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258" r:id="rId6"/>
    <p:sldId id="259" r:id="rId7"/>
    <p:sldId id="260" r:id="rId8"/>
    <p:sldId id="268" r:id="rId9"/>
    <p:sldId id="269" r:id="rId10"/>
    <p:sldId id="265" r:id="rId11"/>
    <p:sldId id="263" r:id="rId12"/>
    <p:sldId id="275" r:id="rId13"/>
    <p:sldId id="264" r:id="rId14"/>
    <p:sldId id="271" r:id="rId15"/>
    <p:sldId id="278" r:id="rId16"/>
    <p:sldId id="272" r:id="rId17"/>
    <p:sldId id="270" r:id="rId18"/>
    <p:sldId id="273" r:id="rId19"/>
    <p:sldId id="274" r:id="rId20"/>
    <p:sldId id="262" r:id="rId21"/>
    <p:sldId id="276" r:id="rId22"/>
    <p:sldId id="277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BDD9"/>
    <a:srgbClr val="AB1E2C"/>
    <a:srgbClr val="E02299"/>
    <a:srgbClr val="6311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4AC42A-D7E7-4562-A575-1B27D68820D9}" v="750" dt="2024-03-14T08:34:08.7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il Tibbetts" userId="S::od19505@bristol.ac.uk::ba68a790-348a-4b35-b8ba-7fb0a8541c8a" providerId="AD" clId="Web-{3061C3EC-7EB1-29E4-F1FD-123E84EE3E58}"/>
    <pc:docChg chg="addSld modSld">
      <pc:chgData name="Neil Tibbetts" userId="S::od19505@bristol.ac.uk::ba68a790-348a-4b35-b8ba-7fb0a8541c8a" providerId="AD" clId="Web-{3061C3EC-7EB1-29E4-F1FD-123E84EE3E58}" dt="2024-03-11T17:18:20.071" v="310" actId="20577"/>
      <pc:docMkLst>
        <pc:docMk/>
      </pc:docMkLst>
      <pc:sldChg chg="modSp">
        <pc:chgData name="Neil Tibbetts" userId="S::od19505@bristol.ac.uk::ba68a790-348a-4b35-b8ba-7fb0a8541c8a" providerId="AD" clId="Web-{3061C3EC-7EB1-29E4-F1FD-123E84EE3E58}" dt="2024-03-11T16:39:02.537" v="9" actId="20577"/>
        <pc:sldMkLst>
          <pc:docMk/>
          <pc:sldMk cId="3517559531" sldId="256"/>
        </pc:sldMkLst>
        <pc:spChg chg="mod">
          <ac:chgData name="Neil Tibbetts" userId="S::od19505@bristol.ac.uk::ba68a790-348a-4b35-b8ba-7fb0a8541c8a" providerId="AD" clId="Web-{3061C3EC-7EB1-29E4-F1FD-123E84EE3E58}" dt="2024-03-11T16:39:02.537" v="9" actId="20577"/>
          <ac:spMkLst>
            <pc:docMk/>
            <pc:sldMk cId="3517559531" sldId="256"/>
            <ac:spMk id="2" creationId="{D6860E1E-23A3-1D45-B3FD-A0BB8EC4B1B7}"/>
          </ac:spMkLst>
        </pc:spChg>
      </pc:sldChg>
      <pc:sldChg chg="modSp">
        <pc:chgData name="Neil Tibbetts" userId="S::od19505@bristol.ac.uk::ba68a790-348a-4b35-b8ba-7fb0a8541c8a" providerId="AD" clId="Web-{3061C3EC-7EB1-29E4-F1FD-123E84EE3E58}" dt="2024-03-11T16:38:17.629" v="6" actId="20577"/>
        <pc:sldMkLst>
          <pc:docMk/>
          <pc:sldMk cId="4235510898" sldId="258"/>
        </pc:sldMkLst>
        <pc:spChg chg="mod">
          <ac:chgData name="Neil Tibbetts" userId="S::od19505@bristol.ac.uk::ba68a790-348a-4b35-b8ba-7fb0a8541c8a" providerId="AD" clId="Web-{3061C3EC-7EB1-29E4-F1FD-123E84EE3E58}" dt="2024-03-11T16:38:17.629" v="6" actId="20577"/>
          <ac:spMkLst>
            <pc:docMk/>
            <pc:sldMk cId="4235510898" sldId="258"/>
            <ac:spMk id="6" creationId="{E4FD6945-118B-4CEB-AF79-1F8E41763A27}"/>
          </ac:spMkLst>
        </pc:spChg>
      </pc:sldChg>
      <pc:sldChg chg="modSp">
        <pc:chgData name="Neil Tibbetts" userId="S::od19505@bristol.ac.uk::ba68a790-348a-4b35-b8ba-7fb0a8541c8a" providerId="AD" clId="Web-{3061C3EC-7EB1-29E4-F1FD-123E84EE3E58}" dt="2024-03-11T16:39:46.242" v="15" actId="20577"/>
        <pc:sldMkLst>
          <pc:docMk/>
          <pc:sldMk cId="3310568556" sldId="259"/>
        </pc:sldMkLst>
        <pc:spChg chg="mod">
          <ac:chgData name="Neil Tibbetts" userId="S::od19505@bristol.ac.uk::ba68a790-348a-4b35-b8ba-7fb0a8541c8a" providerId="AD" clId="Web-{3061C3EC-7EB1-29E4-F1FD-123E84EE3E58}" dt="2024-03-11T16:39:46.242" v="15" actId="20577"/>
          <ac:spMkLst>
            <pc:docMk/>
            <pc:sldMk cId="3310568556" sldId="259"/>
            <ac:spMk id="6" creationId="{E4FD6945-118B-4CEB-AF79-1F8E41763A27}"/>
          </ac:spMkLst>
        </pc:spChg>
      </pc:sldChg>
      <pc:sldChg chg="modSp">
        <pc:chgData name="Neil Tibbetts" userId="S::od19505@bristol.ac.uk::ba68a790-348a-4b35-b8ba-7fb0a8541c8a" providerId="AD" clId="Web-{3061C3EC-7EB1-29E4-F1FD-123E84EE3E58}" dt="2024-03-11T16:38:29.020" v="7" actId="20577"/>
        <pc:sldMkLst>
          <pc:docMk/>
          <pc:sldMk cId="3168495378" sldId="260"/>
        </pc:sldMkLst>
        <pc:spChg chg="mod">
          <ac:chgData name="Neil Tibbetts" userId="S::od19505@bristol.ac.uk::ba68a790-348a-4b35-b8ba-7fb0a8541c8a" providerId="AD" clId="Web-{3061C3EC-7EB1-29E4-F1FD-123E84EE3E58}" dt="2024-03-11T16:38:29.020" v="7" actId="20577"/>
          <ac:spMkLst>
            <pc:docMk/>
            <pc:sldMk cId="3168495378" sldId="260"/>
            <ac:spMk id="6" creationId="{E4FD6945-118B-4CEB-AF79-1F8E41763A27}"/>
          </ac:spMkLst>
        </pc:spChg>
      </pc:sldChg>
      <pc:sldChg chg="modSp">
        <pc:chgData name="Neil Tibbetts" userId="S::od19505@bristol.ac.uk::ba68a790-348a-4b35-b8ba-7fb0a8541c8a" providerId="AD" clId="Web-{3061C3EC-7EB1-29E4-F1FD-123E84EE3E58}" dt="2024-03-11T16:39:59.258" v="16" actId="20577"/>
        <pc:sldMkLst>
          <pc:docMk/>
          <pc:sldMk cId="1833761176" sldId="261"/>
        </pc:sldMkLst>
        <pc:spChg chg="mod">
          <ac:chgData name="Neil Tibbetts" userId="S::od19505@bristol.ac.uk::ba68a790-348a-4b35-b8ba-7fb0a8541c8a" providerId="AD" clId="Web-{3061C3EC-7EB1-29E4-F1FD-123E84EE3E58}" dt="2024-03-11T16:39:59.258" v="16" actId="20577"/>
          <ac:spMkLst>
            <pc:docMk/>
            <pc:sldMk cId="1833761176" sldId="261"/>
            <ac:spMk id="6" creationId="{E4FD6945-118B-4CEB-AF79-1F8E41763A27}"/>
          </ac:spMkLst>
        </pc:spChg>
      </pc:sldChg>
      <pc:sldChg chg="modSp">
        <pc:chgData name="Neil Tibbetts" userId="S::od19505@bristol.ac.uk::ba68a790-348a-4b35-b8ba-7fb0a8541c8a" providerId="AD" clId="Web-{3061C3EC-7EB1-29E4-F1FD-123E84EE3E58}" dt="2024-03-11T16:42:07.293" v="35" actId="20577"/>
        <pc:sldMkLst>
          <pc:docMk/>
          <pc:sldMk cId="2822768834" sldId="262"/>
        </pc:sldMkLst>
        <pc:spChg chg="mod">
          <ac:chgData name="Neil Tibbetts" userId="S::od19505@bristol.ac.uk::ba68a790-348a-4b35-b8ba-7fb0a8541c8a" providerId="AD" clId="Web-{3061C3EC-7EB1-29E4-F1FD-123E84EE3E58}" dt="2024-03-11T16:42:07.293" v="35" actId="20577"/>
          <ac:spMkLst>
            <pc:docMk/>
            <pc:sldMk cId="2822768834" sldId="262"/>
            <ac:spMk id="6" creationId="{E4FD6945-118B-4CEB-AF79-1F8E41763A27}"/>
          </ac:spMkLst>
        </pc:spChg>
      </pc:sldChg>
      <pc:sldChg chg="addSp delSp modSp">
        <pc:chgData name="Neil Tibbetts" userId="S::od19505@bristol.ac.uk::ba68a790-348a-4b35-b8ba-7fb0a8541c8a" providerId="AD" clId="Web-{3061C3EC-7EB1-29E4-F1FD-123E84EE3E58}" dt="2024-03-11T17:14:54.095" v="301" actId="14100"/>
        <pc:sldMkLst>
          <pc:docMk/>
          <pc:sldMk cId="3976902305" sldId="263"/>
        </pc:sldMkLst>
        <pc:spChg chg="del">
          <ac:chgData name="Neil Tibbetts" userId="S::od19505@bristol.ac.uk::ba68a790-348a-4b35-b8ba-7fb0a8541c8a" providerId="AD" clId="Web-{3061C3EC-7EB1-29E4-F1FD-123E84EE3E58}" dt="2024-03-11T17:01:59.006" v="176"/>
          <ac:spMkLst>
            <pc:docMk/>
            <pc:sldMk cId="3976902305" sldId="263"/>
            <ac:spMk id="4" creationId="{4C223052-234B-C6DB-F87C-8776C3E18946}"/>
          </ac:spMkLst>
        </pc:spChg>
        <pc:spChg chg="mod">
          <ac:chgData name="Neil Tibbetts" userId="S::od19505@bristol.ac.uk::ba68a790-348a-4b35-b8ba-7fb0a8541c8a" providerId="AD" clId="Web-{3061C3EC-7EB1-29E4-F1FD-123E84EE3E58}" dt="2024-03-11T16:41:15.713" v="27" actId="20577"/>
          <ac:spMkLst>
            <pc:docMk/>
            <pc:sldMk cId="3976902305" sldId="263"/>
            <ac:spMk id="6" creationId="{E4FD6945-118B-4CEB-AF79-1F8E41763A27}"/>
          </ac:spMkLst>
        </pc:spChg>
        <pc:picChg chg="add del mod">
          <ac:chgData name="Neil Tibbetts" userId="S::od19505@bristol.ac.uk::ba68a790-348a-4b35-b8ba-7fb0a8541c8a" providerId="AD" clId="Web-{3061C3EC-7EB1-29E4-F1FD-123E84EE3E58}" dt="2024-03-11T17:03:36.635" v="184"/>
          <ac:picMkLst>
            <pc:docMk/>
            <pc:sldMk cId="3976902305" sldId="263"/>
            <ac:picMk id="2" creationId="{6BB16D00-593B-8E31-9FB9-0682C5976A84}"/>
          </ac:picMkLst>
        </pc:picChg>
        <pc:picChg chg="add mod">
          <ac:chgData name="Neil Tibbetts" userId="S::od19505@bristol.ac.uk::ba68a790-348a-4b35-b8ba-7fb0a8541c8a" providerId="AD" clId="Web-{3061C3EC-7EB1-29E4-F1FD-123E84EE3E58}" dt="2024-03-11T17:14:21.094" v="297"/>
          <ac:picMkLst>
            <pc:docMk/>
            <pc:sldMk cId="3976902305" sldId="263"/>
            <ac:picMk id="3" creationId="{BFAEE715-C14C-38E6-8ED8-2948B810E143}"/>
          </ac:picMkLst>
        </pc:picChg>
        <pc:picChg chg="add mod ord">
          <ac:chgData name="Neil Tibbetts" userId="S::od19505@bristol.ac.uk::ba68a790-348a-4b35-b8ba-7fb0a8541c8a" providerId="AD" clId="Web-{3061C3EC-7EB1-29E4-F1FD-123E84EE3E58}" dt="2024-03-11T17:14:54.095" v="301" actId="14100"/>
          <ac:picMkLst>
            <pc:docMk/>
            <pc:sldMk cId="3976902305" sldId="263"/>
            <ac:picMk id="5" creationId="{27ED2B99-EC81-935E-4EA3-E5EED5B21D28}"/>
          </ac:picMkLst>
        </pc:picChg>
      </pc:sldChg>
      <pc:sldChg chg="modSp">
        <pc:chgData name="Neil Tibbetts" userId="S::od19505@bristol.ac.uk::ba68a790-348a-4b35-b8ba-7fb0a8541c8a" providerId="AD" clId="Web-{3061C3EC-7EB1-29E4-F1FD-123E84EE3E58}" dt="2024-03-11T17:18:20.071" v="310" actId="20577"/>
        <pc:sldMkLst>
          <pc:docMk/>
          <pc:sldMk cId="1569057012" sldId="264"/>
        </pc:sldMkLst>
        <pc:spChg chg="mod">
          <ac:chgData name="Neil Tibbetts" userId="S::od19505@bristol.ac.uk::ba68a790-348a-4b35-b8ba-7fb0a8541c8a" providerId="AD" clId="Web-{3061C3EC-7EB1-29E4-F1FD-123E84EE3E58}" dt="2024-03-11T17:18:20.071" v="310" actId="20577"/>
          <ac:spMkLst>
            <pc:docMk/>
            <pc:sldMk cId="1569057012" sldId="264"/>
            <ac:spMk id="4" creationId="{4C223052-234B-C6DB-F87C-8776C3E18946}"/>
          </ac:spMkLst>
        </pc:spChg>
        <pc:spChg chg="mod">
          <ac:chgData name="Neil Tibbetts" userId="S::od19505@bristol.ac.uk::ba68a790-348a-4b35-b8ba-7fb0a8541c8a" providerId="AD" clId="Web-{3061C3EC-7EB1-29E4-F1FD-123E84EE3E58}" dt="2024-03-11T16:41:28.214" v="29" actId="20577"/>
          <ac:spMkLst>
            <pc:docMk/>
            <pc:sldMk cId="1569057012" sldId="264"/>
            <ac:spMk id="6" creationId="{E4FD6945-118B-4CEB-AF79-1F8E41763A27}"/>
          </ac:spMkLst>
        </pc:spChg>
      </pc:sldChg>
      <pc:sldChg chg="addSp delSp modSp">
        <pc:chgData name="Neil Tibbetts" userId="S::od19505@bristol.ac.uk::ba68a790-348a-4b35-b8ba-7fb0a8541c8a" providerId="AD" clId="Web-{3061C3EC-7EB1-29E4-F1FD-123E84EE3E58}" dt="2024-03-11T17:08:09.613" v="282" actId="1076"/>
        <pc:sldMkLst>
          <pc:docMk/>
          <pc:sldMk cId="292016519" sldId="265"/>
        </pc:sldMkLst>
        <pc:spChg chg="del">
          <ac:chgData name="Neil Tibbetts" userId="S::od19505@bristol.ac.uk::ba68a790-348a-4b35-b8ba-7fb0a8541c8a" providerId="AD" clId="Web-{3061C3EC-7EB1-29E4-F1FD-123E84EE3E58}" dt="2024-03-11T17:03:19.196" v="180"/>
          <ac:spMkLst>
            <pc:docMk/>
            <pc:sldMk cId="292016519" sldId="265"/>
            <ac:spMk id="4" creationId="{4C223052-234B-C6DB-F87C-8776C3E18946}"/>
          </ac:spMkLst>
        </pc:spChg>
        <pc:spChg chg="add mod">
          <ac:chgData name="Neil Tibbetts" userId="S::od19505@bristol.ac.uk::ba68a790-348a-4b35-b8ba-7fb0a8541c8a" providerId="AD" clId="Web-{3061C3EC-7EB1-29E4-F1FD-123E84EE3E58}" dt="2024-03-11T17:08:09.613" v="282" actId="1076"/>
          <ac:spMkLst>
            <pc:docMk/>
            <pc:sldMk cId="292016519" sldId="265"/>
            <ac:spMk id="5" creationId="{3D437426-E3B5-DD5A-E119-34EC42588A5A}"/>
          </ac:spMkLst>
        </pc:spChg>
        <pc:spChg chg="mod">
          <ac:chgData name="Neil Tibbetts" userId="S::od19505@bristol.ac.uk::ba68a790-348a-4b35-b8ba-7fb0a8541c8a" providerId="AD" clId="Web-{3061C3EC-7EB1-29E4-F1FD-123E84EE3E58}" dt="2024-03-11T16:41:09.291" v="26" actId="20577"/>
          <ac:spMkLst>
            <pc:docMk/>
            <pc:sldMk cId="292016519" sldId="265"/>
            <ac:spMk id="6" creationId="{E4FD6945-118B-4CEB-AF79-1F8E41763A27}"/>
          </ac:spMkLst>
        </pc:spChg>
        <pc:picChg chg="add mod">
          <ac:chgData name="Neil Tibbetts" userId="S::od19505@bristol.ac.uk::ba68a790-348a-4b35-b8ba-7fb0a8541c8a" providerId="AD" clId="Web-{3061C3EC-7EB1-29E4-F1FD-123E84EE3E58}" dt="2024-03-11T17:08:01.362" v="281" actId="1076"/>
          <ac:picMkLst>
            <pc:docMk/>
            <pc:sldMk cId="292016519" sldId="265"/>
            <ac:picMk id="2" creationId="{6BEC3458-1B35-8C1E-DFF5-676C59EA80CA}"/>
          </ac:picMkLst>
        </pc:picChg>
        <pc:picChg chg="add mod">
          <ac:chgData name="Neil Tibbetts" userId="S::od19505@bristol.ac.uk::ba68a790-348a-4b35-b8ba-7fb0a8541c8a" providerId="AD" clId="Web-{3061C3EC-7EB1-29E4-F1FD-123E84EE3E58}" dt="2024-03-11T17:07:56.394" v="279" actId="1076"/>
          <ac:picMkLst>
            <pc:docMk/>
            <pc:sldMk cId="292016519" sldId="265"/>
            <ac:picMk id="3" creationId="{A16ED158-EF24-5DCA-1ECD-42001A1F80EC}"/>
          </ac:picMkLst>
        </pc:picChg>
      </pc:sldChg>
      <pc:sldChg chg="modSp">
        <pc:chgData name="Neil Tibbetts" userId="S::od19505@bristol.ac.uk::ba68a790-348a-4b35-b8ba-7fb0a8541c8a" providerId="AD" clId="Web-{3061C3EC-7EB1-29E4-F1FD-123E84EE3E58}" dt="2024-03-11T16:40:03.852" v="17" actId="20577"/>
        <pc:sldMkLst>
          <pc:docMk/>
          <pc:sldMk cId="208411150" sldId="266"/>
        </pc:sldMkLst>
        <pc:spChg chg="mod">
          <ac:chgData name="Neil Tibbetts" userId="S::od19505@bristol.ac.uk::ba68a790-348a-4b35-b8ba-7fb0a8541c8a" providerId="AD" clId="Web-{3061C3EC-7EB1-29E4-F1FD-123E84EE3E58}" dt="2024-03-11T16:40:03.852" v="17" actId="20577"/>
          <ac:spMkLst>
            <pc:docMk/>
            <pc:sldMk cId="208411150" sldId="266"/>
            <ac:spMk id="6" creationId="{E4FD6945-118B-4CEB-AF79-1F8E41763A27}"/>
          </ac:spMkLst>
        </pc:spChg>
      </pc:sldChg>
      <pc:sldChg chg="modSp">
        <pc:chgData name="Neil Tibbetts" userId="S::od19505@bristol.ac.uk::ba68a790-348a-4b35-b8ba-7fb0a8541c8a" providerId="AD" clId="Web-{3061C3EC-7EB1-29E4-F1FD-123E84EE3E58}" dt="2024-03-11T16:40:10.383" v="18" actId="20577"/>
        <pc:sldMkLst>
          <pc:docMk/>
          <pc:sldMk cId="1616266502" sldId="267"/>
        </pc:sldMkLst>
        <pc:spChg chg="mod">
          <ac:chgData name="Neil Tibbetts" userId="S::od19505@bristol.ac.uk::ba68a790-348a-4b35-b8ba-7fb0a8541c8a" providerId="AD" clId="Web-{3061C3EC-7EB1-29E4-F1FD-123E84EE3E58}" dt="2024-03-11T16:40:10.383" v="18" actId="20577"/>
          <ac:spMkLst>
            <pc:docMk/>
            <pc:sldMk cId="1616266502" sldId="267"/>
            <ac:spMk id="6" creationId="{E4FD6945-118B-4CEB-AF79-1F8E41763A27}"/>
          </ac:spMkLst>
        </pc:spChg>
      </pc:sldChg>
      <pc:sldChg chg="modSp">
        <pc:chgData name="Neil Tibbetts" userId="S::od19505@bristol.ac.uk::ba68a790-348a-4b35-b8ba-7fb0a8541c8a" providerId="AD" clId="Web-{3061C3EC-7EB1-29E4-F1FD-123E84EE3E58}" dt="2024-03-11T16:40:53.853" v="24" actId="20577"/>
        <pc:sldMkLst>
          <pc:docMk/>
          <pc:sldMk cId="1566331780" sldId="268"/>
        </pc:sldMkLst>
        <pc:spChg chg="mod">
          <ac:chgData name="Neil Tibbetts" userId="S::od19505@bristol.ac.uk::ba68a790-348a-4b35-b8ba-7fb0a8541c8a" providerId="AD" clId="Web-{3061C3EC-7EB1-29E4-F1FD-123E84EE3E58}" dt="2024-03-11T16:40:47.056" v="23" actId="20577"/>
          <ac:spMkLst>
            <pc:docMk/>
            <pc:sldMk cId="1566331780" sldId="268"/>
            <ac:spMk id="4" creationId="{4C223052-234B-C6DB-F87C-8776C3E18946}"/>
          </ac:spMkLst>
        </pc:spChg>
        <pc:spChg chg="mod">
          <ac:chgData name="Neil Tibbetts" userId="S::od19505@bristol.ac.uk::ba68a790-348a-4b35-b8ba-7fb0a8541c8a" providerId="AD" clId="Web-{3061C3EC-7EB1-29E4-F1FD-123E84EE3E58}" dt="2024-03-11T16:40:53.853" v="24" actId="20577"/>
          <ac:spMkLst>
            <pc:docMk/>
            <pc:sldMk cId="1566331780" sldId="268"/>
            <ac:spMk id="6" creationId="{E4FD6945-118B-4CEB-AF79-1F8E41763A27}"/>
          </ac:spMkLst>
        </pc:spChg>
      </pc:sldChg>
      <pc:sldChg chg="modSp">
        <pc:chgData name="Neil Tibbetts" userId="S::od19505@bristol.ac.uk::ba68a790-348a-4b35-b8ba-7fb0a8541c8a" providerId="AD" clId="Web-{3061C3EC-7EB1-29E4-F1FD-123E84EE3E58}" dt="2024-03-11T16:40:59.603" v="25" actId="20577"/>
        <pc:sldMkLst>
          <pc:docMk/>
          <pc:sldMk cId="2458556356" sldId="269"/>
        </pc:sldMkLst>
        <pc:spChg chg="mod">
          <ac:chgData name="Neil Tibbetts" userId="S::od19505@bristol.ac.uk::ba68a790-348a-4b35-b8ba-7fb0a8541c8a" providerId="AD" clId="Web-{3061C3EC-7EB1-29E4-F1FD-123E84EE3E58}" dt="2024-03-11T16:40:59.603" v="25" actId="20577"/>
          <ac:spMkLst>
            <pc:docMk/>
            <pc:sldMk cId="2458556356" sldId="269"/>
            <ac:spMk id="6" creationId="{E4FD6945-118B-4CEB-AF79-1F8E41763A27}"/>
          </ac:spMkLst>
        </pc:spChg>
      </pc:sldChg>
      <pc:sldChg chg="modSp">
        <pc:chgData name="Neil Tibbetts" userId="S::od19505@bristol.ac.uk::ba68a790-348a-4b35-b8ba-7fb0a8541c8a" providerId="AD" clId="Web-{3061C3EC-7EB1-29E4-F1FD-123E84EE3E58}" dt="2024-03-11T16:45:33.566" v="120" actId="20577"/>
        <pc:sldMkLst>
          <pc:docMk/>
          <pc:sldMk cId="361027800" sldId="270"/>
        </pc:sldMkLst>
        <pc:spChg chg="mod">
          <ac:chgData name="Neil Tibbetts" userId="S::od19505@bristol.ac.uk::ba68a790-348a-4b35-b8ba-7fb0a8541c8a" providerId="AD" clId="Web-{3061C3EC-7EB1-29E4-F1FD-123E84EE3E58}" dt="2024-03-11T16:45:33.566" v="120" actId="20577"/>
          <ac:spMkLst>
            <pc:docMk/>
            <pc:sldMk cId="361027800" sldId="270"/>
            <ac:spMk id="4" creationId="{4C223052-234B-C6DB-F87C-8776C3E18946}"/>
          </ac:spMkLst>
        </pc:spChg>
        <pc:spChg chg="mod">
          <ac:chgData name="Neil Tibbetts" userId="S::od19505@bristol.ac.uk::ba68a790-348a-4b35-b8ba-7fb0a8541c8a" providerId="AD" clId="Web-{3061C3EC-7EB1-29E4-F1FD-123E84EE3E58}" dt="2024-03-11T16:41:51.715" v="32" actId="20577"/>
          <ac:spMkLst>
            <pc:docMk/>
            <pc:sldMk cId="361027800" sldId="270"/>
            <ac:spMk id="6" creationId="{E4FD6945-118B-4CEB-AF79-1F8E41763A27}"/>
          </ac:spMkLst>
        </pc:spChg>
      </pc:sldChg>
      <pc:sldChg chg="modSp">
        <pc:chgData name="Neil Tibbetts" userId="S::od19505@bristol.ac.uk::ba68a790-348a-4b35-b8ba-7fb0a8541c8a" providerId="AD" clId="Web-{3061C3EC-7EB1-29E4-F1FD-123E84EE3E58}" dt="2024-03-11T16:45:17.472" v="110" actId="20577"/>
        <pc:sldMkLst>
          <pc:docMk/>
          <pc:sldMk cId="4293623473" sldId="271"/>
        </pc:sldMkLst>
        <pc:spChg chg="mod">
          <ac:chgData name="Neil Tibbetts" userId="S::od19505@bristol.ac.uk::ba68a790-348a-4b35-b8ba-7fb0a8541c8a" providerId="AD" clId="Web-{3061C3EC-7EB1-29E4-F1FD-123E84EE3E58}" dt="2024-03-11T16:45:17.472" v="110" actId="20577"/>
          <ac:spMkLst>
            <pc:docMk/>
            <pc:sldMk cId="4293623473" sldId="271"/>
            <ac:spMk id="4" creationId="{4C223052-234B-C6DB-F87C-8776C3E18946}"/>
          </ac:spMkLst>
        </pc:spChg>
        <pc:spChg chg="mod">
          <ac:chgData name="Neil Tibbetts" userId="S::od19505@bristol.ac.uk::ba68a790-348a-4b35-b8ba-7fb0a8541c8a" providerId="AD" clId="Web-{3061C3EC-7EB1-29E4-F1FD-123E84EE3E58}" dt="2024-03-11T16:41:34.495" v="30" actId="20577"/>
          <ac:spMkLst>
            <pc:docMk/>
            <pc:sldMk cId="4293623473" sldId="271"/>
            <ac:spMk id="6" creationId="{E4FD6945-118B-4CEB-AF79-1F8E41763A27}"/>
          </ac:spMkLst>
        </pc:spChg>
      </pc:sldChg>
      <pc:sldChg chg="addSp delSp modSp">
        <pc:chgData name="Neil Tibbetts" userId="S::od19505@bristol.ac.uk::ba68a790-348a-4b35-b8ba-7fb0a8541c8a" providerId="AD" clId="Web-{3061C3EC-7EB1-29E4-F1FD-123E84EE3E58}" dt="2024-03-11T17:07:27.924" v="272" actId="20577"/>
        <pc:sldMkLst>
          <pc:docMk/>
          <pc:sldMk cId="404259156" sldId="272"/>
        </pc:sldMkLst>
        <pc:spChg chg="del">
          <ac:chgData name="Neil Tibbetts" userId="S::od19505@bristol.ac.uk::ba68a790-348a-4b35-b8ba-7fb0a8541c8a" providerId="AD" clId="Web-{3061C3EC-7EB1-29E4-F1FD-123E84EE3E58}" dt="2024-03-11T16:45:40.410" v="121"/>
          <ac:spMkLst>
            <pc:docMk/>
            <pc:sldMk cId="404259156" sldId="272"/>
            <ac:spMk id="4" creationId="{4C223052-234B-C6DB-F87C-8776C3E18946}"/>
          </ac:spMkLst>
        </pc:spChg>
        <pc:spChg chg="mod">
          <ac:chgData name="Neil Tibbetts" userId="S::od19505@bristol.ac.uk::ba68a790-348a-4b35-b8ba-7fb0a8541c8a" providerId="AD" clId="Web-{3061C3EC-7EB1-29E4-F1FD-123E84EE3E58}" dt="2024-03-11T16:41:40.027" v="31" actId="20577"/>
          <ac:spMkLst>
            <pc:docMk/>
            <pc:sldMk cId="404259156" sldId="272"/>
            <ac:spMk id="6" creationId="{E4FD6945-118B-4CEB-AF79-1F8E41763A27}"/>
          </ac:spMkLst>
        </pc:spChg>
        <pc:spChg chg="add del">
          <ac:chgData name="Neil Tibbetts" userId="S::od19505@bristol.ac.uk::ba68a790-348a-4b35-b8ba-7fb0a8541c8a" providerId="AD" clId="Web-{3061C3EC-7EB1-29E4-F1FD-123E84EE3E58}" dt="2024-03-11T17:06:25.031" v="252"/>
          <ac:spMkLst>
            <pc:docMk/>
            <pc:sldMk cId="404259156" sldId="272"/>
            <ac:spMk id="7" creationId="{864AD465-CEE6-B35D-63FF-3B92C73DFE92}"/>
          </ac:spMkLst>
        </pc:spChg>
        <pc:spChg chg="add mod">
          <ac:chgData name="Neil Tibbetts" userId="S::od19505@bristol.ac.uk::ba68a790-348a-4b35-b8ba-7fb0a8541c8a" providerId="AD" clId="Web-{3061C3EC-7EB1-29E4-F1FD-123E84EE3E58}" dt="2024-03-11T17:07:27.924" v="272" actId="20577"/>
          <ac:spMkLst>
            <pc:docMk/>
            <pc:sldMk cId="404259156" sldId="272"/>
            <ac:spMk id="9" creationId="{C1D1A6F7-740A-D1B7-8BEE-A319C919F994}"/>
          </ac:spMkLst>
        </pc:spChg>
        <pc:picChg chg="add mod">
          <ac:chgData name="Neil Tibbetts" userId="S::od19505@bristol.ac.uk::ba68a790-348a-4b35-b8ba-7fb0a8541c8a" providerId="AD" clId="Web-{3061C3EC-7EB1-29E4-F1FD-123E84EE3E58}" dt="2024-03-11T17:06:04.874" v="247" actId="1076"/>
          <ac:picMkLst>
            <pc:docMk/>
            <pc:sldMk cId="404259156" sldId="272"/>
            <ac:picMk id="2" creationId="{84E14359-6697-AAF8-A2D3-6EBFED161BC7}"/>
          </ac:picMkLst>
        </pc:picChg>
        <pc:picChg chg="add mod">
          <ac:chgData name="Neil Tibbetts" userId="S::od19505@bristol.ac.uk::ba68a790-348a-4b35-b8ba-7fb0a8541c8a" providerId="AD" clId="Web-{3061C3EC-7EB1-29E4-F1FD-123E84EE3E58}" dt="2024-03-11T17:06:02.733" v="246" actId="14100"/>
          <ac:picMkLst>
            <pc:docMk/>
            <pc:sldMk cId="404259156" sldId="272"/>
            <ac:picMk id="3" creationId="{59EFA280-9104-BB57-EDA2-D0A328CDF13B}"/>
          </ac:picMkLst>
        </pc:picChg>
        <pc:picChg chg="add mod">
          <ac:chgData name="Neil Tibbetts" userId="S::od19505@bristol.ac.uk::ba68a790-348a-4b35-b8ba-7fb0a8541c8a" providerId="AD" clId="Web-{3061C3EC-7EB1-29E4-F1FD-123E84EE3E58}" dt="2024-03-11T17:06:07.218" v="248" actId="1076"/>
          <ac:picMkLst>
            <pc:docMk/>
            <pc:sldMk cId="404259156" sldId="272"/>
            <ac:picMk id="5" creationId="{54719899-FA4E-7BFB-94A6-BFEDCF182181}"/>
          </ac:picMkLst>
        </pc:picChg>
        <pc:picChg chg="add del mod">
          <ac:chgData name="Neil Tibbetts" userId="S::od19505@bristol.ac.uk::ba68a790-348a-4b35-b8ba-7fb0a8541c8a" providerId="AD" clId="Web-{3061C3EC-7EB1-29E4-F1FD-123E84EE3E58}" dt="2024-03-11T17:06:18.703" v="251"/>
          <ac:picMkLst>
            <pc:docMk/>
            <pc:sldMk cId="404259156" sldId="272"/>
            <ac:picMk id="8" creationId="{EB88C1A9-025C-9FB1-D0BD-58D7BDFCAFDC}"/>
          </ac:picMkLst>
        </pc:picChg>
      </pc:sldChg>
      <pc:sldChg chg="modSp">
        <pc:chgData name="Neil Tibbetts" userId="S::od19505@bristol.ac.uk::ba68a790-348a-4b35-b8ba-7fb0a8541c8a" providerId="AD" clId="Web-{3061C3EC-7EB1-29E4-F1FD-123E84EE3E58}" dt="2024-03-11T16:41:57.824" v="33" actId="20577"/>
        <pc:sldMkLst>
          <pc:docMk/>
          <pc:sldMk cId="287779785" sldId="273"/>
        </pc:sldMkLst>
        <pc:spChg chg="mod">
          <ac:chgData name="Neil Tibbetts" userId="S::od19505@bristol.ac.uk::ba68a790-348a-4b35-b8ba-7fb0a8541c8a" providerId="AD" clId="Web-{3061C3EC-7EB1-29E4-F1FD-123E84EE3E58}" dt="2024-03-11T16:41:57.824" v="33" actId="20577"/>
          <ac:spMkLst>
            <pc:docMk/>
            <pc:sldMk cId="287779785" sldId="273"/>
            <ac:spMk id="6" creationId="{E4FD6945-118B-4CEB-AF79-1F8E41763A27}"/>
          </ac:spMkLst>
        </pc:spChg>
      </pc:sldChg>
      <pc:sldChg chg="modSp">
        <pc:chgData name="Neil Tibbetts" userId="S::od19505@bristol.ac.uk::ba68a790-348a-4b35-b8ba-7fb0a8541c8a" providerId="AD" clId="Web-{3061C3EC-7EB1-29E4-F1FD-123E84EE3E58}" dt="2024-03-11T16:42:02.137" v="34" actId="20577"/>
        <pc:sldMkLst>
          <pc:docMk/>
          <pc:sldMk cId="2503303385" sldId="274"/>
        </pc:sldMkLst>
        <pc:spChg chg="mod">
          <ac:chgData name="Neil Tibbetts" userId="S::od19505@bristol.ac.uk::ba68a790-348a-4b35-b8ba-7fb0a8541c8a" providerId="AD" clId="Web-{3061C3EC-7EB1-29E4-F1FD-123E84EE3E58}" dt="2024-03-11T16:42:02.137" v="34" actId="20577"/>
          <ac:spMkLst>
            <pc:docMk/>
            <pc:sldMk cId="2503303385" sldId="274"/>
            <ac:spMk id="6" creationId="{E4FD6945-118B-4CEB-AF79-1F8E41763A27}"/>
          </ac:spMkLst>
        </pc:spChg>
      </pc:sldChg>
      <pc:sldChg chg="modSp">
        <pc:chgData name="Neil Tibbetts" userId="S::od19505@bristol.ac.uk::ba68a790-348a-4b35-b8ba-7fb0a8541c8a" providerId="AD" clId="Web-{3061C3EC-7EB1-29E4-F1FD-123E84EE3E58}" dt="2024-03-11T16:41:21.635" v="28" actId="20577"/>
        <pc:sldMkLst>
          <pc:docMk/>
          <pc:sldMk cId="2944332150" sldId="275"/>
        </pc:sldMkLst>
        <pc:spChg chg="mod">
          <ac:chgData name="Neil Tibbetts" userId="S::od19505@bristol.ac.uk::ba68a790-348a-4b35-b8ba-7fb0a8541c8a" providerId="AD" clId="Web-{3061C3EC-7EB1-29E4-F1FD-123E84EE3E58}" dt="2024-03-11T16:41:21.635" v="28" actId="20577"/>
          <ac:spMkLst>
            <pc:docMk/>
            <pc:sldMk cId="2944332150" sldId="275"/>
            <ac:spMk id="6" creationId="{E4FD6945-118B-4CEB-AF79-1F8E41763A27}"/>
          </ac:spMkLst>
        </pc:spChg>
      </pc:sldChg>
      <pc:sldChg chg="modSp">
        <pc:chgData name="Neil Tibbetts" userId="S::od19505@bristol.ac.uk::ba68a790-348a-4b35-b8ba-7fb0a8541c8a" providerId="AD" clId="Web-{3061C3EC-7EB1-29E4-F1FD-123E84EE3E58}" dt="2024-03-11T16:42:13.215" v="36" actId="20577"/>
        <pc:sldMkLst>
          <pc:docMk/>
          <pc:sldMk cId="2564760680" sldId="276"/>
        </pc:sldMkLst>
        <pc:spChg chg="mod">
          <ac:chgData name="Neil Tibbetts" userId="S::od19505@bristol.ac.uk::ba68a790-348a-4b35-b8ba-7fb0a8541c8a" providerId="AD" clId="Web-{3061C3EC-7EB1-29E4-F1FD-123E84EE3E58}" dt="2024-03-11T16:42:13.215" v="36" actId="20577"/>
          <ac:spMkLst>
            <pc:docMk/>
            <pc:sldMk cId="2564760680" sldId="276"/>
            <ac:spMk id="6" creationId="{E4FD6945-118B-4CEB-AF79-1F8E41763A27}"/>
          </ac:spMkLst>
        </pc:spChg>
      </pc:sldChg>
      <pc:sldChg chg="modSp">
        <pc:chgData name="Neil Tibbetts" userId="S::od19505@bristol.ac.uk::ba68a790-348a-4b35-b8ba-7fb0a8541c8a" providerId="AD" clId="Web-{3061C3EC-7EB1-29E4-F1FD-123E84EE3E58}" dt="2024-03-11T16:42:18.950" v="37" actId="20577"/>
        <pc:sldMkLst>
          <pc:docMk/>
          <pc:sldMk cId="1977277295" sldId="277"/>
        </pc:sldMkLst>
        <pc:spChg chg="mod">
          <ac:chgData name="Neil Tibbetts" userId="S::od19505@bristol.ac.uk::ba68a790-348a-4b35-b8ba-7fb0a8541c8a" providerId="AD" clId="Web-{3061C3EC-7EB1-29E4-F1FD-123E84EE3E58}" dt="2024-03-11T16:42:18.950" v="37" actId="20577"/>
          <ac:spMkLst>
            <pc:docMk/>
            <pc:sldMk cId="1977277295" sldId="277"/>
            <ac:spMk id="6" creationId="{E4FD6945-118B-4CEB-AF79-1F8E41763A27}"/>
          </ac:spMkLst>
        </pc:spChg>
      </pc:sldChg>
      <pc:sldChg chg="addSp delSp modSp add replId">
        <pc:chgData name="Neil Tibbetts" userId="S::od19505@bristol.ac.uk::ba68a790-348a-4b35-b8ba-7fb0a8541c8a" providerId="AD" clId="Web-{3061C3EC-7EB1-29E4-F1FD-123E84EE3E58}" dt="2024-03-11T17:17:55.711" v="309" actId="1076"/>
        <pc:sldMkLst>
          <pc:docMk/>
          <pc:sldMk cId="2578134665" sldId="278"/>
        </pc:sldMkLst>
        <pc:spChg chg="mod">
          <ac:chgData name="Neil Tibbetts" userId="S::od19505@bristol.ac.uk::ba68a790-348a-4b35-b8ba-7fb0a8541c8a" providerId="AD" clId="Web-{3061C3EC-7EB1-29E4-F1FD-123E84EE3E58}" dt="2024-03-11T16:58:26.921" v="175" actId="20577"/>
          <ac:spMkLst>
            <pc:docMk/>
            <pc:sldMk cId="2578134665" sldId="278"/>
            <ac:spMk id="6" creationId="{E4FD6945-118B-4CEB-AF79-1F8E41763A27}"/>
          </ac:spMkLst>
        </pc:spChg>
        <pc:spChg chg="add mod">
          <ac:chgData name="Neil Tibbetts" userId="S::od19505@bristol.ac.uk::ba68a790-348a-4b35-b8ba-7fb0a8541c8a" providerId="AD" clId="Web-{3061C3EC-7EB1-29E4-F1FD-123E84EE3E58}" dt="2024-03-11T17:07:45.846" v="276" actId="14100"/>
          <ac:spMkLst>
            <pc:docMk/>
            <pc:sldMk cId="2578134665" sldId="278"/>
            <ac:spMk id="9" creationId="{97E90E58-32A4-99A9-8AA5-B3CF0A3462AB}"/>
          </ac:spMkLst>
        </pc:spChg>
        <pc:picChg chg="del">
          <ac:chgData name="Neil Tibbetts" userId="S::od19505@bristol.ac.uk::ba68a790-348a-4b35-b8ba-7fb0a8541c8a" providerId="AD" clId="Web-{3061C3EC-7EB1-29E4-F1FD-123E84EE3E58}" dt="2024-03-11T16:49:06.480" v="134"/>
          <ac:picMkLst>
            <pc:docMk/>
            <pc:sldMk cId="2578134665" sldId="278"/>
            <ac:picMk id="2" creationId="{84E14359-6697-AAF8-A2D3-6EBFED161BC7}"/>
          </ac:picMkLst>
        </pc:picChg>
        <pc:picChg chg="del">
          <ac:chgData name="Neil Tibbetts" userId="S::od19505@bristol.ac.uk::ba68a790-348a-4b35-b8ba-7fb0a8541c8a" providerId="AD" clId="Web-{3061C3EC-7EB1-29E4-F1FD-123E84EE3E58}" dt="2024-03-11T16:49:05.761" v="133"/>
          <ac:picMkLst>
            <pc:docMk/>
            <pc:sldMk cId="2578134665" sldId="278"/>
            <ac:picMk id="3" creationId="{59EFA280-9104-BB57-EDA2-D0A328CDF13B}"/>
          </ac:picMkLst>
        </pc:picChg>
        <pc:picChg chg="add del mod">
          <ac:chgData name="Neil Tibbetts" userId="S::od19505@bristol.ac.uk::ba68a790-348a-4b35-b8ba-7fb0a8541c8a" providerId="AD" clId="Web-{3061C3EC-7EB1-29E4-F1FD-123E84EE3E58}" dt="2024-03-11T17:17:39.492" v="302"/>
          <ac:picMkLst>
            <pc:docMk/>
            <pc:sldMk cId="2578134665" sldId="278"/>
            <ac:picMk id="4" creationId="{8545D753-D26A-F5B3-E299-FE52E1286126}"/>
          </ac:picMkLst>
        </pc:picChg>
        <pc:picChg chg="add mod">
          <ac:chgData name="Neil Tibbetts" userId="S::od19505@bristol.ac.uk::ba68a790-348a-4b35-b8ba-7fb0a8541c8a" providerId="AD" clId="Web-{3061C3EC-7EB1-29E4-F1FD-123E84EE3E58}" dt="2024-03-11T17:17:52.523" v="308" actId="1076"/>
          <ac:picMkLst>
            <pc:docMk/>
            <pc:sldMk cId="2578134665" sldId="278"/>
            <ac:picMk id="5" creationId="{1BB3D325-688B-983A-3B93-1669B35C33B9}"/>
          </ac:picMkLst>
        </pc:picChg>
        <pc:picChg chg="add mod">
          <ac:chgData name="Neil Tibbetts" userId="S::od19505@bristol.ac.uk::ba68a790-348a-4b35-b8ba-7fb0a8541c8a" providerId="AD" clId="Web-{3061C3EC-7EB1-29E4-F1FD-123E84EE3E58}" dt="2024-03-11T17:17:50.383" v="307" actId="1076"/>
          <ac:picMkLst>
            <pc:docMk/>
            <pc:sldMk cId="2578134665" sldId="278"/>
            <ac:picMk id="7" creationId="{FAEA0231-F61A-87AC-52FB-FD2A03B6E8B6}"/>
          </ac:picMkLst>
        </pc:picChg>
        <pc:picChg chg="add del mod">
          <ac:chgData name="Neil Tibbetts" userId="S::od19505@bristol.ac.uk::ba68a790-348a-4b35-b8ba-7fb0a8541c8a" providerId="AD" clId="Web-{3061C3EC-7EB1-29E4-F1FD-123E84EE3E58}" dt="2024-03-11T17:05:43.967" v="238"/>
          <ac:picMkLst>
            <pc:docMk/>
            <pc:sldMk cId="2578134665" sldId="278"/>
            <ac:picMk id="8" creationId="{B1D2C76C-7854-89C5-31A5-8E2C7596911F}"/>
          </ac:picMkLst>
        </pc:picChg>
        <pc:picChg chg="add mod">
          <ac:chgData name="Neil Tibbetts" userId="S::od19505@bristol.ac.uk::ba68a790-348a-4b35-b8ba-7fb0a8541c8a" providerId="AD" clId="Web-{3061C3EC-7EB1-29E4-F1FD-123E84EE3E58}" dt="2024-03-11T17:17:55.711" v="309" actId="1076"/>
          <ac:picMkLst>
            <pc:docMk/>
            <pc:sldMk cId="2578134665" sldId="278"/>
            <ac:picMk id="10" creationId="{8A463A17-D9A4-62AA-0834-DB2DC933C43B}"/>
          </ac:picMkLst>
        </pc:picChg>
      </pc:sldChg>
    </pc:docChg>
  </pc:docChgLst>
  <pc:docChgLst>
    <pc:chgData name="Neil Tibbetts" userId="ba68a790-348a-4b35-b8ba-7fb0a8541c8a" providerId="ADAL" clId="{7E4AC42A-D7E7-4562-A575-1B27D68820D9}"/>
    <pc:docChg chg="undo redo custSel addSld delSld modSld sldOrd">
      <pc:chgData name="Neil Tibbetts" userId="ba68a790-348a-4b35-b8ba-7fb0a8541c8a" providerId="ADAL" clId="{7E4AC42A-D7E7-4562-A575-1B27D68820D9}" dt="2024-03-14T08:41:59.339" v="7951" actId="207"/>
      <pc:docMkLst>
        <pc:docMk/>
      </pc:docMkLst>
      <pc:sldChg chg="delSp modSp mod">
        <pc:chgData name="Neil Tibbetts" userId="ba68a790-348a-4b35-b8ba-7fb0a8541c8a" providerId="ADAL" clId="{7E4AC42A-D7E7-4562-A575-1B27D68820D9}" dt="2024-03-13T15:46:06.649" v="7246" actId="14100"/>
        <pc:sldMkLst>
          <pc:docMk/>
          <pc:sldMk cId="3517559531" sldId="256"/>
        </pc:sldMkLst>
        <pc:spChg chg="mod">
          <ac:chgData name="Neil Tibbetts" userId="ba68a790-348a-4b35-b8ba-7fb0a8541c8a" providerId="ADAL" clId="{7E4AC42A-D7E7-4562-A575-1B27D68820D9}" dt="2024-03-10T17:11:47.952" v="105" actId="790"/>
          <ac:spMkLst>
            <pc:docMk/>
            <pc:sldMk cId="3517559531" sldId="256"/>
            <ac:spMk id="2" creationId="{D6860E1E-23A3-1D45-B3FD-A0BB8EC4B1B7}"/>
          </ac:spMkLst>
        </pc:spChg>
        <pc:spChg chg="mod">
          <ac:chgData name="Neil Tibbetts" userId="ba68a790-348a-4b35-b8ba-7fb0a8541c8a" providerId="ADAL" clId="{7E4AC42A-D7E7-4562-A575-1B27D68820D9}" dt="2024-03-13T15:46:06.649" v="7246" actId="14100"/>
          <ac:spMkLst>
            <pc:docMk/>
            <pc:sldMk cId="3517559531" sldId="256"/>
            <ac:spMk id="3" creationId="{09A52F9E-3D1A-0146-A921-A6B7C6FC50E6}"/>
          </ac:spMkLst>
        </pc:spChg>
        <pc:spChg chg="del mod">
          <ac:chgData name="Neil Tibbetts" userId="ba68a790-348a-4b35-b8ba-7fb0a8541c8a" providerId="ADAL" clId="{7E4AC42A-D7E7-4562-A575-1B27D68820D9}" dt="2024-03-10T17:10:06.032" v="82" actId="478"/>
          <ac:spMkLst>
            <pc:docMk/>
            <pc:sldMk cId="3517559531" sldId="256"/>
            <ac:spMk id="4" creationId="{6C274817-B2DD-DD46-9925-8B01FDF6A18B}"/>
          </ac:spMkLst>
        </pc:spChg>
      </pc:sldChg>
      <pc:sldChg chg="addSp delSp modSp mod delAnim modAnim chgLayout">
        <pc:chgData name="Neil Tibbetts" userId="ba68a790-348a-4b35-b8ba-7fb0a8541c8a" providerId="ADAL" clId="{7E4AC42A-D7E7-4562-A575-1B27D68820D9}" dt="2024-03-11T17:38:29.044" v="3976"/>
        <pc:sldMkLst>
          <pc:docMk/>
          <pc:sldMk cId="4235510898" sldId="258"/>
        </pc:sldMkLst>
        <pc:spChg chg="del">
          <ac:chgData name="Neil Tibbetts" userId="ba68a790-348a-4b35-b8ba-7fb0a8541c8a" providerId="ADAL" clId="{7E4AC42A-D7E7-4562-A575-1B27D68820D9}" dt="2024-03-08T16:28:35.429" v="11" actId="478"/>
          <ac:spMkLst>
            <pc:docMk/>
            <pc:sldMk cId="4235510898" sldId="258"/>
            <ac:spMk id="2" creationId="{5B586207-F348-112A-C986-19F4889A4A34}"/>
          </ac:spMkLst>
        </pc:spChg>
        <pc:spChg chg="del">
          <ac:chgData name="Neil Tibbetts" userId="ba68a790-348a-4b35-b8ba-7fb0a8541c8a" providerId="ADAL" clId="{7E4AC42A-D7E7-4562-A575-1B27D68820D9}" dt="2024-03-08T16:28:37.109" v="12" actId="478"/>
          <ac:spMkLst>
            <pc:docMk/>
            <pc:sldMk cId="4235510898" sldId="258"/>
            <ac:spMk id="3" creationId="{F2946D56-7022-3246-4508-EC473FA3AA13}"/>
          </ac:spMkLst>
        </pc:spChg>
        <pc:spChg chg="add mod ord">
          <ac:chgData name="Neil Tibbetts" userId="ba68a790-348a-4b35-b8ba-7fb0a8541c8a" providerId="ADAL" clId="{7E4AC42A-D7E7-4562-A575-1B27D68820D9}" dt="2024-03-11T17:38:09.052" v="3974" actId="20577"/>
          <ac:spMkLst>
            <pc:docMk/>
            <pc:sldMk cId="4235510898" sldId="258"/>
            <ac:spMk id="4" creationId="{4C223052-234B-C6DB-F87C-8776C3E18946}"/>
          </ac:spMkLst>
        </pc:spChg>
        <pc:spChg chg="add del mod ord">
          <ac:chgData name="Neil Tibbetts" userId="ba68a790-348a-4b35-b8ba-7fb0a8541c8a" providerId="ADAL" clId="{7E4AC42A-D7E7-4562-A575-1B27D68820D9}" dt="2024-03-08T16:28:52.934" v="16" actId="478"/>
          <ac:spMkLst>
            <pc:docMk/>
            <pc:sldMk cId="4235510898" sldId="258"/>
            <ac:spMk id="5" creationId="{7F99F1D5-1229-85FB-06D1-BEBBEADA5200}"/>
          </ac:spMkLst>
        </pc:spChg>
        <pc:spChg chg="mod ord">
          <ac:chgData name="Neil Tibbetts" userId="ba68a790-348a-4b35-b8ba-7fb0a8541c8a" providerId="ADAL" clId="{7E4AC42A-D7E7-4562-A575-1B27D68820D9}" dt="2024-03-10T17:10:58.051" v="101" actId="20577"/>
          <ac:spMkLst>
            <pc:docMk/>
            <pc:sldMk cId="4235510898" sldId="258"/>
            <ac:spMk id="6" creationId="{E4FD6945-118B-4CEB-AF79-1F8E41763A27}"/>
          </ac:spMkLst>
        </pc:spChg>
        <pc:picChg chg="add mod">
          <ac:chgData name="Neil Tibbetts" userId="ba68a790-348a-4b35-b8ba-7fb0a8541c8a" providerId="ADAL" clId="{7E4AC42A-D7E7-4562-A575-1B27D68820D9}" dt="2024-03-10T17:35:16.715" v="1321" actId="1076"/>
          <ac:picMkLst>
            <pc:docMk/>
            <pc:sldMk cId="4235510898" sldId="258"/>
            <ac:picMk id="7" creationId="{7A506613-6809-559B-6AE5-2D234349B16F}"/>
          </ac:picMkLst>
        </pc:picChg>
      </pc:sldChg>
      <pc:sldChg chg="modSp add mod modAnim">
        <pc:chgData name="Neil Tibbetts" userId="ba68a790-348a-4b35-b8ba-7fb0a8541c8a" providerId="ADAL" clId="{7E4AC42A-D7E7-4562-A575-1B27D68820D9}" dt="2024-03-13T15:46:30.506" v="7277" actId="20577"/>
        <pc:sldMkLst>
          <pc:docMk/>
          <pc:sldMk cId="3310568556" sldId="259"/>
        </pc:sldMkLst>
        <pc:spChg chg="mod">
          <ac:chgData name="Neil Tibbetts" userId="ba68a790-348a-4b35-b8ba-7fb0a8541c8a" providerId="ADAL" clId="{7E4AC42A-D7E7-4562-A575-1B27D68820D9}" dt="2024-03-13T15:46:30.506" v="7277" actId="20577"/>
          <ac:spMkLst>
            <pc:docMk/>
            <pc:sldMk cId="3310568556" sldId="259"/>
            <ac:spMk id="4" creationId="{4C223052-234B-C6DB-F87C-8776C3E18946}"/>
          </ac:spMkLst>
        </pc:spChg>
        <pc:spChg chg="mod">
          <ac:chgData name="Neil Tibbetts" userId="ba68a790-348a-4b35-b8ba-7fb0a8541c8a" providerId="ADAL" clId="{7E4AC42A-D7E7-4562-A575-1B27D68820D9}" dt="2024-03-13T08:11:40.147" v="4301" actId="207"/>
          <ac:spMkLst>
            <pc:docMk/>
            <pc:sldMk cId="3310568556" sldId="259"/>
            <ac:spMk id="6" creationId="{E4FD6945-118B-4CEB-AF79-1F8E41763A27}"/>
          </ac:spMkLst>
        </pc:spChg>
      </pc:sldChg>
      <pc:sldChg chg="modSp add mod">
        <pc:chgData name="Neil Tibbetts" userId="ba68a790-348a-4b35-b8ba-7fb0a8541c8a" providerId="ADAL" clId="{7E4AC42A-D7E7-4562-A575-1B27D68820D9}" dt="2024-03-14T08:30:09.884" v="7420" actId="207"/>
        <pc:sldMkLst>
          <pc:docMk/>
          <pc:sldMk cId="3168495378" sldId="260"/>
        </pc:sldMkLst>
        <pc:spChg chg="mod">
          <ac:chgData name="Neil Tibbetts" userId="ba68a790-348a-4b35-b8ba-7fb0a8541c8a" providerId="ADAL" clId="{7E4AC42A-D7E7-4562-A575-1B27D68820D9}" dt="2024-03-14T08:30:09.884" v="7420" actId="207"/>
          <ac:spMkLst>
            <pc:docMk/>
            <pc:sldMk cId="3168495378" sldId="260"/>
            <ac:spMk id="4" creationId="{4C223052-234B-C6DB-F87C-8776C3E18946}"/>
          </ac:spMkLst>
        </pc:spChg>
        <pc:spChg chg="mod">
          <ac:chgData name="Neil Tibbetts" userId="ba68a790-348a-4b35-b8ba-7fb0a8541c8a" providerId="ADAL" clId="{7E4AC42A-D7E7-4562-A575-1B27D68820D9}" dt="2024-03-13T15:38:14.466" v="6929" actId="1076"/>
          <ac:spMkLst>
            <pc:docMk/>
            <pc:sldMk cId="3168495378" sldId="260"/>
            <ac:spMk id="6" creationId="{E4FD6945-118B-4CEB-AF79-1F8E41763A27}"/>
          </ac:spMkLst>
        </pc:spChg>
      </pc:sldChg>
      <pc:sldChg chg="modSp add del mod">
        <pc:chgData name="Neil Tibbetts" userId="ba68a790-348a-4b35-b8ba-7fb0a8541c8a" providerId="ADAL" clId="{7E4AC42A-D7E7-4562-A575-1B27D68820D9}" dt="2024-03-13T15:32:20.678" v="6752" actId="47"/>
        <pc:sldMkLst>
          <pc:docMk/>
          <pc:sldMk cId="1833761176" sldId="261"/>
        </pc:sldMkLst>
        <pc:spChg chg="mod">
          <ac:chgData name="Neil Tibbetts" userId="ba68a790-348a-4b35-b8ba-7fb0a8541c8a" providerId="ADAL" clId="{7E4AC42A-D7E7-4562-A575-1B27D68820D9}" dt="2024-03-13T10:34:14.623" v="6132" actId="20577"/>
          <ac:spMkLst>
            <pc:docMk/>
            <pc:sldMk cId="1833761176" sldId="261"/>
            <ac:spMk id="4" creationId="{4C223052-234B-C6DB-F87C-8776C3E18946}"/>
          </ac:spMkLst>
        </pc:spChg>
        <pc:spChg chg="mod">
          <ac:chgData name="Neil Tibbetts" userId="ba68a790-348a-4b35-b8ba-7fb0a8541c8a" providerId="ADAL" clId="{7E4AC42A-D7E7-4562-A575-1B27D68820D9}" dt="2024-03-10T17:20:10.516" v="382" actId="20577"/>
          <ac:spMkLst>
            <pc:docMk/>
            <pc:sldMk cId="1833761176" sldId="261"/>
            <ac:spMk id="6" creationId="{E4FD6945-118B-4CEB-AF79-1F8E41763A27}"/>
          </ac:spMkLst>
        </pc:spChg>
      </pc:sldChg>
      <pc:sldChg chg="del">
        <pc:chgData name="Neil Tibbetts" userId="ba68a790-348a-4b35-b8ba-7fb0a8541c8a" providerId="ADAL" clId="{7E4AC42A-D7E7-4562-A575-1B27D68820D9}" dt="2024-03-08T16:28:44.216" v="14" actId="47"/>
        <pc:sldMkLst>
          <pc:docMk/>
          <pc:sldMk cId="2317797502" sldId="261"/>
        </pc:sldMkLst>
      </pc:sldChg>
      <pc:sldChg chg="del">
        <pc:chgData name="Neil Tibbetts" userId="ba68a790-348a-4b35-b8ba-7fb0a8541c8a" providerId="ADAL" clId="{7E4AC42A-D7E7-4562-A575-1B27D68820D9}" dt="2024-03-08T16:28:40.929" v="13" actId="47"/>
        <pc:sldMkLst>
          <pc:docMk/>
          <pc:sldMk cId="2301271024" sldId="262"/>
        </pc:sldMkLst>
      </pc:sldChg>
      <pc:sldChg chg="modSp add mod ord modAnim">
        <pc:chgData name="Neil Tibbetts" userId="ba68a790-348a-4b35-b8ba-7fb0a8541c8a" providerId="ADAL" clId="{7E4AC42A-D7E7-4562-A575-1B27D68820D9}" dt="2024-03-13T15:47:49.972" v="7294" actId="20577"/>
        <pc:sldMkLst>
          <pc:docMk/>
          <pc:sldMk cId="2822768834" sldId="262"/>
        </pc:sldMkLst>
        <pc:spChg chg="mod">
          <ac:chgData name="Neil Tibbetts" userId="ba68a790-348a-4b35-b8ba-7fb0a8541c8a" providerId="ADAL" clId="{7E4AC42A-D7E7-4562-A575-1B27D68820D9}" dt="2024-03-13T15:47:49.972" v="7294" actId="20577"/>
          <ac:spMkLst>
            <pc:docMk/>
            <pc:sldMk cId="2822768834" sldId="262"/>
            <ac:spMk id="4" creationId="{4C223052-234B-C6DB-F87C-8776C3E18946}"/>
          </ac:spMkLst>
        </pc:spChg>
        <pc:spChg chg="mod">
          <ac:chgData name="Neil Tibbetts" userId="ba68a790-348a-4b35-b8ba-7fb0a8541c8a" providerId="ADAL" clId="{7E4AC42A-D7E7-4562-A575-1B27D68820D9}" dt="2024-03-10T17:45:42.784" v="1503" actId="207"/>
          <ac:spMkLst>
            <pc:docMk/>
            <pc:sldMk cId="2822768834" sldId="262"/>
            <ac:spMk id="6" creationId="{E4FD6945-118B-4CEB-AF79-1F8E41763A27}"/>
          </ac:spMkLst>
        </pc:spChg>
      </pc:sldChg>
      <pc:sldChg chg="modSp add mod">
        <pc:chgData name="Neil Tibbetts" userId="ba68a790-348a-4b35-b8ba-7fb0a8541c8a" providerId="ADAL" clId="{7E4AC42A-D7E7-4562-A575-1B27D68820D9}" dt="2024-03-10T17:31:38.212" v="1165" actId="20577"/>
        <pc:sldMkLst>
          <pc:docMk/>
          <pc:sldMk cId="3976902305" sldId="263"/>
        </pc:sldMkLst>
        <pc:spChg chg="mod">
          <ac:chgData name="Neil Tibbetts" userId="ba68a790-348a-4b35-b8ba-7fb0a8541c8a" providerId="ADAL" clId="{7E4AC42A-D7E7-4562-A575-1B27D68820D9}" dt="2024-03-10T17:31:38.212" v="1165" actId="20577"/>
          <ac:spMkLst>
            <pc:docMk/>
            <pc:sldMk cId="3976902305" sldId="263"/>
            <ac:spMk id="6" creationId="{E4FD6945-118B-4CEB-AF79-1F8E41763A27}"/>
          </ac:spMkLst>
        </pc:spChg>
      </pc:sldChg>
      <pc:sldChg chg="addSp modSp add mod ord modAnim">
        <pc:chgData name="Neil Tibbetts" userId="ba68a790-348a-4b35-b8ba-7fb0a8541c8a" providerId="ADAL" clId="{7E4AC42A-D7E7-4562-A575-1B27D68820D9}" dt="2024-03-14T08:33:25.969" v="7576" actId="20577"/>
        <pc:sldMkLst>
          <pc:docMk/>
          <pc:sldMk cId="1569057012" sldId="264"/>
        </pc:sldMkLst>
        <pc:spChg chg="add mod">
          <ac:chgData name="Neil Tibbetts" userId="ba68a790-348a-4b35-b8ba-7fb0a8541c8a" providerId="ADAL" clId="{7E4AC42A-D7E7-4562-A575-1B27D68820D9}" dt="2024-03-13T08:48:28.974" v="5319" actId="20577"/>
          <ac:spMkLst>
            <pc:docMk/>
            <pc:sldMk cId="1569057012" sldId="264"/>
            <ac:spMk id="2" creationId="{629BAC3F-FED4-CBAE-DBCC-318A6060EBCB}"/>
          </ac:spMkLst>
        </pc:spChg>
        <pc:spChg chg="mod">
          <ac:chgData name="Neil Tibbetts" userId="ba68a790-348a-4b35-b8ba-7fb0a8541c8a" providerId="ADAL" clId="{7E4AC42A-D7E7-4562-A575-1B27D68820D9}" dt="2024-03-14T08:33:25.969" v="7576" actId="20577"/>
          <ac:spMkLst>
            <pc:docMk/>
            <pc:sldMk cId="1569057012" sldId="264"/>
            <ac:spMk id="4" creationId="{4C223052-234B-C6DB-F87C-8776C3E18946}"/>
          </ac:spMkLst>
        </pc:spChg>
        <pc:spChg chg="mod">
          <ac:chgData name="Neil Tibbetts" userId="ba68a790-348a-4b35-b8ba-7fb0a8541c8a" providerId="ADAL" clId="{7E4AC42A-D7E7-4562-A575-1B27D68820D9}" dt="2024-03-10T17:31:50.391" v="1177" actId="20577"/>
          <ac:spMkLst>
            <pc:docMk/>
            <pc:sldMk cId="1569057012" sldId="264"/>
            <ac:spMk id="6" creationId="{E4FD6945-118B-4CEB-AF79-1F8E41763A27}"/>
          </ac:spMkLst>
        </pc:spChg>
      </pc:sldChg>
      <pc:sldChg chg="modSp add mod">
        <pc:chgData name="Neil Tibbetts" userId="ba68a790-348a-4b35-b8ba-7fb0a8541c8a" providerId="ADAL" clId="{7E4AC42A-D7E7-4562-A575-1B27D68820D9}" dt="2024-03-10T17:32:00.659" v="1191" actId="20577"/>
        <pc:sldMkLst>
          <pc:docMk/>
          <pc:sldMk cId="292016519" sldId="265"/>
        </pc:sldMkLst>
        <pc:spChg chg="mod">
          <ac:chgData name="Neil Tibbetts" userId="ba68a790-348a-4b35-b8ba-7fb0a8541c8a" providerId="ADAL" clId="{7E4AC42A-D7E7-4562-A575-1B27D68820D9}" dt="2024-03-10T17:32:00.659" v="1191" actId="20577"/>
          <ac:spMkLst>
            <pc:docMk/>
            <pc:sldMk cId="292016519" sldId="265"/>
            <ac:spMk id="6" creationId="{E4FD6945-118B-4CEB-AF79-1F8E41763A27}"/>
          </ac:spMkLst>
        </pc:spChg>
      </pc:sldChg>
      <pc:sldChg chg="modSp add del mod">
        <pc:chgData name="Neil Tibbetts" userId="ba68a790-348a-4b35-b8ba-7fb0a8541c8a" providerId="ADAL" clId="{7E4AC42A-D7E7-4562-A575-1B27D68820D9}" dt="2024-03-14T08:30:16.581" v="7421" actId="47"/>
        <pc:sldMkLst>
          <pc:docMk/>
          <pc:sldMk cId="208411150" sldId="266"/>
        </pc:sldMkLst>
        <pc:spChg chg="mod">
          <ac:chgData name="Neil Tibbetts" userId="ba68a790-348a-4b35-b8ba-7fb0a8541c8a" providerId="ADAL" clId="{7E4AC42A-D7E7-4562-A575-1B27D68820D9}" dt="2024-03-13T15:40:17.319" v="7060" actId="207"/>
          <ac:spMkLst>
            <pc:docMk/>
            <pc:sldMk cId="208411150" sldId="266"/>
            <ac:spMk id="4" creationId="{4C223052-234B-C6DB-F87C-8776C3E18946}"/>
          </ac:spMkLst>
        </pc:spChg>
        <pc:spChg chg="mod">
          <ac:chgData name="Neil Tibbetts" userId="ba68a790-348a-4b35-b8ba-7fb0a8541c8a" providerId="ADAL" clId="{7E4AC42A-D7E7-4562-A575-1B27D68820D9}" dt="2024-03-10T17:20:55.774" v="428" actId="313"/>
          <ac:spMkLst>
            <pc:docMk/>
            <pc:sldMk cId="208411150" sldId="266"/>
            <ac:spMk id="6" creationId="{E4FD6945-118B-4CEB-AF79-1F8E41763A27}"/>
          </ac:spMkLst>
        </pc:spChg>
      </pc:sldChg>
      <pc:sldChg chg="modSp add del mod ord">
        <pc:chgData name="Neil Tibbetts" userId="ba68a790-348a-4b35-b8ba-7fb0a8541c8a" providerId="ADAL" clId="{7E4AC42A-D7E7-4562-A575-1B27D68820D9}" dt="2024-03-13T08:11:09.277" v="4292" actId="47"/>
        <pc:sldMkLst>
          <pc:docMk/>
          <pc:sldMk cId="1616266502" sldId="267"/>
        </pc:sldMkLst>
        <pc:spChg chg="mod">
          <ac:chgData name="Neil Tibbetts" userId="ba68a790-348a-4b35-b8ba-7fb0a8541c8a" providerId="ADAL" clId="{7E4AC42A-D7E7-4562-A575-1B27D68820D9}" dt="2024-03-13T08:11:06.969" v="4291" actId="20577"/>
          <ac:spMkLst>
            <pc:docMk/>
            <pc:sldMk cId="1616266502" sldId="267"/>
            <ac:spMk id="4" creationId="{4C223052-234B-C6DB-F87C-8776C3E18946}"/>
          </ac:spMkLst>
        </pc:spChg>
        <pc:spChg chg="mod">
          <ac:chgData name="Neil Tibbetts" userId="ba68a790-348a-4b35-b8ba-7fb0a8541c8a" providerId="ADAL" clId="{7E4AC42A-D7E7-4562-A575-1B27D68820D9}" dt="2024-03-11T17:40:51.896" v="4058" actId="20577"/>
          <ac:spMkLst>
            <pc:docMk/>
            <pc:sldMk cId="1616266502" sldId="267"/>
            <ac:spMk id="6" creationId="{E4FD6945-118B-4CEB-AF79-1F8E41763A27}"/>
          </ac:spMkLst>
        </pc:spChg>
      </pc:sldChg>
      <pc:sldChg chg="addSp delSp modSp add mod">
        <pc:chgData name="Neil Tibbetts" userId="ba68a790-348a-4b35-b8ba-7fb0a8541c8a" providerId="ADAL" clId="{7E4AC42A-D7E7-4562-A575-1B27D68820D9}" dt="2024-03-14T08:41:29.883" v="7949" actId="207"/>
        <pc:sldMkLst>
          <pc:docMk/>
          <pc:sldMk cId="1566331780" sldId="268"/>
        </pc:sldMkLst>
        <pc:spChg chg="add del mod">
          <ac:chgData name="Neil Tibbetts" userId="ba68a790-348a-4b35-b8ba-7fb0a8541c8a" providerId="ADAL" clId="{7E4AC42A-D7E7-4562-A575-1B27D68820D9}" dt="2024-03-14T08:30:53.108" v="7424" actId="478"/>
          <ac:spMkLst>
            <pc:docMk/>
            <pc:sldMk cId="1566331780" sldId="268"/>
            <ac:spMk id="2" creationId="{EF18509F-B31D-3786-070C-E5E57E86B192}"/>
          </ac:spMkLst>
        </pc:spChg>
        <pc:spChg chg="mod">
          <ac:chgData name="Neil Tibbetts" userId="ba68a790-348a-4b35-b8ba-7fb0a8541c8a" providerId="ADAL" clId="{7E4AC42A-D7E7-4562-A575-1B27D68820D9}" dt="2024-03-14T08:31:25.110" v="7462" actId="20577"/>
          <ac:spMkLst>
            <pc:docMk/>
            <pc:sldMk cId="1566331780" sldId="268"/>
            <ac:spMk id="4" creationId="{4C223052-234B-C6DB-F87C-8776C3E18946}"/>
          </ac:spMkLst>
        </pc:spChg>
        <pc:spChg chg="mod">
          <ac:chgData name="Neil Tibbetts" userId="ba68a790-348a-4b35-b8ba-7fb0a8541c8a" providerId="ADAL" clId="{7E4AC42A-D7E7-4562-A575-1B27D68820D9}" dt="2024-03-14T08:41:29.883" v="7949" actId="207"/>
          <ac:spMkLst>
            <pc:docMk/>
            <pc:sldMk cId="1566331780" sldId="268"/>
            <ac:spMk id="6" creationId="{E4FD6945-118B-4CEB-AF79-1F8E41763A27}"/>
          </ac:spMkLst>
        </pc:spChg>
      </pc:sldChg>
      <pc:sldChg chg="addSp modSp add mod">
        <pc:chgData name="Neil Tibbetts" userId="ba68a790-348a-4b35-b8ba-7fb0a8541c8a" providerId="ADAL" clId="{7E4AC42A-D7E7-4562-A575-1B27D68820D9}" dt="2024-03-14T08:41:38.098" v="7950" actId="207"/>
        <pc:sldMkLst>
          <pc:docMk/>
          <pc:sldMk cId="2458556356" sldId="269"/>
        </pc:sldMkLst>
        <pc:spChg chg="add mod">
          <ac:chgData name="Neil Tibbetts" userId="ba68a790-348a-4b35-b8ba-7fb0a8541c8a" providerId="ADAL" clId="{7E4AC42A-D7E7-4562-A575-1B27D68820D9}" dt="2024-03-14T08:32:16.119" v="7487" actId="1076"/>
          <ac:spMkLst>
            <pc:docMk/>
            <pc:sldMk cId="2458556356" sldId="269"/>
            <ac:spMk id="2" creationId="{8967C620-58A2-64EA-7A2D-D4F9EC28075C}"/>
          </ac:spMkLst>
        </pc:spChg>
        <pc:spChg chg="mod">
          <ac:chgData name="Neil Tibbetts" userId="ba68a790-348a-4b35-b8ba-7fb0a8541c8a" providerId="ADAL" clId="{7E4AC42A-D7E7-4562-A575-1B27D68820D9}" dt="2024-03-14T08:31:52.110" v="7464" actId="20577"/>
          <ac:spMkLst>
            <pc:docMk/>
            <pc:sldMk cId="2458556356" sldId="269"/>
            <ac:spMk id="4" creationId="{4C223052-234B-C6DB-F87C-8776C3E18946}"/>
          </ac:spMkLst>
        </pc:spChg>
        <pc:spChg chg="mod">
          <ac:chgData name="Neil Tibbetts" userId="ba68a790-348a-4b35-b8ba-7fb0a8541c8a" providerId="ADAL" clId="{7E4AC42A-D7E7-4562-A575-1B27D68820D9}" dt="2024-03-14T08:41:38.098" v="7950" actId="207"/>
          <ac:spMkLst>
            <pc:docMk/>
            <pc:sldMk cId="2458556356" sldId="269"/>
            <ac:spMk id="6" creationId="{E4FD6945-118B-4CEB-AF79-1F8E41763A27}"/>
          </ac:spMkLst>
        </pc:spChg>
      </pc:sldChg>
      <pc:sldChg chg="addSp delSp modSp add del mod ord">
        <pc:chgData name="Neil Tibbetts" userId="ba68a790-348a-4b35-b8ba-7fb0a8541c8a" providerId="ADAL" clId="{7E4AC42A-D7E7-4562-A575-1B27D68820D9}" dt="2024-03-13T10:19:23.393" v="5364" actId="1076"/>
        <pc:sldMkLst>
          <pc:docMk/>
          <pc:sldMk cId="361027800" sldId="270"/>
        </pc:sldMkLst>
        <pc:spChg chg="del mod">
          <ac:chgData name="Neil Tibbetts" userId="ba68a790-348a-4b35-b8ba-7fb0a8541c8a" providerId="ADAL" clId="{7E4AC42A-D7E7-4562-A575-1B27D68820D9}" dt="2024-03-13T08:32:21.329" v="5066" actId="478"/>
          <ac:spMkLst>
            <pc:docMk/>
            <pc:sldMk cId="361027800" sldId="270"/>
            <ac:spMk id="4" creationId="{4C223052-234B-C6DB-F87C-8776C3E18946}"/>
          </ac:spMkLst>
        </pc:spChg>
        <pc:spChg chg="mod">
          <ac:chgData name="Neil Tibbetts" userId="ba68a790-348a-4b35-b8ba-7fb0a8541c8a" providerId="ADAL" clId="{7E4AC42A-D7E7-4562-A575-1B27D68820D9}" dt="2024-03-13T08:24:41.310" v="5038" actId="20577"/>
          <ac:spMkLst>
            <pc:docMk/>
            <pc:sldMk cId="361027800" sldId="270"/>
            <ac:spMk id="6" creationId="{E4FD6945-118B-4CEB-AF79-1F8E41763A27}"/>
          </ac:spMkLst>
        </pc:spChg>
        <pc:picChg chg="add del mod ord">
          <ac:chgData name="Neil Tibbetts" userId="ba68a790-348a-4b35-b8ba-7fb0a8541c8a" providerId="ADAL" clId="{7E4AC42A-D7E7-4562-A575-1B27D68820D9}" dt="2024-03-13T10:15:18.011" v="5343" actId="478"/>
          <ac:picMkLst>
            <pc:docMk/>
            <pc:sldMk cId="361027800" sldId="270"/>
            <ac:picMk id="3" creationId="{F055549B-C0EB-A4C8-20A1-E4BBCA01F4D7}"/>
          </ac:picMkLst>
        </pc:picChg>
        <pc:picChg chg="add del mod">
          <ac:chgData name="Neil Tibbetts" userId="ba68a790-348a-4b35-b8ba-7fb0a8541c8a" providerId="ADAL" clId="{7E4AC42A-D7E7-4562-A575-1B27D68820D9}" dt="2024-03-13T10:15:00.450" v="5339" actId="478"/>
          <ac:picMkLst>
            <pc:docMk/>
            <pc:sldMk cId="361027800" sldId="270"/>
            <ac:picMk id="7" creationId="{2B958963-B4DE-5643-41F7-35949627B724}"/>
          </ac:picMkLst>
        </pc:picChg>
        <pc:picChg chg="add mod">
          <ac:chgData name="Neil Tibbetts" userId="ba68a790-348a-4b35-b8ba-7fb0a8541c8a" providerId="ADAL" clId="{7E4AC42A-D7E7-4562-A575-1B27D68820D9}" dt="2024-03-13T10:19:20.893" v="5363" actId="1076"/>
          <ac:picMkLst>
            <pc:docMk/>
            <pc:sldMk cId="361027800" sldId="270"/>
            <ac:picMk id="9" creationId="{E1879E89-BAC0-3E03-73B8-567CAD95E69C}"/>
          </ac:picMkLst>
        </pc:picChg>
        <pc:picChg chg="add del mod">
          <ac:chgData name="Neil Tibbetts" userId="ba68a790-348a-4b35-b8ba-7fb0a8541c8a" providerId="ADAL" clId="{7E4AC42A-D7E7-4562-A575-1B27D68820D9}" dt="2024-03-13T10:18:17.730" v="5351" actId="478"/>
          <ac:picMkLst>
            <pc:docMk/>
            <pc:sldMk cId="361027800" sldId="270"/>
            <ac:picMk id="11" creationId="{AAF12073-0B7E-3DC9-BEFA-88935CC7357D}"/>
          </ac:picMkLst>
        </pc:picChg>
        <pc:picChg chg="add mod">
          <ac:chgData name="Neil Tibbetts" userId="ba68a790-348a-4b35-b8ba-7fb0a8541c8a" providerId="ADAL" clId="{7E4AC42A-D7E7-4562-A575-1B27D68820D9}" dt="2024-03-13T10:19:23.393" v="5364" actId="1076"/>
          <ac:picMkLst>
            <pc:docMk/>
            <pc:sldMk cId="361027800" sldId="270"/>
            <ac:picMk id="13" creationId="{147411F0-FB13-95E4-B58A-3764BB0BD9AA}"/>
          </ac:picMkLst>
        </pc:picChg>
      </pc:sldChg>
      <pc:sldChg chg="modSp add mod">
        <pc:chgData name="Neil Tibbetts" userId="ba68a790-348a-4b35-b8ba-7fb0a8541c8a" providerId="ADAL" clId="{7E4AC42A-D7E7-4562-A575-1B27D68820D9}" dt="2024-03-13T08:44:54.844" v="5199" actId="20577"/>
        <pc:sldMkLst>
          <pc:docMk/>
          <pc:sldMk cId="4293623473" sldId="271"/>
        </pc:sldMkLst>
        <pc:spChg chg="mod">
          <ac:chgData name="Neil Tibbetts" userId="ba68a790-348a-4b35-b8ba-7fb0a8541c8a" providerId="ADAL" clId="{7E4AC42A-D7E7-4562-A575-1B27D68820D9}" dt="2024-03-13T08:44:54.844" v="5199" actId="20577"/>
          <ac:spMkLst>
            <pc:docMk/>
            <pc:sldMk cId="4293623473" sldId="271"/>
            <ac:spMk id="4" creationId="{4C223052-234B-C6DB-F87C-8776C3E18946}"/>
          </ac:spMkLst>
        </pc:spChg>
        <pc:spChg chg="mod">
          <ac:chgData name="Neil Tibbetts" userId="ba68a790-348a-4b35-b8ba-7fb0a8541c8a" providerId="ADAL" clId="{7E4AC42A-D7E7-4562-A575-1B27D68820D9}" dt="2024-03-10T17:32:06.783" v="1204" actId="20577"/>
          <ac:spMkLst>
            <pc:docMk/>
            <pc:sldMk cId="4293623473" sldId="271"/>
            <ac:spMk id="6" creationId="{E4FD6945-118B-4CEB-AF79-1F8E41763A27}"/>
          </ac:spMkLst>
        </pc:spChg>
      </pc:sldChg>
      <pc:sldChg chg="modSp add mod ord">
        <pc:chgData name="Neil Tibbetts" userId="ba68a790-348a-4b35-b8ba-7fb0a8541c8a" providerId="ADAL" clId="{7E4AC42A-D7E7-4562-A575-1B27D68820D9}" dt="2024-03-13T08:22:29.078" v="4857" actId="20577"/>
        <pc:sldMkLst>
          <pc:docMk/>
          <pc:sldMk cId="404259156" sldId="272"/>
        </pc:sldMkLst>
        <pc:spChg chg="mod">
          <ac:chgData name="Neil Tibbetts" userId="ba68a790-348a-4b35-b8ba-7fb0a8541c8a" providerId="ADAL" clId="{7E4AC42A-D7E7-4562-A575-1B27D68820D9}" dt="2024-03-10T17:32:26.583" v="1231" actId="20577"/>
          <ac:spMkLst>
            <pc:docMk/>
            <pc:sldMk cId="404259156" sldId="272"/>
            <ac:spMk id="6" creationId="{E4FD6945-118B-4CEB-AF79-1F8E41763A27}"/>
          </ac:spMkLst>
        </pc:spChg>
        <pc:spChg chg="mod">
          <ac:chgData name="Neil Tibbetts" userId="ba68a790-348a-4b35-b8ba-7fb0a8541c8a" providerId="ADAL" clId="{7E4AC42A-D7E7-4562-A575-1B27D68820D9}" dt="2024-03-13T08:22:29.078" v="4857" actId="20577"/>
          <ac:spMkLst>
            <pc:docMk/>
            <pc:sldMk cId="404259156" sldId="272"/>
            <ac:spMk id="9" creationId="{C1D1A6F7-740A-D1B7-8BEE-A319C919F994}"/>
          </ac:spMkLst>
        </pc:spChg>
      </pc:sldChg>
      <pc:sldChg chg="addSp modSp add mod modAnim">
        <pc:chgData name="Neil Tibbetts" userId="ba68a790-348a-4b35-b8ba-7fb0a8541c8a" providerId="ADAL" clId="{7E4AC42A-D7E7-4562-A575-1B27D68820D9}" dt="2024-03-13T14:30:23.985" v="6251" actId="115"/>
        <pc:sldMkLst>
          <pc:docMk/>
          <pc:sldMk cId="287779785" sldId="273"/>
        </pc:sldMkLst>
        <pc:spChg chg="add mod">
          <ac:chgData name="Neil Tibbetts" userId="ba68a790-348a-4b35-b8ba-7fb0a8541c8a" providerId="ADAL" clId="{7E4AC42A-D7E7-4562-A575-1B27D68820D9}" dt="2024-03-13T14:30:23.985" v="6251" actId="115"/>
          <ac:spMkLst>
            <pc:docMk/>
            <pc:sldMk cId="287779785" sldId="273"/>
            <ac:spMk id="2" creationId="{1B107065-E8BA-B5EA-7DD0-789E0ACE3AA0}"/>
          </ac:spMkLst>
        </pc:spChg>
        <pc:spChg chg="mod">
          <ac:chgData name="Neil Tibbetts" userId="ba68a790-348a-4b35-b8ba-7fb0a8541c8a" providerId="ADAL" clId="{7E4AC42A-D7E7-4562-A575-1B27D68820D9}" dt="2024-03-13T08:41:44.385" v="5104" actId="20577"/>
          <ac:spMkLst>
            <pc:docMk/>
            <pc:sldMk cId="287779785" sldId="273"/>
            <ac:spMk id="4" creationId="{4C223052-234B-C6DB-F87C-8776C3E18946}"/>
          </ac:spMkLst>
        </pc:spChg>
        <pc:spChg chg="mod">
          <ac:chgData name="Neil Tibbetts" userId="ba68a790-348a-4b35-b8ba-7fb0a8541c8a" providerId="ADAL" clId="{7E4AC42A-D7E7-4562-A575-1B27D68820D9}" dt="2024-03-10T17:32:17.372" v="1218" actId="20577"/>
          <ac:spMkLst>
            <pc:docMk/>
            <pc:sldMk cId="287779785" sldId="273"/>
            <ac:spMk id="6" creationId="{E4FD6945-118B-4CEB-AF79-1F8E41763A27}"/>
          </ac:spMkLst>
        </pc:spChg>
      </pc:sldChg>
      <pc:sldChg chg="modSp add mod modAnim">
        <pc:chgData name="Neil Tibbetts" userId="ba68a790-348a-4b35-b8ba-7fb0a8541c8a" providerId="ADAL" clId="{7E4AC42A-D7E7-4562-A575-1B27D68820D9}" dt="2024-03-14T08:41:59.339" v="7951" actId="207"/>
        <pc:sldMkLst>
          <pc:docMk/>
          <pc:sldMk cId="2503303385" sldId="274"/>
        </pc:sldMkLst>
        <pc:spChg chg="mod">
          <ac:chgData name="Neil Tibbetts" userId="ba68a790-348a-4b35-b8ba-7fb0a8541c8a" providerId="ADAL" clId="{7E4AC42A-D7E7-4562-A575-1B27D68820D9}" dt="2024-03-14T08:34:16.365" v="7580" actId="1076"/>
          <ac:spMkLst>
            <pc:docMk/>
            <pc:sldMk cId="2503303385" sldId="274"/>
            <ac:spMk id="4" creationId="{4C223052-234B-C6DB-F87C-8776C3E18946}"/>
          </ac:spMkLst>
        </pc:spChg>
        <pc:spChg chg="mod">
          <ac:chgData name="Neil Tibbetts" userId="ba68a790-348a-4b35-b8ba-7fb0a8541c8a" providerId="ADAL" clId="{7E4AC42A-D7E7-4562-A575-1B27D68820D9}" dt="2024-03-14T08:41:59.339" v="7951" actId="207"/>
          <ac:spMkLst>
            <pc:docMk/>
            <pc:sldMk cId="2503303385" sldId="274"/>
            <ac:spMk id="6" creationId="{E4FD6945-118B-4CEB-AF79-1F8E41763A27}"/>
          </ac:spMkLst>
        </pc:spChg>
      </pc:sldChg>
      <pc:sldChg chg="addSp delSp modSp add mod ord">
        <pc:chgData name="Neil Tibbetts" userId="ba68a790-348a-4b35-b8ba-7fb0a8541c8a" providerId="ADAL" clId="{7E4AC42A-D7E7-4562-A575-1B27D68820D9}" dt="2024-03-13T08:43:20.463" v="5118" actId="1076"/>
        <pc:sldMkLst>
          <pc:docMk/>
          <pc:sldMk cId="2944332150" sldId="275"/>
        </pc:sldMkLst>
        <pc:spChg chg="del mod">
          <ac:chgData name="Neil Tibbetts" userId="ba68a790-348a-4b35-b8ba-7fb0a8541c8a" providerId="ADAL" clId="{7E4AC42A-D7E7-4562-A575-1B27D68820D9}" dt="2024-03-13T08:42:50.120" v="5111" actId="478"/>
          <ac:spMkLst>
            <pc:docMk/>
            <pc:sldMk cId="2944332150" sldId="275"/>
            <ac:spMk id="4" creationId="{4C223052-234B-C6DB-F87C-8776C3E18946}"/>
          </ac:spMkLst>
        </pc:spChg>
        <pc:spChg chg="add mod">
          <ac:chgData name="Neil Tibbetts" userId="ba68a790-348a-4b35-b8ba-7fb0a8541c8a" providerId="ADAL" clId="{7E4AC42A-D7E7-4562-A575-1B27D68820D9}" dt="2024-03-13T08:43:13.305" v="5117" actId="14100"/>
          <ac:spMkLst>
            <pc:docMk/>
            <pc:sldMk cId="2944332150" sldId="275"/>
            <ac:spMk id="5" creationId="{5BA2FF40-CEB0-2D92-0A6D-1C161E976F64}"/>
          </ac:spMkLst>
        </pc:spChg>
        <pc:spChg chg="mod">
          <ac:chgData name="Neil Tibbetts" userId="ba68a790-348a-4b35-b8ba-7fb0a8541c8a" providerId="ADAL" clId="{7E4AC42A-D7E7-4562-A575-1B27D68820D9}" dt="2024-03-10T17:31:31.039" v="1155" actId="20577"/>
          <ac:spMkLst>
            <pc:docMk/>
            <pc:sldMk cId="2944332150" sldId="275"/>
            <ac:spMk id="6" creationId="{E4FD6945-118B-4CEB-AF79-1F8E41763A27}"/>
          </ac:spMkLst>
        </pc:spChg>
        <pc:picChg chg="add mod">
          <ac:chgData name="Neil Tibbetts" userId="ba68a790-348a-4b35-b8ba-7fb0a8541c8a" providerId="ADAL" clId="{7E4AC42A-D7E7-4562-A575-1B27D68820D9}" dt="2024-03-13T08:43:20.463" v="5118" actId="1076"/>
          <ac:picMkLst>
            <pc:docMk/>
            <pc:sldMk cId="2944332150" sldId="275"/>
            <ac:picMk id="3" creationId="{24929D2E-CA8A-4100-C9CC-A73F9535F035}"/>
          </ac:picMkLst>
        </pc:picChg>
      </pc:sldChg>
      <pc:sldChg chg="modSp mod modAnim">
        <pc:chgData name="Neil Tibbetts" userId="ba68a790-348a-4b35-b8ba-7fb0a8541c8a" providerId="ADAL" clId="{7E4AC42A-D7E7-4562-A575-1B27D68820D9}" dt="2024-03-11T17:44:42.197" v="4207" actId="20577"/>
        <pc:sldMkLst>
          <pc:docMk/>
          <pc:sldMk cId="2564760680" sldId="276"/>
        </pc:sldMkLst>
        <pc:spChg chg="mod">
          <ac:chgData name="Neil Tibbetts" userId="ba68a790-348a-4b35-b8ba-7fb0a8541c8a" providerId="ADAL" clId="{7E4AC42A-D7E7-4562-A575-1B27D68820D9}" dt="2024-03-11T17:44:42.197" v="4207" actId="20577"/>
          <ac:spMkLst>
            <pc:docMk/>
            <pc:sldMk cId="2564760680" sldId="276"/>
            <ac:spMk id="4" creationId="{4C223052-234B-C6DB-F87C-8776C3E18946}"/>
          </ac:spMkLst>
        </pc:spChg>
        <pc:spChg chg="mod">
          <ac:chgData name="Neil Tibbetts" userId="ba68a790-348a-4b35-b8ba-7fb0a8541c8a" providerId="ADAL" clId="{7E4AC42A-D7E7-4562-A575-1B27D68820D9}" dt="2024-03-10T17:33:09.860" v="1301" actId="20577"/>
          <ac:spMkLst>
            <pc:docMk/>
            <pc:sldMk cId="2564760680" sldId="276"/>
            <ac:spMk id="6" creationId="{E4FD6945-118B-4CEB-AF79-1F8E41763A27}"/>
          </ac:spMkLst>
        </pc:spChg>
      </pc:sldChg>
      <pc:sldChg chg="modSp mod">
        <pc:chgData name="Neil Tibbetts" userId="ba68a790-348a-4b35-b8ba-7fb0a8541c8a" providerId="ADAL" clId="{7E4AC42A-D7E7-4562-A575-1B27D68820D9}" dt="2024-03-14T08:41:02.156" v="7948" actId="20577"/>
        <pc:sldMkLst>
          <pc:docMk/>
          <pc:sldMk cId="1977277295" sldId="277"/>
        </pc:sldMkLst>
        <pc:spChg chg="mod">
          <ac:chgData name="Neil Tibbetts" userId="ba68a790-348a-4b35-b8ba-7fb0a8541c8a" providerId="ADAL" clId="{7E4AC42A-D7E7-4562-A575-1B27D68820D9}" dt="2024-03-14T08:41:02.156" v="7948" actId="20577"/>
          <ac:spMkLst>
            <pc:docMk/>
            <pc:sldMk cId="1977277295" sldId="277"/>
            <ac:spMk id="4" creationId="{4C223052-234B-C6DB-F87C-8776C3E18946}"/>
          </ac:spMkLst>
        </pc:spChg>
        <pc:spChg chg="mod">
          <ac:chgData name="Neil Tibbetts" userId="ba68a790-348a-4b35-b8ba-7fb0a8541c8a" providerId="ADAL" clId="{7E4AC42A-D7E7-4562-A575-1B27D68820D9}" dt="2024-03-10T17:33:47.278" v="1313" actId="20577"/>
          <ac:spMkLst>
            <pc:docMk/>
            <pc:sldMk cId="1977277295" sldId="277"/>
            <ac:spMk id="6" creationId="{E4FD6945-118B-4CEB-AF79-1F8E41763A27}"/>
          </ac:spMkLst>
        </pc:spChg>
      </pc:sldChg>
      <pc:sldChg chg="addSp delSp modSp mod">
        <pc:chgData name="Neil Tibbetts" userId="ba68a790-348a-4b35-b8ba-7fb0a8541c8a" providerId="ADAL" clId="{7E4AC42A-D7E7-4562-A575-1B27D68820D9}" dt="2024-03-13T08:28:42.532" v="5065" actId="1076"/>
        <pc:sldMkLst>
          <pc:docMk/>
          <pc:sldMk cId="2578134665" sldId="278"/>
        </pc:sldMkLst>
        <pc:spChg chg="add mod">
          <ac:chgData name="Neil Tibbetts" userId="ba68a790-348a-4b35-b8ba-7fb0a8541c8a" providerId="ADAL" clId="{7E4AC42A-D7E7-4562-A575-1B27D68820D9}" dt="2024-03-13T08:25:03.244" v="5062" actId="1076"/>
          <ac:spMkLst>
            <pc:docMk/>
            <pc:sldMk cId="2578134665" sldId="278"/>
            <ac:spMk id="2" creationId="{10E10E54-BF67-2633-0CA1-B914EA22C773}"/>
          </ac:spMkLst>
        </pc:spChg>
        <pc:spChg chg="mod">
          <ac:chgData name="Neil Tibbetts" userId="ba68a790-348a-4b35-b8ba-7fb0a8541c8a" providerId="ADAL" clId="{7E4AC42A-D7E7-4562-A575-1B27D68820D9}" dt="2024-03-13T08:24:55.310" v="5060" actId="20577"/>
          <ac:spMkLst>
            <pc:docMk/>
            <pc:sldMk cId="2578134665" sldId="278"/>
            <ac:spMk id="6" creationId="{E4FD6945-118B-4CEB-AF79-1F8E41763A27}"/>
          </ac:spMkLst>
        </pc:spChg>
        <pc:spChg chg="del mod">
          <ac:chgData name="Neil Tibbetts" userId="ba68a790-348a-4b35-b8ba-7fb0a8541c8a" providerId="ADAL" clId="{7E4AC42A-D7E7-4562-A575-1B27D68820D9}" dt="2024-03-13T08:22:58.214" v="4862" actId="478"/>
          <ac:spMkLst>
            <pc:docMk/>
            <pc:sldMk cId="2578134665" sldId="278"/>
            <ac:spMk id="9" creationId="{97E90E58-32A4-99A9-8AA5-B3CF0A3462AB}"/>
          </ac:spMkLst>
        </pc:spChg>
        <pc:picChg chg="add mod">
          <ac:chgData name="Neil Tibbetts" userId="ba68a790-348a-4b35-b8ba-7fb0a8541c8a" providerId="ADAL" clId="{7E4AC42A-D7E7-4562-A575-1B27D68820D9}" dt="2024-03-13T08:28:42.532" v="5065" actId="1076"/>
          <ac:picMkLst>
            <pc:docMk/>
            <pc:sldMk cId="2578134665" sldId="278"/>
            <ac:picMk id="4" creationId="{A687FD45-A40D-D34B-02A6-DDC092D70635}"/>
          </ac:picMkLst>
        </pc:picChg>
        <pc:picChg chg="del">
          <ac:chgData name="Neil Tibbetts" userId="ba68a790-348a-4b35-b8ba-7fb0a8541c8a" providerId="ADAL" clId="{7E4AC42A-D7E7-4562-A575-1B27D68820D9}" dt="2024-03-13T08:22:56.326" v="4860" actId="478"/>
          <ac:picMkLst>
            <pc:docMk/>
            <pc:sldMk cId="2578134665" sldId="278"/>
            <ac:picMk id="5" creationId="{1BB3D325-688B-983A-3B93-1669B35C33B9}"/>
          </ac:picMkLst>
        </pc:picChg>
        <pc:picChg chg="del">
          <ac:chgData name="Neil Tibbetts" userId="ba68a790-348a-4b35-b8ba-7fb0a8541c8a" providerId="ADAL" clId="{7E4AC42A-D7E7-4562-A575-1B27D68820D9}" dt="2024-03-13T08:22:54.839" v="4858" actId="478"/>
          <ac:picMkLst>
            <pc:docMk/>
            <pc:sldMk cId="2578134665" sldId="278"/>
            <ac:picMk id="7" creationId="{FAEA0231-F61A-87AC-52FB-FD2A03B6E8B6}"/>
          </ac:picMkLst>
        </pc:picChg>
        <pc:picChg chg="del">
          <ac:chgData name="Neil Tibbetts" userId="ba68a790-348a-4b35-b8ba-7fb0a8541c8a" providerId="ADAL" clId="{7E4AC42A-D7E7-4562-A575-1B27D68820D9}" dt="2024-03-13T08:22:55.578" v="4859" actId="478"/>
          <ac:picMkLst>
            <pc:docMk/>
            <pc:sldMk cId="2578134665" sldId="278"/>
            <ac:picMk id="10" creationId="{8A463A17-D9A4-62AA-0834-DB2DC933C43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F96589-4705-264C-9E0E-196693B0BC71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8F669-F596-BA4C-AD19-A16F8F31E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49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ou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32545" y="1597819"/>
            <a:ext cx="5260694" cy="1102519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bg1">
                    <a:lumMod val="95000"/>
                  </a:schemeClr>
                </a:solidFill>
                <a:latin typeface="Sanchez " charset="0"/>
                <a:ea typeface="Sanchez " charset="0"/>
                <a:cs typeface="Sanchez " charset="0"/>
              </a:defRPr>
            </a:lvl1pPr>
          </a:lstStyle>
          <a:p>
            <a:r>
              <a:rPr lang="en-GB"/>
              <a:t>Click to edit title</a:t>
            </a:r>
            <a:br>
              <a:rPr lang="en-GB"/>
            </a:b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2545" y="2700338"/>
            <a:ext cx="5260694" cy="1314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speaker name </a:t>
            </a:r>
            <a:r>
              <a:rPr lang="en-GB" err="1"/>
              <a:t>etc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32545" y="4659313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>
                    <a:lumMod val="95000"/>
                  </a:schemeClr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045666" y="-145334"/>
            <a:ext cx="4295215" cy="5425844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951155"/>
              <a:gd name="connsiteY0" fmla="*/ 5143500 h 5155075"/>
              <a:gd name="connsiteX1" fmla="*/ 1183466 w 3951155"/>
              <a:gd name="connsiteY1" fmla="*/ 1 h 5155075"/>
              <a:gd name="connsiteX2" fmla="*/ 3951155 w 3951155"/>
              <a:gd name="connsiteY2" fmla="*/ 0 h 5155075"/>
              <a:gd name="connsiteX3" fmla="*/ 3469376 w 3951155"/>
              <a:gd name="connsiteY3" fmla="*/ 5155075 h 5155075"/>
              <a:gd name="connsiteX4" fmla="*/ 0 w 3951155"/>
              <a:gd name="connsiteY4" fmla="*/ 5143500 h 5155075"/>
              <a:gd name="connsiteX0" fmla="*/ 0 w 3953956"/>
              <a:gd name="connsiteY0" fmla="*/ 5143500 h 5143500"/>
              <a:gd name="connsiteX1" fmla="*/ 1183466 w 3953956"/>
              <a:gd name="connsiteY1" fmla="*/ 1 h 5143500"/>
              <a:gd name="connsiteX2" fmla="*/ 3951155 w 3953956"/>
              <a:gd name="connsiteY2" fmla="*/ 0 h 5143500"/>
              <a:gd name="connsiteX3" fmla="*/ 3953826 w 3953956"/>
              <a:gd name="connsiteY3" fmla="*/ 5136908 h 5143500"/>
              <a:gd name="connsiteX4" fmla="*/ 0 w 3953956"/>
              <a:gd name="connsiteY4" fmla="*/ 5143500 h 5143500"/>
              <a:gd name="connsiteX0" fmla="*/ 0 w 4071705"/>
              <a:gd name="connsiteY0" fmla="*/ 5143500 h 5143500"/>
              <a:gd name="connsiteX1" fmla="*/ 1183466 w 4071705"/>
              <a:gd name="connsiteY1" fmla="*/ 1 h 5143500"/>
              <a:gd name="connsiteX2" fmla="*/ 4071705 w 4071705"/>
              <a:gd name="connsiteY2" fmla="*/ 0 h 5143500"/>
              <a:gd name="connsiteX3" fmla="*/ 3953826 w 4071705"/>
              <a:gd name="connsiteY3" fmla="*/ 5136908 h 5143500"/>
              <a:gd name="connsiteX4" fmla="*/ 0 w 4071705"/>
              <a:gd name="connsiteY4" fmla="*/ 5143500 h 5143500"/>
              <a:gd name="connsiteX0" fmla="*/ 0 w 4071705"/>
              <a:gd name="connsiteY0" fmla="*/ 5143500 h 5143500"/>
              <a:gd name="connsiteX1" fmla="*/ 1183466 w 4071705"/>
              <a:gd name="connsiteY1" fmla="*/ 1 h 5143500"/>
              <a:gd name="connsiteX2" fmla="*/ 4071705 w 4071705"/>
              <a:gd name="connsiteY2" fmla="*/ 0 h 5143500"/>
              <a:gd name="connsiteX3" fmla="*/ 4068636 w 4071705"/>
              <a:gd name="connsiteY3" fmla="*/ 5142649 h 5143500"/>
              <a:gd name="connsiteX4" fmla="*/ 0 w 4071705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1705" h="5143500">
                <a:moveTo>
                  <a:pt x="0" y="5143500"/>
                </a:moveTo>
                <a:lnTo>
                  <a:pt x="1183466" y="1"/>
                </a:lnTo>
                <a:lnTo>
                  <a:pt x="4071705" y="0"/>
                </a:lnTo>
                <a:cubicBezTo>
                  <a:pt x="4070756" y="1716429"/>
                  <a:pt x="4069585" y="3426220"/>
                  <a:pt x="4068636" y="5142649"/>
                </a:cubicBezTo>
                <a:lnTo>
                  <a:pt x="0" y="5143500"/>
                </a:lnTo>
                <a:close/>
              </a:path>
            </a:pathLst>
          </a:custGeom>
          <a:solidFill>
            <a:schemeClr val="bg2"/>
          </a:solidFill>
          <a:ln w="168275">
            <a:solidFill>
              <a:srgbClr val="19BDD9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32545" y="4659313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CF19E26-4CB5-514D-A374-2C0A8DA4B3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9827" y="1597819"/>
            <a:ext cx="4914740" cy="1102519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bg1">
                    <a:lumMod val="95000"/>
                  </a:schemeClr>
                </a:solidFill>
                <a:latin typeface="Sanchez " charset="0"/>
                <a:ea typeface="Sanchez " charset="0"/>
                <a:cs typeface="Sanchez " charset="0"/>
              </a:defRPr>
            </a:lvl1pPr>
          </a:lstStyle>
          <a:p>
            <a:r>
              <a:rPr lang="en-GB"/>
              <a:t>Click to edit title</a:t>
            </a:r>
            <a:br>
              <a:rPr lang="en-GB"/>
            </a:b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7380319-4D9E-F248-9C9C-E632F37B40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827" y="2700338"/>
            <a:ext cx="4624070" cy="1314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speaker name </a:t>
            </a:r>
            <a:r>
              <a:rPr lang="en-GB" err="1"/>
              <a:t>etc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with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70390" y="679044"/>
            <a:ext cx="5260694" cy="1102519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bg1">
                    <a:lumMod val="95000"/>
                  </a:schemeClr>
                </a:solidFill>
                <a:latin typeface="Sanchez " charset="0"/>
                <a:ea typeface="Sanchez " charset="0"/>
                <a:cs typeface="Sanchez " charset="0"/>
              </a:defRPr>
            </a:lvl1pPr>
          </a:lstStyle>
          <a:p>
            <a:r>
              <a:rPr lang="en-GB"/>
              <a:t>Click to edit title</a:t>
            </a:r>
            <a:br>
              <a:rPr lang="en-GB"/>
            </a:b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70390" y="1824038"/>
            <a:ext cx="5260473" cy="25019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000" b="0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indent="-342900">
              <a:buFont typeface="Arial" charset="0"/>
              <a:buChar char="•"/>
              <a:defRPr sz="2000" b="0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257300" indent="-342900">
              <a:buFont typeface="Arial" charset="0"/>
              <a:buChar char="•"/>
              <a:defRPr sz="2000" b="0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buFont typeface="Arial" charset="0"/>
              <a:buChar char="•"/>
              <a:defRPr sz="2000" b="0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Font typeface="Arial" charset="0"/>
              <a:buChar char="•"/>
              <a:defRPr sz="2000" b="0" i="0"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3936" y="4659313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>
                    <a:lumMod val="95000"/>
                  </a:schemeClr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8D0265-4BB3-D146-B018-CEB59B8CD2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45666" y="-145334"/>
            <a:ext cx="4295215" cy="5425844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951155"/>
              <a:gd name="connsiteY0" fmla="*/ 5143500 h 5155075"/>
              <a:gd name="connsiteX1" fmla="*/ 1183466 w 3951155"/>
              <a:gd name="connsiteY1" fmla="*/ 1 h 5155075"/>
              <a:gd name="connsiteX2" fmla="*/ 3951155 w 3951155"/>
              <a:gd name="connsiteY2" fmla="*/ 0 h 5155075"/>
              <a:gd name="connsiteX3" fmla="*/ 3469376 w 3951155"/>
              <a:gd name="connsiteY3" fmla="*/ 5155075 h 5155075"/>
              <a:gd name="connsiteX4" fmla="*/ 0 w 3951155"/>
              <a:gd name="connsiteY4" fmla="*/ 5143500 h 5155075"/>
              <a:gd name="connsiteX0" fmla="*/ 0 w 3953956"/>
              <a:gd name="connsiteY0" fmla="*/ 5143500 h 5143500"/>
              <a:gd name="connsiteX1" fmla="*/ 1183466 w 3953956"/>
              <a:gd name="connsiteY1" fmla="*/ 1 h 5143500"/>
              <a:gd name="connsiteX2" fmla="*/ 3951155 w 3953956"/>
              <a:gd name="connsiteY2" fmla="*/ 0 h 5143500"/>
              <a:gd name="connsiteX3" fmla="*/ 3953826 w 3953956"/>
              <a:gd name="connsiteY3" fmla="*/ 5136908 h 5143500"/>
              <a:gd name="connsiteX4" fmla="*/ 0 w 3953956"/>
              <a:gd name="connsiteY4" fmla="*/ 5143500 h 5143500"/>
              <a:gd name="connsiteX0" fmla="*/ 0 w 4071705"/>
              <a:gd name="connsiteY0" fmla="*/ 5143500 h 5143500"/>
              <a:gd name="connsiteX1" fmla="*/ 1183466 w 4071705"/>
              <a:gd name="connsiteY1" fmla="*/ 1 h 5143500"/>
              <a:gd name="connsiteX2" fmla="*/ 4071705 w 4071705"/>
              <a:gd name="connsiteY2" fmla="*/ 0 h 5143500"/>
              <a:gd name="connsiteX3" fmla="*/ 3953826 w 4071705"/>
              <a:gd name="connsiteY3" fmla="*/ 5136908 h 5143500"/>
              <a:gd name="connsiteX4" fmla="*/ 0 w 4071705"/>
              <a:gd name="connsiteY4" fmla="*/ 5143500 h 5143500"/>
              <a:gd name="connsiteX0" fmla="*/ 0 w 4071705"/>
              <a:gd name="connsiteY0" fmla="*/ 5143500 h 5143500"/>
              <a:gd name="connsiteX1" fmla="*/ 1183466 w 4071705"/>
              <a:gd name="connsiteY1" fmla="*/ 1 h 5143500"/>
              <a:gd name="connsiteX2" fmla="*/ 4071705 w 4071705"/>
              <a:gd name="connsiteY2" fmla="*/ 0 h 5143500"/>
              <a:gd name="connsiteX3" fmla="*/ 4068636 w 4071705"/>
              <a:gd name="connsiteY3" fmla="*/ 5142649 h 5143500"/>
              <a:gd name="connsiteX4" fmla="*/ 0 w 4071705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1705" h="5143500">
                <a:moveTo>
                  <a:pt x="0" y="5143500"/>
                </a:moveTo>
                <a:lnTo>
                  <a:pt x="1183466" y="1"/>
                </a:lnTo>
                <a:lnTo>
                  <a:pt x="4071705" y="0"/>
                </a:lnTo>
                <a:cubicBezTo>
                  <a:pt x="4070756" y="1716429"/>
                  <a:pt x="4069585" y="3426220"/>
                  <a:pt x="4068636" y="5142649"/>
                </a:cubicBezTo>
                <a:lnTo>
                  <a:pt x="0" y="5143500"/>
                </a:lnTo>
                <a:close/>
              </a:path>
            </a:pathLst>
          </a:custGeom>
          <a:solidFill>
            <a:schemeClr val="bg2"/>
          </a:solidFill>
          <a:ln w="168275">
            <a:solidFill>
              <a:srgbClr val="19BDD9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withou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28625" y="341313"/>
            <a:ext cx="6959243" cy="905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95000"/>
                  </a:schemeClr>
                </a:solidFill>
                <a:latin typeface="Sanchez" charset="0"/>
                <a:ea typeface="Sanchez" charset="0"/>
                <a:cs typeface="Sanchez" charset="0"/>
              </a:defRPr>
            </a:lvl1pPr>
            <a:lvl2pPr>
              <a:defRPr b="1">
                <a:latin typeface="Sanchez" charset="0"/>
                <a:ea typeface="Sanchez" charset="0"/>
                <a:cs typeface="Sanchez" charset="0"/>
              </a:defRPr>
            </a:lvl2pPr>
            <a:lvl3pPr>
              <a:defRPr b="1">
                <a:latin typeface="Sanchez" charset="0"/>
                <a:ea typeface="Sanchez" charset="0"/>
                <a:cs typeface="Sanchez" charset="0"/>
              </a:defRPr>
            </a:lvl3pPr>
            <a:lvl4pPr>
              <a:defRPr b="1">
                <a:latin typeface="Sanchez" charset="0"/>
                <a:ea typeface="Sanchez" charset="0"/>
                <a:cs typeface="Sanchez" charset="0"/>
              </a:defRPr>
            </a:lvl4pPr>
            <a:lvl5pPr>
              <a:defRPr b="1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28625" y="1342724"/>
            <a:ext cx="6959243" cy="2926063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914400" indent="-457200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257300" indent="-342900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Font typeface="Arial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3936" y="4659313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>
                    <a:lumMod val="95000"/>
                  </a:schemeClr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white) with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83936" y="4659313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EBCCA8-4242-1C46-9149-1BBD831160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0390" y="679044"/>
            <a:ext cx="4970675" cy="1102519"/>
          </a:xfrm>
          <a:prstGeom prst="rect">
            <a:avLst/>
          </a:prstGeom>
        </p:spPr>
        <p:txBody>
          <a:bodyPr/>
          <a:lstStyle>
            <a:lvl1pPr algn="l">
              <a:defRPr b="1" i="0">
                <a:solidFill>
                  <a:schemeClr val="tx1"/>
                </a:solidFill>
                <a:latin typeface="Sanchez " charset="0"/>
                <a:ea typeface="Sanchez " charset="0"/>
                <a:cs typeface="Sanchez " charset="0"/>
              </a:defRPr>
            </a:lvl1pPr>
          </a:lstStyle>
          <a:p>
            <a:r>
              <a:rPr lang="en-GB"/>
              <a:t>Click to edit title</a:t>
            </a:r>
            <a:br>
              <a:rPr lang="en-GB"/>
            </a:br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7F8172C-43F5-0641-98CB-0393ECD39B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0390" y="1824038"/>
            <a:ext cx="4837451" cy="20212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indent="-342900">
              <a:buFont typeface="Arial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57300" indent="-342900">
              <a:buFont typeface="Arial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buFont typeface="Arial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Font typeface="Arial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CC0DBAF-168F-374C-BC6F-8370465A26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5666" y="-145334"/>
            <a:ext cx="4295215" cy="5425844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951155"/>
              <a:gd name="connsiteY0" fmla="*/ 5143500 h 5155075"/>
              <a:gd name="connsiteX1" fmla="*/ 1183466 w 3951155"/>
              <a:gd name="connsiteY1" fmla="*/ 1 h 5155075"/>
              <a:gd name="connsiteX2" fmla="*/ 3951155 w 3951155"/>
              <a:gd name="connsiteY2" fmla="*/ 0 h 5155075"/>
              <a:gd name="connsiteX3" fmla="*/ 3469376 w 3951155"/>
              <a:gd name="connsiteY3" fmla="*/ 5155075 h 5155075"/>
              <a:gd name="connsiteX4" fmla="*/ 0 w 3951155"/>
              <a:gd name="connsiteY4" fmla="*/ 5143500 h 5155075"/>
              <a:gd name="connsiteX0" fmla="*/ 0 w 3953956"/>
              <a:gd name="connsiteY0" fmla="*/ 5143500 h 5143500"/>
              <a:gd name="connsiteX1" fmla="*/ 1183466 w 3953956"/>
              <a:gd name="connsiteY1" fmla="*/ 1 h 5143500"/>
              <a:gd name="connsiteX2" fmla="*/ 3951155 w 3953956"/>
              <a:gd name="connsiteY2" fmla="*/ 0 h 5143500"/>
              <a:gd name="connsiteX3" fmla="*/ 3953826 w 3953956"/>
              <a:gd name="connsiteY3" fmla="*/ 5136908 h 5143500"/>
              <a:gd name="connsiteX4" fmla="*/ 0 w 3953956"/>
              <a:gd name="connsiteY4" fmla="*/ 5143500 h 5143500"/>
              <a:gd name="connsiteX0" fmla="*/ 0 w 4071705"/>
              <a:gd name="connsiteY0" fmla="*/ 5143500 h 5143500"/>
              <a:gd name="connsiteX1" fmla="*/ 1183466 w 4071705"/>
              <a:gd name="connsiteY1" fmla="*/ 1 h 5143500"/>
              <a:gd name="connsiteX2" fmla="*/ 4071705 w 4071705"/>
              <a:gd name="connsiteY2" fmla="*/ 0 h 5143500"/>
              <a:gd name="connsiteX3" fmla="*/ 3953826 w 4071705"/>
              <a:gd name="connsiteY3" fmla="*/ 5136908 h 5143500"/>
              <a:gd name="connsiteX4" fmla="*/ 0 w 4071705"/>
              <a:gd name="connsiteY4" fmla="*/ 5143500 h 5143500"/>
              <a:gd name="connsiteX0" fmla="*/ 0 w 4071705"/>
              <a:gd name="connsiteY0" fmla="*/ 5143500 h 5143500"/>
              <a:gd name="connsiteX1" fmla="*/ 1183466 w 4071705"/>
              <a:gd name="connsiteY1" fmla="*/ 1 h 5143500"/>
              <a:gd name="connsiteX2" fmla="*/ 4071705 w 4071705"/>
              <a:gd name="connsiteY2" fmla="*/ 0 h 5143500"/>
              <a:gd name="connsiteX3" fmla="*/ 4068636 w 4071705"/>
              <a:gd name="connsiteY3" fmla="*/ 5142649 h 5143500"/>
              <a:gd name="connsiteX4" fmla="*/ 0 w 4071705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1705" h="5143500">
                <a:moveTo>
                  <a:pt x="0" y="5143500"/>
                </a:moveTo>
                <a:lnTo>
                  <a:pt x="1183466" y="1"/>
                </a:lnTo>
                <a:lnTo>
                  <a:pt x="4071705" y="0"/>
                </a:lnTo>
                <a:cubicBezTo>
                  <a:pt x="4070756" y="1716429"/>
                  <a:pt x="4069585" y="3426220"/>
                  <a:pt x="4068636" y="5142649"/>
                </a:cubicBezTo>
                <a:lnTo>
                  <a:pt x="0" y="5143500"/>
                </a:lnTo>
                <a:close/>
              </a:path>
            </a:pathLst>
          </a:custGeom>
          <a:solidFill>
            <a:schemeClr val="bg2"/>
          </a:solidFill>
          <a:ln w="168275">
            <a:solidFill>
              <a:srgbClr val="19BDD9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white) - no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28625" y="341313"/>
            <a:ext cx="6989521" cy="905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Sanchez" charset="0"/>
                <a:ea typeface="Sanchez" charset="0"/>
                <a:cs typeface="Sanchez" charset="0"/>
              </a:defRPr>
            </a:lvl1pPr>
            <a:lvl2pPr>
              <a:defRPr b="1">
                <a:latin typeface="Sanchez" charset="0"/>
                <a:ea typeface="Sanchez" charset="0"/>
                <a:cs typeface="Sanchez" charset="0"/>
              </a:defRPr>
            </a:lvl2pPr>
            <a:lvl3pPr>
              <a:defRPr b="1">
                <a:latin typeface="Sanchez" charset="0"/>
                <a:ea typeface="Sanchez" charset="0"/>
                <a:cs typeface="Sanchez" charset="0"/>
              </a:defRPr>
            </a:lvl3pPr>
            <a:lvl4pPr>
              <a:defRPr b="1">
                <a:latin typeface="Sanchez" charset="0"/>
                <a:ea typeface="Sanchez" charset="0"/>
                <a:cs typeface="Sanchez" charset="0"/>
              </a:defRPr>
            </a:lvl4pPr>
            <a:lvl5pPr>
              <a:defRPr b="1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28625" y="1342724"/>
            <a:ext cx="3940715" cy="2926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000"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buFont typeface="Arial" charset="0"/>
              <a:buChar char="•"/>
              <a:defRPr sz="1600">
                <a:latin typeface="Arial" charset="0"/>
                <a:ea typeface="Arial" charset="0"/>
                <a:cs typeface="Arial" charset="0"/>
              </a:defRPr>
            </a:lvl2pPr>
            <a:lvl3pPr marL="1200150" indent="-285750">
              <a:buFont typeface="Arial" charset="0"/>
              <a:buChar char="•"/>
              <a:defRPr sz="1600">
                <a:latin typeface="Arial" charset="0"/>
                <a:ea typeface="Arial" charset="0"/>
                <a:cs typeface="Arial" charset="0"/>
              </a:defRPr>
            </a:lvl3pPr>
            <a:lvl4pPr marL="1657350" indent="-285750">
              <a:buFont typeface="Arial" charset="0"/>
              <a:buChar char="•"/>
              <a:defRPr sz="1600">
                <a:latin typeface="Arial" charset="0"/>
                <a:ea typeface="Arial" charset="0"/>
                <a:cs typeface="Arial" charset="0"/>
              </a:defRPr>
            </a:lvl4pPr>
            <a:lvl5pPr marL="2114550" indent="-285750">
              <a:buFont typeface="Arial" charset="0"/>
              <a:buChar char="•"/>
              <a:defRPr sz="16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7557" y="1343025"/>
            <a:ext cx="2730590" cy="29257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83936" y="4659313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426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Insert full bleed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689177" y="4578878"/>
            <a:ext cx="3143250" cy="400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3936" y="4659313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 userDrawn="1"/>
        </p:nvSpPr>
        <p:spPr>
          <a:xfrm>
            <a:off x="0" y="0"/>
            <a:ext cx="9144000" cy="4267200"/>
          </a:xfrm>
          <a:prstGeom prst="rect">
            <a:avLst/>
          </a:prstGeom>
          <a:blipFill>
            <a:blip r:embed="rId2"/>
            <a:srcRect/>
            <a:stretch>
              <a:fillRect t="-10268" b="-10268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53814" y="392853"/>
            <a:ext cx="8236370" cy="34340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Insert picture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689177" y="4578878"/>
            <a:ext cx="3143250" cy="400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2400" b="1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3936" y="4659313"/>
            <a:ext cx="2987675" cy="271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Sanchez" charset="0"/>
                <a:ea typeface="Sanchez" charset="0"/>
                <a:cs typeface="Sanchez" charset="0"/>
              </a:defRPr>
            </a:lvl1pPr>
            <a:lvl2pPr marL="4572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2pPr>
            <a:lvl3pPr marL="9144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3pPr>
            <a:lvl4pPr marL="13716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4pPr>
            <a:lvl5pPr marL="1828800" indent="0">
              <a:buNone/>
              <a:defRPr sz="1400">
                <a:latin typeface="Sanchez" charset="0"/>
                <a:ea typeface="Sanchez" charset="0"/>
                <a:cs typeface="Sanchez" charset="0"/>
              </a:defRPr>
            </a:lvl5pPr>
          </a:lstStyle>
          <a:p>
            <a:pPr lvl="0"/>
            <a:r>
              <a:rPr lang="en-US" err="1"/>
              <a:t>bristol.ac.uk</a:t>
            </a:r>
            <a:r>
              <a:rPr lang="en-US"/>
              <a:t>/enter URL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9340" y="4731545"/>
            <a:ext cx="4053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9E21FE0-9120-7644-A8C9-4A38DD74D2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0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60E1E-23A3-1D45-B3FD-A0BB8EC4B1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177" y="1563220"/>
            <a:ext cx="5707213" cy="1897003"/>
          </a:xfrm>
        </p:spPr>
        <p:txBody>
          <a:bodyPr lIns="91440" tIns="45720" rIns="91440" bIns="45720" anchor="t"/>
          <a:lstStyle/>
          <a:p>
            <a:r>
              <a:rPr lang="en-GB" sz="2800" dirty="0">
                <a:solidFill>
                  <a:srgbClr val="FFFF00"/>
                </a:solidFill>
                <a:latin typeface="Calibri"/>
              </a:rPr>
              <a:t>Realising</a:t>
            </a:r>
            <a:r>
              <a:rPr lang="en-US" sz="2800" dirty="0">
                <a:solidFill>
                  <a:srgbClr val="FFFF00"/>
                </a:solidFill>
                <a:latin typeface="Calibri"/>
              </a:rPr>
              <a:t> the in-sessional dream?</a:t>
            </a:r>
            <a:br>
              <a:rPr lang="en-US" sz="2000" dirty="0">
                <a:latin typeface="Sanchez "/>
              </a:rPr>
            </a:br>
            <a:br>
              <a:rPr lang="en-US" sz="2000" dirty="0">
                <a:latin typeface="Sanchez "/>
              </a:rPr>
            </a:br>
            <a:r>
              <a:rPr lang="en-US" sz="1800" dirty="0">
                <a:effectLst/>
                <a:latin typeface="Calibri"/>
                <a:ea typeface="Calibri"/>
                <a:cs typeface="Times New Roman"/>
              </a:rPr>
              <a:t>Forging a successful collaboration with Engineering on jointly assessed summative assignments for Masters students.</a:t>
            </a:r>
            <a:br>
              <a:rPr lang="en-US" sz="2800" dirty="0">
                <a:latin typeface="Sanchez "/>
              </a:rPr>
            </a:br>
            <a:r>
              <a:rPr lang="en-US" dirty="0">
                <a:latin typeface="Sanchez "/>
              </a:rPr>
              <a:t> 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A52F9E-3D1A-0146-A921-A6B7C6FC5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808" y="3755818"/>
            <a:ext cx="5260694" cy="513623"/>
          </a:xfrm>
        </p:spPr>
        <p:txBody>
          <a:bodyPr/>
          <a:lstStyle/>
          <a:p>
            <a:r>
              <a:rPr lang="en-US" dirty="0"/>
              <a:t>Neil Adam Tibbetts</a:t>
            </a:r>
          </a:p>
        </p:txBody>
      </p:sp>
    </p:spTree>
    <p:extLst>
      <p:ext uri="{BB962C8B-B14F-4D97-AF65-F5344CB8AC3E}">
        <p14:creationId xmlns:p14="http://schemas.microsoft.com/office/powerpoint/2010/main" val="351755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69"/>
    </mc:Choice>
    <mc:Fallback xmlns="">
      <p:transition spd="slow" advTm="3066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FD6945-118B-4CEB-AF79-1F8E41763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sz="2000" dirty="0">
                <a:solidFill>
                  <a:srgbClr val="00B0F0"/>
                </a:solidFill>
                <a:latin typeface="Calibri"/>
              </a:rPr>
              <a:t>PG ALL COMP SCI- Reflections</a:t>
            </a:r>
            <a:endParaRPr lang="en-GB" sz="20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23052-234B-C6DB-F87C-8776C3E189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>
              <a:buFont typeface="+mj-lt"/>
              <a:buAutoNum type="arabicPeriod"/>
            </a:pPr>
            <a:r>
              <a:rPr lang="en-US" sz="1400" dirty="0"/>
              <a:t>History of working on collaboration on assessment. Grading of group presentations over 3 years</a:t>
            </a:r>
          </a:p>
          <a:p>
            <a:pPr>
              <a:buFont typeface="+mj-lt"/>
              <a:buAutoNum type="arabicPeriod"/>
            </a:pPr>
            <a:r>
              <a:rPr lang="en-US" sz="1400" dirty="0"/>
              <a:t>Co-written (but not acknowledged) marking criteria</a:t>
            </a:r>
          </a:p>
          <a:p>
            <a:pPr>
              <a:buFont typeface="+mj-lt"/>
              <a:buAutoNum type="arabicPeriod"/>
            </a:pPr>
            <a:r>
              <a:rPr lang="en-US" sz="1400" dirty="0"/>
              <a:t>Shared standardization and moderation processes CS/CALD</a:t>
            </a:r>
          </a:p>
          <a:p>
            <a:pPr>
              <a:buFont typeface="+mj-lt"/>
              <a:buAutoNum type="arabicPeriod"/>
            </a:pPr>
            <a:r>
              <a:rPr lang="en-US" sz="1400" dirty="0"/>
              <a:t>Input on literacy- slide design/presentation skills</a:t>
            </a:r>
          </a:p>
          <a:p>
            <a:pPr>
              <a:buFont typeface="+mj-lt"/>
              <a:buAutoNum type="arabicPeriod"/>
            </a:pPr>
            <a:r>
              <a:rPr lang="en-US" sz="1400" dirty="0"/>
              <a:t>Only involved in the presentation, not in the group written report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latin typeface="Arial"/>
                <a:cs typeface="Arial"/>
              </a:rPr>
              <a:t>Chance to meet lecturers as equals for CALD </a:t>
            </a:r>
            <a:endParaRPr lang="en-US" sz="1400" dirty="0"/>
          </a:p>
          <a:p>
            <a:pPr>
              <a:buFont typeface="+mj-lt"/>
              <a:buAutoNum type="arabicPeriod"/>
            </a:pPr>
            <a:r>
              <a:rPr lang="en-US" sz="1400" dirty="0"/>
              <a:t>Positive reputational impact (personal)</a:t>
            </a:r>
          </a:p>
          <a:p>
            <a:pPr>
              <a:buFont typeface="+mj-lt"/>
              <a:buAutoNum type="arabicPeriod"/>
            </a:pPr>
            <a:r>
              <a:rPr lang="en-US" sz="1400" dirty="0"/>
              <a:t>Intro to CS Unit disappearing in 2024-25</a:t>
            </a:r>
          </a:p>
          <a:p>
            <a:endParaRPr lang="en-US" sz="1400" dirty="0"/>
          </a:p>
          <a:p>
            <a:endParaRPr lang="en-GB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9BAC3F-FED4-CBAE-DBCC-318A6060EBCB}"/>
              </a:ext>
            </a:extLst>
          </p:cNvPr>
          <p:cNvSpPr txBox="1"/>
          <p:nvPr/>
        </p:nvSpPr>
        <p:spPr>
          <a:xfrm>
            <a:off x="3211926" y="3764873"/>
            <a:ext cx="59320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Issues…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</a:rPr>
              <a:t>L1/non L1 English cohort - </a:t>
            </a:r>
            <a:r>
              <a:rPr lang="en-US" dirty="0">
                <a:solidFill>
                  <a:srgbClr val="FFFF00"/>
                </a:solidFill>
              </a:rPr>
              <a:t>F</a:t>
            </a:r>
            <a:r>
              <a:rPr lang="en-US" sz="1800" dirty="0">
                <a:solidFill>
                  <a:srgbClr val="FFFF00"/>
                </a:solidFill>
              </a:rPr>
              <a:t>acilitating group dynamics?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Lecturers treating EAP markers as equals?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</a:rPr>
              <a:t>Who decides the mark?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905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91"/>
    </mc:Choice>
    <mc:Fallback xmlns="">
      <p:transition spd="slow" advTm="108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FD6945-118B-4CEB-AF79-1F8E41763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sz="2000" dirty="0">
                <a:solidFill>
                  <a:srgbClr val="FFC000"/>
                </a:solidFill>
                <a:latin typeface="Calibri"/>
              </a:rPr>
              <a:t>PG ALL EEE- What we did</a:t>
            </a:r>
            <a:endParaRPr lang="en-GB" sz="20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23052-234B-C6DB-F87C-8776C3E189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GB" sz="2000" dirty="0">
                <a:latin typeface="Arial"/>
                <a:cs typeface="Arial"/>
              </a:rPr>
              <a:t>Feedback on drafts*</a:t>
            </a:r>
            <a:endParaRPr lang="en-GB" sz="2000" dirty="0"/>
          </a:p>
          <a:p>
            <a:r>
              <a:rPr lang="en-GB" sz="2000" dirty="0">
                <a:latin typeface="Arial"/>
                <a:cs typeface="Arial"/>
              </a:rPr>
              <a:t>Co-created marking criteria (2020, reviewed 2022)</a:t>
            </a:r>
            <a:endParaRPr lang="en-GB" sz="2000" dirty="0"/>
          </a:p>
          <a:p>
            <a:r>
              <a:rPr lang="en-GB" sz="2000" dirty="0">
                <a:latin typeface="Arial"/>
                <a:cs typeface="Arial"/>
              </a:rPr>
              <a:t>IPP (Interim project plan), RRR (Research review report)</a:t>
            </a:r>
          </a:p>
          <a:p>
            <a:r>
              <a:rPr lang="en-GB" sz="2000" dirty="0">
                <a:latin typeface="Arial"/>
                <a:cs typeface="Arial"/>
              </a:rPr>
              <a:t>Grading 30% of IPP (15% of the unit mark)*</a:t>
            </a:r>
            <a:endParaRPr lang="en-GB" sz="2000" dirty="0"/>
          </a:p>
          <a:p>
            <a:r>
              <a:rPr lang="en-GB" sz="2000" dirty="0">
                <a:latin typeface="Arial"/>
                <a:cs typeface="Arial"/>
              </a:rPr>
              <a:t>Grading 20% of the RRR (85% of the unit mark)</a:t>
            </a:r>
          </a:p>
          <a:p>
            <a:endParaRPr lang="en-GB" sz="2000" dirty="0">
              <a:latin typeface="Arial"/>
              <a:cs typeface="Arial"/>
            </a:endParaRPr>
          </a:p>
          <a:p>
            <a:r>
              <a:rPr lang="en-GB" sz="2000" dirty="0">
                <a:latin typeface="Arial"/>
                <a:cs typeface="Arial"/>
              </a:rPr>
              <a:t>*</a:t>
            </a:r>
            <a:r>
              <a:rPr lang="en-GB" sz="1600" dirty="0">
                <a:latin typeface="Arial"/>
                <a:cs typeface="Arial"/>
              </a:rPr>
              <a:t>2020 and 2021 only, 2022-2023 RRR marking only.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9362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91"/>
    </mc:Choice>
    <mc:Fallback xmlns="">
      <p:transition spd="slow" advTm="10829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FD6945-118B-4CEB-AF79-1F8E41763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sz="2000" dirty="0">
                <a:solidFill>
                  <a:srgbClr val="FFC000"/>
                </a:solidFill>
                <a:latin typeface="Calibri"/>
              </a:rPr>
              <a:t>PG ALL EEE- Collaboration</a:t>
            </a:r>
            <a:endParaRPr lang="en-GB" sz="20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E10E54-BF67-2633-0CA1-B914EA22C773}"/>
              </a:ext>
            </a:extLst>
          </p:cNvPr>
          <p:cNvSpPr txBox="1"/>
          <p:nvPr/>
        </p:nvSpPr>
        <p:spPr>
          <a:xfrm>
            <a:off x="4917780" y="554870"/>
            <a:ext cx="328876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We have involvement in welcome week lecture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Introduced as equals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‘</a:t>
            </a:r>
            <a:r>
              <a:rPr lang="en-GB" sz="2800" dirty="0" err="1">
                <a:solidFill>
                  <a:schemeClr val="bg1"/>
                </a:solidFill>
              </a:rPr>
              <a:t>Dr.</a:t>
            </a:r>
            <a:r>
              <a:rPr lang="en-GB" sz="2800" dirty="0">
                <a:solidFill>
                  <a:schemeClr val="bg1"/>
                </a:solidFill>
              </a:rPr>
              <a:t> Neil Tibbetts’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‘CALD sessions’, ‘CALD tutors’ 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87FD45-A40D-D34B-02A6-DDC092D70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1077952"/>
            <a:ext cx="3972931" cy="372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3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91"/>
    </mc:Choice>
    <mc:Fallback xmlns="">
      <p:transition spd="slow" advTm="10829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FD6945-118B-4CEB-AF79-1F8E41763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sz="2000" dirty="0">
                <a:solidFill>
                  <a:srgbClr val="FFC000"/>
                </a:solidFill>
                <a:latin typeface="Calibri"/>
              </a:rPr>
              <a:t>PG ALL EEE- Processes</a:t>
            </a:r>
            <a:endParaRPr lang="en-GB" sz="2000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2" name="Picture 1" descr="A close up of a report&#10;&#10;Description automatically generated">
            <a:extLst>
              <a:ext uri="{FF2B5EF4-FFF2-40B4-BE49-F238E27FC236}">
                <a16:creationId xmlns:a16="http://schemas.microsoft.com/office/drawing/2014/main" id="{84E14359-6697-AAF8-A2D3-6EBFED161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13" y="797375"/>
            <a:ext cx="2495824" cy="15012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EFA280-9104-BB57-EDA2-D0A328CDF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635" y="2366459"/>
            <a:ext cx="6702248" cy="2716965"/>
          </a:xfrm>
          <a:prstGeom prst="rect">
            <a:avLst/>
          </a:prstGeom>
        </p:spPr>
      </p:pic>
      <p:pic>
        <p:nvPicPr>
          <p:cNvPr id="5" name="Picture 4" descr="A screen shot of a document&#10;&#10;Description automatically generated">
            <a:extLst>
              <a:ext uri="{FF2B5EF4-FFF2-40B4-BE49-F238E27FC236}">
                <a16:creationId xmlns:a16="http://schemas.microsoft.com/office/drawing/2014/main" id="{54719899-FA4E-7BFB-94A6-BFEDCF182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231" y="203179"/>
            <a:ext cx="3752850" cy="1857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D1A6F7-740A-D1B7-8BEE-A319C919F994}"/>
              </a:ext>
            </a:extLst>
          </p:cNvPr>
          <p:cNvSpPr txBox="1"/>
          <p:nvPr/>
        </p:nvSpPr>
        <p:spPr>
          <a:xfrm>
            <a:off x="117645" y="2778183"/>
            <a:ext cx="193106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EENGM0004 Engineering Research Skills unit 2023-24 Blackboard</a:t>
            </a: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25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91"/>
    </mc:Choice>
    <mc:Fallback xmlns="">
      <p:transition spd="slow" advTm="10829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FD6945-118B-4CEB-AF79-1F8E41763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sz="2000" dirty="0">
                <a:solidFill>
                  <a:srgbClr val="FFC000"/>
                </a:solidFill>
                <a:latin typeface="Calibri"/>
              </a:rPr>
              <a:t>PG ALL EEE- Impact</a:t>
            </a:r>
            <a:endParaRPr lang="en-GB" sz="2000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879E89-BAC0-3E03-73B8-567CAD95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18" y="1537900"/>
            <a:ext cx="3805072" cy="1885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7411F0-FB13-95E4-B58A-3764BB0BD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207" y="1842094"/>
            <a:ext cx="4767427" cy="2475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02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91"/>
    </mc:Choice>
    <mc:Fallback xmlns="">
      <p:transition spd="slow" advTm="10829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FD6945-118B-4CEB-AF79-1F8E41763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sz="2000" dirty="0">
                <a:solidFill>
                  <a:srgbClr val="FFC000"/>
                </a:solidFill>
                <a:latin typeface="Calibri"/>
              </a:rPr>
              <a:t>PG ALL EEE - Reflections</a:t>
            </a:r>
            <a:endParaRPr lang="en-GB" sz="20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23052-234B-C6DB-F87C-8776C3E189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1108718"/>
            <a:ext cx="6959243" cy="2926063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sz="1400" dirty="0"/>
              <a:t>Repeated over 4 years</a:t>
            </a:r>
          </a:p>
          <a:p>
            <a:pPr>
              <a:buFont typeface="+mj-lt"/>
              <a:buAutoNum type="arabicPeriod"/>
            </a:pPr>
            <a:r>
              <a:rPr lang="en-US" sz="1400" dirty="0"/>
              <a:t>Joint Development of marking criteria- our section – IPP and RRR</a:t>
            </a:r>
          </a:p>
          <a:p>
            <a:pPr>
              <a:buFont typeface="+mj-lt"/>
              <a:buAutoNum type="arabicPeriod"/>
            </a:pPr>
            <a:r>
              <a:rPr lang="en-US" sz="1400" dirty="0"/>
              <a:t>Included as equals in opening lecture</a:t>
            </a:r>
          </a:p>
          <a:p>
            <a:pPr>
              <a:buFont typeface="+mj-lt"/>
              <a:buAutoNum type="arabicPeriod"/>
            </a:pPr>
            <a:r>
              <a:rPr lang="en-US" sz="1400" dirty="0"/>
              <a:t>Not joint practices such as moderation/standardization (unlike Comp Sci)</a:t>
            </a:r>
          </a:p>
          <a:p>
            <a:pPr>
              <a:buFont typeface="+mj-lt"/>
              <a:buAutoNum type="arabicPeriod"/>
            </a:pPr>
            <a:r>
              <a:rPr lang="en-US" sz="1400" dirty="0"/>
              <a:t>Not invited to the exam board</a:t>
            </a:r>
          </a:p>
          <a:p>
            <a:pPr>
              <a:buFont typeface="+mj-lt"/>
              <a:buAutoNum type="arabicPeriod"/>
            </a:pPr>
            <a:r>
              <a:rPr lang="en-US" sz="1400" dirty="0"/>
              <a:t>ERS Unit being revised- moving to group project </a:t>
            </a:r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07065-E8BA-B5EA-7DD0-789E0ACE3AA0}"/>
              </a:ext>
            </a:extLst>
          </p:cNvPr>
          <p:cNvSpPr txBox="1"/>
          <p:nvPr/>
        </p:nvSpPr>
        <p:spPr>
          <a:xfrm>
            <a:off x="2919934" y="3255578"/>
            <a:ext cx="6293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Issues…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</a:rPr>
              <a:t>Treated as separate providers within the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</a:rPr>
              <a:t>Impact- Status of ALL with Engineering faculty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</a:rPr>
              <a:t>Benefit to CALD teaching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Language + Content</a:t>
            </a:r>
            <a:endParaRPr lang="en-US" sz="2400" dirty="0">
              <a:solidFill>
                <a:srgbClr val="FFFF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77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91"/>
    </mc:Choice>
    <mc:Fallback xmlns="">
      <p:transition spd="slow" advTm="108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FD6945-118B-4CEB-AF79-1F8E41763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sz="2000" dirty="0">
                <a:solidFill>
                  <a:srgbClr val="FFFF00"/>
                </a:solidFill>
                <a:latin typeface="Calibri"/>
              </a:rPr>
              <a:t>Summary- </a:t>
            </a:r>
            <a:r>
              <a:rPr lang="en-US" sz="2000" dirty="0">
                <a:solidFill>
                  <a:schemeClr val="bg1"/>
                </a:solidFill>
                <a:latin typeface="Calibri"/>
              </a:rPr>
              <a:t>criteria for successful in-sessional assessment collaboration?</a:t>
            </a:r>
            <a:endParaRPr lang="en-GB" sz="20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23052-234B-C6DB-F87C-8776C3E189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341" y="1609543"/>
            <a:ext cx="8735546" cy="2926063"/>
          </a:xfrm>
        </p:spPr>
        <p:txBody>
          <a:bodyPr/>
          <a:lstStyle/>
          <a:p>
            <a:r>
              <a:rPr lang="en-US" sz="2000" dirty="0"/>
              <a:t>Involvement in procedures (marking criteria, assignment briefs, set up, standardization, marking, moderation) </a:t>
            </a:r>
          </a:p>
          <a:p>
            <a:r>
              <a:rPr lang="en-US" sz="2000" dirty="0"/>
              <a:t>Experience and expertise for us - involvement in Masters level summative marking </a:t>
            </a:r>
          </a:p>
          <a:p>
            <a:r>
              <a:rPr lang="en-US" sz="2000" dirty="0"/>
              <a:t>Reputation/visibility/impact for EAP </a:t>
            </a:r>
            <a:r>
              <a:rPr lang="en-US" sz="2000" dirty="0" err="1"/>
              <a:t>centre</a:t>
            </a:r>
            <a:endParaRPr lang="en-US" sz="2000" dirty="0"/>
          </a:p>
          <a:p>
            <a:r>
              <a:rPr lang="en-US" sz="2000" dirty="0"/>
              <a:t>Sustainability of collaborative assessment practices</a:t>
            </a:r>
          </a:p>
          <a:p>
            <a:r>
              <a:rPr lang="en-US" sz="2000" dirty="0"/>
              <a:t>Collaboration and advisory role </a:t>
            </a:r>
          </a:p>
          <a:p>
            <a:r>
              <a:rPr lang="en-US" sz="2000" dirty="0"/>
              <a:t>Our positioning with lecturers</a:t>
            </a:r>
          </a:p>
          <a:p>
            <a:r>
              <a:rPr lang="en-US" sz="2000" dirty="0"/>
              <a:t>Literacy development, advocacy for language + content together</a:t>
            </a:r>
          </a:p>
          <a:p>
            <a:endParaRPr lang="en-US" sz="20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330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91"/>
    </mc:Choice>
    <mc:Fallback xmlns="">
      <p:transition spd="slow" advTm="108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FD6945-118B-4CEB-AF79-1F8E41763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sz="2000" dirty="0">
                <a:solidFill>
                  <a:srgbClr val="FFFF00"/>
                </a:solidFill>
                <a:latin typeface="Calibri"/>
              </a:rPr>
              <a:t>2 questions</a:t>
            </a:r>
          </a:p>
          <a:p>
            <a:endParaRPr lang="en-GB" sz="2000" dirty="0">
              <a:solidFill>
                <a:srgbClr val="FFFF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23052-234B-C6DB-F87C-8776C3E189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1461" y="1246473"/>
            <a:ext cx="6959243" cy="2926063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>
              <a:buFont typeface="+mj-lt"/>
              <a:buAutoNum type="arabicPeriod"/>
            </a:pPr>
            <a:r>
              <a:rPr lang="en-US" sz="2800" dirty="0"/>
              <a:t>Is this the in-sessional dream?</a:t>
            </a:r>
          </a:p>
          <a:p>
            <a:pPr>
              <a:buFont typeface="+mj-lt"/>
              <a:buAutoNum type="arabicPeriod"/>
            </a:pPr>
            <a:endParaRPr lang="en-US" sz="2800" dirty="0"/>
          </a:p>
          <a:p>
            <a:pPr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What type of collaboration do we seek in in-sessional EAP? Is assessment part of it and if so, what should be our involvement?</a:t>
            </a:r>
            <a:endParaRPr lang="en-US" sz="2800" dirty="0"/>
          </a:p>
          <a:p>
            <a:pPr marL="0" indent="0">
              <a:buNone/>
            </a:pPr>
            <a:endParaRPr lang="en-US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276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91"/>
    </mc:Choice>
    <mc:Fallback xmlns="">
      <p:transition spd="slow" advTm="108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FD6945-118B-4CEB-AF79-1F8E41763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sz="2000" dirty="0">
                <a:solidFill>
                  <a:srgbClr val="FFFF00"/>
                </a:solidFill>
                <a:latin typeface="Calibri"/>
              </a:rPr>
              <a:t>Any questions?</a:t>
            </a:r>
            <a:endParaRPr lang="en-GB" sz="20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23052-234B-C6DB-F87C-8776C3E189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42702" y="1876124"/>
            <a:ext cx="6959243" cy="29260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Any other experiences of collaboration in in-sessional + assessment?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476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91"/>
    </mc:Choice>
    <mc:Fallback xmlns="">
      <p:transition spd="slow" advTm="108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FD6945-118B-4CEB-AF79-1F8E41763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sz="2000" dirty="0">
                <a:solidFill>
                  <a:srgbClr val="FFFF00"/>
                </a:solidFill>
                <a:latin typeface="Calibri"/>
              </a:rPr>
              <a:t>References</a:t>
            </a:r>
            <a:endParaRPr lang="en-GB" sz="20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23052-234B-C6DB-F87C-8776C3E189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8113" y="1108718"/>
            <a:ext cx="7727016" cy="2926063"/>
          </a:xfrm>
        </p:spPr>
        <p:txBody>
          <a:bodyPr/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Bond, B. (2020) 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Language Visible in the University: English for Academic Purposes and </a:t>
            </a:r>
            <a:r>
              <a:rPr lang="en-US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Internationalisation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Bristol: Multilingual Matters.</a:t>
            </a:r>
          </a:p>
          <a:p>
            <a:r>
              <a:rPr lang="en-US" sz="1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Carr, C., Maxwell, C., </a:t>
            </a:r>
            <a:r>
              <a:rPr lang="en-US" sz="12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Rolinska</a:t>
            </a:r>
            <a:r>
              <a:rPr lang="en-US" sz="1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A. and Sizer, J. (2021) EAP Teachers Working in, with and through the Creative Arts. In MacDiarmid, C. and MacDonald, J. (Eds.) </a:t>
            </a:r>
            <a:r>
              <a:rPr lang="en-US" sz="12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Pedagogies in English for Academic Purposes: Teaching and Learning in International Contexts</a:t>
            </a:r>
            <a:r>
              <a:rPr lang="en-US" sz="1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London: Bloomsbury Academic, 153-168.</a:t>
            </a:r>
          </a:p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Caulton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D., Northcott, J. and Gillies, P. (2019) EAP and subject specialist academic writing feedback collaboration In Gillway, M. (ed.) 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Proceedings of the 2017 BALEAP Conference Addressing the state of the union: Working together = learning together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Reading: Garnet education.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Hanson, L., Hendrie, P., High, K. , Jones, D. and Tibbetts, N.A. (2023) Deconstructing in-sessional: Underpinning theories and practical implications to define our EAP practice. (Conference presentation) In: 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BALEAP 2023 Caution! EAP under Deconstruction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University of Warwick, 21 April 2023.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McGrath, L.,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Negretti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R. and Nicholls, K. (2019) Hidden expectations: Scaffolding specialists’ genre knowledge of the assignment they set. 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education research and development,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(78) 835-853. 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Sloan, D. and Porter, E. (2010) ‘Changing international student and business staff perceptions of in-sessional EAP: using the CEM model’ 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JEAP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9:3, pp. 198-210.</a:t>
            </a:r>
          </a:p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Tibbetts, N. A. and Chapman, T. (2023) </a:t>
            </a:r>
            <a:r>
              <a:rPr lang="en-GB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guide to in-sessional EAP: Paradigms and practices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Abingdon: Routledge.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Wingate (2016) 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 Literacy and Student Diversity: The Case for Inclusive Practice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Bristol: Multilingual Matters.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7727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91"/>
    </mc:Choice>
    <mc:Fallback xmlns="">
      <p:transition spd="slow" advTm="10829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FD6945-118B-4CEB-AF79-1F8E41763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GB" sz="2000" dirty="0">
                <a:solidFill>
                  <a:srgbClr val="FFFF00"/>
                </a:solidFill>
                <a:latin typeface="Calibri"/>
              </a:rPr>
              <a:t>Introduction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23052-234B-C6DB-F87C-8776C3E189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Collaboration CALD + 2 departments in Engineering</a:t>
            </a:r>
          </a:p>
          <a:p>
            <a:r>
              <a:rPr lang="en-US" dirty="0"/>
              <a:t>In-sessional EAP context</a:t>
            </a:r>
          </a:p>
          <a:p>
            <a:r>
              <a:rPr lang="en-US" dirty="0"/>
              <a:t>= Successful collaboration?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506613-6809-559B-6AE5-2D234349B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790" y="1996915"/>
            <a:ext cx="1951829" cy="292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1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91"/>
    </mc:Choice>
    <mc:Fallback xmlns="">
      <p:transition spd="slow" advTm="108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FD6945-118B-4CEB-AF79-1F8E41763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GB" sz="1800" dirty="0">
                <a:solidFill>
                  <a:srgbClr val="FFFF00"/>
                </a:solidFill>
                <a:latin typeface="Calibri"/>
                <a:ea typeface="Calibri"/>
                <a:cs typeface="Calibri"/>
              </a:rPr>
              <a:t>Realising</a:t>
            </a:r>
            <a:r>
              <a:rPr lang="en-US" sz="1800" dirty="0">
                <a:solidFill>
                  <a:srgbClr val="FFFF00"/>
                </a:solidFill>
                <a:latin typeface="Calibri"/>
                <a:ea typeface="Calibri"/>
                <a:cs typeface="Calibri"/>
              </a:rPr>
              <a:t> the in-sessional dream?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23052-234B-C6DB-F87C-8776C3E189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1351368"/>
            <a:ext cx="6959243" cy="29260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2 questions</a:t>
            </a:r>
          </a:p>
          <a:p>
            <a:endParaRPr lang="en-US" sz="2800" dirty="0"/>
          </a:p>
          <a:p>
            <a:pPr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Is this the in-sessional dream?</a:t>
            </a:r>
          </a:p>
          <a:p>
            <a:pPr>
              <a:buFont typeface="+mj-lt"/>
              <a:buAutoNum type="arabicPeriod"/>
            </a:pPr>
            <a:endParaRPr lang="en-US" sz="2800" dirty="0">
              <a:solidFill>
                <a:schemeClr val="bg1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How close is this collaboration?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31056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91"/>
    </mc:Choice>
    <mc:Fallback xmlns="">
      <p:transition spd="slow" advTm="108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FD6945-118B-4CEB-AF79-1F8E41763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961" y="132884"/>
            <a:ext cx="6959243" cy="905160"/>
          </a:xfrm>
        </p:spPr>
        <p:txBody>
          <a:bodyPr lIns="91440" tIns="45720" rIns="91440" bIns="45720" anchor="t"/>
          <a:lstStyle/>
          <a:p>
            <a:r>
              <a:rPr lang="en-US" sz="2000" dirty="0">
                <a:solidFill>
                  <a:srgbClr val="FFFF00"/>
                </a:solidFill>
                <a:latin typeface="Calibri"/>
              </a:rPr>
              <a:t>ISEAP and assessment </a:t>
            </a:r>
            <a:r>
              <a:rPr lang="en-GB" sz="2000" dirty="0"/>
              <a:t>What role should we have?</a:t>
            </a:r>
          </a:p>
          <a:p>
            <a:endParaRPr lang="en-GB" sz="20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23052-234B-C6DB-F87C-8776C3E189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0195" y="988875"/>
            <a:ext cx="7612716" cy="2926063"/>
          </a:xfrm>
        </p:spPr>
        <p:txBody>
          <a:bodyPr/>
          <a:lstStyle/>
          <a:p>
            <a:r>
              <a:rPr lang="en-GB" sz="1600" dirty="0">
                <a:solidFill>
                  <a:schemeClr val="bg1"/>
                </a:solidFill>
              </a:rPr>
              <a:t>In-sessional language provision - ‘Fully inclusive: part of regular teaching, learning and assessment’ (Wingate, 2016: 60)</a:t>
            </a:r>
          </a:p>
          <a:p>
            <a:r>
              <a:rPr lang="en-GB" sz="1600" dirty="0">
                <a:solidFill>
                  <a:schemeClr val="bg1"/>
                </a:solidFill>
              </a:rPr>
              <a:t>Co marking with content lecturers? Can be an ‘eye –opener’ e.g. AR in - Carr et al. (2021: 166)</a:t>
            </a:r>
          </a:p>
          <a:p>
            <a:r>
              <a:rPr lang="en-GB" sz="1600" dirty="0">
                <a:solidFill>
                  <a:schemeClr val="bg1"/>
                </a:solidFill>
              </a:rPr>
              <a:t>Working with lecturers- raising genre awareness while writing assignment briefs (McGrath et al., 2019)</a:t>
            </a:r>
          </a:p>
          <a:p>
            <a:r>
              <a:rPr lang="en-GB" sz="1600" dirty="0">
                <a:solidFill>
                  <a:schemeClr val="bg1"/>
                </a:solidFill>
              </a:rPr>
              <a:t>Boundaries between ‘language’ and ‘content’? (Bond, 2017) Value of having feedback from both language practitioners and content lecturers? (e.g. </a:t>
            </a:r>
            <a:r>
              <a:rPr lang="en-GB" sz="1600" dirty="0" err="1">
                <a:solidFill>
                  <a:schemeClr val="bg1"/>
                </a:solidFill>
              </a:rPr>
              <a:t>Caulton</a:t>
            </a:r>
            <a:r>
              <a:rPr lang="en-GB" sz="1600" dirty="0">
                <a:solidFill>
                  <a:schemeClr val="bg1"/>
                </a:solidFill>
              </a:rPr>
              <a:t> et al., 2017)</a:t>
            </a:r>
          </a:p>
          <a:p>
            <a:r>
              <a:rPr lang="en-GB" sz="1600" dirty="0">
                <a:solidFill>
                  <a:schemeClr val="bg1"/>
                </a:solidFill>
              </a:rPr>
              <a:t>Possibilities for content lecturers to share marking workload with language practitioners, (Wingate, 2016: 62).  </a:t>
            </a:r>
          </a:p>
          <a:p>
            <a:r>
              <a:rPr lang="en-GB" sz="1600" dirty="0">
                <a:solidFill>
                  <a:schemeClr val="bg1"/>
                </a:solidFill>
              </a:rPr>
              <a:t>Possibly more common for language practitioners to have a stake in assessment practices in Australian contexts? (Tibbetts &amp; Chapman, 2023: 206-207). 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16849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91"/>
    </mc:Choice>
    <mc:Fallback xmlns="">
      <p:transition spd="slow" advTm="10829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FD6945-118B-4CEB-AF79-1F8E41763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sz="2000" dirty="0">
                <a:solidFill>
                  <a:srgbClr val="FFFF00"/>
                </a:solidFill>
                <a:latin typeface="Calibri"/>
              </a:rPr>
              <a:t>CONTEXT </a:t>
            </a:r>
            <a:r>
              <a:rPr lang="en-US" sz="2000" dirty="0">
                <a:solidFill>
                  <a:schemeClr val="bg1"/>
                </a:solidFill>
                <a:latin typeface="Calibri"/>
              </a:rPr>
              <a:t>Academic language and literacy (ALL)</a:t>
            </a:r>
            <a:endParaRPr lang="en-GB" sz="20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23052-234B-C6DB-F87C-8776C3E189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7468" y="1183335"/>
            <a:ext cx="8013450" cy="2926063"/>
          </a:xfrm>
        </p:spPr>
        <p:txBody>
          <a:bodyPr lIns="91440" tIns="45720" rIns="91440" bIns="45720" anchor="t"/>
          <a:lstStyle/>
          <a:p>
            <a:r>
              <a:rPr lang="en-US" sz="2000" dirty="0"/>
              <a:t>All levels (UG/PG) potentially up to 10000 students</a:t>
            </a:r>
          </a:p>
          <a:p>
            <a:r>
              <a:rPr lang="en-US" sz="2000" dirty="0"/>
              <a:t>40+ courses across all faculties at PG level</a:t>
            </a:r>
          </a:p>
          <a:p>
            <a:r>
              <a:rPr lang="en-US" sz="2000" dirty="0">
                <a:latin typeface="Arial"/>
                <a:cs typeface="Arial"/>
              </a:rPr>
              <a:t>ALL for all</a:t>
            </a:r>
          </a:p>
          <a:p>
            <a:r>
              <a:rPr lang="en-US" sz="2000" dirty="0"/>
              <a:t>Embedded –CEM model </a:t>
            </a:r>
            <a:r>
              <a:rPr lang="en-US" sz="2000" dirty="0">
                <a:solidFill>
                  <a:schemeClr val="bg1"/>
                </a:solidFill>
              </a:rPr>
              <a:t>(Sloan and Porter, 2010) but beyond this- integrated (Hanson et al., BALEAP 2023)</a:t>
            </a:r>
          </a:p>
          <a:p>
            <a:r>
              <a:rPr lang="en-US" sz="2000" dirty="0"/>
              <a:t>In timetables, involved in the unit teaching pattern, CALD not seen as a separate ‘provider’</a:t>
            </a:r>
          </a:p>
          <a:p>
            <a:r>
              <a:rPr lang="en-US" sz="2000" dirty="0"/>
              <a:t>Summative assessment set up in collaboration with Engineering lecturers on 2 </a:t>
            </a:r>
            <a:r>
              <a:rPr lang="en-US" sz="2000" dirty="0" err="1"/>
              <a:t>programmes</a:t>
            </a:r>
            <a:r>
              <a:rPr lang="en-US" sz="2000" dirty="0"/>
              <a:t> – over 3 + year period, both courses Int’l + home, 100-150 ss. 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6633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91"/>
    </mc:Choice>
    <mc:Fallback xmlns="">
      <p:transition spd="slow" advTm="10829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FD6945-118B-4CEB-AF79-1F8E41763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sz="2000" dirty="0">
                <a:solidFill>
                  <a:srgbClr val="FFFF00"/>
                </a:solidFill>
                <a:latin typeface="Calibri"/>
              </a:rPr>
              <a:t>CONTEXT </a:t>
            </a:r>
            <a:r>
              <a:rPr lang="en-US" sz="2000" dirty="0">
                <a:solidFill>
                  <a:schemeClr val="bg1"/>
                </a:solidFill>
                <a:latin typeface="Calibri"/>
              </a:rPr>
              <a:t>2 ALL provisions</a:t>
            </a:r>
          </a:p>
          <a:p>
            <a:endParaRPr lang="en-GB" sz="2000" dirty="0">
              <a:solidFill>
                <a:srgbClr val="FFFF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23052-234B-C6DB-F87C-8776C3E189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3472" y="1295660"/>
            <a:ext cx="7989234" cy="2926063"/>
          </a:xfrm>
        </p:spPr>
        <p:txBody>
          <a:bodyPr/>
          <a:lstStyle/>
          <a:p>
            <a:r>
              <a:rPr lang="en-US" sz="2400" dirty="0">
                <a:solidFill>
                  <a:srgbClr val="00B0F0"/>
                </a:solidFill>
              </a:rPr>
              <a:t>PG ALL COMP SCI- </a:t>
            </a:r>
            <a:r>
              <a:rPr lang="en-US" sz="2400" dirty="0"/>
              <a:t>co-marking group presentations on the MSc Computer science </a:t>
            </a:r>
            <a:r>
              <a:rPr lang="en-GB" sz="2400" dirty="0"/>
              <a:t>programme</a:t>
            </a:r>
            <a:r>
              <a:rPr lang="en-US" sz="2400" dirty="0"/>
              <a:t> (in TB1* unit Introduction to Computer Science)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>
                <a:solidFill>
                  <a:srgbClr val="FFC000"/>
                </a:solidFill>
              </a:rPr>
              <a:t>PG ALL EEE </a:t>
            </a:r>
            <a:r>
              <a:rPr lang="en-US" sz="2400" dirty="0"/>
              <a:t>– co-marking individual research review reports on MSc Electrical and electronic Engineering (EEE) pathways (in TB2 unit Engineering Research skills)</a:t>
            </a:r>
            <a:endParaRPr lang="en-GB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67C620-58A2-64EA-7A2D-D4F9EC28075C}"/>
              </a:ext>
            </a:extLst>
          </p:cNvPr>
          <p:cNvSpPr txBox="1"/>
          <p:nvPr/>
        </p:nvSpPr>
        <p:spPr>
          <a:xfrm>
            <a:off x="6804213" y="4617521"/>
            <a:ext cx="453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*TB = Teaching block</a:t>
            </a:r>
          </a:p>
        </p:txBody>
      </p:sp>
    </p:spTree>
    <p:extLst>
      <p:ext uri="{BB962C8B-B14F-4D97-AF65-F5344CB8AC3E}">
        <p14:creationId xmlns:p14="http://schemas.microsoft.com/office/powerpoint/2010/main" val="245855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91"/>
    </mc:Choice>
    <mc:Fallback xmlns="">
      <p:transition spd="slow" advTm="10829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FD6945-118B-4CEB-AF79-1F8E41763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sz="2000" dirty="0">
                <a:solidFill>
                  <a:srgbClr val="00B0F0"/>
                </a:solidFill>
                <a:latin typeface="Calibri"/>
              </a:rPr>
              <a:t>PG ALL COMP SCI- What we did</a:t>
            </a:r>
            <a:endParaRPr lang="en-GB" sz="2000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2" name="Picture 1" descr="A screenshot of a computer course&#10;&#10;Description automatically generated">
            <a:extLst>
              <a:ext uri="{FF2B5EF4-FFF2-40B4-BE49-F238E27FC236}">
                <a16:creationId xmlns:a16="http://schemas.microsoft.com/office/drawing/2014/main" id="{6BEC3458-1B35-8C1E-DFF5-676C59EA8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34" y="1472007"/>
            <a:ext cx="4244663" cy="26458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6ED158-EF24-5DCA-1ECD-42001A1F8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175" y="2333838"/>
            <a:ext cx="4358471" cy="17638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437426-E3B5-DD5A-E119-34EC42588A5A}"/>
              </a:ext>
            </a:extLst>
          </p:cNvPr>
          <p:cNvSpPr txBox="1"/>
          <p:nvPr/>
        </p:nvSpPr>
        <p:spPr>
          <a:xfrm>
            <a:off x="4791227" y="683274"/>
            <a:ext cx="264225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Screenshots from COMSM0084 Introduction to Computer Science unit 2023-24 Blackboard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91"/>
    </mc:Choice>
    <mc:Fallback xmlns="">
      <p:transition spd="slow" advTm="10829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FD6945-118B-4CEB-AF79-1F8E41763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sz="2000" dirty="0">
                <a:solidFill>
                  <a:srgbClr val="00B0F0"/>
                </a:solidFill>
                <a:latin typeface="Calibri"/>
              </a:rPr>
              <a:t>PG ALL COMP SCI- Processes</a:t>
            </a:r>
            <a:endParaRPr lang="en-GB" sz="2000" dirty="0">
              <a:solidFill>
                <a:srgbClr val="FFFF00"/>
              </a:solidFill>
              <a:latin typeface="Calibri"/>
            </a:endParaRPr>
          </a:p>
        </p:txBody>
      </p:sp>
      <p:pic>
        <p:nvPicPr>
          <p:cNvPr id="5" name="Picture 4" descr="A white rectangular box with yellow text&#10;&#10;Description automatically generated">
            <a:extLst>
              <a:ext uri="{FF2B5EF4-FFF2-40B4-BE49-F238E27FC236}">
                <a16:creationId xmlns:a16="http://schemas.microsoft.com/office/drawing/2014/main" id="{27ED2B99-EC81-935E-4EA3-E5EED5B21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96" y="735829"/>
            <a:ext cx="5535873" cy="2554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screenshot of a computer science message&#10;&#10;Description automatically generated">
            <a:extLst>
              <a:ext uri="{FF2B5EF4-FFF2-40B4-BE49-F238E27FC236}">
                <a16:creationId xmlns:a16="http://schemas.microsoft.com/office/drawing/2014/main" id="{BFAEE715-C14C-38E6-8ED8-2948B810E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798" y="2860590"/>
            <a:ext cx="5109381" cy="2213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690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91"/>
    </mc:Choice>
    <mc:Fallback xmlns="">
      <p:transition spd="slow" advTm="10829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FD6945-118B-4CEB-AF79-1F8E41763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sz="2000" dirty="0">
                <a:solidFill>
                  <a:srgbClr val="00B0F0"/>
                </a:solidFill>
                <a:latin typeface="Calibri"/>
              </a:rPr>
              <a:t>PG ALL COMP SCI- Impact</a:t>
            </a:r>
            <a:endParaRPr lang="en-GB" sz="2000" dirty="0">
              <a:solidFill>
                <a:srgbClr val="FFFF00"/>
              </a:solidFill>
              <a:latin typeface="Calibri"/>
            </a:endParaRPr>
          </a:p>
          <a:p>
            <a:endParaRPr lang="en-GB" sz="2000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929D2E-CA8A-4100-C9CC-A73F9535F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667" y="1154625"/>
            <a:ext cx="5802666" cy="2834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A2FF40-CEB0-2D92-0A6D-1C161E976F64}"/>
              </a:ext>
            </a:extLst>
          </p:cNvPr>
          <p:cNvSpPr txBox="1"/>
          <p:nvPr/>
        </p:nvSpPr>
        <p:spPr>
          <a:xfrm>
            <a:off x="1856609" y="4221928"/>
            <a:ext cx="5802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From </a:t>
            </a:r>
            <a:r>
              <a:rPr lang="en-GB" dirty="0" err="1">
                <a:solidFill>
                  <a:schemeClr val="bg1"/>
                </a:solidFill>
              </a:rPr>
              <a:t>UoB</a:t>
            </a:r>
            <a:r>
              <a:rPr lang="en-GB" dirty="0">
                <a:solidFill>
                  <a:schemeClr val="bg1"/>
                </a:solidFill>
              </a:rPr>
              <a:t> staff Thanks and Recognition ‘wall’ Dec 2023 </a:t>
            </a:r>
          </a:p>
        </p:txBody>
      </p:sp>
    </p:spTree>
    <p:extLst>
      <p:ext uri="{BB962C8B-B14F-4D97-AF65-F5344CB8AC3E}">
        <p14:creationId xmlns:p14="http://schemas.microsoft.com/office/powerpoint/2010/main" val="294433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91"/>
    </mc:Choice>
    <mc:Fallback xmlns="">
      <p:transition spd="slow" advTm="108291"/>
    </mc:Fallback>
  </mc:AlternateContent>
</p:sld>
</file>

<file path=ppt/theme/theme1.xml><?xml version="1.0" encoding="utf-8"?>
<a:theme xmlns:a="http://schemas.openxmlformats.org/drawingml/2006/main" name="University of Bristol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5BA1234E-D910-4E75-AE4F-718600AE32BD}" vid="{877FD835-AB6A-4DD1-B87E-071485D91D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3a0e63-9543-4e27-b730-4912982a2b80">
      <Terms xmlns="http://schemas.microsoft.com/office/infopath/2007/PartnerControls"/>
    </lcf76f155ced4ddcb4097134ff3c332f>
    <TaxCatchAll xmlns="4aaf35b1-80a8-48e7-9d03-c612add1997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3B74C3983C4F43925FC8DEC49C5D91" ma:contentTypeVersion="17" ma:contentTypeDescription="Create a new document." ma:contentTypeScope="" ma:versionID="0cf50ece8c16f9531f6c7184c103fcbd">
  <xsd:schema xmlns:xsd="http://www.w3.org/2001/XMLSchema" xmlns:xs="http://www.w3.org/2001/XMLSchema" xmlns:p="http://schemas.microsoft.com/office/2006/metadata/properties" xmlns:ns2="f63a0e63-9543-4e27-b730-4912982a2b80" xmlns:ns3="578f281d-af49-4412-819e-4228ac4dca62" xmlns:ns4="4aaf35b1-80a8-48e7-9d03-c612add1997b" targetNamespace="http://schemas.microsoft.com/office/2006/metadata/properties" ma:root="true" ma:fieldsID="55265eb895bbbb9443b89cb40823f8bb" ns2:_="" ns3:_="" ns4:_="">
    <xsd:import namespace="f63a0e63-9543-4e27-b730-4912982a2b80"/>
    <xsd:import namespace="578f281d-af49-4412-819e-4228ac4dca62"/>
    <xsd:import namespace="4aaf35b1-80a8-48e7-9d03-c612add199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a0e63-9543-4e27-b730-4912982a2b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31d7151-b795-48f9-9207-6285658e27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8f281d-af49-4412-819e-4228ac4dca6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f35b1-80a8-48e7-9d03-c612add1997b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459bc77e-ef17-4ed2-b751-5422bd5600ba}" ma:internalName="TaxCatchAll" ma:showField="CatchAllData" ma:web="578f281d-af49-4412-819e-4228ac4dca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64E1F8E-A95F-4B64-854A-5B88D149AE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FF2526-D317-436F-9B7B-8A678B7B7238}">
  <ds:schemaRefs>
    <ds:schemaRef ds:uri="c27ef9ff-2489-44c9-aacb-eaa54cc855b5"/>
    <ds:schemaRef ds:uri="ec292b19-fc97-4c61-acc4-f264d0b9c1a9"/>
    <ds:schemaRef ds:uri="edb9d0e4-5370-4cfb-9e4e-bdf6de379f6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D412F23-B438-4547-986D-C171568A4B9F}"/>
</file>

<file path=docProps/app.xml><?xml version="1.0" encoding="utf-8"?>
<Properties xmlns="http://schemas.openxmlformats.org/officeDocument/2006/extended-properties" xmlns:vt="http://schemas.openxmlformats.org/officeDocument/2006/docPropsVTypes">
  <Template>Centre_for_Academic_Language_and_Development_Powerpoint_Template</Template>
  <TotalTime>0</TotalTime>
  <Words>1168</Words>
  <Application>Microsoft Office PowerPoint</Application>
  <PresentationFormat>On-screen Show (16:9)</PresentationFormat>
  <Paragraphs>102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Sanchez</vt:lpstr>
      <vt:lpstr>Sanchez </vt:lpstr>
      <vt:lpstr>University of Bristol Presentation</vt:lpstr>
      <vt:lpstr>Realising the in-sessional dream?  Forging a successful collaboration with Engineering on jointly assessed summative assignments for Masters students. 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Bristol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sessions for PG Geography 2020-21</dc:title>
  <dc:creator>Neil Tibbetts</dc:creator>
  <cp:lastModifiedBy>Neil Tibbetts</cp:lastModifiedBy>
  <cp:revision>136</cp:revision>
  <dcterms:created xsi:type="dcterms:W3CDTF">2020-09-24T13:18:50Z</dcterms:created>
  <dcterms:modified xsi:type="dcterms:W3CDTF">2024-03-14T08:42:08Z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0x010100289E6D72D12205459D3CE0CC34916B19</vt:lpwstr>
  </property>
  <property fmtid="{D5CDD505-2E9C-101B-9397-08002B2CF9AE}" pid="3" name="MediaServiceImageTags">
    <vt:lpwstr/>
  </property>
</Properties>
</file>