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10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8.xml" ContentType="application/vnd.openxmlformats-officedocument.drawingml.diagramStyle+xml"/>
  <Override PartName="/ppt/theme/theme1.xml" ContentType="application/vnd.openxmlformats-officedocument.theme+xml"/>
  <Override PartName="/ppt/diagrams/colors8.xml" ContentType="application/vnd.openxmlformats-officedocument.drawingml.diagramColor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8.xml" ContentType="application/vnd.ms-office.drawingml.diagramDrawing+xml"/>
  <Override PartName="/ppt/diagrams/colors6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6.xml" ContentType="application/vnd.openxmlformats-officedocument.drawingml.diagramStyle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layout7.xml" ContentType="application/vnd.openxmlformats-officedocument.drawingml.diagramLayout+xml"/>
  <Override PartName="/ppt/diagrams/drawing2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quickStyle7.xml" ContentType="application/vnd.openxmlformats-officedocument.drawingml.diagramStyle+xml"/>
  <Override PartName="/ppt/diagrams/layout12.xml" ContentType="application/vnd.openxmlformats-officedocument.drawingml.diagramLayout+xml"/>
  <Override PartName="/ppt/diagrams/drawing12.xml" ContentType="application/vnd.ms-office.drawingml.diagramDrawing+xml"/>
  <Override PartName="/ppt/diagrams/layout6.xml" ContentType="application/vnd.openxmlformats-officedocument.drawingml.diagramLayout+xml"/>
  <Override PartName="/ppt/diagrams/colors7.xml" ContentType="application/vnd.openxmlformats-officedocument.drawingml.diagramColors+xml"/>
  <Override PartName="/ppt/diagrams/drawing5.xml" ContentType="application/vnd.ms-office.drawingml.diagramDrawing+xml"/>
  <Override PartName="/ppt/diagrams/drawing7.xml" ContentType="application/vnd.ms-office.drawingml.diagramDrawing+xml"/>
  <Override PartName="/ppt/diagrams/drawing6.xml" ContentType="application/vnd.ms-office.drawingml.diagramDrawing+xml"/>
  <Override PartName="/ppt/diagrams/layout8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5" r:id="rId4"/>
    <p:sldId id="258" r:id="rId5"/>
    <p:sldId id="297" r:id="rId6"/>
    <p:sldId id="264" r:id="rId7"/>
    <p:sldId id="283" r:id="rId8"/>
    <p:sldId id="262" r:id="rId9"/>
    <p:sldId id="261" r:id="rId10"/>
    <p:sldId id="263" r:id="rId11"/>
    <p:sldId id="273" r:id="rId12"/>
    <p:sldId id="292" r:id="rId13"/>
    <p:sldId id="287" r:id="rId14"/>
    <p:sldId id="291" r:id="rId15"/>
    <p:sldId id="288" r:id="rId16"/>
    <p:sldId id="294" r:id="rId17"/>
    <p:sldId id="289" r:id="rId18"/>
    <p:sldId id="296" r:id="rId19"/>
    <p:sldId id="295" r:id="rId20"/>
    <p:sldId id="293" r:id="rId21"/>
    <p:sldId id="290" r:id="rId22"/>
    <p:sldId id="281" r:id="rId23"/>
    <p:sldId id="284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646A6-BCD2-4A25-8B94-C3DF53CC1FD5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F2041FA1-2F72-49F8-8F57-01BFFFDDA044}">
      <dgm:prSet phldrT="[Text]"/>
      <dgm:spPr/>
      <dgm:t>
        <a:bodyPr anchor="t" anchorCtr="0"/>
        <a:lstStyle/>
        <a:p>
          <a:r>
            <a:rPr lang="en-GB" b="1" dirty="0"/>
            <a:t>Pre course:</a:t>
          </a:r>
        </a:p>
        <a:p>
          <a:endParaRPr lang="en-GB" dirty="0"/>
        </a:p>
        <a:p>
          <a:r>
            <a:rPr lang="en-GB" dirty="0"/>
            <a:t>Professional – academic history interviews</a:t>
          </a:r>
        </a:p>
      </dgm:t>
    </dgm:pt>
    <dgm:pt modelId="{56891022-1E39-4187-9F9A-3880701A9155}" type="parTrans" cxnId="{6503C741-FD2C-483C-9DE1-CF0DBA26CDAD}">
      <dgm:prSet/>
      <dgm:spPr/>
      <dgm:t>
        <a:bodyPr/>
        <a:lstStyle/>
        <a:p>
          <a:endParaRPr lang="en-GB"/>
        </a:p>
      </dgm:t>
    </dgm:pt>
    <dgm:pt modelId="{EA6CB749-7DB8-4630-8406-B7B81D714913}" type="sibTrans" cxnId="{6503C741-FD2C-483C-9DE1-CF0DBA26CDAD}">
      <dgm:prSet/>
      <dgm:spPr/>
      <dgm:t>
        <a:bodyPr/>
        <a:lstStyle/>
        <a:p>
          <a:endParaRPr lang="en-GB" dirty="0"/>
        </a:p>
      </dgm:t>
    </dgm:pt>
    <dgm:pt modelId="{E88D2378-6BAE-4097-BB00-A5DD5A857058}">
      <dgm:prSet phldrT="[Text]"/>
      <dgm:spPr/>
      <dgm:t>
        <a:bodyPr anchor="t" anchorCtr="0"/>
        <a:lstStyle/>
        <a:p>
          <a:r>
            <a:rPr lang="en-GB" b="1" dirty="0"/>
            <a:t>During course:</a:t>
          </a:r>
        </a:p>
        <a:p>
          <a:endParaRPr lang="en-GB" dirty="0"/>
        </a:p>
        <a:p>
          <a:r>
            <a:rPr lang="en-GB" dirty="0"/>
            <a:t>Lesson observations</a:t>
          </a:r>
        </a:p>
        <a:p>
          <a:r>
            <a:rPr lang="en-GB" dirty="0"/>
            <a:t>Document collection</a:t>
          </a:r>
        </a:p>
        <a:p>
          <a:r>
            <a:rPr lang="en-GB" dirty="0"/>
            <a:t>Talk around text interviews</a:t>
          </a:r>
        </a:p>
        <a:p>
          <a:r>
            <a:rPr lang="en-GB" dirty="0"/>
            <a:t>Field notes</a:t>
          </a:r>
        </a:p>
      </dgm:t>
    </dgm:pt>
    <dgm:pt modelId="{E2922917-9EB2-4E44-93EF-EEA1C00BE55C}" type="parTrans" cxnId="{7D7C6757-F057-47FF-BE98-53F825485630}">
      <dgm:prSet/>
      <dgm:spPr/>
      <dgm:t>
        <a:bodyPr/>
        <a:lstStyle/>
        <a:p>
          <a:endParaRPr lang="en-GB"/>
        </a:p>
      </dgm:t>
    </dgm:pt>
    <dgm:pt modelId="{A35B1D0D-D3B1-4B41-AA38-2323F8870805}" type="sibTrans" cxnId="{7D7C6757-F057-47FF-BE98-53F825485630}">
      <dgm:prSet/>
      <dgm:spPr/>
      <dgm:t>
        <a:bodyPr/>
        <a:lstStyle/>
        <a:p>
          <a:endParaRPr lang="en-GB" dirty="0"/>
        </a:p>
      </dgm:t>
    </dgm:pt>
    <dgm:pt modelId="{B79C079B-2851-42BC-A070-8A875040819E}">
      <dgm:prSet phldrT="[Text]"/>
      <dgm:spPr/>
      <dgm:t>
        <a:bodyPr anchor="t" anchorCtr="0"/>
        <a:lstStyle/>
        <a:p>
          <a:r>
            <a:rPr lang="en-GB" b="1" dirty="0"/>
            <a:t>Post-course:</a:t>
          </a:r>
        </a:p>
        <a:p>
          <a:endParaRPr lang="en-GB" dirty="0"/>
        </a:p>
        <a:p>
          <a:r>
            <a:rPr lang="en-GB" dirty="0"/>
            <a:t>Reflective interviews</a:t>
          </a:r>
        </a:p>
      </dgm:t>
    </dgm:pt>
    <dgm:pt modelId="{CFFA8BC7-4545-4125-9739-5890D22A2727}" type="parTrans" cxnId="{DA154312-20A1-40EF-9E4D-CE2E7A60405E}">
      <dgm:prSet/>
      <dgm:spPr/>
      <dgm:t>
        <a:bodyPr/>
        <a:lstStyle/>
        <a:p>
          <a:endParaRPr lang="en-GB"/>
        </a:p>
      </dgm:t>
    </dgm:pt>
    <dgm:pt modelId="{784CE222-E6BD-4A36-9034-D389B389F587}" type="sibTrans" cxnId="{DA154312-20A1-40EF-9E4D-CE2E7A60405E}">
      <dgm:prSet/>
      <dgm:spPr/>
      <dgm:t>
        <a:bodyPr/>
        <a:lstStyle/>
        <a:p>
          <a:endParaRPr lang="en-GB"/>
        </a:p>
      </dgm:t>
    </dgm:pt>
    <dgm:pt modelId="{BF54ADD2-B85E-4611-85CF-FD97585F0B90}" type="pres">
      <dgm:prSet presAssocID="{FF0646A6-BCD2-4A25-8B94-C3DF53CC1FD5}" presName="Name0" presStyleCnt="0">
        <dgm:presLayoutVars>
          <dgm:dir/>
          <dgm:resizeHandles val="exact"/>
        </dgm:presLayoutVars>
      </dgm:prSet>
      <dgm:spPr/>
    </dgm:pt>
    <dgm:pt modelId="{8CC2C4EB-807C-4D75-A2CA-B523721F5606}" type="pres">
      <dgm:prSet presAssocID="{F2041FA1-2F72-49F8-8F57-01BFFFDDA044}" presName="node" presStyleLbl="node1" presStyleIdx="0" presStyleCnt="3">
        <dgm:presLayoutVars>
          <dgm:bulletEnabled val="1"/>
        </dgm:presLayoutVars>
      </dgm:prSet>
      <dgm:spPr/>
    </dgm:pt>
    <dgm:pt modelId="{DCFD711F-004D-458C-97A0-964DF4238646}" type="pres">
      <dgm:prSet presAssocID="{EA6CB749-7DB8-4630-8406-B7B81D714913}" presName="sibTrans" presStyleLbl="sibTrans2D1" presStyleIdx="0" presStyleCnt="2"/>
      <dgm:spPr/>
    </dgm:pt>
    <dgm:pt modelId="{34850046-72F4-485E-B881-8EC23CE51670}" type="pres">
      <dgm:prSet presAssocID="{EA6CB749-7DB8-4630-8406-B7B81D714913}" presName="connectorText" presStyleLbl="sibTrans2D1" presStyleIdx="0" presStyleCnt="2"/>
      <dgm:spPr/>
    </dgm:pt>
    <dgm:pt modelId="{B2674CDF-8B2D-4EB0-B74E-7D257213C6A6}" type="pres">
      <dgm:prSet presAssocID="{E88D2378-6BAE-4097-BB00-A5DD5A857058}" presName="node" presStyleLbl="node1" presStyleIdx="1" presStyleCnt="3">
        <dgm:presLayoutVars>
          <dgm:bulletEnabled val="1"/>
        </dgm:presLayoutVars>
      </dgm:prSet>
      <dgm:spPr/>
    </dgm:pt>
    <dgm:pt modelId="{B17C8C6B-83CE-4042-9D9E-71693F9D64F6}" type="pres">
      <dgm:prSet presAssocID="{A35B1D0D-D3B1-4B41-AA38-2323F8870805}" presName="sibTrans" presStyleLbl="sibTrans2D1" presStyleIdx="1" presStyleCnt="2"/>
      <dgm:spPr/>
    </dgm:pt>
    <dgm:pt modelId="{9F447F8C-F65F-46B0-818B-309560B55B20}" type="pres">
      <dgm:prSet presAssocID="{A35B1D0D-D3B1-4B41-AA38-2323F8870805}" presName="connectorText" presStyleLbl="sibTrans2D1" presStyleIdx="1" presStyleCnt="2"/>
      <dgm:spPr/>
    </dgm:pt>
    <dgm:pt modelId="{A780366A-ECCF-4DEF-AFC7-CD9CAABED779}" type="pres">
      <dgm:prSet presAssocID="{B79C079B-2851-42BC-A070-8A875040819E}" presName="node" presStyleLbl="node1" presStyleIdx="2" presStyleCnt="3">
        <dgm:presLayoutVars>
          <dgm:bulletEnabled val="1"/>
        </dgm:presLayoutVars>
      </dgm:prSet>
      <dgm:spPr/>
    </dgm:pt>
  </dgm:ptLst>
  <dgm:cxnLst>
    <dgm:cxn modelId="{DA154312-20A1-40EF-9E4D-CE2E7A60405E}" srcId="{FF0646A6-BCD2-4A25-8B94-C3DF53CC1FD5}" destId="{B79C079B-2851-42BC-A070-8A875040819E}" srcOrd="2" destOrd="0" parTransId="{CFFA8BC7-4545-4125-9739-5890D22A2727}" sibTransId="{784CE222-E6BD-4A36-9034-D389B389F587}"/>
    <dgm:cxn modelId="{34B6E117-AF3E-453D-9F14-F930639D6C7B}" type="presOf" srcId="{B79C079B-2851-42BC-A070-8A875040819E}" destId="{A780366A-ECCF-4DEF-AFC7-CD9CAABED779}" srcOrd="0" destOrd="0" presId="urn:microsoft.com/office/officeart/2005/8/layout/process1"/>
    <dgm:cxn modelId="{50865A29-95F0-4CB9-8861-1FD21DC84C4E}" type="presOf" srcId="{A35B1D0D-D3B1-4B41-AA38-2323F8870805}" destId="{9F447F8C-F65F-46B0-818B-309560B55B20}" srcOrd="1" destOrd="0" presId="urn:microsoft.com/office/officeart/2005/8/layout/process1"/>
    <dgm:cxn modelId="{966B295F-F29D-42D5-8022-92DB7D9D6AE1}" type="presOf" srcId="{F2041FA1-2F72-49F8-8F57-01BFFFDDA044}" destId="{8CC2C4EB-807C-4D75-A2CA-B523721F5606}" srcOrd="0" destOrd="0" presId="urn:microsoft.com/office/officeart/2005/8/layout/process1"/>
    <dgm:cxn modelId="{6503C741-FD2C-483C-9DE1-CF0DBA26CDAD}" srcId="{FF0646A6-BCD2-4A25-8B94-C3DF53CC1FD5}" destId="{F2041FA1-2F72-49F8-8F57-01BFFFDDA044}" srcOrd="0" destOrd="0" parTransId="{56891022-1E39-4187-9F9A-3880701A9155}" sibTransId="{EA6CB749-7DB8-4630-8406-B7B81D714913}"/>
    <dgm:cxn modelId="{E13CC645-0880-440B-B013-BEEBD176BCC7}" type="presOf" srcId="{EA6CB749-7DB8-4630-8406-B7B81D714913}" destId="{34850046-72F4-485E-B881-8EC23CE51670}" srcOrd="1" destOrd="0" presId="urn:microsoft.com/office/officeart/2005/8/layout/process1"/>
    <dgm:cxn modelId="{7D7C6757-F057-47FF-BE98-53F825485630}" srcId="{FF0646A6-BCD2-4A25-8B94-C3DF53CC1FD5}" destId="{E88D2378-6BAE-4097-BB00-A5DD5A857058}" srcOrd="1" destOrd="0" parTransId="{E2922917-9EB2-4E44-93EF-EEA1C00BE55C}" sibTransId="{A35B1D0D-D3B1-4B41-AA38-2323F8870805}"/>
    <dgm:cxn modelId="{C3661B85-AC7E-4A3E-9587-9E370E3F6779}" type="presOf" srcId="{EA6CB749-7DB8-4630-8406-B7B81D714913}" destId="{DCFD711F-004D-458C-97A0-964DF4238646}" srcOrd="0" destOrd="0" presId="urn:microsoft.com/office/officeart/2005/8/layout/process1"/>
    <dgm:cxn modelId="{2F12C4A1-2821-4279-A72A-3A5DDD5E58A7}" type="presOf" srcId="{FF0646A6-BCD2-4A25-8B94-C3DF53CC1FD5}" destId="{BF54ADD2-B85E-4611-85CF-FD97585F0B90}" srcOrd="0" destOrd="0" presId="urn:microsoft.com/office/officeart/2005/8/layout/process1"/>
    <dgm:cxn modelId="{0763E3C5-7DEB-4748-8122-D29CAB377ED4}" type="presOf" srcId="{E88D2378-6BAE-4097-BB00-A5DD5A857058}" destId="{B2674CDF-8B2D-4EB0-B74E-7D257213C6A6}" srcOrd="0" destOrd="0" presId="urn:microsoft.com/office/officeart/2005/8/layout/process1"/>
    <dgm:cxn modelId="{841D40EE-3A42-4528-BC0A-EFDF8F8F4567}" type="presOf" srcId="{A35B1D0D-D3B1-4B41-AA38-2323F8870805}" destId="{B17C8C6B-83CE-4042-9D9E-71693F9D64F6}" srcOrd="0" destOrd="0" presId="urn:microsoft.com/office/officeart/2005/8/layout/process1"/>
    <dgm:cxn modelId="{E2F568D0-7146-4B4E-981C-90102E5F147F}" type="presParOf" srcId="{BF54ADD2-B85E-4611-85CF-FD97585F0B90}" destId="{8CC2C4EB-807C-4D75-A2CA-B523721F5606}" srcOrd="0" destOrd="0" presId="urn:microsoft.com/office/officeart/2005/8/layout/process1"/>
    <dgm:cxn modelId="{B21E5563-D4B3-4287-A9E8-395F7506FEA2}" type="presParOf" srcId="{BF54ADD2-B85E-4611-85CF-FD97585F0B90}" destId="{DCFD711F-004D-458C-97A0-964DF4238646}" srcOrd="1" destOrd="0" presId="urn:microsoft.com/office/officeart/2005/8/layout/process1"/>
    <dgm:cxn modelId="{6888326D-D906-4DE4-A24F-4FAB67F78062}" type="presParOf" srcId="{DCFD711F-004D-458C-97A0-964DF4238646}" destId="{34850046-72F4-485E-B881-8EC23CE51670}" srcOrd="0" destOrd="0" presId="urn:microsoft.com/office/officeart/2005/8/layout/process1"/>
    <dgm:cxn modelId="{E6D9D04D-6C5D-401B-BE1A-A8FE4D83C87F}" type="presParOf" srcId="{BF54ADD2-B85E-4611-85CF-FD97585F0B90}" destId="{B2674CDF-8B2D-4EB0-B74E-7D257213C6A6}" srcOrd="2" destOrd="0" presId="urn:microsoft.com/office/officeart/2005/8/layout/process1"/>
    <dgm:cxn modelId="{E5793B65-FC91-4AD1-A0E0-7393A4C55583}" type="presParOf" srcId="{BF54ADD2-B85E-4611-85CF-FD97585F0B90}" destId="{B17C8C6B-83CE-4042-9D9E-71693F9D64F6}" srcOrd="3" destOrd="0" presId="urn:microsoft.com/office/officeart/2005/8/layout/process1"/>
    <dgm:cxn modelId="{C1772A54-1355-4B8D-9651-9F51A4F60976}" type="presParOf" srcId="{B17C8C6B-83CE-4042-9D9E-71693F9D64F6}" destId="{9F447F8C-F65F-46B0-818B-309560B55B20}" srcOrd="0" destOrd="0" presId="urn:microsoft.com/office/officeart/2005/8/layout/process1"/>
    <dgm:cxn modelId="{E2D89A73-276C-4EFA-8004-AD5EA2CD5654}" type="presParOf" srcId="{BF54ADD2-B85E-4611-85CF-FD97585F0B90}" destId="{A780366A-ECCF-4DEF-AFC7-CD9CAABED77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DD53A0-4CE6-477F-9FAB-A9D13AB02B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81F2F0-F94D-4D7D-B5AB-48C6922C95A6}">
      <dgm:prSet/>
      <dgm:spPr/>
      <dgm:t>
        <a:bodyPr/>
        <a:lstStyle/>
        <a:p>
          <a:r>
            <a:rPr lang="en-GB" baseline="0" dirty="0"/>
            <a:t>Institutional Status</a:t>
          </a:r>
          <a:endParaRPr lang="en-GB" dirty="0"/>
        </a:p>
      </dgm:t>
    </dgm:pt>
    <dgm:pt modelId="{4B4A93F7-3C82-4F2B-9882-C5E7DA7139E6}" type="parTrans" cxnId="{7D53AEB7-B5DC-4E6F-9C69-1BDF9C11E682}">
      <dgm:prSet/>
      <dgm:spPr/>
      <dgm:t>
        <a:bodyPr/>
        <a:lstStyle/>
        <a:p>
          <a:endParaRPr lang="en-GB"/>
        </a:p>
      </dgm:t>
    </dgm:pt>
    <dgm:pt modelId="{EA62FB23-F93A-45B5-BD8D-5AEB57C78C85}" type="sibTrans" cxnId="{7D53AEB7-B5DC-4E6F-9C69-1BDF9C11E682}">
      <dgm:prSet/>
      <dgm:spPr/>
      <dgm:t>
        <a:bodyPr/>
        <a:lstStyle/>
        <a:p>
          <a:endParaRPr lang="en-GB"/>
        </a:p>
      </dgm:t>
    </dgm:pt>
    <dgm:pt modelId="{E0EE5055-7C42-458C-9747-813CEB9DD020}">
      <dgm:prSet/>
      <dgm:spPr/>
      <dgm:t>
        <a:bodyPr/>
        <a:lstStyle/>
        <a:p>
          <a:r>
            <a:rPr lang="en-GB" baseline="0" dirty="0"/>
            <a:t>Collaboration within EAP</a:t>
          </a:r>
          <a:endParaRPr lang="en-GB" dirty="0"/>
        </a:p>
      </dgm:t>
    </dgm:pt>
    <dgm:pt modelId="{A539F67B-E27A-47EC-AC06-1222A78F9FA9}" type="parTrans" cxnId="{2C6C89AE-3EB2-44DC-B7CC-B85B743D8CE8}">
      <dgm:prSet/>
      <dgm:spPr/>
      <dgm:t>
        <a:bodyPr/>
        <a:lstStyle/>
        <a:p>
          <a:endParaRPr lang="en-GB"/>
        </a:p>
      </dgm:t>
    </dgm:pt>
    <dgm:pt modelId="{57F88128-B610-4BDE-A87C-E2D554205906}" type="sibTrans" cxnId="{2C6C89AE-3EB2-44DC-B7CC-B85B743D8CE8}">
      <dgm:prSet/>
      <dgm:spPr/>
      <dgm:t>
        <a:bodyPr/>
        <a:lstStyle/>
        <a:p>
          <a:endParaRPr lang="en-GB"/>
        </a:p>
      </dgm:t>
    </dgm:pt>
    <dgm:pt modelId="{3ACAE445-5B9F-46D0-831C-06630F62D40A}">
      <dgm:prSet/>
      <dgm:spPr/>
      <dgm:t>
        <a:bodyPr/>
        <a:lstStyle/>
        <a:p>
          <a:r>
            <a:rPr lang="en-GB" baseline="0" dirty="0"/>
            <a:t>Professional targets</a:t>
          </a:r>
          <a:endParaRPr lang="en-GB" dirty="0"/>
        </a:p>
      </dgm:t>
    </dgm:pt>
    <dgm:pt modelId="{1613C9D7-A918-4ACA-B675-127E7AC45D60}" type="parTrans" cxnId="{2A46DFD6-ED6C-45AF-AF69-E19A8C9AE82F}">
      <dgm:prSet/>
      <dgm:spPr/>
      <dgm:t>
        <a:bodyPr/>
        <a:lstStyle/>
        <a:p>
          <a:endParaRPr lang="en-GB"/>
        </a:p>
      </dgm:t>
    </dgm:pt>
    <dgm:pt modelId="{AC3C61B2-62A7-46B4-812D-9197D7D0D295}" type="sibTrans" cxnId="{2A46DFD6-ED6C-45AF-AF69-E19A8C9AE82F}">
      <dgm:prSet/>
      <dgm:spPr/>
      <dgm:t>
        <a:bodyPr/>
        <a:lstStyle/>
        <a:p>
          <a:endParaRPr lang="en-GB"/>
        </a:p>
      </dgm:t>
    </dgm:pt>
    <dgm:pt modelId="{54DD0A4C-7455-4215-A3C6-6E7E67EB8D2A}">
      <dgm:prSet/>
      <dgm:spPr>
        <a:solidFill>
          <a:srgbClr val="00B0F0"/>
        </a:solidFill>
      </dgm:spPr>
      <dgm:t>
        <a:bodyPr/>
        <a:lstStyle/>
        <a:p>
          <a:r>
            <a:rPr lang="en-GB" baseline="0" dirty="0"/>
            <a:t>EAP teachers’ own academic practices</a:t>
          </a:r>
          <a:endParaRPr lang="en-GB" dirty="0"/>
        </a:p>
      </dgm:t>
    </dgm:pt>
    <dgm:pt modelId="{3D95AD53-F90E-42F9-8602-AA76F7D3F358}" type="parTrans" cxnId="{FB1A42EC-42C8-458A-AF36-8E03FBBB40C6}">
      <dgm:prSet/>
      <dgm:spPr/>
      <dgm:t>
        <a:bodyPr/>
        <a:lstStyle/>
        <a:p>
          <a:endParaRPr lang="en-GB"/>
        </a:p>
      </dgm:t>
    </dgm:pt>
    <dgm:pt modelId="{7FA4C3DA-2FF0-42CF-B45E-29816E1C09E3}" type="sibTrans" cxnId="{FB1A42EC-42C8-458A-AF36-8E03FBBB40C6}">
      <dgm:prSet/>
      <dgm:spPr/>
      <dgm:t>
        <a:bodyPr/>
        <a:lstStyle/>
        <a:p>
          <a:endParaRPr lang="en-GB"/>
        </a:p>
      </dgm:t>
    </dgm:pt>
    <dgm:pt modelId="{5D8343A3-8114-4F20-AD19-5C70D14EBD65}">
      <dgm:prSet/>
      <dgm:spPr/>
      <dgm:t>
        <a:bodyPr/>
        <a:lstStyle/>
        <a:p>
          <a:r>
            <a:rPr lang="en-GB" baseline="0" dirty="0"/>
            <a:t>Multi-directional learning</a:t>
          </a:r>
          <a:endParaRPr lang="en-GB" dirty="0"/>
        </a:p>
      </dgm:t>
    </dgm:pt>
    <dgm:pt modelId="{612D4EF9-4441-49E5-B210-99F70D1384E2}" type="parTrans" cxnId="{BB545BB1-9345-4B14-B062-A2FAE245071F}">
      <dgm:prSet/>
      <dgm:spPr/>
      <dgm:t>
        <a:bodyPr/>
        <a:lstStyle/>
        <a:p>
          <a:endParaRPr lang="en-GB"/>
        </a:p>
      </dgm:t>
    </dgm:pt>
    <dgm:pt modelId="{50D7B159-01C1-41CD-A4F3-F68D5464001C}" type="sibTrans" cxnId="{BB545BB1-9345-4B14-B062-A2FAE245071F}">
      <dgm:prSet/>
      <dgm:spPr/>
      <dgm:t>
        <a:bodyPr/>
        <a:lstStyle/>
        <a:p>
          <a:endParaRPr lang="en-GB"/>
        </a:p>
      </dgm:t>
    </dgm:pt>
    <dgm:pt modelId="{DCDE949A-A677-4AF6-A6DC-8FCFB610E7B6}" type="pres">
      <dgm:prSet presAssocID="{DEDD53A0-4CE6-477F-9FAB-A9D13AB02B4E}" presName="diagram" presStyleCnt="0">
        <dgm:presLayoutVars>
          <dgm:dir/>
          <dgm:resizeHandles val="exact"/>
        </dgm:presLayoutVars>
      </dgm:prSet>
      <dgm:spPr/>
    </dgm:pt>
    <dgm:pt modelId="{11A8D903-4329-4407-AC5F-515DB21F3E70}" type="pres">
      <dgm:prSet presAssocID="{F081F2F0-F94D-4D7D-B5AB-48C6922C95A6}" presName="node" presStyleLbl="node1" presStyleIdx="0" presStyleCnt="5">
        <dgm:presLayoutVars>
          <dgm:bulletEnabled val="1"/>
        </dgm:presLayoutVars>
      </dgm:prSet>
      <dgm:spPr/>
    </dgm:pt>
    <dgm:pt modelId="{2F4FD3C9-374B-43B4-8761-12D1F23C6A46}" type="pres">
      <dgm:prSet presAssocID="{EA62FB23-F93A-45B5-BD8D-5AEB57C78C85}" presName="sibTrans" presStyleCnt="0"/>
      <dgm:spPr/>
    </dgm:pt>
    <dgm:pt modelId="{9FF5E8F8-1994-4593-9EC7-406609A9A9E7}" type="pres">
      <dgm:prSet presAssocID="{E0EE5055-7C42-458C-9747-813CEB9DD020}" presName="node" presStyleLbl="node1" presStyleIdx="1" presStyleCnt="5">
        <dgm:presLayoutVars>
          <dgm:bulletEnabled val="1"/>
        </dgm:presLayoutVars>
      </dgm:prSet>
      <dgm:spPr/>
    </dgm:pt>
    <dgm:pt modelId="{130E4B29-034C-41E8-BE30-DEBE1F8EC625}" type="pres">
      <dgm:prSet presAssocID="{57F88128-B610-4BDE-A87C-E2D554205906}" presName="sibTrans" presStyleCnt="0"/>
      <dgm:spPr/>
    </dgm:pt>
    <dgm:pt modelId="{66966EC6-4961-4586-BF84-7FB6133C7C12}" type="pres">
      <dgm:prSet presAssocID="{3ACAE445-5B9F-46D0-831C-06630F62D40A}" presName="node" presStyleLbl="node1" presStyleIdx="2" presStyleCnt="5">
        <dgm:presLayoutVars>
          <dgm:bulletEnabled val="1"/>
        </dgm:presLayoutVars>
      </dgm:prSet>
      <dgm:spPr/>
    </dgm:pt>
    <dgm:pt modelId="{688307AC-8D9A-46B4-9611-1364282D1E72}" type="pres">
      <dgm:prSet presAssocID="{AC3C61B2-62A7-46B4-812D-9197D7D0D295}" presName="sibTrans" presStyleCnt="0"/>
      <dgm:spPr/>
    </dgm:pt>
    <dgm:pt modelId="{64CE3871-D1FA-44F8-BB41-3AA5939BE541}" type="pres">
      <dgm:prSet presAssocID="{54DD0A4C-7455-4215-A3C6-6E7E67EB8D2A}" presName="node" presStyleLbl="node1" presStyleIdx="3" presStyleCnt="5">
        <dgm:presLayoutVars>
          <dgm:bulletEnabled val="1"/>
        </dgm:presLayoutVars>
      </dgm:prSet>
      <dgm:spPr/>
    </dgm:pt>
    <dgm:pt modelId="{E04F96A2-8A4E-4F88-82FF-8FB74F43FA0D}" type="pres">
      <dgm:prSet presAssocID="{7FA4C3DA-2FF0-42CF-B45E-29816E1C09E3}" presName="sibTrans" presStyleCnt="0"/>
      <dgm:spPr/>
    </dgm:pt>
    <dgm:pt modelId="{7F2EFF72-5CB8-4129-BBA2-9B4757177687}" type="pres">
      <dgm:prSet presAssocID="{5D8343A3-8114-4F20-AD19-5C70D14EBD6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25A599-B69F-4B6B-99A2-2CE9B480CB9B}" type="presOf" srcId="{F081F2F0-F94D-4D7D-B5AB-48C6922C95A6}" destId="{11A8D903-4329-4407-AC5F-515DB21F3E70}" srcOrd="0" destOrd="0" presId="urn:microsoft.com/office/officeart/2005/8/layout/default"/>
    <dgm:cxn modelId="{2C6C89AE-3EB2-44DC-B7CC-B85B743D8CE8}" srcId="{DEDD53A0-4CE6-477F-9FAB-A9D13AB02B4E}" destId="{E0EE5055-7C42-458C-9747-813CEB9DD020}" srcOrd="1" destOrd="0" parTransId="{A539F67B-E27A-47EC-AC06-1222A78F9FA9}" sibTransId="{57F88128-B610-4BDE-A87C-E2D554205906}"/>
    <dgm:cxn modelId="{BB545BB1-9345-4B14-B062-A2FAE245071F}" srcId="{DEDD53A0-4CE6-477F-9FAB-A9D13AB02B4E}" destId="{5D8343A3-8114-4F20-AD19-5C70D14EBD65}" srcOrd="4" destOrd="0" parTransId="{612D4EF9-4441-49E5-B210-99F70D1384E2}" sibTransId="{50D7B159-01C1-41CD-A4F3-F68D5464001C}"/>
    <dgm:cxn modelId="{7D53AEB7-B5DC-4E6F-9C69-1BDF9C11E682}" srcId="{DEDD53A0-4CE6-477F-9FAB-A9D13AB02B4E}" destId="{F081F2F0-F94D-4D7D-B5AB-48C6922C95A6}" srcOrd="0" destOrd="0" parTransId="{4B4A93F7-3C82-4F2B-9882-C5E7DA7139E6}" sibTransId="{EA62FB23-F93A-45B5-BD8D-5AEB57C78C85}"/>
    <dgm:cxn modelId="{2A46DFD6-ED6C-45AF-AF69-E19A8C9AE82F}" srcId="{DEDD53A0-4CE6-477F-9FAB-A9D13AB02B4E}" destId="{3ACAE445-5B9F-46D0-831C-06630F62D40A}" srcOrd="2" destOrd="0" parTransId="{1613C9D7-A918-4ACA-B675-127E7AC45D60}" sibTransId="{AC3C61B2-62A7-46B4-812D-9197D7D0D295}"/>
    <dgm:cxn modelId="{FB1A42EC-42C8-458A-AF36-8E03FBBB40C6}" srcId="{DEDD53A0-4CE6-477F-9FAB-A9D13AB02B4E}" destId="{54DD0A4C-7455-4215-A3C6-6E7E67EB8D2A}" srcOrd="3" destOrd="0" parTransId="{3D95AD53-F90E-42F9-8602-AA76F7D3F358}" sibTransId="{7FA4C3DA-2FF0-42CF-B45E-29816E1C09E3}"/>
    <dgm:cxn modelId="{B73F6FEC-2A3D-4722-9E9C-A03962B4185C}" type="presOf" srcId="{3ACAE445-5B9F-46D0-831C-06630F62D40A}" destId="{66966EC6-4961-4586-BF84-7FB6133C7C12}" srcOrd="0" destOrd="0" presId="urn:microsoft.com/office/officeart/2005/8/layout/default"/>
    <dgm:cxn modelId="{BDD4FFEC-31A3-4386-A47B-A6D3CFF39F78}" type="presOf" srcId="{E0EE5055-7C42-458C-9747-813CEB9DD020}" destId="{9FF5E8F8-1994-4593-9EC7-406609A9A9E7}" srcOrd="0" destOrd="0" presId="urn:microsoft.com/office/officeart/2005/8/layout/default"/>
    <dgm:cxn modelId="{D28BCAED-7F53-464A-81F2-01BF737F1F6B}" type="presOf" srcId="{DEDD53A0-4CE6-477F-9FAB-A9D13AB02B4E}" destId="{DCDE949A-A677-4AF6-A6DC-8FCFB610E7B6}" srcOrd="0" destOrd="0" presId="urn:microsoft.com/office/officeart/2005/8/layout/default"/>
    <dgm:cxn modelId="{A19ACCF3-C04A-4DCE-A09B-6B16CBBC877D}" type="presOf" srcId="{54DD0A4C-7455-4215-A3C6-6E7E67EB8D2A}" destId="{64CE3871-D1FA-44F8-BB41-3AA5939BE541}" srcOrd="0" destOrd="0" presId="urn:microsoft.com/office/officeart/2005/8/layout/default"/>
    <dgm:cxn modelId="{760203FF-139E-4DB5-A33F-20DEB9FD5CC7}" type="presOf" srcId="{5D8343A3-8114-4F20-AD19-5C70D14EBD65}" destId="{7F2EFF72-5CB8-4129-BBA2-9B4757177687}" srcOrd="0" destOrd="0" presId="urn:microsoft.com/office/officeart/2005/8/layout/default"/>
    <dgm:cxn modelId="{F7D8BE2C-8508-4732-AC1B-32BFDBC44840}" type="presParOf" srcId="{DCDE949A-A677-4AF6-A6DC-8FCFB610E7B6}" destId="{11A8D903-4329-4407-AC5F-515DB21F3E70}" srcOrd="0" destOrd="0" presId="urn:microsoft.com/office/officeart/2005/8/layout/default"/>
    <dgm:cxn modelId="{D41BC27D-E266-4506-A734-B0652E977691}" type="presParOf" srcId="{DCDE949A-A677-4AF6-A6DC-8FCFB610E7B6}" destId="{2F4FD3C9-374B-43B4-8761-12D1F23C6A46}" srcOrd="1" destOrd="0" presId="urn:microsoft.com/office/officeart/2005/8/layout/default"/>
    <dgm:cxn modelId="{B5F6AB91-CAD6-4D2C-BAAC-3BB0DBC8B779}" type="presParOf" srcId="{DCDE949A-A677-4AF6-A6DC-8FCFB610E7B6}" destId="{9FF5E8F8-1994-4593-9EC7-406609A9A9E7}" srcOrd="2" destOrd="0" presId="urn:microsoft.com/office/officeart/2005/8/layout/default"/>
    <dgm:cxn modelId="{A84BDA5D-F44C-4B5C-BCE4-3801BA40DE1F}" type="presParOf" srcId="{DCDE949A-A677-4AF6-A6DC-8FCFB610E7B6}" destId="{130E4B29-034C-41E8-BE30-DEBE1F8EC625}" srcOrd="3" destOrd="0" presId="urn:microsoft.com/office/officeart/2005/8/layout/default"/>
    <dgm:cxn modelId="{0295AC19-6B9D-408A-A0F8-7CF43C4E70F8}" type="presParOf" srcId="{DCDE949A-A677-4AF6-A6DC-8FCFB610E7B6}" destId="{66966EC6-4961-4586-BF84-7FB6133C7C12}" srcOrd="4" destOrd="0" presId="urn:microsoft.com/office/officeart/2005/8/layout/default"/>
    <dgm:cxn modelId="{7E6B3B10-5299-4A7B-9C59-4DE21C2E488A}" type="presParOf" srcId="{DCDE949A-A677-4AF6-A6DC-8FCFB610E7B6}" destId="{688307AC-8D9A-46B4-9611-1364282D1E72}" srcOrd="5" destOrd="0" presId="urn:microsoft.com/office/officeart/2005/8/layout/default"/>
    <dgm:cxn modelId="{082E09A3-FC90-4F60-AF8C-567B372336F3}" type="presParOf" srcId="{DCDE949A-A677-4AF6-A6DC-8FCFB610E7B6}" destId="{64CE3871-D1FA-44F8-BB41-3AA5939BE541}" srcOrd="6" destOrd="0" presId="urn:microsoft.com/office/officeart/2005/8/layout/default"/>
    <dgm:cxn modelId="{11BA6A87-86ED-4BC7-9B08-4C4063A0A652}" type="presParOf" srcId="{DCDE949A-A677-4AF6-A6DC-8FCFB610E7B6}" destId="{E04F96A2-8A4E-4F88-82FF-8FB74F43FA0D}" srcOrd="7" destOrd="0" presId="urn:microsoft.com/office/officeart/2005/8/layout/default"/>
    <dgm:cxn modelId="{3A77AC63-F4BD-4367-A4F2-2EFB890ADFA6}" type="presParOf" srcId="{DCDE949A-A677-4AF6-A6DC-8FCFB610E7B6}" destId="{7F2EFF72-5CB8-4129-BBA2-9B47571776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DD53A0-4CE6-477F-9FAB-A9D13AB02B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81F2F0-F94D-4D7D-B5AB-48C6922C95A6}">
      <dgm:prSet/>
      <dgm:spPr/>
      <dgm:t>
        <a:bodyPr/>
        <a:lstStyle/>
        <a:p>
          <a:r>
            <a:rPr lang="en-GB" baseline="0" dirty="0"/>
            <a:t>Institutional Status</a:t>
          </a:r>
          <a:endParaRPr lang="en-GB" dirty="0"/>
        </a:p>
      </dgm:t>
    </dgm:pt>
    <dgm:pt modelId="{4B4A93F7-3C82-4F2B-9882-C5E7DA7139E6}" type="parTrans" cxnId="{7D53AEB7-B5DC-4E6F-9C69-1BDF9C11E682}">
      <dgm:prSet/>
      <dgm:spPr/>
      <dgm:t>
        <a:bodyPr/>
        <a:lstStyle/>
        <a:p>
          <a:endParaRPr lang="en-GB"/>
        </a:p>
      </dgm:t>
    </dgm:pt>
    <dgm:pt modelId="{EA62FB23-F93A-45B5-BD8D-5AEB57C78C85}" type="sibTrans" cxnId="{7D53AEB7-B5DC-4E6F-9C69-1BDF9C11E682}">
      <dgm:prSet/>
      <dgm:spPr/>
      <dgm:t>
        <a:bodyPr/>
        <a:lstStyle/>
        <a:p>
          <a:endParaRPr lang="en-GB"/>
        </a:p>
      </dgm:t>
    </dgm:pt>
    <dgm:pt modelId="{E0EE5055-7C42-458C-9747-813CEB9DD020}">
      <dgm:prSet/>
      <dgm:spPr/>
      <dgm:t>
        <a:bodyPr/>
        <a:lstStyle/>
        <a:p>
          <a:r>
            <a:rPr lang="en-GB" baseline="0" dirty="0"/>
            <a:t>Collaboration within EAP</a:t>
          </a:r>
          <a:endParaRPr lang="en-GB" dirty="0"/>
        </a:p>
      </dgm:t>
    </dgm:pt>
    <dgm:pt modelId="{A539F67B-E27A-47EC-AC06-1222A78F9FA9}" type="parTrans" cxnId="{2C6C89AE-3EB2-44DC-B7CC-B85B743D8CE8}">
      <dgm:prSet/>
      <dgm:spPr/>
      <dgm:t>
        <a:bodyPr/>
        <a:lstStyle/>
        <a:p>
          <a:endParaRPr lang="en-GB"/>
        </a:p>
      </dgm:t>
    </dgm:pt>
    <dgm:pt modelId="{57F88128-B610-4BDE-A87C-E2D554205906}" type="sibTrans" cxnId="{2C6C89AE-3EB2-44DC-B7CC-B85B743D8CE8}">
      <dgm:prSet/>
      <dgm:spPr/>
      <dgm:t>
        <a:bodyPr/>
        <a:lstStyle/>
        <a:p>
          <a:endParaRPr lang="en-GB"/>
        </a:p>
      </dgm:t>
    </dgm:pt>
    <dgm:pt modelId="{3ACAE445-5B9F-46D0-831C-06630F62D40A}">
      <dgm:prSet/>
      <dgm:spPr/>
      <dgm:t>
        <a:bodyPr/>
        <a:lstStyle/>
        <a:p>
          <a:r>
            <a:rPr lang="en-GB" baseline="0" dirty="0"/>
            <a:t>Professional targets</a:t>
          </a:r>
          <a:endParaRPr lang="en-GB" dirty="0"/>
        </a:p>
      </dgm:t>
    </dgm:pt>
    <dgm:pt modelId="{1613C9D7-A918-4ACA-B675-127E7AC45D60}" type="parTrans" cxnId="{2A46DFD6-ED6C-45AF-AF69-E19A8C9AE82F}">
      <dgm:prSet/>
      <dgm:spPr/>
      <dgm:t>
        <a:bodyPr/>
        <a:lstStyle/>
        <a:p>
          <a:endParaRPr lang="en-GB"/>
        </a:p>
      </dgm:t>
    </dgm:pt>
    <dgm:pt modelId="{AC3C61B2-62A7-46B4-812D-9197D7D0D295}" type="sibTrans" cxnId="{2A46DFD6-ED6C-45AF-AF69-E19A8C9AE82F}">
      <dgm:prSet/>
      <dgm:spPr/>
      <dgm:t>
        <a:bodyPr/>
        <a:lstStyle/>
        <a:p>
          <a:endParaRPr lang="en-GB"/>
        </a:p>
      </dgm:t>
    </dgm:pt>
    <dgm:pt modelId="{54DD0A4C-7455-4215-A3C6-6E7E67EB8D2A}">
      <dgm:prSet/>
      <dgm:spPr>
        <a:solidFill>
          <a:srgbClr val="00B0F0"/>
        </a:solidFill>
      </dgm:spPr>
      <dgm:t>
        <a:bodyPr/>
        <a:lstStyle/>
        <a:p>
          <a:r>
            <a:rPr lang="en-GB" baseline="0" dirty="0"/>
            <a:t>EAP teachers’ own academic practices</a:t>
          </a:r>
          <a:endParaRPr lang="en-GB" dirty="0"/>
        </a:p>
      </dgm:t>
    </dgm:pt>
    <dgm:pt modelId="{3D95AD53-F90E-42F9-8602-AA76F7D3F358}" type="parTrans" cxnId="{FB1A42EC-42C8-458A-AF36-8E03FBBB40C6}">
      <dgm:prSet/>
      <dgm:spPr/>
      <dgm:t>
        <a:bodyPr/>
        <a:lstStyle/>
        <a:p>
          <a:endParaRPr lang="en-GB"/>
        </a:p>
      </dgm:t>
    </dgm:pt>
    <dgm:pt modelId="{7FA4C3DA-2FF0-42CF-B45E-29816E1C09E3}" type="sibTrans" cxnId="{FB1A42EC-42C8-458A-AF36-8E03FBBB40C6}">
      <dgm:prSet/>
      <dgm:spPr/>
      <dgm:t>
        <a:bodyPr/>
        <a:lstStyle/>
        <a:p>
          <a:endParaRPr lang="en-GB"/>
        </a:p>
      </dgm:t>
    </dgm:pt>
    <dgm:pt modelId="{5D8343A3-8114-4F20-AD19-5C70D14EBD65}">
      <dgm:prSet/>
      <dgm:spPr/>
      <dgm:t>
        <a:bodyPr/>
        <a:lstStyle/>
        <a:p>
          <a:r>
            <a:rPr lang="en-GB" baseline="0" dirty="0"/>
            <a:t>Multi-directional learning</a:t>
          </a:r>
          <a:endParaRPr lang="en-GB" dirty="0"/>
        </a:p>
      </dgm:t>
    </dgm:pt>
    <dgm:pt modelId="{612D4EF9-4441-49E5-B210-99F70D1384E2}" type="parTrans" cxnId="{BB545BB1-9345-4B14-B062-A2FAE245071F}">
      <dgm:prSet/>
      <dgm:spPr/>
      <dgm:t>
        <a:bodyPr/>
        <a:lstStyle/>
        <a:p>
          <a:endParaRPr lang="en-GB"/>
        </a:p>
      </dgm:t>
    </dgm:pt>
    <dgm:pt modelId="{50D7B159-01C1-41CD-A4F3-F68D5464001C}" type="sibTrans" cxnId="{BB545BB1-9345-4B14-B062-A2FAE245071F}">
      <dgm:prSet/>
      <dgm:spPr/>
      <dgm:t>
        <a:bodyPr/>
        <a:lstStyle/>
        <a:p>
          <a:endParaRPr lang="en-GB"/>
        </a:p>
      </dgm:t>
    </dgm:pt>
    <dgm:pt modelId="{DCDE949A-A677-4AF6-A6DC-8FCFB610E7B6}" type="pres">
      <dgm:prSet presAssocID="{DEDD53A0-4CE6-477F-9FAB-A9D13AB02B4E}" presName="diagram" presStyleCnt="0">
        <dgm:presLayoutVars>
          <dgm:dir/>
          <dgm:resizeHandles val="exact"/>
        </dgm:presLayoutVars>
      </dgm:prSet>
      <dgm:spPr/>
    </dgm:pt>
    <dgm:pt modelId="{11A8D903-4329-4407-AC5F-515DB21F3E70}" type="pres">
      <dgm:prSet presAssocID="{F081F2F0-F94D-4D7D-B5AB-48C6922C95A6}" presName="node" presStyleLbl="node1" presStyleIdx="0" presStyleCnt="5">
        <dgm:presLayoutVars>
          <dgm:bulletEnabled val="1"/>
        </dgm:presLayoutVars>
      </dgm:prSet>
      <dgm:spPr/>
    </dgm:pt>
    <dgm:pt modelId="{2F4FD3C9-374B-43B4-8761-12D1F23C6A46}" type="pres">
      <dgm:prSet presAssocID="{EA62FB23-F93A-45B5-BD8D-5AEB57C78C85}" presName="sibTrans" presStyleCnt="0"/>
      <dgm:spPr/>
    </dgm:pt>
    <dgm:pt modelId="{9FF5E8F8-1994-4593-9EC7-406609A9A9E7}" type="pres">
      <dgm:prSet presAssocID="{E0EE5055-7C42-458C-9747-813CEB9DD020}" presName="node" presStyleLbl="node1" presStyleIdx="1" presStyleCnt="5">
        <dgm:presLayoutVars>
          <dgm:bulletEnabled val="1"/>
        </dgm:presLayoutVars>
      </dgm:prSet>
      <dgm:spPr/>
    </dgm:pt>
    <dgm:pt modelId="{130E4B29-034C-41E8-BE30-DEBE1F8EC625}" type="pres">
      <dgm:prSet presAssocID="{57F88128-B610-4BDE-A87C-E2D554205906}" presName="sibTrans" presStyleCnt="0"/>
      <dgm:spPr/>
    </dgm:pt>
    <dgm:pt modelId="{66966EC6-4961-4586-BF84-7FB6133C7C12}" type="pres">
      <dgm:prSet presAssocID="{3ACAE445-5B9F-46D0-831C-06630F62D40A}" presName="node" presStyleLbl="node1" presStyleIdx="2" presStyleCnt="5">
        <dgm:presLayoutVars>
          <dgm:bulletEnabled val="1"/>
        </dgm:presLayoutVars>
      </dgm:prSet>
      <dgm:spPr/>
    </dgm:pt>
    <dgm:pt modelId="{688307AC-8D9A-46B4-9611-1364282D1E72}" type="pres">
      <dgm:prSet presAssocID="{AC3C61B2-62A7-46B4-812D-9197D7D0D295}" presName="sibTrans" presStyleCnt="0"/>
      <dgm:spPr/>
    </dgm:pt>
    <dgm:pt modelId="{64CE3871-D1FA-44F8-BB41-3AA5939BE541}" type="pres">
      <dgm:prSet presAssocID="{54DD0A4C-7455-4215-A3C6-6E7E67EB8D2A}" presName="node" presStyleLbl="node1" presStyleIdx="3" presStyleCnt="5">
        <dgm:presLayoutVars>
          <dgm:bulletEnabled val="1"/>
        </dgm:presLayoutVars>
      </dgm:prSet>
      <dgm:spPr/>
    </dgm:pt>
    <dgm:pt modelId="{E04F96A2-8A4E-4F88-82FF-8FB74F43FA0D}" type="pres">
      <dgm:prSet presAssocID="{7FA4C3DA-2FF0-42CF-B45E-29816E1C09E3}" presName="sibTrans" presStyleCnt="0"/>
      <dgm:spPr/>
    </dgm:pt>
    <dgm:pt modelId="{7F2EFF72-5CB8-4129-BBA2-9B4757177687}" type="pres">
      <dgm:prSet presAssocID="{5D8343A3-8114-4F20-AD19-5C70D14EBD6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25A599-B69F-4B6B-99A2-2CE9B480CB9B}" type="presOf" srcId="{F081F2F0-F94D-4D7D-B5AB-48C6922C95A6}" destId="{11A8D903-4329-4407-AC5F-515DB21F3E70}" srcOrd="0" destOrd="0" presId="urn:microsoft.com/office/officeart/2005/8/layout/default"/>
    <dgm:cxn modelId="{2C6C89AE-3EB2-44DC-B7CC-B85B743D8CE8}" srcId="{DEDD53A0-4CE6-477F-9FAB-A9D13AB02B4E}" destId="{E0EE5055-7C42-458C-9747-813CEB9DD020}" srcOrd="1" destOrd="0" parTransId="{A539F67B-E27A-47EC-AC06-1222A78F9FA9}" sibTransId="{57F88128-B610-4BDE-A87C-E2D554205906}"/>
    <dgm:cxn modelId="{BB545BB1-9345-4B14-B062-A2FAE245071F}" srcId="{DEDD53A0-4CE6-477F-9FAB-A9D13AB02B4E}" destId="{5D8343A3-8114-4F20-AD19-5C70D14EBD65}" srcOrd="4" destOrd="0" parTransId="{612D4EF9-4441-49E5-B210-99F70D1384E2}" sibTransId="{50D7B159-01C1-41CD-A4F3-F68D5464001C}"/>
    <dgm:cxn modelId="{7D53AEB7-B5DC-4E6F-9C69-1BDF9C11E682}" srcId="{DEDD53A0-4CE6-477F-9FAB-A9D13AB02B4E}" destId="{F081F2F0-F94D-4D7D-B5AB-48C6922C95A6}" srcOrd="0" destOrd="0" parTransId="{4B4A93F7-3C82-4F2B-9882-C5E7DA7139E6}" sibTransId="{EA62FB23-F93A-45B5-BD8D-5AEB57C78C85}"/>
    <dgm:cxn modelId="{2A46DFD6-ED6C-45AF-AF69-E19A8C9AE82F}" srcId="{DEDD53A0-4CE6-477F-9FAB-A9D13AB02B4E}" destId="{3ACAE445-5B9F-46D0-831C-06630F62D40A}" srcOrd="2" destOrd="0" parTransId="{1613C9D7-A918-4ACA-B675-127E7AC45D60}" sibTransId="{AC3C61B2-62A7-46B4-812D-9197D7D0D295}"/>
    <dgm:cxn modelId="{FB1A42EC-42C8-458A-AF36-8E03FBBB40C6}" srcId="{DEDD53A0-4CE6-477F-9FAB-A9D13AB02B4E}" destId="{54DD0A4C-7455-4215-A3C6-6E7E67EB8D2A}" srcOrd="3" destOrd="0" parTransId="{3D95AD53-F90E-42F9-8602-AA76F7D3F358}" sibTransId="{7FA4C3DA-2FF0-42CF-B45E-29816E1C09E3}"/>
    <dgm:cxn modelId="{B73F6FEC-2A3D-4722-9E9C-A03962B4185C}" type="presOf" srcId="{3ACAE445-5B9F-46D0-831C-06630F62D40A}" destId="{66966EC6-4961-4586-BF84-7FB6133C7C12}" srcOrd="0" destOrd="0" presId="urn:microsoft.com/office/officeart/2005/8/layout/default"/>
    <dgm:cxn modelId="{BDD4FFEC-31A3-4386-A47B-A6D3CFF39F78}" type="presOf" srcId="{E0EE5055-7C42-458C-9747-813CEB9DD020}" destId="{9FF5E8F8-1994-4593-9EC7-406609A9A9E7}" srcOrd="0" destOrd="0" presId="urn:microsoft.com/office/officeart/2005/8/layout/default"/>
    <dgm:cxn modelId="{D28BCAED-7F53-464A-81F2-01BF737F1F6B}" type="presOf" srcId="{DEDD53A0-4CE6-477F-9FAB-A9D13AB02B4E}" destId="{DCDE949A-A677-4AF6-A6DC-8FCFB610E7B6}" srcOrd="0" destOrd="0" presId="urn:microsoft.com/office/officeart/2005/8/layout/default"/>
    <dgm:cxn modelId="{A19ACCF3-C04A-4DCE-A09B-6B16CBBC877D}" type="presOf" srcId="{54DD0A4C-7455-4215-A3C6-6E7E67EB8D2A}" destId="{64CE3871-D1FA-44F8-BB41-3AA5939BE541}" srcOrd="0" destOrd="0" presId="urn:microsoft.com/office/officeart/2005/8/layout/default"/>
    <dgm:cxn modelId="{760203FF-139E-4DB5-A33F-20DEB9FD5CC7}" type="presOf" srcId="{5D8343A3-8114-4F20-AD19-5C70D14EBD65}" destId="{7F2EFF72-5CB8-4129-BBA2-9B4757177687}" srcOrd="0" destOrd="0" presId="urn:microsoft.com/office/officeart/2005/8/layout/default"/>
    <dgm:cxn modelId="{F7D8BE2C-8508-4732-AC1B-32BFDBC44840}" type="presParOf" srcId="{DCDE949A-A677-4AF6-A6DC-8FCFB610E7B6}" destId="{11A8D903-4329-4407-AC5F-515DB21F3E70}" srcOrd="0" destOrd="0" presId="urn:microsoft.com/office/officeart/2005/8/layout/default"/>
    <dgm:cxn modelId="{D41BC27D-E266-4506-A734-B0652E977691}" type="presParOf" srcId="{DCDE949A-A677-4AF6-A6DC-8FCFB610E7B6}" destId="{2F4FD3C9-374B-43B4-8761-12D1F23C6A46}" srcOrd="1" destOrd="0" presId="urn:microsoft.com/office/officeart/2005/8/layout/default"/>
    <dgm:cxn modelId="{B5F6AB91-CAD6-4D2C-BAAC-3BB0DBC8B779}" type="presParOf" srcId="{DCDE949A-A677-4AF6-A6DC-8FCFB610E7B6}" destId="{9FF5E8F8-1994-4593-9EC7-406609A9A9E7}" srcOrd="2" destOrd="0" presId="urn:microsoft.com/office/officeart/2005/8/layout/default"/>
    <dgm:cxn modelId="{A84BDA5D-F44C-4B5C-BCE4-3801BA40DE1F}" type="presParOf" srcId="{DCDE949A-A677-4AF6-A6DC-8FCFB610E7B6}" destId="{130E4B29-034C-41E8-BE30-DEBE1F8EC625}" srcOrd="3" destOrd="0" presId="urn:microsoft.com/office/officeart/2005/8/layout/default"/>
    <dgm:cxn modelId="{0295AC19-6B9D-408A-A0F8-7CF43C4E70F8}" type="presParOf" srcId="{DCDE949A-A677-4AF6-A6DC-8FCFB610E7B6}" destId="{66966EC6-4961-4586-BF84-7FB6133C7C12}" srcOrd="4" destOrd="0" presId="urn:microsoft.com/office/officeart/2005/8/layout/default"/>
    <dgm:cxn modelId="{7E6B3B10-5299-4A7B-9C59-4DE21C2E488A}" type="presParOf" srcId="{DCDE949A-A677-4AF6-A6DC-8FCFB610E7B6}" destId="{688307AC-8D9A-46B4-9611-1364282D1E72}" srcOrd="5" destOrd="0" presId="urn:microsoft.com/office/officeart/2005/8/layout/default"/>
    <dgm:cxn modelId="{082E09A3-FC90-4F60-AF8C-567B372336F3}" type="presParOf" srcId="{DCDE949A-A677-4AF6-A6DC-8FCFB610E7B6}" destId="{64CE3871-D1FA-44F8-BB41-3AA5939BE541}" srcOrd="6" destOrd="0" presId="urn:microsoft.com/office/officeart/2005/8/layout/default"/>
    <dgm:cxn modelId="{11BA6A87-86ED-4BC7-9B08-4C4063A0A652}" type="presParOf" srcId="{DCDE949A-A677-4AF6-A6DC-8FCFB610E7B6}" destId="{E04F96A2-8A4E-4F88-82FF-8FB74F43FA0D}" srcOrd="7" destOrd="0" presId="urn:microsoft.com/office/officeart/2005/8/layout/default"/>
    <dgm:cxn modelId="{3A77AC63-F4BD-4367-A4F2-2EFB890ADFA6}" type="presParOf" srcId="{DCDE949A-A677-4AF6-A6DC-8FCFB610E7B6}" destId="{7F2EFF72-5CB8-4129-BBA2-9B47571776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DD53A0-4CE6-477F-9FAB-A9D13AB02B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81F2F0-F94D-4D7D-B5AB-48C6922C95A6}">
      <dgm:prSet/>
      <dgm:spPr/>
      <dgm:t>
        <a:bodyPr/>
        <a:lstStyle/>
        <a:p>
          <a:r>
            <a:rPr lang="en-GB" baseline="0" dirty="0"/>
            <a:t>Institutional Status</a:t>
          </a:r>
          <a:endParaRPr lang="en-GB" dirty="0"/>
        </a:p>
      </dgm:t>
    </dgm:pt>
    <dgm:pt modelId="{4B4A93F7-3C82-4F2B-9882-C5E7DA7139E6}" type="parTrans" cxnId="{7D53AEB7-B5DC-4E6F-9C69-1BDF9C11E682}">
      <dgm:prSet/>
      <dgm:spPr/>
      <dgm:t>
        <a:bodyPr/>
        <a:lstStyle/>
        <a:p>
          <a:endParaRPr lang="en-GB"/>
        </a:p>
      </dgm:t>
    </dgm:pt>
    <dgm:pt modelId="{EA62FB23-F93A-45B5-BD8D-5AEB57C78C85}" type="sibTrans" cxnId="{7D53AEB7-B5DC-4E6F-9C69-1BDF9C11E682}">
      <dgm:prSet/>
      <dgm:spPr/>
      <dgm:t>
        <a:bodyPr/>
        <a:lstStyle/>
        <a:p>
          <a:endParaRPr lang="en-GB"/>
        </a:p>
      </dgm:t>
    </dgm:pt>
    <dgm:pt modelId="{E0EE5055-7C42-458C-9747-813CEB9DD020}">
      <dgm:prSet/>
      <dgm:spPr/>
      <dgm:t>
        <a:bodyPr/>
        <a:lstStyle/>
        <a:p>
          <a:r>
            <a:rPr lang="en-GB" baseline="0" dirty="0"/>
            <a:t>Collaboration within EAP</a:t>
          </a:r>
          <a:endParaRPr lang="en-GB" dirty="0"/>
        </a:p>
      </dgm:t>
    </dgm:pt>
    <dgm:pt modelId="{A539F67B-E27A-47EC-AC06-1222A78F9FA9}" type="parTrans" cxnId="{2C6C89AE-3EB2-44DC-B7CC-B85B743D8CE8}">
      <dgm:prSet/>
      <dgm:spPr/>
      <dgm:t>
        <a:bodyPr/>
        <a:lstStyle/>
        <a:p>
          <a:endParaRPr lang="en-GB"/>
        </a:p>
      </dgm:t>
    </dgm:pt>
    <dgm:pt modelId="{57F88128-B610-4BDE-A87C-E2D554205906}" type="sibTrans" cxnId="{2C6C89AE-3EB2-44DC-B7CC-B85B743D8CE8}">
      <dgm:prSet/>
      <dgm:spPr/>
      <dgm:t>
        <a:bodyPr/>
        <a:lstStyle/>
        <a:p>
          <a:endParaRPr lang="en-GB"/>
        </a:p>
      </dgm:t>
    </dgm:pt>
    <dgm:pt modelId="{3ACAE445-5B9F-46D0-831C-06630F62D40A}">
      <dgm:prSet/>
      <dgm:spPr/>
      <dgm:t>
        <a:bodyPr/>
        <a:lstStyle/>
        <a:p>
          <a:r>
            <a:rPr lang="en-GB" baseline="0" dirty="0"/>
            <a:t>Professional targets</a:t>
          </a:r>
          <a:endParaRPr lang="en-GB" dirty="0"/>
        </a:p>
      </dgm:t>
    </dgm:pt>
    <dgm:pt modelId="{1613C9D7-A918-4ACA-B675-127E7AC45D60}" type="parTrans" cxnId="{2A46DFD6-ED6C-45AF-AF69-E19A8C9AE82F}">
      <dgm:prSet/>
      <dgm:spPr/>
      <dgm:t>
        <a:bodyPr/>
        <a:lstStyle/>
        <a:p>
          <a:endParaRPr lang="en-GB"/>
        </a:p>
      </dgm:t>
    </dgm:pt>
    <dgm:pt modelId="{AC3C61B2-62A7-46B4-812D-9197D7D0D295}" type="sibTrans" cxnId="{2A46DFD6-ED6C-45AF-AF69-E19A8C9AE82F}">
      <dgm:prSet/>
      <dgm:spPr/>
      <dgm:t>
        <a:bodyPr/>
        <a:lstStyle/>
        <a:p>
          <a:endParaRPr lang="en-GB"/>
        </a:p>
      </dgm:t>
    </dgm:pt>
    <dgm:pt modelId="{54DD0A4C-7455-4215-A3C6-6E7E67EB8D2A}">
      <dgm:prSet/>
      <dgm:spPr/>
      <dgm:t>
        <a:bodyPr/>
        <a:lstStyle/>
        <a:p>
          <a:r>
            <a:rPr lang="en-GB" baseline="0" dirty="0"/>
            <a:t>EAP teachers’ own academic practices</a:t>
          </a:r>
          <a:endParaRPr lang="en-GB" dirty="0"/>
        </a:p>
      </dgm:t>
    </dgm:pt>
    <dgm:pt modelId="{3D95AD53-F90E-42F9-8602-AA76F7D3F358}" type="parTrans" cxnId="{FB1A42EC-42C8-458A-AF36-8E03FBBB40C6}">
      <dgm:prSet/>
      <dgm:spPr/>
      <dgm:t>
        <a:bodyPr/>
        <a:lstStyle/>
        <a:p>
          <a:endParaRPr lang="en-GB"/>
        </a:p>
      </dgm:t>
    </dgm:pt>
    <dgm:pt modelId="{7FA4C3DA-2FF0-42CF-B45E-29816E1C09E3}" type="sibTrans" cxnId="{FB1A42EC-42C8-458A-AF36-8E03FBBB40C6}">
      <dgm:prSet/>
      <dgm:spPr/>
      <dgm:t>
        <a:bodyPr/>
        <a:lstStyle/>
        <a:p>
          <a:endParaRPr lang="en-GB"/>
        </a:p>
      </dgm:t>
    </dgm:pt>
    <dgm:pt modelId="{5D8343A3-8114-4F20-AD19-5C70D14EBD65}">
      <dgm:prSet/>
      <dgm:spPr>
        <a:solidFill>
          <a:srgbClr val="00B0F0"/>
        </a:solidFill>
      </dgm:spPr>
      <dgm:t>
        <a:bodyPr/>
        <a:lstStyle/>
        <a:p>
          <a:r>
            <a:rPr lang="en-GB" baseline="0" dirty="0"/>
            <a:t>Multi-directional learning</a:t>
          </a:r>
          <a:endParaRPr lang="en-GB" dirty="0"/>
        </a:p>
      </dgm:t>
    </dgm:pt>
    <dgm:pt modelId="{612D4EF9-4441-49E5-B210-99F70D1384E2}" type="parTrans" cxnId="{BB545BB1-9345-4B14-B062-A2FAE245071F}">
      <dgm:prSet/>
      <dgm:spPr/>
      <dgm:t>
        <a:bodyPr/>
        <a:lstStyle/>
        <a:p>
          <a:endParaRPr lang="en-GB"/>
        </a:p>
      </dgm:t>
    </dgm:pt>
    <dgm:pt modelId="{50D7B159-01C1-41CD-A4F3-F68D5464001C}" type="sibTrans" cxnId="{BB545BB1-9345-4B14-B062-A2FAE245071F}">
      <dgm:prSet/>
      <dgm:spPr/>
      <dgm:t>
        <a:bodyPr/>
        <a:lstStyle/>
        <a:p>
          <a:endParaRPr lang="en-GB"/>
        </a:p>
      </dgm:t>
    </dgm:pt>
    <dgm:pt modelId="{DCDE949A-A677-4AF6-A6DC-8FCFB610E7B6}" type="pres">
      <dgm:prSet presAssocID="{DEDD53A0-4CE6-477F-9FAB-A9D13AB02B4E}" presName="diagram" presStyleCnt="0">
        <dgm:presLayoutVars>
          <dgm:dir/>
          <dgm:resizeHandles val="exact"/>
        </dgm:presLayoutVars>
      </dgm:prSet>
      <dgm:spPr/>
    </dgm:pt>
    <dgm:pt modelId="{11A8D903-4329-4407-AC5F-515DB21F3E70}" type="pres">
      <dgm:prSet presAssocID="{F081F2F0-F94D-4D7D-B5AB-48C6922C95A6}" presName="node" presStyleLbl="node1" presStyleIdx="0" presStyleCnt="5">
        <dgm:presLayoutVars>
          <dgm:bulletEnabled val="1"/>
        </dgm:presLayoutVars>
      </dgm:prSet>
      <dgm:spPr/>
    </dgm:pt>
    <dgm:pt modelId="{2F4FD3C9-374B-43B4-8761-12D1F23C6A46}" type="pres">
      <dgm:prSet presAssocID="{EA62FB23-F93A-45B5-BD8D-5AEB57C78C85}" presName="sibTrans" presStyleCnt="0"/>
      <dgm:spPr/>
    </dgm:pt>
    <dgm:pt modelId="{9FF5E8F8-1994-4593-9EC7-406609A9A9E7}" type="pres">
      <dgm:prSet presAssocID="{E0EE5055-7C42-458C-9747-813CEB9DD020}" presName="node" presStyleLbl="node1" presStyleIdx="1" presStyleCnt="5">
        <dgm:presLayoutVars>
          <dgm:bulletEnabled val="1"/>
        </dgm:presLayoutVars>
      </dgm:prSet>
      <dgm:spPr/>
    </dgm:pt>
    <dgm:pt modelId="{130E4B29-034C-41E8-BE30-DEBE1F8EC625}" type="pres">
      <dgm:prSet presAssocID="{57F88128-B610-4BDE-A87C-E2D554205906}" presName="sibTrans" presStyleCnt="0"/>
      <dgm:spPr/>
    </dgm:pt>
    <dgm:pt modelId="{66966EC6-4961-4586-BF84-7FB6133C7C12}" type="pres">
      <dgm:prSet presAssocID="{3ACAE445-5B9F-46D0-831C-06630F62D40A}" presName="node" presStyleLbl="node1" presStyleIdx="2" presStyleCnt="5">
        <dgm:presLayoutVars>
          <dgm:bulletEnabled val="1"/>
        </dgm:presLayoutVars>
      </dgm:prSet>
      <dgm:spPr/>
    </dgm:pt>
    <dgm:pt modelId="{688307AC-8D9A-46B4-9611-1364282D1E72}" type="pres">
      <dgm:prSet presAssocID="{AC3C61B2-62A7-46B4-812D-9197D7D0D295}" presName="sibTrans" presStyleCnt="0"/>
      <dgm:spPr/>
    </dgm:pt>
    <dgm:pt modelId="{64CE3871-D1FA-44F8-BB41-3AA5939BE541}" type="pres">
      <dgm:prSet presAssocID="{54DD0A4C-7455-4215-A3C6-6E7E67EB8D2A}" presName="node" presStyleLbl="node1" presStyleIdx="3" presStyleCnt="5">
        <dgm:presLayoutVars>
          <dgm:bulletEnabled val="1"/>
        </dgm:presLayoutVars>
      </dgm:prSet>
      <dgm:spPr/>
    </dgm:pt>
    <dgm:pt modelId="{E04F96A2-8A4E-4F88-82FF-8FB74F43FA0D}" type="pres">
      <dgm:prSet presAssocID="{7FA4C3DA-2FF0-42CF-B45E-29816E1C09E3}" presName="sibTrans" presStyleCnt="0"/>
      <dgm:spPr/>
    </dgm:pt>
    <dgm:pt modelId="{7F2EFF72-5CB8-4129-BBA2-9B4757177687}" type="pres">
      <dgm:prSet presAssocID="{5D8343A3-8114-4F20-AD19-5C70D14EBD6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25A599-B69F-4B6B-99A2-2CE9B480CB9B}" type="presOf" srcId="{F081F2F0-F94D-4D7D-B5AB-48C6922C95A6}" destId="{11A8D903-4329-4407-AC5F-515DB21F3E70}" srcOrd="0" destOrd="0" presId="urn:microsoft.com/office/officeart/2005/8/layout/default"/>
    <dgm:cxn modelId="{2C6C89AE-3EB2-44DC-B7CC-B85B743D8CE8}" srcId="{DEDD53A0-4CE6-477F-9FAB-A9D13AB02B4E}" destId="{E0EE5055-7C42-458C-9747-813CEB9DD020}" srcOrd="1" destOrd="0" parTransId="{A539F67B-E27A-47EC-AC06-1222A78F9FA9}" sibTransId="{57F88128-B610-4BDE-A87C-E2D554205906}"/>
    <dgm:cxn modelId="{BB545BB1-9345-4B14-B062-A2FAE245071F}" srcId="{DEDD53A0-4CE6-477F-9FAB-A9D13AB02B4E}" destId="{5D8343A3-8114-4F20-AD19-5C70D14EBD65}" srcOrd="4" destOrd="0" parTransId="{612D4EF9-4441-49E5-B210-99F70D1384E2}" sibTransId="{50D7B159-01C1-41CD-A4F3-F68D5464001C}"/>
    <dgm:cxn modelId="{7D53AEB7-B5DC-4E6F-9C69-1BDF9C11E682}" srcId="{DEDD53A0-4CE6-477F-9FAB-A9D13AB02B4E}" destId="{F081F2F0-F94D-4D7D-B5AB-48C6922C95A6}" srcOrd="0" destOrd="0" parTransId="{4B4A93F7-3C82-4F2B-9882-C5E7DA7139E6}" sibTransId="{EA62FB23-F93A-45B5-BD8D-5AEB57C78C85}"/>
    <dgm:cxn modelId="{2A46DFD6-ED6C-45AF-AF69-E19A8C9AE82F}" srcId="{DEDD53A0-4CE6-477F-9FAB-A9D13AB02B4E}" destId="{3ACAE445-5B9F-46D0-831C-06630F62D40A}" srcOrd="2" destOrd="0" parTransId="{1613C9D7-A918-4ACA-B675-127E7AC45D60}" sibTransId="{AC3C61B2-62A7-46B4-812D-9197D7D0D295}"/>
    <dgm:cxn modelId="{FB1A42EC-42C8-458A-AF36-8E03FBBB40C6}" srcId="{DEDD53A0-4CE6-477F-9FAB-A9D13AB02B4E}" destId="{54DD0A4C-7455-4215-A3C6-6E7E67EB8D2A}" srcOrd="3" destOrd="0" parTransId="{3D95AD53-F90E-42F9-8602-AA76F7D3F358}" sibTransId="{7FA4C3DA-2FF0-42CF-B45E-29816E1C09E3}"/>
    <dgm:cxn modelId="{B73F6FEC-2A3D-4722-9E9C-A03962B4185C}" type="presOf" srcId="{3ACAE445-5B9F-46D0-831C-06630F62D40A}" destId="{66966EC6-4961-4586-BF84-7FB6133C7C12}" srcOrd="0" destOrd="0" presId="urn:microsoft.com/office/officeart/2005/8/layout/default"/>
    <dgm:cxn modelId="{BDD4FFEC-31A3-4386-A47B-A6D3CFF39F78}" type="presOf" srcId="{E0EE5055-7C42-458C-9747-813CEB9DD020}" destId="{9FF5E8F8-1994-4593-9EC7-406609A9A9E7}" srcOrd="0" destOrd="0" presId="urn:microsoft.com/office/officeart/2005/8/layout/default"/>
    <dgm:cxn modelId="{D28BCAED-7F53-464A-81F2-01BF737F1F6B}" type="presOf" srcId="{DEDD53A0-4CE6-477F-9FAB-A9D13AB02B4E}" destId="{DCDE949A-A677-4AF6-A6DC-8FCFB610E7B6}" srcOrd="0" destOrd="0" presId="urn:microsoft.com/office/officeart/2005/8/layout/default"/>
    <dgm:cxn modelId="{A19ACCF3-C04A-4DCE-A09B-6B16CBBC877D}" type="presOf" srcId="{54DD0A4C-7455-4215-A3C6-6E7E67EB8D2A}" destId="{64CE3871-D1FA-44F8-BB41-3AA5939BE541}" srcOrd="0" destOrd="0" presId="urn:microsoft.com/office/officeart/2005/8/layout/default"/>
    <dgm:cxn modelId="{760203FF-139E-4DB5-A33F-20DEB9FD5CC7}" type="presOf" srcId="{5D8343A3-8114-4F20-AD19-5C70D14EBD65}" destId="{7F2EFF72-5CB8-4129-BBA2-9B4757177687}" srcOrd="0" destOrd="0" presId="urn:microsoft.com/office/officeart/2005/8/layout/default"/>
    <dgm:cxn modelId="{F7D8BE2C-8508-4732-AC1B-32BFDBC44840}" type="presParOf" srcId="{DCDE949A-A677-4AF6-A6DC-8FCFB610E7B6}" destId="{11A8D903-4329-4407-AC5F-515DB21F3E70}" srcOrd="0" destOrd="0" presId="urn:microsoft.com/office/officeart/2005/8/layout/default"/>
    <dgm:cxn modelId="{D41BC27D-E266-4506-A734-B0652E977691}" type="presParOf" srcId="{DCDE949A-A677-4AF6-A6DC-8FCFB610E7B6}" destId="{2F4FD3C9-374B-43B4-8761-12D1F23C6A46}" srcOrd="1" destOrd="0" presId="urn:microsoft.com/office/officeart/2005/8/layout/default"/>
    <dgm:cxn modelId="{B5F6AB91-CAD6-4D2C-BAAC-3BB0DBC8B779}" type="presParOf" srcId="{DCDE949A-A677-4AF6-A6DC-8FCFB610E7B6}" destId="{9FF5E8F8-1994-4593-9EC7-406609A9A9E7}" srcOrd="2" destOrd="0" presId="urn:microsoft.com/office/officeart/2005/8/layout/default"/>
    <dgm:cxn modelId="{A84BDA5D-F44C-4B5C-BCE4-3801BA40DE1F}" type="presParOf" srcId="{DCDE949A-A677-4AF6-A6DC-8FCFB610E7B6}" destId="{130E4B29-034C-41E8-BE30-DEBE1F8EC625}" srcOrd="3" destOrd="0" presId="urn:microsoft.com/office/officeart/2005/8/layout/default"/>
    <dgm:cxn modelId="{0295AC19-6B9D-408A-A0F8-7CF43C4E70F8}" type="presParOf" srcId="{DCDE949A-A677-4AF6-A6DC-8FCFB610E7B6}" destId="{66966EC6-4961-4586-BF84-7FB6133C7C12}" srcOrd="4" destOrd="0" presId="urn:microsoft.com/office/officeart/2005/8/layout/default"/>
    <dgm:cxn modelId="{7E6B3B10-5299-4A7B-9C59-4DE21C2E488A}" type="presParOf" srcId="{DCDE949A-A677-4AF6-A6DC-8FCFB610E7B6}" destId="{688307AC-8D9A-46B4-9611-1364282D1E72}" srcOrd="5" destOrd="0" presId="urn:microsoft.com/office/officeart/2005/8/layout/default"/>
    <dgm:cxn modelId="{082E09A3-FC90-4F60-AF8C-567B372336F3}" type="presParOf" srcId="{DCDE949A-A677-4AF6-A6DC-8FCFB610E7B6}" destId="{64CE3871-D1FA-44F8-BB41-3AA5939BE541}" srcOrd="6" destOrd="0" presId="urn:microsoft.com/office/officeart/2005/8/layout/default"/>
    <dgm:cxn modelId="{11BA6A87-86ED-4BC7-9B08-4C4063A0A652}" type="presParOf" srcId="{DCDE949A-A677-4AF6-A6DC-8FCFB610E7B6}" destId="{E04F96A2-8A4E-4F88-82FF-8FB74F43FA0D}" srcOrd="7" destOrd="0" presId="urn:microsoft.com/office/officeart/2005/8/layout/default"/>
    <dgm:cxn modelId="{3A77AC63-F4BD-4367-A4F2-2EFB890ADFA6}" type="presParOf" srcId="{DCDE949A-A677-4AF6-A6DC-8FCFB610E7B6}" destId="{7F2EFF72-5CB8-4129-BBA2-9B47571776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D53A0-4CE6-477F-9FAB-A9D13AB02B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F081F2F0-F94D-4D7D-B5AB-48C6922C95A6}">
      <dgm:prSet/>
      <dgm:spPr/>
      <dgm:t>
        <a:bodyPr/>
        <a:lstStyle/>
        <a:p>
          <a:r>
            <a:rPr lang="en-GB" baseline="0" dirty="0"/>
            <a:t>Institutional Status</a:t>
          </a:r>
          <a:endParaRPr lang="en-GB" dirty="0"/>
        </a:p>
      </dgm:t>
    </dgm:pt>
    <dgm:pt modelId="{4B4A93F7-3C82-4F2B-9882-C5E7DA7139E6}" type="parTrans" cxnId="{7D53AEB7-B5DC-4E6F-9C69-1BDF9C11E682}">
      <dgm:prSet/>
      <dgm:spPr/>
      <dgm:t>
        <a:bodyPr/>
        <a:lstStyle/>
        <a:p>
          <a:endParaRPr lang="en-GB"/>
        </a:p>
      </dgm:t>
    </dgm:pt>
    <dgm:pt modelId="{EA62FB23-F93A-45B5-BD8D-5AEB57C78C85}" type="sibTrans" cxnId="{7D53AEB7-B5DC-4E6F-9C69-1BDF9C11E682}">
      <dgm:prSet/>
      <dgm:spPr/>
      <dgm:t>
        <a:bodyPr/>
        <a:lstStyle/>
        <a:p>
          <a:endParaRPr lang="en-GB"/>
        </a:p>
      </dgm:t>
    </dgm:pt>
    <dgm:pt modelId="{E0EE5055-7C42-458C-9747-813CEB9DD020}">
      <dgm:prSet/>
      <dgm:spPr/>
      <dgm:t>
        <a:bodyPr/>
        <a:lstStyle/>
        <a:p>
          <a:r>
            <a:rPr lang="en-GB" baseline="0" dirty="0"/>
            <a:t>Collaboration within EAP</a:t>
          </a:r>
          <a:endParaRPr lang="en-GB" dirty="0"/>
        </a:p>
      </dgm:t>
    </dgm:pt>
    <dgm:pt modelId="{A539F67B-E27A-47EC-AC06-1222A78F9FA9}" type="parTrans" cxnId="{2C6C89AE-3EB2-44DC-B7CC-B85B743D8CE8}">
      <dgm:prSet/>
      <dgm:spPr/>
      <dgm:t>
        <a:bodyPr/>
        <a:lstStyle/>
        <a:p>
          <a:endParaRPr lang="en-GB"/>
        </a:p>
      </dgm:t>
    </dgm:pt>
    <dgm:pt modelId="{57F88128-B610-4BDE-A87C-E2D554205906}" type="sibTrans" cxnId="{2C6C89AE-3EB2-44DC-B7CC-B85B743D8CE8}">
      <dgm:prSet/>
      <dgm:spPr/>
      <dgm:t>
        <a:bodyPr/>
        <a:lstStyle/>
        <a:p>
          <a:endParaRPr lang="en-GB"/>
        </a:p>
      </dgm:t>
    </dgm:pt>
    <dgm:pt modelId="{3ACAE445-5B9F-46D0-831C-06630F62D40A}">
      <dgm:prSet/>
      <dgm:spPr/>
      <dgm:t>
        <a:bodyPr/>
        <a:lstStyle/>
        <a:p>
          <a:r>
            <a:rPr lang="en-GB" baseline="0" dirty="0"/>
            <a:t>Professional targets</a:t>
          </a:r>
          <a:endParaRPr lang="en-GB" dirty="0"/>
        </a:p>
      </dgm:t>
    </dgm:pt>
    <dgm:pt modelId="{1613C9D7-A918-4ACA-B675-127E7AC45D60}" type="parTrans" cxnId="{2A46DFD6-ED6C-45AF-AF69-E19A8C9AE82F}">
      <dgm:prSet/>
      <dgm:spPr/>
      <dgm:t>
        <a:bodyPr/>
        <a:lstStyle/>
        <a:p>
          <a:endParaRPr lang="en-GB"/>
        </a:p>
      </dgm:t>
    </dgm:pt>
    <dgm:pt modelId="{AC3C61B2-62A7-46B4-812D-9197D7D0D295}" type="sibTrans" cxnId="{2A46DFD6-ED6C-45AF-AF69-E19A8C9AE82F}">
      <dgm:prSet/>
      <dgm:spPr/>
      <dgm:t>
        <a:bodyPr/>
        <a:lstStyle/>
        <a:p>
          <a:endParaRPr lang="en-GB"/>
        </a:p>
      </dgm:t>
    </dgm:pt>
    <dgm:pt modelId="{54DD0A4C-7455-4215-A3C6-6E7E67EB8D2A}">
      <dgm:prSet/>
      <dgm:spPr/>
      <dgm:t>
        <a:bodyPr/>
        <a:lstStyle/>
        <a:p>
          <a:r>
            <a:rPr lang="en-GB" baseline="0" dirty="0"/>
            <a:t>EAP teachers’ own academic practices</a:t>
          </a:r>
          <a:endParaRPr lang="en-GB" dirty="0"/>
        </a:p>
      </dgm:t>
    </dgm:pt>
    <dgm:pt modelId="{3D95AD53-F90E-42F9-8602-AA76F7D3F358}" type="parTrans" cxnId="{FB1A42EC-42C8-458A-AF36-8E03FBBB40C6}">
      <dgm:prSet/>
      <dgm:spPr/>
      <dgm:t>
        <a:bodyPr/>
        <a:lstStyle/>
        <a:p>
          <a:endParaRPr lang="en-GB"/>
        </a:p>
      </dgm:t>
    </dgm:pt>
    <dgm:pt modelId="{7FA4C3DA-2FF0-42CF-B45E-29816E1C09E3}" type="sibTrans" cxnId="{FB1A42EC-42C8-458A-AF36-8E03FBBB40C6}">
      <dgm:prSet/>
      <dgm:spPr/>
      <dgm:t>
        <a:bodyPr/>
        <a:lstStyle/>
        <a:p>
          <a:endParaRPr lang="en-GB"/>
        </a:p>
      </dgm:t>
    </dgm:pt>
    <dgm:pt modelId="{5D8343A3-8114-4F20-AD19-5C70D14EBD65}">
      <dgm:prSet/>
      <dgm:spPr/>
      <dgm:t>
        <a:bodyPr/>
        <a:lstStyle/>
        <a:p>
          <a:r>
            <a:rPr lang="en-GB" baseline="0" dirty="0"/>
            <a:t>Multi-directional learning</a:t>
          </a:r>
          <a:endParaRPr lang="en-GB" dirty="0"/>
        </a:p>
      </dgm:t>
    </dgm:pt>
    <dgm:pt modelId="{612D4EF9-4441-49E5-B210-99F70D1384E2}" type="parTrans" cxnId="{BB545BB1-9345-4B14-B062-A2FAE245071F}">
      <dgm:prSet/>
      <dgm:spPr/>
      <dgm:t>
        <a:bodyPr/>
        <a:lstStyle/>
        <a:p>
          <a:endParaRPr lang="en-GB"/>
        </a:p>
      </dgm:t>
    </dgm:pt>
    <dgm:pt modelId="{50D7B159-01C1-41CD-A4F3-F68D5464001C}" type="sibTrans" cxnId="{BB545BB1-9345-4B14-B062-A2FAE245071F}">
      <dgm:prSet/>
      <dgm:spPr/>
      <dgm:t>
        <a:bodyPr/>
        <a:lstStyle/>
        <a:p>
          <a:endParaRPr lang="en-GB"/>
        </a:p>
      </dgm:t>
    </dgm:pt>
    <dgm:pt modelId="{DCDE949A-A677-4AF6-A6DC-8FCFB610E7B6}" type="pres">
      <dgm:prSet presAssocID="{DEDD53A0-4CE6-477F-9FAB-A9D13AB02B4E}" presName="diagram" presStyleCnt="0">
        <dgm:presLayoutVars>
          <dgm:dir/>
          <dgm:resizeHandles val="exact"/>
        </dgm:presLayoutVars>
      </dgm:prSet>
      <dgm:spPr/>
    </dgm:pt>
    <dgm:pt modelId="{11A8D903-4329-4407-AC5F-515DB21F3E70}" type="pres">
      <dgm:prSet presAssocID="{F081F2F0-F94D-4D7D-B5AB-48C6922C95A6}" presName="node" presStyleLbl="node1" presStyleIdx="0" presStyleCnt="5">
        <dgm:presLayoutVars>
          <dgm:bulletEnabled val="1"/>
        </dgm:presLayoutVars>
      </dgm:prSet>
      <dgm:spPr/>
    </dgm:pt>
    <dgm:pt modelId="{2F4FD3C9-374B-43B4-8761-12D1F23C6A46}" type="pres">
      <dgm:prSet presAssocID="{EA62FB23-F93A-45B5-BD8D-5AEB57C78C85}" presName="sibTrans" presStyleCnt="0"/>
      <dgm:spPr/>
    </dgm:pt>
    <dgm:pt modelId="{9FF5E8F8-1994-4593-9EC7-406609A9A9E7}" type="pres">
      <dgm:prSet presAssocID="{E0EE5055-7C42-458C-9747-813CEB9DD020}" presName="node" presStyleLbl="node1" presStyleIdx="1" presStyleCnt="5">
        <dgm:presLayoutVars>
          <dgm:bulletEnabled val="1"/>
        </dgm:presLayoutVars>
      </dgm:prSet>
      <dgm:spPr/>
    </dgm:pt>
    <dgm:pt modelId="{130E4B29-034C-41E8-BE30-DEBE1F8EC625}" type="pres">
      <dgm:prSet presAssocID="{57F88128-B610-4BDE-A87C-E2D554205906}" presName="sibTrans" presStyleCnt="0"/>
      <dgm:spPr/>
    </dgm:pt>
    <dgm:pt modelId="{66966EC6-4961-4586-BF84-7FB6133C7C12}" type="pres">
      <dgm:prSet presAssocID="{3ACAE445-5B9F-46D0-831C-06630F62D40A}" presName="node" presStyleLbl="node1" presStyleIdx="2" presStyleCnt="5">
        <dgm:presLayoutVars>
          <dgm:bulletEnabled val="1"/>
        </dgm:presLayoutVars>
      </dgm:prSet>
      <dgm:spPr/>
    </dgm:pt>
    <dgm:pt modelId="{688307AC-8D9A-46B4-9611-1364282D1E72}" type="pres">
      <dgm:prSet presAssocID="{AC3C61B2-62A7-46B4-812D-9197D7D0D295}" presName="sibTrans" presStyleCnt="0"/>
      <dgm:spPr/>
    </dgm:pt>
    <dgm:pt modelId="{64CE3871-D1FA-44F8-BB41-3AA5939BE541}" type="pres">
      <dgm:prSet presAssocID="{54DD0A4C-7455-4215-A3C6-6E7E67EB8D2A}" presName="node" presStyleLbl="node1" presStyleIdx="3" presStyleCnt="5">
        <dgm:presLayoutVars>
          <dgm:bulletEnabled val="1"/>
        </dgm:presLayoutVars>
      </dgm:prSet>
      <dgm:spPr/>
    </dgm:pt>
    <dgm:pt modelId="{E04F96A2-8A4E-4F88-82FF-8FB74F43FA0D}" type="pres">
      <dgm:prSet presAssocID="{7FA4C3DA-2FF0-42CF-B45E-29816E1C09E3}" presName="sibTrans" presStyleCnt="0"/>
      <dgm:spPr/>
    </dgm:pt>
    <dgm:pt modelId="{7F2EFF72-5CB8-4129-BBA2-9B4757177687}" type="pres">
      <dgm:prSet presAssocID="{5D8343A3-8114-4F20-AD19-5C70D14EBD6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25A599-B69F-4B6B-99A2-2CE9B480CB9B}" type="presOf" srcId="{F081F2F0-F94D-4D7D-B5AB-48C6922C95A6}" destId="{11A8D903-4329-4407-AC5F-515DB21F3E70}" srcOrd="0" destOrd="0" presId="urn:microsoft.com/office/officeart/2005/8/layout/default"/>
    <dgm:cxn modelId="{2C6C89AE-3EB2-44DC-B7CC-B85B743D8CE8}" srcId="{DEDD53A0-4CE6-477F-9FAB-A9D13AB02B4E}" destId="{E0EE5055-7C42-458C-9747-813CEB9DD020}" srcOrd="1" destOrd="0" parTransId="{A539F67B-E27A-47EC-AC06-1222A78F9FA9}" sibTransId="{57F88128-B610-4BDE-A87C-E2D554205906}"/>
    <dgm:cxn modelId="{BB545BB1-9345-4B14-B062-A2FAE245071F}" srcId="{DEDD53A0-4CE6-477F-9FAB-A9D13AB02B4E}" destId="{5D8343A3-8114-4F20-AD19-5C70D14EBD65}" srcOrd="4" destOrd="0" parTransId="{612D4EF9-4441-49E5-B210-99F70D1384E2}" sibTransId="{50D7B159-01C1-41CD-A4F3-F68D5464001C}"/>
    <dgm:cxn modelId="{7D53AEB7-B5DC-4E6F-9C69-1BDF9C11E682}" srcId="{DEDD53A0-4CE6-477F-9FAB-A9D13AB02B4E}" destId="{F081F2F0-F94D-4D7D-B5AB-48C6922C95A6}" srcOrd="0" destOrd="0" parTransId="{4B4A93F7-3C82-4F2B-9882-C5E7DA7139E6}" sibTransId="{EA62FB23-F93A-45B5-BD8D-5AEB57C78C85}"/>
    <dgm:cxn modelId="{2A46DFD6-ED6C-45AF-AF69-E19A8C9AE82F}" srcId="{DEDD53A0-4CE6-477F-9FAB-A9D13AB02B4E}" destId="{3ACAE445-5B9F-46D0-831C-06630F62D40A}" srcOrd="2" destOrd="0" parTransId="{1613C9D7-A918-4ACA-B675-127E7AC45D60}" sibTransId="{AC3C61B2-62A7-46B4-812D-9197D7D0D295}"/>
    <dgm:cxn modelId="{FB1A42EC-42C8-458A-AF36-8E03FBBB40C6}" srcId="{DEDD53A0-4CE6-477F-9FAB-A9D13AB02B4E}" destId="{54DD0A4C-7455-4215-A3C6-6E7E67EB8D2A}" srcOrd="3" destOrd="0" parTransId="{3D95AD53-F90E-42F9-8602-AA76F7D3F358}" sibTransId="{7FA4C3DA-2FF0-42CF-B45E-29816E1C09E3}"/>
    <dgm:cxn modelId="{B73F6FEC-2A3D-4722-9E9C-A03962B4185C}" type="presOf" srcId="{3ACAE445-5B9F-46D0-831C-06630F62D40A}" destId="{66966EC6-4961-4586-BF84-7FB6133C7C12}" srcOrd="0" destOrd="0" presId="urn:microsoft.com/office/officeart/2005/8/layout/default"/>
    <dgm:cxn modelId="{BDD4FFEC-31A3-4386-A47B-A6D3CFF39F78}" type="presOf" srcId="{E0EE5055-7C42-458C-9747-813CEB9DD020}" destId="{9FF5E8F8-1994-4593-9EC7-406609A9A9E7}" srcOrd="0" destOrd="0" presId="urn:microsoft.com/office/officeart/2005/8/layout/default"/>
    <dgm:cxn modelId="{D28BCAED-7F53-464A-81F2-01BF737F1F6B}" type="presOf" srcId="{DEDD53A0-4CE6-477F-9FAB-A9D13AB02B4E}" destId="{DCDE949A-A677-4AF6-A6DC-8FCFB610E7B6}" srcOrd="0" destOrd="0" presId="urn:microsoft.com/office/officeart/2005/8/layout/default"/>
    <dgm:cxn modelId="{A19ACCF3-C04A-4DCE-A09B-6B16CBBC877D}" type="presOf" srcId="{54DD0A4C-7455-4215-A3C6-6E7E67EB8D2A}" destId="{64CE3871-D1FA-44F8-BB41-3AA5939BE541}" srcOrd="0" destOrd="0" presId="urn:microsoft.com/office/officeart/2005/8/layout/default"/>
    <dgm:cxn modelId="{760203FF-139E-4DB5-A33F-20DEB9FD5CC7}" type="presOf" srcId="{5D8343A3-8114-4F20-AD19-5C70D14EBD65}" destId="{7F2EFF72-5CB8-4129-BBA2-9B4757177687}" srcOrd="0" destOrd="0" presId="urn:microsoft.com/office/officeart/2005/8/layout/default"/>
    <dgm:cxn modelId="{F7D8BE2C-8508-4732-AC1B-32BFDBC44840}" type="presParOf" srcId="{DCDE949A-A677-4AF6-A6DC-8FCFB610E7B6}" destId="{11A8D903-4329-4407-AC5F-515DB21F3E70}" srcOrd="0" destOrd="0" presId="urn:microsoft.com/office/officeart/2005/8/layout/default"/>
    <dgm:cxn modelId="{D41BC27D-E266-4506-A734-B0652E977691}" type="presParOf" srcId="{DCDE949A-A677-4AF6-A6DC-8FCFB610E7B6}" destId="{2F4FD3C9-374B-43B4-8761-12D1F23C6A46}" srcOrd="1" destOrd="0" presId="urn:microsoft.com/office/officeart/2005/8/layout/default"/>
    <dgm:cxn modelId="{B5F6AB91-CAD6-4D2C-BAAC-3BB0DBC8B779}" type="presParOf" srcId="{DCDE949A-A677-4AF6-A6DC-8FCFB610E7B6}" destId="{9FF5E8F8-1994-4593-9EC7-406609A9A9E7}" srcOrd="2" destOrd="0" presId="urn:microsoft.com/office/officeart/2005/8/layout/default"/>
    <dgm:cxn modelId="{A84BDA5D-F44C-4B5C-BCE4-3801BA40DE1F}" type="presParOf" srcId="{DCDE949A-A677-4AF6-A6DC-8FCFB610E7B6}" destId="{130E4B29-034C-41E8-BE30-DEBE1F8EC625}" srcOrd="3" destOrd="0" presId="urn:microsoft.com/office/officeart/2005/8/layout/default"/>
    <dgm:cxn modelId="{0295AC19-6B9D-408A-A0F8-7CF43C4E70F8}" type="presParOf" srcId="{DCDE949A-A677-4AF6-A6DC-8FCFB610E7B6}" destId="{66966EC6-4961-4586-BF84-7FB6133C7C12}" srcOrd="4" destOrd="0" presId="urn:microsoft.com/office/officeart/2005/8/layout/default"/>
    <dgm:cxn modelId="{7E6B3B10-5299-4A7B-9C59-4DE21C2E488A}" type="presParOf" srcId="{DCDE949A-A677-4AF6-A6DC-8FCFB610E7B6}" destId="{688307AC-8D9A-46B4-9611-1364282D1E72}" srcOrd="5" destOrd="0" presId="urn:microsoft.com/office/officeart/2005/8/layout/default"/>
    <dgm:cxn modelId="{082E09A3-FC90-4F60-AF8C-567B372336F3}" type="presParOf" srcId="{DCDE949A-A677-4AF6-A6DC-8FCFB610E7B6}" destId="{64CE3871-D1FA-44F8-BB41-3AA5939BE541}" srcOrd="6" destOrd="0" presId="urn:microsoft.com/office/officeart/2005/8/layout/default"/>
    <dgm:cxn modelId="{11BA6A87-86ED-4BC7-9B08-4C4063A0A652}" type="presParOf" srcId="{DCDE949A-A677-4AF6-A6DC-8FCFB610E7B6}" destId="{E04F96A2-8A4E-4F88-82FF-8FB74F43FA0D}" srcOrd="7" destOrd="0" presId="urn:microsoft.com/office/officeart/2005/8/layout/default"/>
    <dgm:cxn modelId="{3A77AC63-F4BD-4367-A4F2-2EFB890ADFA6}" type="presParOf" srcId="{DCDE949A-A677-4AF6-A6DC-8FCFB610E7B6}" destId="{7F2EFF72-5CB8-4129-BBA2-9B47571776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DD53A0-4CE6-477F-9FAB-A9D13AB02B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81F2F0-F94D-4D7D-B5AB-48C6922C95A6}">
      <dgm:prSet/>
      <dgm:spPr>
        <a:solidFill>
          <a:srgbClr val="00B0F0"/>
        </a:solidFill>
      </dgm:spPr>
      <dgm:t>
        <a:bodyPr/>
        <a:lstStyle/>
        <a:p>
          <a:r>
            <a:rPr lang="en-GB" baseline="0" dirty="0"/>
            <a:t>Institutional Status</a:t>
          </a:r>
          <a:endParaRPr lang="en-GB" dirty="0"/>
        </a:p>
      </dgm:t>
    </dgm:pt>
    <dgm:pt modelId="{4B4A93F7-3C82-4F2B-9882-C5E7DA7139E6}" type="parTrans" cxnId="{7D53AEB7-B5DC-4E6F-9C69-1BDF9C11E682}">
      <dgm:prSet/>
      <dgm:spPr/>
      <dgm:t>
        <a:bodyPr/>
        <a:lstStyle/>
        <a:p>
          <a:endParaRPr lang="en-GB"/>
        </a:p>
      </dgm:t>
    </dgm:pt>
    <dgm:pt modelId="{EA62FB23-F93A-45B5-BD8D-5AEB57C78C85}" type="sibTrans" cxnId="{7D53AEB7-B5DC-4E6F-9C69-1BDF9C11E682}">
      <dgm:prSet/>
      <dgm:spPr/>
      <dgm:t>
        <a:bodyPr/>
        <a:lstStyle/>
        <a:p>
          <a:endParaRPr lang="en-GB"/>
        </a:p>
      </dgm:t>
    </dgm:pt>
    <dgm:pt modelId="{E0EE5055-7C42-458C-9747-813CEB9DD020}">
      <dgm:prSet/>
      <dgm:spPr/>
      <dgm:t>
        <a:bodyPr/>
        <a:lstStyle/>
        <a:p>
          <a:r>
            <a:rPr lang="en-GB" baseline="0" dirty="0"/>
            <a:t>Collaboration within EAP</a:t>
          </a:r>
          <a:endParaRPr lang="en-GB" dirty="0"/>
        </a:p>
      </dgm:t>
    </dgm:pt>
    <dgm:pt modelId="{A539F67B-E27A-47EC-AC06-1222A78F9FA9}" type="parTrans" cxnId="{2C6C89AE-3EB2-44DC-B7CC-B85B743D8CE8}">
      <dgm:prSet/>
      <dgm:spPr/>
      <dgm:t>
        <a:bodyPr/>
        <a:lstStyle/>
        <a:p>
          <a:endParaRPr lang="en-GB"/>
        </a:p>
      </dgm:t>
    </dgm:pt>
    <dgm:pt modelId="{57F88128-B610-4BDE-A87C-E2D554205906}" type="sibTrans" cxnId="{2C6C89AE-3EB2-44DC-B7CC-B85B743D8CE8}">
      <dgm:prSet/>
      <dgm:spPr/>
      <dgm:t>
        <a:bodyPr/>
        <a:lstStyle/>
        <a:p>
          <a:endParaRPr lang="en-GB"/>
        </a:p>
      </dgm:t>
    </dgm:pt>
    <dgm:pt modelId="{3ACAE445-5B9F-46D0-831C-06630F62D40A}">
      <dgm:prSet/>
      <dgm:spPr/>
      <dgm:t>
        <a:bodyPr/>
        <a:lstStyle/>
        <a:p>
          <a:r>
            <a:rPr lang="en-GB" baseline="0" dirty="0"/>
            <a:t>Professional targets</a:t>
          </a:r>
          <a:endParaRPr lang="en-GB" dirty="0"/>
        </a:p>
      </dgm:t>
    </dgm:pt>
    <dgm:pt modelId="{1613C9D7-A918-4ACA-B675-127E7AC45D60}" type="parTrans" cxnId="{2A46DFD6-ED6C-45AF-AF69-E19A8C9AE82F}">
      <dgm:prSet/>
      <dgm:spPr/>
      <dgm:t>
        <a:bodyPr/>
        <a:lstStyle/>
        <a:p>
          <a:endParaRPr lang="en-GB"/>
        </a:p>
      </dgm:t>
    </dgm:pt>
    <dgm:pt modelId="{AC3C61B2-62A7-46B4-812D-9197D7D0D295}" type="sibTrans" cxnId="{2A46DFD6-ED6C-45AF-AF69-E19A8C9AE82F}">
      <dgm:prSet/>
      <dgm:spPr/>
      <dgm:t>
        <a:bodyPr/>
        <a:lstStyle/>
        <a:p>
          <a:endParaRPr lang="en-GB"/>
        </a:p>
      </dgm:t>
    </dgm:pt>
    <dgm:pt modelId="{54DD0A4C-7455-4215-A3C6-6E7E67EB8D2A}">
      <dgm:prSet/>
      <dgm:spPr/>
      <dgm:t>
        <a:bodyPr/>
        <a:lstStyle/>
        <a:p>
          <a:r>
            <a:rPr lang="en-GB" baseline="0" dirty="0"/>
            <a:t>EAP teachers’ own academic practices</a:t>
          </a:r>
          <a:endParaRPr lang="en-GB" dirty="0"/>
        </a:p>
      </dgm:t>
    </dgm:pt>
    <dgm:pt modelId="{3D95AD53-F90E-42F9-8602-AA76F7D3F358}" type="parTrans" cxnId="{FB1A42EC-42C8-458A-AF36-8E03FBBB40C6}">
      <dgm:prSet/>
      <dgm:spPr/>
      <dgm:t>
        <a:bodyPr/>
        <a:lstStyle/>
        <a:p>
          <a:endParaRPr lang="en-GB"/>
        </a:p>
      </dgm:t>
    </dgm:pt>
    <dgm:pt modelId="{7FA4C3DA-2FF0-42CF-B45E-29816E1C09E3}" type="sibTrans" cxnId="{FB1A42EC-42C8-458A-AF36-8E03FBBB40C6}">
      <dgm:prSet/>
      <dgm:spPr/>
      <dgm:t>
        <a:bodyPr/>
        <a:lstStyle/>
        <a:p>
          <a:endParaRPr lang="en-GB"/>
        </a:p>
      </dgm:t>
    </dgm:pt>
    <dgm:pt modelId="{5D8343A3-8114-4F20-AD19-5C70D14EBD65}">
      <dgm:prSet/>
      <dgm:spPr/>
      <dgm:t>
        <a:bodyPr/>
        <a:lstStyle/>
        <a:p>
          <a:r>
            <a:rPr lang="en-GB" baseline="0" dirty="0"/>
            <a:t>Multi-directional learning</a:t>
          </a:r>
          <a:endParaRPr lang="en-GB" dirty="0"/>
        </a:p>
      </dgm:t>
    </dgm:pt>
    <dgm:pt modelId="{612D4EF9-4441-49E5-B210-99F70D1384E2}" type="parTrans" cxnId="{BB545BB1-9345-4B14-B062-A2FAE245071F}">
      <dgm:prSet/>
      <dgm:spPr/>
      <dgm:t>
        <a:bodyPr/>
        <a:lstStyle/>
        <a:p>
          <a:endParaRPr lang="en-GB"/>
        </a:p>
      </dgm:t>
    </dgm:pt>
    <dgm:pt modelId="{50D7B159-01C1-41CD-A4F3-F68D5464001C}" type="sibTrans" cxnId="{BB545BB1-9345-4B14-B062-A2FAE245071F}">
      <dgm:prSet/>
      <dgm:spPr/>
      <dgm:t>
        <a:bodyPr/>
        <a:lstStyle/>
        <a:p>
          <a:endParaRPr lang="en-GB"/>
        </a:p>
      </dgm:t>
    </dgm:pt>
    <dgm:pt modelId="{DCDE949A-A677-4AF6-A6DC-8FCFB610E7B6}" type="pres">
      <dgm:prSet presAssocID="{DEDD53A0-4CE6-477F-9FAB-A9D13AB02B4E}" presName="diagram" presStyleCnt="0">
        <dgm:presLayoutVars>
          <dgm:dir/>
          <dgm:resizeHandles val="exact"/>
        </dgm:presLayoutVars>
      </dgm:prSet>
      <dgm:spPr/>
    </dgm:pt>
    <dgm:pt modelId="{11A8D903-4329-4407-AC5F-515DB21F3E70}" type="pres">
      <dgm:prSet presAssocID="{F081F2F0-F94D-4D7D-B5AB-48C6922C95A6}" presName="node" presStyleLbl="node1" presStyleIdx="0" presStyleCnt="5">
        <dgm:presLayoutVars>
          <dgm:bulletEnabled val="1"/>
        </dgm:presLayoutVars>
      </dgm:prSet>
      <dgm:spPr/>
    </dgm:pt>
    <dgm:pt modelId="{2F4FD3C9-374B-43B4-8761-12D1F23C6A46}" type="pres">
      <dgm:prSet presAssocID="{EA62FB23-F93A-45B5-BD8D-5AEB57C78C85}" presName="sibTrans" presStyleCnt="0"/>
      <dgm:spPr/>
    </dgm:pt>
    <dgm:pt modelId="{9FF5E8F8-1994-4593-9EC7-406609A9A9E7}" type="pres">
      <dgm:prSet presAssocID="{E0EE5055-7C42-458C-9747-813CEB9DD020}" presName="node" presStyleLbl="node1" presStyleIdx="1" presStyleCnt="5">
        <dgm:presLayoutVars>
          <dgm:bulletEnabled val="1"/>
        </dgm:presLayoutVars>
      </dgm:prSet>
      <dgm:spPr/>
    </dgm:pt>
    <dgm:pt modelId="{130E4B29-034C-41E8-BE30-DEBE1F8EC625}" type="pres">
      <dgm:prSet presAssocID="{57F88128-B610-4BDE-A87C-E2D554205906}" presName="sibTrans" presStyleCnt="0"/>
      <dgm:spPr/>
    </dgm:pt>
    <dgm:pt modelId="{66966EC6-4961-4586-BF84-7FB6133C7C12}" type="pres">
      <dgm:prSet presAssocID="{3ACAE445-5B9F-46D0-831C-06630F62D40A}" presName="node" presStyleLbl="node1" presStyleIdx="2" presStyleCnt="5">
        <dgm:presLayoutVars>
          <dgm:bulletEnabled val="1"/>
        </dgm:presLayoutVars>
      </dgm:prSet>
      <dgm:spPr/>
    </dgm:pt>
    <dgm:pt modelId="{688307AC-8D9A-46B4-9611-1364282D1E72}" type="pres">
      <dgm:prSet presAssocID="{AC3C61B2-62A7-46B4-812D-9197D7D0D295}" presName="sibTrans" presStyleCnt="0"/>
      <dgm:spPr/>
    </dgm:pt>
    <dgm:pt modelId="{64CE3871-D1FA-44F8-BB41-3AA5939BE541}" type="pres">
      <dgm:prSet presAssocID="{54DD0A4C-7455-4215-A3C6-6E7E67EB8D2A}" presName="node" presStyleLbl="node1" presStyleIdx="3" presStyleCnt="5">
        <dgm:presLayoutVars>
          <dgm:bulletEnabled val="1"/>
        </dgm:presLayoutVars>
      </dgm:prSet>
      <dgm:spPr/>
    </dgm:pt>
    <dgm:pt modelId="{E04F96A2-8A4E-4F88-82FF-8FB74F43FA0D}" type="pres">
      <dgm:prSet presAssocID="{7FA4C3DA-2FF0-42CF-B45E-29816E1C09E3}" presName="sibTrans" presStyleCnt="0"/>
      <dgm:spPr/>
    </dgm:pt>
    <dgm:pt modelId="{7F2EFF72-5CB8-4129-BBA2-9B4757177687}" type="pres">
      <dgm:prSet presAssocID="{5D8343A3-8114-4F20-AD19-5C70D14EBD6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25A599-B69F-4B6B-99A2-2CE9B480CB9B}" type="presOf" srcId="{F081F2F0-F94D-4D7D-B5AB-48C6922C95A6}" destId="{11A8D903-4329-4407-AC5F-515DB21F3E70}" srcOrd="0" destOrd="0" presId="urn:microsoft.com/office/officeart/2005/8/layout/default"/>
    <dgm:cxn modelId="{2C6C89AE-3EB2-44DC-B7CC-B85B743D8CE8}" srcId="{DEDD53A0-4CE6-477F-9FAB-A9D13AB02B4E}" destId="{E0EE5055-7C42-458C-9747-813CEB9DD020}" srcOrd="1" destOrd="0" parTransId="{A539F67B-E27A-47EC-AC06-1222A78F9FA9}" sibTransId="{57F88128-B610-4BDE-A87C-E2D554205906}"/>
    <dgm:cxn modelId="{BB545BB1-9345-4B14-B062-A2FAE245071F}" srcId="{DEDD53A0-4CE6-477F-9FAB-A9D13AB02B4E}" destId="{5D8343A3-8114-4F20-AD19-5C70D14EBD65}" srcOrd="4" destOrd="0" parTransId="{612D4EF9-4441-49E5-B210-99F70D1384E2}" sibTransId="{50D7B159-01C1-41CD-A4F3-F68D5464001C}"/>
    <dgm:cxn modelId="{7D53AEB7-B5DC-4E6F-9C69-1BDF9C11E682}" srcId="{DEDD53A0-4CE6-477F-9FAB-A9D13AB02B4E}" destId="{F081F2F0-F94D-4D7D-B5AB-48C6922C95A6}" srcOrd="0" destOrd="0" parTransId="{4B4A93F7-3C82-4F2B-9882-C5E7DA7139E6}" sibTransId="{EA62FB23-F93A-45B5-BD8D-5AEB57C78C85}"/>
    <dgm:cxn modelId="{2A46DFD6-ED6C-45AF-AF69-E19A8C9AE82F}" srcId="{DEDD53A0-4CE6-477F-9FAB-A9D13AB02B4E}" destId="{3ACAE445-5B9F-46D0-831C-06630F62D40A}" srcOrd="2" destOrd="0" parTransId="{1613C9D7-A918-4ACA-B675-127E7AC45D60}" sibTransId="{AC3C61B2-62A7-46B4-812D-9197D7D0D295}"/>
    <dgm:cxn modelId="{FB1A42EC-42C8-458A-AF36-8E03FBBB40C6}" srcId="{DEDD53A0-4CE6-477F-9FAB-A9D13AB02B4E}" destId="{54DD0A4C-7455-4215-A3C6-6E7E67EB8D2A}" srcOrd="3" destOrd="0" parTransId="{3D95AD53-F90E-42F9-8602-AA76F7D3F358}" sibTransId="{7FA4C3DA-2FF0-42CF-B45E-29816E1C09E3}"/>
    <dgm:cxn modelId="{B73F6FEC-2A3D-4722-9E9C-A03962B4185C}" type="presOf" srcId="{3ACAE445-5B9F-46D0-831C-06630F62D40A}" destId="{66966EC6-4961-4586-BF84-7FB6133C7C12}" srcOrd="0" destOrd="0" presId="urn:microsoft.com/office/officeart/2005/8/layout/default"/>
    <dgm:cxn modelId="{BDD4FFEC-31A3-4386-A47B-A6D3CFF39F78}" type="presOf" srcId="{E0EE5055-7C42-458C-9747-813CEB9DD020}" destId="{9FF5E8F8-1994-4593-9EC7-406609A9A9E7}" srcOrd="0" destOrd="0" presId="urn:microsoft.com/office/officeart/2005/8/layout/default"/>
    <dgm:cxn modelId="{D28BCAED-7F53-464A-81F2-01BF737F1F6B}" type="presOf" srcId="{DEDD53A0-4CE6-477F-9FAB-A9D13AB02B4E}" destId="{DCDE949A-A677-4AF6-A6DC-8FCFB610E7B6}" srcOrd="0" destOrd="0" presId="urn:microsoft.com/office/officeart/2005/8/layout/default"/>
    <dgm:cxn modelId="{A19ACCF3-C04A-4DCE-A09B-6B16CBBC877D}" type="presOf" srcId="{54DD0A4C-7455-4215-A3C6-6E7E67EB8D2A}" destId="{64CE3871-D1FA-44F8-BB41-3AA5939BE541}" srcOrd="0" destOrd="0" presId="urn:microsoft.com/office/officeart/2005/8/layout/default"/>
    <dgm:cxn modelId="{760203FF-139E-4DB5-A33F-20DEB9FD5CC7}" type="presOf" srcId="{5D8343A3-8114-4F20-AD19-5C70D14EBD65}" destId="{7F2EFF72-5CB8-4129-BBA2-9B4757177687}" srcOrd="0" destOrd="0" presId="urn:microsoft.com/office/officeart/2005/8/layout/default"/>
    <dgm:cxn modelId="{F7D8BE2C-8508-4732-AC1B-32BFDBC44840}" type="presParOf" srcId="{DCDE949A-A677-4AF6-A6DC-8FCFB610E7B6}" destId="{11A8D903-4329-4407-AC5F-515DB21F3E70}" srcOrd="0" destOrd="0" presId="urn:microsoft.com/office/officeart/2005/8/layout/default"/>
    <dgm:cxn modelId="{D41BC27D-E266-4506-A734-B0652E977691}" type="presParOf" srcId="{DCDE949A-A677-4AF6-A6DC-8FCFB610E7B6}" destId="{2F4FD3C9-374B-43B4-8761-12D1F23C6A46}" srcOrd="1" destOrd="0" presId="urn:microsoft.com/office/officeart/2005/8/layout/default"/>
    <dgm:cxn modelId="{B5F6AB91-CAD6-4D2C-BAAC-3BB0DBC8B779}" type="presParOf" srcId="{DCDE949A-A677-4AF6-A6DC-8FCFB610E7B6}" destId="{9FF5E8F8-1994-4593-9EC7-406609A9A9E7}" srcOrd="2" destOrd="0" presId="urn:microsoft.com/office/officeart/2005/8/layout/default"/>
    <dgm:cxn modelId="{A84BDA5D-F44C-4B5C-BCE4-3801BA40DE1F}" type="presParOf" srcId="{DCDE949A-A677-4AF6-A6DC-8FCFB610E7B6}" destId="{130E4B29-034C-41E8-BE30-DEBE1F8EC625}" srcOrd="3" destOrd="0" presId="urn:microsoft.com/office/officeart/2005/8/layout/default"/>
    <dgm:cxn modelId="{0295AC19-6B9D-408A-A0F8-7CF43C4E70F8}" type="presParOf" srcId="{DCDE949A-A677-4AF6-A6DC-8FCFB610E7B6}" destId="{66966EC6-4961-4586-BF84-7FB6133C7C12}" srcOrd="4" destOrd="0" presId="urn:microsoft.com/office/officeart/2005/8/layout/default"/>
    <dgm:cxn modelId="{7E6B3B10-5299-4A7B-9C59-4DE21C2E488A}" type="presParOf" srcId="{DCDE949A-A677-4AF6-A6DC-8FCFB610E7B6}" destId="{688307AC-8D9A-46B4-9611-1364282D1E72}" srcOrd="5" destOrd="0" presId="urn:microsoft.com/office/officeart/2005/8/layout/default"/>
    <dgm:cxn modelId="{082E09A3-FC90-4F60-AF8C-567B372336F3}" type="presParOf" srcId="{DCDE949A-A677-4AF6-A6DC-8FCFB610E7B6}" destId="{64CE3871-D1FA-44F8-BB41-3AA5939BE541}" srcOrd="6" destOrd="0" presId="urn:microsoft.com/office/officeart/2005/8/layout/default"/>
    <dgm:cxn modelId="{11BA6A87-86ED-4BC7-9B08-4C4063A0A652}" type="presParOf" srcId="{DCDE949A-A677-4AF6-A6DC-8FCFB610E7B6}" destId="{E04F96A2-8A4E-4F88-82FF-8FB74F43FA0D}" srcOrd="7" destOrd="0" presId="urn:microsoft.com/office/officeart/2005/8/layout/default"/>
    <dgm:cxn modelId="{3A77AC63-F4BD-4367-A4F2-2EFB890ADFA6}" type="presParOf" srcId="{DCDE949A-A677-4AF6-A6DC-8FCFB610E7B6}" destId="{7F2EFF72-5CB8-4129-BBA2-9B47571776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DD53A0-4CE6-477F-9FAB-A9D13AB02B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81F2F0-F94D-4D7D-B5AB-48C6922C95A6}">
      <dgm:prSet/>
      <dgm:spPr>
        <a:solidFill>
          <a:srgbClr val="00B0F0"/>
        </a:solidFill>
      </dgm:spPr>
      <dgm:t>
        <a:bodyPr/>
        <a:lstStyle/>
        <a:p>
          <a:r>
            <a:rPr lang="en-GB" baseline="0" dirty="0"/>
            <a:t>Institutional Status</a:t>
          </a:r>
          <a:endParaRPr lang="en-GB" dirty="0"/>
        </a:p>
      </dgm:t>
    </dgm:pt>
    <dgm:pt modelId="{4B4A93F7-3C82-4F2B-9882-C5E7DA7139E6}" type="parTrans" cxnId="{7D53AEB7-B5DC-4E6F-9C69-1BDF9C11E682}">
      <dgm:prSet/>
      <dgm:spPr/>
      <dgm:t>
        <a:bodyPr/>
        <a:lstStyle/>
        <a:p>
          <a:endParaRPr lang="en-GB"/>
        </a:p>
      </dgm:t>
    </dgm:pt>
    <dgm:pt modelId="{EA62FB23-F93A-45B5-BD8D-5AEB57C78C85}" type="sibTrans" cxnId="{7D53AEB7-B5DC-4E6F-9C69-1BDF9C11E682}">
      <dgm:prSet/>
      <dgm:spPr/>
      <dgm:t>
        <a:bodyPr/>
        <a:lstStyle/>
        <a:p>
          <a:endParaRPr lang="en-GB"/>
        </a:p>
      </dgm:t>
    </dgm:pt>
    <dgm:pt modelId="{E0EE5055-7C42-458C-9747-813CEB9DD020}">
      <dgm:prSet/>
      <dgm:spPr/>
      <dgm:t>
        <a:bodyPr/>
        <a:lstStyle/>
        <a:p>
          <a:r>
            <a:rPr lang="en-GB" baseline="0" dirty="0"/>
            <a:t>Collaboration within EAP</a:t>
          </a:r>
          <a:endParaRPr lang="en-GB" dirty="0"/>
        </a:p>
      </dgm:t>
    </dgm:pt>
    <dgm:pt modelId="{A539F67B-E27A-47EC-AC06-1222A78F9FA9}" type="parTrans" cxnId="{2C6C89AE-3EB2-44DC-B7CC-B85B743D8CE8}">
      <dgm:prSet/>
      <dgm:spPr/>
      <dgm:t>
        <a:bodyPr/>
        <a:lstStyle/>
        <a:p>
          <a:endParaRPr lang="en-GB"/>
        </a:p>
      </dgm:t>
    </dgm:pt>
    <dgm:pt modelId="{57F88128-B610-4BDE-A87C-E2D554205906}" type="sibTrans" cxnId="{2C6C89AE-3EB2-44DC-B7CC-B85B743D8CE8}">
      <dgm:prSet/>
      <dgm:spPr/>
      <dgm:t>
        <a:bodyPr/>
        <a:lstStyle/>
        <a:p>
          <a:endParaRPr lang="en-GB"/>
        </a:p>
      </dgm:t>
    </dgm:pt>
    <dgm:pt modelId="{3ACAE445-5B9F-46D0-831C-06630F62D40A}">
      <dgm:prSet/>
      <dgm:spPr/>
      <dgm:t>
        <a:bodyPr/>
        <a:lstStyle/>
        <a:p>
          <a:r>
            <a:rPr lang="en-GB" baseline="0" dirty="0"/>
            <a:t>Professional targets</a:t>
          </a:r>
          <a:endParaRPr lang="en-GB" dirty="0"/>
        </a:p>
      </dgm:t>
    </dgm:pt>
    <dgm:pt modelId="{1613C9D7-A918-4ACA-B675-127E7AC45D60}" type="parTrans" cxnId="{2A46DFD6-ED6C-45AF-AF69-E19A8C9AE82F}">
      <dgm:prSet/>
      <dgm:spPr/>
      <dgm:t>
        <a:bodyPr/>
        <a:lstStyle/>
        <a:p>
          <a:endParaRPr lang="en-GB"/>
        </a:p>
      </dgm:t>
    </dgm:pt>
    <dgm:pt modelId="{AC3C61B2-62A7-46B4-812D-9197D7D0D295}" type="sibTrans" cxnId="{2A46DFD6-ED6C-45AF-AF69-E19A8C9AE82F}">
      <dgm:prSet/>
      <dgm:spPr/>
      <dgm:t>
        <a:bodyPr/>
        <a:lstStyle/>
        <a:p>
          <a:endParaRPr lang="en-GB"/>
        </a:p>
      </dgm:t>
    </dgm:pt>
    <dgm:pt modelId="{54DD0A4C-7455-4215-A3C6-6E7E67EB8D2A}">
      <dgm:prSet/>
      <dgm:spPr/>
      <dgm:t>
        <a:bodyPr/>
        <a:lstStyle/>
        <a:p>
          <a:r>
            <a:rPr lang="en-GB" baseline="0" dirty="0"/>
            <a:t>EAP teachers’ own academic practices</a:t>
          </a:r>
          <a:endParaRPr lang="en-GB" dirty="0"/>
        </a:p>
      </dgm:t>
    </dgm:pt>
    <dgm:pt modelId="{3D95AD53-F90E-42F9-8602-AA76F7D3F358}" type="parTrans" cxnId="{FB1A42EC-42C8-458A-AF36-8E03FBBB40C6}">
      <dgm:prSet/>
      <dgm:spPr/>
      <dgm:t>
        <a:bodyPr/>
        <a:lstStyle/>
        <a:p>
          <a:endParaRPr lang="en-GB"/>
        </a:p>
      </dgm:t>
    </dgm:pt>
    <dgm:pt modelId="{7FA4C3DA-2FF0-42CF-B45E-29816E1C09E3}" type="sibTrans" cxnId="{FB1A42EC-42C8-458A-AF36-8E03FBBB40C6}">
      <dgm:prSet/>
      <dgm:spPr/>
      <dgm:t>
        <a:bodyPr/>
        <a:lstStyle/>
        <a:p>
          <a:endParaRPr lang="en-GB"/>
        </a:p>
      </dgm:t>
    </dgm:pt>
    <dgm:pt modelId="{5D8343A3-8114-4F20-AD19-5C70D14EBD65}">
      <dgm:prSet/>
      <dgm:spPr/>
      <dgm:t>
        <a:bodyPr/>
        <a:lstStyle/>
        <a:p>
          <a:r>
            <a:rPr lang="en-GB" baseline="0" dirty="0"/>
            <a:t>Multi-directional learning</a:t>
          </a:r>
          <a:endParaRPr lang="en-GB" dirty="0"/>
        </a:p>
      </dgm:t>
    </dgm:pt>
    <dgm:pt modelId="{612D4EF9-4441-49E5-B210-99F70D1384E2}" type="parTrans" cxnId="{BB545BB1-9345-4B14-B062-A2FAE245071F}">
      <dgm:prSet/>
      <dgm:spPr/>
      <dgm:t>
        <a:bodyPr/>
        <a:lstStyle/>
        <a:p>
          <a:endParaRPr lang="en-GB"/>
        </a:p>
      </dgm:t>
    </dgm:pt>
    <dgm:pt modelId="{50D7B159-01C1-41CD-A4F3-F68D5464001C}" type="sibTrans" cxnId="{BB545BB1-9345-4B14-B062-A2FAE245071F}">
      <dgm:prSet/>
      <dgm:spPr/>
      <dgm:t>
        <a:bodyPr/>
        <a:lstStyle/>
        <a:p>
          <a:endParaRPr lang="en-GB"/>
        </a:p>
      </dgm:t>
    </dgm:pt>
    <dgm:pt modelId="{DCDE949A-A677-4AF6-A6DC-8FCFB610E7B6}" type="pres">
      <dgm:prSet presAssocID="{DEDD53A0-4CE6-477F-9FAB-A9D13AB02B4E}" presName="diagram" presStyleCnt="0">
        <dgm:presLayoutVars>
          <dgm:dir/>
          <dgm:resizeHandles val="exact"/>
        </dgm:presLayoutVars>
      </dgm:prSet>
      <dgm:spPr/>
    </dgm:pt>
    <dgm:pt modelId="{11A8D903-4329-4407-AC5F-515DB21F3E70}" type="pres">
      <dgm:prSet presAssocID="{F081F2F0-F94D-4D7D-B5AB-48C6922C95A6}" presName="node" presStyleLbl="node1" presStyleIdx="0" presStyleCnt="5">
        <dgm:presLayoutVars>
          <dgm:bulletEnabled val="1"/>
        </dgm:presLayoutVars>
      </dgm:prSet>
      <dgm:spPr/>
    </dgm:pt>
    <dgm:pt modelId="{2F4FD3C9-374B-43B4-8761-12D1F23C6A46}" type="pres">
      <dgm:prSet presAssocID="{EA62FB23-F93A-45B5-BD8D-5AEB57C78C85}" presName="sibTrans" presStyleCnt="0"/>
      <dgm:spPr/>
    </dgm:pt>
    <dgm:pt modelId="{9FF5E8F8-1994-4593-9EC7-406609A9A9E7}" type="pres">
      <dgm:prSet presAssocID="{E0EE5055-7C42-458C-9747-813CEB9DD020}" presName="node" presStyleLbl="node1" presStyleIdx="1" presStyleCnt="5">
        <dgm:presLayoutVars>
          <dgm:bulletEnabled val="1"/>
        </dgm:presLayoutVars>
      </dgm:prSet>
      <dgm:spPr/>
    </dgm:pt>
    <dgm:pt modelId="{130E4B29-034C-41E8-BE30-DEBE1F8EC625}" type="pres">
      <dgm:prSet presAssocID="{57F88128-B610-4BDE-A87C-E2D554205906}" presName="sibTrans" presStyleCnt="0"/>
      <dgm:spPr/>
    </dgm:pt>
    <dgm:pt modelId="{66966EC6-4961-4586-BF84-7FB6133C7C12}" type="pres">
      <dgm:prSet presAssocID="{3ACAE445-5B9F-46D0-831C-06630F62D40A}" presName="node" presStyleLbl="node1" presStyleIdx="2" presStyleCnt="5">
        <dgm:presLayoutVars>
          <dgm:bulletEnabled val="1"/>
        </dgm:presLayoutVars>
      </dgm:prSet>
      <dgm:spPr/>
    </dgm:pt>
    <dgm:pt modelId="{688307AC-8D9A-46B4-9611-1364282D1E72}" type="pres">
      <dgm:prSet presAssocID="{AC3C61B2-62A7-46B4-812D-9197D7D0D295}" presName="sibTrans" presStyleCnt="0"/>
      <dgm:spPr/>
    </dgm:pt>
    <dgm:pt modelId="{64CE3871-D1FA-44F8-BB41-3AA5939BE541}" type="pres">
      <dgm:prSet presAssocID="{54DD0A4C-7455-4215-A3C6-6E7E67EB8D2A}" presName="node" presStyleLbl="node1" presStyleIdx="3" presStyleCnt="5">
        <dgm:presLayoutVars>
          <dgm:bulletEnabled val="1"/>
        </dgm:presLayoutVars>
      </dgm:prSet>
      <dgm:spPr/>
    </dgm:pt>
    <dgm:pt modelId="{E04F96A2-8A4E-4F88-82FF-8FB74F43FA0D}" type="pres">
      <dgm:prSet presAssocID="{7FA4C3DA-2FF0-42CF-B45E-29816E1C09E3}" presName="sibTrans" presStyleCnt="0"/>
      <dgm:spPr/>
    </dgm:pt>
    <dgm:pt modelId="{7F2EFF72-5CB8-4129-BBA2-9B4757177687}" type="pres">
      <dgm:prSet presAssocID="{5D8343A3-8114-4F20-AD19-5C70D14EBD6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25A599-B69F-4B6B-99A2-2CE9B480CB9B}" type="presOf" srcId="{F081F2F0-F94D-4D7D-B5AB-48C6922C95A6}" destId="{11A8D903-4329-4407-AC5F-515DB21F3E70}" srcOrd="0" destOrd="0" presId="urn:microsoft.com/office/officeart/2005/8/layout/default"/>
    <dgm:cxn modelId="{2C6C89AE-3EB2-44DC-B7CC-B85B743D8CE8}" srcId="{DEDD53A0-4CE6-477F-9FAB-A9D13AB02B4E}" destId="{E0EE5055-7C42-458C-9747-813CEB9DD020}" srcOrd="1" destOrd="0" parTransId="{A539F67B-E27A-47EC-AC06-1222A78F9FA9}" sibTransId="{57F88128-B610-4BDE-A87C-E2D554205906}"/>
    <dgm:cxn modelId="{BB545BB1-9345-4B14-B062-A2FAE245071F}" srcId="{DEDD53A0-4CE6-477F-9FAB-A9D13AB02B4E}" destId="{5D8343A3-8114-4F20-AD19-5C70D14EBD65}" srcOrd="4" destOrd="0" parTransId="{612D4EF9-4441-49E5-B210-99F70D1384E2}" sibTransId="{50D7B159-01C1-41CD-A4F3-F68D5464001C}"/>
    <dgm:cxn modelId="{7D53AEB7-B5DC-4E6F-9C69-1BDF9C11E682}" srcId="{DEDD53A0-4CE6-477F-9FAB-A9D13AB02B4E}" destId="{F081F2F0-F94D-4D7D-B5AB-48C6922C95A6}" srcOrd="0" destOrd="0" parTransId="{4B4A93F7-3C82-4F2B-9882-C5E7DA7139E6}" sibTransId="{EA62FB23-F93A-45B5-BD8D-5AEB57C78C85}"/>
    <dgm:cxn modelId="{2A46DFD6-ED6C-45AF-AF69-E19A8C9AE82F}" srcId="{DEDD53A0-4CE6-477F-9FAB-A9D13AB02B4E}" destId="{3ACAE445-5B9F-46D0-831C-06630F62D40A}" srcOrd="2" destOrd="0" parTransId="{1613C9D7-A918-4ACA-B675-127E7AC45D60}" sibTransId="{AC3C61B2-62A7-46B4-812D-9197D7D0D295}"/>
    <dgm:cxn modelId="{FB1A42EC-42C8-458A-AF36-8E03FBBB40C6}" srcId="{DEDD53A0-4CE6-477F-9FAB-A9D13AB02B4E}" destId="{54DD0A4C-7455-4215-A3C6-6E7E67EB8D2A}" srcOrd="3" destOrd="0" parTransId="{3D95AD53-F90E-42F9-8602-AA76F7D3F358}" sibTransId="{7FA4C3DA-2FF0-42CF-B45E-29816E1C09E3}"/>
    <dgm:cxn modelId="{B73F6FEC-2A3D-4722-9E9C-A03962B4185C}" type="presOf" srcId="{3ACAE445-5B9F-46D0-831C-06630F62D40A}" destId="{66966EC6-4961-4586-BF84-7FB6133C7C12}" srcOrd="0" destOrd="0" presId="urn:microsoft.com/office/officeart/2005/8/layout/default"/>
    <dgm:cxn modelId="{BDD4FFEC-31A3-4386-A47B-A6D3CFF39F78}" type="presOf" srcId="{E0EE5055-7C42-458C-9747-813CEB9DD020}" destId="{9FF5E8F8-1994-4593-9EC7-406609A9A9E7}" srcOrd="0" destOrd="0" presId="urn:microsoft.com/office/officeart/2005/8/layout/default"/>
    <dgm:cxn modelId="{D28BCAED-7F53-464A-81F2-01BF737F1F6B}" type="presOf" srcId="{DEDD53A0-4CE6-477F-9FAB-A9D13AB02B4E}" destId="{DCDE949A-A677-4AF6-A6DC-8FCFB610E7B6}" srcOrd="0" destOrd="0" presId="urn:microsoft.com/office/officeart/2005/8/layout/default"/>
    <dgm:cxn modelId="{A19ACCF3-C04A-4DCE-A09B-6B16CBBC877D}" type="presOf" srcId="{54DD0A4C-7455-4215-A3C6-6E7E67EB8D2A}" destId="{64CE3871-D1FA-44F8-BB41-3AA5939BE541}" srcOrd="0" destOrd="0" presId="urn:microsoft.com/office/officeart/2005/8/layout/default"/>
    <dgm:cxn modelId="{760203FF-139E-4DB5-A33F-20DEB9FD5CC7}" type="presOf" srcId="{5D8343A3-8114-4F20-AD19-5C70D14EBD65}" destId="{7F2EFF72-5CB8-4129-BBA2-9B4757177687}" srcOrd="0" destOrd="0" presId="urn:microsoft.com/office/officeart/2005/8/layout/default"/>
    <dgm:cxn modelId="{F7D8BE2C-8508-4732-AC1B-32BFDBC44840}" type="presParOf" srcId="{DCDE949A-A677-4AF6-A6DC-8FCFB610E7B6}" destId="{11A8D903-4329-4407-AC5F-515DB21F3E70}" srcOrd="0" destOrd="0" presId="urn:microsoft.com/office/officeart/2005/8/layout/default"/>
    <dgm:cxn modelId="{D41BC27D-E266-4506-A734-B0652E977691}" type="presParOf" srcId="{DCDE949A-A677-4AF6-A6DC-8FCFB610E7B6}" destId="{2F4FD3C9-374B-43B4-8761-12D1F23C6A46}" srcOrd="1" destOrd="0" presId="urn:microsoft.com/office/officeart/2005/8/layout/default"/>
    <dgm:cxn modelId="{B5F6AB91-CAD6-4D2C-BAAC-3BB0DBC8B779}" type="presParOf" srcId="{DCDE949A-A677-4AF6-A6DC-8FCFB610E7B6}" destId="{9FF5E8F8-1994-4593-9EC7-406609A9A9E7}" srcOrd="2" destOrd="0" presId="urn:microsoft.com/office/officeart/2005/8/layout/default"/>
    <dgm:cxn modelId="{A84BDA5D-F44C-4B5C-BCE4-3801BA40DE1F}" type="presParOf" srcId="{DCDE949A-A677-4AF6-A6DC-8FCFB610E7B6}" destId="{130E4B29-034C-41E8-BE30-DEBE1F8EC625}" srcOrd="3" destOrd="0" presId="urn:microsoft.com/office/officeart/2005/8/layout/default"/>
    <dgm:cxn modelId="{0295AC19-6B9D-408A-A0F8-7CF43C4E70F8}" type="presParOf" srcId="{DCDE949A-A677-4AF6-A6DC-8FCFB610E7B6}" destId="{66966EC6-4961-4586-BF84-7FB6133C7C12}" srcOrd="4" destOrd="0" presId="urn:microsoft.com/office/officeart/2005/8/layout/default"/>
    <dgm:cxn modelId="{7E6B3B10-5299-4A7B-9C59-4DE21C2E488A}" type="presParOf" srcId="{DCDE949A-A677-4AF6-A6DC-8FCFB610E7B6}" destId="{688307AC-8D9A-46B4-9611-1364282D1E72}" srcOrd="5" destOrd="0" presId="urn:microsoft.com/office/officeart/2005/8/layout/default"/>
    <dgm:cxn modelId="{082E09A3-FC90-4F60-AF8C-567B372336F3}" type="presParOf" srcId="{DCDE949A-A677-4AF6-A6DC-8FCFB610E7B6}" destId="{64CE3871-D1FA-44F8-BB41-3AA5939BE541}" srcOrd="6" destOrd="0" presId="urn:microsoft.com/office/officeart/2005/8/layout/default"/>
    <dgm:cxn modelId="{11BA6A87-86ED-4BC7-9B08-4C4063A0A652}" type="presParOf" srcId="{DCDE949A-A677-4AF6-A6DC-8FCFB610E7B6}" destId="{E04F96A2-8A4E-4F88-82FF-8FB74F43FA0D}" srcOrd="7" destOrd="0" presId="urn:microsoft.com/office/officeart/2005/8/layout/default"/>
    <dgm:cxn modelId="{3A77AC63-F4BD-4367-A4F2-2EFB890ADFA6}" type="presParOf" srcId="{DCDE949A-A677-4AF6-A6DC-8FCFB610E7B6}" destId="{7F2EFF72-5CB8-4129-BBA2-9B47571776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DD53A0-4CE6-477F-9FAB-A9D13AB02B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81F2F0-F94D-4D7D-B5AB-48C6922C95A6}">
      <dgm:prSet/>
      <dgm:spPr>
        <a:solidFill>
          <a:srgbClr val="00B0F0"/>
        </a:solidFill>
      </dgm:spPr>
      <dgm:t>
        <a:bodyPr/>
        <a:lstStyle/>
        <a:p>
          <a:r>
            <a:rPr lang="en-GB" baseline="0" dirty="0"/>
            <a:t>Institutional Status</a:t>
          </a:r>
          <a:endParaRPr lang="en-GB" dirty="0"/>
        </a:p>
      </dgm:t>
    </dgm:pt>
    <dgm:pt modelId="{4B4A93F7-3C82-4F2B-9882-C5E7DA7139E6}" type="parTrans" cxnId="{7D53AEB7-B5DC-4E6F-9C69-1BDF9C11E682}">
      <dgm:prSet/>
      <dgm:spPr/>
      <dgm:t>
        <a:bodyPr/>
        <a:lstStyle/>
        <a:p>
          <a:endParaRPr lang="en-GB"/>
        </a:p>
      </dgm:t>
    </dgm:pt>
    <dgm:pt modelId="{EA62FB23-F93A-45B5-BD8D-5AEB57C78C85}" type="sibTrans" cxnId="{7D53AEB7-B5DC-4E6F-9C69-1BDF9C11E682}">
      <dgm:prSet/>
      <dgm:spPr/>
      <dgm:t>
        <a:bodyPr/>
        <a:lstStyle/>
        <a:p>
          <a:endParaRPr lang="en-GB"/>
        </a:p>
      </dgm:t>
    </dgm:pt>
    <dgm:pt modelId="{E0EE5055-7C42-458C-9747-813CEB9DD020}">
      <dgm:prSet/>
      <dgm:spPr/>
      <dgm:t>
        <a:bodyPr/>
        <a:lstStyle/>
        <a:p>
          <a:r>
            <a:rPr lang="en-GB" baseline="0" dirty="0"/>
            <a:t>Collaboration within EAP</a:t>
          </a:r>
          <a:endParaRPr lang="en-GB" dirty="0"/>
        </a:p>
      </dgm:t>
    </dgm:pt>
    <dgm:pt modelId="{A539F67B-E27A-47EC-AC06-1222A78F9FA9}" type="parTrans" cxnId="{2C6C89AE-3EB2-44DC-B7CC-B85B743D8CE8}">
      <dgm:prSet/>
      <dgm:spPr/>
      <dgm:t>
        <a:bodyPr/>
        <a:lstStyle/>
        <a:p>
          <a:endParaRPr lang="en-GB"/>
        </a:p>
      </dgm:t>
    </dgm:pt>
    <dgm:pt modelId="{57F88128-B610-4BDE-A87C-E2D554205906}" type="sibTrans" cxnId="{2C6C89AE-3EB2-44DC-B7CC-B85B743D8CE8}">
      <dgm:prSet/>
      <dgm:spPr/>
      <dgm:t>
        <a:bodyPr/>
        <a:lstStyle/>
        <a:p>
          <a:endParaRPr lang="en-GB"/>
        </a:p>
      </dgm:t>
    </dgm:pt>
    <dgm:pt modelId="{3ACAE445-5B9F-46D0-831C-06630F62D40A}">
      <dgm:prSet/>
      <dgm:spPr/>
      <dgm:t>
        <a:bodyPr/>
        <a:lstStyle/>
        <a:p>
          <a:r>
            <a:rPr lang="en-GB" baseline="0" dirty="0"/>
            <a:t>Professional targets</a:t>
          </a:r>
          <a:endParaRPr lang="en-GB" dirty="0"/>
        </a:p>
      </dgm:t>
    </dgm:pt>
    <dgm:pt modelId="{1613C9D7-A918-4ACA-B675-127E7AC45D60}" type="parTrans" cxnId="{2A46DFD6-ED6C-45AF-AF69-E19A8C9AE82F}">
      <dgm:prSet/>
      <dgm:spPr/>
      <dgm:t>
        <a:bodyPr/>
        <a:lstStyle/>
        <a:p>
          <a:endParaRPr lang="en-GB"/>
        </a:p>
      </dgm:t>
    </dgm:pt>
    <dgm:pt modelId="{AC3C61B2-62A7-46B4-812D-9197D7D0D295}" type="sibTrans" cxnId="{2A46DFD6-ED6C-45AF-AF69-E19A8C9AE82F}">
      <dgm:prSet/>
      <dgm:spPr/>
      <dgm:t>
        <a:bodyPr/>
        <a:lstStyle/>
        <a:p>
          <a:endParaRPr lang="en-GB"/>
        </a:p>
      </dgm:t>
    </dgm:pt>
    <dgm:pt modelId="{54DD0A4C-7455-4215-A3C6-6E7E67EB8D2A}">
      <dgm:prSet/>
      <dgm:spPr/>
      <dgm:t>
        <a:bodyPr/>
        <a:lstStyle/>
        <a:p>
          <a:r>
            <a:rPr lang="en-GB" baseline="0" dirty="0"/>
            <a:t>EAP teachers’ own academic practices</a:t>
          </a:r>
          <a:endParaRPr lang="en-GB" dirty="0"/>
        </a:p>
      </dgm:t>
    </dgm:pt>
    <dgm:pt modelId="{3D95AD53-F90E-42F9-8602-AA76F7D3F358}" type="parTrans" cxnId="{FB1A42EC-42C8-458A-AF36-8E03FBBB40C6}">
      <dgm:prSet/>
      <dgm:spPr/>
      <dgm:t>
        <a:bodyPr/>
        <a:lstStyle/>
        <a:p>
          <a:endParaRPr lang="en-GB"/>
        </a:p>
      </dgm:t>
    </dgm:pt>
    <dgm:pt modelId="{7FA4C3DA-2FF0-42CF-B45E-29816E1C09E3}" type="sibTrans" cxnId="{FB1A42EC-42C8-458A-AF36-8E03FBBB40C6}">
      <dgm:prSet/>
      <dgm:spPr/>
      <dgm:t>
        <a:bodyPr/>
        <a:lstStyle/>
        <a:p>
          <a:endParaRPr lang="en-GB"/>
        </a:p>
      </dgm:t>
    </dgm:pt>
    <dgm:pt modelId="{5D8343A3-8114-4F20-AD19-5C70D14EBD65}">
      <dgm:prSet/>
      <dgm:spPr/>
      <dgm:t>
        <a:bodyPr/>
        <a:lstStyle/>
        <a:p>
          <a:r>
            <a:rPr lang="en-GB" baseline="0" dirty="0"/>
            <a:t>Multi-directional learning</a:t>
          </a:r>
          <a:endParaRPr lang="en-GB" dirty="0"/>
        </a:p>
      </dgm:t>
    </dgm:pt>
    <dgm:pt modelId="{612D4EF9-4441-49E5-B210-99F70D1384E2}" type="parTrans" cxnId="{BB545BB1-9345-4B14-B062-A2FAE245071F}">
      <dgm:prSet/>
      <dgm:spPr/>
      <dgm:t>
        <a:bodyPr/>
        <a:lstStyle/>
        <a:p>
          <a:endParaRPr lang="en-GB"/>
        </a:p>
      </dgm:t>
    </dgm:pt>
    <dgm:pt modelId="{50D7B159-01C1-41CD-A4F3-F68D5464001C}" type="sibTrans" cxnId="{BB545BB1-9345-4B14-B062-A2FAE245071F}">
      <dgm:prSet/>
      <dgm:spPr/>
      <dgm:t>
        <a:bodyPr/>
        <a:lstStyle/>
        <a:p>
          <a:endParaRPr lang="en-GB"/>
        </a:p>
      </dgm:t>
    </dgm:pt>
    <dgm:pt modelId="{DCDE949A-A677-4AF6-A6DC-8FCFB610E7B6}" type="pres">
      <dgm:prSet presAssocID="{DEDD53A0-4CE6-477F-9FAB-A9D13AB02B4E}" presName="diagram" presStyleCnt="0">
        <dgm:presLayoutVars>
          <dgm:dir/>
          <dgm:resizeHandles val="exact"/>
        </dgm:presLayoutVars>
      </dgm:prSet>
      <dgm:spPr/>
    </dgm:pt>
    <dgm:pt modelId="{11A8D903-4329-4407-AC5F-515DB21F3E70}" type="pres">
      <dgm:prSet presAssocID="{F081F2F0-F94D-4D7D-B5AB-48C6922C95A6}" presName="node" presStyleLbl="node1" presStyleIdx="0" presStyleCnt="5">
        <dgm:presLayoutVars>
          <dgm:bulletEnabled val="1"/>
        </dgm:presLayoutVars>
      </dgm:prSet>
      <dgm:spPr/>
    </dgm:pt>
    <dgm:pt modelId="{2F4FD3C9-374B-43B4-8761-12D1F23C6A46}" type="pres">
      <dgm:prSet presAssocID="{EA62FB23-F93A-45B5-BD8D-5AEB57C78C85}" presName="sibTrans" presStyleCnt="0"/>
      <dgm:spPr/>
    </dgm:pt>
    <dgm:pt modelId="{9FF5E8F8-1994-4593-9EC7-406609A9A9E7}" type="pres">
      <dgm:prSet presAssocID="{E0EE5055-7C42-458C-9747-813CEB9DD020}" presName="node" presStyleLbl="node1" presStyleIdx="1" presStyleCnt="5">
        <dgm:presLayoutVars>
          <dgm:bulletEnabled val="1"/>
        </dgm:presLayoutVars>
      </dgm:prSet>
      <dgm:spPr/>
    </dgm:pt>
    <dgm:pt modelId="{130E4B29-034C-41E8-BE30-DEBE1F8EC625}" type="pres">
      <dgm:prSet presAssocID="{57F88128-B610-4BDE-A87C-E2D554205906}" presName="sibTrans" presStyleCnt="0"/>
      <dgm:spPr/>
    </dgm:pt>
    <dgm:pt modelId="{66966EC6-4961-4586-BF84-7FB6133C7C12}" type="pres">
      <dgm:prSet presAssocID="{3ACAE445-5B9F-46D0-831C-06630F62D40A}" presName="node" presStyleLbl="node1" presStyleIdx="2" presStyleCnt="5">
        <dgm:presLayoutVars>
          <dgm:bulletEnabled val="1"/>
        </dgm:presLayoutVars>
      </dgm:prSet>
      <dgm:spPr/>
    </dgm:pt>
    <dgm:pt modelId="{688307AC-8D9A-46B4-9611-1364282D1E72}" type="pres">
      <dgm:prSet presAssocID="{AC3C61B2-62A7-46B4-812D-9197D7D0D295}" presName="sibTrans" presStyleCnt="0"/>
      <dgm:spPr/>
    </dgm:pt>
    <dgm:pt modelId="{64CE3871-D1FA-44F8-BB41-3AA5939BE541}" type="pres">
      <dgm:prSet presAssocID="{54DD0A4C-7455-4215-A3C6-6E7E67EB8D2A}" presName="node" presStyleLbl="node1" presStyleIdx="3" presStyleCnt="5">
        <dgm:presLayoutVars>
          <dgm:bulletEnabled val="1"/>
        </dgm:presLayoutVars>
      </dgm:prSet>
      <dgm:spPr/>
    </dgm:pt>
    <dgm:pt modelId="{E04F96A2-8A4E-4F88-82FF-8FB74F43FA0D}" type="pres">
      <dgm:prSet presAssocID="{7FA4C3DA-2FF0-42CF-B45E-29816E1C09E3}" presName="sibTrans" presStyleCnt="0"/>
      <dgm:spPr/>
    </dgm:pt>
    <dgm:pt modelId="{7F2EFF72-5CB8-4129-BBA2-9B4757177687}" type="pres">
      <dgm:prSet presAssocID="{5D8343A3-8114-4F20-AD19-5C70D14EBD6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25A599-B69F-4B6B-99A2-2CE9B480CB9B}" type="presOf" srcId="{F081F2F0-F94D-4D7D-B5AB-48C6922C95A6}" destId="{11A8D903-4329-4407-AC5F-515DB21F3E70}" srcOrd="0" destOrd="0" presId="urn:microsoft.com/office/officeart/2005/8/layout/default"/>
    <dgm:cxn modelId="{2C6C89AE-3EB2-44DC-B7CC-B85B743D8CE8}" srcId="{DEDD53A0-4CE6-477F-9FAB-A9D13AB02B4E}" destId="{E0EE5055-7C42-458C-9747-813CEB9DD020}" srcOrd="1" destOrd="0" parTransId="{A539F67B-E27A-47EC-AC06-1222A78F9FA9}" sibTransId="{57F88128-B610-4BDE-A87C-E2D554205906}"/>
    <dgm:cxn modelId="{BB545BB1-9345-4B14-B062-A2FAE245071F}" srcId="{DEDD53A0-4CE6-477F-9FAB-A9D13AB02B4E}" destId="{5D8343A3-8114-4F20-AD19-5C70D14EBD65}" srcOrd="4" destOrd="0" parTransId="{612D4EF9-4441-49E5-B210-99F70D1384E2}" sibTransId="{50D7B159-01C1-41CD-A4F3-F68D5464001C}"/>
    <dgm:cxn modelId="{7D53AEB7-B5DC-4E6F-9C69-1BDF9C11E682}" srcId="{DEDD53A0-4CE6-477F-9FAB-A9D13AB02B4E}" destId="{F081F2F0-F94D-4D7D-B5AB-48C6922C95A6}" srcOrd="0" destOrd="0" parTransId="{4B4A93F7-3C82-4F2B-9882-C5E7DA7139E6}" sibTransId="{EA62FB23-F93A-45B5-BD8D-5AEB57C78C85}"/>
    <dgm:cxn modelId="{2A46DFD6-ED6C-45AF-AF69-E19A8C9AE82F}" srcId="{DEDD53A0-4CE6-477F-9FAB-A9D13AB02B4E}" destId="{3ACAE445-5B9F-46D0-831C-06630F62D40A}" srcOrd="2" destOrd="0" parTransId="{1613C9D7-A918-4ACA-B675-127E7AC45D60}" sibTransId="{AC3C61B2-62A7-46B4-812D-9197D7D0D295}"/>
    <dgm:cxn modelId="{FB1A42EC-42C8-458A-AF36-8E03FBBB40C6}" srcId="{DEDD53A0-4CE6-477F-9FAB-A9D13AB02B4E}" destId="{54DD0A4C-7455-4215-A3C6-6E7E67EB8D2A}" srcOrd="3" destOrd="0" parTransId="{3D95AD53-F90E-42F9-8602-AA76F7D3F358}" sibTransId="{7FA4C3DA-2FF0-42CF-B45E-29816E1C09E3}"/>
    <dgm:cxn modelId="{B73F6FEC-2A3D-4722-9E9C-A03962B4185C}" type="presOf" srcId="{3ACAE445-5B9F-46D0-831C-06630F62D40A}" destId="{66966EC6-4961-4586-BF84-7FB6133C7C12}" srcOrd="0" destOrd="0" presId="urn:microsoft.com/office/officeart/2005/8/layout/default"/>
    <dgm:cxn modelId="{BDD4FFEC-31A3-4386-A47B-A6D3CFF39F78}" type="presOf" srcId="{E0EE5055-7C42-458C-9747-813CEB9DD020}" destId="{9FF5E8F8-1994-4593-9EC7-406609A9A9E7}" srcOrd="0" destOrd="0" presId="urn:microsoft.com/office/officeart/2005/8/layout/default"/>
    <dgm:cxn modelId="{D28BCAED-7F53-464A-81F2-01BF737F1F6B}" type="presOf" srcId="{DEDD53A0-4CE6-477F-9FAB-A9D13AB02B4E}" destId="{DCDE949A-A677-4AF6-A6DC-8FCFB610E7B6}" srcOrd="0" destOrd="0" presId="urn:microsoft.com/office/officeart/2005/8/layout/default"/>
    <dgm:cxn modelId="{A19ACCF3-C04A-4DCE-A09B-6B16CBBC877D}" type="presOf" srcId="{54DD0A4C-7455-4215-A3C6-6E7E67EB8D2A}" destId="{64CE3871-D1FA-44F8-BB41-3AA5939BE541}" srcOrd="0" destOrd="0" presId="urn:microsoft.com/office/officeart/2005/8/layout/default"/>
    <dgm:cxn modelId="{760203FF-139E-4DB5-A33F-20DEB9FD5CC7}" type="presOf" srcId="{5D8343A3-8114-4F20-AD19-5C70D14EBD65}" destId="{7F2EFF72-5CB8-4129-BBA2-9B4757177687}" srcOrd="0" destOrd="0" presId="urn:microsoft.com/office/officeart/2005/8/layout/default"/>
    <dgm:cxn modelId="{F7D8BE2C-8508-4732-AC1B-32BFDBC44840}" type="presParOf" srcId="{DCDE949A-A677-4AF6-A6DC-8FCFB610E7B6}" destId="{11A8D903-4329-4407-AC5F-515DB21F3E70}" srcOrd="0" destOrd="0" presId="urn:microsoft.com/office/officeart/2005/8/layout/default"/>
    <dgm:cxn modelId="{D41BC27D-E266-4506-A734-B0652E977691}" type="presParOf" srcId="{DCDE949A-A677-4AF6-A6DC-8FCFB610E7B6}" destId="{2F4FD3C9-374B-43B4-8761-12D1F23C6A46}" srcOrd="1" destOrd="0" presId="urn:microsoft.com/office/officeart/2005/8/layout/default"/>
    <dgm:cxn modelId="{B5F6AB91-CAD6-4D2C-BAAC-3BB0DBC8B779}" type="presParOf" srcId="{DCDE949A-A677-4AF6-A6DC-8FCFB610E7B6}" destId="{9FF5E8F8-1994-4593-9EC7-406609A9A9E7}" srcOrd="2" destOrd="0" presId="urn:microsoft.com/office/officeart/2005/8/layout/default"/>
    <dgm:cxn modelId="{A84BDA5D-F44C-4B5C-BCE4-3801BA40DE1F}" type="presParOf" srcId="{DCDE949A-A677-4AF6-A6DC-8FCFB610E7B6}" destId="{130E4B29-034C-41E8-BE30-DEBE1F8EC625}" srcOrd="3" destOrd="0" presId="urn:microsoft.com/office/officeart/2005/8/layout/default"/>
    <dgm:cxn modelId="{0295AC19-6B9D-408A-A0F8-7CF43C4E70F8}" type="presParOf" srcId="{DCDE949A-A677-4AF6-A6DC-8FCFB610E7B6}" destId="{66966EC6-4961-4586-BF84-7FB6133C7C12}" srcOrd="4" destOrd="0" presId="urn:microsoft.com/office/officeart/2005/8/layout/default"/>
    <dgm:cxn modelId="{7E6B3B10-5299-4A7B-9C59-4DE21C2E488A}" type="presParOf" srcId="{DCDE949A-A677-4AF6-A6DC-8FCFB610E7B6}" destId="{688307AC-8D9A-46B4-9611-1364282D1E72}" srcOrd="5" destOrd="0" presId="urn:microsoft.com/office/officeart/2005/8/layout/default"/>
    <dgm:cxn modelId="{082E09A3-FC90-4F60-AF8C-567B372336F3}" type="presParOf" srcId="{DCDE949A-A677-4AF6-A6DC-8FCFB610E7B6}" destId="{64CE3871-D1FA-44F8-BB41-3AA5939BE541}" srcOrd="6" destOrd="0" presId="urn:microsoft.com/office/officeart/2005/8/layout/default"/>
    <dgm:cxn modelId="{11BA6A87-86ED-4BC7-9B08-4C4063A0A652}" type="presParOf" srcId="{DCDE949A-A677-4AF6-A6DC-8FCFB610E7B6}" destId="{E04F96A2-8A4E-4F88-82FF-8FB74F43FA0D}" srcOrd="7" destOrd="0" presId="urn:microsoft.com/office/officeart/2005/8/layout/default"/>
    <dgm:cxn modelId="{3A77AC63-F4BD-4367-A4F2-2EFB890ADFA6}" type="presParOf" srcId="{DCDE949A-A677-4AF6-A6DC-8FCFB610E7B6}" destId="{7F2EFF72-5CB8-4129-BBA2-9B47571776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DD53A0-4CE6-477F-9FAB-A9D13AB02B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81F2F0-F94D-4D7D-B5AB-48C6922C95A6}">
      <dgm:prSet/>
      <dgm:spPr/>
      <dgm:t>
        <a:bodyPr/>
        <a:lstStyle/>
        <a:p>
          <a:r>
            <a:rPr lang="en-GB" baseline="0" dirty="0"/>
            <a:t>Institutional Status</a:t>
          </a:r>
          <a:endParaRPr lang="en-GB" dirty="0"/>
        </a:p>
      </dgm:t>
    </dgm:pt>
    <dgm:pt modelId="{4B4A93F7-3C82-4F2B-9882-C5E7DA7139E6}" type="parTrans" cxnId="{7D53AEB7-B5DC-4E6F-9C69-1BDF9C11E682}">
      <dgm:prSet/>
      <dgm:spPr/>
      <dgm:t>
        <a:bodyPr/>
        <a:lstStyle/>
        <a:p>
          <a:endParaRPr lang="en-GB"/>
        </a:p>
      </dgm:t>
    </dgm:pt>
    <dgm:pt modelId="{EA62FB23-F93A-45B5-BD8D-5AEB57C78C85}" type="sibTrans" cxnId="{7D53AEB7-B5DC-4E6F-9C69-1BDF9C11E682}">
      <dgm:prSet/>
      <dgm:spPr/>
      <dgm:t>
        <a:bodyPr/>
        <a:lstStyle/>
        <a:p>
          <a:endParaRPr lang="en-GB"/>
        </a:p>
      </dgm:t>
    </dgm:pt>
    <dgm:pt modelId="{E0EE5055-7C42-458C-9747-813CEB9DD020}">
      <dgm:prSet/>
      <dgm:spPr>
        <a:solidFill>
          <a:srgbClr val="00B0F0"/>
        </a:solidFill>
      </dgm:spPr>
      <dgm:t>
        <a:bodyPr/>
        <a:lstStyle/>
        <a:p>
          <a:r>
            <a:rPr lang="en-GB" baseline="0" dirty="0"/>
            <a:t>Collaboration within EAP</a:t>
          </a:r>
          <a:endParaRPr lang="en-GB" dirty="0"/>
        </a:p>
      </dgm:t>
    </dgm:pt>
    <dgm:pt modelId="{A539F67B-E27A-47EC-AC06-1222A78F9FA9}" type="parTrans" cxnId="{2C6C89AE-3EB2-44DC-B7CC-B85B743D8CE8}">
      <dgm:prSet/>
      <dgm:spPr/>
      <dgm:t>
        <a:bodyPr/>
        <a:lstStyle/>
        <a:p>
          <a:endParaRPr lang="en-GB"/>
        </a:p>
      </dgm:t>
    </dgm:pt>
    <dgm:pt modelId="{57F88128-B610-4BDE-A87C-E2D554205906}" type="sibTrans" cxnId="{2C6C89AE-3EB2-44DC-B7CC-B85B743D8CE8}">
      <dgm:prSet/>
      <dgm:spPr/>
      <dgm:t>
        <a:bodyPr/>
        <a:lstStyle/>
        <a:p>
          <a:endParaRPr lang="en-GB"/>
        </a:p>
      </dgm:t>
    </dgm:pt>
    <dgm:pt modelId="{3ACAE445-5B9F-46D0-831C-06630F62D40A}">
      <dgm:prSet/>
      <dgm:spPr/>
      <dgm:t>
        <a:bodyPr/>
        <a:lstStyle/>
        <a:p>
          <a:r>
            <a:rPr lang="en-GB" baseline="0" dirty="0"/>
            <a:t>Professional targets</a:t>
          </a:r>
          <a:endParaRPr lang="en-GB" dirty="0"/>
        </a:p>
      </dgm:t>
    </dgm:pt>
    <dgm:pt modelId="{1613C9D7-A918-4ACA-B675-127E7AC45D60}" type="parTrans" cxnId="{2A46DFD6-ED6C-45AF-AF69-E19A8C9AE82F}">
      <dgm:prSet/>
      <dgm:spPr/>
      <dgm:t>
        <a:bodyPr/>
        <a:lstStyle/>
        <a:p>
          <a:endParaRPr lang="en-GB"/>
        </a:p>
      </dgm:t>
    </dgm:pt>
    <dgm:pt modelId="{AC3C61B2-62A7-46B4-812D-9197D7D0D295}" type="sibTrans" cxnId="{2A46DFD6-ED6C-45AF-AF69-E19A8C9AE82F}">
      <dgm:prSet/>
      <dgm:spPr/>
      <dgm:t>
        <a:bodyPr/>
        <a:lstStyle/>
        <a:p>
          <a:endParaRPr lang="en-GB"/>
        </a:p>
      </dgm:t>
    </dgm:pt>
    <dgm:pt modelId="{54DD0A4C-7455-4215-A3C6-6E7E67EB8D2A}">
      <dgm:prSet/>
      <dgm:spPr/>
      <dgm:t>
        <a:bodyPr/>
        <a:lstStyle/>
        <a:p>
          <a:r>
            <a:rPr lang="en-GB" baseline="0" dirty="0"/>
            <a:t>EAP teachers’ own academic practices</a:t>
          </a:r>
          <a:endParaRPr lang="en-GB" dirty="0"/>
        </a:p>
      </dgm:t>
    </dgm:pt>
    <dgm:pt modelId="{3D95AD53-F90E-42F9-8602-AA76F7D3F358}" type="parTrans" cxnId="{FB1A42EC-42C8-458A-AF36-8E03FBBB40C6}">
      <dgm:prSet/>
      <dgm:spPr/>
      <dgm:t>
        <a:bodyPr/>
        <a:lstStyle/>
        <a:p>
          <a:endParaRPr lang="en-GB"/>
        </a:p>
      </dgm:t>
    </dgm:pt>
    <dgm:pt modelId="{7FA4C3DA-2FF0-42CF-B45E-29816E1C09E3}" type="sibTrans" cxnId="{FB1A42EC-42C8-458A-AF36-8E03FBBB40C6}">
      <dgm:prSet/>
      <dgm:spPr/>
      <dgm:t>
        <a:bodyPr/>
        <a:lstStyle/>
        <a:p>
          <a:endParaRPr lang="en-GB"/>
        </a:p>
      </dgm:t>
    </dgm:pt>
    <dgm:pt modelId="{5D8343A3-8114-4F20-AD19-5C70D14EBD65}">
      <dgm:prSet/>
      <dgm:spPr/>
      <dgm:t>
        <a:bodyPr/>
        <a:lstStyle/>
        <a:p>
          <a:r>
            <a:rPr lang="en-GB" baseline="0" dirty="0"/>
            <a:t>Multi-directional learning</a:t>
          </a:r>
          <a:endParaRPr lang="en-GB" dirty="0"/>
        </a:p>
      </dgm:t>
    </dgm:pt>
    <dgm:pt modelId="{612D4EF9-4441-49E5-B210-99F70D1384E2}" type="parTrans" cxnId="{BB545BB1-9345-4B14-B062-A2FAE245071F}">
      <dgm:prSet/>
      <dgm:spPr/>
      <dgm:t>
        <a:bodyPr/>
        <a:lstStyle/>
        <a:p>
          <a:endParaRPr lang="en-GB"/>
        </a:p>
      </dgm:t>
    </dgm:pt>
    <dgm:pt modelId="{50D7B159-01C1-41CD-A4F3-F68D5464001C}" type="sibTrans" cxnId="{BB545BB1-9345-4B14-B062-A2FAE245071F}">
      <dgm:prSet/>
      <dgm:spPr/>
      <dgm:t>
        <a:bodyPr/>
        <a:lstStyle/>
        <a:p>
          <a:endParaRPr lang="en-GB"/>
        </a:p>
      </dgm:t>
    </dgm:pt>
    <dgm:pt modelId="{DCDE949A-A677-4AF6-A6DC-8FCFB610E7B6}" type="pres">
      <dgm:prSet presAssocID="{DEDD53A0-4CE6-477F-9FAB-A9D13AB02B4E}" presName="diagram" presStyleCnt="0">
        <dgm:presLayoutVars>
          <dgm:dir/>
          <dgm:resizeHandles val="exact"/>
        </dgm:presLayoutVars>
      </dgm:prSet>
      <dgm:spPr/>
    </dgm:pt>
    <dgm:pt modelId="{11A8D903-4329-4407-AC5F-515DB21F3E70}" type="pres">
      <dgm:prSet presAssocID="{F081F2F0-F94D-4D7D-B5AB-48C6922C95A6}" presName="node" presStyleLbl="node1" presStyleIdx="0" presStyleCnt="5">
        <dgm:presLayoutVars>
          <dgm:bulletEnabled val="1"/>
        </dgm:presLayoutVars>
      </dgm:prSet>
      <dgm:spPr/>
    </dgm:pt>
    <dgm:pt modelId="{2F4FD3C9-374B-43B4-8761-12D1F23C6A46}" type="pres">
      <dgm:prSet presAssocID="{EA62FB23-F93A-45B5-BD8D-5AEB57C78C85}" presName="sibTrans" presStyleCnt="0"/>
      <dgm:spPr/>
    </dgm:pt>
    <dgm:pt modelId="{9FF5E8F8-1994-4593-9EC7-406609A9A9E7}" type="pres">
      <dgm:prSet presAssocID="{E0EE5055-7C42-458C-9747-813CEB9DD020}" presName="node" presStyleLbl="node1" presStyleIdx="1" presStyleCnt="5">
        <dgm:presLayoutVars>
          <dgm:bulletEnabled val="1"/>
        </dgm:presLayoutVars>
      </dgm:prSet>
      <dgm:spPr/>
    </dgm:pt>
    <dgm:pt modelId="{130E4B29-034C-41E8-BE30-DEBE1F8EC625}" type="pres">
      <dgm:prSet presAssocID="{57F88128-B610-4BDE-A87C-E2D554205906}" presName="sibTrans" presStyleCnt="0"/>
      <dgm:spPr/>
    </dgm:pt>
    <dgm:pt modelId="{66966EC6-4961-4586-BF84-7FB6133C7C12}" type="pres">
      <dgm:prSet presAssocID="{3ACAE445-5B9F-46D0-831C-06630F62D40A}" presName="node" presStyleLbl="node1" presStyleIdx="2" presStyleCnt="5">
        <dgm:presLayoutVars>
          <dgm:bulletEnabled val="1"/>
        </dgm:presLayoutVars>
      </dgm:prSet>
      <dgm:spPr/>
    </dgm:pt>
    <dgm:pt modelId="{688307AC-8D9A-46B4-9611-1364282D1E72}" type="pres">
      <dgm:prSet presAssocID="{AC3C61B2-62A7-46B4-812D-9197D7D0D295}" presName="sibTrans" presStyleCnt="0"/>
      <dgm:spPr/>
    </dgm:pt>
    <dgm:pt modelId="{64CE3871-D1FA-44F8-BB41-3AA5939BE541}" type="pres">
      <dgm:prSet presAssocID="{54DD0A4C-7455-4215-A3C6-6E7E67EB8D2A}" presName="node" presStyleLbl="node1" presStyleIdx="3" presStyleCnt="5">
        <dgm:presLayoutVars>
          <dgm:bulletEnabled val="1"/>
        </dgm:presLayoutVars>
      </dgm:prSet>
      <dgm:spPr/>
    </dgm:pt>
    <dgm:pt modelId="{E04F96A2-8A4E-4F88-82FF-8FB74F43FA0D}" type="pres">
      <dgm:prSet presAssocID="{7FA4C3DA-2FF0-42CF-B45E-29816E1C09E3}" presName="sibTrans" presStyleCnt="0"/>
      <dgm:spPr/>
    </dgm:pt>
    <dgm:pt modelId="{7F2EFF72-5CB8-4129-BBA2-9B4757177687}" type="pres">
      <dgm:prSet presAssocID="{5D8343A3-8114-4F20-AD19-5C70D14EBD6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25A599-B69F-4B6B-99A2-2CE9B480CB9B}" type="presOf" srcId="{F081F2F0-F94D-4D7D-B5AB-48C6922C95A6}" destId="{11A8D903-4329-4407-AC5F-515DB21F3E70}" srcOrd="0" destOrd="0" presId="urn:microsoft.com/office/officeart/2005/8/layout/default"/>
    <dgm:cxn modelId="{2C6C89AE-3EB2-44DC-B7CC-B85B743D8CE8}" srcId="{DEDD53A0-4CE6-477F-9FAB-A9D13AB02B4E}" destId="{E0EE5055-7C42-458C-9747-813CEB9DD020}" srcOrd="1" destOrd="0" parTransId="{A539F67B-E27A-47EC-AC06-1222A78F9FA9}" sibTransId="{57F88128-B610-4BDE-A87C-E2D554205906}"/>
    <dgm:cxn modelId="{BB545BB1-9345-4B14-B062-A2FAE245071F}" srcId="{DEDD53A0-4CE6-477F-9FAB-A9D13AB02B4E}" destId="{5D8343A3-8114-4F20-AD19-5C70D14EBD65}" srcOrd="4" destOrd="0" parTransId="{612D4EF9-4441-49E5-B210-99F70D1384E2}" sibTransId="{50D7B159-01C1-41CD-A4F3-F68D5464001C}"/>
    <dgm:cxn modelId="{7D53AEB7-B5DC-4E6F-9C69-1BDF9C11E682}" srcId="{DEDD53A0-4CE6-477F-9FAB-A9D13AB02B4E}" destId="{F081F2F0-F94D-4D7D-B5AB-48C6922C95A6}" srcOrd="0" destOrd="0" parTransId="{4B4A93F7-3C82-4F2B-9882-C5E7DA7139E6}" sibTransId="{EA62FB23-F93A-45B5-BD8D-5AEB57C78C85}"/>
    <dgm:cxn modelId="{2A46DFD6-ED6C-45AF-AF69-E19A8C9AE82F}" srcId="{DEDD53A0-4CE6-477F-9FAB-A9D13AB02B4E}" destId="{3ACAE445-5B9F-46D0-831C-06630F62D40A}" srcOrd="2" destOrd="0" parTransId="{1613C9D7-A918-4ACA-B675-127E7AC45D60}" sibTransId="{AC3C61B2-62A7-46B4-812D-9197D7D0D295}"/>
    <dgm:cxn modelId="{FB1A42EC-42C8-458A-AF36-8E03FBBB40C6}" srcId="{DEDD53A0-4CE6-477F-9FAB-A9D13AB02B4E}" destId="{54DD0A4C-7455-4215-A3C6-6E7E67EB8D2A}" srcOrd="3" destOrd="0" parTransId="{3D95AD53-F90E-42F9-8602-AA76F7D3F358}" sibTransId="{7FA4C3DA-2FF0-42CF-B45E-29816E1C09E3}"/>
    <dgm:cxn modelId="{B73F6FEC-2A3D-4722-9E9C-A03962B4185C}" type="presOf" srcId="{3ACAE445-5B9F-46D0-831C-06630F62D40A}" destId="{66966EC6-4961-4586-BF84-7FB6133C7C12}" srcOrd="0" destOrd="0" presId="urn:microsoft.com/office/officeart/2005/8/layout/default"/>
    <dgm:cxn modelId="{BDD4FFEC-31A3-4386-A47B-A6D3CFF39F78}" type="presOf" srcId="{E0EE5055-7C42-458C-9747-813CEB9DD020}" destId="{9FF5E8F8-1994-4593-9EC7-406609A9A9E7}" srcOrd="0" destOrd="0" presId="urn:microsoft.com/office/officeart/2005/8/layout/default"/>
    <dgm:cxn modelId="{D28BCAED-7F53-464A-81F2-01BF737F1F6B}" type="presOf" srcId="{DEDD53A0-4CE6-477F-9FAB-A9D13AB02B4E}" destId="{DCDE949A-A677-4AF6-A6DC-8FCFB610E7B6}" srcOrd="0" destOrd="0" presId="urn:microsoft.com/office/officeart/2005/8/layout/default"/>
    <dgm:cxn modelId="{A19ACCF3-C04A-4DCE-A09B-6B16CBBC877D}" type="presOf" srcId="{54DD0A4C-7455-4215-A3C6-6E7E67EB8D2A}" destId="{64CE3871-D1FA-44F8-BB41-3AA5939BE541}" srcOrd="0" destOrd="0" presId="urn:microsoft.com/office/officeart/2005/8/layout/default"/>
    <dgm:cxn modelId="{760203FF-139E-4DB5-A33F-20DEB9FD5CC7}" type="presOf" srcId="{5D8343A3-8114-4F20-AD19-5C70D14EBD65}" destId="{7F2EFF72-5CB8-4129-BBA2-9B4757177687}" srcOrd="0" destOrd="0" presId="urn:microsoft.com/office/officeart/2005/8/layout/default"/>
    <dgm:cxn modelId="{F7D8BE2C-8508-4732-AC1B-32BFDBC44840}" type="presParOf" srcId="{DCDE949A-A677-4AF6-A6DC-8FCFB610E7B6}" destId="{11A8D903-4329-4407-AC5F-515DB21F3E70}" srcOrd="0" destOrd="0" presId="urn:microsoft.com/office/officeart/2005/8/layout/default"/>
    <dgm:cxn modelId="{D41BC27D-E266-4506-A734-B0652E977691}" type="presParOf" srcId="{DCDE949A-A677-4AF6-A6DC-8FCFB610E7B6}" destId="{2F4FD3C9-374B-43B4-8761-12D1F23C6A46}" srcOrd="1" destOrd="0" presId="urn:microsoft.com/office/officeart/2005/8/layout/default"/>
    <dgm:cxn modelId="{B5F6AB91-CAD6-4D2C-BAAC-3BB0DBC8B779}" type="presParOf" srcId="{DCDE949A-A677-4AF6-A6DC-8FCFB610E7B6}" destId="{9FF5E8F8-1994-4593-9EC7-406609A9A9E7}" srcOrd="2" destOrd="0" presId="urn:microsoft.com/office/officeart/2005/8/layout/default"/>
    <dgm:cxn modelId="{A84BDA5D-F44C-4B5C-BCE4-3801BA40DE1F}" type="presParOf" srcId="{DCDE949A-A677-4AF6-A6DC-8FCFB610E7B6}" destId="{130E4B29-034C-41E8-BE30-DEBE1F8EC625}" srcOrd="3" destOrd="0" presId="urn:microsoft.com/office/officeart/2005/8/layout/default"/>
    <dgm:cxn modelId="{0295AC19-6B9D-408A-A0F8-7CF43C4E70F8}" type="presParOf" srcId="{DCDE949A-A677-4AF6-A6DC-8FCFB610E7B6}" destId="{66966EC6-4961-4586-BF84-7FB6133C7C12}" srcOrd="4" destOrd="0" presId="urn:microsoft.com/office/officeart/2005/8/layout/default"/>
    <dgm:cxn modelId="{7E6B3B10-5299-4A7B-9C59-4DE21C2E488A}" type="presParOf" srcId="{DCDE949A-A677-4AF6-A6DC-8FCFB610E7B6}" destId="{688307AC-8D9A-46B4-9611-1364282D1E72}" srcOrd="5" destOrd="0" presId="urn:microsoft.com/office/officeart/2005/8/layout/default"/>
    <dgm:cxn modelId="{082E09A3-FC90-4F60-AF8C-567B372336F3}" type="presParOf" srcId="{DCDE949A-A677-4AF6-A6DC-8FCFB610E7B6}" destId="{64CE3871-D1FA-44F8-BB41-3AA5939BE541}" srcOrd="6" destOrd="0" presId="urn:microsoft.com/office/officeart/2005/8/layout/default"/>
    <dgm:cxn modelId="{11BA6A87-86ED-4BC7-9B08-4C4063A0A652}" type="presParOf" srcId="{DCDE949A-A677-4AF6-A6DC-8FCFB610E7B6}" destId="{E04F96A2-8A4E-4F88-82FF-8FB74F43FA0D}" srcOrd="7" destOrd="0" presId="urn:microsoft.com/office/officeart/2005/8/layout/default"/>
    <dgm:cxn modelId="{3A77AC63-F4BD-4367-A4F2-2EFB890ADFA6}" type="presParOf" srcId="{DCDE949A-A677-4AF6-A6DC-8FCFB610E7B6}" destId="{7F2EFF72-5CB8-4129-BBA2-9B47571776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DD53A0-4CE6-477F-9FAB-A9D13AB02B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81F2F0-F94D-4D7D-B5AB-48C6922C95A6}">
      <dgm:prSet/>
      <dgm:spPr/>
      <dgm:t>
        <a:bodyPr/>
        <a:lstStyle/>
        <a:p>
          <a:r>
            <a:rPr lang="en-GB" baseline="0" dirty="0"/>
            <a:t>Institutional Status</a:t>
          </a:r>
          <a:endParaRPr lang="en-GB" dirty="0"/>
        </a:p>
      </dgm:t>
    </dgm:pt>
    <dgm:pt modelId="{4B4A93F7-3C82-4F2B-9882-C5E7DA7139E6}" type="parTrans" cxnId="{7D53AEB7-B5DC-4E6F-9C69-1BDF9C11E682}">
      <dgm:prSet/>
      <dgm:spPr/>
      <dgm:t>
        <a:bodyPr/>
        <a:lstStyle/>
        <a:p>
          <a:endParaRPr lang="en-GB"/>
        </a:p>
      </dgm:t>
    </dgm:pt>
    <dgm:pt modelId="{EA62FB23-F93A-45B5-BD8D-5AEB57C78C85}" type="sibTrans" cxnId="{7D53AEB7-B5DC-4E6F-9C69-1BDF9C11E682}">
      <dgm:prSet/>
      <dgm:spPr/>
      <dgm:t>
        <a:bodyPr/>
        <a:lstStyle/>
        <a:p>
          <a:endParaRPr lang="en-GB"/>
        </a:p>
      </dgm:t>
    </dgm:pt>
    <dgm:pt modelId="{E0EE5055-7C42-458C-9747-813CEB9DD020}">
      <dgm:prSet/>
      <dgm:spPr>
        <a:solidFill>
          <a:srgbClr val="00B0F0"/>
        </a:solidFill>
      </dgm:spPr>
      <dgm:t>
        <a:bodyPr/>
        <a:lstStyle/>
        <a:p>
          <a:r>
            <a:rPr lang="en-GB" baseline="0" dirty="0"/>
            <a:t>Collaboration within EAP</a:t>
          </a:r>
          <a:endParaRPr lang="en-GB" dirty="0"/>
        </a:p>
      </dgm:t>
    </dgm:pt>
    <dgm:pt modelId="{A539F67B-E27A-47EC-AC06-1222A78F9FA9}" type="parTrans" cxnId="{2C6C89AE-3EB2-44DC-B7CC-B85B743D8CE8}">
      <dgm:prSet/>
      <dgm:spPr/>
      <dgm:t>
        <a:bodyPr/>
        <a:lstStyle/>
        <a:p>
          <a:endParaRPr lang="en-GB"/>
        </a:p>
      </dgm:t>
    </dgm:pt>
    <dgm:pt modelId="{57F88128-B610-4BDE-A87C-E2D554205906}" type="sibTrans" cxnId="{2C6C89AE-3EB2-44DC-B7CC-B85B743D8CE8}">
      <dgm:prSet/>
      <dgm:spPr/>
      <dgm:t>
        <a:bodyPr/>
        <a:lstStyle/>
        <a:p>
          <a:endParaRPr lang="en-GB"/>
        </a:p>
      </dgm:t>
    </dgm:pt>
    <dgm:pt modelId="{3ACAE445-5B9F-46D0-831C-06630F62D40A}">
      <dgm:prSet/>
      <dgm:spPr/>
      <dgm:t>
        <a:bodyPr/>
        <a:lstStyle/>
        <a:p>
          <a:r>
            <a:rPr lang="en-GB" baseline="0" dirty="0"/>
            <a:t>Professional targets</a:t>
          </a:r>
          <a:endParaRPr lang="en-GB" dirty="0"/>
        </a:p>
      </dgm:t>
    </dgm:pt>
    <dgm:pt modelId="{1613C9D7-A918-4ACA-B675-127E7AC45D60}" type="parTrans" cxnId="{2A46DFD6-ED6C-45AF-AF69-E19A8C9AE82F}">
      <dgm:prSet/>
      <dgm:spPr/>
      <dgm:t>
        <a:bodyPr/>
        <a:lstStyle/>
        <a:p>
          <a:endParaRPr lang="en-GB"/>
        </a:p>
      </dgm:t>
    </dgm:pt>
    <dgm:pt modelId="{AC3C61B2-62A7-46B4-812D-9197D7D0D295}" type="sibTrans" cxnId="{2A46DFD6-ED6C-45AF-AF69-E19A8C9AE82F}">
      <dgm:prSet/>
      <dgm:spPr/>
      <dgm:t>
        <a:bodyPr/>
        <a:lstStyle/>
        <a:p>
          <a:endParaRPr lang="en-GB"/>
        </a:p>
      </dgm:t>
    </dgm:pt>
    <dgm:pt modelId="{54DD0A4C-7455-4215-A3C6-6E7E67EB8D2A}">
      <dgm:prSet/>
      <dgm:spPr/>
      <dgm:t>
        <a:bodyPr/>
        <a:lstStyle/>
        <a:p>
          <a:r>
            <a:rPr lang="en-GB" baseline="0" dirty="0"/>
            <a:t>EAP teachers’ own academic practices</a:t>
          </a:r>
          <a:endParaRPr lang="en-GB" dirty="0"/>
        </a:p>
      </dgm:t>
    </dgm:pt>
    <dgm:pt modelId="{3D95AD53-F90E-42F9-8602-AA76F7D3F358}" type="parTrans" cxnId="{FB1A42EC-42C8-458A-AF36-8E03FBBB40C6}">
      <dgm:prSet/>
      <dgm:spPr/>
      <dgm:t>
        <a:bodyPr/>
        <a:lstStyle/>
        <a:p>
          <a:endParaRPr lang="en-GB"/>
        </a:p>
      </dgm:t>
    </dgm:pt>
    <dgm:pt modelId="{7FA4C3DA-2FF0-42CF-B45E-29816E1C09E3}" type="sibTrans" cxnId="{FB1A42EC-42C8-458A-AF36-8E03FBBB40C6}">
      <dgm:prSet/>
      <dgm:spPr/>
      <dgm:t>
        <a:bodyPr/>
        <a:lstStyle/>
        <a:p>
          <a:endParaRPr lang="en-GB"/>
        </a:p>
      </dgm:t>
    </dgm:pt>
    <dgm:pt modelId="{5D8343A3-8114-4F20-AD19-5C70D14EBD65}">
      <dgm:prSet/>
      <dgm:spPr/>
      <dgm:t>
        <a:bodyPr/>
        <a:lstStyle/>
        <a:p>
          <a:r>
            <a:rPr lang="en-GB" baseline="0" dirty="0"/>
            <a:t>Multi-directional learning</a:t>
          </a:r>
          <a:endParaRPr lang="en-GB" dirty="0"/>
        </a:p>
      </dgm:t>
    </dgm:pt>
    <dgm:pt modelId="{612D4EF9-4441-49E5-B210-99F70D1384E2}" type="parTrans" cxnId="{BB545BB1-9345-4B14-B062-A2FAE245071F}">
      <dgm:prSet/>
      <dgm:spPr/>
      <dgm:t>
        <a:bodyPr/>
        <a:lstStyle/>
        <a:p>
          <a:endParaRPr lang="en-GB"/>
        </a:p>
      </dgm:t>
    </dgm:pt>
    <dgm:pt modelId="{50D7B159-01C1-41CD-A4F3-F68D5464001C}" type="sibTrans" cxnId="{BB545BB1-9345-4B14-B062-A2FAE245071F}">
      <dgm:prSet/>
      <dgm:spPr/>
      <dgm:t>
        <a:bodyPr/>
        <a:lstStyle/>
        <a:p>
          <a:endParaRPr lang="en-GB"/>
        </a:p>
      </dgm:t>
    </dgm:pt>
    <dgm:pt modelId="{DCDE949A-A677-4AF6-A6DC-8FCFB610E7B6}" type="pres">
      <dgm:prSet presAssocID="{DEDD53A0-4CE6-477F-9FAB-A9D13AB02B4E}" presName="diagram" presStyleCnt="0">
        <dgm:presLayoutVars>
          <dgm:dir/>
          <dgm:resizeHandles val="exact"/>
        </dgm:presLayoutVars>
      </dgm:prSet>
      <dgm:spPr/>
    </dgm:pt>
    <dgm:pt modelId="{11A8D903-4329-4407-AC5F-515DB21F3E70}" type="pres">
      <dgm:prSet presAssocID="{F081F2F0-F94D-4D7D-B5AB-48C6922C95A6}" presName="node" presStyleLbl="node1" presStyleIdx="0" presStyleCnt="5">
        <dgm:presLayoutVars>
          <dgm:bulletEnabled val="1"/>
        </dgm:presLayoutVars>
      </dgm:prSet>
      <dgm:spPr/>
    </dgm:pt>
    <dgm:pt modelId="{2F4FD3C9-374B-43B4-8761-12D1F23C6A46}" type="pres">
      <dgm:prSet presAssocID="{EA62FB23-F93A-45B5-BD8D-5AEB57C78C85}" presName="sibTrans" presStyleCnt="0"/>
      <dgm:spPr/>
    </dgm:pt>
    <dgm:pt modelId="{9FF5E8F8-1994-4593-9EC7-406609A9A9E7}" type="pres">
      <dgm:prSet presAssocID="{E0EE5055-7C42-458C-9747-813CEB9DD020}" presName="node" presStyleLbl="node1" presStyleIdx="1" presStyleCnt="5">
        <dgm:presLayoutVars>
          <dgm:bulletEnabled val="1"/>
        </dgm:presLayoutVars>
      </dgm:prSet>
      <dgm:spPr/>
    </dgm:pt>
    <dgm:pt modelId="{130E4B29-034C-41E8-BE30-DEBE1F8EC625}" type="pres">
      <dgm:prSet presAssocID="{57F88128-B610-4BDE-A87C-E2D554205906}" presName="sibTrans" presStyleCnt="0"/>
      <dgm:spPr/>
    </dgm:pt>
    <dgm:pt modelId="{66966EC6-4961-4586-BF84-7FB6133C7C12}" type="pres">
      <dgm:prSet presAssocID="{3ACAE445-5B9F-46D0-831C-06630F62D40A}" presName="node" presStyleLbl="node1" presStyleIdx="2" presStyleCnt="5">
        <dgm:presLayoutVars>
          <dgm:bulletEnabled val="1"/>
        </dgm:presLayoutVars>
      </dgm:prSet>
      <dgm:spPr/>
    </dgm:pt>
    <dgm:pt modelId="{688307AC-8D9A-46B4-9611-1364282D1E72}" type="pres">
      <dgm:prSet presAssocID="{AC3C61B2-62A7-46B4-812D-9197D7D0D295}" presName="sibTrans" presStyleCnt="0"/>
      <dgm:spPr/>
    </dgm:pt>
    <dgm:pt modelId="{64CE3871-D1FA-44F8-BB41-3AA5939BE541}" type="pres">
      <dgm:prSet presAssocID="{54DD0A4C-7455-4215-A3C6-6E7E67EB8D2A}" presName="node" presStyleLbl="node1" presStyleIdx="3" presStyleCnt="5">
        <dgm:presLayoutVars>
          <dgm:bulletEnabled val="1"/>
        </dgm:presLayoutVars>
      </dgm:prSet>
      <dgm:spPr/>
    </dgm:pt>
    <dgm:pt modelId="{E04F96A2-8A4E-4F88-82FF-8FB74F43FA0D}" type="pres">
      <dgm:prSet presAssocID="{7FA4C3DA-2FF0-42CF-B45E-29816E1C09E3}" presName="sibTrans" presStyleCnt="0"/>
      <dgm:spPr/>
    </dgm:pt>
    <dgm:pt modelId="{7F2EFF72-5CB8-4129-BBA2-9B4757177687}" type="pres">
      <dgm:prSet presAssocID="{5D8343A3-8114-4F20-AD19-5C70D14EBD6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25A599-B69F-4B6B-99A2-2CE9B480CB9B}" type="presOf" srcId="{F081F2F0-F94D-4D7D-B5AB-48C6922C95A6}" destId="{11A8D903-4329-4407-AC5F-515DB21F3E70}" srcOrd="0" destOrd="0" presId="urn:microsoft.com/office/officeart/2005/8/layout/default"/>
    <dgm:cxn modelId="{2C6C89AE-3EB2-44DC-B7CC-B85B743D8CE8}" srcId="{DEDD53A0-4CE6-477F-9FAB-A9D13AB02B4E}" destId="{E0EE5055-7C42-458C-9747-813CEB9DD020}" srcOrd="1" destOrd="0" parTransId="{A539F67B-E27A-47EC-AC06-1222A78F9FA9}" sibTransId="{57F88128-B610-4BDE-A87C-E2D554205906}"/>
    <dgm:cxn modelId="{BB545BB1-9345-4B14-B062-A2FAE245071F}" srcId="{DEDD53A0-4CE6-477F-9FAB-A9D13AB02B4E}" destId="{5D8343A3-8114-4F20-AD19-5C70D14EBD65}" srcOrd="4" destOrd="0" parTransId="{612D4EF9-4441-49E5-B210-99F70D1384E2}" sibTransId="{50D7B159-01C1-41CD-A4F3-F68D5464001C}"/>
    <dgm:cxn modelId="{7D53AEB7-B5DC-4E6F-9C69-1BDF9C11E682}" srcId="{DEDD53A0-4CE6-477F-9FAB-A9D13AB02B4E}" destId="{F081F2F0-F94D-4D7D-B5AB-48C6922C95A6}" srcOrd="0" destOrd="0" parTransId="{4B4A93F7-3C82-4F2B-9882-C5E7DA7139E6}" sibTransId="{EA62FB23-F93A-45B5-BD8D-5AEB57C78C85}"/>
    <dgm:cxn modelId="{2A46DFD6-ED6C-45AF-AF69-E19A8C9AE82F}" srcId="{DEDD53A0-4CE6-477F-9FAB-A9D13AB02B4E}" destId="{3ACAE445-5B9F-46D0-831C-06630F62D40A}" srcOrd="2" destOrd="0" parTransId="{1613C9D7-A918-4ACA-B675-127E7AC45D60}" sibTransId="{AC3C61B2-62A7-46B4-812D-9197D7D0D295}"/>
    <dgm:cxn modelId="{FB1A42EC-42C8-458A-AF36-8E03FBBB40C6}" srcId="{DEDD53A0-4CE6-477F-9FAB-A9D13AB02B4E}" destId="{54DD0A4C-7455-4215-A3C6-6E7E67EB8D2A}" srcOrd="3" destOrd="0" parTransId="{3D95AD53-F90E-42F9-8602-AA76F7D3F358}" sibTransId="{7FA4C3DA-2FF0-42CF-B45E-29816E1C09E3}"/>
    <dgm:cxn modelId="{B73F6FEC-2A3D-4722-9E9C-A03962B4185C}" type="presOf" srcId="{3ACAE445-5B9F-46D0-831C-06630F62D40A}" destId="{66966EC6-4961-4586-BF84-7FB6133C7C12}" srcOrd="0" destOrd="0" presId="urn:microsoft.com/office/officeart/2005/8/layout/default"/>
    <dgm:cxn modelId="{BDD4FFEC-31A3-4386-A47B-A6D3CFF39F78}" type="presOf" srcId="{E0EE5055-7C42-458C-9747-813CEB9DD020}" destId="{9FF5E8F8-1994-4593-9EC7-406609A9A9E7}" srcOrd="0" destOrd="0" presId="urn:microsoft.com/office/officeart/2005/8/layout/default"/>
    <dgm:cxn modelId="{D28BCAED-7F53-464A-81F2-01BF737F1F6B}" type="presOf" srcId="{DEDD53A0-4CE6-477F-9FAB-A9D13AB02B4E}" destId="{DCDE949A-A677-4AF6-A6DC-8FCFB610E7B6}" srcOrd="0" destOrd="0" presId="urn:microsoft.com/office/officeart/2005/8/layout/default"/>
    <dgm:cxn modelId="{A19ACCF3-C04A-4DCE-A09B-6B16CBBC877D}" type="presOf" srcId="{54DD0A4C-7455-4215-A3C6-6E7E67EB8D2A}" destId="{64CE3871-D1FA-44F8-BB41-3AA5939BE541}" srcOrd="0" destOrd="0" presId="urn:microsoft.com/office/officeart/2005/8/layout/default"/>
    <dgm:cxn modelId="{760203FF-139E-4DB5-A33F-20DEB9FD5CC7}" type="presOf" srcId="{5D8343A3-8114-4F20-AD19-5C70D14EBD65}" destId="{7F2EFF72-5CB8-4129-BBA2-9B4757177687}" srcOrd="0" destOrd="0" presId="urn:microsoft.com/office/officeart/2005/8/layout/default"/>
    <dgm:cxn modelId="{F7D8BE2C-8508-4732-AC1B-32BFDBC44840}" type="presParOf" srcId="{DCDE949A-A677-4AF6-A6DC-8FCFB610E7B6}" destId="{11A8D903-4329-4407-AC5F-515DB21F3E70}" srcOrd="0" destOrd="0" presId="urn:microsoft.com/office/officeart/2005/8/layout/default"/>
    <dgm:cxn modelId="{D41BC27D-E266-4506-A734-B0652E977691}" type="presParOf" srcId="{DCDE949A-A677-4AF6-A6DC-8FCFB610E7B6}" destId="{2F4FD3C9-374B-43B4-8761-12D1F23C6A46}" srcOrd="1" destOrd="0" presId="urn:microsoft.com/office/officeart/2005/8/layout/default"/>
    <dgm:cxn modelId="{B5F6AB91-CAD6-4D2C-BAAC-3BB0DBC8B779}" type="presParOf" srcId="{DCDE949A-A677-4AF6-A6DC-8FCFB610E7B6}" destId="{9FF5E8F8-1994-4593-9EC7-406609A9A9E7}" srcOrd="2" destOrd="0" presId="urn:microsoft.com/office/officeart/2005/8/layout/default"/>
    <dgm:cxn modelId="{A84BDA5D-F44C-4B5C-BCE4-3801BA40DE1F}" type="presParOf" srcId="{DCDE949A-A677-4AF6-A6DC-8FCFB610E7B6}" destId="{130E4B29-034C-41E8-BE30-DEBE1F8EC625}" srcOrd="3" destOrd="0" presId="urn:microsoft.com/office/officeart/2005/8/layout/default"/>
    <dgm:cxn modelId="{0295AC19-6B9D-408A-A0F8-7CF43C4E70F8}" type="presParOf" srcId="{DCDE949A-A677-4AF6-A6DC-8FCFB610E7B6}" destId="{66966EC6-4961-4586-BF84-7FB6133C7C12}" srcOrd="4" destOrd="0" presId="urn:microsoft.com/office/officeart/2005/8/layout/default"/>
    <dgm:cxn modelId="{7E6B3B10-5299-4A7B-9C59-4DE21C2E488A}" type="presParOf" srcId="{DCDE949A-A677-4AF6-A6DC-8FCFB610E7B6}" destId="{688307AC-8D9A-46B4-9611-1364282D1E72}" srcOrd="5" destOrd="0" presId="urn:microsoft.com/office/officeart/2005/8/layout/default"/>
    <dgm:cxn modelId="{082E09A3-FC90-4F60-AF8C-567B372336F3}" type="presParOf" srcId="{DCDE949A-A677-4AF6-A6DC-8FCFB610E7B6}" destId="{64CE3871-D1FA-44F8-BB41-3AA5939BE541}" srcOrd="6" destOrd="0" presId="urn:microsoft.com/office/officeart/2005/8/layout/default"/>
    <dgm:cxn modelId="{11BA6A87-86ED-4BC7-9B08-4C4063A0A652}" type="presParOf" srcId="{DCDE949A-A677-4AF6-A6DC-8FCFB610E7B6}" destId="{E04F96A2-8A4E-4F88-82FF-8FB74F43FA0D}" srcOrd="7" destOrd="0" presId="urn:microsoft.com/office/officeart/2005/8/layout/default"/>
    <dgm:cxn modelId="{3A77AC63-F4BD-4367-A4F2-2EFB890ADFA6}" type="presParOf" srcId="{DCDE949A-A677-4AF6-A6DC-8FCFB610E7B6}" destId="{7F2EFF72-5CB8-4129-BBA2-9B47571776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DD53A0-4CE6-477F-9FAB-A9D13AB02B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81F2F0-F94D-4D7D-B5AB-48C6922C95A6}">
      <dgm:prSet/>
      <dgm:spPr/>
      <dgm:t>
        <a:bodyPr/>
        <a:lstStyle/>
        <a:p>
          <a:r>
            <a:rPr lang="en-GB" baseline="0" dirty="0"/>
            <a:t>Institutional Status</a:t>
          </a:r>
          <a:endParaRPr lang="en-GB" dirty="0"/>
        </a:p>
      </dgm:t>
    </dgm:pt>
    <dgm:pt modelId="{4B4A93F7-3C82-4F2B-9882-C5E7DA7139E6}" type="parTrans" cxnId="{7D53AEB7-B5DC-4E6F-9C69-1BDF9C11E682}">
      <dgm:prSet/>
      <dgm:spPr/>
      <dgm:t>
        <a:bodyPr/>
        <a:lstStyle/>
        <a:p>
          <a:endParaRPr lang="en-GB"/>
        </a:p>
      </dgm:t>
    </dgm:pt>
    <dgm:pt modelId="{EA62FB23-F93A-45B5-BD8D-5AEB57C78C85}" type="sibTrans" cxnId="{7D53AEB7-B5DC-4E6F-9C69-1BDF9C11E682}">
      <dgm:prSet/>
      <dgm:spPr/>
      <dgm:t>
        <a:bodyPr/>
        <a:lstStyle/>
        <a:p>
          <a:endParaRPr lang="en-GB"/>
        </a:p>
      </dgm:t>
    </dgm:pt>
    <dgm:pt modelId="{E0EE5055-7C42-458C-9747-813CEB9DD020}">
      <dgm:prSet/>
      <dgm:spPr/>
      <dgm:t>
        <a:bodyPr/>
        <a:lstStyle/>
        <a:p>
          <a:r>
            <a:rPr lang="en-GB" baseline="0" dirty="0"/>
            <a:t>Collaboration within EAP</a:t>
          </a:r>
          <a:endParaRPr lang="en-GB" dirty="0"/>
        </a:p>
      </dgm:t>
    </dgm:pt>
    <dgm:pt modelId="{A539F67B-E27A-47EC-AC06-1222A78F9FA9}" type="parTrans" cxnId="{2C6C89AE-3EB2-44DC-B7CC-B85B743D8CE8}">
      <dgm:prSet/>
      <dgm:spPr/>
      <dgm:t>
        <a:bodyPr/>
        <a:lstStyle/>
        <a:p>
          <a:endParaRPr lang="en-GB"/>
        </a:p>
      </dgm:t>
    </dgm:pt>
    <dgm:pt modelId="{57F88128-B610-4BDE-A87C-E2D554205906}" type="sibTrans" cxnId="{2C6C89AE-3EB2-44DC-B7CC-B85B743D8CE8}">
      <dgm:prSet/>
      <dgm:spPr/>
      <dgm:t>
        <a:bodyPr/>
        <a:lstStyle/>
        <a:p>
          <a:endParaRPr lang="en-GB"/>
        </a:p>
      </dgm:t>
    </dgm:pt>
    <dgm:pt modelId="{3ACAE445-5B9F-46D0-831C-06630F62D40A}">
      <dgm:prSet/>
      <dgm:spPr>
        <a:solidFill>
          <a:srgbClr val="00B0F0"/>
        </a:solidFill>
      </dgm:spPr>
      <dgm:t>
        <a:bodyPr/>
        <a:lstStyle/>
        <a:p>
          <a:r>
            <a:rPr lang="en-GB" baseline="0" dirty="0"/>
            <a:t>Professional targets</a:t>
          </a:r>
          <a:endParaRPr lang="en-GB" dirty="0"/>
        </a:p>
      </dgm:t>
    </dgm:pt>
    <dgm:pt modelId="{1613C9D7-A918-4ACA-B675-127E7AC45D60}" type="parTrans" cxnId="{2A46DFD6-ED6C-45AF-AF69-E19A8C9AE82F}">
      <dgm:prSet/>
      <dgm:spPr/>
      <dgm:t>
        <a:bodyPr/>
        <a:lstStyle/>
        <a:p>
          <a:endParaRPr lang="en-GB"/>
        </a:p>
      </dgm:t>
    </dgm:pt>
    <dgm:pt modelId="{AC3C61B2-62A7-46B4-812D-9197D7D0D295}" type="sibTrans" cxnId="{2A46DFD6-ED6C-45AF-AF69-E19A8C9AE82F}">
      <dgm:prSet/>
      <dgm:spPr/>
      <dgm:t>
        <a:bodyPr/>
        <a:lstStyle/>
        <a:p>
          <a:endParaRPr lang="en-GB"/>
        </a:p>
      </dgm:t>
    </dgm:pt>
    <dgm:pt modelId="{54DD0A4C-7455-4215-A3C6-6E7E67EB8D2A}">
      <dgm:prSet/>
      <dgm:spPr>
        <a:solidFill>
          <a:schemeClr val="accent1"/>
        </a:solidFill>
      </dgm:spPr>
      <dgm:t>
        <a:bodyPr/>
        <a:lstStyle/>
        <a:p>
          <a:r>
            <a:rPr lang="en-GB" baseline="0" dirty="0"/>
            <a:t>EAP teachers’ own academic practices</a:t>
          </a:r>
          <a:endParaRPr lang="en-GB" dirty="0"/>
        </a:p>
      </dgm:t>
    </dgm:pt>
    <dgm:pt modelId="{3D95AD53-F90E-42F9-8602-AA76F7D3F358}" type="parTrans" cxnId="{FB1A42EC-42C8-458A-AF36-8E03FBBB40C6}">
      <dgm:prSet/>
      <dgm:spPr/>
      <dgm:t>
        <a:bodyPr/>
        <a:lstStyle/>
        <a:p>
          <a:endParaRPr lang="en-GB"/>
        </a:p>
      </dgm:t>
    </dgm:pt>
    <dgm:pt modelId="{7FA4C3DA-2FF0-42CF-B45E-29816E1C09E3}" type="sibTrans" cxnId="{FB1A42EC-42C8-458A-AF36-8E03FBBB40C6}">
      <dgm:prSet/>
      <dgm:spPr/>
      <dgm:t>
        <a:bodyPr/>
        <a:lstStyle/>
        <a:p>
          <a:endParaRPr lang="en-GB"/>
        </a:p>
      </dgm:t>
    </dgm:pt>
    <dgm:pt modelId="{5D8343A3-8114-4F20-AD19-5C70D14EBD65}">
      <dgm:prSet/>
      <dgm:spPr/>
      <dgm:t>
        <a:bodyPr/>
        <a:lstStyle/>
        <a:p>
          <a:r>
            <a:rPr lang="en-GB" baseline="0" dirty="0"/>
            <a:t>Multi-directional learning</a:t>
          </a:r>
          <a:endParaRPr lang="en-GB" dirty="0"/>
        </a:p>
      </dgm:t>
    </dgm:pt>
    <dgm:pt modelId="{612D4EF9-4441-49E5-B210-99F70D1384E2}" type="parTrans" cxnId="{BB545BB1-9345-4B14-B062-A2FAE245071F}">
      <dgm:prSet/>
      <dgm:spPr/>
      <dgm:t>
        <a:bodyPr/>
        <a:lstStyle/>
        <a:p>
          <a:endParaRPr lang="en-GB"/>
        </a:p>
      </dgm:t>
    </dgm:pt>
    <dgm:pt modelId="{50D7B159-01C1-41CD-A4F3-F68D5464001C}" type="sibTrans" cxnId="{BB545BB1-9345-4B14-B062-A2FAE245071F}">
      <dgm:prSet/>
      <dgm:spPr/>
      <dgm:t>
        <a:bodyPr/>
        <a:lstStyle/>
        <a:p>
          <a:endParaRPr lang="en-GB"/>
        </a:p>
      </dgm:t>
    </dgm:pt>
    <dgm:pt modelId="{DCDE949A-A677-4AF6-A6DC-8FCFB610E7B6}" type="pres">
      <dgm:prSet presAssocID="{DEDD53A0-4CE6-477F-9FAB-A9D13AB02B4E}" presName="diagram" presStyleCnt="0">
        <dgm:presLayoutVars>
          <dgm:dir/>
          <dgm:resizeHandles val="exact"/>
        </dgm:presLayoutVars>
      </dgm:prSet>
      <dgm:spPr/>
    </dgm:pt>
    <dgm:pt modelId="{11A8D903-4329-4407-AC5F-515DB21F3E70}" type="pres">
      <dgm:prSet presAssocID="{F081F2F0-F94D-4D7D-B5AB-48C6922C95A6}" presName="node" presStyleLbl="node1" presStyleIdx="0" presStyleCnt="5">
        <dgm:presLayoutVars>
          <dgm:bulletEnabled val="1"/>
        </dgm:presLayoutVars>
      </dgm:prSet>
      <dgm:spPr/>
    </dgm:pt>
    <dgm:pt modelId="{2F4FD3C9-374B-43B4-8761-12D1F23C6A46}" type="pres">
      <dgm:prSet presAssocID="{EA62FB23-F93A-45B5-BD8D-5AEB57C78C85}" presName="sibTrans" presStyleCnt="0"/>
      <dgm:spPr/>
    </dgm:pt>
    <dgm:pt modelId="{9FF5E8F8-1994-4593-9EC7-406609A9A9E7}" type="pres">
      <dgm:prSet presAssocID="{E0EE5055-7C42-458C-9747-813CEB9DD020}" presName="node" presStyleLbl="node1" presStyleIdx="1" presStyleCnt="5">
        <dgm:presLayoutVars>
          <dgm:bulletEnabled val="1"/>
        </dgm:presLayoutVars>
      </dgm:prSet>
      <dgm:spPr/>
    </dgm:pt>
    <dgm:pt modelId="{130E4B29-034C-41E8-BE30-DEBE1F8EC625}" type="pres">
      <dgm:prSet presAssocID="{57F88128-B610-4BDE-A87C-E2D554205906}" presName="sibTrans" presStyleCnt="0"/>
      <dgm:spPr/>
    </dgm:pt>
    <dgm:pt modelId="{66966EC6-4961-4586-BF84-7FB6133C7C12}" type="pres">
      <dgm:prSet presAssocID="{3ACAE445-5B9F-46D0-831C-06630F62D40A}" presName="node" presStyleLbl="node1" presStyleIdx="2" presStyleCnt="5">
        <dgm:presLayoutVars>
          <dgm:bulletEnabled val="1"/>
        </dgm:presLayoutVars>
      </dgm:prSet>
      <dgm:spPr/>
    </dgm:pt>
    <dgm:pt modelId="{688307AC-8D9A-46B4-9611-1364282D1E72}" type="pres">
      <dgm:prSet presAssocID="{AC3C61B2-62A7-46B4-812D-9197D7D0D295}" presName="sibTrans" presStyleCnt="0"/>
      <dgm:spPr/>
    </dgm:pt>
    <dgm:pt modelId="{64CE3871-D1FA-44F8-BB41-3AA5939BE541}" type="pres">
      <dgm:prSet presAssocID="{54DD0A4C-7455-4215-A3C6-6E7E67EB8D2A}" presName="node" presStyleLbl="node1" presStyleIdx="3" presStyleCnt="5">
        <dgm:presLayoutVars>
          <dgm:bulletEnabled val="1"/>
        </dgm:presLayoutVars>
      </dgm:prSet>
      <dgm:spPr/>
    </dgm:pt>
    <dgm:pt modelId="{E04F96A2-8A4E-4F88-82FF-8FB74F43FA0D}" type="pres">
      <dgm:prSet presAssocID="{7FA4C3DA-2FF0-42CF-B45E-29816E1C09E3}" presName="sibTrans" presStyleCnt="0"/>
      <dgm:spPr/>
    </dgm:pt>
    <dgm:pt modelId="{7F2EFF72-5CB8-4129-BBA2-9B4757177687}" type="pres">
      <dgm:prSet presAssocID="{5D8343A3-8114-4F20-AD19-5C70D14EBD6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25A599-B69F-4B6B-99A2-2CE9B480CB9B}" type="presOf" srcId="{F081F2F0-F94D-4D7D-B5AB-48C6922C95A6}" destId="{11A8D903-4329-4407-AC5F-515DB21F3E70}" srcOrd="0" destOrd="0" presId="urn:microsoft.com/office/officeart/2005/8/layout/default"/>
    <dgm:cxn modelId="{2C6C89AE-3EB2-44DC-B7CC-B85B743D8CE8}" srcId="{DEDD53A0-4CE6-477F-9FAB-A9D13AB02B4E}" destId="{E0EE5055-7C42-458C-9747-813CEB9DD020}" srcOrd="1" destOrd="0" parTransId="{A539F67B-E27A-47EC-AC06-1222A78F9FA9}" sibTransId="{57F88128-B610-4BDE-A87C-E2D554205906}"/>
    <dgm:cxn modelId="{BB545BB1-9345-4B14-B062-A2FAE245071F}" srcId="{DEDD53A0-4CE6-477F-9FAB-A9D13AB02B4E}" destId="{5D8343A3-8114-4F20-AD19-5C70D14EBD65}" srcOrd="4" destOrd="0" parTransId="{612D4EF9-4441-49E5-B210-99F70D1384E2}" sibTransId="{50D7B159-01C1-41CD-A4F3-F68D5464001C}"/>
    <dgm:cxn modelId="{7D53AEB7-B5DC-4E6F-9C69-1BDF9C11E682}" srcId="{DEDD53A0-4CE6-477F-9FAB-A9D13AB02B4E}" destId="{F081F2F0-F94D-4D7D-B5AB-48C6922C95A6}" srcOrd="0" destOrd="0" parTransId="{4B4A93F7-3C82-4F2B-9882-C5E7DA7139E6}" sibTransId="{EA62FB23-F93A-45B5-BD8D-5AEB57C78C85}"/>
    <dgm:cxn modelId="{2A46DFD6-ED6C-45AF-AF69-E19A8C9AE82F}" srcId="{DEDD53A0-4CE6-477F-9FAB-A9D13AB02B4E}" destId="{3ACAE445-5B9F-46D0-831C-06630F62D40A}" srcOrd="2" destOrd="0" parTransId="{1613C9D7-A918-4ACA-B675-127E7AC45D60}" sibTransId="{AC3C61B2-62A7-46B4-812D-9197D7D0D295}"/>
    <dgm:cxn modelId="{FB1A42EC-42C8-458A-AF36-8E03FBBB40C6}" srcId="{DEDD53A0-4CE6-477F-9FAB-A9D13AB02B4E}" destId="{54DD0A4C-7455-4215-A3C6-6E7E67EB8D2A}" srcOrd="3" destOrd="0" parTransId="{3D95AD53-F90E-42F9-8602-AA76F7D3F358}" sibTransId="{7FA4C3DA-2FF0-42CF-B45E-29816E1C09E3}"/>
    <dgm:cxn modelId="{B73F6FEC-2A3D-4722-9E9C-A03962B4185C}" type="presOf" srcId="{3ACAE445-5B9F-46D0-831C-06630F62D40A}" destId="{66966EC6-4961-4586-BF84-7FB6133C7C12}" srcOrd="0" destOrd="0" presId="urn:microsoft.com/office/officeart/2005/8/layout/default"/>
    <dgm:cxn modelId="{BDD4FFEC-31A3-4386-A47B-A6D3CFF39F78}" type="presOf" srcId="{E0EE5055-7C42-458C-9747-813CEB9DD020}" destId="{9FF5E8F8-1994-4593-9EC7-406609A9A9E7}" srcOrd="0" destOrd="0" presId="urn:microsoft.com/office/officeart/2005/8/layout/default"/>
    <dgm:cxn modelId="{D28BCAED-7F53-464A-81F2-01BF737F1F6B}" type="presOf" srcId="{DEDD53A0-4CE6-477F-9FAB-A9D13AB02B4E}" destId="{DCDE949A-A677-4AF6-A6DC-8FCFB610E7B6}" srcOrd="0" destOrd="0" presId="urn:microsoft.com/office/officeart/2005/8/layout/default"/>
    <dgm:cxn modelId="{A19ACCF3-C04A-4DCE-A09B-6B16CBBC877D}" type="presOf" srcId="{54DD0A4C-7455-4215-A3C6-6E7E67EB8D2A}" destId="{64CE3871-D1FA-44F8-BB41-3AA5939BE541}" srcOrd="0" destOrd="0" presId="urn:microsoft.com/office/officeart/2005/8/layout/default"/>
    <dgm:cxn modelId="{760203FF-139E-4DB5-A33F-20DEB9FD5CC7}" type="presOf" srcId="{5D8343A3-8114-4F20-AD19-5C70D14EBD65}" destId="{7F2EFF72-5CB8-4129-BBA2-9B4757177687}" srcOrd="0" destOrd="0" presId="urn:microsoft.com/office/officeart/2005/8/layout/default"/>
    <dgm:cxn modelId="{F7D8BE2C-8508-4732-AC1B-32BFDBC44840}" type="presParOf" srcId="{DCDE949A-A677-4AF6-A6DC-8FCFB610E7B6}" destId="{11A8D903-4329-4407-AC5F-515DB21F3E70}" srcOrd="0" destOrd="0" presId="urn:microsoft.com/office/officeart/2005/8/layout/default"/>
    <dgm:cxn modelId="{D41BC27D-E266-4506-A734-B0652E977691}" type="presParOf" srcId="{DCDE949A-A677-4AF6-A6DC-8FCFB610E7B6}" destId="{2F4FD3C9-374B-43B4-8761-12D1F23C6A46}" srcOrd="1" destOrd="0" presId="urn:microsoft.com/office/officeart/2005/8/layout/default"/>
    <dgm:cxn modelId="{B5F6AB91-CAD6-4D2C-BAAC-3BB0DBC8B779}" type="presParOf" srcId="{DCDE949A-A677-4AF6-A6DC-8FCFB610E7B6}" destId="{9FF5E8F8-1994-4593-9EC7-406609A9A9E7}" srcOrd="2" destOrd="0" presId="urn:microsoft.com/office/officeart/2005/8/layout/default"/>
    <dgm:cxn modelId="{A84BDA5D-F44C-4B5C-BCE4-3801BA40DE1F}" type="presParOf" srcId="{DCDE949A-A677-4AF6-A6DC-8FCFB610E7B6}" destId="{130E4B29-034C-41E8-BE30-DEBE1F8EC625}" srcOrd="3" destOrd="0" presId="urn:microsoft.com/office/officeart/2005/8/layout/default"/>
    <dgm:cxn modelId="{0295AC19-6B9D-408A-A0F8-7CF43C4E70F8}" type="presParOf" srcId="{DCDE949A-A677-4AF6-A6DC-8FCFB610E7B6}" destId="{66966EC6-4961-4586-BF84-7FB6133C7C12}" srcOrd="4" destOrd="0" presId="urn:microsoft.com/office/officeart/2005/8/layout/default"/>
    <dgm:cxn modelId="{7E6B3B10-5299-4A7B-9C59-4DE21C2E488A}" type="presParOf" srcId="{DCDE949A-A677-4AF6-A6DC-8FCFB610E7B6}" destId="{688307AC-8D9A-46B4-9611-1364282D1E72}" srcOrd="5" destOrd="0" presId="urn:microsoft.com/office/officeart/2005/8/layout/default"/>
    <dgm:cxn modelId="{082E09A3-FC90-4F60-AF8C-567B372336F3}" type="presParOf" srcId="{DCDE949A-A677-4AF6-A6DC-8FCFB610E7B6}" destId="{64CE3871-D1FA-44F8-BB41-3AA5939BE541}" srcOrd="6" destOrd="0" presId="urn:microsoft.com/office/officeart/2005/8/layout/default"/>
    <dgm:cxn modelId="{11BA6A87-86ED-4BC7-9B08-4C4063A0A652}" type="presParOf" srcId="{DCDE949A-A677-4AF6-A6DC-8FCFB610E7B6}" destId="{E04F96A2-8A4E-4F88-82FF-8FB74F43FA0D}" srcOrd="7" destOrd="0" presId="urn:microsoft.com/office/officeart/2005/8/layout/default"/>
    <dgm:cxn modelId="{3A77AC63-F4BD-4367-A4F2-2EFB890ADFA6}" type="presParOf" srcId="{DCDE949A-A677-4AF6-A6DC-8FCFB610E7B6}" destId="{7F2EFF72-5CB8-4129-BBA2-9B47571776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DD53A0-4CE6-477F-9FAB-A9D13AB02B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81F2F0-F94D-4D7D-B5AB-48C6922C95A6}">
      <dgm:prSet/>
      <dgm:spPr/>
      <dgm:t>
        <a:bodyPr/>
        <a:lstStyle/>
        <a:p>
          <a:r>
            <a:rPr lang="en-GB" baseline="0" dirty="0"/>
            <a:t>Institutional Status</a:t>
          </a:r>
          <a:endParaRPr lang="en-GB" dirty="0"/>
        </a:p>
      </dgm:t>
    </dgm:pt>
    <dgm:pt modelId="{4B4A93F7-3C82-4F2B-9882-C5E7DA7139E6}" type="parTrans" cxnId="{7D53AEB7-B5DC-4E6F-9C69-1BDF9C11E682}">
      <dgm:prSet/>
      <dgm:spPr/>
      <dgm:t>
        <a:bodyPr/>
        <a:lstStyle/>
        <a:p>
          <a:endParaRPr lang="en-GB"/>
        </a:p>
      </dgm:t>
    </dgm:pt>
    <dgm:pt modelId="{EA62FB23-F93A-45B5-BD8D-5AEB57C78C85}" type="sibTrans" cxnId="{7D53AEB7-B5DC-4E6F-9C69-1BDF9C11E682}">
      <dgm:prSet/>
      <dgm:spPr/>
      <dgm:t>
        <a:bodyPr/>
        <a:lstStyle/>
        <a:p>
          <a:endParaRPr lang="en-GB"/>
        </a:p>
      </dgm:t>
    </dgm:pt>
    <dgm:pt modelId="{E0EE5055-7C42-458C-9747-813CEB9DD020}">
      <dgm:prSet/>
      <dgm:spPr/>
      <dgm:t>
        <a:bodyPr/>
        <a:lstStyle/>
        <a:p>
          <a:r>
            <a:rPr lang="en-GB" baseline="0" dirty="0"/>
            <a:t>Collaboration within EAP</a:t>
          </a:r>
          <a:endParaRPr lang="en-GB" dirty="0"/>
        </a:p>
      </dgm:t>
    </dgm:pt>
    <dgm:pt modelId="{A539F67B-E27A-47EC-AC06-1222A78F9FA9}" type="parTrans" cxnId="{2C6C89AE-3EB2-44DC-B7CC-B85B743D8CE8}">
      <dgm:prSet/>
      <dgm:spPr/>
      <dgm:t>
        <a:bodyPr/>
        <a:lstStyle/>
        <a:p>
          <a:endParaRPr lang="en-GB"/>
        </a:p>
      </dgm:t>
    </dgm:pt>
    <dgm:pt modelId="{57F88128-B610-4BDE-A87C-E2D554205906}" type="sibTrans" cxnId="{2C6C89AE-3EB2-44DC-B7CC-B85B743D8CE8}">
      <dgm:prSet/>
      <dgm:spPr/>
      <dgm:t>
        <a:bodyPr/>
        <a:lstStyle/>
        <a:p>
          <a:endParaRPr lang="en-GB"/>
        </a:p>
      </dgm:t>
    </dgm:pt>
    <dgm:pt modelId="{3ACAE445-5B9F-46D0-831C-06630F62D40A}">
      <dgm:prSet/>
      <dgm:spPr/>
      <dgm:t>
        <a:bodyPr/>
        <a:lstStyle/>
        <a:p>
          <a:r>
            <a:rPr lang="en-GB" baseline="0" dirty="0"/>
            <a:t>Professional targets</a:t>
          </a:r>
          <a:endParaRPr lang="en-GB" dirty="0"/>
        </a:p>
      </dgm:t>
    </dgm:pt>
    <dgm:pt modelId="{1613C9D7-A918-4ACA-B675-127E7AC45D60}" type="parTrans" cxnId="{2A46DFD6-ED6C-45AF-AF69-E19A8C9AE82F}">
      <dgm:prSet/>
      <dgm:spPr/>
      <dgm:t>
        <a:bodyPr/>
        <a:lstStyle/>
        <a:p>
          <a:endParaRPr lang="en-GB"/>
        </a:p>
      </dgm:t>
    </dgm:pt>
    <dgm:pt modelId="{AC3C61B2-62A7-46B4-812D-9197D7D0D295}" type="sibTrans" cxnId="{2A46DFD6-ED6C-45AF-AF69-E19A8C9AE82F}">
      <dgm:prSet/>
      <dgm:spPr/>
      <dgm:t>
        <a:bodyPr/>
        <a:lstStyle/>
        <a:p>
          <a:endParaRPr lang="en-GB"/>
        </a:p>
      </dgm:t>
    </dgm:pt>
    <dgm:pt modelId="{54DD0A4C-7455-4215-A3C6-6E7E67EB8D2A}">
      <dgm:prSet/>
      <dgm:spPr>
        <a:solidFill>
          <a:srgbClr val="00B0F0"/>
        </a:solidFill>
      </dgm:spPr>
      <dgm:t>
        <a:bodyPr/>
        <a:lstStyle/>
        <a:p>
          <a:r>
            <a:rPr lang="en-GB" baseline="0" dirty="0"/>
            <a:t>EAP teachers’ own academic practices</a:t>
          </a:r>
          <a:endParaRPr lang="en-GB" dirty="0"/>
        </a:p>
      </dgm:t>
    </dgm:pt>
    <dgm:pt modelId="{3D95AD53-F90E-42F9-8602-AA76F7D3F358}" type="parTrans" cxnId="{FB1A42EC-42C8-458A-AF36-8E03FBBB40C6}">
      <dgm:prSet/>
      <dgm:spPr/>
      <dgm:t>
        <a:bodyPr/>
        <a:lstStyle/>
        <a:p>
          <a:endParaRPr lang="en-GB"/>
        </a:p>
      </dgm:t>
    </dgm:pt>
    <dgm:pt modelId="{7FA4C3DA-2FF0-42CF-B45E-29816E1C09E3}" type="sibTrans" cxnId="{FB1A42EC-42C8-458A-AF36-8E03FBBB40C6}">
      <dgm:prSet/>
      <dgm:spPr/>
      <dgm:t>
        <a:bodyPr/>
        <a:lstStyle/>
        <a:p>
          <a:endParaRPr lang="en-GB"/>
        </a:p>
      </dgm:t>
    </dgm:pt>
    <dgm:pt modelId="{5D8343A3-8114-4F20-AD19-5C70D14EBD65}">
      <dgm:prSet/>
      <dgm:spPr/>
      <dgm:t>
        <a:bodyPr/>
        <a:lstStyle/>
        <a:p>
          <a:r>
            <a:rPr lang="en-GB" baseline="0" dirty="0"/>
            <a:t>Multi-directional learning</a:t>
          </a:r>
          <a:endParaRPr lang="en-GB" dirty="0"/>
        </a:p>
      </dgm:t>
    </dgm:pt>
    <dgm:pt modelId="{612D4EF9-4441-49E5-B210-99F70D1384E2}" type="parTrans" cxnId="{BB545BB1-9345-4B14-B062-A2FAE245071F}">
      <dgm:prSet/>
      <dgm:spPr/>
      <dgm:t>
        <a:bodyPr/>
        <a:lstStyle/>
        <a:p>
          <a:endParaRPr lang="en-GB"/>
        </a:p>
      </dgm:t>
    </dgm:pt>
    <dgm:pt modelId="{50D7B159-01C1-41CD-A4F3-F68D5464001C}" type="sibTrans" cxnId="{BB545BB1-9345-4B14-B062-A2FAE245071F}">
      <dgm:prSet/>
      <dgm:spPr/>
      <dgm:t>
        <a:bodyPr/>
        <a:lstStyle/>
        <a:p>
          <a:endParaRPr lang="en-GB"/>
        </a:p>
      </dgm:t>
    </dgm:pt>
    <dgm:pt modelId="{DCDE949A-A677-4AF6-A6DC-8FCFB610E7B6}" type="pres">
      <dgm:prSet presAssocID="{DEDD53A0-4CE6-477F-9FAB-A9D13AB02B4E}" presName="diagram" presStyleCnt="0">
        <dgm:presLayoutVars>
          <dgm:dir/>
          <dgm:resizeHandles val="exact"/>
        </dgm:presLayoutVars>
      </dgm:prSet>
      <dgm:spPr/>
    </dgm:pt>
    <dgm:pt modelId="{11A8D903-4329-4407-AC5F-515DB21F3E70}" type="pres">
      <dgm:prSet presAssocID="{F081F2F0-F94D-4D7D-B5AB-48C6922C95A6}" presName="node" presStyleLbl="node1" presStyleIdx="0" presStyleCnt="5">
        <dgm:presLayoutVars>
          <dgm:bulletEnabled val="1"/>
        </dgm:presLayoutVars>
      </dgm:prSet>
      <dgm:spPr/>
    </dgm:pt>
    <dgm:pt modelId="{2F4FD3C9-374B-43B4-8761-12D1F23C6A46}" type="pres">
      <dgm:prSet presAssocID="{EA62FB23-F93A-45B5-BD8D-5AEB57C78C85}" presName="sibTrans" presStyleCnt="0"/>
      <dgm:spPr/>
    </dgm:pt>
    <dgm:pt modelId="{9FF5E8F8-1994-4593-9EC7-406609A9A9E7}" type="pres">
      <dgm:prSet presAssocID="{E0EE5055-7C42-458C-9747-813CEB9DD020}" presName="node" presStyleLbl="node1" presStyleIdx="1" presStyleCnt="5">
        <dgm:presLayoutVars>
          <dgm:bulletEnabled val="1"/>
        </dgm:presLayoutVars>
      </dgm:prSet>
      <dgm:spPr/>
    </dgm:pt>
    <dgm:pt modelId="{130E4B29-034C-41E8-BE30-DEBE1F8EC625}" type="pres">
      <dgm:prSet presAssocID="{57F88128-B610-4BDE-A87C-E2D554205906}" presName="sibTrans" presStyleCnt="0"/>
      <dgm:spPr/>
    </dgm:pt>
    <dgm:pt modelId="{66966EC6-4961-4586-BF84-7FB6133C7C12}" type="pres">
      <dgm:prSet presAssocID="{3ACAE445-5B9F-46D0-831C-06630F62D40A}" presName="node" presStyleLbl="node1" presStyleIdx="2" presStyleCnt="5">
        <dgm:presLayoutVars>
          <dgm:bulletEnabled val="1"/>
        </dgm:presLayoutVars>
      </dgm:prSet>
      <dgm:spPr/>
    </dgm:pt>
    <dgm:pt modelId="{688307AC-8D9A-46B4-9611-1364282D1E72}" type="pres">
      <dgm:prSet presAssocID="{AC3C61B2-62A7-46B4-812D-9197D7D0D295}" presName="sibTrans" presStyleCnt="0"/>
      <dgm:spPr/>
    </dgm:pt>
    <dgm:pt modelId="{64CE3871-D1FA-44F8-BB41-3AA5939BE541}" type="pres">
      <dgm:prSet presAssocID="{54DD0A4C-7455-4215-A3C6-6E7E67EB8D2A}" presName="node" presStyleLbl="node1" presStyleIdx="3" presStyleCnt="5">
        <dgm:presLayoutVars>
          <dgm:bulletEnabled val="1"/>
        </dgm:presLayoutVars>
      </dgm:prSet>
      <dgm:spPr/>
    </dgm:pt>
    <dgm:pt modelId="{E04F96A2-8A4E-4F88-82FF-8FB74F43FA0D}" type="pres">
      <dgm:prSet presAssocID="{7FA4C3DA-2FF0-42CF-B45E-29816E1C09E3}" presName="sibTrans" presStyleCnt="0"/>
      <dgm:spPr/>
    </dgm:pt>
    <dgm:pt modelId="{7F2EFF72-5CB8-4129-BBA2-9B4757177687}" type="pres">
      <dgm:prSet presAssocID="{5D8343A3-8114-4F20-AD19-5C70D14EBD65}" presName="node" presStyleLbl="node1" presStyleIdx="4" presStyleCnt="5">
        <dgm:presLayoutVars>
          <dgm:bulletEnabled val="1"/>
        </dgm:presLayoutVars>
      </dgm:prSet>
      <dgm:spPr/>
    </dgm:pt>
  </dgm:ptLst>
  <dgm:cxnLst>
    <dgm:cxn modelId="{F425A599-B69F-4B6B-99A2-2CE9B480CB9B}" type="presOf" srcId="{F081F2F0-F94D-4D7D-B5AB-48C6922C95A6}" destId="{11A8D903-4329-4407-AC5F-515DB21F3E70}" srcOrd="0" destOrd="0" presId="urn:microsoft.com/office/officeart/2005/8/layout/default"/>
    <dgm:cxn modelId="{2C6C89AE-3EB2-44DC-B7CC-B85B743D8CE8}" srcId="{DEDD53A0-4CE6-477F-9FAB-A9D13AB02B4E}" destId="{E0EE5055-7C42-458C-9747-813CEB9DD020}" srcOrd="1" destOrd="0" parTransId="{A539F67B-E27A-47EC-AC06-1222A78F9FA9}" sibTransId="{57F88128-B610-4BDE-A87C-E2D554205906}"/>
    <dgm:cxn modelId="{BB545BB1-9345-4B14-B062-A2FAE245071F}" srcId="{DEDD53A0-4CE6-477F-9FAB-A9D13AB02B4E}" destId="{5D8343A3-8114-4F20-AD19-5C70D14EBD65}" srcOrd="4" destOrd="0" parTransId="{612D4EF9-4441-49E5-B210-99F70D1384E2}" sibTransId="{50D7B159-01C1-41CD-A4F3-F68D5464001C}"/>
    <dgm:cxn modelId="{7D53AEB7-B5DC-4E6F-9C69-1BDF9C11E682}" srcId="{DEDD53A0-4CE6-477F-9FAB-A9D13AB02B4E}" destId="{F081F2F0-F94D-4D7D-B5AB-48C6922C95A6}" srcOrd="0" destOrd="0" parTransId="{4B4A93F7-3C82-4F2B-9882-C5E7DA7139E6}" sibTransId="{EA62FB23-F93A-45B5-BD8D-5AEB57C78C85}"/>
    <dgm:cxn modelId="{2A46DFD6-ED6C-45AF-AF69-E19A8C9AE82F}" srcId="{DEDD53A0-4CE6-477F-9FAB-A9D13AB02B4E}" destId="{3ACAE445-5B9F-46D0-831C-06630F62D40A}" srcOrd="2" destOrd="0" parTransId="{1613C9D7-A918-4ACA-B675-127E7AC45D60}" sibTransId="{AC3C61B2-62A7-46B4-812D-9197D7D0D295}"/>
    <dgm:cxn modelId="{FB1A42EC-42C8-458A-AF36-8E03FBBB40C6}" srcId="{DEDD53A0-4CE6-477F-9FAB-A9D13AB02B4E}" destId="{54DD0A4C-7455-4215-A3C6-6E7E67EB8D2A}" srcOrd="3" destOrd="0" parTransId="{3D95AD53-F90E-42F9-8602-AA76F7D3F358}" sibTransId="{7FA4C3DA-2FF0-42CF-B45E-29816E1C09E3}"/>
    <dgm:cxn modelId="{B73F6FEC-2A3D-4722-9E9C-A03962B4185C}" type="presOf" srcId="{3ACAE445-5B9F-46D0-831C-06630F62D40A}" destId="{66966EC6-4961-4586-BF84-7FB6133C7C12}" srcOrd="0" destOrd="0" presId="urn:microsoft.com/office/officeart/2005/8/layout/default"/>
    <dgm:cxn modelId="{BDD4FFEC-31A3-4386-A47B-A6D3CFF39F78}" type="presOf" srcId="{E0EE5055-7C42-458C-9747-813CEB9DD020}" destId="{9FF5E8F8-1994-4593-9EC7-406609A9A9E7}" srcOrd="0" destOrd="0" presId="urn:microsoft.com/office/officeart/2005/8/layout/default"/>
    <dgm:cxn modelId="{D28BCAED-7F53-464A-81F2-01BF737F1F6B}" type="presOf" srcId="{DEDD53A0-4CE6-477F-9FAB-A9D13AB02B4E}" destId="{DCDE949A-A677-4AF6-A6DC-8FCFB610E7B6}" srcOrd="0" destOrd="0" presId="urn:microsoft.com/office/officeart/2005/8/layout/default"/>
    <dgm:cxn modelId="{A19ACCF3-C04A-4DCE-A09B-6B16CBBC877D}" type="presOf" srcId="{54DD0A4C-7455-4215-A3C6-6E7E67EB8D2A}" destId="{64CE3871-D1FA-44F8-BB41-3AA5939BE541}" srcOrd="0" destOrd="0" presId="urn:microsoft.com/office/officeart/2005/8/layout/default"/>
    <dgm:cxn modelId="{760203FF-139E-4DB5-A33F-20DEB9FD5CC7}" type="presOf" srcId="{5D8343A3-8114-4F20-AD19-5C70D14EBD65}" destId="{7F2EFF72-5CB8-4129-BBA2-9B4757177687}" srcOrd="0" destOrd="0" presId="urn:microsoft.com/office/officeart/2005/8/layout/default"/>
    <dgm:cxn modelId="{F7D8BE2C-8508-4732-AC1B-32BFDBC44840}" type="presParOf" srcId="{DCDE949A-A677-4AF6-A6DC-8FCFB610E7B6}" destId="{11A8D903-4329-4407-AC5F-515DB21F3E70}" srcOrd="0" destOrd="0" presId="urn:microsoft.com/office/officeart/2005/8/layout/default"/>
    <dgm:cxn modelId="{D41BC27D-E266-4506-A734-B0652E977691}" type="presParOf" srcId="{DCDE949A-A677-4AF6-A6DC-8FCFB610E7B6}" destId="{2F4FD3C9-374B-43B4-8761-12D1F23C6A46}" srcOrd="1" destOrd="0" presId="urn:microsoft.com/office/officeart/2005/8/layout/default"/>
    <dgm:cxn modelId="{B5F6AB91-CAD6-4D2C-BAAC-3BB0DBC8B779}" type="presParOf" srcId="{DCDE949A-A677-4AF6-A6DC-8FCFB610E7B6}" destId="{9FF5E8F8-1994-4593-9EC7-406609A9A9E7}" srcOrd="2" destOrd="0" presId="urn:microsoft.com/office/officeart/2005/8/layout/default"/>
    <dgm:cxn modelId="{A84BDA5D-F44C-4B5C-BCE4-3801BA40DE1F}" type="presParOf" srcId="{DCDE949A-A677-4AF6-A6DC-8FCFB610E7B6}" destId="{130E4B29-034C-41E8-BE30-DEBE1F8EC625}" srcOrd="3" destOrd="0" presId="urn:microsoft.com/office/officeart/2005/8/layout/default"/>
    <dgm:cxn modelId="{0295AC19-6B9D-408A-A0F8-7CF43C4E70F8}" type="presParOf" srcId="{DCDE949A-A677-4AF6-A6DC-8FCFB610E7B6}" destId="{66966EC6-4961-4586-BF84-7FB6133C7C12}" srcOrd="4" destOrd="0" presId="urn:microsoft.com/office/officeart/2005/8/layout/default"/>
    <dgm:cxn modelId="{7E6B3B10-5299-4A7B-9C59-4DE21C2E488A}" type="presParOf" srcId="{DCDE949A-A677-4AF6-A6DC-8FCFB610E7B6}" destId="{688307AC-8D9A-46B4-9611-1364282D1E72}" srcOrd="5" destOrd="0" presId="urn:microsoft.com/office/officeart/2005/8/layout/default"/>
    <dgm:cxn modelId="{082E09A3-FC90-4F60-AF8C-567B372336F3}" type="presParOf" srcId="{DCDE949A-A677-4AF6-A6DC-8FCFB610E7B6}" destId="{64CE3871-D1FA-44F8-BB41-3AA5939BE541}" srcOrd="6" destOrd="0" presId="urn:microsoft.com/office/officeart/2005/8/layout/default"/>
    <dgm:cxn modelId="{11BA6A87-86ED-4BC7-9B08-4C4063A0A652}" type="presParOf" srcId="{DCDE949A-A677-4AF6-A6DC-8FCFB610E7B6}" destId="{E04F96A2-8A4E-4F88-82FF-8FB74F43FA0D}" srcOrd="7" destOrd="0" presId="urn:microsoft.com/office/officeart/2005/8/layout/default"/>
    <dgm:cxn modelId="{3A77AC63-F4BD-4367-A4F2-2EFB890ADFA6}" type="presParOf" srcId="{DCDE949A-A677-4AF6-A6DC-8FCFB610E7B6}" destId="{7F2EFF72-5CB8-4129-BBA2-9B475717768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2C4EB-807C-4D75-A2CA-B523721F5606}">
      <dsp:nvSpPr>
        <dsp:cNvPr id="0" name=""/>
        <dsp:cNvSpPr/>
      </dsp:nvSpPr>
      <dsp:spPr>
        <a:xfrm>
          <a:off x="7553" y="669848"/>
          <a:ext cx="2257793" cy="3011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Pre course: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Professional – academic history interviews</a:t>
          </a:r>
        </a:p>
      </dsp:txBody>
      <dsp:txXfrm>
        <a:off x="73681" y="735976"/>
        <a:ext cx="2125537" cy="2879385"/>
      </dsp:txXfrm>
    </dsp:sp>
    <dsp:sp modelId="{DCFD711F-004D-458C-97A0-964DF4238646}">
      <dsp:nvSpPr>
        <dsp:cNvPr id="0" name=""/>
        <dsp:cNvSpPr/>
      </dsp:nvSpPr>
      <dsp:spPr>
        <a:xfrm>
          <a:off x="2491127" y="1895702"/>
          <a:ext cx="478652" cy="55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491127" y="2007688"/>
        <a:ext cx="335056" cy="335960"/>
      </dsp:txXfrm>
    </dsp:sp>
    <dsp:sp modelId="{B2674CDF-8B2D-4EB0-B74E-7D257213C6A6}">
      <dsp:nvSpPr>
        <dsp:cNvPr id="0" name=""/>
        <dsp:cNvSpPr/>
      </dsp:nvSpPr>
      <dsp:spPr>
        <a:xfrm>
          <a:off x="3168465" y="669848"/>
          <a:ext cx="2257793" cy="3011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During course: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Lesson observations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Document collection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Talk around text interviews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Field notes</a:t>
          </a:r>
        </a:p>
      </dsp:txBody>
      <dsp:txXfrm>
        <a:off x="3234593" y="735976"/>
        <a:ext cx="2125537" cy="2879385"/>
      </dsp:txXfrm>
    </dsp:sp>
    <dsp:sp modelId="{B17C8C6B-83CE-4042-9D9E-71693F9D64F6}">
      <dsp:nvSpPr>
        <dsp:cNvPr id="0" name=""/>
        <dsp:cNvSpPr/>
      </dsp:nvSpPr>
      <dsp:spPr>
        <a:xfrm>
          <a:off x="5652038" y="1895702"/>
          <a:ext cx="478652" cy="55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652038" y="2007688"/>
        <a:ext cx="335056" cy="335960"/>
      </dsp:txXfrm>
    </dsp:sp>
    <dsp:sp modelId="{A780366A-ECCF-4DEF-AFC7-CD9CAABED779}">
      <dsp:nvSpPr>
        <dsp:cNvPr id="0" name=""/>
        <dsp:cNvSpPr/>
      </dsp:nvSpPr>
      <dsp:spPr>
        <a:xfrm>
          <a:off x="6329377" y="669848"/>
          <a:ext cx="2257793" cy="301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Post-course: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Reflective interviews</a:t>
          </a:r>
        </a:p>
      </dsp:txBody>
      <dsp:txXfrm>
        <a:off x="6395505" y="735976"/>
        <a:ext cx="2125537" cy="28793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D903-4329-4407-AC5F-515DB21F3E70}">
      <dsp:nvSpPr>
        <dsp:cNvPr id="0" name=""/>
        <dsp:cNvSpPr/>
      </dsp:nvSpPr>
      <dsp:spPr>
        <a:xfrm>
          <a:off x="0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Institutional Status</a:t>
          </a:r>
          <a:endParaRPr lang="en-GB" sz="2900" kern="1200" dirty="0"/>
        </a:p>
      </dsp:txBody>
      <dsp:txXfrm>
        <a:off x="0" y="429735"/>
        <a:ext cx="2686049" cy="1611630"/>
      </dsp:txXfrm>
    </dsp:sp>
    <dsp:sp modelId="{9FF5E8F8-1994-4593-9EC7-406609A9A9E7}">
      <dsp:nvSpPr>
        <dsp:cNvPr id="0" name=""/>
        <dsp:cNvSpPr/>
      </dsp:nvSpPr>
      <dsp:spPr>
        <a:xfrm>
          <a:off x="2954655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Collaboration within EAP</a:t>
          </a:r>
          <a:endParaRPr lang="en-GB" sz="2900" kern="1200" dirty="0"/>
        </a:p>
      </dsp:txBody>
      <dsp:txXfrm>
        <a:off x="2954655" y="429735"/>
        <a:ext cx="2686049" cy="1611630"/>
      </dsp:txXfrm>
    </dsp:sp>
    <dsp:sp modelId="{66966EC6-4961-4586-BF84-7FB6133C7C12}">
      <dsp:nvSpPr>
        <dsp:cNvPr id="0" name=""/>
        <dsp:cNvSpPr/>
      </dsp:nvSpPr>
      <dsp:spPr>
        <a:xfrm>
          <a:off x="5909309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Professional targets</a:t>
          </a:r>
          <a:endParaRPr lang="en-GB" sz="2900" kern="1200" dirty="0"/>
        </a:p>
      </dsp:txBody>
      <dsp:txXfrm>
        <a:off x="5909309" y="429735"/>
        <a:ext cx="2686049" cy="1611630"/>
      </dsp:txXfrm>
    </dsp:sp>
    <dsp:sp modelId="{64CE3871-D1FA-44F8-BB41-3AA5939BE541}">
      <dsp:nvSpPr>
        <dsp:cNvPr id="0" name=""/>
        <dsp:cNvSpPr/>
      </dsp:nvSpPr>
      <dsp:spPr>
        <a:xfrm>
          <a:off x="1477327" y="2309970"/>
          <a:ext cx="2686049" cy="1611630"/>
        </a:xfrm>
        <a:prstGeom prst="rect">
          <a:avLst/>
        </a:prstGeom>
        <a:solidFill>
          <a:srgbClr val="00B0F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EAP teachers’ own academic practices</a:t>
          </a:r>
          <a:endParaRPr lang="en-GB" sz="2900" kern="1200" dirty="0"/>
        </a:p>
      </dsp:txBody>
      <dsp:txXfrm>
        <a:off x="1477327" y="2309970"/>
        <a:ext cx="2686049" cy="1611630"/>
      </dsp:txXfrm>
    </dsp:sp>
    <dsp:sp modelId="{7F2EFF72-5CB8-4129-BBA2-9B4757177687}">
      <dsp:nvSpPr>
        <dsp:cNvPr id="0" name=""/>
        <dsp:cNvSpPr/>
      </dsp:nvSpPr>
      <dsp:spPr>
        <a:xfrm>
          <a:off x="4431982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Multi-directional learning</a:t>
          </a:r>
          <a:endParaRPr lang="en-GB" sz="2900" kern="1200" dirty="0"/>
        </a:p>
      </dsp:txBody>
      <dsp:txXfrm>
        <a:off x="4431982" y="2309970"/>
        <a:ext cx="2686049" cy="16116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D903-4329-4407-AC5F-515DB21F3E70}">
      <dsp:nvSpPr>
        <dsp:cNvPr id="0" name=""/>
        <dsp:cNvSpPr/>
      </dsp:nvSpPr>
      <dsp:spPr>
        <a:xfrm>
          <a:off x="0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Institutional Status</a:t>
          </a:r>
          <a:endParaRPr lang="en-GB" sz="2900" kern="1200" dirty="0"/>
        </a:p>
      </dsp:txBody>
      <dsp:txXfrm>
        <a:off x="0" y="429735"/>
        <a:ext cx="2686049" cy="1611630"/>
      </dsp:txXfrm>
    </dsp:sp>
    <dsp:sp modelId="{9FF5E8F8-1994-4593-9EC7-406609A9A9E7}">
      <dsp:nvSpPr>
        <dsp:cNvPr id="0" name=""/>
        <dsp:cNvSpPr/>
      </dsp:nvSpPr>
      <dsp:spPr>
        <a:xfrm>
          <a:off x="2954655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Collaboration within EAP</a:t>
          </a:r>
          <a:endParaRPr lang="en-GB" sz="2900" kern="1200" dirty="0"/>
        </a:p>
      </dsp:txBody>
      <dsp:txXfrm>
        <a:off x="2954655" y="429735"/>
        <a:ext cx="2686049" cy="1611630"/>
      </dsp:txXfrm>
    </dsp:sp>
    <dsp:sp modelId="{66966EC6-4961-4586-BF84-7FB6133C7C12}">
      <dsp:nvSpPr>
        <dsp:cNvPr id="0" name=""/>
        <dsp:cNvSpPr/>
      </dsp:nvSpPr>
      <dsp:spPr>
        <a:xfrm>
          <a:off x="5909309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Professional targets</a:t>
          </a:r>
          <a:endParaRPr lang="en-GB" sz="2900" kern="1200" dirty="0"/>
        </a:p>
      </dsp:txBody>
      <dsp:txXfrm>
        <a:off x="5909309" y="429735"/>
        <a:ext cx="2686049" cy="1611630"/>
      </dsp:txXfrm>
    </dsp:sp>
    <dsp:sp modelId="{64CE3871-D1FA-44F8-BB41-3AA5939BE541}">
      <dsp:nvSpPr>
        <dsp:cNvPr id="0" name=""/>
        <dsp:cNvSpPr/>
      </dsp:nvSpPr>
      <dsp:spPr>
        <a:xfrm>
          <a:off x="1477327" y="2309970"/>
          <a:ext cx="2686049" cy="1611630"/>
        </a:xfrm>
        <a:prstGeom prst="rect">
          <a:avLst/>
        </a:prstGeom>
        <a:solidFill>
          <a:srgbClr val="00B0F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EAP teachers’ own academic practices</a:t>
          </a:r>
          <a:endParaRPr lang="en-GB" sz="2900" kern="1200" dirty="0"/>
        </a:p>
      </dsp:txBody>
      <dsp:txXfrm>
        <a:off x="1477327" y="2309970"/>
        <a:ext cx="2686049" cy="1611630"/>
      </dsp:txXfrm>
    </dsp:sp>
    <dsp:sp modelId="{7F2EFF72-5CB8-4129-BBA2-9B4757177687}">
      <dsp:nvSpPr>
        <dsp:cNvPr id="0" name=""/>
        <dsp:cNvSpPr/>
      </dsp:nvSpPr>
      <dsp:spPr>
        <a:xfrm>
          <a:off x="4431982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Multi-directional learning</a:t>
          </a:r>
          <a:endParaRPr lang="en-GB" sz="2900" kern="1200" dirty="0"/>
        </a:p>
      </dsp:txBody>
      <dsp:txXfrm>
        <a:off x="4431982" y="2309970"/>
        <a:ext cx="2686049" cy="16116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D903-4329-4407-AC5F-515DB21F3E70}">
      <dsp:nvSpPr>
        <dsp:cNvPr id="0" name=""/>
        <dsp:cNvSpPr/>
      </dsp:nvSpPr>
      <dsp:spPr>
        <a:xfrm>
          <a:off x="0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Institutional Status</a:t>
          </a:r>
          <a:endParaRPr lang="en-GB" sz="2900" kern="1200" dirty="0"/>
        </a:p>
      </dsp:txBody>
      <dsp:txXfrm>
        <a:off x="0" y="429735"/>
        <a:ext cx="2686049" cy="1611630"/>
      </dsp:txXfrm>
    </dsp:sp>
    <dsp:sp modelId="{9FF5E8F8-1994-4593-9EC7-406609A9A9E7}">
      <dsp:nvSpPr>
        <dsp:cNvPr id="0" name=""/>
        <dsp:cNvSpPr/>
      </dsp:nvSpPr>
      <dsp:spPr>
        <a:xfrm>
          <a:off x="2954655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Collaboration within EAP</a:t>
          </a:r>
          <a:endParaRPr lang="en-GB" sz="2900" kern="1200" dirty="0"/>
        </a:p>
      </dsp:txBody>
      <dsp:txXfrm>
        <a:off x="2954655" y="429735"/>
        <a:ext cx="2686049" cy="1611630"/>
      </dsp:txXfrm>
    </dsp:sp>
    <dsp:sp modelId="{66966EC6-4961-4586-BF84-7FB6133C7C12}">
      <dsp:nvSpPr>
        <dsp:cNvPr id="0" name=""/>
        <dsp:cNvSpPr/>
      </dsp:nvSpPr>
      <dsp:spPr>
        <a:xfrm>
          <a:off x="5909309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Professional targets</a:t>
          </a:r>
          <a:endParaRPr lang="en-GB" sz="2900" kern="1200" dirty="0"/>
        </a:p>
      </dsp:txBody>
      <dsp:txXfrm>
        <a:off x="5909309" y="429735"/>
        <a:ext cx="2686049" cy="1611630"/>
      </dsp:txXfrm>
    </dsp:sp>
    <dsp:sp modelId="{64CE3871-D1FA-44F8-BB41-3AA5939BE541}">
      <dsp:nvSpPr>
        <dsp:cNvPr id="0" name=""/>
        <dsp:cNvSpPr/>
      </dsp:nvSpPr>
      <dsp:spPr>
        <a:xfrm>
          <a:off x="1477327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EAP teachers’ own academic practices</a:t>
          </a:r>
          <a:endParaRPr lang="en-GB" sz="2900" kern="1200" dirty="0"/>
        </a:p>
      </dsp:txBody>
      <dsp:txXfrm>
        <a:off x="1477327" y="2309970"/>
        <a:ext cx="2686049" cy="1611630"/>
      </dsp:txXfrm>
    </dsp:sp>
    <dsp:sp modelId="{7F2EFF72-5CB8-4129-BBA2-9B4757177687}">
      <dsp:nvSpPr>
        <dsp:cNvPr id="0" name=""/>
        <dsp:cNvSpPr/>
      </dsp:nvSpPr>
      <dsp:spPr>
        <a:xfrm>
          <a:off x="4431982" y="2309970"/>
          <a:ext cx="2686049" cy="1611630"/>
        </a:xfrm>
        <a:prstGeom prst="rect">
          <a:avLst/>
        </a:prstGeom>
        <a:solidFill>
          <a:srgbClr val="00B0F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Multi-directional learning</a:t>
          </a:r>
          <a:endParaRPr lang="en-GB" sz="2900" kern="1200" dirty="0"/>
        </a:p>
      </dsp:txBody>
      <dsp:txXfrm>
        <a:off x="4431982" y="2309970"/>
        <a:ext cx="2686049" cy="1611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D903-4329-4407-AC5F-515DB21F3E70}">
      <dsp:nvSpPr>
        <dsp:cNvPr id="0" name=""/>
        <dsp:cNvSpPr/>
      </dsp:nvSpPr>
      <dsp:spPr>
        <a:xfrm>
          <a:off x="0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/>
            <a:t>Institutional Status</a:t>
          </a:r>
          <a:endParaRPr lang="en-GB" sz="2900" kern="1200"/>
        </a:p>
      </dsp:txBody>
      <dsp:txXfrm>
        <a:off x="0" y="429735"/>
        <a:ext cx="2686049" cy="1611630"/>
      </dsp:txXfrm>
    </dsp:sp>
    <dsp:sp modelId="{9FF5E8F8-1994-4593-9EC7-406609A9A9E7}">
      <dsp:nvSpPr>
        <dsp:cNvPr id="0" name=""/>
        <dsp:cNvSpPr/>
      </dsp:nvSpPr>
      <dsp:spPr>
        <a:xfrm>
          <a:off x="2954655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/>
            <a:t>Collaboration within EAP</a:t>
          </a:r>
          <a:endParaRPr lang="en-GB" sz="2900" kern="1200"/>
        </a:p>
      </dsp:txBody>
      <dsp:txXfrm>
        <a:off x="2954655" y="429735"/>
        <a:ext cx="2686049" cy="1611630"/>
      </dsp:txXfrm>
    </dsp:sp>
    <dsp:sp modelId="{66966EC6-4961-4586-BF84-7FB6133C7C12}">
      <dsp:nvSpPr>
        <dsp:cNvPr id="0" name=""/>
        <dsp:cNvSpPr/>
      </dsp:nvSpPr>
      <dsp:spPr>
        <a:xfrm>
          <a:off x="5909309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/>
            <a:t>Professional targets</a:t>
          </a:r>
          <a:endParaRPr lang="en-GB" sz="2900" kern="1200"/>
        </a:p>
      </dsp:txBody>
      <dsp:txXfrm>
        <a:off x="5909309" y="429735"/>
        <a:ext cx="2686049" cy="1611630"/>
      </dsp:txXfrm>
    </dsp:sp>
    <dsp:sp modelId="{64CE3871-D1FA-44F8-BB41-3AA5939BE541}">
      <dsp:nvSpPr>
        <dsp:cNvPr id="0" name=""/>
        <dsp:cNvSpPr/>
      </dsp:nvSpPr>
      <dsp:spPr>
        <a:xfrm>
          <a:off x="1477327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/>
            <a:t>EAP teachers’ own academic practices</a:t>
          </a:r>
          <a:endParaRPr lang="en-GB" sz="2900" kern="1200"/>
        </a:p>
      </dsp:txBody>
      <dsp:txXfrm>
        <a:off x="1477327" y="2309970"/>
        <a:ext cx="2686049" cy="1611630"/>
      </dsp:txXfrm>
    </dsp:sp>
    <dsp:sp modelId="{7F2EFF72-5CB8-4129-BBA2-9B4757177687}">
      <dsp:nvSpPr>
        <dsp:cNvPr id="0" name=""/>
        <dsp:cNvSpPr/>
      </dsp:nvSpPr>
      <dsp:spPr>
        <a:xfrm>
          <a:off x="4431982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/>
            <a:t>Multi-directional learning</a:t>
          </a:r>
          <a:endParaRPr lang="en-GB" sz="2900" kern="1200"/>
        </a:p>
      </dsp:txBody>
      <dsp:txXfrm>
        <a:off x="4431982" y="2309970"/>
        <a:ext cx="2686049" cy="1611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D903-4329-4407-AC5F-515DB21F3E70}">
      <dsp:nvSpPr>
        <dsp:cNvPr id="0" name=""/>
        <dsp:cNvSpPr/>
      </dsp:nvSpPr>
      <dsp:spPr>
        <a:xfrm>
          <a:off x="0" y="429735"/>
          <a:ext cx="2686049" cy="1611630"/>
        </a:xfrm>
        <a:prstGeom prst="rect">
          <a:avLst/>
        </a:prstGeom>
        <a:solidFill>
          <a:srgbClr val="00B0F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/>
            <a:t>Institutional Status</a:t>
          </a:r>
          <a:endParaRPr lang="en-GB" sz="2900" kern="1200"/>
        </a:p>
      </dsp:txBody>
      <dsp:txXfrm>
        <a:off x="0" y="429735"/>
        <a:ext cx="2686049" cy="1611630"/>
      </dsp:txXfrm>
    </dsp:sp>
    <dsp:sp modelId="{9FF5E8F8-1994-4593-9EC7-406609A9A9E7}">
      <dsp:nvSpPr>
        <dsp:cNvPr id="0" name=""/>
        <dsp:cNvSpPr/>
      </dsp:nvSpPr>
      <dsp:spPr>
        <a:xfrm>
          <a:off x="2954655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/>
            <a:t>Collaboration within EAP</a:t>
          </a:r>
          <a:endParaRPr lang="en-GB" sz="2900" kern="1200"/>
        </a:p>
      </dsp:txBody>
      <dsp:txXfrm>
        <a:off x="2954655" y="429735"/>
        <a:ext cx="2686049" cy="1611630"/>
      </dsp:txXfrm>
    </dsp:sp>
    <dsp:sp modelId="{66966EC6-4961-4586-BF84-7FB6133C7C12}">
      <dsp:nvSpPr>
        <dsp:cNvPr id="0" name=""/>
        <dsp:cNvSpPr/>
      </dsp:nvSpPr>
      <dsp:spPr>
        <a:xfrm>
          <a:off x="5909309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/>
            <a:t>Professional targets</a:t>
          </a:r>
          <a:endParaRPr lang="en-GB" sz="2900" kern="1200"/>
        </a:p>
      </dsp:txBody>
      <dsp:txXfrm>
        <a:off x="5909309" y="429735"/>
        <a:ext cx="2686049" cy="1611630"/>
      </dsp:txXfrm>
    </dsp:sp>
    <dsp:sp modelId="{64CE3871-D1FA-44F8-BB41-3AA5939BE541}">
      <dsp:nvSpPr>
        <dsp:cNvPr id="0" name=""/>
        <dsp:cNvSpPr/>
      </dsp:nvSpPr>
      <dsp:spPr>
        <a:xfrm>
          <a:off x="1477327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/>
            <a:t>EAP teachers’ own academic practices</a:t>
          </a:r>
          <a:endParaRPr lang="en-GB" sz="2900" kern="1200"/>
        </a:p>
      </dsp:txBody>
      <dsp:txXfrm>
        <a:off x="1477327" y="2309970"/>
        <a:ext cx="2686049" cy="1611630"/>
      </dsp:txXfrm>
    </dsp:sp>
    <dsp:sp modelId="{7F2EFF72-5CB8-4129-BBA2-9B4757177687}">
      <dsp:nvSpPr>
        <dsp:cNvPr id="0" name=""/>
        <dsp:cNvSpPr/>
      </dsp:nvSpPr>
      <dsp:spPr>
        <a:xfrm>
          <a:off x="4431982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/>
            <a:t>Multi-directional learning</a:t>
          </a:r>
          <a:endParaRPr lang="en-GB" sz="2900" kern="1200"/>
        </a:p>
      </dsp:txBody>
      <dsp:txXfrm>
        <a:off x="4431982" y="2309970"/>
        <a:ext cx="2686049" cy="1611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D903-4329-4407-AC5F-515DB21F3E70}">
      <dsp:nvSpPr>
        <dsp:cNvPr id="0" name=""/>
        <dsp:cNvSpPr/>
      </dsp:nvSpPr>
      <dsp:spPr>
        <a:xfrm>
          <a:off x="0" y="429735"/>
          <a:ext cx="2686049" cy="1611630"/>
        </a:xfrm>
        <a:prstGeom prst="rect">
          <a:avLst/>
        </a:prstGeom>
        <a:solidFill>
          <a:srgbClr val="00B0F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Institutional Status</a:t>
          </a:r>
          <a:endParaRPr lang="en-GB" sz="2900" kern="1200" dirty="0"/>
        </a:p>
      </dsp:txBody>
      <dsp:txXfrm>
        <a:off x="0" y="429735"/>
        <a:ext cx="2686049" cy="1611630"/>
      </dsp:txXfrm>
    </dsp:sp>
    <dsp:sp modelId="{9FF5E8F8-1994-4593-9EC7-406609A9A9E7}">
      <dsp:nvSpPr>
        <dsp:cNvPr id="0" name=""/>
        <dsp:cNvSpPr/>
      </dsp:nvSpPr>
      <dsp:spPr>
        <a:xfrm>
          <a:off x="2954655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Collaboration within EAP</a:t>
          </a:r>
          <a:endParaRPr lang="en-GB" sz="2900" kern="1200" dirty="0"/>
        </a:p>
      </dsp:txBody>
      <dsp:txXfrm>
        <a:off x="2954655" y="429735"/>
        <a:ext cx="2686049" cy="1611630"/>
      </dsp:txXfrm>
    </dsp:sp>
    <dsp:sp modelId="{66966EC6-4961-4586-BF84-7FB6133C7C12}">
      <dsp:nvSpPr>
        <dsp:cNvPr id="0" name=""/>
        <dsp:cNvSpPr/>
      </dsp:nvSpPr>
      <dsp:spPr>
        <a:xfrm>
          <a:off x="5909309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Professional targets</a:t>
          </a:r>
          <a:endParaRPr lang="en-GB" sz="2900" kern="1200" dirty="0"/>
        </a:p>
      </dsp:txBody>
      <dsp:txXfrm>
        <a:off x="5909309" y="429735"/>
        <a:ext cx="2686049" cy="1611630"/>
      </dsp:txXfrm>
    </dsp:sp>
    <dsp:sp modelId="{64CE3871-D1FA-44F8-BB41-3AA5939BE541}">
      <dsp:nvSpPr>
        <dsp:cNvPr id="0" name=""/>
        <dsp:cNvSpPr/>
      </dsp:nvSpPr>
      <dsp:spPr>
        <a:xfrm>
          <a:off x="1477327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EAP teachers’ own academic practices</a:t>
          </a:r>
          <a:endParaRPr lang="en-GB" sz="2900" kern="1200" dirty="0"/>
        </a:p>
      </dsp:txBody>
      <dsp:txXfrm>
        <a:off x="1477327" y="2309970"/>
        <a:ext cx="2686049" cy="1611630"/>
      </dsp:txXfrm>
    </dsp:sp>
    <dsp:sp modelId="{7F2EFF72-5CB8-4129-BBA2-9B4757177687}">
      <dsp:nvSpPr>
        <dsp:cNvPr id="0" name=""/>
        <dsp:cNvSpPr/>
      </dsp:nvSpPr>
      <dsp:spPr>
        <a:xfrm>
          <a:off x="4431982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Multi-directional learning</a:t>
          </a:r>
          <a:endParaRPr lang="en-GB" sz="2900" kern="1200" dirty="0"/>
        </a:p>
      </dsp:txBody>
      <dsp:txXfrm>
        <a:off x="4431982" y="2309970"/>
        <a:ext cx="2686049" cy="1611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D903-4329-4407-AC5F-515DB21F3E70}">
      <dsp:nvSpPr>
        <dsp:cNvPr id="0" name=""/>
        <dsp:cNvSpPr/>
      </dsp:nvSpPr>
      <dsp:spPr>
        <a:xfrm>
          <a:off x="0" y="429735"/>
          <a:ext cx="2686049" cy="1611630"/>
        </a:xfrm>
        <a:prstGeom prst="rect">
          <a:avLst/>
        </a:prstGeom>
        <a:solidFill>
          <a:srgbClr val="00B0F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Institutional Status</a:t>
          </a:r>
          <a:endParaRPr lang="en-GB" sz="2900" kern="1200" dirty="0"/>
        </a:p>
      </dsp:txBody>
      <dsp:txXfrm>
        <a:off x="0" y="429735"/>
        <a:ext cx="2686049" cy="1611630"/>
      </dsp:txXfrm>
    </dsp:sp>
    <dsp:sp modelId="{9FF5E8F8-1994-4593-9EC7-406609A9A9E7}">
      <dsp:nvSpPr>
        <dsp:cNvPr id="0" name=""/>
        <dsp:cNvSpPr/>
      </dsp:nvSpPr>
      <dsp:spPr>
        <a:xfrm>
          <a:off x="2954655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Collaboration within EAP</a:t>
          </a:r>
          <a:endParaRPr lang="en-GB" sz="2900" kern="1200" dirty="0"/>
        </a:p>
      </dsp:txBody>
      <dsp:txXfrm>
        <a:off x="2954655" y="429735"/>
        <a:ext cx="2686049" cy="1611630"/>
      </dsp:txXfrm>
    </dsp:sp>
    <dsp:sp modelId="{66966EC6-4961-4586-BF84-7FB6133C7C12}">
      <dsp:nvSpPr>
        <dsp:cNvPr id="0" name=""/>
        <dsp:cNvSpPr/>
      </dsp:nvSpPr>
      <dsp:spPr>
        <a:xfrm>
          <a:off x="5909309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Professional targets</a:t>
          </a:r>
          <a:endParaRPr lang="en-GB" sz="2900" kern="1200" dirty="0"/>
        </a:p>
      </dsp:txBody>
      <dsp:txXfrm>
        <a:off x="5909309" y="429735"/>
        <a:ext cx="2686049" cy="1611630"/>
      </dsp:txXfrm>
    </dsp:sp>
    <dsp:sp modelId="{64CE3871-D1FA-44F8-BB41-3AA5939BE541}">
      <dsp:nvSpPr>
        <dsp:cNvPr id="0" name=""/>
        <dsp:cNvSpPr/>
      </dsp:nvSpPr>
      <dsp:spPr>
        <a:xfrm>
          <a:off x="1477327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EAP teachers’ own academic practices</a:t>
          </a:r>
          <a:endParaRPr lang="en-GB" sz="2900" kern="1200" dirty="0"/>
        </a:p>
      </dsp:txBody>
      <dsp:txXfrm>
        <a:off x="1477327" y="2309970"/>
        <a:ext cx="2686049" cy="1611630"/>
      </dsp:txXfrm>
    </dsp:sp>
    <dsp:sp modelId="{7F2EFF72-5CB8-4129-BBA2-9B4757177687}">
      <dsp:nvSpPr>
        <dsp:cNvPr id="0" name=""/>
        <dsp:cNvSpPr/>
      </dsp:nvSpPr>
      <dsp:spPr>
        <a:xfrm>
          <a:off x="4431982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Multi-directional learning</a:t>
          </a:r>
          <a:endParaRPr lang="en-GB" sz="2900" kern="1200" dirty="0"/>
        </a:p>
      </dsp:txBody>
      <dsp:txXfrm>
        <a:off x="4431982" y="2309970"/>
        <a:ext cx="2686049" cy="1611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D903-4329-4407-AC5F-515DB21F3E70}">
      <dsp:nvSpPr>
        <dsp:cNvPr id="0" name=""/>
        <dsp:cNvSpPr/>
      </dsp:nvSpPr>
      <dsp:spPr>
        <a:xfrm>
          <a:off x="0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Institutional Status</a:t>
          </a:r>
          <a:endParaRPr lang="en-GB" sz="2900" kern="1200" dirty="0"/>
        </a:p>
      </dsp:txBody>
      <dsp:txXfrm>
        <a:off x="0" y="429735"/>
        <a:ext cx="2686049" cy="1611630"/>
      </dsp:txXfrm>
    </dsp:sp>
    <dsp:sp modelId="{9FF5E8F8-1994-4593-9EC7-406609A9A9E7}">
      <dsp:nvSpPr>
        <dsp:cNvPr id="0" name=""/>
        <dsp:cNvSpPr/>
      </dsp:nvSpPr>
      <dsp:spPr>
        <a:xfrm>
          <a:off x="2954655" y="429735"/>
          <a:ext cx="2686049" cy="1611630"/>
        </a:xfrm>
        <a:prstGeom prst="rect">
          <a:avLst/>
        </a:prstGeom>
        <a:solidFill>
          <a:srgbClr val="00B0F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Collaboration within EAP</a:t>
          </a:r>
          <a:endParaRPr lang="en-GB" sz="2900" kern="1200" dirty="0"/>
        </a:p>
      </dsp:txBody>
      <dsp:txXfrm>
        <a:off x="2954655" y="429735"/>
        <a:ext cx="2686049" cy="1611630"/>
      </dsp:txXfrm>
    </dsp:sp>
    <dsp:sp modelId="{66966EC6-4961-4586-BF84-7FB6133C7C12}">
      <dsp:nvSpPr>
        <dsp:cNvPr id="0" name=""/>
        <dsp:cNvSpPr/>
      </dsp:nvSpPr>
      <dsp:spPr>
        <a:xfrm>
          <a:off x="5909309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Professional targets</a:t>
          </a:r>
          <a:endParaRPr lang="en-GB" sz="2900" kern="1200" dirty="0"/>
        </a:p>
      </dsp:txBody>
      <dsp:txXfrm>
        <a:off x="5909309" y="429735"/>
        <a:ext cx="2686049" cy="1611630"/>
      </dsp:txXfrm>
    </dsp:sp>
    <dsp:sp modelId="{64CE3871-D1FA-44F8-BB41-3AA5939BE541}">
      <dsp:nvSpPr>
        <dsp:cNvPr id="0" name=""/>
        <dsp:cNvSpPr/>
      </dsp:nvSpPr>
      <dsp:spPr>
        <a:xfrm>
          <a:off x="1477327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EAP teachers’ own academic practices</a:t>
          </a:r>
          <a:endParaRPr lang="en-GB" sz="2900" kern="1200" dirty="0"/>
        </a:p>
      </dsp:txBody>
      <dsp:txXfrm>
        <a:off x="1477327" y="2309970"/>
        <a:ext cx="2686049" cy="1611630"/>
      </dsp:txXfrm>
    </dsp:sp>
    <dsp:sp modelId="{7F2EFF72-5CB8-4129-BBA2-9B4757177687}">
      <dsp:nvSpPr>
        <dsp:cNvPr id="0" name=""/>
        <dsp:cNvSpPr/>
      </dsp:nvSpPr>
      <dsp:spPr>
        <a:xfrm>
          <a:off x="4431982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Multi-directional learning</a:t>
          </a:r>
          <a:endParaRPr lang="en-GB" sz="2900" kern="1200" dirty="0"/>
        </a:p>
      </dsp:txBody>
      <dsp:txXfrm>
        <a:off x="4431982" y="2309970"/>
        <a:ext cx="2686049" cy="16116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D903-4329-4407-AC5F-515DB21F3E70}">
      <dsp:nvSpPr>
        <dsp:cNvPr id="0" name=""/>
        <dsp:cNvSpPr/>
      </dsp:nvSpPr>
      <dsp:spPr>
        <a:xfrm>
          <a:off x="0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Institutional Status</a:t>
          </a:r>
          <a:endParaRPr lang="en-GB" sz="2900" kern="1200" dirty="0"/>
        </a:p>
      </dsp:txBody>
      <dsp:txXfrm>
        <a:off x="0" y="429735"/>
        <a:ext cx="2686049" cy="1611630"/>
      </dsp:txXfrm>
    </dsp:sp>
    <dsp:sp modelId="{9FF5E8F8-1994-4593-9EC7-406609A9A9E7}">
      <dsp:nvSpPr>
        <dsp:cNvPr id="0" name=""/>
        <dsp:cNvSpPr/>
      </dsp:nvSpPr>
      <dsp:spPr>
        <a:xfrm>
          <a:off x="2954655" y="429735"/>
          <a:ext cx="2686049" cy="1611630"/>
        </a:xfrm>
        <a:prstGeom prst="rect">
          <a:avLst/>
        </a:prstGeom>
        <a:solidFill>
          <a:srgbClr val="00B0F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Collaboration within EAP</a:t>
          </a:r>
          <a:endParaRPr lang="en-GB" sz="2900" kern="1200" dirty="0"/>
        </a:p>
      </dsp:txBody>
      <dsp:txXfrm>
        <a:off x="2954655" y="429735"/>
        <a:ext cx="2686049" cy="1611630"/>
      </dsp:txXfrm>
    </dsp:sp>
    <dsp:sp modelId="{66966EC6-4961-4586-BF84-7FB6133C7C12}">
      <dsp:nvSpPr>
        <dsp:cNvPr id="0" name=""/>
        <dsp:cNvSpPr/>
      </dsp:nvSpPr>
      <dsp:spPr>
        <a:xfrm>
          <a:off x="5909309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Professional targets</a:t>
          </a:r>
          <a:endParaRPr lang="en-GB" sz="2900" kern="1200" dirty="0"/>
        </a:p>
      </dsp:txBody>
      <dsp:txXfrm>
        <a:off x="5909309" y="429735"/>
        <a:ext cx="2686049" cy="1611630"/>
      </dsp:txXfrm>
    </dsp:sp>
    <dsp:sp modelId="{64CE3871-D1FA-44F8-BB41-3AA5939BE541}">
      <dsp:nvSpPr>
        <dsp:cNvPr id="0" name=""/>
        <dsp:cNvSpPr/>
      </dsp:nvSpPr>
      <dsp:spPr>
        <a:xfrm>
          <a:off x="1477327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EAP teachers’ own academic practices</a:t>
          </a:r>
          <a:endParaRPr lang="en-GB" sz="2900" kern="1200" dirty="0"/>
        </a:p>
      </dsp:txBody>
      <dsp:txXfrm>
        <a:off x="1477327" y="2309970"/>
        <a:ext cx="2686049" cy="1611630"/>
      </dsp:txXfrm>
    </dsp:sp>
    <dsp:sp modelId="{7F2EFF72-5CB8-4129-BBA2-9B4757177687}">
      <dsp:nvSpPr>
        <dsp:cNvPr id="0" name=""/>
        <dsp:cNvSpPr/>
      </dsp:nvSpPr>
      <dsp:spPr>
        <a:xfrm>
          <a:off x="4431982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Multi-directional learning</a:t>
          </a:r>
          <a:endParaRPr lang="en-GB" sz="2900" kern="1200" dirty="0"/>
        </a:p>
      </dsp:txBody>
      <dsp:txXfrm>
        <a:off x="4431982" y="2309970"/>
        <a:ext cx="2686049" cy="1611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D903-4329-4407-AC5F-515DB21F3E70}">
      <dsp:nvSpPr>
        <dsp:cNvPr id="0" name=""/>
        <dsp:cNvSpPr/>
      </dsp:nvSpPr>
      <dsp:spPr>
        <a:xfrm>
          <a:off x="0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Institutional Status</a:t>
          </a:r>
          <a:endParaRPr lang="en-GB" sz="2900" kern="1200" dirty="0"/>
        </a:p>
      </dsp:txBody>
      <dsp:txXfrm>
        <a:off x="0" y="429735"/>
        <a:ext cx="2686049" cy="1611630"/>
      </dsp:txXfrm>
    </dsp:sp>
    <dsp:sp modelId="{9FF5E8F8-1994-4593-9EC7-406609A9A9E7}">
      <dsp:nvSpPr>
        <dsp:cNvPr id="0" name=""/>
        <dsp:cNvSpPr/>
      </dsp:nvSpPr>
      <dsp:spPr>
        <a:xfrm>
          <a:off x="2954655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Collaboration within EAP</a:t>
          </a:r>
          <a:endParaRPr lang="en-GB" sz="2900" kern="1200" dirty="0"/>
        </a:p>
      </dsp:txBody>
      <dsp:txXfrm>
        <a:off x="2954655" y="429735"/>
        <a:ext cx="2686049" cy="1611630"/>
      </dsp:txXfrm>
    </dsp:sp>
    <dsp:sp modelId="{66966EC6-4961-4586-BF84-7FB6133C7C12}">
      <dsp:nvSpPr>
        <dsp:cNvPr id="0" name=""/>
        <dsp:cNvSpPr/>
      </dsp:nvSpPr>
      <dsp:spPr>
        <a:xfrm>
          <a:off x="5909309" y="429735"/>
          <a:ext cx="2686049" cy="1611630"/>
        </a:xfrm>
        <a:prstGeom prst="rect">
          <a:avLst/>
        </a:prstGeom>
        <a:solidFill>
          <a:srgbClr val="00B0F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Professional targets</a:t>
          </a:r>
          <a:endParaRPr lang="en-GB" sz="2900" kern="1200" dirty="0"/>
        </a:p>
      </dsp:txBody>
      <dsp:txXfrm>
        <a:off x="5909309" y="429735"/>
        <a:ext cx="2686049" cy="1611630"/>
      </dsp:txXfrm>
    </dsp:sp>
    <dsp:sp modelId="{64CE3871-D1FA-44F8-BB41-3AA5939BE541}">
      <dsp:nvSpPr>
        <dsp:cNvPr id="0" name=""/>
        <dsp:cNvSpPr/>
      </dsp:nvSpPr>
      <dsp:spPr>
        <a:xfrm>
          <a:off x="1477327" y="2309970"/>
          <a:ext cx="2686049" cy="1611630"/>
        </a:xfrm>
        <a:prstGeom prst="rect">
          <a:avLst/>
        </a:prstGeom>
        <a:solidFill>
          <a:schemeClr val="accent1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EAP teachers’ own academic practices</a:t>
          </a:r>
          <a:endParaRPr lang="en-GB" sz="2900" kern="1200" dirty="0"/>
        </a:p>
      </dsp:txBody>
      <dsp:txXfrm>
        <a:off x="1477327" y="2309970"/>
        <a:ext cx="2686049" cy="1611630"/>
      </dsp:txXfrm>
    </dsp:sp>
    <dsp:sp modelId="{7F2EFF72-5CB8-4129-BBA2-9B4757177687}">
      <dsp:nvSpPr>
        <dsp:cNvPr id="0" name=""/>
        <dsp:cNvSpPr/>
      </dsp:nvSpPr>
      <dsp:spPr>
        <a:xfrm>
          <a:off x="4431982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Multi-directional learning</a:t>
          </a:r>
          <a:endParaRPr lang="en-GB" sz="2900" kern="1200" dirty="0"/>
        </a:p>
      </dsp:txBody>
      <dsp:txXfrm>
        <a:off x="4431982" y="2309970"/>
        <a:ext cx="2686049" cy="16116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8D903-4329-4407-AC5F-515DB21F3E70}">
      <dsp:nvSpPr>
        <dsp:cNvPr id="0" name=""/>
        <dsp:cNvSpPr/>
      </dsp:nvSpPr>
      <dsp:spPr>
        <a:xfrm>
          <a:off x="0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Institutional Status</a:t>
          </a:r>
          <a:endParaRPr lang="en-GB" sz="2900" kern="1200" dirty="0"/>
        </a:p>
      </dsp:txBody>
      <dsp:txXfrm>
        <a:off x="0" y="429735"/>
        <a:ext cx="2686049" cy="1611630"/>
      </dsp:txXfrm>
    </dsp:sp>
    <dsp:sp modelId="{9FF5E8F8-1994-4593-9EC7-406609A9A9E7}">
      <dsp:nvSpPr>
        <dsp:cNvPr id="0" name=""/>
        <dsp:cNvSpPr/>
      </dsp:nvSpPr>
      <dsp:spPr>
        <a:xfrm>
          <a:off x="2954655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Collaboration within EAP</a:t>
          </a:r>
          <a:endParaRPr lang="en-GB" sz="2900" kern="1200" dirty="0"/>
        </a:p>
      </dsp:txBody>
      <dsp:txXfrm>
        <a:off x="2954655" y="429735"/>
        <a:ext cx="2686049" cy="1611630"/>
      </dsp:txXfrm>
    </dsp:sp>
    <dsp:sp modelId="{66966EC6-4961-4586-BF84-7FB6133C7C12}">
      <dsp:nvSpPr>
        <dsp:cNvPr id="0" name=""/>
        <dsp:cNvSpPr/>
      </dsp:nvSpPr>
      <dsp:spPr>
        <a:xfrm>
          <a:off x="5909309" y="429735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Professional targets</a:t>
          </a:r>
          <a:endParaRPr lang="en-GB" sz="2900" kern="1200" dirty="0"/>
        </a:p>
      </dsp:txBody>
      <dsp:txXfrm>
        <a:off x="5909309" y="429735"/>
        <a:ext cx="2686049" cy="1611630"/>
      </dsp:txXfrm>
    </dsp:sp>
    <dsp:sp modelId="{64CE3871-D1FA-44F8-BB41-3AA5939BE541}">
      <dsp:nvSpPr>
        <dsp:cNvPr id="0" name=""/>
        <dsp:cNvSpPr/>
      </dsp:nvSpPr>
      <dsp:spPr>
        <a:xfrm>
          <a:off x="1477327" y="2309970"/>
          <a:ext cx="2686049" cy="1611630"/>
        </a:xfrm>
        <a:prstGeom prst="rect">
          <a:avLst/>
        </a:prstGeom>
        <a:solidFill>
          <a:srgbClr val="00B0F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EAP teachers’ own academic practices</a:t>
          </a:r>
          <a:endParaRPr lang="en-GB" sz="2900" kern="1200" dirty="0"/>
        </a:p>
      </dsp:txBody>
      <dsp:txXfrm>
        <a:off x="1477327" y="2309970"/>
        <a:ext cx="2686049" cy="1611630"/>
      </dsp:txXfrm>
    </dsp:sp>
    <dsp:sp modelId="{7F2EFF72-5CB8-4129-BBA2-9B4757177687}">
      <dsp:nvSpPr>
        <dsp:cNvPr id="0" name=""/>
        <dsp:cNvSpPr/>
      </dsp:nvSpPr>
      <dsp:spPr>
        <a:xfrm>
          <a:off x="4431982" y="2309970"/>
          <a:ext cx="2686049" cy="1611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baseline="0" dirty="0"/>
            <a:t>Multi-directional learning</a:t>
          </a:r>
          <a:endParaRPr lang="en-GB" sz="2900" kern="1200" dirty="0"/>
        </a:p>
      </dsp:txBody>
      <dsp:txXfrm>
        <a:off x="4431982" y="2309970"/>
        <a:ext cx="2686049" cy="161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073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78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34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5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506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19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55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55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37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37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35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6CD4399-AF1B-40CD-B8AC-0C72D0FEA4F6}" type="datetimeFigureOut">
              <a:rPr lang="en-GB" smtClean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90DF874F-B020-4744-AC7E-B1309BFCA0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829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playf01@student.bbk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E4DA-FF65-9C77-C36C-D30FF19B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contexts of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D89F2-B049-B9A5-51EA-F2DD89D69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Rob Playfair, </a:t>
            </a:r>
            <a:r>
              <a:rPr lang="en-GB" dirty="0">
                <a:hlinkClick r:id="rId2"/>
              </a:rPr>
              <a:t>rplayf01@student.bbk.ac.uk</a:t>
            </a:r>
            <a:r>
              <a:rPr lang="en-GB" dirty="0"/>
              <a:t> / @RobPlayfair (X)</a:t>
            </a:r>
          </a:p>
          <a:p>
            <a:r>
              <a:rPr lang="en-GB" dirty="0"/>
              <a:t>Queen Mary &amp; Birkbeck College, University of London</a:t>
            </a:r>
          </a:p>
          <a:p>
            <a:r>
              <a:rPr lang="en-GB" dirty="0"/>
              <a:t>BALEAP PIM, Kings College London, 7</a:t>
            </a:r>
            <a:r>
              <a:rPr lang="en-GB" baseline="30000" dirty="0"/>
              <a:t>th</a:t>
            </a:r>
            <a:r>
              <a:rPr lang="en-GB" dirty="0"/>
              <a:t> March 2024</a:t>
            </a:r>
          </a:p>
        </p:txBody>
      </p:sp>
    </p:spTree>
    <p:extLst>
      <p:ext uri="{BB962C8B-B14F-4D97-AF65-F5344CB8AC3E}">
        <p14:creationId xmlns:p14="http://schemas.microsoft.com/office/powerpoint/2010/main" val="202864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BF55-A67E-509D-DD65-AF613A15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Data collection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FD9EFA-34C9-3600-49FA-EF1176CAA7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934301"/>
              </p:ext>
            </p:extLst>
          </p:nvPr>
        </p:nvGraphicFramePr>
        <p:xfrm>
          <a:off x="1262063" y="1828800"/>
          <a:ext cx="859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080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21F-927A-94C7-4EE0-0B2AAC36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many contexts of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0367D-C5FB-DAC7-8DA1-F83D68CD4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96224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55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21F-927A-94C7-4EE0-0B2AAC36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many contexts of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0367D-C5FB-DAC7-8DA1-F83D68CD48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00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21F-927A-94C7-4EE0-0B2AAC36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many contexts of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0367D-C5FB-DAC7-8DA1-F83D68CD4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753951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5F02C6-5BF9-517A-2AB7-83B4EEB38A78}"/>
              </a:ext>
            </a:extLst>
          </p:cNvPr>
          <p:cNvSpPr txBox="1"/>
          <p:nvPr/>
        </p:nvSpPr>
        <p:spPr>
          <a:xfrm>
            <a:off x="4126832" y="1691322"/>
            <a:ext cx="5730400" cy="452431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/>
              <a:t>“…the undergraduates [staff] look down on the foundation and they're not interested… [foundation students] are not even being taught a lot of the time by the people that they will see in faculty. They're taught by hourly paid people who come in”</a:t>
            </a:r>
          </a:p>
        </p:txBody>
      </p:sp>
    </p:spTree>
    <p:extLst>
      <p:ext uri="{BB962C8B-B14F-4D97-AF65-F5344CB8AC3E}">
        <p14:creationId xmlns:p14="http://schemas.microsoft.com/office/powerpoint/2010/main" val="247408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21F-927A-94C7-4EE0-0B2AAC36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many contexts of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0367D-C5FB-DAC7-8DA1-F83D68CD48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111B12-4D6C-08A6-7A4B-E72A3E33EBCD}"/>
              </a:ext>
            </a:extLst>
          </p:cNvPr>
          <p:cNvSpPr txBox="1"/>
          <p:nvPr/>
        </p:nvSpPr>
        <p:spPr>
          <a:xfrm>
            <a:off x="4126832" y="1691322"/>
            <a:ext cx="5730400" cy="403187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/>
              <a:t>“…it's that very fortunate position… that I'm part of a team as opposed to an added thing... Weirdly though, we're paid as sundries [laughing]…  </a:t>
            </a:r>
          </a:p>
          <a:p>
            <a:pPr marL="0" indent="0">
              <a:buNone/>
            </a:pPr>
            <a:r>
              <a:rPr lang="en-GB" sz="3200" dirty="0"/>
              <a:t>We're basically there with the cakes.”</a:t>
            </a:r>
          </a:p>
        </p:txBody>
      </p:sp>
    </p:spTree>
    <p:extLst>
      <p:ext uri="{BB962C8B-B14F-4D97-AF65-F5344CB8AC3E}">
        <p14:creationId xmlns:p14="http://schemas.microsoft.com/office/powerpoint/2010/main" val="385408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21F-927A-94C7-4EE0-0B2AAC36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many contexts of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0367D-C5FB-DAC7-8DA1-F83D68CD4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537816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74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21F-927A-94C7-4EE0-0B2AAC36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many contexts of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0367D-C5FB-DAC7-8DA1-F83D68CD48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79776D-2060-334F-4A2A-6C8BC15B6584}"/>
              </a:ext>
            </a:extLst>
          </p:cNvPr>
          <p:cNvSpPr txBox="1"/>
          <p:nvPr/>
        </p:nvSpPr>
        <p:spPr>
          <a:xfrm>
            <a:off x="208547" y="3600409"/>
            <a:ext cx="11758864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/>
              <a:t>“And I also have the most teachers, new teachers. So that also has a lot that comes with that because it's not just helping teachers come from the pre-sessional, they're going into science as well. But they're also new to like an in-sessional environment a lot of the time… it always takes six years, you just have to be very patient…”</a:t>
            </a:r>
          </a:p>
        </p:txBody>
      </p:sp>
    </p:spTree>
    <p:extLst>
      <p:ext uri="{BB962C8B-B14F-4D97-AF65-F5344CB8AC3E}">
        <p14:creationId xmlns:p14="http://schemas.microsoft.com/office/powerpoint/2010/main" val="276474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21F-927A-94C7-4EE0-0B2AAC36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many contexts of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0367D-C5FB-DAC7-8DA1-F83D68CD4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972653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551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21F-927A-94C7-4EE0-0B2AAC36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many contexts of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0367D-C5FB-DAC7-8DA1-F83D68CD48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848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21F-927A-94C7-4EE0-0B2AAC36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many contexts of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0367D-C5FB-DAC7-8DA1-F83D68CD48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F61BF1-D7C5-D1EC-F8BC-3A2595324911}"/>
              </a:ext>
            </a:extLst>
          </p:cNvPr>
          <p:cNvSpPr txBox="1"/>
          <p:nvPr/>
        </p:nvSpPr>
        <p:spPr>
          <a:xfrm>
            <a:off x="5559552" y="2349048"/>
            <a:ext cx="5730400" cy="353943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/>
              <a:t>“… many of [EAP colleagues] were talking about academic writing, but none of them was actually doing academic writing… To teach about something that you don't do is difficult”.</a:t>
            </a:r>
          </a:p>
        </p:txBody>
      </p:sp>
    </p:spTree>
    <p:extLst>
      <p:ext uri="{BB962C8B-B14F-4D97-AF65-F5344CB8AC3E}">
        <p14:creationId xmlns:p14="http://schemas.microsoft.com/office/powerpoint/2010/main" val="368673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A4E9-F110-AE17-87DE-AA9D2BD6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E48A5-3BF7-0F18-2754-FB909C2DB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Professional vision as political</a:t>
            </a:r>
          </a:p>
          <a:p>
            <a:r>
              <a:rPr lang="en-GB" dirty="0"/>
              <a:t>How we define and use collaboration in EAP:</a:t>
            </a:r>
          </a:p>
          <a:p>
            <a:pPr lvl="1"/>
            <a:r>
              <a:rPr lang="en-GB" dirty="0"/>
              <a:t>Specificity</a:t>
            </a:r>
          </a:p>
          <a:p>
            <a:pPr lvl="1"/>
            <a:r>
              <a:rPr lang="en-GB" dirty="0"/>
              <a:t>Relevance </a:t>
            </a:r>
          </a:p>
          <a:p>
            <a:r>
              <a:rPr lang="en-GB" dirty="0"/>
              <a:t>An alternative: contexts of collaboration</a:t>
            </a:r>
          </a:p>
          <a:p>
            <a:r>
              <a:rPr lang="en-GB" dirty="0"/>
              <a:t>My study:</a:t>
            </a:r>
          </a:p>
          <a:p>
            <a:pPr lvl="1"/>
            <a:r>
              <a:rPr lang="en-GB" dirty="0"/>
              <a:t>Ethnography as counter-hegemony</a:t>
            </a:r>
          </a:p>
          <a:p>
            <a:pPr lvl="1"/>
            <a:r>
              <a:rPr lang="en-GB" dirty="0"/>
              <a:t>Early analysis - a more complex picture of collaboration</a:t>
            </a:r>
          </a:p>
          <a:p>
            <a:r>
              <a:rPr lang="en-GB" dirty="0"/>
              <a:t>EAP professional vision</a:t>
            </a:r>
          </a:p>
        </p:txBody>
      </p:sp>
    </p:spTree>
    <p:extLst>
      <p:ext uri="{BB962C8B-B14F-4D97-AF65-F5344CB8AC3E}">
        <p14:creationId xmlns:p14="http://schemas.microsoft.com/office/powerpoint/2010/main" val="50681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21F-927A-94C7-4EE0-0B2AAC36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many contexts of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0367D-C5FB-DAC7-8DA1-F83D68CD48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91A5965-F9CD-3F35-D794-E14123EDE7D1}"/>
              </a:ext>
            </a:extLst>
          </p:cNvPr>
          <p:cNvSpPr txBox="1"/>
          <p:nvPr/>
        </p:nvSpPr>
        <p:spPr>
          <a:xfrm>
            <a:off x="5559552" y="2349048"/>
            <a:ext cx="5730400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/>
              <a:t>“So I'm now doing my PhD in a STEM department. I'm actually… it's not in an education department… So I've gone completely in this time.”</a:t>
            </a:r>
          </a:p>
        </p:txBody>
      </p:sp>
    </p:spTree>
    <p:extLst>
      <p:ext uri="{BB962C8B-B14F-4D97-AF65-F5344CB8AC3E}">
        <p14:creationId xmlns:p14="http://schemas.microsoft.com/office/powerpoint/2010/main" val="1872694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521F-927A-94C7-4EE0-0B2AAC36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many contexts of collaboration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0367D-C5FB-DAC7-8DA1-F83D68CD4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102379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41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ABB0-081C-78EA-7767-BCC6532E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more complex picture of collaboration!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A8517-2163-9EDC-2734-D09E7F937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7000"/>
              </a:lnSpc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83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394B-B6A0-9E47-0F5D-1C77CAD6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EAP professional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1691-CEED-C864-5482-7BE8139D3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articipants [in EAP]: “build and contest professional vision – socially organised ways of seeing and understanding events that are answerable to distinctive interests of a particular social group.” (Goodwin, 1994: 606)</a:t>
            </a:r>
          </a:p>
          <a:p>
            <a:r>
              <a:rPr lang="en-GB" dirty="0"/>
              <a:t>In EAP… </a:t>
            </a:r>
          </a:p>
          <a:p>
            <a:pPr lvl="1"/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Who organises the ‘ways of seeing and understanding’ collaboration?</a:t>
            </a:r>
          </a:p>
          <a:p>
            <a:pPr lvl="1"/>
            <a:r>
              <a:rPr lang="en-GB" dirty="0"/>
              <a:t>Who are the social groups that our work is answerable to?</a:t>
            </a:r>
          </a:p>
          <a:p>
            <a:pPr lvl="1"/>
            <a:r>
              <a:rPr lang="en-GB" dirty="0"/>
              <a:t>What ‘distinctive interests’ do these groups have?</a:t>
            </a:r>
          </a:p>
          <a:p>
            <a:pPr lvl="1"/>
            <a:r>
              <a:rPr lang="en-GB" dirty="0"/>
              <a:t>How are these interests built and contested through collaboration?</a:t>
            </a:r>
          </a:p>
          <a:p>
            <a:pPr lvl="1"/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benefits and who loses out?</a:t>
            </a:r>
          </a:p>
        </p:txBody>
      </p:sp>
    </p:spTree>
    <p:extLst>
      <p:ext uri="{BB962C8B-B14F-4D97-AF65-F5344CB8AC3E}">
        <p14:creationId xmlns:p14="http://schemas.microsoft.com/office/powerpoint/2010/main" val="28875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1AC6-0CA6-E171-059E-655ED6D7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14796-D3E9-2F3F-E0B8-D8FE33A85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80000" indent="-457200">
              <a:buNone/>
            </a:pPr>
            <a:r>
              <a:rPr lang="en-GB" dirty="0"/>
              <a:t>Blommaert, J. (2001). Context is/as Critique. </a:t>
            </a:r>
            <a:r>
              <a:rPr lang="en-GB" i="1" dirty="0"/>
              <a:t>Critique of Anthropology</a:t>
            </a:r>
            <a:r>
              <a:rPr lang="en-GB" dirty="0"/>
              <a:t>, 21(1), 13–32.</a:t>
            </a:r>
          </a:p>
          <a:p>
            <a:pPr marL="180000" indent="-457200">
              <a:buNone/>
            </a:pPr>
            <a:r>
              <a:rPr lang="en-GB" dirty="0"/>
              <a:t>Blommaert, J. (2015). Dialogues with Ethnography. Tilburg University. </a:t>
            </a:r>
          </a:p>
          <a:p>
            <a:pPr marL="180000" indent="-457200">
              <a:buNone/>
            </a:pPr>
            <a:r>
              <a:rPr lang="en-GB" dirty="0"/>
              <a:t>Bodin-Galvez, J., &amp; Ding, A. (2019). Interdisciplinary EAP: Moving beyond aporetic English for general academic purposes. </a:t>
            </a:r>
            <a:r>
              <a:rPr lang="en-GB" i="1" dirty="0"/>
              <a:t>The Language Scholar</a:t>
            </a:r>
            <a:r>
              <a:rPr lang="en-GB" dirty="0"/>
              <a:t>, 78–88.</a:t>
            </a:r>
          </a:p>
          <a:p>
            <a:pPr marL="180000" indent="-457200">
              <a:buNone/>
            </a:pPr>
            <a:r>
              <a:rPr lang="en-GB" dirty="0"/>
              <a:t>Dudley-Evans, T. (2001). Team-teaching in EAP: Changes and adaptation in the Birmingham approach. In J. Flowerdew &amp; M. Peacock (Eds.), </a:t>
            </a:r>
            <a:r>
              <a:rPr lang="en-GB" i="1" dirty="0"/>
              <a:t>Research Perspectives on English for Academic Purposes </a:t>
            </a:r>
            <a:r>
              <a:rPr lang="en-GB" dirty="0"/>
              <a:t>(pp. 225–238). Cambridge University Press.</a:t>
            </a:r>
          </a:p>
          <a:p>
            <a:pPr marL="180000" indent="-457200">
              <a:buNone/>
            </a:pPr>
            <a:r>
              <a:rPr lang="en-GB" dirty="0"/>
              <a:t>Goodwin, C. (1994). Professional Vision. </a:t>
            </a:r>
            <a:r>
              <a:rPr lang="en-GB" i="1" dirty="0"/>
              <a:t>American Anthropologist</a:t>
            </a:r>
            <a:r>
              <a:rPr lang="en-GB" dirty="0"/>
              <a:t>, 96(3), 606–633.</a:t>
            </a:r>
          </a:p>
          <a:p>
            <a:pPr marL="180000" indent="-457200">
              <a:buNone/>
            </a:pPr>
            <a:r>
              <a:rPr lang="en-GB" dirty="0"/>
              <a:t>Hyland, K. (2006). </a:t>
            </a:r>
            <a:r>
              <a:rPr lang="en-GB" i="1" dirty="0"/>
              <a:t>English for Academic Purposes: An Advanced Resource Book</a:t>
            </a:r>
            <a:r>
              <a:rPr lang="en-GB" dirty="0"/>
              <a:t>. Routledge.</a:t>
            </a:r>
          </a:p>
          <a:p>
            <a:pPr marL="180000" indent="-457200">
              <a:buNone/>
            </a:pPr>
            <a:r>
              <a:rPr lang="en-GB" dirty="0"/>
              <a:t>Hyland, K. (2016). General and Specific EAP. In P. Shaw &amp; K. Hyland (Eds.), </a:t>
            </a:r>
            <a:r>
              <a:rPr lang="en-GB" i="1" dirty="0"/>
              <a:t>The Routledge Handbook of English for Academic Purposes </a:t>
            </a:r>
            <a:r>
              <a:rPr lang="en-GB" dirty="0"/>
              <a:t>(pp. 17–29). Routledge.</a:t>
            </a:r>
          </a:p>
          <a:p>
            <a:pPr marL="180000" indent="-457200">
              <a:buNone/>
            </a:pPr>
            <a:r>
              <a:rPr lang="en-GB" dirty="0"/>
              <a:t>Wingate, U. (2015). </a:t>
            </a:r>
            <a:r>
              <a:rPr lang="en-GB" i="1" dirty="0"/>
              <a:t>Academic literacy and student diversity: The case for inclusive practice</a:t>
            </a:r>
            <a:r>
              <a:rPr lang="en-GB" dirty="0"/>
              <a:t>. Multilingual Matters.</a:t>
            </a:r>
          </a:p>
        </p:txBody>
      </p:sp>
    </p:spTree>
    <p:extLst>
      <p:ext uri="{BB962C8B-B14F-4D97-AF65-F5344CB8AC3E}">
        <p14:creationId xmlns:p14="http://schemas.microsoft.com/office/powerpoint/2010/main" val="9211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C25B-17AA-99EC-8DBA-77EE848F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Professional vision as political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5424A-CBC8-3206-C2AB-0896333D57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 any profession, participants “build and contest professional vision – socially organised ways of seeing and understanding events that are answerable to the </a:t>
            </a:r>
            <a:r>
              <a:rPr lang="en-GB" u="sng" kern="100" dirty="0">
                <a:ea typeface="Calibri" panose="020F0502020204030204" pitchFamily="34" charset="0"/>
                <a:cs typeface="Times New Roman" panose="02020603050405020304" pitchFamily="18" charset="0"/>
              </a:rPr>
              <a:t>distinctive interests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of a particular social group.” </a:t>
            </a:r>
            <a:b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(Goodwin, 1994: 606)</a:t>
            </a:r>
            <a:endParaRPr lang="en-GB" dirty="0"/>
          </a:p>
          <a:p>
            <a:endParaRPr lang="en-GB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CB9C69A-FC12-2E02-84B1-ABBDB81F5B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99" y="1828800"/>
            <a:ext cx="4659517" cy="35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3231-F9D9-F86A-100A-94EB3C3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of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8CAE8-D643-B6CA-D122-DE0BB016BF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“…the direct working together of language and </a:t>
            </a:r>
            <a:r>
              <a:rPr lang="en-GB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subject teacher 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outside the classroom” (Hyland, 2006: 87)</a:t>
            </a:r>
          </a:p>
          <a:p>
            <a:endParaRPr lang="en-GB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Co-operation 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collaboration 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team teaching (Dudley-Evans, 2001)</a:t>
            </a:r>
          </a:p>
          <a:p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Collaboration: </a:t>
            </a:r>
          </a:p>
          <a:p>
            <a:pPr lvl="1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None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 input from subject lecturers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equal contribution to design and delivery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input/advice from EAP teachers </a:t>
            </a:r>
          </a:p>
          <a:p>
            <a:pPr lvl="1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(Wingate, 2015)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ADB697-8DED-E610-F3CA-81480B579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7005" y="1828800"/>
            <a:ext cx="3019828" cy="4351338"/>
          </a:xfrm>
          <a:prstGeom prst="rect">
            <a:avLst/>
          </a:prstGeom>
        </p:spPr>
      </p:pic>
      <p:pic>
        <p:nvPicPr>
          <p:cNvPr id="1026" name="Picture 2" descr="The Latin Meanings of 13 'Harry Potter' Spells">
            <a:extLst>
              <a:ext uri="{FF2B5EF4-FFF2-40B4-BE49-F238E27FC236}">
                <a16:creationId xmlns:a16="http://schemas.microsoft.com/office/drawing/2014/main" id="{6F9C5C76-016E-DDB9-FB81-5F3BC904E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27" y="2623121"/>
            <a:ext cx="2830106" cy="212347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D4204B-1712-3DC4-9541-8FA5C8DD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Conceptual uses of collaboration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9209A-AEE1-6490-E83B-BA70692844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/>
              <a:t>= </a:t>
            </a:r>
            <a:r>
              <a:rPr lang="en-GB" sz="1800" dirty="0">
                <a:sym typeface="Wingdings" panose="05000000000000000000" pitchFamily="2" charset="2"/>
              </a:rPr>
              <a:t>specificity (Hyland, 2006, 2016)</a:t>
            </a:r>
          </a:p>
          <a:p>
            <a:r>
              <a:rPr lang="en-GB" sz="1800" dirty="0">
                <a:sym typeface="Wingdings" panose="05000000000000000000" pitchFamily="2" charset="2"/>
              </a:rPr>
              <a:t>= relevance (Wingate, 2015:60)</a:t>
            </a:r>
          </a:p>
          <a:p>
            <a:endParaRPr lang="en-GB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FC22D1C-742C-56CB-FA0F-08713AD0EC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56" y="182880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0D7AD8-37FC-6DB2-6BB3-6B0F4FEC6871}"/>
              </a:ext>
            </a:extLst>
          </p:cNvPr>
          <p:cNvSpPr txBox="1"/>
          <p:nvPr/>
        </p:nvSpPr>
        <p:spPr>
          <a:xfrm>
            <a:off x="3739081" y="3514504"/>
            <a:ext cx="1711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Collaboration with subject specialists</a:t>
            </a:r>
          </a:p>
        </p:txBody>
      </p:sp>
    </p:spTree>
    <p:extLst>
      <p:ext uri="{BB962C8B-B14F-4D97-AF65-F5344CB8AC3E}">
        <p14:creationId xmlns:p14="http://schemas.microsoft.com/office/powerpoint/2010/main" val="35003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1F00-F23E-4E80-C189-1A703442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  <a:r>
              <a:rPr lang="en-GB" u="sng" dirty="0"/>
              <a:t>s</a:t>
            </a:r>
            <a:r>
              <a:rPr lang="en-GB" dirty="0"/>
              <a:t> of collaboration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D8BF2-BC66-7C97-5F87-FB688FE72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Fig 1. Suggested EAP contexts, adapted from Holliday’s culture-complex (1994: 29)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E8F854-8B8E-8AF4-A512-8A5A57BFB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033" y="1093579"/>
            <a:ext cx="7236375" cy="42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0B2B62-CC48-D8B2-563B-8332D937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study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186356-9C26-D8E4-A4C0-65C245DD6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71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371A-267C-93E7-7790-B1EBFE83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Ethnography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719C2-404C-8E09-B800-35C7D4747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“[Ethnography] is capable of constructing a discourse on social uses of language and social dimensions of meaningful behavior which differs strongly from established norms and expectations</a:t>
            </a:r>
            <a:r>
              <a:rPr lang="en-GB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starting points for questioning them.” </a:t>
            </a:r>
          </a:p>
          <a:p>
            <a:pPr marL="0" indent="0">
              <a:buNone/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(Blommaert, 2015: 10)</a:t>
            </a:r>
          </a:p>
        </p:txBody>
      </p:sp>
    </p:spTree>
    <p:extLst>
      <p:ext uri="{BB962C8B-B14F-4D97-AF65-F5344CB8AC3E}">
        <p14:creationId xmlns:p14="http://schemas.microsoft.com/office/powerpoint/2010/main" val="14403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4BE4-0510-DF74-C139-668693A3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EAP positionings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CE96C7-CD00-167B-6BA7-33E1C013B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872" y="1859591"/>
            <a:ext cx="7561286" cy="4387412"/>
          </a:xfrm>
        </p:spPr>
      </p:pic>
    </p:spTree>
    <p:extLst>
      <p:ext uri="{BB962C8B-B14F-4D97-AF65-F5344CB8AC3E}">
        <p14:creationId xmlns:p14="http://schemas.microsoft.com/office/powerpoint/2010/main" val="4005034298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3B74C3983C4F43925FC8DEC49C5D91" ma:contentTypeVersion="17" ma:contentTypeDescription="Create a new document." ma:contentTypeScope="" ma:versionID="0cf50ece8c16f9531f6c7184c103fcbd">
  <xsd:schema xmlns:xsd="http://www.w3.org/2001/XMLSchema" xmlns:xs="http://www.w3.org/2001/XMLSchema" xmlns:p="http://schemas.microsoft.com/office/2006/metadata/properties" xmlns:ns2="f63a0e63-9543-4e27-b730-4912982a2b80" xmlns:ns3="578f281d-af49-4412-819e-4228ac4dca62" xmlns:ns4="4aaf35b1-80a8-48e7-9d03-c612add1997b" targetNamespace="http://schemas.microsoft.com/office/2006/metadata/properties" ma:root="true" ma:fieldsID="55265eb895bbbb9443b89cb40823f8bb" ns2:_="" ns3:_="" ns4:_="">
    <xsd:import namespace="f63a0e63-9543-4e27-b730-4912982a2b80"/>
    <xsd:import namespace="578f281d-af49-4412-819e-4228ac4dca62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a0e63-9543-4e27-b730-4912982a2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f281d-af49-4412-819e-4228ac4dc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459bc77e-ef17-4ed2-b751-5422bd5600ba}" ma:internalName="TaxCatchAll" ma:showField="CatchAllData" ma:web="578f281d-af49-4412-819e-4228ac4dca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1B4E51-5B3E-49C6-AB4A-2290088011BA}"/>
</file>

<file path=customXml/itemProps2.xml><?xml version="1.0" encoding="utf-8"?>
<ds:datastoreItem xmlns:ds="http://schemas.openxmlformats.org/officeDocument/2006/customXml" ds:itemID="{2A8E0C0D-213C-4EA6-AB4B-9BE0D25A307C}"/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7524</TotalTime>
  <Words>1058</Words>
  <Application>Microsoft Office PowerPoint</Application>
  <PresentationFormat>Widescreen</PresentationFormat>
  <Paragraphs>141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Schoolbook</vt:lpstr>
      <vt:lpstr>Wingdings</vt:lpstr>
      <vt:lpstr>Wingdings 2</vt:lpstr>
      <vt:lpstr>View</vt:lpstr>
      <vt:lpstr>The contexts of collaboration</vt:lpstr>
      <vt:lpstr>Overview</vt:lpstr>
      <vt:lpstr>Professional vision as political</vt:lpstr>
      <vt:lpstr>Definitions of collaboration</vt:lpstr>
      <vt:lpstr>Conceptual uses of collaboration</vt:lpstr>
      <vt:lpstr>Contexts of collaboration</vt:lpstr>
      <vt:lpstr>My study</vt:lpstr>
      <vt:lpstr>Ethnography</vt:lpstr>
      <vt:lpstr>EAP positionings</vt:lpstr>
      <vt:lpstr>Data collection</vt:lpstr>
      <vt:lpstr>The many contexts of collaboration</vt:lpstr>
      <vt:lpstr>The many contexts of collaboration</vt:lpstr>
      <vt:lpstr>The many contexts of collaboration</vt:lpstr>
      <vt:lpstr>The many contexts of collaboration</vt:lpstr>
      <vt:lpstr>The many contexts of collaboration</vt:lpstr>
      <vt:lpstr>The many contexts of collaboration</vt:lpstr>
      <vt:lpstr>The many contexts of collaboration</vt:lpstr>
      <vt:lpstr>The many contexts of collaboration</vt:lpstr>
      <vt:lpstr>The many contexts of collaboration</vt:lpstr>
      <vt:lpstr>The many contexts of collaboration</vt:lpstr>
      <vt:lpstr>The many contexts of collaboration</vt:lpstr>
      <vt:lpstr>A more complex picture of collaboration!</vt:lpstr>
      <vt:lpstr>EAP professional vision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contexts of collaboration</dc:title>
  <dc:creator>Rob PLAYFAIR (Student)</dc:creator>
  <cp:lastModifiedBy>Rob Playfair</cp:lastModifiedBy>
  <cp:revision>158</cp:revision>
  <dcterms:created xsi:type="dcterms:W3CDTF">2024-03-07T10:43:03Z</dcterms:created>
  <dcterms:modified xsi:type="dcterms:W3CDTF">2024-03-14T10:19:27Z</dcterms:modified>
</cp:coreProperties>
</file>