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14.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1" r:id="rId1"/>
    <p:sldMasterId id="2147483792" r:id="rId2"/>
    <p:sldMasterId id="2147483793" r:id="rId3"/>
    <p:sldMasterId id="2147483794"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9144000" cy="5143500" type="screen16x9"/>
  <p:notesSz cx="6858000" cy="9144000"/>
  <p:embeddedFontLst>
    <p:embeddedFont>
      <p:font typeface="Comfortaa" panose="020B0604020202020204" charset="0"/>
      <p:regular r:id="rId27"/>
      <p:bold r:id="rId28"/>
    </p:embeddedFont>
    <p:embeddedFont>
      <p:font typeface="IBM Plex Sans" panose="020B0503050203000203" pitchFamily="34" charset="0"/>
      <p:regular r:id="rId29"/>
      <p:bold r:id="rId30"/>
      <p:italic r:id="rId31"/>
      <p:boldItalic r:id="rId32"/>
    </p:embeddedFont>
    <p:embeddedFont>
      <p:font typeface="Nunito" pitchFamily="2" charset="0"/>
      <p:regular r:id="rId33"/>
      <p:bold r:id="rId34"/>
      <p:italic r:id="rId35"/>
      <p:boldItalic r:id="rId36"/>
    </p:embeddedFont>
    <p:embeddedFont>
      <p:font typeface="Nunito Light" pitchFamily="2" charset="0"/>
      <p:regular r:id="rId37"/>
      <p:bold r:id="rId38"/>
      <p:italic r:id="rId39"/>
      <p:boldItalic r:id="rId40"/>
    </p:embeddedFont>
    <p:embeddedFont>
      <p:font typeface="Nunito SemiBold" pitchFamily="2" charset="0"/>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Varela Round" panose="00000500000000000000" pitchFamily="2" charset="-79"/>
      <p:regular r:id="rId49"/>
    </p:embeddedFont>
    <p:embeddedFont>
      <p:font typeface="Verdana" panose="020B060403050404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A45D14-78B7-4E10-B569-9C2461D9385F}">
  <a:tblStyle styleId="{7CA45D14-78B7-4E10-B569-9C2461D9385F}"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43FB25-237A-4B6E-853D-67F94F77E0F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customXml" Target="../customXml/item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customXml" Target="../customXml/item2.xml"/><Relationship Id="rId20" Type="http://schemas.openxmlformats.org/officeDocument/2006/relationships/slide" Target="slides/slide16.xml"/><Relationship Id="rId41" Type="http://schemas.openxmlformats.org/officeDocument/2006/relationships/font" Target="fonts/font1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glishtest.duolingo.com/research"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nglishtest.duolingo.com/research_tea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c33b76b653_0_10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c33b76b653_0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c33b76b653_0_1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c33b76b653_0_1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a:t>
            </a:r>
            <a:endParaRPr/>
          </a:p>
          <a:p>
            <a:pPr marL="0" lvl="0" indent="0" algn="l" rtl="0">
              <a:spcBef>
                <a:spcPts val="0"/>
              </a:spcBef>
              <a:spcAft>
                <a:spcPts val="0"/>
              </a:spcAft>
              <a:buNone/>
            </a:pPr>
            <a:r>
              <a:rPr lang="en-GB"/>
              <a:t>The 10-160 point scale is different in its range and units from other large scale test; it also moves reporting away from the 0-100 point scale, which was often interpreted as % scores (which it was not)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c33b76b653_0_1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c33b76b653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c33b76b653_0_1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c33b76b653_0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c33b76b653_0_115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There are four stages to the test's administration:</a:t>
            </a:r>
            <a:endParaRPr/>
          </a:p>
          <a:p>
            <a:pPr marL="0" lvl="0" indent="0" algn="l" rtl="0">
              <a:spcBef>
                <a:spcPts val="0"/>
              </a:spcBef>
              <a:spcAft>
                <a:spcPts val="0"/>
              </a:spcAft>
              <a:buNone/>
            </a:pPr>
            <a:endParaRPr/>
          </a:p>
          <a:p>
            <a:pPr marL="0" lvl="0" indent="0" algn="l" rtl="0">
              <a:spcBef>
                <a:spcPts val="0"/>
              </a:spcBef>
              <a:spcAft>
                <a:spcPts val="0"/>
              </a:spcAft>
              <a:buNone/>
            </a:pPr>
            <a:r>
              <a:rPr lang="en-GB"/>
              <a:t>The y-axis represents the difficulty of the item (for the calibration and the CAT phase). The dashed lines on the other two indicate that those tasks are randomly sampled.</a:t>
            </a:r>
            <a:endParaRPr/>
          </a:p>
          <a:p>
            <a:pPr marL="0" lvl="0" indent="0" algn="l" rtl="0">
              <a:spcBef>
                <a:spcPts val="0"/>
              </a:spcBef>
              <a:spcAft>
                <a:spcPts val="0"/>
              </a:spcAft>
              <a:buNone/>
            </a:pPr>
            <a:endParaRPr/>
          </a:p>
          <a:p>
            <a:pPr marL="0" lvl="0" indent="0" algn="l" rtl="0">
              <a:spcBef>
                <a:spcPts val="0"/>
              </a:spcBef>
              <a:spcAft>
                <a:spcPts val="0"/>
              </a:spcAft>
              <a:buNone/>
            </a:pPr>
            <a:r>
              <a:rPr lang="en-GB"/>
              <a:t>The color of the points represents how well the test taker did on the item. The darker the color, the higher the score they received. The lighter the color the lower the score.</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GB"/>
              <a:t>Calibration: Four items of roughly increasing difficulty. After the four items and provisional estimate of ability is created</a:t>
            </a:r>
            <a:endParaRPr/>
          </a:p>
          <a:p>
            <a:pPr marL="457200" lvl="0" indent="-298450" algn="l" rtl="0">
              <a:spcBef>
                <a:spcPts val="0"/>
              </a:spcBef>
              <a:spcAft>
                <a:spcPts val="0"/>
              </a:spcAft>
              <a:buSzPts val="1100"/>
              <a:buAutoNum type="arabicPeriod"/>
            </a:pPr>
            <a:r>
              <a:rPr lang="en-GB"/>
              <a:t>Picture description (writing)</a:t>
            </a:r>
            <a:endParaRPr/>
          </a:p>
          <a:p>
            <a:pPr marL="457200" lvl="0" indent="-298450" algn="l" rtl="0">
              <a:spcBef>
                <a:spcPts val="0"/>
              </a:spcBef>
              <a:spcAft>
                <a:spcPts val="0"/>
              </a:spcAft>
              <a:buSzPts val="1100"/>
              <a:buAutoNum type="arabicPeriod"/>
            </a:pPr>
            <a:r>
              <a:rPr lang="en-GB"/>
              <a:t>CAT: each item is selected to best match the provisional estimate of ability, which is updated after the response to the item (repeats until the end of the stage)</a:t>
            </a:r>
            <a:endParaRPr/>
          </a:p>
          <a:p>
            <a:pPr marL="457200" lvl="0" indent="-298450" algn="l" rtl="0">
              <a:spcBef>
                <a:spcPts val="0"/>
              </a:spcBef>
              <a:spcAft>
                <a:spcPts val="0"/>
              </a:spcAft>
              <a:buSzPts val="1100"/>
              <a:buAutoNum type="arabicPeriod"/>
            </a:pPr>
            <a:r>
              <a:rPr lang="en-GB"/>
              <a:t>Language performance stage: 7 writing and speaking tasks (six of which are scored, the seventh is the speaking sample and is actually gray to indicate no score). Randomly selected</a:t>
            </a:r>
            <a:endParaRPr/>
          </a:p>
          <a:p>
            <a:pPr marL="0" lvl="0" indent="0" algn="l" rtl="0">
              <a:spcBef>
                <a:spcPts val="0"/>
              </a:spcBef>
              <a:spcAft>
                <a:spcPts val="0"/>
              </a:spcAft>
              <a:buNone/>
            </a:pPr>
            <a:endParaRPr/>
          </a:p>
          <a:p>
            <a:pPr marL="0" lvl="0" indent="0" algn="l" rtl="0">
              <a:spcBef>
                <a:spcPts val="0"/>
              </a:spcBef>
              <a:spcAft>
                <a:spcPts val="0"/>
              </a:spcAft>
              <a:buNone/>
            </a:pPr>
            <a:r>
              <a:rPr lang="en-GB"/>
              <a:t>The major takeaway from this slide is that test takers have different "journeys" of item difficulty through the test, which is demonstrated by the path and color of the CAT section.</a:t>
            </a:r>
            <a:endParaRPr/>
          </a:p>
          <a:p>
            <a:pPr marL="0" lvl="0" indent="0" algn="l" rtl="0">
              <a:spcBef>
                <a:spcPts val="0"/>
              </a:spcBef>
              <a:spcAft>
                <a:spcPts val="0"/>
              </a:spcAft>
              <a:buNone/>
            </a:pPr>
            <a:endParaRPr/>
          </a:p>
          <a:p>
            <a:pPr marL="0" lvl="0" indent="0" algn="l" rtl="0">
              <a:spcBef>
                <a:spcPts val="0"/>
              </a:spcBef>
              <a:spcAft>
                <a:spcPts val="0"/>
              </a:spcAft>
              <a:buNone/>
            </a:pPr>
            <a:r>
              <a:rPr lang="en-GB"/>
              <a:t>160: The test taker stays at the upper end of the difficulty spectrum in the CAT phase (and gets high scores on the items)</a:t>
            </a:r>
            <a:endParaRPr/>
          </a:p>
          <a:p>
            <a:pPr marL="0" lvl="0" indent="0" algn="l" rtl="0">
              <a:spcBef>
                <a:spcPts val="0"/>
              </a:spcBef>
              <a:spcAft>
                <a:spcPts val="0"/>
              </a:spcAft>
              <a:buNone/>
            </a:pPr>
            <a:r>
              <a:rPr lang="en-GB"/>
              <a:t>15: The test taker stays at the lower end of the difficulty spectrum in the CAT phase (and performs poorly on the items)</a:t>
            </a:r>
            <a:endParaRPr/>
          </a:p>
          <a:p>
            <a:pPr marL="0" lvl="0" indent="0" algn="l" rtl="0">
              <a:spcBef>
                <a:spcPts val="0"/>
              </a:spcBef>
              <a:spcAft>
                <a:spcPts val="0"/>
              </a:spcAft>
              <a:buNone/>
            </a:pPr>
            <a:r>
              <a:rPr lang="en-GB"/>
              <a:t>80: The person bounces around a little (reflected in the slightly higher variability in the difficulty range in the CAT section and the greater mix of darker (high scores on items) and lighter (low scores on items) points</a:t>
            </a:r>
            <a:endParaRPr/>
          </a:p>
        </p:txBody>
      </p:sp>
      <p:sp>
        <p:nvSpPr>
          <p:cNvPr id="776" name="Google Shape;776;g2c33b76b653_0_1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c33b76b653_0_1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2c33b76b653_0_1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t>Steven</a:t>
            </a:r>
            <a:endParaRPr sz="1600"/>
          </a:p>
          <a:p>
            <a:pPr marL="0" lvl="0" indent="0" algn="l" rtl="0">
              <a:lnSpc>
                <a:spcPct val="115000"/>
              </a:lnSpc>
              <a:spcBef>
                <a:spcPts val="0"/>
              </a:spcBef>
              <a:spcAft>
                <a:spcPts val="0"/>
              </a:spcAft>
              <a:buNone/>
            </a:pPr>
            <a:endParaRPr sz="1600"/>
          </a:p>
          <a:p>
            <a:pPr marL="0" lvl="0" indent="0" algn="l" rtl="0">
              <a:lnSpc>
                <a:spcPct val="115000"/>
              </a:lnSpc>
              <a:spcBef>
                <a:spcPts val="0"/>
              </a:spcBef>
              <a:spcAft>
                <a:spcPts val="0"/>
              </a:spcAft>
              <a:buNone/>
            </a:pPr>
            <a:r>
              <a:rPr lang="en-GB" sz="1600"/>
              <a:t>These tables along with more information and documentation around the research supporting them can be found on our website: englishtest.duolingo.com/scores. We strongly encourage you to take a more in-depth look there, familiarize yourself with the latest concordance data, and please reach out to your Duolingo engagement manager if you have any questions. </a:t>
            </a:r>
            <a:endParaRPr sz="1600"/>
          </a:p>
          <a:p>
            <a:pPr marL="0" lvl="0" indent="0" algn="l" rtl="0">
              <a:lnSpc>
                <a:spcPct val="115000"/>
              </a:lnSpc>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r>
              <a:rPr lang="en-GB" sz="1600"/>
              <a:t>Steven</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GB" sz="1600"/>
              <a:t>For future concordance updates:</a:t>
            </a:r>
            <a:endParaRPr sz="1600"/>
          </a:p>
          <a:p>
            <a:pPr marL="0" lvl="0" indent="0" algn="l" rtl="0">
              <a:lnSpc>
                <a:spcPct val="115000"/>
              </a:lnSpc>
              <a:spcBef>
                <a:spcPts val="0"/>
              </a:spcBef>
              <a:spcAft>
                <a:spcPts val="0"/>
              </a:spcAft>
              <a:buClr>
                <a:schemeClr val="dk1"/>
              </a:buClr>
              <a:buSzPts val="1100"/>
              <a:buFont typeface="Arial"/>
              <a:buNone/>
            </a:pPr>
            <a:r>
              <a:rPr lang="en-GB" sz="1600"/>
              <a:t>  -We are continuously working to improve the test.</a:t>
            </a:r>
            <a:endParaRPr sz="1600"/>
          </a:p>
          <a:p>
            <a:pPr marL="0" lvl="0" indent="0" algn="l" rtl="0">
              <a:lnSpc>
                <a:spcPct val="115000"/>
              </a:lnSpc>
              <a:spcBef>
                <a:spcPts val="0"/>
              </a:spcBef>
              <a:spcAft>
                <a:spcPts val="0"/>
              </a:spcAft>
              <a:buClr>
                <a:schemeClr val="dk1"/>
              </a:buClr>
              <a:buSzPts val="1100"/>
              <a:buFont typeface="Arial"/>
              <a:buNone/>
            </a:pPr>
            <a:r>
              <a:rPr lang="en-GB" sz="1600"/>
              <a:t>  -We have improved the process for updating concordances.</a:t>
            </a:r>
            <a:endParaRPr sz="1600"/>
          </a:p>
          <a:p>
            <a:pPr marL="0" lvl="0" indent="0" algn="l" rtl="0">
              <a:lnSpc>
                <a:spcPct val="115000"/>
              </a:lnSpc>
              <a:spcBef>
                <a:spcPts val="0"/>
              </a:spcBef>
              <a:spcAft>
                <a:spcPts val="0"/>
              </a:spcAft>
              <a:buClr>
                <a:schemeClr val="dk1"/>
              </a:buClr>
              <a:buSzPts val="1100"/>
              <a:buFont typeface="Arial"/>
              <a:buNone/>
            </a:pPr>
            <a:r>
              <a:rPr lang="en-GB" sz="1600"/>
              <a:t>  -We will update the concordance periodically as needed.</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GB" sz="1600"/>
              <a:t>Last thing to say:</a:t>
            </a:r>
            <a:endParaRPr sz="1600"/>
          </a:p>
          <a:p>
            <a:pPr marL="0" lvl="0" indent="0" algn="l" rtl="0">
              <a:lnSpc>
                <a:spcPct val="115000"/>
              </a:lnSpc>
              <a:spcBef>
                <a:spcPts val="0"/>
              </a:spcBef>
              <a:spcAft>
                <a:spcPts val="0"/>
              </a:spcAft>
              <a:buClr>
                <a:schemeClr val="dk1"/>
              </a:buClr>
              <a:buSzPts val="1100"/>
              <a:buFont typeface="Arial"/>
              <a:buNone/>
            </a:pPr>
            <a:r>
              <a:rPr lang="en-GB" sz="1600"/>
              <a:t>“I will now hand it off to Mancy to talk about AQuAA.”</a:t>
            </a:r>
            <a:endParaRPr sz="1600"/>
          </a:p>
          <a:p>
            <a:pPr marL="0" lvl="0" indent="0" algn="l" rtl="0">
              <a:lnSpc>
                <a:spcPct val="115000"/>
              </a:lnSpc>
              <a:spcBef>
                <a:spcPts val="0"/>
              </a:spcBef>
              <a:spcAft>
                <a:spcPts val="0"/>
              </a:spcAft>
              <a:buNone/>
            </a:pPr>
            <a:endParaRPr sz="16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c33b76b653_0_1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c33b76b653_0_1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c33b76b653_0_1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c33b76b653_0_1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Steve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Digital-first involves a lot of automation in levels that (I think) are unusual in large scale assessment.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2c33b76b653_0_1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2c33b76b653_0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Mancy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AQuAA stands for Analytics for Quality assurance in assessment. It is a tool designed for evaluating score comparability and test quality. This tool was first developed in December 2020, and we keep improving it over 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Essentially, AQuAA is a set of internally developed dashboards that help us track and report on all validity-related metrics of our test daily across the globe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In the demo animation on the right, AQuAA consists of a set of regularly updated dashboards that track the various metrics of the duolingo English test, such as the score distribution, test taker population composition, scores summarized by test taker subgroups and score reliability and validity coefficients.</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Whenever anomalies are detected in the metrics, alerts will be sent to the test developers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Every week, the test developers meet as a group and review the metrics in AQuAA. </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If an alert is raised by AQuAA, we would systematically investigate the causes of the alerts and determine if the alert signals any score validity issue. If we suspect that there is a potential issue that threatens the score validity, we will promptly react to fix the issue.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c33b76b653_0_1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c33b76b653_0_1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c33b76b653_0_13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2c33b76b653_0_1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c33b76b653_0_10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c33b76b653_0_1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c33b76b653_0_1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2c33b76b653_0_1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00"/>
              <a:t>4.5K worldwide. 28 prgrammes in the UK. all Ivy league and top recruiting institutions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2c33b76b653_0_19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2c33b76b653_0_1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c33b76b653_0_10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c33b76b653_0_1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c33b76b653_0_10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2c33b76b653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c33b76b653_0_10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c33b76b653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c33b76b653_0_10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c33b76b653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Quick overview here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c33b76b653_0_10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2c33b76b653_0_1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Tamsin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c33b76b653_0_1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c33b76b653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2100">
                <a:solidFill>
                  <a:srgbClr val="4C4C4C"/>
                </a:solidFill>
                <a:latin typeface="Nunito Light"/>
                <a:ea typeface="Nunito Light"/>
                <a:cs typeface="Nunito Light"/>
                <a:sym typeface="Nunito Light"/>
              </a:rPr>
              <a:t>The </a:t>
            </a:r>
            <a:r>
              <a:rPr lang="en-GB" sz="2100" b="1">
                <a:solidFill>
                  <a:srgbClr val="FFA400"/>
                </a:solidFill>
                <a:latin typeface="Nunito"/>
                <a:ea typeface="Nunito"/>
                <a:cs typeface="Nunito"/>
                <a:sym typeface="Nunito"/>
              </a:rPr>
              <a:t>Duolingo English Test</a:t>
            </a:r>
            <a:r>
              <a:rPr lang="en-GB" sz="2100">
                <a:solidFill>
                  <a:srgbClr val="4C4C4C"/>
                </a:solidFill>
                <a:latin typeface="Nunito Light"/>
                <a:ea typeface="Nunito Light"/>
                <a:cs typeface="Nunito Light"/>
                <a:sym typeface="Nunito Light"/>
              </a:rPr>
              <a:t> uses technology to lower barriers to assessment and increase opportunities for English language learners everywhere</a:t>
            </a:r>
            <a:endParaRPr>
              <a:solidFill>
                <a:srgbClr val="212529"/>
              </a:solidFill>
              <a:highlight>
                <a:srgbClr val="FFFFFF"/>
              </a:highlight>
            </a:endParaRPr>
          </a:p>
          <a:p>
            <a:pPr marL="0" lvl="0" indent="0" algn="l" rtl="0">
              <a:lnSpc>
                <a:spcPct val="115000"/>
              </a:lnSpc>
              <a:spcBef>
                <a:spcPts val="1600"/>
              </a:spcBef>
              <a:spcAft>
                <a:spcPts val="0"/>
              </a:spcAft>
              <a:buNone/>
            </a:pPr>
            <a:endParaRPr>
              <a:solidFill>
                <a:srgbClr val="212529"/>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GB" sz="1050" b="1">
                <a:solidFill>
                  <a:srgbClr val="4C4C4C"/>
                </a:solidFill>
                <a:highlight>
                  <a:srgbClr val="FFFFFF"/>
                </a:highlight>
                <a:latin typeface="Roboto"/>
                <a:ea typeface="Roboto"/>
                <a:cs typeface="Roboto"/>
                <a:sym typeface="Roboto"/>
              </a:rPr>
              <a:t>Clear evidence based scoring interpretations - That could be used for high stakes decision making (university admissions)</a:t>
            </a:r>
            <a:endParaRPr sz="1050" b="1">
              <a:solidFill>
                <a:srgbClr val="4C4C4C"/>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GB" sz="1050" b="1">
                <a:solidFill>
                  <a:srgbClr val="4C4C4C"/>
                </a:solidFill>
                <a:highlight>
                  <a:srgbClr val="FFFFFF"/>
                </a:highlight>
                <a:latin typeface="Roboto"/>
                <a:ea typeface="Roboto"/>
                <a:cs typeface="Roboto"/>
                <a:sym typeface="Roboto"/>
              </a:rPr>
              <a:t>High levels of score reliability and precision.</a:t>
            </a:r>
            <a:endParaRPr sz="1050" b="1">
              <a:solidFill>
                <a:srgbClr val="4C4C4C"/>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50" b="1">
              <a:solidFill>
                <a:srgbClr val="4C4C4C"/>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GB">
                <a:solidFill>
                  <a:srgbClr val="212529"/>
                </a:solidFill>
                <a:highlight>
                  <a:srgbClr val="FFFFFF"/>
                </a:highlight>
              </a:rPr>
              <a:t>The Duolingo English Test (DET) was researched and developed to achieve multiple goals. The primary goal was to develop a test that provides an efficient, convenient, and economical means of demonstrating language proficiency. </a:t>
            </a:r>
            <a:endParaRPr>
              <a:solidFill>
                <a:srgbClr val="212529"/>
              </a:solidFill>
              <a:highlight>
                <a:srgbClr val="FFFFFF"/>
              </a:highlight>
            </a:endParaRPr>
          </a:p>
          <a:p>
            <a:pPr marL="0" lvl="0" indent="0" algn="l" rtl="0">
              <a:lnSpc>
                <a:spcPct val="115000"/>
              </a:lnSpc>
              <a:spcBef>
                <a:spcPts val="0"/>
              </a:spcBef>
              <a:spcAft>
                <a:spcPts val="0"/>
              </a:spcAft>
              <a:buNone/>
            </a:pPr>
            <a:endParaRPr>
              <a:solidFill>
                <a:srgbClr val="212529"/>
              </a:solidFill>
              <a:highlight>
                <a:srgbClr val="FFFFFF"/>
              </a:highlight>
            </a:endParaRPr>
          </a:p>
          <a:p>
            <a:pPr marL="0" lvl="0" indent="0" algn="l" rtl="0">
              <a:lnSpc>
                <a:spcPct val="115000"/>
              </a:lnSpc>
              <a:spcBef>
                <a:spcPts val="0"/>
              </a:spcBef>
              <a:spcAft>
                <a:spcPts val="0"/>
              </a:spcAft>
              <a:buNone/>
            </a:pPr>
            <a:r>
              <a:rPr lang="en-GB">
                <a:solidFill>
                  <a:srgbClr val="212529"/>
                </a:solidFill>
                <a:highlight>
                  <a:srgbClr val="FFFFFF"/>
                </a:highlight>
              </a:rPr>
              <a:t>In addition, the designers wanted the test to have equivalent psychometric quality to other language tests used for high-stakes decision making. Psychometric quality was defined as having clear evidence-based score interpretations supporting users (e.g., admissions decisions), while also having high levels of score reliability/precision. </a:t>
            </a:r>
            <a:endParaRPr>
              <a:solidFill>
                <a:srgbClr val="212529"/>
              </a:solidFill>
              <a:highlight>
                <a:srgbClr val="FFFFFF"/>
              </a:highlight>
            </a:endParaRPr>
          </a:p>
          <a:p>
            <a:pPr marL="0" lvl="0" indent="0" algn="l" rtl="0">
              <a:lnSpc>
                <a:spcPct val="115000"/>
              </a:lnSpc>
              <a:spcBef>
                <a:spcPts val="0"/>
              </a:spcBef>
              <a:spcAft>
                <a:spcPts val="0"/>
              </a:spcAft>
              <a:buNone/>
            </a:pPr>
            <a:endParaRPr>
              <a:solidFill>
                <a:srgbClr val="212529"/>
              </a:solidFill>
              <a:highlight>
                <a:srgbClr val="FFFFFF"/>
              </a:highlight>
            </a:endParaRPr>
          </a:p>
          <a:p>
            <a:pPr marL="0" lvl="0" indent="0" algn="l" rtl="0">
              <a:lnSpc>
                <a:spcPct val="115000"/>
              </a:lnSpc>
              <a:spcBef>
                <a:spcPts val="0"/>
              </a:spcBef>
              <a:spcAft>
                <a:spcPts val="0"/>
              </a:spcAft>
              <a:buNone/>
            </a:pPr>
            <a:endParaRPr>
              <a:solidFill>
                <a:srgbClr val="212529"/>
              </a:solidFill>
              <a:highlight>
                <a:srgbClr val="FFFFFF"/>
              </a:highlight>
            </a:endParaRPr>
          </a:p>
          <a:p>
            <a:pPr marL="457200" lvl="0" indent="-342900" algn="l" rtl="0">
              <a:spcBef>
                <a:spcPts val="0"/>
              </a:spcBef>
              <a:spcAft>
                <a:spcPts val="0"/>
              </a:spcAft>
              <a:buClr>
                <a:srgbClr val="4B4B4B"/>
              </a:buClr>
              <a:buSzPts val="1800"/>
              <a:buFont typeface="Nunito"/>
              <a:buChar char="●"/>
            </a:pPr>
            <a:r>
              <a:rPr lang="en-GB" sz="1800">
                <a:solidFill>
                  <a:srgbClr val="4B4B4B"/>
                </a:solidFill>
                <a:latin typeface="Nunito"/>
                <a:ea typeface="Nunito"/>
                <a:cs typeface="Nunito"/>
                <a:sym typeface="Nunito"/>
              </a:rPr>
              <a:t>Develop and support the best possible English language proficiency test</a:t>
            </a:r>
            <a:endParaRPr sz="1800">
              <a:solidFill>
                <a:srgbClr val="4B4B4B"/>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endParaRPr sz="1800">
              <a:solidFill>
                <a:srgbClr val="4B4B4B"/>
              </a:solidFill>
              <a:latin typeface="Nunito"/>
              <a:ea typeface="Nunito"/>
              <a:cs typeface="Nunito"/>
              <a:sym typeface="Nunito"/>
            </a:endParaRPr>
          </a:p>
          <a:p>
            <a:pPr marL="457200" lvl="0" indent="-342900" algn="l" rtl="0">
              <a:spcBef>
                <a:spcPts val="0"/>
              </a:spcBef>
              <a:spcAft>
                <a:spcPts val="0"/>
              </a:spcAft>
              <a:buClr>
                <a:srgbClr val="4B4B4B"/>
              </a:buClr>
              <a:buSzPts val="1800"/>
              <a:buFont typeface="Nunito"/>
              <a:buChar char="●"/>
            </a:pPr>
            <a:r>
              <a:rPr lang="en-GB" sz="1800">
                <a:solidFill>
                  <a:srgbClr val="4B4B4B"/>
                </a:solidFill>
                <a:latin typeface="Nunito"/>
                <a:ea typeface="Nunito"/>
                <a:cs typeface="Nunito"/>
                <a:sym typeface="Nunito"/>
              </a:rPr>
              <a:t>Take advantage of the latest developments in technology, applied linguistics, psychometrics, and assessment science to produce a modern test that equally fits the needs of both test takers and the institutions accepting our test</a:t>
            </a:r>
            <a:endParaRPr sz="1800">
              <a:solidFill>
                <a:srgbClr val="4B4B4B"/>
              </a:solidFill>
              <a:latin typeface="Nunito"/>
              <a:ea typeface="Nunito"/>
              <a:cs typeface="Nunito"/>
              <a:sym typeface="Nunito"/>
            </a:endParaRPr>
          </a:p>
          <a:p>
            <a:pPr marL="457200" lvl="0" indent="0" algn="l" rtl="0">
              <a:spcBef>
                <a:spcPts val="0"/>
              </a:spcBef>
              <a:spcAft>
                <a:spcPts val="0"/>
              </a:spcAft>
              <a:buClr>
                <a:schemeClr val="dk1"/>
              </a:buClr>
              <a:buSzPts val="1100"/>
              <a:buFont typeface="Arial"/>
              <a:buNone/>
            </a:pPr>
            <a:endParaRPr sz="1800">
              <a:solidFill>
                <a:srgbClr val="4B4B4B"/>
              </a:solidFill>
              <a:latin typeface="Nunito"/>
              <a:ea typeface="Nunito"/>
              <a:cs typeface="Nunito"/>
              <a:sym typeface="Nunito"/>
            </a:endParaRPr>
          </a:p>
          <a:p>
            <a:pPr marL="457200" lvl="0" indent="-342900" algn="l" rtl="0">
              <a:spcBef>
                <a:spcPts val="0"/>
              </a:spcBef>
              <a:spcAft>
                <a:spcPts val="0"/>
              </a:spcAft>
              <a:buClr>
                <a:srgbClr val="4B4B4B"/>
              </a:buClr>
              <a:buSzPts val="1800"/>
              <a:buFont typeface="Nunito"/>
              <a:buChar char="●"/>
            </a:pPr>
            <a:r>
              <a:rPr lang="en-GB" sz="1800">
                <a:solidFill>
                  <a:srgbClr val="4B4B4B"/>
                </a:solidFill>
                <a:latin typeface="Nunito"/>
                <a:ea typeface="Nunito"/>
                <a:cs typeface="Nunito"/>
                <a:sym typeface="Nunito"/>
              </a:rPr>
              <a:t>Constantly measure, iterate, and improve all aspects of our assessment R&amp;D processes to continually improve the test</a:t>
            </a:r>
            <a:endParaRPr>
              <a:solidFill>
                <a:srgbClr val="212529"/>
              </a:solidFill>
              <a:highlight>
                <a:srgbClr val="FFFFFF"/>
              </a:highlight>
            </a:endParaRPr>
          </a:p>
          <a:p>
            <a:pPr marL="0" lvl="0" indent="0" algn="l" rtl="0">
              <a:lnSpc>
                <a:spcPct val="115000"/>
              </a:lnSpc>
              <a:spcBef>
                <a:spcPts val="0"/>
              </a:spcBef>
              <a:spcAft>
                <a:spcPts val="0"/>
              </a:spcAft>
              <a:buNone/>
            </a:pPr>
            <a:endParaRPr>
              <a:solidFill>
                <a:srgbClr val="212529"/>
              </a:solidFill>
              <a:highlight>
                <a:srgbClr val="FFFFFF"/>
              </a:highlight>
            </a:endParaRPr>
          </a:p>
          <a:p>
            <a:pPr marL="0" lvl="0" indent="0" algn="l" rtl="0">
              <a:lnSpc>
                <a:spcPct val="115000"/>
              </a:lnSpc>
              <a:spcBef>
                <a:spcPts val="0"/>
              </a:spcBef>
              <a:spcAft>
                <a:spcPts val="0"/>
              </a:spcAft>
              <a:buNone/>
            </a:pPr>
            <a:endParaRPr>
              <a:solidFill>
                <a:srgbClr val="212529"/>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GB">
                <a:solidFill>
                  <a:srgbClr val="212529"/>
                </a:solidFill>
                <a:highlight>
                  <a:srgbClr val="FFFFFF"/>
                </a:highlight>
              </a:rPr>
              <a:t>The designers defined efficiency, convenience, and economy as;</a:t>
            </a:r>
            <a:endParaRPr>
              <a:solidFill>
                <a:srgbClr val="212529"/>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12529"/>
              </a:solidFill>
              <a:highlight>
                <a:srgbClr val="FFFFFF"/>
              </a:highlight>
            </a:endParaRPr>
          </a:p>
          <a:p>
            <a:pPr marL="457200" lvl="0" indent="-298450" algn="l" rtl="0">
              <a:lnSpc>
                <a:spcPct val="115000"/>
              </a:lnSpc>
              <a:spcBef>
                <a:spcPts val="0"/>
              </a:spcBef>
              <a:spcAft>
                <a:spcPts val="0"/>
              </a:spcAft>
              <a:buClr>
                <a:srgbClr val="212529"/>
              </a:buClr>
              <a:buSzPts val="1100"/>
              <a:buAutoNum type="arabicPeriod"/>
            </a:pPr>
            <a:r>
              <a:rPr lang="en-GB">
                <a:solidFill>
                  <a:srgbClr val="212529"/>
                </a:solidFill>
                <a:highlight>
                  <a:srgbClr val="FFFFFF"/>
                </a:highlight>
              </a:rPr>
              <a:t>enabling test takers to test anywhere on their personal computers at any time </a:t>
            </a:r>
            <a:endParaRPr>
              <a:solidFill>
                <a:srgbClr val="212529"/>
              </a:solidFill>
              <a:highlight>
                <a:srgbClr val="FFFFFF"/>
              </a:highlight>
            </a:endParaRPr>
          </a:p>
          <a:p>
            <a:pPr marL="457200" lvl="0" indent="-298450" algn="l" rtl="0">
              <a:lnSpc>
                <a:spcPct val="115000"/>
              </a:lnSpc>
              <a:spcBef>
                <a:spcPts val="0"/>
              </a:spcBef>
              <a:spcAft>
                <a:spcPts val="0"/>
              </a:spcAft>
              <a:buClr>
                <a:srgbClr val="212529"/>
              </a:buClr>
              <a:buSzPts val="1100"/>
              <a:buAutoNum type="arabicPeriod"/>
            </a:pPr>
            <a:r>
              <a:rPr lang="en-GB">
                <a:solidFill>
                  <a:srgbClr val="212529"/>
                </a:solidFill>
                <a:highlight>
                  <a:srgbClr val="FFFFFF"/>
                </a:highlight>
              </a:rPr>
              <a:t>making travelling to a test centre unnecessary </a:t>
            </a:r>
            <a:endParaRPr>
              <a:solidFill>
                <a:srgbClr val="212529"/>
              </a:solidFill>
              <a:highlight>
                <a:srgbClr val="FFFFFF"/>
              </a:highlight>
            </a:endParaRPr>
          </a:p>
          <a:p>
            <a:pPr marL="457200" lvl="0" indent="-298450" algn="l" rtl="0">
              <a:lnSpc>
                <a:spcPct val="115000"/>
              </a:lnSpc>
              <a:spcBef>
                <a:spcPts val="0"/>
              </a:spcBef>
              <a:spcAft>
                <a:spcPts val="0"/>
              </a:spcAft>
              <a:buClr>
                <a:srgbClr val="212529"/>
              </a:buClr>
              <a:buSzPts val="1100"/>
              <a:buAutoNum type="arabicPeriod"/>
            </a:pPr>
            <a:r>
              <a:rPr lang="en-GB">
                <a:solidFill>
                  <a:srgbClr val="212529"/>
                </a:solidFill>
                <a:highlight>
                  <a:srgbClr val="FFFFFF"/>
                </a:highlight>
              </a:rPr>
              <a:t>reducing test time to one hour or less </a:t>
            </a:r>
            <a:endParaRPr>
              <a:solidFill>
                <a:srgbClr val="212529"/>
              </a:solidFill>
              <a:highlight>
                <a:srgbClr val="FFFFFF"/>
              </a:highlight>
            </a:endParaRPr>
          </a:p>
          <a:p>
            <a:pPr marL="457200" lvl="0" indent="-298450" algn="l" rtl="0">
              <a:lnSpc>
                <a:spcPct val="115000"/>
              </a:lnSpc>
              <a:spcBef>
                <a:spcPts val="0"/>
              </a:spcBef>
              <a:spcAft>
                <a:spcPts val="0"/>
              </a:spcAft>
              <a:buClr>
                <a:srgbClr val="212529"/>
              </a:buClr>
              <a:buSzPts val="1100"/>
              <a:buAutoNum type="arabicPeriod"/>
            </a:pPr>
            <a:r>
              <a:rPr lang="en-GB">
                <a:solidFill>
                  <a:srgbClr val="212529"/>
                </a:solidFill>
                <a:highlight>
                  <a:srgbClr val="FFFFFF"/>
                </a:highlight>
              </a:rPr>
              <a:t>providing scores to test takers in approximately two days </a:t>
            </a:r>
            <a:endParaRPr>
              <a:solidFill>
                <a:srgbClr val="212529"/>
              </a:solidFill>
              <a:highlight>
                <a:srgbClr val="FFFFFF"/>
              </a:highlight>
            </a:endParaRPr>
          </a:p>
          <a:p>
            <a:pPr marL="457200" lvl="0" indent="-298450" algn="l" rtl="0">
              <a:lnSpc>
                <a:spcPct val="115000"/>
              </a:lnSpc>
              <a:spcBef>
                <a:spcPts val="0"/>
              </a:spcBef>
              <a:spcAft>
                <a:spcPts val="0"/>
              </a:spcAft>
              <a:buClr>
                <a:srgbClr val="212529"/>
              </a:buClr>
              <a:buSzPts val="1100"/>
              <a:buAutoNum type="arabicPeriod"/>
            </a:pPr>
            <a:r>
              <a:rPr lang="en-GB">
                <a:solidFill>
                  <a:srgbClr val="212529"/>
                </a:solidFill>
                <a:highlight>
                  <a:srgbClr val="FFFFFF"/>
                </a:highlight>
              </a:rPr>
              <a:t>pricing the test so that it was within reach of nearly any motivated student (e.g., having the price point well below the cost of alternative tests)</a:t>
            </a:r>
            <a:endParaRPr>
              <a:solidFill>
                <a:srgbClr val="212529"/>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12529"/>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GB">
                <a:solidFill>
                  <a:srgbClr val="212529"/>
                </a:solidFill>
                <a:highlight>
                  <a:srgbClr val="FFFFFF"/>
                </a:highlight>
              </a:rPr>
              <a:t>Achieving these five ambitious goals required the DET developers to move beyond traditional test development processes and embrace leading research and developments in machine learning and natural language processing, computer-adaptive testing and to develop an automated item generation process, which not only developed items, but provided item difficulty estimates. Please refer to the </a:t>
            </a:r>
            <a:r>
              <a:rPr lang="en-GB" u="sng">
                <a:solidFill>
                  <a:srgbClr val="212529"/>
                </a:solidFill>
                <a:highlight>
                  <a:srgbClr val="FFFFFF"/>
                </a:highlight>
                <a:hlinkClick r:id="rId3">
                  <a:extLst>
                    <a:ext uri="{A12FA001-AC4F-418D-AE19-62706E023703}">
                      <ahyp:hlinkClr xmlns:ahyp="http://schemas.microsoft.com/office/drawing/2018/hyperlinkcolor" val="tx"/>
                    </a:ext>
                  </a:extLst>
                </a:hlinkClick>
              </a:rPr>
              <a:t>Duolingo English Test research and efficacy page</a:t>
            </a:r>
            <a:r>
              <a:rPr lang="en-GB">
                <a:solidFill>
                  <a:srgbClr val="212529"/>
                </a:solidFill>
                <a:highlight>
                  <a:srgbClr val="FFFFFF"/>
                </a:highlight>
              </a:rPr>
              <a:t> to view a large repository of peer-reviewed journal articles and explore these research accomplishments in greater detail.</a:t>
            </a:r>
            <a:endParaRPr>
              <a:solidFill>
                <a:srgbClr val="212529"/>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12529"/>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GB">
                <a:solidFill>
                  <a:srgbClr val="212529"/>
                </a:solidFill>
                <a:highlight>
                  <a:srgbClr val="FFFFFF"/>
                </a:highlight>
              </a:rPr>
              <a:t>Underpinning all of these achievements is a world class </a:t>
            </a:r>
            <a:r>
              <a:rPr lang="en-GB" u="sng">
                <a:solidFill>
                  <a:srgbClr val="212529"/>
                </a:solidFill>
                <a:highlight>
                  <a:srgbClr val="FFFFFF"/>
                </a:highlight>
                <a:hlinkClick r:id="rId4">
                  <a:extLst>
                    <a:ext uri="{A12FA001-AC4F-418D-AE19-62706E023703}">
                      <ahyp:hlinkClr xmlns:ahyp="http://schemas.microsoft.com/office/drawing/2018/hyperlinkcolor" val="tx"/>
                    </a:ext>
                  </a:extLst>
                </a:hlinkClick>
              </a:rPr>
              <a:t>research team</a:t>
            </a:r>
            <a:r>
              <a:rPr lang="en-GB">
                <a:solidFill>
                  <a:srgbClr val="212529"/>
                </a:solidFill>
                <a:highlight>
                  <a:srgbClr val="FFFFFF"/>
                </a:highlight>
              </a:rPr>
              <a:t>, led by Alina Von Davier, President of the International Association of Computer Adaptive Testing and Board Director for the Association of Test Publishers.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c33b76b653_0_1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2c33b76b653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BEN</a:t>
            </a:r>
            <a:endParaRPr/>
          </a:p>
          <a:p>
            <a:pPr marL="0" lvl="0" indent="0" algn="l" rtl="0">
              <a:spcBef>
                <a:spcPts val="0"/>
              </a:spcBef>
              <a:spcAft>
                <a:spcPts val="0"/>
              </a:spcAft>
              <a:buNone/>
            </a:pPr>
            <a:endParaRPr/>
          </a:p>
          <a:p>
            <a:pPr marL="0" lvl="0" indent="0" algn="l" rtl="0">
              <a:spcBef>
                <a:spcPts val="0"/>
              </a:spcBef>
              <a:spcAft>
                <a:spcPts val="0"/>
              </a:spcAft>
              <a:buNone/>
            </a:pPr>
            <a:r>
              <a:rPr lang="en-GB"/>
              <a:t>Mention digital-first vs digitally-assisted: </a:t>
            </a:r>
            <a:r>
              <a:rPr lang="en-GB">
                <a:solidFill>
                  <a:schemeClr val="dk1"/>
                </a:solidFill>
              </a:rPr>
              <a:t>In contrast, the DET was born digital. It’s not only that the constructs measured are digitally mediated, but that all items were generated automatically and their psychometric properties were derived from computational models. In other words, the test was created with no test data, on the basis of models that predict language learning levels from item characteristics. Since then testing data has been used to updated these models and predictions, but this gives you a sense of the contrast with usual ways of developing an assessment. </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In addition, the DET has an unusual level of integration in its infrastructure: theoretical, computational, psychometric and physical infrastructures are tightly integrated. </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And finally, all this supports a view of TTX that is also unusual with other tests…   </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Born digital</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Digitally-mediated constructs</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Designed with computational models &amp; AI-algorithms in mind </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Theory-based &amp; evidence-centered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Integrated</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Fluid infrastructure</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Integrative theoretical frameworks</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Integrated (automatic) tools &amp; databases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Superior test taker experience (TTX)</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Available on demand, anytime, anywhere </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Online testing with remote proctoring</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title - Yellow" type="secHead">
  <p:cSld name="SECTION_HEADER">
    <p:bg>
      <p:bgPr>
        <a:solidFill>
          <a:srgbClr val="FFFAED"/>
        </a:solidFill>
        <a:effectLst/>
      </p:bgPr>
    </p:bg>
    <p:spTree>
      <p:nvGrpSpPr>
        <p:cNvPr id="1" name="Shape 440"/>
        <p:cNvGrpSpPr/>
        <p:nvPr/>
      </p:nvGrpSpPr>
      <p:grpSpPr>
        <a:xfrm>
          <a:off x="0" y="0"/>
          <a:ext cx="0" cy="0"/>
          <a:chOff x="0" y="0"/>
          <a:chExt cx="0" cy="0"/>
        </a:xfrm>
      </p:grpSpPr>
      <p:sp>
        <p:nvSpPr>
          <p:cNvPr id="441" name="Google Shape;441;p104"/>
          <p:cNvSpPr txBox="1">
            <a:spLocks noGrp="1"/>
          </p:cNvSpPr>
          <p:nvPr>
            <p:ph type="title"/>
          </p:nvPr>
        </p:nvSpPr>
        <p:spPr>
          <a:xfrm>
            <a:off x="1463850" y="2074650"/>
            <a:ext cx="621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83156"/>
              </a:buClr>
              <a:buSzPts val="4800"/>
              <a:buNone/>
              <a:defRPr sz="4800" b="1">
                <a:solidFill>
                  <a:srgbClr val="08315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42" name="Google Shape;442;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title - Peach">
  <p:cSld name="SECTION_HEADER_2">
    <p:bg>
      <p:bgPr>
        <a:solidFill>
          <a:srgbClr val="FFF3E4"/>
        </a:solidFill>
        <a:effectLst/>
      </p:bgPr>
    </p:bg>
    <p:spTree>
      <p:nvGrpSpPr>
        <p:cNvPr id="1" name="Shape 443"/>
        <p:cNvGrpSpPr/>
        <p:nvPr/>
      </p:nvGrpSpPr>
      <p:grpSpPr>
        <a:xfrm>
          <a:off x="0" y="0"/>
          <a:ext cx="0" cy="0"/>
          <a:chOff x="0" y="0"/>
          <a:chExt cx="0" cy="0"/>
        </a:xfrm>
      </p:grpSpPr>
      <p:sp>
        <p:nvSpPr>
          <p:cNvPr id="444" name="Google Shape;444;p105"/>
          <p:cNvSpPr txBox="1">
            <a:spLocks noGrp="1"/>
          </p:cNvSpPr>
          <p:nvPr>
            <p:ph type="title"/>
          </p:nvPr>
        </p:nvSpPr>
        <p:spPr>
          <a:xfrm>
            <a:off x="1463850" y="2074650"/>
            <a:ext cx="621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83156"/>
              </a:buClr>
              <a:buSzPts val="4800"/>
              <a:buNone/>
              <a:defRPr sz="4800" b="1">
                <a:solidFill>
                  <a:srgbClr val="08315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45" name="Google Shape;445;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 Blue">
  <p:cSld name="SECTION_HEADER_1">
    <p:bg>
      <p:bgPr>
        <a:solidFill>
          <a:srgbClr val="F5FCFF"/>
        </a:solidFill>
        <a:effectLst/>
      </p:bgPr>
    </p:bg>
    <p:spTree>
      <p:nvGrpSpPr>
        <p:cNvPr id="1" name="Shape 446"/>
        <p:cNvGrpSpPr/>
        <p:nvPr/>
      </p:nvGrpSpPr>
      <p:grpSpPr>
        <a:xfrm>
          <a:off x="0" y="0"/>
          <a:ext cx="0" cy="0"/>
          <a:chOff x="0" y="0"/>
          <a:chExt cx="0" cy="0"/>
        </a:xfrm>
      </p:grpSpPr>
      <p:sp>
        <p:nvSpPr>
          <p:cNvPr id="447" name="Google Shape;447;p106"/>
          <p:cNvSpPr txBox="1">
            <a:spLocks noGrp="1"/>
          </p:cNvSpPr>
          <p:nvPr>
            <p:ph type="title"/>
          </p:nvPr>
        </p:nvSpPr>
        <p:spPr>
          <a:xfrm>
            <a:off x="1463850" y="2074650"/>
            <a:ext cx="621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83156"/>
              </a:buClr>
              <a:buSzPts val="4800"/>
              <a:buNone/>
              <a:defRPr sz="4800" b="1">
                <a:solidFill>
                  <a:srgbClr val="08315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48" name="Google Shape;448;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title - Green">
  <p:cSld name="SECTION_HEADER_1_1">
    <p:bg>
      <p:bgPr>
        <a:solidFill>
          <a:srgbClr val="F3FDF2"/>
        </a:solidFill>
        <a:effectLst/>
      </p:bgPr>
    </p:bg>
    <p:spTree>
      <p:nvGrpSpPr>
        <p:cNvPr id="1" name="Shape 449"/>
        <p:cNvGrpSpPr/>
        <p:nvPr/>
      </p:nvGrpSpPr>
      <p:grpSpPr>
        <a:xfrm>
          <a:off x="0" y="0"/>
          <a:ext cx="0" cy="0"/>
          <a:chOff x="0" y="0"/>
          <a:chExt cx="0" cy="0"/>
        </a:xfrm>
      </p:grpSpPr>
      <p:sp>
        <p:nvSpPr>
          <p:cNvPr id="450" name="Google Shape;450;p107"/>
          <p:cNvSpPr txBox="1">
            <a:spLocks noGrp="1"/>
          </p:cNvSpPr>
          <p:nvPr>
            <p:ph type="title"/>
          </p:nvPr>
        </p:nvSpPr>
        <p:spPr>
          <a:xfrm>
            <a:off x="1463850" y="2074650"/>
            <a:ext cx="621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83156"/>
              </a:buClr>
              <a:buSzPts val="4800"/>
              <a:buNone/>
              <a:defRPr sz="4800" b="1">
                <a:solidFill>
                  <a:srgbClr val="08315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51" name="Google Shape;451;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2"/>
        <p:cNvGrpSpPr/>
        <p:nvPr/>
      </p:nvGrpSpPr>
      <p:grpSpPr>
        <a:xfrm>
          <a:off x="0" y="0"/>
          <a:ext cx="0" cy="0"/>
          <a:chOff x="0" y="0"/>
          <a:chExt cx="0" cy="0"/>
        </a:xfrm>
      </p:grpSpPr>
      <p:sp>
        <p:nvSpPr>
          <p:cNvPr id="453" name="Google Shape;453;p108"/>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454" name="Google Shape;454;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55" name="Google Shape;455;p108"/>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tandard slide w/ section pill">
  <p:cSld name="TITLE_AND_BODY_7">
    <p:spTree>
      <p:nvGrpSpPr>
        <p:cNvPr id="1" name="Shape 456"/>
        <p:cNvGrpSpPr/>
        <p:nvPr/>
      </p:nvGrpSpPr>
      <p:grpSpPr>
        <a:xfrm>
          <a:off x="0" y="0"/>
          <a:ext cx="0" cy="0"/>
          <a:chOff x="0" y="0"/>
          <a:chExt cx="0" cy="0"/>
        </a:xfrm>
      </p:grpSpPr>
      <p:sp>
        <p:nvSpPr>
          <p:cNvPr id="457" name="Google Shape;457;p109"/>
          <p:cNvSpPr txBox="1">
            <a:spLocks noGrp="1"/>
          </p:cNvSpPr>
          <p:nvPr>
            <p:ph type="subTitle" idx="1"/>
          </p:nvPr>
        </p:nvSpPr>
        <p:spPr>
          <a:xfrm>
            <a:off x="485975" y="5737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458" name="Google Shape;458;p109"/>
          <p:cNvSpPr txBox="1">
            <a:spLocks noGrp="1"/>
          </p:cNvSpPr>
          <p:nvPr>
            <p:ph type="body" idx="2"/>
          </p:nvPr>
        </p:nvSpPr>
        <p:spPr>
          <a:xfrm>
            <a:off x="485725" y="12084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459" name="Google Shape;459;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wo column w/ section pill">
  <p:cSld name="TITLE_AND_BODY_7_1">
    <p:spTree>
      <p:nvGrpSpPr>
        <p:cNvPr id="1" name="Shape 460"/>
        <p:cNvGrpSpPr/>
        <p:nvPr/>
      </p:nvGrpSpPr>
      <p:grpSpPr>
        <a:xfrm>
          <a:off x="0" y="0"/>
          <a:ext cx="0" cy="0"/>
          <a:chOff x="0" y="0"/>
          <a:chExt cx="0" cy="0"/>
        </a:xfrm>
      </p:grpSpPr>
      <p:sp>
        <p:nvSpPr>
          <p:cNvPr id="461" name="Google Shape;461;p110"/>
          <p:cNvSpPr txBox="1">
            <a:spLocks noGrp="1"/>
          </p:cNvSpPr>
          <p:nvPr>
            <p:ph type="subTitle" idx="1"/>
          </p:nvPr>
        </p:nvSpPr>
        <p:spPr>
          <a:xfrm>
            <a:off x="485975" y="5737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462" name="Google Shape;462;p110"/>
          <p:cNvSpPr txBox="1">
            <a:spLocks noGrp="1"/>
          </p:cNvSpPr>
          <p:nvPr>
            <p:ph type="body" idx="2"/>
          </p:nvPr>
        </p:nvSpPr>
        <p:spPr>
          <a:xfrm>
            <a:off x="485725" y="120847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463" name="Google Shape;463;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4" name="Google Shape;464;p110"/>
          <p:cNvSpPr txBox="1">
            <a:spLocks noGrp="1"/>
          </p:cNvSpPr>
          <p:nvPr>
            <p:ph type="body" idx="3"/>
          </p:nvPr>
        </p:nvSpPr>
        <p:spPr>
          <a:xfrm>
            <a:off x="4569325" y="119662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Feature - Yellow">
  <p:cSld name="TITLE_AND_BODY_7_1_2">
    <p:spTree>
      <p:nvGrpSpPr>
        <p:cNvPr id="1" name="Shape 465"/>
        <p:cNvGrpSpPr/>
        <p:nvPr/>
      </p:nvGrpSpPr>
      <p:grpSpPr>
        <a:xfrm>
          <a:off x="0" y="0"/>
          <a:ext cx="0" cy="0"/>
          <a:chOff x="0" y="0"/>
          <a:chExt cx="0" cy="0"/>
        </a:xfrm>
      </p:grpSpPr>
      <p:sp>
        <p:nvSpPr>
          <p:cNvPr id="466" name="Google Shape;466;p111"/>
          <p:cNvSpPr txBox="1">
            <a:spLocks noGrp="1"/>
          </p:cNvSpPr>
          <p:nvPr>
            <p:ph type="subTitle" idx="1"/>
          </p:nvPr>
        </p:nvSpPr>
        <p:spPr>
          <a:xfrm>
            <a:off x="485975" y="573725"/>
            <a:ext cx="408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467" name="Google Shape;467;p111"/>
          <p:cNvSpPr txBox="1">
            <a:spLocks noGrp="1"/>
          </p:cNvSpPr>
          <p:nvPr>
            <p:ph type="body" idx="2"/>
          </p:nvPr>
        </p:nvSpPr>
        <p:spPr>
          <a:xfrm>
            <a:off x="485725" y="120847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468" name="Google Shape;468;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9" name="Google Shape;469;p111"/>
          <p:cNvSpPr/>
          <p:nvPr/>
        </p:nvSpPr>
        <p:spPr>
          <a:xfrm>
            <a:off x="4569325" y="0"/>
            <a:ext cx="4574700" cy="5154000"/>
          </a:xfrm>
          <a:prstGeom prst="rect">
            <a:avLst/>
          </a:prstGeom>
          <a:solidFill>
            <a:srgbClr val="FFF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Feature - Peach">
  <p:cSld name="TITLE_AND_BODY_7_1_2_3">
    <p:spTree>
      <p:nvGrpSpPr>
        <p:cNvPr id="1" name="Shape 470"/>
        <p:cNvGrpSpPr/>
        <p:nvPr/>
      </p:nvGrpSpPr>
      <p:grpSpPr>
        <a:xfrm>
          <a:off x="0" y="0"/>
          <a:ext cx="0" cy="0"/>
          <a:chOff x="0" y="0"/>
          <a:chExt cx="0" cy="0"/>
        </a:xfrm>
      </p:grpSpPr>
      <p:sp>
        <p:nvSpPr>
          <p:cNvPr id="471" name="Google Shape;471;p112"/>
          <p:cNvSpPr txBox="1">
            <a:spLocks noGrp="1"/>
          </p:cNvSpPr>
          <p:nvPr>
            <p:ph type="subTitle" idx="1"/>
          </p:nvPr>
        </p:nvSpPr>
        <p:spPr>
          <a:xfrm>
            <a:off x="485975" y="573725"/>
            <a:ext cx="408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472" name="Google Shape;472;p112"/>
          <p:cNvSpPr txBox="1">
            <a:spLocks noGrp="1"/>
          </p:cNvSpPr>
          <p:nvPr>
            <p:ph type="body" idx="2"/>
          </p:nvPr>
        </p:nvSpPr>
        <p:spPr>
          <a:xfrm>
            <a:off x="485725" y="120847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473" name="Google Shape;473;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4" name="Google Shape;474;p112"/>
          <p:cNvSpPr/>
          <p:nvPr/>
        </p:nvSpPr>
        <p:spPr>
          <a:xfrm>
            <a:off x="4569575" y="-5250"/>
            <a:ext cx="4574700" cy="5154000"/>
          </a:xfrm>
          <a:prstGeom prst="rect">
            <a:avLst/>
          </a:prstGeom>
          <a:solidFill>
            <a:srgbClr val="FFF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eature Blue">
  <p:cSld name="TITLE_AND_BODY_7_1_2_2">
    <p:spTree>
      <p:nvGrpSpPr>
        <p:cNvPr id="1" name="Shape 475"/>
        <p:cNvGrpSpPr/>
        <p:nvPr/>
      </p:nvGrpSpPr>
      <p:grpSpPr>
        <a:xfrm>
          <a:off x="0" y="0"/>
          <a:ext cx="0" cy="0"/>
          <a:chOff x="0" y="0"/>
          <a:chExt cx="0" cy="0"/>
        </a:xfrm>
      </p:grpSpPr>
      <p:sp>
        <p:nvSpPr>
          <p:cNvPr id="476" name="Google Shape;476;p113"/>
          <p:cNvSpPr txBox="1">
            <a:spLocks noGrp="1"/>
          </p:cNvSpPr>
          <p:nvPr>
            <p:ph type="subTitle" idx="1"/>
          </p:nvPr>
        </p:nvSpPr>
        <p:spPr>
          <a:xfrm>
            <a:off x="485975" y="573725"/>
            <a:ext cx="408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477" name="Google Shape;477;p113"/>
          <p:cNvSpPr txBox="1">
            <a:spLocks noGrp="1"/>
          </p:cNvSpPr>
          <p:nvPr>
            <p:ph type="body" idx="2"/>
          </p:nvPr>
        </p:nvSpPr>
        <p:spPr>
          <a:xfrm>
            <a:off x="485725" y="120847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478" name="Google Shape;478;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9" name="Google Shape;479;p113"/>
          <p:cNvSpPr/>
          <p:nvPr/>
        </p:nvSpPr>
        <p:spPr>
          <a:xfrm>
            <a:off x="4569325" y="0"/>
            <a:ext cx="4574700" cy="5154000"/>
          </a:xfrm>
          <a:prstGeom prst="rect">
            <a:avLst/>
          </a:prstGeom>
          <a:solidFill>
            <a:srgbClr val="F5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Feature - Green">
  <p:cSld name="TITLE_AND_BODY_7_1_2_1">
    <p:spTree>
      <p:nvGrpSpPr>
        <p:cNvPr id="1" name="Shape 480"/>
        <p:cNvGrpSpPr/>
        <p:nvPr/>
      </p:nvGrpSpPr>
      <p:grpSpPr>
        <a:xfrm>
          <a:off x="0" y="0"/>
          <a:ext cx="0" cy="0"/>
          <a:chOff x="0" y="0"/>
          <a:chExt cx="0" cy="0"/>
        </a:xfrm>
      </p:grpSpPr>
      <p:sp>
        <p:nvSpPr>
          <p:cNvPr id="481" name="Google Shape;481;p114"/>
          <p:cNvSpPr txBox="1">
            <a:spLocks noGrp="1"/>
          </p:cNvSpPr>
          <p:nvPr>
            <p:ph type="subTitle" idx="1"/>
          </p:nvPr>
        </p:nvSpPr>
        <p:spPr>
          <a:xfrm>
            <a:off x="485975" y="573725"/>
            <a:ext cx="408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482" name="Google Shape;482;p114"/>
          <p:cNvSpPr txBox="1">
            <a:spLocks noGrp="1"/>
          </p:cNvSpPr>
          <p:nvPr>
            <p:ph type="body" idx="2"/>
          </p:nvPr>
        </p:nvSpPr>
        <p:spPr>
          <a:xfrm>
            <a:off x="485725" y="120847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483" name="Google Shape;483;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84" name="Google Shape;484;p114"/>
          <p:cNvSpPr/>
          <p:nvPr/>
        </p:nvSpPr>
        <p:spPr>
          <a:xfrm>
            <a:off x="4569325" y="0"/>
            <a:ext cx="4574700" cy="5154000"/>
          </a:xfrm>
          <a:prstGeom prst="rect">
            <a:avLst/>
          </a:prstGeom>
          <a:solidFill>
            <a:srgbClr val="F3FD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hree column w/ section pill">
  <p:cSld name="TITLE_AND_BODY_7_1_1">
    <p:spTree>
      <p:nvGrpSpPr>
        <p:cNvPr id="1" name="Shape 485"/>
        <p:cNvGrpSpPr/>
        <p:nvPr/>
      </p:nvGrpSpPr>
      <p:grpSpPr>
        <a:xfrm>
          <a:off x="0" y="0"/>
          <a:ext cx="0" cy="0"/>
          <a:chOff x="0" y="0"/>
          <a:chExt cx="0" cy="0"/>
        </a:xfrm>
      </p:grpSpPr>
      <p:sp>
        <p:nvSpPr>
          <p:cNvPr id="486" name="Google Shape;486;p115"/>
          <p:cNvSpPr txBox="1">
            <a:spLocks noGrp="1"/>
          </p:cNvSpPr>
          <p:nvPr>
            <p:ph type="subTitle" idx="1"/>
          </p:nvPr>
        </p:nvSpPr>
        <p:spPr>
          <a:xfrm>
            <a:off x="485975" y="5737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487" name="Google Shape;487;p115"/>
          <p:cNvSpPr txBox="1">
            <a:spLocks noGrp="1"/>
          </p:cNvSpPr>
          <p:nvPr>
            <p:ph type="body" idx="2"/>
          </p:nvPr>
        </p:nvSpPr>
        <p:spPr>
          <a:xfrm>
            <a:off x="485725" y="1208475"/>
            <a:ext cx="27249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488" name="Google Shape;488;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89" name="Google Shape;489;p115"/>
          <p:cNvSpPr txBox="1">
            <a:spLocks noGrp="1"/>
          </p:cNvSpPr>
          <p:nvPr>
            <p:ph type="body" idx="3"/>
          </p:nvPr>
        </p:nvSpPr>
        <p:spPr>
          <a:xfrm>
            <a:off x="5934575" y="1208475"/>
            <a:ext cx="27249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490" name="Google Shape;490;p115"/>
          <p:cNvSpPr txBox="1">
            <a:spLocks noGrp="1"/>
          </p:cNvSpPr>
          <p:nvPr>
            <p:ph type="body" idx="4"/>
          </p:nvPr>
        </p:nvSpPr>
        <p:spPr>
          <a:xfrm>
            <a:off x="3209675" y="1208475"/>
            <a:ext cx="27249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4 1 1 1">
  <p:cSld name="TITLE_AND_BODY_7_1_1_1">
    <p:spTree>
      <p:nvGrpSpPr>
        <p:cNvPr id="1" name="Shape 491"/>
        <p:cNvGrpSpPr/>
        <p:nvPr/>
      </p:nvGrpSpPr>
      <p:grpSpPr>
        <a:xfrm>
          <a:off x="0" y="0"/>
          <a:ext cx="0" cy="0"/>
          <a:chOff x="0" y="0"/>
          <a:chExt cx="0" cy="0"/>
        </a:xfrm>
      </p:grpSpPr>
      <p:sp>
        <p:nvSpPr>
          <p:cNvPr id="492" name="Google Shape;492;p116"/>
          <p:cNvSpPr txBox="1">
            <a:spLocks noGrp="1"/>
          </p:cNvSpPr>
          <p:nvPr>
            <p:ph type="subTitle" idx="1"/>
          </p:nvPr>
        </p:nvSpPr>
        <p:spPr>
          <a:xfrm>
            <a:off x="485975" y="5737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493" name="Google Shape;493;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and sub-sections - Yellow">
  <p:cSld name="SECTION_TITLE_AND_DESCRIPTION">
    <p:bg>
      <p:bgPr>
        <a:solidFill>
          <a:srgbClr val="FFFAED"/>
        </a:solidFill>
        <a:effectLst/>
      </p:bgPr>
    </p:bg>
    <p:spTree>
      <p:nvGrpSpPr>
        <p:cNvPr id="1" name="Shape 494"/>
        <p:cNvGrpSpPr/>
        <p:nvPr/>
      </p:nvGrpSpPr>
      <p:grpSpPr>
        <a:xfrm>
          <a:off x="0" y="0"/>
          <a:ext cx="0" cy="0"/>
          <a:chOff x="0" y="0"/>
          <a:chExt cx="0" cy="0"/>
        </a:xfrm>
      </p:grpSpPr>
      <p:sp>
        <p:nvSpPr>
          <p:cNvPr id="495" name="Google Shape;495;p11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7"/>
          <p:cNvSpPr txBox="1">
            <a:spLocks noGrp="1"/>
          </p:cNvSpPr>
          <p:nvPr>
            <p:ph type="title"/>
          </p:nvPr>
        </p:nvSpPr>
        <p:spPr>
          <a:xfrm>
            <a:off x="265500" y="1537950"/>
            <a:ext cx="4045200" cy="206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83156"/>
              </a:buClr>
              <a:buSzPts val="4200"/>
              <a:buNone/>
              <a:defRPr sz="4200" b="1">
                <a:solidFill>
                  <a:srgbClr val="083156"/>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7" name="Google Shape;497;p117"/>
          <p:cNvSpPr txBox="1">
            <a:spLocks noGrp="1"/>
          </p:cNvSpPr>
          <p:nvPr>
            <p:ph type="body" idx="1"/>
          </p:nvPr>
        </p:nvSpPr>
        <p:spPr>
          <a:xfrm>
            <a:off x="4887325" y="1053600"/>
            <a:ext cx="3837000" cy="30363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498" name="Google Shape;498;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and sub-sections - Peach">
  <p:cSld name="SECTION_TITLE_AND_DESCRIPTION_1">
    <p:bg>
      <p:bgPr>
        <a:solidFill>
          <a:srgbClr val="FFF3E4"/>
        </a:solidFill>
        <a:effectLst/>
      </p:bgPr>
    </p:bg>
    <p:spTree>
      <p:nvGrpSpPr>
        <p:cNvPr id="1" name="Shape 499"/>
        <p:cNvGrpSpPr/>
        <p:nvPr/>
      </p:nvGrpSpPr>
      <p:grpSpPr>
        <a:xfrm>
          <a:off x="0" y="0"/>
          <a:ext cx="0" cy="0"/>
          <a:chOff x="0" y="0"/>
          <a:chExt cx="0" cy="0"/>
        </a:xfrm>
      </p:grpSpPr>
      <p:sp>
        <p:nvSpPr>
          <p:cNvPr id="500" name="Google Shape;500;p11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8"/>
          <p:cNvSpPr txBox="1">
            <a:spLocks noGrp="1"/>
          </p:cNvSpPr>
          <p:nvPr>
            <p:ph type="title"/>
          </p:nvPr>
        </p:nvSpPr>
        <p:spPr>
          <a:xfrm>
            <a:off x="265500" y="1537950"/>
            <a:ext cx="4045200" cy="206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83156"/>
              </a:buClr>
              <a:buSzPts val="4200"/>
              <a:buNone/>
              <a:defRPr sz="4200" b="1">
                <a:solidFill>
                  <a:srgbClr val="083156"/>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02" name="Google Shape;502;p118"/>
          <p:cNvSpPr txBox="1">
            <a:spLocks noGrp="1"/>
          </p:cNvSpPr>
          <p:nvPr>
            <p:ph type="body" idx="1"/>
          </p:nvPr>
        </p:nvSpPr>
        <p:spPr>
          <a:xfrm>
            <a:off x="4887325" y="1053600"/>
            <a:ext cx="3837000" cy="30363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503" name="Google Shape;503;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and sub-sections - Blue">
  <p:cSld name="SECTION_TITLE_AND_DESCRIPTION_1_1">
    <p:bg>
      <p:bgPr>
        <a:solidFill>
          <a:srgbClr val="F5FCFF"/>
        </a:solidFill>
        <a:effectLst/>
      </p:bgPr>
    </p:bg>
    <p:spTree>
      <p:nvGrpSpPr>
        <p:cNvPr id="1" name="Shape 504"/>
        <p:cNvGrpSpPr/>
        <p:nvPr/>
      </p:nvGrpSpPr>
      <p:grpSpPr>
        <a:xfrm>
          <a:off x="0" y="0"/>
          <a:ext cx="0" cy="0"/>
          <a:chOff x="0" y="0"/>
          <a:chExt cx="0" cy="0"/>
        </a:xfrm>
      </p:grpSpPr>
      <p:sp>
        <p:nvSpPr>
          <p:cNvPr id="505" name="Google Shape;505;p1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9"/>
          <p:cNvSpPr txBox="1">
            <a:spLocks noGrp="1"/>
          </p:cNvSpPr>
          <p:nvPr>
            <p:ph type="title"/>
          </p:nvPr>
        </p:nvSpPr>
        <p:spPr>
          <a:xfrm>
            <a:off x="265500" y="1537950"/>
            <a:ext cx="4045200" cy="206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83156"/>
              </a:buClr>
              <a:buSzPts val="4200"/>
              <a:buNone/>
              <a:defRPr sz="4200" b="1">
                <a:solidFill>
                  <a:srgbClr val="083156"/>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07" name="Google Shape;507;p119"/>
          <p:cNvSpPr txBox="1">
            <a:spLocks noGrp="1"/>
          </p:cNvSpPr>
          <p:nvPr>
            <p:ph type="body" idx="1"/>
          </p:nvPr>
        </p:nvSpPr>
        <p:spPr>
          <a:xfrm>
            <a:off x="4887325" y="1053600"/>
            <a:ext cx="3837000" cy="30363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508" name="Google Shape;508;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and sub-sections - Green">
  <p:cSld name="SECTION_TITLE_AND_DESCRIPTION_1_1_1">
    <p:bg>
      <p:bgPr>
        <a:solidFill>
          <a:srgbClr val="F3FDF2"/>
        </a:solidFill>
        <a:effectLst/>
      </p:bgPr>
    </p:bg>
    <p:spTree>
      <p:nvGrpSpPr>
        <p:cNvPr id="1" name="Shape 509"/>
        <p:cNvGrpSpPr/>
        <p:nvPr/>
      </p:nvGrpSpPr>
      <p:grpSpPr>
        <a:xfrm>
          <a:off x="0" y="0"/>
          <a:ext cx="0" cy="0"/>
          <a:chOff x="0" y="0"/>
          <a:chExt cx="0" cy="0"/>
        </a:xfrm>
      </p:grpSpPr>
      <p:sp>
        <p:nvSpPr>
          <p:cNvPr id="510" name="Google Shape;510;p12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20"/>
          <p:cNvSpPr txBox="1">
            <a:spLocks noGrp="1"/>
          </p:cNvSpPr>
          <p:nvPr>
            <p:ph type="title"/>
          </p:nvPr>
        </p:nvSpPr>
        <p:spPr>
          <a:xfrm>
            <a:off x="265500" y="1537950"/>
            <a:ext cx="4045200" cy="206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83156"/>
              </a:buClr>
              <a:buSzPts val="4200"/>
              <a:buNone/>
              <a:defRPr sz="4200" b="1">
                <a:solidFill>
                  <a:srgbClr val="083156"/>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12" name="Google Shape;512;p120"/>
          <p:cNvSpPr txBox="1">
            <a:spLocks noGrp="1"/>
          </p:cNvSpPr>
          <p:nvPr>
            <p:ph type="body" idx="1"/>
          </p:nvPr>
        </p:nvSpPr>
        <p:spPr>
          <a:xfrm>
            <a:off x="4887325" y="1053600"/>
            <a:ext cx="3837000" cy="30363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513" name="Google Shape;513;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Stat">
  <p:cSld name="BIG_NUMBER">
    <p:bg>
      <p:bgPr>
        <a:solidFill>
          <a:srgbClr val="FFFAED"/>
        </a:solidFill>
        <a:effectLst/>
      </p:bgPr>
    </p:bg>
    <p:spTree>
      <p:nvGrpSpPr>
        <p:cNvPr id="1" name="Shape 514"/>
        <p:cNvGrpSpPr/>
        <p:nvPr/>
      </p:nvGrpSpPr>
      <p:grpSpPr>
        <a:xfrm>
          <a:off x="0" y="0"/>
          <a:ext cx="0" cy="0"/>
          <a:chOff x="0" y="0"/>
          <a:chExt cx="0" cy="0"/>
        </a:xfrm>
      </p:grpSpPr>
      <p:sp>
        <p:nvSpPr>
          <p:cNvPr id="515" name="Google Shape;515;p121"/>
          <p:cNvSpPr txBox="1">
            <a:spLocks noGrp="1"/>
          </p:cNvSpPr>
          <p:nvPr>
            <p:ph type="title"/>
          </p:nvPr>
        </p:nvSpPr>
        <p:spPr>
          <a:xfrm>
            <a:off x="2314500" y="1813050"/>
            <a:ext cx="4515000" cy="10602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6" name="Google Shape;516;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7" name="Google Shape;517;p121"/>
          <p:cNvSpPr txBox="1"/>
          <p:nvPr/>
        </p:nvSpPr>
        <p:spPr>
          <a:xfrm>
            <a:off x="3082500" y="3253150"/>
            <a:ext cx="2979000" cy="3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518" name="Google Shape;518;p121"/>
          <p:cNvSpPr txBox="1">
            <a:spLocks noGrp="1"/>
          </p:cNvSpPr>
          <p:nvPr>
            <p:ph type="subTitle" idx="1"/>
          </p:nvPr>
        </p:nvSpPr>
        <p:spPr>
          <a:xfrm>
            <a:off x="2317050" y="2946625"/>
            <a:ext cx="4509900" cy="8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9"/>
        <p:cNvGrpSpPr/>
        <p:nvPr/>
      </p:nvGrpSpPr>
      <p:grpSpPr>
        <a:xfrm>
          <a:off x="0" y="0"/>
          <a:ext cx="0" cy="0"/>
          <a:chOff x="0" y="0"/>
          <a:chExt cx="0" cy="0"/>
        </a:xfrm>
      </p:grpSpPr>
      <p:sp>
        <p:nvSpPr>
          <p:cNvPr id="520" name="Google Shape;520;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1">
  <p:cSld name="TITLE_AND_BODY_8">
    <p:spTree>
      <p:nvGrpSpPr>
        <p:cNvPr id="1" name="Shape 521"/>
        <p:cNvGrpSpPr/>
        <p:nvPr/>
      </p:nvGrpSpPr>
      <p:grpSpPr>
        <a:xfrm>
          <a:off x="0" y="0"/>
          <a:ext cx="0" cy="0"/>
          <a:chOff x="0" y="0"/>
          <a:chExt cx="0" cy="0"/>
        </a:xfrm>
      </p:grpSpPr>
      <p:sp>
        <p:nvSpPr>
          <p:cNvPr id="522" name="Google Shape;522;p1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3" name="Google Shape;523;p1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524" name="Google Shape;524;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48750" y="1430400"/>
            <a:ext cx="6990000" cy="228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83156"/>
              </a:buClr>
              <a:buSzPts val="6000"/>
              <a:buNone/>
              <a:defRPr sz="6000" b="1">
                <a:solidFill>
                  <a:srgbClr val="083156"/>
                </a:solidFill>
              </a:defRPr>
            </a:lvl1pPr>
            <a:lvl2pPr lvl="1" rtl="0">
              <a:lnSpc>
                <a:spcPct val="70000"/>
              </a:lnSpc>
              <a:spcBef>
                <a:spcPts val="0"/>
              </a:spcBef>
              <a:spcAft>
                <a:spcPts val="0"/>
              </a:spcAft>
              <a:buSzPts val="6500"/>
              <a:buNone/>
              <a:defRPr sz="6500"/>
            </a:lvl2pPr>
            <a:lvl3pPr lvl="2" rtl="0">
              <a:lnSpc>
                <a:spcPct val="70000"/>
              </a:lnSpc>
              <a:spcBef>
                <a:spcPts val="0"/>
              </a:spcBef>
              <a:spcAft>
                <a:spcPts val="0"/>
              </a:spcAft>
              <a:buSzPts val="6500"/>
              <a:buNone/>
              <a:defRPr sz="6500"/>
            </a:lvl3pPr>
            <a:lvl4pPr lvl="3" rtl="0">
              <a:lnSpc>
                <a:spcPct val="70000"/>
              </a:lnSpc>
              <a:spcBef>
                <a:spcPts val="0"/>
              </a:spcBef>
              <a:spcAft>
                <a:spcPts val="0"/>
              </a:spcAft>
              <a:buSzPts val="6500"/>
              <a:buNone/>
              <a:defRPr sz="6500"/>
            </a:lvl4pPr>
            <a:lvl5pPr lvl="4" rtl="0">
              <a:lnSpc>
                <a:spcPct val="70000"/>
              </a:lnSpc>
              <a:spcBef>
                <a:spcPts val="0"/>
              </a:spcBef>
              <a:spcAft>
                <a:spcPts val="0"/>
              </a:spcAft>
              <a:buSzPts val="6500"/>
              <a:buNone/>
              <a:defRPr sz="6500"/>
            </a:lvl5pPr>
            <a:lvl6pPr lvl="5" rtl="0">
              <a:lnSpc>
                <a:spcPct val="70000"/>
              </a:lnSpc>
              <a:spcBef>
                <a:spcPts val="0"/>
              </a:spcBef>
              <a:spcAft>
                <a:spcPts val="0"/>
              </a:spcAft>
              <a:buSzPts val="6500"/>
              <a:buNone/>
              <a:defRPr sz="6500"/>
            </a:lvl6pPr>
            <a:lvl7pPr lvl="6" rtl="0">
              <a:lnSpc>
                <a:spcPct val="70000"/>
              </a:lnSpc>
              <a:spcBef>
                <a:spcPts val="0"/>
              </a:spcBef>
              <a:spcAft>
                <a:spcPts val="0"/>
              </a:spcAft>
              <a:buSzPts val="6500"/>
              <a:buNone/>
              <a:defRPr sz="6500"/>
            </a:lvl7pPr>
            <a:lvl8pPr lvl="7" rtl="0">
              <a:lnSpc>
                <a:spcPct val="70000"/>
              </a:lnSpc>
              <a:spcBef>
                <a:spcPts val="0"/>
              </a:spcBef>
              <a:spcAft>
                <a:spcPts val="0"/>
              </a:spcAft>
              <a:buSzPts val="6500"/>
              <a:buNone/>
              <a:defRPr sz="6500"/>
            </a:lvl8pPr>
            <a:lvl9pPr lvl="8" rtl="0">
              <a:lnSpc>
                <a:spcPct val="70000"/>
              </a:lnSpc>
              <a:spcBef>
                <a:spcPts val="0"/>
              </a:spcBef>
              <a:spcAft>
                <a:spcPts val="0"/>
              </a:spcAft>
              <a:buSzPts val="6500"/>
              <a:buNone/>
              <a:defRPr sz="6500"/>
            </a:lvl9pPr>
          </a:lstStyle>
          <a:p>
            <a:endParaRPr/>
          </a:p>
        </p:txBody>
      </p:sp>
      <p:sp>
        <p:nvSpPr>
          <p:cNvPr id="56" name="Google Shape;5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7" name="Google Shape;57;p14"/>
          <p:cNvSpPr txBox="1">
            <a:spLocks noGrp="1"/>
          </p:cNvSpPr>
          <p:nvPr>
            <p:ph type="title" idx="2"/>
          </p:nvPr>
        </p:nvSpPr>
        <p:spPr>
          <a:xfrm>
            <a:off x="479782" y="3702343"/>
            <a:ext cx="4000500" cy="959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D4D5C"/>
              </a:buClr>
              <a:buSzPts val="2400"/>
              <a:buNone/>
              <a:defRPr sz="2400" b="0">
                <a:solidFill>
                  <a:srgbClr val="3D4D5C"/>
                </a:solidFill>
              </a:defRPr>
            </a:lvl1pPr>
            <a:lvl2pPr lvl="1" rtl="0">
              <a:spcBef>
                <a:spcPts val="0"/>
              </a:spcBef>
              <a:spcAft>
                <a:spcPts val="0"/>
              </a:spcAft>
              <a:buSzPts val="2800"/>
              <a:buFont typeface="Nunito SemiBold"/>
              <a:buNone/>
              <a:defRPr>
                <a:latin typeface="Nunito SemiBold"/>
                <a:ea typeface="Nunito SemiBold"/>
                <a:cs typeface="Nunito SemiBold"/>
                <a:sym typeface="Nunito SemiBold"/>
              </a:defRPr>
            </a:lvl2pPr>
            <a:lvl3pPr lvl="2" rtl="0">
              <a:spcBef>
                <a:spcPts val="0"/>
              </a:spcBef>
              <a:spcAft>
                <a:spcPts val="0"/>
              </a:spcAft>
              <a:buSzPts val="2800"/>
              <a:buFont typeface="Nunito SemiBold"/>
              <a:buNone/>
              <a:defRPr>
                <a:latin typeface="Nunito SemiBold"/>
                <a:ea typeface="Nunito SemiBold"/>
                <a:cs typeface="Nunito SemiBold"/>
                <a:sym typeface="Nunito SemiBold"/>
              </a:defRPr>
            </a:lvl3pPr>
            <a:lvl4pPr lvl="3" rtl="0">
              <a:spcBef>
                <a:spcPts val="0"/>
              </a:spcBef>
              <a:spcAft>
                <a:spcPts val="0"/>
              </a:spcAft>
              <a:buSzPts val="2800"/>
              <a:buFont typeface="Nunito SemiBold"/>
              <a:buNone/>
              <a:defRPr>
                <a:latin typeface="Nunito SemiBold"/>
                <a:ea typeface="Nunito SemiBold"/>
                <a:cs typeface="Nunito SemiBold"/>
                <a:sym typeface="Nunito SemiBold"/>
              </a:defRPr>
            </a:lvl4pPr>
            <a:lvl5pPr lvl="4" rtl="0">
              <a:spcBef>
                <a:spcPts val="0"/>
              </a:spcBef>
              <a:spcAft>
                <a:spcPts val="0"/>
              </a:spcAft>
              <a:buSzPts val="2800"/>
              <a:buFont typeface="Nunito SemiBold"/>
              <a:buNone/>
              <a:defRPr>
                <a:latin typeface="Nunito SemiBold"/>
                <a:ea typeface="Nunito SemiBold"/>
                <a:cs typeface="Nunito SemiBold"/>
                <a:sym typeface="Nunito SemiBold"/>
              </a:defRPr>
            </a:lvl5pPr>
            <a:lvl6pPr lvl="5" rtl="0">
              <a:spcBef>
                <a:spcPts val="0"/>
              </a:spcBef>
              <a:spcAft>
                <a:spcPts val="0"/>
              </a:spcAft>
              <a:buSzPts val="2800"/>
              <a:buFont typeface="Nunito SemiBold"/>
              <a:buNone/>
              <a:defRPr>
                <a:latin typeface="Nunito SemiBold"/>
                <a:ea typeface="Nunito SemiBold"/>
                <a:cs typeface="Nunito SemiBold"/>
                <a:sym typeface="Nunito SemiBold"/>
              </a:defRPr>
            </a:lvl6pPr>
            <a:lvl7pPr lvl="6" rtl="0">
              <a:spcBef>
                <a:spcPts val="0"/>
              </a:spcBef>
              <a:spcAft>
                <a:spcPts val="0"/>
              </a:spcAft>
              <a:buSzPts val="2800"/>
              <a:buFont typeface="Nunito SemiBold"/>
              <a:buNone/>
              <a:defRPr>
                <a:latin typeface="Nunito SemiBold"/>
                <a:ea typeface="Nunito SemiBold"/>
                <a:cs typeface="Nunito SemiBold"/>
                <a:sym typeface="Nunito SemiBold"/>
              </a:defRPr>
            </a:lvl7pPr>
            <a:lvl8pPr lvl="7" rtl="0">
              <a:spcBef>
                <a:spcPts val="0"/>
              </a:spcBef>
              <a:spcAft>
                <a:spcPts val="0"/>
              </a:spcAft>
              <a:buSzPts val="2800"/>
              <a:buFont typeface="Nunito SemiBold"/>
              <a:buNone/>
              <a:defRPr>
                <a:latin typeface="Nunito SemiBold"/>
                <a:ea typeface="Nunito SemiBold"/>
                <a:cs typeface="Nunito SemiBold"/>
                <a:sym typeface="Nunito SemiBold"/>
              </a:defRPr>
            </a:lvl8pPr>
            <a:lvl9pPr lvl="8" rtl="0">
              <a:spcBef>
                <a:spcPts val="0"/>
              </a:spcBef>
              <a:spcAft>
                <a:spcPts val="0"/>
              </a:spcAft>
              <a:buSzPts val="2800"/>
              <a:buFont typeface="Nunito SemiBold"/>
              <a:buNone/>
              <a:defRPr>
                <a:latin typeface="Nunito SemiBold"/>
                <a:ea typeface="Nunito SemiBold"/>
                <a:cs typeface="Nunito SemiBold"/>
                <a:sym typeface="Nunito SemiBold"/>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2">
  <p:cSld name="Title and Content">
    <p:spTree>
      <p:nvGrpSpPr>
        <p:cNvPr id="1" name="Shape 525"/>
        <p:cNvGrpSpPr/>
        <p:nvPr/>
      </p:nvGrpSpPr>
      <p:grpSpPr>
        <a:xfrm>
          <a:off x="0" y="0"/>
          <a:ext cx="0" cy="0"/>
          <a:chOff x="0" y="0"/>
          <a:chExt cx="0" cy="0"/>
        </a:xfrm>
      </p:grpSpPr>
      <p:sp>
        <p:nvSpPr>
          <p:cNvPr id="526" name="Google Shape;526;p124"/>
          <p:cNvSpPr txBox="1">
            <a:spLocks noGrp="1"/>
          </p:cNvSpPr>
          <p:nvPr>
            <p:ph type="title"/>
          </p:nvPr>
        </p:nvSpPr>
        <p:spPr>
          <a:xfrm>
            <a:off x="628650" y="273844"/>
            <a:ext cx="7886700" cy="994200"/>
          </a:xfrm>
          <a:prstGeom prst="rect">
            <a:avLst/>
          </a:prstGeom>
          <a:noFill/>
          <a:ln>
            <a:noFill/>
          </a:ln>
        </p:spPr>
        <p:txBody>
          <a:bodyPr spcFirstLastPara="1" wrap="square" lIns="34275" tIns="34275" rIns="34275" bIns="34275" anchor="ctr" anchorCtr="0">
            <a:noAutofit/>
          </a:bodyPr>
          <a:lstStyle>
            <a:lvl1pPr lvl="0" algn="ctr" rtl="0">
              <a:lnSpc>
                <a:spcPct val="90000"/>
              </a:lnSpc>
              <a:spcBef>
                <a:spcPts val="0"/>
              </a:spcBef>
              <a:spcAft>
                <a:spcPts val="0"/>
              </a:spcAft>
              <a:buClr>
                <a:srgbClr val="4C4C4C"/>
              </a:buClr>
              <a:buSzPts val="3300"/>
              <a:buFont typeface="Arial"/>
              <a:buNone/>
              <a:defRPr>
                <a:solidFill>
                  <a:srgbClr val="4C4C4C"/>
                </a:solidFill>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527" name="Google Shape;527;p124"/>
          <p:cNvSpPr txBox="1">
            <a:spLocks noGrp="1"/>
          </p:cNvSpPr>
          <p:nvPr>
            <p:ph type="body" idx="1"/>
          </p:nvPr>
        </p:nvSpPr>
        <p:spPr>
          <a:xfrm>
            <a:off x="628650" y="1369219"/>
            <a:ext cx="7886700" cy="3263400"/>
          </a:xfrm>
          <a:prstGeom prst="rect">
            <a:avLst/>
          </a:prstGeom>
          <a:noFill/>
          <a:ln>
            <a:noFill/>
          </a:ln>
        </p:spPr>
        <p:txBody>
          <a:bodyPr spcFirstLastPara="1" wrap="square" lIns="34275" tIns="34275" rIns="34275" bIns="34275" anchor="t" anchorCtr="0">
            <a:noAutofit/>
          </a:bodyPr>
          <a:lstStyle>
            <a:lvl1pPr marL="457200" lvl="0" indent="-361950" algn="l" rtl="0">
              <a:lnSpc>
                <a:spcPct val="90000"/>
              </a:lnSpc>
              <a:spcBef>
                <a:spcPts val="800"/>
              </a:spcBef>
              <a:spcAft>
                <a:spcPts val="0"/>
              </a:spcAft>
              <a:buClr>
                <a:srgbClr val="808080"/>
              </a:buClr>
              <a:buSzPts val="2100"/>
              <a:buChar char="●"/>
              <a:defRPr>
                <a:solidFill>
                  <a:srgbClr val="808080"/>
                </a:solidFill>
                <a:latin typeface="Arial"/>
                <a:ea typeface="Arial"/>
                <a:cs typeface="Arial"/>
                <a:sym typeface="Arial"/>
              </a:defRPr>
            </a:lvl1pPr>
            <a:lvl2pPr marL="914400" lvl="1" indent="-342900" algn="l" rtl="0">
              <a:lnSpc>
                <a:spcPct val="90000"/>
              </a:lnSpc>
              <a:spcBef>
                <a:spcPts val="800"/>
              </a:spcBef>
              <a:spcAft>
                <a:spcPts val="0"/>
              </a:spcAft>
              <a:buClr>
                <a:srgbClr val="808080"/>
              </a:buClr>
              <a:buSzPts val="1800"/>
              <a:buChar char="○"/>
              <a:defRPr>
                <a:solidFill>
                  <a:srgbClr val="808080"/>
                </a:solidFill>
                <a:latin typeface="Arial"/>
                <a:ea typeface="Arial"/>
                <a:cs typeface="Arial"/>
                <a:sym typeface="Arial"/>
              </a:defRPr>
            </a:lvl2pPr>
            <a:lvl3pPr marL="1371600" lvl="2" indent="-323850" algn="l" rtl="0">
              <a:lnSpc>
                <a:spcPct val="90000"/>
              </a:lnSpc>
              <a:spcBef>
                <a:spcPts val="800"/>
              </a:spcBef>
              <a:spcAft>
                <a:spcPts val="0"/>
              </a:spcAft>
              <a:buClr>
                <a:srgbClr val="808080"/>
              </a:buClr>
              <a:buSzPts val="1500"/>
              <a:buChar char="■"/>
              <a:defRPr>
                <a:solidFill>
                  <a:srgbClr val="808080"/>
                </a:solidFill>
                <a:latin typeface="Arial"/>
                <a:ea typeface="Arial"/>
                <a:cs typeface="Arial"/>
                <a:sym typeface="Arial"/>
              </a:defRPr>
            </a:lvl3pPr>
            <a:lvl4pPr marL="1828800" lvl="3" indent="-361950" algn="l" rtl="0">
              <a:lnSpc>
                <a:spcPct val="90000"/>
              </a:lnSpc>
              <a:spcBef>
                <a:spcPts val="800"/>
              </a:spcBef>
              <a:spcAft>
                <a:spcPts val="0"/>
              </a:spcAft>
              <a:buClr>
                <a:srgbClr val="808080"/>
              </a:buClr>
              <a:buSzPts val="2100"/>
              <a:buChar char="●"/>
              <a:defRPr>
                <a:solidFill>
                  <a:srgbClr val="808080"/>
                </a:solidFill>
                <a:latin typeface="Arial"/>
                <a:ea typeface="Arial"/>
                <a:cs typeface="Arial"/>
                <a:sym typeface="Arial"/>
              </a:defRPr>
            </a:lvl4pPr>
            <a:lvl5pPr marL="2286000" lvl="4" indent="-361950" algn="l" rtl="0">
              <a:lnSpc>
                <a:spcPct val="90000"/>
              </a:lnSpc>
              <a:spcBef>
                <a:spcPts val="800"/>
              </a:spcBef>
              <a:spcAft>
                <a:spcPts val="0"/>
              </a:spcAft>
              <a:buClr>
                <a:srgbClr val="808080"/>
              </a:buClr>
              <a:buSzPts val="2100"/>
              <a:buChar char="○"/>
              <a:defRPr>
                <a:solidFill>
                  <a:srgbClr val="808080"/>
                </a:solidFill>
                <a:latin typeface="Arial"/>
                <a:ea typeface="Arial"/>
                <a:cs typeface="Arial"/>
                <a:sym typeface="Arial"/>
              </a:defRPr>
            </a:lvl5pPr>
            <a:lvl6pPr marL="2743200" lvl="5" indent="-317500" algn="l" rtl="0">
              <a:lnSpc>
                <a:spcPct val="90000"/>
              </a:lnSpc>
              <a:spcBef>
                <a:spcPts val="800"/>
              </a:spcBef>
              <a:spcAft>
                <a:spcPts val="0"/>
              </a:spcAft>
              <a:buClr>
                <a:srgbClr val="000000"/>
              </a:buClr>
              <a:buSzPts val="1400"/>
              <a:buChar char="■"/>
              <a:defRPr/>
            </a:lvl6pPr>
            <a:lvl7pPr marL="3200400" lvl="6" indent="-317500" algn="l" rtl="0">
              <a:lnSpc>
                <a:spcPct val="90000"/>
              </a:lnSpc>
              <a:spcBef>
                <a:spcPts val="800"/>
              </a:spcBef>
              <a:spcAft>
                <a:spcPts val="0"/>
              </a:spcAft>
              <a:buClr>
                <a:srgbClr val="000000"/>
              </a:buClr>
              <a:buSzPts val="1400"/>
              <a:buChar char="●"/>
              <a:defRPr/>
            </a:lvl7pPr>
            <a:lvl8pPr marL="3657600" lvl="7" indent="-317500" algn="l" rtl="0">
              <a:lnSpc>
                <a:spcPct val="90000"/>
              </a:lnSpc>
              <a:spcBef>
                <a:spcPts val="800"/>
              </a:spcBef>
              <a:spcAft>
                <a:spcPts val="0"/>
              </a:spcAft>
              <a:buClr>
                <a:srgbClr val="000000"/>
              </a:buClr>
              <a:buSzPts val="1400"/>
              <a:buChar char="○"/>
              <a:defRPr/>
            </a:lvl8pPr>
            <a:lvl9pPr marL="4114800" lvl="8" indent="-317500" algn="l" rtl="0">
              <a:lnSpc>
                <a:spcPct val="90000"/>
              </a:lnSpc>
              <a:spcBef>
                <a:spcPts val="800"/>
              </a:spcBef>
              <a:spcAft>
                <a:spcPts val="0"/>
              </a:spcAft>
              <a:buClr>
                <a:srgbClr val="000000"/>
              </a:buClr>
              <a:buSzPts val="1400"/>
              <a:buChar char="■"/>
              <a:defRPr/>
            </a:lvl9pPr>
          </a:lstStyle>
          <a:p>
            <a:endParaRPr/>
          </a:p>
        </p:txBody>
      </p:sp>
      <p:sp>
        <p:nvSpPr>
          <p:cNvPr id="528" name="Google Shape;528;p124"/>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rmAutofit lnSpcReduction="20000"/>
          </a:bodyPr>
          <a:lstStyle>
            <a:lvl1pPr marL="0" lvl="0" indent="0" algn="r" rtl="0">
              <a:lnSpc>
                <a:spcPct val="100000"/>
              </a:lnSpc>
              <a:spcBef>
                <a:spcPts val="0"/>
              </a:spcBef>
              <a:spcAft>
                <a:spcPts val="0"/>
              </a:spcAft>
              <a:buClr>
                <a:srgbClr val="888888"/>
              </a:buClr>
              <a:buSzPts val="900"/>
              <a:buFont typeface="Calibri"/>
              <a:buNone/>
              <a:defRPr sz="900">
                <a:solidFill>
                  <a:srgbClr val="888888"/>
                </a:solidFill>
              </a:defRPr>
            </a:lvl1pPr>
            <a:lvl2pPr marL="0" lvl="1" indent="0" algn="r" rtl="0">
              <a:lnSpc>
                <a:spcPct val="100000"/>
              </a:lnSpc>
              <a:spcBef>
                <a:spcPts val="0"/>
              </a:spcBef>
              <a:spcAft>
                <a:spcPts val="0"/>
              </a:spcAft>
              <a:buClr>
                <a:srgbClr val="888888"/>
              </a:buClr>
              <a:buSzPts val="900"/>
              <a:buFont typeface="Calibri"/>
              <a:buNone/>
              <a:defRPr sz="900">
                <a:solidFill>
                  <a:srgbClr val="888888"/>
                </a:solidFill>
              </a:defRPr>
            </a:lvl2pPr>
            <a:lvl3pPr marL="0" lvl="2" indent="0" algn="r" rtl="0">
              <a:lnSpc>
                <a:spcPct val="100000"/>
              </a:lnSpc>
              <a:spcBef>
                <a:spcPts val="0"/>
              </a:spcBef>
              <a:spcAft>
                <a:spcPts val="0"/>
              </a:spcAft>
              <a:buClr>
                <a:srgbClr val="888888"/>
              </a:buClr>
              <a:buSzPts val="900"/>
              <a:buFont typeface="Calibri"/>
              <a:buNone/>
              <a:defRPr sz="900">
                <a:solidFill>
                  <a:srgbClr val="888888"/>
                </a:solidFill>
              </a:defRPr>
            </a:lvl3pPr>
            <a:lvl4pPr marL="0" lvl="3" indent="0" algn="r" rtl="0">
              <a:lnSpc>
                <a:spcPct val="100000"/>
              </a:lnSpc>
              <a:spcBef>
                <a:spcPts val="0"/>
              </a:spcBef>
              <a:spcAft>
                <a:spcPts val="0"/>
              </a:spcAft>
              <a:buClr>
                <a:srgbClr val="888888"/>
              </a:buClr>
              <a:buSzPts val="900"/>
              <a:buFont typeface="Calibri"/>
              <a:buNone/>
              <a:defRPr sz="900">
                <a:solidFill>
                  <a:srgbClr val="888888"/>
                </a:solidFill>
              </a:defRPr>
            </a:lvl4pPr>
            <a:lvl5pPr marL="0" lvl="4" indent="0" algn="r" rtl="0">
              <a:lnSpc>
                <a:spcPct val="100000"/>
              </a:lnSpc>
              <a:spcBef>
                <a:spcPts val="0"/>
              </a:spcBef>
              <a:spcAft>
                <a:spcPts val="0"/>
              </a:spcAft>
              <a:buClr>
                <a:srgbClr val="888888"/>
              </a:buClr>
              <a:buSzPts val="900"/>
              <a:buFont typeface="Calibri"/>
              <a:buNone/>
              <a:defRPr sz="900">
                <a:solidFill>
                  <a:srgbClr val="888888"/>
                </a:solidFill>
              </a:defRPr>
            </a:lvl5pPr>
            <a:lvl6pPr marL="0" lvl="5" indent="0" algn="r" rtl="0">
              <a:lnSpc>
                <a:spcPct val="100000"/>
              </a:lnSpc>
              <a:spcBef>
                <a:spcPts val="0"/>
              </a:spcBef>
              <a:spcAft>
                <a:spcPts val="0"/>
              </a:spcAft>
              <a:buClr>
                <a:srgbClr val="888888"/>
              </a:buClr>
              <a:buSzPts val="900"/>
              <a:buFont typeface="Calibri"/>
              <a:buNone/>
              <a:defRPr sz="900">
                <a:solidFill>
                  <a:srgbClr val="888888"/>
                </a:solidFill>
              </a:defRPr>
            </a:lvl6pPr>
            <a:lvl7pPr marL="0" lvl="6" indent="0" algn="r" rtl="0">
              <a:lnSpc>
                <a:spcPct val="100000"/>
              </a:lnSpc>
              <a:spcBef>
                <a:spcPts val="0"/>
              </a:spcBef>
              <a:spcAft>
                <a:spcPts val="0"/>
              </a:spcAft>
              <a:buClr>
                <a:srgbClr val="888888"/>
              </a:buClr>
              <a:buSzPts val="900"/>
              <a:buFont typeface="Calibri"/>
              <a:buNone/>
              <a:defRPr sz="900">
                <a:solidFill>
                  <a:srgbClr val="888888"/>
                </a:solidFill>
              </a:defRPr>
            </a:lvl7pPr>
            <a:lvl8pPr marL="0" lvl="7" indent="0" algn="r" rtl="0">
              <a:lnSpc>
                <a:spcPct val="100000"/>
              </a:lnSpc>
              <a:spcBef>
                <a:spcPts val="0"/>
              </a:spcBef>
              <a:spcAft>
                <a:spcPts val="0"/>
              </a:spcAft>
              <a:buClr>
                <a:srgbClr val="888888"/>
              </a:buClr>
              <a:buSzPts val="900"/>
              <a:buFont typeface="Calibri"/>
              <a:buNone/>
              <a:defRPr sz="900">
                <a:solidFill>
                  <a:srgbClr val="888888"/>
                </a:solidFill>
              </a:defRPr>
            </a:lvl8pPr>
            <a:lvl9pPr marL="0" lvl="8" indent="0" algn="r" rtl="0">
              <a:lnSpc>
                <a:spcPct val="100000"/>
              </a:lnSpc>
              <a:spcBef>
                <a:spcPts val="0"/>
              </a:spcBef>
              <a:spcAft>
                <a:spcPts val="0"/>
              </a:spcAft>
              <a:buClr>
                <a:srgbClr val="888888"/>
              </a:buClr>
              <a:buSzPts val="900"/>
              <a:buFont typeface="Calibri"/>
              <a:buNone/>
              <a:defRPr sz="900">
                <a:solidFill>
                  <a:srgbClr val="888888"/>
                </a:solidFil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Content">
  <p:cSld name="TITLE_AND_BODY_5">
    <p:spTree>
      <p:nvGrpSpPr>
        <p:cNvPr id="1" name="Shape 529"/>
        <p:cNvGrpSpPr/>
        <p:nvPr/>
      </p:nvGrpSpPr>
      <p:grpSpPr>
        <a:xfrm>
          <a:off x="0" y="0"/>
          <a:ext cx="0" cy="0"/>
          <a:chOff x="0" y="0"/>
          <a:chExt cx="0" cy="0"/>
        </a:xfrm>
      </p:grpSpPr>
      <p:sp>
        <p:nvSpPr>
          <p:cNvPr id="530" name="Google Shape;530;p125"/>
          <p:cNvSpPr txBox="1">
            <a:spLocks noGrp="1"/>
          </p:cNvSpPr>
          <p:nvPr>
            <p:ph type="title"/>
          </p:nvPr>
        </p:nvSpPr>
        <p:spPr>
          <a:xfrm>
            <a:off x="628650" y="273844"/>
            <a:ext cx="7886700" cy="994200"/>
          </a:xfrm>
          <a:prstGeom prst="rect">
            <a:avLst/>
          </a:prstGeom>
          <a:noFill/>
          <a:ln>
            <a:noFill/>
          </a:ln>
        </p:spPr>
        <p:txBody>
          <a:bodyPr spcFirstLastPara="1" wrap="square" lIns="34275" tIns="34275" rIns="34275" bIns="34275" anchor="ctr" anchorCtr="0">
            <a:noAutofit/>
          </a:bodyPr>
          <a:lstStyle>
            <a:lvl1pPr lvl="0" algn="ctr" rtl="0">
              <a:lnSpc>
                <a:spcPct val="90000"/>
              </a:lnSpc>
              <a:spcBef>
                <a:spcPts val="0"/>
              </a:spcBef>
              <a:spcAft>
                <a:spcPts val="0"/>
              </a:spcAft>
              <a:buClr>
                <a:srgbClr val="4C4C4C"/>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531" name="Google Shape;531;p125"/>
          <p:cNvSpPr txBox="1">
            <a:spLocks noGrp="1"/>
          </p:cNvSpPr>
          <p:nvPr>
            <p:ph type="body" idx="1"/>
          </p:nvPr>
        </p:nvSpPr>
        <p:spPr>
          <a:xfrm>
            <a:off x="628650" y="1369219"/>
            <a:ext cx="7886700" cy="3263400"/>
          </a:xfrm>
          <a:prstGeom prst="rect">
            <a:avLst/>
          </a:prstGeom>
          <a:noFill/>
          <a:ln>
            <a:noFill/>
          </a:ln>
        </p:spPr>
        <p:txBody>
          <a:bodyPr spcFirstLastPara="1" wrap="square" lIns="34275" tIns="34275" rIns="34275" bIns="34275" anchor="t" anchorCtr="0">
            <a:noAutofit/>
          </a:bodyPr>
          <a:lstStyle>
            <a:lvl1pPr marL="457200" lvl="0" indent="-317500" algn="l" rtl="0">
              <a:lnSpc>
                <a:spcPct val="90000"/>
              </a:lnSpc>
              <a:spcBef>
                <a:spcPts val="800"/>
              </a:spcBef>
              <a:spcAft>
                <a:spcPts val="0"/>
              </a:spcAft>
              <a:buClr>
                <a:srgbClr val="6D6D6D"/>
              </a:buClr>
              <a:buSzPts val="1400"/>
              <a:buChar char="●"/>
              <a:defRPr/>
            </a:lvl1pPr>
            <a:lvl2pPr marL="914400" lvl="1" indent="-317500" algn="l" rtl="0">
              <a:lnSpc>
                <a:spcPct val="90000"/>
              </a:lnSpc>
              <a:spcBef>
                <a:spcPts val="800"/>
              </a:spcBef>
              <a:spcAft>
                <a:spcPts val="0"/>
              </a:spcAft>
              <a:buClr>
                <a:srgbClr val="6D6D6D"/>
              </a:buClr>
              <a:buSzPts val="1400"/>
              <a:buChar char="○"/>
              <a:defRPr/>
            </a:lvl2pPr>
            <a:lvl3pPr marL="1371600" lvl="2" indent="-317500" algn="l" rtl="0">
              <a:lnSpc>
                <a:spcPct val="90000"/>
              </a:lnSpc>
              <a:spcBef>
                <a:spcPts val="800"/>
              </a:spcBef>
              <a:spcAft>
                <a:spcPts val="0"/>
              </a:spcAft>
              <a:buClr>
                <a:srgbClr val="6D6D6D"/>
              </a:buClr>
              <a:buSzPts val="1400"/>
              <a:buChar char="■"/>
              <a:defRPr/>
            </a:lvl3pPr>
            <a:lvl4pPr marL="1828800" lvl="3" indent="-317500" algn="l" rtl="0">
              <a:lnSpc>
                <a:spcPct val="90000"/>
              </a:lnSpc>
              <a:spcBef>
                <a:spcPts val="800"/>
              </a:spcBef>
              <a:spcAft>
                <a:spcPts val="0"/>
              </a:spcAft>
              <a:buClr>
                <a:srgbClr val="6D6D6D"/>
              </a:buClr>
              <a:buSzPts val="1400"/>
              <a:buChar char="●"/>
              <a:defRPr/>
            </a:lvl4pPr>
            <a:lvl5pPr marL="2286000" lvl="4" indent="-317500" algn="l" rtl="0">
              <a:lnSpc>
                <a:spcPct val="90000"/>
              </a:lnSpc>
              <a:spcBef>
                <a:spcPts val="800"/>
              </a:spcBef>
              <a:spcAft>
                <a:spcPts val="0"/>
              </a:spcAft>
              <a:buClr>
                <a:srgbClr val="6D6D6D"/>
              </a:buClr>
              <a:buSzPts val="1400"/>
              <a:buChar char="○"/>
              <a:defRPr/>
            </a:lvl5pPr>
            <a:lvl6pPr marL="2743200" lvl="5" indent="-317500" algn="l" rtl="0">
              <a:lnSpc>
                <a:spcPct val="90000"/>
              </a:lnSpc>
              <a:spcBef>
                <a:spcPts val="800"/>
              </a:spcBef>
              <a:spcAft>
                <a:spcPts val="0"/>
              </a:spcAft>
              <a:buClr>
                <a:srgbClr val="000000"/>
              </a:buClr>
              <a:buSzPts val="1400"/>
              <a:buChar char="■"/>
              <a:defRPr/>
            </a:lvl6pPr>
            <a:lvl7pPr marL="3200400" lvl="6" indent="-317500" algn="l" rtl="0">
              <a:lnSpc>
                <a:spcPct val="90000"/>
              </a:lnSpc>
              <a:spcBef>
                <a:spcPts val="800"/>
              </a:spcBef>
              <a:spcAft>
                <a:spcPts val="0"/>
              </a:spcAft>
              <a:buClr>
                <a:srgbClr val="000000"/>
              </a:buClr>
              <a:buSzPts val="1400"/>
              <a:buChar char="●"/>
              <a:defRPr/>
            </a:lvl7pPr>
            <a:lvl8pPr marL="3657600" lvl="7" indent="-317500" algn="l" rtl="0">
              <a:lnSpc>
                <a:spcPct val="90000"/>
              </a:lnSpc>
              <a:spcBef>
                <a:spcPts val="800"/>
              </a:spcBef>
              <a:spcAft>
                <a:spcPts val="0"/>
              </a:spcAft>
              <a:buClr>
                <a:srgbClr val="000000"/>
              </a:buClr>
              <a:buSzPts val="1400"/>
              <a:buChar char="○"/>
              <a:defRPr/>
            </a:lvl8pPr>
            <a:lvl9pPr marL="4114800" lvl="8" indent="-317500" algn="l" rtl="0">
              <a:lnSpc>
                <a:spcPct val="90000"/>
              </a:lnSpc>
              <a:spcBef>
                <a:spcPts val="800"/>
              </a:spcBef>
              <a:spcAft>
                <a:spcPts val="0"/>
              </a:spcAft>
              <a:buClr>
                <a:srgbClr val="000000"/>
              </a:buClr>
              <a:buSzPts val="1400"/>
              <a:buChar char="■"/>
              <a:defRPr/>
            </a:lvl9pPr>
          </a:lstStyle>
          <a:p>
            <a:endParaRPr/>
          </a:p>
        </p:txBody>
      </p:sp>
      <p:sp>
        <p:nvSpPr>
          <p:cNvPr id="532" name="Google Shape;532;p125"/>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rmAutofit lnSpcReduction="20000"/>
          </a:bodyPr>
          <a:lstStyle>
            <a:lvl1pPr marL="0" lvl="0" indent="0" algn="r" rtl="0">
              <a:lnSpc>
                <a:spcPct val="100000"/>
              </a:lnSpc>
              <a:spcBef>
                <a:spcPts val="0"/>
              </a:spcBef>
              <a:spcAft>
                <a:spcPts val="0"/>
              </a:spcAft>
              <a:buClr>
                <a:srgbClr val="888888"/>
              </a:buClr>
              <a:buSzPts val="900"/>
              <a:buFont typeface="Calibri"/>
              <a:buNone/>
              <a:defRPr sz="900">
                <a:solidFill>
                  <a:srgbClr val="888888"/>
                </a:solidFill>
              </a:defRPr>
            </a:lvl1pPr>
            <a:lvl2pPr marL="0" lvl="1" indent="0" algn="r" rtl="0">
              <a:lnSpc>
                <a:spcPct val="100000"/>
              </a:lnSpc>
              <a:spcBef>
                <a:spcPts val="0"/>
              </a:spcBef>
              <a:spcAft>
                <a:spcPts val="0"/>
              </a:spcAft>
              <a:buClr>
                <a:srgbClr val="888888"/>
              </a:buClr>
              <a:buSzPts val="900"/>
              <a:buFont typeface="Calibri"/>
              <a:buNone/>
              <a:defRPr sz="900">
                <a:solidFill>
                  <a:srgbClr val="888888"/>
                </a:solidFill>
              </a:defRPr>
            </a:lvl2pPr>
            <a:lvl3pPr marL="0" lvl="2" indent="0" algn="r" rtl="0">
              <a:lnSpc>
                <a:spcPct val="100000"/>
              </a:lnSpc>
              <a:spcBef>
                <a:spcPts val="0"/>
              </a:spcBef>
              <a:spcAft>
                <a:spcPts val="0"/>
              </a:spcAft>
              <a:buClr>
                <a:srgbClr val="888888"/>
              </a:buClr>
              <a:buSzPts val="900"/>
              <a:buFont typeface="Calibri"/>
              <a:buNone/>
              <a:defRPr sz="900">
                <a:solidFill>
                  <a:srgbClr val="888888"/>
                </a:solidFill>
              </a:defRPr>
            </a:lvl3pPr>
            <a:lvl4pPr marL="0" lvl="3" indent="0" algn="r" rtl="0">
              <a:lnSpc>
                <a:spcPct val="100000"/>
              </a:lnSpc>
              <a:spcBef>
                <a:spcPts val="0"/>
              </a:spcBef>
              <a:spcAft>
                <a:spcPts val="0"/>
              </a:spcAft>
              <a:buClr>
                <a:srgbClr val="888888"/>
              </a:buClr>
              <a:buSzPts val="900"/>
              <a:buFont typeface="Calibri"/>
              <a:buNone/>
              <a:defRPr sz="900">
                <a:solidFill>
                  <a:srgbClr val="888888"/>
                </a:solidFill>
              </a:defRPr>
            </a:lvl4pPr>
            <a:lvl5pPr marL="0" lvl="4" indent="0" algn="r" rtl="0">
              <a:lnSpc>
                <a:spcPct val="100000"/>
              </a:lnSpc>
              <a:spcBef>
                <a:spcPts val="0"/>
              </a:spcBef>
              <a:spcAft>
                <a:spcPts val="0"/>
              </a:spcAft>
              <a:buClr>
                <a:srgbClr val="888888"/>
              </a:buClr>
              <a:buSzPts val="900"/>
              <a:buFont typeface="Calibri"/>
              <a:buNone/>
              <a:defRPr sz="900">
                <a:solidFill>
                  <a:srgbClr val="888888"/>
                </a:solidFill>
              </a:defRPr>
            </a:lvl5pPr>
            <a:lvl6pPr marL="0" lvl="5" indent="0" algn="r" rtl="0">
              <a:lnSpc>
                <a:spcPct val="100000"/>
              </a:lnSpc>
              <a:spcBef>
                <a:spcPts val="0"/>
              </a:spcBef>
              <a:spcAft>
                <a:spcPts val="0"/>
              </a:spcAft>
              <a:buClr>
                <a:srgbClr val="888888"/>
              </a:buClr>
              <a:buSzPts val="900"/>
              <a:buFont typeface="Calibri"/>
              <a:buNone/>
              <a:defRPr sz="900">
                <a:solidFill>
                  <a:srgbClr val="888888"/>
                </a:solidFill>
              </a:defRPr>
            </a:lvl6pPr>
            <a:lvl7pPr marL="0" lvl="6" indent="0" algn="r" rtl="0">
              <a:lnSpc>
                <a:spcPct val="100000"/>
              </a:lnSpc>
              <a:spcBef>
                <a:spcPts val="0"/>
              </a:spcBef>
              <a:spcAft>
                <a:spcPts val="0"/>
              </a:spcAft>
              <a:buClr>
                <a:srgbClr val="888888"/>
              </a:buClr>
              <a:buSzPts val="900"/>
              <a:buFont typeface="Calibri"/>
              <a:buNone/>
              <a:defRPr sz="900">
                <a:solidFill>
                  <a:srgbClr val="888888"/>
                </a:solidFill>
              </a:defRPr>
            </a:lvl7pPr>
            <a:lvl8pPr marL="0" lvl="7" indent="0" algn="r" rtl="0">
              <a:lnSpc>
                <a:spcPct val="100000"/>
              </a:lnSpc>
              <a:spcBef>
                <a:spcPts val="0"/>
              </a:spcBef>
              <a:spcAft>
                <a:spcPts val="0"/>
              </a:spcAft>
              <a:buClr>
                <a:srgbClr val="888888"/>
              </a:buClr>
              <a:buSzPts val="900"/>
              <a:buFont typeface="Calibri"/>
              <a:buNone/>
              <a:defRPr sz="900">
                <a:solidFill>
                  <a:srgbClr val="888888"/>
                </a:solidFill>
              </a:defRPr>
            </a:lvl8pPr>
            <a:lvl9pPr marL="0" lvl="8" indent="0" algn="r" rtl="0">
              <a:lnSpc>
                <a:spcPct val="100000"/>
              </a:lnSpc>
              <a:spcBef>
                <a:spcPts val="0"/>
              </a:spcBef>
              <a:spcAft>
                <a:spcPts val="0"/>
              </a:spcAft>
              <a:buClr>
                <a:srgbClr val="888888"/>
              </a:buClr>
              <a:buSzPts val="900"/>
              <a:buFont typeface="Calibri"/>
              <a:buNone/>
              <a:defRPr sz="900">
                <a:solidFill>
                  <a:srgbClr val="888888"/>
                </a:solidFil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533"/>
        <p:cNvGrpSpPr/>
        <p:nvPr/>
      </p:nvGrpSpPr>
      <p:grpSpPr>
        <a:xfrm>
          <a:off x="0" y="0"/>
          <a:ext cx="0" cy="0"/>
          <a:chOff x="0" y="0"/>
          <a:chExt cx="0" cy="0"/>
        </a:xfrm>
      </p:grpSpPr>
      <p:sp>
        <p:nvSpPr>
          <p:cNvPr id="534" name="Google Shape;534;p126"/>
          <p:cNvSpPr txBox="1">
            <a:spLocks noGrp="1"/>
          </p:cNvSpPr>
          <p:nvPr>
            <p:ph type="title"/>
          </p:nvPr>
        </p:nvSpPr>
        <p:spPr>
          <a:xfrm>
            <a:off x="457200" y="205978"/>
            <a:ext cx="8229600" cy="5877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2800"/>
              <a:buNone/>
              <a:defRPr sz="3600" b="1" i="0" u="none" strike="noStrike" cap="none">
                <a:solidFill>
                  <a:srgbClr val="000000"/>
                </a:solidFill>
                <a:latin typeface="Verdana"/>
                <a:ea typeface="Verdana"/>
                <a:cs typeface="Verdana"/>
                <a:sym typeface="Verdana"/>
              </a:defRPr>
            </a:lvl1pPr>
            <a:lvl2pPr marR="0" lvl="1"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9pPr>
          </a:lstStyle>
          <a:p>
            <a:endParaRPr/>
          </a:p>
        </p:txBody>
      </p:sp>
      <p:sp>
        <p:nvSpPr>
          <p:cNvPr id="535" name="Google Shape;535;p126"/>
          <p:cNvSpPr txBox="1">
            <a:spLocks noGrp="1"/>
          </p:cNvSpPr>
          <p:nvPr>
            <p:ph type="body" idx="1"/>
          </p:nvPr>
        </p:nvSpPr>
        <p:spPr>
          <a:xfrm>
            <a:off x="433104" y="878329"/>
            <a:ext cx="8268600" cy="34869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000000"/>
              </a:buClr>
              <a:buSzPts val="1800"/>
              <a:buFont typeface="Arial"/>
              <a:buNone/>
              <a:defRPr sz="1800" b="1" i="0" u="none" strike="noStrike" cap="none">
                <a:solidFill>
                  <a:srgbClr val="000000"/>
                </a:solidFill>
                <a:latin typeface="Verdana"/>
                <a:ea typeface="Verdana"/>
                <a:cs typeface="Verdana"/>
                <a:sym typeface="Verdana"/>
              </a:defRPr>
            </a:lvl1pPr>
            <a:lvl2pPr marL="914400" marR="0" lvl="1" indent="-228600" algn="l" rtl="0">
              <a:spcBef>
                <a:spcPts val="360"/>
              </a:spcBef>
              <a:spcAft>
                <a:spcPts val="0"/>
              </a:spcAft>
              <a:buClr>
                <a:schemeClr val="lt1"/>
              </a:buClr>
              <a:buSzPts val="1800"/>
              <a:buFont typeface="Arial"/>
              <a:buNone/>
              <a:defRPr sz="1800" b="1" i="0" u="none" strike="noStrike" cap="none">
                <a:solidFill>
                  <a:schemeClr val="lt1"/>
                </a:solidFill>
                <a:latin typeface="Verdana"/>
                <a:ea typeface="Verdana"/>
                <a:cs typeface="Verdana"/>
                <a:sym typeface="Verdana"/>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Verdana"/>
                <a:ea typeface="Verdana"/>
                <a:cs typeface="Verdana"/>
                <a:sym typeface="Verdana"/>
              </a:defRPr>
            </a:lvl3pPr>
            <a:lvl4pPr marL="1828800" marR="0" lvl="3" indent="-228600" algn="l" rtl="0">
              <a:spcBef>
                <a:spcPts val="360"/>
              </a:spcBef>
              <a:spcAft>
                <a:spcPts val="0"/>
              </a:spcAft>
              <a:buClr>
                <a:schemeClr val="lt1"/>
              </a:buClr>
              <a:buSzPts val="1800"/>
              <a:buFont typeface="Arial"/>
              <a:buNone/>
              <a:defRPr sz="1800" b="1" i="0" u="none" strike="noStrike" cap="none">
                <a:solidFill>
                  <a:schemeClr val="lt1"/>
                </a:solidFill>
                <a:latin typeface="Verdana"/>
                <a:ea typeface="Verdana"/>
                <a:cs typeface="Verdana"/>
                <a:sym typeface="Verdana"/>
              </a:defRPr>
            </a:lvl4pPr>
            <a:lvl5pPr marL="2286000" marR="0" lvl="4" indent="-228600" algn="l" rtl="0">
              <a:spcBef>
                <a:spcPts val="360"/>
              </a:spcBef>
              <a:spcAft>
                <a:spcPts val="0"/>
              </a:spcAft>
              <a:buClr>
                <a:schemeClr val="lt1"/>
              </a:buClr>
              <a:buSzPts val="1800"/>
              <a:buFont typeface="Arial"/>
              <a:buNone/>
              <a:defRPr sz="1800" b="1" i="0" u="none" strike="noStrike" cap="none">
                <a:solidFill>
                  <a:schemeClr val="lt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2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200"/>
              </a:spcBef>
              <a:spcAft>
                <a:spcPts val="12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536"/>
        <p:cNvGrpSpPr/>
        <p:nvPr/>
      </p:nvGrpSpPr>
      <p:grpSpPr>
        <a:xfrm>
          <a:off x="0" y="0"/>
          <a:ext cx="0" cy="0"/>
          <a:chOff x="0" y="0"/>
          <a:chExt cx="0" cy="0"/>
        </a:xfrm>
      </p:grpSpPr>
      <p:sp>
        <p:nvSpPr>
          <p:cNvPr id="537" name="Google Shape;537;p1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38" name="Google Shape;538;p127"/>
          <p:cNvSpPr txBox="1">
            <a:spLocks noGrp="1"/>
          </p:cNvSpPr>
          <p:nvPr>
            <p:ph type="title"/>
          </p:nvPr>
        </p:nvSpPr>
        <p:spPr>
          <a:xfrm>
            <a:off x="729450" y="5722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mfortaa"/>
              <a:buNone/>
              <a:defRPr>
                <a:solidFill>
                  <a:schemeClr val="dk2"/>
                </a:solidFill>
                <a:latin typeface="Comfortaa"/>
                <a:ea typeface="Comfortaa"/>
                <a:cs typeface="Comfortaa"/>
                <a:sym typeface="Comfortaa"/>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539" name="Google Shape;539;p127"/>
          <p:cNvSpPr txBox="1">
            <a:spLocks noGrp="1"/>
          </p:cNvSpPr>
          <p:nvPr>
            <p:ph type="sldNum" idx="2"/>
          </p:nvPr>
        </p:nvSpPr>
        <p:spPr>
          <a:xfrm>
            <a:off x="6974980" y="4505951"/>
            <a:ext cx="548700" cy="393600"/>
          </a:xfrm>
          <a:prstGeom prst="rect">
            <a:avLst/>
          </a:prstGeom>
        </p:spPr>
        <p:txBody>
          <a:bodyPr spcFirstLastPara="1" wrap="square" lIns="91425" tIns="91425" rIns="91425" bIns="91425" anchor="ctr" anchorCtr="0">
            <a:normAutofit/>
          </a:bodyPr>
          <a:lstStyle>
            <a:lvl1pPr lvl="0" rtl="0">
              <a:buNone/>
              <a:defRPr>
                <a:latin typeface="Varela Round"/>
                <a:ea typeface="Varela Round"/>
                <a:cs typeface="Varela Round"/>
                <a:sym typeface="Varela Round"/>
              </a:defRPr>
            </a:lvl1pPr>
            <a:lvl2pPr lvl="1" rtl="0">
              <a:buNone/>
              <a:defRPr>
                <a:latin typeface="Varela Round"/>
                <a:ea typeface="Varela Round"/>
                <a:cs typeface="Varela Round"/>
                <a:sym typeface="Varela Round"/>
              </a:defRPr>
            </a:lvl2pPr>
            <a:lvl3pPr lvl="2" rtl="0">
              <a:buNone/>
              <a:defRPr>
                <a:latin typeface="Varela Round"/>
                <a:ea typeface="Varela Round"/>
                <a:cs typeface="Varela Round"/>
                <a:sym typeface="Varela Round"/>
              </a:defRPr>
            </a:lvl3pPr>
            <a:lvl4pPr lvl="3" rtl="0">
              <a:buNone/>
              <a:defRPr>
                <a:latin typeface="Varela Round"/>
                <a:ea typeface="Varela Round"/>
                <a:cs typeface="Varela Round"/>
                <a:sym typeface="Varela Round"/>
              </a:defRPr>
            </a:lvl4pPr>
            <a:lvl5pPr lvl="4" rtl="0">
              <a:buNone/>
              <a:defRPr>
                <a:latin typeface="Varela Round"/>
                <a:ea typeface="Varela Round"/>
                <a:cs typeface="Varela Round"/>
                <a:sym typeface="Varela Round"/>
              </a:defRPr>
            </a:lvl5pPr>
            <a:lvl6pPr lvl="5" rtl="0">
              <a:buNone/>
              <a:defRPr>
                <a:latin typeface="Varela Round"/>
                <a:ea typeface="Varela Round"/>
                <a:cs typeface="Varela Round"/>
                <a:sym typeface="Varela Round"/>
              </a:defRPr>
            </a:lvl6pPr>
            <a:lvl7pPr lvl="6" rtl="0">
              <a:buNone/>
              <a:defRPr>
                <a:latin typeface="Varela Round"/>
                <a:ea typeface="Varela Round"/>
                <a:cs typeface="Varela Round"/>
                <a:sym typeface="Varela Round"/>
              </a:defRPr>
            </a:lvl7pPr>
            <a:lvl8pPr lvl="7" rtl="0">
              <a:buNone/>
              <a:defRPr>
                <a:latin typeface="Varela Round"/>
                <a:ea typeface="Varela Round"/>
                <a:cs typeface="Varela Round"/>
                <a:sym typeface="Varela Round"/>
              </a:defRPr>
            </a:lvl8pPr>
            <a:lvl9pPr lvl="8" rtl="0">
              <a:buNone/>
              <a:defRPr>
                <a:latin typeface="Varela Round"/>
                <a:ea typeface="Varela Round"/>
                <a:cs typeface="Varela Round"/>
                <a:sym typeface="Varela Rou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p:cSld name="TITLE_AND_BODY_4">
    <p:spTree>
      <p:nvGrpSpPr>
        <p:cNvPr id="1" name="Shape 540"/>
        <p:cNvGrpSpPr/>
        <p:nvPr/>
      </p:nvGrpSpPr>
      <p:grpSpPr>
        <a:xfrm>
          <a:off x="0" y="0"/>
          <a:ext cx="0" cy="0"/>
          <a:chOff x="0" y="0"/>
          <a:chExt cx="0" cy="0"/>
        </a:xfrm>
      </p:grpSpPr>
      <p:sp>
        <p:nvSpPr>
          <p:cNvPr id="541" name="Google Shape;541;p128"/>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542" name="Google Shape;542;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43" name="Google Shape;543;p128"/>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544" name="Google Shape;544;p128"/>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_4_1">
  <p:cSld name="TITLE_4_1">
    <p:spTree>
      <p:nvGrpSpPr>
        <p:cNvPr id="1" name="Shape 545"/>
        <p:cNvGrpSpPr/>
        <p:nvPr/>
      </p:nvGrpSpPr>
      <p:grpSpPr>
        <a:xfrm>
          <a:off x="0" y="0"/>
          <a:ext cx="0" cy="0"/>
          <a:chOff x="0" y="0"/>
          <a:chExt cx="0" cy="0"/>
        </a:xfrm>
      </p:grpSpPr>
      <p:sp>
        <p:nvSpPr>
          <p:cNvPr id="546" name="Google Shape;546;p1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47" name="Google Shape;547;p1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8" name="Google Shape;548;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549"/>
        <p:cNvGrpSpPr/>
        <p:nvPr/>
      </p:nvGrpSpPr>
      <p:grpSpPr>
        <a:xfrm>
          <a:off x="0" y="0"/>
          <a:ext cx="0" cy="0"/>
          <a:chOff x="0" y="0"/>
          <a:chExt cx="0" cy="0"/>
        </a:xfrm>
      </p:grpSpPr>
      <p:sp>
        <p:nvSpPr>
          <p:cNvPr id="550" name="Google Shape;550;p1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1" name="Google Shape;551;p1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52" name="Google Shape;552;p1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3" name="Google Shape;553;p1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4" name="Google Shape;554;p1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555"/>
        <p:cNvGrpSpPr/>
        <p:nvPr/>
      </p:nvGrpSpPr>
      <p:grpSpPr>
        <a:xfrm>
          <a:off x="0" y="0"/>
          <a:ext cx="0" cy="0"/>
          <a:chOff x="0" y="0"/>
          <a:chExt cx="0" cy="0"/>
        </a:xfrm>
      </p:grpSpPr>
      <p:sp>
        <p:nvSpPr>
          <p:cNvPr id="556" name="Google Shape;556;p131"/>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557" name="Google Shape;557;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58" name="Google Shape;558;p131"/>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1">
  <p:cSld name="TITLE_AND_BODY_4_1">
    <p:spTree>
      <p:nvGrpSpPr>
        <p:cNvPr id="1" name="Shape 559"/>
        <p:cNvGrpSpPr/>
        <p:nvPr/>
      </p:nvGrpSpPr>
      <p:grpSpPr>
        <a:xfrm>
          <a:off x="0" y="0"/>
          <a:ext cx="0" cy="0"/>
          <a:chOff x="0" y="0"/>
          <a:chExt cx="0" cy="0"/>
        </a:xfrm>
      </p:grpSpPr>
      <p:sp>
        <p:nvSpPr>
          <p:cNvPr id="560" name="Google Shape;560;p132"/>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561" name="Google Shape;561;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2" name="Google Shape;562;p132"/>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563" name="Google Shape;563;p132"/>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2">
  <p:cSld name="TITLE_AND_BODY_4_2">
    <p:spTree>
      <p:nvGrpSpPr>
        <p:cNvPr id="1" name="Shape 564"/>
        <p:cNvGrpSpPr/>
        <p:nvPr/>
      </p:nvGrpSpPr>
      <p:grpSpPr>
        <a:xfrm>
          <a:off x="0" y="0"/>
          <a:ext cx="0" cy="0"/>
          <a:chOff x="0" y="0"/>
          <a:chExt cx="0" cy="0"/>
        </a:xfrm>
      </p:grpSpPr>
      <p:sp>
        <p:nvSpPr>
          <p:cNvPr id="565" name="Google Shape;565;p133"/>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566" name="Google Shape;566;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7" name="Google Shape;567;p133"/>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568" name="Google Shape;568;p133"/>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 Yellow" type="secHead">
  <p:cSld name="SECTION_HEADER">
    <p:bg>
      <p:bgPr>
        <a:solidFill>
          <a:srgbClr val="FFFAED"/>
        </a:solid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1463850" y="2074650"/>
            <a:ext cx="621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83156"/>
              </a:buClr>
              <a:buSzPts val="4800"/>
              <a:buNone/>
              <a:defRPr sz="4800" b="1">
                <a:solidFill>
                  <a:srgbClr val="08315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1">
  <p:cSld name="TITLE_ONLY_3">
    <p:spTree>
      <p:nvGrpSpPr>
        <p:cNvPr id="1" name="Shape 569"/>
        <p:cNvGrpSpPr/>
        <p:nvPr/>
      </p:nvGrpSpPr>
      <p:grpSpPr>
        <a:xfrm>
          <a:off x="0" y="0"/>
          <a:ext cx="0" cy="0"/>
          <a:chOff x="0" y="0"/>
          <a:chExt cx="0" cy="0"/>
        </a:xfrm>
      </p:grpSpPr>
      <p:sp>
        <p:nvSpPr>
          <p:cNvPr id="570" name="Google Shape;570;p1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1" name="Google Shape;571;p1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2" name="Google Shape;572;p1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3" name="Google Shape;573;p1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eature Highlight 1">
  <p:cSld name="TITLE_AND_BODY_3_1">
    <p:spTree>
      <p:nvGrpSpPr>
        <p:cNvPr id="1" name="Shape 574"/>
        <p:cNvGrpSpPr/>
        <p:nvPr/>
      </p:nvGrpSpPr>
      <p:grpSpPr>
        <a:xfrm>
          <a:off x="0" y="0"/>
          <a:ext cx="0" cy="0"/>
          <a:chOff x="0" y="0"/>
          <a:chExt cx="0" cy="0"/>
        </a:xfrm>
      </p:grpSpPr>
      <p:sp>
        <p:nvSpPr>
          <p:cNvPr id="575" name="Google Shape;575;p135"/>
          <p:cNvSpPr txBox="1">
            <a:spLocks noGrp="1"/>
          </p:cNvSpPr>
          <p:nvPr>
            <p:ph type="body" idx="1"/>
          </p:nvPr>
        </p:nvSpPr>
        <p:spPr>
          <a:xfrm>
            <a:off x="485725" y="1132275"/>
            <a:ext cx="40914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576" name="Google Shape;576;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77" name="Google Shape;577;p135"/>
          <p:cNvSpPr txBox="1">
            <a:spLocks noGrp="1"/>
          </p:cNvSpPr>
          <p:nvPr>
            <p:ph type="subTitle" idx="2"/>
          </p:nvPr>
        </p:nvSpPr>
        <p:spPr>
          <a:xfrm>
            <a:off x="485975" y="497525"/>
            <a:ext cx="409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578" name="Google Shape;578;p135"/>
          <p:cNvSpPr/>
          <p:nvPr/>
        </p:nvSpPr>
        <p:spPr>
          <a:xfrm>
            <a:off x="4577125" y="0"/>
            <a:ext cx="4566900" cy="5143500"/>
          </a:xfrm>
          <a:prstGeom prst="rect">
            <a:avLst/>
          </a:prstGeom>
          <a:solidFill>
            <a:srgbClr val="FFF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5"/>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cxnSp>
        <p:nvCxnSpPr>
          <p:cNvPr id="580" name="Google Shape;580;p135"/>
          <p:cNvCxnSpPr/>
          <p:nvPr/>
        </p:nvCxnSpPr>
        <p:spPr>
          <a:xfrm rot="10800000">
            <a:off x="4568150" y="-13800"/>
            <a:ext cx="0" cy="5157300"/>
          </a:xfrm>
          <a:prstGeom prst="straightConnector1">
            <a:avLst/>
          </a:prstGeom>
          <a:noFill/>
          <a:ln w="19050" cap="flat" cmpd="sng">
            <a:solidFill>
              <a:srgbClr val="FFAA00"/>
            </a:solidFill>
            <a:prstDash val="solid"/>
            <a:round/>
            <a:headEnd type="none" w="med" len="med"/>
            <a:tailEnd type="none" w="med" len="med"/>
          </a:ln>
        </p:spPr>
      </p:cxn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3">
  <p:cSld name="TITLE_3_1">
    <p:bg>
      <p:bgPr>
        <a:solidFill>
          <a:srgbClr val="FFA400"/>
        </a:solidFill>
        <a:effectLst/>
      </p:bgPr>
    </p:bg>
    <p:spTree>
      <p:nvGrpSpPr>
        <p:cNvPr id="1" name="Shape 581"/>
        <p:cNvGrpSpPr/>
        <p:nvPr/>
      </p:nvGrpSpPr>
      <p:grpSpPr>
        <a:xfrm>
          <a:off x="0" y="0"/>
          <a:ext cx="0" cy="0"/>
          <a:chOff x="0" y="0"/>
          <a:chExt cx="0" cy="0"/>
        </a:xfrm>
      </p:grpSpPr>
      <p:sp>
        <p:nvSpPr>
          <p:cNvPr id="582" name="Google Shape;582;p136"/>
          <p:cNvSpPr txBox="1">
            <a:spLocks noGrp="1"/>
          </p:cNvSpPr>
          <p:nvPr>
            <p:ph type="ctrTitle"/>
          </p:nvPr>
        </p:nvSpPr>
        <p:spPr>
          <a:xfrm>
            <a:off x="448750" y="1430400"/>
            <a:ext cx="6990000" cy="228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6400"/>
              <a:buFont typeface="Comfortaa"/>
              <a:buNone/>
              <a:defRPr sz="6400">
                <a:latin typeface="Comfortaa"/>
                <a:ea typeface="Comfortaa"/>
                <a:cs typeface="Comfortaa"/>
                <a:sym typeface="Comfortaa"/>
              </a:defRPr>
            </a:lvl1pPr>
            <a:lvl2pPr lvl="1" rtl="0">
              <a:lnSpc>
                <a:spcPct val="70000"/>
              </a:lnSpc>
              <a:spcBef>
                <a:spcPts val="0"/>
              </a:spcBef>
              <a:spcAft>
                <a:spcPts val="0"/>
              </a:spcAft>
              <a:buSzPts val="6500"/>
              <a:buNone/>
              <a:defRPr sz="6500"/>
            </a:lvl2pPr>
            <a:lvl3pPr lvl="2" rtl="0">
              <a:lnSpc>
                <a:spcPct val="70000"/>
              </a:lnSpc>
              <a:spcBef>
                <a:spcPts val="0"/>
              </a:spcBef>
              <a:spcAft>
                <a:spcPts val="0"/>
              </a:spcAft>
              <a:buSzPts val="6500"/>
              <a:buNone/>
              <a:defRPr sz="6500"/>
            </a:lvl3pPr>
            <a:lvl4pPr lvl="3" rtl="0">
              <a:lnSpc>
                <a:spcPct val="70000"/>
              </a:lnSpc>
              <a:spcBef>
                <a:spcPts val="0"/>
              </a:spcBef>
              <a:spcAft>
                <a:spcPts val="0"/>
              </a:spcAft>
              <a:buSzPts val="6500"/>
              <a:buNone/>
              <a:defRPr sz="6500"/>
            </a:lvl4pPr>
            <a:lvl5pPr lvl="4" rtl="0">
              <a:lnSpc>
                <a:spcPct val="70000"/>
              </a:lnSpc>
              <a:spcBef>
                <a:spcPts val="0"/>
              </a:spcBef>
              <a:spcAft>
                <a:spcPts val="0"/>
              </a:spcAft>
              <a:buSzPts val="6500"/>
              <a:buNone/>
              <a:defRPr sz="6500"/>
            </a:lvl5pPr>
            <a:lvl6pPr lvl="5" rtl="0">
              <a:lnSpc>
                <a:spcPct val="70000"/>
              </a:lnSpc>
              <a:spcBef>
                <a:spcPts val="0"/>
              </a:spcBef>
              <a:spcAft>
                <a:spcPts val="0"/>
              </a:spcAft>
              <a:buSzPts val="6500"/>
              <a:buNone/>
              <a:defRPr sz="6500"/>
            </a:lvl6pPr>
            <a:lvl7pPr lvl="6" rtl="0">
              <a:lnSpc>
                <a:spcPct val="70000"/>
              </a:lnSpc>
              <a:spcBef>
                <a:spcPts val="0"/>
              </a:spcBef>
              <a:spcAft>
                <a:spcPts val="0"/>
              </a:spcAft>
              <a:buSzPts val="6500"/>
              <a:buNone/>
              <a:defRPr sz="6500"/>
            </a:lvl7pPr>
            <a:lvl8pPr lvl="7" rtl="0">
              <a:lnSpc>
                <a:spcPct val="70000"/>
              </a:lnSpc>
              <a:spcBef>
                <a:spcPts val="0"/>
              </a:spcBef>
              <a:spcAft>
                <a:spcPts val="0"/>
              </a:spcAft>
              <a:buSzPts val="6500"/>
              <a:buNone/>
              <a:defRPr sz="6500"/>
            </a:lvl8pPr>
            <a:lvl9pPr lvl="8" rtl="0">
              <a:lnSpc>
                <a:spcPct val="70000"/>
              </a:lnSpc>
              <a:spcBef>
                <a:spcPts val="0"/>
              </a:spcBef>
              <a:spcAft>
                <a:spcPts val="0"/>
              </a:spcAft>
              <a:buSzPts val="6500"/>
              <a:buNone/>
              <a:defRPr sz="6500"/>
            </a:lvl9pPr>
          </a:lstStyle>
          <a:p>
            <a:endParaRPr/>
          </a:p>
        </p:txBody>
      </p:sp>
      <p:sp>
        <p:nvSpPr>
          <p:cNvPr id="583" name="Google Shape;583;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84" name="Google Shape;584;p136"/>
          <p:cNvSpPr txBox="1">
            <a:spLocks noGrp="1"/>
          </p:cNvSpPr>
          <p:nvPr>
            <p:ph type="title" idx="2"/>
          </p:nvPr>
        </p:nvSpPr>
        <p:spPr>
          <a:xfrm>
            <a:off x="448750" y="3774750"/>
            <a:ext cx="4000500" cy="959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Nunito SemiBold"/>
              <a:buNone/>
              <a:defRPr sz="2400">
                <a:latin typeface="Nunito SemiBold"/>
                <a:ea typeface="Nunito SemiBold"/>
                <a:cs typeface="Nunito SemiBold"/>
                <a:sym typeface="Nunito SemiBold"/>
              </a:defRPr>
            </a:lvl1pPr>
            <a:lvl2pPr lvl="1" rtl="0">
              <a:spcBef>
                <a:spcPts val="0"/>
              </a:spcBef>
              <a:spcAft>
                <a:spcPts val="0"/>
              </a:spcAft>
              <a:buSzPts val="2800"/>
              <a:buFont typeface="Nunito SemiBold"/>
              <a:buNone/>
              <a:defRPr>
                <a:latin typeface="Nunito SemiBold"/>
                <a:ea typeface="Nunito SemiBold"/>
                <a:cs typeface="Nunito SemiBold"/>
                <a:sym typeface="Nunito SemiBold"/>
              </a:defRPr>
            </a:lvl2pPr>
            <a:lvl3pPr lvl="2" rtl="0">
              <a:spcBef>
                <a:spcPts val="0"/>
              </a:spcBef>
              <a:spcAft>
                <a:spcPts val="0"/>
              </a:spcAft>
              <a:buSzPts val="2800"/>
              <a:buFont typeface="Nunito SemiBold"/>
              <a:buNone/>
              <a:defRPr>
                <a:latin typeface="Nunito SemiBold"/>
                <a:ea typeface="Nunito SemiBold"/>
                <a:cs typeface="Nunito SemiBold"/>
                <a:sym typeface="Nunito SemiBold"/>
              </a:defRPr>
            </a:lvl3pPr>
            <a:lvl4pPr lvl="3" rtl="0">
              <a:spcBef>
                <a:spcPts val="0"/>
              </a:spcBef>
              <a:spcAft>
                <a:spcPts val="0"/>
              </a:spcAft>
              <a:buSzPts val="2800"/>
              <a:buFont typeface="Nunito SemiBold"/>
              <a:buNone/>
              <a:defRPr>
                <a:latin typeface="Nunito SemiBold"/>
                <a:ea typeface="Nunito SemiBold"/>
                <a:cs typeface="Nunito SemiBold"/>
                <a:sym typeface="Nunito SemiBold"/>
              </a:defRPr>
            </a:lvl4pPr>
            <a:lvl5pPr lvl="4" rtl="0">
              <a:spcBef>
                <a:spcPts val="0"/>
              </a:spcBef>
              <a:spcAft>
                <a:spcPts val="0"/>
              </a:spcAft>
              <a:buSzPts val="2800"/>
              <a:buFont typeface="Nunito SemiBold"/>
              <a:buNone/>
              <a:defRPr>
                <a:latin typeface="Nunito SemiBold"/>
                <a:ea typeface="Nunito SemiBold"/>
                <a:cs typeface="Nunito SemiBold"/>
                <a:sym typeface="Nunito SemiBold"/>
              </a:defRPr>
            </a:lvl5pPr>
            <a:lvl6pPr lvl="5" rtl="0">
              <a:spcBef>
                <a:spcPts val="0"/>
              </a:spcBef>
              <a:spcAft>
                <a:spcPts val="0"/>
              </a:spcAft>
              <a:buSzPts val="2800"/>
              <a:buFont typeface="Nunito SemiBold"/>
              <a:buNone/>
              <a:defRPr>
                <a:latin typeface="Nunito SemiBold"/>
                <a:ea typeface="Nunito SemiBold"/>
                <a:cs typeface="Nunito SemiBold"/>
                <a:sym typeface="Nunito SemiBold"/>
              </a:defRPr>
            </a:lvl6pPr>
            <a:lvl7pPr lvl="6" rtl="0">
              <a:spcBef>
                <a:spcPts val="0"/>
              </a:spcBef>
              <a:spcAft>
                <a:spcPts val="0"/>
              </a:spcAft>
              <a:buSzPts val="2800"/>
              <a:buFont typeface="Nunito SemiBold"/>
              <a:buNone/>
              <a:defRPr>
                <a:latin typeface="Nunito SemiBold"/>
                <a:ea typeface="Nunito SemiBold"/>
                <a:cs typeface="Nunito SemiBold"/>
                <a:sym typeface="Nunito SemiBold"/>
              </a:defRPr>
            </a:lvl7pPr>
            <a:lvl8pPr lvl="7" rtl="0">
              <a:spcBef>
                <a:spcPts val="0"/>
              </a:spcBef>
              <a:spcAft>
                <a:spcPts val="0"/>
              </a:spcAft>
              <a:buSzPts val="2800"/>
              <a:buFont typeface="Nunito SemiBold"/>
              <a:buNone/>
              <a:defRPr>
                <a:latin typeface="Nunito SemiBold"/>
                <a:ea typeface="Nunito SemiBold"/>
                <a:cs typeface="Nunito SemiBold"/>
                <a:sym typeface="Nunito SemiBold"/>
              </a:defRPr>
            </a:lvl8pPr>
            <a:lvl9pPr lvl="8" rtl="0">
              <a:spcBef>
                <a:spcPts val="0"/>
              </a:spcBef>
              <a:spcAft>
                <a:spcPts val="0"/>
              </a:spcAft>
              <a:buSzPts val="2800"/>
              <a:buFont typeface="Nunito SemiBold"/>
              <a:buNone/>
              <a:defRPr>
                <a:latin typeface="Nunito SemiBold"/>
                <a:ea typeface="Nunito SemiBold"/>
                <a:cs typeface="Nunito SemiBold"/>
                <a:sym typeface="Nunito SemiBold"/>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3">
  <p:cSld name="TITLE_ONLY_4">
    <p:spTree>
      <p:nvGrpSpPr>
        <p:cNvPr id="1" name="Shape 585"/>
        <p:cNvGrpSpPr/>
        <p:nvPr/>
      </p:nvGrpSpPr>
      <p:grpSpPr>
        <a:xfrm>
          <a:off x="0" y="0"/>
          <a:ext cx="0" cy="0"/>
          <a:chOff x="0" y="0"/>
          <a:chExt cx="0" cy="0"/>
        </a:xfrm>
      </p:grpSpPr>
      <p:sp>
        <p:nvSpPr>
          <p:cNvPr id="586" name="Google Shape;586;p1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87" name="Google Shape;587;p137"/>
          <p:cNvSpPr txBox="1">
            <a:spLocks noGrp="1"/>
          </p:cNvSpPr>
          <p:nvPr>
            <p:ph type="title"/>
          </p:nvPr>
        </p:nvSpPr>
        <p:spPr>
          <a:xfrm>
            <a:off x="729450" y="5722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mfortaa"/>
              <a:buNone/>
              <a:defRPr>
                <a:solidFill>
                  <a:schemeClr val="dk2"/>
                </a:solidFill>
                <a:latin typeface="Comfortaa"/>
                <a:ea typeface="Comfortaa"/>
                <a:cs typeface="Comfortaa"/>
                <a:sym typeface="Comfortaa"/>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588" name="Google Shape;588;p137"/>
          <p:cNvSpPr txBox="1">
            <a:spLocks noGrp="1"/>
          </p:cNvSpPr>
          <p:nvPr>
            <p:ph type="sldNum" idx="2"/>
          </p:nvPr>
        </p:nvSpPr>
        <p:spPr>
          <a:xfrm>
            <a:off x="6974980" y="4505951"/>
            <a:ext cx="548700" cy="393600"/>
          </a:xfrm>
          <a:prstGeom prst="rect">
            <a:avLst/>
          </a:prstGeom>
        </p:spPr>
        <p:txBody>
          <a:bodyPr spcFirstLastPara="1" wrap="square" lIns="91425" tIns="91425" rIns="91425" bIns="91425" anchor="ctr" anchorCtr="0">
            <a:normAutofit/>
          </a:bodyPr>
          <a:lstStyle>
            <a:lvl1pPr lvl="0" rtl="0">
              <a:buNone/>
              <a:defRPr>
                <a:latin typeface="Varela Round"/>
                <a:ea typeface="Varela Round"/>
                <a:cs typeface="Varela Round"/>
                <a:sym typeface="Varela Round"/>
              </a:defRPr>
            </a:lvl1pPr>
            <a:lvl2pPr lvl="1" rtl="0">
              <a:buNone/>
              <a:defRPr>
                <a:latin typeface="Varela Round"/>
                <a:ea typeface="Varela Round"/>
                <a:cs typeface="Varela Round"/>
                <a:sym typeface="Varela Round"/>
              </a:defRPr>
            </a:lvl2pPr>
            <a:lvl3pPr lvl="2" rtl="0">
              <a:buNone/>
              <a:defRPr>
                <a:latin typeface="Varela Round"/>
                <a:ea typeface="Varela Round"/>
                <a:cs typeface="Varela Round"/>
                <a:sym typeface="Varela Round"/>
              </a:defRPr>
            </a:lvl3pPr>
            <a:lvl4pPr lvl="3" rtl="0">
              <a:buNone/>
              <a:defRPr>
                <a:latin typeface="Varela Round"/>
                <a:ea typeface="Varela Round"/>
                <a:cs typeface="Varela Round"/>
                <a:sym typeface="Varela Round"/>
              </a:defRPr>
            </a:lvl4pPr>
            <a:lvl5pPr lvl="4" rtl="0">
              <a:buNone/>
              <a:defRPr>
                <a:latin typeface="Varela Round"/>
                <a:ea typeface="Varela Round"/>
                <a:cs typeface="Varela Round"/>
                <a:sym typeface="Varela Round"/>
              </a:defRPr>
            </a:lvl5pPr>
            <a:lvl6pPr lvl="5" rtl="0">
              <a:buNone/>
              <a:defRPr>
                <a:latin typeface="Varela Round"/>
                <a:ea typeface="Varela Round"/>
                <a:cs typeface="Varela Round"/>
                <a:sym typeface="Varela Round"/>
              </a:defRPr>
            </a:lvl6pPr>
            <a:lvl7pPr lvl="6" rtl="0">
              <a:buNone/>
              <a:defRPr>
                <a:latin typeface="Varela Round"/>
                <a:ea typeface="Varela Round"/>
                <a:cs typeface="Varela Round"/>
                <a:sym typeface="Varela Round"/>
              </a:defRPr>
            </a:lvl7pPr>
            <a:lvl8pPr lvl="7" rtl="0">
              <a:buNone/>
              <a:defRPr>
                <a:latin typeface="Varela Round"/>
                <a:ea typeface="Varela Round"/>
                <a:cs typeface="Varela Round"/>
                <a:sym typeface="Varela Round"/>
              </a:defRPr>
            </a:lvl8pPr>
            <a:lvl9pPr lvl="8" rtl="0">
              <a:buNone/>
              <a:defRPr>
                <a:latin typeface="Varela Round"/>
                <a:ea typeface="Varela Round"/>
                <a:cs typeface="Varela Round"/>
                <a:sym typeface="Varela Round"/>
              </a:defRPr>
            </a:lvl9pPr>
          </a:lstStyle>
          <a:p>
            <a:pPr marL="0" lvl="0" indent="0" algn="r" rtl="0">
              <a:spcBef>
                <a:spcPts val="0"/>
              </a:spcBef>
              <a:spcAft>
                <a:spcPts val="0"/>
              </a:spcAft>
              <a:buNone/>
            </a:pPr>
            <a:fld id="{00000000-1234-1234-1234-123412341234}" type="slidenum">
              <a:rPr lang="en-GB"/>
              <a:t>‹#›</a:t>
            </a:fld>
            <a:endParaRPr/>
          </a:p>
        </p:txBody>
      </p:sp>
      <p:pic>
        <p:nvPicPr>
          <p:cNvPr id="589" name="Google Shape;589;p137"/>
          <p:cNvPicPr preferRelativeResize="0"/>
          <p:nvPr/>
        </p:nvPicPr>
        <p:blipFill>
          <a:blip r:embed="rId2">
            <a:alphaModFix/>
          </a:blip>
          <a:stretch>
            <a:fillRect/>
          </a:stretch>
        </p:blipFill>
        <p:spPr>
          <a:xfrm>
            <a:off x="7655925" y="4559212"/>
            <a:ext cx="1107075" cy="258195"/>
          </a:xfrm>
          <a:prstGeom prst="rect">
            <a:avLst/>
          </a:prstGeom>
          <a:noFill/>
          <a:ln>
            <a:noFill/>
          </a:ln>
        </p:spPr>
      </p:pic>
      <p:sp>
        <p:nvSpPr>
          <p:cNvPr id="590" name="Google Shape;590;p137"/>
          <p:cNvSpPr txBox="1"/>
          <p:nvPr/>
        </p:nvSpPr>
        <p:spPr>
          <a:xfrm>
            <a:off x="7179300" y="4776225"/>
            <a:ext cx="1659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latin typeface="Nunito"/>
                <a:ea typeface="Nunito"/>
                <a:cs typeface="Nunito"/>
                <a:sym typeface="Nunito"/>
              </a:rPr>
              <a:t>Confidential</a:t>
            </a:r>
            <a:endParaRPr sz="900">
              <a:latin typeface="Nunito"/>
              <a:ea typeface="Nunito"/>
              <a:cs typeface="Nunito"/>
              <a:sym typeface="Nunito"/>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4">
  <p:cSld name="TITLE_ONLY_5">
    <p:spTree>
      <p:nvGrpSpPr>
        <p:cNvPr id="1" name="Shape 591"/>
        <p:cNvGrpSpPr/>
        <p:nvPr/>
      </p:nvGrpSpPr>
      <p:grpSpPr>
        <a:xfrm>
          <a:off x="0" y="0"/>
          <a:ext cx="0" cy="0"/>
          <a:chOff x="0" y="0"/>
          <a:chExt cx="0" cy="0"/>
        </a:xfrm>
      </p:grpSpPr>
      <p:sp>
        <p:nvSpPr>
          <p:cNvPr id="592" name="Google Shape;592;p1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93" name="Google Shape;593;p138"/>
          <p:cNvSpPr txBox="1">
            <a:spLocks noGrp="1"/>
          </p:cNvSpPr>
          <p:nvPr>
            <p:ph type="title"/>
          </p:nvPr>
        </p:nvSpPr>
        <p:spPr>
          <a:xfrm>
            <a:off x="729450" y="5722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mfortaa"/>
              <a:buNone/>
              <a:defRPr>
                <a:solidFill>
                  <a:schemeClr val="dk2"/>
                </a:solidFill>
                <a:latin typeface="Comfortaa"/>
                <a:ea typeface="Comfortaa"/>
                <a:cs typeface="Comfortaa"/>
                <a:sym typeface="Comfortaa"/>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594" name="Google Shape;594;p138"/>
          <p:cNvSpPr txBox="1">
            <a:spLocks noGrp="1"/>
          </p:cNvSpPr>
          <p:nvPr>
            <p:ph type="sldNum" idx="2"/>
          </p:nvPr>
        </p:nvSpPr>
        <p:spPr>
          <a:xfrm>
            <a:off x="6974980" y="4505951"/>
            <a:ext cx="548700" cy="393600"/>
          </a:xfrm>
          <a:prstGeom prst="rect">
            <a:avLst/>
          </a:prstGeom>
        </p:spPr>
        <p:txBody>
          <a:bodyPr spcFirstLastPara="1" wrap="square" lIns="91425" tIns="91425" rIns="91425" bIns="91425" anchor="ctr" anchorCtr="0">
            <a:normAutofit/>
          </a:bodyPr>
          <a:lstStyle>
            <a:lvl1pPr lvl="0" rtl="0">
              <a:buNone/>
              <a:defRPr>
                <a:latin typeface="Varela Round"/>
                <a:ea typeface="Varela Round"/>
                <a:cs typeface="Varela Round"/>
                <a:sym typeface="Varela Round"/>
              </a:defRPr>
            </a:lvl1pPr>
            <a:lvl2pPr lvl="1" rtl="0">
              <a:buNone/>
              <a:defRPr>
                <a:latin typeface="Varela Round"/>
                <a:ea typeface="Varela Round"/>
                <a:cs typeface="Varela Round"/>
                <a:sym typeface="Varela Round"/>
              </a:defRPr>
            </a:lvl2pPr>
            <a:lvl3pPr lvl="2" rtl="0">
              <a:buNone/>
              <a:defRPr>
                <a:latin typeface="Varela Round"/>
                <a:ea typeface="Varela Round"/>
                <a:cs typeface="Varela Round"/>
                <a:sym typeface="Varela Round"/>
              </a:defRPr>
            </a:lvl3pPr>
            <a:lvl4pPr lvl="3" rtl="0">
              <a:buNone/>
              <a:defRPr>
                <a:latin typeface="Varela Round"/>
                <a:ea typeface="Varela Round"/>
                <a:cs typeface="Varela Round"/>
                <a:sym typeface="Varela Round"/>
              </a:defRPr>
            </a:lvl4pPr>
            <a:lvl5pPr lvl="4" rtl="0">
              <a:buNone/>
              <a:defRPr>
                <a:latin typeface="Varela Round"/>
                <a:ea typeface="Varela Round"/>
                <a:cs typeface="Varela Round"/>
                <a:sym typeface="Varela Round"/>
              </a:defRPr>
            </a:lvl5pPr>
            <a:lvl6pPr lvl="5" rtl="0">
              <a:buNone/>
              <a:defRPr>
                <a:latin typeface="Varela Round"/>
                <a:ea typeface="Varela Round"/>
                <a:cs typeface="Varela Round"/>
                <a:sym typeface="Varela Round"/>
              </a:defRPr>
            </a:lvl6pPr>
            <a:lvl7pPr lvl="6" rtl="0">
              <a:buNone/>
              <a:defRPr>
                <a:latin typeface="Varela Round"/>
                <a:ea typeface="Varela Round"/>
                <a:cs typeface="Varela Round"/>
                <a:sym typeface="Varela Round"/>
              </a:defRPr>
            </a:lvl7pPr>
            <a:lvl8pPr lvl="7" rtl="0">
              <a:buNone/>
              <a:defRPr>
                <a:latin typeface="Varela Round"/>
                <a:ea typeface="Varela Round"/>
                <a:cs typeface="Varela Round"/>
                <a:sym typeface="Varela Round"/>
              </a:defRPr>
            </a:lvl8pPr>
            <a:lvl9pPr lvl="8" rtl="0">
              <a:buNone/>
              <a:defRPr>
                <a:latin typeface="Varela Round"/>
                <a:ea typeface="Varela Round"/>
                <a:cs typeface="Varela Round"/>
                <a:sym typeface="Varela Round"/>
              </a:defRPr>
            </a:lvl9pPr>
          </a:lstStyle>
          <a:p>
            <a:pPr marL="0" lvl="0" indent="0" algn="r" rtl="0">
              <a:spcBef>
                <a:spcPts val="0"/>
              </a:spcBef>
              <a:spcAft>
                <a:spcPts val="0"/>
              </a:spcAft>
              <a:buNone/>
            </a:pPr>
            <a:fld id="{00000000-1234-1234-1234-123412341234}" type="slidenum">
              <a:rPr lang="en-GB"/>
              <a:t>‹#›</a:t>
            </a:fld>
            <a:endParaRPr/>
          </a:p>
        </p:txBody>
      </p:sp>
      <p:pic>
        <p:nvPicPr>
          <p:cNvPr id="595" name="Google Shape;595;p138"/>
          <p:cNvPicPr preferRelativeResize="0"/>
          <p:nvPr/>
        </p:nvPicPr>
        <p:blipFill>
          <a:blip r:embed="rId2">
            <a:alphaModFix/>
          </a:blip>
          <a:stretch>
            <a:fillRect/>
          </a:stretch>
        </p:blipFill>
        <p:spPr>
          <a:xfrm>
            <a:off x="7655925" y="4559212"/>
            <a:ext cx="1107075" cy="258195"/>
          </a:xfrm>
          <a:prstGeom prst="rect">
            <a:avLst/>
          </a:prstGeom>
          <a:noFill/>
          <a:ln>
            <a:noFill/>
          </a:ln>
        </p:spPr>
      </p:pic>
      <p:sp>
        <p:nvSpPr>
          <p:cNvPr id="596" name="Google Shape;596;p138"/>
          <p:cNvSpPr txBox="1"/>
          <p:nvPr/>
        </p:nvSpPr>
        <p:spPr>
          <a:xfrm>
            <a:off x="7179300" y="4776225"/>
            <a:ext cx="1659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latin typeface="Nunito"/>
                <a:ea typeface="Nunito"/>
                <a:cs typeface="Nunito"/>
                <a:sym typeface="Nunito"/>
              </a:rPr>
              <a:t>Confidential</a:t>
            </a:r>
            <a:endParaRPr sz="900">
              <a:latin typeface="Nunito"/>
              <a:ea typeface="Nunito"/>
              <a:cs typeface="Nunito"/>
              <a:sym typeface="Nunito"/>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1 1">
  <p:cSld name="TITLE_ONLY_3_1">
    <p:spTree>
      <p:nvGrpSpPr>
        <p:cNvPr id="1" name="Shape 597"/>
        <p:cNvGrpSpPr/>
        <p:nvPr/>
      </p:nvGrpSpPr>
      <p:grpSpPr>
        <a:xfrm>
          <a:off x="0" y="0"/>
          <a:ext cx="0" cy="0"/>
          <a:chOff x="0" y="0"/>
          <a:chExt cx="0" cy="0"/>
        </a:xfrm>
      </p:grpSpPr>
      <p:sp>
        <p:nvSpPr>
          <p:cNvPr id="598" name="Google Shape;598;p1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99" name="Google Shape;599;p139"/>
          <p:cNvSpPr txBox="1">
            <a:spLocks noGrp="1"/>
          </p:cNvSpPr>
          <p:nvPr>
            <p:ph type="title"/>
          </p:nvPr>
        </p:nvSpPr>
        <p:spPr>
          <a:xfrm>
            <a:off x="729450" y="5722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mfortaa"/>
              <a:buNone/>
              <a:defRPr>
                <a:solidFill>
                  <a:schemeClr val="dk2"/>
                </a:solidFill>
                <a:latin typeface="Comfortaa"/>
                <a:ea typeface="Comfortaa"/>
                <a:cs typeface="Comfortaa"/>
                <a:sym typeface="Comfortaa"/>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600" name="Google Shape;600;p139"/>
          <p:cNvSpPr txBox="1">
            <a:spLocks noGrp="1"/>
          </p:cNvSpPr>
          <p:nvPr>
            <p:ph type="sldNum" idx="2"/>
          </p:nvPr>
        </p:nvSpPr>
        <p:spPr>
          <a:xfrm>
            <a:off x="6974980" y="4505951"/>
            <a:ext cx="548700" cy="393600"/>
          </a:xfrm>
          <a:prstGeom prst="rect">
            <a:avLst/>
          </a:prstGeom>
        </p:spPr>
        <p:txBody>
          <a:bodyPr spcFirstLastPara="1" wrap="square" lIns="91425" tIns="91425" rIns="91425" bIns="91425" anchor="ctr" anchorCtr="0">
            <a:normAutofit/>
          </a:bodyPr>
          <a:lstStyle>
            <a:lvl1pPr lvl="0" rtl="0">
              <a:buNone/>
              <a:defRPr>
                <a:latin typeface="Varela Round"/>
                <a:ea typeface="Varela Round"/>
                <a:cs typeface="Varela Round"/>
                <a:sym typeface="Varela Round"/>
              </a:defRPr>
            </a:lvl1pPr>
            <a:lvl2pPr lvl="1" rtl="0">
              <a:buNone/>
              <a:defRPr>
                <a:latin typeface="Varela Round"/>
                <a:ea typeface="Varela Round"/>
                <a:cs typeface="Varela Round"/>
                <a:sym typeface="Varela Round"/>
              </a:defRPr>
            </a:lvl2pPr>
            <a:lvl3pPr lvl="2" rtl="0">
              <a:buNone/>
              <a:defRPr>
                <a:latin typeface="Varela Round"/>
                <a:ea typeface="Varela Round"/>
                <a:cs typeface="Varela Round"/>
                <a:sym typeface="Varela Round"/>
              </a:defRPr>
            </a:lvl3pPr>
            <a:lvl4pPr lvl="3" rtl="0">
              <a:buNone/>
              <a:defRPr>
                <a:latin typeface="Varela Round"/>
                <a:ea typeface="Varela Round"/>
                <a:cs typeface="Varela Round"/>
                <a:sym typeface="Varela Round"/>
              </a:defRPr>
            </a:lvl4pPr>
            <a:lvl5pPr lvl="4" rtl="0">
              <a:buNone/>
              <a:defRPr>
                <a:latin typeface="Varela Round"/>
                <a:ea typeface="Varela Round"/>
                <a:cs typeface="Varela Round"/>
                <a:sym typeface="Varela Round"/>
              </a:defRPr>
            </a:lvl5pPr>
            <a:lvl6pPr lvl="5" rtl="0">
              <a:buNone/>
              <a:defRPr>
                <a:latin typeface="Varela Round"/>
                <a:ea typeface="Varela Round"/>
                <a:cs typeface="Varela Round"/>
                <a:sym typeface="Varela Round"/>
              </a:defRPr>
            </a:lvl6pPr>
            <a:lvl7pPr lvl="6" rtl="0">
              <a:buNone/>
              <a:defRPr>
                <a:latin typeface="Varela Round"/>
                <a:ea typeface="Varela Round"/>
                <a:cs typeface="Varela Round"/>
                <a:sym typeface="Varela Round"/>
              </a:defRPr>
            </a:lvl7pPr>
            <a:lvl8pPr lvl="7" rtl="0">
              <a:buNone/>
              <a:defRPr>
                <a:latin typeface="Varela Round"/>
                <a:ea typeface="Varela Round"/>
                <a:cs typeface="Varela Round"/>
                <a:sym typeface="Varela Round"/>
              </a:defRPr>
            </a:lvl8pPr>
            <a:lvl9pPr lvl="8" rtl="0">
              <a:buNone/>
              <a:defRPr>
                <a:latin typeface="Varela Round"/>
                <a:ea typeface="Varela Round"/>
                <a:cs typeface="Varela Round"/>
                <a:sym typeface="Varela Round"/>
              </a:defRPr>
            </a:lvl9pPr>
          </a:lstStyle>
          <a:p>
            <a:pPr marL="0" lvl="0" indent="0" algn="r" rtl="0">
              <a:spcBef>
                <a:spcPts val="0"/>
              </a:spcBef>
              <a:spcAft>
                <a:spcPts val="0"/>
              </a:spcAft>
              <a:buNone/>
            </a:pPr>
            <a:fld id="{00000000-1234-1234-1234-123412341234}" type="slidenum">
              <a:rPr lang="en-GB"/>
              <a:t>‹#›</a:t>
            </a:fld>
            <a:endParaRPr/>
          </a:p>
        </p:txBody>
      </p:sp>
      <p:pic>
        <p:nvPicPr>
          <p:cNvPr id="601" name="Google Shape;601;p139"/>
          <p:cNvPicPr preferRelativeResize="0"/>
          <p:nvPr/>
        </p:nvPicPr>
        <p:blipFill>
          <a:blip r:embed="rId2">
            <a:alphaModFix/>
          </a:blip>
          <a:stretch>
            <a:fillRect/>
          </a:stretch>
        </p:blipFill>
        <p:spPr>
          <a:xfrm>
            <a:off x="7655925" y="4559212"/>
            <a:ext cx="1107075" cy="258195"/>
          </a:xfrm>
          <a:prstGeom prst="rect">
            <a:avLst/>
          </a:prstGeom>
          <a:noFill/>
          <a:ln>
            <a:noFill/>
          </a:ln>
        </p:spPr>
      </p:pic>
      <p:sp>
        <p:nvSpPr>
          <p:cNvPr id="602" name="Google Shape;602;p139"/>
          <p:cNvSpPr txBox="1"/>
          <p:nvPr/>
        </p:nvSpPr>
        <p:spPr>
          <a:xfrm>
            <a:off x="7179300" y="4776225"/>
            <a:ext cx="1659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latin typeface="Nunito"/>
                <a:ea typeface="Nunito"/>
                <a:cs typeface="Nunito"/>
                <a:sym typeface="Nunito"/>
              </a:rPr>
              <a:t>Confidential</a:t>
            </a:r>
            <a:endParaRPr sz="900">
              <a:latin typeface="Nunito"/>
              <a:ea typeface="Nunito"/>
              <a:cs typeface="Nunito"/>
              <a:sym typeface="Nunito"/>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header 2 1">
  <p:cSld name="TITLE_AND_BODY_4_2_1">
    <p:spTree>
      <p:nvGrpSpPr>
        <p:cNvPr id="1" name="Shape 603"/>
        <p:cNvGrpSpPr/>
        <p:nvPr/>
      </p:nvGrpSpPr>
      <p:grpSpPr>
        <a:xfrm>
          <a:off x="0" y="0"/>
          <a:ext cx="0" cy="0"/>
          <a:chOff x="0" y="0"/>
          <a:chExt cx="0" cy="0"/>
        </a:xfrm>
      </p:grpSpPr>
      <p:sp>
        <p:nvSpPr>
          <p:cNvPr id="604" name="Google Shape;604;p140"/>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605" name="Google Shape;605;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06" name="Google Shape;606;p140"/>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07" name="Google Shape;607;p140"/>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Feature Highlight 1 1">
  <p:cSld name="TITLE_AND_BODY_3_1_1">
    <p:spTree>
      <p:nvGrpSpPr>
        <p:cNvPr id="1" name="Shape 608"/>
        <p:cNvGrpSpPr/>
        <p:nvPr/>
      </p:nvGrpSpPr>
      <p:grpSpPr>
        <a:xfrm>
          <a:off x="0" y="0"/>
          <a:ext cx="0" cy="0"/>
          <a:chOff x="0" y="0"/>
          <a:chExt cx="0" cy="0"/>
        </a:xfrm>
      </p:grpSpPr>
      <p:sp>
        <p:nvSpPr>
          <p:cNvPr id="609" name="Google Shape;609;p141"/>
          <p:cNvSpPr txBox="1">
            <a:spLocks noGrp="1"/>
          </p:cNvSpPr>
          <p:nvPr>
            <p:ph type="body" idx="1"/>
          </p:nvPr>
        </p:nvSpPr>
        <p:spPr>
          <a:xfrm>
            <a:off x="485725" y="1132275"/>
            <a:ext cx="40914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610" name="Google Shape;610;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11" name="Google Shape;611;p141"/>
          <p:cNvSpPr txBox="1">
            <a:spLocks noGrp="1"/>
          </p:cNvSpPr>
          <p:nvPr>
            <p:ph type="subTitle" idx="2"/>
          </p:nvPr>
        </p:nvSpPr>
        <p:spPr>
          <a:xfrm>
            <a:off x="485975" y="497525"/>
            <a:ext cx="409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12" name="Google Shape;612;p141"/>
          <p:cNvSpPr/>
          <p:nvPr/>
        </p:nvSpPr>
        <p:spPr>
          <a:xfrm>
            <a:off x="4577125" y="0"/>
            <a:ext cx="4566900" cy="5143500"/>
          </a:xfrm>
          <a:prstGeom prst="rect">
            <a:avLst/>
          </a:prstGeom>
          <a:solidFill>
            <a:srgbClr val="FFF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41"/>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cxnSp>
        <p:nvCxnSpPr>
          <p:cNvPr id="614" name="Google Shape;614;p141"/>
          <p:cNvCxnSpPr/>
          <p:nvPr/>
        </p:nvCxnSpPr>
        <p:spPr>
          <a:xfrm rot="10800000">
            <a:off x="4568150" y="-13800"/>
            <a:ext cx="0" cy="5157300"/>
          </a:xfrm>
          <a:prstGeom prst="straightConnector1">
            <a:avLst/>
          </a:prstGeom>
          <a:noFill/>
          <a:ln w="19050" cap="flat" cmpd="sng">
            <a:solidFill>
              <a:srgbClr val="FFAA00"/>
            </a:solidFill>
            <a:prstDash val="solid"/>
            <a:round/>
            <a:headEnd type="none" w="med" len="med"/>
            <a:tailEnd type="none" w="med" len="med"/>
          </a:ln>
        </p:spPr>
      </p:cxn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Feature Highlight 1 2">
  <p:cSld name="TITLE_AND_BODY_3_1_2">
    <p:spTree>
      <p:nvGrpSpPr>
        <p:cNvPr id="1" name="Shape 615"/>
        <p:cNvGrpSpPr/>
        <p:nvPr/>
      </p:nvGrpSpPr>
      <p:grpSpPr>
        <a:xfrm>
          <a:off x="0" y="0"/>
          <a:ext cx="0" cy="0"/>
          <a:chOff x="0" y="0"/>
          <a:chExt cx="0" cy="0"/>
        </a:xfrm>
      </p:grpSpPr>
      <p:sp>
        <p:nvSpPr>
          <p:cNvPr id="616" name="Google Shape;616;p142"/>
          <p:cNvSpPr txBox="1">
            <a:spLocks noGrp="1"/>
          </p:cNvSpPr>
          <p:nvPr>
            <p:ph type="body" idx="1"/>
          </p:nvPr>
        </p:nvSpPr>
        <p:spPr>
          <a:xfrm>
            <a:off x="485725" y="1132275"/>
            <a:ext cx="40914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617" name="Google Shape;617;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18" name="Google Shape;618;p142"/>
          <p:cNvSpPr txBox="1">
            <a:spLocks noGrp="1"/>
          </p:cNvSpPr>
          <p:nvPr>
            <p:ph type="subTitle" idx="2"/>
          </p:nvPr>
        </p:nvSpPr>
        <p:spPr>
          <a:xfrm>
            <a:off x="485975" y="497525"/>
            <a:ext cx="409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19" name="Google Shape;619;p142"/>
          <p:cNvSpPr/>
          <p:nvPr/>
        </p:nvSpPr>
        <p:spPr>
          <a:xfrm>
            <a:off x="4577125" y="0"/>
            <a:ext cx="4566900" cy="5143500"/>
          </a:xfrm>
          <a:prstGeom prst="rect">
            <a:avLst/>
          </a:prstGeom>
          <a:solidFill>
            <a:srgbClr val="FFF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42"/>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cxnSp>
        <p:nvCxnSpPr>
          <p:cNvPr id="621" name="Google Shape;621;p142"/>
          <p:cNvCxnSpPr/>
          <p:nvPr/>
        </p:nvCxnSpPr>
        <p:spPr>
          <a:xfrm rot="10800000">
            <a:off x="4568150" y="-13800"/>
            <a:ext cx="0" cy="5157300"/>
          </a:xfrm>
          <a:prstGeom prst="straightConnector1">
            <a:avLst/>
          </a:prstGeom>
          <a:noFill/>
          <a:ln w="19050" cap="flat" cmpd="sng">
            <a:solidFill>
              <a:srgbClr val="FFAA00"/>
            </a:solidFill>
            <a:prstDash val="solid"/>
            <a:round/>
            <a:headEnd type="none" w="med" len="med"/>
            <a:tailEnd type="none" w="med" len="med"/>
          </a:ln>
        </p:spPr>
      </p:cxn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header 2 1 1">
  <p:cSld name="TITLE_AND_BODY_4_3">
    <p:spTree>
      <p:nvGrpSpPr>
        <p:cNvPr id="1" name="Shape 622"/>
        <p:cNvGrpSpPr/>
        <p:nvPr/>
      </p:nvGrpSpPr>
      <p:grpSpPr>
        <a:xfrm>
          <a:off x="0" y="0"/>
          <a:ext cx="0" cy="0"/>
          <a:chOff x="0" y="0"/>
          <a:chExt cx="0" cy="0"/>
        </a:xfrm>
      </p:grpSpPr>
      <p:sp>
        <p:nvSpPr>
          <p:cNvPr id="623" name="Google Shape;623;p143"/>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624" name="Google Shape;624;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5" name="Google Shape;625;p143"/>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26" name="Google Shape;626;p143"/>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 Peach">
  <p:cSld name="SECTION_HEADER_2">
    <p:bg>
      <p:bgPr>
        <a:solidFill>
          <a:srgbClr val="FFF3E4"/>
        </a:solid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1463850" y="2074650"/>
            <a:ext cx="621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83156"/>
              </a:buClr>
              <a:buSzPts val="4800"/>
              <a:buNone/>
              <a:defRPr sz="4800" b="1">
                <a:solidFill>
                  <a:srgbClr val="08315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63" name="Google Shape;6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tandard slide w/ section pill 1">
  <p:cSld name="TITLE_AND_BODY_7_1_3">
    <p:spTree>
      <p:nvGrpSpPr>
        <p:cNvPr id="1" name="Shape 627"/>
        <p:cNvGrpSpPr/>
        <p:nvPr/>
      </p:nvGrpSpPr>
      <p:grpSpPr>
        <a:xfrm>
          <a:off x="0" y="0"/>
          <a:ext cx="0" cy="0"/>
          <a:chOff x="0" y="0"/>
          <a:chExt cx="0" cy="0"/>
        </a:xfrm>
      </p:grpSpPr>
      <p:sp>
        <p:nvSpPr>
          <p:cNvPr id="628" name="Google Shape;628;p144"/>
          <p:cNvSpPr txBox="1">
            <a:spLocks noGrp="1"/>
          </p:cNvSpPr>
          <p:nvPr>
            <p:ph type="subTitle" idx="1"/>
          </p:nvPr>
        </p:nvSpPr>
        <p:spPr>
          <a:xfrm>
            <a:off x="485975" y="573725"/>
            <a:ext cx="8172300" cy="572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chemeClr val="dk2"/>
              </a:buClr>
              <a:buSzPts val="3200"/>
              <a:buNone/>
              <a:defRPr sz="3200" b="1">
                <a:solidFill>
                  <a:schemeClr val="dk2"/>
                </a:solidFill>
              </a:defRPr>
            </a:lvl1pPr>
            <a:lvl2pPr lvl="1" algn="l" rtl="0">
              <a:lnSpc>
                <a:spcPct val="115000"/>
              </a:lnSpc>
              <a:spcBef>
                <a:spcPts val="0"/>
              </a:spcBef>
              <a:spcAft>
                <a:spcPts val="0"/>
              </a:spcAft>
              <a:buSzPts val="1800"/>
              <a:buNone/>
              <a:defRPr/>
            </a:lvl2pPr>
            <a:lvl3pPr lvl="2" algn="l" rtl="0">
              <a:lnSpc>
                <a:spcPct val="115000"/>
              </a:lnSpc>
              <a:spcBef>
                <a:spcPts val="0"/>
              </a:spcBef>
              <a:spcAft>
                <a:spcPts val="0"/>
              </a:spcAft>
              <a:buSzPts val="1800"/>
              <a:buNone/>
              <a:defRPr/>
            </a:lvl3pPr>
            <a:lvl4pPr lvl="3" algn="l" rtl="0">
              <a:lnSpc>
                <a:spcPct val="115000"/>
              </a:lnSpc>
              <a:spcBef>
                <a:spcPts val="0"/>
              </a:spcBef>
              <a:spcAft>
                <a:spcPts val="0"/>
              </a:spcAft>
              <a:buSzPts val="1800"/>
              <a:buNone/>
              <a:defRPr/>
            </a:lvl4pPr>
            <a:lvl5pPr lvl="4" algn="l" rtl="0">
              <a:lnSpc>
                <a:spcPct val="115000"/>
              </a:lnSpc>
              <a:spcBef>
                <a:spcPts val="0"/>
              </a:spcBef>
              <a:spcAft>
                <a:spcPts val="0"/>
              </a:spcAft>
              <a:buSzPts val="1800"/>
              <a:buNone/>
              <a:defRPr/>
            </a:lvl5pPr>
            <a:lvl6pPr lvl="5" algn="l" rtl="0">
              <a:lnSpc>
                <a:spcPct val="115000"/>
              </a:lnSpc>
              <a:spcBef>
                <a:spcPts val="0"/>
              </a:spcBef>
              <a:spcAft>
                <a:spcPts val="0"/>
              </a:spcAft>
              <a:buSzPts val="1800"/>
              <a:buNone/>
              <a:defRPr/>
            </a:lvl6pPr>
            <a:lvl7pPr lvl="6" algn="l" rtl="0">
              <a:lnSpc>
                <a:spcPct val="115000"/>
              </a:lnSpc>
              <a:spcBef>
                <a:spcPts val="0"/>
              </a:spcBef>
              <a:spcAft>
                <a:spcPts val="0"/>
              </a:spcAft>
              <a:buSzPts val="1800"/>
              <a:buNone/>
              <a:defRPr/>
            </a:lvl7pPr>
            <a:lvl8pPr lvl="7" algn="l" rtl="0">
              <a:lnSpc>
                <a:spcPct val="115000"/>
              </a:lnSpc>
              <a:spcBef>
                <a:spcPts val="0"/>
              </a:spcBef>
              <a:spcAft>
                <a:spcPts val="0"/>
              </a:spcAft>
              <a:buSzPts val="1800"/>
              <a:buNone/>
              <a:defRPr/>
            </a:lvl8pPr>
            <a:lvl9pPr lvl="8" algn="l" rtl="0">
              <a:lnSpc>
                <a:spcPct val="115000"/>
              </a:lnSpc>
              <a:spcBef>
                <a:spcPts val="0"/>
              </a:spcBef>
              <a:spcAft>
                <a:spcPts val="0"/>
              </a:spcAft>
              <a:buSzPts val="1800"/>
              <a:buNone/>
              <a:defRPr/>
            </a:lvl9pPr>
          </a:lstStyle>
          <a:p>
            <a:endParaRPr/>
          </a:p>
        </p:txBody>
      </p:sp>
      <p:sp>
        <p:nvSpPr>
          <p:cNvPr id="629" name="Google Shape;629;p144"/>
          <p:cNvSpPr txBox="1">
            <a:spLocks noGrp="1"/>
          </p:cNvSpPr>
          <p:nvPr>
            <p:ph type="body" idx="2"/>
          </p:nvPr>
        </p:nvSpPr>
        <p:spPr>
          <a:xfrm>
            <a:off x="485725" y="1208475"/>
            <a:ext cx="81723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Font typeface="Nunito"/>
              <a:buChar char="●"/>
              <a:defRPr>
                <a:latin typeface="Nunito"/>
                <a:ea typeface="Nunito"/>
                <a:cs typeface="Nunito"/>
                <a:sym typeface="Nunito"/>
              </a:defRPr>
            </a:lvl1pPr>
            <a:lvl2pPr marL="914400" lvl="1" indent="-342900" algn="l" rtl="0">
              <a:lnSpc>
                <a:spcPct val="115000"/>
              </a:lnSpc>
              <a:spcBef>
                <a:spcPts val="0"/>
              </a:spcBef>
              <a:spcAft>
                <a:spcPts val="0"/>
              </a:spcAft>
              <a:buSzPts val="1800"/>
              <a:buFont typeface="Nunito"/>
              <a:buChar char="○"/>
              <a:defRPr>
                <a:latin typeface="Nunito"/>
                <a:ea typeface="Nunito"/>
                <a:cs typeface="Nunito"/>
                <a:sym typeface="Nunito"/>
              </a:defRPr>
            </a:lvl2pPr>
            <a:lvl3pPr marL="1371600" lvl="2" indent="-342900" algn="l" rtl="0">
              <a:lnSpc>
                <a:spcPct val="115000"/>
              </a:lnSpc>
              <a:spcBef>
                <a:spcPts val="0"/>
              </a:spcBef>
              <a:spcAft>
                <a:spcPts val="0"/>
              </a:spcAft>
              <a:buSzPts val="1800"/>
              <a:buFont typeface="Nunito"/>
              <a:buChar char="■"/>
              <a:defRPr>
                <a:latin typeface="Nunito"/>
                <a:ea typeface="Nunito"/>
                <a:cs typeface="Nunito"/>
                <a:sym typeface="Nunito"/>
              </a:defRPr>
            </a:lvl3pPr>
            <a:lvl4pPr marL="1828800" lvl="3" indent="-342900" algn="l" rtl="0">
              <a:lnSpc>
                <a:spcPct val="115000"/>
              </a:lnSpc>
              <a:spcBef>
                <a:spcPts val="0"/>
              </a:spcBef>
              <a:spcAft>
                <a:spcPts val="0"/>
              </a:spcAft>
              <a:buSzPts val="1800"/>
              <a:buFont typeface="Nunito"/>
              <a:buChar char="●"/>
              <a:defRPr>
                <a:latin typeface="Nunito"/>
                <a:ea typeface="Nunito"/>
                <a:cs typeface="Nunito"/>
                <a:sym typeface="Nunito"/>
              </a:defRPr>
            </a:lvl4pPr>
            <a:lvl5pPr marL="2286000" lvl="4" indent="-342900" algn="l" rtl="0">
              <a:lnSpc>
                <a:spcPct val="115000"/>
              </a:lnSpc>
              <a:spcBef>
                <a:spcPts val="0"/>
              </a:spcBef>
              <a:spcAft>
                <a:spcPts val="0"/>
              </a:spcAft>
              <a:buSzPts val="1800"/>
              <a:buFont typeface="Nunito"/>
              <a:buChar char="○"/>
              <a:defRPr>
                <a:latin typeface="Nunito"/>
                <a:ea typeface="Nunito"/>
                <a:cs typeface="Nunito"/>
                <a:sym typeface="Nunito"/>
              </a:defRPr>
            </a:lvl5pPr>
            <a:lvl6pPr marL="2743200" lvl="5" indent="-342900" algn="l" rtl="0">
              <a:lnSpc>
                <a:spcPct val="115000"/>
              </a:lnSpc>
              <a:spcBef>
                <a:spcPts val="0"/>
              </a:spcBef>
              <a:spcAft>
                <a:spcPts val="0"/>
              </a:spcAft>
              <a:buSzPts val="1800"/>
              <a:buFont typeface="Nunito"/>
              <a:buChar char="■"/>
              <a:defRPr>
                <a:latin typeface="Nunito"/>
                <a:ea typeface="Nunito"/>
                <a:cs typeface="Nunito"/>
                <a:sym typeface="Nunito"/>
              </a:defRPr>
            </a:lvl6pPr>
            <a:lvl7pPr marL="3200400" lvl="6" indent="-342900" algn="l" rtl="0">
              <a:lnSpc>
                <a:spcPct val="115000"/>
              </a:lnSpc>
              <a:spcBef>
                <a:spcPts val="0"/>
              </a:spcBef>
              <a:spcAft>
                <a:spcPts val="0"/>
              </a:spcAft>
              <a:buSzPts val="1800"/>
              <a:buFont typeface="Nunito"/>
              <a:buChar char="●"/>
              <a:defRPr>
                <a:latin typeface="Nunito"/>
                <a:ea typeface="Nunito"/>
                <a:cs typeface="Nunito"/>
                <a:sym typeface="Nunito"/>
              </a:defRPr>
            </a:lvl7pPr>
            <a:lvl8pPr marL="3657600" lvl="7" indent="-342900" algn="l" rtl="0">
              <a:lnSpc>
                <a:spcPct val="115000"/>
              </a:lnSpc>
              <a:spcBef>
                <a:spcPts val="0"/>
              </a:spcBef>
              <a:spcAft>
                <a:spcPts val="0"/>
              </a:spcAft>
              <a:buSzPts val="1800"/>
              <a:buFont typeface="Nunito"/>
              <a:buChar char="○"/>
              <a:defRPr>
                <a:latin typeface="Nunito"/>
                <a:ea typeface="Nunito"/>
                <a:cs typeface="Nunito"/>
                <a:sym typeface="Nunito"/>
              </a:defRPr>
            </a:lvl8pPr>
            <a:lvl9pPr marL="4114800" lvl="8" indent="-342900" algn="l" rtl="0">
              <a:lnSpc>
                <a:spcPct val="115000"/>
              </a:lnSpc>
              <a:spcBef>
                <a:spcPts val="0"/>
              </a:spcBef>
              <a:spcAft>
                <a:spcPts val="0"/>
              </a:spcAft>
              <a:buSzPts val="1800"/>
              <a:buFont typeface="Nunito"/>
              <a:buChar char="■"/>
              <a:defRPr>
                <a:latin typeface="Nunito"/>
                <a:ea typeface="Nunito"/>
                <a:cs typeface="Nunito"/>
                <a:sym typeface="Nunito"/>
              </a:defRPr>
            </a:lvl9pPr>
          </a:lstStyle>
          <a:p>
            <a:endParaRPr/>
          </a:p>
        </p:txBody>
      </p:sp>
      <p:sp>
        <p:nvSpPr>
          <p:cNvPr id="630" name="Google Shape;630;p1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3 2">
  <p:cSld name="TITLE_AND_BODY_3_2">
    <p:spTree>
      <p:nvGrpSpPr>
        <p:cNvPr id="1" name="Shape 631"/>
        <p:cNvGrpSpPr/>
        <p:nvPr/>
      </p:nvGrpSpPr>
      <p:grpSpPr>
        <a:xfrm>
          <a:off x="0" y="0"/>
          <a:ext cx="0" cy="0"/>
          <a:chOff x="0" y="0"/>
          <a:chExt cx="0" cy="0"/>
        </a:xfrm>
      </p:grpSpPr>
      <p:sp>
        <p:nvSpPr>
          <p:cNvPr id="632" name="Google Shape;632;p145"/>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633" name="Google Shape;633;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34" name="Google Shape;634;p145"/>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tandard slide w/ section pill 1 1">
  <p:cSld name="TITLE_AND_BODY_7_2">
    <p:spTree>
      <p:nvGrpSpPr>
        <p:cNvPr id="1" name="Shape 635"/>
        <p:cNvGrpSpPr/>
        <p:nvPr/>
      </p:nvGrpSpPr>
      <p:grpSpPr>
        <a:xfrm>
          <a:off x="0" y="0"/>
          <a:ext cx="0" cy="0"/>
          <a:chOff x="0" y="0"/>
          <a:chExt cx="0" cy="0"/>
        </a:xfrm>
      </p:grpSpPr>
      <p:sp>
        <p:nvSpPr>
          <p:cNvPr id="636" name="Google Shape;636;p146"/>
          <p:cNvSpPr txBox="1">
            <a:spLocks noGrp="1"/>
          </p:cNvSpPr>
          <p:nvPr>
            <p:ph type="subTitle" idx="1"/>
          </p:nvPr>
        </p:nvSpPr>
        <p:spPr>
          <a:xfrm>
            <a:off x="485975" y="573725"/>
            <a:ext cx="8172300" cy="572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chemeClr val="dk2"/>
              </a:buClr>
              <a:buSzPts val="3200"/>
              <a:buNone/>
              <a:defRPr sz="3200" b="1">
                <a:solidFill>
                  <a:schemeClr val="dk2"/>
                </a:solidFill>
              </a:defRPr>
            </a:lvl1pPr>
            <a:lvl2pPr lvl="1" algn="l" rtl="0">
              <a:lnSpc>
                <a:spcPct val="115000"/>
              </a:lnSpc>
              <a:spcBef>
                <a:spcPts val="0"/>
              </a:spcBef>
              <a:spcAft>
                <a:spcPts val="0"/>
              </a:spcAft>
              <a:buSzPts val="1800"/>
              <a:buNone/>
              <a:defRPr/>
            </a:lvl2pPr>
            <a:lvl3pPr lvl="2" algn="l" rtl="0">
              <a:lnSpc>
                <a:spcPct val="115000"/>
              </a:lnSpc>
              <a:spcBef>
                <a:spcPts val="0"/>
              </a:spcBef>
              <a:spcAft>
                <a:spcPts val="0"/>
              </a:spcAft>
              <a:buSzPts val="1800"/>
              <a:buNone/>
              <a:defRPr/>
            </a:lvl3pPr>
            <a:lvl4pPr lvl="3" algn="l" rtl="0">
              <a:lnSpc>
                <a:spcPct val="115000"/>
              </a:lnSpc>
              <a:spcBef>
                <a:spcPts val="0"/>
              </a:spcBef>
              <a:spcAft>
                <a:spcPts val="0"/>
              </a:spcAft>
              <a:buSzPts val="1800"/>
              <a:buNone/>
              <a:defRPr/>
            </a:lvl4pPr>
            <a:lvl5pPr lvl="4" algn="l" rtl="0">
              <a:lnSpc>
                <a:spcPct val="115000"/>
              </a:lnSpc>
              <a:spcBef>
                <a:spcPts val="0"/>
              </a:spcBef>
              <a:spcAft>
                <a:spcPts val="0"/>
              </a:spcAft>
              <a:buSzPts val="1800"/>
              <a:buNone/>
              <a:defRPr/>
            </a:lvl5pPr>
            <a:lvl6pPr lvl="5" algn="l" rtl="0">
              <a:lnSpc>
                <a:spcPct val="115000"/>
              </a:lnSpc>
              <a:spcBef>
                <a:spcPts val="0"/>
              </a:spcBef>
              <a:spcAft>
                <a:spcPts val="0"/>
              </a:spcAft>
              <a:buSzPts val="1800"/>
              <a:buNone/>
              <a:defRPr/>
            </a:lvl6pPr>
            <a:lvl7pPr lvl="6" algn="l" rtl="0">
              <a:lnSpc>
                <a:spcPct val="115000"/>
              </a:lnSpc>
              <a:spcBef>
                <a:spcPts val="0"/>
              </a:spcBef>
              <a:spcAft>
                <a:spcPts val="0"/>
              </a:spcAft>
              <a:buSzPts val="1800"/>
              <a:buNone/>
              <a:defRPr/>
            </a:lvl7pPr>
            <a:lvl8pPr lvl="7" algn="l" rtl="0">
              <a:lnSpc>
                <a:spcPct val="115000"/>
              </a:lnSpc>
              <a:spcBef>
                <a:spcPts val="0"/>
              </a:spcBef>
              <a:spcAft>
                <a:spcPts val="0"/>
              </a:spcAft>
              <a:buSzPts val="1800"/>
              <a:buNone/>
              <a:defRPr/>
            </a:lvl8pPr>
            <a:lvl9pPr lvl="8" algn="l" rtl="0">
              <a:lnSpc>
                <a:spcPct val="115000"/>
              </a:lnSpc>
              <a:spcBef>
                <a:spcPts val="0"/>
              </a:spcBef>
              <a:spcAft>
                <a:spcPts val="0"/>
              </a:spcAft>
              <a:buSzPts val="1800"/>
              <a:buNone/>
              <a:defRPr/>
            </a:lvl9pPr>
          </a:lstStyle>
          <a:p>
            <a:endParaRPr/>
          </a:p>
        </p:txBody>
      </p:sp>
      <p:sp>
        <p:nvSpPr>
          <p:cNvPr id="637" name="Google Shape;637;p146"/>
          <p:cNvSpPr txBox="1">
            <a:spLocks noGrp="1"/>
          </p:cNvSpPr>
          <p:nvPr>
            <p:ph type="body" idx="2"/>
          </p:nvPr>
        </p:nvSpPr>
        <p:spPr>
          <a:xfrm>
            <a:off x="485725" y="1208475"/>
            <a:ext cx="81723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Font typeface="Nunito"/>
              <a:buChar char="●"/>
              <a:defRPr>
                <a:latin typeface="Nunito"/>
                <a:ea typeface="Nunito"/>
                <a:cs typeface="Nunito"/>
                <a:sym typeface="Nunito"/>
              </a:defRPr>
            </a:lvl1pPr>
            <a:lvl2pPr marL="914400" lvl="1" indent="-342900" algn="l" rtl="0">
              <a:lnSpc>
                <a:spcPct val="115000"/>
              </a:lnSpc>
              <a:spcBef>
                <a:spcPts val="0"/>
              </a:spcBef>
              <a:spcAft>
                <a:spcPts val="0"/>
              </a:spcAft>
              <a:buSzPts val="1800"/>
              <a:buFont typeface="Nunito"/>
              <a:buChar char="○"/>
              <a:defRPr>
                <a:latin typeface="Nunito"/>
                <a:ea typeface="Nunito"/>
                <a:cs typeface="Nunito"/>
                <a:sym typeface="Nunito"/>
              </a:defRPr>
            </a:lvl2pPr>
            <a:lvl3pPr marL="1371600" lvl="2" indent="-342900" algn="l" rtl="0">
              <a:lnSpc>
                <a:spcPct val="115000"/>
              </a:lnSpc>
              <a:spcBef>
                <a:spcPts val="0"/>
              </a:spcBef>
              <a:spcAft>
                <a:spcPts val="0"/>
              </a:spcAft>
              <a:buSzPts val="1800"/>
              <a:buFont typeface="Nunito"/>
              <a:buChar char="■"/>
              <a:defRPr>
                <a:latin typeface="Nunito"/>
                <a:ea typeface="Nunito"/>
                <a:cs typeface="Nunito"/>
                <a:sym typeface="Nunito"/>
              </a:defRPr>
            </a:lvl3pPr>
            <a:lvl4pPr marL="1828800" lvl="3" indent="-342900" algn="l" rtl="0">
              <a:lnSpc>
                <a:spcPct val="115000"/>
              </a:lnSpc>
              <a:spcBef>
                <a:spcPts val="0"/>
              </a:spcBef>
              <a:spcAft>
                <a:spcPts val="0"/>
              </a:spcAft>
              <a:buSzPts val="1800"/>
              <a:buFont typeface="Nunito"/>
              <a:buChar char="●"/>
              <a:defRPr>
                <a:latin typeface="Nunito"/>
                <a:ea typeface="Nunito"/>
                <a:cs typeface="Nunito"/>
                <a:sym typeface="Nunito"/>
              </a:defRPr>
            </a:lvl4pPr>
            <a:lvl5pPr marL="2286000" lvl="4" indent="-342900" algn="l" rtl="0">
              <a:lnSpc>
                <a:spcPct val="115000"/>
              </a:lnSpc>
              <a:spcBef>
                <a:spcPts val="0"/>
              </a:spcBef>
              <a:spcAft>
                <a:spcPts val="0"/>
              </a:spcAft>
              <a:buSzPts val="1800"/>
              <a:buFont typeface="Nunito"/>
              <a:buChar char="○"/>
              <a:defRPr>
                <a:latin typeface="Nunito"/>
                <a:ea typeface="Nunito"/>
                <a:cs typeface="Nunito"/>
                <a:sym typeface="Nunito"/>
              </a:defRPr>
            </a:lvl5pPr>
            <a:lvl6pPr marL="2743200" lvl="5" indent="-342900" algn="l" rtl="0">
              <a:lnSpc>
                <a:spcPct val="115000"/>
              </a:lnSpc>
              <a:spcBef>
                <a:spcPts val="0"/>
              </a:spcBef>
              <a:spcAft>
                <a:spcPts val="0"/>
              </a:spcAft>
              <a:buSzPts val="1800"/>
              <a:buFont typeface="Nunito"/>
              <a:buChar char="■"/>
              <a:defRPr>
                <a:latin typeface="Nunito"/>
                <a:ea typeface="Nunito"/>
                <a:cs typeface="Nunito"/>
                <a:sym typeface="Nunito"/>
              </a:defRPr>
            </a:lvl6pPr>
            <a:lvl7pPr marL="3200400" lvl="6" indent="-342900" algn="l" rtl="0">
              <a:lnSpc>
                <a:spcPct val="115000"/>
              </a:lnSpc>
              <a:spcBef>
                <a:spcPts val="0"/>
              </a:spcBef>
              <a:spcAft>
                <a:spcPts val="0"/>
              </a:spcAft>
              <a:buSzPts val="1800"/>
              <a:buFont typeface="Nunito"/>
              <a:buChar char="●"/>
              <a:defRPr>
                <a:latin typeface="Nunito"/>
                <a:ea typeface="Nunito"/>
                <a:cs typeface="Nunito"/>
                <a:sym typeface="Nunito"/>
              </a:defRPr>
            </a:lvl7pPr>
            <a:lvl8pPr marL="3657600" lvl="7" indent="-342900" algn="l" rtl="0">
              <a:lnSpc>
                <a:spcPct val="115000"/>
              </a:lnSpc>
              <a:spcBef>
                <a:spcPts val="0"/>
              </a:spcBef>
              <a:spcAft>
                <a:spcPts val="0"/>
              </a:spcAft>
              <a:buSzPts val="1800"/>
              <a:buFont typeface="Nunito"/>
              <a:buChar char="○"/>
              <a:defRPr>
                <a:latin typeface="Nunito"/>
                <a:ea typeface="Nunito"/>
                <a:cs typeface="Nunito"/>
                <a:sym typeface="Nunito"/>
              </a:defRPr>
            </a:lvl8pPr>
            <a:lvl9pPr marL="4114800" lvl="8" indent="-342900" algn="l" rtl="0">
              <a:lnSpc>
                <a:spcPct val="115000"/>
              </a:lnSpc>
              <a:spcBef>
                <a:spcPts val="0"/>
              </a:spcBef>
              <a:spcAft>
                <a:spcPts val="0"/>
              </a:spcAft>
              <a:buSzPts val="1800"/>
              <a:buFont typeface="Nunito"/>
              <a:buChar char="■"/>
              <a:defRPr>
                <a:latin typeface="Nunito"/>
                <a:ea typeface="Nunito"/>
                <a:cs typeface="Nunito"/>
                <a:sym typeface="Nunito"/>
              </a:defRPr>
            </a:lvl9pPr>
          </a:lstStyle>
          <a:p>
            <a:endParaRPr/>
          </a:p>
        </p:txBody>
      </p:sp>
      <p:sp>
        <p:nvSpPr>
          <p:cNvPr id="638" name="Google Shape;638;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1 1">
  <p:cSld name="TITLE_ONLY_6">
    <p:spTree>
      <p:nvGrpSpPr>
        <p:cNvPr id="1" name="Shape 639"/>
        <p:cNvGrpSpPr/>
        <p:nvPr/>
      </p:nvGrpSpPr>
      <p:grpSpPr>
        <a:xfrm>
          <a:off x="0" y="0"/>
          <a:ext cx="0" cy="0"/>
          <a:chOff x="0" y="0"/>
          <a:chExt cx="0" cy="0"/>
        </a:xfrm>
      </p:grpSpPr>
      <p:sp>
        <p:nvSpPr>
          <p:cNvPr id="640" name="Google Shape;640;p14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 name="Google Shape;641;p1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2" name="Google Shape;642;p1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3" name="Google Shape;643;p1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 Blue">
  <p:cSld name="SECTION_HEADER_1">
    <p:bg>
      <p:bgPr>
        <a:solidFill>
          <a:srgbClr val="F5FCFF"/>
        </a:solid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1463850" y="2074650"/>
            <a:ext cx="621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83156"/>
              </a:buClr>
              <a:buSzPts val="4800"/>
              <a:buNone/>
              <a:defRPr sz="4800" b="1">
                <a:solidFill>
                  <a:srgbClr val="08315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66" name="Google Shape;6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 Green">
  <p:cSld name="SECTION_HEADER_1_1">
    <p:bg>
      <p:bgPr>
        <a:solidFill>
          <a:srgbClr val="F3FDF2"/>
        </a:solidFill>
        <a:effectLst/>
      </p:bgPr>
    </p:bg>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1463850" y="2074650"/>
            <a:ext cx="621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83156"/>
              </a:buClr>
              <a:buSzPts val="4800"/>
              <a:buNone/>
              <a:defRPr sz="4800" b="1">
                <a:solidFill>
                  <a:srgbClr val="08315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69" name="Google Shape;6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p19"/>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72" name="Google Shape;7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3" name="Google Shape;73;p19"/>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tandard slide w/ section pill">
  <p:cSld name="TITLE_AND_BODY_7">
    <p:spTree>
      <p:nvGrpSpPr>
        <p:cNvPr id="1" name="Shape 74"/>
        <p:cNvGrpSpPr/>
        <p:nvPr/>
      </p:nvGrpSpPr>
      <p:grpSpPr>
        <a:xfrm>
          <a:off x="0" y="0"/>
          <a:ext cx="0" cy="0"/>
          <a:chOff x="0" y="0"/>
          <a:chExt cx="0" cy="0"/>
        </a:xfrm>
      </p:grpSpPr>
      <p:sp>
        <p:nvSpPr>
          <p:cNvPr id="75" name="Google Shape;75;p20"/>
          <p:cNvSpPr txBox="1">
            <a:spLocks noGrp="1"/>
          </p:cNvSpPr>
          <p:nvPr>
            <p:ph type="subTitle" idx="1"/>
          </p:nvPr>
        </p:nvSpPr>
        <p:spPr>
          <a:xfrm>
            <a:off x="485975" y="5737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76" name="Google Shape;76;p20"/>
          <p:cNvSpPr txBox="1">
            <a:spLocks noGrp="1"/>
          </p:cNvSpPr>
          <p:nvPr>
            <p:ph type="body" idx="2"/>
          </p:nvPr>
        </p:nvSpPr>
        <p:spPr>
          <a:xfrm>
            <a:off x="485725" y="12084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77" name="Google Shape;7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 w/ section pill">
  <p:cSld name="TITLE_AND_BODY_7_1">
    <p:spTree>
      <p:nvGrpSpPr>
        <p:cNvPr id="1" name="Shape 78"/>
        <p:cNvGrpSpPr/>
        <p:nvPr/>
      </p:nvGrpSpPr>
      <p:grpSpPr>
        <a:xfrm>
          <a:off x="0" y="0"/>
          <a:ext cx="0" cy="0"/>
          <a:chOff x="0" y="0"/>
          <a:chExt cx="0" cy="0"/>
        </a:xfrm>
      </p:grpSpPr>
      <p:sp>
        <p:nvSpPr>
          <p:cNvPr id="79" name="Google Shape;79;p21"/>
          <p:cNvSpPr txBox="1">
            <a:spLocks noGrp="1"/>
          </p:cNvSpPr>
          <p:nvPr>
            <p:ph type="subTitle" idx="1"/>
          </p:nvPr>
        </p:nvSpPr>
        <p:spPr>
          <a:xfrm>
            <a:off x="485975" y="5737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0" name="Google Shape;80;p21"/>
          <p:cNvSpPr txBox="1">
            <a:spLocks noGrp="1"/>
          </p:cNvSpPr>
          <p:nvPr>
            <p:ph type="body" idx="2"/>
          </p:nvPr>
        </p:nvSpPr>
        <p:spPr>
          <a:xfrm>
            <a:off x="485725" y="120847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81" name="Google Shape;8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21"/>
          <p:cNvSpPr txBox="1">
            <a:spLocks noGrp="1"/>
          </p:cNvSpPr>
          <p:nvPr>
            <p:ph type="body" idx="3"/>
          </p:nvPr>
        </p:nvSpPr>
        <p:spPr>
          <a:xfrm>
            <a:off x="4569325" y="119662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eature - Yellow">
  <p:cSld name="TITLE_AND_BODY_7_1_2">
    <p:spTree>
      <p:nvGrpSpPr>
        <p:cNvPr id="1" name="Shape 83"/>
        <p:cNvGrpSpPr/>
        <p:nvPr/>
      </p:nvGrpSpPr>
      <p:grpSpPr>
        <a:xfrm>
          <a:off x="0" y="0"/>
          <a:ext cx="0" cy="0"/>
          <a:chOff x="0" y="0"/>
          <a:chExt cx="0" cy="0"/>
        </a:xfrm>
      </p:grpSpPr>
      <p:sp>
        <p:nvSpPr>
          <p:cNvPr id="84" name="Google Shape;84;p22"/>
          <p:cNvSpPr txBox="1">
            <a:spLocks noGrp="1"/>
          </p:cNvSpPr>
          <p:nvPr>
            <p:ph type="subTitle" idx="1"/>
          </p:nvPr>
        </p:nvSpPr>
        <p:spPr>
          <a:xfrm>
            <a:off x="485975" y="573725"/>
            <a:ext cx="408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5" name="Google Shape;85;p22"/>
          <p:cNvSpPr txBox="1">
            <a:spLocks noGrp="1"/>
          </p:cNvSpPr>
          <p:nvPr>
            <p:ph type="body" idx="2"/>
          </p:nvPr>
        </p:nvSpPr>
        <p:spPr>
          <a:xfrm>
            <a:off x="485725" y="120847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86" name="Google Shape;8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7" name="Google Shape;87;p22"/>
          <p:cNvSpPr/>
          <p:nvPr/>
        </p:nvSpPr>
        <p:spPr>
          <a:xfrm>
            <a:off x="4569325" y="0"/>
            <a:ext cx="4574700" cy="5154000"/>
          </a:xfrm>
          <a:prstGeom prst="rect">
            <a:avLst/>
          </a:prstGeom>
          <a:solidFill>
            <a:srgbClr val="FFF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eature - Peach">
  <p:cSld name="TITLE_AND_BODY_7_1_2_3">
    <p:spTree>
      <p:nvGrpSpPr>
        <p:cNvPr id="1" name="Shape 88"/>
        <p:cNvGrpSpPr/>
        <p:nvPr/>
      </p:nvGrpSpPr>
      <p:grpSpPr>
        <a:xfrm>
          <a:off x="0" y="0"/>
          <a:ext cx="0" cy="0"/>
          <a:chOff x="0" y="0"/>
          <a:chExt cx="0" cy="0"/>
        </a:xfrm>
      </p:grpSpPr>
      <p:sp>
        <p:nvSpPr>
          <p:cNvPr id="89" name="Google Shape;89;p23"/>
          <p:cNvSpPr txBox="1">
            <a:spLocks noGrp="1"/>
          </p:cNvSpPr>
          <p:nvPr>
            <p:ph type="subTitle" idx="1"/>
          </p:nvPr>
        </p:nvSpPr>
        <p:spPr>
          <a:xfrm>
            <a:off x="485975" y="573725"/>
            <a:ext cx="408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90" name="Google Shape;90;p23"/>
          <p:cNvSpPr txBox="1">
            <a:spLocks noGrp="1"/>
          </p:cNvSpPr>
          <p:nvPr>
            <p:ph type="body" idx="2"/>
          </p:nvPr>
        </p:nvSpPr>
        <p:spPr>
          <a:xfrm>
            <a:off x="485725" y="120847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91" name="Google Shape;9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2" name="Google Shape;92;p23"/>
          <p:cNvSpPr/>
          <p:nvPr/>
        </p:nvSpPr>
        <p:spPr>
          <a:xfrm>
            <a:off x="4569575" y="-5250"/>
            <a:ext cx="4574700" cy="5154000"/>
          </a:xfrm>
          <a:prstGeom prst="rect">
            <a:avLst/>
          </a:prstGeom>
          <a:solidFill>
            <a:srgbClr val="FFF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eature Blue">
  <p:cSld name="TITLE_AND_BODY_7_1_2_2">
    <p:spTree>
      <p:nvGrpSpPr>
        <p:cNvPr id="1" name="Shape 93"/>
        <p:cNvGrpSpPr/>
        <p:nvPr/>
      </p:nvGrpSpPr>
      <p:grpSpPr>
        <a:xfrm>
          <a:off x="0" y="0"/>
          <a:ext cx="0" cy="0"/>
          <a:chOff x="0" y="0"/>
          <a:chExt cx="0" cy="0"/>
        </a:xfrm>
      </p:grpSpPr>
      <p:sp>
        <p:nvSpPr>
          <p:cNvPr id="94" name="Google Shape;94;p24"/>
          <p:cNvSpPr txBox="1">
            <a:spLocks noGrp="1"/>
          </p:cNvSpPr>
          <p:nvPr>
            <p:ph type="subTitle" idx="1"/>
          </p:nvPr>
        </p:nvSpPr>
        <p:spPr>
          <a:xfrm>
            <a:off x="485975" y="573725"/>
            <a:ext cx="408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95" name="Google Shape;95;p24"/>
          <p:cNvSpPr txBox="1">
            <a:spLocks noGrp="1"/>
          </p:cNvSpPr>
          <p:nvPr>
            <p:ph type="body" idx="2"/>
          </p:nvPr>
        </p:nvSpPr>
        <p:spPr>
          <a:xfrm>
            <a:off x="485725" y="120847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96" name="Google Shape;9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7" name="Google Shape;97;p24"/>
          <p:cNvSpPr/>
          <p:nvPr/>
        </p:nvSpPr>
        <p:spPr>
          <a:xfrm>
            <a:off x="4569325" y="0"/>
            <a:ext cx="4574700" cy="5154000"/>
          </a:xfrm>
          <a:prstGeom prst="rect">
            <a:avLst/>
          </a:prstGeom>
          <a:solidFill>
            <a:srgbClr val="F5F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eature - Green">
  <p:cSld name="TITLE_AND_BODY_7_1_2_1">
    <p:spTree>
      <p:nvGrpSpPr>
        <p:cNvPr id="1" name="Shape 98"/>
        <p:cNvGrpSpPr/>
        <p:nvPr/>
      </p:nvGrpSpPr>
      <p:grpSpPr>
        <a:xfrm>
          <a:off x="0" y="0"/>
          <a:ext cx="0" cy="0"/>
          <a:chOff x="0" y="0"/>
          <a:chExt cx="0" cy="0"/>
        </a:xfrm>
      </p:grpSpPr>
      <p:sp>
        <p:nvSpPr>
          <p:cNvPr id="99" name="Google Shape;99;p25"/>
          <p:cNvSpPr txBox="1">
            <a:spLocks noGrp="1"/>
          </p:cNvSpPr>
          <p:nvPr>
            <p:ph type="subTitle" idx="1"/>
          </p:nvPr>
        </p:nvSpPr>
        <p:spPr>
          <a:xfrm>
            <a:off x="485975" y="573725"/>
            <a:ext cx="408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00" name="Google Shape;100;p25"/>
          <p:cNvSpPr txBox="1">
            <a:spLocks noGrp="1"/>
          </p:cNvSpPr>
          <p:nvPr>
            <p:ph type="body" idx="2"/>
          </p:nvPr>
        </p:nvSpPr>
        <p:spPr>
          <a:xfrm>
            <a:off x="485725" y="1208475"/>
            <a:ext cx="4083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2" name="Google Shape;102;p25"/>
          <p:cNvSpPr/>
          <p:nvPr/>
        </p:nvSpPr>
        <p:spPr>
          <a:xfrm>
            <a:off x="4569325" y="0"/>
            <a:ext cx="4574700" cy="5154000"/>
          </a:xfrm>
          <a:prstGeom prst="rect">
            <a:avLst/>
          </a:prstGeom>
          <a:solidFill>
            <a:srgbClr val="F3FD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lumn w/ section pill">
  <p:cSld name="TITLE_AND_BODY_7_1_1">
    <p:spTree>
      <p:nvGrpSpPr>
        <p:cNvPr id="1" name="Shape 103"/>
        <p:cNvGrpSpPr/>
        <p:nvPr/>
      </p:nvGrpSpPr>
      <p:grpSpPr>
        <a:xfrm>
          <a:off x="0" y="0"/>
          <a:ext cx="0" cy="0"/>
          <a:chOff x="0" y="0"/>
          <a:chExt cx="0" cy="0"/>
        </a:xfrm>
      </p:grpSpPr>
      <p:sp>
        <p:nvSpPr>
          <p:cNvPr id="104" name="Google Shape;104;p26"/>
          <p:cNvSpPr txBox="1">
            <a:spLocks noGrp="1"/>
          </p:cNvSpPr>
          <p:nvPr>
            <p:ph type="subTitle" idx="1"/>
          </p:nvPr>
        </p:nvSpPr>
        <p:spPr>
          <a:xfrm>
            <a:off x="485975" y="5737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05" name="Google Shape;105;p26"/>
          <p:cNvSpPr txBox="1">
            <a:spLocks noGrp="1"/>
          </p:cNvSpPr>
          <p:nvPr>
            <p:ph type="body" idx="2"/>
          </p:nvPr>
        </p:nvSpPr>
        <p:spPr>
          <a:xfrm>
            <a:off x="485725" y="1208475"/>
            <a:ext cx="27249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06" name="Google Shape;10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7" name="Google Shape;107;p26"/>
          <p:cNvSpPr txBox="1">
            <a:spLocks noGrp="1"/>
          </p:cNvSpPr>
          <p:nvPr>
            <p:ph type="body" idx="3"/>
          </p:nvPr>
        </p:nvSpPr>
        <p:spPr>
          <a:xfrm>
            <a:off x="5934575" y="1208475"/>
            <a:ext cx="27249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08" name="Google Shape;108;p26"/>
          <p:cNvSpPr txBox="1">
            <a:spLocks noGrp="1"/>
          </p:cNvSpPr>
          <p:nvPr>
            <p:ph type="body" idx="4"/>
          </p:nvPr>
        </p:nvSpPr>
        <p:spPr>
          <a:xfrm>
            <a:off x="3209675" y="1208475"/>
            <a:ext cx="27249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4 1 1 1">
  <p:cSld name="TITLE_AND_BODY_7_1_1_1">
    <p:spTree>
      <p:nvGrpSpPr>
        <p:cNvPr id="1" name="Shape 109"/>
        <p:cNvGrpSpPr/>
        <p:nvPr/>
      </p:nvGrpSpPr>
      <p:grpSpPr>
        <a:xfrm>
          <a:off x="0" y="0"/>
          <a:ext cx="0" cy="0"/>
          <a:chOff x="0" y="0"/>
          <a:chExt cx="0" cy="0"/>
        </a:xfrm>
      </p:grpSpPr>
      <p:sp>
        <p:nvSpPr>
          <p:cNvPr id="110" name="Google Shape;110;p27"/>
          <p:cNvSpPr txBox="1">
            <a:spLocks noGrp="1"/>
          </p:cNvSpPr>
          <p:nvPr>
            <p:ph type="subTitle" idx="1"/>
          </p:nvPr>
        </p:nvSpPr>
        <p:spPr>
          <a:xfrm>
            <a:off x="485975" y="5737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1" name="Google Shape;11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and sub-sections - Yellow">
  <p:cSld name="SECTION_TITLE_AND_DESCRIPTION">
    <p:bg>
      <p:bgPr>
        <a:solidFill>
          <a:srgbClr val="FFFAED"/>
        </a:solidFill>
        <a:effectLst/>
      </p:bgPr>
    </p:bg>
    <p:spTree>
      <p:nvGrpSpPr>
        <p:cNvPr id="1" name="Shape 112"/>
        <p:cNvGrpSpPr/>
        <p:nvPr/>
      </p:nvGrpSpPr>
      <p:grpSpPr>
        <a:xfrm>
          <a:off x="0" y="0"/>
          <a:ext cx="0" cy="0"/>
          <a:chOff x="0" y="0"/>
          <a:chExt cx="0" cy="0"/>
        </a:xfrm>
      </p:grpSpPr>
      <p:sp>
        <p:nvSpPr>
          <p:cNvPr id="113" name="Google Shape;113;p2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8"/>
          <p:cNvSpPr txBox="1">
            <a:spLocks noGrp="1"/>
          </p:cNvSpPr>
          <p:nvPr>
            <p:ph type="title"/>
          </p:nvPr>
        </p:nvSpPr>
        <p:spPr>
          <a:xfrm>
            <a:off x="265500" y="1537950"/>
            <a:ext cx="4045200" cy="206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83156"/>
              </a:buClr>
              <a:buSzPts val="4200"/>
              <a:buNone/>
              <a:defRPr sz="4200" b="1">
                <a:solidFill>
                  <a:srgbClr val="083156"/>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5" name="Google Shape;115;p28"/>
          <p:cNvSpPr txBox="1">
            <a:spLocks noGrp="1"/>
          </p:cNvSpPr>
          <p:nvPr>
            <p:ph type="body" idx="1"/>
          </p:nvPr>
        </p:nvSpPr>
        <p:spPr>
          <a:xfrm>
            <a:off x="4887325" y="1053600"/>
            <a:ext cx="3837000" cy="30363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16" name="Google Shape;11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and sub-sections - Peach">
  <p:cSld name="SECTION_TITLE_AND_DESCRIPTION_1">
    <p:bg>
      <p:bgPr>
        <a:solidFill>
          <a:srgbClr val="FFF3E4"/>
        </a:solidFill>
        <a:effectLst/>
      </p:bgPr>
    </p:bg>
    <p:spTree>
      <p:nvGrpSpPr>
        <p:cNvPr id="1" name="Shape 117"/>
        <p:cNvGrpSpPr/>
        <p:nvPr/>
      </p:nvGrpSpPr>
      <p:grpSpPr>
        <a:xfrm>
          <a:off x="0" y="0"/>
          <a:ext cx="0" cy="0"/>
          <a:chOff x="0" y="0"/>
          <a:chExt cx="0" cy="0"/>
        </a:xfrm>
      </p:grpSpPr>
      <p:sp>
        <p:nvSpPr>
          <p:cNvPr id="118" name="Google Shape;118;p2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9"/>
          <p:cNvSpPr txBox="1">
            <a:spLocks noGrp="1"/>
          </p:cNvSpPr>
          <p:nvPr>
            <p:ph type="title"/>
          </p:nvPr>
        </p:nvSpPr>
        <p:spPr>
          <a:xfrm>
            <a:off x="265500" y="1537950"/>
            <a:ext cx="4045200" cy="206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83156"/>
              </a:buClr>
              <a:buSzPts val="4200"/>
              <a:buNone/>
              <a:defRPr sz="4200" b="1">
                <a:solidFill>
                  <a:srgbClr val="083156"/>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0" name="Google Shape;120;p29"/>
          <p:cNvSpPr txBox="1">
            <a:spLocks noGrp="1"/>
          </p:cNvSpPr>
          <p:nvPr>
            <p:ph type="body" idx="1"/>
          </p:nvPr>
        </p:nvSpPr>
        <p:spPr>
          <a:xfrm>
            <a:off x="4887325" y="1053600"/>
            <a:ext cx="3837000" cy="30363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21" name="Google Shape;12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and sub-sections - Blue">
  <p:cSld name="SECTION_TITLE_AND_DESCRIPTION_1_1">
    <p:bg>
      <p:bgPr>
        <a:solidFill>
          <a:srgbClr val="F5FCFF"/>
        </a:solidFill>
        <a:effectLst/>
      </p:bgPr>
    </p:bg>
    <p:spTree>
      <p:nvGrpSpPr>
        <p:cNvPr id="1" name="Shape 122"/>
        <p:cNvGrpSpPr/>
        <p:nvPr/>
      </p:nvGrpSpPr>
      <p:grpSpPr>
        <a:xfrm>
          <a:off x="0" y="0"/>
          <a:ext cx="0" cy="0"/>
          <a:chOff x="0" y="0"/>
          <a:chExt cx="0" cy="0"/>
        </a:xfrm>
      </p:grpSpPr>
      <p:sp>
        <p:nvSpPr>
          <p:cNvPr id="123" name="Google Shape;123;p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0"/>
          <p:cNvSpPr txBox="1">
            <a:spLocks noGrp="1"/>
          </p:cNvSpPr>
          <p:nvPr>
            <p:ph type="title"/>
          </p:nvPr>
        </p:nvSpPr>
        <p:spPr>
          <a:xfrm>
            <a:off x="265500" y="1537950"/>
            <a:ext cx="4045200" cy="206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83156"/>
              </a:buClr>
              <a:buSzPts val="4200"/>
              <a:buNone/>
              <a:defRPr sz="4200" b="1">
                <a:solidFill>
                  <a:srgbClr val="083156"/>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5" name="Google Shape;125;p30"/>
          <p:cNvSpPr txBox="1">
            <a:spLocks noGrp="1"/>
          </p:cNvSpPr>
          <p:nvPr>
            <p:ph type="body" idx="1"/>
          </p:nvPr>
        </p:nvSpPr>
        <p:spPr>
          <a:xfrm>
            <a:off x="4887325" y="1053600"/>
            <a:ext cx="3837000" cy="30363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26" name="Google Shape;12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and sub-sections - Green">
  <p:cSld name="SECTION_TITLE_AND_DESCRIPTION_1_1_1">
    <p:bg>
      <p:bgPr>
        <a:solidFill>
          <a:srgbClr val="F3FDF2"/>
        </a:solidFill>
        <a:effectLst/>
      </p:bgPr>
    </p:bg>
    <p:spTree>
      <p:nvGrpSpPr>
        <p:cNvPr id="1" name="Shape 127"/>
        <p:cNvGrpSpPr/>
        <p:nvPr/>
      </p:nvGrpSpPr>
      <p:grpSpPr>
        <a:xfrm>
          <a:off x="0" y="0"/>
          <a:ext cx="0" cy="0"/>
          <a:chOff x="0" y="0"/>
          <a:chExt cx="0" cy="0"/>
        </a:xfrm>
      </p:grpSpPr>
      <p:sp>
        <p:nvSpPr>
          <p:cNvPr id="128" name="Google Shape;128;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1"/>
          <p:cNvSpPr txBox="1">
            <a:spLocks noGrp="1"/>
          </p:cNvSpPr>
          <p:nvPr>
            <p:ph type="title"/>
          </p:nvPr>
        </p:nvSpPr>
        <p:spPr>
          <a:xfrm>
            <a:off x="265500" y="1537950"/>
            <a:ext cx="4045200" cy="206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83156"/>
              </a:buClr>
              <a:buSzPts val="4200"/>
              <a:buNone/>
              <a:defRPr sz="4200" b="1">
                <a:solidFill>
                  <a:srgbClr val="083156"/>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0" name="Google Shape;130;p31"/>
          <p:cNvSpPr txBox="1">
            <a:spLocks noGrp="1"/>
          </p:cNvSpPr>
          <p:nvPr>
            <p:ph type="body" idx="1"/>
          </p:nvPr>
        </p:nvSpPr>
        <p:spPr>
          <a:xfrm>
            <a:off x="4887325" y="1053600"/>
            <a:ext cx="3837000" cy="30363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31" name="Google Shape;13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Stat">
  <p:cSld name="BIG_NUMBER">
    <p:bg>
      <p:bgPr>
        <a:solidFill>
          <a:srgbClr val="FFFAED"/>
        </a:solidFill>
        <a:effectLst/>
      </p:bgPr>
    </p:bg>
    <p:spTree>
      <p:nvGrpSpPr>
        <p:cNvPr id="1" name="Shape 132"/>
        <p:cNvGrpSpPr/>
        <p:nvPr/>
      </p:nvGrpSpPr>
      <p:grpSpPr>
        <a:xfrm>
          <a:off x="0" y="0"/>
          <a:ext cx="0" cy="0"/>
          <a:chOff x="0" y="0"/>
          <a:chExt cx="0" cy="0"/>
        </a:xfrm>
      </p:grpSpPr>
      <p:sp>
        <p:nvSpPr>
          <p:cNvPr id="133" name="Google Shape;133;p32"/>
          <p:cNvSpPr txBox="1">
            <a:spLocks noGrp="1"/>
          </p:cNvSpPr>
          <p:nvPr>
            <p:ph type="title"/>
          </p:nvPr>
        </p:nvSpPr>
        <p:spPr>
          <a:xfrm>
            <a:off x="2314500" y="1813050"/>
            <a:ext cx="4515000" cy="10602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4" name="Google Shape;13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32"/>
          <p:cNvSpPr txBox="1"/>
          <p:nvPr/>
        </p:nvSpPr>
        <p:spPr>
          <a:xfrm>
            <a:off x="3082500" y="3253150"/>
            <a:ext cx="2979000" cy="3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36" name="Google Shape;136;p32"/>
          <p:cNvSpPr txBox="1">
            <a:spLocks noGrp="1"/>
          </p:cNvSpPr>
          <p:nvPr>
            <p:ph type="subTitle" idx="1"/>
          </p:nvPr>
        </p:nvSpPr>
        <p:spPr>
          <a:xfrm>
            <a:off x="2317050" y="2946625"/>
            <a:ext cx="4509900" cy="8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FFA400"/>
        </a:solidFill>
        <a:effectLst/>
      </p:bgPr>
    </p:bg>
    <p:spTree>
      <p:nvGrpSpPr>
        <p:cNvPr id="1" name="Shape 139"/>
        <p:cNvGrpSpPr/>
        <p:nvPr/>
      </p:nvGrpSpPr>
      <p:grpSpPr>
        <a:xfrm>
          <a:off x="0" y="0"/>
          <a:ext cx="0" cy="0"/>
          <a:chOff x="0" y="0"/>
          <a:chExt cx="0" cy="0"/>
        </a:xfrm>
      </p:grpSpPr>
      <p:sp>
        <p:nvSpPr>
          <p:cNvPr id="140" name="Google Shape;140;p34"/>
          <p:cNvSpPr txBox="1">
            <a:spLocks noGrp="1"/>
          </p:cNvSpPr>
          <p:nvPr>
            <p:ph type="ctrTitle"/>
          </p:nvPr>
        </p:nvSpPr>
        <p:spPr>
          <a:xfrm>
            <a:off x="448750" y="1430400"/>
            <a:ext cx="6990000" cy="228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6400"/>
              <a:buFont typeface="Comfortaa"/>
              <a:buNone/>
              <a:defRPr sz="6400">
                <a:latin typeface="Comfortaa"/>
                <a:ea typeface="Comfortaa"/>
                <a:cs typeface="Comfortaa"/>
                <a:sym typeface="Comfortaa"/>
              </a:defRPr>
            </a:lvl1pPr>
            <a:lvl2pPr lvl="1" rtl="0">
              <a:lnSpc>
                <a:spcPct val="70000"/>
              </a:lnSpc>
              <a:spcBef>
                <a:spcPts val="0"/>
              </a:spcBef>
              <a:spcAft>
                <a:spcPts val="0"/>
              </a:spcAft>
              <a:buSzPts val="6500"/>
              <a:buNone/>
              <a:defRPr sz="6500"/>
            </a:lvl2pPr>
            <a:lvl3pPr lvl="2" rtl="0">
              <a:lnSpc>
                <a:spcPct val="70000"/>
              </a:lnSpc>
              <a:spcBef>
                <a:spcPts val="0"/>
              </a:spcBef>
              <a:spcAft>
                <a:spcPts val="0"/>
              </a:spcAft>
              <a:buSzPts val="6500"/>
              <a:buNone/>
              <a:defRPr sz="6500"/>
            </a:lvl3pPr>
            <a:lvl4pPr lvl="3" rtl="0">
              <a:lnSpc>
                <a:spcPct val="70000"/>
              </a:lnSpc>
              <a:spcBef>
                <a:spcPts val="0"/>
              </a:spcBef>
              <a:spcAft>
                <a:spcPts val="0"/>
              </a:spcAft>
              <a:buSzPts val="6500"/>
              <a:buNone/>
              <a:defRPr sz="6500"/>
            </a:lvl4pPr>
            <a:lvl5pPr lvl="4" rtl="0">
              <a:lnSpc>
                <a:spcPct val="70000"/>
              </a:lnSpc>
              <a:spcBef>
                <a:spcPts val="0"/>
              </a:spcBef>
              <a:spcAft>
                <a:spcPts val="0"/>
              </a:spcAft>
              <a:buSzPts val="6500"/>
              <a:buNone/>
              <a:defRPr sz="6500"/>
            </a:lvl5pPr>
            <a:lvl6pPr lvl="5" rtl="0">
              <a:lnSpc>
                <a:spcPct val="70000"/>
              </a:lnSpc>
              <a:spcBef>
                <a:spcPts val="0"/>
              </a:spcBef>
              <a:spcAft>
                <a:spcPts val="0"/>
              </a:spcAft>
              <a:buSzPts val="6500"/>
              <a:buNone/>
              <a:defRPr sz="6500"/>
            </a:lvl6pPr>
            <a:lvl7pPr lvl="6" rtl="0">
              <a:lnSpc>
                <a:spcPct val="70000"/>
              </a:lnSpc>
              <a:spcBef>
                <a:spcPts val="0"/>
              </a:spcBef>
              <a:spcAft>
                <a:spcPts val="0"/>
              </a:spcAft>
              <a:buSzPts val="6500"/>
              <a:buNone/>
              <a:defRPr sz="6500"/>
            </a:lvl7pPr>
            <a:lvl8pPr lvl="7" rtl="0">
              <a:lnSpc>
                <a:spcPct val="70000"/>
              </a:lnSpc>
              <a:spcBef>
                <a:spcPts val="0"/>
              </a:spcBef>
              <a:spcAft>
                <a:spcPts val="0"/>
              </a:spcAft>
              <a:buSzPts val="6500"/>
              <a:buNone/>
              <a:defRPr sz="6500"/>
            </a:lvl8pPr>
            <a:lvl9pPr lvl="8" rtl="0">
              <a:lnSpc>
                <a:spcPct val="70000"/>
              </a:lnSpc>
              <a:spcBef>
                <a:spcPts val="0"/>
              </a:spcBef>
              <a:spcAft>
                <a:spcPts val="0"/>
              </a:spcAft>
              <a:buSzPts val="6500"/>
              <a:buNone/>
              <a:defRPr sz="6500"/>
            </a:lvl9pPr>
          </a:lstStyle>
          <a:p>
            <a:endParaRPr/>
          </a:p>
        </p:txBody>
      </p:sp>
      <p:sp>
        <p:nvSpPr>
          <p:cNvPr id="141" name="Google Shape;14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2" name="Google Shape;142;p34"/>
          <p:cNvSpPr txBox="1">
            <a:spLocks noGrp="1"/>
          </p:cNvSpPr>
          <p:nvPr>
            <p:ph type="title" idx="2"/>
          </p:nvPr>
        </p:nvSpPr>
        <p:spPr>
          <a:xfrm>
            <a:off x="448750" y="3774750"/>
            <a:ext cx="4000500" cy="959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Nunito SemiBold"/>
              <a:buNone/>
              <a:defRPr sz="2400">
                <a:latin typeface="Nunito SemiBold"/>
                <a:ea typeface="Nunito SemiBold"/>
                <a:cs typeface="Nunito SemiBold"/>
                <a:sym typeface="Nunito SemiBold"/>
              </a:defRPr>
            </a:lvl1pPr>
            <a:lvl2pPr lvl="1" rtl="0">
              <a:spcBef>
                <a:spcPts val="0"/>
              </a:spcBef>
              <a:spcAft>
                <a:spcPts val="0"/>
              </a:spcAft>
              <a:buSzPts val="2800"/>
              <a:buFont typeface="Nunito SemiBold"/>
              <a:buNone/>
              <a:defRPr>
                <a:latin typeface="Nunito SemiBold"/>
                <a:ea typeface="Nunito SemiBold"/>
                <a:cs typeface="Nunito SemiBold"/>
                <a:sym typeface="Nunito SemiBold"/>
              </a:defRPr>
            </a:lvl2pPr>
            <a:lvl3pPr lvl="2" rtl="0">
              <a:spcBef>
                <a:spcPts val="0"/>
              </a:spcBef>
              <a:spcAft>
                <a:spcPts val="0"/>
              </a:spcAft>
              <a:buSzPts val="2800"/>
              <a:buFont typeface="Nunito SemiBold"/>
              <a:buNone/>
              <a:defRPr>
                <a:latin typeface="Nunito SemiBold"/>
                <a:ea typeface="Nunito SemiBold"/>
                <a:cs typeface="Nunito SemiBold"/>
                <a:sym typeface="Nunito SemiBold"/>
              </a:defRPr>
            </a:lvl3pPr>
            <a:lvl4pPr lvl="3" rtl="0">
              <a:spcBef>
                <a:spcPts val="0"/>
              </a:spcBef>
              <a:spcAft>
                <a:spcPts val="0"/>
              </a:spcAft>
              <a:buSzPts val="2800"/>
              <a:buFont typeface="Nunito SemiBold"/>
              <a:buNone/>
              <a:defRPr>
                <a:latin typeface="Nunito SemiBold"/>
                <a:ea typeface="Nunito SemiBold"/>
                <a:cs typeface="Nunito SemiBold"/>
                <a:sym typeface="Nunito SemiBold"/>
              </a:defRPr>
            </a:lvl4pPr>
            <a:lvl5pPr lvl="4" rtl="0">
              <a:spcBef>
                <a:spcPts val="0"/>
              </a:spcBef>
              <a:spcAft>
                <a:spcPts val="0"/>
              </a:spcAft>
              <a:buSzPts val="2800"/>
              <a:buFont typeface="Nunito SemiBold"/>
              <a:buNone/>
              <a:defRPr>
                <a:latin typeface="Nunito SemiBold"/>
                <a:ea typeface="Nunito SemiBold"/>
                <a:cs typeface="Nunito SemiBold"/>
                <a:sym typeface="Nunito SemiBold"/>
              </a:defRPr>
            </a:lvl5pPr>
            <a:lvl6pPr lvl="5" rtl="0">
              <a:spcBef>
                <a:spcPts val="0"/>
              </a:spcBef>
              <a:spcAft>
                <a:spcPts val="0"/>
              </a:spcAft>
              <a:buSzPts val="2800"/>
              <a:buFont typeface="Nunito SemiBold"/>
              <a:buNone/>
              <a:defRPr>
                <a:latin typeface="Nunito SemiBold"/>
                <a:ea typeface="Nunito SemiBold"/>
                <a:cs typeface="Nunito SemiBold"/>
                <a:sym typeface="Nunito SemiBold"/>
              </a:defRPr>
            </a:lvl6pPr>
            <a:lvl7pPr lvl="6" rtl="0">
              <a:spcBef>
                <a:spcPts val="0"/>
              </a:spcBef>
              <a:spcAft>
                <a:spcPts val="0"/>
              </a:spcAft>
              <a:buSzPts val="2800"/>
              <a:buFont typeface="Nunito SemiBold"/>
              <a:buNone/>
              <a:defRPr>
                <a:latin typeface="Nunito SemiBold"/>
                <a:ea typeface="Nunito SemiBold"/>
                <a:cs typeface="Nunito SemiBold"/>
                <a:sym typeface="Nunito SemiBold"/>
              </a:defRPr>
            </a:lvl7pPr>
            <a:lvl8pPr lvl="7" rtl="0">
              <a:spcBef>
                <a:spcPts val="0"/>
              </a:spcBef>
              <a:spcAft>
                <a:spcPts val="0"/>
              </a:spcAft>
              <a:buSzPts val="2800"/>
              <a:buFont typeface="Nunito SemiBold"/>
              <a:buNone/>
              <a:defRPr>
                <a:latin typeface="Nunito SemiBold"/>
                <a:ea typeface="Nunito SemiBold"/>
                <a:cs typeface="Nunito SemiBold"/>
                <a:sym typeface="Nunito SemiBold"/>
              </a:defRPr>
            </a:lvl8pPr>
            <a:lvl9pPr lvl="8" rtl="0">
              <a:spcBef>
                <a:spcPts val="0"/>
              </a:spcBef>
              <a:spcAft>
                <a:spcPts val="0"/>
              </a:spcAft>
              <a:buSzPts val="2800"/>
              <a:buFont typeface="Nunito SemiBold"/>
              <a:buNone/>
              <a:defRPr>
                <a:latin typeface="Nunito SemiBold"/>
                <a:ea typeface="Nunito SemiBold"/>
                <a:cs typeface="Nunito SemiBold"/>
                <a:sym typeface="Nunito SemiBold"/>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43"/>
        <p:cNvGrpSpPr/>
        <p:nvPr/>
      </p:nvGrpSpPr>
      <p:grpSpPr>
        <a:xfrm>
          <a:off x="0" y="0"/>
          <a:ext cx="0" cy="0"/>
          <a:chOff x="0" y="0"/>
          <a:chExt cx="0" cy="0"/>
        </a:xfrm>
      </p:grpSpPr>
      <p:sp>
        <p:nvSpPr>
          <p:cNvPr id="144" name="Google Shape;144;p35"/>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45" name="Google Shape;145;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35"/>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TITLE_AND_BODY_4">
    <p:spTree>
      <p:nvGrpSpPr>
        <p:cNvPr id="1" name="Shape 147"/>
        <p:cNvGrpSpPr/>
        <p:nvPr/>
      </p:nvGrpSpPr>
      <p:grpSpPr>
        <a:xfrm>
          <a:off x="0" y="0"/>
          <a:ext cx="0" cy="0"/>
          <a:chOff x="0" y="0"/>
          <a:chExt cx="0" cy="0"/>
        </a:xfrm>
      </p:grpSpPr>
      <p:sp>
        <p:nvSpPr>
          <p:cNvPr id="148" name="Google Shape;148;p36"/>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49" name="Google Shape;14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0" name="Google Shape;150;p36"/>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51" name="Google Shape;151;p36"/>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3">
  <p:cSld name="TITLE_3">
    <p:bg>
      <p:bgPr>
        <a:solidFill>
          <a:srgbClr val="FFA400"/>
        </a:solidFill>
        <a:effectLst/>
      </p:bgPr>
    </p:bg>
    <p:spTree>
      <p:nvGrpSpPr>
        <p:cNvPr id="1" name="Shape 152"/>
        <p:cNvGrpSpPr/>
        <p:nvPr/>
      </p:nvGrpSpPr>
      <p:grpSpPr>
        <a:xfrm>
          <a:off x="0" y="0"/>
          <a:ext cx="0" cy="0"/>
          <a:chOff x="0" y="0"/>
          <a:chExt cx="0" cy="0"/>
        </a:xfrm>
      </p:grpSpPr>
      <p:sp>
        <p:nvSpPr>
          <p:cNvPr id="153" name="Google Shape;153;p37"/>
          <p:cNvSpPr txBox="1">
            <a:spLocks noGrp="1"/>
          </p:cNvSpPr>
          <p:nvPr>
            <p:ph type="ctrTitle"/>
          </p:nvPr>
        </p:nvSpPr>
        <p:spPr>
          <a:xfrm>
            <a:off x="448750" y="1430400"/>
            <a:ext cx="6990000" cy="228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6400"/>
              <a:buFont typeface="Comfortaa"/>
              <a:buNone/>
              <a:defRPr sz="6400">
                <a:latin typeface="Comfortaa"/>
                <a:ea typeface="Comfortaa"/>
                <a:cs typeface="Comfortaa"/>
                <a:sym typeface="Comfortaa"/>
              </a:defRPr>
            </a:lvl1pPr>
            <a:lvl2pPr lvl="1" rtl="0">
              <a:lnSpc>
                <a:spcPct val="70000"/>
              </a:lnSpc>
              <a:spcBef>
                <a:spcPts val="0"/>
              </a:spcBef>
              <a:spcAft>
                <a:spcPts val="0"/>
              </a:spcAft>
              <a:buSzPts val="6500"/>
              <a:buNone/>
              <a:defRPr sz="6500"/>
            </a:lvl2pPr>
            <a:lvl3pPr lvl="2" rtl="0">
              <a:lnSpc>
                <a:spcPct val="70000"/>
              </a:lnSpc>
              <a:spcBef>
                <a:spcPts val="0"/>
              </a:spcBef>
              <a:spcAft>
                <a:spcPts val="0"/>
              </a:spcAft>
              <a:buSzPts val="6500"/>
              <a:buNone/>
              <a:defRPr sz="6500"/>
            </a:lvl3pPr>
            <a:lvl4pPr lvl="3" rtl="0">
              <a:lnSpc>
                <a:spcPct val="70000"/>
              </a:lnSpc>
              <a:spcBef>
                <a:spcPts val="0"/>
              </a:spcBef>
              <a:spcAft>
                <a:spcPts val="0"/>
              </a:spcAft>
              <a:buSzPts val="6500"/>
              <a:buNone/>
              <a:defRPr sz="6500"/>
            </a:lvl4pPr>
            <a:lvl5pPr lvl="4" rtl="0">
              <a:lnSpc>
                <a:spcPct val="70000"/>
              </a:lnSpc>
              <a:spcBef>
                <a:spcPts val="0"/>
              </a:spcBef>
              <a:spcAft>
                <a:spcPts val="0"/>
              </a:spcAft>
              <a:buSzPts val="6500"/>
              <a:buNone/>
              <a:defRPr sz="6500"/>
            </a:lvl5pPr>
            <a:lvl6pPr lvl="5" rtl="0">
              <a:lnSpc>
                <a:spcPct val="70000"/>
              </a:lnSpc>
              <a:spcBef>
                <a:spcPts val="0"/>
              </a:spcBef>
              <a:spcAft>
                <a:spcPts val="0"/>
              </a:spcAft>
              <a:buSzPts val="6500"/>
              <a:buNone/>
              <a:defRPr sz="6500"/>
            </a:lvl6pPr>
            <a:lvl7pPr lvl="6" rtl="0">
              <a:lnSpc>
                <a:spcPct val="70000"/>
              </a:lnSpc>
              <a:spcBef>
                <a:spcPts val="0"/>
              </a:spcBef>
              <a:spcAft>
                <a:spcPts val="0"/>
              </a:spcAft>
              <a:buSzPts val="6500"/>
              <a:buNone/>
              <a:defRPr sz="6500"/>
            </a:lvl7pPr>
            <a:lvl8pPr lvl="7" rtl="0">
              <a:lnSpc>
                <a:spcPct val="70000"/>
              </a:lnSpc>
              <a:spcBef>
                <a:spcPts val="0"/>
              </a:spcBef>
              <a:spcAft>
                <a:spcPts val="0"/>
              </a:spcAft>
              <a:buSzPts val="6500"/>
              <a:buNone/>
              <a:defRPr sz="6500"/>
            </a:lvl8pPr>
            <a:lvl9pPr lvl="8" rtl="0">
              <a:lnSpc>
                <a:spcPct val="70000"/>
              </a:lnSpc>
              <a:spcBef>
                <a:spcPts val="0"/>
              </a:spcBef>
              <a:spcAft>
                <a:spcPts val="0"/>
              </a:spcAft>
              <a:buSzPts val="6500"/>
              <a:buNone/>
              <a:defRPr sz="6500"/>
            </a:lvl9pPr>
          </a:lstStyle>
          <a:p>
            <a:endParaRPr/>
          </a:p>
        </p:txBody>
      </p:sp>
      <p:sp>
        <p:nvSpPr>
          <p:cNvPr id="154" name="Google Shape;154;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5" name="Google Shape;155;p37"/>
          <p:cNvSpPr txBox="1">
            <a:spLocks noGrp="1"/>
          </p:cNvSpPr>
          <p:nvPr>
            <p:ph type="title" idx="2"/>
          </p:nvPr>
        </p:nvSpPr>
        <p:spPr>
          <a:xfrm>
            <a:off x="448750" y="3774750"/>
            <a:ext cx="4000500" cy="959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Nunito SemiBold"/>
              <a:buNone/>
              <a:defRPr sz="2400">
                <a:latin typeface="Nunito SemiBold"/>
                <a:ea typeface="Nunito SemiBold"/>
                <a:cs typeface="Nunito SemiBold"/>
                <a:sym typeface="Nunito SemiBold"/>
              </a:defRPr>
            </a:lvl1pPr>
            <a:lvl2pPr lvl="1" rtl="0">
              <a:spcBef>
                <a:spcPts val="0"/>
              </a:spcBef>
              <a:spcAft>
                <a:spcPts val="0"/>
              </a:spcAft>
              <a:buSzPts val="2800"/>
              <a:buFont typeface="Nunito SemiBold"/>
              <a:buNone/>
              <a:defRPr>
                <a:latin typeface="Nunito SemiBold"/>
                <a:ea typeface="Nunito SemiBold"/>
                <a:cs typeface="Nunito SemiBold"/>
                <a:sym typeface="Nunito SemiBold"/>
              </a:defRPr>
            </a:lvl2pPr>
            <a:lvl3pPr lvl="2" rtl="0">
              <a:spcBef>
                <a:spcPts val="0"/>
              </a:spcBef>
              <a:spcAft>
                <a:spcPts val="0"/>
              </a:spcAft>
              <a:buSzPts val="2800"/>
              <a:buFont typeface="Nunito SemiBold"/>
              <a:buNone/>
              <a:defRPr>
                <a:latin typeface="Nunito SemiBold"/>
                <a:ea typeface="Nunito SemiBold"/>
                <a:cs typeface="Nunito SemiBold"/>
                <a:sym typeface="Nunito SemiBold"/>
              </a:defRPr>
            </a:lvl3pPr>
            <a:lvl4pPr lvl="3" rtl="0">
              <a:spcBef>
                <a:spcPts val="0"/>
              </a:spcBef>
              <a:spcAft>
                <a:spcPts val="0"/>
              </a:spcAft>
              <a:buSzPts val="2800"/>
              <a:buFont typeface="Nunito SemiBold"/>
              <a:buNone/>
              <a:defRPr>
                <a:latin typeface="Nunito SemiBold"/>
                <a:ea typeface="Nunito SemiBold"/>
                <a:cs typeface="Nunito SemiBold"/>
                <a:sym typeface="Nunito SemiBold"/>
              </a:defRPr>
            </a:lvl4pPr>
            <a:lvl5pPr lvl="4" rtl="0">
              <a:spcBef>
                <a:spcPts val="0"/>
              </a:spcBef>
              <a:spcAft>
                <a:spcPts val="0"/>
              </a:spcAft>
              <a:buSzPts val="2800"/>
              <a:buFont typeface="Nunito SemiBold"/>
              <a:buNone/>
              <a:defRPr>
                <a:latin typeface="Nunito SemiBold"/>
                <a:ea typeface="Nunito SemiBold"/>
                <a:cs typeface="Nunito SemiBold"/>
                <a:sym typeface="Nunito SemiBold"/>
              </a:defRPr>
            </a:lvl5pPr>
            <a:lvl6pPr lvl="5" rtl="0">
              <a:spcBef>
                <a:spcPts val="0"/>
              </a:spcBef>
              <a:spcAft>
                <a:spcPts val="0"/>
              </a:spcAft>
              <a:buSzPts val="2800"/>
              <a:buFont typeface="Nunito SemiBold"/>
              <a:buNone/>
              <a:defRPr>
                <a:latin typeface="Nunito SemiBold"/>
                <a:ea typeface="Nunito SemiBold"/>
                <a:cs typeface="Nunito SemiBold"/>
                <a:sym typeface="Nunito SemiBold"/>
              </a:defRPr>
            </a:lvl6pPr>
            <a:lvl7pPr lvl="6" rtl="0">
              <a:spcBef>
                <a:spcPts val="0"/>
              </a:spcBef>
              <a:spcAft>
                <a:spcPts val="0"/>
              </a:spcAft>
              <a:buSzPts val="2800"/>
              <a:buFont typeface="Nunito SemiBold"/>
              <a:buNone/>
              <a:defRPr>
                <a:latin typeface="Nunito SemiBold"/>
                <a:ea typeface="Nunito SemiBold"/>
                <a:cs typeface="Nunito SemiBold"/>
                <a:sym typeface="Nunito SemiBold"/>
              </a:defRPr>
            </a:lvl7pPr>
            <a:lvl8pPr lvl="7" rtl="0">
              <a:spcBef>
                <a:spcPts val="0"/>
              </a:spcBef>
              <a:spcAft>
                <a:spcPts val="0"/>
              </a:spcAft>
              <a:buSzPts val="2800"/>
              <a:buFont typeface="Nunito SemiBold"/>
              <a:buNone/>
              <a:defRPr>
                <a:latin typeface="Nunito SemiBold"/>
                <a:ea typeface="Nunito SemiBold"/>
                <a:cs typeface="Nunito SemiBold"/>
                <a:sym typeface="Nunito SemiBold"/>
              </a:defRPr>
            </a:lvl8pPr>
            <a:lvl9pPr lvl="8" rtl="0">
              <a:spcBef>
                <a:spcPts val="0"/>
              </a:spcBef>
              <a:spcAft>
                <a:spcPts val="0"/>
              </a:spcAft>
              <a:buSzPts val="2800"/>
              <a:buFont typeface="Nunito SemiBold"/>
              <a:buNone/>
              <a:defRPr>
                <a:latin typeface="Nunito SemiBold"/>
                <a:ea typeface="Nunito SemiBold"/>
                <a:cs typeface="Nunito SemiBold"/>
                <a:sym typeface="Nunito SemiBol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1">
  <p:cSld name="TITLE_AND_BODY_8">
    <p:spTree>
      <p:nvGrpSpPr>
        <p:cNvPr id="1" name="Shape 156"/>
        <p:cNvGrpSpPr/>
        <p:nvPr/>
      </p:nvGrpSpPr>
      <p:grpSpPr>
        <a:xfrm>
          <a:off x="0" y="0"/>
          <a:ext cx="0" cy="0"/>
          <a:chOff x="0" y="0"/>
          <a:chExt cx="0" cy="0"/>
        </a:xfrm>
      </p:grpSpPr>
      <p:sp>
        <p:nvSpPr>
          <p:cNvPr id="157" name="Google Shape;157;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8" name="Google Shape;158;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59" name="Google Shape;159;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1">
  <p:cSld name="TITLE_AND_BODY_4_1">
    <p:spTree>
      <p:nvGrpSpPr>
        <p:cNvPr id="1" name="Shape 160"/>
        <p:cNvGrpSpPr/>
        <p:nvPr/>
      </p:nvGrpSpPr>
      <p:grpSpPr>
        <a:xfrm>
          <a:off x="0" y="0"/>
          <a:ext cx="0" cy="0"/>
          <a:chOff x="0" y="0"/>
          <a:chExt cx="0" cy="0"/>
        </a:xfrm>
      </p:grpSpPr>
      <p:sp>
        <p:nvSpPr>
          <p:cNvPr id="161" name="Google Shape;161;p39"/>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62" name="Google Shape;16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63" name="Google Shape;163;p39"/>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64" name="Google Shape;164;p39"/>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_ONLY_1">
  <p:cSld name="TITLE_ONLY_1">
    <p:spTree>
      <p:nvGrpSpPr>
        <p:cNvPr id="1" name="Shape 165"/>
        <p:cNvGrpSpPr/>
        <p:nvPr/>
      </p:nvGrpSpPr>
      <p:grpSpPr>
        <a:xfrm>
          <a:off x="0" y="0"/>
          <a:ext cx="0" cy="0"/>
          <a:chOff x="0" y="0"/>
          <a:chExt cx="0" cy="0"/>
        </a:xfrm>
      </p:grpSpPr>
      <p:sp>
        <p:nvSpPr>
          <p:cNvPr id="166" name="Google Shape;166;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67" name="Google Shape;167;p40"/>
          <p:cNvSpPr txBox="1">
            <a:spLocks noGrp="1"/>
          </p:cNvSpPr>
          <p:nvPr>
            <p:ph type="subTitle" idx="1"/>
          </p:nvPr>
        </p:nvSpPr>
        <p:spPr>
          <a:xfrm>
            <a:off x="448475" y="345125"/>
            <a:ext cx="8383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Font typeface="Nunito SemiBold"/>
              <a:buNone/>
              <a:defRPr sz="27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4">
  <p:cSld name="TITLE_4">
    <p:bg>
      <p:bgPr>
        <a:solidFill>
          <a:srgbClr val="FFA400"/>
        </a:solidFill>
        <a:effectLst/>
      </p:bgPr>
    </p:bg>
    <p:spTree>
      <p:nvGrpSpPr>
        <p:cNvPr id="1" name="Shape 168"/>
        <p:cNvGrpSpPr/>
        <p:nvPr/>
      </p:nvGrpSpPr>
      <p:grpSpPr>
        <a:xfrm>
          <a:off x="0" y="0"/>
          <a:ext cx="0" cy="0"/>
          <a:chOff x="0" y="0"/>
          <a:chExt cx="0" cy="0"/>
        </a:xfrm>
      </p:grpSpPr>
      <p:sp>
        <p:nvSpPr>
          <p:cNvPr id="169" name="Google Shape;169;p41"/>
          <p:cNvSpPr txBox="1">
            <a:spLocks noGrp="1"/>
          </p:cNvSpPr>
          <p:nvPr>
            <p:ph type="ctrTitle"/>
          </p:nvPr>
        </p:nvSpPr>
        <p:spPr>
          <a:xfrm>
            <a:off x="448750" y="1430400"/>
            <a:ext cx="6990000" cy="228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6400"/>
              <a:buFont typeface="Comfortaa"/>
              <a:buNone/>
              <a:defRPr sz="6400">
                <a:latin typeface="Comfortaa"/>
                <a:ea typeface="Comfortaa"/>
                <a:cs typeface="Comfortaa"/>
                <a:sym typeface="Comfortaa"/>
              </a:defRPr>
            </a:lvl1pPr>
            <a:lvl2pPr lvl="1" rtl="0">
              <a:lnSpc>
                <a:spcPct val="70000"/>
              </a:lnSpc>
              <a:spcBef>
                <a:spcPts val="0"/>
              </a:spcBef>
              <a:spcAft>
                <a:spcPts val="0"/>
              </a:spcAft>
              <a:buSzPts val="6500"/>
              <a:buNone/>
              <a:defRPr sz="6500"/>
            </a:lvl2pPr>
            <a:lvl3pPr lvl="2" rtl="0">
              <a:lnSpc>
                <a:spcPct val="70000"/>
              </a:lnSpc>
              <a:spcBef>
                <a:spcPts val="0"/>
              </a:spcBef>
              <a:spcAft>
                <a:spcPts val="0"/>
              </a:spcAft>
              <a:buSzPts val="6500"/>
              <a:buNone/>
              <a:defRPr sz="6500"/>
            </a:lvl3pPr>
            <a:lvl4pPr lvl="3" rtl="0">
              <a:lnSpc>
                <a:spcPct val="70000"/>
              </a:lnSpc>
              <a:spcBef>
                <a:spcPts val="0"/>
              </a:spcBef>
              <a:spcAft>
                <a:spcPts val="0"/>
              </a:spcAft>
              <a:buSzPts val="6500"/>
              <a:buNone/>
              <a:defRPr sz="6500"/>
            </a:lvl4pPr>
            <a:lvl5pPr lvl="4" rtl="0">
              <a:lnSpc>
                <a:spcPct val="70000"/>
              </a:lnSpc>
              <a:spcBef>
                <a:spcPts val="0"/>
              </a:spcBef>
              <a:spcAft>
                <a:spcPts val="0"/>
              </a:spcAft>
              <a:buSzPts val="6500"/>
              <a:buNone/>
              <a:defRPr sz="6500"/>
            </a:lvl5pPr>
            <a:lvl6pPr lvl="5" rtl="0">
              <a:lnSpc>
                <a:spcPct val="70000"/>
              </a:lnSpc>
              <a:spcBef>
                <a:spcPts val="0"/>
              </a:spcBef>
              <a:spcAft>
                <a:spcPts val="0"/>
              </a:spcAft>
              <a:buSzPts val="6500"/>
              <a:buNone/>
              <a:defRPr sz="6500"/>
            </a:lvl6pPr>
            <a:lvl7pPr lvl="6" rtl="0">
              <a:lnSpc>
                <a:spcPct val="70000"/>
              </a:lnSpc>
              <a:spcBef>
                <a:spcPts val="0"/>
              </a:spcBef>
              <a:spcAft>
                <a:spcPts val="0"/>
              </a:spcAft>
              <a:buSzPts val="6500"/>
              <a:buNone/>
              <a:defRPr sz="6500"/>
            </a:lvl7pPr>
            <a:lvl8pPr lvl="7" rtl="0">
              <a:lnSpc>
                <a:spcPct val="70000"/>
              </a:lnSpc>
              <a:spcBef>
                <a:spcPts val="0"/>
              </a:spcBef>
              <a:spcAft>
                <a:spcPts val="0"/>
              </a:spcAft>
              <a:buSzPts val="6500"/>
              <a:buNone/>
              <a:defRPr sz="6500"/>
            </a:lvl8pPr>
            <a:lvl9pPr lvl="8" rtl="0">
              <a:lnSpc>
                <a:spcPct val="70000"/>
              </a:lnSpc>
              <a:spcBef>
                <a:spcPts val="0"/>
              </a:spcBef>
              <a:spcAft>
                <a:spcPts val="0"/>
              </a:spcAft>
              <a:buSzPts val="6500"/>
              <a:buNone/>
              <a:defRPr sz="6500"/>
            </a:lvl9pPr>
          </a:lstStyle>
          <a:p>
            <a:endParaRPr/>
          </a:p>
        </p:txBody>
      </p:sp>
      <p:sp>
        <p:nvSpPr>
          <p:cNvPr id="170" name="Google Shape;170;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71" name="Google Shape;171;p41"/>
          <p:cNvSpPr txBox="1">
            <a:spLocks noGrp="1"/>
          </p:cNvSpPr>
          <p:nvPr>
            <p:ph type="title" idx="2"/>
          </p:nvPr>
        </p:nvSpPr>
        <p:spPr>
          <a:xfrm>
            <a:off x="448750" y="3774750"/>
            <a:ext cx="4000500" cy="959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Nunito SemiBold"/>
              <a:buNone/>
              <a:defRPr sz="2400">
                <a:latin typeface="Nunito SemiBold"/>
                <a:ea typeface="Nunito SemiBold"/>
                <a:cs typeface="Nunito SemiBold"/>
                <a:sym typeface="Nunito SemiBold"/>
              </a:defRPr>
            </a:lvl1pPr>
            <a:lvl2pPr lvl="1" rtl="0">
              <a:spcBef>
                <a:spcPts val="0"/>
              </a:spcBef>
              <a:spcAft>
                <a:spcPts val="0"/>
              </a:spcAft>
              <a:buSzPts val="2800"/>
              <a:buFont typeface="Nunito SemiBold"/>
              <a:buNone/>
              <a:defRPr>
                <a:latin typeface="Nunito SemiBold"/>
                <a:ea typeface="Nunito SemiBold"/>
                <a:cs typeface="Nunito SemiBold"/>
                <a:sym typeface="Nunito SemiBold"/>
              </a:defRPr>
            </a:lvl2pPr>
            <a:lvl3pPr lvl="2" rtl="0">
              <a:spcBef>
                <a:spcPts val="0"/>
              </a:spcBef>
              <a:spcAft>
                <a:spcPts val="0"/>
              </a:spcAft>
              <a:buSzPts val="2800"/>
              <a:buFont typeface="Nunito SemiBold"/>
              <a:buNone/>
              <a:defRPr>
                <a:latin typeface="Nunito SemiBold"/>
                <a:ea typeface="Nunito SemiBold"/>
                <a:cs typeface="Nunito SemiBold"/>
                <a:sym typeface="Nunito SemiBold"/>
              </a:defRPr>
            </a:lvl3pPr>
            <a:lvl4pPr lvl="3" rtl="0">
              <a:spcBef>
                <a:spcPts val="0"/>
              </a:spcBef>
              <a:spcAft>
                <a:spcPts val="0"/>
              </a:spcAft>
              <a:buSzPts val="2800"/>
              <a:buFont typeface="Nunito SemiBold"/>
              <a:buNone/>
              <a:defRPr>
                <a:latin typeface="Nunito SemiBold"/>
                <a:ea typeface="Nunito SemiBold"/>
                <a:cs typeface="Nunito SemiBold"/>
                <a:sym typeface="Nunito SemiBold"/>
              </a:defRPr>
            </a:lvl4pPr>
            <a:lvl5pPr lvl="4" rtl="0">
              <a:spcBef>
                <a:spcPts val="0"/>
              </a:spcBef>
              <a:spcAft>
                <a:spcPts val="0"/>
              </a:spcAft>
              <a:buSzPts val="2800"/>
              <a:buFont typeface="Nunito SemiBold"/>
              <a:buNone/>
              <a:defRPr>
                <a:latin typeface="Nunito SemiBold"/>
                <a:ea typeface="Nunito SemiBold"/>
                <a:cs typeface="Nunito SemiBold"/>
                <a:sym typeface="Nunito SemiBold"/>
              </a:defRPr>
            </a:lvl5pPr>
            <a:lvl6pPr lvl="5" rtl="0">
              <a:spcBef>
                <a:spcPts val="0"/>
              </a:spcBef>
              <a:spcAft>
                <a:spcPts val="0"/>
              </a:spcAft>
              <a:buSzPts val="2800"/>
              <a:buFont typeface="Nunito SemiBold"/>
              <a:buNone/>
              <a:defRPr>
                <a:latin typeface="Nunito SemiBold"/>
                <a:ea typeface="Nunito SemiBold"/>
                <a:cs typeface="Nunito SemiBold"/>
                <a:sym typeface="Nunito SemiBold"/>
              </a:defRPr>
            </a:lvl6pPr>
            <a:lvl7pPr lvl="6" rtl="0">
              <a:spcBef>
                <a:spcPts val="0"/>
              </a:spcBef>
              <a:spcAft>
                <a:spcPts val="0"/>
              </a:spcAft>
              <a:buSzPts val="2800"/>
              <a:buFont typeface="Nunito SemiBold"/>
              <a:buNone/>
              <a:defRPr>
                <a:latin typeface="Nunito SemiBold"/>
                <a:ea typeface="Nunito SemiBold"/>
                <a:cs typeface="Nunito SemiBold"/>
                <a:sym typeface="Nunito SemiBold"/>
              </a:defRPr>
            </a:lvl7pPr>
            <a:lvl8pPr lvl="7" rtl="0">
              <a:spcBef>
                <a:spcPts val="0"/>
              </a:spcBef>
              <a:spcAft>
                <a:spcPts val="0"/>
              </a:spcAft>
              <a:buSzPts val="2800"/>
              <a:buFont typeface="Nunito SemiBold"/>
              <a:buNone/>
              <a:defRPr>
                <a:latin typeface="Nunito SemiBold"/>
                <a:ea typeface="Nunito SemiBold"/>
                <a:cs typeface="Nunito SemiBold"/>
                <a:sym typeface="Nunito SemiBold"/>
              </a:defRPr>
            </a:lvl8pPr>
            <a:lvl9pPr lvl="8" rtl="0">
              <a:spcBef>
                <a:spcPts val="0"/>
              </a:spcBef>
              <a:spcAft>
                <a:spcPts val="0"/>
              </a:spcAft>
              <a:buSzPts val="2800"/>
              <a:buFont typeface="Nunito SemiBold"/>
              <a:buNone/>
              <a:defRPr>
                <a:latin typeface="Nunito SemiBold"/>
                <a:ea typeface="Nunito SemiBold"/>
                <a:cs typeface="Nunito SemiBold"/>
                <a:sym typeface="Nunito SemiBol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3">
  <p:cSld name="TITLE_AND_BODY_5">
    <p:spTree>
      <p:nvGrpSpPr>
        <p:cNvPr id="1" name="Shape 172"/>
        <p:cNvGrpSpPr/>
        <p:nvPr/>
      </p:nvGrpSpPr>
      <p:grpSpPr>
        <a:xfrm>
          <a:off x="0" y="0"/>
          <a:ext cx="0" cy="0"/>
          <a:chOff x="0" y="0"/>
          <a:chExt cx="0" cy="0"/>
        </a:xfrm>
      </p:grpSpPr>
      <p:sp>
        <p:nvSpPr>
          <p:cNvPr id="173" name="Google Shape;173;p42"/>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74" name="Google Shape;17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75" name="Google Shape;175;p42"/>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3 1">
  <p:cSld name="TITLE_AND_BODY_6">
    <p:spTree>
      <p:nvGrpSpPr>
        <p:cNvPr id="1" name="Shape 176"/>
        <p:cNvGrpSpPr/>
        <p:nvPr/>
      </p:nvGrpSpPr>
      <p:grpSpPr>
        <a:xfrm>
          <a:off x="0" y="0"/>
          <a:ext cx="0" cy="0"/>
          <a:chOff x="0" y="0"/>
          <a:chExt cx="0" cy="0"/>
        </a:xfrm>
      </p:grpSpPr>
      <p:sp>
        <p:nvSpPr>
          <p:cNvPr id="177" name="Google Shape;17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79" name="Google Shape;179;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eature Highlight 1">
  <p:cSld name="TITLE_AND_BODY_3_1">
    <p:spTree>
      <p:nvGrpSpPr>
        <p:cNvPr id="1" name="Shape 180"/>
        <p:cNvGrpSpPr/>
        <p:nvPr/>
      </p:nvGrpSpPr>
      <p:grpSpPr>
        <a:xfrm>
          <a:off x="0" y="0"/>
          <a:ext cx="0" cy="0"/>
          <a:chOff x="0" y="0"/>
          <a:chExt cx="0" cy="0"/>
        </a:xfrm>
      </p:grpSpPr>
      <p:sp>
        <p:nvSpPr>
          <p:cNvPr id="181" name="Google Shape;181;p44"/>
          <p:cNvSpPr txBox="1">
            <a:spLocks noGrp="1"/>
          </p:cNvSpPr>
          <p:nvPr>
            <p:ph type="body" idx="1"/>
          </p:nvPr>
        </p:nvSpPr>
        <p:spPr>
          <a:xfrm>
            <a:off x="485725" y="1132275"/>
            <a:ext cx="40914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182" name="Google Shape;18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3" name="Google Shape;183;p44"/>
          <p:cNvSpPr txBox="1">
            <a:spLocks noGrp="1"/>
          </p:cNvSpPr>
          <p:nvPr>
            <p:ph type="subTitle" idx="2"/>
          </p:nvPr>
        </p:nvSpPr>
        <p:spPr>
          <a:xfrm>
            <a:off x="485975" y="497525"/>
            <a:ext cx="409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84" name="Google Shape;184;p44"/>
          <p:cNvSpPr/>
          <p:nvPr/>
        </p:nvSpPr>
        <p:spPr>
          <a:xfrm>
            <a:off x="4577125" y="0"/>
            <a:ext cx="4566900" cy="5143500"/>
          </a:xfrm>
          <a:prstGeom prst="rect">
            <a:avLst/>
          </a:prstGeom>
          <a:solidFill>
            <a:srgbClr val="FFF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4"/>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cxnSp>
        <p:nvCxnSpPr>
          <p:cNvPr id="186" name="Google Shape;186;p44"/>
          <p:cNvCxnSpPr/>
          <p:nvPr/>
        </p:nvCxnSpPr>
        <p:spPr>
          <a:xfrm rot="10800000">
            <a:off x="4568150" y="-13800"/>
            <a:ext cx="0" cy="5157300"/>
          </a:xfrm>
          <a:prstGeom prst="straightConnector1">
            <a:avLst/>
          </a:prstGeom>
          <a:noFill/>
          <a:ln w="19050" cap="flat" cmpd="sng">
            <a:solidFill>
              <a:srgbClr val="FFAA00"/>
            </a:solidFill>
            <a:prstDash val="solid"/>
            <a:round/>
            <a:headEnd type="none" w="med" len="med"/>
            <a:tailEnd type="none" w="med" len="med"/>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_ONLY_2">
  <p:cSld name="TITLE_ONLY_2">
    <p:spTree>
      <p:nvGrpSpPr>
        <p:cNvPr id="1" name="Shape 187"/>
        <p:cNvGrpSpPr/>
        <p:nvPr/>
      </p:nvGrpSpPr>
      <p:grpSpPr>
        <a:xfrm>
          <a:off x="0" y="0"/>
          <a:ext cx="0" cy="0"/>
          <a:chOff x="0" y="0"/>
          <a:chExt cx="0" cy="0"/>
        </a:xfrm>
      </p:grpSpPr>
      <p:sp>
        <p:nvSpPr>
          <p:cNvPr id="188" name="Google Shape;188;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1">
  <p:cSld name="TITLE_5">
    <p:spTree>
      <p:nvGrpSpPr>
        <p:cNvPr id="1" name="Shape 190"/>
        <p:cNvGrpSpPr/>
        <p:nvPr/>
      </p:nvGrpSpPr>
      <p:grpSpPr>
        <a:xfrm>
          <a:off x="0" y="0"/>
          <a:ext cx="0" cy="0"/>
          <a:chOff x="0" y="0"/>
          <a:chExt cx="0" cy="0"/>
        </a:xfrm>
      </p:grpSpPr>
      <p:sp>
        <p:nvSpPr>
          <p:cNvPr id="191" name="Google Shape;191;p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2" name="Google Shape;192;p4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3" name="Google Shape;19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_4_1">
  <p:cSld name="TITLE_4_1">
    <p:spTree>
      <p:nvGrpSpPr>
        <p:cNvPr id="1" name="Shape 194"/>
        <p:cNvGrpSpPr/>
        <p:nvPr/>
      </p:nvGrpSpPr>
      <p:grpSpPr>
        <a:xfrm>
          <a:off x="0" y="0"/>
          <a:ext cx="0" cy="0"/>
          <a:chOff x="0" y="0"/>
          <a:chExt cx="0" cy="0"/>
        </a:xfrm>
      </p:grpSpPr>
      <p:sp>
        <p:nvSpPr>
          <p:cNvPr id="195" name="Google Shape;195;p4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6" name="Google Shape;196;p4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7" name="Google Shape;197;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TITLE_ONLY_3">
    <p:spTree>
      <p:nvGrpSpPr>
        <p:cNvPr id="1" name="Shape 198"/>
        <p:cNvGrpSpPr/>
        <p:nvPr/>
      </p:nvGrpSpPr>
      <p:grpSpPr>
        <a:xfrm>
          <a:off x="0" y="0"/>
          <a:ext cx="0" cy="0"/>
          <a:chOff x="0" y="0"/>
          <a:chExt cx="0" cy="0"/>
        </a:xfrm>
      </p:grpSpPr>
      <p:sp>
        <p:nvSpPr>
          <p:cNvPr id="199" name="Google Shape;199;p4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p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1" name="Google Shape;201;p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p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3">
  <p:cSld name="Title and Content 2">
    <p:spTree>
      <p:nvGrpSpPr>
        <p:cNvPr id="1" name="Shape 203"/>
        <p:cNvGrpSpPr/>
        <p:nvPr/>
      </p:nvGrpSpPr>
      <p:grpSpPr>
        <a:xfrm>
          <a:off x="0" y="0"/>
          <a:ext cx="0" cy="0"/>
          <a:chOff x="0" y="0"/>
          <a:chExt cx="0" cy="0"/>
        </a:xfrm>
      </p:grpSpPr>
      <p:sp>
        <p:nvSpPr>
          <p:cNvPr id="204" name="Google Shape;204;p49"/>
          <p:cNvSpPr txBox="1">
            <a:spLocks noGrp="1"/>
          </p:cNvSpPr>
          <p:nvPr>
            <p:ph type="title"/>
          </p:nvPr>
        </p:nvSpPr>
        <p:spPr>
          <a:xfrm>
            <a:off x="628650" y="273844"/>
            <a:ext cx="7886700" cy="994200"/>
          </a:xfrm>
          <a:prstGeom prst="rect">
            <a:avLst/>
          </a:prstGeom>
          <a:noFill/>
          <a:ln>
            <a:noFill/>
          </a:ln>
        </p:spPr>
        <p:txBody>
          <a:bodyPr spcFirstLastPara="1" wrap="square" lIns="34275" tIns="34275" rIns="34275" bIns="34275" anchor="ctr" anchorCtr="0">
            <a:normAutofit/>
          </a:bodyPr>
          <a:lstStyle>
            <a:lvl1pPr lvl="0" algn="ctr" rtl="0">
              <a:lnSpc>
                <a:spcPct val="90000"/>
              </a:lnSpc>
              <a:spcBef>
                <a:spcPts val="0"/>
              </a:spcBef>
              <a:spcAft>
                <a:spcPts val="0"/>
              </a:spcAft>
              <a:buClr>
                <a:srgbClr val="53585E"/>
              </a:buClr>
              <a:buSzPts val="3300"/>
              <a:buFont typeface="Arial"/>
              <a:buNone/>
              <a:defRPr sz="3300">
                <a:solidFill>
                  <a:srgbClr val="53585E"/>
                </a:solidFill>
                <a:latin typeface="Arial"/>
                <a:ea typeface="Arial"/>
                <a:cs typeface="Arial"/>
                <a:sym typeface="Arial"/>
              </a:defRPr>
            </a:lvl1pPr>
            <a:lvl2pPr lvl="1" algn="ctr" rtl="0">
              <a:lnSpc>
                <a:spcPct val="100000"/>
              </a:lnSpc>
              <a:spcBef>
                <a:spcPts val="0"/>
              </a:spcBef>
              <a:spcAft>
                <a:spcPts val="0"/>
              </a:spcAft>
              <a:buClr>
                <a:srgbClr val="000000"/>
              </a:buClr>
              <a:buSzPts val="700"/>
              <a:buNone/>
              <a:defRPr sz="500"/>
            </a:lvl2pPr>
            <a:lvl3pPr lvl="2" algn="ctr" rtl="0">
              <a:lnSpc>
                <a:spcPct val="100000"/>
              </a:lnSpc>
              <a:spcBef>
                <a:spcPts val="0"/>
              </a:spcBef>
              <a:spcAft>
                <a:spcPts val="0"/>
              </a:spcAft>
              <a:buClr>
                <a:srgbClr val="000000"/>
              </a:buClr>
              <a:buSzPts val="700"/>
              <a:buNone/>
              <a:defRPr sz="500"/>
            </a:lvl3pPr>
            <a:lvl4pPr lvl="3" algn="ctr" rtl="0">
              <a:lnSpc>
                <a:spcPct val="100000"/>
              </a:lnSpc>
              <a:spcBef>
                <a:spcPts val="0"/>
              </a:spcBef>
              <a:spcAft>
                <a:spcPts val="0"/>
              </a:spcAft>
              <a:buClr>
                <a:srgbClr val="000000"/>
              </a:buClr>
              <a:buSzPts val="700"/>
              <a:buNone/>
              <a:defRPr sz="500"/>
            </a:lvl4pPr>
            <a:lvl5pPr lvl="4" algn="ctr" rtl="0">
              <a:lnSpc>
                <a:spcPct val="100000"/>
              </a:lnSpc>
              <a:spcBef>
                <a:spcPts val="0"/>
              </a:spcBef>
              <a:spcAft>
                <a:spcPts val="0"/>
              </a:spcAft>
              <a:buClr>
                <a:srgbClr val="000000"/>
              </a:buClr>
              <a:buSzPts val="700"/>
              <a:buNone/>
              <a:defRPr sz="500"/>
            </a:lvl5pPr>
            <a:lvl6pPr lvl="5" algn="ctr" rtl="0">
              <a:lnSpc>
                <a:spcPct val="100000"/>
              </a:lnSpc>
              <a:spcBef>
                <a:spcPts val="0"/>
              </a:spcBef>
              <a:spcAft>
                <a:spcPts val="0"/>
              </a:spcAft>
              <a:buClr>
                <a:srgbClr val="000000"/>
              </a:buClr>
              <a:buSzPts val="700"/>
              <a:buNone/>
              <a:defRPr sz="500"/>
            </a:lvl6pPr>
            <a:lvl7pPr lvl="6" algn="ctr" rtl="0">
              <a:lnSpc>
                <a:spcPct val="100000"/>
              </a:lnSpc>
              <a:spcBef>
                <a:spcPts val="0"/>
              </a:spcBef>
              <a:spcAft>
                <a:spcPts val="0"/>
              </a:spcAft>
              <a:buClr>
                <a:srgbClr val="000000"/>
              </a:buClr>
              <a:buSzPts val="700"/>
              <a:buNone/>
              <a:defRPr sz="500"/>
            </a:lvl7pPr>
            <a:lvl8pPr lvl="7" algn="ctr" rtl="0">
              <a:lnSpc>
                <a:spcPct val="100000"/>
              </a:lnSpc>
              <a:spcBef>
                <a:spcPts val="0"/>
              </a:spcBef>
              <a:spcAft>
                <a:spcPts val="0"/>
              </a:spcAft>
              <a:buClr>
                <a:srgbClr val="000000"/>
              </a:buClr>
              <a:buSzPts val="700"/>
              <a:buNone/>
              <a:defRPr sz="500"/>
            </a:lvl8pPr>
            <a:lvl9pPr lvl="8" algn="ctr" rtl="0">
              <a:lnSpc>
                <a:spcPct val="100000"/>
              </a:lnSpc>
              <a:spcBef>
                <a:spcPts val="0"/>
              </a:spcBef>
              <a:spcAft>
                <a:spcPts val="0"/>
              </a:spcAft>
              <a:buClr>
                <a:srgbClr val="000000"/>
              </a:buClr>
              <a:buSzPts val="700"/>
              <a:buNone/>
              <a:defRPr sz="500"/>
            </a:lvl9pPr>
          </a:lstStyle>
          <a:p>
            <a:endParaRPr/>
          </a:p>
        </p:txBody>
      </p:sp>
      <p:sp>
        <p:nvSpPr>
          <p:cNvPr id="205" name="Google Shape;205;p49"/>
          <p:cNvSpPr txBox="1">
            <a:spLocks noGrp="1"/>
          </p:cNvSpPr>
          <p:nvPr>
            <p:ph type="body" idx="1"/>
          </p:nvPr>
        </p:nvSpPr>
        <p:spPr>
          <a:xfrm>
            <a:off x="628650" y="1333662"/>
            <a:ext cx="7886700" cy="3263400"/>
          </a:xfrm>
          <a:prstGeom prst="rect">
            <a:avLst/>
          </a:prstGeom>
          <a:noFill/>
          <a:ln>
            <a:noFill/>
          </a:ln>
        </p:spPr>
        <p:txBody>
          <a:bodyPr spcFirstLastPara="1" wrap="square" lIns="34275" tIns="34275" rIns="34275" bIns="34275" anchor="t" anchorCtr="0">
            <a:normAutofit/>
          </a:bodyPr>
          <a:lstStyle>
            <a:lvl1pPr marL="457200" lvl="0" indent="-361950" algn="l" rtl="0">
              <a:lnSpc>
                <a:spcPct val="90000"/>
              </a:lnSpc>
              <a:spcBef>
                <a:spcPts val="800"/>
              </a:spcBef>
              <a:spcAft>
                <a:spcPts val="0"/>
              </a:spcAft>
              <a:buClr>
                <a:srgbClr val="808080"/>
              </a:buClr>
              <a:buSzPts val="2100"/>
              <a:buFont typeface="Arial"/>
              <a:buChar char="●"/>
              <a:defRPr sz="2100">
                <a:solidFill>
                  <a:srgbClr val="808080"/>
                </a:solidFill>
                <a:latin typeface="Arial"/>
                <a:ea typeface="Arial"/>
                <a:cs typeface="Arial"/>
                <a:sym typeface="Arial"/>
              </a:defRPr>
            </a:lvl1pPr>
            <a:lvl2pPr marL="914400" lvl="1" indent="-361950" algn="l" rtl="0">
              <a:lnSpc>
                <a:spcPct val="90000"/>
              </a:lnSpc>
              <a:spcBef>
                <a:spcPts val="800"/>
              </a:spcBef>
              <a:spcAft>
                <a:spcPts val="0"/>
              </a:spcAft>
              <a:buClr>
                <a:srgbClr val="808080"/>
              </a:buClr>
              <a:buSzPts val="2100"/>
              <a:buFont typeface="Arial"/>
              <a:buChar char="○"/>
              <a:defRPr sz="2100">
                <a:solidFill>
                  <a:srgbClr val="808080"/>
                </a:solidFill>
                <a:latin typeface="Arial"/>
                <a:ea typeface="Arial"/>
                <a:cs typeface="Arial"/>
                <a:sym typeface="Arial"/>
              </a:defRPr>
            </a:lvl2pPr>
            <a:lvl3pPr marL="1371600" lvl="2" indent="-361950" algn="l" rtl="0">
              <a:lnSpc>
                <a:spcPct val="90000"/>
              </a:lnSpc>
              <a:spcBef>
                <a:spcPts val="800"/>
              </a:spcBef>
              <a:spcAft>
                <a:spcPts val="0"/>
              </a:spcAft>
              <a:buClr>
                <a:srgbClr val="808080"/>
              </a:buClr>
              <a:buSzPts val="2100"/>
              <a:buFont typeface="Arial"/>
              <a:buChar char="■"/>
              <a:defRPr sz="2100">
                <a:solidFill>
                  <a:srgbClr val="808080"/>
                </a:solidFill>
                <a:latin typeface="Arial"/>
                <a:ea typeface="Arial"/>
                <a:cs typeface="Arial"/>
                <a:sym typeface="Arial"/>
              </a:defRPr>
            </a:lvl3pPr>
            <a:lvl4pPr marL="1828800" lvl="3" indent="-361950" algn="l" rtl="0">
              <a:lnSpc>
                <a:spcPct val="90000"/>
              </a:lnSpc>
              <a:spcBef>
                <a:spcPts val="800"/>
              </a:spcBef>
              <a:spcAft>
                <a:spcPts val="0"/>
              </a:spcAft>
              <a:buClr>
                <a:srgbClr val="808080"/>
              </a:buClr>
              <a:buSzPts val="2100"/>
              <a:buFont typeface="Arial"/>
              <a:buChar char="●"/>
              <a:defRPr sz="2100">
                <a:solidFill>
                  <a:srgbClr val="808080"/>
                </a:solidFill>
                <a:latin typeface="Arial"/>
                <a:ea typeface="Arial"/>
                <a:cs typeface="Arial"/>
                <a:sym typeface="Arial"/>
              </a:defRPr>
            </a:lvl4pPr>
            <a:lvl5pPr marL="2286000" lvl="4" indent="-361950" algn="l" rtl="0">
              <a:lnSpc>
                <a:spcPct val="90000"/>
              </a:lnSpc>
              <a:spcBef>
                <a:spcPts val="800"/>
              </a:spcBef>
              <a:spcAft>
                <a:spcPts val="0"/>
              </a:spcAft>
              <a:buClr>
                <a:srgbClr val="808080"/>
              </a:buClr>
              <a:buSzPts val="2100"/>
              <a:buFont typeface="Arial"/>
              <a:buChar char="○"/>
              <a:defRPr sz="2100">
                <a:solidFill>
                  <a:srgbClr val="808080"/>
                </a:solidFill>
                <a:latin typeface="Arial"/>
                <a:ea typeface="Arial"/>
                <a:cs typeface="Arial"/>
                <a:sym typeface="Arial"/>
              </a:defRPr>
            </a:lvl5pPr>
            <a:lvl6pPr marL="2743200" lvl="5" indent="-279400" algn="l" rtl="0">
              <a:lnSpc>
                <a:spcPct val="100000"/>
              </a:lnSpc>
              <a:spcBef>
                <a:spcPts val="2200"/>
              </a:spcBef>
              <a:spcAft>
                <a:spcPts val="0"/>
              </a:spcAft>
              <a:buClr>
                <a:srgbClr val="000000"/>
              </a:buClr>
              <a:buSzPts val="800"/>
              <a:buChar char="■"/>
              <a:defRPr sz="500"/>
            </a:lvl6pPr>
            <a:lvl7pPr marL="3200400" lvl="6" indent="-279400" algn="l" rtl="0">
              <a:lnSpc>
                <a:spcPct val="100000"/>
              </a:lnSpc>
              <a:spcBef>
                <a:spcPts val="2200"/>
              </a:spcBef>
              <a:spcAft>
                <a:spcPts val="0"/>
              </a:spcAft>
              <a:buClr>
                <a:srgbClr val="000000"/>
              </a:buClr>
              <a:buSzPts val="800"/>
              <a:buChar char="●"/>
              <a:defRPr sz="500"/>
            </a:lvl7pPr>
            <a:lvl8pPr marL="3657600" lvl="7" indent="-279400" algn="l" rtl="0">
              <a:lnSpc>
                <a:spcPct val="100000"/>
              </a:lnSpc>
              <a:spcBef>
                <a:spcPts val="2200"/>
              </a:spcBef>
              <a:spcAft>
                <a:spcPts val="0"/>
              </a:spcAft>
              <a:buClr>
                <a:srgbClr val="000000"/>
              </a:buClr>
              <a:buSzPts val="800"/>
              <a:buChar char="○"/>
              <a:defRPr sz="500"/>
            </a:lvl8pPr>
            <a:lvl9pPr marL="4114800" lvl="8" indent="-279400" algn="l" rtl="0">
              <a:lnSpc>
                <a:spcPct val="100000"/>
              </a:lnSpc>
              <a:spcBef>
                <a:spcPts val="2200"/>
              </a:spcBef>
              <a:spcAft>
                <a:spcPts val="0"/>
              </a:spcAft>
              <a:buClr>
                <a:srgbClr val="000000"/>
              </a:buClr>
              <a:buSzPts val="800"/>
              <a:buChar char="■"/>
              <a:defRPr sz="500"/>
            </a:lvl9pPr>
          </a:lstStyle>
          <a:p>
            <a:endParaRPr/>
          </a:p>
        </p:txBody>
      </p:sp>
      <p:sp>
        <p:nvSpPr>
          <p:cNvPr id="206" name="Google Shape;206;p49"/>
          <p:cNvSpPr txBox="1">
            <a:spLocks noGrp="1"/>
          </p:cNvSpPr>
          <p:nvPr>
            <p:ph type="sldNum" idx="12"/>
          </p:nvPr>
        </p:nvSpPr>
        <p:spPr>
          <a:xfrm>
            <a:off x="4419600" y="4629150"/>
            <a:ext cx="2133600" cy="146100"/>
          </a:xfrm>
          <a:prstGeom prst="rect">
            <a:avLst/>
          </a:prstGeom>
          <a:noFill/>
          <a:ln>
            <a:noFill/>
          </a:ln>
        </p:spPr>
        <p:txBody>
          <a:bodyPr spcFirstLastPara="1" wrap="square" lIns="34275" tIns="34275" rIns="34275" bIns="34275" anchor="ctr" anchorCtr="0">
            <a:spAutoFit/>
          </a:bodyPr>
          <a:lstStyle>
            <a:lvl1pPr marL="0" marR="0" lvl="0" indent="0" algn="r" rtl="0">
              <a:lnSpc>
                <a:spcPct val="100000"/>
              </a:lnSpc>
              <a:spcBef>
                <a:spcPts val="0"/>
              </a:spcBef>
              <a:spcAft>
                <a:spcPts val="0"/>
              </a:spcAft>
              <a:buClr>
                <a:srgbClr val="000000"/>
              </a:buClr>
              <a:buSzPts val="900"/>
              <a:buFont typeface="Calibri"/>
              <a:buNone/>
              <a:defRPr sz="500">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Calibri"/>
              <a:buNone/>
              <a:defRPr sz="500">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Calibri"/>
              <a:buNone/>
              <a:defRPr sz="500">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Calibri"/>
              <a:buNone/>
              <a:defRPr sz="500">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Calibri"/>
              <a:buNone/>
              <a:defRPr sz="500">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Calibri"/>
              <a:buNone/>
              <a:defRPr sz="500">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Calibri"/>
              <a:buNone/>
              <a:defRPr sz="500">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Calibri"/>
              <a:buNone/>
              <a:defRPr sz="500">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Calibri"/>
              <a:buNone/>
              <a:defRPr sz="5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1 1">
  <p:cSld name="Title and Content">
    <p:spTree>
      <p:nvGrpSpPr>
        <p:cNvPr id="1" name="Shape 207"/>
        <p:cNvGrpSpPr/>
        <p:nvPr/>
      </p:nvGrpSpPr>
      <p:grpSpPr>
        <a:xfrm>
          <a:off x="0" y="0"/>
          <a:ext cx="0" cy="0"/>
          <a:chOff x="0" y="0"/>
          <a:chExt cx="0" cy="0"/>
        </a:xfrm>
      </p:grpSpPr>
      <p:sp>
        <p:nvSpPr>
          <p:cNvPr id="208" name="Google Shape;208;p50"/>
          <p:cNvSpPr txBox="1">
            <a:spLocks noGrp="1"/>
          </p:cNvSpPr>
          <p:nvPr>
            <p:ph type="title"/>
          </p:nvPr>
        </p:nvSpPr>
        <p:spPr>
          <a:xfrm>
            <a:off x="628650" y="273844"/>
            <a:ext cx="7886700" cy="994200"/>
          </a:xfrm>
          <a:prstGeom prst="rect">
            <a:avLst/>
          </a:prstGeom>
          <a:noFill/>
          <a:ln>
            <a:noFill/>
          </a:ln>
        </p:spPr>
        <p:txBody>
          <a:bodyPr spcFirstLastPara="1" wrap="square" lIns="34275" tIns="34275" rIns="34275" bIns="34275" anchor="ctr" anchorCtr="0">
            <a:noAutofit/>
          </a:bodyPr>
          <a:lstStyle>
            <a:lvl1pPr lvl="0" algn="ctr" rtl="0">
              <a:lnSpc>
                <a:spcPct val="90000"/>
              </a:lnSpc>
              <a:spcBef>
                <a:spcPts val="0"/>
              </a:spcBef>
              <a:spcAft>
                <a:spcPts val="0"/>
              </a:spcAft>
              <a:buClr>
                <a:srgbClr val="4C4C4C"/>
              </a:buClr>
              <a:buSzPts val="3300"/>
              <a:buFont typeface="Arial"/>
              <a:buNone/>
              <a:defRPr>
                <a:solidFill>
                  <a:srgbClr val="4C4C4C"/>
                </a:solidFill>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209" name="Google Shape;209;p50"/>
          <p:cNvSpPr txBox="1">
            <a:spLocks noGrp="1"/>
          </p:cNvSpPr>
          <p:nvPr>
            <p:ph type="body" idx="1"/>
          </p:nvPr>
        </p:nvSpPr>
        <p:spPr>
          <a:xfrm>
            <a:off x="628650" y="1369219"/>
            <a:ext cx="7886700" cy="3263400"/>
          </a:xfrm>
          <a:prstGeom prst="rect">
            <a:avLst/>
          </a:prstGeom>
          <a:noFill/>
          <a:ln>
            <a:noFill/>
          </a:ln>
        </p:spPr>
        <p:txBody>
          <a:bodyPr spcFirstLastPara="1" wrap="square" lIns="34275" tIns="34275" rIns="34275" bIns="34275" anchor="t" anchorCtr="0">
            <a:noAutofit/>
          </a:bodyPr>
          <a:lstStyle>
            <a:lvl1pPr marL="457200" lvl="0" indent="-361950" algn="l" rtl="0">
              <a:lnSpc>
                <a:spcPct val="90000"/>
              </a:lnSpc>
              <a:spcBef>
                <a:spcPts val="800"/>
              </a:spcBef>
              <a:spcAft>
                <a:spcPts val="0"/>
              </a:spcAft>
              <a:buClr>
                <a:srgbClr val="808080"/>
              </a:buClr>
              <a:buSzPts val="2100"/>
              <a:buChar char="●"/>
              <a:defRPr>
                <a:solidFill>
                  <a:srgbClr val="808080"/>
                </a:solidFill>
                <a:latin typeface="Arial"/>
                <a:ea typeface="Arial"/>
                <a:cs typeface="Arial"/>
                <a:sym typeface="Arial"/>
              </a:defRPr>
            </a:lvl1pPr>
            <a:lvl2pPr marL="914400" lvl="1" indent="-342900" algn="l" rtl="0">
              <a:lnSpc>
                <a:spcPct val="90000"/>
              </a:lnSpc>
              <a:spcBef>
                <a:spcPts val="800"/>
              </a:spcBef>
              <a:spcAft>
                <a:spcPts val="0"/>
              </a:spcAft>
              <a:buClr>
                <a:srgbClr val="808080"/>
              </a:buClr>
              <a:buSzPts val="1800"/>
              <a:buChar char="○"/>
              <a:defRPr>
                <a:solidFill>
                  <a:srgbClr val="808080"/>
                </a:solidFill>
                <a:latin typeface="Arial"/>
                <a:ea typeface="Arial"/>
                <a:cs typeface="Arial"/>
                <a:sym typeface="Arial"/>
              </a:defRPr>
            </a:lvl2pPr>
            <a:lvl3pPr marL="1371600" lvl="2" indent="-323850" algn="l" rtl="0">
              <a:lnSpc>
                <a:spcPct val="90000"/>
              </a:lnSpc>
              <a:spcBef>
                <a:spcPts val="800"/>
              </a:spcBef>
              <a:spcAft>
                <a:spcPts val="0"/>
              </a:spcAft>
              <a:buClr>
                <a:srgbClr val="808080"/>
              </a:buClr>
              <a:buSzPts val="1500"/>
              <a:buChar char="■"/>
              <a:defRPr>
                <a:solidFill>
                  <a:srgbClr val="808080"/>
                </a:solidFill>
                <a:latin typeface="Arial"/>
                <a:ea typeface="Arial"/>
                <a:cs typeface="Arial"/>
                <a:sym typeface="Arial"/>
              </a:defRPr>
            </a:lvl3pPr>
            <a:lvl4pPr marL="1828800" lvl="3" indent="-361950" algn="l" rtl="0">
              <a:lnSpc>
                <a:spcPct val="90000"/>
              </a:lnSpc>
              <a:spcBef>
                <a:spcPts val="800"/>
              </a:spcBef>
              <a:spcAft>
                <a:spcPts val="0"/>
              </a:spcAft>
              <a:buClr>
                <a:srgbClr val="808080"/>
              </a:buClr>
              <a:buSzPts val="2100"/>
              <a:buChar char="●"/>
              <a:defRPr>
                <a:solidFill>
                  <a:srgbClr val="808080"/>
                </a:solidFill>
                <a:latin typeface="Arial"/>
                <a:ea typeface="Arial"/>
                <a:cs typeface="Arial"/>
                <a:sym typeface="Arial"/>
              </a:defRPr>
            </a:lvl4pPr>
            <a:lvl5pPr marL="2286000" lvl="4" indent="-361950" algn="l" rtl="0">
              <a:lnSpc>
                <a:spcPct val="90000"/>
              </a:lnSpc>
              <a:spcBef>
                <a:spcPts val="800"/>
              </a:spcBef>
              <a:spcAft>
                <a:spcPts val="0"/>
              </a:spcAft>
              <a:buClr>
                <a:srgbClr val="808080"/>
              </a:buClr>
              <a:buSzPts val="2100"/>
              <a:buChar char="○"/>
              <a:defRPr>
                <a:solidFill>
                  <a:srgbClr val="808080"/>
                </a:solidFill>
                <a:latin typeface="Arial"/>
                <a:ea typeface="Arial"/>
                <a:cs typeface="Arial"/>
                <a:sym typeface="Arial"/>
              </a:defRPr>
            </a:lvl5pPr>
            <a:lvl6pPr marL="2743200" lvl="5" indent="-317500" algn="l" rtl="0">
              <a:lnSpc>
                <a:spcPct val="90000"/>
              </a:lnSpc>
              <a:spcBef>
                <a:spcPts val="800"/>
              </a:spcBef>
              <a:spcAft>
                <a:spcPts val="0"/>
              </a:spcAft>
              <a:buClr>
                <a:srgbClr val="000000"/>
              </a:buClr>
              <a:buSzPts val="1400"/>
              <a:buChar char="■"/>
              <a:defRPr/>
            </a:lvl6pPr>
            <a:lvl7pPr marL="3200400" lvl="6" indent="-317500" algn="l" rtl="0">
              <a:lnSpc>
                <a:spcPct val="90000"/>
              </a:lnSpc>
              <a:spcBef>
                <a:spcPts val="800"/>
              </a:spcBef>
              <a:spcAft>
                <a:spcPts val="0"/>
              </a:spcAft>
              <a:buClr>
                <a:srgbClr val="000000"/>
              </a:buClr>
              <a:buSzPts val="1400"/>
              <a:buChar char="●"/>
              <a:defRPr/>
            </a:lvl7pPr>
            <a:lvl8pPr marL="3657600" lvl="7" indent="-317500" algn="l" rtl="0">
              <a:lnSpc>
                <a:spcPct val="90000"/>
              </a:lnSpc>
              <a:spcBef>
                <a:spcPts val="800"/>
              </a:spcBef>
              <a:spcAft>
                <a:spcPts val="0"/>
              </a:spcAft>
              <a:buClr>
                <a:srgbClr val="000000"/>
              </a:buClr>
              <a:buSzPts val="1400"/>
              <a:buChar char="○"/>
              <a:defRPr/>
            </a:lvl8pPr>
            <a:lvl9pPr marL="4114800" lvl="8" indent="-317500" algn="l" rtl="0">
              <a:lnSpc>
                <a:spcPct val="90000"/>
              </a:lnSpc>
              <a:spcBef>
                <a:spcPts val="800"/>
              </a:spcBef>
              <a:spcAft>
                <a:spcPts val="0"/>
              </a:spcAft>
              <a:buClr>
                <a:srgbClr val="000000"/>
              </a:buClr>
              <a:buSzPts val="1400"/>
              <a:buChar char="■"/>
              <a:defRPr/>
            </a:lvl9pPr>
          </a:lstStyle>
          <a:p>
            <a:endParaRPr/>
          </a:p>
        </p:txBody>
      </p:sp>
      <p:sp>
        <p:nvSpPr>
          <p:cNvPr id="210" name="Google Shape;210;p50"/>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rmAutofit lnSpcReduction="20000"/>
          </a:bodyPr>
          <a:lstStyle>
            <a:lvl1pPr marL="0" lvl="0" indent="0" algn="r" rtl="0">
              <a:lnSpc>
                <a:spcPct val="100000"/>
              </a:lnSpc>
              <a:spcBef>
                <a:spcPts val="0"/>
              </a:spcBef>
              <a:spcAft>
                <a:spcPts val="0"/>
              </a:spcAft>
              <a:buClr>
                <a:srgbClr val="888888"/>
              </a:buClr>
              <a:buSzPts val="900"/>
              <a:buFont typeface="Calibri"/>
              <a:buNone/>
              <a:defRPr sz="900">
                <a:solidFill>
                  <a:srgbClr val="888888"/>
                </a:solidFill>
              </a:defRPr>
            </a:lvl1pPr>
            <a:lvl2pPr marL="0" lvl="1" indent="0" algn="r" rtl="0">
              <a:lnSpc>
                <a:spcPct val="100000"/>
              </a:lnSpc>
              <a:spcBef>
                <a:spcPts val="0"/>
              </a:spcBef>
              <a:spcAft>
                <a:spcPts val="0"/>
              </a:spcAft>
              <a:buClr>
                <a:srgbClr val="888888"/>
              </a:buClr>
              <a:buSzPts val="900"/>
              <a:buFont typeface="Calibri"/>
              <a:buNone/>
              <a:defRPr sz="900">
                <a:solidFill>
                  <a:srgbClr val="888888"/>
                </a:solidFill>
              </a:defRPr>
            </a:lvl2pPr>
            <a:lvl3pPr marL="0" lvl="2" indent="0" algn="r" rtl="0">
              <a:lnSpc>
                <a:spcPct val="100000"/>
              </a:lnSpc>
              <a:spcBef>
                <a:spcPts val="0"/>
              </a:spcBef>
              <a:spcAft>
                <a:spcPts val="0"/>
              </a:spcAft>
              <a:buClr>
                <a:srgbClr val="888888"/>
              </a:buClr>
              <a:buSzPts val="900"/>
              <a:buFont typeface="Calibri"/>
              <a:buNone/>
              <a:defRPr sz="900">
                <a:solidFill>
                  <a:srgbClr val="888888"/>
                </a:solidFill>
              </a:defRPr>
            </a:lvl3pPr>
            <a:lvl4pPr marL="0" lvl="3" indent="0" algn="r" rtl="0">
              <a:lnSpc>
                <a:spcPct val="100000"/>
              </a:lnSpc>
              <a:spcBef>
                <a:spcPts val="0"/>
              </a:spcBef>
              <a:spcAft>
                <a:spcPts val="0"/>
              </a:spcAft>
              <a:buClr>
                <a:srgbClr val="888888"/>
              </a:buClr>
              <a:buSzPts val="900"/>
              <a:buFont typeface="Calibri"/>
              <a:buNone/>
              <a:defRPr sz="900">
                <a:solidFill>
                  <a:srgbClr val="888888"/>
                </a:solidFill>
              </a:defRPr>
            </a:lvl4pPr>
            <a:lvl5pPr marL="0" lvl="4" indent="0" algn="r" rtl="0">
              <a:lnSpc>
                <a:spcPct val="100000"/>
              </a:lnSpc>
              <a:spcBef>
                <a:spcPts val="0"/>
              </a:spcBef>
              <a:spcAft>
                <a:spcPts val="0"/>
              </a:spcAft>
              <a:buClr>
                <a:srgbClr val="888888"/>
              </a:buClr>
              <a:buSzPts val="900"/>
              <a:buFont typeface="Calibri"/>
              <a:buNone/>
              <a:defRPr sz="900">
                <a:solidFill>
                  <a:srgbClr val="888888"/>
                </a:solidFill>
              </a:defRPr>
            </a:lvl5pPr>
            <a:lvl6pPr marL="0" lvl="5" indent="0" algn="r" rtl="0">
              <a:lnSpc>
                <a:spcPct val="100000"/>
              </a:lnSpc>
              <a:spcBef>
                <a:spcPts val="0"/>
              </a:spcBef>
              <a:spcAft>
                <a:spcPts val="0"/>
              </a:spcAft>
              <a:buClr>
                <a:srgbClr val="888888"/>
              </a:buClr>
              <a:buSzPts val="900"/>
              <a:buFont typeface="Calibri"/>
              <a:buNone/>
              <a:defRPr sz="900">
                <a:solidFill>
                  <a:srgbClr val="888888"/>
                </a:solidFill>
              </a:defRPr>
            </a:lvl6pPr>
            <a:lvl7pPr marL="0" lvl="6" indent="0" algn="r" rtl="0">
              <a:lnSpc>
                <a:spcPct val="100000"/>
              </a:lnSpc>
              <a:spcBef>
                <a:spcPts val="0"/>
              </a:spcBef>
              <a:spcAft>
                <a:spcPts val="0"/>
              </a:spcAft>
              <a:buClr>
                <a:srgbClr val="888888"/>
              </a:buClr>
              <a:buSzPts val="900"/>
              <a:buFont typeface="Calibri"/>
              <a:buNone/>
              <a:defRPr sz="900">
                <a:solidFill>
                  <a:srgbClr val="888888"/>
                </a:solidFill>
              </a:defRPr>
            </a:lvl7pPr>
            <a:lvl8pPr marL="0" lvl="7" indent="0" algn="r" rtl="0">
              <a:lnSpc>
                <a:spcPct val="100000"/>
              </a:lnSpc>
              <a:spcBef>
                <a:spcPts val="0"/>
              </a:spcBef>
              <a:spcAft>
                <a:spcPts val="0"/>
              </a:spcAft>
              <a:buClr>
                <a:srgbClr val="888888"/>
              </a:buClr>
              <a:buSzPts val="900"/>
              <a:buFont typeface="Calibri"/>
              <a:buNone/>
              <a:defRPr sz="900">
                <a:solidFill>
                  <a:srgbClr val="888888"/>
                </a:solidFill>
              </a:defRPr>
            </a:lvl8pPr>
            <a:lvl9pPr marL="0" lvl="8" indent="0" algn="r" rtl="0">
              <a:lnSpc>
                <a:spcPct val="100000"/>
              </a:lnSpc>
              <a:spcBef>
                <a:spcPts val="0"/>
              </a:spcBef>
              <a:spcAft>
                <a:spcPts val="0"/>
              </a:spcAft>
              <a:buClr>
                <a:srgbClr val="888888"/>
              </a:buClr>
              <a:buSzPts val="900"/>
              <a:buFont typeface="Calibri"/>
              <a:buNone/>
              <a:defRPr sz="900">
                <a:solidFill>
                  <a:srgbClr val="888888"/>
                </a:solidFil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
  <p:cSld name="TITLE_ONLY_3_1">
    <p:spTree>
      <p:nvGrpSpPr>
        <p:cNvPr id="1" name="Shape 211"/>
        <p:cNvGrpSpPr/>
        <p:nvPr/>
      </p:nvGrpSpPr>
      <p:grpSpPr>
        <a:xfrm>
          <a:off x="0" y="0"/>
          <a:ext cx="0" cy="0"/>
          <a:chOff x="0" y="0"/>
          <a:chExt cx="0" cy="0"/>
        </a:xfrm>
      </p:grpSpPr>
      <p:sp>
        <p:nvSpPr>
          <p:cNvPr id="212" name="Google Shape;212;p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3" name="Google Shape;213;p51"/>
          <p:cNvSpPr txBox="1">
            <a:spLocks noGrp="1"/>
          </p:cNvSpPr>
          <p:nvPr>
            <p:ph type="title"/>
          </p:nvPr>
        </p:nvSpPr>
        <p:spPr>
          <a:xfrm>
            <a:off x="729450" y="5722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mfortaa"/>
              <a:buNone/>
              <a:defRPr>
                <a:solidFill>
                  <a:schemeClr val="dk2"/>
                </a:solidFill>
                <a:latin typeface="Comfortaa"/>
                <a:ea typeface="Comfortaa"/>
                <a:cs typeface="Comfortaa"/>
                <a:sym typeface="Comfortaa"/>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214" name="Google Shape;214;p51"/>
          <p:cNvSpPr txBox="1">
            <a:spLocks noGrp="1"/>
          </p:cNvSpPr>
          <p:nvPr>
            <p:ph type="sldNum" idx="2"/>
          </p:nvPr>
        </p:nvSpPr>
        <p:spPr>
          <a:xfrm>
            <a:off x="6974980" y="4505951"/>
            <a:ext cx="548700" cy="393600"/>
          </a:xfrm>
          <a:prstGeom prst="rect">
            <a:avLst/>
          </a:prstGeom>
        </p:spPr>
        <p:txBody>
          <a:bodyPr spcFirstLastPara="1" wrap="square" lIns="91425" tIns="91425" rIns="91425" bIns="91425" anchor="ctr" anchorCtr="0">
            <a:normAutofit/>
          </a:bodyPr>
          <a:lstStyle>
            <a:lvl1pPr lvl="0" rtl="0">
              <a:buNone/>
              <a:defRPr>
                <a:latin typeface="Varela Round"/>
                <a:ea typeface="Varela Round"/>
                <a:cs typeface="Varela Round"/>
                <a:sym typeface="Varela Round"/>
              </a:defRPr>
            </a:lvl1pPr>
            <a:lvl2pPr lvl="1" rtl="0">
              <a:buNone/>
              <a:defRPr>
                <a:latin typeface="Varela Round"/>
                <a:ea typeface="Varela Round"/>
                <a:cs typeface="Varela Round"/>
                <a:sym typeface="Varela Round"/>
              </a:defRPr>
            </a:lvl2pPr>
            <a:lvl3pPr lvl="2" rtl="0">
              <a:buNone/>
              <a:defRPr>
                <a:latin typeface="Varela Round"/>
                <a:ea typeface="Varela Round"/>
                <a:cs typeface="Varela Round"/>
                <a:sym typeface="Varela Round"/>
              </a:defRPr>
            </a:lvl3pPr>
            <a:lvl4pPr lvl="3" rtl="0">
              <a:buNone/>
              <a:defRPr>
                <a:latin typeface="Varela Round"/>
                <a:ea typeface="Varela Round"/>
                <a:cs typeface="Varela Round"/>
                <a:sym typeface="Varela Round"/>
              </a:defRPr>
            </a:lvl4pPr>
            <a:lvl5pPr lvl="4" rtl="0">
              <a:buNone/>
              <a:defRPr>
                <a:latin typeface="Varela Round"/>
                <a:ea typeface="Varela Round"/>
                <a:cs typeface="Varela Round"/>
                <a:sym typeface="Varela Round"/>
              </a:defRPr>
            </a:lvl5pPr>
            <a:lvl6pPr lvl="5" rtl="0">
              <a:buNone/>
              <a:defRPr>
                <a:latin typeface="Varela Round"/>
                <a:ea typeface="Varela Round"/>
                <a:cs typeface="Varela Round"/>
                <a:sym typeface="Varela Round"/>
              </a:defRPr>
            </a:lvl6pPr>
            <a:lvl7pPr lvl="6" rtl="0">
              <a:buNone/>
              <a:defRPr>
                <a:latin typeface="Varela Round"/>
                <a:ea typeface="Varela Round"/>
                <a:cs typeface="Varela Round"/>
                <a:sym typeface="Varela Round"/>
              </a:defRPr>
            </a:lvl7pPr>
            <a:lvl8pPr lvl="7" rtl="0">
              <a:buNone/>
              <a:defRPr>
                <a:latin typeface="Varela Round"/>
                <a:ea typeface="Varela Round"/>
                <a:cs typeface="Varela Round"/>
                <a:sym typeface="Varela Round"/>
              </a:defRPr>
            </a:lvl8pPr>
            <a:lvl9pPr lvl="8" rtl="0">
              <a:buNone/>
              <a:defRPr>
                <a:latin typeface="Varela Round"/>
                <a:ea typeface="Varela Round"/>
                <a:cs typeface="Varela Round"/>
                <a:sym typeface="Varela Round"/>
              </a:defRPr>
            </a:lvl9pPr>
          </a:lstStyle>
          <a:p>
            <a:pPr marL="0" lvl="0" indent="0" algn="r" rtl="0">
              <a:spcBef>
                <a:spcPts val="0"/>
              </a:spcBef>
              <a:spcAft>
                <a:spcPts val="0"/>
              </a:spcAft>
              <a:buNone/>
            </a:pPr>
            <a:fld id="{00000000-1234-1234-1234-123412341234}" type="slidenum">
              <a:rPr lang="en-GB"/>
              <a:t>‹#›</a:t>
            </a:fld>
            <a:endParaRPr/>
          </a:p>
        </p:txBody>
      </p:sp>
      <p:pic>
        <p:nvPicPr>
          <p:cNvPr id="215" name="Google Shape;215;p51"/>
          <p:cNvPicPr preferRelativeResize="0"/>
          <p:nvPr/>
        </p:nvPicPr>
        <p:blipFill>
          <a:blip r:embed="rId2">
            <a:alphaModFix/>
          </a:blip>
          <a:stretch>
            <a:fillRect/>
          </a:stretch>
        </p:blipFill>
        <p:spPr>
          <a:xfrm>
            <a:off x="7655925" y="4559212"/>
            <a:ext cx="1107075" cy="258195"/>
          </a:xfrm>
          <a:prstGeom prst="rect">
            <a:avLst/>
          </a:prstGeom>
          <a:noFill/>
          <a:ln>
            <a:noFill/>
          </a:ln>
        </p:spPr>
      </p:pic>
      <p:sp>
        <p:nvSpPr>
          <p:cNvPr id="216" name="Google Shape;216;p51"/>
          <p:cNvSpPr txBox="1"/>
          <p:nvPr/>
        </p:nvSpPr>
        <p:spPr>
          <a:xfrm>
            <a:off x="7179300" y="4776225"/>
            <a:ext cx="1659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latin typeface="Nunito"/>
                <a:ea typeface="Nunito"/>
                <a:cs typeface="Nunito"/>
                <a:sym typeface="Nunito"/>
              </a:rPr>
              <a:t>Confidential</a:t>
            </a:r>
            <a:endParaRPr sz="900">
              <a:latin typeface="Nunito"/>
              <a:ea typeface="Nunito"/>
              <a:cs typeface="Nunito"/>
              <a:sym typeface="Nuni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3">
  <p:cSld name="TITLE_ONLY_4">
    <p:spTree>
      <p:nvGrpSpPr>
        <p:cNvPr id="1" name="Shape 217"/>
        <p:cNvGrpSpPr/>
        <p:nvPr/>
      </p:nvGrpSpPr>
      <p:grpSpPr>
        <a:xfrm>
          <a:off x="0" y="0"/>
          <a:ext cx="0" cy="0"/>
          <a:chOff x="0" y="0"/>
          <a:chExt cx="0" cy="0"/>
        </a:xfrm>
      </p:grpSpPr>
      <p:sp>
        <p:nvSpPr>
          <p:cNvPr id="218" name="Google Shape;218;p5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9" name="Google Shape;219;p52"/>
          <p:cNvSpPr txBox="1">
            <a:spLocks noGrp="1"/>
          </p:cNvSpPr>
          <p:nvPr>
            <p:ph type="title"/>
          </p:nvPr>
        </p:nvSpPr>
        <p:spPr>
          <a:xfrm>
            <a:off x="729450" y="5722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mfortaa"/>
              <a:buNone/>
              <a:defRPr>
                <a:solidFill>
                  <a:schemeClr val="dk2"/>
                </a:solidFill>
                <a:latin typeface="Comfortaa"/>
                <a:ea typeface="Comfortaa"/>
                <a:cs typeface="Comfortaa"/>
                <a:sym typeface="Comfortaa"/>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220" name="Google Shape;220;p52"/>
          <p:cNvSpPr txBox="1">
            <a:spLocks noGrp="1"/>
          </p:cNvSpPr>
          <p:nvPr>
            <p:ph type="sldNum" idx="2"/>
          </p:nvPr>
        </p:nvSpPr>
        <p:spPr>
          <a:xfrm>
            <a:off x="6974980" y="4505951"/>
            <a:ext cx="548700" cy="393600"/>
          </a:xfrm>
          <a:prstGeom prst="rect">
            <a:avLst/>
          </a:prstGeom>
        </p:spPr>
        <p:txBody>
          <a:bodyPr spcFirstLastPara="1" wrap="square" lIns="91425" tIns="91425" rIns="91425" bIns="91425" anchor="ctr" anchorCtr="0">
            <a:normAutofit/>
          </a:bodyPr>
          <a:lstStyle>
            <a:lvl1pPr lvl="0" rtl="0">
              <a:buNone/>
              <a:defRPr>
                <a:latin typeface="Varela Round"/>
                <a:ea typeface="Varela Round"/>
                <a:cs typeface="Varela Round"/>
                <a:sym typeface="Varela Round"/>
              </a:defRPr>
            </a:lvl1pPr>
            <a:lvl2pPr lvl="1" rtl="0">
              <a:buNone/>
              <a:defRPr>
                <a:latin typeface="Varela Round"/>
                <a:ea typeface="Varela Round"/>
                <a:cs typeface="Varela Round"/>
                <a:sym typeface="Varela Round"/>
              </a:defRPr>
            </a:lvl2pPr>
            <a:lvl3pPr lvl="2" rtl="0">
              <a:buNone/>
              <a:defRPr>
                <a:latin typeface="Varela Round"/>
                <a:ea typeface="Varela Round"/>
                <a:cs typeface="Varela Round"/>
                <a:sym typeface="Varela Round"/>
              </a:defRPr>
            </a:lvl3pPr>
            <a:lvl4pPr lvl="3" rtl="0">
              <a:buNone/>
              <a:defRPr>
                <a:latin typeface="Varela Round"/>
                <a:ea typeface="Varela Round"/>
                <a:cs typeface="Varela Round"/>
                <a:sym typeface="Varela Round"/>
              </a:defRPr>
            </a:lvl4pPr>
            <a:lvl5pPr lvl="4" rtl="0">
              <a:buNone/>
              <a:defRPr>
                <a:latin typeface="Varela Round"/>
                <a:ea typeface="Varela Round"/>
                <a:cs typeface="Varela Round"/>
                <a:sym typeface="Varela Round"/>
              </a:defRPr>
            </a:lvl5pPr>
            <a:lvl6pPr lvl="5" rtl="0">
              <a:buNone/>
              <a:defRPr>
                <a:latin typeface="Varela Round"/>
                <a:ea typeface="Varela Round"/>
                <a:cs typeface="Varela Round"/>
                <a:sym typeface="Varela Round"/>
              </a:defRPr>
            </a:lvl6pPr>
            <a:lvl7pPr lvl="6" rtl="0">
              <a:buNone/>
              <a:defRPr>
                <a:latin typeface="Varela Round"/>
                <a:ea typeface="Varela Round"/>
                <a:cs typeface="Varela Round"/>
                <a:sym typeface="Varela Round"/>
              </a:defRPr>
            </a:lvl7pPr>
            <a:lvl8pPr lvl="7" rtl="0">
              <a:buNone/>
              <a:defRPr>
                <a:latin typeface="Varela Round"/>
                <a:ea typeface="Varela Round"/>
                <a:cs typeface="Varela Round"/>
                <a:sym typeface="Varela Round"/>
              </a:defRPr>
            </a:lvl8pPr>
            <a:lvl9pPr lvl="8" rtl="0">
              <a:buNone/>
              <a:defRPr>
                <a:latin typeface="Varela Round"/>
                <a:ea typeface="Varela Round"/>
                <a:cs typeface="Varela Round"/>
                <a:sym typeface="Varela Round"/>
              </a:defRPr>
            </a:lvl9pPr>
          </a:lstStyle>
          <a:p>
            <a:pPr marL="0" lvl="0" indent="0" algn="r" rtl="0">
              <a:spcBef>
                <a:spcPts val="0"/>
              </a:spcBef>
              <a:spcAft>
                <a:spcPts val="0"/>
              </a:spcAft>
              <a:buNone/>
            </a:pPr>
            <a:fld id="{00000000-1234-1234-1234-123412341234}" type="slidenum">
              <a:rPr lang="en-GB"/>
              <a:t>‹#›</a:t>
            </a:fld>
            <a:endParaRPr/>
          </a:p>
        </p:txBody>
      </p:sp>
      <p:pic>
        <p:nvPicPr>
          <p:cNvPr id="221" name="Google Shape;221;p52"/>
          <p:cNvPicPr preferRelativeResize="0"/>
          <p:nvPr/>
        </p:nvPicPr>
        <p:blipFill>
          <a:blip r:embed="rId2">
            <a:alphaModFix/>
          </a:blip>
          <a:stretch>
            <a:fillRect/>
          </a:stretch>
        </p:blipFill>
        <p:spPr>
          <a:xfrm>
            <a:off x="7655925" y="4559212"/>
            <a:ext cx="1107075" cy="258195"/>
          </a:xfrm>
          <a:prstGeom prst="rect">
            <a:avLst/>
          </a:prstGeom>
          <a:noFill/>
          <a:ln>
            <a:noFill/>
          </a:ln>
        </p:spPr>
      </p:pic>
      <p:sp>
        <p:nvSpPr>
          <p:cNvPr id="222" name="Google Shape;222;p52"/>
          <p:cNvSpPr txBox="1"/>
          <p:nvPr/>
        </p:nvSpPr>
        <p:spPr>
          <a:xfrm>
            <a:off x="7179300" y="4776225"/>
            <a:ext cx="1659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latin typeface="Nunito"/>
                <a:ea typeface="Nunito"/>
                <a:cs typeface="Nunito"/>
                <a:sym typeface="Nunito"/>
              </a:rPr>
              <a:t>Confidential</a:t>
            </a:r>
            <a:endParaRPr sz="900">
              <a:latin typeface="Nunito"/>
              <a:ea typeface="Nunito"/>
              <a:cs typeface="Nunito"/>
              <a:sym typeface="Nuni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_ONLY_5">
    <p:spTree>
      <p:nvGrpSpPr>
        <p:cNvPr id="1" name="Shape 223"/>
        <p:cNvGrpSpPr/>
        <p:nvPr/>
      </p:nvGrpSpPr>
      <p:grpSpPr>
        <a:xfrm>
          <a:off x="0" y="0"/>
          <a:ext cx="0" cy="0"/>
          <a:chOff x="0" y="0"/>
          <a:chExt cx="0" cy="0"/>
        </a:xfrm>
      </p:grpSpPr>
      <p:sp>
        <p:nvSpPr>
          <p:cNvPr id="224" name="Google Shape;224;p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5" name="Google Shape;225;p53"/>
          <p:cNvSpPr txBox="1">
            <a:spLocks noGrp="1"/>
          </p:cNvSpPr>
          <p:nvPr>
            <p:ph type="title"/>
          </p:nvPr>
        </p:nvSpPr>
        <p:spPr>
          <a:xfrm>
            <a:off x="729450" y="5722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mfortaa"/>
              <a:buNone/>
              <a:defRPr>
                <a:solidFill>
                  <a:schemeClr val="dk2"/>
                </a:solidFill>
                <a:latin typeface="Comfortaa"/>
                <a:ea typeface="Comfortaa"/>
                <a:cs typeface="Comfortaa"/>
                <a:sym typeface="Comfortaa"/>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226" name="Google Shape;226;p53"/>
          <p:cNvSpPr txBox="1">
            <a:spLocks noGrp="1"/>
          </p:cNvSpPr>
          <p:nvPr>
            <p:ph type="sldNum" idx="2"/>
          </p:nvPr>
        </p:nvSpPr>
        <p:spPr>
          <a:xfrm>
            <a:off x="6974980" y="4505951"/>
            <a:ext cx="548700" cy="393600"/>
          </a:xfrm>
          <a:prstGeom prst="rect">
            <a:avLst/>
          </a:prstGeom>
        </p:spPr>
        <p:txBody>
          <a:bodyPr spcFirstLastPara="1" wrap="square" lIns="91425" tIns="91425" rIns="91425" bIns="91425" anchor="ctr" anchorCtr="0">
            <a:normAutofit/>
          </a:bodyPr>
          <a:lstStyle>
            <a:lvl1pPr lvl="0" rtl="0">
              <a:buNone/>
              <a:defRPr>
                <a:latin typeface="Varela Round"/>
                <a:ea typeface="Varela Round"/>
                <a:cs typeface="Varela Round"/>
                <a:sym typeface="Varela Round"/>
              </a:defRPr>
            </a:lvl1pPr>
            <a:lvl2pPr lvl="1" rtl="0">
              <a:buNone/>
              <a:defRPr>
                <a:latin typeface="Varela Round"/>
                <a:ea typeface="Varela Round"/>
                <a:cs typeface="Varela Round"/>
                <a:sym typeface="Varela Round"/>
              </a:defRPr>
            </a:lvl2pPr>
            <a:lvl3pPr lvl="2" rtl="0">
              <a:buNone/>
              <a:defRPr>
                <a:latin typeface="Varela Round"/>
                <a:ea typeface="Varela Round"/>
                <a:cs typeface="Varela Round"/>
                <a:sym typeface="Varela Round"/>
              </a:defRPr>
            </a:lvl3pPr>
            <a:lvl4pPr lvl="3" rtl="0">
              <a:buNone/>
              <a:defRPr>
                <a:latin typeface="Varela Round"/>
                <a:ea typeface="Varela Round"/>
                <a:cs typeface="Varela Round"/>
                <a:sym typeface="Varela Round"/>
              </a:defRPr>
            </a:lvl4pPr>
            <a:lvl5pPr lvl="4" rtl="0">
              <a:buNone/>
              <a:defRPr>
                <a:latin typeface="Varela Round"/>
                <a:ea typeface="Varela Round"/>
                <a:cs typeface="Varela Round"/>
                <a:sym typeface="Varela Round"/>
              </a:defRPr>
            </a:lvl5pPr>
            <a:lvl6pPr lvl="5" rtl="0">
              <a:buNone/>
              <a:defRPr>
                <a:latin typeface="Varela Round"/>
                <a:ea typeface="Varela Round"/>
                <a:cs typeface="Varela Round"/>
                <a:sym typeface="Varela Round"/>
              </a:defRPr>
            </a:lvl6pPr>
            <a:lvl7pPr lvl="6" rtl="0">
              <a:buNone/>
              <a:defRPr>
                <a:latin typeface="Varela Round"/>
                <a:ea typeface="Varela Round"/>
                <a:cs typeface="Varela Round"/>
                <a:sym typeface="Varela Round"/>
              </a:defRPr>
            </a:lvl7pPr>
            <a:lvl8pPr lvl="7" rtl="0">
              <a:buNone/>
              <a:defRPr>
                <a:latin typeface="Varela Round"/>
                <a:ea typeface="Varela Round"/>
                <a:cs typeface="Varela Round"/>
                <a:sym typeface="Varela Round"/>
              </a:defRPr>
            </a:lvl8pPr>
            <a:lvl9pPr lvl="8" rtl="0">
              <a:buNone/>
              <a:defRPr>
                <a:latin typeface="Varela Round"/>
                <a:ea typeface="Varela Round"/>
                <a:cs typeface="Varela Round"/>
                <a:sym typeface="Varela Round"/>
              </a:defRPr>
            </a:lvl9pPr>
          </a:lstStyle>
          <a:p>
            <a:pPr marL="0" lvl="0" indent="0" algn="r" rtl="0">
              <a:spcBef>
                <a:spcPts val="0"/>
              </a:spcBef>
              <a:spcAft>
                <a:spcPts val="0"/>
              </a:spcAft>
              <a:buNone/>
            </a:pPr>
            <a:fld id="{00000000-1234-1234-1234-123412341234}" type="slidenum">
              <a:rPr lang="en-GB"/>
              <a:t>‹#›</a:t>
            </a:fld>
            <a:endParaRPr/>
          </a:p>
        </p:txBody>
      </p:sp>
      <p:pic>
        <p:nvPicPr>
          <p:cNvPr id="227" name="Google Shape;227;p53"/>
          <p:cNvPicPr preferRelativeResize="0"/>
          <p:nvPr/>
        </p:nvPicPr>
        <p:blipFill>
          <a:blip r:embed="rId2">
            <a:alphaModFix/>
          </a:blip>
          <a:stretch>
            <a:fillRect/>
          </a:stretch>
        </p:blipFill>
        <p:spPr>
          <a:xfrm>
            <a:off x="7655925" y="4559212"/>
            <a:ext cx="1107075" cy="258195"/>
          </a:xfrm>
          <a:prstGeom prst="rect">
            <a:avLst/>
          </a:prstGeom>
          <a:noFill/>
          <a:ln>
            <a:noFill/>
          </a:ln>
        </p:spPr>
      </p:pic>
      <p:sp>
        <p:nvSpPr>
          <p:cNvPr id="228" name="Google Shape;228;p53"/>
          <p:cNvSpPr txBox="1"/>
          <p:nvPr/>
        </p:nvSpPr>
        <p:spPr>
          <a:xfrm>
            <a:off x="7179300" y="4776225"/>
            <a:ext cx="1659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latin typeface="Nunito"/>
                <a:ea typeface="Nunito"/>
                <a:cs typeface="Nunito"/>
                <a:sym typeface="Nunito"/>
              </a:rPr>
              <a:t>Confidential</a:t>
            </a:r>
            <a:endParaRPr sz="900">
              <a:latin typeface="Nunito"/>
              <a:ea typeface="Nunito"/>
              <a:cs typeface="Nunito"/>
              <a:sym typeface="Nuni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p:cSld name="TITLE_AND_BODY_4_2">
    <p:spTree>
      <p:nvGrpSpPr>
        <p:cNvPr id="1" name="Shape 229"/>
        <p:cNvGrpSpPr/>
        <p:nvPr/>
      </p:nvGrpSpPr>
      <p:grpSpPr>
        <a:xfrm>
          <a:off x="0" y="0"/>
          <a:ext cx="0" cy="0"/>
          <a:chOff x="0" y="0"/>
          <a:chExt cx="0" cy="0"/>
        </a:xfrm>
      </p:grpSpPr>
      <p:sp>
        <p:nvSpPr>
          <p:cNvPr id="230" name="Google Shape;230;p54"/>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231" name="Google Shape;231;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2" name="Google Shape;232;p54"/>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33" name="Google Shape;233;p54"/>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5">
  <p:cSld name="TITLE_AND_BODY_9">
    <p:spTree>
      <p:nvGrpSpPr>
        <p:cNvPr id="1" name="Shape 234"/>
        <p:cNvGrpSpPr/>
        <p:nvPr/>
      </p:nvGrpSpPr>
      <p:grpSpPr>
        <a:xfrm>
          <a:off x="0" y="0"/>
          <a:ext cx="0" cy="0"/>
          <a:chOff x="0" y="0"/>
          <a:chExt cx="0" cy="0"/>
        </a:xfrm>
      </p:grpSpPr>
      <p:sp>
        <p:nvSpPr>
          <p:cNvPr id="235" name="Google Shape;235;p55"/>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236" name="Google Shape;236;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7" name="Google Shape;237;p55"/>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38"/>
        <p:cNvGrpSpPr/>
        <p:nvPr/>
      </p:nvGrpSpPr>
      <p:grpSpPr>
        <a:xfrm>
          <a:off x="0" y="0"/>
          <a:ext cx="0" cy="0"/>
          <a:chOff x="0" y="0"/>
          <a:chExt cx="0" cy="0"/>
        </a:xfrm>
      </p:grpSpPr>
      <p:sp>
        <p:nvSpPr>
          <p:cNvPr id="239" name="Google Shape;239;p5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0" name="Google Shape;240;p5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241" name="Google Shape;241;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42" name="Google Shape;242;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43" name="Google Shape;243;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eature Highlight 1 1">
  <p:cSld name="TITLE_AND_BODY_3_1_1">
    <p:spTree>
      <p:nvGrpSpPr>
        <p:cNvPr id="1" name="Shape 244"/>
        <p:cNvGrpSpPr/>
        <p:nvPr/>
      </p:nvGrpSpPr>
      <p:grpSpPr>
        <a:xfrm>
          <a:off x="0" y="0"/>
          <a:ext cx="0" cy="0"/>
          <a:chOff x="0" y="0"/>
          <a:chExt cx="0" cy="0"/>
        </a:xfrm>
      </p:grpSpPr>
      <p:sp>
        <p:nvSpPr>
          <p:cNvPr id="245" name="Google Shape;245;p57"/>
          <p:cNvSpPr txBox="1">
            <a:spLocks noGrp="1"/>
          </p:cNvSpPr>
          <p:nvPr>
            <p:ph type="body" idx="1"/>
          </p:nvPr>
        </p:nvSpPr>
        <p:spPr>
          <a:xfrm>
            <a:off x="485725" y="1132275"/>
            <a:ext cx="40914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246" name="Google Shape;24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47" name="Google Shape;247;p57"/>
          <p:cNvSpPr txBox="1">
            <a:spLocks noGrp="1"/>
          </p:cNvSpPr>
          <p:nvPr>
            <p:ph type="subTitle" idx="2"/>
          </p:nvPr>
        </p:nvSpPr>
        <p:spPr>
          <a:xfrm>
            <a:off x="485975" y="497525"/>
            <a:ext cx="409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48" name="Google Shape;248;p57"/>
          <p:cNvSpPr/>
          <p:nvPr/>
        </p:nvSpPr>
        <p:spPr>
          <a:xfrm>
            <a:off x="4577125" y="0"/>
            <a:ext cx="4566900" cy="5143500"/>
          </a:xfrm>
          <a:prstGeom prst="rect">
            <a:avLst/>
          </a:prstGeom>
          <a:solidFill>
            <a:srgbClr val="FFF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7"/>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cxnSp>
        <p:nvCxnSpPr>
          <p:cNvPr id="250" name="Google Shape;250;p57"/>
          <p:cNvCxnSpPr/>
          <p:nvPr/>
        </p:nvCxnSpPr>
        <p:spPr>
          <a:xfrm rot="10800000">
            <a:off x="4568150" y="-13800"/>
            <a:ext cx="0" cy="5157300"/>
          </a:xfrm>
          <a:prstGeom prst="straightConnector1">
            <a:avLst/>
          </a:prstGeom>
          <a:noFill/>
          <a:ln w="19050" cap="flat" cmpd="sng">
            <a:solidFill>
              <a:srgbClr val="FFAA00"/>
            </a:solidFill>
            <a:prstDash val="solid"/>
            <a:round/>
            <a:headEnd type="none" w="med" len="med"/>
            <a:tailEnd type="none" w="med" len="med"/>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2">
  <p:cSld name="TITLE_AND_BODY_4_3">
    <p:spTree>
      <p:nvGrpSpPr>
        <p:cNvPr id="1" name="Shape 251"/>
        <p:cNvGrpSpPr/>
        <p:nvPr/>
      </p:nvGrpSpPr>
      <p:grpSpPr>
        <a:xfrm>
          <a:off x="0" y="0"/>
          <a:ext cx="0" cy="0"/>
          <a:chOff x="0" y="0"/>
          <a:chExt cx="0" cy="0"/>
        </a:xfrm>
      </p:grpSpPr>
      <p:sp>
        <p:nvSpPr>
          <p:cNvPr id="252" name="Google Shape;252;p58"/>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253" name="Google Shape;253;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54" name="Google Shape;254;p58"/>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55" name="Google Shape;255;p58"/>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_AND_BODY_6_1">
  <p:cSld name="TITLE_AND_BODY_6_1">
    <p:spTree>
      <p:nvGrpSpPr>
        <p:cNvPr id="1" name="Shape 256"/>
        <p:cNvGrpSpPr/>
        <p:nvPr/>
      </p:nvGrpSpPr>
      <p:grpSpPr>
        <a:xfrm>
          <a:off x="0" y="0"/>
          <a:ext cx="0" cy="0"/>
          <a:chOff x="0" y="0"/>
          <a:chExt cx="0" cy="0"/>
        </a:xfrm>
      </p:grpSpPr>
      <p:sp>
        <p:nvSpPr>
          <p:cNvPr id="257" name="Google Shape;257;p59"/>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258" name="Google Shape;258;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59" name="Google Shape;259;p59"/>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Feature Highlight 1 2">
  <p:cSld name="TITLE_AND_BODY_3_1_2">
    <p:spTree>
      <p:nvGrpSpPr>
        <p:cNvPr id="1" name="Shape 260"/>
        <p:cNvGrpSpPr/>
        <p:nvPr/>
      </p:nvGrpSpPr>
      <p:grpSpPr>
        <a:xfrm>
          <a:off x="0" y="0"/>
          <a:ext cx="0" cy="0"/>
          <a:chOff x="0" y="0"/>
          <a:chExt cx="0" cy="0"/>
        </a:xfrm>
      </p:grpSpPr>
      <p:sp>
        <p:nvSpPr>
          <p:cNvPr id="261" name="Google Shape;261;p60"/>
          <p:cNvSpPr txBox="1">
            <a:spLocks noGrp="1"/>
          </p:cNvSpPr>
          <p:nvPr>
            <p:ph type="body" idx="1"/>
          </p:nvPr>
        </p:nvSpPr>
        <p:spPr>
          <a:xfrm>
            <a:off x="485725" y="1132275"/>
            <a:ext cx="40914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262" name="Google Shape;26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3" name="Google Shape;263;p60"/>
          <p:cNvSpPr txBox="1">
            <a:spLocks noGrp="1"/>
          </p:cNvSpPr>
          <p:nvPr>
            <p:ph type="subTitle" idx="2"/>
          </p:nvPr>
        </p:nvSpPr>
        <p:spPr>
          <a:xfrm>
            <a:off x="485975" y="497525"/>
            <a:ext cx="409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64" name="Google Shape;264;p60"/>
          <p:cNvSpPr/>
          <p:nvPr/>
        </p:nvSpPr>
        <p:spPr>
          <a:xfrm>
            <a:off x="4577125" y="0"/>
            <a:ext cx="4566900" cy="5143500"/>
          </a:xfrm>
          <a:prstGeom prst="rect">
            <a:avLst/>
          </a:prstGeom>
          <a:solidFill>
            <a:srgbClr val="FFF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0"/>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cxnSp>
        <p:nvCxnSpPr>
          <p:cNvPr id="266" name="Google Shape;266;p60"/>
          <p:cNvCxnSpPr/>
          <p:nvPr/>
        </p:nvCxnSpPr>
        <p:spPr>
          <a:xfrm rot="10800000">
            <a:off x="4568150" y="-13800"/>
            <a:ext cx="0" cy="5157300"/>
          </a:xfrm>
          <a:prstGeom prst="straightConnector1">
            <a:avLst/>
          </a:prstGeom>
          <a:noFill/>
          <a:ln w="19050" cap="flat" cmpd="sng">
            <a:solidFill>
              <a:srgbClr val="FFAA00"/>
            </a:solidFill>
            <a:prstDash val="solid"/>
            <a:round/>
            <a:headEnd type="none" w="med" len="med"/>
            <a:tailEnd type="none" w="med" len="med"/>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3 2">
  <p:cSld name="TITLE_AND_BODY_3_2">
    <p:spTree>
      <p:nvGrpSpPr>
        <p:cNvPr id="1" name="Shape 267"/>
        <p:cNvGrpSpPr/>
        <p:nvPr/>
      </p:nvGrpSpPr>
      <p:grpSpPr>
        <a:xfrm>
          <a:off x="0" y="0"/>
          <a:ext cx="0" cy="0"/>
          <a:chOff x="0" y="0"/>
          <a:chExt cx="0" cy="0"/>
        </a:xfrm>
      </p:grpSpPr>
      <p:sp>
        <p:nvSpPr>
          <p:cNvPr id="268" name="Google Shape;268;p61"/>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269" name="Google Shape;269;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70" name="Google Shape;270;p61"/>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p:cSld name="TITLE_AND_BODY_7_2">
    <p:spTree>
      <p:nvGrpSpPr>
        <p:cNvPr id="1" name="Shape 271"/>
        <p:cNvGrpSpPr/>
        <p:nvPr/>
      </p:nvGrpSpPr>
      <p:grpSpPr>
        <a:xfrm>
          <a:off x="0" y="0"/>
          <a:ext cx="0" cy="0"/>
          <a:chOff x="0" y="0"/>
          <a:chExt cx="0" cy="0"/>
        </a:xfrm>
      </p:grpSpPr>
      <p:sp>
        <p:nvSpPr>
          <p:cNvPr id="272" name="Google Shape;272;p62"/>
          <p:cNvSpPr txBox="1">
            <a:spLocks noGrp="1"/>
          </p:cNvSpPr>
          <p:nvPr>
            <p:ph type="title"/>
          </p:nvPr>
        </p:nvSpPr>
        <p:spPr>
          <a:xfrm>
            <a:off x="628650" y="273844"/>
            <a:ext cx="7886700" cy="994200"/>
          </a:xfrm>
          <a:prstGeom prst="rect">
            <a:avLst/>
          </a:prstGeom>
          <a:noFill/>
          <a:ln>
            <a:noFill/>
          </a:ln>
        </p:spPr>
        <p:txBody>
          <a:bodyPr spcFirstLastPara="1" wrap="square" lIns="34275" tIns="34275" rIns="34275" bIns="34275" anchor="ctr" anchorCtr="0">
            <a:noAutofit/>
          </a:bodyPr>
          <a:lstStyle>
            <a:lvl1pPr lvl="0" algn="ctr" rtl="0">
              <a:lnSpc>
                <a:spcPct val="90000"/>
              </a:lnSpc>
              <a:spcBef>
                <a:spcPts val="0"/>
              </a:spcBef>
              <a:spcAft>
                <a:spcPts val="0"/>
              </a:spcAft>
              <a:buClr>
                <a:srgbClr val="4C4C4C"/>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273" name="Google Shape;273;p62"/>
          <p:cNvSpPr txBox="1">
            <a:spLocks noGrp="1"/>
          </p:cNvSpPr>
          <p:nvPr>
            <p:ph type="body" idx="1"/>
          </p:nvPr>
        </p:nvSpPr>
        <p:spPr>
          <a:xfrm>
            <a:off x="628650" y="1369219"/>
            <a:ext cx="7886700" cy="3263400"/>
          </a:xfrm>
          <a:prstGeom prst="rect">
            <a:avLst/>
          </a:prstGeom>
          <a:noFill/>
          <a:ln>
            <a:noFill/>
          </a:ln>
        </p:spPr>
        <p:txBody>
          <a:bodyPr spcFirstLastPara="1" wrap="square" lIns="34275" tIns="34275" rIns="34275" bIns="34275" anchor="t" anchorCtr="0">
            <a:noAutofit/>
          </a:bodyPr>
          <a:lstStyle>
            <a:lvl1pPr marL="457200" lvl="0" indent="-317500" algn="l" rtl="0">
              <a:lnSpc>
                <a:spcPct val="90000"/>
              </a:lnSpc>
              <a:spcBef>
                <a:spcPts val="800"/>
              </a:spcBef>
              <a:spcAft>
                <a:spcPts val="0"/>
              </a:spcAft>
              <a:buClr>
                <a:srgbClr val="6D6D6D"/>
              </a:buClr>
              <a:buSzPts val="1400"/>
              <a:buChar char="●"/>
              <a:defRPr/>
            </a:lvl1pPr>
            <a:lvl2pPr marL="914400" lvl="1" indent="-317500" algn="l" rtl="0">
              <a:lnSpc>
                <a:spcPct val="90000"/>
              </a:lnSpc>
              <a:spcBef>
                <a:spcPts val="800"/>
              </a:spcBef>
              <a:spcAft>
                <a:spcPts val="0"/>
              </a:spcAft>
              <a:buClr>
                <a:srgbClr val="6D6D6D"/>
              </a:buClr>
              <a:buSzPts val="1400"/>
              <a:buChar char="○"/>
              <a:defRPr/>
            </a:lvl2pPr>
            <a:lvl3pPr marL="1371600" lvl="2" indent="-317500" algn="l" rtl="0">
              <a:lnSpc>
                <a:spcPct val="90000"/>
              </a:lnSpc>
              <a:spcBef>
                <a:spcPts val="800"/>
              </a:spcBef>
              <a:spcAft>
                <a:spcPts val="0"/>
              </a:spcAft>
              <a:buClr>
                <a:srgbClr val="6D6D6D"/>
              </a:buClr>
              <a:buSzPts val="1400"/>
              <a:buChar char="■"/>
              <a:defRPr/>
            </a:lvl3pPr>
            <a:lvl4pPr marL="1828800" lvl="3" indent="-317500" algn="l" rtl="0">
              <a:lnSpc>
                <a:spcPct val="90000"/>
              </a:lnSpc>
              <a:spcBef>
                <a:spcPts val="800"/>
              </a:spcBef>
              <a:spcAft>
                <a:spcPts val="0"/>
              </a:spcAft>
              <a:buClr>
                <a:srgbClr val="6D6D6D"/>
              </a:buClr>
              <a:buSzPts val="1400"/>
              <a:buChar char="●"/>
              <a:defRPr/>
            </a:lvl4pPr>
            <a:lvl5pPr marL="2286000" lvl="4" indent="-317500" algn="l" rtl="0">
              <a:lnSpc>
                <a:spcPct val="90000"/>
              </a:lnSpc>
              <a:spcBef>
                <a:spcPts val="800"/>
              </a:spcBef>
              <a:spcAft>
                <a:spcPts val="0"/>
              </a:spcAft>
              <a:buClr>
                <a:srgbClr val="6D6D6D"/>
              </a:buClr>
              <a:buSzPts val="1400"/>
              <a:buChar char="○"/>
              <a:defRPr/>
            </a:lvl5pPr>
            <a:lvl6pPr marL="2743200" lvl="5" indent="-317500" algn="l" rtl="0">
              <a:lnSpc>
                <a:spcPct val="90000"/>
              </a:lnSpc>
              <a:spcBef>
                <a:spcPts val="800"/>
              </a:spcBef>
              <a:spcAft>
                <a:spcPts val="0"/>
              </a:spcAft>
              <a:buClr>
                <a:srgbClr val="000000"/>
              </a:buClr>
              <a:buSzPts val="1400"/>
              <a:buChar char="■"/>
              <a:defRPr/>
            </a:lvl6pPr>
            <a:lvl7pPr marL="3200400" lvl="6" indent="-317500" algn="l" rtl="0">
              <a:lnSpc>
                <a:spcPct val="90000"/>
              </a:lnSpc>
              <a:spcBef>
                <a:spcPts val="800"/>
              </a:spcBef>
              <a:spcAft>
                <a:spcPts val="0"/>
              </a:spcAft>
              <a:buClr>
                <a:srgbClr val="000000"/>
              </a:buClr>
              <a:buSzPts val="1400"/>
              <a:buChar char="●"/>
              <a:defRPr/>
            </a:lvl7pPr>
            <a:lvl8pPr marL="3657600" lvl="7" indent="-317500" algn="l" rtl="0">
              <a:lnSpc>
                <a:spcPct val="90000"/>
              </a:lnSpc>
              <a:spcBef>
                <a:spcPts val="800"/>
              </a:spcBef>
              <a:spcAft>
                <a:spcPts val="0"/>
              </a:spcAft>
              <a:buClr>
                <a:srgbClr val="000000"/>
              </a:buClr>
              <a:buSzPts val="1400"/>
              <a:buChar char="○"/>
              <a:defRPr/>
            </a:lvl8pPr>
            <a:lvl9pPr marL="4114800" lvl="8" indent="-317500" algn="l" rtl="0">
              <a:lnSpc>
                <a:spcPct val="90000"/>
              </a:lnSpc>
              <a:spcBef>
                <a:spcPts val="800"/>
              </a:spcBef>
              <a:spcAft>
                <a:spcPts val="0"/>
              </a:spcAft>
              <a:buClr>
                <a:srgbClr val="000000"/>
              </a:buClr>
              <a:buSzPts val="1400"/>
              <a:buChar char="■"/>
              <a:defRPr/>
            </a:lvl9pPr>
          </a:lstStyle>
          <a:p>
            <a:endParaRPr/>
          </a:p>
        </p:txBody>
      </p:sp>
      <p:sp>
        <p:nvSpPr>
          <p:cNvPr id="274" name="Google Shape;274;p62"/>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rmAutofit lnSpcReduction="20000"/>
          </a:bodyPr>
          <a:lstStyle>
            <a:lvl1pPr marL="0" lvl="0" indent="0" algn="r" rtl="0">
              <a:lnSpc>
                <a:spcPct val="100000"/>
              </a:lnSpc>
              <a:spcBef>
                <a:spcPts val="0"/>
              </a:spcBef>
              <a:spcAft>
                <a:spcPts val="0"/>
              </a:spcAft>
              <a:buClr>
                <a:srgbClr val="888888"/>
              </a:buClr>
              <a:buSzPts val="900"/>
              <a:buFont typeface="Calibri"/>
              <a:buNone/>
              <a:defRPr sz="900">
                <a:solidFill>
                  <a:srgbClr val="888888"/>
                </a:solidFill>
              </a:defRPr>
            </a:lvl1pPr>
            <a:lvl2pPr marL="0" lvl="1" indent="0" algn="r" rtl="0">
              <a:lnSpc>
                <a:spcPct val="100000"/>
              </a:lnSpc>
              <a:spcBef>
                <a:spcPts val="0"/>
              </a:spcBef>
              <a:spcAft>
                <a:spcPts val="0"/>
              </a:spcAft>
              <a:buClr>
                <a:srgbClr val="888888"/>
              </a:buClr>
              <a:buSzPts val="900"/>
              <a:buFont typeface="Calibri"/>
              <a:buNone/>
              <a:defRPr sz="900">
                <a:solidFill>
                  <a:srgbClr val="888888"/>
                </a:solidFill>
              </a:defRPr>
            </a:lvl2pPr>
            <a:lvl3pPr marL="0" lvl="2" indent="0" algn="r" rtl="0">
              <a:lnSpc>
                <a:spcPct val="100000"/>
              </a:lnSpc>
              <a:spcBef>
                <a:spcPts val="0"/>
              </a:spcBef>
              <a:spcAft>
                <a:spcPts val="0"/>
              </a:spcAft>
              <a:buClr>
                <a:srgbClr val="888888"/>
              </a:buClr>
              <a:buSzPts val="900"/>
              <a:buFont typeface="Calibri"/>
              <a:buNone/>
              <a:defRPr sz="900">
                <a:solidFill>
                  <a:srgbClr val="888888"/>
                </a:solidFill>
              </a:defRPr>
            </a:lvl3pPr>
            <a:lvl4pPr marL="0" lvl="3" indent="0" algn="r" rtl="0">
              <a:lnSpc>
                <a:spcPct val="100000"/>
              </a:lnSpc>
              <a:spcBef>
                <a:spcPts val="0"/>
              </a:spcBef>
              <a:spcAft>
                <a:spcPts val="0"/>
              </a:spcAft>
              <a:buClr>
                <a:srgbClr val="888888"/>
              </a:buClr>
              <a:buSzPts val="900"/>
              <a:buFont typeface="Calibri"/>
              <a:buNone/>
              <a:defRPr sz="900">
                <a:solidFill>
                  <a:srgbClr val="888888"/>
                </a:solidFill>
              </a:defRPr>
            </a:lvl4pPr>
            <a:lvl5pPr marL="0" lvl="4" indent="0" algn="r" rtl="0">
              <a:lnSpc>
                <a:spcPct val="100000"/>
              </a:lnSpc>
              <a:spcBef>
                <a:spcPts val="0"/>
              </a:spcBef>
              <a:spcAft>
                <a:spcPts val="0"/>
              </a:spcAft>
              <a:buClr>
                <a:srgbClr val="888888"/>
              </a:buClr>
              <a:buSzPts val="900"/>
              <a:buFont typeface="Calibri"/>
              <a:buNone/>
              <a:defRPr sz="900">
                <a:solidFill>
                  <a:srgbClr val="888888"/>
                </a:solidFill>
              </a:defRPr>
            </a:lvl5pPr>
            <a:lvl6pPr marL="0" lvl="5" indent="0" algn="r" rtl="0">
              <a:lnSpc>
                <a:spcPct val="100000"/>
              </a:lnSpc>
              <a:spcBef>
                <a:spcPts val="0"/>
              </a:spcBef>
              <a:spcAft>
                <a:spcPts val="0"/>
              </a:spcAft>
              <a:buClr>
                <a:srgbClr val="888888"/>
              </a:buClr>
              <a:buSzPts val="900"/>
              <a:buFont typeface="Calibri"/>
              <a:buNone/>
              <a:defRPr sz="900">
                <a:solidFill>
                  <a:srgbClr val="888888"/>
                </a:solidFill>
              </a:defRPr>
            </a:lvl6pPr>
            <a:lvl7pPr marL="0" lvl="6" indent="0" algn="r" rtl="0">
              <a:lnSpc>
                <a:spcPct val="100000"/>
              </a:lnSpc>
              <a:spcBef>
                <a:spcPts val="0"/>
              </a:spcBef>
              <a:spcAft>
                <a:spcPts val="0"/>
              </a:spcAft>
              <a:buClr>
                <a:srgbClr val="888888"/>
              </a:buClr>
              <a:buSzPts val="900"/>
              <a:buFont typeface="Calibri"/>
              <a:buNone/>
              <a:defRPr sz="900">
                <a:solidFill>
                  <a:srgbClr val="888888"/>
                </a:solidFill>
              </a:defRPr>
            </a:lvl7pPr>
            <a:lvl8pPr marL="0" lvl="7" indent="0" algn="r" rtl="0">
              <a:lnSpc>
                <a:spcPct val="100000"/>
              </a:lnSpc>
              <a:spcBef>
                <a:spcPts val="0"/>
              </a:spcBef>
              <a:spcAft>
                <a:spcPts val="0"/>
              </a:spcAft>
              <a:buClr>
                <a:srgbClr val="888888"/>
              </a:buClr>
              <a:buSzPts val="900"/>
              <a:buFont typeface="Calibri"/>
              <a:buNone/>
              <a:defRPr sz="900">
                <a:solidFill>
                  <a:srgbClr val="888888"/>
                </a:solidFill>
              </a:defRPr>
            </a:lvl8pPr>
            <a:lvl9pPr marL="0" lvl="8" indent="0" algn="r" rtl="0">
              <a:lnSpc>
                <a:spcPct val="100000"/>
              </a:lnSpc>
              <a:spcBef>
                <a:spcPts val="0"/>
              </a:spcBef>
              <a:spcAft>
                <a:spcPts val="0"/>
              </a:spcAft>
              <a:buClr>
                <a:srgbClr val="888888"/>
              </a:buClr>
              <a:buSzPts val="900"/>
              <a:buFont typeface="Calibri"/>
              <a:buNone/>
              <a:defRPr sz="900">
                <a:solidFill>
                  <a:srgbClr val="888888"/>
                </a:solidFil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4">
  <p:cSld name="TITLE_AND_BODY_8_1">
    <p:spTree>
      <p:nvGrpSpPr>
        <p:cNvPr id="1" name="Shape 275"/>
        <p:cNvGrpSpPr/>
        <p:nvPr/>
      </p:nvGrpSpPr>
      <p:grpSpPr>
        <a:xfrm>
          <a:off x="0" y="0"/>
          <a:ext cx="0" cy="0"/>
          <a:chOff x="0" y="0"/>
          <a:chExt cx="0" cy="0"/>
        </a:xfrm>
      </p:grpSpPr>
      <p:sp>
        <p:nvSpPr>
          <p:cNvPr id="276" name="Google Shape;276;p63"/>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277" name="Google Shape;277;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78" name="Google Shape;278;p63"/>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3200" b="1">
                <a:solidFill>
                  <a:schemeClr val="dk2"/>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6">
  <p:cSld name="TITLE_AND_BODY_10">
    <p:spTree>
      <p:nvGrpSpPr>
        <p:cNvPr id="1" name="Shape 279"/>
        <p:cNvGrpSpPr/>
        <p:nvPr/>
      </p:nvGrpSpPr>
      <p:grpSpPr>
        <a:xfrm>
          <a:off x="0" y="0"/>
          <a:ext cx="0" cy="0"/>
          <a:chOff x="0" y="0"/>
          <a:chExt cx="0" cy="0"/>
        </a:xfrm>
      </p:grpSpPr>
      <p:sp>
        <p:nvSpPr>
          <p:cNvPr id="280" name="Google Shape;280;p64"/>
          <p:cNvSpPr txBox="1">
            <a:spLocks noGrp="1"/>
          </p:cNvSpPr>
          <p:nvPr>
            <p:ph type="title"/>
          </p:nvPr>
        </p:nvSpPr>
        <p:spPr>
          <a:xfrm>
            <a:off x="729450" y="5722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mfortaa"/>
              <a:buNone/>
              <a:defRPr>
                <a:solidFill>
                  <a:schemeClr val="dk2"/>
                </a:solidFill>
                <a:latin typeface="Comfortaa"/>
                <a:ea typeface="Comfortaa"/>
                <a:cs typeface="Comfortaa"/>
                <a:sym typeface="Comfortaa"/>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281" name="Google Shape;281;p64"/>
          <p:cNvSpPr txBox="1">
            <a:spLocks noGrp="1"/>
          </p:cNvSpPr>
          <p:nvPr>
            <p:ph type="body" idx="1"/>
          </p:nvPr>
        </p:nvSpPr>
        <p:spPr>
          <a:xfrm>
            <a:off x="729450" y="1332425"/>
            <a:ext cx="7688700" cy="3071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sz="1800">
                <a:latin typeface="Nunito"/>
                <a:ea typeface="Nunito"/>
                <a:cs typeface="Nunito"/>
                <a:sym typeface="Nunito"/>
              </a:defRPr>
            </a:lvl1pPr>
            <a:lvl2pPr marL="914400" lvl="1" indent="-317500" rtl="0">
              <a:spcBef>
                <a:spcPts val="0"/>
              </a:spcBef>
              <a:spcAft>
                <a:spcPts val="0"/>
              </a:spcAft>
              <a:buSzPts val="1400"/>
              <a:buFont typeface="Nunito"/>
              <a:buChar char="○"/>
              <a:defRPr sz="1400">
                <a:latin typeface="Nunito"/>
                <a:ea typeface="Nunito"/>
                <a:cs typeface="Nunito"/>
                <a:sym typeface="Nunito"/>
              </a:defRPr>
            </a:lvl2pPr>
            <a:lvl3pPr marL="1371600" lvl="2" indent="-317500" rtl="0">
              <a:spcBef>
                <a:spcPts val="0"/>
              </a:spcBef>
              <a:spcAft>
                <a:spcPts val="0"/>
              </a:spcAft>
              <a:buSzPts val="1400"/>
              <a:buFont typeface="Nunito"/>
              <a:buChar char="■"/>
              <a:defRPr sz="1400">
                <a:latin typeface="Nunito"/>
                <a:ea typeface="Nunito"/>
                <a:cs typeface="Nunito"/>
                <a:sym typeface="Nunito"/>
              </a:defRPr>
            </a:lvl3pPr>
            <a:lvl4pPr marL="1828800" lvl="3" indent="-317500" rtl="0">
              <a:spcBef>
                <a:spcPts val="0"/>
              </a:spcBef>
              <a:spcAft>
                <a:spcPts val="0"/>
              </a:spcAft>
              <a:buSzPts val="1400"/>
              <a:buFont typeface="Nunito"/>
              <a:buChar char="●"/>
              <a:defRPr sz="1400">
                <a:latin typeface="Nunito"/>
                <a:ea typeface="Nunito"/>
                <a:cs typeface="Nunito"/>
                <a:sym typeface="Nunito"/>
              </a:defRPr>
            </a:lvl4pPr>
            <a:lvl5pPr marL="2286000" lvl="4" indent="-317500" rtl="0">
              <a:spcBef>
                <a:spcPts val="0"/>
              </a:spcBef>
              <a:spcAft>
                <a:spcPts val="0"/>
              </a:spcAft>
              <a:buSzPts val="1400"/>
              <a:buFont typeface="Nunito"/>
              <a:buChar char="○"/>
              <a:defRPr sz="1400">
                <a:latin typeface="Nunito"/>
                <a:ea typeface="Nunito"/>
                <a:cs typeface="Nunito"/>
                <a:sym typeface="Nunito"/>
              </a:defRPr>
            </a:lvl5pPr>
            <a:lvl6pPr marL="2743200" lvl="5" indent="-317500" rtl="0">
              <a:spcBef>
                <a:spcPts val="0"/>
              </a:spcBef>
              <a:spcAft>
                <a:spcPts val="0"/>
              </a:spcAft>
              <a:buSzPts val="1400"/>
              <a:buFont typeface="Nunito"/>
              <a:buChar char="■"/>
              <a:defRPr sz="1400">
                <a:latin typeface="Nunito"/>
                <a:ea typeface="Nunito"/>
                <a:cs typeface="Nunito"/>
                <a:sym typeface="Nunito"/>
              </a:defRPr>
            </a:lvl6pPr>
            <a:lvl7pPr marL="3200400" lvl="6" indent="-317500" rtl="0">
              <a:spcBef>
                <a:spcPts val="0"/>
              </a:spcBef>
              <a:spcAft>
                <a:spcPts val="0"/>
              </a:spcAft>
              <a:buSzPts val="1400"/>
              <a:buFont typeface="Nunito"/>
              <a:buChar char="●"/>
              <a:defRPr sz="1400">
                <a:latin typeface="Nunito"/>
                <a:ea typeface="Nunito"/>
                <a:cs typeface="Nunito"/>
                <a:sym typeface="Nunito"/>
              </a:defRPr>
            </a:lvl7pPr>
            <a:lvl8pPr marL="3657600" lvl="7" indent="-317500" rtl="0">
              <a:spcBef>
                <a:spcPts val="0"/>
              </a:spcBef>
              <a:spcAft>
                <a:spcPts val="0"/>
              </a:spcAft>
              <a:buSzPts val="1400"/>
              <a:buFont typeface="Nunito"/>
              <a:buChar char="○"/>
              <a:defRPr sz="1400">
                <a:latin typeface="Nunito"/>
                <a:ea typeface="Nunito"/>
                <a:cs typeface="Nunito"/>
                <a:sym typeface="Nunito"/>
              </a:defRPr>
            </a:lvl8pPr>
            <a:lvl9pPr marL="4114800" lvl="8" indent="-317500" rtl="0">
              <a:spcBef>
                <a:spcPts val="0"/>
              </a:spcBef>
              <a:spcAft>
                <a:spcPts val="0"/>
              </a:spcAft>
              <a:buSzPts val="1400"/>
              <a:buFont typeface="Nunito"/>
              <a:buChar char="■"/>
              <a:defRPr sz="1400">
                <a:latin typeface="Nunito"/>
                <a:ea typeface="Nunito"/>
                <a:cs typeface="Nunito"/>
                <a:sym typeface="Nunito"/>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_ONLY_6">
  <p:cSld name="TITLE_ONLY_6">
    <p:spTree>
      <p:nvGrpSpPr>
        <p:cNvPr id="1" name="Shape 282"/>
        <p:cNvGrpSpPr/>
        <p:nvPr/>
      </p:nvGrpSpPr>
      <p:grpSpPr>
        <a:xfrm>
          <a:off x="0" y="0"/>
          <a:ext cx="0" cy="0"/>
          <a:chOff x="0" y="0"/>
          <a:chExt cx="0" cy="0"/>
        </a:xfrm>
      </p:grpSpPr>
      <p:sp>
        <p:nvSpPr>
          <p:cNvPr id="283" name="Google Shape;283;p65"/>
          <p:cNvSpPr txBox="1">
            <a:spLocks noGrp="1"/>
          </p:cNvSpPr>
          <p:nvPr>
            <p:ph type="title"/>
          </p:nvPr>
        </p:nvSpPr>
        <p:spPr>
          <a:xfrm>
            <a:off x="729450" y="5722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mfortaa"/>
              <a:buNone/>
              <a:defRPr>
                <a:solidFill>
                  <a:schemeClr val="dk2"/>
                </a:solidFill>
                <a:latin typeface="Comfortaa"/>
                <a:ea typeface="Comfortaa"/>
                <a:cs typeface="Comfortaa"/>
                <a:sym typeface="Comfortaa"/>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4"/>
        <p:cNvGrpSpPr/>
        <p:nvPr/>
      </p:nvGrpSpPr>
      <p:grpSpPr>
        <a:xfrm>
          <a:off x="0" y="0"/>
          <a:ext cx="0" cy="0"/>
          <a:chOff x="0" y="0"/>
          <a:chExt cx="0" cy="0"/>
        </a:xfrm>
      </p:grpSpPr>
      <p:sp>
        <p:nvSpPr>
          <p:cNvPr id="285" name="Google Shape;285;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6" name="Google Shape;286;p6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7" name="Google Shape;287;p6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8" name="Google Shape;28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7">
  <p:cSld name="TITLE_AND_BODY_11">
    <p:spTree>
      <p:nvGrpSpPr>
        <p:cNvPr id="1" name="Shape 289"/>
        <p:cNvGrpSpPr/>
        <p:nvPr/>
      </p:nvGrpSpPr>
      <p:grpSpPr>
        <a:xfrm>
          <a:off x="0" y="0"/>
          <a:ext cx="0" cy="0"/>
          <a:chOff x="0" y="0"/>
          <a:chExt cx="0" cy="0"/>
        </a:xfrm>
      </p:grpSpPr>
      <p:sp>
        <p:nvSpPr>
          <p:cNvPr id="290" name="Google Shape;290;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1" name="Google Shape;291;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92" name="Google Shape;292;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8">
  <p:cSld name="TITLE_AND_BODY_12">
    <p:spTree>
      <p:nvGrpSpPr>
        <p:cNvPr id="1" name="Shape 293"/>
        <p:cNvGrpSpPr/>
        <p:nvPr/>
      </p:nvGrpSpPr>
      <p:grpSpPr>
        <a:xfrm>
          <a:off x="0" y="0"/>
          <a:ext cx="0" cy="0"/>
          <a:chOff x="0" y="0"/>
          <a:chExt cx="0" cy="0"/>
        </a:xfrm>
      </p:grpSpPr>
      <p:sp>
        <p:nvSpPr>
          <p:cNvPr id="294" name="Google Shape;294;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96" name="Google Shape;296;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 1">
  <p:cSld name="TITLE_AND_BODY_1">
    <p:spTree>
      <p:nvGrpSpPr>
        <p:cNvPr id="1" name="Shape 297"/>
        <p:cNvGrpSpPr/>
        <p:nvPr/>
      </p:nvGrpSpPr>
      <p:grpSpPr>
        <a:xfrm>
          <a:off x="0" y="0"/>
          <a:ext cx="0" cy="0"/>
          <a:chOff x="0" y="0"/>
          <a:chExt cx="0" cy="0"/>
        </a:xfrm>
      </p:grpSpPr>
      <p:sp>
        <p:nvSpPr>
          <p:cNvPr id="298" name="Google Shape;298;p69"/>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42900" rtl="0">
              <a:spcBef>
                <a:spcPts val="0"/>
              </a:spcBef>
              <a:spcAft>
                <a:spcPts val="0"/>
              </a:spcAft>
              <a:buSzPts val="1800"/>
              <a:buFont typeface="Nunito"/>
              <a:buChar char="○"/>
              <a:defRPr>
                <a:latin typeface="Nunito"/>
                <a:ea typeface="Nunito"/>
                <a:cs typeface="Nunito"/>
                <a:sym typeface="Nunito"/>
              </a:defRPr>
            </a:lvl2pPr>
            <a:lvl3pPr marL="1371600" lvl="2" indent="-342900" rtl="0">
              <a:spcBef>
                <a:spcPts val="0"/>
              </a:spcBef>
              <a:spcAft>
                <a:spcPts val="0"/>
              </a:spcAft>
              <a:buSzPts val="1800"/>
              <a:buFont typeface="Nunito"/>
              <a:buChar char="■"/>
              <a:defRPr>
                <a:latin typeface="Nunito"/>
                <a:ea typeface="Nunito"/>
                <a:cs typeface="Nunito"/>
                <a:sym typeface="Nunito"/>
              </a:defRPr>
            </a:lvl3pPr>
            <a:lvl4pPr marL="1828800" lvl="3" indent="-342900" rtl="0">
              <a:spcBef>
                <a:spcPts val="0"/>
              </a:spcBef>
              <a:spcAft>
                <a:spcPts val="0"/>
              </a:spcAft>
              <a:buSzPts val="1800"/>
              <a:buFont typeface="Nunito"/>
              <a:buChar char="●"/>
              <a:defRPr>
                <a:latin typeface="Nunito"/>
                <a:ea typeface="Nunito"/>
                <a:cs typeface="Nunito"/>
                <a:sym typeface="Nunito"/>
              </a:defRPr>
            </a:lvl4pPr>
            <a:lvl5pPr marL="2286000" lvl="4" indent="-342900" rtl="0">
              <a:spcBef>
                <a:spcPts val="0"/>
              </a:spcBef>
              <a:spcAft>
                <a:spcPts val="0"/>
              </a:spcAft>
              <a:buSzPts val="1800"/>
              <a:buFont typeface="Nunito"/>
              <a:buChar char="○"/>
              <a:defRPr>
                <a:latin typeface="Nunito"/>
                <a:ea typeface="Nunito"/>
                <a:cs typeface="Nunito"/>
                <a:sym typeface="Nunito"/>
              </a:defRPr>
            </a:lvl5pPr>
            <a:lvl6pPr marL="2743200" lvl="5" indent="-342900" rtl="0">
              <a:spcBef>
                <a:spcPts val="0"/>
              </a:spcBef>
              <a:spcAft>
                <a:spcPts val="0"/>
              </a:spcAft>
              <a:buSzPts val="1800"/>
              <a:buFont typeface="Nunito"/>
              <a:buChar char="■"/>
              <a:defRPr>
                <a:latin typeface="Nunito"/>
                <a:ea typeface="Nunito"/>
                <a:cs typeface="Nunito"/>
                <a:sym typeface="Nunito"/>
              </a:defRPr>
            </a:lvl6pPr>
            <a:lvl7pPr marL="3200400" lvl="6" indent="-342900" rtl="0">
              <a:spcBef>
                <a:spcPts val="0"/>
              </a:spcBef>
              <a:spcAft>
                <a:spcPts val="0"/>
              </a:spcAft>
              <a:buSzPts val="1800"/>
              <a:buFont typeface="Nunito"/>
              <a:buChar char="●"/>
              <a:defRPr>
                <a:latin typeface="Nunito"/>
                <a:ea typeface="Nunito"/>
                <a:cs typeface="Nunito"/>
                <a:sym typeface="Nunito"/>
              </a:defRPr>
            </a:lvl7pPr>
            <a:lvl8pPr marL="3657600" lvl="7" indent="-342900" rtl="0">
              <a:spcBef>
                <a:spcPts val="0"/>
              </a:spcBef>
              <a:spcAft>
                <a:spcPts val="0"/>
              </a:spcAft>
              <a:buSzPts val="1800"/>
              <a:buFont typeface="Nunito"/>
              <a:buChar char="○"/>
              <a:defRPr>
                <a:latin typeface="Nunito"/>
                <a:ea typeface="Nunito"/>
                <a:cs typeface="Nunito"/>
                <a:sym typeface="Nunito"/>
              </a:defRPr>
            </a:lvl8pPr>
            <a:lvl9pPr marL="4114800" lvl="8" indent="-342900" rtl="0">
              <a:spcBef>
                <a:spcPts val="0"/>
              </a:spcBef>
              <a:spcAft>
                <a:spcPts val="0"/>
              </a:spcAft>
              <a:buSzPts val="1800"/>
              <a:buFont typeface="Nunito"/>
              <a:buChar char="■"/>
              <a:defRPr>
                <a:latin typeface="Nunito"/>
                <a:ea typeface="Nunito"/>
                <a:cs typeface="Nunito"/>
                <a:sym typeface="Nunito"/>
              </a:defRPr>
            </a:lvl9pPr>
          </a:lstStyle>
          <a:p>
            <a:endParaRPr/>
          </a:p>
        </p:txBody>
      </p:sp>
      <p:sp>
        <p:nvSpPr>
          <p:cNvPr id="299" name="Google Shape;299;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00" name="Google Shape;300;p69"/>
          <p:cNvSpPr txBox="1">
            <a:spLocks noGrp="1"/>
          </p:cNvSpPr>
          <p:nvPr>
            <p:ph type="subTitle" idx="2"/>
          </p:nvPr>
        </p:nvSpPr>
        <p:spPr>
          <a:xfrm>
            <a:off x="485975" y="3451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1 1 1">
  <p:cSld name="TITLE_AND_BODY_5_1">
    <p:spTree>
      <p:nvGrpSpPr>
        <p:cNvPr id="1" name="Shape 301"/>
        <p:cNvGrpSpPr/>
        <p:nvPr/>
      </p:nvGrpSpPr>
      <p:grpSpPr>
        <a:xfrm>
          <a:off x="0" y="0"/>
          <a:ext cx="0" cy="0"/>
          <a:chOff x="0" y="0"/>
          <a:chExt cx="0" cy="0"/>
        </a:xfrm>
      </p:grpSpPr>
      <p:sp>
        <p:nvSpPr>
          <p:cNvPr id="302" name="Google Shape;302;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63238"/>
              </a:buClr>
              <a:buSzPts val="2800"/>
              <a:buFont typeface="Nunito"/>
              <a:buNone/>
              <a:defRPr>
                <a:solidFill>
                  <a:srgbClr val="263238"/>
                </a:solidFill>
                <a:latin typeface="Nunito"/>
                <a:ea typeface="Nunito"/>
                <a:cs typeface="Nunito"/>
                <a:sym typeface="Nuni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3" name="Google Shape;303;p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6D6D6D"/>
              </a:buClr>
              <a:buSzPts val="1800"/>
              <a:buFont typeface="Nunito Light"/>
              <a:buChar char="●"/>
              <a:defRPr>
                <a:solidFill>
                  <a:srgbClr val="6D6D6D"/>
                </a:solidFill>
                <a:latin typeface="Nunito Light"/>
                <a:ea typeface="Nunito Light"/>
                <a:cs typeface="Nunito Light"/>
                <a:sym typeface="Nunito Light"/>
              </a:defRPr>
            </a:lvl1pPr>
            <a:lvl2pPr marL="914400" lvl="1" indent="-342900" rtl="0">
              <a:spcBef>
                <a:spcPts val="0"/>
              </a:spcBef>
              <a:spcAft>
                <a:spcPts val="0"/>
              </a:spcAft>
              <a:buClr>
                <a:srgbClr val="6D6D6D"/>
              </a:buClr>
              <a:buSzPts val="1800"/>
              <a:buFont typeface="Nunito Light"/>
              <a:buChar char="○"/>
              <a:defRPr>
                <a:solidFill>
                  <a:srgbClr val="6D6D6D"/>
                </a:solidFill>
                <a:latin typeface="Nunito Light"/>
                <a:ea typeface="Nunito Light"/>
                <a:cs typeface="Nunito Light"/>
                <a:sym typeface="Nunito Light"/>
              </a:defRPr>
            </a:lvl2pPr>
            <a:lvl3pPr marL="1371600" lvl="2" indent="-342900" rtl="0">
              <a:spcBef>
                <a:spcPts val="0"/>
              </a:spcBef>
              <a:spcAft>
                <a:spcPts val="0"/>
              </a:spcAft>
              <a:buClr>
                <a:srgbClr val="6D6D6D"/>
              </a:buClr>
              <a:buSzPts val="1800"/>
              <a:buFont typeface="Nunito Light"/>
              <a:buChar char="■"/>
              <a:defRPr>
                <a:solidFill>
                  <a:srgbClr val="6D6D6D"/>
                </a:solidFill>
                <a:latin typeface="Nunito Light"/>
                <a:ea typeface="Nunito Light"/>
                <a:cs typeface="Nunito Light"/>
                <a:sym typeface="Nunito Light"/>
              </a:defRPr>
            </a:lvl3pPr>
            <a:lvl4pPr marL="1828800" lvl="3" indent="-342900" rtl="0">
              <a:spcBef>
                <a:spcPts val="0"/>
              </a:spcBef>
              <a:spcAft>
                <a:spcPts val="0"/>
              </a:spcAft>
              <a:buClr>
                <a:srgbClr val="6D6D6D"/>
              </a:buClr>
              <a:buSzPts val="1800"/>
              <a:buFont typeface="Nunito Light"/>
              <a:buChar char="●"/>
              <a:defRPr>
                <a:solidFill>
                  <a:srgbClr val="6D6D6D"/>
                </a:solidFill>
                <a:latin typeface="Nunito Light"/>
                <a:ea typeface="Nunito Light"/>
                <a:cs typeface="Nunito Light"/>
                <a:sym typeface="Nunito Light"/>
              </a:defRPr>
            </a:lvl4pPr>
            <a:lvl5pPr marL="2286000" lvl="4" indent="-342900" rtl="0">
              <a:spcBef>
                <a:spcPts val="0"/>
              </a:spcBef>
              <a:spcAft>
                <a:spcPts val="0"/>
              </a:spcAft>
              <a:buClr>
                <a:srgbClr val="6D6D6D"/>
              </a:buClr>
              <a:buSzPts val="1800"/>
              <a:buFont typeface="Nunito Light"/>
              <a:buChar char="○"/>
              <a:defRPr>
                <a:solidFill>
                  <a:srgbClr val="6D6D6D"/>
                </a:solidFill>
                <a:latin typeface="Nunito Light"/>
                <a:ea typeface="Nunito Light"/>
                <a:cs typeface="Nunito Light"/>
                <a:sym typeface="Nunito Light"/>
              </a:defRPr>
            </a:lvl5pPr>
            <a:lvl6pPr marL="2743200" lvl="5" indent="-342900" rtl="0">
              <a:spcBef>
                <a:spcPts val="0"/>
              </a:spcBef>
              <a:spcAft>
                <a:spcPts val="0"/>
              </a:spcAft>
              <a:buClr>
                <a:srgbClr val="6D6D6D"/>
              </a:buClr>
              <a:buSzPts val="1800"/>
              <a:buFont typeface="Nunito Light"/>
              <a:buChar char="■"/>
              <a:defRPr>
                <a:solidFill>
                  <a:srgbClr val="6D6D6D"/>
                </a:solidFill>
                <a:latin typeface="Nunito Light"/>
                <a:ea typeface="Nunito Light"/>
                <a:cs typeface="Nunito Light"/>
                <a:sym typeface="Nunito Light"/>
              </a:defRPr>
            </a:lvl6pPr>
            <a:lvl7pPr marL="3200400" lvl="6" indent="-342900" rtl="0">
              <a:spcBef>
                <a:spcPts val="0"/>
              </a:spcBef>
              <a:spcAft>
                <a:spcPts val="0"/>
              </a:spcAft>
              <a:buClr>
                <a:srgbClr val="6D6D6D"/>
              </a:buClr>
              <a:buSzPts val="1800"/>
              <a:buFont typeface="Nunito Light"/>
              <a:buChar char="●"/>
              <a:defRPr>
                <a:solidFill>
                  <a:srgbClr val="6D6D6D"/>
                </a:solidFill>
                <a:latin typeface="Nunito Light"/>
                <a:ea typeface="Nunito Light"/>
                <a:cs typeface="Nunito Light"/>
                <a:sym typeface="Nunito Light"/>
              </a:defRPr>
            </a:lvl7pPr>
            <a:lvl8pPr marL="3657600" lvl="7" indent="-342900" rtl="0">
              <a:spcBef>
                <a:spcPts val="0"/>
              </a:spcBef>
              <a:spcAft>
                <a:spcPts val="0"/>
              </a:spcAft>
              <a:buClr>
                <a:srgbClr val="6D6D6D"/>
              </a:buClr>
              <a:buSzPts val="1800"/>
              <a:buFont typeface="Nunito Light"/>
              <a:buChar char="○"/>
              <a:defRPr>
                <a:solidFill>
                  <a:srgbClr val="6D6D6D"/>
                </a:solidFill>
                <a:latin typeface="Nunito Light"/>
                <a:ea typeface="Nunito Light"/>
                <a:cs typeface="Nunito Light"/>
                <a:sym typeface="Nunito Light"/>
              </a:defRPr>
            </a:lvl8pPr>
            <a:lvl9pPr marL="4114800" lvl="8" indent="-342900" rtl="0">
              <a:spcBef>
                <a:spcPts val="0"/>
              </a:spcBef>
              <a:spcAft>
                <a:spcPts val="0"/>
              </a:spcAft>
              <a:buClr>
                <a:srgbClr val="6D6D6D"/>
              </a:buClr>
              <a:buSzPts val="1800"/>
              <a:buFont typeface="Nunito Light"/>
              <a:buChar char="■"/>
              <a:defRPr>
                <a:solidFill>
                  <a:srgbClr val="6D6D6D"/>
                </a:solidFill>
                <a:latin typeface="Nunito Light"/>
                <a:ea typeface="Nunito Light"/>
                <a:cs typeface="Nunito Light"/>
                <a:sym typeface="Nunito Light"/>
              </a:defRPr>
            </a:lvl9pPr>
          </a:lstStyle>
          <a:p>
            <a:endParaRPr/>
          </a:p>
        </p:txBody>
      </p:sp>
      <p:sp>
        <p:nvSpPr>
          <p:cNvPr id="304" name="Google Shape;304;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_ONLY_7">
  <p:cSld name="TITLE_ONLY_7">
    <p:spTree>
      <p:nvGrpSpPr>
        <p:cNvPr id="1" name="Shape 305"/>
        <p:cNvGrpSpPr/>
        <p:nvPr/>
      </p:nvGrpSpPr>
      <p:grpSpPr>
        <a:xfrm>
          <a:off x="0" y="0"/>
          <a:ext cx="0" cy="0"/>
          <a:chOff x="0" y="0"/>
          <a:chExt cx="0" cy="0"/>
        </a:xfrm>
      </p:grpSpPr>
      <p:sp>
        <p:nvSpPr>
          <p:cNvPr id="306" name="Google Shape;306;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07" name="Google Shape;307;p71"/>
          <p:cNvSpPr txBox="1">
            <a:spLocks noGrp="1"/>
          </p:cNvSpPr>
          <p:nvPr>
            <p:ph type="subTitle" idx="1"/>
          </p:nvPr>
        </p:nvSpPr>
        <p:spPr>
          <a:xfrm>
            <a:off x="448475" y="345125"/>
            <a:ext cx="8383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Font typeface="Nunito SemiBold"/>
              <a:buNone/>
              <a:defRPr sz="2700">
                <a:latin typeface="Nunito SemiBold"/>
                <a:ea typeface="Nunito SemiBold"/>
                <a:cs typeface="Nunito SemiBold"/>
                <a:sym typeface="Nunito SemiBold"/>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9">
  <p:cSld name="TITLE_AND_BODY_13">
    <p:spTree>
      <p:nvGrpSpPr>
        <p:cNvPr id="1" name="Shape 308"/>
        <p:cNvGrpSpPr/>
        <p:nvPr/>
      </p:nvGrpSpPr>
      <p:grpSpPr>
        <a:xfrm>
          <a:off x="0" y="0"/>
          <a:ext cx="0" cy="0"/>
          <a:chOff x="0" y="0"/>
          <a:chExt cx="0" cy="0"/>
        </a:xfrm>
      </p:grpSpPr>
      <p:sp>
        <p:nvSpPr>
          <p:cNvPr id="309" name="Google Shape;309;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0" name="Google Shape;310;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11" name="Google Shape;311;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p:cSld name="TITLE_ONLY_8">
    <p:spTree>
      <p:nvGrpSpPr>
        <p:cNvPr id="1" name="Shape 312"/>
        <p:cNvGrpSpPr/>
        <p:nvPr/>
      </p:nvGrpSpPr>
      <p:grpSpPr>
        <a:xfrm>
          <a:off x="0" y="0"/>
          <a:ext cx="0" cy="0"/>
          <a:chOff x="0" y="0"/>
          <a:chExt cx="0" cy="0"/>
        </a:xfrm>
      </p:grpSpPr>
      <p:sp>
        <p:nvSpPr>
          <p:cNvPr id="313" name="Google Shape;313;p7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 name="Google Shape;314;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5" name="Google Shape;315;p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6" name="Google Shape;316;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ET">
  <p:cSld name="TITLE_AND_BODY_14">
    <p:spTree>
      <p:nvGrpSpPr>
        <p:cNvPr id="1" name="Shape 317"/>
        <p:cNvGrpSpPr/>
        <p:nvPr/>
      </p:nvGrpSpPr>
      <p:grpSpPr>
        <a:xfrm>
          <a:off x="0" y="0"/>
          <a:ext cx="0" cy="0"/>
          <a:chOff x="0" y="0"/>
          <a:chExt cx="0" cy="0"/>
        </a:xfrm>
      </p:grpSpPr>
      <p:sp>
        <p:nvSpPr>
          <p:cNvPr id="318" name="Google Shape;318;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ET 1">
  <p:cSld name="TITLE_AND_BODY_15">
    <p:spTree>
      <p:nvGrpSpPr>
        <p:cNvPr id="1" name="Shape 320"/>
        <p:cNvGrpSpPr/>
        <p:nvPr/>
      </p:nvGrpSpPr>
      <p:grpSpPr>
        <a:xfrm>
          <a:off x="0" y="0"/>
          <a:ext cx="0" cy="0"/>
          <a:chOff x="0" y="0"/>
          <a:chExt cx="0" cy="0"/>
        </a:xfrm>
      </p:grpSpPr>
      <p:sp>
        <p:nvSpPr>
          <p:cNvPr id="321" name="Google Shape;321;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2" name="Google Shape;322;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_1">
  <p:cSld name="TITLE_1">
    <p:bg>
      <p:bgPr>
        <a:solidFill>
          <a:srgbClr val="FFA400"/>
        </a:solidFill>
        <a:effectLst/>
      </p:bgPr>
    </p:bg>
    <p:spTree>
      <p:nvGrpSpPr>
        <p:cNvPr id="1" name="Shape 323"/>
        <p:cNvGrpSpPr/>
        <p:nvPr/>
      </p:nvGrpSpPr>
      <p:grpSpPr>
        <a:xfrm>
          <a:off x="0" y="0"/>
          <a:ext cx="0" cy="0"/>
          <a:chOff x="0" y="0"/>
          <a:chExt cx="0" cy="0"/>
        </a:xfrm>
      </p:grpSpPr>
      <p:sp>
        <p:nvSpPr>
          <p:cNvPr id="324" name="Google Shape;324;p76"/>
          <p:cNvSpPr txBox="1">
            <a:spLocks noGrp="1"/>
          </p:cNvSpPr>
          <p:nvPr>
            <p:ph type="ctrTitle"/>
          </p:nvPr>
        </p:nvSpPr>
        <p:spPr>
          <a:xfrm>
            <a:off x="448750" y="1430400"/>
            <a:ext cx="6990000" cy="228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6400"/>
              <a:buFont typeface="Comfortaa"/>
              <a:buNone/>
              <a:defRPr sz="6400">
                <a:latin typeface="Comfortaa"/>
                <a:ea typeface="Comfortaa"/>
                <a:cs typeface="Comfortaa"/>
                <a:sym typeface="Comfortaa"/>
              </a:defRPr>
            </a:lvl1pPr>
            <a:lvl2pPr lvl="1" rtl="0">
              <a:lnSpc>
                <a:spcPct val="70000"/>
              </a:lnSpc>
              <a:spcBef>
                <a:spcPts val="0"/>
              </a:spcBef>
              <a:spcAft>
                <a:spcPts val="0"/>
              </a:spcAft>
              <a:buSzPts val="6500"/>
              <a:buNone/>
              <a:defRPr sz="6500"/>
            </a:lvl2pPr>
            <a:lvl3pPr lvl="2" rtl="0">
              <a:lnSpc>
                <a:spcPct val="70000"/>
              </a:lnSpc>
              <a:spcBef>
                <a:spcPts val="0"/>
              </a:spcBef>
              <a:spcAft>
                <a:spcPts val="0"/>
              </a:spcAft>
              <a:buSzPts val="6500"/>
              <a:buNone/>
              <a:defRPr sz="6500"/>
            </a:lvl3pPr>
            <a:lvl4pPr lvl="3" rtl="0">
              <a:lnSpc>
                <a:spcPct val="70000"/>
              </a:lnSpc>
              <a:spcBef>
                <a:spcPts val="0"/>
              </a:spcBef>
              <a:spcAft>
                <a:spcPts val="0"/>
              </a:spcAft>
              <a:buSzPts val="6500"/>
              <a:buNone/>
              <a:defRPr sz="6500"/>
            </a:lvl4pPr>
            <a:lvl5pPr lvl="4" rtl="0">
              <a:lnSpc>
                <a:spcPct val="70000"/>
              </a:lnSpc>
              <a:spcBef>
                <a:spcPts val="0"/>
              </a:spcBef>
              <a:spcAft>
                <a:spcPts val="0"/>
              </a:spcAft>
              <a:buSzPts val="6500"/>
              <a:buNone/>
              <a:defRPr sz="6500"/>
            </a:lvl5pPr>
            <a:lvl6pPr lvl="5" rtl="0">
              <a:lnSpc>
                <a:spcPct val="70000"/>
              </a:lnSpc>
              <a:spcBef>
                <a:spcPts val="0"/>
              </a:spcBef>
              <a:spcAft>
                <a:spcPts val="0"/>
              </a:spcAft>
              <a:buSzPts val="6500"/>
              <a:buNone/>
              <a:defRPr sz="6500"/>
            </a:lvl6pPr>
            <a:lvl7pPr lvl="6" rtl="0">
              <a:lnSpc>
                <a:spcPct val="70000"/>
              </a:lnSpc>
              <a:spcBef>
                <a:spcPts val="0"/>
              </a:spcBef>
              <a:spcAft>
                <a:spcPts val="0"/>
              </a:spcAft>
              <a:buSzPts val="6500"/>
              <a:buNone/>
              <a:defRPr sz="6500"/>
            </a:lvl7pPr>
            <a:lvl8pPr lvl="7" rtl="0">
              <a:lnSpc>
                <a:spcPct val="70000"/>
              </a:lnSpc>
              <a:spcBef>
                <a:spcPts val="0"/>
              </a:spcBef>
              <a:spcAft>
                <a:spcPts val="0"/>
              </a:spcAft>
              <a:buSzPts val="6500"/>
              <a:buNone/>
              <a:defRPr sz="6500"/>
            </a:lvl8pPr>
            <a:lvl9pPr lvl="8" rtl="0">
              <a:lnSpc>
                <a:spcPct val="70000"/>
              </a:lnSpc>
              <a:spcBef>
                <a:spcPts val="0"/>
              </a:spcBef>
              <a:spcAft>
                <a:spcPts val="0"/>
              </a:spcAft>
              <a:buSzPts val="6500"/>
              <a:buNone/>
              <a:defRPr sz="6500"/>
            </a:lvl9pPr>
          </a:lstStyle>
          <a:p>
            <a:endParaRPr/>
          </a:p>
        </p:txBody>
      </p:sp>
      <p:sp>
        <p:nvSpPr>
          <p:cNvPr id="325" name="Google Shape;325;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6" name="Google Shape;326;p76"/>
          <p:cNvSpPr txBox="1">
            <a:spLocks noGrp="1"/>
          </p:cNvSpPr>
          <p:nvPr>
            <p:ph type="title" idx="2"/>
          </p:nvPr>
        </p:nvSpPr>
        <p:spPr>
          <a:xfrm>
            <a:off x="448750" y="3774750"/>
            <a:ext cx="4000500" cy="959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Nunito SemiBold"/>
              <a:buNone/>
              <a:defRPr sz="2400">
                <a:latin typeface="Nunito SemiBold"/>
                <a:ea typeface="Nunito SemiBold"/>
                <a:cs typeface="Nunito SemiBold"/>
                <a:sym typeface="Nunito SemiBold"/>
              </a:defRPr>
            </a:lvl1pPr>
            <a:lvl2pPr lvl="1" rtl="0">
              <a:spcBef>
                <a:spcPts val="0"/>
              </a:spcBef>
              <a:spcAft>
                <a:spcPts val="0"/>
              </a:spcAft>
              <a:buSzPts val="2800"/>
              <a:buFont typeface="Nunito SemiBold"/>
              <a:buNone/>
              <a:defRPr>
                <a:latin typeface="Nunito SemiBold"/>
                <a:ea typeface="Nunito SemiBold"/>
                <a:cs typeface="Nunito SemiBold"/>
                <a:sym typeface="Nunito SemiBold"/>
              </a:defRPr>
            </a:lvl2pPr>
            <a:lvl3pPr lvl="2" rtl="0">
              <a:spcBef>
                <a:spcPts val="0"/>
              </a:spcBef>
              <a:spcAft>
                <a:spcPts val="0"/>
              </a:spcAft>
              <a:buSzPts val="2800"/>
              <a:buFont typeface="Nunito SemiBold"/>
              <a:buNone/>
              <a:defRPr>
                <a:latin typeface="Nunito SemiBold"/>
                <a:ea typeface="Nunito SemiBold"/>
                <a:cs typeface="Nunito SemiBold"/>
                <a:sym typeface="Nunito SemiBold"/>
              </a:defRPr>
            </a:lvl3pPr>
            <a:lvl4pPr lvl="3" rtl="0">
              <a:spcBef>
                <a:spcPts val="0"/>
              </a:spcBef>
              <a:spcAft>
                <a:spcPts val="0"/>
              </a:spcAft>
              <a:buSzPts val="2800"/>
              <a:buFont typeface="Nunito SemiBold"/>
              <a:buNone/>
              <a:defRPr>
                <a:latin typeface="Nunito SemiBold"/>
                <a:ea typeface="Nunito SemiBold"/>
                <a:cs typeface="Nunito SemiBold"/>
                <a:sym typeface="Nunito SemiBold"/>
              </a:defRPr>
            </a:lvl4pPr>
            <a:lvl5pPr lvl="4" rtl="0">
              <a:spcBef>
                <a:spcPts val="0"/>
              </a:spcBef>
              <a:spcAft>
                <a:spcPts val="0"/>
              </a:spcAft>
              <a:buSzPts val="2800"/>
              <a:buFont typeface="Nunito SemiBold"/>
              <a:buNone/>
              <a:defRPr>
                <a:latin typeface="Nunito SemiBold"/>
                <a:ea typeface="Nunito SemiBold"/>
                <a:cs typeface="Nunito SemiBold"/>
                <a:sym typeface="Nunito SemiBold"/>
              </a:defRPr>
            </a:lvl5pPr>
            <a:lvl6pPr lvl="5" rtl="0">
              <a:spcBef>
                <a:spcPts val="0"/>
              </a:spcBef>
              <a:spcAft>
                <a:spcPts val="0"/>
              </a:spcAft>
              <a:buSzPts val="2800"/>
              <a:buFont typeface="Nunito SemiBold"/>
              <a:buNone/>
              <a:defRPr>
                <a:latin typeface="Nunito SemiBold"/>
                <a:ea typeface="Nunito SemiBold"/>
                <a:cs typeface="Nunito SemiBold"/>
                <a:sym typeface="Nunito SemiBold"/>
              </a:defRPr>
            </a:lvl6pPr>
            <a:lvl7pPr lvl="6" rtl="0">
              <a:spcBef>
                <a:spcPts val="0"/>
              </a:spcBef>
              <a:spcAft>
                <a:spcPts val="0"/>
              </a:spcAft>
              <a:buSzPts val="2800"/>
              <a:buFont typeface="Nunito SemiBold"/>
              <a:buNone/>
              <a:defRPr>
                <a:latin typeface="Nunito SemiBold"/>
                <a:ea typeface="Nunito SemiBold"/>
                <a:cs typeface="Nunito SemiBold"/>
                <a:sym typeface="Nunito SemiBold"/>
              </a:defRPr>
            </a:lvl7pPr>
            <a:lvl8pPr lvl="7" rtl="0">
              <a:spcBef>
                <a:spcPts val="0"/>
              </a:spcBef>
              <a:spcAft>
                <a:spcPts val="0"/>
              </a:spcAft>
              <a:buSzPts val="2800"/>
              <a:buFont typeface="Nunito SemiBold"/>
              <a:buNone/>
              <a:defRPr>
                <a:latin typeface="Nunito SemiBold"/>
                <a:ea typeface="Nunito SemiBold"/>
                <a:cs typeface="Nunito SemiBold"/>
                <a:sym typeface="Nunito SemiBold"/>
              </a:defRPr>
            </a:lvl8pPr>
            <a:lvl9pPr lvl="8" rtl="0">
              <a:spcBef>
                <a:spcPts val="0"/>
              </a:spcBef>
              <a:spcAft>
                <a:spcPts val="0"/>
              </a:spcAft>
              <a:buSzPts val="2800"/>
              <a:buFont typeface="Nunito SemiBold"/>
              <a:buNone/>
              <a:defRPr>
                <a:latin typeface="Nunito SemiBold"/>
                <a:ea typeface="Nunito SemiBold"/>
                <a:cs typeface="Nunito SemiBold"/>
                <a:sym typeface="Nunito SemiBold"/>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_2_1">
  <p:cSld name="TITLE_2_1">
    <p:spTree>
      <p:nvGrpSpPr>
        <p:cNvPr id="1" name="Shape 327"/>
        <p:cNvGrpSpPr/>
        <p:nvPr/>
      </p:nvGrpSpPr>
      <p:grpSpPr>
        <a:xfrm>
          <a:off x="0" y="0"/>
          <a:ext cx="0" cy="0"/>
          <a:chOff x="0" y="0"/>
          <a:chExt cx="0" cy="0"/>
        </a:xfrm>
      </p:grpSpPr>
      <p:sp>
        <p:nvSpPr>
          <p:cNvPr id="328" name="Google Shape;328;p7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29" name="Google Shape;329;p7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0" name="Google Shape;330;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_2_2">
  <p:cSld name="TITLE_2_2">
    <p:spTree>
      <p:nvGrpSpPr>
        <p:cNvPr id="1" name="Shape 331"/>
        <p:cNvGrpSpPr/>
        <p:nvPr/>
      </p:nvGrpSpPr>
      <p:grpSpPr>
        <a:xfrm>
          <a:off x="0" y="0"/>
          <a:ext cx="0" cy="0"/>
          <a:chOff x="0" y="0"/>
          <a:chExt cx="0" cy="0"/>
        </a:xfrm>
      </p:grpSpPr>
      <p:sp>
        <p:nvSpPr>
          <p:cNvPr id="332" name="Google Shape;332;p7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3" name="Google Shape;333;p7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4" name="Google Shape;334;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1 3">
  <p:cSld name="TITLE_AND_BODY_8_3">
    <p:spTree>
      <p:nvGrpSpPr>
        <p:cNvPr id="1" name="Shape 335"/>
        <p:cNvGrpSpPr/>
        <p:nvPr/>
      </p:nvGrpSpPr>
      <p:grpSpPr>
        <a:xfrm>
          <a:off x="0" y="0"/>
          <a:ext cx="0" cy="0"/>
          <a:chOff x="0" y="0"/>
          <a:chExt cx="0" cy="0"/>
        </a:xfrm>
      </p:grpSpPr>
      <p:sp>
        <p:nvSpPr>
          <p:cNvPr id="336" name="Google Shape;336;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7" name="Google Shape;337;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38" name="Google Shape;338;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3"/>
        <p:cNvGrpSpPr/>
        <p:nvPr/>
      </p:nvGrpSpPr>
      <p:grpSpPr>
        <a:xfrm>
          <a:off x="0" y="0"/>
          <a:ext cx="0" cy="0"/>
          <a:chOff x="0" y="0"/>
          <a:chExt cx="0" cy="0"/>
        </a:xfrm>
      </p:grpSpPr>
      <p:sp>
        <p:nvSpPr>
          <p:cNvPr id="344" name="Google Shape;344;p8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5" name="Google Shape;345;p8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6" name="Google Shape;346;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7"/>
        <p:cNvGrpSpPr/>
        <p:nvPr/>
      </p:nvGrpSpPr>
      <p:grpSpPr>
        <a:xfrm>
          <a:off x="0" y="0"/>
          <a:ext cx="0" cy="0"/>
          <a:chOff x="0" y="0"/>
          <a:chExt cx="0" cy="0"/>
        </a:xfrm>
      </p:grpSpPr>
      <p:sp>
        <p:nvSpPr>
          <p:cNvPr id="348" name="Google Shape;348;p8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9" name="Google Shape;349;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0"/>
        <p:cNvGrpSpPr/>
        <p:nvPr/>
      </p:nvGrpSpPr>
      <p:grpSpPr>
        <a:xfrm>
          <a:off x="0" y="0"/>
          <a:ext cx="0" cy="0"/>
          <a:chOff x="0" y="0"/>
          <a:chExt cx="0" cy="0"/>
        </a:xfrm>
      </p:grpSpPr>
      <p:sp>
        <p:nvSpPr>
          <p:cNvPr id="351" name="Google Shape;351;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2" name="Google Shape;352;p8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53" name="Google Shape;353;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4"/>
        <p:cNvGrpSpPr/>
        <p:nvPr/>
      </p:nvGrpSpPr>
      <p:grpSpPr>
        <a:xfrm>
          <a:off x="0" y="0"/>
          <a:ext cx="0" cy="0"/>
          <a:chOff x="0" y="0"/>
          <a:chExt cx="0" cy="0"/>
        </a:xfrm>
      </p:grpSpPr>
      <p:sp>
        <p:nvSpPr>
          <p:cNvPr id="355" name="Google Shape;355;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6" name="Google Shape;356;p8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7" name="Google Shape;357;p8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8" name="Google Shape;358;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1" name="Google Shape;361;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2"/>
        <p:cNvGrpSpPr/>
        <p:nvPr/>
      </p:nvGrpSpPr>
      <p:grpSpPr>
        <a:xfrm>
          <a:off x="0" y="0"/>
          <a:ext cx="0" cy="0"/>
          <a:chOff x="0" y="0"/>
          <a:chExt cx="0" cy="0"/>
        </a:xfrm>
      </p:grpSpPr>
      <p:sp>
        <p:nvSpPr>
          <p:cNvPr id="363" name="Google Shape;363;p8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4" name="Google Shape;364;p8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5" name="Google Shape;365;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6"/>
        <p:cNvGrpSpPr/>
        <p:nvPr/>
      </p:nvGrpSpPr>
      <p:grpSpPr>
        <a:xfrm>
          <a:off x="0" y="0"/>
          <a:ext cx="0" cy="0"/>
          <a:chOff x="0" y="0"/>
          <a:chExt cx="0" cy="0"/>
        </a:xfrm>
      </p:grpSpPr>
      <p:sp>
        <p:nvSpPr>
          <p:cNvPr id="367" name="Google Shape;367;p8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68" name="Google Shape;368;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9"/>
        <p:cNvGrpSpPr/>
        <p:nvPr/>
      </p:nvGrpSpPr>
      <p:grpSpPr>
        <a:xfrm>
          <a:off x="0" y="0"/>
          <a:ext cx="0" cy="0"/>
          <a:chOff x="0" y="0"/>
          <a:chExt cx="0" cy="0"/>
        </a:xfrm>
      </p:grpSpPr>
      <p:sp>
        <p:nvSpPr>
          <p:cNvPr id="370" name="Google Shape;370;p8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72" name="Google Shape;372;p8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3" name="Google Shape;373;p8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4" name="Google Shape;374;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5"/>
        <p:cNvGrpSpPr/>
        <p:nvPr/>
      </p:nvGrpSpPr>
      <p:grpSpPr>
        <a:xfrm>
          <a:off x="0" y="0"/>
          <a:ext cx="0" cy="0"/>
          <a:chOff x="0" y="0"/>
          <a:chExt cx="0" cy="0"/>
        </a:xfrm>
      </p:grpSpPr>
      <p:sp>
        <p:nvSpPr>
          <p:cNvPr id="376" name="Google Shape;376;p8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377" name="Google Shape;377;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8"/>
        <p:cNvGrpSpPr/>
        <p:nvPr/>
      </p:nvGrpSpPr>
      <p:grpSpPr>
        <a:xfrm>
          <a:off x="0" y="0"/>
          <a:ext cx="0" cy="0"/>
          <a:chOff x="0" y="0"/>
          <a:chExt cx="0" cy="0"/>
        </a:xfrm>
      </p:grpSpPr>
      <p:sp>
        <p:nvSpPr>
          <p:cNvPr id="379" name="Google Shape;379;p9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80" name="Google Shape;380;p9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381" name="Google Shape;381;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2"/>
        <p:cNvGrpSpPr/>
        <p:nvPr/>
      </p:nvGrpSpPr>
      <p:grpSpPr>
        <a:xfrm>
          <a:off x="0" y="0"/>
          <a:ext cx="0" cy="0"/>
          <a:chOff x="0" y="0"/>
          <a:chExt cx="0" cy="0"/>
        </a:xfrm>
      </p:grpSpPr>
      <p:sp>
        <p:nvSpPr>
          <p:cNvPr id="383" name="Google Shape;383;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1">
  <p:cSld name="TITLE_AND_BODY_4">
    <p:spTree>
      <p:nvGrpSpPr>
        <p:cNvPr id="1" name="Shape 384"/>
        <p:cNvGrpSpPr/>
        <p:nvPr/>
      </p:nvGrpSpPr>
      <p:grpSpPr>
        <a:xfrm>
          <a:off x="0" y="0"/>
          <a:ext cx="0" cy="0"/>
          <a:chOff x="0" y="0"/>
          <a:chExt cx="0" cy="0"/>
        </a:xfrm>
      </p:grpSpPr>
      <p:sp>
        <p:nvSpPr>
          <p:cNvPr id="385" name="Google Shape;385;p92"/>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17500" rtl="0">
              <a:spcBef>
                <a:spcPts val="0"/>
              </a:spcBef>
              <a:spcAft>
                <a:spcPts val="0"/>
              </a:spcAft>
              <a:buSzPts val="1400"/>
              <a:buFont typeface="Nunito"/>
              <a:buChar char="○"/>
              <a:defRPr>
                <a:latin typeface="Nunito"/>
                <a:ea typeface="Nunito"/>
                <a:cs typeface="Nunito"/>
                <a:sym typeface="Nunito"/>
              </a:defRPr>
            </a:lvl2pPr>
            <a:lvl3pPr marL="1371600" lvl="2" indent="-317500" rtl="0">
              <a:spcBef>
                <a:spcPts val="0"/>
              </a:spcBef>
              <a:spcAft>
                <a:spcPts val="0"/>
              </a:spcAft>
              <a:buSzPts val="1400"/>
              <a:buFont typeface="Nunito"/>
              <a:buChar char="■"/>
              <a:defRPr>
                <a:latin typeface="Nunito"/>
                <a:ea typeface="Nunito"/>
                <a:cs typeface="Nunito"/>
                <a:sym typeface="Nunito"/>
              </a:defRPr>
            </a:lvl3pPr>
            <a:lvl4pPr marL="1828800" lvl="3" indent="-317500" rtl="0">
              <a:spcBef>
                <a:spcPts val="0"/>
              </a:spcBef>
              <a:spcAft>
                <a:spcPts val="0"/>
              </a:spcAft>
              <a:buSzPts val="1400"/>
              <a:buFont typeface="Nunito"/>
              <a:buChar char="●"/>
              <a:defRPr>
                <a:latin typeface="Nunito"/>
                <a:ea typeface="Nunito"/>
                <a:cs typeface="Nunito"/>
                <a:sym typeface="Nunito"/>
              </a:defRPr>
            </a:lvl4pPr>
            <a:lvl5pPr marL="2286000" lvl="4" indent="-317500" rtl="0">
              <a:spcBef>
                <a:spcPts val="0"/>
              </a:spcBef>
              <a:spcAft>
                <a:spcPts val="0"/>
              </a:spcAft>
              <a:buSzPts val="1400"/>
              <a:buFont typeface="Nunito"/>
              <a:buChar char="○"/>
              <a:defRPr>
                <a:latin typeface="Nunito"/>
                <a:ea typeface="Nunito"/>
                <a:cs typeface="Nunito"/>
                <a:sym typeface="Nunito"/>
              </a:defRPr>
            </a:lvl5pPr>
            <a:lvl6pPr marL="2743200" lvl="5" indent="-317500" rtl="0">
              <a:spcBef>
                <a:spcPts val="0"/>
              </a:spcBef>
              <a:spcAft>
                <a:spcPts val="0"/>
              </a:spcAft>
              <a:buSzPts val="1400"/>
              <a:buFont typeface="Nunito"/>
              <a:buChar char="■"/>
              <a:defRPr>
                <a:latin typeface="Nunito"/>
                <a:ea typeface="Nunito"/>
                <a:cs typeface="Nunito"/>
                <a:sym typeface="Nunito"/>
              </a:defRPr>
            </a:lvl6pPr>
            <a:lvl7pPr marL="3200400" lvl="6" indent="-317500" rtl="0">
              <a:spcBef>
                <a:spcPts val="0"/>
              </a:spcBef>
              <a:spcAft>
                <a:spcPts val="0"/>
              </a:spcAft>
              <a:buSzPts val="1400"/>
              <a:buFont typeface="Nunito"/>
              <a:buChar char="●"/>
              <a:defRPr>
                <a:latin typeface="Nunito"/>
                <a:ea typeface="Nunito"/>
                <a:cs typeface="Nunito"/>
                <a:sym typeface="Nunito"/>
              </a:defRPr>
            </a:lvl7pPr>
            <a:lvl8pPr marL="3657600" lvl="7" indent="-317500" rtl="0">
              <a:spcBef>
                <a:spcPts val="0"/>
              </a:spcBef>
              <a:spcAft>
                <a:spcPts val="0"/>
              </a:spcAft>
              <a:buSzPts val="1400"/>
              <a:buFont typeface="Nunito"/>
              <a:buChar char="○"/>
              <a:defRPr>
                <a:latin typeface="Nunito"/>
                <a:ea typeface="Nunito"/>
                <a:cs typeface="Nunito"/>
                <a:sym typeface="Nunito"/>
              </a:defRPr>
            </a:lvl8pPr>
            <a:lvl9pPr marL="4114800" lvl="8" indent="-317500" rtl="0">
              <a:spcBef>
                <a:spcPts val="0"/>
              </a:spcBef>
              <a:spcAft>
                <a:spcPts val="0"/>
              </a:spcAft>
              <a:buSzPts val="1400"/>
              <a:buFont typeface="Nunito"/>
              <a:buChar char="■"/>
              <a:defRPr>
                <a:latin typeface="Nunito"/>
                <a:ea typeface="Nunito"/>
                <a:cs typeface="Nunito"/>
                <a:sym typeface="Nunito"/>
              </a:defRPr>
            </a:lvl9pPr>
          </a:lstStyle>
          <a:p>
            <a:endParaRPr/>
          </a:p>
        </p:txBody>
      </p:sp>
      <p:sp>
        <p:nvSpPr>
          <p:cNvPr id="386" name="Google Shape;386;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87" name="Google Shape;387;p92"/>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8" name="Google Shape;388;p92"/>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1">
  <p:cSld name="TITLE_AND_BODY_8">
    <p:spTree>
      <p:nvGrpSpPr>
        <p:cNvPr id="1" name="Shape 389"/>
        <p:cNvGrpSpPr/>
        <p:nvPr/>
      </p:nvGrpSpPr>
      <p:grpSpPr>
        <a:xfrm>
          <a:off x="0" y="0"/>
          <a:ext cx="0" cy="0"/>
          <a:chOff x="0" y="0"/>
          <a:chExt cx="0" cy="0"/>
        </a:xfrm>
      </p:grpSpPr>
      <p:sp>
        <p:nvSpPr>
          <p:cNvPr id="390" name="Google Shape;390;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1" name="Google Shape;391;p9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92" name="Google Shape;392;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2">
  <p:cSld name="TITLE_AND_BODY_4_1">
    <p:spTree>
      <p:nvGrpSpPr>
        <p:cNvPr id="1" name="Shape 393"/>
        <p:cNvGrpSpPr/>
        <p:nvPr/>
      </p:nvGrpSpPr>
      <p:grpSpPr>
        <a:xfrm>
          <a:off x="0" y="0"/>
          <a:ext cx="0" cy="0"/>
          <a:chOff x="0" y="0"/>
          <a:chExt cx="0" cy="0"/>
        </a:xfrm>
      </p:grpSpPr>
      <p:sp>
        <p:nvSpPr>
          <p:cNvPr id="394" name="Google Shape;394;p94"/>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17500" rtl="0">
              <a:spcBef>
                <a:spcPts val="0"/>
              </a:spcBef>
              <a:spcAft>
                <a:spcPts val="0"/>
              </a:spcAft>
              <a:buSzPts val="1400"/>
              <a:buFont typeface="Nunito"/>
              <a:buChar char="○"/>
              <a:defRPr>
                <a:latin typeface="Nunito"/>
                <a:ea typeface="Nunito"/>
                <a:cs typeface="Nunito"/>
                <a:sym typeface="Nunito"/>
              </a:defRPr>
            </a:lvl2pPr>
            <a:lvl3pPr marL="1371600" lvl="2" indent="-317500" rtl="0">
              <a:spcBef>
                <a:spcPts val="0"/>
              </a:spcBef>
              <a:spcAft>
                <a:spcPts val="0"/>
              </a:spcAft>
              <a:buSzPts val="1400"/>
              <a:buFont typeface="Nunito"/>
              <a:buChar char="■"/>
              <a:defRPr>
                <a:latin typeface="Nunito"/>
                <a:ea typeface="Nunito"/>
                <a:cs typeface="Nunito"/>
                <a:sym typeface="Nunito"/>
              </a:defRPr>
            </a:lvl3pPr>
            <a:lvl4pPr marL="1828800" lvl="3" indent="-317500" rtl="0">
              <a:spcBef>
                <a:spcPts val="0"/>
              </a:spcBef>
              <a:spcAft>
                <a:spcPts val="0"/>
              </a:spcAft>
              <a:buSzPts val="1400"/>
              <a:buFont typeface="Nunito"/>
              <a:buChar char="●"/>
              <a:defRPr>
                <a:latin typeface="Nunito"/>
                <a:ea typeface="Nunito"/>
                <a:cs typeface="Nunito"/>
                <a:sym typeface="Nunito"/>
              </a:defRPr>
            </a:lvl4pPr>
            <a:lvl5pPr marL="2286000" lvl="4" indent="-317500" rtl="0">
              <a:spcBef>
                <a:spcPts val="0"/>
              </a:spcBef>
              <a:spcAft>
                <a:spcPts val="0"/>
              </a:spcAft>
              <a:buSzPts val="1400"/>
              <a:buFont typeface="Nunito"/>
              <a:buChar char="○"/>
              <a:defRPr>
                <a:latin typeface="Nunito"/>
                <a:ea typeface="Nunito"/>
                <a:cs typeface="Nunito"/>
                <a:sym typeface="Nunito"/>
              </a:defRPr>
            </a:lvl5pPr>
            <a:lvl6pPr marL="2743200" lvl="5" indent="-317500" rtl="0">
              <a:spcBef>
                <a:spcPts val="0"/>
              </a:spcBef>
              <a:spcAft>
                <a:spcPts val="0"/>
              </a:spcAft>
              <a:buSzPts val="1400"/>
              <a:buFont typeface="Nunito"/>
              <a:buChar char="■"/>
              <a:defRPr>
                <a:latin typeface="Nunito"/>
                <a:ea typeface="Nunito"/>
                <a:cs typeface="Nunito"/>
                <a:sym typeface="Nunito"/>
              </a:defRPr>
            </a:lvl6pPr>
            <a:lvl7pPr marL="3200400" lvl="6" indent="-317500" rtl="0">
              <a:spcBef>
                <a:spcPts val="0"/>
              </a:spcBef>
              <a:spcAft>
                <a:spcPts val="0"/>
              </a:spcAft>
              <a:buSzPts val="1400"/>
              <a:buFont typeface="Nunito"/>
              <a:buChar char="●"/>
              <a:defRPr>
                <a:latin typeface="Nunito"/>
                <a:ea typeface="Nunito"/>
                <a:cs typeface="Nunito"/>
                <a:sym typeface="Nunito"/>
              </a:defRPr>
            </a:lvl7pPr>
            <a:lvl8pPr marL="3657600" lvl="7" indent="-317500" rtl="0">
              <a:spcBef>
                <a:spcPts val="0"/>
              </a:spcBef>
              <a:spcAft>
                <a:spcPts val="0"/>
              </a:spcAft>
              <a:buSzPts val="1400"/>
              <a:buFont typeface="Nunito"/>
              <a:buChar char="○"/>
              <a:defRPr>
                <a:latin typeface="Nunito"/>
                <a:ea typeface="Nunito"/>
                <a:cs typeface="Nunito"/>
                <a:sym typeface="Nunito"/>
              </a:defRPr>
            </a:lvl8pPr>
            <a:lvl9pPr marL="4114800" lvl="8" indent="-317500" rtl="0">
              <a:spcBef>
                <a:spcPts val="0"/>
              </a:spcBef>
              <a:spcAft>
                <a:spcPts val="0"/>
              </a:spcAft>
              <a:buSzPts val="1400"/>
              <a:buFont typeface="Nunito"/>
              <a:buChar char="■"/>
              <a:defRPr>
                <a:latin typeface="Nunito"/>
                <a:ea typeface="Nunito"/>
                <a:cs typeface="Nunito"/>
                <a:sym typeface="Nunito"/>
              </a:defRPr>
            </a:lvl9pPr>
          </a:lstStyle>
          <a:p>
            <a:endParaRPr/>
          </a:p>
        </p:txBody>
      </p:sp>
      <p:sp>
        <p:nvSpPr>
          <p:cNvPr id="395" name="Google Shape;395;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6" name="Google Shape;396;p94"/>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7" name="Google Shape;397;p94"/>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98"/>
        <p:cNvGrpSpPr/>
        <p:nvPr/>
      </p:nvGrpSpPr>
      <p:grpSpPr>
        <a:xfrm>
          <a:off x="0" y="0"/>
          <a:ext cx="0" cy="0"/>
          <a:chOff x="0" y="0"/>
          <a:chExt cx="0" cy="0"/>
        </a:xfrm>
      </p:grpSpPr>
      <p:sp>
        <p:nvSpPr>
          <p:cNvPr id="399" name="Google Shape;399;p95"/>
          <p:cNvSpPr txBox="1">
            <a:spLocks noGrp="1"/>
          </p:cNvSpPr>
          <p:nvPr>
            <p:ph type="title"/>
          </p:nvPr>
        </p:nvSpPr>
        <p:spPr>
          <a:xfrm>
            <a:off x="628650" y="273844"/>
            <a:ext cx="7886700" cy="994200"/>
          </a:xfrm>
          <a:prstGeom prst="rect">
            <a:avLst/>
          </a:prstGeom>
          <a:noFill/>
          <a:ln>
            <a:noFill/>
          </a:ln>
        </p:spPr>
        <p:txBody>
          <a:bodyPr spcFirstLastPara="1" wrap="square" lIns="34275" tIns="34275" rIns="34275" bIns="34275" anchor="ctr" anchorCtr="0">
            <a:noAutofit/>
          </a:bodyPr>
          <a:lstStyle>
            <a:lvl1pPr lvl="0" algn="ctr" rtl="0">
              <a:lnSpc>
                <a:spcPct val="90000"/>
              </a:lnSpc>
              <a:spcBef>
                <a:spcPts val="0"/>
              </a:spcBef>
              <a:spcAft>
                <a:spcPts val="0"/>
              </a:spcAft>
              <a:buClr>
                <a:srgbClr val="4C4C4C"/>
              </a:buClr>
              <a:buSzPts val="3300"/>
              <a:buFont typeface="Arial"/>
              <a:buNone/>
              <a:defRPr>
                <a:solidFill>
                  <a:srgbClr val="4C4C4C"/>
                </a:solidFill>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400" name="Google Shape;400;p95"/>
          <p:cNvSpPr txBox="1">
            <a:spLocks noGrp="1"/>
          </p:cNvSpPr>
          <p:nvPr>
            <p:ph type="sldNum" idx="12"/>
          </p:nvPr>
        </p:nvSpPr>
        <p:spPr>
          <a:xfrm>
            <a:off x="8317363" y="4803219"/>
            <a:ext cx="198000" cy="201900"/>
          </a:xfrm>
          <a:prstGeom prst="rect">
            <a:avLst/>
          </a:prstGeom>
          <a:noFill/>
          <a:ln>
            <a:noFill/>
          </a:ln>
        </p:spPr>
        <p:txBody>
          <a:bodyPr spcFirstLastPara="1" wrap="square" lIns="34275" tIns="34275" rIns="34275" bIns="34275" anchor="ctr" anchorCtr="0">
            <a:noAutofit/>
          </a:bodyPr>
          <a:lstStyle>
            <a:lvl1pPr marL="0" lvl="0" indent="0" algn="r" rtl="0">
              <a:lnSpc>
                <a:spcPct val="100000"/>
              </a:lnSpc>
              <a:spcBef>
                <a:spcPts val="0"/>
              </a:spcBef>
              <a:spcAft>
                <a:spcPts val="0"/>
              </a:spcAft>
              <a:buClr>
                <a:srgbClr val="888888"/>
              </a:buClr>
              <a:buSzPts val="900"/>
              <a:buFont typeface="Calibri"/>
              <a:buNone/>
              <a:defRPr sz="900">
                <a:solidFill>
                  <a:srgbClr val="888888"/>
                </a:solidFill>
              </a:defRPr>
            </a:lvl1pPr>
            <a:lvl2pPr marL="0" lvl="1" indent="0" algn="r" rtl="0">
              <a:lnSpc>
                <a:spcPct val="100000"/>
              </a:lnSpc>
              <a:spcBef>
                <a:spcPts val="0"/>
              </a:spcBef>
              <a:spcAft>
                <a:spcPts val="0"/>
              </a:spcAft>
              <a:buClr>
                <a:srgbClr val="888888"/>
              </a:buClr>
              <a:buSzPts val="900"/>
              <a:buFont typeface="Calibri"/>
              <a:buNone/>
              <a:defRPr sz="900">
                <a:solidFill>
                  <a:srgbClr val="888888"/>
                </a:solidFill>
              </a:defRPr>
            </a:lvl2pPr>
            <a:lvl3pPr marL="0" lvl="2" indent="0" algn="r" rtl="0">
              <a:lnSpc>
                <a:spcPct val="100000"/>
              </a:lnSpc>
              <a:spcBef>
                <a:spcPts val="0"/>
              </a:spcBef>
              <a:spcAft>
                <a:spcPts val="0"/>
              </a:spcAft>
              <a:buClr>
                <a:srgbClr val="888888"/>
              </a:buClr>
              <a:buSzPts val="900"/>
              <a:buFont typeface="Calibri"/>
              <a:buNone/>
              <a:defRPr sz="900">
                <a:solidFill>
                  <a:srgbClr val="888888"/>
                </a:solidFill>
              </a:defRPr>
            </a:lvl3pPr>
            <a:lvl4pPr marL="0" lvl="3" indent="0" algn="r" rtl="0">
              <a:lnSpc>
                <a:spcPct val="100000"/>
              </a:lnSpc>
              <a:spcBef>
                <a:spcPts val="0"/>
              </a:spcBef>
              <a:spcAft>
                <a:spcPts val="0"/>
              </a:spcAft>
              <a:buClr>
                <a:srgbClr val="888888"/>
              </a:buClr>
              <a:buSzPts val="900"/>
              <a:buFont typeface="Calibri"/>
              <a:buNone/>
              <a:defRPr sz="900">
                <a:solidFill>
                  <a:srgbClr val="888888"/>
                </a:solidFill>
              </a:defRPr>
            </a:lvl4pPr>
            <a:lvl5pPr marL="0" lvl="4" indent="0" algn="r" rtl="0">
              <a:lnSpc>
                <a:spcPct val="100000"/>
              </a:lnSpc>
              <a:spcBef>
                <a:spcPts val="0"/>
              </a:spcBef>
              <a:spcAft>
                <a:spcPts val="0"/>
              </a:spcAft>
              <a:buClr>
                <a:srgbClr val="888888"/>
              </a:buClr>
              <a:buSzPts val="900"/>
              <a:buFont typeface="Calibri"/>
              <a:buNone/>
              <a:defRPr sz="900">
                <a:solidFill>
                  <a:srgbClr val="888888"/>
                </a:solidFill>
              </a:defRPr>
            </a:lvl5pPr>
            <a:lvl6pPr marL="0" lvl="5" indent="0" algn="r" rtl="0">
              <a:lnSpc>
                <a:spcPct val="100000"/>
              </a:lnSpc>
              <a:spcBef>
                <a:spcPts val="0"/>
              </a:spcBef>
              <a:spcAft>
                <a:spcPts val="0"/>
              </a:spcAft>
              <a:buClr>
                <a:srgbClr val="888888"/>
              </a:buClr>
              <a:buSzPts val="900"/>
              <a:buFont typeface="Calibri"/>
              <a:buNone/>
              <a:defRPr sz="900">
                <a:solidFill>
                  <a:srgbClr val="888888"/>
                </a:solidFill>
              </a:defRPr>
            </a:lvl6pPr>
            <a:lvl7pPr marL="0" lvl="6" indent="0" algn="r" rtl="0">
              <a:lnSpc>
                <a:spcPct val="100000"/>
              </a:lnSpc>
              <a:spcBef>
                <a:spcPts val="0"/>
              </a:spcBef>
              <a:spcAft>
                <a:spcPts val="0"/>
              </a:spcAft>
              <a:buClr>
                <a:srgbClr val="888888"/>
              </a:buClr>
              <a:buSzPts val="900"/>
              <a:buFont typeface="Calibri"/>
              <a:buNone/>
              <a:defRPr sz="900">
                <a:solidFill>
                  <a:srgbClr val="888888"/>
                </a:solidFill>
              </a:defRPr>
            </a:lvl7pPr>
            <a:lvl8pPr marL="0" lvl="7" indent="0" algn="r" rtl="0">
              <a:lnSpc>
                <a:spcPct val="100000"/>
              </a:lnSpc>
              <a:spcBef>
                <a:spcPts val="0"/>
              </a:spcBef>
              <a:spcAft>
                <a:spcPts val="0"/>
              </a:spcAft>
              <a:buClr>
                <a:srgbClr val="888888"/>
              </a:buClr>
              <a:buSzPts val="900"/>
              <a:buFont typeface="Calibri"/>
              <a:buNone/>
              <a:defRPr sz="900">
                <a:solidFill>
                  <a:srgbClr val="888888"/>
                </a:solidFill>
              </a:defRPr>
            </a:lvl8pPr>
            <a:lvl9pPr marL="0" lvl="8" indent="0" algn="r" rtl="0">
              <a:lnSpc>
                <a:spcPct val="100000"/>
              </a:lnSpc>
              <a:spcBef>
                <a:spcPts val="0"/>
              </a:spcBef>
              <a:spcAft>
                <a:spcPts val="0"/>
              </a:spcAft>
              <a:buClr>
                <a:srgbClr val="888888"/>
              </a:buClr>
              <a:buSzPts val="900"/>
              <a:buFont typeface="Calibri"/>
              <a:buNone/>
              <a:defRPr sz="900">
                <a:solidFill>
                  <a:srgbClr val="888888"/>
                </a:solidFil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Feature Highlight 1">
  <p:cSld name="TITLE_AND_BODY_3_1">
    <p:spTree>
      <p:nvGrpSpPr>
        <p:cNvPr id="1" name="Shape 401"/>
        <p:cNvGrpSpPr/>
        <p:nvPr/>
      </p:nvGrpSpPr>
      <p:grpSpPr>
        <a:xfrm>
          <a:off x="0" y="0"/>
          <a:ext cx="0" cy="0"/>
          <a:chOff x="0" y="0"/>
          <a:chExt cx="0" cy="0"/>
        </a:xfrm>
      </p:grpSpPr>
      <p:sp>
        <p:nvSpPr>
          <p:cNvPr id="402" name="Google Shape;402;p96"/>
          <p:cNvSpPr txBox="1">
            <a:spLocks noGrp="1"/>
          </p:cNvSpPr>
          <p:nvPr>
            <p:ph type="body" idx="1"/>
          </p:nvPr>
        </p:nvSpPr>
        <p:spPr>
          <a:xfrm>
            <a:off x="485725" y="1132275"/>
            <a:ext cx="40914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17500" rtl="0">
              <a:spcBef>
                <a:spcPts val="0"/>
              </a:spcBef>
              <a:spcAft>
                <a:spcPts val="0"/>
              </a:spcAft>
              <a:buSzPts val="1400"/>
              <a:buFont typeface="Nunito"/>
              <a:buChar char="○"/>
              <a:defRPr>
                <a:latin typeface="Nunito"/>
                <a:ea typeface="Nunito"/>
                <a:cs typeface="Nunito"/>
                <a:sym typeface="Nunito"/>
              </a:defRPr>
            </a:lvl2pPr>
            <a:lvl3pPr marL="1371600" lvl="2" indent="-317500" rtl="0">
              <a:spcBef>
                <a:spcPts val="0"/>
              </a:spcBef>
              <a:spcAft>
                <a:spcPts val="0"/>
              </a:spcAft>
              <a:buSzPts val="1400"/>
              <a:buFont typeface="Nunito"/>
              <a:buChar char="■"/>
              <a:defRPr>
                <a:latin typeface="Nunito"/>
                <a:ea typeface="Nunito"/>
                <a:cs typeface="Nunito"/>
                <a:sym typeface="Nunito"/>
              </a:defRPr>
            </a:lvl3pPr>
            <a:lvl4pPr marL="1828800" lvl="3" indent="-317500" rtl="0">
              <a:spcBef>
                <a:spcPts val="0"/>
              </a:spcBef>
              <a:spcAft>
                <a:spcPts val="0"/>
              </a:spcAft>
              <a:buSzPts val="1400"/>
              <a:buFont typeface="Nunito"/>
              <a:buChar char="●"/>
              <a:defRPr>
                <a:latin typeface="Nunito"/>
                <a:ea typeface="Nunito"/>
                <a:cs typeface="Nunito"/>
                <a:sym typeface="Nunito"/>
              </a:defRPr>
            </a:lvl4pPr>
            <a:lvl5pPr marL="2286000" lvl="4" indent="-317500" rtl="0">
              <a:spcBef>
                <a:spcPts val="0"/>
              </a:spcBef>
              <a:spcAft>
                <a:spcPts val="0"/>
              </a:spcAft>
              <a:buSzPts val="1400"/>
              <a:buFont typeface="Nunito"/>
              <a:buChar char="○"/>
              <a:defRPr>
                <a:latin typeface="Nunito"/>
                <a:ea typeface="Nunito"/>
                <a:cs typeface="Nunito"/>
                <a:sym typeface="Nunito"/>
              </a:defRPr>
            </a:lvl5pPr>
            <a:lvl6pPr marL="2743200" lvl="5" indent="-317500" rtl="0">
              <a:spcBef>
                <a:spcPts val="0"/>
              </a:spcBef>
              <a:spcAft>
                <a:spcPts val="0"/>
              </a:spcAft>
              <a:buSzPts val="1400"/>
              <a:buFont typeface="Nunito"/>
              <a:buChar char="■"/>
              <a:defRPr>
                <a:latin typeface="Nunito"/>
                <a:ea typeface="Nunito"/>
                <a:cs typeface="Nunito"/>
                <a:sym typeface="Nunito"/>
              </a:defRPr>
            </a:lvl6pPr>
            <a:lvl7pPr marL="3200400" lvl="6" indent="-317500" rtl="0">
              <a:spcBef>
                <a:spcPts val="0"/>
              </a:spcBef>
              <a:spcAft>
                <a:spcPts val="0"/>
              </a:spcAft>
              <a:buSzPts val="1400"/>
              <a:buFont typeface="Nunito"/>
              <a:buChar char="●"/>
              <a:defRPr>
                <a:latin typeface="Nunito"/>
                <a:ea typeface="Nunito"/>
                <a:cs typeface="Nunito"/>
                <a:sym typeface="Nunito"/>
              </a:defRPr>
            </a:lvl7pPr>
            <a:lvl8pPr marL="3657600" lvl="7" indent="-317500" rtl="0">
              <a:spcBef>
                <a:spcPts val="0"/>
              </a:spcBef>
              <a:spcAft>
                <a:spcPts val="0"/>
              </a:spcAft>
              <a:buSzPts val="1400"/>
              <a:buFont typeface="Nunito"/>
              <a:buChar char="○"/>
              <a:defRPr>
                <a:latin typeface="Nunito"/>
                <a:ea typeface="Nunito"/>
                <a:cs typeface="Nunito"/>
                <a:sym typeface="Nunito"/>
              </a:defRPr>
            </a:lvl8pPr>
            <a:lvl9pPr marL="4114800" lvl="8" indent="-317500" rtl="0">
              <a:spcBef>
                <a:spcPts val="0"/>
              </a:spcBef>
              <a:spcAft>
                <a:spcPts val="0"/>
              </a:spcAft>
              <a:buSzPts val="1400"/>
              <a:buFont typeface="Nunito"/>
              <a:buChar char="■"/>
              <a:defRPr>
                <a:latin typeface="Nunito"/>
                <a:ea typeface="Nunito"/>
                <a:cs typeface="Nunito"/>
                <a:sym typeface="Nunito"/>
              </a:defRPr>
            </a:lvl9pPr>
          </a:lstStyle>
          <a:p>
            <a:endParaRPr/>
          </a:p>
        </p:txBody>
      </p:sp>
      <p:sp>
        <p:nvSpPr>
          <p:cNvPr id="403" name="Google Shape;403;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04" name="Google Shape;404;p96"/>
          <p:cNvSpPr txBox="1">
            <a:spLocks noGrp="1"/>
          </p:cNvSpPr>
          <p:nvPr>
            <p:ph type="subTitle" idx="2"/>
          </p:nvPr>
        </p:nvSpPr>
        <p:spPr>
          <a:xfrm>
            <a:off x="485975" y="497525"/>
            <a:ext cx="4091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5" name="Google Shape;405;p96"/>
          <p:cNvSpPr/>
          <p:nvPr/>
        </p:nvSpPr>
        <p:spPr>
          <a:xfrm>
            <a:off x="4577125" y="0"/>
            <a:ext cx="4566900" cy="5143500"/>
          </a:xfrm>
          <a:prstGeom prst="rect">
            <a:avLst/>
          </a:prstGeom>
          <a:solidFill>
            <a:srgbClr val="FFF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6"/>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407" name="Google Shape;407;p96"/>
          <p:cNvCxnSpPr/>
          <p:nvPr/>
        </p:nvCxnSpPr>
        <p:spPr>
          <a:xfrm rot="10800000">
            <a:off x="4568150" y="-13800"/>
            <a:ext cx="0" cy="5157300"/>
          </a:xfrm>
          <a:prstGeom prst="straightConnector1">
            <a:avLst/>
          </a:prstGeom>
          <a:noFill/>
          <a:ln w="19050" cap="flat" cmpd="sng">
            <a:solidFill>
              <a:srgbClr val="FFAA00"/>
            </a:solidFill>
            <a:prstDash val="solid"/>
            <a:round/>
            <a:headEnd type="none" w="med" len="med"/>
            <a:tailEnd type="none" w="med" len="med"/>
          </a:ln>
        </p:spPr>
      </p:cxn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3">
  <p:cSld name="TITLE_AND_BODY_4_2">
    <p:spTree>
      <p:nvGrpSpPr>
        <p:cNvPr id="1" name="Shape 408"/>
        <p:cNvGrpSpPr/>
        <p:nvPr/>
      </p:nvGrpSpPr>
      <p:grpSpPr>
        <a:xfrm>
          <a:off x="0" y="0"/>
          <a:ext cx="0" cy="0"/>
          <a:chOff x="0" y="0"/>
          <a:chExt cx="0" cy="0"/>
        </a:xfrm>
      </p:grpSpPr>
      <p:sp>
        <p:nvSpPr>
          <p:cNvPr id="409" name="Google Shape;409;p97"/>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17500" rtl="0">
              <a:spcBef>
                <a:spcPts val="0"/>
              </a:spcBef>
              <a:spcAft>
                <a:spcPts val="0"/>
              </a:spcAft>
              <a:buSzPts val="1400"/>
              <a:buFont typeface="Nunito"/>
              <a:buChar char="○"/>
              <a:defRPr>
                <a:latin typeface="Nunito"/>
                <a:ea typeface="Nunito"/>
                <a:cs typeface="Nunito"/>
                <a:sym typeface="Nunito"/>
              </a:defRPr>
            </a:lvl2pPr>
            <a:lvl3pPr marL="1371600" lvl="2" indent="-317500" rtl="0">
              <a:spcBef>
                <a:spcPts val="0"/>
              </a:spcBef>
              <a:spcAft>
                <a:spcPts val="0"/>
              </a:spcAft>
              <a:buSzPts val="1400"/>
              <a:buFont typeface="Nunito"/>
              <a:buChar char="■"/>
              <a:defRPr>
                <a:latin typeface="Nunito"/>
                <a:ea typeface="Nunito"/>
                <a:cs typeface="Nunito"/>
                <a:sym typeface="Nunito"/>
              </a:defRPr>
            </a:lvl3pPr>
            <a:lvl4pPr marL="1828800" lvl="3" indent="-317500" rtl="0">
              <a:spcBef>
                <a:spcPts val="0"/>
              </a:spcBef>
              <a:spcAft>
                <a:spcPts val="0"/>
              </a:spcAft>
              <a:buSzPts val="1400"/>
              <a:buFont typeface="Nunito"/>
              <a:buChar char="●"/>
              <a:defRPr>
                <a:latin typeface="Nunito"/>
                <a:ea typeface="Nunito"/>
                <a:cs typeface="Nunito"/>
                <a:sym typeface="Nunito"/>
              </a:defRPr>
            </a:lvl4pPr>
            <a:lvl5pPr marL="2286000" lvl="4" indent="-317500" rtl="0">
              <a:spcBef>
                <a:spcPts val="0"/>
              </a:spcBef>
              <a:spcAft>
                <a:spcPts val="0"/>
              </a:spcAft>
              <a:buSzPts val="1400"/>
              <a:buFont typeface="Nunito"/>
              <a:buChar char="○"/>
              <a:defRPr>
                <a:latin typeface="Nunito"/>
                <a:ea typeface="Nunito"/>
                <a:cs typeface="Nunito"/>
                <a:sym typeface="Nunito"/>
              </a:defRPr>
            </a:lvl5pPr>
            <a:lvl6pPr marL="2743200" lvl="5" indent="-317500" rtl="0">
              <a:spcBef>
                <a:spcPts val="0"/>
              </a:spcBef>
              <a:spcAft>
                <a:spcPts val="0"/>
              </a:spcAft>
              <a:buSzPts val="1400"/>
              <a:buFont typeface="Nunito"/>
              <a:buChar char="■"/>
              <a:defRPr>
                <a:latin typeface="Nunito"/>
                <a:ea typeface="Nunito"/>
                <a:cs typeface="Nunito"/>
                <a:sym typeface="Nunito"/>
              </a:defRPr>
            </a:lvl6pPr>
            <a:lvl7pPr marL="3200400" lvl="6" indent="-317500" rtl="0">
              <a:spcBef>
                <a:spcPts val="0"/>
              </a:spcBef>
              <a:spcAft>
                <a:spcPts val="0"/>
              </a:spcAft>
              <a:buSzPts val="1400"/>
              <a:buFont typeface="Nunito"/>
              <a:buChar char="●"/>
              <a:defRPr>
                <a:latin typeface="Nunito"/>
                <a:ea typeface="Nunito"/>
                <a:cs typeface="Nunito"/>
                <a:sym typeface="Nunito"/>
              </a:defRPr>
            </a:lvl7pPr>
            <a:lvl8pPr marL="3657600" lvl="7" indent="-317500" rtl="0">
              <a:spcBef>
                <a:spcPts val="0"/>
              </a:spcBef>
              <a:spcAft>
                <a:spcPts val="0"/>
              </a:spcAft>
              <a:buSzPts val="1400"/>
              <a:buFont typeface="Nunito"/>
              <a:buChar char="○"/>
              <a:defRPr>
                <a:latin typeface="Nunito"/>
                <a:ea typeface="Nunito"/>
                <a:cs typeface="Nunito"/>
                <a:sym typeface="Nunito"/>
              </a:defRPr>
            </a:lvl8pPr>
            <a:lvl9pPr marL="4114800" lvl="8" indent="-317500" rtl="0">
              <a:spcBef>
                <a:spcPts val="0"/>
              </a:spcBef>
              <a:spcAft>
                <a:spcPts val="0"/>
              </a:spcAft>
              <a:buSzPts val="1400"/>
              <a:buFont typeface="Nunito"/>
              <a:buChar char="■"/>
              <a:defRPr>
                <a:latin typeface="Nunito"/>
                <a:ea typeface="Nunito"/>
                <a:cs typeface="Nunito"/>
                <a:sym typeface="Nunito"/>
              </a:defRPr>
            </a:lvl9pPr>
          </a:lstStyle>
          <a:p>
            <a:endParaRPr/>
          </a:p>
        </p:txBody>
      </p:sp>
      <p:sp>
        <p:nvSpPr>
          <p:cNvPr id="410" name="Google Shape;410;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11" name="Google Shape;411;p97"/>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2" name="Google Shape;412;p97"/>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10">
  <p:cSld name="TITLE_AND_BODY_14">
    <p:spTree>
      <p:nvGrpSpPr>
        <p:cNvPr id="1" name="Shape 413"/>
        <p:cNvGrpSpPr/>
        <p:nvPr/>
      </p:nvGrpSpPr>
      <p:grpSpPr>
        <a:xfrm>
          <a:off x="0" y="0"/>
          <a:ext cx="0" cy="0"/>
          <a:chOff x="0" y="0"/>
          <a:chExt cx="0" cy="0"/>
        </a:xfrm>
      </p:grpSpPr>
      <p:sp>
        <p:nvSpPr>
          <p:cNvPr id="414" name="Google Shape;414;p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5" name="Google Shape;415;p9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16" name="Google Shape;416;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4">
  <p:cSld name="TITLE_ONLY_5">
    <p:spTree>
      <p:nvGrpSpPr>
        <p:cNvPr id="1" name="Shape 417"/>
        <p:cNvGrpSpPr/>
        <p:nvPr/>
      </p:nvGrpSpPr>
      <p:grpSpPr>
        <a:xfrm>
          <a:off x="0" y="0"/>
          <a:ext cx="0" cy="0"/>
          <a:chOff x="0" y="0"/>
          <a:chExt cx="0" cy="0"/>
        </a:xfrm>
      </p:grpSpPr>
      <p:sp>
        <p:nvSpPr>
          <p:cNvPr id="418" name="Google Shape;418;p9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19" name="Google Shape;419;p99"/>
          <p:cNvSpPr txBox="1">
            <a:spLocks noGrp="1"/>
          </p:cNvSpPr>
          <p:nvPr>
            <p:ph type="title"/>
          </p:nvPr>
        </p:nvSpPr>
        <p:spPr>
          <a:xfrm>
            <a:off x="729450" y="5722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mfortaa"/>
              <a:buNone/>
              <a:defRPr>
                <a:solidFill>
                  <a:schemeClr val="dk2"/>
                </a:solidFill>
                <a:latin typeface="Comfortaa"/>
                <a:ea typeface="Comfortaa"/>
                <a:cs typeface="Comfortaa"/>
                <a:sym typeface="Comfortaa"/>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420" name="Google Shape;420;p99"/>
          <p:cNvSpPr txBox="1">
            <a:spLocks noGrp="1"/>
          </p:cNvSpPr>
          <p:nvPr>
            <p:ph type="sldNum" idx="2"/>
          </p:nvPr>
        </p:nvSpPr>
        <p:spPr>
          <a:xfrm>
            <a:off x="6974980" y="4505951"/>
            <a:ext cx="548700" cy="393600"/>
          </a:xfrm>
          <a:prstGeom prst="rect">
            <a:avLst/>
          </a:prstGeom>
        </p:spPr>
        <p:txBody>
          <a:bodyPr spcFirstLastPara="1" wrap="square" lIns="91425" tIns="91425" rIns="91425" bIns="91425" anchor="ctr" anchorCtr="0">
            <a:noAutofit/>
          </a:bodyPr>
          <a:lstStyle>
            <a:lvl1pPr lvl="0" rtl="0">
              <a:buNone/>
              <a:defRPr>
                <a:latin typeface="Varela Round"/>
                <a:ea typeface="Varela Round"/>
                <a:cs typeface="Varela Round"/>
                <a:sym typeface="Varela Round"/>
              </a:defRPr>
            </a:lvl1pPr>
            <a:lvl2pPr lvl="1" rtl="0">
              <a:buNone/>
              <a:defRPr>
                <a:latin typeface="Varela Round"/>
                <a:ea typeface="Varela Round"/>
                <a:cs typeface="Varela Round"/>
                <a:sym typeface="Varela Round"/>
              </a:defRPr>
            </a:lvl2pPr>
            <a:lvl3pPr lvl="2" rtl="0">
              <a:buNone/>
              <a:defRPr>
                <a:latin typeface="Varela Round"/>
                <a:ea typeface="Varela Round"/>
                <a:cs typeface="Varela Round"/>
                <a:sym typeface="Varela Round"/>
              </a:defRPr>
            </a:lvl3pPr>
            <a:lvl4pPr lvl="3" rtl="0">
              <a:buNone/>
              <a:defRPr>
                <a:latin typeface="Varela Round"/>
                <a:ea typeface="Varela Round"/>
                <a:cs typeface="Varela Round"/>
                <a:sym typeface="Varela Round"/>
              </a:defRPr>
            </a:lvl4pPr>
            <a:lvl5pPr lvl="4" rtl="0">
              <a:buNone/>
              <a:defRPr>
                <a:latin typeface="Varela Round"/>
                <a:ea typeface="Varela Round"/>
                <a:cs typeface="Varela Round"/>
                <a:sym typeface="Varela Round"/>
              </a:defRPr>
            </a:lvl5pPr>
            <a:lvl6pPr lvl="5" rtl="0">
              <a:buNone/>
              <a:defRPr>
                <a:latin typeface="Varela Round"/>
                <a:ea typeface="Varela Round"/>
                <a:cs typeface="Varela Round"/>
                <a:sym typeface="Varela Round"/>
              </a:defRPr>
            </a:lvl6pPr>
            <a:lvl7pPr lvl="6" rtl="0">
              <a:buNone/>
              <a:defRPr>
                <a:latin typeface="Varela Round"/>
                <a:ea typeface="Varela Round"/>
                <a:cs typeface="Varela Round"/>
                <a:sym typeface="Varela Round"/>
              </a:defRPr>
            </a:lvl7pPr>
            <a:lvl8pPr lvl="7" rtl="0">
              <a:buNone/>
              <a:defRPr>
                <a:latin typeface="Varela Round"/>
                <a:ea typeface="Varela Round"/>
                <a:cs typeface="Varela Round"/>
                <a:sym typeface="Varela Round"/>
              </a:defRPr>
            </a:lvl8pPr>
            <a:lvl9pPr lvl="8" rtl="0">
              <a:buNone/>
              <a:defRPr>
                <a:latin typeface="Varela Round"/>
                <a:ea typeface="Varela Round"/>
                <a:cs typeface="Varela Round"/>
                <a:sym typeface="Varela Round"/>
              </a:defRPr>
            </a:lvl9pPr>
          </a:lstStyle>
          <a:p>
            <a:pPr marL="0" lvl="0" indent="0" algn="r" rtl="0">
              <a:spcBef>
                <a:spcPts val="0"/>
              </a:spcBef>
              <a:spcAft>
                <a:spcPts val="0"/>
              </a:spcAft>
              <a:buNone/>
            </a:pPr>
            <a:fld id="{00000000-1234-1234-1234-123412341234}" type="slidenum">
              <a:rPr lang="en-GB"/>
              <a:t>‹#›</a:t>
            </a:fld>
            <a:endParaRPr/>
          </a:p>
        </p:txBody>
      </p:sp>
      <p:pic>
        <p:nvPicPr>
          <p:cNvPr id="421" name="Google Shape;421;p99"/>
          <p:cNvPicPr preferRelativeResize="0"/>
          <p:nvPr/>
        </p:nvPicPr>
        <p:blipFill>
          <a:blip r:embed="rId2">
            <a:alphaModFix/>
          </a:blip>
          <a:stretch>
            <a:fillRect/>
          </a:stretch>
        </p:blipFill>
        <p:spPr>
          <a:xfrm>
            <a:off x="7655925" y="4559212"/>
            <a:ext cx="1107075" cy="258195"/>
          </a:xfrm>
          <a:prstGeom prst="rect">
            <a:avLst/>
          </a:prstGeom>
          <a:noFill/>
          <a:ln>
            <a:noFill/>
          </a:ln>
        </p:spPr>
      </p:pic>
      <p:sp>
        <p:nvSpPr>
          <p:cNvPr id="422" name="Google Shape;422;p99"/>
          <p:cNvSpPr txBox="1"/>
          <p:nvPr/>
        </p:nvSpPr>
        <p:spPr>
          <a:xfrm>
            <a:off x="7179300" y="4776225"/>
            <a:ext cx="1659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latin typeface="Nunito"/>
                <a:ea typeface="Nunito"/>
                <a:cs typeface="Nunito"/>
                <a:sym typeface="Nunito"/>
              </a:rPr>
              <a:t>Confidential</a:t>
            </a:r>
            <a:endParaRPr sz="900">
              <a:latin typeface="Nunito"/>
              <a:ea typeface="Nunito"/>
              <a:cs typeface="Nunito"/>
              <a:sym typeface="Nunito"/>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4">
  <p:cSld name="TITLE_AND_BODY_4_3">
    <p:spTree>
      <p:nvGrpSpPr>
        <p:cNvPr id="1" name="Shape 423"/>
        <p:cNvGrpSpPr/>
        <p:nvPr/>
      </p:nvGrpSpPr>
      <p:grpSpPr>
        <a:xfrm>
          <a:off x="0" y="0"/>
          <a:ext cx="0" cy="0"/>
          <a:chOff x="0" y="0"/>
          <a:chExt cx="0" cy="0"/>
        </a:xfrm>
      </p:grpSpPr>
      <p:sp>
        <p:nvSpPr>
          <p:cNvPr id="424" name="Google Shape;424;p100"/>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a:latin typeface="Nunito"/>
                <a:ea typeface="Nunito"/>
                <a:cs typeface="Nunito"/>
                <a:sym typeface="Nunito"/>
              </a:defRPr>
            </a:lvl1pPr>
            <a:lvl2pPr marL="914400" lvl="1" indent="-317500" rtl="0">
              <a:spcBef>
                <a:spcPts val="0"/>
              </a:spcBef>
              <a:spcAft>
                <a:spcPts val="0"/>
              </a:spcAft>
              <a:buSzPts val="1400"/>
              <a:buFont typeface="Nunito"/>
              <a:buChar char="○"/>
              <a:defRPr>
                <a:latin typeface="Nunito"/>
                <a:ea typeface="Nunito"/>
                <a:cs typeface="Nunito"/>
                <a:sym typeface="Nunito"/>
              </a:defRPr>
            </a:lvl2pPr>
            <a:lvl3pPr marL="1371600" lvl="2" indent="-317500" rtl="0">
              <a:spcBef>
                <a:spcPts val="0"/>
              </a:spcBef>
              <a:spcAft>
                <a:spcPts val="0"/>
              </a:spcAft>
              <a:buSzPts val="1400"/>
              <a:buFont typeface="Nunito"/>
              <a:buChar char="■"/>
              <a:defRPr>
                <a:latin typeface="Nunito"/>
                <a:ea typeface="Nunito"/>
                <a:cs typeface="Nunito"/>
                <a:sym typeface="Nunito"/>
              </a:defRPr>
            </a:lvl3pPr>
            <a:lvl4pPr marL="1828800" lvl="3" indent="-317500" rtl="0">
              <a:spcBef>
                <a:spcPts val="0"/>
              </a:spcBef>
              <a:spcAft>
                <a:spcPts val="0"/>
              </a:spcAft>
              <a:buSzPts val="1400"/>
              <a:buFont typeface="Nunito"/>
              <a:buChar char="●"/>
              <a:defRPr>
                <a:latin typeface="Nunito"/>
                <a:ea typeface="Nunito"/>
                <a:cs typeface="Nunito"/>
                <a:sym typeface="Nunito"/>
              </a:defRPr>
            </a:lvl4pPr>
            <a:lvl5pPr marL="2286000" lvl="4" indent="-317500" rtl="0">
              <a:spcBef>
                <a:spcPts val="0"/>
              </a:spcBef>
              <a:spcAft>
                <a:spcPts val="0"/>
              </a:spcAft>
              <a:buSzPts val="1400"/>
              <a:buFont typeface="Nunito"/>
              <a:buChar char="○"/>
              <a:defRPr>
                <a:latin typeface="Nunito"/>
                <a:ea typeface="Nunito"/>
                <a:cs typeface="Nunito"/>
                <a:sym typeface="Nunito"/>
              </a:defRPr>
            </a:lvl5pPr>
            <a:lvl6pPr marL="2743200" lvl="5" indent="-317500" rtl="0">
              <a:spcBef>
                <a:spcPts val="0"/>
              </a:spcBef>
              <a:spcAft>
                <a:spcPts val="0"/>
              </a:spcAft>
              <a:buSzPts val="1400"/>
              <a:buFont typeface="Nunito"/>
              <a:buChar char="■"/>
              <a:defRPr>
                <a:latin typeface="Nunito"/>
                <a:ea typeface="Nunito"/>
                <a:cs typeface="Nunito"/>
                <a:sym typeface="Nunito"/>
              </a:defRPr>
            </a:lvl6pPr>
            <a:lvl7pPr marL="3200400" lvl="6" indent="-317500" rtl="0">
              <a:spcBef>
                <a:spcPts val="0"/>
              </a:spcBef>
              <a:spcAft>
                <a:spcPts val="0"/>
              </a:spcAft>
              <a:buSzPts val="1400"/>
              <a:buFont typeface="Nunito"/>
              <a:buChar char="●"/>
              <a:defRPr>
                <a:latin typeface="Nunito"/>
                <a:ea typeface="Nunito"/>
                <a:cs typeface="Nunito"/>
                <a:sym typeface="Nunito"/>
              </a:defRPr>
            </a:lvl7pPr>
            <a:lvl8pPr marL="3657600" lvl="7" indent="-317500" rtl="0">
              <a:spcBef>
                <a:spcPts val="0"/>
              </a:spcBef>
              <a:spcAft>
                <a:spcPts val="0"/>
              </a:spcAft>
              <a:buSzPts val="1400"/>
              <a:buFont typeface="Nunito"/>
              <a:buChar char="○"/>
              <a:defRPr>
                <a:latin typeface="Nunito"/>
                <a:ea typeface="Nunito"/>
                <a:cs typeface="Nunito"/>
                <a:sym typeface="Nunito"/>
              </a:defRPr>
            </a:lvl8pPr>
            <a:lvl9pPr marL="4114800" lvl="8" indent="-317500" rtl="0">
              <a:spcBef>
                <a:spcPts val="0"/>
              </a:spcBef>
              <a:spcAft>
                <a:spcPts val="0"/>
              </a:spcAft>
              <a:buSzPts val="1400"/>
              <a:buFont typeface="Nunito"/>
              <a:buChar char="■"/>
              <a:defRPr>
                <a:latin typeface="Nunito"/>
                <a:ea typeface="Nunito"/>
                <a:cs typeface="Nunito"/>
                <a:sym typeface="Nunito"/>
              </a:defRPr>
            </a:lvl9pPr>
          </a:lstStyle>
          <a:p>
            <a:endParaRPr/>
          </a:p>
        </p:txBody>
      </p:sp>
      <p:sp>
        <p:nvSpPr>
          <p:cNvPr id="425" name="Google Shape;425;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26" name="Google Shape;426;p100"/>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Font typeface="Nunito SemiBold"/>
              <a:buNone/>
              <a:defRPr sz="3200">
                <a:latin typeface="Nunito SemiBold"/>
                <a:ea typeface="Nunito SemiBold"/>
                <a:cs typeface="Nunito SemiBold"/>
                <a:sym typeface="Nunito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7" name="Google Shape;427;p100"/>
          <p:cNvSpPr txBox="1">
            <a:spLocks noGrp="1"/>
          </p:cNvSpPr>
          <p:nvPr>
            <p:ph type="subTitle" idx="3"/>
          </p:nvPr>
        </p:nvSpPr>
        <p:spPr>
          <a:xfrm>
            <a:off x="501084" y="291475"/>
            <a:ext cx="4091400" cy="22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AA00"/>
              </a:buClr>
              <a:buSzPts val="1200"/>
              <a:buNone/>
              <a:defRPr sz="1200" b="1">
                <a:solidFill>
                  <a:srgbClr val="FFAA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3 1">
  <p:cSld name="TITLE_AND_BODY_6">
    <p:spTree>
      <p:nvGrpSpPr>
        <p:cNvPr id="1" name="Shape 428"/>
        <p:cNvGrpSpPr/>
        <p:nvPr/>
      </p:nvGrpSpPr>
      <p:grpSpPr>
        <a:xfrm>
          <a:off x="0" y="0"/>
          <a:ext cx="0" cy="0"/>
          <a:chOff x="0" y="0"/>
          <a:chExt cx="0" cy="0"/>
        </a:xfrm>
      </p:grpSpPr>
      <p:sp>
        <p:nvSpPr>
          <p:cNvPr id="429" name="Google Shape;429;p1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0" name="Google Shape;430;p10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1" name="Google Shape;431;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436"/>
        <p:cNvGrpSpPr/>
        <p:nvPr/>
      </p:nvGrpSpPr>
      <p:grpSpPr>
        <a:xfrm>
          <a:off x="0" y="0"/>
          <a:ext cx="0" cy="0"/>
          <a:chOff x="0" y="0"/>
          <a:chExt cx="0" cy="0"/>
        </a:xfrm>
      </p:grpSpPr>
      <p:sp>
        <p:nvSpPr>
          <p:cNvPr id="437" name="Google Shape;437;p103"/>
          <p:cNvSpPr txBox="1">
            <a:spLocks noGrp="1"/>
          </p:cNvSpPr>
          <p:nvPr>
            <p:ph type="ctrTitle"/>
          </p:nvPr>
        </p:nvSpPr>
        <p:spPr>
          <a:xfrm>
            <a:off x="448750" y="1430400"/>
            <a:ext cx="6990000" cy="228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83156"/>
              </a:buClr>
              <a:buSzPts val="6000"/>
              <a:buNone/>
              <a:defRPr sz="6000" b="1">
                <a:solidFill>
                  <a:srgbClr val="083156"/>
                </a:solidFill>
              </a:defRPr>
            </a:lvl1pPr>
            <a:lvl2pPr lvl="1" rtl="0">
              <a:lnSpc>
                <a:spcPct val="70000"/>
              </a:lnSpc>
              <a:spcBef>
                <a:spcPts val="0"/>
              </a:spcBef>
              <a:spcAft>
                <a:spcPts val="0"/>
              </a:spcAft>
              <a:buSzPts val="6500"/>
              <a:buNone/>
              <a:defRPr sz="6500"/>
            </a:lvl2pPr>
            <a:lvl3pPr lvl="2" rtl="0">
              <a:lnSpc>
                <a:spcPct val="70000"/>
              </a:lnSpc>
              <a:spcBef>
                <a:spcPts val="0"/>
              </a:spcBef>
              <a:spcAft>
                <a:spcPts val="0"/>
              </a:spcAft>
              <a:buSzPts val="6500"/>
              <a:buNone/>
              <a:defRPr sz="6500"/>
            </a:lvl3pPr>
            <a:lvl4pPr lvl="3" rtl="0">
              <a:lnSpc>
                <a:spcPct val="70000"/>
              </a:lnSpc>
              <a:spcBef>
                <a:spcPts val="0"/>
              </a:spcBef>
              <a:spcAft>
                <a:spcPts val="0"/>
              </a:spcAft>
              <a:buSzPts val="6500"/>
              <a:buNone/>
              <a:defRPr sz="6500"/>
            </a:lvl4pPr>
            <a:lvl5pPr lvl="4" rtl="0">
              <a:lnSpc>
                <a:spcPct val="70000"/>
              </a:lnSpc>
              <a:spcBef>
                <a:spcPts val="0"/>
              </a:spcBef>
              <a:spcAft>
                <a:spcPts val="0"/>
              </a:spcAft>
              <a:buSzPts val="6500"/>
              <a:buNone/>
              <a:defRPr sz="6500"/>
            </a:lvl5pPr>
            <a:lvl6pPr lvl="5" rtl="0">
              <a:lnSpc>
                <a:spcPct val="70000"/>
              </a:lnSpc>
              <a:spcBef>
                <a:spcPts val="0"/>
              </a:spcBef>
              <a:spcAft>
                <a:spcPts val="0"/>
              </a:spcAft>
              <a:buSzPts val="6500"/>
              <a:buNone/>
              <a:defRPr sz="6500"/>
            </a:lvl6pPr>
            <a:lvl7pPr lvl="6" rtl="0">
              <a:lnSpc>
                <a:spcPct val="70000"/>
              </a:lnSpc>
              <a:spcBef>
                <a:spcPts val="0"/>
              </a:spcBef>
              <a:spcAft>
                <a:spcPts val="0"/>
              </a:spcAft>
              <a:buSzPts val="6500"/>
              <a:buNone/>
              <a:defRPr sz="6500"/>
            </a:lvl7pPr>
            <a:lvl8pPr lvl="7" rtl="0">
              <a:lnSpc>
                <a:spcPct val="70000"/>
              </a:lnSpc>
              <a:spcBef>
                <a:spcPts val="0"/>
              </a:spcBef>
              <a:spcAft>
                <a:spcPts val="0"/>
              </a:spcAft>
              <a:buSzPts val="6500"/>
              <a:buNone/>
              <a:defRPr sz="6500"/>
            </a:lvl8pPr>
            <a:lvl9pPr lvl="8" rtl="0">
              <a:lnSpc>
                <a:spcPct val="70000"/>
              </a:lnSpc>
              <a:spcBef>
                <a:spcPts val="0"/>
              </a:spcBef>
              <a:spcAft>
                <a:spcPts val="0"/>
              </a:spcAft>
              <a:buSzPts val="6500"/>
              <a:buNone/>
              <a:defRPr sz="6500"/>
            </a:lvl9pPr>
          </a:lstStyle>
          <a:p>
            <a:endParaRPr/>
          </a:p>
        </p:txBody>
      </p:sp>
      <p:sp>
        <p:nvSpPr>
          <p:cNvPr id="438" name="Google Shape;438;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39" name="Google Shape;439;p103"/>
          <p:cNvSpPr txBox="1">
            <a:spLocks noGrp="1"/>
          </p:cNvSpPr>
          <p:nvPr>
            <p:ph type="title" idx="2"/>
          </p:nvPr>
        </p:nvSpPr>
        <p:spPr>
          <a:xfrm>
            <a:off x="479782" y="3702343"/>
            <a:ext cx="4000500" cy="959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D4D5C"/>
              </a:buClr>
              <a:buSzPts val="2400"/>
              <a:buNone/>
              <a:defRPr sz="2400" b="0">
                <a:solidFill>
                  <a:srgbClr val="3D4D5C"/>
                </a:solidFill>
              </a:defRPr>
            </a:lvl1pPr>
            <a:lvl2pPr lvl="1" rtl="0">
              <a:spcBef>
                <a:spcPts val="0"/>
              </a:spcBef>
              <a:spcAft>
                <a:spcPts val="0"/>
              </a:spcAft>
              <a:buSzPts val="2800"/>
              <a:buFont typeface="Nunito SemiBold"/>
              <a:buNone/>
              <a:defRPr>
                <a:latin typeface="Nunito SemiBold"/>
                <a:ea typeface="Nunito SemiBold"/>
                <a:cs typeface="Nunito SemiBold"/>
                <a:sym typeface="Nunito SemiBold"/>
              </a:defRPr>
            </a:lvl2pPr>
            <a:lvl3pPr lvl="2" rtl="0">
              <a:spcBef>
                <a:spcPts val="0"/>
              </a:spcBef>
              <a:spcAft>
                <a:spcPts val="0"/>
              </a:spcAft>
              <a:buSzPts val="2800"/>
              <a:buFont typeface="Nunito SemiBold"/>
              <a:buNone/>
              <a:defRPr>
                <a:latin typeface="Nunito SemiBold"/>
                <a:ea typeface="Nunito SemiBold"/>
                <a:cs typeface="Nunito SemiBold"/>
                <a:sym typeface="Nunito SemiBold"/>
              </a:defRPr>
            </a:lvl3pPr>
            <a:lvl4pPr lvl="3" rtl="0">
              <a:spcBef>
                <a:spcPts val="0"/>
              </a:spcBef>
              <a:spcAft>
                <a:spcPts val="0"/>
              </a:spcAft>
              <a:buSzPts val="2800"/>
              <a:buFont typeface="Nunito SemiBold"/>
              <a:buNone/>
              <a:defRPr>
                <a:latin typeface="Nunito SemiBold"/>
                <a:ea typeface="Nunito SemiBold"/>
                <a:cs typeface="Nunito SemiBold"/>
                <a:sym typeface="Nunito SemiBold"/>
              </a:defRPr>
            </a:lvl4pPr>
            <a:lvl5pPr lvl="4" rtl="0">
              <a:spcBef>
                <a:spcPts val="0"/>
              </a:spcBef>
              <a:spcAft>
                <a:spcPts val="0"/>
              </a:spcAft>
              <a:buSzPts val="2800"/>
              <a:buFont typeface="Nunito SemiBold"/>
              <a:buNone/>
              <a:defRPr>
                <a:latin typeface="Nunito SemiBold"/>
                <a:ea typeface="Nunito SemiBold"/>
                <a:cs typeface="Nunito SemiBold"/>
                <a:sym typeface="Nunito SemiBold"/>
              </a:defRPr>
            </a:lvl5pPr>
            <a:lvl6pPr lvl="5" rtl="0">
              <a:spcBef>
                <a:spcPts val="0"/>
              </a:spcBef>
              <a:spcAft>
                <a:spcPts val="0"/>
              </a:spcAft>
              <a:buSzPts val="2800"/>
              <a:buFont typeface="Nunito SemiBold"/>
              <a:buNone/>
              <a:defRPr>
                <a:latin typeface="Nunito SemiBold"/>
                <a:ea typeface="Nunito SemiBold"/>
                <a:cs typeface="Nunito SemiBold"/>
                <a:sym typeface="Nunito SemiBold"/>
              </a:defRPr>
            </a:lvl6pPr>
            <a:lvl7pPr lvl="6" rtl="0">
              <a:spcBef>
                <a:spcPts val="0"/>
              </a:spcBef>
              <a:spcAft>
                <a:spcPts val="0"/>
              </a:spcAft>
              <a:buSzPts val="2800"/>
              <a:buFont typeface="Nunito SemiBold"/>
              <a:buNone/>
              <a:defRPr>
                <a:latin typeface="Nunito SemiBold"/>
                <a:ea typeface="Nunito SemiBold"/>
                <a:cs typeface="Nunito SemiBold"/>
                <a:sym typeface="Nunito SemiBold"/>
              </a:defRPr>
            </a:lvl7pPr>
            <a:lvl8pPr lvl="7" rtl="0">
              <a:spcBef>
                <a:spcPts val="0"/>
              </a:spcBef>
              <a:spcAft>
                <a:spcPts val="0"/>
              </a:spcAft>
              <a:buSzPts val="2800"/>
              <a:buFont typeface="Nunito SemiBold"/>
              <a:buNone/>
              <a:defRPr>
                <a:latin typeface="Nunito SemiBold"/>
                <a:ea typeface="Nunito SemiBold"/>
                <a:cs typeface="Nunito SemiBold"/>
                <a:sym typeface="Nunito SemiBold"/>
              </a:defRPr>
            </a:lvl8pPr>
            <a:lvl9pPr lvl="8" rtl="0">
              <a:spcBef>
                <a:spcPts val="0"/>
              </a:spcBef>
              <a:spcAft>
                <a:spcPts val="0"/>
              </a:spcAft>
              <a:buSzPts val="2800"/>
              <a:buFont typeface="Nunito SemiBold"/>
              <a:buNone/>
              <a:defRPr>
                <a:latin typeface="Nunito SemiBold"/>
                <a:ea typeface="Nunito SemiBold"/>
                <a:cs typeface="Nunito SemiBold"/>
                <a:sym typeface="Nunito SemiBol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8" Type="http://schemas.openxmlformats.org/officeDocument/2006/relationships/slideLayout" Target="../slideLayouts/slideLayout106.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theme" Target="../theme/theme4.xml"/><Relationship Id="rId20" Type="http://schemas.openxmlformats.org/officeDocument/2006/relationships/slideLayout" Target="../slideLayouts/slideLayout118.xml"/><Relationship Id="rId41"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1836"/>
              </a:buClr>
              <a:buSzPts val="2800"/>
              <a:buFont typeface="Nunito"/>
              <a:buNone/>
              <a:defRPr sz="2800" b="1">
                <a:solidFill>
                  <a:srgbClr val="001836"/>
                </a:solidFill>
                <a:latin typeface="Nunito"/>
                <a:ea typeface="Nunito"/>
                <a:cs typeface="Nunito"/>
                <a:sym typeface="Nunito"/>
              </a:defRPr>
            </a:lvl1pPr>
            <a:lvl2pPr lvl="1"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2pPr>
            <a:lvl3pPr lvl="2"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3pPr>
            <a:lvl4pPr lvl="3"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4pPr>
            <a:lvl5pPr lvl="4"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5pPr>
            <a:lvl6pPr lvl="5"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6pPr>
            <a:lvl7pPr lvl="6"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7pPr>
            <a:lvl8pPr lvl="7"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8pPr>
            <a:lvl9pPr lvl="8"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1pPr>
            <a:lvl2pPr marL="914400" lvl="1"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2pPr>
            <a:lvl3pPr marL="1371600" lvl="2"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3pPr>
            <a:lvl4pPr marL="1828800" lvl="3"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4pPr>
            <a:lvl5pPr marL="2286000" lvl="4"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5pPr>
            <a:lvl6pPr marL="2743200" lvl="5"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6pPr>
            <a:lvl7pPr marL="3200400" lvl="6"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7pPr>
            <a:lvl8pPr marL="3657600" lvl="7"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8pPr>
            <a:lvl9pPr marL="4114800" lvl="8"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9"/>
        <p:cNvGrpSpPr/>
        <p:nvPr/>
      </p:nvGrpSpPr>
      <p:grpSpPr>
        <a:xfrm>
          <a:off x="0" y="0"/>
          <a:ext cx="0" cy="0"/>
          <a:chOff x="0" y="0"/>
          <a:chExt cx="0" cy="0"/>
        </a:xfrm>
      </p:grpSpPr>
      <p:sp>
        <p:nvSpPr>
          <p:cNvPr id="340" name="Google Shape;34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41" name="Google Shape;341;p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342" name="Google Shape;342;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32"/>
        <p:cNvGrpSpPr/>
        <p:nvPr/>
      </p:nvGrpSpPr>
      <p:grpSpPr>
        <a:xfrm>
          <a:off x="0" y="0"/>
          <a:ext cx="0" cy="0"/>
          <a:chOff x="0" y="0"/>
          <a:chExt cx="0" cy="0"/>
        </a:xfrm>
      </p:grpSpPr>
      <p:sp>
        <p:nvSpPr>
          <p:cNvPr id="433" name="Google Shape;433;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1836"/>
              </a:buClr>
              <a:buSzPts val="2800"/>
              <a:buFont typeface="Nunito"/>
              <a:buNone/>
              <a:defRPr sz="2800" b="1">
                <a:solidFill>
                  <a:srgbClr val="001836"/>
                </a:solidFill>
                <a:latin typeface="Nunito"/>
                <a:ea typeface="Nunito"/>
                <a:cs typeface="Nunito"/>
                <a:sym typeface="Nunito"/>
              </a:defRPr>
            </a:lvl1pPr>
            <a:lvl2pPr lvl="1"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2pPr>
            <a:lvl3pPr lvl="2"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3pPr>
            <a:lvl4pPr lvl="3"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4pPr>
            <a:lvl5pPr lvl="4"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5pPr>
            <a:lvl6pPr lvl="5"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6pPr>
            <a:lvl7pPr lvl="6"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7pPr>
            <a:lvl8pPr lvl="7"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8pPr>
            <a:lvl9pPr lvl="8" rt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9pPr>
          </a:lstStyle>
          <a:p>
            <a:endParaRPr/>
          </a:p>
        </p:txBody>
      </p:sp>
      <p:sp>
        <p:nvSpPr>
          <p:cNvPr id="434" name="Google Shape;434;p10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1pPr>
            <a:lvl2pPr marL="914400" lvl="1"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2pPr>
            <a:lvl3pPr marL="1371600" lvl="2"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3pPr>
            <a:lvl4pPr marL="1828800" lvl="3"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4pPr>
            <a:lvl5pPr marL="2286000" lvl="4"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5pPr>
            <a:lvl6pPr marL="2743200" lvl="5"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6pPr>
            <a:lvl7pPr marL="3200400" lvl="6"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7pPr>
            <a:lvl8pPr marL="3657600" lvl="7"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8pPr>
            <a:lvl9pPr marL="4114800" lvl="8" indent="-342900" rtl="0">
              <a:lnSpc>
                <a:spcPct val="115000"/>
              </a:lnSpc>
              <a:spcBef>
                <a:spcPts val="0"/>
              </a:spcBef>
              <a:spcAft>
                <a:spcPts val="0"/>
              </a:spcAft>
              <a:buClr>
                <a:srgbClr val="3D4D5C"/>
              </a:buClr>
              <a:buSzPts val="1800"/>
              <a:buFont typeface="Nunito"/>
              <a:buChar char="■"/>
              <a:defRPr sz="1800">
                <a:solidFill>
                  <a:srgbClr val="3D4D5C"/>
                </a:solidFill>
                <a:latin typeface="Nunito"/>
                <a:ea typeface="Nunito"/>
                <a:cs typeface="Nunito"/>
                <a:sym typeface="Nunito"/>
              </a:defRPr>
            </a:lvl9pPr>
          </a:lstStyle>
          <a:p>
            <a:endParaRPr/>
          </a:p>
        </p:txBody>
      </p:sp>
      <p:sp>
        <p:nvSpPr>
          <p:cNvPr id="435" name="Google Shape;435;p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https://journals.sagepub.com/doi/10.1177/02655322231195027?icid=int.sj-full-text.citing-articles.1" TargetMode="External"/><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6.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9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98.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148"/>
          <p:cNvSpPr txBox="1">
            <a:spLocks noGrp="1"/>
          </p:cNvSpPr>
          <p:nvPr>
            <p:ph type="title" idx="2"/>
          </p:nvPr>
        </p:nvSpPr>
        <p:spPr>
          <a:xfrm>
            <a:off x="4770724" y="4336050"/>
            <a:ext cx="3208800" cy="467100"/>
          </a:xfrm>
          <a:prstGeom prst="rect">
            <a:avLst/>
          </a:prstGeom>
        </p:spPr>
        <p:txBody>
          <a:bodyPr spcFirstLastPara="1" wrap="square" lIns="91425" tIns="91425" rIns="0" bIns="91425" anchor="t" anchorCtr="0">
            <a:noAutofit/>
          </a:bodyPr>
          <a:lstStyle/>
          <a:p>
            <a:pPr marL="0" lvl="0" indent="0" algn="r" rtl="0">
              <a:spcBef>
                <a:spcPts val="0"/>
              </a:spcBef>
              <a:spcAft>
                <a:spcPts val="0"/>
              </a:spcAft>
              <a:buNone/>
            </a:pPr>
            <a:endParaRPr sz="2000" b="1"/>
          </a:p>
          <a:p>
            <a:pPr marL="0" lvl="0" indent="0" algn="r" rtl="0">
              <a:spcBef>
                <a:spcPts val="0"/>
              </a:spcBef>
              <a:spcAft>
                <a:spcPts val="0"/>
              </a:spcAft>
              <a:buNone/>
            </a:pPr>
            <a:r>
              <a:rPr lang="en-GB" sz="2000"/>
              <a:t>March 2024</a:t>
            </a:r>
            <a:endParaRPr sz="2000" b="0">
              <a:latin typeface="Nunito"/>
              <a:ea typeface="Nunito"/>
              <a:cs typeface="Nunito"/>
              <a:sym typeface="Nunito"/>
            </a:endParaRPr>
          </a:p>
        </p:txBody>
      </p:sp>
      <p:sp>
        <p:nvSpPr>
          <p:cNvPr id="649" name="Google Shape;649;p148"/>
          <p:cNvSpPr txBox="1"/>
          <p:nvPr/>
        </p:nvSpPr>
        <p:spPr>
          <a:xfrm>
            <a:off x="363350" y="2851225"/>
            <a:ext cx="5073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b="1">
              <a:latin typeface="Nunito"/>
              <a:ea typeface="Nunito"/>
              <a:cs typeface="Nunito"/>
              <a:sym typeface="Nunito"/>
            </a:endParaRPr>
          </a:p>
        </p:txBody>
      </p:sp>
      <p:pic>
        <p:nvPicPr>
          <p:cNvPr id="650" name="Google Shape;650;p148"/>
          <p:cNvPicPr preferRelativeResize="0"/>
          <p:nvPr/>
        </p:nvPicPr>
        <p:blipFill>
          <a:blip r:embed="rId3">
            <a:alphaModFix/>
          </a:blip>
          <a:stretch>
            <a:fillRect/>
          </a:stretch>
        </p:blipFill>
        <p:spPr>
          <a:xfrm>
            <a:off x="571500" y="372299"/>
            <a:ext cx="4391649" cy="677625"/>
          </a:xfrm>
          <a:prstGeom prst="rect">
            <a:avLst/>
          </a:prstGeom>
          <a:noFill/>
          <a:ln>
            <a:noFill/>
          </a:ln>
        </p:spPr>
      </p:pic>
      <p:sp>
        <p:nvSpPr>
          <p:cNvPr id="651" name="Google Shape;651;p148"/>
          <p:cNvSpPr/>
          <p:nvPr/>
        </p:nvSpPr>
        <p:spPr>
          <a:xfrm>
            <a:off x="906625" y="4019550"/>
            <a:ext cx="7261200" cy="196800"/>
          </a:xfrm>
          <a:prstGeom prst="roundRect">
            <a:avLst>
              <a:gd name="adj" fmla="val 33323"/>
            </a:avLst>
          </a:prstGeom>
          <a:solidFill>
            <a:srgbClr val="FFE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652" name="Google Shape;652;p148"/>
          <p:cNvSpPr txBox="1">
            <a:spLocks noGrp="1"/>
          </p:cNvSpPr>
          <p:nvPr>
            <p:ph type="ctrTitle"/>
          </p:nvPr>
        </p:nvSpPr>
        <p:spPr>
          <a:xfrm>
            <a:off x="228950" y="3449075"/>
            <a:ext cx="8592900" cy="9390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GB" sz="4900">
                <a:solidFill>
                  <a:srgbClr val="001836"/>
                </a:solidFill>
              </a:rPr>
              <a:t>DET Primer &amp; Q&amp;A</a:t>
            </a:r>
            <a:endParaRPr sz="2300">
              <a:solidFill>
                <a:srgbClr val="001836"/>
              </a:solidFill>
            </a:endParaRPr>
          </a:p>
        </p:txBody>
      </p:sp>
      <p:pic>
        <p:nvPicPr>
          <p:cNvPr id="653" name="Google Shape;653;p148"/>
          <p:cNvPicPr preferRelativeResize="0"/>
          <p:nvPr/>
        </p:nvPicPr>
        <p:blipFill>
          <a:blip r:embed="rId4">
            <a:alphaModFix/>
          </a:blip>
          <a:stretch>
            <a:fillRect/>
          </a:stretch>
        </p:blipFill>
        <p:spPr>
          <a:xfrm>
            <a:off x="2012913" y="493275"/>
            <a:ext cx="4845224" cy="38427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57"/>
          <p:cNvSpPr/>
          <p:nvPr/>
        </p:nvSpPr>
        <p:spPr>
          <a:xfrm>
            <a:off x="7529125" y="4509075"/>
            <a:ext cx="1541400" cy="634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57"/>
          <p:cNvSpPr txBox="1">
            <a:spLocks noGrp="1"/>
          </p:cNvSpPr>
          <p:nvPr>
            <p:ph type="title"/>
          </p:nvPr>
        </p:nvSpPr>
        <p:spPr>
          <a:xfrm>
            <a:off x="420624" y="15544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a:latin typeface="Nunito"/>
                <a:ea typeface="Nunito"/>
                <a:cs typeface="Nunito"/>
                <a:sym typeface="Nunito"/>
              </a:rPr>
              <a:t>Meeting the standard </a:t>
            </a:r>
            <a:br>
              <a:rPr lang="en-GB" sz="3200">
                <a:latin typeface="Nunito"/>
                <a:ea typeface="Nunito"/>
                <a:cs typeface="Nunito"/>
                <a:sym typeface="Nunito"/>
              </a:rPr>
            </a:br>
            <a:r>
              <a:rPr lang="en-GB" sz="3200" b="0">
                <a:latin typeface="Nunito SemiBold"/>
                <a:ea typeface="Nunito SemiBold"/>
                <a:cs typeface="Nunito SemiBold"/>
                <a:sym typeface="Nunito SemiBold"/>
              </a:rPr>
              <a:t>CEFR aligned from Beginner to Advanced</a:t>
            </a:r>
            <a:endParaRPr sz="3200" b="0"/>
          </a:p>
        </p:txBody>
      </p:sp>
      <p:pic>
        <p:nvPicPr>
          <p:cNvPr id="754" name="Google Shape;754;p157"/>
          <p:cNvPicPr preferRelativeResize="0"/>
          <p:nvPr/>
        </p:nvPicPr>
        <p:blipFill rotWithShape="1">
          <a:blip r:embed="rId3">
            <a:alphaModFix/>
          </a:blip>
          <a:srcRect t="24806"/>
          <a:stretch/>
        </p:blipFill>
        <p:spPr>
          <a:xfrm>
            <a:off x="987825" y="1440938"/>
            <a:ext cx="7320749" cy="3678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58"/>
          <p:cNvSpPr txBox="1">
            <a:spLocks noGrp="1"/>
          </p:cNvSpPr>
          <p:nvPr>
            <p:ph type="subTitle" idx="1"/>
          </p:nvPr>
        </p:nvSpPr>
        <p:spPr>
          <a:xfrm>
            <a:off x="485988" y="474600"/>
            <a:ext cx="8172300" cy="624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Subscores: </a:t>
            </a:r>
            <a:r>
              <a:rPr lang="en-GB" b="0"/>
              <a:t>Integrated language use</a:t>
            </a:r>
            <a:endParaRPr b="0"/>
          </a:p>
        </p:txBody>
      </p:sp>
      <p:pic>
        <p:nvPicPr>
          <p:cNvPr id="760" name="Google Shape;760;p158"/>
          <p:cNvPicPr preferRelativeResize="0"/>
          <p:nvPr/>
        </p:nvPicPr>
        <p:blipFill>
          <a:blip r:embed="rId3">
            <a:alphaModFix/>
          </a:blip>
          <a:stretch>
            <a:fillRect/>
          </a:stretch>
        </p:blipFill>
        <p:spPr>
          <a:xfrm>
            <a:off x="2657863" y="1070225"/>
            <a:ext cx="3828530" cy="3768475"/>
          </a:xfrm>
          <a:prstGeom prst="rect">
            <a:avLst/>
          </a:prstGeom>
          <a:noFill/>
          <a:ln>
            <a:noFill/>
          </a:ln>
        </p:spPr>
      </p:pic>
      <p:sp>
        <p:nvSpPr>
          <p:cNvPr id="761" name="Google Shape;761;p158"/>
          <p:cNvSpPr/>
          <p:nvPr/>
        </p:nvSpPr>
        <p:spPr>
          <a:xfrm>
            <a:off x="441500" y="1278600"/>
            <a:ext cx="2077200" cy="1690500"/>
          </a:xfrm>
          <a:prstGeom prst="roundRect">
            <a:avLst>
              <a:gd name="adj" fmla="val 16667"/>
            </a:avLst>
          </a:prstGeom>
          <a:solidFill>
            <a:schemeClr val="l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50">
                <a:solidFill>
                  <a:schemeClr val="dk1"/>
                </a:solidFill>
                <a:latin typeface="Nunito"/>
                <a:ea typeface="Nunito"/>
                <a:cs typeface="Nunito"/>
                <a:sym typeface="Nunito"/>
              </a:rPr>
              <a:t>Reading and writing English from basic informational text to advanced expository/persuasive texts </a:t>
            </a:r>
            <a:endParaRPr sz="1250"/>
          </a:p>
        </p:txBody>
      </p:sp>
      <p:sp>
        <p:nvSpPr>
          <p:cNvPr id="762" name="Google Shape;762;p158"/>
          <p:cNvSpPr/>
          <p:nvPr/>
        </p:nvSpPr>
        <p:spPr>
          <a:xfrm>
            <a:off x="485975" y="3148200"/>
            <a:ext cx="2077200" cy="1690500"/>
          </a:xfrm>
          <a:prstGeom prst="roundRect">
            <a:avLst>
              <a:gd name="adj" fmla="val 16667"/>
            </a:avLst>
          </a:prstGeom>
          <a:solidFill>
            <a:schemeClr val="l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50">
                <a:solidFill>
                  <a:schemeClr val="dk1"/>
                </a:solidFill>
                <a:latin typeface="Nunito"/>
                <a:ea typeface="Nunito"/>
                <a:cs typeface="Nunito"/>
                <a:sym typeface="Nunito"/>
              </a:rPr>
              <a:t>Understanding spoken and written English from basic informational discourse (mini-talks) to advanced discourse (extended monologues) </a:t>
            </a:r>
            <a:endParaRPr sz="1250"/>
          </a:p>
        </p:txBody>
      </p:sp>
      <p:sp>
        <p:nvSpPr>
          <p:cNvPr id="763" name="Google Shape;763;p158"/>
          <p:cNvSpPr/>
          <p:nvPr/>
        </p:nvSpPr>
        <p:spPr>
          <a:xfrm>
            <a:off x="6625575" y="1278600"/>
            <a:ext cx="2077200" cy="1690500"/>
          </a:xfrm>
          <a:prstGeom prst="roundRect">
            <a:avLst>
              <a:gd name="adj" fmla="val 16667"/>
            </a:avLst>
          </a:prstGeom>
          <a:solidFill>
            <a:schemeClr val="l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50">
                <a:solidFill>
                  <a:schemeClr val="dk1"/>
                </a:solidFill>
                <a:latin typeface="Nunito"/>
                <a:ea typeface="Nunito"/>
                <a:cs typeface="Nunito"/>
                <a:sym typeface="Nunito"/>
              </a:rPr>
              <a:t>Producing spoken and written English from basic informational discourse (paragraphs) to advanced discourse (persuasive arguments)</a:t>
            </a:r>
            <a:endParaRPr sz="1250"/>
          </a:p>
        </p:txBody>
      </p:sp>
      <p:sp>
        <p:nvSpPr>
          <p:cNvPr id="764" name="Google Shape;764;p158"/>
          <p:cNvSpPr/>
          <p:nvPr/>
        </p:nvSpPr>
        <p:spPr>
          <a:xfrm>
            <a:off x="6625575" y="3148200"/>
            <a:ext cx="2077200" cy="1690500"/>
          </a:xfrm>
          <a:prstGeom prst="roundRect">
            <a:avLst>
              <a:gd name="adj" fmla="val 16667"/>
            </a:avLst>
          </a:prstGeom>
          <a:solidFill>
            <a:schemeClr val="l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50">
                <a:solidFill>
                  <a:schemeClr val="dk1"/>
                </a:solidFill>
                <a:latin typeface="Nunito"/>
                <a:ea typeface="Nunito"/>
                <a:cs typeface="Nunito"/>
                <a:sym typeface="Nunito"/>
              </a:rPr>
              <a:t>Listening and producing spoken English from basic discourse (informational) to advanced discourse (lectures)</a:t>
            </a:r>
            <a:endParaRPr sz="125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59"/>
          <p:cNvSpPr txBox="1">
            <a:spLocks noGrp="1"/>
          </p:cNvSpPr>
          <p:nvPr>
            <p:ph type="title"/>
          </p:nvPr>
        </p:nvSpPr>
        <p:spPr>
          <a:xfrm>
            <a:off x="500850" y="572200"/>
            <a:ext cx="7688700" cy="5352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3200">
                <a:solidFill>
                  <a:schemeClr val="dk2"/>
                </a:solidFill>
              </a:rPr>
              <a:t>Computer-adaptive test design</a:t>
            </a:r>
            <a:endParaRPr sz="3200">
              <a:solidFill>
                <a:schemeClr val="dk2"/>
              </a:solidFill>
            </a:endParaRPr>
          </a:p>
          <a:p>
            <a:pPr marL="0" marR="0" lvl="0" indent="0" algn="ctr" rtl="0">
              <a:lnSpc>
                <a:spcPct val="100000"/>
              </a:lnSpc>
              <a:spcBef>
                <a:spcPts val="0"/>
              </a:spcBef>
              <a:spcAft>
                <a:spcPts val="0"/>
              </a:spcAft>
              <a:buNone/>
            </a:pPr>
            <a:endParaRPr sz="3200">
              <a:solidFill>
                <a:schemeClr val="dk2"/>
              </a:solidFill>
            </a:endParaRPr>
          </a:p>
        </p:txBody>
      </p:sp>
      <p:sp>
        <p:nvSpPr>
          <p:cNvPr id="770" name="Google Shape;770;p159"/>
          <p:cNvSpPr txBox="1">
            <a:spLocks noGrp="1"/>
          </p:cNvSpPr>
          <p:nvPr>
            <p:ph type="body" idx="1"/>
          </p:nvPr>
        </p:nvSpPr>
        <p:spPr>
          <a:xfrm>
            <a:off x="1186350" y="2800625"/>
            <a:ext cx="2821800" cy="16188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GB">
                <a:solidFill>
                  <a:srgbClr val="3D4D5C"/>
                </a:solidFill>
                <a:highlight>
                  <a:schemeClr val="lt1"/>
                </a:highlight>
                <a:latin typeface="Nunito"/>
                <a:ea typeface="Nunito"/>
                <a:cs typeface="Nunito"/>
                <a:sym typeface="Nunito"/>
              </a:rPr>
              <a:t>Adaptive engine draws items as test is being taken</a:t>
            </a:r>
            <a:endParaRPr>
              <a:solidFill>
                <a:srgbClr val="3D4D5C"/>
              </a:solidFill>
              <a:latin typeface="Nunito"/>
              <a:ea typeface="Nunito"/>
              <a:cs typeface="Nunito"/>
              <a:sym typeface="Nunito"/>
            </a:endParaRPr>
          </a:p>
        </p:txBody>
      </p:sp>
      <p:sp>
        <p:nvSpPr>
          <p:cNvPr id="771" name="Google Shape;771;p159"/>
          <p:cNvSpPr txBox="1">
            <a:spLocks noGrp="1"/>
          </p:cNvSpPr>
          <p:nvPr>
            <p:ph type="body" idx="1"/>
          </p:nvPr>
        </p:nvSpPr>
        <p:spPr>
          <a:xfrm>
            <a:off x="5266350" y="1466825"/>
            <a:ext cx="3151800" cy="29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998" b="1">
                <a:solidFill>
                  <a:schemeClr val="accent1"/>
                </a:solidFill>
              </a:rPr>
              <a:t>10,000</a:t>
            </a:r>
            <a:r>
              <a:rPr lang="en-GB" sz="2998" b="1">
                <a:solidFill>
                  <a:srgbClr val="083156"/>
                </a:solidFill>
              </a:rPr>
              <a:t>+ </a:t>
            </a:r>
            <a:br>
              <a:rPr lang="en-GB" sz="2998" b="1">
                <a:solidFill>
                  <a:srgbClr val="083156"/>
                </a:solidFill>
              </a:rPr>
            </a:br>
            <a:r>
              <a:rPr lang="en-GB" sz="2998" b="1">
                <a:solidFill>
                  <a:srgbClr val="083156"/>
                </a:solidFill>
              </a:rPr>
              <a:t>items</a:t>
            </a:r>
            <a:endParaRPr>
              <a:latin typeface="Nunito"/>
              <a:ea typeface="Nunito"/>
              <a:cs typeface="Nunito"/>
              <a:sym typeface="Nunito"/>
            </a:endParaRPr>
          </a:p>
          <a:p>
            <a:pPr marL="0" lvl="0" indent="0" algn="ctr" rtl="0">
              <a:spcBef>
                <a:spcPts val="1200"/>
              </a:spcBef>
              <a:spcAft>
                <a:spcPts val="1200"/>
              </a:spcAft>
              <a:buNone/>
            </a:pPr>
            <a:r>
              <a:rPr lang="en-GB" sz="1800">
                <a:solidFill>
                  <a:srgbClr val="3D4D5C"/>
                </a:solidFill>
                <a:latin typeface="Nunito"/>
                <a:ea typeface="Nunito"/>
                <a:cs typeface="Nunito"/>
                <a:sym typeface="Nunito"/>
              </a:rPr>
              <a:t>Number of unique test items</a:t>
            </a:r>
            <a:br>
              <a:rPr lang="en-GB">
                <a:solidFill>
                  <a:srgbClr val="3D4D5C"/>
                </a:solidFill>
              </a:rPr>
            </a:br>
            <a:r>
              <a:rPr lang="en-GB">
                <a:solidFill>
                  <a:srgbClr val="3D4D5C"/>
                </a:solidFill>
                <a:latin typeface="Nunito"/>
                <a:ea typeface="Nunito"/>
                <a:cs typeface="Nunito"/>
                <a:sym typeface="Nunito"/>
              </a:rPr>
              <a:t>(No two tests are the same)</a:t>
            </a:r>
            <a:endParaRPr sz="1800">
              <a:solidFill>
                <a:srgbClr val="3D4D5C"/>
              </a:solidFill>
            </a:endParaRPr>
          </a:p>
        </p:txBody>
      </p:sp>
      <p:pic>
        <p:nvPicPr>
          <p:cNvPr id="772" name="Google Shape;772;p159"/>
          <p:cNvPicPr preferRelativeResize="0"/>
          <p:nvPr/>
        </p:nvPicPr>
        <p:blipFill>
          <a:blip r:embed="rId3">
            <a:alphaModFix/>
          </a:blip>
          <a:stretch>
            <a:fillRect/>
          </a:stretch>
        </p:blipFill>
        <p:spPr>
          <a:xfrm>
            <a:off x="1631700" y="1296625"/>
            <a:ext cx="2122050" cy="1647081"/>
          </a:xfrm>
          <a:prstGeom prst="rect">
            <a:avLst/>
          </a:prstGeom>
          <a:noFill/>
          <a:ln>
            <a:noFill/>
          </a:ln>
        </p:spPr>
      </p:pic>
      <p:sp>
        <p:nvSpPr>
          <p:cNvPr id="773" name="Google Shape;773;p159"/>
          <p:cNvSpPr txBox="1"/>
          <p:nvPr/>
        </p:nvSpPr>
        <p:spPr>
          <a:xfrm>
            <a:off x="8846400" y="4789500"/>
            <a:ext cx="2976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u="sng">
                <a:solidFill>
                  <a:schemeClr val="hlink"/>
                </a:solidFill>
                <a:latin typeface="IBM Plex Sans"/>
                <a:ea typeface="IBM Plex Sans"/>
                <a:cs typeface="IBM Plex Sans"/>
                <a:sym typeface="IBM Plex Sans"/>
                <a:hlinkClick r:id="" action="ppaction://noaction"/>
              </a:rP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60"/>
          <p:cNvSpPr txBox="1">
            <a:spLocks noGrp="1"/>
          </p:cNvSpPr>
          <p:nvPr>
            <p:ph type="subTitle" idx="4294967295"/>
          </p:nvPr>
        </p:nvSpPr>
        <p:spPr>
          <a:xfrm>
            <a:off x="376525" y="506075"/>
            <a:ext cx="7724700" cy="572700"/>
          </a:xfrm>
          <a:prstGeom prst="rect">
            <a:avLst/>
          </a:prstGeom>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GB" sz="3200" b="1">
                <a:solidFill>
                  <a:schemeClr val="dk2"/>
                </a:solidFill>
              </a:rPr>
              <a:t>Computer adaptive administration</a:t>
            </a:r>
            <a:endParaRPr sz="3200" b="1">
              <a:solidFill>
                <a:schemeClr val="dk2"/>
              </a:solidFill>
            </a:endParaRPr>
          </a:p>
        </p:txBody>
      </p:sp>
      <p:grpSp>
        <p:nvGrpSpPr>
          <p:cNvPr id="779" name="Google Shape;779;p160"/>
          <p:cNvGrpSpPr/>
          <p:nvPr/>
        </p:nvGrpSpPr>
        <p:grpSpPr>
          <a:xfrm>
            <a:off x="8101250" y="1904625"/>
            <a:ext cx="865500" cy="3033850"/>
            <a:chOff x="8101250" y="1676025"/>
            <a:chExt cx="865500" cy="3033850"/>
          </a:xfrm>
        </p:grpSpPr>
        <p:sp>
          <p:nvSpPr>
            <p:cNvPr id="780" name="Google Shape;780;p160"/>
            <p:cNvSpPr txBox="1"/>
            <p:nvPr/>
          </p:nvSpPr>
          <p:spPr>
            <a:xfrm>
              <a:off x="8101250" y="1676025"/>
              <a:ext cx="865500" cy="708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3000" b="1">
                  <a:solidFill>
                    <a:srgbClr val="FF7900"/>
                  </a:solidFill>
                  <a:latin typeface="Nunito"/>
                  <a:ea typeface="Nunito"/>
                  <a:cs typeface="Nunito"/>
                  <a:sym typeface="Nunito"/>
                </a:rPr>
                <a:t>160</a:t>
              </a:r>
              <a:endParaRPr sz="3000" b="1">
                <a:solidFill>
                  <a:srgbClr val="FF7900"/>
                </a:solidFill>
                <a:latin typeface="Nunito"/>
                <a:ea typeface="Nunito"/>
                <a:cs typeface="Nunito"/>
                <a:sym typeface="Nunito"/>
              </a:endParaRPr>
            </a:p>
            <a:p>
              <a:pPr marL="0" lvl="0" indent="0" algn="l" rtl="0">
                <a:spcBef>
                  <a:spcPts val="0"/>
                </a:spcBef>
                <a:spcAft>
                  <a:spcPts val="0"/>
                </a:spcAft>
                <a:buNone/>
              </a:pPr>
              <a:endParaRPr sz="1600" b="1">
                <a:solidFill>
                  <a:schemeClr val="accent5"/>
                </a:solidFill>
                <a:latin typeface="Nunito"/>
                <a:ea typeface="Nunito"/>
                <a:cs typeface="Nunito"/>
                <a:sym typeface="Nunito"/>
              </a:endParaRPr>
            </a:p>
          </p:txBody>
        </p:sp>
        <p:sp>
          <p:nvSpPr>
            <p:cNvPr id="781" name="Google Shape;781;p160"/>
            <p:cNvSpPr txBox="1"/>
            <p:nvPr/>
          </p:nvSpPr>
          <p:spPr>
            <a:xfrm>
              <a:off x="8101250" y="2820775"/>
              <a:ext cx="666600" cy="708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3000" b="1">
                  <a:solidFill>
                    <a:schemeClr val="accent3"/>
                  </a:solidFill>
                  <a:latin typeface="Nunito"/>
                  <a:ea typeface="Nunito"/>
                  <a:cs typeface="Nunito"/>
                  <a:sym typeface="Nunito"/>
                </a:rPr>
                <a:t>80</a:t>
              </a:r>
              <a:endParaRPr sz="3000" b="1">
                <a:solidFill>
                  <a:schemeClr val="accent3"/>
                </a:solidFill>
                <a:latin typeface="Nunito"/>
                <a:ea typeface="Nunito"/>
                <a:cs typeface="Nunito"/>
                <a:sym typeface="Nunito"/>
              </a:endParaRPr>
            </a:p>
            <a:p>
              <a:pPr marL="0" lvl="0" indent="0" algn="l" rtl="0">
                <a:spcBef>
                  <a:spcPts val="0"/>
                </a:spcBef>
                <a:spcAft>
                  <a:spcPts val="0"/>
                </a:spcAft>
                <a:buNone/>
              </a:pPr>
              <a:endParaRPr sz="1600" b="1">
                <a:solidFill>
                  <a:schemeClr val="accent5"/>
                </a:solidFill>
                <a:latin typeface="Nunito"/>
                <a:ea typeface="Nunito"/>
                <a:cs typeface="Nunito"/>
                <a:sym typeface="Nunito"/>
              </a:endParaRPr>
            </a:p>
          </p:txBody>
        </p:sp>
        <p:sp>
          <p:nvSpPr>
            <p:cNvPr id="782" name="Google Shape;782;p160"/>
            <p:cNvSpPr txBox="1"/>
            <p:nvPr/>
          </p:nvSpPr>
          <p:spPr>
            <a:xfrm>
              <a:off x="8101250" y="4001875"/>
              <a:ext cx="666600" cy="708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3000" b="1">
                  <a:solidFill>
                    <a:schemeClr val="accent2"/>
                  </a:solidFill>
                  <a:latin typeface="Nunito"/>
                  <a:ea typeface="Nunito"/>
                  <a:cs typeface="Nunito"/>
                  <a:sym typeface="Nunito"/>
                </a:rPr>
                <a:t>15</a:t>
              </a:r>
              <a:endParaRPr sz="3000" b="1">
                <a:solidFill>
                  <a:schemeClr val="accent2"/>
                </a:solidFill>
                <a:latin typeface="Nunito"/>
                <a:ea typeface="Nunito"/>
                <a:cs typeface="Nunito"/>
                <a:sym typeface="Nunito"/>
              </a:endParaRPr>
            </a:p>
            <a:p>
              <a:pPr marL="0" lvl="0" indent="0" algn="l" rtl="0">
                <a:spcBef>
                  <a:spcPts val="0"/>
                </a:spcBef>
                <a:spcAft>
                  <a:spcPts val="0"/>
                </a:spcAft>
                <a:buNone/>
              </a:pPr>
              <a:endParaRPr sz="1600" b="1">
                <a:solidFill>
                  <a:schemeClr val="accent5"/>
                </a:solidFill>
                <a:latin typeface="Nunito"/>
                <a:ea typeface="Nunito"/>
                <a:cs typeface="Nunito"/>
                <a:sym typeface="Nunito"/>
              </a:endParaRPr>
            </a:p>
          </p:txBody>
        </p:sp>
      </p:grpSp>
      <p:pic>
        <p:nvPicPr>
          <p:cNvPr id="783" name="Google Shape;783;p160"/>
          <p:cNvPicPr preferRelativeResize="0"/>
          <p:nvPr/>
        </p:nvPicPr>
        <p:blipFill>
          <a:blip r:embed="rId3">
            <a:alphaModFix/>
          </a:blip>
          <a:stretch>
            <a:fillRect/>
          </a:stretch>
        </p:blipFill>
        <p:spPr>
          <a:xfrm>
            <a:off x="452350" y="1222617"/>
            <a:ext cx="1536269" cy="3968122"/>
          </a:xfrm>
          <a:prstGeom prst="rect">
            <a:avLst/>
          </a:prstGeom>
          <a:noFill/>
          <a:ln>
            <a:noFill/>
          </a:ln>
        </p:spPr>
      </p:pic>
      <p:pic>
        <p:nvPicPr>
          <p:cNvPr id="784" name="Google Shape;784;p160"/>
          <p:cNvPicPr preferRelativeResize="0"/>
          <p:nvPr/>
        </p:nvPicPr>
        <p:blipFill>
          <a:blip r:embed="rId4">
            <a:alphaModFix/>
          </a:blip>
          <a:stretch>
            <a:fillRect/>
          </a:stretch>
        </p:blipFill>
        <p:spPr>
          <a:xfrm>
            <a:off x="1988620" y="1222617"/>
            <a:ext cx="1305484" cy="3968122"/>
          </a:xfrm>
          <a:prstGeom prst="rect">
            <a:avLst/>
          </a:prstGeom>
          <a:noFill/>
          <a:ln>
            <a:noFill/>
          </a:ln>
        </p:spPr>
      </p:pic>
      <p:pic>
        <p:nvPicPr>
          <p:cNvPr id="785" name="Google Shape;785;p160"/>
          <p:cNvPicPr preferRelativeResize="0"/>
          <p:nvPr/>
        </p:nvPicPr>
        <p:blipFill>
          <a:blip r:embed="rId5">
            <a:alphaModFix/>
          </a:blip>
          <a:stretch>
            <a:fillRect/>
          </a:stretch>
        </p:blipFill>
        <p:spPr>
          <a:xfrm>
            <a:off x="3292329" y="1222616"/>
            <a:ext cx="3065654" cy="3968122"/>
          </a:xfrm>
          <a:prstGeom prst="rect">
            <a:avLst/>
          </a:prstGeom>
          <a:noFill/>
          <a:ln>
            <a:noFill/>
          </a:ln>
        </p:spPr>
      </p:pic>
      <p:pic>
        <p:nvPicPr>
          <p:cNvPr id="786" name="Google Shape;786;p160"/>
          <p:cNvPicPr preferRelativeResize="0"/>
          <p:nvPr/>
        </p:nvPicPr>
        <p:blipFill>
          <a:blip r:embed="rId6">
            <a:alphaModFix/>
          </a:blip>
          <a:stretch>
            <a:fillRect/>
          </a:stretch>
        </p:blipFill>
        <p:spPr>
          <a:xfrm>
            <a:off x="6331663" y="1222616"/>
            <a:ext cx="1605160" cy="3968122"/>
          </a:xfrm>
          <a:prstGeom prst="rect">
            <a:avLst/>
          </a:prstGeom>
          <a:noFill/>
          <a:ln>
            <a:noFill/>
          </a:ln>
        </p:spPr>
      </p:pic>
      <p:sp>
        <p:nvSpPr>
          <p:cNvPr id="787" name="Google Shape;787;p160"/>
          <p:cNvSpPr txBox="1"/>
          <p:nvPr/>
        </p:nvSpPr>
        <p:spPr>
          <a:xfrm>
            <a:off x="8834100" y="4789500"/>
            <a:ext cx="3099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u="sng">
                <a:solidFill>
                  <a:schemeClr val="hlink"/>
                </a:solidFill>
                <a:latin typeface="IBM Plex Sans"/>
                <a:ea typeface="IBM Plex Sans"/>
                <a:cs typeface="IBM Plex Sans"/>
                <a:sym typeface="IBM Plex Sans"/>
                <a:hlinkClick r:id="" action="ppaction://noaction"/>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61"/>
          <p:cNvSpPr txBox="1">
            <a:spLocks noGrp="1"/>
          </p:cNvSpPr>
          <p:nvPr>
            <p:ph type="subTitle" idx="2"/>
          </p:nvPr>
        </p:nvSpPr>
        <p:spPr>
          <a:xfrm>
            <a:off x="366550" y="489650"/>
            <a:ext cx="8172300" cy="57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a:solidFill>
                  <a:schemeClr val="dk1"/>
                </a:solidFill>
                <a:latin typeface="Nunito"/>
                <a:ea typeface="Nunito"/>
                <a:cs typeface="Nunito"/>
                <a:sym typeface="Nunito"/>
              </a:rPr>
              <a:t>Research, scoring and concordance</a:t>
            </a:r>
            <a:r>
              <a:rPr lang="en-GB"/>
              <a:t> </a:t>
            </a:r>
            <a:endParaRPr/>
          </a:p>
        </p:txBody>
      </p:sp>
      <p:graphicFrame>
        <p:nvGraphicFramePr>
          <p:cNvPr id="793" name="Google Shape;793;p161"/>
          <p:cNvGraphicFramePr/>
          <p:nvPr/>
        </p:nvGraphicFramePr>
        <p:xfrm>
          <a:off x="5861238" y="1429925"/>
          <a:ext cx="3000000" cy="3000000"/>
        </p:xfrm>
        <a:graphic>
          <a:graphicData uri="http://schemas.openxmlformats.org/drawingml/2006/table">
            <a:tbl>
              <a:tblPr>
                <a:noFill/>
                <a:tableStyleId>{7CA45D14-78B7-4E10-B569-9C2461D9385F}</a:tableStyleId>
              </a:tblPr>
              <a:tblGrid>
                <a:gridCol w="1296600">
                  <a:extLst>
                    <a:ext uri="{9D8B030D-6E8A-4147-A177-3AD203B41FA5}">
                      <a16:colId xmlns:a16="http://schemas.microsoft.com/office/drawing/2014/main" val="20000"/>
                    </a:ext>
                  </a:extLst>
                </a:gridCol>
                <a:gridCol w="129660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GB" sz="1100" b="1">
                          <a:solidFill>
                            <a:schemeClr val="dk1"/>
                          </a:solidFill>
                          <a:latin typeface="Nunito"/>
                          <a:ea typeface="Nunito"/>
                          <a:cs typeface="Nunito"/>
                          <a:sym typeface="Nunito"/>
                        </a:rPr>
                        <a:t>DET</a:t>
                      </a:r>
                      <a:endParaRPr sz="1100" b="1">
                        <a:solidFill>
                          <a:schemeClr val="dk1"/>
                        </a:solidFill>
                        <a:latin typeface="Nunito"/>
                        <a:ea typeface="Nunito"/>
                        <a:cs typeface="Nunito"/>
                        <a:sym typeface="Nunito"/>
                      </a:endParaRPr>
                    </a:p>
                  </a:txBody>
                  <a:tcPr marL="45725" marR="45725" marT="45725" marB="45725"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GB" sz="1100" b="1">
                          <a:solidFill>
                            <a:schemeClr val="dk1"/>
                          </a:solidFill>
                          <a:latin typeface="Nunito"/>
                          <a:ea typeface="Nunito"/>
                          <a:cs typeface="Nunito"/>
                          <a:sym typeface="Nunito"/>
                        </a:rPr>
                        <a:t>IELTS Academic</a:t>
                      </a:r>
                      <a:endParaRPr sz="1100">
                        <a:solidFill>
                          <a:schemeClr val="dk1"/>
                        </a:solidFill>
                        <a:latin typeface="Nunito"/>
                        <a:ea typeface="Nunito"/>
                        <a:cs typeface="Nunito"/>
                        <a:sym typeface="Nunito"/>
                      </a:endParaRPr>
                    </a:p>
                  </a:txBody>
                  <a:tcPr marL="45725" marR="45725"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GB" sz="1100" b="1">
                          <a:latin typeface="Nunito"/>
                          <a:ea typeface="Nunito"/>
                          <a:cs typeface="Nunito"/>
                          <a:sym typeface="Nunito"/>
                        </a:rPr>
                        <a:t>160</a:t>
                      </a:r>
                      <a:endParaRPr sz="1100" b="1">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FFAED"/>
                    </a:solidFill>
                  </a:tcPr>
                </a:tc>
                <a:tc>
                  <a:txBody>
                    <a:bodyPr/>
                    <a:lstStyle/>
                    <a:p>
                      <a:pPr marL="0" lvl="0" indent="0" algn="ctr" rtl="0">
                        <a:spcBef>
                          <a:spcPts val="0"/>
                        </a:spcBef>
                        <a:spcAft>
                          <a:spcPts val="0"/>
                        </a:spcAft>
                        <a:buNone/>
                      </a:pPr>
                      <a:r>
                        <a:rPr lang="en-GB" sz="1100">
                          <a:latin typeface="Nunito"/>
                          <a:ea typeface="Nunito"/>
                          <a:cs typeface="Nunito"/>
                          <a:sym typeface="Nunito"/>
                        </a:rPr>
                        <a:t>8.5–9</a:t>
                      </a:r>
                      <a:endParaRPr sz="1100">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GB" sz="1100" b="1">
                          <a:latin typeface="Nunito"/>
                          <a:ea typeface="Nunito"/>
                          <a:cs typeface="Nunito"/>
                          <a:sym typeface="Nunito"/>
                        </a:rPr>
                        <a:t>150–155</a:t>
                      </a:r>
                      <a:endParaRPr sz="1100" b="1">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FFAED"/>
                    </a:solidFill>
                  </a:tcPr>
                </a:tc>
                <a:tc>
                  <a:txBody>
                    <a:bodyPr/>
                    <a:lstStyle/>
                    <a:p>
                      <a:pPr marL="0" lvl="0" indent="0" algn="ctr" rtl="0">
                        <a:spcBef>
                          <a:spcPts val="0"/>
                        </a:spcBef>
                        <a:spcAft>
                          <a:spcPts val="0"/>
                        </a:spcAft>
                        <a:buNone/>
                      </a:pPr>
                      <a:r>
                        <a:rPr lang="en-GB" sz="1100">
                          <a:latin typeface="Nunito"/>
                          <a:ea typeface="Nunito"/>
                          <a:cs typeface="Nunito"/>
                          <a:sym typeface="Nunito"/>
                        </a:rPr>
                        <a:t>8</a:t>
                      </a:r>
                      <a:endParaRPr sz="1100">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GB" sz="1100" b="1">
                          <a:latin typeface="Nunito"/>
                          <a:ea typeface="Nunito"/>
                          <a:cs typeface="Nunito"/>
                          <a:sym typeface="Nunito"/>
                        </a:rPr>
                        <a:t>140–145</a:t>
                      </a:r>
                      <a:endParaRPr sz="1100" b="1">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FFAED"/>
                    </a:solidFill>
                  </a:tcPr>
                </a:tc>
                <a:tc>
                  <a:txBody>
                    <a:bodyPr/>
                    <a:lstStyle/>
                    <a:p>
                      <a:pPr marL="0" lvl="0" indent="0" algn="ctr" rtl="0">
                        <a:spcBef>
                          <a:spcPts val="0"/>
                        </a:spcBef>
                        <a:spcAft>
                          <a:spcPts val="0"/>
                        </a:spcAft>
                        <a:buNone/>
                      </a:pPr>
                      <a:r>
                        <a:rPr lang="en-GB" sz="1100">
                          <a:latin typeface="Nunito"/>
                          <a:ea typeface="Nunito"/>
                          <a:cs typeface="Nunito"/>
                          <a:sym typeface="Nunito"/>
                        </a:rPr>
                        <a:t>7.5</a:t>
                      </a:r>
                      <a:endParaRPr sz="1100">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GB" sz="1100" b="1">
                          <a:latin typeface="Nunito"/>
                          <a:ea typeface="Nunito"/>
                          <a:cs typeface="Nunito"/>
                          <a:sym typeface="Nunito"/>
                        </a:rPr>
                        <a:t>130–135</a:t>
                      </a:r>
                      <a:endParaRPr sz="1100" b="1">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FFAED"/>
                    </a:solidFill>
                  </a:tcPr>
                </a:tc>
                <a:tc>
                  <a:txBody>
                    <a:bodyPr/>
                    <a:lstStyle/>
                    <a:p>
                      <a:pPr marL="0" lvl="0" indent="0" algn="ctr" rtl="0">
                        <a:spcBef>
                          <a:spcPts val="0"/>
                        </a:spcBef>
                        <a:spcAft>
                          <a:spcPts val="0"/>
                        </a:spcAft>
                        <a:buNone/>
                      </a:pPr>
                      <a:r>
                        <a:rPr lang="en-GB" sz="1100">
                          <a:latin typeface="Nunito"/>
                          <a:ea typeface="Nunito"/>
                          <a:cs typeface="Nunito"/>
                          <a:sym typeface="Nunito"/>
                        </a:rPr>
                        <a:t>7</a:t>
                      </a:r>
                      <a:endParaRPr sz="1100">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GB" sz="1100" b="1">
                          <a:latin typeface="Nunito"/>
                          <a:ea typeface="Nunito"/>
                          <a:cs typeface="Nunito"/>
                          <a:sym typeface="Nunito"/>
                        </a:rPr>
                        <a:t>120–125</a:t>
                      </a:r>
                      <a:endParaRPr sz="1100" b="1">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FFAED"/>
                    </a:solidFill>
                  </a:tcPr>
                </a:tc>
                <a:tc>
                  <a:txBody>
                    <a:bodyPr/>
                    <a:lstStyle/>
                    <a:p>
                      <a:pPr marL="0" lvl="0" indent="0" algn="ctr" rtl="0">
                        <a:spcBef>
                          <a:spcPts val="0"/>
                        </a:spcBef>
                        <a:spcAft>
                          <a:spcPts val="0"/>
                        </a:spcAft>
                        <a:buNone/>
                      </a:pPr>
                      <a:r>
                        <a:rPr lang="en-GB" sz="1100">
                          <a:latin typeface="Nunito"/>
                          <a:ea typeface="Nunito"/>
                          <a:cs typeface="Nunito"/>
                          <a:sym typeface="Nunito"/>
                        </a:rPr>
                        <a:t>6.5</a:t>
                      </a:r>
                      <a:endParaRPr sz="1100">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GB" sz="1100" b="1">
                          <a:latin typeface="Nunito"/>
                          <a:ea typeface="Nunito"/>
                          <a:cs typeface="Nunito"/>
                          <a:sym typeface="Nunito"/>
                        </a:rPr>
                        <a:t>105–115</a:t>
                      </a:r>
                      <a:endParaRPr sz="1100" b="1">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FFAED"/>
                    </a:solidFill>
                  </a:tcPr>
                </a:tc>
                <a:tc>
                  <a:txBody>
                    <a:bodyPr/>
                    <a:lstStyle/>
                    <a:p>
                      <a:pPr marL="0" lvl="0" indent="0" algn="ctr" rtl="0">
                        <a:spcBef>
                          <a:spcPts val="0"/>
                        </a:spcBef>
                        <a:spcAft>
                          <a:spcPts val="0"/>
                        </a:spcAft>
                        <a:buNone/>
                      </a:pPr>
                      <a:r>
                        <a:rPr lang="en-GB" sz="1100">
                          <a:latin typeface="Nunito"/>
                          <a:ea typeface="Nunito"/>
                          <a:cs typeface="Nunito"/>
                          <a:sym typeface="Nunito"/>
                        </a:rPr>
                        <a:t>6</a:t>
                      </a:r>
                      <a:endParaRPr sz="1100">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ctr" rtl="0">
                        <a:spcBef>
                          <a:spcPts val="0"/>
                        </a:spcBef>
                        <a:spcAft>
                          <a:spcPts val="0"/>
                        </a:spcAft>
                        <a:buNone/>
                      </a:pPr>
                      <a:r>
                        <a:rPr lang="en-GB" sz="1100" b="1">
                          <a:latin typeface="Nunito"/>
                          <a:ea typeface="Nunito"/>
                          <a:cs typeface="Nunito"/>
                          <a:sym typeface="Nunito"/>
                        </a:rPr>
                        <a:t>95–100</a:t>
                      </a:r>
                      <a:endParaRPr sz="1100" b="1">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FFAED"/>
                    </a:solidFill>
                  </a:tcPr>
                </a:tc>
                <a:tc>
                  <a:txBody>
                    <a:bodyPr/>
                    <a:lstStyle/>
                    <a:p>
                      <a:pPr marL="0" lvl="0" indent="0" algn="ctr" rtl="0">
                        <a:spcBef>
                          <a:spcPts val="0"/>
                        </a:spcBef>
                        <a:spcAft>
                          <a:spcPts val="0"/>
                        </a:spcAft>
                        <a:buNone/>
                      </a:pPr>
                      <a:r>
                        <a:rPr lang="en-GB" sz="1100">
                          <a:latin typeface="Nunito"/>
                          <a:ea typeface="Nunito"/>
                          <a:cs typeface="Nunito"/>
                          <a:sym typeface="Nunito"/>
                        </a:rPr>
                        <a:t>5.5</a:t>
                      </a:r>
                      <a:endParaRPr sz="1100">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GB" sz="1100" b="1">
                          <a:latin typeface="Nunito"/>
                          <a:ea typeface="Nunito"/>
                          <a:cs typeface="Nunito"/>
                          <a:sym typeface="Nunito"/>
                        </a:rPr>
                        <a:t>80–90</a:t>
                      </a:r>
                      <a:endParaRPr sz="1100" b="1">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FFAED"/>
                    </a:solidFill>
                  </a:tcPr>
                </a:tc>
                <a:tc>
                  <a:txBody>
                    <a:bodyPr/>
                    <a:lstStyle/>
                    <a:p>
                      <a:pPr marL="0" lvl="0" indent="0" algn="ctr" rtl="0">
                        <a:spcBef>
                          <a:spcPts val="0"/>
                        </a:spcBef>
                        <a:spcAft>
                          <a:spcPts val="0"/>
                        </a:spcAft>
                        <a:buNone/>
                      </a:pPr>
                      <a:r>
                        <a:rPr lang="en-GB" sz="1100">
                          <a:latin typeface="Nunito"/>
                          <a:ea typeface="Nunito"/>
                          <a:cs typeface="Nunito"/>
                          <a:sym typeface="Nunito"/>
                        </a:rPr>
                        <a:t>5</a:t>
                      </a:r>
                      <a:endParaRPr sz="1100">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ctr" rtl="0">
                        <a:spcBef>
                          <a:spcPts val="0"/>
                        </a:spcBef>
                        <a:spcAft>
                          <a:spcPts val="0"/>
                        </a:spcAft>
                        <a:buNone/>
                      </a:pPr>
                      <a:r>
                        <a:rPr lang="en-GB" sz="1100" b="1">
                          <a:latin typeface="Nunito"/>
                          <a:ea typeface="Nunito"/>
                          <a:cs typeface="Nunito"/>
                          <a:sym typeface="Nunito"/>
                        </a:rPr>
                        <a:t>65–75</a:t>
                      </a:r>
                      <a:endParaRPr sz="1100" b="1">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FFAED"/>
                    </a:solidFill>
                  </a:tcPr>
                </a:tc>
                <a:tc>
                  <a:txBody>
                    <a:bodyPr/>
                    <a:lstStyle/>
                    <a:p>
                      <a:pPr marL="0" lvl="0" indent="0" algn="ctr" rtl="0">
                        <a:spcBef>
                          <a:spcPts val="0"/>
                        </a:spcBef>
                        <a:spcAft>
                          <a:spcPts val="0"/>
                        </a:spcAft>
                        <a:buNone/>
                      </a:pPr>
                      <a:r>
                        <a:rPr lang="en-GB" sz="1100">
                          <a:latin typeface="Nunito"/>
                          <a:ea typeface="Nunito"/>
                          <a:cs typeface="Nunito"/>
                          <a:sym typeface="Nunito"/>
                        </a:rPr>
                        <a:t>4.5</a:t>
                      </a:r>
                      <a:endParaRPr sz="1100">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0" lvl="0" indent="0" algn="ctr" rtl="0">
                        <a:spcBef>
                          <a:spcPts val="0"/>
                        </a:spcBef>
                        <a:spcAft>
                          <a:spcPts val="0"/>
                        </a:spcAft>
                        <a:buNone/>
                      </a:pPr>
                      <a:r>
                        <a:rPr lang="en-GB" sz="1100" b="1">
                          <a:latin typeface="Nunito"/>
                          <a:ea typeface="Nunito"/>
                          <a:cs typeface="Nunito"/>
                          <a:sym typeface="Nunito"/>
                        </a:rPr>
                        <a:t>10–60</a:t>
                      </a:r>
                      <a:endParaRPr sz="1100" b="1">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FFAED"/>
                    </a:solidFill>
                  </a:tcPr>
                </a:tc>
                <a:tc>
                  <a:txBody>
                    <a:bodyPr/>
                    <a:lstStyle/>
                    <a:p>
                      <a:pPr marL="0" lvl="0" indent="0" algn="ctr" rtl="0">
                        <a:spcBef>
                          <a:spcPts val="0"/>
                        </a:spcBef>
                        <a:spcAft>
                          <a:spcPts val="0"/>
                        </a:spcAft>
                        <a:buNone/>
                      </a:pPr>
                      <a:r>
                        <a:rPr lang="en-GB" sz="1100">
                          <a:latin typeface="Nunito"/>
                          <a:ea typeface="Nunito"/>
                          <a:cs typeface="Nunito"/>
                          <a:sym typeface="Nunito"/>
                        </a:rPr>
                        <a:t>0–4</a:t>
                      </a:r>
                      <a:endParaRPr sz="1100">
                        <a:latin typeface="Nunito"/>
                        <a:ea typeface="Nunito"/>
                        <a:cs typeface="Nunito"/>
                        <a:sym typeface="Nunito"/>
                      </a:endParaRPr>
                    </a:p>
                  </a:txBody>
                  <a:tcPr marL="45725" marR="45725" marT="45725" marB="45725" anchor="b">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794" name="Google Shape;794;p161"/>
          <p:cNvSpPr txBox="1"/>
          <p:nvPr/>
        </p:nvSpPr>
        <p:spPr>
          <a:xfrm>
            <a:off x="59650" y="4452200"/>
            <a:ext cx="3795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dk2"/>
                </a:solidFill>
                <a:latin typeface="Nunito"/>
                <a:ea typeface="Nunito"/>
                <a:cs typeface="Nunito"/>
                <a:sym typeface="Nunito"/>
              </a:rPr>
              <a:t>- </a:t>
            </a:r>
            <a:r>
              <a:rPr lang="en-GB">
                <a:solidFill>
                  <a:schemeClr val="accent1"/>
                </a:solidFill>
                <a:latin typeface="Nunito"/>
                <a:ea typeface="Nunito"/>
                <a:cs typeface="Nunito"/>
                <a:sym typeface="Nunito"/>
              </a:rPr>
              <a:t>englishtest.duolingo.com/scores</a:t>
            </a:r>
            <a:endParaRPr>
              <a:solidFill>
                <a:schemeClr val="accent1"/>
              </a:solidFill>
              <a:latin typeface="Nunito"/>
              <a:ea typeface="Nunito"/>
              <a:cs typeface="Nunito"/>
              <a:sym typeface="Nunito"/>
            </a:endParaRPr>
          </a:p>
          <a:p>
            <a:pPr marL="0" lvl="0" indent="0" algn="ctr" rtl="0">
              <a:spcBef>
                <a:spcPts val="0"/>
              </a:spcBef>
              <a:spcAft>
                <a:spcPts val="0"/>
              </a:spcAft>
              <a:buNone/>
            </a:pPr>
            <a:r>
              <a:rPr lang="en-GB">
                <a:solidFill>
                  <a:srgbClr val="2285D0"/>
                </a:solidFill>
                <a:latin typeface="Nunito"/>
                <a:ea typeface="Nunito"/>
                <a:cs typeface="Nunito"/>
                <a:sym typeface="Nunito"/>
              </a:rPr>
              <a:t>englishtest.duolingo.com/research</a:t>
            </a:r>
            <a:endParaRPr>
              <a:solidFill>
                <a:schemeClr val="accent1"/>
              </a:solidFill>
              <a:latin typeface="Nunito"/>
              <a:ea typeface="Nunito"/>
              <a:cs typeface="Nunito"/>
              <a:sym typeface="Nunito"/>
            </a:endParaRPr>
          </a:p>
        </p:txBody>
      </p:sp>
      <p:sp>
        <p:nvSpPr>
          <p:cNvPr id="795" name="Google Shape;795;p161"/>
          <p:cNvSpPr txBox="1">
            <a:spLocks noGrp="1"/>
          </p:cNvSpPr>
          <p:nvPr>
            <p:ph type="body" idx="1"/>
          </p:nvPr>
        </p:nvSpPr>
        <p:spPr>
          <a:xfrm>
            <a:off x="485975" y="1429925"/>
            <a:ext cx="5203500" cy="26547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3D4D5C"/>
              </a:buClr>
              <a:buSzPts val="1400"/>
              <a:buChar char="●"/>
            </a:pPr>
            <a:r>
              <a:rPr lang="en-GB" sz="1400">
                <a:solidFill>
                  <a:srgbClr val="3D4D5C"/>
                </a:solidFill>
              </a:rPr>
              <a:t>Duolingo reports an overall score of 10-160, plus integrated subscores.</a:t>
            </a:r>
            <a:endParaRPr sz="1400">
              <a:solidFill>
                <a:srgbClr val="3D4D5C"/>
              </a:solidFill>
            </a:endParaRPr>
          </a:p>
          <a:p>
            <a:pPr marL="914400" lvl="0" indent="0" algn="l" rtl="0">
              <a:lnSpc>
                <a:spcPct val="100000"/>
              </a:lnSpc>
              <a:spcBef>
                <a:spcPts val="0"/>
              </a:spcBef>
              <a:spcAft>
                <a:spcPts val="0"/>
              </a:spcAft>
              <a:buNone/>
            </a:pPr>
            <a:endParaRPr sz="1400">
              <a:solidFill>
                <a:srgbClr val="3D4D5C"/>
              </a:solidFill>
            </a:endParaRPr>
          </a:p>
          <a:p>
            <a:pPr marL="457200" lvl="0" indent="-317500" algn="l" rtl="0">
              <a:lnSpc>
                <a:spcPct val="100000"/>
              </a:lnSpc>
              <a:spcBef>
                <a:spcPts val="0"/>
              </a:spcBef>
              <a:spcAft>
                <a:spcPts val="0"/>
              </a:spcAft>
              <a:buClr>
                <a:srgbClr val="3D4D5C"/>
              </a:buClr>
              <a:buSzPts val="1400"/>
              <a:buChar char="●"/>
            </a:pPr>
            <a:r>
              <a:rPr lang="en-GB" sz="1400">
                <a:solidFill>
                  <a:srgbClr val="3D4D5C"/>
                </a:solidFill>
              </a:rPr>
              <a:t>Duolingo’s 2022 concordance study against IELTS and TOEFL, involving more than 5,000 student results, has been peer reviewed and published in the leading journal </a:t>
            </a:r>
            <a:r>
              <a:rPr lang="en-GB" sz="1400">
                <a:solidFill>
                  <a:srgbClr val="3D4D5C"/>
                </a:solidFill>
                <a:uFill>
                  <a:noFill/>
                </a:uFill>
                <a:hlinkClick r:id="rId3">
                  <a:extLst>
                    <a:ext uri="{A12FA001-AC4F-418D-AE19-62706E023703}">
                      <ahyp:hlinkClr xmlns:ahyp="http://schemas.microsoft.com/office/drawing/2018/hyperlinkcolor" val="tx"/>
                    </a:ext>
                  </a:extLst>
                </a:hlinkClick>
              </a:rPr>
              <a:t>Language Testing</a:t>
            </a:r>
            <a:r>
              <a:rPr lang="en-GB" sz="1400">
                <a:solidFill>
                  <a:srgbClr val="3D4D5C"/>
                </a:solidFill>
              </a:rPr>
              <a:t> in September 2023.</a:t>
            </a:r>
            <a:endParaRPr sz="1400">
              <a:solidFill>
                <a:srgbClr val="3D4D5C"/>
              </a:solidFill>
            </a:endParaRPr>
          </a:p>
          <a:p>
            <a:pPr marL="0" lvl="0" indent="0" algn="l" rtl="0">
              <a:lnSpc>
                <a:spcPct val="100000"/>
              </a:lnSpc>
              <a:spcBef>
                <a:spcPts val="0"/>
              </a:spcBef>
              <a:spcAft>
                <a:spcPts val="0"/>
              </a:spcAft>
              <a:buNone/>
            </a:pPr>
            <a:endParaRPr sz="1400">
              <a:solidFill>
                <a:srgbClr val="3D4D5C"/>
              </a:solidFill>
            </a:endParaRPr>
          </a:p>
          <a:p>
            <a:pPr marL="457200" lvl="0" indent="-317500" algn="l" rtl="0">
              <a:lnSpc>
                <a:spcPct val="100000"/>
              </a:lnSpc>
              <a:spcBef>
                <a:spcPts val="0"/>
              </a:spcBef>
              <a:spcAft>
                <a:spcPts val="0"/>
              </a:spcAft>
              <a:buClr>
                <a:srgbClr val="3D4D5C"/>
              </a:buClr>
              <a:buSzPts val="1400"/>
              <a:buChar char="●"/>
            </a:pPr>
            <a:r>
              <a:rPr lang="en-GB" sz="1400">
                <a:solidFill>
                  <a:srgbClr val="3D4D5C"/>
                </a:solidFill>
              </a:rPr>
              <a:t>Duolingo continues to publish significant amounts of research to demonstrate its validity and reliability</a:t>
            </a:r>
            <a:endParaRPr sz="1600"/>
          </a:p>
          <a:p>
            <a:pPr marL="0" lvl="0" indent="0" algn="l" rtl="0">
              <a:lnSpc>
                <a:spcPct val="100000"/>
              </a:lnSpc>
              <a:spcBef>
                <a:spcPts val="0"/>
              </a:spcBef>
              <a:spcAft>
                <a:spcPts val="0"/>
              </a:spcAft>
              <a:buNone/>
            </a:pPr>
            <a:endParaRPr sz="1600"/>
          </a:p>
          <a:p>
            <a:pPr marL="0" lvl="0" indent="0" algn="l" rtl="0">
              <a:spcBef>
                <a:spcPts val="0"/>
              </a:spcBef>
              <a:spcAft>
                <a:spcPts val="0"/>
              </a:spcAft>
              <a:buNone/>
            </a:pPr>
            <a:endParaRPr sz="1600"/>
          </a:p>
          <a:p>
            <a:pPr marL="0" lvl="0" indent="0" algn="l" rtl="0">
              <a:lnSpc>
                <a:spcPct val="100000"/>
              </a:lnSpc>
              <a:spcBef>
                <a:spcPts val="1200"/>
              </a:spcBef>
              <a:spcAft>
                <a:spcPts val="0"/>
              </a:spcAft>
              <a:buNone/>
            </a:pP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62"/>
          <p:cNvSpPr txBox="1">
            <a:spLocks noGrp="1"/>
          </p:cNvSpPr>
          <p:nvPr>
            <p:ph type="body" idx="1"/>
          </p:nvPr>
        </p:nvSpPr>
        <p:spPr>
          <a:xfrm>
            <a:off x="485725" y="1132275"/>
            <a:ext cx="8172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sp>
        <p:nvSpPr>
          <p:cNvPr id="801" name="Google Shape;801;p1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15</a:t>
            </a:fld>
            <a:endParaRPr/>
          </a:p>
        </p:txBody>
      </p:sp>
      <p:pic>
        <p:nvPicPr>
          <p:cNvPr id="802" name="Google Shape;802;p162"/>
          <p:cNvPicPr preferRelativeResize="0"/>
          <p:nvPr/>
        </p:nvPicPr>
        <p:blipFill>
          <a:blip r:embed="rId3">
            <a:alphaModFix/>
          </a:blip>
          <a:stretch>
            <a:fillRect/>
          </a:stretch>
        </p:blipFill>
        <p:spPr>
          <a:xfrm>
            <a:off x="0" y="774204"/>
            <a:ext cx="9144003" cy="4509493"/>
          </a:xfrm>
          <a:prstGeom prst="rect">
            <a:avLst/>
          </a:prstGeom>
          <a:noFill/>
          <a:ln>
            <a:noFill/>
          </a:ln>
        </p:spPr>
      </p:pic>
      <p:sp>
        <p:nvSpPr>
          <p:cNvPr id="803" name="Google Shape;803;p162"/>
          <p:cNvSpPr txBox="1">
            <a:spLocks noGrp="1"/>
          </p:cNvSpPr>
          <p:nvPr>
            <p:ph type="subTitle" idx="2"/>
          </p:nvPr>
        </p:nvSpPr>
        <p:spPr>
          <a:xfrm>
            <a:off x="485975" y="192725"/>
            <a:ext cx="8172300" cy="57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a:solidFill>
                  <a:schemeClr val="dk2"/>
                </a:solidFill>
                <a:latin typeface="Nunito"/>
                <a:ea typeface="Nunito"/>
                <a:cs typeface="Nunito"/>
                <a:sym typeface="Nunito"/>
              </a:rPr>
              <a:t>DET to IELTS &amp; TOEFL concordance</a:t>
            </a:r>
            <a:endParaRPr b="1">
              <a:solidFill>
                <a:schemeClr val="dk2"/>
              </a:solidFill>
              <a:latin typeface="Nunito"/>
              <a:ea typeface="Nunito"/>
              <a:cs typeface="Nunito"/>
              <a:sym typeface="Nunito"/>
            </a:endParaRPr>
          </a:p>
        </p:txBody>
      </p:sp>
      <p:sp>
        <p:nvSpPr>
          <p:cNvPr id="804" name="Google Shape;804;p162"/>
          <p:cNvSpPr txBox="1"/>
          <p:nvPr/>
        </p:nvSpPr>
        <p:spPr>
          <a:xfrm>
            <a:off x="2578075" y="3634225"/>
            <a:ext cx="121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Nunito"/>
                <a:ea typeface="Nunito"/>
                <a:cs typeface="Nunito"/>
                <a:sym typeface="Nunito"/>
              </a:rPr>
              <a:t>r = 0.82</a:t>
            </a:r>
            <a:endParaRPr>
              <a:latin typeface="Nunito"/>
              <a:ea typeface="Nunito"/>
              <a:cs typeface="Nunito"/>
              <a:sym typeface="Nunito"/>
            </a:endParaRPr>
          </a:p>
        </p:txBody>
      </p:sp>
      <p:sp>
        <p:nvSpPr>
          <p:cNvPr id="805" name="Google Shape;805;p162"/>
          <p:cNvSpPr txBox="1"/>
          <p:nvPr/>
        </p:nvSpPr>
        <p:spPr>
          <a:xfrm>
            <a:off x="2578075" y="4034425"/>
            <a:ext cx="121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Nunito"/>
                <a:ea typeface="Nunito"/>
                <a:cs typeface="Nunito"/>
                <a:sym typeface="Nunito"/>
              </a:rPr>
              <a:t>r = 0.61</a:t>
            </a:r>
            <a:endParaRPr>
              <a:latin typeface="Nunito"/>
              <a:ea typeface="Nunito"/>
              <a:cs typeface="Nunito"/>
              <a:sym typeface="Nunito"/>
            </a:endParaRPr>
          </a:p>
        </p:txBody>
      </p:sp>
      <p:sp>
        <p:nvSpPr>
          <p:cNvPr id="806" name="Google Shape;806;p162"/>
          <p:cNvSpPr txBox="1"/>
          <p:nvPr/>
        </p:nvSpPr>
        <p:spPr>
          <a:xfrm>
            <a:off x="6605875" y="3902175"/>
            <a:ext cx="121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Nunito"/>
                <a:ea typeface="Nunito"/>
                <a:cs typeface="Nunito"/>
                <a:sym typeface="Nunito"/>
              </a:rPr>
              <a:t>r = 0.65</a:t>
            </a:r>
            <a:endParaRPr>
              <a:latin typeface="Nunito"/>
              <a:ea typeface="Nunito"/>
              <a:cs typeface="Nunito"/>
              <a:sym typeface="Nunito"/>
            </a:endParaRPr>
          </a:p>
        </p:txBody>
      </p:sp>
      <p:sp>
        <p:nvSpPr>
          <p:cNvPr id="807" name="Google Shape;807;p162"/>
          <p:cNvSpPr txBox="1"/>
          <p:nvPr/>
        </p:nvSpPr>
        <p:spPr>
          <a:xfrm>
            <a:off x="8834100" y="4789500"/>
            <a:ext cx="3099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u="sng">
                <a:solidFill>
                  <a:schemeClr val="hlink"/>
                </a:solidFill>
                <a:latin typeface="IBM Plex Sans"/>
                <a:ea typeface="IBM Plex Sans"/>
                <a:cs typeface="IBM Plex Sans"/>
                <a:sym typeface="IBM Plex Sans"/>
                <a:hlinkClick r:id="" action="ppaction://noaction"/>
              </a:rPr>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63"/>
          <p:cNvSpPr txBox="1">
            <a:spLocks noGrp="1"/>
          </p:cNvSpPr>
          <p:nvPr>
            <p:ph type="body" idx="1"/>
          </p:nvPr>
        </p:nvSpPr>
        <p:spPr>
          <a:xfrm>
            <a:off x="484632" y="347472"/>
            <a:ext cx="817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3200" b="1">
                <a:solidFill>
                  <a:schemeClr val="dk2"/>
                </a:solidFill>
              </a:rPr>
              <a:t>Security benefits</a:t>
            </a:r>
            <a:endParaRPr sz="3200" b="1">
              <a:solidFill>
                <a:schemeClr val="dk2"/>
              </a:solidFill>
            </a:endParaRPr>
          </a:p>
        </p:txBody>
      </p:sp>
      <p:sp>
        <p:nvSpPr>
          <p:cNvPr id="813" name="Google Shape;813;p163"/>
          <p:cNvSpPr txBox="1"/>
          <p:nvPr/>
        </p:nvSpPr>
        <p:spPr>
          <a:xfrm>
            <a:off x="402600" y="1366650"/>
            <a:ext cx="8255700" cy="3232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Nunito"/>
              <a:buChar char="●"/>
            </a:pPr>
            <a:r>
              <a:rPr lang="en-GB" sz="1800">
                <a:solidFill>
                  <a:schemeClr val="dk1"/>
                </a:solidFill>
                <a:latin typeface="Nunito"/>
                <a:ea typeface="Nunito"/>
                <a:cs typeface="Nunito"/>
                <a:sym typeface="Nunito"/>
              </a:rPr>
              <a:t>Secure by design - no two tests are ever alike</a:t>
            </a:r>
            <a:endParaRPr sz="1800">
              <a:solidFill>
                <a:schemeClr val="dk1"/>
              </a:solidFill>
              <a:latin typeface="Nunito"/>
              <a:ea typeface="Nunito"/>
              <a:cs typeface="Nunito"/>
              <a:sym typeface="Nunito"/>
            </a:endParaRPr>
          </a:p>
          <a:p>
            <a:pPr marL="0" lvl="0" indent="0" algn="l" rtl="0">
              <a:spcBef>
                <a:spcPts val="0"/>
              </a:spcBef>
              <a:spcAft>
                <a:spcPts val="0"/>
              </a:spcAft>
              <a:buNone/>
            </a:pPr>
            <a:endParaRPr sz="1800">
              <a:solidFill>
                <a:schemeClr val="dk1"/>
              </a:solidFill>
              <a:latin typeface="Nunito"/>
              <a:ea typeface="Nunito"/>
              <a:cs typeface="Nunito"/>
              <a:sym typeface="Nunito"/>
            </a:endParaRPr>
          </a:p>
          <a:p>
            <a:pPr marL="457200" lvl="0" indent="-342900" algn="l" rtl="0">
              <a:spcBef>
                <a:spcPts val="0"/>
              </a:spcBef>
              <a:spcAft>
                <a:spcPts val="0"/>
              </a:spcAft>
              <a:buClr>
                <a:schemeClr val="dk1"/>
              </a:buClr>
              <a:buSzPts val="1800"/>
              <a:buFont typeface="Nunito"/>
              <a:buChar char="●"/>
            </a:pPr>
            <a:r>
              <a:rPr lang="en-GB" sz="1800">
                <a:solidFill>
                  <a:schemeClr val="dk1"/>
                </a:solidFill>
                <a:latin typeface="Nunito"/>
                <a:ea typeface="Nunito"/>
                <a:cs typeface="Nunito"/>
                <a:sym typeface="Nunito"/>
              </a:rPr>
              <a:t>Individual invigilation </a:t>
            </a:r>
            <a:endParaRPr sz="1800">
              <a:solidFill>
                <a:schemeClr val="dk1"/>
              </a:solidFill>
              <a:latin typeface="Nunito"/>
              <a:ea typeface="Nunito"/>
              <a:cs typeface="Nunito"/>
              <a:sym typeface="Nunito"/>
            </a:endParaRPr>
          </a:p>
          <a:p>
            <a:pPr marL="0" lvl="0" indent="0" algn="l" rtl="0">
              <a:spcBef>
                <a:spcPts val="0"/>
              </a:spcBef>
              <a:spcAft>
                <a:spcPts val="0"/>
              </a:spcAft>
              <a:buNone/>
            </a:pPr>
            <a:endParaRPr sz="1800">
              <a:solidFill>
                <a:schemeClr val="dk1"/>
              </a:solidFill>
              <a:latin typeface="Nunito"/>
              <a:ea typeface="Nunito"/>
              <a:cs typeface="Nunito"/>
              <a:sym typeface="Nunito"/>
            </a:endParaRPr>
          </a:p>
          <a:p>
            <a:pPr marL="457200" lvl="0" indent="-342900" algn="l" rtl="0">
              <a:spcBef>
                <a:spcPts val="0"/>
              </a:spcBef>
              <a:spcAft>
                <a:spcPts val="0"/>
              </a:spcAft>
              <a:buClr>
                <a:schemeClr val="dk1"/>
              </a:buClr>
              <a:buSzPts val="1800"/>
              <a:buFont typeface="Nunito"/>
              <a:buChar char="●"/>
            </a:pPr>
            <a:r>
              <a:rPr lang="en-GB" sz="1800">
                <a:solidFill>
                  <a:schemeClr val="dk1"/>
                </a:solidFill>
                <a:latin typeface="Nunito"/>
                <a:ea typeface="Nunito"/>
                <a:cs typeface="Nunito"/>
                <a:sym typeface="Nunito"/>
              </a:rPr>
              <a:t>Human certification with AI review</a:t>
            </a:r>
            <a:endParaRPr sz="1800">
              <a:solidFill>
                <a:schemeClr val="dk1"/>
              </a:solidFill>
              <a:latin typeface="Nunito"/>
              <a:ea typeface="Nunito"/>
              <a:cs typeface="Nunito"/>
              <a:sym typeface="Nunito"/>
            </a:endParaRPr>
          </a:p>
          <a:p>
            <a:pPr marL="0" lvl="0" indent="0" algn="l" rtl="0">
              <a:spcBef>
                <a:spcPts val="0"/>
              </a:spcBef>
              <a:spcAft>
                <a:spcPts val="0"/>
              </a:spcAft>
              <a:buNone/>
            </a:pPr>
            <a:endParaRPr sz="1800">
              <a:solidFill>
                <a:schemeClr val="dk1"/>
              </a:solidFill>
              <a:latin typeface="Nunito"/>
              <a:ea typeface="Nunito"/>
              <a:cs typeface="Nunito"/>
              <a:sym typeface="Nunito"/>
            </a:endParaRPr>
          </a:p>
          <a:p>
            <a:pPr marL="457200" lvl="0" indent="-342900" algn="l" rtl="0">
              <a:spcBef>
                <a:spcPts val="0"/>
              </a:spcBef>
              <a:spcAft>
                <a:spcPts val="0"/>
              </a:spcAft>
              <a:buClr>
                <a:schemeClr val="dk1"/>
              </a:buClr>
              <a:buSzPts val="1800"/>
              <a:buFont typeface="Nunito"/>
              <a:buChar char="●"/>
            </a:pPr>
            <a:r>
              <a:rPr lang="en-GB" sz="1800">
                <a:solidFill>
                  <a:schemeClr val="dk1"/>
                </a:solidFill>
                <a:latin typeface="Nunito"/>
                <a:ea typeface="Nunito"/>
                <a:cs typeface="Nunito"/>
                <a:sym typeface="Nunito"/>
              </a:rPr>
              <a:t>Data record of each test session</a:t>
            </a:r>
            <a:endParaRPr sz="1800">
              <a:solidFill>
                <a:schemeClr val="dk1"/>
              </a:solidFill>
              <a:latin typeface="Nunito"/>
              <a:ea typeface="Nunito"/>
              <a:cs typeface="Nunito"/>
              <a:sym typeface="Nunito"/>
            </a:endParaRPr>
          </a:p>
          <a:p>
            <a:pPr marL="457200" lvl="0" indent="0" algn="l" rtl="0">
              <a:spcBef>
                <a:spcPts val="0"/>
              </a:spcBef>
              <a:spcAft>
                <a:spcPts val="0"/>
              </a:spcAft>
              <a:buNone/>
            </a:pPr>
            <a:endParaRPr sz="1800">
              <a:solidFill>
                <a:schemeClr val="dk1"/>
              </a:solidFill>
              <a:latin typeface="Nunito"/>
              <a:ea typeface="Nunito"/>
              <a:cs typeface="Nunito"/>
              <a:sym typeface="Nunito"/>
            </a:endParaRPr>
          </a:p>
          <a:p>
            <a:pPr marL="457200" lvl="0" indent="-342900" algn="l" rtl="0">
              <a:spcBef>
                <a:spcPts val="0"/>
              </a:spcBef>
              <a:spcAft>
                <a:spcPts val="0"/>
              </a:spcAft>
              <a:buClr>
                <a:schemeClr val="dk1"/>
              </a:buClr>
              <a:buSzPts val="1800"/>
              <a:buFont typeface="Nunito"/>
              <a:buChar char="●"/>
            </a:pPr>
            <a:r>
              <a:rPr lang="en-GB" sz="1800">
                <a:solidFill>
                  <a:schemeClr val="dk1"/>
                </a:solidFill>
                <a:latin typeface="Nunito"/>
                <a:ea typeface="Nunito"/>
                <a:cs typeface="Nunito"/>
                <a:sym typeface="Nunito"/>
              </a:rPr>
              <a:t>Reduced supply chain risk</a:t>
            </a:r>
            <a:endParaRPr sz="1800">
              <a:solidFill>
                <a:schemeClr val="dk1"/>
              </a:solidFill>
              <a:latin typeface="Nunito"/>
              <a:ea typeface="Nunito"/>
              <a:cs typeface="Nunito"/>
              <a:sym typeface="Nunito"/>
            </a:endParaRPr>
          </a:p>
          <a:p>
            <a:pPr marL="457200" lvl="0" indent="0" algn="l" rtl="0">
              <a:spcBef>
                <a:spcPts val="0"/>
              </a:spcBef>
              <a:spcAft>
                <a:spcPts val="0"/>
              </a:spcAft>
              <a:buNone/>
            </a:pPr>
            <a:endParaRPr sz="1800">
              <a:solidFill>
                <a:schemeClr val="dk1"/>
              </a:solidFill>
              <a:latin typeface="Nunito"/>
              <a:ea typeface="Nunito"/>
              <a:cs typeface="Nunito"/>
              <a:sym typeface="Nunito"/>
            </a:endParaRPr>
          </a:p>
          <a:p>
            <a:pPr marL="457200" lvl="0" indent="-342900" algn="l" rtl="0">
              <a:spcBef>
                <a:spcPts val="0"/>
              </a:spcBef>
              <a:spcAft>
                <a:spcPts val="0"/>
              </a:spcAft>
              <a:buClr>
                <a:schemeClr val="dk1"/>
              </a:buClr>
              <a:buSzPts val="1800"/>
              <a:buFont typeface="Nunito"/>
              <a:buChar char="●"/>
            </a:pPr>
            <a:r>
              <a:rPr lang="en-GB" sz="1800">
                <a:solidFill>
                  <a:schemeClr val="dk1"/>
                </a:solidFill>
                <a:latin typeface="Nunito"/>
                <a:ea typeface="Nunito"/>
                <a:cs typeface="Nunito"/>
                <a:sym typeface="Nunito"/>
              </a:rPr>
              <a:t>Rapid response &amp; bug fix deployment</a:t>
            </a:r>
            <a:endParaRPr sz="1800">
              <a:solidFill>
                <a:schemeClr val="dk1"/>
              </a:solidFill>
              <a:latin typeface="Nunito"/>
              <a:ea typeface="Nunito"/>
              <a:cs typeface="Nunito"/>
              <a:sym typeface="Nunito"/>
            </a:endParaRPr>
          </a:p>
        </p:txBody>
      </p:sp>
      <p:sp>
        <p:nvSpPr>
          <p:cNvPr id="814" name="Google Shape;814;p163"/>
          <p:cNvSpPr/>
          <p:nvPr/>
        </p:nvSpPr>
        <p:spPr>
          <a:xfrm rot="133870">
            <a:off x="487074" y="1466004"/>
            <a:ext cx="298811" cy="295537"/>
          </a:xfrm>
          <a:custGeom>
            <a:avLst/>
            <a:gdLst/>
            <a:ahLst/>
            <a:cxnLst/>
            <a:rect l="l" t="t" r="r" b="b"/>
            <a:pathLst>
              <a:path w="172343" h="170455" extrusionOk="0">
                <a:moveTo>
                  <a:pt x="92168" y="145052"/>
                </a:moveTo>
                <a:lnTo>
                  <a:pt x="58077" y="165922"/>
                </a:lnTo>
                <a:cubicBezTo>
                  <a:pt x="50617" y="170455"/>
                  <a:pt x="40796" y="168094"/>
                  <a:pt x="36263" y="160634"/>
                </a:cubicBezTo>
                <a:cubicBezTo>
                  <a:pt x="34469" y="157706"/>
                  <a:pt x="33619" y="154212"/>
                  <a:pt x="33996" y="150812"/>
                </a:cubicBezTo>
                <a:lnTo>
                  <a:pt x="37774" y="111056"/>
                </a:lnTo>
                <a:lnTo>
                  <a:pt x="7366" y="85086"/>
                </a:lnTo>
                <a:cubicBezTo>
                  <a:pt x="756" y="79420"/>
                  <a:pt x="0" y="69316"/>
                  <a:pt x="5666" y="62705"/>
                </a:cubicBezTo>
                <a:cubicBezTo>
                  <a:pt x="7933" y="60061"/>
                  <a:pt x="10955" y="58267"/>
                  <a:pt x="14260" y="57511"/>
                </a:cubicBezTo>
                <a:lnTo>
                  <a:pt x="53261" y="48823"/>
                </a:lnTo>
                <a:lnTo>
                  <a:pt x="68559" y="11899"/>
                </a:lnTo>
                <a:cubicBezTo>
                  <a:pt x="71959" y="3778"/>
                  <a:pt x="81308" y="1"/>
                  <a:pt x="89429" y="3306"/>
                </a:cubicBezTo>
                <a:cubicBezTo>
                  <a:pt x="92546" y="4628"/>
                  <a:pt x="95190" y="6989"/>
                  <a:pt x="96984" y="9916"/>
                </a:cubicBezTo>
                <a:lnTo>
                  <a:pt x="117287" y="44290"/>
                </a:lnTo>
                <a:lnTo>
                  <a:pt x="157139" y="47501"/>
                </a:lnTo>
                <a:cubicBezTo>
                  <a:pt x="165827" y="48162"/>
                  <a:pt x="172343" y="55906"/>
                  <a:pt x="171682" y="64594"/>
                </a:cubicBezTo>
                <a:cubicBezTo>
                  <a:pt x="171398" y="68088"/>
                  <a:pt x="169982" y="71299"/>
                  <a:pt x="167715" y="73848"/>
                </a:cubicBezTo>
                <a:lnTo>
                  <a:pt x="141368" y="103784"/>
                </a:lnTo>
                <a:lnTo>
                  <a:pt x="150623" y="142691"/>
                </a:lnTo>
                <a:cubicBezTo>
                  <a:pt x="152606" y="151190"/>
                  <a:pt x="147318" y="159784"/>
                  <a:pt x="138818" y="161861"/>
                </a:cubicBezTo>
                <a:cubicBezTo>
                  <a:pt x="135513" y="162617"/>
                  <a:pt x="131925" y="162333"/>
                  <a:pt x="128808" y="1609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63"/>
          <p:cNvSpPr/>
          <p:nvPr/>
        </p:nvSpPr>
        <p:spPr>
          <a:xfrm rot="133870">
            <a:off x="487074" y="1999404"/>
            <a:ext cx="298811" cy="295537"/>
          </a:xfrm>
          <a:custGeom>
            <a:avLst/>
            <a:gdLst/>
            <a:ahLst/>
            <a:cxnLst/>
            <a:rect l="l" t="t" r="r" b="b"/>
            <a:pathLst>
              <a:path w="172343" h="170455" extrusionOk="0">
                <a:moveTo>
                  <a:pt x="92168" y="145052"/>
                </a:moveTo>
                <a:lnTo>
                  <a:pt x="58077" y="165922"/>
                </a:lnTo>
                <a:cubicBezTo>
                  <a:pt x="50617" y="170455"/>
                  <a:pt x="40796" y="168094"/>
                  <a:pt x="36263" y="160634"/>
                </a:cubicBezTo>
                <a:cubicBezTo>
                  <a:pt x="34469" y="157706"/>
                  <a:pt x="33619" y="154212"/>
                  <a:pt x="33996" y="150812"/>
                </a:cubicBezTo>
                <a:lnTo>
                  <a:pt x="37774" y="111056"/>
                </a:lnTo>
                <a:lnTo>
                  <a:pt x="7366" y="85086"/>
                </a:lnTo>
                <a:cubicBezTo>
                  <a:pt x="756" y="79420"/>
                  <a:pt x="0" y="69316"/>
                  <a:pt x="5666" y="62705"/>
                </a:cubicBezTo>
                <a:cubicBezTo>
                  <a:pt x="7933" y="60061"/>
                  <a:pt x="10955" y="58267"/>
                  <a:pt x="14260" y="57511"/>
                </a:cubicBezTo>
                <a:lnTo>
                  <a:pt x="53261" y="48823"/>
                </a:lnTo>
                <a:lnTo>
                  <a:pt x="68559" y="11899"/>
                </a:lnTo>
                <a:cubicBezTo>
                  <a:pt x="71959" y="3778"/>
                  <a:pt x="81308" y="1"/>
                  <a:pt x="89429" y="3306"/>
                </a:cubicBezTo>
                <a:cubicBezTo>
                  <a:pt x="92546" y="4628"/>
                  <a:pt x="95190" y="6989"/>
                  <a:pt x="96984" y="9916"/>
                </a:cubicBezTo>
                <a:lnTo>
                  <a:pt x="117287" y="44290"/>
                </a:lnTo>
                <a:lnTo>
                  <a:pt x="157139" y="47501"/>
                </a:lnTo>
                <a:cubicBezTo>
                  <a:pt x="165827" y="48162"/>
                  <a:pt x="172343" y="55906"/>
                  <a:pt x="171682" y="64594"/>
                </a:cubicBezTo>
                <a:cubicBezTo>
                  <a:pt x="171398" y="68088"/>
                  <a:pt x="169982" y="71299"/>
                  <a:pt x="167715" y="73848"/>
                </a:cubicBezTo>
                <a:lnTo>
                  <a:pt x="141368" y="103784"/>
                </a:lnTo>
                <a:lnTo>
                  <a:pt x="150623" y="142691"/>
                </a:lnTo>
                <a:cubicBezTo>
                  <a:pt x="152606" y="151190"/>
                  <a:pt x="147318" y="159784"/>
                  <a:pt x="138818" y="161861"/>
                </a:cubicBezTo>
                <a:cubicBezTo>
                  <a:pt x="135513" y="162617"/>
                  <a:pt x="131925" y="162333"/>
                  <a:pt x="128808" y="1609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63"/>
          <p:cNvSpPr/>
          <p:nvPr/>
        </p:nvSpPr>
        <p:spPr>
          <a:xfrm rot="133870">
            <a:off x="487074" y="2532804"/>
            <a:ext cx="298811" cy="295537"/>
          </a:xfrm>
          <a:custGeom>
            <a:avLst/>
            <a:gdLst/>
            <a:ahLst/>
            <a:cxnLst/>
            <a:rect l="l" t="t" r="r" b="b"/>
            <a:pathLst>
              <a:path w="172343" h="170455" extrusionOk="0">
                <a:moveTo>
                  <a:pt x="92168" y="145052"/>
                </a:moveTo>
                <a:lnTo>
                  <a:pt x="58077" y="165922"/>
                </a:lnTo>
                <a:cubicBezTo>
                  <a:pt x="50617" y="170455"/>
                  <a:pt x="40796" y="168094"/>
                  <a:pt x="36263" y="160634"/>
                </a:cubicBezTo>
                <a:cubicBezTo>
                  <a:pt x="34469" y="157706"/>
                  <a:pt x="33619" y="154212"/>
                  <a:pt x="33996" y="150812"/>
                </a:cubicBezTo>
                <a:lnTo>
                  <a:pt x="37774" y="111056"/>
                </a:lnTo>
                <a:lnTo>
                  <a:pt x="7366" y="85086"/>
                </a:lnTo>
                <a:cubicBezTo>
                  <a:pt x="756" y="79420"/>
                  <a:pt x="0" y="69316"/>
                  <a:pt x="5666" y="62705"/>
                </a:cubicBezTo>
                <a:cubicBezTo>
                  <a:pt x="7933" y="60061"/>
                  <a:pt x="10955" y="58267"/>
                  <a:pt x="14260" y="57511"/>
                </a:cubicBezTo>
                <a:lnTo>
                  <a:pt x="53261" y="48823"/>
                </a:lnTo>
                <a:lnTo>
                  <a:pt x="68559" y="11899"/>
                </a:lnTo>
                <a:cubicBezTo>
                  <a:pt x="71959" y="3778"/>
                  <a:pt x="81308" y="1"/>
                  <a:pt x="89429" y="3306"/>
                </a:cubicBezTo>
                <a:cubicBezTo>
                  <a:pt x="92546" y="4628"/>
                  <a:pt x="95190" y="6989"/>
                  <a:pt x="96984" y="9916"/>
                </a:cubicBezTo>
                <a:lnTo>
                  <a:pt x="117287" y="44290"/>
                </a:lnTo>
                <a:lnTo>
                  <a:pt x="157139" y="47501"/>
                </a:lnTo>
                <a:cubicBezTo>
                  <a:pt x="165827" y="48162"/>
                  <a:pt x="172343" y="55906"/>
                  <a:pt x="171682" y="64594"/>
                </a:cubicBezTo>
                <a:cubicBezTo>
                  <a:pt x="171398" y="68088"/>
                  <a:pt x="169982" y="71299"/>
                  <a:pt x="167715" y="73848"/>
                </a:cubicBezTo>
                <a:lnTo>
                  <a:pt x="141368" y="103784"/>
                </a:lnTo>
                <a:lnTo>
                  <a:pt x="150623" y="142691"/>
                </a:lnTo>
                <a:cubicBezTo>
                  <a:pt x="152606" y="151190"/>
                  <a:pt x="147318" y="159784"/>
                  <a:pt x="138818" y="161861"/>
                </a:cubicBezTo>
                <a:cubicBezTo>
                  <a:pt x="135513" y="162617"/>
                  <a:pt x="131925" y="162333"/>
                  <a:pt x="128808" y="1609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63"/>
          <p:cNvSpPr/>
          <p:nvPr/>
        </p:nvSpPr>
        <p:spPr>
          <a:xfrm rot="133870">
            <a:off x="487074" y="3066204"/>
            <a:ext cx="298811" cy="295537"/>
          </a:xfrm>
          <a:custGeom>
            <a:avLst/>
            <a:gdLst/>
            <a:ahLst/>
            <a:cxnLst/>
            <a:rect l="l" t="t" r="r" b="b"/>
            <a:pathLst>
              <a:path w="172343" h="170455" extrusionOk="0">
                <a:moveTo>
                  <a:pt x="92168" y="145052"/>
                </a:moveTo>
                <a:lnTo>
                  <a:pt x="58077" y="165922"/>
                </a:lnTo>
                <a:cubicBezTo>
                  <a:pt x="50617" y="170455"/>
                  <a:pt x="40796" y="168094"/>
                  <a:pt x="36263" y="160634"/>
                </a:cubicBezTo>
                <a:cubicBezTo>
                  <a:pt x="34469" y="157706"/>
                  <a:pt x="33619" y="154212"/>
                  <a:pt x="33996" y="150812"/>
                </a:cubicBezTo>
                <a:lnTo>
                  <a:pt x="37774" y="111056"/>
                </a:lnTo>
                <a:lnTo>
                  <a:pt x="7366" y="85086"/>
                </a:lnTo>
                <a:cubicBezTo>
                  <a:pt x="756" y="79420"/>
                  <a:pt x="0" y="69316"/>
                  <a:pt x="5666" y="62705"/>
                </a:cubicBezTo>
                <a:cubicBezTo>
                  <a:pt x="7933" y="60061"/>
                  <a:pt x="10955" y="58267"/>
                  <a:pt x="14260" y="57511"/>
                </a:cubicBezTo>
                <a:lnTo>
                  <a:pt x="53261" y="48823"/>
                </a:lnTo>
                <a:lnTo>
                  <a:pt x="68559" y="11899"/>
                </a:lnTo>
                <a:cubicBezTo>
                  <a:pt x="71959" y="3778"/>
                  <a:pt x="81308" y="1"/>
                  <a:pt x="89429" y="3306"/>
                </a:cubicBezTo>
                <a:cubicBezTo>
                  <a:pt x="92546" y="4628"/>
                  <a:pt x="95190" y="6989"/>
                  <a:pt x="96984" y="9916"/>
                </a:cubicBezTo>
                <a:lnTo>
                  <a:pt x="117287" y="44290"/>
                </a:lnTo>
                <a:lnTo>
                  <a:pt x="157139" y="47501"/>
                </a:lnTo>
                <a:cubicBezTo>
                  <a:pt x="165827" y="48162"/>
                  <a:pt x="172343" y="55906"/>
                  <a:pt x="171682" y="64594"/>
                </a:cubicBezTo>
                <a:cubicBezTo>
                  <a:pt x="171398" y="68088"/>
                  <a:pt x="169982" y="71299"/>
                  <a:pt x="167715" y="73848"/>
                </a:cubicBezTo>
                <a:lnTo>
                  <a:pt x="141368" y="103784"/>
                </a:lnTo>
                <a:lnTo>
                  <a:pt x="150623" y="142691"/>
                </a:lnTo>
                <a:cubicBezTo>
                  <a:pt x="152606" y="151190"/>
                  <a:pt x="147318" y="159784"/>
                  <a:pt x="138818" y="161861"/>
                </a:cubicBezTo>
                <a:cubicBezTo>
                  <a:pt x="135513" y="162617"/>
                  <a:pt x="131925" y="162333"/>
                  <a:pt x="128808" y="1609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63"/>
          <p:cNvSpPr/>
          <p:nvPr/>
        </p:nvSpPr>
        <p:spPr>
          <a:xfrm rot="133870">
            <a:off x="487074" y="3675804"/>
            <a:ext cx="298811" cy="295537"/>
          </a:xfrm>
          <a:custGeom>
            <a:avLst/>
            <a:gdLst/>
            <a:ahLst/>
            <a:cxnLst/>
            <a:rect l="l" t="t" r="r" b="b"/>
            <a:pathLst>
              <a:path w="172343" h="170455" extrusionOk="0">
                <a:moveTo>
                  <a:pt x="92168" y="145052"/>
                </a:moveTo>
                <a:lnTo>
                  <a:pt x="58077" y="165922"/>
                </a:lnTo>
                <a:cubicBezTo>
                  <a:pt x="50617" y="170455"/>
                  <a:pt x="40796" y="168094"/>
                  <a:pt x="36263" y="160634"/>
                </a:cubicBezTo>
                <a:cubicBezTo>
                  <a:pt x="34469" y="157706"/>
                  <a:pt x="33619" y="154212"/>
                  <a:pt x="33996" y="150812"/>
                </a:cubicBezTo>
                <a:lnTo>
                  <a:pt x="37774" y="111056"/>
                </a:lnTo>
                <a:lnTo>
                  <a:pt x="7366" y="85086"/>
                </a:lnTo>
                <a:cubicBezTo>
                  <a:pt x="756" y="79420"/>
                  <a:pt x="0" y="69316"/>
                  <a:pt x="5666" y="62705"/>
                </a:cubicBezTo>
                <a:cubicBezTo>
                  <a:pt x="7933" y="60061"/>
                  <a:pt x="10955" y="58267"/>
                  <a:pt x="14260" y="57511"/>
                </a:cubicBezTo>
                <a:lnTo>
                  <a:pt x="53261" y="48823"/>
                </a:lnTo>
                <a:lnTo>
                  <a:pt x="68559" y="11899"/>
                </a:lnTo>
                <a:cubicBezTo>
                  <a:pt x="71959" y="3778"/>
                  <a:pt x="81308" y="1"/>
                  <a:pt x="89429" y="3306"/>
                </a:cubicBezTo>
                <a:cubicBezTo>
                  <a:pt x="92546" y="4628"/>
                  <a:pt x="95190" y="6989"/>
                  <a:pt x="96984" y="9916"/>
                </a:cubicBezTo>
                <a:lnTo>
                  <a:pt x="117287" y="44290"/>
                </a:lnTo>
                <a:lnTo>
                  <a:pt x="157139" y="47501"/>
                </a:lnTo>
                <a:cubicBezTo>
                  <a:pt x="165827" y="48162"/>
                  <a:pt x="172343" y="55906"/>
                  <a:pt x="171682" y="64594"/>
                </a:cubicBezTo>
                <a:cubicBezTo>
                  <a:pt x="171398" y="68088"/>
                  <a:pt x="169982" y="71299"/>
                  <a:pt x="167715" y="73848"/>
                </a:cubicBezTo>
                <a:lnTo>
                  <a:pt x="141368" y="103784"/>
                </a:lnTo>
                <a:lnTo>
                  <a:pt x="150623" y="142691"/>
                </a:lnTo>
                <a:cubicBezTo>
                  <a:pt x="152606" y="151190"/>
                  <a:pt x="147318" y="159784"/>
                  <a:pt x="138818" y="161861"/>
                </a:cubicBezTo>
                <a:cubicBezTo>
                  <a:pt x="135513" y="162617"/>
                  <a:pt x="131925" y="162333"/>
                  <a:pt x="128808" y="1609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63"/>
          <p:cNvSpPr/>
          <p:nvPr/>
        </p:nvSpPr>
        <p:spPr>
          <a:xfrm rot="133870">
            <a:off x="487074" y="4209204"/>
            <a:ext cx="298811" cy="295537"/>
          </a:xfrm>
          <a:custGeom>
            <a:avLst/>
            <a:gdLst/>
            <a:ahLst/>
            <a:cxnLst/>
            <a:rect l="l" t="t" r="r" b="b"/>
            <a:pathLst>
              <a:path w="172343" h="170455" extrusionOk="0">
                <a:moveTo>
                  <a:pt x="92168" y="145052"/>
                </a:moveTo>
                <a:lnTo>
                  <a:pt x="58077" y="165922"/>
                </a:lnTo>
                <a:cubicBezTo>
                  <a:pt x="50617" y="170455"/>
                  <a:pt x="40796" y="168094"/>
                  <a:pt x="36263" y="160634"/>
                </a:cubicBezTo>
                <a:cubicBezTo>
                  <a:pt x="34469" y="157706"/>
                  <a:pt x="33619" y="154212"/>
                  <a:pt x="33996" y="150812"/>
                </a:cubicBezTo>
                <a:lnTo>
                  <a:pt x="37774" y="111056"/>
                </a:lnTo>
                <a:lnTo>
                  <a:pt x="7366" y="85086"/>
                </a:lnTo>
                <a:cubicBezTo>
                  <a:pt x="756" y="79420"/>
                  <a:pt x="0" y="69316"/>
                  <a:pt x="5666" y="62705"/>
                </a:cubicBezTo>
                <a:cubicBezTo>
                  <a:pt x="7933" y="60061"/>
                  <a:pt x="10955" y="58267"/>
                  <a:pt x="14260" y="57511"/>
                </a:cubicBezTo>
                <a:lnTo>
                  <a:pt x="53261" y="48823"/>
                </a:lnTo>
                <a:lnTo>
                  <a:pt x="68559" y="11899"/>
                </a:lnTo>
                <a:cubicBezTo>
                  <a:pt x="71959" y="3778"/>
                  <a:pt x="81308" y="1"/>
                  <a:pt x="89429" y="3306"/>
                </a:cubicBezTo>
                <a:cubicBezTo>
                  <a:pt x="92546" y="4628"/>
                  <a:pt x="95190" y="6989"/>
                  <a:pt x="96984" y="9916"/>
                </a:cubicBezTo>
                <a:lnTo>
                  <a:pt x="117287" y="44290"/>
                </a:lnTo>
                <a:lnTo>
                  <a:pt x="157139" y="47501"/>
                </a:lnTo>
                <a:cubicBezTo>
                  <a:pt x="165827" y="48162"/>
                  <a:pt x="172343" y="55906"/>
                  <a:pt x="171682" y="64594"/>
                </a:cubicBezTo>
                <a:cubicBezTo>
                  <a:pt x="171398" y="68088"/>
                  <a:pt x="169982" y="71299"/>
                  <a:pt x="167715" y="73848"/>
                </a:cubicBezTo>
                <a:lnTo>
                  <a:pt x="141368" y="103784"/>
                </a:lnTo>
                <a:lnTo>
                  <a:pt x="150623" y="142691"/>
                </a:lnTo>
                <a:cubicBezTo>
                  <a:pt x="152606" y="151190"/>
                  <a:pt x="147318" y="159784"/>
                  <a:pt x="138818" y="161861"/>
                </a:cubicBezTo>
                <a:cubicBezTo>
                  <a:pt x="135513" y="162617"/>
                  <a:pt x="131925" y="162333"/>
                  <a:pt x="128808" y="1609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64"/>
          <p:cNvSpPr txBox="1">
            <a:spLocks noGrp="1"/>
          </p:cNvSpPr>
          <p:nvPr>
            <p:ph type="body" idx="1"/>
          </p:nvPr>
        </p:nvSpPr>
        <p:spPr>
          <a:xfrm>
            <a:off x="436275" y="1132275"/>
            <a:ext cx="40233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600" b="1"/>
              <a:t>A</a:t>
            </a:r>
            <a:r>
              <a:rPr lang="en-GB" sz="1600"/>
              <a:t>nalytics for </a:t>
            </a:r>
            <a:r>
              <a:rPr lang="en-GB" sz="1600" b="1"/>
              <a:t>Qu</a:t>
            </a:r>
            <a:r>
              <a:rPr lang="en-GB" sz="1600"/>
              <a:t>ality </a:t>
            </a:r>
            <a:r>
              <a:rPr lang="en-GB" sz="1600" b="1"/>
              <a:t>A</a:t>
            </a:r>
            <a:r>
              <a:rPr lang="en-GB" sz="1600"/>
              <a:t>ssurance in </a:t>
            </a:r>
            <a:r>
              <a:rPr lang="en-GB" sz="1600" b="1"/>
              <a:t>A</a:t>
            </a:r>
            <a:r>
              <a:rPr lang="en-GB" sz="1600"/>
              <a:t>ssessment</a:t>
            </a:r>
            <a:endParaRPr sz="1600"/>
          </a:p>
          <a:p>
            <a:pPr marL="0" lvl="0" indent="0" algn="l" rtl="0">
              <a:lnSpc>
                <a:spcPct val="100000"/>
              </a:lnSpc>
              <a:spcBef>
                <a:spcPts val="0"/>
              </a:spcBef>
              <a:spcAft>
                <a:spcPts val="0"/>
              </a:spcAft>
              <a:buNone/>
            </a:pPr>
            <a:endParaRPr sz="1600"/>
          </a:p>
          <a:p>
            <a:pPr marL="457200" lvl="0" indent="-317500" algn="l" rtl="0">
              <a:lnSpc>
                <a:spcPct val="100000"/>
              </a:lnSpc>
              <a:spcBef>
                <a:spcPts val="0"/>
              </a:spcBef>
              <a:spcAft>
                <a:spcPts val="0"/>
              </a:spcAft>
              <a:buSzPts val="1400"/>
              <a:buChar char="●"/>
            </a:pPr>
            <a:r>
              <a:rPr lang="en-GB" sz="1400"/>
              <a:t>tracks and reports on all validity-related metrics of our test in real time</a:t>
            </a:r>
            <a:endParaRPr sz="1400"/>
          </a:p>
          <a:p>
            <a:pPr marL="457200" lvl="0" indent="0" algn="l" rtl="0">
              <a:lnSpc>
                <a:spcPct val="100000"/>
              </a:lnSpc>
              <a:spcBef>
                <a:spcPts val="0"/>
              </a:spcBef>
              <a:spcAft>
                <a:spcPts val="0"/>
              </a:spcAft>
              <a:buNone/>
            </a:pPr>
            <a:endParaRPr sz="1400"/>
          </a:p>
          <a:p>
            <a:pPr marL="457200" lvl="0" indent="-317500" algn="l" rtl="0">
              <a:lnSpc>
                <a:spcPct val="100000"/>
              </a:lnSpc>
              <a:spcBef>
                <a:spcPts val="0"/>
              </a:spcBef>
              <a:spcAft>
                <a:spcPts val="0"/>
              </a:spcAft>
              <a:buSzPts val="1400"/>
              <a:buChar char="●"/>
            </a:pPr>
            <a:r>
              <a:rPr lang="en-GB" sz="1400"/>
              <a:t>Provides context and evidence for when certain test adjustments are recommended or required.</a:t>
            </a:r>
            <a:endParaRPr sz="1400"/>
          </a:p>
          <a:p>
            <a:pPr marL="457200" lvl="0" indent="0" algn="l" rtl="0">
              <a:lnSpc>
                <a:spcPct val="100000"/>
              </a:lnSpc>
              <a:spcBef>
                <a:spcPts val="0"/>
              </a:spcBef>
              <a:spcAft>
                <a:spcPts val="0"/>
              </a:spcAft>
              <a:buNone/>
            </a:pPr>
            <a:endParaRPr sz="1400"/>
          </a:p>
          <a:p>
            <a:pPr marL="457200" lvl="0" indent="-317500" algn="l" rtl="0">
              <a:lnSpc>
                <a:spcPct val="100000"/>
              </a:lnSpc>
              <a:spcBef>
                <a:spcPts val="0"/>
              </a:spcBef>
              <a:spcAft>
                <a:spcPts val="0"/>
              </a:spcAft>
              <a:buSzPts val="1400"/>
              <a:buChar char="●"/>
            </a:pPr>
            <a:r>
              <a:rPr lang="en-GB" sz="1400"/>
              <a:t>Improves our test score validity for high-stakes assessment </a:t>
            </a:r>
            <a:endParaRPr sz="1400"/>
          </a:p>
        </p:txBody>
      </p:sp>
      <p:sp>
        <p:nvSpPr>
          <p:cNvPr id="825" name="Google Shape;825;p164"/>
          <p:cNvSpPr txBox="1">
            <a:spLocks noGrp="1"/>
          </p:cNvSpPr>
          <p:nvPr>
            <p:ph type="subTitle" idx="2"/>
          </p:nvPr>
        </p:nvSpPr>
        <p:spPr>
          <a:xfrm>
            <a:off x="402225" y="497525"/>
            <a:ext cx="481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a:solidFill>
                  <a:schemeClr val="dk1"/>
                </a:solidFill>
                <a:latin typeface="Nunito"/>
                <a:ea typeface="Nunito"/>
                <a:cs typeface="Nunito"/>
                <a:sym typeface="Nunito"/>
              </a:rPr>
              <a:t>Digital Quality Control</a:t>
            </a:r>
            <a:r>
              <a:rPr lang="en-GB" b="1">
                <a:solidFill>
                  <a:schemeClr val="dk2"/>
                </a:solidFill>
              </a:rPr>
              <a:t> </a:t>
            </a:r>
            <a:endParaRPr b="1">
              <a:solidFill>
                <a:schemeClr val="dk2"/>
              </a:solidFill>
            </a:endParaRPr>
          </a:p>
        </p:txBody>
      </p:sp>
      <p:pic>
        <p:nvPicPr>
          <p:cNvPr id="826" name="Google Shape;826;p164"/>
          <p:cNvPicPr preferRelativeResize="0"/>
          <p:nvPr/>
        </p:nvPicPr>
        <p:blipFill rotWithShape="1">
          <a:blip r:embed="rId3">
            <a:alphaModFix/>
          </a:blip>
          <a:srcRect l="813" b="2095"/>
          <a:stretch/>
        </p:blipFill>
        <p:spPr>
          <a:xfrm>
            <a:off x="4664100" y="1427089"/>
            <a:ext cx="4479900" cy="2289300"/>
          </a:xfrm>
          <a:prstGeom prst="roundRect">
            <a:avLst>
              <a:gd name="adj" fmla="val 2243"/>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b="1">
                <a:solidFill>
                  <a:schemeClr val="dk1"/>
                </a:solidFill>
                <a:latin typeface="Nunito"/>
                <a:ea typeface="Nunito"/>
                <a:cs typeface="Nunito"/>
                <a:sym typeface="Nunito"/>
              </a:rPr>
              <a:t>Institutional dashboard</a:t>
            </a:r>
            <a:endParaRPr sz="2600"/>
          </a:p>
        </p:txBody>
      </p:sp>
      <p:sp>
        <p:nvSpPr>
          <p:cNvPr id="832" name="Google Shape;832;p165"/>
          <p:cNvSpPr txBox="1"/>
          <p:nvPr/>
        </p:nvSpPr>
        <p:spPr>
          <a:xfrm>
            <a:off x="3321506" y="2431150"/>
            <a:ext cx="5145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000">
                <a:solidFill>
                  <a:srgbClr val="9E9E9E"/>
                </a:solidFill>
                <a:latin typeface="Nunito"/>
                <a:ea typeface="Nunito"/>
                <a:cs typeface="Nunito"/>
                <a:sym typeface="Nunito"/>
              </a:rPr>
              <a:t>+</a:t>
            </a:r>
            <a:endParaRPr sz="5000">
              <a:solidFill>
                <a:srgbClr val="9E9E9E"/>
              </a:solidFill>
              <a:latin typeface="Nunito"/>
              <a:ea typeface="Nunito"/>
              <a:cs typeface="Nunito"/>
              <a:sym typeface="Nunito"/>
            </a:endParaRPr>
          </a:p>
        </p:txBody>
      </p:sp>
      <p:sp>
        <p:nvSpPr>
          <p:cNvPr id="833" name="Google Shape;833;p165"/>
          <p:cNvSpPr/>
          <p:nvPr/>
        </p:nvSpPr>
        <p:spPr>
          <a:xfrm>
            <a:off x="6873930" y="3343072"/>
            <a:ext cx="72900" cy="79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4" name="Google Shape;834;p165"/>
          <p:cNvPicPr preferRelativeResize="0"/>
          <p:nvPr/>
        </p:nvPicPr>
        <p:blipFill>
          <a:blip r:embed="rId3">
            <a:alphaModFix/>
          </a:blip>
          <a:stretch>
            <a:fillRect/>
          </a:stretch>
        </p:blipFill>
        <p:spPr>
          <a:xfrm>
            <a:off x="2138300" y="2577348"/>
            <a:ext cx="2210850" cy="1825185"/>
          </a:xfrm>
          <a:prstGeom prst="rect">
            <a:avLst/>
          </a:prstGeom>
          <a:noFill/>
          <a:ln>
            <a:noFill/>
          </a:ln>
          <a:effectLst>
            <a:outerShdw blurRad="171450" dist="19050" dir="5400000" algn="bl" rotWithShape="0">
              <a:srgbClr val="000000">
                <a:alpha val="50000"/>
              </a:srgbClr>
            </a:outerShdw>
          </a:effectLst>
        </p:spPr>
      </p:pic>
      <p:pic>
        <p:nvPicPr>
          <p:cNvPr id="835" name="Google Shape;835;p165"/>
          <p:cNvPicPr preferRelativeResize="0"/>
          <p:nvPr/>
        </p:nvPicPr>
        <p:blipFill>
          <a:blip r:embed="rId4">
            <a:alphaModFix/>
          </a:blip>
          <a:stretch>
            <a:fillRect/>
          </a:stretch>
        </p:blipFill>
        <p:spPr>
          <a:xfrm>
            <a:off x="390475" y="963874"/>
            <a:ext cx="5293276" cy="3491825"/>
          </a:xfrm>
          <a:prstGeom prst="rect">
            <a:avLst/>
          </a:prstGeom>
          <a:noFill/>
          <a:ln>
            <a:noFill/>
          </a:ln>
        </p:spPr>
      </p:pic>
      <p:sp>
        <p:nvSpPr>
          <p:cNvPr id="836" name="Google Shape;836;p165"/>
          <p:cNvSpPr/>
          <p:nvPr/>
        </p:nvSpPr>
        <p:spPr>
          <a:xfrm>
            <a:off x="7492700" y="4154375"/>
            <a:ext cx="1425900" cy="95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7" name="Google Shape;837;p165"/>
          <p:cNvPicPr preferRelativeResize="0"/>
          <p:nvPr/>
        </p:nvPicPr>
        <p:blipFill rotWithShape="1">
          <a:blip r:embed="rId5">
            <a:alphaModFix/>
          </a:blip>
          <a:srcRect l="18996" t="20964" r="18822" b="16438"/>
          <a:stretch/>
        </p:blipFill>
        <p:spPr>
          <a:xfrm>
            <a:off x="4055850" y="1739731"/>
            <a:ext cx="4896900" cy="3286500"/>
          </a:xfrm>
          <a:prstGeom prst="roundRect">
            <a:avLst>
              <a:gd name="adj" fmla="val 2548"/>
            </a:avLst>
          </a:prstGeom>
          <a:noFill/>
          <a:ln>
            <a:noFill/>
          </a:ln>
          <a:effectLst>
            <a:outerShdw blurRad="1714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66"/>
          <p:cNvSpPr txBox="1">
            <a:spLocks noGrp="1"/>
          </p:cNvSpPr>
          <p:nvPr>
            <p:ph type="subTitle" idx="2"/>
          </p:nvPr>
        </p:nvSpPr>
        <p:spPr>
          <a:xfrm>
            <a:off x="485975" y="497525"/>
            <a:ext cx="817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a:solidFill>
                  <a:schemeClr val="dk1"/>
                </a:solidFill>
                <a:latin typeface="Nunito"/>
                <a:ea typeface="Nunito"/>
                <a:cs typeface="Nunito"/>
                <a:sym typeface="Nunito"/>
              </a:rPr>
              <a:t>Test taker resources</a:t>
            </a:r>
            <a:endParaRPr b="1">
              <a:solidFill>
                <a:schemeClr val="dk1"/>
              </a:solidFill>
              <a:latin typeface="Nunito"/>
              <a:ea typeface="Nunito"/>
              <a:cs typeface="Nunito"/>
              <a:sym typeface="Nunito"/>
            </a:endParaRPr>
          </a:p>
        </p:txBody>
      </p:sp>
      <p:pic>
        <p:nvPicPr>
          <p:cNvPr id="843" name="Google Shape;843;p166"/>
          <p:cNvPicPr preferRelativeResize="0"/>
          <p:nvPr/>
        </p:nvPicPr>
        <p:blipFill>
          <a:blip r:embed="rId3">
            <a:alphaModFix/>
          </a:blip>
          <a:stretch>
            <a:fillRect/>
          </a:stretch>
        </p:blipFill>
        <p:spPr>
          <a:xfrm>
            <a:off x="681554" y="1171750"/>
            <a:ext cx="2718300" cy="32823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844" name="Google Shape;844;p166"/>
          <p:cNvPicPr preferRelativeResize="0"/>
          <p:nvPr/>
        </p:nvPicPr>
        <p:blipFill>
          <a:blip r:embed="rId4">
            <a:alphaModFix/>
          </a:blip>
          <a:stretch>
            <a:fillRect/>
          </a:stretch>
        </p:blipFill>
        <p:spPr>
          <a:xfrm>
            <a:off x="4131926" y="1680943"/>
            <a:ext cx="4091398" cy="2568718"/>
          </a:xfrm>
          <a:prstGeom prst="rect">
            <a:avLst/>
          </a:prstGeom>
          <a:noFill/>
          <a:ln>
            <a:noFill/>
          </a:ln>
        </p:spPr>
      </p:pic>
      <p:sp>
        <p:nvSpPr>
          <p:cNvPr id="845" name="Google Shape;845;p166"/>
          <p:cNvSpPr txBox="1"/>
          <p:nvPr/>
        </p:nvSpPr>
        <p:spPr>
          <a:xfrm>
            <a:off x="2162400" y="4747900"/>
            <a:ext cx="48762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a:solidFill>
                  <a:schemeClr val="accent4"/>
                </a:solidFill>
                <a:latin typeface="Nunito"/>
                <a:ea typeface="Nunito"/>
                <a:cs typeface="Nunito"/>
                <a:sym typeface="Nunito"/>
              </a:rPr>
              <a:t>https://englishtest.duolingo.com/readiness</a:t>
            </a:r>
            <a:endParaRPr sz="1700" b="1">
              <a:solidFill>
                <a:schemeClr val="accent4"/>
              </a:solidFill>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149"/>
          <p:cNvGrpSpPr/>
          <p:nvPr/>
        </p:nvGrpSpPr>
        <p:grpSpPr>
          <a:xfrm>
            <a:off x="600897" y="917822"/>
            <a:ext cx="8172240" cy="3891689"/>
            <a:chOff x="457200" y="948444"/>
            <a:chExt cx="8221569" cy="3600748"/>
          </a:xfrm>
        </p:grpSpPr>
        <p:pic>
          <p:nvPicPr>
            <p:cNvPr id="659" name="Google Shape;659;p149"/>
            <p:cNvPicPr preferRelativeResize="0"/>
            <p:nvPr/>
          </p:nvPicPr>
          <p:blipFill>
            <a:blip r:embed="rId3">
              <a:alphaModFix/>
            </a:blip>
            <a:stretch>
              <a:fillRect/>
            </a:stretch>
          </p:blipFill>
          <p:spPr>
            <a:xfrm>
              <a:off x="457200" y="1132793"/>
              <a:ext cx="8060785" cy="3416400"/>
            </a:xfrm>
            <a:prstGeom prst="rect">
              <a:avLst/>
            </a:prstGeom>
            <a:noFill/>
            <a:ln>
              <a:noFill/>
            </a:ln>
          </p:spPr>
        </p:pic>
        <p:pic>
          <p:nvPicPr>
            <p:cNvPr id="660" name="Google Shape;660;p149"/>
            <p:cNvPicPr preferRelativeResize="0"/>
            <p:nvPr/>
          </p:nvPicPr>
          <p:blipFill>
            <a:blip r:embed="rId4">
              <a:alphaModFix/>
            </a:blip>
            <a:stretch>
              <a:fillRect/>
            </a:stretch>
          </p:blipFill>
          <p:spPr>
            <a:xfrm>
              <a:off x="8351369" y="948444"/>
              <a:ext cx="327400" cy="278300"/>
            </a:xfrm>
            <a:prstGeom prst="rect">
              <a:avLst/>
            </a:prstGeom>
            <a:noFill/>
            <a:ln>
              <a:noFill/>
            </a:ln>
          </p:spPr>
        </p:pic>
      </p:grpSp>
      <p:sp>
        <p:nvSpPr>
          <p:cNvPr id="661" name="Google Shape;661;p149"/>
          <p:cNvSpPr txBox="1">
            <a:spLocks noGrp="1"/>
          </p:cNvSpPr>
          <p:nvPr>
            <p:ph type="subTitle" idx="2"/>
          </p:nvPr>
        </p:nvSpPr>
        <p:spPr>
          <a:xfrm>
            <a:off x="714575" y="345125"/>
            <a:ext cx="817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a:solidFill>
                  <a:srgbClr val="001836"/>
                </a:solidFill>
                <a:latin typeface="Nunito"/>
                <a:ea typeface="Nunito"/>
                <a:cs typeface="Nunito"/>
                <a:sym typeface="Nunito"/>
              </a:rPr>
              <a:t>DET UK team</a:t>
            </a:r>
            <a:endParaRPr b="1">
              <a:solidFill>
                <a:srgbClr val="001836"/>
              </a:solidFill>
              <a:latin typeface="Nunito"/>
              <a:ea typeface="Nunito"/>
              <a:cs typeface="Nunito"/>
              <a:sym typeface="Nunito"/>
            </a:endParaRPr>
          </a:p>
        </p:txBody>
      </p:sp>
      <p:pic>
        <p:nvPicPr>
          <p:cNvPr id="662" name="Google Shape;662;p149"/>
          <p:cNvPicPr preferRelativeResize="0"/>
          <p:nvPr/>
        </p:nvPicPr>
        <p:blipFill rotWithShape="1">
          <a:blip r:embed="rId5">
            <a:alphaModFix/>
          </a:blip>
          <a:srcRect r="3072"/>
          <a:stretch/>
        </p:blipFill>
        <p:spPr>
          <a:xfrm>
            <a:off x="3694025" y="1552050"/>
            <a:ext cx="1702200" cy="1756200"/>
          </a:xfrm>
          <a:prstGeom prst="roundRect">
            <a:avLst>
              <a:gd name="adj" fmla="val 6665"/>
            </a:avLst>
          </a:prstGeom>
          <a:noFill/>
          <a:ln w="19050" cap="flat" cmpd="sng">
            <a:solidFill>
              <a:srgbClr val="3D4D5C"/>
            </a:solidFill>
            <a:prstDash val="solid"/>
            <a:round/>
            <a:headEnd type="none" w="sm" len="sm"/>
            <a:tailEnd type="none" w="sm" len="sm"/>
          </a:ln>
        </p:spPr>
      </p:pic>
      <p:pic>
        <p:nvPicPr>
          <p:cNvPr id="663" name="Google Shape;663;p149"/>
          <p:cNvPicPr preferRelativeResize="0"/>
          <p:nvPr/>
        </p:nvPicPr>
        <p:blipFill rotWithShape="1">
          <a:blip r:embed="rId6">
            <a:alphaModFix/>
          </a:blip>
          <a:srcRect l="-1480" r="1479" b="23071"/>
          <a:stretch/>
        </p:blipFill>
        <p:spPr>
          <a:xfrm>
            <a:off x="5572025" y="1552050"/>
            <a:ext cx="1702200" cy="1746000"/>
          </a:xfrm>
          <a:prstGeom prst="roundRect">
            <a:avLst>
              <a:gd name="adj" fmla="val 7617"/>
            </a:avLst>
          </a:prstGeom>
          <a:noFill/>
          <a:ln w="19050" cap="flat" cmpd="sng">
            <a:solidFill>
              <a:schemeClr val="dk2"/>
            </a:solidFill>
            <a:prstDash val="solid"/>
            <a:round/>
            <a:headEnd type="none" w="sm" len="sm"/>
            <a:tailEnd type="none" w="sm" len="sm"/>
          </a:ln>
        </p:spPr>
      </p:pic>
      <p:sp>
        <p:nvSpPr>
          <p:cNvPr id="664" name="Google Shape;664;p149"/>
          <p:cNvSpPr txBox="1"/>
          <p:nvPr/>
        </p:nvSpPr>
        <p:spPr>
          <a:xfrm>
            <a:off x="3408475" y="3555825"/>
            <a:ext cx="21696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3D4D5C"/>
                </a:solidFill>
                <a:latin typeface="Nunito"/>
                <a:ea typeface="Nunito"/>
                <a:cs typeface="Nunito"/>
                <a:sym typeface="Nunito"/>
              </a:rPr>
              <a:t>Tamsin Thomas</a:t>
            </a:r>
            <a:endParaRPr b="1">
              <a:solidFill>
                <a:srgbClr val="3D4D5C"/>
              </a:solidFill>
              <a:latin typeface="Nunito"/>
              <a:ea typeface="Nunito"/>
              <a:cs typeface="Nunito"/>
              <a:sym typeface="Nunito"/>
            </a:endParaRPr>
          </a:p>
          <a:p>
            <a:pPr marL="0" lvl="0" indent="0" algn="ctr" rtl="0">
              <a:spcBef>
                <a:spcPts val="0"/>
              </a:spcBef>
              <a:spcAft>
                <a:spcPts val="0"/>
              </a:spcAft>
              <a:buNone/>
            </a:pPr>
            <a:r>
              <a:rPr lang="en-GB">
                <a:solidFill>
                  <a:srgbClr val="3D4D5C"/>
                </a:solidFill>
                <a:latin typeface="Nunito"/>
                <a:ea typeface="Nunito"/>
                <a:cs typeface="Nunito"/>
                <a:sym typeface="Nunito"/>
              </a:rPr>
              <a:t>Senior Stakeholder</a:t>
            </a:r>
            <a:endParaRPr>
              <a:solidFill>
                <a:srgbClr val="3D4D5C"/>
              </a:solidFill>
              <a:latin typeface="Nunito"/>
              <a:ea typeface="Nunito"/>
              <a:cs typeface="Nunito"/>
              <a:sym typeface="Nunito"/>
            </a:endParaRPr>
          </a:p>
          <a:p>
            <a:pPr marL="0" lvl="0" indent="0" algn="ctr" rtl="0">
              <a:spcBef>
                <a:spcPts val="0"/>
              </a:spcBef>
              <a:spcAft>
                <a:spcPts val="0"/>
              </a:spcAft>
              <a:buNone/>
            </a:pPr>
            <a:r>
              <a:rPr lang="en-GB">
                <a:solidFill>
                  <a:srgbClr val="3D4D5C"/>
                </a:solidFill>
                <a:latin typeface="Nunito"/>
                <a:ea typeface="Nunito"/>
                <a:cs typeface="Nunito"/>
                <a:sym typeface="Nunito"/>
              </a:rPr>
              <a:t>Engagement Manager (DET UK)</a:t>
            </a:r>
            <a:endParaRPr>
              <a:solidFill>
                <a:srgbClr val="3D4D5C"/>
              </a:solidFill>
              <a:latin typeface="Nunito"/>
              <a:ea typeface="Nunito"/>
              <a:cs typeface="Nunito"/>
              <a:sym typeface="Nunito"/>
            </a:endParaRPr>
          </a:p>
        </p:txBody>
      </p:sp>
      <p:sp>
        <p:nvSpPr>
          <p:cNvPr id="665" name="Google Shape;665;p149"/>
          <p:cNvSpPr txBox="1"/>
          <p:nvPr/>
        </p:nvSpPr>
        <p:spPr>
          <a:xfrm>
            <a:off x="5526600" y="3555825"/>
            <a:ext cx="2169600" cy="1262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GB" b="1">
                <a:solidFill>
                  <a:srgbClr val="3D4D5C"/>
                </a:solidFill>
                <a:latin typeface="Nunito"/>
                <a:ea typeface="Nunito"/>
                <a:cs typeface="Nunito"/>
                <a:sym typeface="Nunito"/>
              </a:rPr>
              <a:t>Lee Harris</a:t>
            </a:r>
            <a:endParaRPr b="1">
              <a:solidFill>
                <a:srgbClr val="3D4D5C"/>
              </a:solidFill>
              <a:latin typeface="Nunito"/>
              <a:ea typeface="Nunito"/>
              <a:cs typeface="Nunito"/>
              <a:sym typeface="Nunito"/>
            </a:endParaRPr>
          </a:p>
          <a:p>
            <a:pPr marL="0" marR="0" lvl="0" indent="0" algn="ctr" rtl="0">
              <a:lnSpc>
                <a:spcPct val="100000"/>
              </a:lnSpc>
              <a:spcBef>
                <a:spcPts val="0"/>
              </a:spcBef>
              <a:spcAft>
                <a:spcPts val="0"/>
              </a:spcAft>
              <a:buNone/>
            </a:pPr>
            <a:r>
              <a:rPr lang="en-GB">
                <a:solidFill>
                  <a:srgbClr val="3D4D5C"/>
                </a:solidFill>
                <a:latin typeface="Nunito"/>
                <a:ea typeface="Nunito"/>
                <a:cs typeface="Nunito"/>
                <a:sym typeface="Nunito"/>
              </a:rPr>
              <a:t>Senior Stakeholder</a:t>
            </a:r>
            <a:endParaRPr>
              <a:solidFill>
                <a:srgbClr val="3D4D5C"/>
              </a:solidFill>
              <a:latin typeface="Nunito"/>
              <a:ea typeface="Nunito"/>
              <a:cs typeface="Nunito"/>
              <a:sym typeface="Nunito"/>
            </a:endParaRPr>
          </a:p>
          <a:p>
            <a:pPr marL="0" marR="0" lvl="0" indent="0" algn="ctr" rtl="0">
              <a:lnSpc>
                <a:spcPct val="100000"/>
              </a:lnSpc>
              <a:spcBef>
                <a:spcPts val="0"/>
              </a:spcBef>
              <a:spcAft>
                <a:spcPts val="0"/>
              </a:spcAft>
              <a:buNone/>
            </a:pPr>
            <a:r>
              <a:rPr lang="en-GB">
                <a:solidFill>
                  <a:srgbClr val="3D4D5C"/>
                </a:solidFill>
                <a:latin typeface="Nunito"/>
                <a:ea typeface="Nunito"/>
                <a:cs typeface="Nunito"/>
                <a:sym typeface="Nunito"/>
              </a:rPr>
              <a:t>Engagement Manager (DET UK)</a:t>
            </a:r>
            <a:endParaRPr b="1">
              <a:solidFill>
                <a:srgbClr val="3D4D5C"/>
              </a:solidFill>
              <a:latin typeface="Nunito"/>
              <a:ea typeface="Nunito"/>
              <a:cs typeface="Nunito"/>
              <a:sym typeface="Nunito"/>
            </a:endParaRPr>
          </a:p>
          <a:p>
            <a:pPr marL="0" lvl="0" indent="0" algn="l" rtl="0">
              <a:spcBef>
                <a:spcPts val="0"/>
              </a:spcBef>
              <a:spcAft>
                <a:spcPts val="0"/>
              </a:spcAft>
              <a:buNone/>
            </a:pPr>
            <a:endParaRPr>
              <a:solidFill>
                <a:srgbClr val="3D4D5C"/>
              </a:solidFill>
              <a:latin typeface="Nunito"/>
              <a:ea typeface="Nunito"/>
              <a:cs typeface="Nunito"/>
              <a:sym typeface="Nunito"/>
            </a:endParaRPr>
          </a:p>
        </p:txBody>
      </p:sp>
      <p:sp>
        <p:nvSpPr>
          <p:cNvPr id="666" name="Google Shape;666;p149"/>
          <p:cNvSpPr txBox="1"/>
          <p:nvPr/>
        </p:nvSpPr>
        <p:spPr>
          <a:xfrm>
            <a:off x="1503475" y="3555825"/>
            <a:ext cx="21696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3D4D5C"/>
                </a:solidFill>
                <a:latin typeface="Nunito"/>
                <a:ea typeface="Nunito"/>
                <a:cs typeface="Nunito"/>
                <a:sym typeface="Nunito"/>
              </a:rPr>
              <a:t>Michael Lynas</a:t>
            </a:r>
            <a:endParaRPr b="1">
              <a:solidFill>
                <a:srgbClr val="3D4D5C"/>
              </a:solidFill>
              <a:latin typeface="Nunito"/>
              <a:ea typeface="Nunito"/>
              <a:cs typeface="Nunito"/>
              <a:sym typeface="Nunito"/>
            </a:endParaRPr>
          </a:p>
          <a:p>
            <a:pPr marL="0" marR="0" lvl="0" indent="0" algn="ctr" rtl="0">
              <a:lnSpc>
                <a:spcPct val="100000"/>
              </a:lnSpc>
              <a:spcBef>
                <a:spcPts val="0"/>
              </a:spcBef>
              <a:spcAft>
                <a:spcPts val="0"/>
              </a:spcAft>
              <a:buNone/>
            </a:pPr>
            <a:r>
              <a:rPr lang="en-GB">
                <a:solidFill>
                  <a:srgbClr val="3D4D5C"/>
                </a:solidFill>
                <a:latin typeface="Nunito"/>
                <a:ea typeface="Nunito"/>
                <a:cs typeface="Nunito"/>
                <a:sym typeface="Nunito"/>
              </a:rPr>
              <a:t>Country Lead</a:t>
            </a:r>
            <a:br>
              <a:rPr lang="en-GB">
                <a:solidFill>
                  <a:srgbClr val="3D4D5C"/>
                </a:solidFill>
                <a:latin typeface="Nunito"/>
                <a:ea typeface="Nunito"/>
                <a:cs typeface="Nunito"/>
                <a:sym typeface="Nunito"/>
              </a:rPr>
            </a:br>
            <a:r>
              <a:rPr lang="en-GB">
                <a:solidFill>
                  <a:srgbClr val="3D4D5C"/>
                </a:solidFill>
                <a:latin typeface="Nunito"/>
                <a:ea typeface="Nunito"/>
                <a:cs typeface="Nunito"/>
                <a:sym typeface="Nunito"/>
              </a:rPr>
              <a:t>(DET UK)</a:t>
            </a:r>
            <a:endParaRPr>
              <a:solidFill>
                <a:srgbClr val="3D4D5C"/>
              </a:solidFill>
              <a:latin typeface="Nunito"/>
              <a:ea typeface="Nunito"/>
              <a:cs typeface="Nunito"/>
              <a:sym typeface="Nunito"/>
            </a:endParaRPr>
          </a:p>
          <a:p>
            <a:pPr marL="0" marR="0" lvl="0" indent="0" algn="ctr" rtl="0">
              <a:lnSpc>
                <a:spcPct val="100000"/>
              </a:lnSpc>
              <a:spcBef>
                <a:spcPts val="0"/>
              </a:spcBef>
              <a:spcAft>
                <a:spcPts val="0"/>
              </a:spcAft>
              <a:buNone/>
            </a:pPr>
            <a:endParaRPr>
              <a:solidFill>
                <a:srgbClr val="3D4D5C"/>
              </a:solidFill>
              <a:latin typeface="Nunito"/>
              <a:ea typeface="Nunito"/>
              <a:cs typeface="Nunito"/>
              <a:sym typeface="Nunito"/>
            </a:endParaRPr>
          </a:p>
        </p:txBody>
      </p:sp>
      <p:pic>
        <p:nvPicPr>
          <p:cNvPr id="667" name="Google Shape;667;p149"/>
          <p:cNvPicPr preferRelativeResize="0"/>
          <p:nvPr/>
        </p:nvPicPr>
        <p:blipFill>
          <a:blip r:embed="rId7">
            <a:alphaModFix/>
          </a:blip>
          <a:stretch>
            <a:fillRect/>
          </a:stretch>
        </p:blipFill>
        <p:spPr>
          <a:xfrm>
            <a:off x="1715275" y="1563600"/>
            <a:ext cx="1756200" cy="1756200"/>
          </a:xfrm>
          <a:prstGeom prst="roundRect">
            <a:avLst>
              <a:gd name="adj" fmla="val 7510"/>
            </a:avLst>
          </a:prstGeom>
          <a:noFill/>
          <a:ln w="19050" cap="flat" cmpd="sng">
            <a:solidFill>
              <a:srgbClr val="3D4D5C"/>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graphicFrame>
        <p:nvGraphicFramePr>
          <p:cNvPr id="850" name="Google Shape;850;p167"/>
          <p:cNvGraphicFramePr/>
          <p:nvPr/>
        </p:nvGraphicFramePr>
        <p:xfrm>
          <a:off x="6009025" y="1801163"/>
          <a:ext cx="3000000" cy="3000000"/>
        </p:xfrm>
        <a:graphic>
          <a:graphicData uri="http://schemas.openxmlformats.org/drawingml/2006/table">
            <a:tbl>
              <a:tblPr>
                <a:noFill/>
                <a:tableStyleId>{3543FB25-237A-4B6E-853D-67F94F77E0F8}</a:tableStyleId>
              </a:tblPr>
              <a:tblGrid>
                <a:gridCol w="2129175">
                  <a:extLst>
                    <a:ext uri="{9D8B030D-6E8A-4147-A177-3AD203B41FA5}">
                      <a16:colId xmlns:a16="http://schemas.microsoft.com/office/drawing/2014/main" val="20000"/>
                    </a:ext>
                  </a:extLst>
                </a:gridCol>
                <a:gridCol w="2115875">
                  <a:extLst>
                    <a:ext uri="{9D8B030D-6E8A-4147-A177-3AD203B41FA5}">
                      <a16:colId xmlns:a16="http://schemas.microsoft.com/office/drawing/2014/main" val="20001"/>
                    </a:ext>
                  </a:extLst>
                </a:gridCol>
              </a:tblGrid>
              <a:tr h="381000">
                <a:tc>
                  <a:txBody>
                    <a:bodyPr/>
                    <a:lstStyle/>
                    <a:p>
                      <a:pPr marL="0" marR="0" lvl="0" indent="0" algn="l" rtl="0">
                        <a:lnSpc>
                          <a:spcPct val="200000"/>
                        </a:lnSpc>
                        <a:spcBef>
                          <a:spcPts val="0"/>
                        </a:spcBef>
                        <a:spcAft>
                          <a:spcPts val="0"/>
                        </a:spcAft>
                        <a:buNone/>
                      </a:pPr>
                      <a:r>
                        <a:rPr lang="en-GB" sz="1000">
                          <a:solidFill>
                            <a:srgbClr val="3D4D5C"/>
                          </a:solidFill>
                          <a:latin typeface="Nunito SemiBold"/>
                          <a:ea typeface="Nunito SemiBold"/>
                          <a:cs typeface="Nunito SemiBold"/>
                          <a:sym typeface="Nunito SemiBold"/>
                        </a:rPr>
                        <a:t>Harvard</a:t>
                      </a:r>
                      <a:endParaRPr sz="1000">
                        <a:solidFill>
                          <a:srgbClr val="3D4D5C"/>
                        </a:solidFill>
                        <a:latin typeface="Nunito SemiBold"/>
                        <a:ea typeface="Nunito SemiBold"/>
                        <a:cs typeface="Nunito SemiBold"/>
                        <a:sym typeface="Nunito SemiBold"/>
                      </a:endParaRPr>
                    </a:p>
                    <a:p>
                      <a:pPr marL="0" marR="0" lvl="0" indent="0" algn="l" rtl="0">
                        <a:lnSpc>
                          <a:spcPct val="200000"/>
                        </a:lnSpc>
                        <a:spcBef>
                          <a:spcPts val="0"/>
                        </a:spcBef>
                        <a:spcAft>
                          <a:spcPts val="0"/>
                        </a:spcAft>
                        <a:buNone/>
                      </a:pPr>
                      <a:r>
                        <a:rPr lang="en-GB" sz="1000">
                          <a:solidFill>
                            <a:srgbClr val="3D4D5C"/>
                          </a:solidFill>
                          <a:latin typeface="Nunito SemiBold"/>
                          <a:ea typeface="Nunito SemiBold"/>
                          <a:cs typeface="Nunito SemiBold"/>
                          <a:sym typeface="Nunito SemiBold"/>
                        </a:rPr>
                        <a:t>Yale</a:t>
                      </a:r>
                      <a:endParaRPr sz="1000">
                        <a:solidFill>
                          <a:srgbClr val="3D4D5C"/>
                        </a:solidFill>
                        <a:latin typeface="Nunito SemiBold"/>
                        <a:ea typeface="Nunito SemiBold"/>
                        <a:cs typeface="Nunito SemiBold"/>
                        <a:sym typeface="Nunito SemiBold"/>
                      </a:endParaRPr>
                    </a:p>
                    <a:p>
                      <a:pPr marL="0" marR="0" lvl="0" indent="0" algn="l" rtl="0">
                        <a:lnSpc>
                          <a:spcPct val="200000"/>
                        </a:lnSpc>
                        <a:spcBef>
                          <a:spcPts val="0"/>
                        </a:spcBef>
                        <a:spcAft>
                          <a:spcPts val="0"/>
                        </a:spcAft>
                        <a:buNone/>
                      </a:pPr>
                      <a:r>
                        <a:rPr lang="en-GB" sz="1000">
                          <a:solidFill>
                            <a:srgbClr val="3D4D5C"/>
                          </a:solidFill>
                          <a:latin typeface="Nunito SemiBold"/>
                          <a:ea typeface="Nunito SemiBold"/>
                          <a:cs typeface="Nunito SemiBold"/>
                          <a:sym typeface="Nunito SemiBold"/>
                        </a:rPr>
                        <a:t>MIT</a:t>
                      </a:r>
                      <a:endParaRPr sz="1000">
                        <a:solidFill>
                          <a:srgbClr val="3D4D5C"/>
                        </a:solidFill>
                        <a:latin typeface="Nunito SemiBold"/>
                        <a:ea typeface="Nunito SemiBold"/>
                        <a:cs typeface="Nunito SemiBold"/>
                        <a:sym typeface="Nunito SemiBold"/>
                      </a:endParaRPr>
                    </a:p>
                    <a:p>
                      <a:pPr marL="0" marR="0" lvl="0" indent="0" algn="l" rtl="0">
                        <a:lnSpc>
                          <a:spcPct val="200000"/>
                        </a:lnSpc>
                        <a:spcBef>
                          <a:spcPts val="0"/>
                        </a:spcBef>
                        <a:spcAft>
                          <a:spcPts val="0"/>
                        </a:spcAft>
                        <a:buNone/>
                      </a:pPr>
                      <a:r>
                        <a:rPr lang="en-GB" sz="1000">
                          <a:solidFill>
                            <a:srgbClr val="3D4D5C"/>
                          </a:solidFill>
                          <a:latin typeface="Nunito SemiBold"/>
                          <a:ea typeface="Nunito SemiBold"/>
                          <a:cs typeface="Nunito SemiBold"/>
                          <a:sym typeface="Nunito SemiBold"/>
                        </a:rPr>
                        <a:t>New York University</a:t>
                      </a:r>
                      <a:endParaRPr sz="1000">
                        <a:solidFill>
                          <a:srgbClr val="3D4D5C"/>
                        </a:solidFill>
                        <a:latin typeface="Nunito SemiBold"/>
                        <a:ea typeface="Nunito SemiBold"/>
                        <a:cs typeface="Nunito SemiBold"/>
                        <a:sym typeface="Nunito SemiBold"/>
                      </a:endParaRPr>
                    </a:p>
                    <a:p>
                      <a:pPr marL="0" marR="0" lvl="0" indent="0" algn="l" rtl="0">
                        <a:lnSpc>
                          <a:spcPct val="200000"/>
                        </a:lnSpc>
                        <a:spcBef>
                          <a:spcPts val="0"/>
                        </a:spcBef>
                        <a:spcAft>
                          <a:spcPts val="0"/>
                        </a:spcAft>
                        <a:buNone/>
                      </a:pPr>
                      <a:r>
                        <a:rPr lang="en-GB" sz="1000">
                          <a:solidFill>
                            <a:srgbClr val="3D4D5C"/>
                          </a:solidFill>
                          <a:latin typeface="Nunito SemiBold"/>
                          <a:ea typeface="Nunito SemiBold"/>
                          <a:cs typeface="Nunito SemiBold"/>
                          <a:sym typeface="Nunito SemiBold"/>
                        </a:rPr>
                        <a:t>University of California</a:t>
                      </a:r>
                      <a:endParaRPr sz="1000">
                        <a:solidFill>
                          <a:srgbClr val="3D4D5C"/>
                        </a:solidFill>
                        <a:latin typeface="Nunito SemiBold"/>
                        <a:ea typeface="Nunito SemiBold"/>
                        <a:cs typeface="Nunito SemiBold"/>
                        <a:sym typeface="Nunito SemiBold"/>
                      </a:endParaRPr>
                    </a:p>
                    <a:p>
                      <a:pPr marL="0" marR="0" lvl="0" indent="0" algn="l" rtl="0">
                        <a:lnSpc>
                          <a:spcPct val="200000"/>
                        </a:lnSpc>
                        <a:spcBef>
                          <a:spcPts val="0"/>
                        </a:spcBef>
                        <a:spcAft>
                          <a:spcPts val="0"/>
                        </a:spcAft>
                        <a:buNone/>
                      </a:pPr>
                      <a:r>
                        <a:rPr lang="en-GB" sz="1000">
                          <a:solidFill>
                            <a:srgbClr val="3D4D5C"/>
                          </a:solidFill>
                          <a:latin typeface="Nunito SemiBold"/>
                          <a:ea typeface="Nunito SemiBold"/>
                          <a:cs typeface="Nunito SemiBold"/>
                          <a:sym typeface="Nunito SemiBold"/>
                        </a:rPr>
                        <a:t>University of Toronto</a:t>
                      </a:r>
                      <a:endParaRPr sz="1000">
                        <a:solidFill>
                          <a:srgbClr val="3D4D5C"/>
                        </a:solidFill>
                        <a:latin typeface="Nunito SemiBold"/>
                        <a:ea typeface="Nunito SemiBold"/>
                        <a:cs typeface="Nunito SemiBold"/>
                        <a:sym typeface="Nunito SemiBold"/>
                      </a:endParaRPr>
                    </a:p>
                    <a:p>
                      <a:pPr marL="0" marR="0" lvl="0" indent="0" algn="l" rtl="0">
                        <a:lnSpc>
                          <a:spcPct val="200000"/>
                        </a:lnSpc>
                        <a:spcBef>
                          <a:spcPts val="0"/>
                        </a:spcBef>
                        <a:spcAft>
                          <a:spcPts val="0"/>
                        </a:spcAft>
                        <a:buNone/>
                      </a:pPr>
                      <a:r>
                        <a:rPr lang="en-GB" sz="1000">
                          <a:solidFill>
                            <a:srgbClr val="3D4D5C"/>
                          </a:solidFill>
                          <a:latin typeface="Nunito SemiBold"/>
                          <a:ea typeface="Nunito SemiBold"/>
                          <a:cs typeface="Nunito SemiBold"/>
                          <a:sym typeface="Nunito SemiBold"/>
                        </a:rPr>
                        <a:t>University of British Columbia</a:t>
                      </a:r>
                      <a:endParaRPr sz="1000">
                        <a:solidFill>
                          <a:srgbClr val="3D4D5C"/>
                        </a:solidFill>
                        <a:latin typeface="Nunito SemiBold"/>
                        <a:ea typeface="Nunito SemiBold"/>
                        <a:cs typeface="Nunito SemiBold"/>
                        <a:sym typeface="Nunito SemiBold"/>
                      </a:endParaRPr>
                    </a:p>
                    <a:p>
                      <a:pPr marL="0" marR="0" lvl="0" indent="0" algn="l" rtl="0">
                        <a:lnSpc>
                          <a:spcPct val="200000"/>
                        </a:lnSpc>
                        <a:spcBef>
                          <a:spcPts val="0"/>
                        </a:spcBef>
                        <a:spcAft>
                          <a:spcPts val="0"/>
                        </a:spcAft>
                        <a:buNone/>
                      </a:pPr>
                      <a:r>
                        <a:rPr lang="en-GB" sz="1000">
                          <a:solidFill>
                            <a:srgbClr val="3D4D5C"/>
                          </a:solidFill>
                          <a:latin typeface="Nunito SemiBold"/>
                          <a:ea typeface="Nunito SemiBold"/>
                          <a:cs typeface="Nunito SemiBold"/>
                          <a:sym typeface="Nunito SemiBold"/>
                        </a:rPr>
                        <a:t>Mcgill University </a:t>
                      </a:r>
                      <a:endParaRPr sz="1000">
                        <a:solidFill>
                          <a:srgbClr val="3D4D5C"/>
                        </a:solidFill>
                        <a:latin typeface="Nunito SemiBold"/>
                        <a:ea typeface="Nunito SemiBold"/>
                        <a:cs typeface="Nunito SemiBold"/>
                        <a:sym typeface="Nunito SemiBold"/>
                      </a:endParaRPr>
                    </a:p>
                    <a:p>
                      <a:pPr marL="0" marR="0" lvl="0" indent="0" algn="l" rtl="0">
                        <a:lnSpc>
                          <a:spcPct val="200000"/>
                        </a:lnSpc>
                        <a:spcBef>
                          <a:spcPts val="0"/>
                        </a:spcBef>
                        <a:spcAft>
                          <a:spcPts val="0"/>
                        </a:spcAft>
                        <a:buNone/>
                      </a:pPr>
                      <a:r>
                        <a:rPr lang="en-GB" sz="1000">
                          <a:solidFill>
                            <a:srgbClr val="3D4D5C"/>
                          </a:solidFill>
                          <a:latin typeface="Nunito SemiBold"/>
                          <a:ea typeface="Nunito SemiBold"/>
                          <a:cs typeface="Nunito SemiBold"/>
                          <a:sym typeface="Nunito SemiBold"/>
                        </a:rPr>
                        <a:t>Imperial College London</a:t>
                      </a:r>
                      <a:endParaRPr sz="1000">
                        <a:solidFill>
                          <a:srgbClr val="3D4D5C"/>
                        </a:solidFill>
                        <a:latin typeface="Nunito SemiBold"/>
                        <a:ea typeface="Nunito SemiBold"/>
                        <a:cs typeface="Nunito SemiBold"/>
                        <a:sym typeface="Nunito SemiBold"/>
                      </a:endParaRPr>
                    </a:p>
                    <a:p>
                      <a:pPr marL="0" lvl="0" indent="0" algn="l" rtl="0">
                        <a:lnSpc>
                          <a:spcPct val="200000"/>
                        </a:lnSpc>
                        <a:spcBef>
                          <a:spcPts val="0"/>
                        </a:spcBef>
                        <a:spcAft>
                          <a:spcPts val="0"/>
                        </a:spcAft>
                        <a:buNone/>
                      </a:pPr>
                      <a:endParaRPr sz="1000">
                        <a:solidFill>
                          <a:srgbClr val="3D4D5C"/>
                        </a:solidFill>
                        <a:latin typeface="Nunito SemiBold"/>
                        <a:ea typeface="Nunito SemiBold"/>
                        <a:cs typeface="Nunito SemiBold"/>
                        <a:sym typeface="Nunito Semi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200000"/>
                        </a:lnSpc>
                        <a:spcBef>
                          <a:spcPts val="0"/>
                        </a:spcBef>
                        <a:spcAft>
                          <a:spcPts val="0"/>
                        </a:spcAft>
                        <a:buNone/>
                      </a:pPr>
                      <a:endParaRPr sz="1000">
                        <a:solidFill>
                          <a:srgbClr val="3D4D5C"/>
                        </a:solidFill>
                        <a:latin typeface="Nunito SemiBold"/>
                        <a:ea typeface="Nunito SemiBold"/>
                        <a:cs typeface="Nunito SemiBold"/>
                        <a:sym typeface="Nunito Semi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851" name="Google Shape;851;p167"/>
          <p:cNvPicPr preferRelativeResize="0"/>
          <p:nvPr/>
        </p:nvPicPr>
        <p:blipFill>
          <a:blip r:embed="rId3">
            <a:alphaModFix/>
          </a:blip>
          <a:stretch>
            <a:fillRect/>
          </a:stretch>
        </p:blipFill>
        <p:spPr>
          <a:xfrm>
            <a:off x="5787588" y="2168227"/>
            <a:ext cx="221425" cy="221425"/>
          </a:xfrm>
          <a:prstGeom prst="rect">
            <a:avLst/>
          </a:prstGeom>
          <a:noFill/>
          <a:ln>
            <a:noFill/>
          </a:ln>
        </p:spPr>
      </p:pic>
      <p:pic>
        <p:nvPicPr>
          <p:cNvPr id="852" name="Google Shape;852;p167"/>
          <p:cNvPicPr preferRelativeResize="0"/>
          <p:nvPr/>
        </p:nvPicPr>
        <p:blipFill>
          <a:blip r:embed="rId3">
            <a:alphaModFix/>
          </a:blip>
          <a:stretch>
            <a:fillRect/>
          </a:stretch>
        </p:blipFill>
        <p:spPr>
          <a:xfrm>
            <a:off x="5787588" y="2790577"/>
            <a:ext cx="221425" cy="221425"/>
          </a:xfrm>
          <a:prstGeom prst="rect">
            <a:avLst/>
          </a:prstGeom>
          <a:noFill/>
          <a:ln>
            <a:noFill/>
          </a:ln>
        </p:spPr>
      </p:pic>
      <p:pic>
        <p:nvPicPr>
          <p:cNvPr id="853" name="Google Shape;853;p167"/>
          <p:cNvPicPr preferRelativeResize="0"/>
          <p:nvPr/>
        </p:nvPicPr>
        <p:blipFill>
          <a:blip r:embed="rId3">
            <a:alphaModFix/>
          </a:blip>
          <a:stretch>
            <a:fillRect/>
          </a:stretch>
        </p:blipFill>
        <p:spPr>
          <a:xfrm>
            <a:off x="5787588" y="3095377"/>
            <a:ext cx="221425" cy="221425"/>
          </a:xfrm>
          <a:prstGeom prst="rect">
            <a:avLst/>
          </a:prstGeom>
          <a:noFill/>
          <a:ln>
            <a:noFill/>
          </a:ln>
        </p:spPr>
      </p:pic>
      <p:pic>
        <p:nvPicPr>
          <p:cNvPr id="854" name="Google Shape;854;p167"/>
          <p:cNvPicPr preferRelativeResize="0"/>
          <p:nvPr/>
        </p:nvPicPr>
        <p:blipFill>
          <a:blip r:embed="rId3">
            <a:alphaModFix/>
          </a:blip>
          <a:stretch>
            <a:fillRect/>
          </a:stretch>
        </p:blipFill>
        <p:spPr>
          <a:xfrm>
            <a:off x="5787588" y="4314577"/>
            <a:ext cx="221425" cy="221425"/>
          </a:xfrm>
          <a:prstGeom prst="rect">
            <a:avLst/>
          </a:prstGeom>
          <a:noFill/>
          <a:ln>
            <a:noFill/>
          </a:ln>
        </p:spPr>
      </p:pic>
      <p:pic>
        <p:nvPicPr>
          <p:cNvPr id="855" name="Google Shape;855;p167"/>
          <p:cNvPicPr preferRelativeResize="0"/>
          <p:nvPr/>
        </p:nvPicPr>
        <p:blipFill>
          <a:blip r:embed="rId3">
            <a:alphaModFix/>
          </a:blip>
          <a:stretch>
            <a:fillRect/>
          </a:stretch>
        </p:blipFill>
        <p:spPr>
          <a:xfrm>
            <a:off x="5787588" y="4009777"/>
            <a:ext cx="221425" cy="221425"/>
          </a:xfrm>
          <a:prstGeom prst="rect">
            <a:avLst/>
          </a:prstGeom>
          <a:noFill/>
          <a:ln>
            <a:noFill/>
          </a:ln>
        </p:spPr>
      </p:pic>
      <p:pic>
        <p:nvPicPr>
          <p:cNvPr id="856" name="Google Shape;856;p167"/>
          <p:cNvPicPr preferRelativeResize="0"/>
          <p:nvPr/>
        </p:nvPicPr>
        <p:blipFill>
          <a:blip r:embed="rId3">
            <a:alphaModFix/>
          </a:blip>
          <a:stretch>
            <a:fillRect/>
          </a:stretch>
        </p:blipFill>
        <p:spPr>
          <a:xfrm>
            <a:off x="5787588" y="3704977"/>
            <a:ext cx="221425" cy="221425"/>
          </a:xfrm>
          <a:prstGeom prst="rect">
            <a:avLst/>
          </a:prstGeom>
          <a:noFill/>
          <a:ln>
            <a:noFill/>
          </a:ln>
        </p:spPr>
      </p:pic>
      <p:pic>
        <p:nvPicPr>
          <p:cNvPr id="857" name="Google Shape;857;p167"/>
          <p:cNvPicPr preferRelativeResize="0"/>
          <p:nvPr/>
        </p:nvPicPr>
        <p:blipFill>
          <a:blip r:embed="rId3">
            <a:alphaModFix/>
          </a:blip>
          <a:stretch>
            <a:fillRect/>
          </a:stretch>
        </p:blipFill>
        <p:spPr>
          <a:xfrm>
            <a:off x="5787588" y="3400177"/>
            <a:ext cx="221425" cy="221425"/>
          </a:xfrm>
          <a:prstGeom prst="rect">
            <a:avLst/>
          </a:prstGeom>
          <a:noFill/>
          <a:ln>
            <a:noFill/>
          </a:ln>
        </p:spPr>
      </p:pic>
      <p:pic>
        <p:nvPicPr>
          <p:cNvPr id="858" name="Google Shape;858;p167"/>
          <p:cNvPicPr preferRelativeResize="0"/>
          <p:nvPr/>
        </p:nvPicPr>
        <p:blipFill>
          <a:blip r:embed="rId3">
            <a:alphaModFix/>
          </a:blip>
          <a:stretch>
            <a:fillRect/>
          </a:stretch>
        </p:blipFill>
        <p:spPr>
          <a:xfrm>
            <a:off x="5787588" y="2479402"/>
            <a:ext cx="221425" cy="221425"/>
          </a:xfrm>
          <a:prstGeom prst="rect">
            <a:avLst/>
          </a:prstGeom>
          <a:noFill/>
          <a:ln>
            <a:noFill/>
          </a:ln>
        </p:spPr>
      </p:pic>
      <p:pic>
        <p:nvPicPr>
          <p:cNvPr id="859" name="Google Shape;859;p167"/>
          <p:cNvPicPr preferRelativeResize="0"/>
          <p:nvPr/>
        </p:nvPicPr>
        <p:blipFill>
          <a:blip r:embed="rId3">
            <a:alphaModFix/>
          </a:blip>
          <a:stretch>
            <a:fillRect/>
          </a:stretch>
        </p:blipFill>
        <p:spPr>
          <a:xfrm>
            <a:off x="5787588" y="1857052"/>
            <a:ext cx="221425" cy="221425"/>
          </a:xfrm>
          <a:prstGeom prst="rect">
            <a:avLst/>
          </a:prstGeom>
          <a:noFill/>
          <a:ln>
            <a:noFill/>
          </a:ln>
        </p:spPr>
      </p:pic>
      <p:sp>
        <p:nvSpPr>
          <p:cNvPr id="860" name="Google Shape;860;p167"/>
          <p:cNvSpPr txBox="1">
            <a:spLocks noGrp="1"/>
          </p:cNvSpPr>
          <p:nvPr>
            <p:ph type="subTitle" idx="4294967295"/>
          </p:nvPr>
        </p:nvSpPr>
        <p:spPr>
          <a:xfrm>
            <a:off x="448475" y="345125"/>
            <a:ext cx="5714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3200" b="1">
                <a:solidFill>
                  <a:schemeClr val="dk1"/>
                </a:solidFill>
                <a:latin typeface="Nunito"/>
                <a:ea typeface="Nunito"/>
                <a:cs typeface="Nunito"/>
                <a:sym typeface="Nunito"/>
              </a:rPr>
              <a:t>Onwards and upwards</a:t>
            </a:r>
            <a:endParaRPr sz="3200" b="1">
              <a:solidFill>
                <a:schemeClr val="dk2"/>
              </a:solidFill>
              <a:latin typeface="Nunito"/>
              <a:ea typeface="Nunito"/>
              <a:cs typeface="Nunito"/>
              <a:sym typeface="Nunito"/>
            </a:endParaRPr>
          </a:p>
        </p:txBody>
      </p:sp>
      <p:sp>
        <p:nvSpPr>
          <p:cNvPr id="861" name="Google Shape;861;p167"/>
          <p:cNvSpPr txBox="1"/>
          <p:nvPr/>
        </p:nvSpPr>
        <p:spPr>
          <a:xfrm>
            <a:off x="299675" y="841625"/>
            <a:ext cx="5787600" cy="107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300" b="1">
              <a:solidFill>
                <a:schemeClr val="accent1"/>
              </a:solidFill>
              <a:latin typeface="Nunito"/>
              <a:ea typeface="Nunito"/>
              <a:cs typeface="Nunito"/>
              <a:sym typeface="Nunito"/>
            </a:endParaRPr>
          </a:p>
          <a:p>
            <a:pPr marL="914400" marR="0" lvl="1" indent="-304800" algn="l" rtl="0">
              <a:lnSpc>
                <a:spcPct val="115000"/>
              </a:lnSpc>
              <a:spcBef>
                <a:spcPts val="0"/>
              </a:spcBef>
              <a:spcAft>
                <a:spcPts val="0"/>
              </a:spcAft>
              <a:buClr>
                <a:schemeClr val="dk1"/>
              </a:buClr>
              <a:buSzPts val="1200"/>
              <a:buFont typeface="Nunito"/>
              <a:buChar char="○"/>
            </a:pPr>
            <a:r>
              <a:rPr lang="en-GB" sz="1300" b="1">
                <a:solidFill>
                  <a:schemeClr val="dk1"/>
                </a:solidFill>
                <a:latin typeface="Nunito"/>
                <a:ea typeface="Nunito"/>
                <a:cs typeface="Nunito"/>
                <a:sym typeface="Nunito"/>
              </a:rPr>
              <a:t>Taken in 70,250 Locations (cities/towns/villages) </a:t>
            </a:r>
            <a:endParaRPr sz="1300" b="1">
              <a:solidFill>
                <a:schemeClr val="dk1"/>
              </a:solidFill>
              <a:latin typeface="Nunito"/>
              <a:ea typeface="Nunito"/>
              <a:cs typeface="Nunito"/>
              <a:sym typeface="Nunito"/>
            </a:endParaRPr>
          </a:p>
          <a:p>
            <a:pPr marL="914400" marR="0" lvl="1" indent="-304800" algn="l" rtl="0">
              <a:lnSpc>
                <a:spcPct val="115000"/>
              </a:lnSpc>
              <a:spcBef>
                <a:spcPts val="0"/>
              </a:spcBef>
              <a:spcAft>
                <a:spcPts val="0"/>
              </a:spcAft>
              <a:buClr>
                <a:schemeClr val="dk1"/>
              </a:buClr>
              <a:buSzPts val="1200"/>
              <a:buFont typeface="Nunito"/>
              <a:buChar char="○"/>
            </a:pPr>
            <a:r>
              <a:rPr lang="en-GB" sz="1300" b="1">
                <a:solidFill>
                  <a:schemeClr val="dk1"/>
                </a:solidFill>
                <a:latin typeface="Nunito"/>
                <a:ea typeface="Nunito"/>
                <a:cs typeface="Nunito"/>
                <a:sym typeface="Nunito"/>
              </a:rPr>
              <a:t>Trusted by 5,000+ programmes</a:t>
            </a:r>
            <a:endParaRPr sz="1300" b="1">
              <a:solidFill>
                <a:schemeClr val="accent1"/>
              </a:solidFill>
              <a:latin typeface="Nunito"/>
              <a:ea typeface="Nunito"/>
              <a:cs typeface="Nunito"/>
              <a:sym typeface="Nunito"/>
            </a:endParaRPr>
          </a:p>
          <a:p>
            <a:pPr marL="914400" lvl="1" indent="-304800" algn="l" rtl="0">
              <a:lnSpc>
                <a:spcPct val="115000"/>
              </a:lnSpc>
              <a:spcBef>
                <a:spcPts val="0"/>
              </a:spcBef>
              <a:spcAft>
                <a:spcPts val="0"/>
              </a:spcAft>
              <a:buClr>
                <a:schemeClr val="dk1"/>
              </a:buClr>
              <a:buSzPts val="1200"/>
              <a:buFont typeface="Nunito"/>
              <a:buChar char="○"/>
            </a:pPr>
            <a:r>
              <a:rPr lang="en-GB" sz="1300" b="1">
                <a:solidFill>
                  <a:schemeClr val="dk1"/>
                </a:solidFill>
                <a:latin typeface="Nunito"/>
                <a:ea typeface="Nunito"/>
                <a:cs typeface="Nunito"/>
                <a:sym typeface="Nunito"/>
              </a:rPr>
              <a:t>More than 1 million test takers in 2022</a:t>
            </a:r>
            <a:endParaRPr sz="1000"/>
          </a:p>
        </p:txBody>
      </p:sp>
      <p:sp>
        <p:nvSpPr>
          <p:cNvPr id="862" name="Google Shape;862;p167"/>
          <p:cNvSpPr txBox="1"/>
          <p:nvPr/>
        </p:nvSpPr>
        <p:spPr>
          <a:xfrm>
            <a:off x="1895225" y="4536000"/>
            <a:ext cx="2596500" cy="4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rgbClr val="6D6D6D"/>
                </a:solidFill>
                <a:latin typeface="Nunito Light"/>
                <a:ea typeface="Nunito Light"/>
                <a:cs typeface="Nunito Light"/>
                <a:sym typeface="Nunito Light"/>
              </a:rPr>
              <a:t>DET Test Takers vs. SELT Centres</a:t>
            </a:r>
            <a:endParaRPr sz="900">
              <a:solidFill>
                <a:srgbClr val="6D6D6D"/>
              </a:solidFill>
              <a:latin typeface="Nunito Light"/>
              <a:ea typeface="Nunito Light"/>
              <a:cs typeface="Nunito Light"/>
              <a:sym typeface="Nunito Light"/>
            </a:endParaRPr>
          </a:p>
        </p:txBody>
      </p:sp>
      <p:pic>
        <p:nvPicPr>
          <p:cNvPr id="863" name="Google Shape;863;p167"/>
          <p:cNvPicPr preferRelativeResize="0"/>
          <p:nvPr/>
        </p:nvPicPr>
        <p:blipFill rotWithShape="1">
          <a:blip r:embed="rId4">
            <a:alphaModFix/>
          </a:blip>
          <a:srcRect t="8290"/>
          <a:stretch/>
        </p:blipFill>
        <p:spPr>
          <a:xfrm>
            <a:off x="543284" y="2212900"/>
            <a:ext cx="4803338" cy="22726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67"/>
        <p:cNvGrpSpPr/>
        <p:nvPr/>
      </p:nvGrpSpPr>
      <p:grpSpPr>
        <a:xfrm>
          <a:off x="0" y="0"/>
          <a:ext cx="0" cy="0"/>
          <a:chOff x="0" y="0"/>
          <a:chExt cx="0" cy="0"/>
        </a:xfrm>
      </p:grpSpPr>
      <p:sp>
        <p:nvSpPr>
          <p:cNvPr id="868" name="Google Shape;868;p168"/>
          <p:cNvSpPr txBox="1">
            <a:spLocks noGrp="1"/>
          </p:cNvSpPr>
          <p:nvPr>
            <p:ph type="ctrTitle"/>
          </p:nvPr>
        </p:nvSpPr>
        <p:spPr>
          <a:xfrm>
            <a:off x="394550" y="2619125"/>
            <a:ext cx="8356500" cy="1754700"/>
          </a:xfrm>
          <a:prstGeom prst="rect">
            <a:avLst/>
          </a:prstGeom>
        </p:spPr>
        <p:txBody>
          <a:bodyPr spcFirstLastPara="1" wrap="square" lIns="91425" tIns="182875" rIns="91425" bIns="274300" anchor="ctr" anchorCtr="0">
            <a:noAutofit/>
          </a:bodyPr>
          <a:lstStyle/>
          <a:p>
            <a:pPr marL="0" lvl="0" indent="0" algn="ctr" rtl="0">
              <a:spcBef>
                <a:spcPts val="0"/>
              </a:spcBef>
              <a:spcAft>
                <a:spcPts val="0"/>
              </a:spcAft>
              <a:buNone/>
            </a:pPr>
            <a:r>
              <a:rPr lang="en-GB" sz="3200">
                <a:solidFill>
                  <a:schemeClr val="dk2"/>
                </a:solidFill>
                <a:latin typeface="Nunito SemiBold"/>
                <a:ea typeface="Nunito SemiBold"/>
                <a:cs typeface="Nunito SemiBold"/>
                <a:sym typeface="Nunito SemiBold"/>
              </a:rPr>
              <a:t>tamsin@duolingo.com</a:t>
            </a:r>
            <a:endParaRPr sz="3600">
              <a:solidFill>
                <a:schemeClr val="accent1"/>
              </a:solidFill>
              <a:latin typeface="Nunito SemiBold"/>
              <a:ea typeface="Nunito SemiBold"/>
              <a:cs typeface="Nunito SemiBold"/>
              <a:sym typeface="Nunito SemiBold"/>
            </a:endParaRPr>
          </a:p>
        </p:txBody>
      </p:sp>
      <p:pic>
        <p:nvPicPr>
          <p:cNvPr id="869" name="Google Shape;869;p168"/>
          <p:cNvPicPr preferRelativeResize="0"/>
          <p:nvPr/>
        </p:nvPicPr>
        <p:blipFill>
          <a:blip r:embed="rId3">
            <a:alphaModFix/>
          </a:blip>
          <a:stretch>
            <a:fillRect/>
          </a:stretch>
        </p:blipFill>
        <p:spPr>
          <a:xfrm>
            <a:off x="3904500" y="1112038"/>
            <a:ext cx="1335000" cy="1335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671"/>
        <p:cNvGrpSpPr/>
        <p:nvPr/>
      </p:nvGrpSpPr>
      <p:grpSpPr>
        <a:xfrm>
          <a:off x="0" y="0"/>
          <a:ext cx="0" cy="0"/>
          <a:chOff x="0" y="0"/>
          <a:chExt cx="0" cy="0"/>
        </a:xfrm>
      </p:grpSpPr>
      <p:sp>
        <p:nvSpPr>
          <p:cNvPr id="672" name="Google Shape;672;p150"/>
          <p:cNvSpPr txBox="1">
            <a:spLocks noGrp="1"/>
          </p:cNvSpPr>
          <p:nvPr>
            <p:ph type="ctrTitle"/>
          </p:nvPr>
        </p:nvSpPr>
        <p:spPr>
          <a:xfrm>
            <a:off x="394550" y="2619125"/>
            <a:ext cx="8356500" cy="1754700"/>
          </a:xfrm>
          <a:prstGeom prst="rect">
            <a:avLst/>
          </a:prstGeom>
        </p:spPr>
        <p:txBody>
          <a:bodyPr spcFirstLastPara="1" wrap="square" lIns="91425" tIns="182875" rIns="91425" bIns="274300" anchor="ctr" anchorCtr="0">
            <a:noAutofit/>
          </a:bodyPr>
          <a:lstStyle/>
          <a:p>
            <a:pPr marL="0" lvl="0" indent="0" algn="ctr" rtl="0">
              <a:spcBef>
                <a:spcPts val="0"/>
              </a:spcBef>
              <a:spcAft>
                <a:spcPts val="0"/>
              </a:spcAft>
              <a:buNone/>
            </a:pPr>
            <a:r>
              <a:rPr lang="en-GB" sz="3200">
                <a:solidFill>
                  <a:schemeClr val="dk2"/>
                </a:solidFill>
                <a:latin typeface="Nunito SemiBold"/>
                <a:ea typeface="Nunito SemiBold"/>
                <a:cs typeface="Nunito SemiBold"/>
                <a:sym typeface="Nunito SemiBold"/>
              </a:rPr>
              <a:t>Our mission is to develop </a:t>
            </a:r>
            <a:endParaRPr sz="3200">
              <a:solidFill>
                <a:schemeClr val="dk2"/>
              </a:solidFill>
              <a:latin typeface="Nunito SemiBold"/>
              <a:ea typeface="Nunito SemiBold"/>
              <a:cs typeface="Nunito SemiBold"/>
              <a:sym typeface="Nunito SemiBold"/>
            </a:endParaRPr>
          </a:p>
          <a:p>
            <a:pPr marL="0" lvl="0" indent="0" algn="ctr" rtl="0">
              <a:spcBef>
                <a:spcPts val="0"/>
              </a:spcBef>
              <a:spcAft>
                <a:spcPts val="0"/>
              </a:spcAft>
              <a:buNone/>
            </a:pPr>
            <a:r>
              <a:rPr lang="en-GB" sz="3200">
                <a:solidFill>
                  <a:schemeClr val="dk2"/>
                </a:solidFill>
                <a:latin typeface="Nunito SemiBold"/>
                <a:ea typeface="Nunito SemiBold"/>
                <a:cs typeface="Nunito SemiBold"/>
                <a:sym typeface="Nunito SemiBold"/>
              </a:rPr>
              <a:t>the best education in the world and </a:t>
            </a:r>
            <a:endParaRPr sz="3200">
              <a:solidFill>
                <a:schemeClr val="dk2"/>
              </a:solidFill>
              <a:latin typeface="Nunito SemiBold"/>
              <a:ea typeface="Nunito SemiBold"/>
              <a:cs typeface="Nunito SemiBold"/>
              <a:sym typeface="Nunito SemiBold"/>
            </a:endParaRPr>
          </a:p>
          <a:p>
            <a:pPr marL="0" lvl="0" indent="0" algn="ctr" rtl="0">
              <a:spcBef>
                <a:spcPts val="0"/>
              </a:spcBef>
              <a:spcAft>
                <a:spcPts val="0"/>
              </a:spcAft>
              <a:buNone/>
            </a:pPr>
            <a:r>
              <a:rPr lang="en-GB" sz="3200">
                <a:solidFill>
                  <a:schemeClr val="dk2"/>
                </a:solidFill>
                <a:latin typeface="Nunito SemiBold"/>
                <a:ea typeface="Nunito SemiBold"/>
                <a:cs typeface="Nunito SemiBold"/>
                <a:sym typeface="Nunito SemiBold"/>
              </a:rPr>
              <a:t>make it universally available.</a:t>
            </a:r>
            <a:br>
              <a:rPr lang="en-GB" sz="3200">
                <a:solidFill>
                  <a:schemeClr val="dk2"/>
                </a:solidFill>
                <a:latin typeface="Nunito SemiBold"/>
                <a:ea typeface="Nunito SemiBold"/>
                <a:cs typeface="Nunito SemiBold"/>
                <a:sym typeface="Nunito SemiBold"/>
              </a:rPr>
            </a:br>
            <a:br>
              <a:rPr lang="en-GB" sz="2000" b="0">
                <a:solidFill>
                  <a:schemeClr val="dk2"/>
                </a:solidFill>
                <a:latin typeface="Nunito"/>
                <a:ea typeface="Nunito"/>
                <a:cs typeface="Nunito"/>
                <a:sym typeface="Nunito"/>
              </a:rPr>
            </a:br>
            <a:r>
              <a:rPr lang="en-GB" sz="2400" b="0">
                <a:solidFill>
                  <a:schemeClr val="dk2"/>
                </a:solidFill>
                <a:latin typeface="Nunito SemiBold"/>
                <a:ea typeface="Nunito SemiBold"/>
                <a:cs typeface="Nunito SemiBold"/>
                <a:sym typeface="Nunito SemiBold"/>
              </a:rPr>
              <a:t>Use technology to lower barriers to assessment and increase opportunities for English language learners everywhere.</a:t>
            </a:r>
            <a:endParaRPr sz="2400" b="0">
              <a:solidFill>
                <a:schemeClr val="dk2"/>
              </a:solidFill>
              <a:latin typeface="Nunito SemiBold"/>
              <a:ea typeface="Nunito SemiBold"/>
              <a:cs typeface="Nunito SemiBold"/>
              <a:sym typeface="Nunito SemiBold"/>
            </a:endParaRPr>
          </a:p>
          <a:p>
            <a:pPr marL="0" lvl="0" indent="0" algn="ctr" rtl="0">
              <a:spcBef>
                <a:spcPts val="0"/>
              </a:spcBef>
              <a:spcAft>
                <a:spcPts val="0"/>
              </a:spcAft>
              <a:buNone/>
            </a:pPr>
            <a:endParaRPr sz="3600">
              <a:solidFill>
                <a:schemeClr val="accent1"/>
              </a:solidFill>
              <a:latin typeface="Nunito SemiBold"/>
              <a:ea typeface="Nunito SemiBold"/>
              <a:cs typeface="Nunito SemiBold"/>
              <a:sym typeface="Nunito SemiBold"/>
            </a:endParaRPr>
          </a:p>
        </p:txBody>
      </p:sp>
      <p:pic>
        <p:nvPicPr>
          <p:cNvPr id="673" name="Google Shape;673;p150"/>
          <p:cNvPicPr preferRelativeResize="0"/>
          <p:nvPr/>
        </p:nvPicPr>
        <p:blipFill>
          <a:blip r:embed="rId3">
            <a:alphaModFix/>
          </a:blip>
          <a:stretch>
            <a:fillRect/>
          </a:stretch>
        </p:blipFill>
        <p:spPr>
          <a:xfrm>
            <a:off x="3904500" y="350038"/>
            <a:ext cx="1335000" cy="1335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51"/>
          <p:cNvSpPr txBox="1">
            <a:spLocks noGrp="1"/>
          </p:cNvSpPr>
          <p:nvPr>
            <p:ph type="subTitle" idx="1"/>
          </p:nvPr>
        </p:nvSpPr>
        <p:spPr>
          <a:xfrm>
            <a:off x="485975" y="573725"/>
            <a:ext cx="8172300" cy="5727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1200"/>
              </a:spcAft>
              <a:buNone/>
            </a:pPr>
            <a:r>
              <a:rPr lang="en-GB"/>
              <a:t>Duolingo</a:t>
            </a:r>
            <a:endParaRPr/>
          </a:p>
        </p:txBody>
      </p:sp>
      <p:sp>
        <p:nvSpPr>
          <p:cNvPr id="679" name="Google Shape;679;p151"/>
          <p:cNvSpPr txBox="1">
            <a:spLocks noGrp="1"/>
          </p:cNvSpPr>
          <p:nvPr>
            <p:ph type="body" idx="2"/>
          </p:nvPr>
        </p:nvSpPr>
        <p:spPr>
          <a:xfrm>
            <a:off x="1608275" y="1637150"/>
            <a:ext cx="3751500" cy="2079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600" b="1">
                <a:solidFill>
                  <a:schemeClr val="dk2"/>
                </a:solidFill>
              </a:rPr>
              <a:t>Founded in 2011 by Luis von Ahn and Severin Hacker at Carnegie Mellon University.</a:t>
            </a:r>
            <a:br>
              <a:rPr lang="en-GB" sz="1600">
                <a:solidFill>
                  <a:schemeClr val="dk2"/>
                </a:solidFill>
              </a:rPr>
            </a:br>
            <a:br>
              <a:rPr lang="en-GB" sz="1600">
                <a:solidFill>
                  <a:schemeClr val="dk2"/>
                </a:solidFill>
              </a:rPr>
            </a:br>
            <a:endParaRPr>
              <a:solidFill>
                <a:schemeClr val="dk2"/>
              </a:solidFill>
            </a:endParaRPr>
          </a:p>
        </p:txBody>
      </p:sp>
      <p:pic>
        <p:nvPicPr>
          <p:cNvPr id="680" name="Google Shape;680;p151"/>
          <p:cNvPicPr preferRelativeResize="0"/>
          <p:nvPr/>
        </p:nvPicPr>
        <p:blipFill>
          <a:blip r:embed="rId3">
            <a:alphaModFix/>
          </a:blip>
          <a:stretch>
            <a:fillRect/>
          </a:stretch>
        </p:blipFill>
        <p:spPr>
          <a:xfrm>
            <a:off x="5346837" y="1576514"/>
            <a:ext cx="686922" cy="686922"/>
          </a:xfrm>
          <a:prstGeom prst="rect">
            <a:avLst/>
          </a:prstGeom>
          <a:noFill/>
          <a:ln>
            <a:noFill/>
          </a:ln>
        </p:spPr>
      </p:pic>
      <p:pic>
        <p:nvPicPr>
          <p:cNvPr id="681" name="Google Shape;681;p151"/>
          <p:cNvPicPr preferRelativeResize="0"/>
          <p:nvPr/>
        </p:nvPicPr>
        <p:blipFill rotWithShape="1">
          <a:blip r:embed="rId4">
            <a:alphaModFix/>
          </a:blip>
          <a:srcRect l="12457" t="11704" r="11583" b="10268"/>
          <a:stretch/>
        </p:blipFill>
        <p:spPr>
          <a:xfrm>
            <a:off x="6119737" y="1554751"/>
            <a:ext cx="687000" cy="705300"/>
          </a:xfrm>
          <a:prstGeom prst="rect">
            <a:avLst/>
          </a:prstGeom>
          <a:noFill/>
          <a:ln>
            <a:noFill/>
          </a:ln>
        </p:spPr>
      </p:pic>
      <p:pic>
        <p:nvPicPr>
          <p:cNvPr id="682" name="Google Shape;682;p151"/>
          <p:cNvPicPr preferRelativeResize="0"/>
          <p:nvPr/>
        </p:nvPicPr>
        <p:blipFill>
          <a:blip r:embed="rId5">
            <a:alphaModFix/>
          </a:blip>
          <a:stretch>
            <a:fillRect/>
          </a:stretch>
        </p:blipFill>
        <p:spPr>
          <a:xfrm>
            <a:off x="5346825" y="2502775"/>
            <a:ext cx="687000" cy="687000"/>
          </a:xfrm>
          <a:prstGeom prst="roundRect">
            <a:avLst>
              <a:gd name="adj" fmla="val 16667"/>
            </a:avLst>
          </a:prstGeom>
          <a:noFill/>
          <a:ln>
            <a:noFill/>
          </a:ln>
        </p:spPr>
      </p:pic>
      <p:pic>
        <p:nvPicPr>
          <p:cNvPr id="683" name="Google Shape;683;p151"/>
          <p:cNvPicPr preferRelativeResize="0"/>
          <p:nvPr/>
        </p:nvPicPr>
        <p:blipFill>
          <a:blip r:embed="rId6">
            <a:alphaModFix/>
          </a:blip>
          <a:stretch>
            <a:fillRect/>
          </a:stretch>
        </p:blipFill>
        <p:spPr>
          <a:xfrm>
            <a:off x="5298094" y="3433768"/>
            <a:ext cx="2881816" cy="326307"/>
          </a:xfrm>
          <a:prstGeom prst="rect">
            <a:avLst/>
          </a:prstGeom>
          <a:noFill/>
          <a:ln>
            <a:noFill/>
          </a:ln>
        </p:spPr>
      </p:pic>
      <p:pic>
        <p:nvPicPr>
          <p:cNvPr id="684" name="Google Shape;684;p151"/>
          <p:cNvPicPr preferRelativeResize="0"/>
          <p:nvPr/>
        </p:nvPicPr>
        <p:blipFill>
          <a:blip r:embed="rId7">
            <a:alphaModFix/>
          </a:blip>
          <a:stretch>
            <a:fillRect/>
          </a:stretch>
        </p:blipFill>
        <p:spPr>
          <a:xfrm>
            <a:off x="5270628" y="3872722"/>
            <a:ext cx="3455908" cy="533241"/>
          </a:xfrm>
          <a:prstGeom prst="rect">
            <a:avLst/>
          </a:prstGeom>
          <a:noFill/>
          <a:ln>
            <a:noFill/>
          </a:ln>
        </p:spPr>
      </p:pic>
      <p:pic>
        <p:nvPicPr>
          <p:cNvPr id="685" name="Google Shape;685;p151"/>
          <p:cNvPicPr preferRelativeResize="0"/>
          <p:nvPr/>
        </p:nvPicPr>
        <p:blipFill rotWithShape="1">
          <a:blip r:embed="rId8">
            <a:alphaModFix/>
          </a:blip>
          <a:srcRect l="29921" r="13247"/>
          <a:stretch/>
        </p:blipFill>
        <p:spPr>
          <a:xfrm>
            <a:off x="605050" y="1761150"/>
            <a:ext cx="896400" cy="8868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686" name="Google Shape;686;p151"/>
          <p:cNvSpPr txBox="1"/>
          <p:nvPr/>
        </p:nvSpPr>
        <p:spPr>
          <a:xfrm>
            <a:off x="1690125" y="2571750"/>
            <a:ext cx="33069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Nunito"/>
                <a:ea typeface="Nunito"/>
                <a:cs typeface="Nunito"/>
                <a:sym typeface="Nunito"/>
              </a:rPr>
              <a:t>The Duolingo app launched in 2012 and has since become the most popular way to learn a language and is the most downloaded education app in the world.</a:t>
            </a:r>
            <a:endParaRPr sz="1800">
              <a:solidFill>
                <a:schemeClr val="dk1"/>
              </a:solidFill>
              <a:latin typeface="Nunito"/>
              <a:ea typeface="Nunito"/>
              <a:cs typeface="Nunito"/>
              <a:sym typeface="Nunito"/>
            </a:endParaRPr>
          </a:p>
        </p:txBody>
      </p:sp>
      <p:pic>
        <p:nvPicPr>
          <p:cNvPr id="687" name="Google Shape;687;p151"/>
          <p:cNvPicPr preferRelativeResize="0"/>
          <p:nvPr/>
        </p:nvPicPr>
        <p:blipFill rotWithShape="1">
          <a:blip r:embed="rId9">
            <a:alphaModFix/>
          </a:blip>
          <a:srcRect l="31097" t="19046" r="31907" b="19052"/>
          <a:stretch/>
        </p:blipFill>
        <p:spPr>
          <a:xfrm>
            <a:off x="6132675" y="2502762"/>
            <a:ext cx="749400" cy="705300"/>
          </a:xfrm>
          <a:prstGeom prst="roundRect">
            <a:avLst>
              <a:gd name="adj" fmla="val 16667"/>
            </a:avLst>
          </a:prstGeom>
          <a:noFill/>
          <a:ln>
            <a:noFill/>
          </a:ln>
        </p:spPr>
      </p:pic>
      <p:pic>
        <p:nvPicPr>
          <p:cNvPr id="688" name="Google Shape;688;p151"/>
          <p:cNvPicPr preferRelativeResize="0"/>
          <p:nvPr/>
        </p:nvPicPr>
        <p:blipFill>
          <a:blip r:embed="rId10">
            <a:alphaModFix/>
          </a:blip>
          <a:stretch>
            <a:fillRect/>
          </a:stretch>
        </p:blipFill>
        <p:spPr>
          <a:xfrm>
            <a:off x="6894575" y="2436913"/>
            <a:ext cx="749400" cy="749400"/>
          </a:xfrm>
          <a:prstGeom prst="rect">
            <a:avLst/>
          </a:prstGeom>
          <a:noFill/>
          <a:ln>
            <a:noFill/>
          </a:ln>
        </p:spPr>
      </p:pic>
      <p:pic>
        <p:nvPicPr>
          <p:cNvPr id="689" name="Google Shape;689;p151"/>
          <p:cNvPicPr preferRelativeResize="0"/>
          <p:nvPr/>
        </p:nvPicPr>
        <p:blipFill rotWithShape="1">
          <a:blip r:embed="rId11">
            <a:alphaModFix/>
          </a:blip>
          <a:srcRect l="10495" t="6829" r="22864" b="27251"/>
          <a:stretch/>
        </p:blipFill>
        <p:spPr>
          <a:xfrm>
            <a:off x="605050" y="2924925"/>
            <a:ext cx="896400" cy="886800"/>
          </a:xfrm>
          <a:prstGeom prst="roundRect">
            <a:avLst>
              <a:gd name="adj" fmla="val 16667"/>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52"/>
          <p:cNvSpPr txBox="1"/>
          <p:nvPr/>
        </p:nvSpPr>
        <p:spPr>
          <a:xfrm>
            <a:off x="1398500" y="3059825"/>
            <a:ext cx="9762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695" name="Google Shape;695;p152"/>
          <p:cNvSpPr txBox="1">
            <a:spLocks noGrp="1"/>
          </p:cNvSpPr>
          <p:nvPr>
            <p:ph type="subTitle" idx="2"/>
          </p:nvPr>
        </p:nvSpPr>
        <p:spPr>
          <a:xfrm>
            <a:off x="320400" y="215425"/>
            <a:ext cx="8172300" cy="57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1A1A1A"/>
                </a:solidFill>
              </a:rPr>
              <a:t>AI is helping to enhance our offer</a:t>
            </a:r>
            <a:endParaRPr>
              <a:solidFill>
                <a:srgbClr val="1A1A1A"/>
              </a:solidFill>
            </a:endParaRPr>
          </a:p>
        </p:txBody>
      </p:sp>
      <p:pic>
        <p:nvPicPr>
          <p:cNvPr id="696" name="Google Shape;696;p152"/>
          <p:cNvPicPr preferRelativeResize="0"/>
          <p:nvPr/>
        </p:nvPicPr>
        <p:blipFill>
          <a:blip r:embed="rId3">
            <a:alphaModFix/>
          </a:blip>
          <a:stretch>
            <a:fillRect/>
          </a:stretch>
        </p:blipFill>
        <p:spPr>
          <a:xfrm>
            <a:off x="5343900" y="1250300"/>
            <a:ext cx="2811000" cy="32127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697" name="Google Shape;697;p152"/>
          <p:cNvPicPr preferRelativeResize="0"/>
          <p:nvPr/>
        </p:nvPicPr>
        <p:blipFill>
          <a:blip r:embed="rId4">
            <a:alphaModFix/>
          </a:blip>
          <a:stretch>
            <a:fillRect/>
          </a:stretch>
        </p:blipFill>
        <p:spPr>
          <a:xfrm>
            <a:off x="685625" y="1203675"/>
            <a:ext cx="3964700" cy="3546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53"/>
          <p:cNvSpPr txBox="1">
            <a:spLocks noGrp="1"/>
          </p:cNvSpPr>
          <p:nvPr>
            <p:ph type="subTitle" idx="1"/>
          </p:nvPr>
        </p:nvSpPr>
        <p:spPr>
          <a:xfrm>
            <a:off x="485975" y="573725"/>
            <a:ext cx="4676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a:t>Our access program</a:t>
            </a:r>
            <a:endParaRPr/>
          </a:p>
        </p:txBody>
      </p:sp>
      <p:sp>
        <p:nvSpPr>
          <p:cNvPr id="703" name="Google Shape;703;p153"/>
          <p:cNvSpPr txBox="1">
            <a:spLocks noGrp="1"/>
          </p:cNvSpPr>
          <p:nvPr>
            <p:ph type="body" idx="2"/>
          </p:nvPr>
        </p:nvSpPr>
        <p:spPr>
          <a:xfrm>
            <a:off x="571500" y="1343025"/>
            <a:ext cx="3728100" cy="3544800"/>
          </a:xfrm>
          <a:prstGeom prst="rect">
            <a:avLst/>
          </a:prstGeom>
        </p:spPr>
        <p:txBody>
          <a:bodyPr spcFirstLastPara="1" wrap="square" lIns="0" tIns="0" rIns="91425" bIns="91425" anchor="t" anchorCtr="0">
            <a:noAutofit/>
          </a:bodyPr>
          <a:lstStyle/>
          <a:p>
            <a:pPr marL="0" lvl="0" indent="0" algn="l" rtl="0">
              <a:lnSpc>
                <a:spcPct val="100000"/>
              </a:lnSpc>
              <a:spcBef>
                <a:spcPts val="0"/>
              </a:spcBef>
              <a:spcAft>
                <a:spcPts val="0"/>
              </a:spcAft>
              <a:buNone/>
            </a:pPr>
            <a:r>
              <a:rPr lang="en-GB" sz="1500"/>
              <a:t>The Access Program is the DET’s social impact initiative that supports international students from the most fragile contexts. It includes…</a:t>
            </a:r>
            <a:endParaRPr sz="1500"/>
          </a:p>
          <a:p>
            <a:pPr marL="457200" lvl="0" indent="0" algn="l" rtl="0">
              <a:lnSpc>
                <a:spcPct val="100000"/>
              </a:lnSpc>
              <a:spcBef>
                <a:spcPts val="0"/>
              </a:spcBef>
              <a:spcAft>
                <a:spcPts val="0"/>
              </a:spcAft>
              <a:buNone/>
            </a:pPr>
            <a:endParaRPr sz="1500"/>
          </a:p>
          <a:p>
            <a:pPr marL="457200" lvl="0" indent="-323850" algn="l" rtl="0">
              <a:lnSpc>
                <a:spcPct val="100000"/>
              </a:lnSpc>
              <a:spcBef>
                <a:spcPts val="0"/>
              </a:spcBef>
              <a:spcAft>
                <a:spcPts val="0"/>
              </a:spcAft>
              <a:buClr>
                <a:schemeClr val="accent3"/>
              </a:buClr>
              <a:buSzPts val="1500"/>
              <a:buChar char="●"/>
            </a:pPr>
            <a:r>
              <a:rPr lang="en-GB" sz="1500"/>
              <a:t>A comprehensive fee waiver program</a:t>
            </a:r>
            <a:endParaRPr sz="1500"/>
          </a:p>
          <a:p>
            <a:pPr marL="457200" lvl="0" indent="0" algn="l" rtl="0">
              <a:lnSpc>
                <a:spcPct val="100000"/>
              </a:lnSpc>
              <a:spcBef>
                <a:spcPts val="0"/>
              </a:spcBef>
              <a:spcAft>
                <a:spcPts val="0"/>
              </a:spcAft>
              <a:buNone/>
            </a:pPr>
            <a:endParaRPr sz="1500"/>
          </a:p>
          <a:p>
            <a:pPr marL="457200" lvl="0" indent="-323850" algn="l" rtl="0">
              <a:lnSpc>
                <a:spcPct val="100000"/>
              </a:lnSpc>
              <a:spcBef>
                <a:spcPts val="0"/>
              </a:spcBef>
              <a:spcAft>
                <a:spcPts val="0"/>
              </a:spcAft>
              <a:buClr>
                <a:schemeClr val="accent3"/>
              </a:buClr>
              <a:buSzPts val="1500"/>
              <a:buChar char="●"/>
            </a:pPr>
            <a:r>
              <a:rPr lang="en-GB" sz="1500"/>
              <a:t>Duolingo x UNHCR</a:t>
            </a:r>
            <a:br>
              <a:rPr lang="en-GB" sz="1500"/>
            </a:br>
            <a:r>
              <a:rPr lang="en-GB" sz="1500"/>
              <a:t>Access Scholars Program </a:t>
            </a:r>
            <a:endParaRPr sz="1500"/>
          </a:p>
          <a:p>
            <a:pPr marL="457200" lvl="0" indent="0" algn="l" rtl="0">
              <a:lnSpc>
                <a:spcPct val="100000"/>
              </a:lnSpc>
              <a:spcBef>
                <a:spcPts val="0"/>
              </a:spcBef>
              <a:spcAft>
                <a:spcPts val="0"/>
              </a:spcAft>
              <a:buNone/>
            </a:pPr>
            <a:endParaRPr sz="1500"/>
          </a:p>
          <a:p>
            <a:pPr marL="457200" lvl="0" indent="-323850" algn="l" rtl="0">
              <a:lnSpc>
                <a:spcPct val="100000"/>
              </a:lnSpc>
              <a:spcBef>
                <a:spcPts val="0"/>
              </a:spcBef>
              <a:spcAft>
                <a:spcPts val="0"/>
              </a:spcAft>
              <a:buClr>
                <a:schemeClr val="accent3"/>
              </a:buClr>
              <a:buSzPts val="1500"/>
              <a:buChar char="●"/>
            </a:pPr>
            <a:r>
              <a:rPr lang="en-GB" sz="1500"/>
              <a:t>UK partners include Chevening, Cara, Universities of Sanctuary, World Jewish Relief and more</a:t>
            </a:r>
            <a:br>
              <a:rPr lang="en-GB" sz="1500"/>
            </a:br>
            <a:endParaRPr sz="1500"/>
          </a:p>
          <a:p>
            <a:pPr marL="457200" lvl="0" indent="-323850" algn="l" rtl="0">
              <a:lnSpc>
                <a:spcPct val="100000"/>
              </a:lnSpc>
              <a:spcBef>
                <a:spcPts val="0"/>
              </a:spcBef>
              <a:spcAft>
                <a:spcPts val="0"/>
              </a:spcAft>
              <a:buClr>
                <a:schemeClr val="accent3"/>
              </a:buClr>
              <a:buSzPts val="1500"/>
              <a:buChar char="●"/>
            </a:pPr>
            <a:r>
              <a:rPr lang="en-GB" sz="1500"/>
              <a:t>Discussions with local authorities</a:t>
            </a:r>
            <a:endParaRPr sz="1500"/>
          </a:p>
        </p:txBody>
      </p:sp>
      <p:pic>
        <p:nvPicPr>
          <p:cNvPr id="704" name="Google Shape;704;p153"/>
          <p:cNvPicPr preferRelativeResize="0"/>
          <p:nvPr/>
        </p:nvPicPr>
        <p:blipFill>
          <a:blip r:embed="rId3">
            <a:alphaModFix/>
          </a:blip>
          <a:stretch>
            <a:fillRect/>
          </a:stretch>
        </p:blipFill>
        <p:spPr>
          <a:xfrm>
            <a:off x="4977075" y="1072450"/>
            <a:ext cx="3780849" cy="2998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54"/>
          <p:cNvSpPr txBox="1"/>
          <p:nvPr/>
        </p:nvSpPr>
        <p:spPr>
          <a:xfrm>
            <a:off x="485975" y="497525"/>
            <a:ext cx="8172300" cy="5727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1600"/>
              </a:spcAft>
              <a:buNone/>
            </a:pPr>
            <a:r>
              <a:rPr lang="en-GB" sz="3200" b="1">
                <a:solidFill>
                  <a:srgbClr val="1A1A1A"/>
                </a:solidFill>
                <a:latin typeface="Nunito"/>
                <a:ea typeface="Nunito"/>
                <a:cs typeface="Nunito"/>
                <a:sym typeface="Nunito"/>
              </a:rPr>
              <a:t>Overcoming traditional high-stakes testing</a:t>
            </a:r>
            <a:endParaRPr sz="3200" b="1">
              <a:solidFill>
                <a:schemeClr val="dk2"/>
              </a:solidFill>
              <a:latin typeface="Nunito"/>
              <a:ea typeface="Nunito"/>
              <a:cs typeface="Nunito"/>
              <a:sym typeface="Nunito"/>
            </a:endParaRPr>
          </a:p>
        </p:txBody>
      </p:sp>
      <p:sp>
        <p:nvSpPr>
          <p:cNvPr id="710" name="Google Shape;710;p154"/>
          <p:cNvSpPr txBox="1"/>
          <p:nvPr/>
        </p:nvSpPr>
        <p:spPr>
          <a:xfrm>
            <a:off x="1808350" y="2601684"/>
            <a:ext cx="1483500" cy="852600"/>
          </a:xfrm>
          <a:prstGeom prst="rect">
            <a:avLst/>
          </a:prstGeom>
          <a:noFill/>
          <a:ln>
            <a:noFill/>
          </a:ln>
        </p:spPr>
        <p:txBody>
          <a:bodyPr spcFirstLastPara="1" wrap="square" lIns="68575" tIns="34275" rIns="68575" bIns="3427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1800">
                <a:solidFill>
                  <a:srgbClr val="3D4D5C"/>
                </a:solidFill>
                <a:latin typeface="Nunito"/>
                <a:ea typeface="Nunito"/>
                <a:cs typeface="Nunito"/>
                <a:sym typeface="Nunito"/>
              </a:rPr>
              <a:t>Book a date</a:t>
            </a:r>
            <a:endParaRPr sz="1800">
              <a:solidFill>
                <a:srgbClr val="3D4D5C"/>
              </a:solidFill>
              <a:latin typeface="Nunito"/>
              <a:ea typeface="Nunito"/>
              <a:cs typeface="Nunito"/>
              <a:sym typeface="Nunito"/>
            </a:endParaRPr>
          </a:p>
          <a:p>
            <a:pPr marL="0" lvl="0" indent="0" algn="ctr" rtl="0">
              <a:lnSpc>
                <a:spcPct val="115000"/>
              </a:lnSpc>
              <a:spcBef>
                <a:spcPts val="0"/>
              </a:spcBef>
              <a:spcAft>
                <a:spcPts val="0"/>
              </a:spcAft>
              <a:buClr>
                <a:schemeClr val="dk1"/>
              </a:buClr>
              <a:buSzPts val="1100"/>
              <a:buFont typeface="Arial"/>
              <a:buNone/>
            </a:pPr>
            <a:r>
              <a:rPr lang="en-GB" sz="1800">
                <a:solidFill>
                  <a:srgbClr val="3D4D5C"/>
                </a:solidFill>
                <a:latin typeface="Nunito"/>
                <a:ea typeface="Nunito"/>
                <a:cs typeface="Nunito"/>
                <a:sym typeface="Nunito"/>
              </a:rPr>
              <a:t>Pay &gt;$220</a:t>
            </a:r>
            <a:endParaRPr sz="1800">
              <a:solidFill>
                <a:srgbClr val="3D4D5C"/>
              </a:solidFill>
              <a:latin typeface="Nunito"/>
              <a:ea typeface="Nunito"/>
              <a:cs typeface="Nunito"/>
              <a:sym typeface="Nunito"/>
            </a:endParaRPr>
          </a:p>
        </p:txBody>
      </p:sp>
      <p:sp>
        <p:nvSpPr>
          <p:cNvPr id="711" name="Google Shape;711;p154"/>
          <p:cNvSpPr txBox="1"/>
          <p:nvPr/>
        </p:nvSpPr>
        <p:spPr>
          <a:xfrm>
            <a:off x="3447591" y="2554983"/>
            <a:ext cx="2300100" cy="946200"/>
          </a:xfrm>
          <a:prstGeom prst="rect">
            <a:avLst/>
          </a:prstGeom>
          <a:noFill/>
          <a:ln>
            <a:noFill/>
          </a:ln>
        </p:spPr>
        <p:txBody>
          <a:bodyPr spcFirstLastPara="1" wrap="square" lIns="68575" tIns="34275" rIns="68575" bIns="34275" anchor="ctr" anchorCtr="0">
            <a:noAutofit/>
          </a:bodyPr>
          <a:lstStyle/>
          <a:p>
            <a:pPr marL="0" lvl="0" indent="0" algn="ctr" rtl="0">
              <a:lnSpc>
                <a:spcPct val="115000"/>
              </a:lnSpc>
              <a:spcBef>
                <a:spcPts val="0"/>
              </a:spcBef>
              <a:spcAft>
                <a:spcPts val="0"/>
              </a:spcAft>
              <a:buClr>
                <a:schemeClr val="dk1"/>
              </a:buClr>
              <a:buSzPts val="1100"/>
              <a:buFont typeface="Arial"/>
              <a:buNone/>
            </a:pPr>
            <a:endParaRPr sz="1800">
              <a:solidFill>
                <a:srgbClr val="3D4D5C"/>
              </a:solidFill>
              <a:latin typeface="Nunito"/>
              <a:ea typeface="Nunito"/>
              <a:cs typeface="Nunito"/>
              <a:sym typeface="Nunito"/>
            </a:endParaRPr>
          </a:p>
          <a:p>
            <a:pPr marL="0" lvl="0" indent="0" algn="ctr" rtl="0">
              <a:lnSpc>
                <a:spcPct val="115000"/>
              </a:lnSpc>
              <a:spcBef>
                <a:spcPts val="1600"/>
              </a:spcBef>
              <a:spcAft>
                <a:spcPts val="1600"/>
              </a:spcAft>
              <a:buClr>
                <a:schemeClr val="dk1"/>
              </a:buClr>
              <a:buSzPts val="1100"/>
              <a:buFont typeface="Arial"/>
              <a:buNone/>
            </a:pPr>
            <a:r>
              <a:rPr lang="en-GB" sz="1800">
                <a:solidFill>
                  <a:srgbClr val="3D4D5C"/>
                </a:solidFill>
                <a:latin typeface="Nunito"/>
                <a:ea typeface="Nunito"/>
                <a:cs typeface="Nunito"/>
                <a:sym typeface="Nunito"/>
              </a:rPr>
              <a:t>Go to test-center or even travel to a different city/country</a:t>
            </a:r>
            <a:endParaRPr sz="1800">
              <a:solidFill>
                <a:srgbClr val="3D4D5C"/>
              </a:solidFill>
              <a:latin typeface="Nunito"/>
              <a:ea typeface="Nunito"/>
              <a:cs typeface="Nunito"/>
              <a:sym typeface="Nunito"/>
            </a:endParaRPr>
          </a:p>
        </p:txBody>
      </p:sp>
      <p:sp>
        <p:nvSpPr>
          <p:cNvPr id="712" name="Google Shape;712;p154"/>
          <p:cNvSpPr txBox="1"/>
          <p:nvPr/>
        </p:nvSpPr>
        <p:spPr>
          <a:xfrm>
            <a:off x="6005103" y="2554983"/>
            <a:ext cx="1793400" cy="1178100"/>
          </a:xfrm>
          <a:prstGeom prst="rect">
            <a:avLst/>
          </a:prstGeom>
          <a:noFill/>
          <a:ln>
            <a:noFill/>
          </a:ln>
        </p:spPr>
        <p:txBody>
          <a:bodyPr spcFirstLastPara="1" wrap="square" lIns="68575" tIns="34275" rIns="68575" bIns="34275" anchor="ctr" anchorCtr="0">
            <a:noAutofit/>
          </a:bodyPr>
          <a:lstStyle/>
          <a:p>
            <a:pPr marL="0" lvl="0" indent="0" algn="ctr" rtl="0">
              <a:lnSpc>
                <a:spcPct val="115000"/>
              </a:lnSpc>
              <a:spcBef>
                <a:spcPts val="0"/>
              </a:spcBef>
              <a:spcAft>
                <a:spcPts val="1600"/>
              </a:spcAft>
              <a:buClr>
                <a:schemeClr val="dk1"/>
              </a:buClr>
              <a:buSzPts val="1100"/>
              <a:buFont typeface="Arial"/>
              <a:buNone/>
            </a:pPr>
            <a:r>
              <a:rPr lang="en-GB" sz="1800">
                <a:solidFill>
                  <a:srgbClr val="3D4D5C"/>
                </a:solidFill>
                <a:latin typeface="Nunito"/>
                <a:ea typeface="Nunito"/>
                <a:cs typeface="Nunito"/>
                <a:sym typeface="Nunito"/>
              </a:rPr>
              <a:t>+3 hours to take a test</a:t>
            </a:r>
            <a:endParaRPr sz="1800">
              <a:solidFill>
                <a:srgbClr val="3D4D5C"/>
              </a:solidFill>
              <a:latin typeface="Nunito"/>
              <a:ea typeface="Nunito"/>
              <a:cs typeface="Nunito"/>
              <a:sym typeface="Nunito"/>
            </a:endParaRPr>
          </a:p>
        </p:txBody>
      </p:sp>
      <p:pic>
        <p:nvPicPr>
          <p:cNvPr id="713" name="Google Shape;713;p154"/>
          <p:cNvPicPr preferRelativeResize="0"/>
          <p:nvPr/>
        </p:nvPicPr>
        <p:blipFill>
          <a:blip r:embed="rId3">
            <a:alphaModFix/>
          </a:blip>
          <a:stretch>
            <a:fillRect/>
          </a:stretch>
        </p:blipFill>
        <p:spPr>
          <a:xfrm>
            <a:off x="2057056" y="1562348"/>
            <a:ext cx="887172" cy="793046"/>
          </a:xfrm>
          <a:prstGeom prst="rect">
            <a:avLst/>
          </a:prstGeom>
          <a:noFill/>
          <a:ln>
            <a:noFill/>
          </a:ln>
        </p:spPr>
      </p:pic>
      <p:pic>
        <p:nvPicPr>
          <p:cNvPr id="714" name="Google Shape;714;p154"/>
          <p:cNvPicPr preferRelativeResize="0"/>
          <p:nvPr/>
        </p:nvPicPr>
        <p:blipFill>
          <a:blip r:embed="rId4">
            <a:alphaModFix/>
          </a:blip>
          <a:stretch>
            <a:fillRect/>
          </a:stretch>
        </p:blipFill>
        <p:spPr>
          <a:xfrm>
            <a:off x="4031327" y="1279475"/>
            <a:ext cx="1003456" cy="1228112"/>
          </a:xfrm>
          <a:prstGeom prst="rect">
            <a:avLst/>
          </a:prstGeom>
          <a:noFill/>
          <a:ln>
            <a:noFill/>
          </a:ln>
        </p:spPr>
      </p:pic>
      <p:pic>
        <p:nvPicPr>
          <p:cNvPr id="715" name="Google Shape;715;p154"/>
          <p:cNvPicPr preferRelativeResize="0"/>
          <p:nvPr/>
        </p:nvPicPr>
        <p:blipFill>
          <a:blip r:embed="rId5">
            <a:alphaModFix/>
          </a:blip>
          <a:stretch>
            <a:fillRect/>
          </a:stretch>
        </p:blipFill>
        <p:spPr>
          <a:xfrm>
            <a:off x="6106041" y="1447446"/>
            <a:ext cx="1626891" cy="892160"/>
          </a:xfrm>
          <a:prstGeom prst="rect">
            <a:avLst/>
          </a:prstGeom>
          <a:noFill/>
          <a:ln>
            <a:noFill/>
          </a:ln>
        </p:spPr>
      </p:pic>
      <p:pic>
        <p:nvPicPr>
          <p:cNvPr id="716" name="Google Shape;716;p154"/>
          <p:cNvPicPr preferRelativeResize="0"/>
          <p:nvPr/>
        </p:nvPicPr>
        <p:blipFill>
          <a:blip r:embed="rId6">
            <a:alphaModFix/>
          </a:blip>
          <a:stretch>
            <a:fillRect/>
          </a:stretch>
        </p:blipFill>
        <p:spPr>
          <a:xfrm>
            <a:off x="3365794" y="1833507"/>
            <a:ext cx="176790" cy="120048"/>
          </a:xfrm>
          <a:prstGeom prst="rect">
            <a:avLst/>
          </a:prstGeom>
          <a:noFill/>
          <a:ln>
            <a:noFill/>
          </a:ln>
        </p:spPr>
      </p:pic>
      <p:pic>
        <p:nvPicPr>
          <p:cNvPr id="717" name="Google Shape;717;p154"/>
          <p:cNvPicPr preferRelativeResize="0"/>
          <p:nvPr/>
        </p:nvPicPr>
        <p:blipFill>
          <a:blip r:embed="rId6">
            <a:alphaModFix/>
          </a:blip>
          <a:stretch>
            <a:fillRect/>
          </a:stretch>
        </p:blipFill>
        <p:spPr>
          <a:xfrm>
            <a:off x="5523560" y="1833507"/>
            <a:ext cx="176790" cy="120048"/>
          </a:xfrm>
          <a:prstGeom prst="rect">
            <a:avLst/>
          </a:prstGeom>
          <a:noFill/>
          <a:ln>
            <a:noFill/>
          </a:ln>
        </p:spPr>
      </p:pic>
      <p:sp>
        <p:nvSpPr>
          <p:cNvPr id="718" name="Google Shape;718;p154"/>
          <p:cNvSpPr txBox="1"/>
          <p:nvPr/>
        </p:nvSpPr>
        <p:spPr>
          <a:xfrm>
            <a:off x="723900" y="4102600"/>
            <a:ext cx="7865700" cy="780300"/>
          </a:xfrm>
          <a:prstGeom prst="rect">
            <a:avLst/>
          </a:prstGeom>
          <a:noFill/>
          <a:ln>
            <a:noFill/>
          </a:ln>
        </p:spPr>
        <p:txBody>
          <a:bodyPr spcFirstLastPara="1" wrap="square" lIns="91425" tIns="91425" rIns="91425" bIns="91425" anchor="t" anchorCtr="0">
            <a:spAutoFit/>
          </a:bodyPr>
          <a:lstStyle/>
          <a:p>
            <a:pPr marL="457200" lvl="0" indent="-342900" algn="ctr" rtl="0">
              <a:lnSpc>
                <a:spcPct val="115000"/>
              </a:lnSpc>
              <a:spcBef>
                <a:spcPts val="0"/>
              </a:spcBef>
              <a:spcAft>
                <a:spcPts val="0"/>
              </a:spcAft>
              <a:buClr>
                <a:schemeClr val="dk1"/>
              </a:buClr>
              <a:buSzPts val="1800"/>
              <a:buFont typeface="Nunito"/>
              <a:buChar char="●"/>
            </a:pPr>
            <a:r>
              <a:rPr lang="en-GB" sz="1800">
                <a:solidFill>
                  <a:schemeClr val="dk1"/>
                </a:solidFill>
                <a:latin typeface="Nunito"/>
                <a:ea typeface="Nunito"/>
                <a:cs typeface="Nunito"/>
                <a:sym typeface="Nunito"/>
              </a:rPr>
              <a:t>Legacy model is not equitable, accessible, reliable or affordable</a:t>
            </a:r>
            <a:endParaRPr sz="1800">
              <a:solidFill>
                <a:schemeClr val="dk1"/>
              </a:solidFill>
              <a:latin typeface="Nunito"/>
              <a:ea typeface="Nunito"/>
              <a:cs typeface="Nunito"/>
              <a:sym typeface="Nunito"/>
            </a:endParaRPr>
          </a:p>
          <a:p>
            <a:pPr marL="457200" lvl="0" indent="-342900" algn="ctr" rtl="0">
              <a:lnSpc>
                <a:spcPct val="115000"/>
              </a:lnSpc>
              <a:spcBef>
                <a:spcPts val="0"/>
              </a:spcBef>
              <a:spcAft>
                <a:spcPts val="0"/>
              </a:spcAft>
              <a:buClr>
                <a:schemeClr val="dk1"/>
              </a:buClr>
              <a:buSzPts val="1800"/>
              <a:buFont typeface="Nunito"/>
              <a:buChar char="●"/>
            </a:pPr>
            <a:r>
              <a:rPr lang="en-GB" sz="1800">
                <a:solidFill>
                  <a:schemeClr val="dk1"/>
                </a:solidFill>
                <a:latin typeface="Nunito"/>
                <a:ea typeface="Nunito"/>
                <a:cs typeface="Nunito"/>
                <a:sym typeface="Nunito"/>
              </a:rPr>
              <a:t>A need to utilise technology to find a better solution</a:t>
            </a:r>
            <a:endParaRPr sz="1800">
              <a:solidFill>
                <a:schemeClr val="dk1"/>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55"/>
          <p:cNvSpPr txBox="1"/>
          <p:nvPr/>
        </p:nvSpPr>
        <p:spPr>
          <a:xfrm>
            <a:off x="485850" y="2754075"/>
            <a:ext cx="5826300" cy="2156400"/>
          </a:xfrm>
          <a:prstGeom prst="rect">
            <a:avLst/>
          </a:prstGeom>
          <a:noFill/>
          <a:ln>
            <a:noFill/>
          </a:ln>
        </p:spPr>
        <p:txBody>
          <a:bodyPr spcFirstLastPara="1" wrap="square" lIns="0" tIns="0" rIns="0" bIns="0" anchor="t" anchorCtr="0">
            <a:noAutofit/>
          </a:bodyPr>
          <a:lstStyle/>
          <a:p>
            <a:pPr marL="457200" lvl="0" indent="-342900" algn="l" rtl="0">
              <a:lnSpc>
                <a:spcPct val="115000"/>
              </a:lnSpc>
              <a:spcBef>
                <a:spcPts val="0"/>
              </a:spcBef>
              <a:spcAft>
                <a:spcPts val="0"/>
              </a:spcAft>
              <a:buClr>
                <a:srgbClr val="1A1A1A"/>
              </a:buClr>
              <a:buSzPts val="1800"/>
              <a:buFont typeface="Arial"/>
              <a:buChar char="●"/>
            </a:pPr>
            <a:r>
              <a:rPr lang="en-GB" sz="1800">
                <a:solidFill>
                  <a:schemeClr val="dk1"/>
                </a:solidFill>
                <a:latin typeface="Nunito"/>
                <a:ea typeface="Nunito"/>
                <a:cs typeface="Nunito"/>
                <a:sym typeface="Nunito"/>
              </a:rPr>
              <a:t>Accessible (No testing centres, no appointments)</a:t>
            </a:r>
            <a:endParaRPr sz="1800">
              <a:solidFill>
                <a:schemeClr val="dk1"/>
              </a:solidFill>
              <a:latin typeface="Nunito"/>
              <a:ea typeface="Nunito"/>
              <a:cs typeface="Nunito"/>
              <a:sym typeface="Nunito"/>
            </a:endParaRPr>
          </a:p>
          <a:p>
            <a:pPr marL="457200" lvl="0" indent="-342900" algn="l" rtl="0">
              <a:lnSpc>
                <a:spcPct val="115000"/>
              </a:lnSpc>
              <a:spcBef>
                <a:spcPts val="0"/>
              </a:spcBef>
              <a:spcAft>
                <a:spcPts val="0"/>
              </a:spcAft>
              <a:buClr>
                <a:srgbClr val="1A1A1A"/>
              </a:buClr>
              <a:buSzPts val="1800"/>
              <a:buFont typeface="Nunito SemiBold"/>
              <a:buChar char="●"/>
            </a:pPr>
            <a:r>
              <a:rPr lang="en-GB" sz="1800">
                <a:solidFill>
                  <a:schemeClr val="dk1"/>
                </a:solidFill>
                <a:latin typeface="Nunito"/>
                <a:ea typeface="Nunito"/>
                <a:cs typeface="Nunito"/>
                <a:sym typeface="Nunito"/>
              </a:rPr>
              <a:t>Efficient (1 hour maximum length)</a:t>
            </a:r>
            <a:endParaRPr sz="1800">
              <a:solidFill>
                <a:schemeClr val="dk1"/>
              </a:solidFill>
              <a:latin typeface="Nunito"/>
              <a:ea typeface="Nunito"/>
              <a:cs typeface="Nunito"/>
              <a:sym typeface="Nunito"/>
            </a:endParaRPr>
          </a:p>
          <a:p>
            <a:pPr marL="457200" lvl="0" indent="-342900" algn="l" rtl="0">
              <a:lnSpc>
                <a:spcPct val="115000"/>
              </a:lnSpc>
              <a:spcBef>
                <a:spcPts val="0"/>
              </a:spcBef>
              <a:spcAft>
                <a:spcPts val="0"/>
              </a:spcAft>
              <a:buClr>
                <a:srgbClr val="1A1A1A"/>
              </a:buClr>
              <a:buSzPts val="1800"/>
              <a:buFont typeface="Nunito"/>
              <a:buChar char="●"/>
            </a:pPr>
            <a:r>
              <a:rPr lang="en-GB" sz="1800">
                <a:solidFill>
                  <a:schemeClr val="dk1"/>
                </a:solidFill>
                <a:latin typeface="Nunito"/>
                <a:ea typeface="Nunito"/>
                <a:cs typeface="Nunito"/>
                <a:sym typeface="Nunito"/>
              </a:rPr>
              <a:t>Economical ($59 USD)</a:t>
            </a:r>
            <a:endParaRPr sz="1800">
              <a:solidFill>
                <a:schemeClr val="dk1"/>
              </a:solidFill>
              <a:latin typeface="Nunito"/>
              <a:ea typeface="Nunito"/>
              <a:cs typeface="Nunito"/>
              <a:sym typeface="Nunito"/>
            </a:endParaRPr>
          </a:p>
          <a:p>
            <a:pPr marL="457200" lvl="0" indent="-342900" algn="l" rtl="0">
              <a:lnSpc>
                <a:spcPct val="115000"/>
              </a:lnSpc>
              <a:spcBef>
                <a:spcPts val="0"/>
              </a:spcBef>
              <a:spcAft>
                <a:spcPts val="0"/>
              </a:spcAft>
              <a:buClr>
                <a:srgbClr val="1A1A1A"/>
              </a:buClr>
              <a:buSzPts val="1800"/>
              <a:buFont typeface="Nunito"/>
              <a:buChar char="●"/>
            </a:pPr>
            <a:r>
              <a:rPr lang="en-GB" sz="1800">
                <a:solidFill>
                  <a:schemeClr val="dk1"/>
                </a:solidFill>
                <a:latin typeface="Nunito"/>
                <a:ea typeface="Nunito"/>
                <a:cs typeface="Nunito"/>
                <a:sym typeface="Nunito"/>
              </a:rPr>
              <a:t>Psychometric quality (Precise &amp; reliable for high-stakes uses / Aligned to CEFR)</a:t>
            </a:r>
            <a:endParaRPr sz="1200">
              <a:solidFill>
                <a:schemeClr val="dk1"/>
              </a:solidFill>
              <a:latin typeface="Nunito"/>
              <a:ea typeface="Nunito"/>
              <a:cs typeface="Nunito"/>
              <a:sym typeface="Nunito"/>
            </a:endParaRPr>
          </a:p>
          <a:p>
            <a:pPr marL="457200" lvl="0" indent="0" algn="l" rtl="0">
              <a:lnSpc>
                <a:spcPct val="115000"/>
              </a:lnSpc>
              <a:spcBef>
                <a:spcPts val="0"/>
              </a:spcBef>
              <a:spcAft>
                <a:spcPts val="0"/>
              </a:spcAft>
              <a:buNone/>
            </a:pPr>
            <a:endParaRPr b="1">
              <a:solidFill>
                <a:srgbClr val="F47C3F"/>
              </a:solidFill>
              <a:latin typeface="Nunito"/>
              <a:ea typeface="Nunito"/>
              <a:cs typeface="Nunito"/>
              <a:sym typeface="Nunito"/>
            </a:endParaRPr>
          </a:p>
        </p:txBody>
      </p:sp>
      <p:sp>
        <p:nvSpPr>
          <p:cNvPr id="724" name="Google Shape;724;p155"/>
          <p:cNvSpPr txBox="1"/>
          <p:nvPr/>
        </p:nvSpPr>
        <p:spPr>
          <a:xfrm>
            <a:off x="485850" y="497525"/>
            <a:ext cx="8172300" cy="572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600"/>
              </a:spcAft>
              <a:buNone/>
            </a:pPr>
            <a:r>
              <a:rPr lang="en-GB" sz="3200" b="1">
                <a:solidFill>
                  <a:schemeClr val="dk1"/>
                </a:solidFill>
                <a:latin typeface="Nunito"/>
                <a:ea typeface="Nunito"/>
                <a:cs typeface="Nunito"/>
                <a:sym typeface="Nunito"/>
              </a:rPr>
              <a:t>Built on innovation</a:t>
            </a:r>
            <a:endParaRPr sz="3200" b="1">
              <a:solidFill>
                <a:schemeClr val="dk1"/>
              </a:solidFill>
              <a:latin typeface="Nunito"/>
              <a:ea typeface="Nunito"/>
              <a:cs typeface="Nunito"/>
              <a:sym typeface="Nunito"/>
            </a:endParaRPr>
          </a:p>
        </p:txBody>
      </p:sp>
      <p:pic>
        <p:nvPicPr>
          <p:cNvPr id="725" name="Google Shape;725;p155"/>
          <p:cNvPicPr preferRelativeResize="0"/>
          <p:nvPr/>
        </p:nvPicPr>
        <p:blipFill>
          <a:blip r:embed="rId3">
            <a:alphaModFix/>
          </a:blip>
          <a:stretch>
            <a:fillRect/>
          </a:stretch>
        </p:blipFill>
        <p:spPr>
          <a:xfrm>
            <a:off x="6530470" y="2460875"/>
            <a:ext cx="2461430" cy="1387826"/>
          </a:xfrm>
          <a:prstGeom prst="rect">
            <a:avLst/>
          </a:prstGeom>
          <a:noFill/>
          <a:ln>
            <a:noFill/>
          </a:ln>
        </p:spPr>
      </p:pic>
      <p:sp>
        <p:nvSpPr>
          <p:cNvPr id="726" name="Google Shape;726;p155"/>
          <p:cNvSpPr txBox="1"/>
          <p:nvPr/>
        </p:nvSpPr>
        <p:spPr>
          <a:xfrm>
            <a:off x="432600" y="1113700"/>
            <a:ext cx="8363100" cy="7944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GB" sz="1700">
                <a:solidFill>
                  <a:schemeClr val="dk1"/>
                </a:solidFill>
                <a:latin typeface="Nunito"/>
                <a:ea typeface="Nunito"/>
                <a:cs typeface="Nunito"/>
                <a:sym typeface="Nunito"/>
              </a:rPr>
              <a:t>In 2016, Duolingo launched the world’s first digital-first high stakes proficiency test. Powered by the latest assessment science, psychometrics, and human-in-the-loop AI</a:t>
            </a:r>
            <a:r>
              <a:rPr lang="en-GB" sz="1600" b="1">
                <a:solidFill>
                  <a:schemeClr val="dk1"/>
                </a:solidFill>
                <a:latin typeface="Nunito"/>
                <a:ea typeface="Nunito"/>
                <a:cs typeface="Nunito"/>
                <a:sym typeface="Nunito"/>
              </a:rPr>
              <a:t>. </a:t>
            </a:r>
            <a:endParaRPr sz="1600" b="1">
              <a:solidFill>
                <a:schemeClr val="dk1"/>
              </a:solidFill>
              <a:latin typeface="Nunito"/>
              <a:ea typeface="Nunito"/>
              <a:cs typeface="Nunito"/>
              <a:sym typeface="Nunito"/>
            </a:endParaRPr>
          </a:p>
          <a:p>
            <a:pPr marL="0" lvl="0" indent="0" algn="l" rtl="0">
              <a:lnSpc>
                <a:spcPct val="125000"/>
              </a:lnSpc>
              <a:spcBef>
                <a:spcPts val="0"/>
              </a:spcBef>
              <a:spcAft>
                <a:spcPts val="0"/>
              </a:spcAft>
              <a:buNone/>
            </a:pPr>
            <a:endParaRPr sz="1800" b="1">
              <a:solidFill>
                <a:srgbClr val="FA811B"/>
              </a:solidFill>
              <a:latin typeface="Nunito"/>
              <a:ea typeface="Nunito"/>
              <a:cs typeface="Nunito"/>
              <a:sym typeface="Nunito"/>
            </a:endParaRPr>
          </a:p>
          <a:p>
            <a:pPr marL="0" lvl="0" indent="0" algn="l" rtl="0">
              <a:lnSpc>
                <a:spcPct val="125000"/>
              </a:lnSpc>
              <a:spcBef>
                <a:spcPts val="0"/>
              </a:spcBef>
              <a:spcAft>
                <a:spcPts val="0"/>
              </a:spcAft>
              <a:buNone/>
            </a:pPr>
            <a:r>
              <a:rPr lang="en-GB" sz="1800" b="1">
                <a:solidFill>
                  <a:srgbClr val="FA811B"/>
                </a:solidFill>
                <a:latin typeface="Nunito"/>
                <a:ea typeface="Nunito"/>
                <a:cs typeface="Nunito"/>
                <a:sym typeface="Nunito"/>
              </a:rPr>
              <a:t>The test had a mandate to achieve 4 key goals:</a:t>
            </a:r>
            <a:endParaRPr sz="1800" b="1">
              <a:solidFill>
                <a:srgbClr val="FA811B"/>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p156"/>
          <p:cNvPicPr preferRelativeResize="0"/>
          <p:nvPr/>
        </p:nvPicPr>
        <p:blipFill>
          <a:blip r:embed="rId3">
            <a:alphaModFix/>
          </a:blip>
          <a:stretch>
            <a:fillRect/>
          </a:stretch>
        </p:blipFill>
        <p:spPr>
          <a:xfrm>
            <a:off x="465538" y="1622574"/>
            <a:ext cx="8060774" cy="3070700"/>
          </a:xfrm>
          <a:prstGeom prst="rect">
            <a:avLst/>
          </a:prstGeom>
          <a:noFill/>
          <a:ln>
            <a:noFill/>
          </a:ln>
        </p:spPr>
      </p:pic>
      <p:sp>
        <p:nvSpPr>
          <p:cNvPr id="732" name="Google Shape;732;p156"/>
          <p:cNvSpPr txBox="1"/>
          <p:nvPr/>
        </p:nvSpPr>
        <p:spPr>
          <a:xfrm>
            <a:off x="376900" y="3149250"/>
            <a:ext cx="1961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3D4D5C"/>
                </a:solidFill>
                <a:latin typeface="Nunito"/>
                <a:ea typeface="Nunito"/>
                <a:cs typeface="Nunito"/>
                <a:sym typeface="Nunito"/>
              </a:rPr>
              <a:t>Use </a:t>
            </a:r>
            <a:r>
              <a:rPr lang="en-GB" b="1">
                <a:solidFill>
                  <a:srgbClr val="FFA400"/>
                </a:solidFill>
                <a:latin typeface="Nunito"/>
                <a:ea typeface="Nunito"/>
                <a:cs typeface="Nunito"/>
                <a:sym typeface="Nunito"/>
              </a:rPr>
              <a:t>Artificial Intelligence</a:t>
            </a:r>
            <a:r>
              <a:rPr lang="en-GB">
                <a:solidFill>
                  <a:schemeClr val="accent1"/>
                </a:solidFill>
                <a:latin typeface="Nunito SemiBold"/>
                <a:ea typeface="Nunito SemiBold"/>
                <a:cs typeface="Nunito SemiBold"/>
                <a:sym typeface="Nunito SemiBold"/>
              </a:rPr>
              <a:t> </a:t>
            </a:r>
            <a:r>
              <a:rPr lang="en-GB">
                <a:solidFill>
                  <a:srgbClr val="3D4D5C"/>
                </a:solidFill>
                <a:latin typeface="Nunito"/>
                <a:ea typeface="Nunito"/>
                <a:cs typeface="Nunito"/>
                <a:sym typeface="Nunito"/>
              </a:rPr>
              <a:t>to build and monitor a massive item bank</a:t>
            </a:r>
            <a:endParaRPr>
              <a:solidFill>
                <a:srgbClr val="3D4D5C"/>
              </a:solidFill>
              <a:latin typeface="Nunito"/>
              <a:ea typeface="Nunito"/>
              <a:cs typeface="Nunito"/>
              <a:sym typeface="Nunito"/>
            </a:endParaRPr>
          </a:p>
        </p:txBody>
      </p:sp>
      <p:sp>
        <p:nvSpPr>
          <p:cNvPr id="733" name="Google Shape;733;p156"/>
          <p:cNvSpPr txBox="1">
            <a:spLocks noGrp="1"/>
          </p:cNvSpPr>
          <p:nvPr>
            <p:ph type="subTitle" idx="2"/>
          </p:nvPr>
        </p:nvSpPr>
        <p:spPr>
          <a:xfrm>
            <a:off x="420624" y="155448"/>
            <a:ext cx="8172300" cy="5727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1200"/>
              </a:spcAft>
              <a:buNone/>
            </a:pPr>
            <a:r>
              <a:rPr lang="en-GB" b="1">
                <a:solidFill>
                  <a:schemeClr val="dk1"/>
                </a:solidFill>
                <a:latin typeface="Nunito"/>
                <a:ea typeface="Nunito"/>
                <a:cs typeface="Nunito"/>
                <a:sym typeface="Nunito"/>
              </a:rPr>
              <a:t>Digital-first innovation</a:t>
            </a:r>
            <a:endParaRPr b="1">
              <a:solidFill>
                <a:schemeClr val="dk2"/>
              </a:solidFill>
              <a:latin typeface="Nunito"/>
              <a:ea typeface="Nunito"/>
              <a:cs typeface="Nunito"/>
              <a:sym typeface="Nunito"/>
            </a:endParaRPr>
          </a:p>
        </p:txBody>
      </p:sp>
      <p:pic>
        <p:nvPicPr>
          <p:cNvPr id="734" name="Google Shape;734;p156"/>
          <p:cNvPicPr preferRelativeResize="0"/>
          <p:nvPr/>
        </p:nvPicPr>
        <p:blipFill rotWithShape="1">
          <a:blip r:embed="rId4">
            <a:alphaModFix/>
          </a:blip>
          <a:srcRect b="11213"/>
          <a:stretch/>
        </p:blipFill>
        <p:spPr>
          <a:xfrm>
            <a:off x="4758551" y="1700248"/>
            <a:ext cx="1660575" cy="1474408"/>
          </a:xfrm>
          <a:prstGeom prst="rect">
            <a:avLst/>
          </a:prstGeom>
          <a:noFill/>
          <a:ln>
            <a:noFill/>
          </a:ln>
        </p:spPr>
      </p:pic>
      <p:sp>
        <p:nvSpPr>
          <p:cNvPr id="735" name="Google Shape;735;p156"/>
          <p:cNvSpPr txBox="1"/>
          <p:nvPr/>
        </p:nvSpPr>
        <p:spPr>
          <a:xfrm>
            <a:off x="804653" y="1575550"/>
            <a:ext cx="1109100" cy="172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0000" b="1">
                <a:solidFill>
                  <a:schemeClr val="accent1"/>
                </a:solidFill>
              </a:rPr>
              <a:t>∞</a:t>
            </a:r>
            <a:endParaRPr sz="10000" b="1">
              <a:solidFill>
                <a:schemeClr val="accent1"/>
              </a:solidFill>
            </a:endParaRPr>
          </a:p>
        </p:txBody>
      </p:sp>
      <p:sp>
        <p:nvSpPr>
          <p:cNvPr id="736" name="Google Shape;736;p156"/>
          <p:cNvSpPr txBox="1"/>
          <p:nvPr/>
        </p:nvSpPr>
        <p:spPr>
          <a:xfrm>
            <a:off x="6519825" y="1960302"/>
            <a:ext cx="5145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000">
                <a:solidFill>
                  <a:schemeClr val="accent5"/>
                </a:solidFill>
                <a:latin typeface="Nunito"/>
                <a:ea typeface="Nunito"/>
                <a:cs typeface="Nunito"/>
                <a:sym typeface="Nunito"/>
              </a:rPr>
              <a:t>=</a:t>
            </a:r>
            <a:endParaRPr sz="5000">
              <a:solidFill>
                <a:schemeClr val="accent5"/>
              </a:solidFill>
              <a:latin typeface="Nunito"/>
              <a:ea typeface="Nunito"/>
              <a:cs typeface="Nunito"/>
              <a:sym typeface="Nunito"/>
            </a:endParaRPr>
          </a:p>
        </p:txBody>
      </p:sp>
      <p:pic>
        <p:nvPicPr>
          <p:cNvPr id="737" name="Google Shape;737;p156"/>
          <p:cNvPicPr preferRelativeResize="0"/>
          <p:nvPr/>
        </p:nvPicPr>
        <p:blipFill>
          <a:blip r:embed="rId5">
            <a:alphaModFix/>
          </a:blip>
          <a:stretch>
            <a:fillRect/>
          </a:stretch>
        </p:blipFill>
        <p:spPr>
          <a:xfrm>
            <a:off x="7135024" y="1927032"/>
            <a:ext cx="1109103" cy="1020841"/>
          </a:xfrm>
          <a:prstGeom prst="rect">
            <a:avLst/>
          </a:prstGeom>
          <a:noFill/>
          <a:ln>
            <a:noFill/>
          </a:ln>
        </p:spPr>
      </p:pic>
      <p:sp>
        <p:nvSpPr>
          <p:cNvPr id="738" name="Google Shape;738;p156"/>
          <p:cNvSpPr txBox="1"/>
          <p:nvPr/>
        </p:nvSpPr>
        <p:spPr>
          <a:xfrm>
            <a:off x="4630426" y="3149250"/>
            <a:ext cx="2068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3D4D5C"/>
                </a:solidFill>
                <a:latin typeface="Nunito"/>
                <a:ea typeface="Nunito"/>
                <a:cs typeface="Nunito"/>
                <a:sym typeface="Nunito"/>
              </a:rPr>
              <a:t>Use </a:t>
            </a:r>
            <a:r>
              <a:rPr lang="en-GB" b="1">
                <a:solidFill>
                  <a:srgbClr val="FFA400"/>
                </a:solidFill>
                <a:latin typeface="Nunito"/>
                <a:ea typeface="Nunito"/>
                <a:cs typeface="Nunito"/>
                <a:sym typeface="Nunito"/>
              </a:rPr>
              <a:t>asynchronous</a:t>
            </a:r>
            <a:r>
              <a:rPr lang="en-GB">
                <a:solidFill>
                  <a:srgbClr val="3D4D5C"/>
                </a:solidFill>
                <a:latin typeface="Nunito"/>
                <a:ea typeface="Nunito"/>
                <a:cs typeface="Nunito"/>
                <a:sym typeface="Nunito"/>
              </a:rPr>
              <a:t> AI-assisted human proctoring </a:t>
            </a:r>
            <a:endParaRPr>
              <a:solidFill>
                <a:srgbClr val="3D4D5C"/>
              </a:solidFill>
              <a:latin typeface="Nunito"/>
              <a:ea typeface="Nunito"/>
              <a:cs typeface="Nunito"/>
              <a:sym typeface="Nunito"/>
            </a:endParaRPr>
          </a:p>
        </p:txBody>
      </p:sp>
      <p:pic>
        <p:nvPicPr>
          <p:cNvPr id="739" name="Google Shape;739;p156"/>
          <p:cNvPicPr preferRelativeResize="0"/>
          <p:nvPr/>
        </p:nvPicPr>
        <p:blipFill rotWithShape="1">
          <a:blip r:embed="rId6">
            <a:alphaModFix/>
          </a:blip>
          <a:srcRect r="50320"/>
          <a:stretch/>
        </p:blipFill>
        <p:spPr>
          <a:xfrm>
            <a:off x="7194164" y="3273225"/>
            <a:ext cx="1057203" cy="240250"/>
          </a:xfrm>
          <a:prstGeom prst="rect">
            <a:avLst/>
          </a:prstGeom>
          <a:noFill/>
          <a:ln>
            <a:noFill/>
          </a:ln>
        </p:spPr>
      </p:pic>
      <p:pic>
        <p:nvPicPr>
          <p:cNvPr id="740" name="Google Shape;740;p156"/>
          <p:cNvPicPr preferRelativeResize="0"/>
          <p:nvPr/>
        </p:nvPicPr>
        <p:blipFill rotWithShape="1">
          <a:blip r:embed="rId6">
            <a:alphaModFix/>
          </a:blip>
          <a:srcRect l="48309"/>
          <a:stretch/>
        </p:blipFill>
        <p:spPr>
          <a:xfrm>
            <a:off x="7020375" y="3513127"/>
            <a:ext cx="1364499" cy="274298"/>
          </a:xfrm>
          <a:prstGeom prst="rect">
            <a:avLst/>
          </a:prstGeom>
          <a:noFill/>
          <a:ln>
            <a:noFill/>
          </a:ln>
        </p:spPr>
      </p:pic>
      <p:sp>
        <p:nvSpPr>
          <p:cNvPr id="741" name="Google Shape;741;p156"/>
          <p:cNvSpPr txBox="1"/>
          <p:nvPr/>
        </p:nvSpPr>
        <p:spPr>
          <a:xfrm>
            <a:off x="4143351" y="1960302"/>
            <a:ext cx="5145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000">
                <a:solidFill>
                  <a:schemeClr val="accent5"/>
                </a:solidFill>
                <a:latin typeface="Nunito"/>
                <a:ea typeface="Nunito"/>
                <a:cs typeface="Nunito"/>
                <a:sym typeface="Nunito"/>
              </a:rPr>
              <a:t>+</a:t>
            </a:r>
            <a:endParaRPr sz="5000">
              <a:solidFill>
                <a:schemeClr val="accent5"/>
              </a:solidFill>
              <a:latin typeface="Nunito"/>
              <a:ea typeface="Nunito"/>
              <a:cs typeface="Nunito"/>
              <a:sym typeface="Nunito"/>
            </a:endParaRPr>
          </a:p>
        </p:txBody>
      </p:sp>
      <p:sp>
        <p:nvSpPr>
          <p:cNvPr id="742" name="Google Shape;742;p156"/>
          <p:cNvSpPr/>
          <p:nvPr/>
        </p:nvSpPr>
        <p:spPr>
          <a:xfrm>
            <a:off x="3145850" y="2242125"/>
            <a:ext cx="843900" cy="497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6"/>
          <p:cNvSpPr txBox="1"/>
          <p:nvPr/>
        </p:nvSpPr>
        <p:spPr>
          <a:xfrm>
            <a:off x="3050675" y="2129025"/>
            <a:ext cx="10152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500" b="1">
                <a:solidFill>
                  <a:srgbClr val="FFA400"/>
                </a:solidFill>
                <a:latin typeface="Nunito"/>
                <a:ea typeface="Nunito"/>
                <a:cs typeface="Nunito"/>
                <a:sym typeface="Nunito"/>
              </a:rPr>
              <a:t>CAT</a:t>
            </a:r>
            <a:endParaRPr sz="3500" b="1">
              <a:solidFill>
                <a:srgbClr val="FFA400"/>
              </a:solidFill>
              <a:latin typeface="Nunito"/>
              <a:ea typeface="Nunito"/>
              <a:cs typeface="Nunito"/>
              <a:sym typeface="Nunito"/>
            </a:endParaRPr>
          </a:p>
        </p:txBody>
      </p:sp>
      <p:sp>
        <p:nvSpPr>
          <p:cNvPr id="744" name="Google Shape;744;p156"/>
          <p:cNvSpPr txBox="1"/>
          <p:nvPr/>
        </p:nvSpPr>
        <p:spPr>
          <a:xfrm>
            <a:off x="2014452" y="1960302"/>
            <a:ext cx="5145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5000">
                <a:solidFill>
                  <a:schemeClr val="accent5"/>
                </a:solidFill>
                <a:latin typeface="Nunito"/>
                <a:ea typeface="Nunito"/>
                <a:cs typeface="Nunito"/>
                <a:sym typeface="Nunito"/>
              </a:rPr>
              <a:t>+</a:t>
            </a:r>
            <a:endParaRPr sz="5000">
              <a:solidFill>
                <a:schemeClr val="accent5"/>
              </a:solidFill>
              <a:latin typeface="Nunito"/>
              <a:ea typeface="Nunito"/>
              <a:cs typeface="Nunito"/>
              <a:sym typeface="Nunito"/>
            </a:endParaRPr>
          </a:p>
        </p:txBody>
      </p:sp>
      <p:sp>
        <p:nvSpPr>
          <p:cNvPr id="745" name="Google Shape;745;p156"/>
          <p:cNvSpPr txBox="1"/>
          <p:nvPr/>
        </p:nvSpPr>
        <p:spPr>
          <a:xfrm>
            <a:off x="2423526" y="3149250"/>
            <a:ext cx="18639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3D4D5C"/>
                </a:solidFill>
                <a:latin typeface="Nunito"/>
                <a:ea typeface="Nunito"/>
                <a:cs typeface="Nunito"/>
                <a:sym typeface="Nunito"/>
              </a:rPr>
              <a:t>Use </a:t>
            </a:r>
            <a:r>
              <a:rPr lang="en-GB" b="1">
                <a:solidFill>
                  <a:srgbClr val="FFA400"/>
                </a:solidFill>
                <a:latin typeface="Nunito"/>
                <a:ea typeface="Nunito"/>
                <a:cs typeface="Nunito"/>
                <a:sym typeface="Nunito"/>
              </a:rPr>
              <a:t>Computer Adaptive Testing</a:t>
            </a:r>
            <a:r>
              <a:rPr lang="en-GB">
                <a:solidFill>
                  <a:srgbClr val="3D4D5C"/>
                </a:solidFill>
                <a:latin typeface="Nunito"/>
                <a:ea typeface="Nunito"/>
                <a:cs typeface="Nunito"/>
                <a:sym typeface="Nunito"/>
              </a:rPr>
              <a:t> </a:t>
            </a:r>
            <a:br>
              <a:rPr lang="en-GB">
                <a:solidFill>
                  <a:srgbClr val="3D4D5C"/>
                </a:solidFill>
                <a:latin typeface="Nunito"/>
                <a:ea typeface="Nunito"/>
                <a:cs typeface="Nunito"/>
                <a:sym typeface="Nunito"/>
              </a:rPr>
            </a:br>
            <a:r>
              <a:rPr lang="en-GB">
                <a:solidFill>
                  <a:srgbClr val="3D4D5C"/>
                </a:solidFill>
                <a:latin typeface="Nunito"/>
                <a:ea typeface="Nunito"/>
                <a:cs typeface="Nunito"/>
                <a:sym typeface="Nunito"/>
              </a:rPr>
              <a:t>for tailoring, accuracy and efficiency </a:t>
            </a:r>
            <a:endParaRPr>
              <a:solidFill>
                <a:srgbClr val="3D4D5C"/>
              </a:solidFill>
              <a:latin typeface="Nunito"/>
              <a:ea typeface="Nunito"/>
              <a:cs typeface="Nunito"/>
              <a:sym typeface="Nunito"/>
            </a:endParaRPr>
          </a:p>
        </p:txBody>
      </p:sp>
      <p:pic>
        <p:nvPicPr>
          <p:cNvPr id="746" name="Google Shape;746;p156"/>
          <p:cNvPicPr preferRelativeResize="0"/>
          <p:nvPr/>
        </p:nvPicPr>
        <p:blipFill>
          <a:blip r:embed="rId7">
            <a:alphaModFix/>
          </a:blip>
          <a:stretch>
            <a:fillRect/>
          </a:stretch>
        </p:blipFill>
        <p:spPr>
          <a:xfrm>
            <a:off x="2629652" y="2007402"/>
            <a:ext cx="1413000" cy="860100"/>
          </a:xfrm>
          <a:prstGeom prst="rect">
            <a:avLst/>
          </a:prstGeom>
          <a:noFill/>
          <a:ln>
            <a:noFill/>
          </a:ln>
        </p:spPr>
      </p:pic>
      <p:pic>
        <p:nvPicPr>
          <p:cNvPr id="747" name="Google Shape;747;p156"/>
          <p:cNvPicPr preferRelativeResize="0"/>
          <p:nvPr/>
        </p:nvPicPr>
        <p:blipFill>
          <a:blip r:embed="rId8">
            <a:alphaModFix/>
          </a:blip>
          <a:stretch>
            <a:fillRect/>
          </a:stretch>
        </p:blipFill>
        <p:spPr>
          <a:xfrm>
            <a:off x="8431457" y="1024019"/>
            <a:ext cx="327400" cy="2783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3D4D5C"/>
      </a:dk1>
      <a:lt1>
        <a:srgbClr val="FFFFFF"/>
      </a:lt1>
      <a:dk2>
        <a:srgbClr val="001836"/>
      </a:dk2>
      <a:lt2>
        <a:srgbClr val="FFFFFF"/>
      </a:lt2>
      <a:accent1>
        <a:srgbClr val="083156"/>
      </a:accent1>
      <a:accent2>
        <a:srgbClr val="FFD9AB"/>
      </a:accent2>
      <a:accent3>
        <a:srgbClr val="FFC800"/>
      </a:accent3>
      <a:accent4>
        <a:srgbClr val="F3FDF2"/>
      </a:accent4>
      <a:accent5>
        <a:srgbClr val="B4B4B4"/>
      </a:accent5>
      <a:accent6>
        <a:srgbClr val="FFFAED"/>
      </a:accent6>
      <a:hlink>
        <a:srgbClr val="2285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3D4D5C"/>
      </a:dk1>
      <a:lt1>
        <a:srgbClr val="FFFFFF"/>
      </a:lt1>
      <a:dk2>
        <a:srgbClr val="001836"/>
      </a:dk2>
      <a:lt2>
        <a:srgbClr val="FFFFFF"/>
      </a:lt2>
      <a:accent1>
        <a:srgbClr val="083156"/>
      </a:accent1>
      <a:accent2>
        <a:srgbClr val="FFD9AB"/>
      </a:accent2>
      <a:accent3>
        <a:srgbClr val="FFC800"/>
      </a:accent3>
      <a:accent4>
        <a:srgbClr val="F3FDF2"/>
      </a:accent4>
      <a:accent5>
        <a:srgbClr val="B4B4B4"/>
      </a:accent5>
      <a:accent6>
        <a:srgbClr val="FFFAED"/>
      </a:accent6>
      <a:hlink>
        <a:srgbClr val="2285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3B74C3983C4F43925FC8DEC49C5D91" ma:contentTypeVersion="17" ma:contentTypeDescription="Create a new document." ma:contentTypeScope="" ma:versionID="0cf50ece8c16f9531f6c7184c103fcbd">
  <xsd:schema xmlns:xsd="http://www.w3.org/2001/XMLSchema" xmlns:xs="http://www.w3.org/2001/XMLSchema" xmlns:p="http://schemas.microsoft.com/office/2006/metadata/properties" xmlns:ns2="f63a0e63-9543-4e27-b730-4912982a2b80" xmlns:ns3="578f281d-af49-4412-819e-4228ac4dca62" xmlns:ns4="4aaf35b1-80a8-48e7-9d03-c612add1997b" targetNamespace="http://schemas.microsoft.com/office/2006/metadata/properties" ma:root="true" ma:fieldsID="55265eb895bbbb9443b89cb40823f8bb" ns2:_="" ns3:_="" ns4:_="">
    <xsd:import namespace="f63a0e63-9543-4e27-b730-4912982a2b80"/>
    <xsd:import namespace="578f281d-af49-4412-819e-4228ac4dca62"/>
    <xsd:import namespace="4aaf35b1-80a8-48e7-9d03-c612add199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a0e63-9543-4e27-b730-4912982a2b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8f281d-af49-4412-819e-4228ac4dca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f35b1-80a8-48e7-9d03-c612add1997b"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59bc77e-ef17-4ed2-b751-5422bd5600ba}" ma:internalName="TaxCatchAll" ma:showField="CatchAllData" ma:web="578f281d-af49-4412-819e-4228ac4dca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3a0e63-9543-4e27-b730-4912982a2b80">
      <Terms xmlns="http://schemas.microsoft.com/office/infopath/2007/PartnerControls"/>
    </lcf76f155ced4ddcb4097134ff3c332f>
    <TaxCatchAll xmlns="4aaf35b1-80a8-48e7-9d03-c612add1997b" xsi:nil="true"/>
  </documentManagement>
</p:properties>
</file>

<file path=customXml/itemProps1.xml><?xml version="1.0" encoding="utf-8"?>
<ds:datastoreItem xmlns:ds="http://schemas.openxmlformats.org/officeDocument/2006/customXml" ds:itemID="{11EB8CD8-5A98-4E8A-84DD-06925C2BD2A0}"/>
</file>

<file path=customXml/itemProps2.xml><?xml version="1.0" encoding="utf-8"?>
<ds:datastoreItem xmlns:ds="http://schemas.openxmlformats.org/officeDocument/2006/customXml" ds:itemID="{A29AD81C-E25F-42F6-8976-FAAAF9032886}"/>
</file>

<file path=customXml/itemProps3.xml><?xml version="1.0" encoding="utf-8"?>
<ds:datastoreItem xmlns:ds="http://schemas.openxmlformats.org/officeDocument/2006/customXml" ds:itemID="{C89CCFEB-4E0C-4A05-ACBD-D6DEDCD868AE}"/>
</file>

<file path=docProps/app.xml><?xml version="1.0" encoding="utf-8"?>
<Properties xmlns="http://schemas.openxmlformats.org/officeDocument/2006/extended-properties" xmlns:vt="http://schemas.openxmlformats.org/officeDocument/2006/docPropsVTypes">
  <TotalTime>0</TotalTime>
  <Words>2049</Words>
  <Application>Microsoft Office PowerPoint</Application>
  <PresentationFormat>On-screen Show (16:9)</PresentationFormat>
  <Paragraphs>241</Paragraphs>
  <Slides>21</Slides>
  <Notes>21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IBM Plex Sans</vt:lpstr>
      <vt:lpstr>Arial</vt:lpstr>
      <vt:lpstr>Varela Round</vt:lpstr>
      <vt:lpstr>Nunito Light</vt:lpstr>
      <vt:lpstr>Nunito</vt:lpstr>
      <vt:lpstr>Roboto</vt:lpstr>
      <vt:lpstr>Nunito SemiBold</vt:lpstr>
      <vt:lpstr>Calibri</vt:lpstr>
      <vt:lpstr>Comfortaa</vt:lpstr>
      <vt:lpstr>Verdana</vt:lpstr>
      <vt:lpstr>Simple Light</vt:lpstr>
      <vt:lpstr>Simple Light</vt:lpstr>
      <vt:lpstr>Simple Light</vt:lpstr>
      <vt:lpstr>Simple Light</vt:lpstr>
      <vt:lpstr> March 2024</vt:lpstr>
      <vt:lpstr>PowerPoint Presentation</vt:lpstr>
      <vt:lpstr>Our mission is to develop  the best education in the world and  make it universally available.  Use technology to lower barriers to assessment and increase opportunities for English language learners everywhere. </vt:lpstr>
      <vt:lpstr>PowerPoint Presentation</vt:lpstr>
      <vt:lpstr>PowerPoint Presentation</vt:lpstr>
      <vt:lpstr>PowerPoint Presentation</vt:lpstr>
      <vt:lpstr>PowerPoint Presentation</vt:lpstr>
      <vt:lpstr>PowerPoint Presentation</vt:lpstr>
      <vt:lpstr>PowerPoint Presentation</vt:lpstr>
      <vt:lpstr>Meeting the standard  CEFR aligned from Beginner to Advanced</vt:lpstr>
      <vt:lpstr>PowerPoint Presentation</vt:lpstr>
      <vt:lpstr>Computer-adaptive test design </vt:lpstr>
      <vt:lpstr>PowerPoint Presentation</vt:lpstr>
      <vt:lpstr>PowerPoint Presentation</vt:lpstr>
      <vt:lpstr>PowerPoint Presentation</vt:lpstr>
      <vt:lpstr>PowerPoint Presentation</vt:lpstr>
      <vt:lpstr>PowerPoint Presentation</vt:lpstr>
      <vt:lpstr>Institutional dashboard</vt:lpstr>
      <vt:lpstr>PowerPoint Presentation</vt:lpstr>
      <vt:lpstr>PowerPoint Presentation</vt:lpstr>
      <vt:lpstr>tamsin@duolingo.com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March 2024</dc:title>
  <dc:creator>Laura Martin</dc:creator>
  <cp:lastModifiedBy>Laura Martin</cp:lastModifiedBy>
  <cp:revision>1</cp:revision>
  <dcterms:modified xsi:type="dcterms:W3CDTF">2024-03-15T16:43:10Z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0x0101000A3B74C3983C4F43925FC8DEC49C5D91</vt:lpwstr>
  </property>
  <property fmtid="{D5CDD505-2E9C-101B-9397-08002B2CF9AE}" pid="3" name="MediaServiceImageTags">
    <vt:lpwstr/>
  </property>
</Properties>
</file>