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81" r:id="rId4"/>
    <p:sldId id="273" r:id="rId5"/>
    <p:sldId id="276" r:id="rId6"/>
    <p:sldId id="277" r:id="rId7"/>
    <p:sldId id="260" r:id="rId8"/>
    <p:sldId id="279" r:id="rId9"/>
    <p:sldId id="282" r:id="rId10"/>
    <p:sldId id="258" r:id="rId11"/>
    <p:sldId id="283" r:id="rId12"/>
    <p:sldId id="285" r:id="rId13"/>
    <p:sldId id="286" r:id="rId14"/>
    <p:sldId id="288" r:id="rId15"/>
    <p:sldId id="28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C46C8E-B740-480B-AF4B-C885A150C0C5}" v="8" dt="2024-03-11T18:22:03.4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er Ding" userId="664226ee-4abc-474a-9440-00c1e9126a6a" providerId="ADAL" clId="{8EC46C8E-B740-480B-AF4B-C885A150C0C5}"/>
    <pc:docChg chg="undo custSel addSld delSld modSld sldOrd">
      <pc:chgData name="Alexander Ding" userId="664226ee-4abc-474a-9440-00c1e9126a6a" providerId="ADAL" clId="{8EC46C8E-B740-480B-AF4B-C885A150C0C5}" dt="2024-03-11T18:53:55.476" v="1166" actId="27636"/>
      <pc:docMkLst>
        <pc:docMk/>
      </pc:docMkLst>
      <pc:sldChg chg="modSp mod">
        <pc:chgData name="Alexander Ding" userId="664226ee-4abc-474a-9440-00c1e9126a6a" providerId="ADAL" clId="{8EC46C8E-B740-480B-AF4B-C885A150C0C5}" dt="2024-03-11T15:59:37.538" v="76" actId="255"/>
        <pc:sldMkLst>
          <pc:docMk/>
          <pc:sldMk cId="930647931" sldId="256"/>
        </pc:sldMkLst>
        <pc:spChg chg="mod">
          <ac:chgData name="Alexander Ding" userId="664226ee-4abc-474a-9440-00c1e9126a6a" providerId="ADAL" clId="{8EC46C8E-B740-480B-AF4B-C885A150C0C5}" dt="2024-03-11T15:59:37.538" v="76" actId="255"/>
          <ac:spMkLst>
            <pc:docMk/>
            <pc:sldMk cId="930647931" sldId="256"/>
            <ac:spMk id="3" creationId="{6092C92C-8749-0B73-E427-78D12EC0F21D}"/>
          </ac:spMkLst>
        </pc:spChg>
      </pc:sldChg>
      <pc:sldChg chg="modSp mod ord">
        <pc:chgData name="Alexander Ding" userId="664226ee-4abc-474a-9440-00c1e9126a6a" providerId="ADAL" clId="{8EC46C8E-B740-480B-AF4B-C885A150C0C5}" dt="2024-03-11T16:38:38.712" v="106" actId="255"/>
        <pc:sldMkLst>
          <pc:docMk/>
          <pc:sldMk cId="4024935039" sldId="257"/>
        </pc:sldMkLst>
        <pc:spChg chg="mod">
          <ac:chgData name="Alexander Ding" userId="664226ee-4abc-474a-9440-00c1e9126a6a" providerId="ADAL" clId="{8EC46C8E-B740-480B-AF4B-C885A150C0C5}" dt="2024-03-11T16:38:38.712" v="106" actId="255"/>
          <ac:spMkLst>
            <pc:docMk/>
            <pc:sldMk cId="4024935039" sldId="257"/>
            <ac:spMk id="3" creationId="{EE70AAE6-68A9-5157-5BEC-DE71A6C07F82}"/>
          </ac:spMkLst>
        </pc:spChg>
      </pc:sldChg>
      <pc:sldChg chg="modSp mod">
        <pc:chgData name="Alexander Ding" userId="664226ee-4abc-474a-9440-00c1e9126a6a" providerId="ADAL" clId="{8EC46C8E-B740-480B-AF4B-C885A150C0C5}" dt="2024-03-11T17:41:58.445" v="307" actId="20577"/>
        <pc:sldMkLst>
          <pc:docMk/>
          <pc:sldMk cId="3680584451" sldId="258"/>
        </pc:sldMkLst>
        <pc:spChg chg="mod">
          <ac:chgData name="Alexander Ding" userId="664226ee-4abc-474a-9440-00c1e9126a6a" providerId="ADAL" clId="{8EC46C8E-B740-480B-AF4B-C885A150C0C5}" dt="2024-03-11T17:40:08.832" v="303" actId="20577"/>
          <ac:spMkLst>
            <pc:docMk/>
            <pc:sldMk cId="3680584451" sldId="258"/>
            <ac:spMk id="2" creationId="{19BE8FB6-17AD-1E26-89D4-5F15A0C1C35C}"/>
          </ac:spMkLst>
        </pc:spChg>
        <pc:spChg chg="mod">
          <ac:chgData name="Alexander Ding" userId="664226ee-4abc-474a-9440-00c1e9126a6a" providerId="ADAL" clId="{8EC46C8E-B740-480B-AF4B-C885A150C0C5}" dt="2024-03-11T17:41:58.445" v="307" actId="20577"/>
          <ac:spMkLst>
            <pc:docMk/>
            <pc:sldMk cId="3680584451" sldId="258"/>
            <ac:spMk id="3" creationId="{436E5DF8-F5B8-38C2-8E8A-56ED90B6839B}"/>
          </ac:spMkLst>
        </pc:spChg>
      </pc:sldChg>
      <pc:sldChg chg="del ord">
        <pc:chgData name="Alexander Ding" userId="664226ee-4abc-474a-9440-00c1e9126a6a" providerId="ADAL" clId="{8EC46C8E-B740-480B-AF4B-C885A150C0C5}" dt="2024-03-11T18:02:05.361" v="551" actId="2696"/>
        <pc:sldMkLst>
          <pc:docMk/>
          <pc:sldMk cId="1995511459" sldId="259"/>
        </pc:sldMkLst>
      </pc:sldChg>
      <pc:sldChg chg="modSp mod">
        <pc:chgData name="Alexander Ding" userId="664226ee-4abc-474a-9440-00c1e9126a6a" providerId="ADAL" clId="{8EC46C8E-B740-480B-AF4B-C885A150C0C5}" dt="2024-03-11T17:53:47.962" v="440" actId="20577"/>
        <pc:sldMkLst>
          <pc:docMk/>
          <pc:sldMk cId="274922407" sldId="260"/>
        </pc:sldMkLst>
        <pc:spChg chg="mod">
          <ac:chgData name="Alexander Ding" userId="664226ee-4abc-474a-9440-00c1e9126a6a" providerId="ADAL" clId="{8EC46C8E-B740-480B-AF4B-C885A150C0C5}" dt="2024-03-11T17:53:47.962" v="440" actId="20577"/>
          <ac:spMkLst>
            <pc:docMk/>
            <pc:sldMk cId="274922407" sldId="260"/>
            <ac:spMk id="2" creationId="{3627EB93-D19B-29F7-9ECD-05787FFDD333}"/>
          </ac:spMkLst>
        </pc:spChg>
      </pc:sldChg>
      <pc:sldChg chg="del">
        <pc:chgData name="Alexander Ding" userId="664226ee-4abc-474a-9440-00c1e9126a6a" providerId="ADAL" clId="{8EC46C8E-B740-480B-AF4B-C885A150C0C5}" dt="2024-03-11T18:01:55.351" v="550" actId="2696"/>
        <pc:sldMkLst>
          <pc:docMk/>
          <pc:sldMk cId="2420866869" sldId="261"/>
        </pc:sldMkLst>
      </pc:sldChg>
      <pc:sldChg chg="del">
        <pc:chgData name="Alexander Ding" userId="664226ee-4abc-474a-9440-00c1e9126a6a" providerId="ADAL" clId="{8EC46C8E-B740-480B-AF4B-C885A150C0C5}" dt="2024-03-11T18:01:55.351" v="550" actId="2696"/>
        <pc:sldMkLst>
          <pc:docMk/>
          <pc:sldMk cId="1496260423" sldId="262"/>
        </pc:sldMkLst>
      </pc:sldChg>
      <pc:sldChg chg="del">
        <pc:chgData name="Alexander Ding" userId="664226ee-4abc-474a-9440-00c1e9126a6a" providerId="ADAL" clId="{8EC46C8E-B740-480B-AF4B-C885A150C0C5}" dt="2024-03-11T18:01:55.351" v="550" actId="2696"/>
        <pc:sldMkLst>
          <pc:docMk/>
          <pc:sldMk cId="1486592570" sldId="263"/>
        </pc:sldMkLst>
      </pc:sldChg>
      <pc:sldChg chg="modSp mod">
        <pc:chgData name="Alexander Ding" userId="664226ee-4abc-474a-9440-00c1e9126a6a" providerId="ADAL" clId="{8EC46C8E-B740-480B-AF4B-C885A150C0C5}" dt="2024-03-11T17:52:59.772" v="433" actId="20577"/>
        <pc:sldMkLst>
          <pc:docMk/>
          <pc:sldMk cId="4149366258" sldId="273"/>
        </pc:sldMkLst>
        <pc:spChg chg="mod">
          <ac:chgData name="Alexander Ding" userId="664226ee-4abc-474a-9440-00c1e9126a6a" providerId="ADAL" clId="{8EC46C8E-B740-480B-AF4B-C885A150C0C5}" dt="2024-03-11T17:52:59.772" v="433" actId="20577"/>
          <ac:spMkLst>
            <pc:docMk/>
            <pc:sldMk cId="4149366258" sldId="273"/>
            <ac:spMk id="3" creationId="{D6E21918-A5BE-1390-FB1C-93DFBD135FD4}"/>
          </ac:spMkLst>
        </pc:spChg>
      </pc:sldChg>
      <pc:sldChg chg="modSp mod">
        <pc:chgData name="Alexander Ding" userId="664226ee-4abc-474a-9440-00c1e9126a6a" providerId="ADAL" clId="{8EC46C8E-B740-480B-AF4B-C885A150C0C5}" dt="2024-03-11T16:43:59.973" v="140" actId="27636"/>
        <pc:sldMkLst>
          <pc:docMk/>
          <pc:sldMk cId="2581132831" sldId="277"/>
        </pc:sldMkLst>
        <pc:spChg chg="mod">
          <ac:chgData name="Alexander Ding" userId="664226ee-4abc-474a-9440-00c1e9126a6a" providerId="ADAL" clId="{8EC46C8E-B740-480B-AF4B-C885A150C0C5}" dt="2024-03-11T16:43:59.973" v="140" actId="27636"/>
          <ac:spMkLst>
            <pc:docMk/>
            <pc:sldMk cId="2581132831" sldId="277"/>
            <ac:spMk id="2" creationId="{13CBE433-90FC-65B7-D3AB-B8EDE1A807D0}"/>
          </ac:spMkLst>
        </pc:spChg>
      </pc:sldChg>
      <pc:sldChg chg="addSp delSp modSp del mod ord">
        <pc:chgData name="Alexander Ding" userId="664226ee-4abc-474a-9440-00c1e9126a6a" providerId="ADAL" clId="{8EC46C8E-B740-480B-AF4B-C885A150C0C5}" dt="2024-03-11T18:23:35.651" v="1162" actId="2696"/>
        <pc:sldMkLst>
          <pc:docMk/>
          <pc:sldMk cId="4212481686" sldId="278"/>
        </pc:sldMkLst>
        <pc:spChg chg="add mod">
          <ac:chgData name="Alexander Ding" userId="664226ee-4abc-474a-9440-00c1e9126a6a" providerId="ADAL" clId="{8EC46C8E-B740-480B-AF4B-C885A150C0C5}" dt="2024-03-11T18:08:54.496" v="572" actId="21"/>
          <ac:spMkLst>
            <pc:docMk/>
            <pc:sldMk cId="4212481686" sldId="278"/>
            <ac:spMk id="3" creationId="{DA082CFD-88FB-81B2-2D79-99B6A55649F8}"/>
          </ac:spMkLst>
        </pc:spChg>
        <pc:picChg chg="del">
          <ac:chgData name="Alexander Ding" userId="664226ee-4abc-474a-9440-00c1e9126a6a" providerId="ADAL" clId="{8EC46C8E-B740-480B-AF4B-C885A150C0C5}" dt="2024-03-11T18:08:54.496" v="572" actId="21"/>
          <ac:picMkLst>
            <pc:docMk/>
            <pc:sldMk cId="4212481686" sldId="278"/>
            <ac:picMk id="4" creationId="{F3165F32-D1B1-F9D6-580A-1FCC0270D690}"/>
          </ac:picMkLst>
        </pc:picChg>
      </pc:sldChg>
      <pc:sldChg chg="addSp modSp mod setBg">
        <pc:chgData name="Alexander Ding" userId="664226ee-4abc-474a-9440-00c1e9126a6a" providerId="ADAL" clId="{8EC46C8E-B740-480B-AF4B-C885A150C0C5}" dt="2024-03-11T17:32:09.987" v="263" actId="20577"/>
        <pc:sldMkLst>
          <pc:docMk/>
          <pc:sldMk cId="2567482464" sldId="279"/>
        </pc:sldMkLst>
        <pc:spChg chg="mod">
          <ac:chgData name="Alexander Ding" userId="664226ee-4abc-474a-9440-00c1e9126a6a" providerId="ADAL" clId="{8EC46C8E-B740-480B-AF4B-C885A150C0C5}" dt="2024-03-11T17:30:14.533" v="255" actId="26606"/>
          <ac:spMkLst>
            <pc:docMk/>
            <pc:sldMk cId="2567482464" sldId="279"/>
            <ac:spMk id="2" creationId="{31A68061-EE94-88CA-434A-70D3F01C03DD}"/>
          </ac:spMkLst>
        </pc:spChg>
        <pc:spChg chg="mod">
          <ac:chgData name="Alexander Ding" userId="664226ee-4abc-474a-9440-00c1e9126a6a" providerId="ADAL" clId="{8EC46C8E-B740-480B-AF4B-C885A150C0C5}" dt="2024-03-11T17:32:09.987" v="263" actId="20577"/>
          <ac:spMkLst>
            <pc:docMk/>
            <pc:sldMk cId="2567482464" sldId="279"/>
            <ac:spMk id="3" creationId="{85D38A28-0EE9-87F6-036D-BC01819E3C38}"/>
          </ac:spMkLst>
        </pc:spChg>
        <pc:spChg chg="add">
          <ac:chgData name="Alexander Ding" userId="664226ee-4abc-474a-9440-00c1e9126a6a" providerId="ADAL" clId="{8EC46C8E-B740-480B-AF4B-C885A150C0C5}" dt="2024-03-11T17:30:14.533" v="255" actId="26606"/>
          <ac:spMkLst>
            <pc:docMk/>
            <pc:sldMk cId="2567482464" sldId="279"/>
            <ac:spMk id="8" creationId="{09588DA8-065E-4F6F-8EFD-43104AB2E0CF}"/>
          </ac:spMkLst>
        </pc:spChg>
        <pc:spChg chg="add">
          <ac:chgData name="Alexander Ding" userId="664226ee-4abc-474a-9440-00c1e9126a6a" providerId="ADAL" clId="{8EC46C8E-B740-480B-AF4B-C885A150C0C5}" dt="2024-03-11T17:30:14.533" v="255" actId="26606"/>
          <ac:spMkLst>
            <pc:docMk/>
            <pc:sldMk cId="2567482464" sldId="279"/>
            <ac:spMk id="10" creationId="{C4285719-470E-454C-AF62-8323075F1F5B}"/>
          </ac:spMkLst>
        </pc:spChg>
        <pc:spChg chg="add">
          <ac:chgData name="Alexander Ding" userId="664226ee-4abc-474a-9440-00c1e9126a6a" providerId="ADAL" clId="{8EC46C8E-B740-480B-AF4B-C885A150C0C5}" dt="2024-03-11T17:30:14.533" v="255" actId="26606"/>
          <ac:spMkLst>
            <pc:docMk/>
            <pc:sldMk cId="2567482464" sldId="279"/>
            <ac:spMk id="12" creationId="{CD9FE4EF-C4D8-49A0-B2FF-81D8DB7D8A24}"/>
          </ac:spMkLst>
        </pc:spChg>
        <pc:spChg chg="add">
          <ac:chgData name="Alexander Ding" userId="664226ee-4abc-474a-9440-00c1e9126a6a" providerId="ADAL" clId="{8EC46C8E-B740-480B-AF4B-C885A150C0C5}" dt="2024-03-11T17:30:14.533" v="255" actId="26606"/>
          <ac:spMkLst>
            <pc:docMk/>
            <pc:sldMk cId="2567482464" sldId="279"/>
            <ac:spMk id="14" creationId="{4300840D-0A0B-4512-BACA-B439D5B9C57C}"/>
          </ac:spMkLst>
        </pc:spChg>
        <pc:spChg chg="add">
          <ac:chgData name="Alexander Ding" userId="664226ee-4abc-474a-9440-00c1e9126a6a" providerId="ADAL" clId="{8EC46C8E-B740-480B-AF4B-C885A150C0C5}" dt="2024-03-11T17:30:14.533" v="255" actId="26606"/>
          <ac:spMkLst>
            <pc:docMk/>
            <pc:sldMk cId="2567482464" sldId="279"/>
            <ac:spMk id="16" creationId="{D2B78728-A580-49A7-84F9-6EF6F583ADE0}"/>
          </ac:spMkLst>
        </pc:spChg>
        <pc:spChg chg="add">
          <ac:chgData name="Alexander Ding" userId="664226ee-4abc-474a-9440-00c1e9126a6a" providerId="ADAL" clId="{8EC46C8E-B740-480B-AF4B-C885A150C0C5}" dt="2024-03-11T17:30:14.533" v="255" actId="26606"/>
          <ac:spMkLst>
            <pc:docMk/>
            <pc:sldMk cId="2567482464" sldId="279"/>
            <ac:spMk id="18" creationId="{38FAA1A1-D861-433F-88FA-1E9D6FD31D11}"/>
          </ac:spMkLst>
        </pc:spChg>
        <pc:spChg chg="add">
          <ac:chgData name="Alexander Ding" userId="664226ee-4abc-474a-9440-00c1e9126a6a" providerId="ADAL" clId="{8EC46C8E-B740-480B-AF4B-C885A150C0C5}" dt="2024-03-11T17:30:14.533" v="255" actId="26606"/>
          <ac:spMkLst>
            <pc:docMk/>
            <pc:sldMk cId="2567482464" sldId="279"/>
            <ac:spMk id="20" creationId="{8D71EDA1-87BF-4D5D-AB79-F346FD19278A}"/>
          </ac:spMkLst>
        </pc:spChg>
      </pc:sldChg>
      <pc:sldChg chg="modSp add del mod ord">
        <pc:chgData name="Alexander Ding" userId="664226ee-4abc-474a-9440-00c1e9126a6a" providerId="ADAL" clId="{8EC46C8E-B740-480B-AF4B-C885A150C0C5}" dt="2024-03-11T18:02:05.361" v="551" actId="2696"/>
        <pc:sldMkLst>
          <pc:docMk/>
          <pc:sldMk cId="3032297282" sldId="280"/>
        </pc:sldMkLst>
        <pc:spChg chg="mod">
          <ac:chgData name="Alexander Ding" userId="664226ee-4abc-474a-9440-00c1e9126a6a" providerId="ADAL" clId="{8EC46C8E-B740-480B-AF4B-C885A150C0C5}" dt="2024-03-11T16:01:51.107" v="78"/>
          <ac:spMkLst>
            <pc:docMk/>
            <pc:sldMk cId="3032297282" sldId="280"/>
            <ac:spMk id="3" creationId="{F1567124-E7F4-10DD-AA2A-08B526B60D16}"/>
          </ac:spMkLst>
        </pc:spChg>
      </pc:sldChg>
      <pc:sldChg chg="modSp add mod">
        <pc:chgData name="Alexander Ding" userId="664226ee-4abc-474a-9440-00c1e9126a6a" providerId="ADAL" clId="{8EC46C8E-B740-480B-AF4B-C885A150C0C5}" dt="2024-03-11T17:24:25.797" v="190" actId="20577"/>
        <pc:sldMkLst>
          <pc:docMk/>
          <pc:sldMk cId="24051175" sldId="281"/>
        </pc:sldMkLst>
        <pc:spChg chg="mod">
          <ac:chgData name="Alexander Ding" userId="664226ee-4abc-474a-9440-00c1e9126a6a" providerId="ADAL" clId="{8EC46C8E-B740-480B-AF4B-C885A150C0C5}" dt="2024-03-11T16:09:14.737" v="98" actId="20577"/>
          <ac:spMkLst>
            <pc:docMk/>
            <pc:sldMk cId="24051175" sldId="281"/>
            <ac:spMk id="2" creationId="{5F478A3C-A3CD-2E49-FF04-D89AB7D43CC0}"/>
          </ac:spMkLst>
        </pc:spChg>
        <pc:spChg chg="mod">
          <ac:chgData name="Alexander Ding" userId="664226ee-4abc-474a-9440-00c1e9126a6a" providerId="ADAL" clId="{8EC46C8E-B740-480B-AF4B-C885A150C0C5}" dt="2024-03-11T17:24:25.797" v="190" actId="20577"/>
          <ac:spMkLst>
            <pc:docMk/>
            <pc:sldMk cId="24051175" sldId="281"/>
            <ac:spMk id="3" creationId="{EE70AAE6-68A9-5157-5BEC-DE71A6C07F82}"/>
          </ac:spMkLst>
        </pc:spChg>
      </pc:sldChg>
      <pc:sldChg chg="new del">
        <pc:chgData name="Alexander Ding" userId="664226ee-4abc-474a-9440-00c1e9126a6a" providerId="ADAL" clId="{8EC46C8E-B740-480B-AF4B-C885A150C0C5}" dt="2024-03-11T17:33:15.510" v="265" actId="680"/>
        <pc:sldMkLst>
          <pc:docMk/>
          <pc:sldMk cId="2111917140" sldId="282"/>
        </pc:sldMkLst>
      </pc:sldChg>
      <pc:sldChg chg="modSp add del mod">
        <pc:chgData name="Alexander Ding" userId="664226ee-4abc-474a-9440-00c1e9126a6a" providerId="ADAL" clId="{8EC46C8E-B740-480B-AF4B-C885A150C0C5}" dt="2024-03-11T17:10:48.955" v="184" actId="2696"/>
        <pc:sldMkLst>
          <pc:docMk/>
          <pc:sldMk cId="2718733257" sldId="282"/>
        </pc:sldMkLst>
        <pc:spChg chg="mod">
          <ac:chgData name="Alexander Ding" userId="664226ee-4abc-474a-9440-00c1e9126a6a" providerId="ADAL" clId="{8EC46C8E-B740-480B-AF4B-C885A150C0C5}" dt="2024-03-11T17:07:56.933" v="183" actId="20577"/>
          <ac:spMkLst>
            <pc:docMk/>
            <pc:sldMk cId="2718733257" sldId="282"/>
            <ac:spMk id="3" creationId="{9F3B9935-2C3A-FF96-E708-83CD7627A34D}"/>
          </ac:spMkLst>
        </pc:spChg>
      </pc:sldChg>
      <pc:sldChg chg="modSp add mod">
        <pc:chgData name="Alexander Ding" userId="664226ee-4abc-474a-9440-00c1e9126a6a" providerId="ADAL" clId="{8EC46C8E-B740-480B-AF4B-C885A150C0C5}" dt="2024-03-11T17:34:10.633" v="276" actId="20577"/>
        <pc:sldMkLst>
          <pc:docMk/>
          <pc:sldMk cId="3933405778" sldId="282"/>
        </pc:sldMkLst>
        <pc:spChg chg="mod">
          <ac:chgData name="Alexander Ding" userId="664226ee-4abc-474a-9440-00c1e9126a6a" providerId="ADAL" clId="{8EC46C8E-B740-480B-AF4B-C885A150C0C5}" dt="2024-03-11T17:34:10.633" v="276" actId="20577"/>
          <ac:spMkLst>
            <pc:docMk/>
            <pc:sldMk cId="3933405778" sldId="282"/>
            <ac:spMk id="3" creationId="{85D38A28-0EE9-87F6-036D-BC01819E3C38}"/>
          </ac:spMkLst>
        </pc:spChg>
      </pc:sldChg>
      <pc:sldChg chg="modSp add mod">
        <pc:chgData name="Alexander Ding" userId="664226ee-4abc-474a-9440-00c1e9126a6a" providerId="ADAL" clId="{8EC46C8E-B740-480B-AF4B-C885A150C0C5}" dt="2024-03-11T17:47:54.940" v="372" actId="113"/>
        <pc:sldMkLst>
          <pc:docMk/>
          <pc:sldMk cId="452856050" sldId="283"/>
        </pc:sldMkLst>
        <pc:spChg chg="mod">
          <ac:chgData name="Alexander Ding" userId="664226ee-4abc-474a-9440-00c1e9126a6a" providerId="ADAL" clId="{8EC46C8E-B740-480B-AF4B-C885A150C0C5}" dt="2024-03-11T17:47:54.940" v="372" actId="113"/>
          <ac:spMkLst>
            <pc:docMk/>
            <pc:sldMk cId="452856050" sldId="283"/>
            <ac:spMk id="3" creationId="{436E5DF8-F5B8-38C2-8E8A-56ED90B6839B}"/>
          </ac:spMkLst>
        </pc:spChg>
      </pc:sldChg>
      <pc:sldChg chg="new del">
        <pc:chgData name="Alexander Ding" userId="664226ee-4abc-474a-9440-00c1e9126a6a" providerId="ADAL" clId="{8EC46C8E-B740-480B-AF4B-C885A150C0C5}" dt="2024-03-11T18:02:05.361" v="551" actId="2696"/>
        <pc:sldMkLst>
          <pc:docMk/>
          <pc:sldMk cId="2574647796" sldId="284"/>
        </pc:sldMkLst>
      </pc:sldChg>
      <pc:sldChg chg="modSp add mod">
        <pc:chgData name="Alexander Ding" userId="664226ee-4abc-474a-9440-00c1e9126a6a" providerId="ADAL" clId="{8EC46C8E-B740-480B-AF4B-C885A150C0C5}" dt="2024-03-11T17:56:56.395" v="481" actId="20577"/>
        <pc:sldMkLst>
          <pc:docMk/>
          <pc:sldMk cId="832671653" sldId="285"/>
        </pc:sldMkLst>
        <pc:spChg chg="mod">
          <ac:chgData name="Alexander Ding" userId="664226ee-4abc-474a-9440-00c1e9126a6a" providerId="ADAL" clId="{8EC46C8E-B740-480B-AF4B-C885A150C0C5}" dt="2024-03-11T17:56:43.348" v="479" actId="20577"/>
          <ac:spMkLst>
            <pc:docMk/>
            <pc:sldMk cId="832671653" sldId="285"/>
            <ac:spMk id="2" creationId="{19BE8FB6-17AD-1E26-89D4-5F15A0C1C35C}"/>
          </ac:spMkLst>
        </pc:spChg>
        <pc:spChg chg="mod">
          <ac:chgData name="Alexander Ding" userId="664226ee-4abc-474a-9440-00c1e9126a6a" providerId="ADAL" clId="{8EC46C8E-B740-480B-AF4B-C885A150C0C5}" dt="2024-03-11T17:56:56.395" v="481" actId="20577"/>
          <ac:spMkLst>
            <pc:docMk/>
            <pc:sldMk cId="832671653" sldId="285"/>
            <ac:spMk id="3" creationId="{436E5DF8-F5B8-38C2-8E8A-56ED90B6839B}"/>
          </ac:spMkLst>
        </pc:spChg>
      </pc:sldChg>
      <pc:sldChg chg="modSp add mod">
        <pc:chgData name="Alexander Ding" userId="664226ee-4abc-474a-9440-00c1e9126a6a" providerId="ADAL" clId="{8EC46C8E-B740-480B-AF4B-C885A150C0C5}" dt="2024-03-11T18:00:56.653" v="549" actId="20577"/>
        <pc:sldMkLst>
          <pc:docMk/>
          <pc:sldMk cId="1970354565" sldId="286"/>
        </pc:sldMkLst>
        <pc:spChg chg="mod">
          <ac:chgData name="Alexander Ding" userId="664226ee-4abc-474a-9440-00c1e9126a6a" providerId="ADAL" clId="{8EC46C8E-B740-480B-AF4B-C885A150C0C5}" dt="2024-03-11T18:00:56.653" v="549" actId="20577"/>
          <ac:spMkLst>
            <pc:docMk/>
            <pc:sldMk cId="1970354565" sldId="286"/>
            <ac:spMk id="2" creationId="{19BE8FB6-17AD-1E26-89D4-5F15A0C1C35C}"/>
          </ac:spMkLst>
        </pc:spChg>
        <pc:spChg chg="mod">
          <ac:chgData name="Alexander Ding" userId="664226ee-4abc-474a-9440-00c1e9126a6a" providerId="ADAL" clId="{8EC46C8E-B740-480B-AF4B-C885A150C0C5}" dt="2024-03-11T17:59:39.550" v="548" actId="20577"/>
          <ac:spMkLst>
            <pc:docMk/>
            <pc:sldMk cId="1970354565" sldId="286"/>
            <ac:spMk id="3" creationId="{436E5DF8-F5B8-38C2-8E8A-56ED90B6839B}"/>
          </ac:spMkLst>
        </pc:spChg>
      </pc:sldChg>
      <pc:sldChg chg="new del">
        <pc:chgData name="Alexander Ding" userId="664226ee-4abc-474a-9440-00c1e9126a6a" providerId="ADAL" clId="{8EC46C8E-B740-480B-AF4B-C885A150C0C5}" dt="2024-03-11T17:57:07.966" v="483" actId="680"/>
        <pc:sldMkLst>
          <pc:docMk/>
          <pc:sldMk cId="2421025555" sldId="286"/>
        </pc:sldMkLst>
      </pc:sldChg>
      <pc:sldChg chg="new del">
        <pc:chgData name="Alexander Ding" userId="664226ee-4abc-474a-9440-00c1e9126a6a" providerId="ADAL" clId="{8EC46C8E-B740-480B-AF4B-C885A150C0C5}" dt="2024-03-11T18:08:24.471" v="554" actId="2696"/>
        <pc:sldMkLst>
          <pc:docMk/>
          <pc:sldMk cId="213431746" sldId="287"/>
        </pc:sldMkLst>
      </pc:sldChg>
      <pc:sldChg chg="addSp delSp modSp add mod">
        <pc:chgData name="Alexander Ding" userId="664226ee-4abc-474a-9440-00c1e9126a6a" providerId="ADAL" clId="{8EC46C8E-B740-480B-AF4B-C885A150C0C5}" dt="2024-03-11T18:09:56.051" v="575" actId="1076"/>
        <pc:sldMkLst>
          <pc:docMk/>
          <pc:sldMk cId="3851601397" sldId="288"/>
        </pc:sldMkLst>
        <pc:spChg chg="mod">
          <ac:chgData name="Alexander Ding" userId="664226ee-4abc-474a-9440-00c1e9126a6a" providerId="ADAL" clId="{8EC46C8E-B740-480B-AF4B-C885A150C0C5}" dt="2024-03-11T18:08:37.442" v="570" actId="20577"/>
          <ac:spMkLst>
            <pc:docMk/>
            <pc:sldMk cId="3851601397" sldId="288"/>
            <ac:spMk id="2" creationId="{19BE8FB6-17AD-1E26-89D4-5F15A0C1C35C}"/>
          </ac:spMkLst>
        </pc:spChg>
        <pc:spChg chg="del mod">
          <ac:chgData name="Alexander Ding" userId="664226ee-4abc-474a-9440-00c1e9126a6a" providerId="ADAL" clId="{8EC46C8E-B740-480B-AF4B-C885A150C0C5}" dt="2024-03-11T18:09:07.302" v="573"/>
          <ac:spMkLst>
            <pc:docMk/>
            <pc:sldMk cId="3851601397" sldId="288"/>
            <ac:spMk id="3" creationId="{436E5DF8-F5B8-38C2-8E8A-56ED90B6839B}"/>
          </ac:spMkLst>
        </pc:spChg>
        <pc:picChg chg="add mod">
          <ac:chgData name="Alexander Ding" userId="664226ee-4abc-474a-9440-00c1e9126a6a" providerId="ADAL" clId="{8EC46C8E-B740-480B-AF4B-C885A150C0C5}" dt="2024-03-11T18:09:56.051" v="575" actId="1076"/>
          <ac:picMkLst>
            <pc:docMk/>
            <pc:sldMk cId="3851601397" sldId="288"/>
            <ac:picMk id="4" creationId="{B437A1D0-2A5B-E70D-4B9B-0AB858285A23}"/>
          </ac:picMkLst>
        </pc:picChg>
      </pc:sldChg>
      <pc:sldChg chg="addSp delSp modSp add mod">
        <pc:chgData name="Alexander Ding" userId="664226ee-4abc-474a-9440-00c1e9126a6a" providerId="ADAL" clId="{8EC46C8E-B740-480B-AF4B-C885A150C0C5}" dt="2024-03-11T18:53:55.476" v="1166" actId="27636"/>
        <pc:sldMkLst>
          <pc:docMk/>
          <pc:sldMk cId="3133273547" sldId="289"/>
        </pc:sldMkLst>
        <pc:spChg chg="add mod">
          <ac:chgData name="Alexander Ding" userId="664226ee-4abc-474a-9440-00c1e9126a6a" providerId="ADAL" clId="{8EC46C8E-B740-480B-AF4B-C885A150C0C5}" dt="2024-03-11T18:53:55.476" v="1166" actId="27636"/>
          <ac:spMkLst>
            <pc:docMk/>
            <pc:sldMk cId="3133273547" sldId="289"/>
            <ac:spMk id="5" creationId="{10CC989C-8DE0-B165-ED3F-51AC58FADE2C}"/>
          </ac:spMkLst>
        </pc:spChg>
        <pc:picChg chg="del">
          <ac:chgData name="Alexander Ding" userId="664226ee-4abc-474a-9440-00c1e9126a6a" providerId="ADAL" clId="{8EC46C8E-B740-480B-AF4B-C885A150C0C5}" dt="2024-03-11T18:10:09.532" v="577" actId="478"/>
          <ac:picMkLst>
            <pc:docMk/>
            <pc:sldMk cId="3133273547" sldId="289"/>
            <ac:picMk id="4" creationId="{B437A1D0-2A5B-E70D-4B9B-0AB858285A23}"/>
          </ac:picMkLst>
        </pc:picChg>
        <pc:picChg chg="add mod">
          <ac:chgData name="Alexander Ding" userId="664226ee-4abc-474a-9440-00c1e9126a6a" providerId="ADAL" clId="{8EC46C8E-B740-480B-AF4B-C885A150C0C5}" dt="2024-03-11T18:15:31.380" v="822"/>
          <ac:picMkLst>
            <pc:docMk/>
            <pc:sldMk cId="3133273547" sldId="289"/>
            <ac:picMk id="6" creationId="{ACDBEC84-3ACD-8428-E56F-E8A833F84D55}"/>
          </ac:picMkLst>
        </pc:picChg>
        <pc:picChg chg="add mod">
          <ac:chgData name="Alexander Ding" userId="664226ee-4abc-474a-9440-00c1e9126a6a" providerId="ADAL" clId="{8EC46C8E-B740-480B-AF4B-C885A150C0C5}" dt="2024-03-11T18:15:29.696" v="821"/>
          <ac:picMkLst>
            <pc:docMk/>
            <pc:sldMk cId="3133273547" sldId="289"/>
            <ac:picMk id="7" creationId="{6357DC89-2AC8-6D1A-1EB6-F85F8BF9935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FE0686-85CD-4621-A9CE-ADEFBB79C7AB}" type="datetimeFigureOut">
              <a:rPr lang="en-GB" smtClean="0"/>
              <a:t>11/03/2024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6823E2-71D8-441D-AB08-B4FC05B3E00B}" type="slidenum">
              <a:rPr lang="en-GB" smtClean="0"/>
              <a:t>‹#›</a:t>
            </a:fld>
            <a:endParaRPr lang="en-GB"/>
          </a:p>
        </p:txBody>
      </p:sp>
    </p:spTree>
    <p:extLst>
      <p:ext uri="{BB962C8B-B14F-4D97-AF65-F5344CB8AC3E}">
        <p14:creationId xmlns:p14="http://schemas.microsoft.com/office/powerpoint/2010/main" val="978365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23A96-DC4B-F50D-1F71-44808F75C5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C2BA581-1B52-3BB9-4083-EA49688613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1AF5388-2E42-5B79-5BF7-9EE839532A73}"/>
              </a:ext>
            </a:extLst>
          </p:cNvPr>
          <p:cNvSpPr>
            <a:spLocks noGrp="1"/>
          </p:cNvSpPr>
          <p:nvPr>
            <p:ph type="dt" sz="half" idx="10"/>
          </p:nvPr>
        </p:nvSpPr>
        <p:spPr/>
        <p:txBody>
          <a:bodyPr/>
          <a:lstStyle/>
          <a:p>
            <a:fld id="{5720E903-0504-4868-B460-3F682ACB02E1}" type="datetimeFigureOut">
              <a:rPr lang="en-GB" smtClean="0"/>
              <a:t>11/03/2024</a:t>
            </a:fld>
            <a:endParaRPr lang="en-GB"/>
          </a:p>
        </p:txBody>
      </p:sp>
      <p:sp>
        <p:nvSpPr>
          <p:cNvPr id="5" name="Footer Placeholder 4">
            <a:extLst>
              <a:ext uri="{FF2B5EF4-FFF2-40B4-BE49-F238E27FC236}">
                <a16:creationId xmlns:a16="http://schemas.microsoft.com/office/drawing/2014/main" id="{E56551C0-DB08-943D-9FA2-672A59D284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49B032-9621-46BB-DFCA-CE6BB3B9EA03}"/>
              </a:ext>
            </a:extLst>
          </p:cNvPr>
          <p:cNvSpPr>
            <a:spLocks noGrp="1"/>
          </p:cNvSpPr>
          <p:nvPr>
            <p:ph type="sldNum" sz="quarter" idx="12"/>
          </p:nvPr>
        </p:nvSpPr>
        <p:spPr/>
        <p:txBody>
          <a:bodyPr/>
          <a:lstStyle/>
          <a:p>
            <a:fld id="{A29E7034-AF5C-49ED-8C99-99C56C2FA080}" type="slidenum">
              <a:rPr lang="en-GB" smtClean="0"/>
              <a:t>‹#›</a:t>
            </a:fld>
            <a:endParaRPr lang="en-GB"/>
          </a:p>
        </p:txBody>
      </p:sp>
    </p:spTree>
    <p:extLst>
      <p:ext uri="{BB962C8B-B14F-4D97-AF65-F5344CB8AC3E}">
        <p14:creationId xmlns:p14="http://schemas.microsoft.com/office/powerpoint/2010/main" val="155648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30449-39B3-CCD3-98E2-D05DE7BA438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7870302-881A-DE3F-1F9B-B4E1AC5D80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EB1ED2C-408B-7555-1C2A-1808AB1C9109}"/>
              </a:ext>
            </a:extLst>
          </p:cNvPr>
          <p:cNvSpPr>
            <a:spLocks noGrp="1"/>
          </p:cNvSpPr>
          <p:nvPr>
            <p:ph type="dt" sz="half" idx="10"/>
          </p:nvPr>
        </p:nvSpPr>
        <p:spPr/>
        <p:txBody>
          <a:bodyPr/>
          <a:lstStyle/>
          <a:p>
            <a:fld id="{5720E903-0504-4868-B460-3F682ACB02E1}" type="datetimeFigureOut">
              <a:rPr lang="en-GB" smtClean="0"/>
              <a:t>11/03/2024</a:t>
            </a:fld>
            <a:endParaRPr lang="en-GB"/>
          </a:p>
        </p:txBody>
      </p:sp>
      <p:sp>
        <p:nvSpPr>
          <p:cNvPr id="5" name="Footer Placeholder 4">
            <a:extLst>
              <a:ext uri="{FF2B5EF4-FFF2-40B4-BE49-F238E27FC236}">
                <a16:creationId xmlns:a16="http://schemas.microsoft.com/office/drawing/2014/main" id="{E82CF784-CF04-C85D-D532-68CFC3BF3E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5527F7-AE21-7852-F788-5F1148F9A182}"/>
              </a:ext>
            </a:extLst>
          </p:cNvPr>
          <p:cNvSpPr>
            <a:spLocks noGrp="1"/>
          </p:cNvSpPr>
          <p:nvPr>
            <p:ph type="sldNum" sz="quarter" idx="12"/>
          </p:nvPr>
        </p:nvSpPr>
        <p:spPr/>
        <p:txBody>
          <a:bodyPr/>
          <a:lstStyle/>
          <a:p>
            <a:fld id="{A29E7034-AF5C-49ED-8C99-99C56C2FA080}" type="slidenum">
              <a:rPr lang="en-GB" smtClean="0"/>
              <a:t>‹#›</a:t>
            </a:fld>
            <a:endParaRPr lang="en-GB"/>
          </a:p>
        </p:txBody>
      </p:sp>
    </p:spTree>
    <p:extLst>
      <p:ext uri="{BB962C8B-B14F-4D97-AF65-F5344CB8AC3E}">
        <p14:creationId xmlns:p14="http://schemas.microsoft.com/office/powerpoint/2010/main" val="2080640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A2B77E-C9E9-DC43-FAE0-A3ECC7B00E8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6BB3CB2-F25A-DFAE-9A88-796A21AB8E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C5BC2B-5424-0B8A-3015-14C16D782826}"/>
              </a:ext>
            </a:extLst>
          </p:cNvPr>
          <p:cNvSpPr>
            <a:spLocks noGrp="1"/>
          </p:cNvSpPr>
          <p:nvPr>
            <p:ph type="dt" sz="half" idx="10"/>
          </p:nvPr>
        </p:nvSpPr>
        <p:spPr/>
        <p:txBody>
          <a:bodyPr/>
          <a:lstStyle/>
          <a:p>
            <a:fld id="{5720E903-0504-4868-B460-3F682ACB02E1}" type="datetimeFigureOut">
              <a:rPr lang="en-GB" smtClean="0"/>
              <a:t>11/03/2024</a:t>
            </a:fld>
            <a:endParaRPr lang="en-GB"/>
          </a:p>
        </p:txBody>
      </p:sp>
      <p:sp>
        <p:nvSpPr>
          <p:cNvPr id="5" name="Footer Placeholder 4">
            <a:extLst>
              <a:ext uri="{FF2B5EF4-FFF2-40B4-BE49-F238E27FC236}">
                <a16:creationId xmlns:a16="http://schemas.microsoft.com/office/drawing/2014/main" id="{4BA0BF06-8361-9D70-89ED-260709EEC4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D7BD10-FD39-1234-BBBC-98B93E1CC42B}"/>
              </a:ext>
            </a:extLst>
          </p:cNvPr>
          <p:cNvSpPr>
            <a:spLocks noGrp="1"/>
          </p:cNvSpPr>
          <p:nvPr>
            <p:ph type="sldNum" sz="quarter" idx="12"/>
          </p:nvPr>
        </p:nvSpPr>
        <p:spPr/>
        <p:txBody>
          <a:bodyPr/>
          <a:lstStyle/>
          <a:p>
            <a:fld id="{A29E7034-AF5C-49ED-8C99-99C56C2FA080}" type="slidenum">
              <a:rPr lang="en-GB" smtClean="0"/>
              <a:t>‹#›</a:t>
            </a:fld>
            <a:endParaRPr lang="en-GB"/>
          </a:p>
        </p:txBody>
      </p:sp>
    </p:spTree>
    <p:extLst>
      <p:ext uri="{BB962C8B-B14F-4D97-AF65-F5344CB8AC3E}">
        <p14:creationId xmlns:p14="http://schemas.microsoft.com/office/powerpoint/2010/main" val="321317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FBA8F-D8D5-2057-3A51-C667CCB87BA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F098CF9-D86B-6FDC-C729-F916333973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61360D-B4FE-33EF-B41E-AB38C045AA50}"/>
              </a:ext>
            </a:extLst>
          </p:cNvPr>
          <p:cNvSpPr>
            <a:spLocks noGrp="1"/>
          </p:cNvSpPr>
          <p:nvPr>
            <p:ph type="dt" sz="half" idx="10"/>
          </p:nvPr>
        </p:nvSpPr>
        <p:spPr/>
        <p:txBody>
          <a:bodyPr/>
          <a:lstStyle/>
          <a:p>
            <a:fld id="{5720E903-0504-4868-B460-3F682ACB02E1}" type="datetimeFigureOut">
              <a:rPr lang="en-GB" smtClean="0"/>
              <a:t>11/03/2024</a:t>
            </a:fld>
            <a:endParaRPr lang="en-GB"/>
          </a:p>
        </p:txBody>
      </p:sp>
      <p:sp>
        <p:nvSpPr>
          <p:cNvPr id="5" name="Footer Placeholder 4">
            <a:extLst>
              <a:ext uri="{FF2B5EF4-FFF2-40B4-BE49-F238E27FC236}">
                <a16:creationId xmlns:a16="http://schemas.microsoft.com/office/drawing/2014/main" id="{ABFE2BB5-D9FA-9A75-5786-A4A0F1DE73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D9E833-1779-3663-AC8D-96AEA4796FA6}"/>
              </a:ext>
            </a:extLst>
          </p:cNvPr>
          <p:cNvSpPr>
            <a:spLocks noGrp="1"/>
          </p:cNvSpPr>
          <p:nvPr>
            <p:ph type="sldNum" sz="quarter" idx="12"/>
          </p:nvPr>
        </p:nvSpPr>
        <p:spPr/>
        <p:txBody>
          <a:bodyPr/>
          <a:lstStyle/>
          <a:p>
            <a:fld id="{A29E7034-AF5C-49ED-8C99-99C56C2FA080}" type="slidenum">
              <a:rPr lang="en-GB" smtClean="0"/>
              <a:t>‹#›</a:t>
            </a:fld>
            <a:endParaRPr lang="en-GB"/>
          </a:p>
        </p:txBody>
      </p:sp>
    </p:spTree>
    <p:extLst>
      <p:ext uri="{BB962C8B-B14F-4D97-AF65-F5344CB8AC3E}">
        <p14:creationId xmlns:p14="http://schemas.microsoft.com/office/powerpoint/2010/main" val="3881675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4FB9E-1B79-7EAD-1EC2-292AE63EDF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4C9FE0D-D844-3935-EA5B-1E6244D7E30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7902B6-96A8-92FE-FB21-FA2F2D740192}"/>
              </a:ext>
            </a:extLst>
          </p:cNvPr>
          <p:cNvSpPr>
            <a:spLocks noGrp="1"/>
          </p:cNvSpPr>
          <p:nvPr>
            <p:ph type="dt" sz="half" idx="10"/>
          </p:nvPr>
        </p:nvSpPr>
        <p:spPr/>
        <p:txBody>
          <a:bodyPr/>
          <a:lstStyle/>
          <a:p>
            <a:fld id="{5720E903-0504-4868-B460-3F682ACB02E1}" type="datetimeFigureOut">
              <a:rPr lang="en-GB" smtClean="0"/>
              <a:t>11/03/2024</a:t>
            </a:fld>
            <a:endParaRPr lang="en-GB"/>
          </a:p>
        </p:txBody>
      </p:sp>
      <p:sp>
        <p:nvSpPr>
          <p:cNvPr id="5" name="Footer Placeholder 4">
            <a:extLst>
              <a:ext uri="{FF2B5EF4-FFF2-40B4-BE49-F238E27FC236}">
                <a16:creationId xmlns:a16="http://schemas.microsoft.com/office/drawing/2014/main" id="{B664BB6B-0C18-742E-CA46-10F6D0DBD3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19A367-1A2E-A82E-2ABC-919BAF687EA5}"/>
              </a:ext>
            </a:extLst>
          </p:cNvPr>
          <p:cNvSpPr>
            <a:spLocks noGrp="1"/>
          </p:cNvSpPr>
          <p:nvPr>
            <p:ph type="sldNum" sz="quarter" idx="12"/>
          </p:nvPr>
        </p:nvSpPr>
        <p:spPr/>
        <p:txBody>
          <a:bodyPr/>
          <a:lstStyle/>
          <a:p>
            <a:fld id="{A29E7034-AF5C-49ED-8C99-99C56C2FA080}" type="slidenum">
              <a:rPr lang="en-GB" smtClean="0"/>
              <a:t>‹#›</a:t>
            </a:fld>
            <a:endParaRPr lang="en-GB"/>
          </a:p>
        </p:txBody>
      </p:sp>
    </p:spTree>
    <p:extLst>
      <p:ext uri="{BB962C8B-B14F-4D97-AF65-F5344CB8AC3E}">
        <p14:creationId xmlns:p14="http://schemas.microsoft.com/office/powerpoint/2010/main" val="1624301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32557-1604-2BC7-DC71-F8A58D0168C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AF1F08B-5875-A79C-1FBA-EF8CC4E273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1BA1326-2240-7233-F66F-1046C54B85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E98EE61-ADF6-F1A9-0027-00CA360DADDC}"/>
              </a:ext>
            </a:extLst>
          </p:cNvPr>
          <p:cNvSpPr>
            <a:spLocks noGrp="1"/>
          </p:cNvSpPr>
          <p:nvPr>
            <p:ph type="dt" sz="half" idx="10"/>
          </p:nvPr>
        </p:nvSpPr>
        <p:spPr/>
        <p:txBody>
          <a:bodyPr/>
          <a:lstStyle/>
          <a:p>
            <a:fld id="{5720E903-0504-4868-B460-3F682ACB02E1}" type="datetimeFigureOut">
              <a:rPr lang="en-GB" smtClean="0"/>
              <a:t>11/03/2024</a:t>
            </a:fld>
            <a:endParaRPr lang="en-GB"/>
          </a:p>
        </p:txBody>
      </p:sp>
      <p:sp>
        <p:nvSpPr>
          <p:cNvPr id="6" name="Footer Placeholder 5">
            <a:extLst>
              <a:ext uri="{FF2B5EF4-FFF2-40B4-BE49-F238E27FC236}">
                <a16:creationId xmlns:a16="http://schemas.microsoft.com/office/drawing/2014/main" id="{39EDA516-6BC5-A835-3CF4-6CC25D910D1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5E7747-8152-2C76-C3EC-F199AC79163E}"/>
              </a:ext>
            </a:extLst>
          </p:cNvPr>
          <p:cNvSpPr>
            <a:spLocks noGrp="1"/>
          </p:cNvSpPr>
          <p:nvPr>
            <p:ph type="sldNum" sz="quarter" idx="12"/>
          </p:nvPr>
        </p:nvSpPr>
        <p:spPr/>
        <p:txBody>
          <a:bodyPr/>
          <a:lstStyle/>
          <a:p>
            <a:fld id="{A29E7034-AF5C-49ED-8C99-99C56C2FA080}" type="slidenum">
              <a:rPr lang="en-GB" smtClean="0"/>
              <a:t>‹#›</a:t>
            </a:fld>
            <a:endParaRPr lang="en-GB"/>
          </a:p>
        </p:txBody>
      </p:sp>
    </p:spTree>
    <p:extLst>
      <p:ext uri="{BB962C8B-B14F-4D97-AF65-F5344CB8AC3E}">
        <p14:creationId xmlns:p14="http://schemas.microsoft.com/office/powerpoint/2010/main" val="1572204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1BA39-8DA0-0D1B-617E-429C8DCB69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CF174A4-1C4C-C908-BBCE-0AE336A23F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EB4B97-BC78-81BE-8D53-8090F2DCA2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667317B-BCCE-4B8B-34F5-F531F0B76E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61F061-4FA9-96D8-08A4-FB539C8D70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C436787-D5A4-247E-E2EB-785AED69A59A}"/>
              </a:ext>
            </a:extLst>
          </p:cNvPr>
          <p:cNvSpPr>
            <a:spLocks noGrp="1"/>
          </p:cNvSpPr>
          <p:nvPr>
            <p:ph type="dt" sz="half" idx="10"/>
          </p:nvPr>
        </p:nvSpPr>
        <p:spPr/>
        <p:txBody>
          <a:bodyPr/>
          <a:lstStyle/>
          <a:p>
            <a:fld id="{5720E903-0504-4868-B460-3F682ACB02E1}" type="datetimeFigureOut">
              <a:rPr lang="en-GB" smtClean="0"/>
              <a:t>11/03/2024</a:t>
            </a:fld>
            <a:endParaRPr lang="en-GB"/>
          </a:p>
        </p:txBody>
      </p:sp>
      <p:sp>
        <p:nvSpPr>
          <p:cNvPr id="8" name="Footer Placeholder 7">
            <a:extLst>
              <a:ext uri="{FF2B5EF4-FFF2-40B4-BE49-F238E27FC236}">
                <a16:creationId xmlns:a16="http://schemas.microsoft.com/office/drawing/2014/main" id="{95E44337-B2A3-3A76-D084-283ACD9EFAC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38C012F-2132-72A5-272E-6A13E573C042}"/>
              </a:ext>
            </a:extLst>
          </p:cNvPr>
          <p:cNvSpPr>
            <a:spLocks noGrp="1"/>
          </p:cNvSpPr>
          <p:nvPr>
            <p:ph type="sldNum" sz="quarter" idx="12"/>
          </p:nvPr>
        </p:nvSpPr>
        <p:spPr/>
        <p:txBody>
          <a:bodyPr/>
          <a:lstStyle/>
          <a:p>
            <a:fld id="{A29E7034-AF5C-49ED-8C99-99C56C2FA080}" type="slidenum">
              <a:rPr lang="en-GB" smtClean="0"/>
              <a:t>‹#›</a:t>
            </a:fld>
            <a:endParaRPr lang="en-GB"/>
          </a:p>
        </p:txBody>
      </p:sp>
    </p:spTree>
    <p:extLst>
      <p:ext uri="{BB962C8B-B14F-4D97-AF65-F5344CB8AC3E}">
        <p14:creationId xmlns:p14="http://schemas.microsoft.com/office/powerpoint/2010/main" val="2196245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766DA-BFE9-1072-2E26-41CEB60D6C8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6C538E8-9D91-1765-DE00-635960CFF5CF}"/>
              </a:ext>
            </a:extLst>
          </p:cNvPr>
          <p:cNvSpPr>
            <a:spLocks noGrp="1"/>
          </p:cNvSpPr>
          <p:nvPr>
            <p:ph type="dt" sz="half" idx="10"/>
          </p:nvPr>
        </p:nvSpPr>
        <p:spPr/>
        <p:txBody>
          <a:bodyPr/>
          <a:lstStyle/>
          <a:p>
            <a:fld id="{5720E903-0504-4868-B460-3F682ACB02E1}" type="datetimeFigureOut">
              <a:rPr lang="en-GB" smtClean="0"/>
              <a:t>11/03/2024</a:t>
            </a:fld>
            <a:endParaRPr lang="en-GB"/>
          </a:p>
        </p:txBody>
      </p:sp>
      <p:sp>
        <p:nvSpPr>
          <p:cNvPr id="4" name="Footer Placeholder 3">
            <a:extLst>
              <a:ext uri="{FF2B5EF4-FFF2-40B4-BE49-F238E27FC236}">
                <a16:creationId xmlns:a16="http://schemas.microsoft.com/office/drawing/2014/main" id="{17EE99BA-4A7E-91E9-F3B3-7A681AD490D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54A3EAD-E5A9-3669-5A85-0B15A1A9E929}"/>
              </a:ext>
            </a:extLst>
          </p:cNvPr>
          <p:cNvSpPr>
            <a:spLocks noGrp="1"/>
          </p:cNvSpPr>
          <p:nvPr>
            <p:ph type="sldNum" sz="quarter" idx="12"/>
          </p:nvPr>
        </p:nvSpPr>
        <p:spPr/>
        <p:txBody>
          <a:bodyPr/>
          <a:lstStyle/>
          <a:p>
            <a:fld id="{A29E7034-AF5C-49ED-8C99-99C56C2FA080}" type="slidenum">
              <a:rPr lang="en-GB" smtClean="0"/>
              <a:t>‹#›</a:t>
            </a:fld>
            <a:endParaRPr lang="en-GB"/>
          </a:p>
        </p:txBody>
      </p:sp>
    </p:spTree>
    <p:extLst>
      <p:ext uri="{BB962C8B-B14F-4D97-AF65-F5344CB8AC3E}">
        <p14:creationId xmlns:p14="http://schemas.microsoft.com/office/powerpoint/2010/main" val="174129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14EE02-B3F4-F14C-CD36-C2F1A6591FBE}"/>
              </a:ext>
            </a:extLst>
          </p:cNvPr>
          <p:cNvSpPr>
            <a:spLocks noGrp="1"/>
          </p:cNvSpPr>
          <p:nvPr>
            <p:ph type="dt" sz="half" idx="10"/>
          </p:nvPr>
        </p:nvSpPr>
        <p:spPr/>
        <p:txBody>
          <a:bodyPr/>
          <a:lstStyle/>
          <a:p>
            <a:fld id="{5720E903-0504-4868-B460-3F682ACB02E1}" type="datetimeFigureOut">
              <a:rPr lang="en-GB" smtClean="0"/>
              <a:t>11/03/2024</a:t>
            </a:fld>
            <a:endParaRPr lang="en-GB"/>
          </a:p>
        </p:txBody>
      </p:sp>
      <p:sp>
        <p:nvSpPr>
          <p:cNvPr id="3" name="Footer Placeholder 2">
            <a:extLst>
              <a:ext uri="{FF2B5EF4-FFF2-40B4-BE49-F238E27FC236}">
                <a16:creationId xmlns:a16="http://schemas.microsoft.com/office/drawing/2014/main" id="{124CE6F9-9244-4041-65EC-CC4FBF2D900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6720D1C-D4D2-F3B0-0AD9-5D1261F5A7C5}"/>
              </a:ext>
            </a:extLst>
          </p:cNvPr>
          <p:cNvSpPr>
            <a:spLocks noGrp="1"/>
          </p:cNvSpPr>
          <p:nvPr>
            <p:ph type="sldNum" sz="quarter" idx="12"/>
          </p:nvPr>
        </p:nvSpPr>
        <p:spPr/>
        <p:txBody>
          <a:bodyPr/>
          <a:lstStyle/>
          <a:p>
            <a:fld id="{A29E7034-AF5C-49ED-8C99-99C56C2FA080}" type="slidenum">
              <a:rPr lang="en-GB" smtClean="0"/>
              <a:t>‹#›</a:t>
            </a:fld>
            <a:endParaRPr lang="en-GB"/>
          </a:p>
        </p:txBody>
      </p:sp>
    </p:spTree>
    <p:extLst>
      <p:ext uri="{BB962C8B-B14F-4D97-AF65-F5344CB8AC3E}">
        <p14:creationId xmlns:p14="http://schemas.microsoft.com/office/powerpoint/2010/main" val="1011848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50F44-B4A1-0AE3-9655-9A088F0447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E048F82-A43D-2663-56BF-B2D247CD64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D631B22-B078-43DA-FF66-239E32132F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B77B9E-68E2-EA23-864A-5E9FE3BCB41A}"/>
              </a:ext>
            </a:extLst>
          </p:cNvPr>
          <p:cNvSpPr>
            <a:spLocks noGrp="1"/>
          </p:cNvSpPr>
          <p:nvPr>
            <p:ph type="dt" sz="half" idx="10"/>
          </p:nvPr>
        </p:nvSpPr>
        <p:spPr/>
        <p:txBody>
          <a:bodyPr/>
          <a:lstStyle/>
          <a:p>
            <a:fld id="{5720E903-0504-4868-B460-3F682ACB02E1}" type="datetimeFigureOut">
              <a:rPr lang="en-GB" smtClean="0"/>
              <a:t>11/03/2024</a:t>
            </a:fld>
            <a:endParaRPr lang="en-GB"/>
          </a:p>
        </p:txBody>
      </p:sp>
      <p:sp>
        <p:nvSpPr>
          <p:cNvPr id="6" name="Footer Placeholder 5">
            <a:extLst>
              <a:ext uri="{FF2B5EF4-FFF2-40B4-BE49-F238E27FC236}">
                <a16:creationId xmlns:a16="http://schemas.microsoft.com/office/drawing/2014/main" id="{CAA51790-7183-B2FF-8A1E-869F316CA1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0407DC8-2905-2834-1202-F7CFA84A5DEA}"/>
              </a:ext>
            </a:extLst>
          </p:cNvPr>
          <p:cNvSpPr>
            <a:spLocks noGrp="1"/>
          </p:cNvSpPr>
          <p:nvPr>
            <p:ph type="sldNum" sz="quarter" idx="12"/>
          </p:nvPr>
        </p:nvSpPr>
        <p:spPr/>
        <p:txBody>
          <a:bodyPr/>
          <a:lstStyle/>
          <a:p>
            <a:fld id="{A29E7034-AF5C-49ED-8C99-99C56C2FA080}" type="slidenum">
              <a:rPr lang="en-GB" smtClean="0"/>
              <a:t>‹#›</a:t>
            </a:fld>
            <a:endParaRPr lang="en-GB"/>
          </a:p>
        </p:txBody>
      </p:sp>
    </p:spTree>
    <p:extLst>
      <p:ext uri="{BB962C8B-B14F-4D97-AF65-F5344CB8AC3E}">
        <p14:creationId xmlns:p14="http://schemas.microsoft.com/office/powerpoint/2010/main" val="2989364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08C52-6EC2-F796-9D01-2F0459FF2A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3244C50-3268-5BD1-64AF-35111433D4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2FBCAFB-CDB6-B343-F9FE-57755CB3E9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A85A51-F213-2A9D-2587-411CF4D6D538}"/>
              </a:ext>
            </a:extLst>
          </p:cNvPr>
          <p:cNvSpPr>
            <a:spLocks noGrp="1"/>
          </p:cNvSpPr>
          <p:nvPr>
            <p:ph type="dt" sz="half" idx="10"/>
          </p:nvPr>
        </p:nvSpPr>
        <p:spPr/>
        <p:txBody>
          <a:bodyPr/>
          <a:lstStyle/>
          <a:p>
            <a:fld id="{5720E903-0504-4868-B460-3F682ACB02E1}" type="datetimeFigureOut">
              <a:rPr lang="en-GB" smtClean="0"/>
              <a:t>11/03/2024</a:t>
            </a:fld>
            <a:endParaRPr lang="en-GB"/>
          </a:p>
        </p:txBody>
      </p:sp>
      <p:sp>
        <p:nvSpPr>
          <p:cNvPr id="6" name="Footer Placeholder 5">
            <a:extLst>
              <a:ext uri="{FF2B5EF4-FFF2-40B4-BE49-F238E27FC236}">
                <a16:creationId xmlns:a16="http://schemas.microsoft.com/office/drawing/2014/main" id="{61BCBFB2-4520-D5FF-525E-4D44761270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FC86C5-2063-3E7D-0EB2-5D6B67AACEAE}"/>
              </a:ext>
            </a:extLst>
          </p:cNvPr>
          <p:cNvSpPr>
            <a:spLocks noGrp="1"/>
          </p:cNvSpPr>
          <p:nvPr>
            <p:ph type="sldNum" sz="quarter" idx="12"/>
          </p:nvPr>
        </p:nvSpPr>
        <p:spPr/>
        <p:txBody>
          <a:bodyPr/>
          <a:lstStyle/>
          <a:p>
            <a:fld id="{A29E7034-AF5C-49ED-8C99-99C56C2FA080}" type="slidenum">
              <a:rPr lang="en-GB" smtClean="0"/>
              <a:t>‹#›</a:t>
            </a:fld>
            <a:endParaRPr lang="en-GB"/>
          </a:p>
        </p:txBody>
      </p:sp>
    </p:spTree>
    <p:extLst>
      <p:ext uri="{BB962C8B-B14F-4D97-AF65-F5344CB8AC3E}">
        <p14:creationId xmlns:p14="http://schemas.microsoft.com/office/powerpoint/2010/main" val="4111874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A25A4B-8F7F-8C29-AB66-0BE9EF7F8C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8F4D562-BBBC-46E4-30EB-0C193181CF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B69BE7-6D63-4C1E-17D5-92A22701B2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720E903-0504-4868-B460-3F682ACB02E1}" type="datetimeFigureOut">
              <a:rPr lang="en-GB" smtClean="0"/>
              <a:t>11/03/2024</a:t>
            </a:fld>
            <a:endParaRPr lang="en-GB"/>
          </a:p>
        </p:txBody>
      </p:sp>
      <p:sp>
        <p:nvSpPr>
          <p:cNvPr id="5" name="Footer Placeholder 4">
            <a:extLst>
              <a:ext uri="{FF2B5EF4-FFF2-40B4-BE49-F238E27FC236}">
                <a16:creationId xmlns:a16="http://schemas.microsoft.com/office/drawing/2014/main" id="{308A92E7-2B4C-D012-B6C8-F6EA80A523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A0E4BDC-0765-EB9D-F3AD-0DE7B3228A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29E7034-AF5C-49ED-8C99-99C56C2FA080}" type="slidenum">
              <a:rPr lang="en-GB" smtClean="0"/>
              <a:t>‹#›</a:t>
            </a:fld>
            <a:endParaRPr lang="en-GB"/>
          </a:p>
        </p:txBody>
      </p:sp>
    </p:spTree>
    <p:extLst>
      <p:ext uri="{BB962C8B-B14F-4D97-AF65-F5344CB8AC3E}">
        <p14:creationId xmlns:p14="http://schemas.microsoft.com/office/powerpoint/2010/main" val="3241201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A82D31AE-B719-05ED-4446-351E5F733F74}"/>
              </a:ext>
            </a:extLst>
          </p:cNvPr>
          <p:cNvSpPr>
            <a:spLocks noGrp="1"/>
          </p:cNvSpPr>
          <p:nvPr>
            <p:ph type="ctrTitle"/>
          </p:nvPr>
        </p:nvSpPr>
        <p:spPr>
          <a:xfrm>
            <a:off x="1314824" y="735106"/>
            <a:ext cx="10053763" cy="2928470"/>
          </a:xfrm>
        </p:spPr>
        <p:txBody>
          <a:bodyPr anchor="b">
            <a:normAutofit/>
          </a:bodyPr>
          <a:lstStyle/>
          <a:p>
            <a:pPr algn="l"/>
            <a:r>
              <a:rPr lang="en-GB" sz="4800">
                <a:solidFill>
                  <a:srgbClr val="FFFFFF"/>
                </a:solidFill>
              </a:rPr>
              <a:t>Taking Bourdieu on a Field Trip: Analysing Practitioners, Power, Influence and Collaboration</a:t>
            </a:r>
          </a:p>
        </p:txBody>
      </p:sp>
      <p:sp>
        <p:nvSpPr>
          <p:cNvPr id="3" name="Subtitle 2">
            <a:extLst>
              <a:ext uri="{FF2B5EF4-FFF2-40B4-BE49-F238E27FC236}">
                <a16:creationId xmlns:a16="http://schemas.microsoft.com/office/drawing/2014/main" id="{6092C92C-8749-0B73-E427-78D12EC0F21D}"/>
              </a:ext>
            </a:extLst>
          </p:cNvPr>
          <p:cNvSpPr>
            <a:spLocks noGrp="1"/>
          </p:cNvSpPr>
          <p:nvPr>
            <p:ph type="subTitle" idx="1"/>
          </p:nvPr>
        </p:nvSpPr>
        <p:spPr>
          <a:xfrm>
            <a:off x="1350682" y="4870824"/>
            <a:ext cx="10005951" cy="1458258"/>
          </a:xfrm>
        </p:spPr>
        <p:txBody>
          <a:bodyPr anchor="ctr">
            <a:normAutofit/>
          </a:bodyPr>
          <a:lstStyle/>
          <a:p>
            <a:pPr algn="l"/>
            <a:r>
              <a:rPr lang="en-GB" dirty="0"/>
              <a:t>Alex Ding*</a:t>
            </a:r>
          </a:p>
          <a:p>
            <a:pPr algn="l"/>
            <a:r>
              <a:rPr lang="en-GB" dirty="0"/>
              <a:t>*</a:t>
            </a:r>
            <a:r>
              <a:rPr lang="en-GB" sz="1600" dirty="0"/>
              <a:t>Inspired by work done with Laetitia Monbec and Ian Bruce</a:t>
            </a:r>
          </a:p>
        </p:txBody>
      </p:sp>
    </p:spTree>
    <p:extLst>
      <p:ext uri="{BB962C8B-B14F-4D97-AF65-F5344CB8AC3E}">
        <p14:creationId xmlns:p14="http://schemas.microsoft.com/office/powerpoint/2010/main" val="930647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BE8FB6-17AD-1E26-89D4-5F15A0C1C35C}"/>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 EAP in HE</a:t>
            </a:r>
          </a:p>
        </p:txBody>
      </p:sp>
      <p:sp>
        <p:nvSpPr>
          <p:cNvPr id="3" name="Content Placeholder 2">
            <a:extLst>
              <a:ext uri="{FF2B5EF4-FFF2-40B4-BE49-F238E27FC236}">
                <a16:creationId xmlns:a16="http://schemas.microsoft.com/office/drawing/2014/main" id="{436E5DF8-F5B8-38C2-8E8A-56ED90B6839B}"/>
              </a:ext>
            </a:extLst>
          </p:cNvPr>
          <p:cNvSpPr>
            <a:spLocks noGrp="1"/>
          </p:cNvSpPr>
          <p:nvPr>
            <p:ph idx="1"/>
          </p:nvPr>
        </p:nvSpPr>
        <p:spPr>
          <a:xfrm>
            <a:off x="1371599" y="2318197"/>
            <a:ext cx="9724031" cy="3683358"/>
          </a:xfrm>
        </p:spPr>
        <p:txBody>
          <a:bodyPr anchor="ctr">
            <a:normAutofit/>
          </a:bodyPr>
          <a:lstStyle/>
          <a:p>
            <a:pPr marL="0" indent="0">
              <a:buNone/>
            </a:pPr>
            <a:r>
              <a:rPr lang="en-GB" sz="2000" dirty="0"/>
              <a:t>Practitioners engage in defining the field in ways ‘most favourable to what  they are’ and are likely to draw on their habitus as language educators (through their credentials, teaching qualifications, previous experience and as part of the definition of the field of EAP) with paradoxical consequences</a:t>
            </a:r>
          </a:p>
        </p:txBody>
      </p:sp>
    </p:spTree>
    <p:extLst>
      <p:ext uri="{BB962C8B-B14F-4D97-AF65-F5344CB8AC3E}">
        <p14:creationId xmlns:p14="http://schemas.microsoft.com/office/powerpoint/2010/main" val="3680584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BE8FB6-17AD-1E26-89D4-5F15A0C1C35C}"/>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 EAP in HE</a:t>
            </a:r>
          </a:p>
        </p:txBody>
      </p:sp>
      <p:sp>
        <p:nvSpPr>
          <p:cNvPr id="3" name="Content Placeholder 2">
            <a:extLst>
              <a:ext uri="{FF2B5EF4-FFF2-40B4-BE49-F238E27FC236}">
                <a16:creationId xmlns:a16="http://schemas.microsoft.com/office/drawing/2014/main" id="{436E5DF8-F5B8-38C2-8E8A-56ED90B6839B}"/>
              </a:ext>
            </a:extLst>
          </p:cNvPr>
          <p:cNvSpPr>
            <a:spLocks noGrp="1"/>
          </p:cNvSpPr>
          <p:nvPr>
            <p:ph idx="1"/>
          </p:nvPr>
        </p:nvSpPr>
        <p:spPr>
          <a:xfrm>
            <a:off x="1371599" y="2318197"/>
            <a:ext cx="9724031" cy="3683358"/>
          </a:xfrm>
        </p:spPr>
        <p:txBody>
          <a:bodyPr anchor="ctr">
            <a:normAutofit fontScale="92500" lnSpcReduction="20000"/>
          </a:bodyPr>
          <a:lstStyle/>
          <a:p>
            <a:pPr marL="0" indent="0">
              <a:buNone/>
            </a:pPr>
            <a:r>
              <a:rPr lang="en-GB" sz="2000" dirty="0"/>
              <a:t>Cultural capital and field boundaries are often claimed through practitioner linguistic capital (language experts) and pedagogical capital, expertise in teaching.</a:t>
            </a:r>
          </a:p>
          <a:p>
            <a:pPr marL="0" indent="0">
              <a:buNone/>
            </a:pPr>
            <a:r>
              <a:rPr lang="en-GB" sz="2000" dirty="0"/>
              <a:t>Language in HE is invisible, taken for granted, ethnocentric prejudices abound, until there is a perceived infringement on writing doxa (clarity, ‘grammar’, referencing, etc.) in which case academics turn to EAP practitioners (or learning support), as the perception of EAP practitioners is of sub-academic language fixers, ‘fixing up grammar in the language centre’ (Hyland and Hamp-Lyons, 2002: 6), who can offer remedial support. This sustains the notion of domination.</a:t>
            </a:r>
          </a:p>
          <a:p>
            <a:pPr marL="0" indent="0">
              <a:buNone/>
            </a:pPr>
            <a:r>
              <a:rPr lang="en-GB" sz="2000" dirty="0"/>
              <a:t>Because there is significant economic capital at play, there are greater rewards for agents in HE, opportunities for symbolic as well as economic capital. In investing in central services, acting as powerful institutional agents to enforce changes in teaching practices to satisfy student-customers, universities offer rewards, distinctions and power to those academic agents that undertake this mission. Therefore, these institutions attract those with greater cultural capital than practitioners to struggle over rewards and distinction. It is not unusual to have historians, chemists, engineers, or neurobiologists at the apex of power in teaching and pedagogy in HE </a:t>
            </a:r>
            <a:r>
              <a:rPr lang="en-GB" sz="2000" b="1" dirty="0"/>
              <a:t>NOT EAP practitioners</a:t>
            </a:r>
          </a:p>
        </p:txBody>
      </p:sp>
    </p:spTree>
    <p:extLst>
      <p:ext uri="{BB962C8B-B14F-4D97-AF65-F5344CB8AC3E}">
        <p14:creationId xmlns:p14="http://schemas.microsoft.com/office/powerpoint/2010/main" val="452856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BE8FB6-17AD-1E26-89D4-5F15A0C1C35C}"/>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 Resistance to scholarship in EAP</a:t>
            </a:r>
          </a:p>
        </p:txBody>
      </p:sp>
      <p:sp>
        <p:nvSpPr>
          <p:cNvPr id="3" name="Content Placeholder 2">
            <a:extLst>
              <a:ext uri="{FF2B5EF4-FFF2-40B4-BE49-F238E27FC236}">
                <a16:creationId xmlns:a16="http://schemas.microsoft.com/office/drawing/2014/main" id="{436E5DF8-F5B8-38C2-8E8A-56ED90B6839B}"/>
              </a:ext>
            </a:extLst>
          </p:cNvPr>
          <p:cNvSpPr>
            <a:spLocks noGrp="1"/>
          </p:cNvSpPr>
          <p:nvPr>
            <p:ph idx="1"/>
          </p:nvPr>
        </p:nvSpPr>
        <p:spPr>
          <a:xfrm>
            <a:off x="1371599" y="2318197"/>
            <a:ext cx="9724031" cy="3683358"/>
          </a:xfrm>
        </p:spPr>
        <p:txBody>
          <a:bodyPr anchor="ctr">
            <a:normAutofit/>
          </a:bodyPr>
          <a:lstStyle/>
          <a:p>
            <a:pPr marL="0" indent="0">
              <a:buNone/>
            </a:pPr>
            <a:r>
              <a:rPr lang="en-GB" sz="2000" dirty="0"/>
              <a:t>The increasing emphasis on scholarship in EAP, at least in the ideational domain but also through practical effects such as promotion, can be viewed as an insertion of </a:t>
            </a:r>
            <a:r>
              <a:rPr lang="en-GB" sz="2000" i="1" dirty="0"/>
              <a:t>heterodoxy</a:t>
            </a:r>
            <a:r>
              <a:rPr lang="en-GB" sz="2000" dirty="0"/>
              <a:t> into the field, a challenge to historical practices in EAP and a potential redistribution of power, distinction, and economic and cultural capital</a:t>
            </a:r>
            <a:endParaRPr lang="en-GB" sz="2000" b="1" dirty="0"/>
          </a:p>
        </p:txBody>
      </p:sp>
    </p:spTree>
    <p:extLst>
      <p:ext uri="{BB962C8B-B14F-4D97-AF65-F5344CB8AC3E}">
        <p14:creationId xmlns:p14="http://schemas.microsoft.com/office/powerpoint/2010/main" val="832671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BE8FB6-17AD-1E26-89D4-5F15A0C1C35C}"/>
              </a:ext>
            </a:extLst>
          </p:cNvPr>
          <p:cNvSpPr>
            <a:spLocks noGrp="1"/>
          </p:cNvSpPr>
          <p:nvPr>
            <p:ph type="title"/>
          </p:nvPr>
        </p:nvSpPr>
        <p:spPr>
          <a:xfrm>
            <a:off x="1371599" y="294538"/>
            <a:ext cx="9895951" cy="1033669"/>
          </a:xfrm>
        </p:spPr>
        <p:txBody>
          <a:bodyPr>
            <a:normAutofit fontScale="90000"/>
          </a:bodyPr>
          <a:lstStyle/>
          <a:p>
            <a:r>
              <a:rPr lang="en-GB" sz="4000" dirty="0">
                <a:solidFill>
                  <a:srgbClr val="FFFFFF"/>
                </a:solidFill>
              </a:rPr>
              <a:t>Resistance to scholarship in EAP –a self-inflicted wound</a:t>
            </a:r>
          </a:p>
        </p:txBody>
      </p:sp>
      <p:sp>
        <p:nvSpPr>
          <p:cNvPr id="3" name="Content Placeholder 2">
            <a:extLst>
              <a:ext uri="{FF2B5EF4-FFF2-40B4-BE49-F238E27FC236}">
                <a16:creationId xmlns:a16="http://schemas.microsoft.com/office/drawing/2014/main" id="{436E5DF8-F5B8-38C2-8E8A-56ED90B6839B}"/>
              </a:ext>
            </a:extLst>
          </p:cNvPr>
          <p:cNvSpPr>
            <a:spLocks noGrp="1"/>
          </p:cNvSpPr>
          <p:nvPr>
            <p:ph idx="1"/>
          </p:nvPr>
        </p:nvSpPr>
        <p:spPr>
          <a:xfrm>
            <a:off x="1371599" y="2318197"/>
            <a:ext cx="9724031" cy="3683358"/>
          </a:xfrm>
        </p:spPr>
        <p:txBody>
          <a:bodyPr anchor="ctr">
            <a:normAutofit/>
          </a:bodyPr>
          <a:lstStyle/>
          <a:p>
            <a:pPr marL="0" indent="0">
              <a:buNone/>
            </a:pPr>
            <a:r>
              <a:rPr lang="en-GB" sz="2000" dirty="0"/>
              <a:t>Practitioners that have a habitus attuned to a field that has afforded them some rewards in historical, orthodox ways will tend to feel ill-equipped to compete for cultural capital through scholarship and some are likely to struggle against this heterodox insertion through asserting other values and practices that diminish scholarship. This may include a rejection of a more academic identity through asserting their pedagogical and linguistic capitals (defining themselves as expert language teachers), through aligning with business and neoliberal doxa (defining themselves as working in an ‘industry’ with all that this implies), and/or through a dismissal of scholarship (where theory is suspicious, research/scholarship irrelevant and experience priceless)</a:t>
            </a:r>
          </a:p>
        </p:txBody>
      </p:sp>
    </p:spTree>
    <p:extLst>
      <p:ext uri="{BB962C8B-B14F-4D97-AF65-F5344CB8AC3E}">
        <p14:creationId xmlns:p14="http://schemas.microsoft.com/office/powerpoint/2010/main" val="1970354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BE8FB6-17AD-1E26-89D4-5F15A0C1C35C}"/>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And solutions?</a:t>
            </a:r>
          </a:p>
        </p:txBody>
      </p:sp>
      <p:pic>
        <p:nvPicPr>
          <p:cNvPr id="4" name="Content Placeholder 3">
            <a:extLst>
              <a:ext uri="{FF2B5EF4-FFF2-40B4-BE49-F238E27FC236}">
                <a16:creationId xmlns:a16="http://schemas.microsoft.com/office/drawing/2014/main" id="{B437A1D0-2A5B-E70D-4B9B-0AB858285A23}"/>
              </a:ext>
            </a:extLst>
          </p:cNvPr>
          <p:cNvPicPr>
            <a:picLocks noGrp="1" noChangeAspect="1"/>
          </p:cNvPicPr>
          <p:nvPr>
            <p:ph idx="1"/>
          </p:nvPr>
        </p:nvPicPr>
        <p:blipFill>
          <a:blip r:embed="rId2"/>
          <a:stretch>
            <a:fillRect/>
          </a:stretch>
        </p:blipFill>
        <p:spPr>
          <a:xfrm>
            <a:off x="2052004" y="1891970"/>
            <a:ext cx="8535140" cy="4801016"/>
          </a:xfrm>
          <a:prstGeom prst="rect">
            <a:avLst/>
          </a:prstGeom>
        </p:spPr>
      </p:pic>
    </p:spTree>
    <p:extLst>
      <p:ext uri="{BB962C8B-B14F-4D97-AF65-F5344CB8AC3E}">
        <p14:creationId xmlns:p14="http://schemas.microsoft.com/office/powerpoint/2010/main" val="3851601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BE8FB6-17AD-1E26-89D4-5F15A0C1C35C}"/>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And solutions?</a:t>
            </a:r>
          </a:p>
        </p:txBody>
      </p:sp>
      <p:sp>
        <p:nvSpPr>
          <p:cNvPr id="5" name="Content Placeholder 4">
            <a:extLst>
              <a:ext uri="{FF2B5EF4-FFF2-40B4-BE49-F238E27FC236}">
                <a16:creationId xmlns:a16="http://schemas.microsoft.com/office/drawing/2014/main" id="{10CC989C-8DE0-B165-ED3F-51AC58FADE2C}"/>
              </a:ext>
            </a:extLst>
          </p:cNvPr>
          <p:cNvSpPr>
            <a:spLocks noGrp="1"/>
          </p:cNvSpPr>
          <p:nvPr>
            <p:ph idx="1"/>
          </p:nvPr>
        </p:nvSpPr>
        <p:spPr/>
        <p:txBody>
          <a:bodyPr>
            <a:normAutofit fontScale="92500" lnSpcReduction="10000"/>
          </a:bodyPr>
          <a:lstStyle/>
          <a:p>
            <a:r>
              <a:rPr lang="en-GB" dirty="0"/>
              <a:t>Develop credentials and expertise</a:t>
            </a:r>
          </a:p>
          <a:p>
            <a:r>
              <a:rPr lang="en-GB" dirty="0"/>
              <a:t>Position ourselves as a legitimate academic and educational field and striving for/demonstrating this through our collective knowledge made visible through scholarship</a:t>
            </a:r>
          </a:p>
          <a:p>
            <a:r>
              <a:rPr lang="en-GB" dirty="0"/>
              <a:t>Develop an ethical framework for EAP - Reflexively strive to understand our field and the field of HE to collectively reduce the gap from the real to the ideal</a:t>
            </a:r>
          </a:p>
          <a:p>
            <a:r>
              <a:rPr lang="en-GB" dirty="0"/>
              <a:t>Fight for the autonomy of our field and its practitioners</a:t>
            </a:r>
          </a:p>
          <a:p>
            <a:pPr marL="0" indent="0">
              <a:buNone/>
            </a:pPr>
            <a:r>
              <a:rPr lang="en-GB" dirty="0"/>
              <a:t>a field is all the more scientific the more it is capable of channelling, of converting unavowable motives into scientifically proper behaviour. (Bourdieu &amp; Wacquant, 1992, p. </a:t>
            </a:r>
            <a:r>
              <a:rPr lang="en-GB"/>
              <a:t>177)</a:t>
            </a:r>
          </a:p>
          <a:p>
            <a:pPr marL="0" indent="0">
              <a:buNone/>
            </a:pPr>
            <a:endParaRPr lang="en-GB" dirty="0"/>
          </a:p>
          <a:p>
            <a:endParaRPr lang="en-GB" dirty="0"/>
          </a:p>
        </p:txBody>
      </p:sp>
    </p:spTree>
    <p:extLst>
      <p:ext uri="{BB962C8B-B14F-4D97-AF65-F5344CB8AC3E}">
        <p14:creationId xmlns:p14="http://schemas.microsoft.com/office/powerpoint/2010/main" val="3133273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478A3C-A3CD-2E49-FF04-D89AB7D43CC0}"/>
              </a:ext>
            </a:extLst>
          </p:cNvPr>
          <p:cNvSpPr>
            <a:spLocks noGrp="1"/>
          </p:cNvSpPr>
          <p:nvPr>
            <p:ph type="title"/>
          </p:nvPr>
        </p:nvSpPr>
        <p:spPr>
          <a:xfrm>
            <a:off x="1371599" y="294538"/>
            <a:ext cx="9895951" cy="1033669"/>
          </a:xfrm>
        </p:spPr>
        <p:txBody>
          <a:bodyPr>
            <a:normAutofit/>
          </a:bodyPr>
          <a:lstStyle/>
          <a:p>
            <a:r>
              <a:rPr lang="en-GB" sz="4000">
                <a:solidFill>
                  <a:srgbClr val="FFFFFF"/>
                </a:solidFill>
              </a:rPr>
              <a:t>Social theory …</a:t>
            </a:r>
          </a:p>
        </p:txBody>
      </p:sp>
      <p:sp>
        <p:nvSpPr>
          <p:cNvPr id="3" name="Content Placeholder 2">
            <a:extLst>
              <a:ext uri="{FF2B5EF4-FFF2-40B4-BE49-F238E27FC236}">
                <a16:creationId xmlns:a16="http://schemas.microsoft.com/office/drawing/2014/main" id="{EE70AAE6-68A9-5157-5BEC-DE71A6C07F82}"/>
              </a:ext>
            </a:extLst>
          </p:cNvPr>
          <p:cNvSpPr>
            <a:spLocks noGrp="1"/>
          </p:cNvSpPr>
          <p:nvPr>
            <p:ph idx="1"/>
          </p:nvPr>
        </p:nvSpPr>
        <p:spPr>
          <a:xfrm>
            <a:off x="1371599" y="2318197"/>
            <a:ext cx="9724031" cy="3683358"/>
          </a:xfrm>
        </p:spPr>
        <p:txBody>
          <a:bodyPr anchor="ctr">
            <a:normAutofit fontScale="92500"/>
          </a:bodyPr>
          <a:lstStyle/>
          <a:p>
            <a:pPr marL="0" indent="0">
              <a:buNone/>
            </a:pPr>
            <a:r>
              <a:rPr lang="en-GB" sz="2400" dirty="0"/>
              <a:t>to provide explanatory power that can account for successes and failures in collaboration and account for the (lack of) power and influence of practitioners. </a:t>
            </a:r>
          </a:p>
          <a:p>
            <a:pPr marL="0" indent="0">
              <a:buNone/>
            </a:pPr>
            <a:endParaRPr lang="en-GB" sz="2400" dirty="0"/>
          </a:p>
          <a:p>
            <a:pPr marL="0" indent="0">
              <a:buNone/>
            </a:pPr>
            <a:r>
              <a:rPr lang="en-GB" sz="2400" dirty="0"/>
              <a:t>To insist on a reflexive understanding of the field of EAP to identify and confront the ideological, structural and discursive forces that shape our field and us.</a:t>
            </a:r>
          </a:p>
          <a:p>
            <a:pPr marL="0" indent="0">
              <a:buNone/>
            </a:pPr>
            <a:endParaRPr lang="en-GB" sz="2000" dirty="0"/>
          </a:p>
          <a:p>
            <a:pPr marL="0" indent="0">
              <a:buNone/>
            </a:pPr>
            <a:r>
              <a:rPr lang="en-GB" sz="2600" i="1" dirty="0"/>
              <a:t>EAP is ‘a social field like any other, with its distribution of power and its  monopolies, its struggles and strategies, interests and profits’.</a:t>
            </a:r>
          </a:p>
          <a:p>
            <a:pPr marL="0" indent="0">
              <a:buNone/>
            </a:pPr>
            <a:r>
              <a:rPr lang="en-GB" sz="2600" dirty="0"/>
              <a:t>Bourdieu, 1975: 19</a:t>
            </a:r>
          </a:p>
        </p:txBody>
      </p:sp>
    </p:spTree>
    <p:extLst>
      <p:ext uri="{BB962C8B-B14F-4D97-AF65-F5344CB8AC3E}">
        <p14:creationId xmlns:p14="http://schemas.microsoft.com/office/powerpoint/2010/main" val="4024935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478A3C-A3CD-2E49-FF04-D89AB7D43CC0}"/>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Social theory … EAP as pharmakon </a:t>
            </a:r>
          </a:p>
        </p:txBody>
      </p:sp>
      <p:sp>
        <p:nvSpPr>
          <p:cNvPr id="3" name="Content Placeholder 2">
            <a:extLst>
              <a:ext uri="{FF2B5EF4-FFF2-40B4-BE49-F238E27FC236}">
                <a16:creationId xmlns:a16="http://schemas.microsoft.com/office/drawing/2014/main" id="{EE70AAE6-68A9-5157-5BEC-DE71A6C07F82}"/>
              </a:ext>
            </a:extLst>
          </p:cNvPr>
          <p:cNvSpPr>
            <a:spLocks noGrp="1"/>
          </p:cNvSpPr>
          <p:nvPr>
            <p:ph idx="1"/>
          </p:nvPr>
        </p:nvSpPr>
        <p:spPr>
          <a:xfrm>
            <a:off x="1371599" y="2318197"/>
            <a:ext cx="9724031" cy="3683358"/>
          </a:xfrm>
        </p:spPr>
        <p:txBody>
          <a:bodyPr anchor="ctr">
            <a:normAutofit/>
          </a:bodyPr>
          <a:lstStyle/>
          <a:p>
            <a:pPr marL="0" indent="0">
              <a:buNone/>
            </a:pPr>
            <a:r>
              <a:rPr lang="en-GB" sz="2400" dirty="0"/>
              <a:t>T]he world of science is threatened by a serious regression. The autonomy that science had gradually won against the religious, political or even economic powers, and partially at least, against the state bureaucracies which ensured the minimum conditions for its independence, has greatly weakened. ... In short, science is in danger, and for that reason it is becoming dangerous. </a:t>
            </a:r>
          </a:p>
          <a:p>
            <a:pPr marL="0" indent="0">
              <a:buNone/>
            </a:pPr>
            <a:r>
              <a:rPr lang="en-GB" sz="2400" dirty="0"/>
              <a:t>Bourdieu 2004, p. vii.</a:t>
            </a:r>
          </a:p>
        </p:txBody>
      </p:sp>
    </p:spTree>
    <p:extLst>
      <p:ext uri="{BB962C8B-B14F-4D97-AF65-F5344CB8AC3E}">
        <p14:creationId xmlns:p14="http://schemas.microsoft.com/office/powerpoint/2010/main" val="24051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B5409E-5F73-584A-DCF2-E8A6D0EF0FE5}"/>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cs typeface="Calibri Light"/>
              </a:rPr>
              <a:t>From collective amnesia to collective anamnesis</a:t>
            </a:r>
            <a:endParaRPr lang="en-US" sz="4000">
              <a:solidFill>
                <a:srgbClr val="FFFFFF"/>
              </a:solidFill>
            </a:endParaRPr>
          </a:p>
        </p:txBody>
      </p:sp>
      <p:sp>
        <p:nvSpPr>
          <p:cNvPr id="3" name="Content Placeholder 2">
            <a:extLst>
              <a:ext uri="{FF2B5EF4-FFF2-40B4-BE49-F238E27FC236}">
                <a16:creationId xmlns:a16="http://schemas.microsoft.com/office/drawing/2014/main" id="{D6E21918-A5BE-1390-FB1C-93DFBD135FD4}"/>
              </a:ext>
            </a:extLst>
          </p:cNvPr>
          <p:cNvSpPr>
            <a:spLocks noGrp="1"/>
          </p:cNvSpPr>
          <p:nvPr>
            <p:ph idx="1"/>
          </p:nvPr>
        </p:nvSpPr>
        <p:spPr>
          <a:xfrm>
            <a:off x="4810259" y="649480"/>
            <a:ext cx="6555347" cy="5546047"/>
          </a:xfrm>
        </p:spPr>
        <p:txBody>
          <a:bodyPr anchor="ctr">
            <a:normAutofit/>
          </a:bodyPr>
          <a:lstStyle/>
          <a:p>
            <a:pPr marL="0" indent="0">
              <a:buNone/>
            </a:pPr>
            <a:r>
              <a:rPr lang="en-GB" sz="1800" dirty="0"/>
              <a:t>Anamnesis in the field offers practitioners the first steps to a rupture with the unsaid, the unthought thought, the implicit, the doxas that permeate the field and then to trigger resistance to domination, orthodoxy, and injustices. And in doing so:</a:t>
            </a:r>
          </a:p>
          <a:p>
            <a:pPr marL="0" indent="0">
              <a:buNone/>
            </a:pPr>
            <a:endParaRPr lang="en-GB" sz="1800" i="1" dirty="0"/>
          </a:p>
          <a:p>
            <a:pPr marL="0" indent="0">
              <a:buNone/>
            </a:pPr>
            <a:endParaRPr lang="en-GB" sz="1800" i="1" dirty="0"/>
          </a:p>
          <a:p>
            <a:pPr marL="0" indent="0">
              <a:buNone/>
            </a:pPr>
            <a:r>
              <a:rPr lang="en-GB" sz="2400" b="1" i="1" dirty="0"/>
              <a:t>Socio-analysis is above all a never-ending collective reflexive practice, and it is equally a remedy to crisis. It is a way of grounding and enacting collective reflexivity</a:t>
            </a:r>
            <a:endParaRPr lang="en-US" sz="1700" i="1" dirty="0"/>
          </a:p>
        </p:txBody>
      </p:sp>
    </p:spTree>
    <p:extLst>
      <p:ext uri="{BB962C8B-B14F-4D97-AF65-F5344CB8AC3E}">
        <p14:creationId xmlns:p14="http://schemas.microsoft.com/office/powerpoint/2010/main" val="4149366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D97A7AC-CE33-C250-01B0-302804A5D969}"/>
              </a:ext>
            </a:extLst>
          </p:cNvPr>
          <p:cNvSpPr>
            <a:spLocks noGrp="1"/>
          </p:cNvSpPr>
          <p:nvPr>
            <p:ph type="title"/>
          </p:nvPr>
        </p:nvSpPr>
        <p:spPr>
          <a:xfrm>
            <a:off x="1371599" y="294538"/>
            <a:ext cx="9895951" cy="1033669"/>
          </a:xfrm>
        </p:spPr>
        <p:txBody>
          <a:bodyPr>
            <a:normAutofit/>
          </a:bodyPr>
          <a:lstStyle/>
          <a:p>
            <a:r>
              <a:rPr lang="en-GB" sz="4000">
                <a:solidFill>
                  <a:srgbClr val="FFFFFF"/>
                </a:solidFill>
              </a:rPr>
              <a:t>Socio-analysis and the field</a:t>
            </a:r>
          </a:p>
        </p:txBody>
      </p:sp>
      <p:sp>
        <p:nvSpPr>
          <p:cNvPr id="3" name="Content Placeholder 2">
            <a:extLst>
              <a:ext uri="{FF2B5EF4-FFF2-40B4-BE49-F238E27FC236}">
                <a16:creationId xmlns:a16="http://schemas.microsoft.com/office/drawing/2014/main" id="{8ABA2C3F-8D24-DE5E-D509-53B26A2DCD59}"/>
              </a:ext>
            </a:extLst>
          </p:cNvPr>
          <p:cNvSpPr>
            <a:spLocks noGrp="1"/>
          </p:cNvSpPr>
          <p:nvPr>
            <p:ph idx="1"/>
          </p:nvPr>
        </p:nvSpPr>
        <p:spPr>
          <a:xfrm>
            <a:off x="1371599" y="2318197"/>
            <a:ext cx="9724031" cy="3683358"/>
          </a:xfrm>
        </p:spPr>
        <p:txBody>
          <a:bodyPr anchor="ctr">
            <a:normAutofit/>
          </a:bodyPr>
          <a:lstStyle/>
          <a:p>
            <a:pPr marL="0" indent="0">
              <a:buNone/>
            </a:pPr>
            <a:r>
              <a:rPr lang="en-GB" sz="2000"/>
              <a:t>In socio-analysis the primary focus is on the field:</a:t>
            </a:r>
          </a:p>
          <a:p>
            <a:pPr marL="0" indent="0">
              <a:buNone/>
            </a:pPr>
            <a:r>
              <a:rPr lang="en-GB" sz="2000"/>
              <a:t>the characteristics of a field are it is a structured social space; it contains agents (people  and institutions) who dominate and who are dominated; the field is a permanent relationship of inequality; field agents struggle to transform or preserve the field; all agents harness the powers they have in this struggle; and power defines agents’ positions in the field and their strategies.</a:t>
            </a:r>
          </a:p>
          <a:p>
            <a:pPr marL="0" indent="0">
              <a:buNone/>
            </a:pPr>
            <a:r>
              <a:rPr lang="en-GB" sz="2000"/>
              <a:t>Ding, 2022: 157.</a:t>
            </a:r>
          </a:p>
          <a:p>
            <a:pPr marL="0" indent="0">
              <a:buNone/>
            </a:pPr>
            <a:endParaRPr lang="en-GB" sz="2000"/>
          </a:p>
        </p:txBody>
      </p:sp>
    </p:spTree>
    <p:extLst>
      <p:ext uri="{BB962C8B-B14F-4D97-AF65-F5344CB8AC3E}">
        <p14:creationId xmlns:p14="http://schemas.microsoft.com/office/powerpoint/2010/main" val="3738075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CBE433-90FC-65B7-D3AB-B8EDE1A807D0}"/>
              </a:ext>
            </a:extLst>
          </p:cNvPr>
          <p:cNvSpPr>
            <a:spLocks noGrp="1"/>
          </p:cNvSpPr>
          <p:nvPr>
            <p:ph type="title"/>
          </p:nvPr>
        </p:nvSpPr>
        <p:spPr>
          <a:xfrm>
            <a:off x="1371599" y="294538"/>
            <a:ext cx="9895951" cy="1033669"/>
          </a:xfrm>
        </p:spPr>
        <p:txBody>
          <a:bodyPr>
            <a:normAutofit fontScale="90000"/>
          </a:bodyPr>
          <a:lstStyle/>
          <a:p>
            <a:r>
              <a:rPr lang="en-GB" sz="4000" dirty="0">
                <a:solidFill>
                  <a:srgbClr val="FFFFFF"/>
                </a:solidFill>
              </a:rPr>
              <a:t>EAP as an ill-defined porous and contested field</a:t>
            </a:r>
          </a:p>
        </p:txBody>
      </p:sp>
      <p:sp>
        <p:nvSpPr>
          <p:cNvPr id="3" name="Content Placeholder 2">
            <a:extLst>
              <a:ext uri="{FF2B5EF4-FFF2-40B4-BE49-F238E27FC236}">
                <a16:creationId xmlns:a16="http://schemas.microsoft.com/office/drawing/2014/main" id="{9F3B9935-2C3A-FF96-E708-83CD7627A34D}"/>
              </a:ext>
            </a:extLst>
          </p:cNvPr>
          <p:cNvSpPr>
            <a:spLocks noGrp="1"/>
          </p:cNvSpPr>
          <p:nvPr>
            <p:ph idx="1"/>
          </p:nvPr>
        </p:nvSpPr>
        <p:spPr>
          <a:xfrm>
            <a:off x="1371599" y="2318197"/>
            <a:ext cx="9724031" cy="3683358"/>
          </a:xfrm>
        </p:spPr>
        <p:txBody>
          <a:bodyPr anchor="ctr">
            <a:normAutofit/>
          </a:bodyPr>
          <a:lstStyle/>
          <a:p>
            <a:pPr marL="0" indent="0">
              <a:buNone/>
            </a:pPr>
            <a:r>
              <a:rPr lang="en-GB" sz="2000"/>
              <a:t>Because these posts, ill-defined and ill-guaranteed but open and ‘full of potential’ as the phrase goes, leave their occupants the possibility of defining them by bringing the embodied necessity which is constitutive of their habitus, their future depends on what is made of them by their occupants, or at least those of them who, in the struggles with the ‘profession’ and in confrontations with neighbouring and rival professions, manage to impose the definition of the profession most favourable to what they are.</a:t>
            </a:r>
          </a:p>
          <a:p>
            <a:pPr marL="0" indent="0">
              <a:buNone/>
            </a:pPr>
            <a:r>
              <a:rPr lang="en-GB" sz="2000"/>
              <a:t>Bourdieu, 2000: 158.</a:t>
            </a:r>
          </a:p>
          <a:p>
            <a:pPr marL="0" indent="0">
              <a:buNone/>
            </a:pPr>
            <a:endParaRPr lang="en-GB" sz="2000"/>
          </a:p>
        </p:txBody>
      </p:sp>
    </p:spTree>
    <p:extLst>
      <p:ext uri="{BB962C8B-B14F-4D97-AF65-F5344CB8AC3E}">
        <p14:creationId xmlns:p14="http://schemas.microsoft.com/office/powerpoint/2010/main" val="2581132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27EB93-D19B-29F7-9ECD-05787FFDD333}"/>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Illusio – promises and deceptions in EAP</a:t>
            </a:r>
          </a:p>
        </p:txBody>
      </p:sp>
      <p:sp>
        <p:nvSpPr>
          <p:cNvPr id="3" name="Content Placeholder 2">
            <a:extLst>
              <a:ext uri="{FF2B5EF4-FFF2-40B4-BE49-F238E27FC236}">
                <a16:creationId xmlns:a16="http://schemas.microsoft.com/office/drawing/2014/main" id="{F1567124-E7F4-10DD-AA2A-08B526B60D16}"/>
              </a:ext>
            </a:extLst>
          </p:cNvPr>
          <p:cNvSpPr>
            <a:spLocks noGrp="1"/>
          </p:cNvSpPr>
          <p:nvPr>
            <p:ph idx="1"/>
          </p:nvPr>
        </p:nvSpPr>
        <p:spPr>
          <a:xfrm>
            <a:off x="1371599" y="2318197"/>
            <a:ext cx="9724031" cy="3683358"/>
          </a:xfrm>
        </p:spPr>
        <p:txBody>
          <a:bodyPr anchor="ctr">
            <a:normAutofit/>
          </a:bodyPr>
          <a:lstStyle/>
          <a:p>
            <a:pPr marL="0" indent="0">
              <a:buNone/>
            </a:pPr>
            <a:r>
              <a:rPr lang="en-GB" sz="2000" dirty="0"/>
              <a:t>agents are drawn to a field because of the field illusio that presupposes and promises an ethos, values and normative orientation. Fields are laden with ethical doxas and illusio that promise rewards and recognition and fulfilling aspirations but also they are arenas for (widespread) ‘blighted hope’ or ‘frustrated promise’ (Bourdieu, 1984: 150).</a:t>
            </a:r>
          </a:p>
          <a:p>
            <a:pPr marL="0" indent="0">
              <a:buNone/>
            </a:pPr>
            <a:r>
              <a:rPr lang="en-GB" sz="2000" dirty="0"/>
              <a:t>Lacking in sufficient capitals, or the right configuration of capitals, there are agents who do not have enough (perceived) value and power to impose their values and practices. These dominated agents risk suffering a ‘</a:t>
            </a:r>
            <a:r>
              <a:rPr lang="en-GB" sz="2000"/>
              <a:t>sense of </a:t>
            </a:r>
            <a:r>
              <a:rPr lang="en-GB" sz="2000" dirty="0"/>
              <a:t>incompetence, failure or cultural unworthiness’ (Bourdieu, 1984: 389).</a:t>
            </a:r>
          </a:p>
        </p:txBody>
      </p:sp>
    </p:spTree>
    <p:extLst>
      <p:ext uri="{BB962C8B-B14F-4D97-AF65-F5344CB8AC3E}">
        <p14:creationId xmlns:p14="http://schemas.microsoft.com/office/powerpoint/2010/main" val="274922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A68061-EE94-88CA-434A-70D3F01C03DD}"/>
              </a:ext>
            </a:extLst>
          </p:cNvPr>
          <p:cNvSpPr>
            <a:spLocks noGrp="1"/>
          </p:cNvSpPr>
          <p:nvPr>
            <p:ph type="title"/>
          </p:nvPr>
        </p:nvSpPr>
        <p:spPr>
          <a:xfrm>
            <a:off x="466722" y="586855"/>
            <a:ext cx="3201366" cy="3387497"/>
          </a:xfrm>
        </p:spPr>
        <p:txBody>
          <a:bodyPr anchor="b">
            <a:normAutofit/>
          </a:bodyPr>
          <a:lstStyle/>
          <a:p>
            <a:pPr algn="r"/>
            <a:r>
              <a:rPr lang="en-GB" sz="4000" dirty="0">
                <a:solidFill>
                  <a:srgbClr val="FFFFFF"/>
                </a:solidFill>
              </a:rPr>
              <a:t>Symbolic capital</a:t>
            </a:r>
          </a:p>
        </p:txBody>
      </p:sp>
      <p:sp>
        <p:nvSpPr>
          <p:cNvPr id="3" name="Content Placeholder 2">
            <a:extLst>
              <a:ext uri="{FF2B5EF4-FFF2-40B4-BE49-F238E27FC236}">
                <a16:creationId xmlns:a16="http://schemas.microsoft.com/office/drawing/2014/main" id="{85D38A28-0EE9-87F6-036D-BC01819E3C38}"/>
              </a:ext>
            </a:extLst>
          </p:cNvPr>
          <p:cNvSpPr>
            <a:spLocks noGrp="1"/>
          </p:cNvSpPr>
          <p:nvPr>
            <p:ph idx="1"/>
          </p:nvPr>
        </p:nvSpPr>
        <p:spPr>
          <a:xfrm>
            <a:off x="4810259" y="649480"/>
            <a:ext cx="6555347" cy="5546047"/>
          </a:xfrm>
        </p:spPr>
        <p:txBody>
          <a:bodyPr anchor="ctr">
            <a:normAutofit lnSpcReduction="10000"/>
          </a:bodyPr>
          <a:lstStyle/>
          <a:p>
            <a:pPr marL="0" indent="0">
              <a:buNone/>
            </a:pPr>
            <a:r>
              <a:rPr lang="en-GB" sz="2000" dirty="0"/>
              <a:t>In terms of ‘conditions of access’ to the field EAP is unlike many academic fields where disciplinary autonomy from external fields is maintained with ‘sufficiently high entry barriers’ (Bourdieu, 2000: 111). Ding and Campion (2016), Ding (2019) and Ding and Bruce (2017) demonstrate that credentials to enter the field as practitioners are varied and vague and there is no specific prerequisite qualification… </a:t>
            </a:r>
          </a:p>
          <a:p>
            <a:pPr marL="0" indent="0">
              <a:buNone/>
            </a:pPr>
            <a:r>
              <a:rPr lang="en-GB" sz="2000" b="1" dirty="0"/>
              <a:t>EAP practitioners enter the field with little cultural capital in terms of both intellectual and academic capitals and this positions them in a highly dominated position within the larger HE field impacting their power, agency and symbolic capital</a:t>
            </a:r>
          </a:p>
          <a:p>
            <a:pPr marL="0" indent="0">
              <a:buNone/>
            </a:pPr>
            <a:r>
              <a:rPr lang="en-GB" sz="2000" b="1" dirty="0"/>
              <a:t>Status and location of EAP practitioners reveal the most significant struggle within and with other fields, that of its purpose as that of a mercantile service serving university profit-seeking imperatives or engaging in a legitimate, recognized academic/educational endeavour (Ding and Bruce, 2017). </a:t>
            </a:r>
          </a:p>
        </p:txBody>
      </p:sp>
    </p:spTree>
    <p:extLst>
      <p:ext uri="{BB962C8B-B14F-4D97-AF65-F5344CB8AC3E}">
        <p14:creationId xmlns:p14="http://schemas.microsoft.com/office/powerpoint/2010/main" val="2567482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A68061-EE94-88CA-434A-70D3F01C03DD}"/>
              </a:ext>
            </a:extLst>
          </p:cNvPr>
          <p:cNvSpPr>
            <a:spLocks noGrp="1"/>
          </p:cNvSpPr>
          <p:nvPr>
            <p:ph type="title"/>
          </p:nvPr>
        </p:nvSpPr>
        <p:spPr>
          <a:xfrm>
            <a:off x="466722" y="586855"/>
            <a:ext cx="3201366" cy="3387497"/>
          </a:xfrm>
        </p:spPr>
        <p:txBody>
          <a:bodyPr anchor="b">
            <a:normAutofit/>
          </a:bodyPr>
          <a:lstStyle/>
          <a:p>
            <a:pPr algn="r"/>
            <a:r>
              <a:rPr lang="en-GB" sz="4000" dirty="0">
                <a:solidFill>
                  <a:srgbClr val="FFFFFF"/>
                </a:solidFill>
              </a:rPr>
              <a:t>Symbolic capital</a:t>
            </a:r>
          </a:p>
        </p:txBody>
      </p:sp>
      <p:sp>
        <p:nvSpPr>
          <p:cNvPr id="3" name="Content Placeholder 2">
            <a:extLst>
              <a:ext uri="{FF2B5EF4-FFF2-40B4-BE49-F238E27FC236}">
                <a16:creationId xmlns:a16="http://schemas.microsoft.com/office/drawing/2014/main" id="{85D38A28-0EE9-87F6-036D-BC01819E3C38}"/>
              </a:ext>
            </a:extLst>
          </p:cNvPr>
          <p:cNvSpPr>
            <a:spLocks noGrp="1"/>
          </p:cNvSpPr>
          <p:nvPr>
            <p:ph idx="1"/>
          </p:nvPr>
        </p:nvSpPr>
        <p:spPr>
          <a:xfrm>
            <a:off x="4810259" y="649480"/>
            <a:ext cx="6555347" cy="5546047"/>
          </a:xfrm>
        </p:spPr>
        <p:txBody>
          <a:bodyPr anchor="ctr">
            <a:normAutofit/>
          </a:bodyPr>
          <a:lstStyle/>
          <a:p>
            <a:pPr marL="0" indent="0">
              <a:buNone/>
            </a:pPr>
            <a:r>
              <a:rPr lang="en-GB" sz="2000" dirty="0"/>
              <a:t>Heterodoxy of locations and titles extends to rewards (economic capital features here) in terms of remuneration, career development, promotions and professional stability. From without, lacking symbolic capital (recognition and legitimacy) practitioners struggle to define their practices as educational and academic against those agents in the HE field who dominate the social space in which EAP takes place and by doing so condemns EAP to the edge of academia</a:t>
            </a:r>
            <a:endParaRPr lang="en-GB" sz="2000" b="1" dirty="0"/>
          </a:p>
        </p:txBody>
      </p:sp>
    </p:spTree>
    <p:extLst>
      <p:ext uri="{BB962C8B-B14F-4D97-AF65-F5344CB8AC3E}">
        <p14:creationId xmlns:p14="http://schemas.microsoft.com/office/powerpoint/2010/main" val="39334057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3B74C3983C4F43925FC8DEC49C5D91" ma:contentTypeVersion="17" ma:contentTypeDescription="Create a new document." ma:contentTypeScope="" ma:versionID="0cf50ece8c16f9531f6c7184c103fcbd">
  <xsd:schema xmlns:xsd="http://www.w3.org/2001/XMLSchema" xmlns:xs="http://www.w3.org/2001/XMLSchema" xmlns:p="http://schemas.microsoft.com/office/2006/metadata/properties" xmlns:ns2="f63a0e63-9543-4e27-b730-4912982a2b80" xmlns:ns3="578f281d-af49-4412-819e-4228ac4dca62" xmlns:ns4="4aaf35b1-80a8-48e7-9d03-c612add1997b" targetNamespace="http://schemas.microsoft.com/office/2006/metadata/properties" ma:root="true" ma:fieldsID="55265eb895bbbb9443b89cb40823f8bb" ns2:_="" ns3:_="" ns4:_="">
    <xsd:import namespace="f63a0e63-9543-4e27-b730-4912982a2b80"/>
    <xsd:import namespace="578f281d-af49-4412-819e-4228ac4dca62"/>
    <xsd:import namespace="4aaf35b1-80a8-48e7-9d03-c612add1997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OCR" minOccurs="0"/>
                <xsd:element ref="ns2:MediaServiceLocation" minOccurs="0"/>
                <xsd:element ref="ns3:SharedWithUsers" minOccurs="0"/>
                <xsd:element ref="ns3:SharedWithDetail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3a0e63-9543-4e27-b730-4912982a2b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31d7151-b795-48f9-9207-6285658e27a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78f281d-af49-4412-819e-4228ac4dca6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aaf35b1-80a8-48e7-9d03-c612add1997b"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459bc77e-ef17-4ed2-b751-5422bd5600ba}" ma:internalName="TaxCatchAll" ma:showField="CatchAllData" ma:web="578f281d-af49-4412-819e-4228ac4dca6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DEEE25-1450-4419-BDBA-E03F092E6DD1}"/>
</file>

<file path=customXml/itemProps2.xml><?xml version="1.0" encoding="utf-8"?>
<ds:datastoreItem xmlns:ds="http://schemas.openxmlformats.org/officeDocument/2006/customXml" ds:itemID="{168D1C7F-622C-4245-A004-49733EC944BC}"/>
</file>

<file path=docProps/app.xml><?xml version="1.0" encoding="utf-8"?>
<Properties xmlns="http://schemas.openxmlformats.org/officeDocument/2006/extended-properties" xmlns:vt="http://schemas.openxmlformats.org/officeDocument/2006/docPropsVTypes">
  <TotalTime>374</TotalTime>
  <Words>1440</Words>
  <Application>Microsoft Office PowerPoint</Application>
  <PresentationFormat>Widescreen</PresentationFormat>
  <Paragraphs>51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Aptos</vt:lpstr>
      <vt:lpstr>Aptos Display</vt:lpstr>
      <vt:lpstr>Arial</vt:lpstr>
      <vt:lpstr>Calibri Light</vt:lpstr>
      <vt:lpstr>Office Theme</vt:lpstr>
      <vt:lpstr>Taking Bourdieu on a Field Trip: Analysing Practitioners, Power, Influence and Collaboration</vt:lpstr>
      <vt:lpstr>Social theory …</vt:lpstr>
      <vt:lpstr>Social theory … EAP as pharmakon </vt:lpstr>
      <vt:lpstr>From collective amnesia to collective anamnesis</vt:lpstr>
      <vt:lpstr>Socio-analysis and the field</vt:lpstr>
      <vt:lpstr>EAP as an ill-defined porous and contested field</vt:lpstr>
      <vt:lpstr>Illusio – promises and deceptions in EAP</vt:lpstr>
      <vt:lpstr>Symbolic capital</vt:lpstr>
      <vt:lpstr>Symbolic capital</vt:lpstr>
      <vt:lpstr> EAP in HE</vt:lpstr>
      <vt:lpstr> EAP in HE</vt:lpstr>
      <vt:lpstr> Resistance to scholarship in EAP</vt:lpstr>
      <vt:lpstr>Resistance to scholarship in EAP –a self-inflicted wound</vt:lpstr>
      <vt:lpstr>And solutions?</vt:lpstr>
      <vt:lpstr>And solutions?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Taking Bourdieu on a Field Trip: Analysing Practitioners, Power, Influence and Collaboration</dc:title>
  <dc:creator>Alexander Ding</dc:creator>
  <cp:lastModifiedBy>Alexander Ding</cp:lastModifiedBy>
  <cp:revision>1</cp:revision>
  <dcterms:created xsi:type="dcterms:W3CDTF">2024-03-11T12:23:54Z</dcterms:created>
  <dcterms:modified xsi:type="dcterms:W3CDTF">2024-03-11T18:53:55Z</dcterms:modified>
</cp:coreProperties>
</file>