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60" r:id="rId4"/>
    <p:sldId id="261" r:id="rId5"/>
    <p:sldId id="273" r:id="rId6"/>
    <p:sldId id="276" r:id="rId7"/>
    <p:sldId id="275" r:id="rId8"/>
    <p:sldId id="258" r:id="rId9"/>
    <p:sldId id="259" r:id="rId10"/>
    <p:sldId id="277" r:id="rId11"/>
    <p:sldId id="284" r:id="rId12"/>
    <p:sldId id="285" r:id="rId13"/>
    <p:sldId id="283" r:id="rId14"/>
    <p:sldId id="263" r:id="rId15"/>
    <p:sldId id="28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01023-8DCE-4AB0-BA58-D862FB65C8C5}" v="138" dt="2023-06-29T20:44:09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Mcgregor" userId="b81d7882-9e00-4045-b63c-ca8d76bf4862" providerId="ADAL" clId="{4EEF3628-9713-428A-B1D0-BFD45A2E3416}"/>
    <pc:docChg chg="undo custSel addSld delSld modSld sldOrd">
      <pc:chgData name="Neil Mcgregor" userId="b81d7882-9e00-4045-b63c-ca8d76bf4862" providerId="ADAL" clId="{4EEF3628-9713-428A-B1D0-BFD45A2E3416}" dt="2023-06-29T07:43:57.487" v="648"/>
      <pc:docMkLst>
        <pc:docMk/>
      </pc:docMkLst>
      <pc:sldChg chg="modSp mod">
        <pc:chgData name="Neil Mcgregor" userId="b81d7882-9e00-4045-b63c-ca8d76bf4862" providerId="ADAL" clId="{4EEF3628-9713-428A-B1D0-BFD45A2E3416}" dt="2023-06-26T14:50:03.325" v="34" actId="20577"/>
        <pc:sldMkLst>
          <pc:docMk/>
          <pc:sldMk cId="2926749141" sldId="256"/>
        </pc:sldMkLst>
        <pc:spChg chg="mod">
          <ac:chgData name="Neil Mcgregor" userId="b81d7882-9e00-4045-b63c-ca8d76bf4862" providerId="ADAL" clId="{4EEF3628-9713-428A-B1D0-BFD45A2E3416}" dt="2023-06-26T14:50:03.325" v="34" actId="20577"/>
          <ac:spMkLst>
            <pc:docMk/>
            <pc:sldMk cId="2926749141" sldId="256"/>
            <ac:spMk id="3" creationId="{4AC027E2-767D-25CD-4CBA-5126619CE5CE}"/>
          </ac:spMkLst>
        </pc:spChg>
      </pc:sldChg>
      <pc:sldChg chg="modSp mod modAnim">
        <pc:chgData name="Neil Mcgregor" userId="b81d7882-9e00-4045-b63c-ca8d76bf4862" providerId="ADAL" clId="{4EEF3628-9713-428A-B1D0-BFD45A2E3416}" dt="2023-06-29T07:43:57.487" v="648"/>
        <pc:sldMkLst>
          <pc:docMk/>
          <pc:sldMk cId="3576744291" sldId="260"/>
        </pc:sldMkLst>
        <pc:spChg chg="mod">
          <ac:chgData name="Neil Mcgregor" userId="b81d7882-9e00-4045-b63c-ca8d76bf4862" providerId="ADAL" clId="{4EEF3628-9713-428A-B1D0-BFD45A2E3416}" dt="2023-06-28T15:59:48.927" v="504" actId="20578"/>
          <ac:spMkLst>
            <pc:docMk/>
            <pc:sldMk cId="3576744291" sldId="260"/>
            <ac:spMk id="3" creationId="{FEA3EEFF-97F5-B9E5-86E1-5B30AB40DB3A}"/>
          </ac:spMkLst>
        </pc:spChg>
      </pc:sldChg>
      <pc:sldChg chg="addSp modSp mod modAnim">
        <pc:chgData name="Neil Mcgregor" userId="b81d7882-9e00-4045-b63c-ca8d76bf4862" providerId="ADAL" clId="{4EEF3628-9713-428A-B1D0-BFD45A2E3416}" dt="2023-06-28T16:11:11.422" v="545"/>
        <pc:sldMkLst>
          <pc:docMk/>
          <pc:sldMk cId="2642887305" sldId="261"/>
        </pc:sldMkLst>
        <pc:spChg chg="mod">
          <ac:chgData name="Neil Mcgregor" userId="b81d7882-9e00-4045-b63c-ca8d76bf4862" providerId="ADAL" clId="{4EEF3628-9713-428A-B1D0-BFD45A2E3416}" dt="2023-06-28T16:10:34.499" v="541" actId="20577"/>
          <ac:spMkLst>
            <pc:docMk/>
            <pc:sldMk cId="2642887305" sldId="261"/>
            <ac:spMk id="3" creationId="{FEA3EEFF-97F5-B9E5-86E1-5B30AB40DB3A}"/>
          </ac:spMkLst>
        </pc:spChg>
        <pc:spChg chg="add mod">
          <ac:chgData name="Neil Mcgregor" userId="b81d7882-9e00-4045-b63c-ca8d76bf4862" providerId="ADAL" clId="{4EEF3628-9713-428A-B1D0-BFD45A2E3416}" dt="2023-06-28T16:08:39.863" v="519" actId="1076"/>
          <ac:spMkLst>
            <pc:docMk/>
            <pc:sldMk cId="2642887305" sldId="261"/>
            <ac:spMk id="4" creationId="{D16B12F7-2EBE-5789-23CE-06C970C6C28B}"/>
          </ac:spMkLst>
        </pc:spChg>
        <pc:spChg chg="add mod">
          <ac:chgData name="Neil Mcgregor" userId="b81d7882-9e00-4045-b63c-ca8d76bf4862" providerId="ADAL" clId="{4EEF3628-9713-428A-B1D0-BFD45A2E3416}" dt="2023-06-28T16:10:21.523" v="530" actId="208"/>
          <ac:spMkLst>
            <pc:docMk/>
            <pc:sldMk cId="2642887305" sldId="261"/>
            <ac:spMk id="5" creationId="{602408FB-4F9D-F3D2-6A39-5090A19D1870}"/>
          </ac:spMkLst>
        </pc:spChg>
      </pc:sldChg>
      <pc:sldChg chg="del">
        <pc:chgData name="Neil Mcgregor" userId="b81d7882-9e00-4045-b63c-ca8d76bf4862" providerId="ADAL" clId="{4EEF3628-9713-428A-B1D0-BFD45A2E3416}" dt="2023-06-27T16:04:27.503" v="318" actId="2696"/>
        <pc:sldMkLst>
          <pc:docMk/>
          <pc:sldMk cId="3635144291" sldId="262"/>
        </pc:sldMkLst>
      </pc:sldChg>
      <pc:sldChg chg="modSp modAnim">
        <pc:chgData name="Neil Mcgregor" userId="b81d7882-9e00-4045-b63c-ca8d76bf4862" providerId="ADAL" clId="{4EEF3628-9713-428A-B1D0-BFD45A2E3416}" dt="2023-06-28T16:19:52.945" v="548" actId="20577"/>
        <pc:sldMkLst>
          <pc:docMk/>
          <pc:sldMk cId="2295062044" sldId="263"/>
        </pc:sldMkLst>
        <pc:spChg chg="mod">
          <ac:chgData name="Neil Mcgregor" userId="b81d7882-9e00-4045-b63c-ca8d76bf4862" providerId="ADAL" clId="{4EEF3628-9713-428A-B1D0-BFD45A2E3416}" dt="2023-06-28T16:19:52.945" v="548" actId="20577"/>
          <ac:spMkLst>
            <pc:docMk/>
            <pc:sldMk cId="2295062044" sldId="263"/>
            <ac:spMk id="3" creationId="{FEA3EEFF-97F5-B9E5-86E1-5B30AB40DB3A}"/>
          </ac:spMkLst>
        </pc:spChg>
      </pc:sldChg>
      <pc:sldChg chg="del">
        <pc:chgData name="Neil Mcgregor" userId="b81d7882-9e00-4045-b63c-ca8d76bf4862" providerId="ADAL" clId="{4EEF3628-9713-428A-B1D0-BFD45A2E3416}" dt="2023-06-28T15:56:10.698" v="503" actId="47"/>
        <pc:sldMkLst>
          <pc:docMk/>
          <pc:sldMk cId="1968280226" sldId="279"/>
        </pc:sldMkLst>
      </pc:sldChg>
      <pc:sldChg chg="del modTransition">
        <pc:chgData name="Neil Mcgregor" userId="b81d7882-9e00-4045-b63c-ca8d76bf4862" providerId="ADAL" clId="{4EEF3628-9713-428A-B1D0-BFD45A2E3416}" dt="2023-06-28T15:56:10.698" v="503" actId="47"/>
        <pc:sldMkLst>
          <pc:docMk/>
          <pc:sldMk cId="3956127556" sldId="280"/>
        </pc:sldMkLst>
      </pc:sldChg>
      <pc:sldChg chg="modSp">
        <pc:chgData name="Neil Mcgregor" userId="b81d7882-9e00-4045-b63c-ca8d76bf4862" providerId="ADAL" clId="{4EEF3628-9713-428A-B1D0-BFD45A2E3416}" dt="2023-06-26T14:51:24.104" v="37" actId="113"/>
        <pc:sldMkLst>
          <pc:docMk/>
          <pc:sldMk cId="2826071844" sldId="281"/>
        </pc:sldMkLst>
        <pc:spChg chg="mod">
          <ac:chgData name="Neil Mcgregor" userId="b81d7882-9e00-4045-b63c-ca8d76bf4862" providerId="ADAL" clId="{4EEF3628-9713-428A-B1D0-BFD45A2E3416}" dt="2023-06-26T14:51:16.255" v="35" actId="113"/>
          <ac:spMkLst>
            <pc:docMk/>
            <pc:sldMk cId="2826071844" sldId="281"/>
            <ac:spMk id="4" creationId="{C39E1517-655B-24FF-DAA0-C5879F6807F5}"/>
          </ac:spMkLst>
        </pc:spChg>
        <pc:spChg chg="mod">
          <ac:chgData name="Neil Mcgregor" userId="b81d7882-9e00-4045-b63c-ca8d76bf4862" providerId="ADAL" clId="{4EEF3628-9713-428A-B1D0-BFD45A2E3416}" dt="2023-06-26T14:51:19.810" v="36" actId="113"/>
          <ac:spMkLst>
            <pc:docMk/>
            <pc:sldMk cId="2826071844" sldId="281"/>
            <ac:spMk id="5" creationId="{3C882ED0-7830-1097-6F8C-090C3CF31094}"/>
          </ac:spMkLst>
        </pc:spChg>
        <pc:spChg chg="mod">
          <ac:chgData name="Neil Mcgregor" userId="b81d7882-9e00-4045-b63c-ca8d76bf4862" providerId="ADAL" clId="{4EEF3628-9713-428A-B1D0-BFD45A2E3416}" dt="2023-06-26T14:51:24.104" v="37" actId="113"/>
          <ac:spMkLst>
            <pc:docMk/>
            <pc:sldMk cId="2826071844" sldId="281"/>
            <ac:spMk id="6" creationId="{4C0FAE3E-F78A-EA9C-C7AA-B65B17FB7501}"/>
          </ac:spMkLst>
        </pc:spChg>
      </pc:sldChg>
      <pc:sldChg chg="addSp modSp add mod modAnim">
        <pc:chgData name="Neil Mcgregor" userId="b81d7882-9e00-4045-b63c-ca8d76bf4862" providerId="ADAL" clId="{4EEF3628-9713-428A-B1D0-BFD45A2E3416}" dt="2023-06-28T16:41:30.707" v="647"/>
        <pc:sldMkLst>
          <pc:docMk/>
          <pc:sldMk cId="2216321779" sldId="282"/>
        </pc:sldMkLst>
        <pc:spChg chg="mod">
          <ac:chgData name="Neil Mcgregor" userId="b81d7882-9e00-4045-b63c-ca8d76bf4862" providerId="ADAL" clId="{4EEF3628-9713-428A-B1D0-BFD45A2E3416}" dt="2023-06-28T16:32:06.407" v="624" actId="5793"/>
          <ac:spMkLst>
            <pc:docMk/>
            <pc:sldMk cId="2216321779" sldId="282"/>
            <ac:spMk id="3" creationId="{FEA3EEFF-97F5-B9E5-86E1-5B30AB40DB3A}"/>
          </ac:spMkLst>
        </pc:spChg>
        <pc:spChg chg="add mod">
          <ac:chgData name="Neil Mcgregor" userId="b81d7882-9e00-4045-b63c-ca8d76bf4862" providerId="ADAL" clId="{4EEF3628-9713-428A-B1D0-BFD45A2E3416}" dt="2023-06-28T16:39:59.026" v="636" actId="207"/>
          <ac:spMkLst>
            <pc:docMk/>
            <pc:sldMk cId="2216321779" sldId="282"/>
            <ac:spMk id="4" creationId="{D7712937-DD44-6C03-A4A9-5B408B84E8E4}"/>
          </ac:spMkLst>
        </pc:spChg>
        <pc:spChg chg="add mod">
          <ac:chgData name="Neil Mcgregor" userId="b81d7882-9e00-4045-b63c-ca8d76bf4862" providerId="ADAL" clId="{4EEF3628-9713-428A-B1D0-BFD45A2E3416}" dt="2023-06-28T16:40:48.184" v="643" actId="1076"/>
          <ac:spMkLst>
            <pc:docMk/>
            <pc:sldMk cId="2216321779" sldId="282"/>
            <ac:spMk id="5" creationId="{D7C3D608-C68A-586E-6FC4-CCB5C9F9B6E3}"/>
          </ac:spMkLst>
        </pc:spChg>
      </pc:sldChg>
      <pc:sldChg chg="modSp new mod">
        <pc:chgData name="Neil Mcgregor" userId="b81d7882-9e00-4045-b63c-ca8d76bf4862" providerId="ADAL" clId="{4EEF3628-9713-428A-B1D0-BFD45A2E3416}" dt="2023-06-28T15:48:29.055" v="488" actId="20577"/>
        <pc:sldMkLst>
          <pc:docMk/>
          <pc:sldMk cId="1423295741" sldId="283"/>
        </pc:sldMkLst>
        <pc:spChg chg="mod">
          <ac:chgData name="Neil Mcgregor" userId="b81d7882-9e00-4045-b63c-ca8d76bf4862" providerId="ADAL" clId="{4EEF3628-9713-428A-B1D0-BFD45A2E3416}" dt="2023-06-28T15:48:29.055" v="488" actId="20577"/>
          <ac:spMkLst>
            <pc:docMk/>
            <pc:sldMk cId="1423295741" sldId="283"/>
            <ac:spMk id="3" creationId="{F0C59BF1-5E5E-D8B8-D966-400917A58116}"/>
          </ac:spMkLst>
        </pc:spChg>
      </pc:sldChg>
      <pc:sldChg chg="modSp add del mod modTransition">
        <pc:chgData name="Neil Mcgregor" userId="b81d7882-9e00-4045-b63c-ca8d76bf4862" providerId="ADAL" clId="{4EEF3628-9713-428A-B1D0-BFD45A2E3416}" dt="2023-06-28T15:56:10.698" v="503" actId="47"/>
        <pc:sldMkLst>
          <pc:docMk/>
          <pc:sldMk cId="3982038034" sldId="284"/>
        </pc:sldMkLst>
        <pc:picChg chg="mod">
          <ac:chgData name="Neil Mcgregor" userId="b81d7882-9e00-4045-b63c-ca8d76bf4862" providerId="ADAL" clId="{4EEF3628-9713-428A-B1D0-BFD45A2E3416}" dt="2023-06-28T15:50:06.806" v="493" actId="14100"/>
          <ac:picMkLst>
            <pc:docMk/>
            <pc:sldMk cId="3982038034" sldId="284"/>
            <ac:picMk id="5" creationId="{4FAE3F56-F70F-E655-3C70-2ACF9C117BA4}"/>
          </ac:picMkLst>
        </pc:picChg>
      </pc:sldChg>
      <pc:sldChg chg="add del ord">
        <pc:chgData name="Neil Mcgregor" userId="b81d7882-9e00-4045-b63c-ca8d76bf4862" providerId="ADAL" clId="{4EEF3628-9713-428A-B1D0-BFD45A2E3416}" dt="2023-06-28T15:56:10.698" v="503" actId="47"/>
        <pc:sldMkLst>
          <pc:docMk/>
          <pc:sldMk cId="579253637" sldId="285"/>
        </pc:sldMkLst>
      </pc:sldChg>
      <pc:sldChg chg="modSp add del mod">
        <pc:chgData name="Neil Mcgregor" userId="b81d7882-9e00-4045-b63c-ca8d76bf4862" providerId="ADAL" clId="{4EEF3628-9713-428A-B1D0-BFD45A2E3416}" dt="2023-06-28T15:56:10.698" v="503" actId="47"/>
        <pc:sldMkLst>
          <pc:docMk/>
          <pc:sldMk cId="1379115362" sldId="286"/>
        </pc:sldMkLst>
        <pc:picChg chg="mod">
          <ac:chgData name="Neil Mcgregor" userId="b81d7882-9e00-4045-b63c-ca8d76bf4862" providerId="ADAL" clId="{4EEF3628-9713-428A-B1D0-BFD45A2E3416}" dt="2023-06-28T15:50:41.477" v="498" actId="14100"/>
          <ac:picMkLst>
            <pc:docMk/>
            <pc:sldMk cId="1379115362" sldId="286"/>
            <ac:picMk id="5" creationId="{4FAE3F56-F70F-E655-3C70-2ACF9C117BA4}"/>
          </ac:picMkLst>
        </pc:picChg>
      </pc:sldChg>
    </pc:docChg>
  </pc:docChgLst>
  <pc:docChgLst>
    <pc:chgData name="Neil Mcgregor" userId="b81d7882-9e00-4045-b63c-ca8d76bf4862" providerId="ADAL" clId="{0E26EC0B-0920-2741-BC83-7617CCD1F3C2}"/>
    <pc:docChg chg="custSel modSld">
      <pc:chgData name="Neil Mcgregor" userId="b81d7882-9e00-4045-b63c-ca8d76bf4862" providerId="ADAL" clId="{0E26EC0B-0920-2741-BC83-7617CCD1F3C2}" dt="2023-06-25T10:09:30.668" v="88" actId="15"/>
      <pc:docMkLst>
        <pc:docMk/>
      </pc:docMkLst>
      <pc:sldChg chg="modSp">
        <pc:chgData name="Neil Mcgregor" userId="b81d7882-9e00-4045-b63c-ca8d76bf4862" providerId="ADAL" clId="{0E26EC0B-0920-2741-BC83-7617CCD1F3C2}" dt="2023-06-25T10:09:30.668" v="88" actId="15"/>
        <pc:sldMkLst>
          <pc:docMk/>
          <pc:sldMk cId="2295062044" sldId="263"/>
        </pc:sldMkLst>
        <pc:spChg chg="mod">
          <ac:chgData name="Neil Mcgregor" userId="b81d7882-9e00-4045-b63c-ca8d76bf4862" providerId="ADAL" clId="{0E26EC0B-0920-2741-BC83-7617CCD1F3C2}" dt="2023-06-25T09:53:42.468" v="37" actId="20577"/>
          <ac:spMkLst>
            <pc:docMk/>
            <pc:sldMk cId="2295062044" sldId="263"/>
            <ac:spMk id="2" creationId="{EA3697D0-1268-DB03-8856-C2B29539FB00}"/>
          </ac:spMkLst>
        </pc:spChg>
        <pc:spChg chg="mod">
          <ac:chgData name="Neil Mcgregor" userId="b81d7882-9e00-4045-b63c-ca8d76bf4862" providerId="ADAL" clId="{0E26EC0B-0920-2741-BC83-7617CCD1F3C2}" dt="2023-06-25T10:09:30.668" v="88" actId="15"/>
          <ac:spMkLst>
            <pc:docMk/>
            <pc:sldMk cId="2295062044" sldId="263"/>
            <ac:spMk id="3" creationId="{FEA3EEFF-97F5-B9E5-86E1-5B30AB40DB3A}"/>
          </ac:spMkLst>
        </pc:spChg>
      </pc:sldChg>
    </pc:docChg>
  </pc:docChgLst>
  <pc:docChgLst>
    <pc:chgData name="Neil Mcgregor" userId="b81d7882-9e00-4045-b63c-ca8d76bf4862" providerId="ADAL" clId="{AD5347A4-8757-4E91-8567-B53CFDA71757}"/>
    <pc:docChg chg="custSel modSld">
      <pc:chgData name="Neil Mcgregor" userId="b81d7882-9e00-4045-b63c-ca8d76bf4862" providerId="ADAL" clId="{AD5347A4-8757-4E91-8567-B53CFDA71757}" dt="2023-06-23T16:02:33.215" v="26" actId="20577"/>
      <pc:docMkLst>
        <pc:docMk/>
      </pc:docMkLst>
      <pc:sldChg chg="modNotesTx">
        <pc:chgData name="Neil Mcgregor" userId="b81d7882-9e00-4045-b63c-ca8d76bf4862" providerId="ADAL" clId="{AD5347A4-8757-4E91-8567-B53CFDA71757}" dt="2023-06-23T15:53:02.273" v="22" actId="20577"/>
        <pc:sldMkLst>
          <pc:docMk/>
          <pc:sldMk cId="2926749141" sldId="256"/>
        </pc:sldMkLst>
      </pc:sldChg>
      <pc:sldChg chg="modAnim">
        <pc:chgData name="Neil Mcgregor" userId="b81d7882-9e00-4045-b63c-ca8d76bf4862" providerId="ADAL" clId="{AD5347A4-8757-4E91-8567-B53CFDA71757}" dt="2023-06-23T15:50:51.608" v="3"/>
        <pc:sldMkLst>
          <pc:docMk/>
          <pc:sldMk cId="2528077597" sldId="257"/>
        </pc:sldMkLst>
      </pc:sldChg>
      <pc:sldChg chg="modSp mod">
        <pc:chgData name="Neil Mcgregor" userId="b81d7882-9e00-4045-b63c-ca8d76bf4862" providerId="ADAL" clId="{AD5347A4-8757-4E91-8567-B53CFDA71757}" dt="2023-06-23T16:02:33.215" v="26" actId="20577"/>
        <pc:sldMkLst>
          <pc:docMk/>
          <pc:sldMk cId="3576744291" sldId="260"/>
        </pc:sldMkLst>
        <pc:spChg chg="mod">
          <ac:chgData name="Neil Mcgregor" userId="b81d7882-9e00-4045-b63c-ca8d76bf4862" providerId="ADAL" clId="{AD5347A4-8757-4E91-8567-B53CFDA71757}" dt="2023-06-23T16:02:31.080" v="25" actId="20577"/>
          <ac:spMkLst>
            <pc:docMk/>
            <pc:sldMk cId="3576744291" sldId="260"/>
            <ac:spMk id="2" creationId="{EA3697D0-1268-DB03-8856-C2B29539FB00}"/>
          </ac:spMkLst>
        </pc:spChg>
        <pc:spChg chg="mod">
          <ac:chgData name="Neil Mcgregor" userId="b81d7882-9e00-4045-b63c-ca8d76bf4862" providerId="ADAL" clId="{AD5347A4-8757-4E91-8567-B53CFDA71757}" dt="2023-06-23T16:02:33.215" v="26" actId="20577"/>
          <ac:spMkLst>
            <pc:docMk/>
            <pc:sldMk cId="3576744291" sldId="260"/>
            <ac:spMk id="3" creationId="{FEA3EEFF-97F5-B9E5-86E1-5B30AB40DB3A}"/>
          </ac:spMkLst>
        </pc:spChg>
      </pc:sldChg>
    </pc:docChg>
  </pc:docChgLst>
  <pc:docChgLst>
    <pc:chgData name="Neil Mcgregor" userId="b81d7882-9e00-4045-b63c-ca8d76bf4862" providerId="ADAL" clId="{84806FC2-68DF-4237-BB67-1F83DFDC0690}"/>
    <pc:docChg chg="custSel modSld replTag delTag">
      <pc:chgData name="Neil Mcgregor" userId="b81d7882-9e00-4045-b63c-ca8d76bf4862" providerId="ADAL" clId="{84806FC2-68DF-4237-BB67-1F83DFDC0690}" dt="2023-06-26T14:29:57.246" v="161" actId="15"/>
      <pc:docMkLst>
        <pc:docMk/>
      </pc:docMkLst>
      <pc:sldChg chg="replTag delTag">
        <pc:chgData name="Neil Mcgregor" userId="b81d7882-9e00-4045-b63c-ca8d76bf4862" providerId="ADAL" clId="{84806FC2-68DF-4237-BB67-1F83DFDC0690}" dt="2023-06-26T14:25:27.993" v="102"/>
        <pc:sldMkLst>
          <pc:docMk/>
          <pc:sldMk cId="2926749141" sldId="256"/>
        </pc:sldMkLst>
      </pc:sldChg>
      <pc:sldChg chg="replTag delTag">
        <pc:chgData name="Neil Mcgregor" userId="b81d7882-9e00-4045-b63c-ca8d76bf4862" providerId="ADAL" clId="{84806FC2-68DF-4237-BB67-1F83DFDC0690}" dt="2023-06-26T11:05:34.862" v="26"/>
        <pc:sldMkLst>
          <pc:docMk/>
          <pc:sldMk cId="2462547581" sldId="258"/>
        </pc:sldMkLst>
      </pc:sldChg>
      <pc:sldChg chg="replTag delTag">
        <pc:chgData name="Neil Mcgregor" userId="b81d7882-9e00-4045-b63c-ca8d76bf4862" providerId="ADAL" clId="{84806FC2-68DF-4237-BB67-1F83DFDC0690}" dt="2023-06-26T11:05:35.326" v="28"/>
        <pc:sldMkLst>
          <pc:docMk/>
          <pc:sldMk cId="4260761993" sldId="259"/>
        </pc:sldMkLst>
      </pc:sldChg>
      <pc:sldChg chg="modSp mod replTag delTag">
        <pc:chgData name="Neil Mcgregor" userId="b81d7882-9e00-4045-b63c-ca8d76bf4862" providerId="ADAL" clId="{84806FC2-68DF-4237-BB67-1F83DFDC0690}" dt="2023-06-26T14:28:13.501" v="106"/>
        <pc:sldMkLst>
          <pc:docMk/>
          <pc:sldMk cId="3576744291" sldId="260"/>
        </pc:sldMkLst>
        <pc:spChg chg="mod">
          <ac:chgData name="Neil Mcgregor" userId="b81d7882-9e00-4045-b63c-ca8d76bf4862" providerId="ADAL" clId="{84806FC2-68DF-4237-BB67-1F83DFDC0690}" dt="2023-06-26T11:12:38.712" v="77" actId="20577"/>
          <ac:spMkLst>
            <pc:docMk/>
            <pc:sldMk cId="3576744291" sldId="260"/>
            <ac:spMk id="2" creationId="{EA3697D0-1268-DB03-8856-C2B29539FB00}"/>
          </ac:spMkLst>
        </pc:spChg>
      </pc:sldChg>
      <pc:sldChg chg="modSp mod replTag delTag">
        <pc:chgData name="Neil Mcgregor" userId="b81d7882-9e00-4045-b63c-ca8d76bf4862" providerId="ADAL" clId="{84806FC2-68DF-4237-BB67-1F83DFDC0690}" dt="2023-06-26T14:28:14.859" v="108"/>
        <pc:sldMkLst>
          <pc:docMk/>
          <pc:sldMk cId="2642887305" sldId="261"/>
        </pc:sldMkLst>
        <pc:spChg chg="mod">
          <ac:chgData name="Neil Mcgregor" userId="b81d7882-9e00-4045-b63c-ca8d76bf4862" providerId="ADAL" clId="{84806FC2-68DF-4237-BB67-1F83DFDC0690}" dt="2023-06-26T11:12:53.176" v="100" actId="20577"/>
          <ac:spMkLst>
            <pc:docMk/>
            <pc:sldMk cId="2642887305" sldId="261"/>
            <ac:spMk id="2" creationId="{EA3697D0-1268-DB03-8856-C2B29539FB00}"/>
          </ac:spMkLst>
        </pc:spChg>
      </pc:sldChg>
      <pc:sldChg chg="replTag delTag">
        <pc:chgData name="Neil Mcgregor" userId="b81d7882-9e00-4045-b63c-ca8d76bf4862" providerId="ADAL" clId="{84806FC2-68DF-4237-BB67-1F83DFDC0690}" dt="2023-06-26T14:28:41.443" v="136"/>
        <pc:sldMkLst>
          <pc:docMk/>
          <pc:sldMk cId="3635144291" sldId="262"/>
        </pc:sldMkLst>
      </pc:sldChg>
      <pc:sldChg chg="modSp mod replTag delTag">
        <pc:chgData name="Neil Mcgregor" userId="b81d7882-9e00-4045-b63c-ca8d76bf4862" providerId="ADAL" clId="{84806FC2-68DF-4237-BB67-1F83DFDC0690}" dt="2023-06-26T14:29:57.246" v="161" actId="15"/>
        <pc:sldMkLst>
          <pc:docMk/>
          <pc:sldMk cId="2295062044" sldId="263"/>
        </pc:sldMkLst>
        <pc:spChg chg="mod">
          <ac:chgData name="Neil Mcgregor" userId="b81d7882-9e00-4045-b63c-ca8d76bf4862" providerId="ADAL" clId="{84806FC2-68DF-4237-BB67-1F83DFDC0690}" dt="2023-06-26T14:29:57.246" v="161" actId="15"/>
          <ac:spMkLst>
            <pc:docMk/>
            <pc:sldMk cId="2295062044" sldId="263"/>
            <ac:spMk id="3" creationId="{FEA3EEFF-97F5-B9E5-86E1-5B30AB40DB3A}"/>
          </ac:spMkLst>
        </pc:spChg>
      </pc:sldChg>
      <pc:sldChg chg="replTag delTag">
        <pc:chgData name="Neil Mcgregor" userId="b81d7882-9e00-4045-b63c-ca8d76bf4862" providerId="ADAL" clId="{84806FC2-68DF-4237-BB67-1F83DFDC0690}" dt="2023-06-26T14:28:19.790" v="118"/>
        <pc:sldMkLst>
          <pc:docMk/>
          <pc:sldMk cId="697486833" sldId="266"/>
        </pc:sldMkLst>
      </pc:sldChg>
      <pc:sldChg chg="replTag delTag">
        <pc:chgData name="Neil Mcgregor" userId="b81d7882-9e00-4045-b63c-ca8d76bf4862" providerId="ADAL" clId="{84806FC2-68DF-4237-BB67-1F83DFDC0690}" dt="2023-06-26T14:29:29.029" v="146"/>
        <pc:sldMkLst>
          <pc:docMk/>
          <pc:sldMk cId="316938036" sldId="267"/>
        </pc:sldMkLst>
      </pc:sldChg>
      <pc:sldChg chg="replTag delTag">
        <pc:chgData name="Neil Mcgregor" userId="b81d7882-9e00-4045-b63c-ca8d76bf4862" providerId="ADAL" clId="{84806FC2-68DF-4237-BB67-1F83DFDC0690}" dt="2023-06-26T14:29:28.259" v="144"/>
        <pc:sldMkLst>
          <pc:docMk/>
          <pc:sldMk cId="1396886399" sldId="268"/>
        </pc:sldMkLst>
      </pc:sldChg>
      <pc:sldChg chg="replTag delTag">
        <pc:chgData name="Neil Mcgregor" userId="b81d7882-9e00-4045-b63c-ca8d76bf4862" providerId="ADAL" clId="{84806FC2-68DF-4237-BB67-1F83DFDC0690}" dt="2023-06-26T14:28:15.692" v="110"/>
        <pc:sldMkLst>
          <pc:docMk/>
          <pc:sldMk cId="3197442901" sldId="273"/>
        </pc:sldMkLst>
      </pc:sldChg>
      <pc:sldChg chg="replTag delTag">
        <pc:chgData name="Neil Mcgregor" userId="b81d7882-9e00-4045-b63c-ca8d76bf4862" providerId="ADAL" clId="{84806FC2-68DF-4237-BB67-1F83DFDC0690}" dt="2023-06-26T11:05:34.307" v="24"/>
        <pc:sldMkLst>
          <pc:docMk/>
          <pc:sldMk cId="4272639462" sldId="275"/>
        </pc:sldMkLst>
      </pc:sldChg>
      <pc:sldChg chg="replTag delTag">
        <pc:chgData name="Neil Mcgregor" userId="b81d7882-9e00-4045-b63c-ca8d76bf4862" providerId="ADAL" clId="{84806FC2-68DF-4237-BB67-1F83DFDC0690}" dt="2023-06-26T14:28:16.279" v="112"/>
        <pc:sldMkLst>
          <pc:docMk/>
          <pc:sldMk cId="80987978" sldId="276"/>
        </pc:sldMkLst>
      </pc:sldChg>
      <pc:sldChg chg="replTag delTag">
        <pc:chgData name="Neil Mcgregor" userId="b81d7882-9e00-4045-b63c-ca8d76bf4862" providerId="ADAL" clId="{84806FC2-68DF-4237-BB67-1F83DFDC0690}" dt="2023-06-26T14:28:18.031" v="114"/>
        <pc:sldMkLst>
          <pc:docMk/>
          <pc:sldMk cId="86571994" sldId="277"/>
        </pc:sldMkLst>
      </pc:sldChg>
      <pc:sldChg chg="replTag delTag">
        <pc:chgData name="Neil Mcgregor" userId="b81d7882-9e00-4045-b63c-ca8d76bf4862" providerId="ADAL" clId="{84806FC2-68DF-4237-BB67-1F83DFDC0690}" dt="2023-06-26T14:28:18.486" v="116"/>
        <pc:sldMkLst>
          <pc:docMk/>
          <pc:sldMk cId="2065717285" sldId="278"/>
        </pc:sldMkLst>
      </pc:sldChg>
      <pc:sldChg chg="replTag delTag">
        <pc:chgData name="Neil Mcgregor" userId="b81d7882-9e00-4045-b63c-ca8d76bf4862" providerId="ADAL" clId="{84806FC2-68DF-4237-BB67-1F83DFDC0690}" dt="2023-06-26T14:29:27.895" v="142"/>
        <pc:sldMkLst>
          <pc:docMk/>
          <pc:sldMk cId="1968280226" sldId="279"/>
        </pc:sldMkLst>
      </pc:sldChg>
      <pc:sldChg chg="replTag delTag">
        <pc:chgData name="Neil Mcgregor" userId="b81d7882-9e00-4045-b63c-ca8d76bf4862" providerId="ADAL" clId="{84806FC2-68DF-4237-BB67-1F83DFDC0690}" dt="2023-06-26T14:29:26.855" v="140"/>
        <pc:sldMkLst>
          <pc:docMk/>
          <pc:sldMk cId="3956127556" sldId="280"/>
        </pc:sldMkLst>
      </pc:sldChg>
      <pc:sldChg chg="modSp mod replTag delTag">
        <pc:chgData name="Neil Mcgregor" userId="b81d7882-9e00-4045-b63c-ca8d76bf4862" providerId="ADAL" clId="{84806FC2-68DF-4237-BB67-1F83DFDC0690}" dt="2023-06-26T11:12:43.684" v="83"/>
        <pc:sldMkLst>
          <pc:docMk/>
          <pc:sldMk cId="2826071844" sldId="281"/>
        </pc:sldMkLst>
        <pc:spChg chg="mod">
          <ac:chgData name="Neil Mcgregor" userId="b81d7882-9e00-4045-b63c-ca8d76bf4862" providerId="ADAL" clId="{84806FC2-68DF-4237-BB67-1F83DFDC0690}" dt="2023-06-26T11:04:31.805" v="18" actId="14100"/>
          <ac:spMkLst>
            <pc:docMk/>
            <pc:sldMk cId="2826071844" sldId="281"/>
            <ac:spMk id="6" creationId="{4C0FAE3E-F78A-EA9C-C7AA-B65B17FB7501}"/>
          </ac:spMkLst>
        </pc:spChg>
      </pc:sldChg>
    </pc:docChg>
  </pc:docChgLst>
  <pc:docChgLst>
    <pc:chgData name="Neil Mcgregor" userId="b81d7882-9e00-4045-b63c-ca8d76bf4862" providerId="ADAL" clId="{7D201023-8DCE-4AB0-BA58-D862FB65C8C5}"/>
    <pc:docChg chg="undo custSel addSld delSld modSld sldOrd replTag delTag">
      <pc:chgData name="Neil Mcgregor" userId="b81d7882-9e00-4045-b63c-ca8d76bf4862" providerId="ADAL" clId="{7D201023-8DCE-4AB0-BA58-D862FB65C8C5}" dt="2023-06-29T20:44:16.260" v="1260"/>
      <pc:docMkLst>
        <pc:docMk/>
      </pc:docMkLst>
      <pc:sldChg chg="modSp mod replTag delTag">
        <pc:chgData name="Neil Mcgregor" userId="b81d7882-9e00-4045-b63c-ca8d76bf4862" providerId="ADAL" clId="{7D201023-8DCE-4AB0-BA58-D862FB65C8C5}" dt="2023-06-29T15:36:30.231" v="840"/>
        <pc:sldMkLst>
          <pc:docMk/>
          <pc:sldMk cId="2926749141" sldId="256"/>
        </pc:sldMkLst>
        <pc:spChg chg="mod">
          <ac:chgData name="Neil Mcgregor" userId="b81d7882-9e00-4045-b63c-ca8d76bf4862" providerId="ADAL" clId="{7D201023-8DCE-4AB0-BA58-D862FB65C8C5}" dt="2023-06-20T19:45:48.338" v="25" actId="20577"/>
          <ac:spMkLst>
            <pc:docMk/>
            <pc:sldMk cId="2926749141" sldId="256"/>
            <ac:spMk id="2" creationId="{6FB6A0BD-A6D9-E02F-441E-9E6C028283A0}"/>
          </ac:spMkLst>
        </pc:spChg>
      </pc:sldChg>
      <pc:sldChg chg="modSp del mod replTag delTag">
        <pc:chgData name="Neil Mcgregor" userId="b81d7882-9e00-4045-b63c-ca8d76bf4862" providerId="ADAL" clId="{7D201023-8DCE-4AB0-BA58-D862FB65C8C5}" dt="2023-06-25T12:46:07.254" v="823" actId="47"/>
        <pc:sldMkLst>
          <pc:docMk/>
          <pc:sldMk cId="2528077597" sldId="257"/>
        </pc:sldMkLst>
        <pc:spChg chg="mod">
          <ac:chgData name="Neil Mcgregor" userId="b81d7882-9e00-4045-b63c-ca8d76bf4862" providerId="ADAL" clId="{7D201023-8DCE-4AB0-BA58-D862FB65C8C5}" dt="2023-06-20T19:52:31.974" v="42" actId="20577"/>
          <ac:spMkLst>
            <pc:docMk/>
            <pc:sldMk cId="2528077597" sldId="257"/>
            <ac:spMk id="3" creationId="{FEA3EEFF-97F5-B9E5-86E1-5B30AB40DB3A}"/>
          </ac:spMkLst>
        </pc:spChg>
      </pc:sldChg>
      <pc:sldChg chg="add replTag delTag">
        <pc:chgData name="Neil Mcgregor" userId="b81d7882-9e00-4045-b63c-ca8d76bf4862" providerId="ADAL" clId="{7D201023-8DCE-4AB0-BA58-D862FB65C8C5}" dt="2023-06-29T18:17:54.632" v="965"/>
        <pc:sldMkLst>
          <pc:docMk/>
          <pc:sldMk cId="2462547581" sldId="258"/>
        </pc:sldMkLst>
      </pc:sldChg>
      <pc:sldChg chg="del replTag delTag">
        <pc:chgData name="Neil Mcgregor" userId="b81d7882-9e00-4045-b63c-ca8d76bf4862" providerId="ADAL" clId="{7D201023-8DCE-4AB0-BA58-D862FB65C8C5}" dt="2023-06-20T19:53:17.906" v="67" actId="47"/>
        <pc:sldMkLst>
          <pc:docMk/>
          <pc:sldMk cId="4003736958" sldId="258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4201996279" sldId="258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56342017" sldId="259"/>
        </pc:sldMkLst>
      </pc:sldChg>
      <pc:sldChg chg="del replTag delTag">
        <pc:chgData name="Neil Mcgregor" userId="b81d7882-9e00-4045-b63c-ca8d76bf4862" providerId="ADAL" clId="{7D201023-8DCE-4AB0-BA58-D862FB65C8C5}" dt="2023-06-20T19:53:17.906" v="67" actId="47"/>
        <pc:sldMkLst>
          <pc:docMk/>
          <pc:sldMk cId="186467594" sldId="259"/>
        </pc:sldMkLst>
      </pc:sldChg>
      <pc:sldChg chg="add replTag delTag">
        <pc:chgData name="Neil Mcgregor" userId="b81d7882-9e00-4045-b63c-ca8d76bf4862" providerId="ADAL" clId="{7D201023-8DCE-4AB0-BA58-D862FB65C8C5}" dt="2023-06-29T18:25:42.372" v="1126"/>
        <pc:sldMkLst>
          <pc:docMk/>
          <pc:sldMk cId="4260761993" sldId="259"/>
        </pc:sldMkLst>
      </pc:sldChg>
      <pc:sldChg chg="modSp add mod replTag delTag">
        <pc:chgData name="Neil Mcgregor" userId="b81d7882-9e00-4045-b63c-ca8d76bf4862" providerId="ADAL" clId="{7D201023-8DCE-4AB0-BA58-D862FB65C8C5}" dt="2023-06-29T15:36:34.426" v="846"/>
        <pc:sldMkLst>
          <pc:docMk/>
          <pc:sldMk cId="3576744291" sldId="260"/>
        </pc:sldMkLst>
        <pc:spChg chg="mod">
          <ac:chgData name="Neil Mcgregor" userId="b81d7882-9e00-4045-b63c-ca8d76bf4862" providerId="ADAL" clId="{7D201023-8DCE-4AB0-BA58-D862FB65C8C5}" dt="2023-06-24T13:42:29.994" v="415" actId="20577"/>
          <ac:spMkLst>
            <pc:docMk/>
            <pc:sldMk cId="3576744291" sldId="260"/>
            <ac:spMk id="3" creationId="{FEA3EEFF-97F5-B9E5-86E1-5B30AB40DB3A}"/>
          </ac:spMkLst>
        </pc:spChg>
      </pc:sldChg>
      <pc:sldChg chg="modSp add mod modAnim replTag delTag">
        <pc:chgData name="Neil Mcgregor" userId="b81d7882-9e00-4045-b63c-ca8d76bf4862" providerId="ADAL" clId="{7D201023-8DCE-4AB0-BA58-D862FB65C8C5}" dt="2023-06-29T18:17:50.614" v="957"/>
        <pc:sldMkLst>
          <pc:docMk/>
          <pc:sldMk cId="2642887305" sldId="261"/>
        </pc:sldMkLst>
        <pc:spChg chg="mod">
          <ac:chgData name="Neil Mcgregor" userId="b81d7882-9e00-4045-b63c-ca8d76bf4862" providerId="ADAL" clId="{7D201023-8DCE-4AB0-BA58-D862FB65C8C5}" dt="2023-06-24T06:11:59.643" v="198" actId="20577"/>
          <ac:spMkLst>
            <pc:docMk/>
            <pc:sldMk cId="2642887305" sldId="261"/>
            <ac:spMk id="2" creationId="{EA3697D0-1268-DB03-8856-C2B29539FB00}"/>
          </ac:spMkLst>
        </pc:spChg>
        <pc:spChg chg="mod">
          <ac:chgData name="Neil Mcgregor" userId="b81d7882-9e00-4045-b63c-ca8d76bf4862" providerId="ADAL" clId="{7D201023-8DCE-4AB0-BA58-D862FB65C8C5}" dt="2023-06-24T13:39:54.650" v="349"/>
          <ac:spMkLst>
            <pc:docMk/>
            <pc:sldMk cId="2642887305" sldId="261"/>
            <ac:spMk id="3" creationId="{FEA3EEFF-97F5-B9E5-86E1-5B30AB40DB3A}"/>
          </ac:spMkLst>
        </pc:spChg>
      </pc:sldChg>
      <pc:sldChg chg="modSp add mod ord replTag delTag">
        <pc:chgData name="Neil Mcgregor" userId="b81d7882-9e00-4045-b63c-ca8d76bf4862" providerId="ADAL" clId="{7D201023-8DCE-4AB0-BA58-D862FB65C8C5}" dt="2023-06-24T11:57:06.258" v="298"/>
        <pc:sldMkLst>
          <pc:docMk/>
          <pc:sldMk cId="3635144291" sldId="262"/>
        </pc:sldMkLst>
        <pc:spChg chg="mod">
          <ac:chgData name="Neil Mcgregor" userId="b81d7882-9e00-4045-b63c-ca8d76bf4862" providerId="ADAL" clId="{7D201023-8DCE-4AB0-BA58-D862FB65C8C5}" dt="2023-06-20T19:55:09.347" v="117" actId="207"/>
          <ac:spMkLst>
            <pc:docMk/>
            <pc:sldMk cId="3635144291" sldId="262"/>
            <ac:spMk id="3" creationId="{FEA3EEFF-97F5-B9E5-86E1-5B30AB40DB3A}"/>
          </ac:spMkLst>
        </pc:spChg>
      </pc:sldChg>
      <pc:sldChg chg="modSp add mod ord modAnim replTag delTag">
        <pc:chgData name="Neil Mcgregor" userId="b81d7882-9e00-4045-b63c-ca8d76bf4862" providerId="ADAL" clId="{7D201023-8DCE-4AB0-BA58-D862FB65C8C5}" dt="2023-06-29T20:44:09.772" v="1258" actId="114"/>
        <pc:sldMkLst>
          <pc:docMk/>
          <pc:sldMk cId="2295062044" sldId="263"/>
        </pc:sldMkLst>
        <pc:spChg chg="mod">
          <ac:chgData name="Neil Mcgregor" userId="b81d7882-9e00-4045-b63c-ca8d76bf4862" providerId="ADAL" clId="{7D201023-8DCE-4AB0-BA58-D862FB65C8C5}" dt="2023-06-24T11:57:16.876" v="321" actId="20577"/>
          <ac:spMkLst>
            <pc:docMk/>
            <pc:sldMk cId="2295062044" sldId="263"/>
            <ac:spMk id="2" creationId="{EA3697D0-1268-DB03-8856-C2B29539FB00}"/>
          </ac:spMkLst>
        </pc:spChg>
        <pc:spChg chg="mod">
          <ac:chgData name="Neil Mcgregor" userId="b81d7882-9e00-4045-b63c-ca8d76bf4862" providerId="ADAL" clId="{7D201023-8DCE-4AB0-BA58-D862FB65C8C5}" dt="2023-06-29T20:44:09.772" v="1258" actId="114"/>
          <ac:spMkLst>
            <pc:docMk/>
            <pc:sldMk cId="2295062044" sldId="263"/>
            <ac:spMk id="3" creationId="{FEA3EEFF-97F5-B9E5-86E1-5B30AB40DB3A}"/>
          </ac:spMkLst>
        </pc:spChg>
      </pc:sldChg>
      <pc:sldChg chg="add del replTag delTag">
        <pc:chgData name="Neil Mcgregor" userId="b81d7882-9e00-4045-b63c-ca8d76bf4862" providerId="ADAL" clId="{7D201023-8DCE-4AB0-BA58-D862FB65C8C5}" dt="2023-06-29T18:26:09.870" v="1134" actId="47"/>
        <pc:sldMkLst>
          <pc:docMk/>
          <pc:sldMk cId="697486833" sldId="266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3277819227" sldId="266"/>
        </pc:sldMkLst>
      </pc:sldChg>
      <pc:sldChg chg="add del replTag delTag">
        <pc:chgData name="Neil Mcgregor" userId="b81d7882-9e00-4045-b63c-ca8d76bf4862" providerId="ADAL" clId="{7D201023-8DCE-4AB0-BA58-D862FB65C8C5}" dt="2023-06-29T18:26:13.099" v="1139" actId="47"/>
        <pc:sldMkLst>
          <pc:docMk/>
          <pc:sldMk cId="316938036" sldId="267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1615207502" sldId="267"/>
        </pc:sldMkLst>
      </pc:sldChg>
      <pc:sldChg chg="add del replTag delTag">
        <pc:chgData name="Neil Mcgregor" userId="b81d7882-9e00-4045-b63c-ca8d76bf4862" providerId="ADAL" clId="{7D201023-8DCE-4AB0-BA58-D862FB65C8C5}" dt="2023-06-29T18:26:18.392" v="1144" actId="47"/>
        <pc:sldMkLst>
          <pc:docMk/>
          <pc:sldMk cId="1396886399" sldId="268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3167027975" sldId="268"/>
        </pc:sldMkLst>
      </pc:sldChg>
      <pc:sldChg chg="add replTag delTag">
        <pc:chgData name="Neil Mcgregor" userId="b81d7882-9e00-4045-b63c-ca8d76bf4862" providerId="ADAL" clId="{7D201023-8DCE-4AB0-BA58-D862FB65C8C5}" dt="2023-06-29T18:17:50.682" v="959"/>
        <pc:sldMkLst>
          <pc:docMk/>
          <pc:sldMk cId="3197442901" sldId="273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3865260709" sldId="273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2385104066" sldId="275"/>
        </pc:sldMkLst>
      </pc:sldChg>
      <pc:sldChg chg="add replTag delTag">
        <pc:chgData name="Neil Mcgregor" userId="b81d7882-9e00-4045-b63c-ca8d76bf4862" providerId="ADAL" clId="{7D201023-8DCE-4AB0-BA58-D862FB65C8C5}" dt="2023-06-29T18:17:54.584" v="963"/>
        <pc:sldMkLst>
          <pc:docMk/>
          <pc:sldMk cId="4272639462" sldId="275"/>
        </pc:sldMkLst>
      </pc:sldChg>
      <pc:sldChg chg="add replTag delTag">
        <pc:chgData name="Neil Mcgregor" userId="b81d7882-9e00-4045-b63c-ca8d76bf4862" providerId="ADAL" clId="{7D201023-8DCE-4AB0-BA58-D862FB65C8C5}" dt="2023-06-29T18:26:22.851" v="1150"/>
        <pc:sldMkLst>
          <pc:docMk/>
          <pc:sldMk cId="80987978" sldId="276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2586804872" sldId="276"/>
        </pc:sldMkLst>
      </pc:sldChg>
      <pc:sldChg chg="addSp modSp add mod replTag delTag">
        <pc:chgData name="Neil Mcgregor" userId="b81d7882-9e00-4045-b63c-ca8d76bf4862" providerId="ADAL" clId="{7D201023-8DCE-4AB0-BA58-D862FB65C8C5}" dt="2023-06-29T18:25:02.262" v="1110"/>
        <pc:sldMkLst>
          <pc:docMk/>
          <pc:sldMk cId="86571994" sldId="277"/>
        </pc:sldMkLst>
        <pc:spChg chg="add mod">
          <ac:chgData name="Neil Mcgregor" userId="b81d7882-9e00-4045-b63c-ca8d76bf4862" providerId="ADAL" clId="{7D201023-8DCE-4AB0-BA58-D862FB65C8C5}" dt="2023-06-29T18:20:12.653" v="1017" actId="164"/>
          <ac:spMkLst>
            <pc:docMk/>
            <pc:sldMk cId="86571994" sldId="277"/>
            <ac:spMk id="4" creationId="{791A966D-B217-7D45-AF09-5DC00CE15502}"/>
          </ac:spMkLst>
        </pc:spChg>
        <pc:spChg chg="add mod">
          <ac:chgData name="Neil Mcgregor" userId="b81d7882-9e00-4045-b63c-ca8d76bf4862" providerId="ADAL" clId="{7D201023-8DCE-4AB0-BA58-D862FB65C8C5}" dt="2023-06-29T18:20:12.653" v="1017" actId="164"/>
          <ac:spMkLst>
            <pc:docMk/>
            <pc:sldMk cId="86571994" sldId="277"/>
            <ac:spMk id="5" creationId="{61959584-28FB-7ECD-C6E4-FC804E375397}"/>
          </ac:spMkLst>
        </pc:spChg>
        <pc:spChg chg="add mod">
          <ac:chgData name="Neil Mcgregor" userId="b81d7882-9e00-4045-b63c-ca8d76bf4862" providerId="ADAL" clId="{7D201023-8DCE-4AB0-BA58-D862FB65C8C5}" dt="2023-06-29T18:20:12.653" v="1017" actId="164"/>
          <ac:spMkLst>
            <pc:docMk/>
            <pc:sldMk cId="86571994" sldId="277"/>
            <ac:spMk id="6" creationId="{80C2BF88-0916-4145-F7B2-E9787D3D3FBC}"/>
          </ac:spMkLst>
        </pc:spChg>
        <pc:spChg chg="add mod">
          <ac:chgData name="Neil Mcgregor" userId="b81d7882-9e00-4045-b63c-ca8d76bf4862" providerId="ADAL" clId="{7D201023-8DCE-4AB0-BA58-D862FB65C8C5}" dt="2023-06-29T18:20:12.653" v="1017" actId="164"/>
          <ac:spMkLst>
            <pc:docMk/>
            <pc:sldMk cId="86571994" sldId="277"/>
            <ac:spMk id="8" creationId="{FBB2C6F8-B2A0-D4C8-CB94-6A634D158FF6}"/>
          </ac:spMkLst>
        </pc:spChg>
        <pc:grpChg chg="add mod">
          <ac:chgData name="Neil Mcgregor" userId="b81d7882-9e00-4045-b63c-ca8d76bf4862" providerId="ADAL" clId="{7D201023-8DCE-4AB0-BA58-D862FB65C8C5}" dt="2023-06-29T18:20:12.653" v="1017" actId="164"/>
          <ac:grpSpMkLst>
            <pc:docMk/>
            <pc:sldMk cId="86571994" sldId="277"/>
            <ac:grpSpMk id="9" creationId="{B417B6DF-A2CC-6D28-72EA-3ACF4B48781D}"/>
          </ac:grpSpMkLst>
        </pc:grpChg>
        <pc:picChg chg="mod">
          <ac:chgData name="Neil Mcgregor" userId="b81d7882-9e00-4045-b63c-ca8d76bf4862" providerId="ADAL" clId="{7D201023-8DCE-4AB0-BA58-D862FB65C8C5}" dt="2023-06-29T18:20:12.653" v="1017" actId="164"/>
          <ac:picMkLst>
            <pc:docMk/>
            <pc:sldMk cId="86571994" sldId="277"/>
            <ac:picMk id="7" creationId="{096869EB-F25A-A71C-96A5-EEF8CE42875E}"/>
          </ac:picMkLst>
        </pc:picChg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2957365421" sldId="277"/>
        </pc:sldMkLst>
      </pc:sldChg>
      <pc:sldChg chg="addSp modSp add del mod replTag delTag">
        <pc:chgData name="Neil Mcgregor" userId="b81d7882-9e00-4045-b63c-ca8d76bf4862" providerId="ADAL" clId="{7D201023-8DCE-4AB0-BA58-D862FB65C8C5}" dt="2023-06-29T18:26:06.059" v="1129" actId="47"/>
        <pc:sldMkLst>
          <pc:docMk/>
          <pc:sldMk cId="2065717285" sldId="278"/>
        </pc:sldMkLst>
        <pc:spChg chg="add mod">
          <ac:chgData name="Neil Mcgregor" userId="b81d7882-9e00-4045-b63c-ca8d76bf4862" providerId="ADAL" clId="{7D201023-8DCE-4AB0-BA58-D862FB65C8C5}" dt="2023-06-29T18:19:25.161" v="1003" actId="164"/>
          <ac:spMkLst>
            <pc:docMk/>
            <pc:sldMk cId="2065717285" sldId="278"/>
            <ac:spMk id="4" creationId="{CF987004-492D-7D20-34D7-E907F5327784}"/>
          </ac:spMkLst>
        </pc:spChg>
        <pc:spChg chg="add mod">
          <ac:chgData name="Neil Mcgregor" userId="b81d7882-9e00-4045-b63c-ca8d76bf4862" providerId="ADAL" clId="{7D201023-8DCE-4AB0-BA58-D862FB65C8C5}" dt="2023-06-29T18:19:25.161" v="1003" actId="164"/>
          <ac:spMkLst>
            <pc:docMk/>
            <pc:sldMk cId="2065717285" sldId="278"/>
            <ac:spMk id="6" creationId="{A7CB8508-C2FB-773E-1EAB-2FB00E500194}"/>
          </ac:spMkLst>
        </pc:spChg>
        <pc:spChg chg="add mod">
          <ac:chgData name="Neil Mcgregor" userId="b81d7882-9e00-4045-b63c-ca8d76bf4862" providerId="ADAL" clId="{7D201023-8DCE-4AB0-BA58-D862FB65C8C5}" dt="2023-06-29T18:19:25.161" v="1003" actId="164"/>
          <ac:spMkLst>
            <pc:docMk/>
            <pc:sldMk cId="2065717285" sldId="278"/>
            <ac:spMk id="7" creationId="{310EC087-732F-450B-FDAB-87F3D372E495}"/>
          </ac:spMkLst>
        </pc:spChg>
        <pc:grpChg chg="add mod">
          <ac:chgData name="Neil Mcgregor" userId="b81d7882-9e00-4045-b63c-ca8d76bf4862" providerId="ADAL" clId="{7D201023-8DCE-4AB0-BA58-D862FB65C8C5}" dt="2023-06-29T18:19:25.161" v="1003" actId="164"/>
          <ac:grpSpMkLst>
            <pc:docMk/>
            <pc:sldMk cId="2065717285" sldId="278"/>
            <ac:grpSpMk id="8" creationId="{194ED43B-D5C3-C2DD-0F2E-97F01B6C5DDC}"/>
          </ac:grpSpMkLst>
        </pc:grpChg>
        <pc:picChg chg="mod">
          <ac:chgData name="Neil Mcgregor" userId="b81d7882-9e00-4045-b63c-ca8d76bf4862" providerId="ADAL" clId="{7D201023-8DCE-4AB0-BA58-D862FB65C8C5}" dt="2023-06-29T18:19:25.161" v="1003" actId="164"/>
          <ac:picMkLst>
            <pc:docMk/>
            <pc:sldMk cId="2065717285" sldId="278"/>
            <ac:picMk id="5" creationId="{99A84AD6-B8B3-AF49-5D28-93F0335F4144}"/>
          </ac:picMkLst>
        </pc:picChg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3152689480" sldId="278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828187330" sldId="279"/>
        </pc:sldMkLst>
      </pc:sldChg>
      <pc:sldChg chg="add replTag delTag">
        <pc:chgData name="Neil Mcgregor" userId="b81d7882-9e00-4045-b63c-ca8d76bf4862" providerId="ADAL" clId="{7D201023-8DCE-4AB0-BA58-D862FB65C8C5}" dt="2023-06-25T09:07:15.938" v="701"/>
        <pc:sldMkLst>
          <pc:docMk/>
          <pc:sldMk cId="1968280226" sldId="279"/>
        </pc:sldMkLst>
      </pc:sldChg>
      <pc:sldChg chg="add del replTag delTag">
        <pc:chgData name="Neil Mcgregor" userId="b81d7882-9e00-4045-b63c-ca8d76bf4862" providerId="ADAL" clId="{7D201023-8DCE-4AB0-BA58-D862FB65C8C5}" dt="2023-06-24T14:12:23.050" v="608" actId="2696"/>
        <pc:sldMkLst>
          <pc:docMk/>
          <pc:sldMk cId="630187693" sldId="280"/>
        </pc:sldMkLst>
      </pc:sldChg>
      <pc:sldChg chg="add replTag delTag">
        <pc:chgData name="Neil Mcgregor" userId="b81d7882-9e00-4045-b63c-ca8d76bf4862" providerId="ADAL" clId="{7D201023-8DCE-4AB0-BA58-D862FB65C8C5}" dt="2023-06-25T09:07:42.401" v="723"/>
        <pc:sldMkLst>
          <pc:docMk/>
          <pc:sldMk cId="3956127556" sldId="280"/>
        </pc:sldMkLst>
      </pc:sldChg>
      <pc:sldChg chg="delSp modSp add mod delAnim replTag delTag">
        <pc:chgData name="Neil Mcgregor" userId="b81d7882-9e00-4045-b63c-ca8d76bf4862" providerId="ADAL" clId="{7D201023-8DCE-4AB0-BA58-D862FB65C8C5}" dt="2023-06-29T15:36:32.315" v="844"/>
        <pc:sldMkLst>
          <pc:docMk/>
          <pc:sldMk cId="2826071844" sldId="281"/>
        </pc:sldMkLst>
        <pc:spChg chg="mod">
          <ac:chgData name="Neil Mcgregor" userId="b81d7882-9e00-4045-b63c-ca8d76bf4862" providerId="ADAL" clId="{7D201023-8DCE-4AB0-BA58-D862FB65C8C5}" dt="2023-06-25T12:45:55.367" v="820" actId="20577"/>
          <ac:spMkLst>
            <pc:docMk/>
            <pc:sldMk cId="2826071844" sldId="281"/>
            <ac:spMk id="4" creationId="{C39E1517-655B-24FF-DAA0-C5879F6807F5}"/>
          </ac:spMkLst>
        </pc:spChg>
        <pc:spChg chg="mod">
          <ac:chgData name="Neil Mcgregor" userId="b81d7882-9e00-4045-b63c-ca8d76bf4862" providerId="ADAL" clId="{7D201023-8DCE-4AB0-BA58-D862FB65C8C5}" dt="2023-06-25T12:46:23.843" v="836" actId="14100"/>
          <ac:spMkLst>
            <pc:docMk/>
            <pc:sldMk cId="2826071844" sldId="281"/>
            <ac:spMk id="5" creationId="{3C882ED0-7830-1097-6F8C-090C3CF31094}"/>
          </ac:spMkLst>
        </pc:spChg>
        <pc:spChg chg="mod">
          <ac:chgData name="Neil Mcgregor" userId="b81d7882-9e00-4045-b63c-ca8d76bf4862" providerId="ADAL" clId="{7D201023-8DCE-4AB0-BA58-D862FB65C8C5}" dt="2023-06-25T12:45:50.417" v="816" actId="20577"/>
          <ac:spMkLst>
            <pc:docMk/>
            <pc:sldMk cId="2826071844" sldId="281"/>
            <ac:spMk id="6" creationId="{4C0FAE3E-F78A-EA9C-C7AA-B65B17FB7501}"/>
          </ac:spMkLst>
        </pc:spChg>
        <pc:spChg chg="del">
          <ac:chgData name="Neil Mcgregor" userId="b81d7882-9e00-4045-b63c-ca8d76bf4862" providerId="ADAL" clId="{7D201023-8DCE-4AB0-BA58-D862FB65C8C5}" dt="2023-06-25T12:45:34.732" v="788" actId="478"/>
          <ac:spMkLst>
            <pc:docMk/>
            <pc:sldMk cId="2826071844" sldId="281"/>
            <ac:spMk id="7" creationId="{1D808E88-4847-3B27-2161-9CBF9C64B645}"/>
          </ac:spMkLst>
        </pc:spChg>
      </pc:sldChg>
      <pc:sldChg chg="replTag delTag">
        <pc:chgData name="Neil Mcgregor" userId="b81d7882-9e00-4045-b63c-ca8d76bf4862" providerId="ADAL" clId="{7D201023-8DCE-4AB0-BA58-D862FB65C8C5}" dt="2023-06-29T20:44:16.260" v="1260"/>
        <pc:sldMkLst>
          <pc:docMk/>
          <pc:sldMk cId="2216321779" sldId="282"/>
        </pc:sldMkLst>
      </pc:sldChg>
      <pc:sldChg chg="replTag delTag">
        <pc:chgData name="Neil Mcgregor" userId="b81d7882-9e00-4045-b63c-ca8d76bf4862" providerId="ADAL" clId="{7D201023-8DCE-4AB0-BA58-D862FB65C8C5}" dt="2023-06-29T18:26:18.408" v="1146"/>
        <pc:sldMkLst>
          <pc:docMk/>
          <pc:sldMk cId="1423295741" sldId="283"/>
        </pc:sldMkLst>
      </pc:sldChg>
      <pc:sldChg chg="modSp add mod replTag delTag">
        <pc:chgData name="Neil Mcgregor" userId="b81d7882-9e00-4045-b63c-ca8d76bf4862" providerId="ADAL" clId="{7D201023-8DCE-4AB0-BA58-D862FB65C8C5}" dt="2023-06-29T18:24:16.807" v="1093"/>
        <pc:sldMkLst>
          <pc:docMk/>
          <pc:sldMk cId="3398673273" sldId="284"/>
        </pc:sldMkLst>
        <pc:grpChg chg="mod">
          <ac:chgData name="Neil Mcgregor" userId="b81d7882-9e00-4045-b63c-ca8d76bf4862" providerId="ADAL" clId="{7D201023-8DCE-4AB0-BA58-D862FB65C8C5}" dt="2023-06-29T18:22:48.873" v="1057" actId="14100"/>
          <ac:grpSpMkLst>
            <pc:docMk/>
            <pc:sldMk cId="3398673273" sldId="284"/>
            <ac:grpSpMk id="9" creationId="{B417B6DF-A2CC-6D28-72EA-3ACF4B48781D}"/>
          </ac:grpSpMkLst>
        </pc:grpChg>
      </pc:sldChg>
      <pc:sldChg chg="modSp add mod replTag delTag">
        <pc:chgData name="Neil Mcgregor" userId="b81d7882-9e00-4045-b63c-ca8d76bf4862" providerId="ADAL" clId="{7D201023-8DCE-4AB0-BA58-D862FB65C8C5}" dt="2023-06-29T18:25:23.035" v="1116"/>
        <pc:sldMkLst>
          <pc:docMk/>
          <pc:sldMk cId="2936689242" sldId="285"/>
        </pc:sldMkLst>
        <pc:grpChg chg="mod">
          <ac:chgData name="Neil Mcgregor" userId="b81d7882-9e00-4045-b63c-ca8d76bf4862" providerId="ADAL" clId="{7D201023-8DCE-4AB0-BA58-D862FB65C8C5}" dt="2023-06-29T18:25:00.073" v="1108" actId="14100"/>
          <ac:grpSpMkLst>
            <pc:docMk/>
            <pc:sldMk cId="2936689242" sldId="285"/>
            <ac:grpSpMk id="9" creationId="{B417B6DF-A2CC-6D28-72EA-3ACF4B48781D}"/>
          </ac:grpSpMkLst>
        </pc:grpChg>
        <pc:picChg chg="mod">
          <ac:chgData name="Neil Mcgregor" userId="b81d7882-9e00-4045-b63c-ca8d76bf4862" providerId="ADAL" clId="{7D201023-8DCE-4AB0-BA58-D862FB65C8C5}" dt="2023-06-29T18:24:41.007" v="1102" actId="14100"/>
          <ac:picMkLst>
            <pc:docMk/>
            <pc:sldMk cId="2936689242" sldId="285"/>
            <ac:picMk id="7" creationId="{096869EB-F25A-A71C-96A5-EEF8CE4287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F990-4961-4C45-A38F-4AF4158049EE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B473-5D2B-4D87-9FEB-57E9EE877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5B473-5D2B-4D87-9FEB-57E9EE8770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6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5B473-5D2B-4D87-9FEB-57E9EE8770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8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29E4-E7CC-7A38-B63D-046F17D27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9A377-0524-0BF5-0683-B64A33911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E337F-022A-7997-ADA0-E33AFA7F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C26A6-9F4C-4E4D-9697-23F38207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5A74-2D93-2070-BECC-C751EFB0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1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58B8-D720-433B-55A3-919805A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0AA05-C678-9411-7F8E-9F73CCC8B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D38BC-DF9B-8CF9-A87B-FFF9E77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FE06-FEB5-74E1-4663-E1C596D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165E-B8DD-8C76-AA85-F0FDC30A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5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9AD8B-0A92-6209-E594-A55089ECF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AC88D-9163-20E6-5040-43AC8231D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2198-DC1F-E0CA-BDD4-939F01E4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91A-7A03-C755-27B0-8374AB92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7425-6439-7BD3-FA54-25EE2899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8009-DF89-D911-6BD9-71B30CFA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6875C-556A-FADE-34DA-B6847140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121AC-E962-BC2F-26F6-369D8863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A9A18-59A9-6435-602A-A1A21F7A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BD15-4578-F371-66C8-44CCBD07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7803-3DCC-10FE-1DCD-487F4B21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BF6D5-5E8D-4E12-39D3-BABBC877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60AC-492D-9039-F32D-DDD809AB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B912-5446-ED5F-6A7C-C2A8CC86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E235E-48CD-9E84-8A4A-B63BA4B6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1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895E-781E-F52D-1ABC-5756C2B0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25B4-A8EE-528E-4BB9-8BFE5522A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256A6-8A4E-1037-9A32-6A81A11A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98532-104D-D3D5-6438-71477C34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DBB0A-C8F1-FE93-4311-90DE4609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F198F-8E09-2584-D4A9-DAA27EE4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A794-10B2-6A23-DF7A-10BC1372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15CA-31A2-9143-5B96-88FCF305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0677A-2593-4461-8F98-D7F8D2AAB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1F8F6-B41F-BA16-008E-9EC29E1A4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2D3E7-FCE5-9E03-1CDD-606033C7B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29F54-2997-BEB0-9845-D773B0B9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882F1-2DBF-B87B-57A0-4E25C374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AD106-0202-55F4-3443-5BD16D28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0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2203-7426-CECE-7322-8D6E8CE4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77AD4-7E1E-B1EF-6DE6-1DB69F05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E8D33-E656-B6CA-7A3C-999945B9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6E037-0759-B072-002F-C3AE870A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F058A-E70C-95C6-09AD-903E6B51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E91E6-6D95-9F98-7320-F5470231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1539A-DB58-F880-DF7B-0C58990A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07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3F16-03CF-2CFB-A453-1F9FD86B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CE12-7C5D-7BB5-215D-C353607C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F2E6F-6382-5D20-56FE-611DCFBE7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E517F-6C39-587C-C012-9EB0EB66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CE2DB-9D8E-8E96-E29A-FF1BD0E1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926D4-B193-3D30-2351-F355D29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D67F-C16C-D264-87EA-720D4EA5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334FE-E1A1-107C-1BEC-0E34222D6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705B-749C-34BD-EFFC-2F676FCA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C4319-8854-4F25-256E-E27902ED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A22B4-3547-D8AD-B011-C99998F7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18561-3BBC-B78A-221B-5ECCBE10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1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58E52-D32A-A314-8148-423834B3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DDEC5-A004-EBC5-3C44-9183C777C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3B5EE-B83A-3173-5C1F-149D2164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2E7F-B5AA-478A-930E-1FEF9D82C897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03A7-1C1A-C941-CE40-A06660090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A16B-F59E-DC0C-05F3-86C3B3B08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52AF-94A4-44F9-8DAB-BCE7327BA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A0BD-A6D9-E02F-441E-9E6C02828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Issues with the move to AI-proof assessments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027E2-767D-25CD-4CBA-5126619CE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Neil McGregor – University of Manchester, Centre for Academic English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74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6370-6ED3-34D0-A017-52343BD5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0E70-C3E4-91CB-DFC8-A4CD7F7AC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7B6DF-A2CC-6D28-72EA-3ACF4B48781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6869EB-F25A-A71C-96A5-EEF8CE42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1A966D-B217-7D45-AF09-5DC00CE15502}"/>
                </a:ext>
              </a:extLst>
            </p:cNvPr>
            <p:cNvSpPr/>
            <p:nvPr/>
          </p:nvSpPr>
          <p:spPr>
            <a:xfrm>
              <a:off x="9399639" y="2487561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959584-28FB-7ECD-C6E4-FC804E375397}"/>
                </a:ext>
              </a:extLst>
            </p:cNvPr>
            <p:cNvSpPr/>
            <p:nvPr/>
          </p:nvSpPr>
          <p:spPr>
            <a:xfrm>
              <a:off x="9399639" y="3696930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2BF88-0916-4145-F7B2-E9787D3D3FBC}"/>
                </a:ext>
              </a:extLst>
            </p:cNvPr>
            <p:cNvSpPr/>
            <p:nvPr/>
          </p:nvSpPr>
          <p:spPr>
            <a:xfrm>
              <a:off x="9399639" y="5053781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B2C6F8-B2A0-D4C8-CB94-6A634D158FF6}"/>
                </a:ext>
              </a:extLst>
            </p:cNvPr>
            <p:cNvSpPr/>
            <p:nvPr/>
          </p:nvSpPr>
          <p:spPr>
            <a:xfrm>
              <a:off x="9399639" y="6331564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57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6370-6ED3-34D0-A017-52343BD5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0E70-C3E4-91CB-DFC8-A4CD7F7AC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7B6DF-A2CC-6D28-72EA-3ACF4B48781D}"/>
              </a:ext>
            </a:extLst>
          </p:cNvPr>
          <p:cNvGrpSpPr/>
          <p:nvPr/>
        </p:nvGrpSpPr>
        <p:grpSpPr>
          <a:xfrm>
            <a:off x="0" y="-1612490"/>
            <a:ext cx="15171174" cy="847049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6869EB-F25A-A71C-96A5-EEF8CE42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1A966D-B217-7D45-AF09-5DC00CE15502}"/>
                </a:ext>
              </a:extLst>
            </p:cNvPr>
            <p:cNvSpPr/>
            <p:nvPr/>
          </p:nvSpPr>
          <p:spPr>
            <a:xfrm>
              <a:off x="9399639" y="2487561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959584-28FB-7ECD-C6E4-FC804E375397}"/>
                </a:ext>
              </a:extLst>
            </p:cNvPr>
            <p:cNvSpPr/>
            <p:nvPr/>
          </p:nvSpPr>
          <p:spPr>
            <a:xfrm>
              <a:off x="9399639" y="3696930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2BF88-0916-4145-F7B2-E9787D3D3FBC}"/>
                </a:ext>
              </a:extLst>
            </p:cNvPr>
            <p:cNvSpPr/>
            <p:nvPr/>
          </p:nvSpPr>
          <p:spPr>
            <a:xfrm>
              <a:off x="9399639" y="5053781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B2C6F8-B2A0-D4C8-CB94-6A634D158FF6}"/>
                </a:ext>
              </a:extLst>
            </p:cNvPr>
            <p:cNvSpPr/>
            <p:nvPr/>
          </p:nvSpPr>
          <p:spPr>
            <a:xfrm>
              <a:off x="9399639" y="6331564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8673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6370-6ED3-34D0-A017-52343BD5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0E70-C3E4-91CB-DFC8-A4CD7F7AC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7B6DF-A2CC-6D28-72EA-3ACF4B48781D}"/>
              </a:ext>
            </a:extLst>
          </p:cNvPr>
          <p:cNvGrpSpPr/>
          <p:nvPr/>
        </p:nvGrpSpPr>
        <p:grpSpPr>
          <a:xfrm>
            <a:off x="-7610169" y="-3124200"/>
            <a:ext cx="19471969" cy="1173398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6869EB-F25A-A71C-96A5-EEF8CE42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1A966D-B217-7D45-AF09-5DC00CE15502}"/>
                </a:ext>
              </a:extLst>
            </p:cNvPr>
            <p:cNvSpPr/>
            <p:nvPr/>
          </p:nvSpPr>
          <p:spPr>
            <a:xfrm>
              <a:off x="9399639" y="2487561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959584-28FB-7ECD-C6E4-FC804E375397}"/>
                </a:ext>
              </a:extLst>
            </p:cNvPr>
            <p:cNvSpPr/>
            <p:nvPr/>
          </p:nvSpPr>
          <p:spPr>
            <a:xfrm>
              <a:off x="9399639" y="3696930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2BF88-0916-4145-F7B2-E9787D3D3FBC}"/>
                </a:ext>
              </a:extLst>
            </p:cNvPr>
            <p:cNvSpPr/>
            <p:nvPr/>
          </p:nvSpPr>
          <p:spPr>
            <a:xfrm>
              <a:off x="9399639" y="5053781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B2C6F8-B2A0-D4C8-CB94-6A634D158FF6}"/>
                </a:ext>
              </a:extLst>
            </p:cNvPr>
            <p:cNvSpPr/>
            <p:nvPr/>
          </p:nvSpPr>
          <p:spPr>
            <a:xfrm>
              <a:off x="9399639" y="6331564"/>
              <a:ext cx="816078" cy="147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6689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0C67-0F58-B0F6-35F1-743692ED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9BF1-5E5E-D8B8-D966-400917A58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Task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Critically evaluate the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Report evaluation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29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97D0-1268-DB03-8856-C2B29539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EEFF-97F5-B9E5-86E1-5B30AB40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23" y="2004919"/>
            <a:ext cx="10515600" cy="4351338"/>
          </a:xfrm>
        </p:spPr>
        <p:txBody>
          <a:bodyPr/>
          <a:lstStyle/>
          <a:p>
            <a:r>
              <a:rPr lang="en-GB" dirty="0"/>
              <a:t>Feedback from students</a:t>
            </a:r>
          </a:p>
          <a:p>
            <a:pPr lvl="1"/>
            <a:r>
              <a:rPr lang="en-GB" dirty="0"/>
              <a:t>“…but </a:t>
            </a:r>
            <a:r>
              <a:rPr lang="en-GB" i="1" dirty="0"/>
              <a:t>writing</a:t>
            </a:r>
            <a:r>
              <a:rPr lang="en-GB" dirty="0"/>
              <a:t> is my problem”</a:t>
            </a:r>
          </a:p>
          <a:p>
            <a:r>
              <a:rPr lang="en-GB" dirty="0"/>
              <a:t>Scalability</a:t>
            </a:r>
          </a:p>
          <a:p>
            <a:pPr lvl="1"/>
            <a:r>
              <a:rPr lang="en-GB" dirty="0"/>
              <a:t>Automate marking as much as possible</a:t>
            </a:r>
          </a:p>
          <a:p>
            <a:pPr lvl="1"/>
            <a:r>
              <a:rPr lang="en-GB" dirty="0"/>
              <a:t>Return to sit down exams</a:t>
            </a:r>
          </a:p>
          <a:p>
            <a:r>
              <a:rPr lang="en-GB" dirty="0"/>
              <a:t>Reliability</a:t>
            </a:r>
          </a:p>
          <a:p>
            <a:pPr lvl="1"/>
            <a:r>
              <a:rPr lang="en-GB" dirty="0"/>
              <a:t>Contextual factors affect test-retest</a:t>
            </a:r>
          </a:p>
          <a:p>
            <a:r>
              <a:rPr lang="en-GB" dirty="0"/>
              <a:t>Fairness</a:t>
            </a:r>
          </a:p>
          <a:p>
            <a:pPr lvl="1"/>
            <a:r>
              <a:rPr lang="en-GB" dirty="0"/>
              <a:t> equal access for all or for none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0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97D0-1268-DB03-8856-C2B29539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EEFF-97F5-B9E5-86E1-5B30AB40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23" y="2004919"/>
            <a:ext cx="8205097" cy="4351338"/>
          </a:xfrm>
        </p:spPr>
        <p:txBody>
          <a:bodyPr/>
          <a:lstStyle/>
          <a:p>
            <a:r>
              <a:rPr lang="en-GB" dirty="0"/>
              <a:t>Validity &amp; Constructive alignment</a:t>
            </a:r>
          </a:p>
          <a:p>
            <a:pPr lvl="1">
              <a:tabLst>
                <a:tab pos="8613775" algn="l"/>
              </a:tabLst>
            </a:pPr>
            <a:r>
              <a:rPr lang="en-GB" dirty="0"/>
              <a:t>“</a:t>
            </a:r>
            <a:r>
              <a:rPr lang="en-GB" b="1" dirty="0"/>
              <a:t>ILO3:</a:t>
            </a:r>
            <a:r>
              <a:rPr lang="en-GB" dirty="0"/>
              <a:t> </a:t>
            </a:r>
            <a:r>
              <a:rPr lang="en-GB" i="1" dirty="0"/>
              <a:t>To be able to critically evaluate published research reports.</a:t>
            </a:r>
            <a:r>
              <a:rPr lang="en-GB" dirty="0"/>
              <a:t>”</a:t>
            </a:r>
          </a:p>
          <a:p>
            <a:pPr lvl="1">
              <a:tabLst>
                <a:tab pos="8613775" algn="l"/>
              </a:tabLst>
            </a:pPr>
            <a:r>
              <a:rPr lang="en-GB" dirty="0"/>
              <a:t>“</a:t>
            </a:r>
            <a:r>
              <a:rPr lang="en-GB" b="1" dirty="0"/>
              <a:t>ILO4:</a:t>
            </a:r>
            <a:r>
              <a:rPr lang="en-GB" dirty="0"/>
              <a:t> </a:t>
            </a:r>
            <a:r>
              <a:rPr lang="en-GB" i="1" dirty="0"/>
              <a:t>Participants should be able to show enhanced skills in written, visual and oral presentation</a:t>
            </a:r>
            <a:r>
              <a:rPr lang="en-GB" dirty="0"/>
              <a:t>”</a:t>
            </a:r>
          </a:p>
          <a:p>
            <a:pPr marL="457200" lvl="1" indent="0">
              <a:buNone/>
              <a:tabLst>
                <a:tab pos="8613775" algn="l"/>
              </a:tabLst>
            </a:pPr>
            <a:r>
              <a:rPr lang="en-GB" dirty="0"/>
              <a:t>but</a:t>
            </a:r>
          </a:p>
          <a:p>
            <a:pPr lvl="1">
              <a:tabLst>
                <a:tab pos="8613775" algn="l"/>
              </a:tabLst>
            </a:pPr>
            <a:r>
              <a:rPr lang="en-GB" dirty="0"/>
              <a:t>“</a:t>
            </a:r>
            <a:r>
              <a:rPr lang="en-GB" b="1" dirty="0"/>
              <a:t>ILO5:</a:t>
            </a:r>
            <a:r>
              <a:rPr lang="en-GB" dirty="0"/>
              <a:t> </a:t>
            </a:r>
            <a:r>
              <a:rPr lang="en-GB" i="1" dirty="0"/>
              <a:t>…use communications and information technology in acquiring, analysing, and communicating information</a:t>
            </a:r>
            <a:r>
              <a:rPr lang="en-GB" dirty="0"/>
              <a:t>”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12937-DD44-6C03-A4A9-5B408B84E8E4}"/>
              </a:ext>
            </a:extLst>
          </p:cNvPr>
          <p:cNvSpPr txBox="1"/>
          <p:nvPr/>
        </p:nvSpPr>
        <p:spPr>
          <a:xfrm>
            <a:off x="8833104" y="2423160"/>
            <a:ext cx="502920" cy="134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GB" sz="8000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3D608-C68A-586E-6FC4-CCB5C9F9B6E3}"/>
              </a:ext>
            </a:extLst>
          </p:cNvPr>
          <p:cNvSpPr txBox="1"/>
          <p:nvPr/>
        </p:nvSpPr>
        <p:spPr>
          <a:xfrm>
            <a:off x="9035967" y="3901348"/>
            <a:ext cx="546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3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DB84-DEC1-EE62-2FFC-19DD4DE7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2FD2-04A3-7499-C405-62B9E354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E1517-655B-24FF-DAA0-C5879F6807F5}"/>
              </a:ext>
            </a:extLst>
          </p:cNvPr>
          <p:cNvSpPr txBox="1"/>
          <p:nvPr/>
        </p:nvSpPr>
        <p:spPr>
          <a:xfrm>
            <a:off x="603502" y="841248"/>
            <a:ext cx="636373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Departure</a:t>
            </a:r>
            <a:r>
              <a:rPr lang="en-GB" sz="3600" dirty="0"/>
              <a:t> – context of response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82ED0-7830-1097-6F8C-090C3CF31094}"/>
              </a:ext>
            </a:extLst>
          </p:cNvPr>
          <p:cNvSpPr txBox="1"/>
          <p:nvPr/>
        </p:nvSpPr>
        <p:spPr>
          <a:xfrm>
            <a:off x="2139696" y="1981990"/>
            <a:ext cx="430965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Via</a:t>
            </a:r>
            <a:r>
              <a:rPr lang="en-GB" sz="3600" dirty="0"/>
              <a:t> - Current trial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FAE3E-F78A-EA9C-C7AA-B65B17FB7501}"/>
              </a:ext>
            </a:extLst>
          </p:cNvPr>
          <p:cNvSpPr txBox="1"/>
          <p:nvPr/>
        </p:nvSpPr>
        <p:spPr>
          <a:xfrm>
            <a:off x="3090672" y="3105834"/>
            <a:ext cx="66019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Destination</a:t>
            </a:r>
            <a:r>
              <a:rPr lang="en-GB" sz="3600" dirty="0"/>
              <a:t> – issues &amp; next 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0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97D0-1268-DB03-8856-C2B29539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of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EEFF-97F5-B9E5-86E1-5B30AB40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23" y="2004919"/>
            <a:ext cx="10515600" cy="4351338"/>
          </a:xfrm>
        </p:spPr>
        <p:txBody>
          <a:bodyPr/>
          <a:lstStyle/>
          <a:p>
            <a:r>
              <a:rPr lang="en-GB" dirty="0"/>
              <a:t>Lots of activity</a:t>
            </a:r>
          </a:p>
          <a:p>
            <a:pPr lvl="1"/>
            <a:r>
              <a:rPr lang="en-GB" dirty="0"/>
              <a:t>Generally positive </a:t>
            </a:r>
          </a:p>
          <a:p>
            <a:pPr lvl="1"/>
            <a:r>
              <a:rPr lang="en-GB" dirty="0"/>
              <a:t>Greater interest in alternative assessments</a:t>
            </a:r>
          </a:p>
          <a:p>
            <a:r>
              <a:rPr lang="en-GB" dirty="0"/>
              <a:t>Some general guidance</a:t>
            </a:r>
          </a:p>
          <a:p>
            <a:pPr lvl="1"/>
            <a:r>
              <a:rPr lang="en-GB" dirty="0"/>
              <a:t>AI-assisted malpractice treated same as other malpractice</a:t>
            </a:r>
          </a:p>
          <a:p>
            <a:r>
              <a:rPr lang="en-GB" dirty="0"/>
              <a:t>No definitive decisions</a:t>
            </a:r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97D0-1268-DB03-8856-C2B29539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EEFF-97F5-B9E5-86E1-5B30AB40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23" y="200491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Critical reviews</a:t>
            </a:r>
          </a:p>
          <a:p>
            <a:pPr lvl="1"/>
            <a:r>
              <a:rPr lang="en-GB" dirty="0"/>
              <a:t>Used across the university</a:t>
            </a:r>
          </a:p>
          <a:p>
            <a:pPr lvl="1"/>
            <a:r>
              <a:rPr lang="en-GB" dirty="0"/>
              <a:t>Easy target for AI malpractice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en-GB" dirty="0"/>
              <a:t>Understanding of material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en-GB" dirty="0"/>
              <a:t>Ability to think critically</a:t>
            </a:r>
          </a:p>
          <a:p>
            <a:pPr lvl="1">
              <a:buFont typeface="Calibri" panose="020F0502020204030204" pitchFamily="34" charset="0"/>
              <a:buChar char="+"/>
            </a:pPr>
            <a:endParaRPr lang="en-GB" dirty="0"/>
          </a:p>
          <a:p>
            <a:pPr lvl="1">
              <a:buFont typeface="Calibri" panose="020F0502020204030204" pitchFamily="34" charset="0"/>
              <a:buChar char="+"/>
            </a:pPr>
            <a:endParaRPr lang="en-GB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GB" dirty="0"/>
              <a:t>Time consuming 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GB" dirty="0"/>
              <a:t>Only 1 or 2 texts per course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B12F7-2EBE-5789-23CE-06C970C6C28B}"/>
              </a:ext>
            </a:extLst>
          </p:cNvPr>
          <p:cNvSpPr txBox="1"/>
          <p:nvPr/>
        </p:nvSpPr>
        <p:spPr>
          <a:xfrm>
            <a:off x="5193437" y="3043690"/>
            <a:ext cx="68222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ILO 1:</a:t>
            </a:r>
            <a:r>
              <a:rPr lang="en-GB" b="1" i="1" dirty="0"/>
              <a:t> </a:t>
            </a:r>
            <a:r>
              <a:rPr lang="en-GB" i="1" dirty="0"/>
              <a:t>Assess and evaluate psychological theories and practices as they </a:t>
            </a:r>
          </a:p>
          <a:p>
            <a:r>
              <a:rPr lang="en-GB" i="1" dirty="0"/>
              <a:t>relate to organisational problems and decision-making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408FB-4F9D-F3D2-6A39-5090A19D1870}"/>
              </a:ext>
            </a:extLst>
          </p:cNvPr>
          <p:cNvSpPr txBox="1"/>
          <p:nvPr/>
        </p:nvSpPr>
        <p:spPr>
          <a:xfrm>
            <a:off x="5193437" y="4021584"/>
            <a:ext cx="63904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ILO2: </a:t>
            </a:r>
            <a:r>
              <a:rPr lang="en-GB" i="1" dirty="0"/>
              <a:t>Critically evaluate published international business research.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8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251B-5E6A-F642-0C9A-10C7C348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4081-8FA8-78B2-AB9C-F5F0A583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16083-D2AC-E710-2EF8-2D6A48DE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8464">
            <a:off x="936566" y="247648"/>
            <a:ext cx="7705208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2A589-EB27-6699-DD6F-83992F9E9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974" y="3932189"/>
            <a:ext cx="4734586" cy="3143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44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251B-5E6A-F642-0C9A-10C7C348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4081-8FA8-78B2-AB9C-F5F0A583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16083-D2AC-E710-2EF8-2D6A48DE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8464">
            <a:off x="936566" y="247648"/>
            <a:ext cx="7705208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2A589-EB27-6699-DD6F-83992F9E9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258" y="1024129"/>
            <a:ext cx="9114302" cy="605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87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251B-5E6A-F642-0C9A-10C7C348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4081-8FA8-78B2-AB9C-F5F0A583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16083-D2AC-E710-2EF8-2D6A48DE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8464">
            <a:off x="936566" y="247648"/>
            <a:ext cx="7705208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50A484-080B-3613-01E3-F35B78539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278" y="1541438"/>
            <a:ext cx="4715533" cy="3810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871D9-FBD6-D7AE-F823-78C4FB832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447" y="2292130"/>
            <a:ext cx="4706007" cy="4163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9BD6C9-93C0-0019-B7ED-FB73E9204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880" y="3085812"/>
            <a:ext cx="4725059" cy="3620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2A589-EB27-6699-DD6F-83992F9E9C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974" y="3932189"/>
            <a:ext cx="4734586" cy="3143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639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50CD-74E8-7315-3D9D-C65FC816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11E8-0410-CC6C-E3BA-00E59F75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ADE82-F6D4-AD7B-4BEE-ED2A50A19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72" y="0"/>
            <a:ext cx="47630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54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6FB2-E990-3C32-1D6F-E338D43D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AC186-F0E1-73BC-7208-0C1370B9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05BE6-4196-2AB5-7F6E-A62B16A1F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51" r="38993" b="46800"/>
          <a:stretch/>
        </p:blipFill>
        <p:spPr>
          <a:xfrm>
            <a:off x="1048556" y="1445662"/>
            <a:ext cx="10094888" cy="3966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761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52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Bahnschrift Light Condensed</vt:lpstr>
      <vt:lpstr>Calibri</vt:lpstr>
      <vt:lpstr>Calibri Light</vt:lpstr>
      <vt:lpstr>Office Theme</vt:lpstr>
      <vt:lpstr>Issues with the move to AI-proof assessments</vt:lpstr>
      <vt:lpstr>PowerPoint Presentation</vt:lpstr>
      <vt:lpstr>Context of response</vt:lpstr>
      <vt:lpstr>Current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and responses</vt:lpstr>
      <vt:lpstr>Issues and responses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generated critical reviews: the implications of using AI in assessment tasks</dc:title>
  <dc:creator>Neil Mcgregor</dc:creator>
  <cp:lastModifiedBy>Neil Mcgregor</cp:lastModifiedBy>
  <cp:revision>1</cp:revision>
  <dcterms:created xsi:type="dcterms:W3CDTF">2023-06-02T15:54:36Z</dcterms:created>
  <dcterms:modified xsi:type="dcterms:W3CDTF">2023-06-29T20:44:18Z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0FC29AEF-1B1E-4E29-B6E3-37F4BEFF7F1D</vt:lpwstr>
  </property>
  <property fmtid="{D5CDD505-2E9C-101B-9397-08002B2CF9AE}" pid="3" name="ArticulatePath">
    <vt:lpwstr>https://livemanchesterac-my.sharepoint.com/personal/neil_mcgregor_manchester_ac_uk/Documents/Documents/ULC/ChatGPT/Durham/Durham</vt:lpwstr>
  </property>
</Properties>
</file>