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4"/>
  </p:sldMasterIdLst>
  <p:notesMasterIdLst>
    <p:notesMasterId r:id="rId26"/>
  </p:notesMasterIdLst>
  <p:sldIdLst>
    <p:sldId id="258" r:id="rId5"/>
    <p:sldId id="298" r:id="rId6"/>
    <p:sldId id="307" r:id="rId7"/>
    <p:sldId id="300" r:id="rId8"/>
    <p:sldId id="301" r:id="rId9"/>
    <p:sldId id="302" r:id="rId10"/>
    <p:sldId id="303" r:id="rId11"/>
    <p:sldId id="314" r:id="rId12"/>
    <p:sldId id="315" r:id="rId13"/>
    <p:sldId id="308" r:id="rId14"/>
    <p:sldId id="309" r:id="rId15"/>
    <p:sldId id="327" r:id="rId16"/>
    <p:sldId id="257" r:id="rId17"/>
    <p:sldId id="311" r:id="rId18"/>
    <p:sldId id="312" r:id="rId19"/>
    <p:sldId id="322" r:id="rId20"/>
    <p:sldId id="323" r:id="rId21"/>
    <p:sldId id="313" r:id="rId22"/>
    <p:sldId id="325" r:id="rId23"/>
    <p:sldId id="328" r:id="rId24"/>
    <p:sldId id="326" r:id="rId25"/>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initials="L" lastIdx="15" clrIdx="0">
    <p:extLst>
      <p:ext uri="{19B8F6BF-5375-455C-9EA6-DF929625EA0E}">
        <p15:presenceInfo xmlns:p15="http://schemas.microsoft.com/office/powerpoint/2012/main" userId="458a3664a57d69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5C50E-D9A6-893E-1367-63B47516566C}" v="13" dt="2023-06-28T19:53:22.067"/>
    <p1510:client id="{76CFDF64-48F2-2840-929D-03F38BCFAB1B}" v="1177" dt="2023-06-27T12:11:05.56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48"/>
  </p:normalViewPr>
  <p:slideViewPr>
    <p:cSldViewPr snapToGrid="0">
      <p:cViewPr varScale="1">
        <p:scale>
          <a:sx n="52" d="100"/>
          <a:sy n="52" d="100"/>
        </p:scale>
        <p:origin x="26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Webb-Davies (Staff)" userId="S::elsa31@bangor.ac.uk::41bbc8af-4e3c-41fb-b572-1954103a2f9c" providerId="AD" clId="Web-{2F35C50E-D9A6-893E-1367-63B47516566C}"/>
    <pc:docChg chg="modSld">
      <pc:chgData name="Kelly Webb-Davies (Staff)" userId="S::elsa31@bangor.ac.uk::41bbc8af-4e3c-41fb-b572-1954103a2f9c" providerId="AD" clId="Web-{2F35C50E-D9A6-893E-1367-63B47516566C}" dt="2023-06-28T19:53:21.567" v="5" actId="20577"/>
      <pc:docMkLst>
        <pc:docMk/>
      </pc:docMkLst>
      <pc:sldChg chg="modSp">
        <pc:chgData name="Kelly Webb-Davies (Staff)" userId="S::elsa31@bangor.ac.uk::41bbc8af-4e3c-41fb-b572-1954103a2f9c" providerId="AD" clId="Web-{2F35C50E-D9A6-893E-1367-63B47516566C}" dt="2023-06-28T19:53:21.567" v="5" actId="20577"/>
        <pc:sldMkLst>
          <pc:docMk/>
          <pc:sldMk cId="507325068" sldId="315"/>
        </pc:sldMkLst>
        <pc:spChg chg="mod">
          <ac:chgData name="Kelly Webb-Davies (Staff)" userId="S::elsa31@bangor.ac.uk::41bbc8af-4e3c-41fb-b572-1954103a2f9c" providerId="AD" clId="Web-{2F35C50E-D9A6-893E-1367-63B47516566C}" dt="2023-06-28T19:53:21.567" v="5" actId="20577"/>
          <ac:spMkLst>
            <pc:docMk/>
            <pc:sldMk cId="507325068" sldId="315"/>
            <ac:spMk id="4" creationId="{AD48276A-0419-4A4A-6E98-72A4C4301CC3}"/>
          </ac:spMkLst>
        </pc:spChg>
      </pc:sldChg>
    </pc:docChg>
  </pc:docChgLst>
  <pc:docChgLst>
    <pc:chgData name="Kelly Webb-Davies (Staff)" userId="41bbc8af-4e3c-41fb-b572-1954103a2f9c" providerId="ADAL" clId="{8DB4C085-C675-B54E-913C-1662266347BE}"/>
    <pc:docChg chg="undo custSel addSld delSld modSld sldOrd">
      <pc:chgData name="Kelly Webb-Davies (Staff)" userId="41bbc8af-4e3c-41fb-b572-1954103a2f9c" providerId="ADAL" clId="{8DB4C085-C675-B54E-913C-1662266347BE}" dt="2023-06-24T16:42:54.089" v="3268" actId="20577"/>
      <pc:docMkLst>
        <pc:docMk/>
      </pc:docMkLst>
      <pc:sldChg chg="addSp modSp mod">
        <pc:chgData name="Kelly Webb-Davies (Staff)" userId="41bbc8af-4e3c-41fb-b572-1954103a2f9c" providerId="ADAL" clId="{8DB4C085-C675-B54E-913C-1662266347BE}" dt="2023-06-24T16:18:42.093" v="3177" actId="167"/>
        <pc:sldMkLst>
          <pc:docMk/>
          <pc:sldMk cId="1213680375" sldId="257"/>
        </pc:sldMkLst>
        <pc:spChg chg="add mod">
          <ac:chgData name="Kelly Webb-Davies (Staff)" userId="41bbc8af-4e3c-41fb-b572-1954103a2f9c" providerId="ADAL" clId="{8DB4C085-C675-B54E-913C-1662266347BE}" dt="2023-06-24T16:18:42.093" v="3177" actId="167"/>
          <ac:spMkLst>
            <pc:docMk/>
            <pc:sldMk cId="1213680375" sldId="257"/>
            <ac:spMk id="2" creationId="{DD9FBDCE-CB9A-3C48-97CD-BBB0AF241AAC}"/>
          </ac:spMkLst>
        </pc:spChg>
      </pc:sldChg>
      <pc:sldChg chg="modAnim">
        <pc:chgData name="Kelly Webb-Davies (Staff)" userId="41bbc8af-4e3c-41fb-b572-1954103a2f9c" providerId="ADAL" clId="{8DB4C085-C675-B54E-913C-1662266347BE}" dt="2023-06-24T15:40:45.146" v="2638"/>
        <pc:sldMkLst>
          <pc:docMk/>
          <pc:sldMk cId="497151701" sldId="298"/>
        </pc:sldMkLst>
      </pc:sldChg>
      <pc:sldChg chg="modSp mod modAnim">
        <pc:chgData name="Kelly Webb-Davies (Staff)" userId="41bbc8af-4e3c-41fb-b572-1954103a2f9c" providerId="ADAL" clId="{8DB4C085-C675-B54E-913C-1662266347BE}" dt="2023-06-24T15:40:50.368" v="2639"/>
        <pc:sldMkLst>
          <pc:docMk/>
          <pc:sldMk cId="2442362698" sldId="299"/>
        </pc:sldMkLst>
        <pc:spChg chg="mod">
          <ac:chgData name="Kelly Webb-Davies (Staff)" userId="41bbc8af-4e3c-41fb-b572-1954103a2f9c" providerId="ADAL" clId="{8DB4C085-C675-B54E-913C-1662266347BE}" dt="2023-06-24T10:17:00.928" v="461" actId="1076"/>
          <ac:spMkLst>
            <pc:docMk/>
            <pc:sldMk cId="2442362698" sldId="299"/>
            <ac:spMk id="4" creationId="{AD48276A-0419-4A4A-6E98-72A4C4301CC3}"/>
          </ac:spMkLst>
        </pc:spChg>
      </pc:sldChg>
      <pc:sldChg chg="addSp modSp mod modAnim">
        <pc:chgData name="Kelly Webb-Davies (Staff)" userId="41bbc8af-4e3c-41fb-b572-1954103a2f9c" providerId="ADAL" clId="{8DB4C085-C675-B54E-913C-1662266347BE}" dt="2023-06-24T16:31:02.485" v="3262" actId="14100"/>
        <pc:sldMkLst>
          <pc:docMk/>
          <pc:sldMk cId="3257558448" sldId="300"/>
        </pc:sldMkLst>
        <pc:spChg chg="mod">
          <ac:chgData name="Kelly Webb-Davies (Staff)" userId="41bbc8af-4e3c-41fb-b572-1954103a2f9c" providerId="ADAL" clId="{8DB4C085-C675-B54E-913C-1662266347BE}" dt="2023-06-24T16:31:02.485" v="3262" actId="14100"/>
          <ac:spMkLst>
            <pc:docMk/>
            <pc:sldMk cId="3257558448" sldId="300"/>
            <ac:spMk id="4" creationId="{AD48276A-0419-4A4A-6E98-72A4C4301CC3}"/>
          </ac:spMkLst>
        </pc:spChg>
        <pc:spChg chg="add mod">
          <ac:chgData name="Kelly Webb-Davies (Staff)" userId="41bbc8af-4e3c-41fb-b572-1954103a2f9c" providerId="ADAL" clId="{8DB4C085-C675-B54E-913C-1662266347BE}" dt="2023-06-24T16:14:07.192" v="3173" actId="1076"/>
          <ac:spMkLst>
            <pc:docMk/>
            <pc:sldMk cId="3257558448" sldId="300"/>
            <ac:spMk id="7" creationId="{AC0FC855-8919-214B-893B-2A0D92DA33EB}"/>
          </ac:spMkLst>
        </pc:spChg>
        <pc:picChg chg="add mod modCrop">
          <ac:chgData name="Kelly Webb-Davies (Staff)" userId="41bbc8af-4e3c-41fb-b572-1954103a2f9c" providerId="ADAL" clId="{8DB4C085-C675-B54E-913C-1662266347BE}" dt="2023-06-24T16:13:26.228" v="3153" actId="1076"/>
          <ac:picMkLst>
            <pc:docMk/>
            <pc:sldMk cId="3257558448" sldId="300"/>
            <ac:picMk id="6" creationId="{B8EDAD83-CC9B-9C49-8C97-238E2CAA3C57}"/>
          </ac:picMkLst>
        </pc:picChg>
      </pc:sldChg>
      <pc:sldChg chg="modSp mod">
        <pc:chgData name="Kelly Webb-Davies (Staff)" userId="41bbc8af-4e3c-41fb-b572-1954103a2f9c" providerId="ADAL" clId="{8DB4C085-C675-B54E-913C-1662266347BE}" dt="2023-06-24T15:53:59.984" v="2905" actId="2711"/>
        <pc:sldMkLst>
          <pc:docMk/>
          <pc:sldMk cId="3281270047" sldId="302"/>
        </pc:sldMkLst>
        <pc:spChg chg="mod">
          <ac:chgData name="Kelly Webb-Davies (Staff)" userId="41bbc8af-4e3c-41fb-b572-1954103a2f9c" providerId="ADAL" clId="{8DB4C085-C675-B54E-913C-1662266347BE}" dt="2023-06-24T15:53:59.984" v="2905" actId="2711"/>
          <ac:spMkLst>
            <pc:docMk/>
            <pc:sldMk cId="3281270047" sldId="302"/>
            <ac:spMk id="6" creationId="{B8A549B9-4072-2D4E-B0B6-92ED79E20394}"/>
          </ac:spMkLst>
        </pc:spChg>
      </pc:sldChg>
      <pc:sldChg chg="addSp delSp modSp mod modAnim">
        <pc:chgData name="Kelly Webb-Davies (Staff)" userId="41bbc8af-4e3c-41fb-b572-1954103a2f9c" providerId="ADAL" clId="{8DB4C085-C675-B54E-913C-1662266347BE}" dt="2023-06-24T16:04:36.154" v="2920" actId="478"/>
        <pc:sldMkLst>
          <pc:docMk/>
          <pc:sldMk cId="2110869647" sldId="303"/>
        </pc:sldMkLst>
        <pc:spChg chg="mod">
          <ac:chgData name="Kelly Webb-Davies (Staff)" userId="41bbc8af-4e3c-41fb-b572-1954103a2f9c" providerId="ADAL" clId="{8DB4C085-C675-B54E-913C-1662266347BE}" dt="2023-06-24T11:38:48.659" v="2056" actId="1076"/>
          <ac:spMkLst>
            <pc:docMk/>
            <pc:sldMk cId="2110869647" sldId="303"/>
            <ac:spMk id="2" creationId="{A312F669-DD8A-4C25-9EBB-5578D099B0EB}"/>
          </ac:spMkLst>
        </pc:spChg>
        <pc:spChg chg="mod">
          <ac:chgData name="Kelly Webb-Davies (Staff)" userId="41bbc8af-4e3c-41fb-b572-1954103a2f9c" providerId="ADAL" clId="{8DB4C085-C675-B54E-913C-1662266347BE}" dt="2023-06-24T11:41:00.925" v="2102" actId="20577"/>
          <ac:spMkLst>
            <pc:docMk/>
            <pc:sldMk cId="2110869647" sldId="303"/>
            <ac:spMk id="7" creationId="{5A5C2184-FBD3-FF49-A112-6846DCF2A754}"/>
          </ac:spMkLst>
        </pc:spChg>
        <pc:picChg chg="add del mod">
          <ac:chgData name="Kelly Webb-Davies (Staff)" userId="41bbc8af-4e3c-41fb-b572-1954103a2f9c" providerId="ADAL" clId="{8DB4C085-C675-B54E-913C-1662266347BE}" dt="2023-06-24T16:04:36.154" v="2920" actId="478"/>
          <ac:picMkLst>
            <pc:docMk/>
            <pc:sldMk cId="2110869647" sldId="303"/>
            <ac:picMk id="4" creationId="{AD9924A2-2285-444E-9C6A-2EBBBDE0FA06}"/>
          </ac:picMkLst>
        </pc:picChg>
      </pc:sldChg>
      <pc:sldChg chg="modSp del">
        <pc:chgData name="Kelly Webb-Davies (Staff)" userId="41bbc8af-4e3c-41fb-b572-1954103a2f9c" providerId="ADAL" clId="{8DB4C085-C675-B54E-913C-1662266347BE}" dt="2023-06-24T11:44:34.656" v="2103" actId="2696"/>
        <pc:sldMkLst>
          <pc:docMk/>
          <pc:sldMk cId="2319377067" sldId="304"/>
        </pc:sldMkLst>
        <pc:spChg chg="mod">
          <ac:chgData name="Kelly Webb-Davies (Staff)" userId="41bbc8af-4e3c-41fb-b572-1954103a2f9c" providerId="ADAL" clId="{8DB4C085-C675-B54E-913C-1662266347BE}" dt="2023-06-24T09:48:36.813" v="84" actId="20577"/>
          <ac:spMkLst>
            <pc:docMk/>
            <pc:sldMk cId="2319377067" sldId="304"/>
            <ac:spMk id="4" creationId="{AD48276A-0419-4A4A-6E98-72A4C4301CC3}"/>
          </ac:spMkLst>
        </pc:spChg>
      </pc:sldChg>
      <pc:sldChg chg="modSp modAnim">
        <pc:chgData name="Kelly Webb-Davies (Staff)" userId="41bbc8af-4e3c-41fb-b572-1954103a2f9c" providerId="ADAL" clId="{8DB4C085-C675-B54E-913C-1662266347BE}" dt="2023-06-24T15:41:51.039" v="2646"/>
        <pc:sldMkLst>
          <pc:docMk/>
          <pc:sldMk cId="2618399972" sldId="305"/>
        </pc:sldMkLst>
        <pc:spChg chg="mod">
          <ac:chgData name="Kelly Webb-Davies (Staff)" userId="41bbc8af-4e3c-41fb-b572-1954103a2f9c" providerId="ADAL" clId="{8DB4C085-C675-B54E-913C-1662266347BE}" dt="2023-06-24T09:51:50.944" v="193" actId="20577"/>
          <ac:spMkLst>
            <pc:docMk/>
            <pc:sldMk cId="2618399972" sldId="305"/>
            <ac:spMk id="4" creationId="{AD48276A-0419-4A4A-6E98-72A4C4301CC3}"/>
          </ac:spMkLst>
        </pc:spChg>
      </pc:sldChg>
      <pc:sldChg chg="modSp mod modAnim">
        <pc:chgData name="Kelly Webb-Davies (Staff)" userId="41bbc8af-4e3c-41fb-b572-1954103a2f9c" providerId="ADAL" clId="{8DB4C085-C675-B54E-913C-1662266347BE}" dt="2023-06-24T15:42:10.888" v="2650"/>
        <pc:sldMkLst>
          <pc:docMk/>
          <pc:sldMk cId="769144606" sldId="306"/>
        </pc:sldMkLst>
        <pc:spChg chg="mod">
          <ac:chgData name="Kelly Webb-Davies (Staff)" userId="41bbc8af-4e3c-41fb-b572-1954103a2f9c" providerId="ADAL" clId="{8DB4C085-C675-B54E-913C-1662266347BE}" dt="2023-06-24T15:39:49.205" v="2617" actId="21"/>
          <ac:spMkLst>
            <pc:docMk/>
            <pc:sldMk cId="769144606" sldId="306"/>
            <ac:spMk id="4" creationId="{AD48276A-0419-4A4A-6E98-72A4C4301CC3}"/>
          </ac:spMkLst>
        </pc:spChg>
      </pc:sldChg>
      <pc:sldChg chg="modAnim">
        <pc:chgData name="Kelly Webb-Davies (Staff)" userId="41bbc8af-4e3c-41fb-b572-1954103a2f9c" providerId="ADAL" clId="{8DB4C085-C675-B54E-913C-1662266347BE}" dt="2023-06-24T15:40:55.081" v="2640"/>
        <pc:sldMkLst>
          <pc:docMk/>
          <pc:sldMk cId="2623744658" sldId="307"/>
        </pc:sldMkLst>
      </pc:sldChg>
      <pc:sldChg chg="modSp mod modAnim">
        <pc:chgData name="Kelly Webb-Davies (Staff)" userId="41bbc8af-4e3c-41fb-b572-1954103a2f9c" providerId="ADAL" clId="{8DB4C085-C675-B54E-913C-1662266347BE}" dt="2023-06-24T15:49:35.804" v="2902" actId="313"/>
        <pc:sldMkLst>
          <pc:docMk/>
          <pc:sldMk cId="1124678173" sldId="308"/>
        </pc:sldMkLst>
        <pc:spChg chg="mod">
          <ac:chgData name="Kelly Webb-Davies (Staff)" userId="41bbc8af-4e3c-41fb-b572-1954103a2f9c" providerId="ADAL" clId="{8DB4C085-C675-B54E-913C-1662266347BE}" dt="2023-06-24T09:56:48.437" v="320" actId="20577"/>
          <ac:spMkLst>
            <pc:docMk/>
            <pc:sldMk cId="1124678173" sldId="308"/>
            <ac:spMk id="2" creationId="{A312F669-DD8A-4C25-9EBB-5578D099B0EB}"/>
          </ac:spMkLst>
        </pc:spChg>
        <pc:spChg chg="mod">
          <ac:chgData name="Kelly Webb-Davies (Staff)" userId="41bbc8af-4e3c-41fb-b572-1954103a2f9c" providerId="ADAL" clId="{8DB4C085-C675-B54E-913C-1662266347BE}" dt="2023-06-24T15:49:35.804" v="2902" actId="313"/>
          <ac:spMkLst>
            <pc:docMk/>
            <pc:sldMk cId="1124678173" sldId="308"/>
            <ac:spMk id="4" creationId="{AD48276A-0419-4A4A-6E98-72A4C4301CC3}"/>
          </ac:spMkLst>
        </pc:spChg>
      </pc:sldChg>
      <pc:sldChg chg="modSp modAnim">
        <pc:chgData name="Kelly Webb-Davies (Staff)" userId="41bbc8af-4e3c-41fb-b572-1954103a2f9c" providerId="ADAL" clId="{8DB4C085-C675-B54E-913C-1662266347BE}" dt="2023-06-24T15:42:20.287" v="2652"/>
        <pc:sldMkLst>
          <pc:docMk/>
          <pc:sldMk cId="520789007" sldId="309"/>
        </pc:sldMkLst>
        <pc:spChg chg="mod">
          <ac:chgData name="Kelly Webb-Davies (Staff)" userId="41bbc8af-4e3c-41fb-b572-1954103a2f9c" providerId="ADAL" clId="{8DB4C085-C675-B54E-913C-1662266347BE}" dt="2023-06-24T10:00:08.822" v="426" actId="404"/>
          <ac:spMkLst>
            <pc:docMk/>
            <pc:sldMk cId="520789007" sldId="309"/>
            <ac:spMk id="4" creationId="{AD48276A-0419-4A4A-6E98-72A4C4301CC3}"/>
          </ac:spMkLst>
        </pc:spChg>
      </pc:sldChg>
      <pc:sldChg chg="modSp mod modAnim">
        <pc:chgData name="Kelly Webb-Davies (Staff)" userId="41bbc8af-4e3c-41fb-b572-1954103a2f9c" providerId="ADAL" clId="{8DB4C085-C675-B54E-913C-1662266347BE}" dt="2023-06-24T15:42:25.270" v="2653"/>
        <pc:sldMkLst>
          <pc:docMk/>
          <pc:sldMk cId="696492974" sldId="310"/>
        </pc:sldMkLst>
        <pc:spChg chg="mod">
          <ac:chgData name="Kelly Webb-Davies (Staff)" userId="41bbc8af-4e3c-41fb-b572-1954103a2f9c" providerId="ADAL" clId="{8DB4C085-C675-B54E-913C-1662266347BE}" dt="2023-06-24T10:00:25.331" v="439" actId="20577"/>
          <ac:spMkLst>
            <pc:docMk/>
            <pc:sldMk cId="696492974" sldId="310"/>
            <ac:spMk id="2" creationId="{A312F669-DD8A-4C25-9EBB-5578D099B0EB}"/>
          </ac:spMkLst>
        </pc:spChg>
      </pc:sldChg>
      <pc:sldChg chg="modSp mod modAnim">
        <pc:chgData name="Kelly Webb-Davies (Staff)" userId="41bbc8af-4e3c-41fb-b572-1954103a2f9c" providerId="ADAL" clId="{8DB4C085-C675-B54E-913C-1662266347BE}" dt="2023-06-24T15:46:49.786" v="2884" actId="14100"/>
        <pc:sldMkLst>
          <pc:docMk/>
          <pc:sldMk cId="3104258812" sldId="311"/>
        </pc:sldMkLst>
        <pc:spChg chg="mod">
          <ac:chgData name="Kelly Webb-Davies (Staff)" userId="41bbc8af-4e3c-41fb-b572-1954103a2f9c" providerId="ADAL" clId="{8DB4C085-C675-B54E-913C-1662266347BE}" dt="2023-06-24T15:46:38.731" v="2879" actId="20577"/>
          <ac:spMkLst>
            <pc:docMk/>
            <pc:sldMk cId="3104258812" sldId="311"/>
            <ac:spMk id="2" creationId="{A312F669-DD8A-4C25-9EBB-5578D099B0EB}"/>
          </ac:spMkLst>
        </pc:spChg>
        <pc:spChg chg="mod">
          <ac:chgData name="Kelly Webb-Davies (Staff)" userId="41bbc8af-4e3c-41fb-b572-1954103a2f9c" providerId="ADAL" clId="{8DB4C085-C675-B54E-913C-1662266347BE}" dt="2023-06-24T15:46:49.786" v="2884" actId="14100"/>
          <ac:spMkLst>
            <pc:docMk/>
            <pc:sldMk cId="3104258812" sldId="311"/>
            <ac:spMk id="4" creationId="{AD48276A-0419-4A4A-6E98-72A4C4301CC3}"/>
          </ac:spMkLst>
        </pc:spChg>
      </pc:sldChg>
      <pc:sldChg chg="modSp mod modAnim">
        <pc:chgData name="Kelly Webb-Davies (Staff)" userId="41bbc8af-4e3c-41fb-b572-1954103a2f9c" providerId="ADAL" clId="{8DB4C085-C675-B54E-913C-1662266347BE}" dt="2023-06-24T15:42:38.520" v="2655"/>
        <pc:sldMkLst>
          <pc:docMk/>
          <pc:sldMk cId="3527221779" sldId="312"/>
        </pc:sldMkLst>
        <pc:spChg chg="mod">
          <ac:chgData name="Kelly Webb-Davies (Staff)" userId="41bbc8af-4e3c-41fb-b572-1954103a2f9c" providerId="ADAL" clId="{8DB4C085-C675-B54E-913C-1662266347BE}" dt="2023-06-24T10:05:28.158" v="453" actId="21"/>
          <ac:spMkLst>
            <pc:docMk/>
            <pc:sldMk cId="3527221779" sldId="312"/>
            <ac:spMk id="4" creationId="{AD48276A-0419-4A4A-6E98-72A4C4301CC3}"/>
          </ac:spMkLst>
        </pc:spChg>
      </pc:sldChg>
      <pc:sldChg chg="modSp mod modAnim">
        <pc:chgData name="Kelly Webb-Davies (Staff)" userId="41bbc8af-4e3c-41fb-b572-1954103a2f9c" providerId="ADAL" clId="{8DB4C085-C675-B54E-913C-1662266347BE}" dt="2023-06-24T16:25:52.328" v="3261" actId="20577"/>
        <pc:sldMkLst>
          <pc:docMk/>
          <pc:sldMk cId="3563935066" sldId="313"/>
        </pc:sldMkLst>
        <pc:spChg chg="mod">
          <ac:chgData name="Kelly Webb-Davies (Staff)" userId="41bbc8af-4e3c-41fb-b572-1954103a2f9c" providerId="ADAL" clId="{8DB4C085-C675-B54E-913C-1662266347BE}" dt="2023-06-24T16:25:52.328" v="3261" actId="20577"/>
          <ac:spMkLst>
            <pc:docMk/>
            <pc:sldMk cId="3563935066" sldId="313"/>
            <ac:spMk id="4" creationId="{AD48276A-0419-4A4A-6E98-72A4C4301CC3}"/>
          </ac:spMkLst>
        </pc:spChg>
      </pc:sldChg>
      <pc:sldChg chg="modSp mod modAnim">
        <pc:chgData name="Kelly Webb-Davies (Staff)" userId="41bbc8af-4e3c-41fb-b572-1954103a2f9c" providerId="ADAL" clId="{8DB4C085-C675-B54E-913C-1662266347BE}" dt="2023-06-24T15:42:05.486" v="2649"/>
        <pc:sldMkLst>
          <pc:docMk/>
          <pc:sldMk cId="3547737150" sldId="314"/>
        </pc:sldMkLst>
        <pc:spChg chg="mod">
          <ac:chgData name="Kelly Webb-Davies (Staff)" userId="41bbc8af-4e3c-41fb-b572-1954103a2f9c" providerId="ADAL" clId="{8DB4C085-C675-B54E-913C-1662266347BE}" dt="2023-06-24T12:09:24.647" v="2480" actId="20577"/>
          <ac:spMkLst>
            <pc:docMk/>
            <pc:sldMk cId="3547737150" sldId="314"/>
            <ac:spMk id="2" creationId="{A312F669-DD8A-4C25-9EBB-5578D099B0EB}"/>
          </ac:spMkLst>
        </pc:spChg>
        <pc:spChg chg="mod">
          <ac:chgData name="Kelly Webb-Davies (Staff)" userId="41bbc8af-4e3c-41fb-b572-1954103a2f9c" providerId="ADAL" clId="{8DB4C085-C675-B54E-913C-1662266347BE}" dt="2023-06-24T11:59:08.859" v="2433" actId="20577"/>
          <ac:spMkLst>
            <pc:docMk/>
            <pc:sldMk cId="3547737150" sldId="314"/>
            <ac:spMk id="4" creationId="{AD48276A-0419-4A4A-6E98-72A4C4301CC3}"/>
          </ac:spMkLst>
        </pc:spChg>
      </pc:sldChg>
      <pc:sldChg chg="modSp mod modAnim">
        <pc:chgData name="Kelly Webb-Davies (Staff)" userId="41bbc8af-4e3c-41fb-b572-1954103a2f9c" providerId="ADAL" clId="{8DB4C085-C675-B54E-913C-1662266347BE}" dt="2023-06-24T16:42:54.089" v="3268" actId="20577"/>
        <pc:sldMkLst>
          <pc:docMk/>
          <pc:sldMk cId="507325068" sldId="315"/>
        </pc:sldMkLst>
        <pc:spChg chg="mod">
          <ac:chgData name="Kelly Webb-Davies (Staff)" userId="41bbc8af-4e3c-41fb-b572-1954103a2f9c" providerId="ADAL" clId="{8DB4C085-C675-B54E-913C-1662266347BE}" dt="2023-06-24T16:42:54.089" v="3268" actId="20577"/>
          <ac:spMkLst>
            <pc:docMk/>
            <pc:sldMk cId="507325068" sldId="315"/>
            <ac:spMk id="4" creationId="{AD48276A-0419-4A4A-6E98-72A4C4301CC3}"/>
          </ac:spMkLst>
        </pc:spChg>
      </pc:sldChg>
      <pc:sldChg chg="addSp modSp mod">
        <pc:chgData name="Kelly Webb-Davies (Staff)" userId="41bbc8af-4e3c-41fb-b572-1954103a2f9c" providerId="ADAL" clId="{8DB4C085-C675-B54E-913C-1662266347BE}" dt="2023-06-24T16:18:58.347" v="3180" actId="167"/>
        <pc:sldMkLst>
          <pc:docMk/>
          <pc:sldMk cId="3773366971" sldId="318"/>
        </pc:sldMkLst>
        <pc:spChg chg="add mod">
          <ac:chgData name="Kelly Webb-Davies (Staff)" userId="41bbc8af-4e3c-41fb-b572-1954103a2f9c" providerId="ADAL" clId="{8DB4C085-C675-B54E-913C-1662266347BE}" dt="2023-06-24T16:18:58.347" v="3180" actId="167"/>
          <ac:spMkLst>
            <pc:docMk/>
            <pc:sldMk cId="3773366971" sldId="318"/>
            <ac:spMk id="9" creationId="{D7A1C952-A9D6-544B-A34C-AA83E0C60B05}"/>
          </ac:spMkLst>
        </pc:spChg>
      </pc:sldChg>
      <pc:sldChg chg="modAnim">
        <pc:chgData name="Kelly Webb-Davies (Staff)" userId="41bbc8af-4e3c-41fb-b572-1954103a2f9c" providerId="ADAL" clId="{8DB4C085-C675-B54E-913C-1662266347BE}" dt="2023-06-24T15:41:56.420" v="2647"/>
        <pc:sldMkLst>
          <pc:docMk/>
          <pc:sldMk cId="1628372050" sldId="319"/>
        </pc:sldMkLst>
      </pc:sldChg>
      <pc:sldChg chg="modSp modAnim">
        <pc:chgData name="Kelly Webb-Davies (Staff)" userId="41bbc8af-4e3c-41fb-b572-1954103a2f9c" providerId="ADAL" clId="{8DB4C085-C675-B54E-913C-1662266347BE}" dt="2023-06-24T15:42:00.937" v="2648"/>
        <pc:sldMkLst>
          <pc:docMk/>
          <pc:sldMk cId="3305248" sldId="320"/>
        </pc:sldMkLst>
        <pc:spChg chg="mod">
          <ac:chgData name="Kelly Webb-Davies (Staff)" userId="41bbc8af-4e3c-41fb-b572-1954103a2f9c" providerId="ADAL" clId="{8DB4C085-C675-B54E-913C-1662266347BE}" dt="2023-06-24T09:53:25.070" v="210" actId="20577"/>
          <ac:spMkLst>
            <pc:docMk/>
            <pc:sldMk cId="3305248" sldId="320"/>
            <ac:spMk id="4" creationId="{AD48276A-0419-4A4A-6E98-72A4C4301CC3}"/>
          </ac:spMkLst>
        </pc:spChg>
      </pc:sldChg>
      <pc:sldChg chg="modSp mod modAnim">
        <pc:chgData name="Kelly Webb-Davies (Staff)" userId="41bbc8af-4e3c-41fb-b572-1954103a2f9c" providerId="ADAL" clId="{8DB4C085-C675-B54E-913C-1662266347BE}" dt="2023-06-24T15:42:51.548" v="2657"/>
        <pc:sldMkLst>
          <pc:docMk/>
          <pc:sldMk cId="3676999071" sldId="325"/>
        </pc:sldMkLst>
        <pc:spChg chg="mod">
          <ac:chgData name="Kelly Webb-Davies (Staff)" userId="41bbc8af-4e3c-41fb-b572-1954103a2f9c" providerId="ADAL" clId="{8DB4C085-C675-B54E-913C-1662266347BE}" dt="2023-06-24T11:30:37.961" v="1955" actId="20577"/>
          <ac:spMkLst>
            <pc:docMk/>
            <pc:sldMk cId="3676999071" sldId="325"/>
            <ac:spMk id="4" creationId="{AD48276A-0419-4A4A-6E98-72A4C4301CC3}"/>
          </ac:spMkLst>
        </pc:spChg>
      </pc:sldChg>
      <pc:sldChg chg="modSp add mod modAnim">
        <pc:chgData name="Kelly Webb-Davies (Staff)" userId="41bbc8af-4e3c-41fb-b572-1954103a2f9c" providerId="ADAL" clId="{8DB4C085-C675-B54E-913C-1662266347BE}" dt="2023-06-24T16:12:07.079" v="3149" actId="20577"/>
        <pc:sldMkLst>
          <pc:docMk/>
          <pc:sldMk cId="2086310104" sldId="326"/>
        </pc:sldMkLst>
        <pc:spChg chg="mod">
          <ac:chgData name="Kelly Webb-Davies (Staff)" userId="41bbc8af-4e3c-41fb-b572-1954103a2f9c" providerId="ADAL" clId="{8DB4C085-C675-B54E-913C-1662266347BE}" dt="2023-06-24T10:46:34.660" v="918" actId="20577"/>
          <ac:spMkLst>
            <pc:docMk/>
            <pc:sldMk cId="2086310104" sldId="326"/>
            <ac:spMk id="2" creationId="{A312F669-DD8A-4C25-9EBB-5578D099B0EB}"/>
          </ac:spMkLst>
        </pc:spChg>
        <pc:spChg chg="mod">
          <ac:chgData name="Kelly Webb-Davies (Staff)" userId="41bbc8af-4e3c-41fb-b572-1954103a2f9c" providerId="ADAL" clId="{8DB4C085-C675-B54E-913C-1662266347BE}" dt="2023-06-24T16:12:07.079" v="3149" actId="20577"/>
          <ac:spMkLst>
            <pc:docMk/>
            <pc:sldMk cId="2086310104" sldId="326"/>
            <ac:spMk id="4" creationId="{AD48276A-0419-4A4A-6E98-72A4C4301CC3}"/>
          </ac:spMkLst>
        </pc:spChg>
      </pc:sldChg>
      <pc:sldChg chg="modSp add mod ord">
        <pc:chgData name="Kelly Webb-Davies (Staff)" userId="41bbc8af-4e3c-41fb-b572-1954103a2f9c" providerId="ADAL" clId="{8DB4C085-C675-B54E-913C-1662266347BE}" dt="2023-06-24T15:46:16.806" v="2844" actId="20578"/>
        <pc:sldMkLst>
          <pc:docMk/>
          <pc:sldMk cId="1793681931" sldId="327"/>
        </pc:sldMkLst>
        <pc:spChg chg="mod">
          <ac:chgData name="Kelly Webb-Davies (Staff)" userId="41bbc8af-4e3c-41fb-b572-1954103a2f9c" providerId="ADAL" clId="{8DB4C085-C675-B54E-913C-1662266347BE}" dt="2023-06-24T15:46:12.554" v="2843" actId="20577"/>
          <ac:spMkLst>
            <pc:docMk/>
            <pc:sldMk cId="1793681931" sldId="327"/>
            <ac:spMk id="4" creationId="{AD48276A-0419-4A4A-6E98-72A4C4301CC3}"/>
          </ac:spMkLst>
        </pc:spChg>
      </pc:sldChg>
    </pc:docChg>
  </pc:docChgLst>
  <pc:docChgLst>
    <pc:chgData name="Kelly Webb-Davies (Staff)" userId="41bbc8af-4e3c-41fb-b572-1954103a2f9c" providerId="ADAL" clId="{76CFDF64-48F2-2840-929D-03F38BCFAB1B}"/>
    <pc:docChg chg="undo custSel addSld delSld modSld sldOrd">
      <pc:chgData name="Kelly Webb-Davies (Staff)" userId="41bbc8af-4e3c-41fb-b572-1954103a2f9c" providerId="ADAL" clId="{76CFDF64-48F2-2840-929D-03F38BCFAB1B}" dt="2023-06-28T16:46:31.728" v="3175" actId="2696"/>
      <pc:docMkLst>
        <pc:docMk/>
      </pc:docMkLst>
      <pc:sldChg chg="addSp delSp modSp mod modTransition modAnim">
        <pc:chgData name="Kelly Webb-Davies (Staff)" userId="41bbc8af-4e3c-41fb-b572-1954103a2f9c" providerId="ADAL" clId="{76CFDF64-48F2-2840-929D-03F38BCFAB1B}" dt="2023-06-24T17:53:07.231" v="332" actId="1076"/>
        <pc:sldMkLst>
          <pc:docMk/>
          <pc:sldMk cId="1213680375" sldId="257"/>
        </pc:sldMkLst>
        <pc:spChg chg="mod">
          <ac:chgData name="Kelly Webb-Davies (Staff)" userId="41bbc8af-4e3c-41fb-b572-1954103a2f9c" providerId="ADAL" clId="{76CFDF64-48F2-2840-929D-03F38BCFAB1B}" dt="2023-06-24T17:53:03.208" v="331" actId="14100"/>
          <ac:spMkLst>
            <pc:docMk/>
            <pc:sldMk cId="1213680375" sldId="257"/>
            <ac:spMk id="2" creationId="{DD9FBDCE-CB9A-3C48-97CD-BBB0AF241AAC}"/>
          </ac:spMkLst>
        </pc:spChg>
        <pc:spChg chg="mod">
          <ac:chgData name="Kelly Webb-Davies (Staff)" userId="41bbc8af-4e3c-41fb-b572-1954103a2f9c" providerId="ADAL" clId="{76CFDF64-48F2-2840-929D-03F38BCFAB1B}" dt="2023-06-24T17:53:07.231" v="332" actId="1076"/>
          <ac:spMkLst>
            <pc:docMk/>
            <pc:sldMk cId="1213680375" sldId="257"/>
            <ac:spMk id="12" creationId="{05B6252B-8268-CA41-B5A4-CE913C6F8551}"/>
          </ac:spMkLst>
        </pc:spChg>
        <pc:picChg chg="mod modCrop">
          <ac:chgData name="Kelly Webb-Davies (Staff)" userId="41bbc8af-4e3c-41fb-b572-1954103a2f9c" providerId="ADAL" clId="{76CFDF64-48F2-2840-929D-03F38BCFAB1B}" dt="2023-06-24T17:52:59.908" v="330" actId="1076"/>
          <ac:picMkLst>
            <pc:docMk/>
            <pc:sldMk cId="1213680375" sldId="257"/>
            <ac:picMk id="3" creationId="{6DE31175-A0F0-4F48-B7E4-765B3B7A34E8}"/>
          </ac:picMkLst>
        </pc:picChg>
        <pc:picChg chg="add del mod">
          <ac:chgData name="Kelly Webb-Davies (Staff)" userId="41bbc8af-4e3c-41fb-b572-1954103a2f9c" providerId="ADAL" clId="{76CFDF64-48F2-2840-929D-03F38BCFAB1B}" dt="2023-06-24T17:51:06.913" v="304"/>
          <ac:picMkLst>
            <pc:docMk/>
            <pc:sldMk cId="1213680375" sldId="257"/>
            <ac:picMk id="4" creationId="{69BC6C92-56EB-CE42-B564-3814F5B0667A}"/>
          </ac:picMkLst>
        </pc:picChg>
        <pc:picChg chg="del">
          <ac:chgData name="Kelly Webb-Davies (Staff)" userId="41bbc8af-4e3c-41fb-b572-1954103a2f9c" providerId="ADAL" clId="{76CFDF64-48F2-2840-929D-03F38BCFAB1B}" dt="2023-06-24T17:52:28.314" v="324" actId="478"/>
          <ac:picMkLst>
            <pc:docMk/>
            <pc:sldMk cId="1213680375" sldId="257"/>
            <ac:picMk id="5" creationId="{A394EC99-D567-6B48-A5A8-8A52E024ED0B}"/>
          </ac:picMkLst>
        </pc:picChg>
        <pc:picChg chg="mod modCrop">
          <ac:chgData name="Kelly Webb-Davies (Staff)" userId="41bbc8af-4e3c-41fb-b572-1954103a2f9c" providerId="ADAL" clId="{76CFDF64-48F2-2840-929D-03F38BCFAB1B}" dt="2023-06-24T17:52:54.951" v="328" actId="1076"/>
          <ac:picMkLst>
            <pc:docMk/>
            <pc:sldMk cId="1213680375" sldId="257"/>
            <ac:picMk id="9" creationId="{0CC249F9-491B-0D47-B270-6BE104B75B44}"/>
          </ac:picMkLst>
        </pc:picChg>
        <pc:picChg chg="del">
          <ac:chgData name="Kelly Webb-Davies (Staff)" userId="41bbc8af-4e3c-41fb-b572-1954103a2f9c" providerId="ADAL" clId="{76CFDF64-48F2-2840-929D-03F38BCFAB1B}" dt="2023-06-24T17:52:29.843" v="325" actId="478"/>
          <ac:picMkLst>
            <pc:docMk/>
            <pc:sldMk cId="1213680375" sldId="257"/>
            <ac:picMk id="11" creationId="{BE903453-3F82-CE45-BE55-E19CD84FAD9C}"/>
          </ac:picMkLst>
        </pc:picChg>
      </pc:sldChg>
      <pc:sldChg chg="addSp delSp modSp modTransition modAnim">
        <pc:chgData name="Kelly Webb-Davies (Staff)" userId="41bbc8af-4e3c-41fb-b572-1954103a2f9c" providerId="ADAL" clId="{76CFDF64-48F2-2840-929D-03F38BCFAB1B}" dt="2023-06-24T17:51:51.150" v="322"/>
        <pc:sldMkLst>
          <pc:docMk/>
          <pc:sldMk cId="0" sldId="258"/>
        </pc:sldMkLst>
        <pc:picChg chg="add del mod">
          <ac:chgData name="Kelly Webb-Davies (Staff)" userId="41bbc8af-4e3c-41fb-b572-1954103a2f9c" providerId="ADAL" clId="{76CFDF64-48F2-2840-929D-03F38BCFAB1B}" dt="2023-06-24T17:07:13.118" v="15"/>
          <ac:picMkLst>
            <pc:docMk/>
            <pc:sldMk cId="0" sldId="258"/>
            <ac:picMk id="2" creationId="{824EBA97-55F4-A041-9A95-BAF28E2E7077}"/>
          </ac:picMkLst>
        </pc:picChg>
        <pc:picChg chg="add del mod">
          <ac:chgData name="Kelly Webb-Davies (Staff)" userId="41bbc8af-4e3c-41fb-b572-1954103a2f9c" providerId="ADAL" clId="{76CFDF64-48F2-2840-929D-03F38BCFAB1B}" dt="2023-06-24T17:51:51.150" v="322"/>
          <ac:picMkLst>
            <pc:docMk/>
            <pc:sldMk cId="0" sldId="258"/>
            <ac:picMk id="4" creationId="{48AD7627-7D72-6F4C-8F8B-1CF9549D5E31}"/>
          </ac:picMkLst>
        </pc:picChg>
      </pc:sldChg>
      <pc:sldChg chg="addSp delSp modSp mod modTransition modAnim">
        <pc:chgData name="Kelly Webb-Davies (Staff)" userId="41bbc8af-4e3c-41fb-b572-1954103a2f9c" providerId="ADAL" clId="{76CFDF64-48F2-2840-929D-03F38BCFAB1B}" dt="2023-06-24T20:47:21.869" v="2123" actId="20577"/>
        <pc:sldMkLst>
          <pc:docMk/>
          <pc:sldMk cId="497151701" sldId="298"/>
        </pc:sldMkLst>
        <pc:spChg chg="mod">
          <ac:chgData name="Kelly Webb-Davies (Staff)" userId="41bbc8af-4e3c-41fb-b572-1954103a2f9c" providerId="ADAL" clId="{76CFDF64-48F2-2840-929D-03F38BCFAB1B}" dt="2023-06-24T20:47:21.869" v="2123" actId="20577"/>
          <ac:spMkLst>
            <pc:docMk/>
            <pc:sldMk cId="497151701" sldId="298"/>
            <ac:spMk id="4" creationId="{AD48276A-0419-4A4A-6E98-72A4C4301CC3}"/>
          </ac:spMkLst>
        </pc:spChg>
        <pc:picChg chg="add del mod">
          <ac:chgData name="Kelly Webb-Davies (Staff)" userId="41bbc8af-4e3c-41fb-b572-1954103a2f9c" providerId="ADAL" clId="{76CFDF64-48F2-2840-929D-03F38BCFAB1B}" dt="2023-06-24T17:07:11.051" v="14"/>
          <ac:picMkLst>
            <pc:docMk/>
            <pc:sldMk cId="497151701" sldId="298"/>
            <ac:picMk id="3" creationId="{D7FA0789-6878-EB48-ACDD-262984F772CC}"/>
          </ac:picMkLst>
        </pc:picChg>
        <pc:picChg chg="add del mod">
          <ac:chgData name="Kelly Webb-Davies (Staff)" userId="41bbc8af-4e3c-41fb-b572-1954103a2f9c" providerId="ADAL" clId="{76CFDF64-48F2-2840-929D-03F38BCFAB1B}" dt="2023-06-24T17:51:47.063" v="320"/>
          <ac:picMkLst>
            <pc:docMk/>
            <pc:sldMk cId="497151701" sldId="298"/>
            <ac:picMk id="6" creationId="{6C8A0B7E-7729-3340-9978-E2A710678930}"/>
          </ac:picMkLst>
        </pc:picChg>
      </pc:sldChg>
      <pc:sldChg chg="addSp delSp modSp del mod ord modTransition modAnim">
        <pc:chgData name="Kelly Webb-Davies (Staff)" userId="41bbc8af-4e3c-41fb-b572-1954103a2f9c" providerId="ADAL" clId="{76CFDF64-48F2-2840-929D-03F38BCFAB1B}" dt="2023-06-27T15:55:07.276" v="3172" actId="2696"/>
        <pc:sldMkLst>
          <pc:docMk/>
          <pc:sldMk cId="2442362698" sldId="299"/>
        </pc:sldMkLst>
        <pc:spChg chg="mod">
          <ac:chgData name="Kelly Webb-Davies (Staff)" userId="41bbc8af-4e3c-41fb-b572-1954103a2f9c" providerId="ADAL" clId="{76CFDF64-48F2-2840-929D-03F38BCFAB1B}" dt="2023-06-26T21:07:18.807" v="3057" actId="20577"/>
          <ac:spMkLst>
            <pc:docMk/>
            <pc:sldMk cId="2442362698" sldId="299"/>
            <ac:spMk id="4" creationId="{AD48276A-0419-4A4A-6E98-72A4C4301CC3}"/>
          </ac:spMkLst>
        </pc:spChg>
        <pc:picChg chg="add del mod">
          <ac:chgData name="Kelly Webb-Davies (Staff)" userId="41bbc8af-4e3c-41fb-b572-1954103a2f9c" providerId="ADAL" clId="{76CFDF64-48F2-2840-929D-03F38BCFAB1B}" dt="2023-06-24T17:07:08.031" v="13"/>
          <ac:picMkLst>
            <pc:docMk/>
            <pc:sldMk cId="2442362698" sldId="299"/>
            <ac:picMk id="3" creationId="{97BD50CF-CED0-C64E-89FB-7FD92B824F2D}"/>
          </ac:picMkLst>
        </pc:picChg>
        <pc:picChg chg="add del mod">
          <ac:chgData name="Kelly Webb-Davies (Staff)" userId="41bbc8af-4e3c-41fb-b572-1954103a2f9c" providerId="ADAL" clId="{76CFDF64-48F2-2840-929D-03F38BCFAB1B}" dt="2023-06-24T17:51:48.931" v="321"/>
          <ac:picMkLst>
            <pc:docMk/>
            <pc:sldMk cId="2442362698" sldId="299"/>
            <ac:picMk id="6" creationId="{D817C703-CF18-384D-BEE0-371B495605F2}"/>
          </ac:picMkLst>
        </pc:picChg>
      </pc:sldChg>
      <pc:sldChg chg="addSp delSp modSp mod modTransition modAnim">
        <pc:chgData name="Kelly Webb-Davies (Staff)" userId="41bbc8af-4e3c-41fb-b572-1954103a2f9c" providerId="ADAL" clId="{76CFDF64-48F2-2840-929D-03F38BCFAB1B}" dt="2023-06-25T18:38:05.681" v="2245" actId="20577"/>
        <pc:sldMkLst>
          <pc:docMk/>
          <pc:sldMk cId="3257558448" sldId="300"/>
        </pc:sldMkLst>
        <pc:spChg chg="mod">
          <ac:chgData name="Kelly Webb-Davies (Staff)" userId="41bbc8af-4e3c-41fb-b572-1954103a2f9c" providerId="ADAL" clId="{76CFDF64-48F2-2840-929D-03F38BCFAB1B}" dt="2023-06-25T18:38:05.681" v="2245" actId="20577"/>
          <ac:spMkLst>
            <pc:docMk/>
            <pc:sldMk cId="3257558448" sldId="300"/>
            <ac:spMk id="4" creationId="{AD48276A-0419-4A4A-6E98-72A4C4301CC3}"/>
          </ac:spMkLst>
        </pc:spChg>
        <pc:picChg chg="add del mod">
          <ac:chgData name="Kelly Webb-Davies (Staff)" userId="41bbc8af-4e3c-41fb-b572-1954103a2f9c" providerId="ADAL" clId="{76CFDF64-48F2-2840-929D-03F38BCFAB1B}" dt="2023-06-24T17:07:05.132" v="12"/>
          <ac:picMkLst>
            <pc:docMk/>
            <pc:sldMk cId="3257558448" sldId="300"/>
            <ac:picMk id="3" creationId="{D531C35B-B09B-3B4D-9975-C9659EACF11F}"/>
          </ac:picMkLst>
        </pc:picChg>
        <pc:picChg chg="add del mod">
          <ac:chgData name="Kelly Webb-Davies (Staff)" userId="41bbc8af-4e3c-41fb-b572-1954103a2f9c" providerId="ADAL" clId="{76CFDF64-48F2-2840-929D-03F38BCFAB1B}" dt="2023-06-24T17:51:43.297" v="318"/>
          <ac:picMkLst>
            <pc:docMk/>
            <pc:sldMk cId="3257558448" sldId="300"/>
            <ac:picMk id="9" creationId="{B68113B4-F899-4946-867F-5BAABA1A0079}"/>
          </ac:picMkLst>
        </pc:picChg>
      </pc:sldChg>
      <pc:sldChg chg="addSp delSp modSp mod modTransition modAnim">
        <pc:chgData name="Kelly Webb-Davies (Staff)" userId="41bbc8af-4e3c-41fb-b572-1954103a2f9c" providerId="ADAL" clId="{76CFDF64-48F2-2840-929D-03F38BCFAB1B}" dt="2023-06-26T15:37:06.101" v="2989" actId="1076"/>
        <pc:sldMkLst>
          <pc:docMk/>
          <pc:sldMk cId="345116520" sldId="301"/>
        </pc:sldMkLst>
        <pc:spChg chg="mod">
          <ac:chgData name="Kelly Webb-Davies (Staff)" userId="41bbc8af-4e3c-41fb-b572-1954103a2f9c" providerId="ADAL" clId="{76CFDF64-48F2-2840-929D-03F38BCFAB1B}" dt="2023-06-26T15:37:06.101" v="2989" actId="1076"/>
          <ac:spMkLst>
            <pc:docMk/>
            <pc:sldMk cId="345116520" sldId="301"/>
            <ac:spMk id="4" creationId="{AD48276A-0419-4A4A-6E98-72A4C4301CC3}"/>
          </ac:spMkLst>
        </pc:spChg>
        <pc:picChg chg="add del mod">
          <ac:chgData name="Kelly Webb-Davies (Staff)" userId="41bbc8af-4e3c-41fb-b572-1954103a2f9c" providerId="ADAL" clId="{76CFDF64-48F2-2840-929D-03F38BCFAB1B}" dt="2023-06-24T17:07:02.878" v="11"/>
          <ac:picMkLst>
            <pc:docMk/>
            <pc:sldMk cId="345116520" sldId="301"/>
            <ac:picMk id="3" creationId="{2B267982-AB0B-8D42-9474-8A6BF4A237FC}"/>
          </ac:picMkLst>
        </pc:picChg>
        <pc:picChg chg="add del mod">
          <ac:chgData name="Kelly Webb-Davies (Staff)" userId="41bbc8af-4e3c-41fb-b572-1954103a2f9c" providerId="ADAL" clId="{76CFDF64-48F2-2840-929D-03F38BCFAB1B}" dt="2023-06-24T17:51:41.260" v="317"/>
          <ac:picMkLst>
            <pc:docMk/>
            <pc:sldMk cId="345116520" sldId="301"/>
            <ac:picMk id="6" creationId="{865324FC-1D89-AF43-914E-332D95A2615B}"/>
          </ac:picMkLst>
        </pc:picChg>
      </pc:sldChg>
      <pc:sldChg chg="addSp delSp modSp mod modTransition modAnim">
        <pc:chgData name="Kelly Webb-Davies (Staff)" userId="41bbc8af-4e3c-41fb-b572-1954103a2f9c" providerId="ADAL" clId="{76CFDF64-48F2-2840-929D-03F38BCFAB1B}" dt="2023-06-26T21:19:15.549" v="3135" actId="1076"/>
        <pc:sldMkLst>
          <pc:docMk/>
          <pc:sldMk cId="3281270047" sldId="302"/>
        </pc:sldMkLst>
        <pc:spChg chg="mod">
          <ac:chgData name="Kelly Webb-Davies (Staff)" userId="41bbc8af-4e3c-41fb-b572-1954103a2f9c" providerId="ADAL" clId="{76CFDF64-48F2-2840-929D-03F38BCFAB1B}" dt="2023-06-26T21:19:15.549" v="3135" actId="1076"/>
          <ac:spMkLst>
            <pc:docMk/>
            <pc:sldMk cId="3281270047" sldId="302"/>
            <ac:spMk id="2" creationId="{A312F669-DD8A-4C25-9EBB-5578D099B0EB}"/>
          </ac:spMkLst>
        </pc:spChg>
        <pc:spChg chg="mod">
          <ac:chgData name="Kelly Webb-Davies (Staff)" userId="41bbc8af-4e3c-41fb-b572-1954103a2f9c" providerId="ADAL" clId="{76CFDF64-48F2-2840-929D-03F38BCFAB1B}" dt="2023-06-24T20:48:16.187" v="2124" actId="1076"/>
          <ac:spMkLst>
            <pc:docMk/>
            <pc:sldMk cId="3281270047" sldId="302"/>
            <ac:spMk id="6" creationId="{B8A549B9-4072-2D4E-B0B6-92ED79E20394}"/>
          </ac:spMkLst>
        </pc:spChg>
        <pc:picChg chg="add del mod">
          <ac:chgData name="Kelly Webb-Davies (Staff)" userId="41bbc8af-4e3c-41fb-b572-1954103a2f9c" providerId="ADAL" clId="{76CFDF64-48F2-2840-929D-03F38BCFAB1B}" dt="2023-06-24T17:06:59.164" v="10"/>
          <ac:picMkLst>
            <pc:docMk/>
            <pc:sldMk cId="3281270047" sldId="302"/>
            <ac:picMk id="3" creationId="{B8ED1A6F-2CAF-FF4F-82DF-97914EB6FAD6}"/>
          </ac:picMkLst>
        </pc:picChg>
        <pc:picChg chg="add del mod">
          <ac:chgData name="Kelly Webb-Davies (Staff)" userId="41bbc8af-4e3c-41fb-b572-1954103a2f9c" providerId="ADAL" clId="{76CFDF64-48F2-2840-929D-03F38BCFAB1B}" dt="2023-06-24T17:51:39.313" v="316"/>
          <ac:picMkLst>
            <pc:docMk/>
            <pc:sldMk cId="3281270047" sldId="302"/>
            <ac:picMk id="4" creationId="{0AE297F8-3A60-D248-BC94-523CA1A9B8A7}"/>
          </ac:picMkLst>
        </pc:picChg>
      </pc:sldChg>
      <pc:sldChg chg="addSp delSp modSp mod modTransition modAnim">
        <pc:chgData name="Kelly Webb-Davies (Staff)" userId="41bbc8af-4e3c-41fb-b572-1954103a2f9c" providerId="ADAL" clId="{76CFDF64-48F2-2840-929D-03F38BCFAB1B}" dt="2023-06-26T14:55:23.830" v="2988" actId="20577"/>
        <pc:sldMkLst>
          <pc:docMk/>
          <pc:sldMk cId="2110869647" sldId="303"/>
        </pc:sldMkLst>
        <pc:spChg chg="mod">
          <ac:chgData name="Kelly Webb-Davies (Staff)" userId="41bbc8af-4e3c-41fb-b572-1954103a2f9c" providerId="ADAL" clId="{76CFDF64-48F2-2840-929D-03F38BCFAB1B}" dt="2023-06-26T14:55:23.830" v="2988" actId="20577"/>
          <ac:spMkLst>
            <pc:docMk/>
            <pc:sldMk cId="2110869647" sldId="303"/>
            <ac:spMk id="7" creationId="{5A5C2184-FBD3-FF49-A112-6846DCF2A754}"/>
          </ac:spMkLst>
        </pc:spChg>
        <pc:spChg chg="add del mod">
          <ac:chgData name="Kelly Webb-Davies (Staff)" userId="41bbc8af-4e3c-41fb-b572-1954103a2f9c" providerId="ADAL" clId="{76CFDF64-48F2-2840-929D-03F38BCFAB1B}" dt="2023-06-25T18:45:52.129" v="2385" actId="478"/>
          <ac:spMkLst>
            <pc:docMk/>
            <pc:sldMk cId="2110869647" sldId="303"/>
            <ac:spMk id="9" creationId="{B9363C41-55F3-5B41-A213-DCC3BFA430B3}"/>
          </ac:spMkLst>
        </pc:spChg>
        <pc:picChg chg="add del mod">
          <ac:chgData name="Kelly Webb-Davies (Staff)" userId="41bbc8af-4e3c-41fb-b572-1954103a2f9c" providerId="ADAL" clId="{76CFDF64-48F2-2840-929D-03F38BCFAB1B}" dt="2023-06-24T17:06:55.045" v="8"/>
          <ac:picMkLst>
            <pc:docMk/>
            <pc:sldMk cId="2110869647" sldId="303"/>
            <ac:picMk id="3" creationId="{15AA3C5B-7BE8-7348-9173-3A60F582A748}"/>
          </ac:picMkLst>
        </pc:picChg>
        <pc:picChg chg="add del mod">
          <ac:chgData name="Kelly Webb-Davies (Staff)" userId="41bbc8af-4e3c-41fb-b572-1954103a2f9c" providerId="ADAL" clId="{76CFDF64-48F2-2840-929D-03F38BCFAB1B}" dt="2023-06-24T17:51:37.263" v="315"/>
          <ac:picMkLst>
            <pc:docMk/>
            <pc:sldMk cId="2110869647" sldId="303"/>
            <ac:picMk id="4" creationId="{656AED4D-42F6-6442-B696-EDB9369D9AEA}"/>
          </ac:picMkLst>
        </pc:picChg>
      </pc:sldChg>
      <pc:sldChg chg="addSp delSp modSp del modTransition modAnim">
        <pc:chgData name="Kelly Webb-Davies (Staff)" userId="41bbc8af-4e3c-41fb-b572-1954103a2f9c" providerId="ADAL" clId="{76CFDF64-48F2-2840-929D-03F38BCFAB1B}" dt="2023-06-24T19:49:08.264" v="637" actId="2696"/>
        <pc:sldMkLst>
          <pc:docMk/>
          <pc:sldMk cId="2618399972" sldId="305"/>
        </pc:sldMkLst>
        <pc:picChg chg="add del mod">
          <ac:chgData name="Kelly Webb-Davies (Staff)" userId="41bbc8af-4e3c-41fb-b572-1954103a2f9c" providerId="ADAL" clId="{76CFDF64-48F2-2840-929D-03F38BCFAB1B}" dt="2023-06-24T17:06:52.816" v="7"/>
          <ac:picMkLst>
            <pc:docMk/>
            <pc:sldMk cId="2618399972" sldId="305"/>
            <ac:picMk id="3" creationId="{7895E501-06C6-E74A-82F4-B2866E54B702}"/>
          </ac:picMkLst>
        </pc:picChg>
        <pc:picChg chg="add del mod">
          <ac:chgData name="Kelly Webb-Davies (Staff)" userId="41bbc8af-4e3c-41fb-b572-1954103a2f9c" providerId="ADAL" clId="{76CFDF64-48F2-2840-929D-03F38BCFAB1B}" dt="2023-06-24T17:51:27.564" v="312"/>
          <ac:picMkLst>
            <pc:docMk/>
            <pc:sldMk cId="2618399972" sldId="305"/>
            <ac:picMk id="7" creationId="{DD17CE5F-24A9-1F40-9E7F-4F52925EB24D}"/>
          </ac:picMkLst>
        </pc:picChg>
      </pc:sldChg>
      <pc:sldChg chg="addSp delSp modSp del ord modTransition modAnim">
        <pc:chgData name="Kelly Webb-Davies (Staff)" userId="41bbc8af-4e3c-41fb-b572-1954103a2f9c" providerId="ADAL" clId="{76CFDF64-48F2-2840-929D-03F38BCFAB1B}" dt="2023-06-24T17:14:49.218" v="232" actId="2696"/>
        <pc:sldMkLst>
          <pc:docMk/>
          <pc:sldMk cId="769144606" sldId="306"/>
        </pc:sldMkLst>
        <pc:picChg chg="add del mod">
          <ac:chgData name="Kelly Webb-Davies (Staff)" userId="41bbc8af-4e3c-41fb-b572-1954103a2f9c" providerId="ADAL" clId="{76CFDF64-48F2-2840-929D-03F38BCFAB1B}" dt="2023-06-24T17:06:41.623" v="3"/>
          <ac:picMkLst>
            <pc:docMk/>
            <pc:sldMk cId="769144606" sldId="306"/>
            <ac:picMk id="3" creationId="{D3785349-A372-6E41-B2F3-A420952F3CDE}"/>
          </ac:picMkLst>
        </pc:picChg>
      </pc:sldChg>
      <pc:sldChg chg="addSp delSp modSp mod modTransition modAnim">
        <pc:chgData name="Kelly Webb-Davies (Staff)" userId="41bbc8af-4e3c-41fb-b572-1954103a2f9c" providerId="ADAL" clId="{76CFDF64-48F2-2840-929D-03F38BCFAB1B}" dt="2023-06-25T18:56:30.137" v="2723" actId="20577"/>
        <pc:sldMkLst>
          <pc:docMk/>
          <pc:sldMk cId="2623744658" sldId="307"/>
        </pc:sldMkLst>
        <pc:spChg chg="mod">
          <ac:chgData name="Kelly Webb-Davies (Staff)" userId="41bbc8af-4e3c-41fb-b572-1954103a2f9c" providerId="ADAL" clId="{76CFDF64-48F2-2840-929D-03F38BCFAB1B}" dt="2023-06-25T18:56:30.137" v="2723" actId="20577"/>
          <ac:spMkLst>
            <pc:docMk/>
            <pc:sldMk cId="2623744658" sldId="307"/>
            <ac:spMk id="4" creationId="{AD48276A-0419-4A4A-6E98-72A4C4301CC3}"/>
          </ac:spMkLst>
        </pc:spChg>
        <pc:picChg chg="add del mod">
          <ac:chgData name="Kelly Webb-Davies (Staff)" userId="41bbc8af-4e3c-41fb-b572-1954103a2f9c" providerId="ADAL" clId="{76CFDF64-48F2-2840-929D-03F38BCFAB1B}" dt="2023-06-24T17:06:27.370" v="1"/>
          <ac:picMkLst>
            <pc:docMk/>
            <pc:sldMk cId="2623744658" sldId="307"/>
            <ac:picMk id="3" creationId="{DFC03CDF-EFDC-2B4A-B182-47C029536EF0}"/>
          </ac:picMkLst>
        </pc:picChg>
        <pc:picChg chg="add del mod">
          <ac:chgData name="Kelly Webb-Davies (Staff)" userId="41bbc8af-4e3c-41fb-b572-1954103a2f9c" providerId="ADAL" clId="{76CFDF64-48F2-2840-929D-03F38BCFAB1B}" dt="2023-06-24T17:51:45.078" v="319"/>
          <ac:picMkLst>
            <pc:docMk/>
            <pc:sldMk cId="2623744658" sldId="307"/>
            <ac:picMk id="6" creationId="{2E9C928F-F17B-C14C-BAE4-8DFA900463B9}"/>
          </ac:picMkLst>
        </pc:picChg>
      </pc:sldChg>
      <pc:sldChg chg="addSp delSp modSp mod ord modTransition modAnim">
        <pc:chgData name="Kelly Webb-Davies (Staff)" userId="41bbc8af-4e3c-41fb-b572-1954103a2f9c" providerId="ADAL" clId="{76CFDF64-48F2-2840-929D-03F38BCFAB1B}" dt="2023-06-26T16:00:53.047" v="2994" actId="20577"/>
        <pc:sldMkLst>
          <pc:docMk/>
          <pc:sldMk cId="1124678173" sldId="308"/>
        </pc:sldMkLst>
        <pc:spChg chg="mod">
          <ac:chgData name="Kelly Webb-Davies (Staff)" userId="41bbc8af-4e3c-41fb-b572-1954103a2f9c" providerId="ADAL" clId="{76CFDF64-48F2-2840-929D-03F38BCFAB1B}" dt="2023-06-26T16:00:53.047" v="2994" actId="20577"/>
          <ac:spMkLst>
            <pc:docMk/>
            <pc:sldMk cId="1124678173" sldId="308"/>
            <ac:spMk id="4" creationId="{AD48276A-0419-4A4A-6E98-72A4C4301CC3}"/>
          </ac:spMkLst>
        </pc:spChg>
        <pc:picChg chg="add del mod">
          <ac:chgData name="Kelly Webb-Davies (Staff)" userId="41bbc8af-4e3c-41fb-b572-1954103a2f9c" providerId="ADAL" clId="{76CFDF64-48F2-2840-929D-03F38BCFAB1B}" dt="2023-06-24T17:06:39.160" v="2"/>
          <ac:picMkLst>
            <pc:docMk/>
            <pc:sldMk cId="1124678173" sldId="308"/>
            <ac:picMk id="3" creationId="{2CE05893-EE28-364C-8C55-E8A31899524E}"/>
          </ac:picMkLst>
        </pc:picChg>
        <pc:picChg chg="add del mod">
          <ac:chgData name="Kelly Webb-Davies (Staff)" userId="41bbc8af-4e3c-41fb-b572-1954103a2f9c" providerId="ADAL" clId="{76CFDF64-48F2-2840-929D-03F38BCFAB1B}" dt="2023-06-24T17:51:19.830" v="309"/>
          <ac:picMkLst>
            <pc:docMk/>
            <pc:sldMk cId="1124678173" sldId="308"/>
            <ac:picMk id="6" creationId="{AA3DF3B1-8586-3D4E-97D6-0A0203FFBD19}"/>
          </ac:picMkLst>
        </pc:picChg>
      </pc:sldChg>
      <pc:sldChg chg="addSp delSp modSp mod ord modTransition modAnim">
        <pc:chgData name="Kelly Webb-Davies (Staff)" userId="41bbc8af-4e3c-41fb-b572-1954103a2f9c" providerId="ADAL" clId="{76CFDF64-48F2-2840-929D-03F38BCFAB1B}" dt="2023-06-27T12:11:05.566" v="3171" actId="20578"/>
        <pc:sldMkLst>
          <pc:docMk/>
          <pc:sldMk cId="520789007" sldId="309"/>
        </pc:sldMkLst>
        <pc:spChg chg="mod">
          <ac:chgData name="Kelly Webb-Davies (Staff)" userId="41bbc8af-4e3c-41fb-b572-1954103a2f9c" providerId="ADAL" clId="{76CFDF64-48F2-2840-929D-03F38BCFAB1B}" dt="2023-06-27T12:11:05.566" v="3171" actId="20578"/>
          <ac:spMkLst>
            <pc:docMk/>
            <pc:sldMk cId="520789007" sldId="309"/>
            <ac:spMk id="4" creationId="{AD48276A-0419-4A4A-6E98-72A4C4301CC3}"/>
          </ac:spMkLst>
        </pc:spChg>
        <pc:spChg chg="add mod">
          <ac:chgData name="Kelly Webb-Davies (Staff)" userId="41bbc8af-4e3c-41fb-b572-1954103a2f9c" providerId="ADAL" clId="{76CFDF64-48F2-2840-929D-03F38BCFAB1B}" dt="2023-06-25T18:50:20.147" v="2394" actId="20577"/>
          <ac:spMkLst>
            <pc:docMk/>
            <pc:sldMk cId="520789007" sldId="309"/>
            <ac:spMk id="9" creationId="{BA4C9E15-1FA0-DC4C-8645-096202C3F55A}"/>
          </ac:spMkLst>
        </pc:spChg>
        <pc:picChg chg="add del mod">
          <ac:chgData name="Kelly Webb-Davies (Staff)" userId="41bbc8af-4e3c-41fb-b572-1954103a2f9c" providerId="ADAL" clId="{76CFDF64-48F2-2840-929D-03F38BCFAB1B}" dt="2023-06-24T17:51:17.218" v="308"/>
          <ac:picMkLst>
            <pc:docMk/>
            <pc:sldMk cId="520789007" sldId="309"/>
            <ac:picMk id="3" creationId="{3697245E-BF66-9A49-AB54-CCC2E20882EF}"/>
          </ac:picMkLst>
        </pc:picChg>
      </pc:sldChg>
      <pc:sldChg chg="addSp delSp modSp del modTransition modAnim">
        <pc:chgData name="Kelly Webb-Davies (Staff)" userId="41bbc8af-4e3c-41fb-b572-1954103a2f9c" providerId="ADAL" clId="{76CFDF64-48F2-2840-929D-03F38BCFAB1B}" dt="2023-06-24T20:08:42.544" v="1164" actId="2696"/>
        <pc:sldMkLst>
          <pc:docMk/>
          <pc:sldMk cId="696492974" sldId="310"/>
        </pc:sldMkLst>
        <pc:picChg chg="add del mod">
          <ac:chgData name="Kelly Webb-Davies (Staff)" userId="41bbc8af-4e3c-41fb-b572-1954103a2f9c" providerId="ADAL" clId="{76CFDF64-48F2-2840-929D-03F38BCFAB1B}" dt="2023-06-24T17:51:14.162" v="307"/>
          <ac:picMkLst>
            <pc:docMk/>
            <pc:sldMk cId="696492974" sldId="310"/>
            <ac:picMk id="3" creationId="{64C51392-E45A-2C44-A918-F6EB4C788CED}"/>
          </ac:picMkLst>
        </pc:picChg>
      </pc:sldChg>
      <pc:sldChg chg="addSp delSp modSp mod ord modTransition modAnim">
        <pc:chgData name="Kelly Webb-Davies (Staff)" userId="41bbc8af-4e3c-41fb-b572-1954103a2f9c" providerId="ADAL" clId="{76CFDF64-48F2-2840-929D-03F38BCFAB1B}" dt="2023-06-24T20:56:05.481" v="2163" actId="20577"/>
        <pc:sldMkLst>
          <pc:docMk/>
          <pc:sldMk cId="3104258812" sldId="311"/>
        </pc:sldMkLst>
        <pc:spChg chg="mod">
          <ac:chgData name="Kelly Webb-Davies (Staff)" userId="41bbc8af-4e3c-41fb-b572-1954103a2f9c" providerId="ADAL" clId="{76CFDF64-48F2-2840-929D-03F38BCFAB1B}" dt="2023-06-24T20:56:05.481" v="2163" actId="20577"/>
          <ac:spMkLst>
            <pc:docMk/>
            <pc:sldMk cId="3104258812" sldId="311"/>
            <ac:spMk id="4" creationId="{AD48276A-0419-4A4A-6E98-72A4C4301CC3}"/>
          </ac:spMkLst>
        </pc:spChg>
        <pc:picChg chg="add del mod">
          <ac:chgData name="Kelly Webb-Davies (Staff)" userId="41bbc8af-4e3c-41fb-b572-1954103a2f9c" providerId="ADAL" clId="{76CFDF64-48F2-2840-929D-03F38BCFAB1B}" dt="2023-06-24T17:51:09.160" v="305"/>
          <ac:picMkLst>
            <pc:docMk/>
            <pc:sldMk cId="3104258812" sldId="311"/>
            <ac:picMk id="3" creationId="{B050DD2F-98C8-9F46-9E98-55B0B0C28C03}"/>
          </ac:picMkLst>
        </pc:picChg>
      </pc:sldChg>
      <pc:sldChg chg="addSp delSp modSp mod modTransition modAnim">
        <pc:chgData name="Kelly Webb-Davies (Staff)" userId="41bbc8af-4e3c-41fb-b572-1954103a2f9c" providerId="ADAL" clId="{76CFDF64-48F2-2840-929D-03F38BCFAB1B}" dt="2023-06-26T21:16:41.564" v="3117" actId="20577"/>
        <pc:sldMkLst>
          <pc:docMk/>
          <pc:sldMk cId="3527221779" sldId="312"/>
        </pc:sldMkLst>
        <pc:spChg chg="mod">
          <ac:chgData name="Kelly Webb-Davies (Staff)" userId="41bbc8af-4e3c-41fb-b572-1954103a2f9c" providerId="ADAL" clId="{76CFDF64-48F2-2840-929D-03F38BCFAB1B}" dt="2023-06-24T19:52:35.926" v="886" actId="20577"/>
          <ac:spMkLst>
            <pc:docMk/>
            <pc:sldMk cId="3527221779" sldId="312"/>
            <ac:spMk id="2" creationId="{A312F669-DD8A-4C25-9EBB-5578D099B0EB}"/>
          </ac:spMkLst>
        </pc:spChg>
        <pc:spChg chg="mod">
          <ac:chgData name="Kelly Webb-Davies (Staff)" userId="41bbc8af-4e3c-41fb-b572-1954103a2f9c" providerId="ADAL" clId="{76CFDF64-48F2-2840-929D-03F38BCFAB1B}" dt="2023-06-26T21:16:41.564" v="3117" actId="20577"/>
          <ac:spMkLst>
            <pc:docMk/>
            <pc:sldMk cId="3527221779" sldId="312"/>
            <ac:spMk id="4" creationId="{AD48276A-0419-4A4A-6E98-72A4C4301CC3}"/>
          </ac:spMkLst>
        </pc:spChg>
        <pc:picChg chg="add del mod">
          <ac:chgData name="Kelly Webb-Davies (Staff)" userId="41bbc8af-4e3c-41fb-b572-1954103a2f9c" providerId="ADAL" clId="{76CFDF64-48F2-2840-929D-03F38BCFAB1B}" dt="2023-06-24T17:51:01.188" v="303"/>
          <ac:picMkLst>
            <pc:docMk/>
            <pc:sldMk cId="3527221779" sldId="312"/>
            <ac:picMk id="3" creationId="{7A80658D-0EE8-FF46-8173-6B0263969CE6}"/>
          </ac:picMkLst>
        </pc:picChg>
      </pc:sldChg>
      <pc:sldChg chg="addSp delSp modSp mod modTransition modAnim">
        <pc:chgData name="Kelly Webb-Davies (Staff)" userId="41bbc8af-4e3c-41fb-b572-1954103a2f9c" providerId="ADAL" clId="{76CFDF64-48F2-2840-929D-03F38BCFAB1B}" dt="2023-06-26T21:22:35.307" v="3170" actId="20577"/>
        <pc:sldMkLst>
          <pc:docMk/>
          <pc:sldMk cId="3563935066" sldId="313"/>
        </pc:sldMkLst>
        <pc:spChg chg="mod">
          <ac:chgData name="Kelly Webb-Davies (Staff)" userId="41bbc8af-4e3c-41fb-b572-1954103a2f9c" providerId="ADAL" clId="{76CFDF64-48F2-2840-929D-03F38BCFAB1B}" dt="2023-06-26T21:22:35.307" v="3170" actId="20577"/>
          <ac:spMkLst>
            <pc:docMk/>
            <pc:sldMk cId="3563935066" sldId="313"/>
            <ac:spMk id="4" creationId="{AD48276A-0419-4A4A-6E98-72A4C4301CC3}"/>
          </ac:spMkLst>
        </pc:spChg>
        <pc:spChg chg="add del mod">
          <ac:chgData name="Kelly Webb-Davies (Staff)" userId="41bbc8af-4e3c-41fb-b572-1954103a2f9c" providerId="ADAL" clId="{76CFDF64-48F2-2840-929D-03F38BCFAB1B}" dt="2023-06-24T20:33:19.552" v="1808" actId="21"/>
          <ac:spMkLst>
            <pc:docMk/>
            <pc:sldMk cId="3563935066" sldId="313"/>
            <ac:spMk id="10" creationId="{0FB0B825-E7E8-1347-9F02-22FDD133D05F}"/>
          </ac:spMkLst>
        </pc:spChg>
        <pc:spChg chg="add mod">
          <ac:chgData name="Kelly Webb-Davies (Staff)" userId="41bbc8af-4e3c-41fb-b572-1954103a2f9c" providerId="ADAL" clId="{76CFDF64-48F2-2840-929D-03F38BCFAB1B}" dt="2023-06-24T20:33:27.918" v="1812"/>
          <ac:spMkLst>
            <pc:docMk/>
            <pc:sldMk cId="3563935066" sldId="313"/>
            <ac:spMk id="11" creationId="{DE3C24A3-8B73-3244-B928-EED4F971F4F0}"/>
          </ac:spMkLst>
        </pc:spChg>
        <pc:picChg chg="add del mod">
          <ac:chgData name="Kelly Webb-Davies (Staff)" userId="41bbc8af-4e3c-41fb-b572-1954103a2f9c" providerId="ADAL" clId="{76CFDF64-48F2-2840-929D-03F38BCFAB1B}" dt="2023-06-24T17:50:51.691" v="299"/>
          <ac:picMkLst>
            <pc:docMk/>
            <pc:sldMk cId="3563935066" sldId="313"/>
            <ac:picMk id="3" creationId="{13A7C85D-5F3E-694A-91F0-0F61772D5333}"/>
          </ac:picMkLst>
        </pc:picChg>
        <pc:picChg chg="add del mod">
          <ac:chgData name="Kelly Webb-Davies (Staff)" userId="41bbc8af-4e3c-41fb-b572-1954103a2f9c" providerId="ADAL" clId="{76CFDF64-48F2-2840-929D-03F38BCFAB1B}" dt="2023-06-24T20:26:33.380" v="1324" actId="478"/>
          <ac:picMkLst>
            <pc:docMk/>
            <pc:sldMk cId="3563935066" sldId="313"/>
            <ac:picMk id="7" creationId="{5BBDC680-8BF2-934B-BA74-1892925B92F6}"/>
          </ac:picMkLst>
        </pc:picChg>
      </pc:sldChg>
      <pc:sldChg chg="addSp delSp modSp mod ord modTransition modAnim">
        <pc:chgData name="Kelly Webb-Davies (Staff)" userId="41bbc8af-4e3c-41fb-b572-1954103a2f9c" providerId="ADAL" clId="{76CFDF64-48F2-2840-929D-03F38BCFAB1B}" dt="2023-06-26T15:48:12.245" v="2990" actId="20577"/>
        <pc:sldMkLst>
          <pc:docMk/>
          <pc:sldMk cId="3547737150" sldId="314"/>
        </pc:sldMkLst>
        <pc:spChg chg="mod">
          <ac:chgData name="Kelly Webb-Davies (Staff)" userId="41bbc8af-4e3c-41fb-b572-1954103a2f9c" providerId="ADAL" clId="{76CFDF64-48F2-2840-929D-03F38BCFAB1B}" dt="2023-06-26T15:48:12.245" v="2990" actId="20577"/>
          <ac:spMkLst>
            <pc:docMk/>
            <pc:sldMk cId="3547737150" sldId="314"/>
            <ac:spMk id="4" creationId="{AD48276A-0419-4A4A-6E98-72A4C4301CC3}"/>
          </ac:spMkLst>
        </pc:spChg>
        <pc:picChg chg="add del mod">
          <ac:chgData name="Kelly Webb-Davies (Staff)" userId="41bbc8af-4e3c-41fb-b572-1954103a2f9c" providerId="ADAL" clId="{76CFDF64-48F2-2840-929D-03F38BCFAB1B}" dt="2023-06-24T17:06:46.135" v="4"/>
          <ac:picMkLst>
            <pc:docMk/>
            <pc:sldMk cId="3547737150" sldId="314"/>
            <ac:picMk id="3" creationId="{F78B4A04-595C-B64B-81F8-3DA2961A8036}"/>
          </ac:picMkLst>
        </pc:picChg>
        <pc:picChg chg="add del mod">
          <ac:chgData name="Kelly Webb-Davies (Staff)" userId="41bbc8af-4e3c-41fb-b572-1954103a2f9c" providerId="ADAL" clId="{76CFDF64-48F2-2840-929D-03F38BCFAB1B}" dt="2023-06-24T17:51:34.152" v="314"/>
          <ac:picMkLst>
            <pc:docMk/>
            <pc:sldMk cId="3547737150" sldId="314"/>
            <ac:picMk id="6" creationId="{0DDECB54-B86B-EB4B-83AF-264828E2C48F}"/>
          </ac:picMkLst>
        </pc:picChg>
      </pc:sldChg>
      <pc:sldChg chg="addSp delSp modSp mod ord modTransition modAnim">
        <pc:chgData name="Kelly Webb-Davies (Staff)" userId="41bbc8af-4e3c-41fb-b572-1954103a2f9c" providerId="ADAL" clId="{76CFDF64-48F2-2840-929D-03F38BCFAB1B}" dt="2023-06-26T15:51:13.161" v="2993" actId="20578"/>
        <pc:sldMkLst>
          <pc:docMk/>
          <pc:sldMk cId="507325068" sldId="315"/>
        </pc:sldMkLst>
        <pc:spChg chg="mod">
          <ac:chgData name="Kelly Webb-Davies (Staff)" userId="41bbc8af-4e3c-41fb-b572-1954103a2f9c" providerId="ADAL" clId="{76CFDF64-48F2-2840-929D-03F38BCFAB1B}" dt="2023-06-26T15:51:13.161" v="2993" actId="20578"/>
          <ac:spMkLst>
            <pc:docMk/>
            <pc:sldMk cId="507325068" sldId="315"/>
            <ac:spMk id="4" creationId="{AD48276A-0419-4A4A-6E98-72A4C4301CC3}"/>
          </ac:spMkLst>
        </pc:spChg>
        <pc:spChg chg="add mod">
          <ac:chgData name="Kelly Webb-Davies (Staff)" userId="41bbc8af-4e3c-41fb-b572-1954103a2f9c" providerId="ADAL" clId="{76CFDF64-48F2-2840-929D-03F38BCFAB1B}" dt="2023-06-24T20:07:26.643" v="1159" actId="14100"/>
          <ac:spMkLst>
            <pc:docMk/>
            <pc:sldMk cId="507325068" sldId="315"/>
            <ac:spMk id="7" creationId="{1FF85F16-04F3-6B40-9D88-BB68C9160E54}"/>
          </ac:spMkLst>
        </pc:spChg>
        <pc:spChg chg="add mod">
          <ac:chgData name="Kelly Webb-Davies (Staff)" userId="41bbc8af-4e3c-41fb-b572-1954103a2f9c" providerId="ADAL" clId="{76CFDF64-48F2-2840-929D-03F38BCFAB1B}" dt="2023-06-26T13:55:27.615" v="2809" actId="20577"/>
          <ac:spMkLst>
            <pc:docMk/>
            <pc:sldMk cId="507325068" sldId="315"/>
            <ac:spMk id="10" creationId="{860437A4-7497-A84A-AACD-96BE88017AD7}"/>
          </ac:spMkLst>
        </pc:spChg>
        <pc:picChg chg="add del mod">
          <ac:chgData name="Kelly Webb-Davies (Staff)" userId="41bbc8af-4e3c-41fb-b572-1954103a2f9c" providerId="ADAL" clId="{76CFDF64-48F2-2840-929D-03F38BCFAB1B}" dt="2023-06-24T17:06:57.115" v="9"/>
          <ac:picMkLst>
            <pc:docMk/>
            <pc:sldMk cId="507325068" sldId="315"/>
            <ac:picMk id="3" creationId="{2B24D781-A2DC-2945-8854-08574A395079}"/>
          </ac:picMkLst>
        </pc:picChg>
        <pc:picChg chg="add del mod">
          <ac:chgData name="Kelly Webb-Davies (Staff)" userId="41bbc8af-4e3c-41fb-b572-1954103a2f9c" providerId="ADAL" clId="{76CFDF64-48F2-2840-929D-03F38BCFAB1B}" dt="2023-06-24T17:51:31.830" v="313"/>
          <ac:picMkLst>
            <pc:docMk/>
            <pc:sldMk cId="507325068" sldId="315"/>
            <ac:picMk id="6" creationId="{E7779694-E58B-364E-BFBF-345AC2C8026B}"/>
          </ac:picMkLst>
        </pc:picChg>
      </pc:sldChg>
      <pc:sldChg chg="add del mod modShow">
        <pc:chgData name="Kelly Webb-Davies (Staff)" userId="41bbc8af-4e3c-41fb-b572-1954103a2f9c" providerId="ADAL" clId="{76CFDF64-48F2-2840-929D-03F38BCFAB1B}" dt="2023-06-24T17:52:08.960" v="323" actId="2696"/>
        <pc:sldMkLst>
          <pc:docMk/>
          <pc:sldMk cId="3773366971" sldId="318"/>
        </pc:sldMkLst>
      </pc:sldChg>
      <pc:sldChg chg="addSp delSp modSp del modTransition modAnim">
        <pc:chgData name="Kelly Webb-Davies (Staff)" userId="41bbc8af-4e3c-41fb-b572-1954103a2f9c" providerId="ADAL" clId="{76CFDF64-48F2-2840-929D-03F38BCFAB1B}" dt="2023-06-24T19:49:08.264" v="637" actId="2696"/>
        <pc:sldMkLst>
          <pc:docMk/>
          <pc:sldMk cId="1628372050" sldId="319"/>
        </pc:sldMkLst>
        <pc:picChg chg="add del mod">
          <ac:chgData name="Kelly Webb-Davies (Staff)" userId="41bbc8af-4e3c-41fb-b572-1954103a2f9c" providerId="ADAL" clId="{76CFDF64-48F2-2840-929D-03F38BCFAB1B}" dt="2023-06-24T17:06:50.648" v="6"/>
          <ac:picMkLst>
            <pc:docMk/>
            <pc:sldMk cId="1628372050" sldId="319"/>
            <ac:picMk id="3" creationId="{A493D153-B72C-054B-8B15-E40550C1DE77}"/>
          </ac:picMkLst>
        </pc:picChg>
        <pc:picChg chg="add del mod">
          <ac:chgData name="Kelly Webb-Davies (Staff)" userId="41bbc8af-4e3c-41fb-b572-1954103a2f9c" providerId="ADAL" clId="{76CFDF64-48F2-2840-929D-03F38BCFAB1B}" dt="2023-06-24T17:51:25.058" v="311"/>
          <ac:picMkLst>
            <pc:docMk/>
            <pc:sldMk cId="1628372050" sldId="319"/>
            <ac:picMk id="7" creationId="{E116C2BA-CC8A-504A-AE34-9C11F314C215}"/>
          </ac:picMkLst>
        </pc:picChg>
      </pc:sldChg>
      <pc:sldChg chg="addSp delSp modSp del modTransition modAnim">
        <pc:chgData name="Kelly Webb-Davies (Staff)" userId="41bbc8af-4e3c-41fb-b572-1954103a2f9c" providerId="ADAL" clId="{76CFDF64-48F2-2840-929D-03F38BCFAB1B}" dt="2023-06-24T19:49:08.264" v="637" actId="2696"/>
        <pc:sldMkLst>
          <pc:docMk/>
          <pc:sldMk cId="3305248" sldId="320"/>
        </pc:sldMkLst>
        <pc:picChg chg="add del mod">
          <ac:chgData name="Kelly Webb-Davies (Staff)" userId="41bbc8af-4e3c-41fb-b572-1954103a2f9c" providerId="ADAL" clId="{76CFDF64-48F2-2840-929D-03F38BCFAB1B}" dt="2023-06-24T17:06:48.128" v="5"/>
          <ac:picMkLst>
            <pc:docMk/>
            <pc:sldMk cId="3305248" sldId="320"/>
            <ac:picMk id="3" creationId="{7487E946-2FFE-BB45-AB3F-67D8A79CF335}"/>
          </ac:picMkLst>
        </pc:picChg>
        <pc:picChg chg="add del mod">
          <ac:chgData name="Kelly Webb-Davies (Staff)" userId="41bbc8af-4e3c-41fb-b572-1954103a2f9c" providerId="ADAL" clId="{76CFDF64-48F2-2840-929D-03F38BCFAB1B}" dt="2023-06-24T17:51:22.649" v="310"/>
          <ac:picMkLst>
            <pc:docMk/>
            <pc:sldMk cId="3305248" sldId="320"/>
            <ac:picMk id="7" creationId="{F39906A6-8AC3-DA4A-A646-ABD2A0B07EFD}"/>
          </ac:picMkLst>
        </pc:picChg>
      </pc:sldChg>
      <pc:sldChg chg="addSp delSp modSp add del mod modTransition modAnim">
        <pc:chgData name="Kelly Webb-Davies (Staff)" userId="41bbc8af-4e3c-41fb-b572-1954103a2f9c" providerId="ADAL" clId="{76CFDF64-48F2-2840-929D-03F38BCFAB1B}" dt="2023-06-28T16:46:31.728" v="3175" actId="2696"/>
        <pc:sldMkLst>
          <pc:docMk/>
          <pc:sldMk cId="1038701643" sldId="321"/>
        </pc:sldMkLst>
        <pc:spChg chg="mod">
          <ac:chgData name="Kelly Webb-Davies (Staff)" userId="41bbc8af-4e3c-41fb-b572-1954103a2f9c" providerId="ADAL" clId="{76CFDF64-48F2-2840-929D-03F38BCFAB1B}" dt="2023-06-26T21:21:45.051" v="3149" actId="313"/>
          <ac:spMkLst>
            <pc:docMk/>
            <pc:sldMk cId="1038701643" sldId="321"/>
            <ac:spMk id="2" creationId="{435B40C4-52EC-1C49-8235-39A195FD741E}"/>
          </ac:spMkLst>
        </pc:spChg>
        <pc:picChg chg="add del mod">
          <ac:chgData name="Kelly Webb-Davies (Staff)" userId="41bbc8af-4e3c-41fb-b572-1954103a2f9c" providerId="ADAL" clId="{76CFDF64-48F2-2840-929D-03F38BCFAB1B}" dt="2023-06-24T17:50:59.089" v="302"/>
          <ac:picMkLst>
            <pc:docMk/>
            <pc:sldMk cId="1038701643" sldId="321"/>
            <ac:picMk id="3" creationId="{6F798143-25E4-EF47-8479-87D2BD41AA61}"/>
          </ac:picMkLst>
        </pc:picChg>
      </pc:sldChg>
      <pc:sldChg chg="addSp delSp modSp mod modTransition modAnim">
        <pc:chgData name="Kelly Webb-Davies (Staff)" userId="41bbc8af-4e3c-41fb-b572-1954103a2f9c" providerId="ADAL" clId="{76CFDF64-48F2-2840-929D-03F38BCFAB1B}" dt="2023-06-26T21:21:53.866" v="3154" actId="14100"/>
        <pc:sldMkLst>
          <pc:docMk/>
          <pc:sldMk cId="992969561" sldId="322"/>
        </pc:sldMkLst>
        <pc:spChg chg="mod">
          <ac:chgData name="Kelly Webb-Davies (Staff)" userId="41bbc8af-4e3c-41fb-b572-1954103a2f9c" providerId="ADAL" clId="{76CFDF64-48F2-2840-929D-03F38BCFAB1B}" dt="2023-06-26T21:21:53.866" v="3154" actId="14100"/>
          <ac:spMkLst>
            <pc:docMk/>
            <pc:sldMk cId="992969561" sldId="322"/>
            <ac:spMk id="2" creationId="{435B40C4-52EC-1C49-8235-39A195FD741E}"/>
          </ac:spMkLst>
        </pc:spChg>
        <pc:picChg chg="add del mod">
          <ac:chgData name="Kelly Webb-Davies (Staff)" userId="41bbc8af-4e3c-41fb-b572-1954103a2f9c" providerId="ADAL" clId="{76CFDF64-48F2-2840-929D-03F38BCFAB1B}" dt="2023-06-24T17:50:55.542" v="301"/>
          <ac:picMkLst>
            <pc:docMk/>
            <pc:sldMk cId="992969561" sldId="322"/>
            <ac:picMk id="3" creationId="{ABFC5530-0230-574B-ADCC-93BF5BCFD199}"/>
          </ac:picMkLst>
        </pc:picChg>
        <pc:picChg chg="mod">
          <ac:chgData name="Kelly Webb-Davies (Staff)" userId="41bbc8af-4e3c-41fb-b572-1954103a2f9c" providerId="ADAL" clId="{76CFDF64-48F2-2840-929D-03F38BCFAB1B}" dt="2023-06-26T21:21:34.332" v="3145" actId="1076"/>
          <ac:picMkLst>
            <pc:docMk/>
            <pc:sldMk cId="992969561" sldId="322"/>
            <ac:picMk id="4" creationId="{9AAC6592-DA2C-6741-85D4-AB25A2FC3F4A}"/>
          </ac:picMkLst>
        </pc:picChg>
      </pc:sldChg>
      <pc:sldChg chg="addSp delSp modSp mod modTransition modAnim">
        <pc:chgData name="Kelly Webb-Davies (Staff)" userId="41bbc8af-4e3c-41fb-b572-1954103a2f9c" providerId="ADAL" clId="{76CFDF64-48F2-2840-929D-03F38BCFAB1B}" dt="2023-06-26T21:21:59.133" v="3158" actId="313"/>
        <pc:sldMkLst>
          <pc:docMk/>
          <pc:sldMk cId="717651518" sldId="323"/>
        </pc:sldMkLst>
        <pc:spChg chg="mod">
          <ac:chgData name="Kelly Webb-Davies (Staff)" userId="41bbc8af-4e3c-41fb-b572-1954103a2f9c" providerId="ADAL" clId="{76CFDF64-48F2-2840-929D-03F38BCFAB1B}" dt="2023-06-26T21:21:59.133" v="3158" actId="313"/>
          <ac:spMkLst>
            <pc:docMk/>
            <pc:sldMk cId="717651518" sldId="323"/>
            <ac:spMk id="2" creationId="{435B40C4-52EC-1C49-8235-39A195FD741E}"/>
          </ac:spMkLst>
        </pc:spChg>
        <pc:picChg chg="add del mod">
          <ac:chgData name="Kelly Webb-Davies (Staff)" userId="41bbc8af-4e3c-41fb-b572-1954103a2f9c" providerId="ADAL" clId="{76CFDF64-48F2-2840-929D-03F38BCFAB1B}" dt="2023-06-24T17:50:53.504" v="300"/>
          <ac:picMkLst>
            <pc:docMk/>
            <pc:sldMk cId="717651518" sldId="323"/>
            <ac:picMk id="3" creationId="{58EA6F71-F314-9F49-8538-27B5695A65F7}"/>
          </ac:picMkLst>
        </pc:picChg>
        <pc:picChg chg="mod">
          <ac:chgData name="Kelly Webb-Davies (Staff)" userId="41bbc8af-4e3c-41fb-b572-1954103a2f9c" providerId="ADAL" clId="{76CFDF64-48F2-2840-929D-03F38BCFAB1B}" dt="2023-06-26T21:21:26.115" v="3144" actId="1076"/>
          <ac:picMkLst>
            <pc:docMk/>
            <pc:sldMk cId="717651518" sldId="323"/>
            <ac:picMk id="4" creationId="{9AAC6592-DA2C-6741-85D4-AB25A2FC3F4A}"/>
          </ac:picMkLst>
        </pc:picChg>
      </pc:sldChg>
      <pc:sldChg chg="del">
        <pc:chgData name="Kelly Webb-Davies (Staff)" userId="41bbc8af-4e3c-41fb-b572-1954103a2f9c" providerId="ADAL" clId="{76CFDF64-48F2-2840-929D-03F38BCFAB1B}" dt="2023-06-24T17:23:20.310" v="265" actId="2696"/>
        <pc:sldMkLst>
          <pc:docMk/>
          <pc:sldMk cId="3578818796" sldId="324"/>
        </pc:sldMkLst>
      </pc:sldChg>
      <pc:sldChg chg="addSp delSp modSp mod modTransition modAnim">
        <pc:chgData name="Kelly Webb-Davies (Staff)" userId="41bbc8af-4e3c-41fb-b572-1954103a2f9c" providerId="ADAL" clId="{76CFDF64-48F2-2840-929D-03F38BCFAB1B}" dt="2023-06-25T18:53:43.612" v="2681" actId="20577"/>
        <pc:sldMkLst>
          <pc:docMk/>
          <pc:sldMk cId="3676999071" sldId="325"/>
        </pc:sldMkLst>
        <pc:spChg chg="mod">
          <ac:chgData name="Kelly Webb-Davies (Staff)" userId="41bbc8af-4e3c-41fb-b572-1954103a2f9c" providerId="ADAL" clId="{76CFDF64-48F2-2840-929D-03F38BCFAB1B}" dt="2023-06-25T18:53:43.612" v="2681" actId="20577"/>
          <ac:spMkLst>
            <pc:docMk/>
            <pc:sldMk cId="3676999071" sldId="325"/>
            <ac:spMk id="4" creationId="{AD48276A-0419-4A4A-6E98-72A4C4301CC3}"/>
          </ac:spMkLst>
        </pc:spChg>
        <pc:spChg chg="add del mod">
          <ac:chgData name="Kelly Webb-Davies (Staff)" userId="41bbc8af-4e3c-41fb-b572-1954103a2f9c" providerId="ADAL" clId="{76CFDF64-48F2-2840-929D-03F38BCFAB1B}" dt="2023-06-24T20:33:26.253" v="1811" actId="21"/>
          <ac:spMkLst>
            <pc:docMk/>
            <pc:sldMk cId="3676999071" sldId="325"/>
            <ac:spMk id="6" creationId="{03A36AA0-E8A5-4A46-8A4F-3E254598CA2F}"/>
          </ac:spMkLst>
        </pc:spChg>
        <pc:spChg chg="add del mod">
          <ac:chgData name="Kelly Webb-Davies (Staff)" userId="41bbc8af-4e3c-41fb-b572-1954103a2f9c" providerId="ADAL" clId="{76CFDF64-48F2-2840-929D-03F38BCFAB1B}" dt="2023-06-25T18:49:39.180" v="2386" actId="21"/>
          <ac:spMkLst>
            <pc:docMk/>
            <pc:sldMk cId="3676999071" sldId="325"/>
            <ac:spMk id="9" creationId="{443FAEC5-941D-5A4E-B084-86E31C0DE108}"/>
          </ac:spMkLst>
        </pc:spChg>
        <pc:spChg chg="add mod">
          <ac:chgData name="Kelly Webb-Davies (Staff)" userId="41bbc8af-4e3c-41fb-b572-1954103a2f9c" providerId="ADAL" clId="{76CFDF64-48F2-2840-929D-03F38BCFAB1B}" dt="2023-06-25T18:53:24.399" v="2667" actId="20577"/>
          <ac:spMkLst>
            <pc:docMk/>
            <pc:sldMk cId="3676999071" sldId="325"/>
            <ac:spMk id="10" creationId="{3E6120A5-FF5C-5F4D-B3A7-B9C49FF75134}"/>
          </ac:spMkLst>
        </pc:spChg>
        <pc:picChg chg="add del mod">
          <ac:chgData name="Kelly Webb-Davies (Staff)" userId="41bbc8af-4e3c-41fb-b572-1954103a2f9c" providerId="ADAL" clId="{76CFDF64-48F2-2840-929D-03F38BCFAB1B}" dt="2023-06-24T17:50:48.593" v="298"/>
          <ac:picMkLst>
            <pc:docMk/>
            <pc:sldMk cId="3676999071" sldId="325"/>
            <ac:picMk id="3" creationId="{03D336AD-AFF4-4342-A4E6-32939902E5CB}"/>
          </ac:picMkLst>
        </pc:picChg>
      </pc:sldChg>
      <pc:sldChg chg="delSp modSp mod modAnim">
        <pc:chgData name="Kelly Webb-Davies (Staff)" userId="41bbc8af-4e3c-41fb-b572-1954103a2f9c" providerId="ADAL" clId="{76CFDF64-48F2-2840-929D-03F38BCFAB1B}" dt="2023-06-26T18:38:51.942" v="3053" actId="20577"/>
        <pc:sldMkLst>
          <pc:docMk/>
          <pc:sldMk cId="2086310104" sldId="326"/>
        </pc:sldMkLst>
        <pc:spChg chg="mod">
          <ac:chgData name="Kelly Webb-Davies (Staff)" userId="41bbc8af-4e3c-41fb-b572-1954103a2f9c" providerId="ADAL" clId="{76CFDF64-48F2-2840-929D-03F38BCFAB1B}" dt="2023-06-26T13:58:15.342" v="2827" actId="1076"/>
          <ac:spMkLst>
            <pc:docMk/>
            <pc:sldMk cId="2086310104" sldId="326"/>
            <ac:spMk id="2" creationId="{A312F669-DD8A-4C25-9EBB-5578D099B0EB}"/>
          </ac:spMkLst>
        </pc:spChg>
        <pc:spChg chg="mod">
          <ac:chgData name="Kelly Webb-Davies (Staff)" userId="41bbc8af-4e3c-41fb-b572-1954103a2f9c" providerId="ADAL" clId="{76CFDF64-48F2-2840-929D-03F38BCFAB1B}" dt="2023-06-26T18:38:51.942" v="3053" actId="20577"/>
          <ac:spMkLst>
            <pc:docMk/>
            <pc:sldMk cId="2086310104" sldId="326"/>
            <ac:spMk id="4" creationId="{AD48276A-0419-4A4A-6E98-72A4C4301CC3}"/>
          </ac:spMkLst>
        </pc:spChg>
        <pc:picChg chg="del">
          <ac:chgData name="Kelly Webb-Davies (Staff)" userId="41bbc8af-4e3c-41fb-b572-1954103a2f9c" providerId="ADAL" clId="{76CFDF64-48F2-2840-929D-03F38BCFAB1B}" dt="2023-06-26T13:57:26.052" v="2820" actId="478"/>
          <ac:picMkLst>
            <pc:docMk/>
            <pc:sldMk cId="2086310104" sldId="326"/>
            <ac:picMk id="5" creationId="{40A0CD60-212D-DD47-AC48-2A0165A16E75}"/>
          </ac:picMkLst>
        </pc:picChg>
        <pc:picChg chg="del">
          <ac:chgData name="Kelly Webb-Davies (Staff)" userId="41bbc8af-4e3c-41fb-b572-1954103a2f9c" providerId="ADAL" clId="{76CFDF64-48F2-2840-929D-03F38BCFAB1B}" dt="2023-06-26T13:57:33.476" v="2822" actId="478"/>
          <ac:picMkLst>
            <pc:docMk/>
            <pc:sldMk cId="2086310104" sldId="326"/>
            <ac:picMk id="8" creationId="{8DADEE89-5D2F-F66E-B88A-18D95EA0216E}"/>
          </ac:picMkLst>
        </pc:picChg>
        <pc:picChg chg="del">
          <ac:chgData name="Kelly Webb-Davies (Staff)" userId="41bbc8af-4e3c-41fb-b572-1954103a2f9c" providerId="ADAL" clId="{76CFDF64-48F2-2840-929D-03F38BCFAB1B}" dt="2023-06-26T13:57:27.034" v="2821" actId="478"/>
          <ac:picMkLst>
            <pc:docMk/>
            <pc:sldMk cId="2086310104" sldId="326"/>
            <ac:picMk id="12" creationId="{62E66508-D229-76EA-9AD3-D41B6B219E95}"/>
          </ac:picMkLst>
        </pc:picChg>
      </pc:sldChg>
      <pc:sldChg chg="addSp delSp modSp mod modTransition modAnim">
        <pc:chgData name="Kelly Webb-Davies (Staff)" userId="41bbc8af-4e3c-41fb-b572-1954103a2f9c" providerId="ADAL" clId="{76CFDF64-48F2-2840-929D-03F38BCFAB1B}" dt="2023-06-26T21:14:06.184" v="3066" actId="20577"/>
        <pc:sldMkLst>
          <pc:docMk/>
          <pc:sldMk cId="1793681931" sldId="327"/>
        </pc:sldMkLst>
        <pc:spChg chg="mod">
          <ac:chgData name="Kelly Webb-Davies (Staff)" userId="41bbc8af-4e3c-41fb-b572-1954103a2f9c" providerId="ADAL" clId="{76CFDF64-48F2-2840-929D-03F38BCFAB1B}" dt="2023-06-25T18:57:23.170" v="2734" actId="20577"/>
          <ac:spMkLst>
            <pc:docMk/>
            <pc:sldMk cId="1793681931" sldId="327"/>
            <ac:spMk id="2" creationId="{A312F669-DD8A-4C25-9EBB-5578D099B0EB}"/>
          </ac:spMkLst>
        </pc:spChg>
        <pc:spChg chg="mod">
          <ac:chgData name="Kelly Webb-Davies (Staff)" userId="41bbc8af-4e3c-41fb-b572-1954103a2f9c" providerId="ADAL" clId="{76CFDF64-48F2-2840-929D-03F38BCFAB1B}" dt="2023-06-26T21:14:06.184" v="3066" actId="20577"/>
          <ac:spMkLst>
            <pc:docMk/>
            <pc:sldMk cId="1793681931" sldId="327"/>
            <ac:spMk id="4" creationId="{AD48276A-0419-4A4A-6E98-72A4C4301CC3}"/>
          </ac:spMkLst>
        </pc:spChg>
        <pc:picChg chg="add del mod">
          <ac:chgData name="Kelly Webb-Davies (Staff)" userId="41bbc8af-4e3c-41fb-b572-1954103a2f9c" providerId="ADAL" clId="{76CFDF64-48F2-2840-929D-03F38BCFAB1B}" dt="2023-06-24T17:51:11.894" v="306"/>
          <ac:picMkLst>
            <pc:docMk/>
            <pc:sldMk cId="1793681931" sldId="327"/>
            <ac:picMk id="3" creationId="{A35612A9-6CCD-3543-B1BC-49A1CC76B79D}"/>
          </ac:picMkLst>
        </pc:picChg>
      </pc:sldChg>
      <pc:sldChg chg="modSp add mod ord modAnim">
        <pc:chgData name="Kelly Webb-Davies (Staff)" userId="41bbc8af-4e3c-41fb-b572-1954103a2f9c" providerId="ADAL" clId="{76CFDF64-48F2-2840-929D-03F38BCFAB1B}" dt="2023-06-26T18:38:02.927" v="3043" actId="20577"/>
        <pc:sldMkLst>
          <pc:docMk/>
          <pc:sldMk cId="1079149650" sldId="328"/>
        </pc:sldMkLst>
        <pc:spChg chg="mod">
          <ac:chgData name="Kelly Webb-Davies (Staff)" userId="41bbc8af-4e3c-41fb-b572-1954103a2f9c" providerId="ADAL" clId="{76CFDF64-48F2-2840-929D-03F38BCFAB1B}" dt="2023-06-26T18:38:02.927" v="3043" actId="20577"/>
          <ac:spMkLst>
            <pc:docMk/>
            <pc:sldMk cId="1079149650" sldId="328"/>
            <ac:spMk id="4" creationId="{AD48276A-0419-4A4A-6E98-72A4C4301C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Cite Molinari on this slide (quote?)</a:t>
            </a:r>
          </a:p>
        </p:txBody>
      </p:sp>
    </p:spTree>
    <p:extLst>
      <p:ext uri="{BB962C8B-B14F-4D97-AF65-F5344CB8AC3E}">
        <p14:creationId xmlns:p14="http://schemas.microsoft.com/office/powerpoint/2010/main" val="161514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students – L1 English speakers</a:t>
            </a:r>
          </a:p>
        </p:txBody>
      </p:sp>
    </p:spTree>
    <p:extLst>
      <p:ext uri="{BB962C8B-B14F-4D97-AF65-F5344CB8AC3E}">
        <p14:creationId xmlns:p14="http://schemas.microsoft.com/office/powerpoint/2010/main" val="129482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815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GB"/>
              <a:t>Click to edit Master title style</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CA5D0CA-18A1-1142-AB93-C9D4480A0CEC}"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3901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A5D0CA-18A1-1142-AB93-C9D4480A0CEC}"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90848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A5D0CA-18A1-1142-AB93-C9D4480A0CEC}"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9242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13"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98803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A5D0CA-18A1-1142-AB93-C9D4480A0CEC}"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06415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GB"/>
              <a:t>Click to edit Master title style</a:t>
            </a:r>
            <a:endParaRPr lang="en-US"/>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CA5D0CA-18A1-1142-AB93-C9D4480A0CEC}"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7381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4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CA5D0CA-18A1-1142-AB93-C9D4480A0CEC}"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5573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GB"/>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CA5D0CA-18A1-1142-AB93-C9D4480A0CEC}"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98717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CA5D0CA-18A1-1142-AB93-C9D4480A0CEC}"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01214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D0CA-18A1-1142-AB93-C9D4480A0CEC}"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11317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9CA5D0CA-18A1-1142-AB93-C9D4480A0CEC}"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72205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en-US"/>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9CA5D0CA-18A1-1142-AB93-C9D4480A0CEC}"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99723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CA5D0CA-18A1-1142-AB93-C9D4480A0CEC}" type="datetimeFigureOut">
              <a:rPr lang="en-US" smtClean="0"/>
              <a:t>6/28/2023</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38312343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insider.com/ai-startup-sanas-accent-translation-technology-call-center-racism-2022-9" TargetMode="External"/><Relationship Id="rId2" Type="http://schemas.openxmlformats.org/officeDocument/2006/relationships/hyperlink" Target="https://www.garneteducation.com/international-students-use-of-online-translation-tools/" TargetMode="External"/><Relationship Id="rId1" Type="http://schemas.openxmlformats.org/officeDocument/2006/relationships/slideLayout" Target="../slideLayouts/slideLayout2.xml"/><Relationship Id="rId5" Type="http://schemas.openxmlformats.org/officeDocument/2006/relationships/hyperlink" Target="https://www.youtube.com/watch?v=9_rEKNPolDY" TargetMode="External"/><Relationship Id="rId4" Type="http://schemas.openxmlformats.org/officeDocument/2006/relationships/hyperlink" Target="https://tpinsights.com/potentially-useful-but-error-prone-chatgpt-on-the-black-tech-ecosyste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LarryMadowo/status/1672126814897020929?s=20" TargetMode="External"/><Relationship Id="rId2" Type="http://schemas.openxmlformats.org/officeDocument/2006/relationships/hyperlink" Target="https://mediacentral.ucl.ac.uk/Play/94920" TargetMode="External"/><Relationship Id="rId1" Type="http://schemas.openxmlformats.org/officeDocument/2006/relationships/slideLayout" Target="../slideLayouts/slideLayout2.xml"/><Relationship Id="rId4" Type="http://schemas.openxmlformats.org/officeDocument/2006/relationships/hyperlink" Target="https://twitter.com/biblioracle/status/15991060261159567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reedom to create."/>
          <p:cNvSpPr txBox="1"/>
          <p:nvPr/>
        </p:nvSpPr>
        <p:spPr>
          <a:xfrm>
            <a:off x="908581" y="5088929"/>
            <a:ext cx="21324139" cy="2760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noAutofit/>
          </a:bodyPr>
          <a:lstStyle>
            <a:lvl1pPr>
              <a:defRPr sz="5000">
                <a:solidFill>
                  <a:srgbClr val="FFFFFF"/>
                </a:solidFill>
                <a:latin typeface="Arial"/>
                <a:ea typeface="Arial"/>
                <a:cs typeface="Arial"/>
                <a:sym typeface="Arial"/>
              </a:defRPr>
            </a:lvl1pPr>
          </a:lstStyle>
          <a:p>
            <a:pPr algn="ctr"/>
            <a:r>
              <a:rPr lang="en-GB" sz="6000" b="1" dirty="0">
                <a:solidFill>
                  <a:schemeClr val="tx1"/>
                </a:solidFill>
              </a:rPr>
              <a:t>Levelling the Field: An argument for allowing the use of automated language adjustment tools in assessed writing</a:t>
            </a:r>
          </a:p>
        </p:txBody>
      </p:sp>
      <p:pic>
        <p:nvPicPr>
          <p:cNvPr id="7" name="Bangor_Logo_A1 copy.pdf" descr="Bangor_Logo_A1 copy.pdf">
            <a:extLst>
              <a:ext uri="{FF2B5EF4-FFF2-40B4-BE49-F238E27FC236}">
                <a16:creationId xmlns:a16="http://schemas.microsoft.com/office/drawing/2014/main" id="{E87C4777-3A91-F34F-92A6-DDE70E631565}"/>
              </a:ext>
            </a:extLst>
          </p:cNvPr>
          <p:cNvPicPr>
            <a:picLocks noChangeAspect="1"/>
          </p:cNvPicPr>
          <p:nvPr/>
        </p:nvPicPr>
        <p:blipFill>
          <a:blip r:embed="rId2"/>
          <a:stretch>
            <a:fillRect/>
          </a:stretch>
        </p:blipFill>
        <p:spPr>
          <a:xfrm>
            <a:off x="7213961" y="1302425"/>
            <a:ext cx="3693627" cy="2979268"/>
          </a:xfrm>
          <a:prstGeom prst="rect">
            <a:avLst/>
          </a:prstGeom>
          <a:ln w="12700">
            <a:miter lim="400000"/>
          </a:ln>
        </p:spPr>
      </p:pic>
      <p:pic>
        <p:nvPicPr>
          <p:cNvPr id="8" name="Image" descr="Image">
            <a:extLst>
              <a:ext uri="{FF2B5EF4-FFF2-40B4-BE49-F238E27FC236}">
                <a16:creationId xmlns:a16="http://schemas.microsoft.com/office/drawing/2014/main" id="{9536B25F-C7E5-2A42-8E5B-0B09ACE39E91}"/>
              </a:ext>
            </a:extLst>
          </p:cNvPr>
          <p:cNvPicPr>
            <a:picLocks noChangeAspect="1"/>
          </p:cNvPicPr>
          <p:nvPr/>
        </p:nvPicPr>
        <p:blipFill>
          <a:blip r:embed="rId3"/>
          <a:stretch>
            <a:fillRect/>
          </a:stretch>
        </p:blipFill>
        <p:spPr>
          <a:xfrm>
            <a:off x="18897973" y="-88926"/>
            <a:ext cx="4577446" cy="13804926"/>
          </a:xfrm>
          <a:prstGeom prst="rect">
            <a:avLst/>
          </a:prstGeom>
          <a:ln w="12700">
            <a:miter lim="400000"/>
          </a:ln>
        </p:spPr>
      </p:pic>
      <p:sp>
        <p:nvSpPr>
          <p:cNvPr id="3" name="TextBox 2">
            <a:extLst>
              <a:ext uri="{FF2B5EF4-FFF2-40B4-BE49-F238E27FC236}">
                <a16:creationId xmlns:a16="http://schemas.microsoft.com/office/drawing/2014/main" id="{13BD0831-6275-774D-89F1-D8BBC7F13ECE}"/>
              </a:ext>
            </a:extLst>
          </p:cNvPr>
          <p:cNvSpPr txBox="1"/>
          <p:nvPr/>
        </p:nvSpPr>
        <p:spPr>
          <a:xfrm>
            <a:off x="5990783" y="8301006"/>
            <a:ext cx="12402434" cy="2862322"/>
          </a:xfrm>
          <a:prstGeom prst="rect">
            <a:avLst/>
          </a:prstGeom>
          <a:noFill/>
        </p:spPr>
        <p:txBody>
          <a:bodyPr wrap="none" rtlCol="0">
            <a:spAutoFit/>
          </a:bodyPr>
          <a:lstStyle/>
          <a:p>
            <a:pPr algn="ctr"/>
            <a:r>
              <a:rPr lang="en-US" sz="6000" dirty="0"/>
              <a:t>Kelly Webb-Davies</a:t>
            </a:r>
          </a:p>
          <a:p>
            <a:pPr algn="ctr"/>
            <a:r>
              <a:rPr lang="en-US" sz="6000" dirty="0"/>
              <a:t>EAP Tutor</a:t>
            </a:r>
          </a:p>
          <a:p>
            <a:pPr algn="ctr"/>
            <a:r>
              <a:rPr lang="en-US" sz="6000" dirty="0"/>
              <a:t>Bangor University International College</a:t>
            </a:r>
          </a:p>
        </p:txBody>
      </p:sp>
      <p:pic>
        <p:nvPicPr>
          <p:cNvPr id="5" name="Picture 4" descr="A picture containing font, logo, graphics, symbol&#10;&#10;Description automatically generated">
            <a:extLst>
              <a:ext uri="{FF2B5EF4-FFF2-40B4-BE49-F238E27FC236}">
                <a16:creationId xmlns:a16="http://schemas.microsoft.com/office/drawing/2014/main" id="{6863D963-1859-7748-9AEF-4E7AE7DBA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2240" y="1600582"/>
            <a:ext cx="5186429" cy="23829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Implementation in a module</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96468" y="2808283"/>
            <a:ext cx="19172501" cy="7969810"/>
          </a:xfrm>
          <a:prstGeom prst="rect">
            <a:avLst/>
          </a:prstGeom>
          <a:noFill/>
        </p:spPr>
        <p:txBody>
          <a:bodyPr wrap="square" lIns="91440" tIns="45720" rIns="91440" bIns="45720" anchor="t">
            <a:spAutoFit/>
          </a:bodyPr>
          <a:lstStyle/>
          <a:p>
            <a:pPr>
              <a:lnSpc>
                <a:spcPct val="107000"/>
              </a:lnSpc>
            </a:pPr>
            <a:r>
              <a:rPr lang="en-GB" sz="4000" dirty="0">
                <a:latin typeface="Calibri"/>
                <a:ea typeface="Calibri" panose="020F0502020204030204" pitchFamily="34" charset="0"/>
                <a:cs typeface="Times New Roman"/>
              </a:rPr>
              <a:t>Class description</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Pre-masters EAP course</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5 hours contact time a week, for 9 weeks</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South Asian and Nigerian students</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Four groups, two tutors</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Summative assessment – 1000-word essay</a:t>
            </a:r>
          </a:p>
          <a:p>
            <a:pPr>
              <a:lnSpc>
                <a:spcPct val="107000"/>
              </a:lnSpc>
            </a:pPr>
            <a:endParaRPr lang="en-GB" sz="4000" dirty="0">
              <a:latin typeface="Calibri"/>
              <a:ea typeface="Calibri" panose="020F0502020204030204" pitchFamily="34" charset="0"/>
              <a:cs typeface="Times New Roman"/>
            </a:endParaRPr>
          </a:p>
          <a:p>
            <a:pPr>
              <a:lnSpc>
                <a:spcPct val="107000"/>
              </a:lnSpc>
            </a:pPr>
            <a:r>
              <a:rPr lang="en-GB" sz="4000" dirty="0">
                <a:latin typeface="Calibri"/>
                <a:ea typeface="Calibri" panose="020F0502020204030204" pitchFamily="34" charset="0"/>
                <a:cs typeface="Times New Roman"/>
              </a:rPr>
              <a:t>Issues to address</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Be sure the work is the students’ own ideas</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Adherence to University and College guidance</a:t>
            </a:r>
          </a:p>
          <a:p>
            <a:pPr marL="1314450" lvl="1" indent="-857250">
              <a:lnSpc>
                <a:spcPct val="107000"/>
              </a:lnSpc>
              <a:buFont typeface="Arial" panose="020B0604020202020204" pitchFamily="34" charset="0"/>
              <a:buChar char="•"/>
            </a:pPr>
            <a:r>
              <a:rPr lang="en-GB" sz="3600" dirty="0"/>
              <a:t>“A </a:t>
            </a:r>
            <a:r>
              <a:rPr lang="en-GB" sz="3600" b="1" dirty="0"/>
              <a:t>guiding principle</a:t>
            </a:r>
            <a:r>
              <a:rPr lang="en-GB" sz="3600" dirty="0"/>
              <a:t> is that text submitted for assessment should not have originated from AI technology.”</a:t>
            </a:r>
          </a:p>
          <a:p>
            <a:pPr marL="1314450" lvl="1" indent="-857250">
              <a:lnSpc>
                <a:spcPct val="107000"/>
              </a:lnSpc>
              <a:buFont typeface="Arial" panose="020B0604020202020204" pitchFamily="34" charset="0"/>
              <a:buChar char="•"/>
            </a:pPr>
            <a:r>
              <a:rPr lang="en-GB" sz="3600" dirty="0"/>
              <a:t>“I have not used </a:t>
            </a:r>
            <a:r>
              <a:rPr lang="en-GB" sz="3600" dirty="0" err="1"/>
              <a:t>ChatGPT</a:t>
            </a:r>
            <a:r>
              <a:rPr lang="en-GB" sz="3600" dirty="0"/>
              <a:t>, or other AI Chatbot technologies to write this assignment.”</a:t>
            </a:r>
            <a:endParaRPr lang="en-US" sz="4000" dirty="0">
              <a:latin typeface="Calibri" panose="020F0502020204030204" pitchFamily="34" charset="0"/>
              <a:ea typeface="Calibri" panose="020F0502020204030204" pitchFamily="34" charset="0"/>
              <a:cs typeface="Calibri"/>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112467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Approach</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54592" y="3381377"/>
            <a:ext cx="21711132" cy="6547755"/>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Integrate ALATs into classes</a:t>
            </a:r>
          </a:p>
          <a:p>
            <a:pPr marL="857250" indent="-857250">
              <a:lnSpc>
                <a:spcPct val="107000"/>
              </a:lnSpc>
              <a:buFont typeface="Arial" panose="020B0604020202020204" pitchFamily="34" charset="0"/>
              <a:buChar char="•"/>
            </a:pPr>
            <a:r>
              <a:rPr lang="en-US" sz="5400" dirty="0">
                <a:latin typeface="Calibri" panose="020F0502020204030204" pitchFamily="34" charset="0"/>
                <a:ea typeface="Calibri" panose="020F0502020204030204" pitchFamily="34" charset="0"/>
                <a:cs typeface="Calibri"/>
              </a:rPr>
              <a:t>Full ALAT integration in class only in 2/4 groups</a:t>
            </a:r>
            <a:endParaRPr lang="en-GB" sz="5400" dirty="0">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Students learn skills, then use ALATs and evaluate output</a:t>
            </a:r>
          </a:p>
          <a:p>
            <a:pPr marL="1314450" lvl="1"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E.g. Paraphrasing lesson – learn skills, evaluate, then use </a:t>
            </a:r>
            <a:r>
              <a:rPr lang="en-GB" sz="4000" dirty="0" err="1">
                <a:latin typeface="Calibri"/>
                <a:ea typeface="Calibri" panose="020F0502020204030204" pitchFamily="34" charset="0"/>
                <a:cs typeface="Times New Roman"/>
              </a:rPr>
              <a:t>Quillbot</a:t>
            </a:r>
            <a:r>
              <a:rPr lang="en-GB" sz="4000" dirty="0">
                <a:latin typeface="Calibri"/>
                <a:ea typeface="Calibri" panose="020F0502020204030204" pitchFamily="34" charset="0"/>
                <a:cs typeface="Times New Roman"/>
              </a:rPr>
              <a:t> and evaluate results compared to students’ own work</a:t>
            </a:r>
            <a:endParaRPr lang="en-US" sz="4000" dirty="0">
              <a:latin typeface="Calibri" panose="020F0502020204030204" pitchFamily="34" charset="0"/>
              <a:ea typeface="Calibri" panose="020F0502020204030204" pitchFamily="34" charset="0"/>
              <a:cs typeface="Calibri"/>
            </a:endParaRPr>
          </a:p>
          <a:p>
            <a:pPr marL="857250" indent="-857250">
              <a:lnSpc>
                <a:spcPct val="107000"/>
              </a:lnSpc>
              <a:buFont typeface="Arial" panose="020B0604020202020204" pitchFamily="34" charset="0"/>
              <a:buChar char="•"/>
            </a:pPr>
            <a:r>
              <a:rPr lang="en-US" sz="5400" dirty="0">
                <a:latin typeface="Calibri" panose="020F0502020204030204" pitchFamily="34" charset="0"/>
                <a:ea typeface="Calibri" panose="020F0502020204030204" pitchFamily="34" charset="0"/>
                <a:cs typeface="Calibri"/>
              </a:rPr>
              <a:t>Submit outline and do verbal defense</a:t>
            </a:r>
          </a:p>
          <a:p>
            <a:pPr marL="857250" indent="-857250">
              <a:lnSpc>
                <a:spcPct val="107000"/>
              </a:lnSpc>
              <a:buFont typeface="Arial" panose="020B0604020202020204" pitchFamily="34" charset="0"/>
              <a:buChar char="•"/>
            </a:pPr>
            <a:r>
              <a:rPr lang="en-US" sz="5400" dirty="0">
                <a:latin typeface="Calibri" panose="020F0502020204030204" pitchFamily="34" charset="0"/>
                <a:ea typeface="Calibri" panose="020F0502020204030204" pitchFamily="34" charset="0"/>
                <a:cs typeface="Calibri"/>
              </a:rPr>
              <a:t>Integrate topic throughout term via collaborative essay topic</a:t>
            </a:r>
          </a:p>
          <a:p>
            <a:pPr marL="1314450" lvl="1" indent="-857250">
              <a:lnSpc>
                <a:spcPct val="107000"/>
              </a:lnSpc>
              <a:buFont typeface="Arial" panose="020B0604020202020204" pitchFamily="34" charset="0"/>
              <a:buChar char="•"/>
            </a:pPr>
            <a:r>
              <a:rPr lang="en-US" sz="4400" i="1" dirty="0">
                <a:latin typeface="Calibri" panose="020F0502020204030204" pitchFamily="34" charset="0"/>
                <a:ea typeface="Calibri" panose="020F0502020204030204" pitchFamily="34" charset="0"/>
                <a:cs typeface="Calibri"/>
              </a:rPr>
              <a:t>“The use of AI writers is a controversial topic in EAP…”</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9" name="TextBox 8">
            <a:extLst>
              <a:ext uri="{FF2B5EF4-FFF2-40B4-BE49-F238E27FC236}">
                <a16:creationId xmlns:a16="http://schemas.microsoft.com/office/drawing/2014/main" id="{BA4C9E15-1FA0-DC4C-8645-096202C3F55A}"/>
              </a:ext>
            </a:extLst>
          </p:cNvPr>
          <p:cNvSpPr txBox="1"/>
          <p:nvPr/>
        </p:nvSpPr>
        <p:spPr>
          <a:xfrm>
            <a:off x="9780814" y="855485"/>
            <a:ext cx="12603480" cy="1200329"/>
          </a:xfrm>
          <a:prstGeom prst="rect">
            <a:avLst/>
          </a:prstGeom>
          <a:noFill/>
        </p:spPr>
        <p:txBody>
          <a:bodyPr wrap="square" rtlCol="0">
            <a:spAutoFit/>
          </a:bodyPr>
          <a:lstStyle/>
          <a:p>
            <a:r>
              <a:rPr lang="en-GB" sz="2400" i="1" dirty="0">
                <a:ea typeface="Calibri" panose="020F0502020204030204" pitchFamily="34" charset="0"/>
                <a:cs typeface="Times New Roman"/>
              </a:rPr>
              <a:t>“… if students are demonstrating their understanding and argumentation, there is little reason to to insist they use flawed language skills to present this, if there is a clear and effective alternative.” </a:t>
            </a:r>
            <a:r>
              <a:rPr lang="en-GB" sz="2400" dirty="0">
                <a:ea typeface="Calibri" panose="020F0502020204030204" pitchFamily="34" charset="0"/>
                <a:cs typeface="Times New Roman"/>
              </a:rPr>
              <a:t>(Groves &amp; Mundt 2021, p. 8)</a:t>
            </a:r>
          </a:p>
        </p:txBody>
      </p:sp>
    </p:spTree>
    <p:extLst>
      <p:ext uri="{BB962C8B-B14F-4D97-AF65-F5344CB8AC3E}">
        <p14:creationId xmlns:p14="http://schemas.microsoft.com/office/powerpoint/2010/main" val="52078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err="1"/>
              <a:t>ChatGPT</a:t>
            </a:r>
            <a:r>
              <a:rPr lang="en-GB" b="1" dirty="0"/>
              <a:t> lesson</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1402552" y="2926374"/>
            <a:ext cx="19172501" cy="8186857"/>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Three “tests” using </a:t>
            </a:r>
            <a:r>
              <a:rPr lang="en-GB" sz="5400" dirty="0" err="1">
                <a:latin typeface="Calibri"/>
                <a:ea typeface="Calibri" panose="020F0502020204030204" pitchFamily="34" charset="0"/>
                <a:cs typeface="Times New Roman"/>
              </a:rPr>
              <a:t>ChatGPT</a:t>
            </a:r>
            <a:r>
              <a:rPr lang="en-GB" sz="5400" dirty="0">
                <a:latin typeface="Calibri"/>
                <a:ea typeface="Calibri" panose="020F0502020204030204" pitchFamily="34" charset="0"/>
                <a:cs typeface="Times New Roman"/>
              </a:rPr>
              <a:t> to write an essay</a:t>
            </a:r>
          </a:p>
          <a:p>
            <a:pPr marL="1314450" lvl="1"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Inputting essay question only</a:t>
            </a:r>
          </a:p>
          <a:p>
            <a:pPr marL="1314450" lvl="1"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Inputting essay outline + asking for citations</a:t>
            </a:r>
          </a:p>
          <a:p>
            <a:pPr marL="1314450" lvl="1"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Inputting paragraph written in simple English and prompting </a:t>
            </a:r>
            <a:r>
              <a:rPr lang="en-GB" sz="4800" dirty="0" err="1">
                <a:latin typeface="Calibri"/>
                <a:ea typeface="Calibri" panose="020F0502020204030204" pitchFamily="34" charset="0"/>
                <a:cs typeface="Times New Roman"/>
              </a:rPr>
              <a:t>ChatGPT</a:t>
            </a:r>
            <a:r>
              <a:rPr lang="en-GB" sz="4800" dirty="0">
                <a:latin typeface="Calibri"/>
                <a:ea typeface="Calibri" panose="020F0502020204030204" pitchFamily="34" charset="0"/>
                <a:cs typeface="Times New Roman"/>
              </a:rPr>
              <a:t> to rewrite it in AE</a:t>
            </a:r>
          </a:p>
          <a:p>
            <a:pPr marL="1771650" lvl="2" indent="-857250">
              <a:lnSpc>
                <a:spcPct val="107000"/>
              </a:lnSpc>
              <a:buFont typeface="Arial" panose="020B0604020202020204" pitchFamily="34" charset="0"/>
              <a:buChar char="•"/>
            </a:pPr>
            <a:r>
              <a:rPr lang="en-GB" sz="2800" b="0" i="1" dirty="0">
                <a:solidFill>
                  <a:srgbClr val="000000"/>
                </a:solidFill>
                <a:effectLst/>
                <a:latin typeface="Arial" panose="020B0604020202020204" pitchFamily="34" charset="0"/>
              </a:rPr>
              <a:t>“AI writers are not always accurate. They can state incorrect facts confidently and make many other mistakes. Some have even called it error prone (</a:t>
            </a:r>
            <a:r>
              <a:rPr lang="en-GB" sz="2800" b="0" i="1" dirty="0" err="1">
                <a:solidFill>
                  <a:srgbClr val="000000"/>
                </a:solidFill>
                <a:effectLst/>
                <a:latin typeface="Arial" panose="020B0604020202020204" pitchFamily="34" charset="0"/>
              </a:rPr>
              <a:t>Donastorg</a:t>
            </a:r>
            <a:r>
              <a:rPr lang="en-GB" sz="2800" b="0" i="1" dirty="0">
                <a:solidFill>
                  <a:srgbClr val="000000"/>
                </a:solidFill>
                <a:effectLst/>
                <a:latin typeface="Arial" panose="020B0604020202020204" pitchFamily="34" charset="0"/>
              </a:rPr>
              <a:t> 2023).”</a:t>
            </a:r>
          </a:p>
          <a:p>
            <a:pPr marL="1771650" lvl="2" indent="-857250">
              <a:lnSpc>
                <a:spcPct val="107000"/>
              </a:lnSpc>
              <a:buFont typeface="Arial" panose="020B0604020202020204" pitchFamily="34" charset="0"/>
              <a:buChar char="•"/>
            </a:pPr>
            <a:r>
              <a:rPr lang="en-GB" sz="2800" b="0" i="1" dirty="0">
                <a:solidFill>
                  <a:srgbClr val="000000"/>
                </a:solidFill>
                <a:effectLst/>
                <a:latin typeface="Arial" panose="020B0604020202020204" pitchFamily="34" charset="0"/>
              </a:rPr>
              <a:t>“AI writing tools are not infallible and are susceptible to inaccuracies. They can confidently present incorrect facts and exhibit a propensity for various types of errors. Scholars have even characterized these tools as error-prone (</a:t>
            </a:r>
            <a:r>
              <a:rPr lang="en-GB" sz="2800" b="0" i="1" dirty="0" err="1">
                <a:solidFill>
                  <a:srgbClr val="000000"/>
                </a:solidFill>
                <a:effectLst/>
                <a:latin typeface="Arial" panose="020B0604020202020204" pitchFamily="34" charset="0"/>
              </a:rPr>
              <a:t>Donastorg</a:t>
            </a:r>
            <a:r>
              <a:rPr lang="en-GB" sz="2800" b="0" i="1" dirty="0">
                <a:solidFill>
                  <a:srgbClr val="000000"/>
                </a:solidFill>
                <a:effectLst/>
                <a:latin typeface="Arial" panose="020B0604020202020204" pitchFamily="34" charset="0"/>
              </a:rPr>
              <a:t>, 2023).”</a:t>
            </a:r>
            <a:endParaRPr lang="en-GB" sz="2800" i="1"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5400" dirty="0">
                <a:ea typeface="Calibri" panose="020F0502020204030204" pitchFamily="34" charset="0"/>
                <a:cs typeface="Times New Roman"/>
              </a:rPr>
              <a:t>Students evaluate the output </a:t>
            </a:r>
          </a:p>
          <a:p>
            <a:pPr marL="857250" indent="-857250">
              <a:lnSpc>
                <a:spcPct val="107000"/>
              </a:lnSpc>
              <a:buFont typeface="Arial" panose="020B0604020202020204" pitchFamily="34" charset="0"/>
              <a:buChar char="•"/>
            </a:pPr>
            <a:r>
              <a:rPr lang="en-GB" sz="5400" dirty="0">
                <a:ea typeface="Calibri" panose="020F0502020204030204" pitchFamily="34" charset="0"/>
                <a:cs typeface="Times New Roman"/>
              </a:rPr>
              <a:t>Pre- and post-class survey</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179368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FBDCE-CB9A-3C48-97CD-BBB0AF241AAC}"/>
              </a:ext>
            </a:extLst>
          </p:cNvPr>
          <p:cNvSpPr/>
          <p:nvPr/>
        </p:nvSpPr>
        <p:spPr>
          <a:xfrm>
            <a:off x="0" y="3454707"/>
            <a:ext cx="24647070" cy="564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creenshot, design&#10;&#10;Description automatically generated">
            <a:extLst>
              <a:ext uri="{FF2B5EF4-FFF2-40B4-BE49-F238E27FC236}">
                <a16:creationId xmlns:a16="http://schemas.microsoft.com/office/drawing/2014/main" id="{6DE31175-A0F0-4F48-B7E4-765B3B7A34E8}"/>
              </a:ext>
            </a:extLst>
          </p:cNvPr>
          <p:cNvPicPr>
            <a:picLocks noChangeAspect="1"/>
          </p:cNvPicPr>
          <p:nvPr/>
        </p:nvPicPr>
        <p:blipFill rotWithShape="1">
          <a:blip r:embed="rId2"/>
          <a:srcRect t="49635"/>
          <a:stretch/>
        </p:blipFill>
        <p:spPr>
          <a:xfrm>
            <a:off x="-1" y="4320959"/>
            <a:ext cx="16343074" cy="3702483"/>
          </a:xfrm>
          <a:prstGeom prst="rect">
            <a:avLst/>
          </a:prstGeom>
        </p:spPr>
      </p:pic>
      <p:pic>
        <p:nvPicPr>
          <p:cNvPr id="9" name="Picture 8" descr="A picture containing rectangle, colorfulness, screenshot, orange&#10;&#10;Description automatically generated">
            <a:extLst>
              <a:ext uri="{FF2B5EF4-FFF2-40B4-BE49-F238E27FC236}">
                <a16:creationId xmlns:a16="http://schemas.microsoft.com/office/drawing/2014/main" id="{0CC249F9-491B-0D47-B270-6BE104B75B44}"/>
              </a:ext>
            </a:extLst>
          </p:cNvPr>
          <p:cNvPicPr>
            <a:picLocks noChangeAspect="1"/>
          </p:cNvPicPr>
          <p:nvPr/>
        </p:nvPicPr>
        <p:blipFill rotWithShape="1">
          <a:blip r:embed="rId3"/>
          <a:srcRect t="25549"/>
          <a:stretch/>
        </p:blipFill>
        <p:spPr>
          <a:xfrm>
            <a:off x="15819927" y="4320959"/>
            <a:ext cx="8827144" cy="3702484"/>
          </a:xfrm>
          <a:prstGeom prst="rect">
            <a:avLst/>
          </a:prstGeom>
        </p:spPr>
      </p:pic>
      <p:sp>
        <p:nvSpPr>
          <p:cNvPr id="12" name="TextBox 11">
            <a:extLst>
              <a:ext uri="{FF2B5EF4-FFF2-40B4-BE49-F238E27FC236}">
                <a16:creationId xmlns:a16="http://schemas.microsoft.com/office/drawing/2014/main" id="{05B6252B-8268-CA41-B5A4-CE913C6F8551}"/>
              </a:ext>
            </a:extLst>
          </p:cNvPr>
          <p:cNvSpPr txBox="1"/>
          <p:nvPr/>
        </p:nvSpPr>
        <p:spPr>
          <a:xfrm>
            <a:off x="6445021" y="9652278"/>
            <a:ext cx="21074742" cy="646331"/>
          </a:xfrm>
          <a:prstGeom prst="rect">
            <a:avLst/>
          </a:prstGeom>
          <a:noFill/>
        </p:spPr>
        <p:txBody>
          <a:bodyPr wrap="square" rtlCol="0">
            <a:spAutoFit/>
          </a:bodyPr>
          <a:lstStyle/>
          <a:p>
            <a:r>
              <a:rPr lang="en-US" sz="3600" dirty="0">
                <a:solidFill>
                  <a:srgbClr val="C00000"/>
                </a:solidFill>
              </a:rPr>
              <a:t>Strongly agree</a:t>
            </a:r>
            <a:r>
              <a:rPr lang="en-US" sz="3600" dirty="0"/>
              <a:t>			</a:t>
            </a:r>
            <a:r>
              <a:rPr lang="en-US" sz="3600" dirty="0">
                <a:solidFill>
                  <a:srgbClr val="FFC000"/>
                </a:solidFill>
              </a:rPr>
              <a:t>Agree</a:t>
            </a:r>
            <a:r>
              <a:rPr lang="en-US" sz="3600" dirty="0">
                <a:solidFill>
                  <a:schemeClr val="accent2"/>
                </a:solidFill>
              </a:rPr>
              <a:t>		</a:t>
            </a:r>
            <a:r>
              <a:rPr lang="en-US" sz="3600" dirty="0">
                <a:solidFill>
                  <a:schemeClr val="bg1">
                    <a:lumMod val="50000"/>
                  </a:schemeClr>
                </a:solidFill>
              </a:rPr>
              <a:t>Neither agree nor disagree			</a:t>
            </a:r>
            <a:r>
              <a:rPr lang="en-US" sz="3600" dirty="0">
                <a:solidFill>
                  <a:srgbClr val="0070C0"/>
                </a:solidFill>
              </a:rPr>
              <a:t>Disagree		</a:t>
            </a:r>
            <a:r>
              <a:rPr lang="en-US" sz="3600" dirty="0">
                <a:solidFill>
                  <a:schemeClr val="accent1">
                    <a:lumMod val="50000"/>
                  </a:schemeClr>
                </a:solidFill>
              </a:rPr>
              <a:t>Strongly disagree</a:t>
            </a:r>
          </a:p>
        </p:txBody>
      </p:sp>
      <p:sp>
        <p:nvSpPr>
          <p:cNvPr id="13" name="TextBox 12">
            <a:extLst>
              <a:ext uri="{FF2B5EF4-FFF2-40B4-BE49-F238E27FC236}">
                <a16:creationId xmlns:a16="http://schemas.microsoft.com/office/drawing/2014/main" id="{33D6D320-5398-C649-8D17-A758C853E8E3}"/>
              </a:ext>
            </a:extLst>
          </p:cNvPr>
          <p:cNvSpPr txBox="1"/>
          <p:nvPr/>
        </p:nvSpPr>
        <p:spPr>
          <a:xfrm>
            <a:off x="9531276" y="2254378"/>
            <a:ext cx="3654704" cy="1200329"/>
          </a:xfrm>
          <a:prstGeom prst="rect">
            <a:avLst/>
          </a:prstGeom>
          <a:noFill/>
        </p:spPr>
        <p:txBody>
          <a:bodyPr wrap="square" rtlCol="0">
            <a:spAutoFit/>
          </a:bodyPr>
          <a:lstStyle/>
          <a:p>
            <a:pPr algn="ctr"/>
            <a:r>
              <a:rPr lang="en-US" sz="3600" dirty="0"/>
              <a:t>Before class</a:t>
            </a:r>
          </a:p>
          <a:p>
            <a:pPr algn="ctr"/>
            <a:r>
              <a:rPr lang="en-US" sz="3600" dirty="0"/>
              <a:t>n = 32</a:t>
            </a:r>
          </a:p>
        </p:txBody>
      </p:sp>
      <p:sp>
        <p:nvSpPr>
          <p:cNvPr id="14" name="TextBox 13">
            <a:extLst>
              <a:ext uri="{FF2B5EF4-FFF2-40B4-BE49-F238E27FC236}">
                <a16:creationId xmlns:a16="http://schemas.microsoft.com/office/drawing/2014/main" id="{F2B87F7B-0537-6749-99CD-5F7F485D5E5F}"/>
              </a:ext>
            </a:extLst>
          </p:cNvPr>
          <p:cNvSpPr txBox="1"/>
          <p:nvPr/>
        </p:nvSpPr>
        <p:spPr>
          <a:xfrm>
            <a:off x="16982392" y="2305204"/>
            <a:ext cx="3654704" cy="1200329"/>
          </a:xfrm>
          <a:prstGeom prst="rect">
            <a:avLst/>
          </a:prstGeom>
          <a:noFill/>
        </p:spPr>
        <p:txBody>
          <a:bodyPr wrap="square" rtlCol="0">
            <a:spAutoFit/>
          </a:bodyPr>
          <a:lstStyle/>
          <a:p>
            <a:pPr algn="ctr"/>
            <a:r>
              <a:rPr lang="en-US" sz="3600" dirty="0"/>
              <a:t>After class</a:t>
            </a:r>
          </a:p>
          <a:p>
            <a:pPr algn="ctr"/>
            <a:r>
              <a:rPr lang="en-US" sz="3600" dirty="0"/>
              <a:t>n = 29</a:t>
            </a:r>
          </a:p>
        </p:txBody>
      </p:sp>
    </p:spTree>
    <p:extLst>
      <p:ext uri="{BB962C8B-B14F-4D97-AF65-F5344CB8AC3E}">
        <p14:creationId xmlns:p14="http://schemas.microsoft.com/office/powerpoint/2010/main" val="121368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Guidance for </a:t>
            </a:r>
            <a:r>
              <a:rPr lang="en-GB" b="1" dirty="0" err="1"/>
              <a:t>ChatGPT</a:t>
            </a:r>
            <a:r>
              <a:rPr lang="en-GB" b="1" dirty="0"/>
              <a:t> usage</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96468" y="4442795"/>
            <a:ext cx="22026856" cy="3012363"/>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6000" dirty="0">
                <a:latin typeface="Calibri" panose="020F0502020204030204" pitchFamily="34" charset="0"/>
                <a:ea typeface="Calibri" panose="020F0502020204030204" pitchFamily="34" charset="0"/>
                <a:cs typeface="Times New Roman"/>
              </a:rPr>
              <a:t>Using it to write for you = NOT okay</a:t>
            </a:r>
          </a:p>
          <a:p>
            <a:pPr marL="857250" indent="-857250">
              <a:lnSpc>
                <a:spcPct val="107000"/>
              </a:lnSpc>
              <a:buFont typeface="Arial" panose="020B0604020202020204" pitchFamily="34" charset="0"/>
              <a:buChar char="•"/>
            </a:pPr>
            <a:r>
              <a:rPr lang="en-GB" sz="6000" dirty="0">
                <a:latin typeface="Calibri" panose="020F0502020204030204" pitchFamily="34" charset="0"/>
                <a:ea typeface="Calibri" panose="020F0502020204030204" pitchFamily="34" charset="0"/>
                <a:cs typeface="Times New Roman"/>
              </a:rPr>
              <a:t>Using it to correct/adjust writing you have created yourself = okay</a:t>
            </a:r>
          </a:p>
          <a:p>
            <a:pPr marL="857250" indent="-857250">
              <a:lnSpc>
                <a:spcPct val="107000"/>
              </a:lnSpc>
              <a:buFont typeface="Arial" panose="020B0604020202020204" pitchFamily="34" charset="0"/>
              <a:buChar char="•"/>
            </a:pPr>
            <a:r>
              <a:rPr lang="en-GB" sz="6000" dirty="0">
                <a:ea typeface="Calibri" panose="020F0502020204030204" pitchFamily="34" charset="0"/>
                <a:cs typeface="Times New Roman"/>
              </a:rPr>
              <a:t>Additional rule of thumb: treat it like a tutor</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310425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Results</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1227828" y="4111628"/>
            <a:ext cx="21928343" cy="5482206"/>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Most submitted essays indistinguishable from L1 students’ in terms of language use</a:t>
            </a:r>
          </a:p>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Content and structure matched expected level of individual students</a:t>
            </a:r>
          </a:p>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2/45 serious unfair practice cases in groups with ALAT integration</a:t>
            </a:r>
          </a:p>
          <a:p>
            <a:pPr marL="857250" indent="-857250">
              <a:lnSpc>
                <a:spcPct val="107000"/>
              </a:lnSpc>
              <a:buFont typeface="Arial" panose="020B0604020202020204" pitchFamily="34" charset="0"/>
              <a:buChar char="•"/>
            </a:pPr>
            <a:r>
              <a:rPr lang="en-GB" sz="5400" dirty="0">
                <a:latin typeface="Calibri"/>
                <a:ea typeface="Calibri" panose="020F0502020204030204" pitchFamily="34" charset="0"/>
                <a:cs typeface="Times New Roman"/>
              </a:rPr>
              <a:t>21/45 serious unfair practice in groups without ALAT integration</a:t>
            </a:r>
          </a:p>
          <a:p>
            <a:pPr marL="857250" indent="-857250">
              <a:lnSpc>
                <a:spcPct val="107000"/>
              </a:lnSpc>
              <a:buFont typeface="Arial" panose="020B0604020202020204" pitchFamily="34" charset="0"/>
              <a:buChar char="•"/>
            </a:pPr>
            <a:endParaRPr lang="en-GB" sz="6000" dirty="0">
              <a:ea typeface="Calibri" panose="020F0502020204030204" pitchFamily="34" charset="0"/>
              <a:cs typeface="Times New Roman"/>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352722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B40C4-52EC-1C49-8235-39A195FD741E}"/>
              </a:ext>
            </a:extLst>
          </p:cNvPr>
          <p:cNvSpPr txBox="1"/>
          <p:nvPr/>
        </p:nvSpPr>
        <p:spPr>
          <a:xfrm>
            <a:off x="3084323" y="2384034"/>
            <a:ext cx="10305106" cy="769441"/>
          </a:xfrm>
          <a:prstGeom prst="rect">
            <a:avLst/>
          </a:prstGeom>
          <a:noFill/>
        </p:spPr>
        <p:txBody>
          <a:bodyPr wrap="square" rtlCol="0">
            <a:spAutoFit/>
          </a:bodyPr>
          <a:lstStyle/>
          <a:p>
            <a:r>
              <a:rPr lang="en-US" sz="4400" dirty="0"/>
              <a:t>“Which digital tools did you use?”</a:t>
            </a:r>
          </a:p>
        </p:txBody>
      </p:sp>
      <p:pic>
        <p:nvPicPr>
          <p:cNvPr id="4" name="Picture 3" descr="A picture containing text, screenshot, font, diagram&#10;&#10;Description automatically generated">
            <a:extLst>
              <a:ext uri="{FF2B5EF4-FFF2-40B4-BE49-F238E27FC236}">
                <a16:creationId xmlns:a16="http://schemas.microsoft.com/office/drawing/2014/main" id="{9AAC6592-DA2C-6741-85D4-AB25A2FC3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527" y="4315660"/>
            <a:ext cx="21384945" cy="5946058"/>
          </a:xfrm>
          <a:prstGeom prst="rect">
            <a:avLst/>
          </a:prstGeom>
        </p:spPr>
      </p:pic>
    </p:spTree>
    <p:extLst>
      <p:ext uri="{BB962C8B-B14F-4D97-AF65-F5344CB8AC3E}">
        <p14:creationId xmlns:p14="http://schemas.microsoft.com/office/powerpoint/2010/main" val="9929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B40C4-52EC-1C49-8235-39A195FD741E}"/>
              </a:ext>
            </a:extLst>
          </p:cNvPr>
          <p:cNvSpPr txBox="1"/>
          <p:nvPr/>
        </p:nvSpPr>
        <p:spPr>
          <a:xfrm>
            <a:off x="2849851" y="2221296"/>
            <a:ext cx="18684296" cy="1446550"/>
          </a:xfrm>
          <a:prstGeom prst="rect">
            <a:avLst/>
          </a:prstGeom>
          <a:noFill/>
        </p:spPr>
        <p:txBody>
          <a:bodyPr wrap="square" rtlCol="0">
            <a:spAutoFit/>
          </a:bodyPr>
          <a:lstStyle/>
          <a:p>
            <a:r>
              <a:rPr lang="en-GB" sz="4400" b="0" i="0" dirty="0">
                <a:solidFill>
                  <a:srgbClr val="212121"/>
                </a:solidFill>
                <a:effectLst/>
                <a:latin typeface="Segoe UI" panose="020B0502040204020203" pitchFamily="34" charset="0"/>
              </a:rPr>
              <a:t>“Did you use generative AI (such as </a:t>
            </a:r>
            <a:r>
              <a:rPr lang="en-GB" sz="4400" b="0" i="0" dirty="0" err="1">
                <a:solidFill>
                  <a:srgbClr val="212121"/>
                </a:solidFill>
                <a:effectLst/>
                <a:latin typeface="Segoe UI" panose="020B0502040204020203" pitchFamily="34" charset="0"/>
              </a:rPr>
              <a:t>ChatGPT</a:t>
            </a:r>
            <a:r>
              <a:rPr lang="en-GB" sz="4400" b="0" i="0" dirty="0">
                <a:solidFill>
                  <a:srgbClr val="212121"/>
                </a:solidFill>
                <a:effectLst/>
                <a:latin typeface="Segoe UI" panose="020B0502040204020203" pitchFamily="34" charset="0"/>
              </a:rPr>
              <a:t>) to write text for you, or only to correct writing you had already created yourself?”</a:t>
            </a:r>
            <a:endParaRPr lang="en-US" sz="4400" dirty="0"/>
          </a:p>
        </p:txBody>
      </p:sp>
      <p:pic>
        <p:nvPicPr>
          <p:cNvPr id="4" name="Picture 3">
            <a:extLst>
              <a:ext uri="{FF2B5EF4-FFF2-40B4-BE49-F238E27FC236}">
                <a16:creationId xmlns:a16="http://schemas.microsoft.com/office/drawing/2014/main" id="{9AAC6592-DA2C-6741-85D4-AB25A2FC3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9526" y="4820398"/>
            <a:ext cx="21384945" cy="5848873"/>
          </a:xfrm>
          <a:prstGeom prst="rect">
            <a:avLst/>
          </a:prstGeom>
        </p:spPr>
      </p:pic>
    </p:spTree>
    <p:extLst>
      <p:ext uri="{BB962C8B-B14F-4D97-AF65-F5344CB8AC3E}">
        <p14:creationId xmlns:p14="http://schemas.microsoft.com/office/powerpoint/2010/main" val="71765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Suggestions</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54592" y="3381377"/>
            <a:ext cx="21031200" cy="7499874"/>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Fully integrate ALATs into writing (and reading) as authentic text creation processes</a:t>
            </a:r>
          </a:p>
          <a:p>
            <a:pPr marL="1314450" lvl="1"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Incentivise students to use ALATs productively (facilitative rather than substitutive (Groves &amp; Mundt 2023)) by instructing students in their use</a:t>
            </a:r>
            <a:endParaRPr lang="en-GB" sz="4000" b="1"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Change of subskill focus – i.e. evaluation of text, proofreading, recognition rather than pure written production</a:t>
            </a:r>
          </a:p>
          <a:p>
            <a:pPr marL="857250" indent="-857250">
              <a:lnSpc>
                <a:spcPct val="107000"/>
              </a:lnSpc>
              <a:buFont typeface="Arial" panose="020B0604020202020204" pitchFamily="34" charset="0"/>
              <a:buChar char="•"/>
            </a:pPr>
            <a:r>
              <a:rPr lang="en-GB" sz="4000" dirty="0">
                <a:ea typeface="Calibri" panose="020F0502020204030204" pitchFamily="34" charset="0"/>
                <a:cs typeface="Times New Roman"/>
              </a:rPr>
              <a:t>Students must show working of text creation process</a:t>
            </a:r>
          </a:p>
          <a:p>
            <a:pPr marL="857250"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Use caution when identifying academic misconduct by comparing in-class language level to submitted assignments</a:t>
            </a:r>
          </a:p>
          <a:p>
            <a:pPr marL="857250"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Trust students to use ALATs instead of viewing all high-level language use with suspicion</a:t>
            </a:r>
          </a:p>
          <a:p>
            <a:pPr marL="857250" indent="-857250">
              <a:lnSpc>
                <a:spcPct val="107000"/>
              </a:lnSpc>
              <a:buFont typeface="Arial" panose="020B0604020202020204" pitchFamily="34" charset="0"/>
              <a:buChar char="•"/>
            </a:pPr>
            <a:r>
              <a:rPr lang="en-GB" sz="4000" dirty="0">
                <a:latin typeface="Calibri"/>
                <a:ea typeface="Calibri" panose="020F0502020204030204" pitchFamily="34" charset="0"/>
                <a:cs typeface="Times New Roman"/>
              </a:rPr>
              <a:t>Institutional agreement on ALAT use essential</a:t>
            </a:r>
          </a:p>
          <a:p>
            <a:pPr>
              <a:lnSpc>
                <a:spcPct val="107000"/>
              </a:lnSpc>
            </a:pPr>
            <a:endParaRPr lang="en-US" sz="4800" dirty="0">
              <a:latin typeface="Calibri" panose="020F0502020204030204" pitchFamily="34" charset="0"/>
              <a:ea typeface="Calibri" panose="020F0502020204030204" pitchFamily="34" charset="0"/>
              <a:cs typeface="Calibri"/>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11" name="TextBox 10">
            <a:extLst>
              <a:ext uri="{FF2B5EF4-FFF2-40B4-BE49-F238E27FC236}">
                <a16:creationId xmlns:a16="http://schemas.microsoft.com/office/drawing/2014/main" id="{DE3C24A3-8B73-3244-B928-EED4F971F4F0}"/>
              </a:ext>
            </a:extLst>
          </p:cNvPr>
          <p:cNvSpPr txBox="1"/>
          <p:nvPr/>
        </p:nvSpPr>
        <p:spPr>
          <a:xfrm>
            <a:off x="9029700" y="1455649"/>
            <a:ext cx="12603480" cy="1200329"/>
          </a:xfrm>
          <a:prstGeom prst="rect">
            <a:avLst/>
          </a:prstGeom>
          <a:noFill/>
        </p:spPr>
        <p:txBody>
          <a:bodyPr wrap="square" rtlCol="0">
            <a:spAutoFit/>
          </a:bodyPr>
          <a:lstStyle/>
          <a:p>
            <a:r>
              <a:rPr lang="en-GB" sz="2400" i="1" dirty="0">
                <a:ea typeface="Calibri" panose="020F0502020204030204" pitchFamily="34" charset="0"/>
                <a:cs typeface="Times New Roman"/>
              </a:rPr>
              <a:t>“By privileging surface-level correctness and allowing that to stand in for writing proficiency, we’ve denied a generation (or two) of students the chance to develop their writing and critical thinking skills.” </a:t>
            </a:r>
            <a:r>
              <a:rPr lang="en-GB" sz="2400" dirty="0">
                <a:ea typeface="Calibri" panose="020F0502020204030204" pitchFamily="34" charset="0"/>
                <a:cs typeface="Times New Roman"/>
              </a:rPr>
              <a:t>(Warner 2022)</a:t>
            </a:r>
          </a:p>
        </p:txBody>
      </p:sp>
    </p:spTree>
    <p:extLst>
      <p:ext uri="{BB962C8B-B14F-4D97-AF65-F5344CB8AC3E}">
        <p14:creationId xmlns:p14="http://schemas.microsoft.com/office/powerpoint/2010/main" val="356393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Conclusion</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54592" y="4208552"/>
            <a:ext cx="20419508" cy="5387822"/>
          </a:xfrm>
          <a:prstGeom prst="rect">
            <a:avLst/>
          </a:prstGeom>
          <a:noFill/>
        </p:spPr>
        <p:txBody>
          <a:bodyPr wrap="square" lIns="91440" tIns="45720" rIns="91440" bIns="45720" anchor="t">
            <a:spAutoFit/>
          </a:bodyPr>
          <a:lstStyle/>
          <a:p>
            <a:pPr algn="just">
              <a:lnSpc>
                <a:spcPct val="107000"/>
              </a:lnSpc>
            </a:pPr>
            <a:r>
              <a:rPr lang="en-GB" sz="5400" dirty="0">
                <a:latin typeface="Calibri"/>
                <a:ea typeface="Calibri" panose="020F0502020204030204" pitchFamily="34" charset="0"/>
                <a:cs typeface="Times New Roman"/>
              </a:rPr>
              <a:t>Not only is it preferable to let students use ALATs for writing in terms of practicality and to reflect authentic writing practices, it is also the ethical thing to do from a social justice standpoint – we can begin to break down barriers that are a direct result of colonisation, racism, and linguistic discrimination. We can do something to level the field.</a:t>
            </a:r>
          </a:p>
          <a:p>
            <a:pPr algn="just">
              <a:lnSpc>
                <a:spcPct val="107000"/>
              </a:lnSpc>
            </a:pPr>
            <a:endParaRPr lang="en-GB" sz="5400" dirty="0">
              <a:latin typeface="Calibri"/>
              <a:ea typeface="Calibri" panose="020F0502020204030204" pitchFamily="34" charset="0"/>
              <a:cs typeface="Times New Roman"/>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3"/>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4"/>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10" name="TextBox 9">
            <a:extLst>
              <a:ext uri="{FF2B5EF4-FFF2-40B4-BE49-F238E27FC236}">
                <a16:creationId xmlns:a16="http://schemas.microsoft.com/office/drawing/2014/main" id="{3E6120A5-FF5C-5F4D-B3A7-B9C49FF75134}"/>
              </a:ext>
            </a:extLst>
          </p:cNvPr>
          <p:cNvSpPr txBox="1"/>
          <p:nvPr/>
        </p:nvSpPr>
        <p:spPr>
          <a:xfrm>
            <a:off x="9356271" y="1455649"/>
            <a:ext cx="12603480" cy="1200329"/>
          </a:xfrm>
          <a:prstGeom prst="rect">
            <a:avLst/>
          </a:prstGeom>
          <a:noFill/>
        </p:spPr>
        <p:txBody>
          <a:bodyPr wrap="square" rtlCol="0">
            <a:spAutoFit/>
          </a:bodyPr>
          <a:lstStyle/>
          <a:p>
            <a:r>
              <a:rPr lang="en-GB" sz="2400" i="1" dirty="0">
                <a:ea typeface="Calibri" panose="020F0502020204030204" pitchFamily="34" charset="0"/>
                <a:cs typeface="Times New Roman"/>
              </a:rPr>
              <a:t>“An antiracist and anticolonial language pedagogy is possible when we critically reflect on our practices and when we take decisive action toward our collective effort of advancing equitable language education.” </a:t>
            </a:r>
            <a:r>
              <a:rPr lang="en-GB" sz="2400" dirty="0">
                <a:ea typeface="Calibri" panose="020F0502020204030204" pitchFamily="34" charset="0"/>
                <a:cs typeface="Times New Roman"/>
              </a:rPr>
              <a:t>(</a:t>
            </a:r>
            <a:r>
              <a:rPr lang="en-GB" sz="2400" dirty="0" err="1">
                <a:ea typeface="Calibri" panose="020F0502020204030204" pitchFamily="34" charset="0"/>
                <a:cs typeface="Times New Roman"/>
              </a:rPr>
              <a:t>Maamuujav</a:t>
            </a:r>
            <a:r>
              <a:rPr lang="en-GB" sz="2400" dirty="0">
                <a:ea typeface="Calibri" panose="020F0502020204030204" pitchFamily="34" charset="0"/>
                <a:cs typeface="Times New Roman"/>
              </a:rPr>
              <a:t> &amp; </a:t>
            </a:r>
            <a:r>
              <a:rPr lang="en-GB" sz="2400" dirty="0" err="1">
                <a:ea typeface="Calibri" panose="020F0502020204030204" pitchFamily="34" charset="0"/>
                <a:cs typeface="Times New Roman"/>
              </a:rPr>
              <a:t>Hardacre</a:t>
            </a:r>
            <a:r>
              <a:rPr lang="en-GB" sz="2400" dirty="0">
                <a:ea typeface="Calibri" panose="020F0502020204030204" pitchFamily="34" charset="0"/>
                <a:cs typeface="Times New Roman"/>
              </a:rPr>
              <a:t>, 2022, p. 10)</a:t>
            </a:r>
          </a:p>
        </p:txBody>
      </p:sp>
    </p:spTree>
    <p:extLst>
      <p:ext uri="{BB962C8B-B14F-4D97-AF65-F5344CB8AC3E}">
        <p14:creationId xmlns:p14="http://schemas.microsoft.com/office/powerpoint/2010/main" val="367699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Contents</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1330916" y="3136756"/>
            <a:ext cx="19172501" cy="6195992"/>
          </a:xfrm>
          <a:prstGeom prst="rect">
            <a:avLst/>
          </a:prstGeom>
          <a:noFill/>
        </p:spPr>
        <p:txBody>
          <a:bodyPr wrap="square" lIns="91440" tIns="45720" rIns="91440" bIns="45720" anchor="t">
            <a:spAutoFit/>
          </a:bodyPr>
          <a:lstStyle/>
          <a:p>
            <a:pPr marL="857250" indent="-857250">
              <a:lnSpc>
                <a:spcPct val="150000"/>
              </a:lnSpc>
              <a:buFont typeface="Arial" panose="020B0604020202020204" pitchFamily="34" charset="0"/>
              <a:buChar char="•"/>
            </a:pPr>
            <a:r>
              <a:rPr lang="en-GB" sz="5400" dirty="0">
                <a:latin typeface="Calibri"/>
                <a:ea typeface="Calibri" panose="020F0502020204030204" pitchFamily="34" charset="0"/>
                <a:cs typeface="Times New Roman"/>
              </a:rPr>
              <a:t>The problem – Academic English</a:t>
            </a:r>
          </a:p>
          <a:p>
            <a:pPr marL="857250" indent="-857250">
              <a:lnSpc>
                <a:spcPct val="150000"/>
              </a:lnSpc>
              <a:buFont typeface="Arial" panose="020B0604020202020204" pitchFamily="34" charset="0"/>
              <a:buChar char="•"/>
            </a:pPr>
            <a:r>
              <a:rPr lang="en-GB" sz="5400" dirty="0">
                <a:latin typeface="Calibri"/>
                <a:ea typeface="Calibri" panose="020F0502020204030204" pitchFamily="34" charset="0"/>
                <a:cs typeface="Times New Roman"/>
              </a:rPr>
              <a:t>The solution – Automated Language Adjustment Tools (ALATs)</a:t>
            </a:r>
          </a:p>
          <a:p>
            <a:pPr marL="857250" indent="-857250">
              <a:lnSpc>
                <a:spcPct val="150000"/>
              </a:lnSpc>
              <a:buFont typeface="Arial" panose="020B0604020202020204" pitchFamily="34" charset="0"/>
              <a:buChar char="•"/>
            </a:pPr>
            <a:r>
              <a:rPr lang="en-GB" sz="5400" dirty="0">
                <a:latin typeface="Calibri"/>
                <a:ea typeface="Calibri" panose="020F0502020204030204" pitchFamily="34" charset="0"/>
                <a:cs typeface="Times New Roman"/>
              </a:rPr>
              <a:t>Integration into a module</a:t>
            </a:r>
          </a:p>
          <a:p>
            <a:pPr marL="857250" indent="-857250">
              <a:lnSpc>
                <a:spcPct val="150000"/>
              </a:lnSpc>
              <a:buFont typeface="Arial" panose="020B0604020202020204" pitchFamily="34" charset="0"/>
              <a:buChar char="•"/>
            </a:pPr>
            <a:r>
              <a:rPr lang="en-GB" sz="5400" dirty="0">
                <a:latin typeface="Calibri"/>
                <a:ea typeface="Calibri" panose="020F0502020204030204" pitchFamily="34" charset="0"/>
                <a:cs typeface="Times New Roman"/>
              </a:rPr>
              <a:t>Results</a:t>
            </a:r>
          </a:p>
          <a:p>
            <a:pPr marL="857250" indent="-857250">
              <a:lnSpc>
                <a:spcPct val="150000"/>
              </a:lnSpc>
              <a:buFont typeface="Arial" panose="020B0604020202020204" pitchFamily="34" charset="0"/>
              <a:buChar char="•"/>
            </a:pPr>
            <a:r>
              <a:rPr lang="en-GB" sz="5400" dirty="0">
                <a:latin typeface="Calibri"/>
                <a:ea typeface="Calibri" panose="020F0502020204030204" pitchFamily="34" charset="0"/>
                <a:cs typeface="Times New Roman"/>
              </a:rPr>
              <a:t>Suggestions</a:t>
            </a:r>
            <a:endParaRPr lang="en-US" sz="5400" dirty="0">
              <a:latin typeface="Calibri" panose="020F0502020204030204" pitchFamily="34" charset="0"/>
              <a:ea typeface="Calibri" panose="020F0502020204030204" pitchFamily="34" charset="0"/>
              <a:cs typeface="Calibri"/>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49715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a:xfrm>
            <a:off x="1676400" y="371023"/>
            <a:ext cx="21031200" cy="1242121"/>
          </a:xfrm>
        </p:spPr>
        <p:txBody>
          <a:bodyPr>
            <a:normAutofit/>
          </a:bodyPr>
          <a:lstStyle/>
          <a:p>
            <a:r>
              <a:rPr lang="en-GB" sz="5400" b="1" dirty="0"/>
              <a:t>References</a:t>
            </a:r>
            <a:endParaRPr lang="en-US" sz="5400" dirty="0"/>
          </a:p>
        </p:txBody>
      </p:sp>
      <p:sp>
        <p:nvSpPr>
          <p:cNvPr id="4" name="TextBox 3">
            <a:extLst>
              <a:ext uri="{FF2B5EF4-FFF2-40B4-BE49-F238E27FC236}">
                <a16:creationId xmlns:a16="http://schemas.microsoft.com/office/drawing/2014/main" id="{AD48276A-0419-4A4A-6E98-72A4C4301CC3}"/>
              </a:ext>
            </a:extLst>
          </p:cNvPr>
          <p:cNvSpPr txBox="1"/>
          <p:nvPr/>
        </p:nvSpPr>
        <p:spPr>
          <a:xfrm>
            <a:off x="700453" y="1470060"/>
            <a:ext cx="22983094" cy="11126123"/>
          </a:xfrm>
          <a:prstGeom prst="rect">
            <a:avLst/>
          </a:prstGeom>
          <a:noFill/>
        </p:spPr>
        <p:txBody>
          <a:bodyPr wrap="square" lIns="91440" tIns="45720" rIns="91440" bIns="45720" anchor="t">
            <a:spAutoFit/>
          </a:bodyPr>
          <a:lstStyle/>
          <a:p>
            <a:pPr marL="635000" indent="-635000" algn="just">
              <a:spcAft>
                <a:spcPts val="600"/>
              </a:spcAft>
            </a:pPr>
            <a:r>
              <a:rPr lang="en-GB" sz="3200" dirty="0"/>
              <a:t>Bond, B., 2020. </a:t>
            </a:r>
            <a:r>
              <a:rPr lang="en-GB" sz="3200" i="1" dirty="0"/>
              <a:t>Making language visible in the university: English for academic purposes and internationalisation</a:t>
            </a:r>
            <a:r>
              <a:rPr lang="en-GB" sz="3200" dirty="0"/>
              <a:t> (Vol. 82). Multilingual Matters.</a:t>
            </a:r>
          </a:p>
          <a:p>
            <a:pPr marL="635000" indent="-635000" algn="just">
              <a:spcAft>
                <a:spcPts val="600"/>
              </a:spcAft>
            </a:pPr>
            <a:r>
              <a:rPr lang="en-GB" sz="3200" dirty="0"/>
              <a:t>Clifford, J., </a:t>
            </a:r>
            <a:r>
              <a:rPr lang="en-GB" sz="3200" dirty="0" err="1"/>
              <a:t>Merschel</a:t>
            </a:r>
            <a:r>
              <a:rPr lang="en-GB" sz="3200" dirty="0"/>
              <a:t>, L. and </a:t>
            </a:r>
            <a:r>
              <a:rPr lang="en-GB" sz="3200" dirty="0" err="1"/>
              <a:t>Munné</a:t>
            </a:r>
            <a:r>
              <a:rPr lang="en-GB" sz="3200" dirty="0"/>
              <a:t>, J., 2013. Surveying the landscape: What is the role of machine translation in language learning?. </a:t>
            </a:r>
            <a:r>
              <a:rPr lang="en-GB" sz="3200" i="1" dirty="0"/>
              <a:t>@ tic. </a:t>
            </a:r>
            <a:r>
              <a:rPr lang="en-GB" sz="3200" i="1" dirty="0" err="1"/>
              <a:t>revista</a:t>
            </a:r>
            <a:r>
              <a:rPr lang="en-GB" sz="3200" i="1" dirty="0"/>
              <a:t> </a:t>
            </a:r>
            <a:r>
              <a:rPr lang="en-GB" sz="3200" i="1" dirty="0" err="1"/>
              <a:t>d'innovació</a:t>
            </a:r>
            <a:r>
              <a:rPr lang="en-GB" sz="3200" i="1" dirty="0"/>
              <a:t> </a:t>
            </a:r>
            <a:r>
              <a:rPr lang="en-GB" sz="3200" i="1" dirty="0" err="1"/>
              <a:t>educativa</a:t>
            </a:r>
            <a:r>
              <a:rPr lang="en-GB" sz="3200" dirty="0"/>
              <a:t>, (10), pp.108-121.</a:t>
            </a:r>
          </a:p>
          <a:p>
            <a:pPr marL="635000" indent="-635000" algn="just">
              <a:spcAft>
                <a:spcPts val="600"/>
              </a:spcAft>
            </a:pPr>
            <a:r>
              <a:rPr lang="en-GB" sz="3200" dirty="0"/>
              <a:t>de Vries, R.F. and Groves, J. (no date) </a:t>
            </a:r>
            <a:r>
              <a:rPr lang="en-GB" sz="3200" i="1" dirty="0"/>
              <a:t>International students’ use of online translation tools</a:t>
            </a:r>
            <a:r>
              <a:rPr lang="en-GB" sz="3200" dirty="0"/>
              <a:t>, </a:t>
            </a:r>
            <a:r>
              <a:rPr lang="en-GB" sz="3200" i="1" dirty="0"/>
              <a:t>Garnet Education</a:t>
            </a:r>
            <a:r>
              <a:rPr lang="en-GB" sz="3200" dirty="0"/>
              <a:t>. Available at: </a:t>
            </a:r>
            <a:r>
              <a:rPr lang="en-GB" sz="3200" dirty="0">
                <a:hlinkClick r:id="rId2"/>
              </a:rPr>
              <a:t>https://www.garneteducation.com/international-students-use-of-online-translation-tools/</a:t>
            </a:r>
            <a:r>
              <a:rPr lang="en-GB" sz="3200" dirty="0"/>
              <a:t> (Accessed: 24 June 2023). </a:t>
            </a:r>
          </a:p>
          <a:p>
            <a:pPr marL="635000" indent="-635000" algn="just">
              <a:spcAft>
                <a:spcPts val="600"/>
              </a:spcAft>
            </a:pPr>
            <a:r>
              <a:rPr lang="en-GB" sz="3200" dirty="0"/>
              <a:t>Dodgson, L. and Han, Y. 2022 </a:t>
            </a:r>
            <a:r>
              <a:rPr lang="en-GB" sz="3200" i="1" dirty="0"/>
              <a:t>An AI </a:t>
            </a:r>
            <a:r>
              <a:rPr lang="en-GB" sz="3200" i="1" dirty="0" err="1"/>
              <a:t>startup</a:t>
            </a:r>
            <a:r>
              <a:rPr lang="en-GB" sz="3200" i="1" dirty="0"/>
              <a:t> is selling Tech to let call </a:t>
            </a:r>
            <a:r>
              <a:rPr lang="en-GB" sz="3200" i="1" dirty="0" err="1"/>
              <a:t>center</a:t>
            </a:r>
            <a:r>
              <a:rPr lang="en-GB" sz="3200" i="1" dirty="0"/>
              <a:t> agents change their accents. they say it’s to protect workers from racism, but critics say it’s a form of ‘digital whitening.’</a:t>
            </a:r>
            <a:r>
              <a:rPr lang="en-GB" sz="3200" dirty="0"/>
              <a:t>, </a:t>
            </a:r>
            <a:r>
              <a:rPr lang="en-GB" sz="3200" i="1" dirty="0"/>
              <a:t>Insider</a:t>
            </a:r>
            <a:r>
              <a:rPr lang="en-GB" sz="3200" dirty="0"/>
              <a:t>. Available at: </a:t>
            </a:r>
            <a:r>
              <a:rPr lang="en-GB" sz="3200" dirty="0">
                <a:hlinkClick r:id="rId3"/>
              </a:rPr>
              <a:t>https://www.insider.com/ai-startup-sanas-accent-translation-technology-call-center-racism-2022-9</a:t>
            </a:r>
            <a:r>
              <a:rPr lang="en-GB" sz="3200" dirty="0"/>
              <a:t> (Accessed: 24 June 2023). </a:t>
            </a:r>
          </a:p>
          <a:p>
            <a:pPr marL="635000" indent="-635000" algn="just">
              <a:spcAft>
                <a:spcPts val="600"/>
              </a:spcAft>
            </a:pPr>
            <a:r>
              <a:rPr lang="en-US" sz="3200" dirty="0" err="1"/>
              <a:t>Donastorg</a:t>
            </a:r>
            <a:r>
              <a:rPr lang="en-US" sz="3200" dirty="0"/>
              <a:t>, M. 2023. </a:t>
            </a:r>
            <a:r>
              <a:rPr lang="en-US" sz="3200" i="1" dirty="0"/>
              <a:t>Potentially useful, but error-prone: </a:t>
            </a:r>
            <a:r>
              <a:rPr lang="en-US" sz="3200" i="1" dirty="0" err="1"/>
              <a:t>Chatgpt</a:t>
            </a:r>
            <a:r>
              <a:rPr lang="en-US" sz="3200" i="1" dirty="0"/>
              <a:t> on the Black Tech Ecosystem</a:t>
            </a:r>
            <a:r>
              <a:rPr lang="en-US" sz="3200" dirty="0"/>
              <a:t>, </a:t>
            </a:r>
            <a:r>
              <a:rPr lang="en-US" sz="3200" i="1" dirty="0"/>
              <a:t>The Plug</a:t>
            </a:r>
            <a:r>
              <a:rPr lang="en-US" sz="3200" dirty="0"/>
              <a:t>. Available at: </a:t>
            </a:r>
            <a:r>
              <a:rPr lang="en-US" sz="3200" u="sng" dirty="0">
                <a:hlinkClick r:id="rId4"/>
              </a:rPr>
              <a:t>https://tpinsights.com/potentially-useful-but-error-prone-chatgpt-on-the-black-tech-ecosystem/</a:t>
            </a:r>
            <a:r>
              <a:rPr lang="en-US" sz="3200" dirty="0"/>
              <a:t> (Accessed: 21 May 2023). </a:t>
            </a:r>
          </a:p>
          <a:p>
            <a:pPr marL="635000" indent="-635000" algn="just">
              <a:spcAft>
                <a:spcPts val="600"/>
              </a:spcAft>
            </a:pPr>
            <a:r>
              <a:rPr lang="en-GB" sz="3200" dirty="0"/>
              <a:t>Figueroa, M., 2022. Podcasting past the paywall: How diverse media allows more equitable participation in linguistic science. </a:t>
            </a:r>
            <a:r>
              <a:rPr lang="en-GB" sz="3200" i="1" dirty="0"/>
              <a:t>Annual Review of Applied Linguistics</a:t>
            </a:r>
            <a:r>
              <a:rPr lang="en-GB" sz="3200" dirty="0"/>
              <a:t>, pp.1-7.</a:t>
            </a:r>
          </a:p>
          <a:p>
            <a:pPr marL="635000" indent="-635000" algn="just">
              <a:spcAft>
                <a:spcPts val="600"/>
              </a:spcAft>
            </a:pPr>
            <a:r>
              <a:rPr lang="en-GB" sz="3200" dirty="0"/>
              <a:t>Flores, N., 2020. From academic language to language architecture: Challenging </a:t>
            </a:r>
            <a:r>
              <a:rPr lang="en-GB" sz="3200" dirty="0" err="1"/>
              <a:t>raciolinguistic</a:t>
            </a:r>
            <a:r>
              <a:rPr lang="en-GB" sz="3200" dirty="0"/>
              <a:t> ideologies in research and practice. </a:t>
            </a:r>
            <a:r>
              <a:rPr lang="en-GB" sz="3200" i="1" dirty="0"/>
              <a:t>Theory into Practice</a:t>
            </a:r>
            <a:r>
              <a:rPr lang="en-GB" sz="3200" dirty="0"/>
              <a:t>, </a:t>
            </a:r>
            <a:r>
              <a:rPr lang="en-GB" sz="3200" i="1" dirty="0"/>
              <a:t>59</a:t>
            </a:r>
            <a:r>
              <a:rPr lang="en-GB" sz="3200" dirty="0"/>
              <a:t>(1), pp.22-31.</a:t>
            </a:r>
          </a:p>
          <a:p>
            <a:pPr marL="635000" indent="-635000" algn="just">
              <a:spcAft>
                <a:spcPts val="600"/>
              </a:spcAft>
            </a:pPr>
            <a:r>
              <a:rPr lang="en-GB" sz="3200" dirty="0"/>
              <a:t>Flores, N. and Rosa, J., 2015. Undoing appropriateness: </a:t>
            </a:r>
            <a:r>
              <a:rPr lang="en-GB" sz="3200" dirty="0" err="1"/>
              <a:t>Raciolinguistic</a:t>
            </a:r>
            <a:r>
              <a:rPr lang="en-GB" sz="3200" dirty="0"/>
              <a:t> ideologies and language diversity in education. </a:t>
            </a:r>
            <a:r>
              <a:rPr lang="en-GB" sz="3200" i="1" dirty="0"/>
              <a:t>Harvard educational review</a:t>
            </a:r>
            <a:r>
              <a:rPr lang="en-GB" sz="3200" dirty="0"/>
              <a:t>, </a:t>
            </a:r>
            <a:r>
              <a:rPr lang="en-GB" sz="3200" i="1" dirty="0"/>
              <a:t>85</a:t>
            </a:r>
            <a:r>
              <a:rPr lang="en-GB" sz="3200" dirty="0"/>
              <a:t>(2), pp.149-171.</a:t>
            </a:r>
          </a:p>
          <a:p>
            <a:pPr marL="635000" indent="-635000" algn="just">
              <a:spcAft>
                <a:spcPts val="600"/>
              </a:spcAft>
            </a:pPr>
            <a:r>
              <a:rPr lang="en-GB" sz="3200" dirty="0"/>
              <a:t>French, A. and Molinari, J. (2023) </a:t>
            </a:r>
            <a:r>
              <a:rPr lang="en-GB" sz="3200" i="1" dirty="0"/>
              <a:t>Troubling academic writing in the academy: a conversation about more than writing</a:t>
            </a:r>
            <a:r>
              <a:rPr lang="en-GB" sz="3200" dirty="0"/>
              <a:t>, </a:t>
            </a:r>
            <a:r>
              <a:rPr lang="en-GB" sz="3200" i="1" dirty="0"/>
              <a:t>BALEAP</a:t>
            </a:r>
            <a:r>
              <a:rPr lang="en-GB" sz="3200" dirty="0"/>
              <a:t>. Available at: </a:t>
            </a:r>
            <a:r>
              <a:rPr lang="en-GB" sz="3200" dirty="0">
                <a:hlinkClick r:id="rId5"/>
              </a:rPr>
              <a:t>https://www.youtube.com/watch?v=9_rEKNPolDY</a:t>
            </a:r>
            <a:r>
              <a:rPr lang="en-GB" sz="3200" dirty="0"/>
              <a:t> (Accessed: 25 May 2023).</a:t>
            </a:r>
          </a:p>
          <a:p>
            <a:pPr marL="635000" indent="-635000" algn="just">
              <a:spcAft>
                <a:spcPts val="600"/>
              </a:spcAft>
            </a:pPr>
            <a:r>
              <a:rPr lang="en-GB" sz="3200" dirty="0"/>
              <a:t>García, O. and </a:t>
            </a:r>
            <a:r>
              <a:rPr lang="en-GB" sz="3200" dirty="0" err="1"/>
              <a:t>Solorza</a:t>
            </a:r>
            <a:r>
              <a:rPr lang="en-GB" sz="3200" dirty="0"/>
              <a:t>, C.R., 2021. Academic language and the </a:t>
            </a:r>
            <a:r>
              <a:rPr lang="en-GB" sz="3200" dirty="0" err="1"/>
              <a:t>minoritization</a:t>
            </a:r>
            <a:r>
              <a:rPr lang="en-GB" sz="3200" dirty="0"/>
              <a:t> of US bilingual Latinx students. </a:t>
            </a:r>
            <a:r>
              <a:rPr lang="en-GB" sz="3200" i="1" dirty="0"/>
              <a:t>Language and Education</a:t>
            </a:r>
            <a:r>
              <a:rPr lang="en-GB" sz="3200" dirty="0"/>
              <a:t>, </a:t>
            </a:r>
            <a:r>
              <a:rPr lang="en-GB" sz="3200" i="1" dirty="0"/>
              <a:t>35</a:t>
            </a:r>
            <a:r>
              <a:rPr lang="en-GB" sz="3200" dirty="0"/>
              <a:t>(6), pp.505-521.</a:t>
            </a:r>
          </a:p>
        </p:txBody>
      </p:sp>
    </p:spTree>
    <p:extLst>
      <p:ext uri="{BB962C8B-B14F-4D97-AF65-F5344CB8AC3E}">
        <p14:creationId xmlns:p14="http://schemas.microsoft.com/office/powerpoint/2010/main" val="107914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a:xfrm>
            <a:off x="1676400" y="371023"/>
            <a:ext cx="21031200" cy="1242121"/>
          </a:xfrm>
        </p:spPr>
        <p:txBody>
          <a:bodyPr>
            <a:normAutofit/>
          </a:bodyPr>
          <a:lstStyle/>
          <a:p>
            <a:r>
              <a:rPr lang="en-GB" sz="5400" b="1" dirty="0"/>
              <a:t>References</a:t>
            </a:r>
            <a:endParaRPr lang="en-US" sz="5400" dirty="0"/>
          </a:p>
        </p:txBody>
      </p:sp>
      <p:sp>
        <p:nvSpPr>
          <p:cNvPr id="4" name="TextBox 3">
            <a:extLst>
              <a:ext uri="{FF2B5EF4-FFF2-40B4-BE49-F238E27FC236}">
                <a16:creationId xmlns:a16="http://schemas.microsoft.com/office/drawing/2014/main" id="{AD48276A-0419-4A4A-6E98-72A4C4301CC3}"/>
              </a:ext>
            </a:extLst>
          </p:cNvPr>
          <p:cNvSpPr txBox="1"/>
          <p:nvPr/>
        </p:nvSpPr>
        <p:spPr>
          <a:xfrm>
            <a:off x="700453" y="1613144"/>
            <a:ext cx="22983094" cy="11695509"/>
          </a:xfrm>
          <a:prstGeom prst="rect">
            <a:avLst/>
          </a:prstGeom>
          <a:noFill/>
        </p:spPr>
        <p:txBody>
          <a:bodyPr wrap="square" lIns="91440" tIns="45720" rIns="91440" bIns="45720" anchor="t">
            <a:spAutoFit/>
          </a:bodyPr>
          <a:lstStyle/>
          <a:p>
            <a:pPr marL="635000" indent="-635000" algn="just">
              <a:spcAft>
                <a:spcPts val="600"/>
              </a:spcAft>
            </a:pPr>
            <a:r>
              <a:rPr lang="en-GB" sz="3200" dirty="0"/>
              <a:t>Gerald, J.P.B., 2022. </a:t>
            </a:r>
            <a:r>
              <a:rPr lang="en-GB" sz="3200" i="1" dirty="0"/>
              <a:t>Antisocial Language Teaching: English and the Pervasive Pathology of Whiteness</a:t>
            </a:r>
            <a:r>
              <a:rPr lang="en-GB" sz="3200" dirty="0"/>
              <a:t> (Vol. 110). Channel View Publications.</a:t>
            </a:r>
          </a:p>
          <a:p>
            <a:pPr marL="635000" indent="-635000" algn="just">
              <a:spcAft>
                <a:spcPts val="600"/>
              </a:spcAft>
            </a:pPr>
            <a:r>
              <a:rPr lang="en-GB" sz="3200" dirty="0"/>
              <a:t>Groves, M. and Mundt, K., 2021. A </a:t>
            </a:r>
            <a:r>
              <a:rPr lang="en-GB" sz="3200" dirty="0" err="1"/>
              <a:t>ghostwriter</a:t>
            </a:r>
            <a:r>
              <a:rPr lang="en-GB" sz="3200" dirty="0"/>
              <a:t> in the machine? Attitudes of academic staff towards machine translation use in internationalised Higher Education. </a:t>
            </a:r>
            <a:r>
              <a:rPr lang="en-GB" sz="3200" i="1" dirty="0"/>
              <a:t>Journal of English for Academic Purposes</a:t>
            </a:r>
            <a:r>
              <a:rPr lang="en-GB" sz="3200" dirty="0"/>
              <a:t>, </a:t>
            </a:r>
            <a:r>
              <a:rPr lang="en-GB" sz="3200" i="1" dirty="0"/>
              <a:t>50</a:t>
            </a:r>
            <a:r>
              <a:rPr lang="en-GB" sz="3200" dirty="0"/>
              <a:t>, p.100957.</a:t>
            </a:r>
          </a:p>
          <a:p>
            <a:pPr marL="635000" indent="-635000" algn="just">
              <a:spcAft>
                <a:spcPts val="600"/>
              </a:spcAft>
            </a:pPr>
            <a:r>
              <a:rPr lang="en-GB" sz="3200" dirty="0"/>
              <a:t>Groves, M. &amp; Mundt, K. 2023. A tool does not replace the craft: machine translation literacies for academic writing and some lessons for how we might address </a:t>
            </a:r>
            <a:r>
              <a:rPr lang="en-GB" sz="3200" dirty="0" err="1"/>
              <a:t>ChatGPT</a:t>
            </a:r>
            <a:r>
              <a:rPr lang="en-GB" sz="3200" dirty="0"/>
              <a:t> developments. </a:t>
            </a:r>
            <a:r>
              <a:rPr lang="en-GB" sz="3200" i="1" dirty="0"/>
              <a:t>IOE Academic Writing Seminar Series.</a:t>
            </a:r>
            <a:r>
              <a:rPr lang="en-GB" sz="3200" dirty="0"/>
              <a:t> [Accessed 11 May 2023] Available from: </a:t>
            </a:r>
            <a:r>
              <a:rPr lang="en-GB" sz="3200" dirty="0">
                <a:hlinkClick r:id="rId2"/>
              </a:rPr>
              <a:t>https://mediacentral.ucl.ac.uk/Play/94920</a:t>
            </a:r>
            <a:r>
              <a:rPr lang="en-GB" sz="3200" dirty="0"/>
              <a:t>  </a:t>
            </a:r>
          </a:p>
          <a:p>
            <a:pPr marL="635000" indent="-635000" algn="just">
              <a:spcAft>
                <a:spcPts val="600"/>
              </a:spcAft>
            </a:pPr>
            <a:r>
              <a:rPr lang="en-GB" sz="3200" dirty="0" err="1"/>
              <a:t>Maamuujav</a:t>
            </a:r>
            <a:r>
              <a:rPr lang="en-GB" sz="3200" dirty="0"/>
              <a:t>, U. and </a:t>
            </a:r>
            <a:r>
              <a:rPr lang="en-GB" sz="3200" dirty="0" err="1"/>
              <a:t>Hardacre</a:t>
            </a:r>
            <a:r>
              <a:rPr lang="en-GB" sz="3200" dirty="0"/>
              <a:t>, B., 2022. The politics and praxis of academic English: Toward antiracist language pedagogy. </a:t>
            </a:r>
            <a:r>
              <a:rPr lang="en-GB" sz="3200" i="1" dirty="0"/>
              <a:t>TESOL Journal</a:t>
            </a:r>
            <a:r>
              <a:rPr lang="en-GB" sz="3200" dirty="0"/>
              <a:t>, </a:t>
            </a:r>
            <a:r>
              <a:rPr lang="en-GB" sz="3200" i="1" dirty="0"/>
              <a:t>13</a:t>
            </a:r>
            <a:r>
              <a:rPr lang="en-GB" sz="3200" dirty="0"/>
              <a:t>(3), p.e668.</a:t>
            </a:r>
          </a:p>
          <a:p>
            <a:pPr marL="635000" indent="-635000" algn="just">
              <a:spcAft>
                <a:spcPts val="600"/>
              </a:spcAft>
            </a:pPr>
            <a:r>
              <a:rPr lang="en-GB" sz="3200" dirty="0" err="1"/>
              <a:t>Madowo</a:t>
            </a:r>
            <a:r>
              <a:rPr lang="en-GB" sz="3200" dirty="0"/>
              <a:t>, L. 2023 First, they impose English on you. Then you pay them to “test” whether your English is good enough… [Twitter] 23 June. [Accessed 23</a:t>
            </a:r>
            <a:r>
              <a:rPr lang="en-GB" sz="3200" baseline="30000" dirty="0"/>
              <a:t> </a:t>
            </a:r>
            <a:r>
              <a:rPr lang="en-GB" sz="3200" dirty="0"/>
              <a:t>June 2023]. Available from: </a:t>
            </a:r>
            <a:r>
              <a:rPr lang="en-GB" sz="3200" dirty="0">
                <a:hlinkClick r:id="rId3"/>
              </a:rPr>
              <a:t>https://twitter.com/LarryMadowo/status/1672126814897020929?s=20</a:t>
            </a:r>
            <a:r>
              <a:rPr lang="en-GB" sz="3200" dirty="0"/>
              <a:t> </a:t>
            </a:r>
          </a:p>
          <a:p>
            <a:pPr marL="635000" indent="-635000" algn="just">
              <a:spcAft>
                <a:spcPts val="600"/>
              </a:spcAft>
            </a:pPr>
            <a:r>
              <a:rPr lang="en-GB" sz="3200" dirty="0"/>
              <a:t>Michell, C., 2021. Critically Examining Perceptions of Different </a:t>
            </a:r>
            <a:r>
              <a:rPr lang="en-GB" sz="3200" dirty="0" err="1"/>
              <a:t>Englishes</a:t>
            </a:r>
            <a:r>
              <a:rPr lang="en-GB" sz="3200" dirty="0"/>
              <a:t> in the IELTS Speaking Section: Who Decides What is Acceptable?. </a:t>
            </a:r>
            <a:r>
              <a:rPr lang="en-GB" sz="3200" i="1" dirty="0"/>
              <a:t>Journal of World </a:t>
            </a:r>
            <a:r>
              <a:rPr lang="en-GB" sz="3200" i="1" dirty="0" err="1"/>
              <a:t>Englishes</a:t>
            </a:r>
            <a:r>
              <a:rPr lang="en-GB" sz="3200" i="1" dirty="0"/>
              <a:t> and Educational Practices</a:t>
            </a:r>
            <a:r>
              <a:rPr lang="en-GB" sz="3200" dirty="0"/>
              <a:t>, </a:t>
            </a:r>
            <a:r>
              <a:rPr lang="en-GB" sz="3200" i="1" dirty="0"/>
              <a:t>3</a:t>
            </a:r>
            <a:r>
              <a:rPr lang="en-GB" sz="3200" dirty="0"/>
              <a:t>(4), pp.08-15.</a:t>
            </a:r>
          </a:p>
          <a:p>
            <a:pPr marL="635000" indent="-635000" algn="just">
              <a:spcAft>
                <a:spcPts val="600"/>
              </a:spcAft>
            </a:pPr>
            <a:r>
              <a:rPr lang="en-GB" sz="3200" dirty="0"/>
              <a:t>Tsai, S.C., 2022. Chinese students’ perceptions of using Google Translate as a translingual CALL tool in EFL writing. </a:t>
            </a:r>
            <a:r>
              <a:rPr lang="en-GB" sz="3200" i="1" dirty="0"/>
              <a:t>Computer assisted language learning</a:t>
            </a:r>
            <a:r>
              <a:rPr lang="en-GB" sz="3200" dirty="0"/>
              <a:t>, </a:t>
            </a:r>
            <a:r>
              <a:rPr lang="en-GB" sz="3200" i="1" dirty="0"/>
              <a:t>35</a:t>
            </a:r>
            <a:r>
              <a:rPr lang="en-GB" sz="3200" dirty="0"/>
              <a:t>(5-6), pp.1250-1272.</a:t>
            </a:r>
          </a:p>
          <a:p>
            <a:pPr marL="635000" indent="-635000" algn="just">
              <a:spcAft>
                <a:spcPts val="600"/>
              </a:spcAft>
            </a:pPr>
            <a:r>
              <a:rPr lang="en-GB" sz="3200" dirty="0"/>
              <a:t>Warner, J. 2022. By privileging surface-level correctness and allowing that the stand in for writing proficiency, we’ve denied a generation (or two)… [Twitter] 3 December. [Accessed 22 May 2023]. Available from: </a:t>
            </a:r>
            <a:r>
              <a:rPr lang="en-GB" sz="3200" dirty="0">
                <a:hlinkClick r:id="rId4"/>
              </a:rPr>
              <a:t>https://twitter.com/biblioracle/status/1599106026115956736</a:t>
            </a:r>
            <a:r>
              <a:rPr lang="en-GB" sz="3200" dirty="0"/>
              <a:t> </a:t>
            </a:r>
          </a:p>
          <a:p>
            <a:pPr marL="635000" indent="-635000" algn="just">
              <a:spcAft>
                <a:spcPts val="600"/>
              </a:spcAft>
            </a:pPr>
            <a:r>
              <a:rPr lang="en-GB" sz="3200" dirty="0"/>
              <a:t>Young, V.A., 2010. Should writers use they own English?. </a:t>
            </a:r>
            <a:r>
              <a:rPr lang="en-GB" sz="3200" i="1" dirty="0"/>
              <a:t>Iowa Journal of Cultural Studies</a:t>
            </a:r>
            <a:r>
              <a:rPr lang="en-GB" sz="3200" dirty="0"/>
              <a:t>, </a:t>
            </a:r>
            <a:r>
              <a:rPr lang="en-GB" sz="3200" i="1" dirty="0"/>
              <a:t>12</a:t>
            </a:r>
            <a:r>
              <a:rPr lang="en-GB" sz="3200" dirty="0"/>
              <a:t>(1).</a:t>
            </a:r>
            <a:endParaRPr lang="en-GB" sz="3200" dirty="0">
              <a:latin typeface="Calibri"/>
              <a:ea typeface="Calibri" panose="020F0502020204030204" pitchFamily="34" charset="0"/>
              <a:cs typeface="Times New Roman"/>
            </a:endParaRPr>
          </a:p>
          <a:p>
            <a:pPr marL="635000" indent="-635000" algn="just">
              <a:spcAft>
                <a:spcPts val="600"/>
              </a:spcAft>
            </a:pPr>
            <a:r>
              <a:rPr lang="en-GB" sz="3200" dirty="0"/>
              <a:t>Young, V.A. and Barrett, R., 2018. </a:t>
            </a:r>
            <a:r>
              <a:rPr lang="en-GB" sz="3200" i="1" dirty="0"/>
              <a:t>Other people's English: Code-meshing, code-switching, and African American literacy</a:t>
            </a:r>
            <a:r>
              <a:rPr lang="en-GB" sz="3200" dirty="0"/>
              <a:t>. </a:t>
            </a:r>
            <a:r>
              <a:rPr lang="en-GB" sz="3200" dirty="0" err="1"/>
              <a:t>Parlor</a:t>
            </a:r>
            <a:r>
              <a:rPr lang="en-GB" sz="3200" dirty="0"/>
              <a:t> Press LLC.</a:t>
            </a:r>
          </a:p>
          <a:p>
            <a:pPr marL="635000" indent="-635000" algn="just">
              <a:spcAft>
                <a:spcPts val="600"/>
              </a:spcAft>
            </a:pPr>
            <a:r>
              <a:rPr lang="en-GB" sz="3200" dirty="0"/>
              <a:t>Zhou, S., Zhao, S. and Groves, M., 2022. Towards a digital bilingualism? Students’ use of machine translation in international higher education. </a:t>
            </a:r>
            <a:r>
              <a:rPr lang="en-GB" sz="3200" i="1" dirty="0"/>
              <a:t>Journal of English for Academic Purposes</a:t>
            </a:r>
            <a:r>
              <a:rPr lang="en-GB" sz="3200" dirty="0"/>
              <a:t>, </a:t>
            </a:r>
            <a:r>
              <a:rPr lang="en-GB" sz="3200" i="1" dirty="0"/>
              <a:t>60</a:t>
            </a:r>
            <a:r>
              <a:rPr lang="en-GB" sz="3200" dirty="0"/>
              <a:t>, p.101193.</a:t>
            </a:r>
          </a:p>
        </p:txBody>
      </p:sp>
    </p:spTree>
    <p:extLst>
      <p:ext uri="{BB962C8B-B14F-4D97-AF65-F5344CB8AC3E}">
        <p14:creationId xmlns:p14="http://schemas.microsoft.com/office/powerpoint/2010/main" val="208631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Introduction</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1255068" y="3628848"/>
            <a:ext cx="21452532" cy="5976251"/>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Use of ALATs traditionally banned in L2 education</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Proof of language proficiency – only from the brain</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ALATs are now widely available and easily accessible</a:t>
            </a:r>
          </a:p>
          <a:p>
            <a:pPr marL="857250" indent="-857250">
              <a:lnSpc>
                <a:spcPct val="107000"/>
              </a:lnSpc>
              <a:buFont typeface="Arial" panose="020B0604020202020204" pitchFamily="34" charset="0"/>
              <a:buChar char="•"/>
            </a:pPr>
            <a:endParaRPr lang="en-GB" sz="6000"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Justification for their usage by L2 writers from a social justice perspective </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26237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English as an Academic Lingua Franca</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1382486" y="3183336"/>
            <a:ext cx="14565437" cy="7952177"/>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EAP exists due to dominance of AE as a lingua franca of knowledge</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AE is a lingua franca due to colonialism</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Degree from an English-medium institution = prestige &amp; power</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HEIs profit from international student fees</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Adherence to AE standards is essential</a:t>
            </a:r>
          </a:p>
          <a:p>
            <a:pPr marL="857250" indent="-857250">
              <a:lnSpc>
                <a:spcPct val="107000"/>
              </a:lnSpc>
              <a:buFont typeface="Arial" panose="020B0604020202020204" pitchFamily="34" charset="0"/>
              <a:buChar char="•"/>
            </a:pPr>
            <a:endParaRPr lang="en-US" sz="6000" dirty="0">
              <a:latin typeface="Calibri" panose="020F0502020204030204" pitchFamily="34" charset="0"/>
              <a:ea typeface="Calibri" panose="020F0502020204030204" pitchFamily="34" charset="0"/>
              <a:cs typeface="Calibri"/>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pic>
        <p:nvPicPr>
          <p:cNvPr id="6" name="Picture 5" descr="A screenshot of a phone&#10;&#10;Description automatically generated with low confidence">
            <a:extLst>
              <a:ext uri="{FF2B5EF4-FFF2-40B4-BE49-F238E27FC236}">
                <a16:creationId xmlns:a16="http://schemas.microsoft.com/office/drawing/2014/main" id="{B8EDAD83-CC9B-9C49-8C97-238E2CAA3C57}"/>
              </a:ext>
            </a:extLst>
          </p:cNvPr>
          <p:cNvPicPr>
            <a:picLocks noChangeAspect="1"/>
          </p:cNvPicPr>
          <p:nvPr/>
        </p:nvPicPr>
        <p:blipFill rotWithShape="1">
          <a:blip r:embed="rId5">
            <a:extLst>
              <a:ext uri="{28A0092B-C50C-407E-A947-70E740481C1C}">
                <a14:useLocalDpi xmlns:a14="http://schemas.microsoft.com/office/drawing/2010/main" val="0"/>
              </a:ext>
            </a:extLst>
          </a:blip>
          <a:srcRect b="47791"/>
          <a:stretch/>
        </p:blipFill>
        <p:spPr>
          <a:xfrm>
            <a:off x="15947923" y="3214919"/>
            <a:ext cx="7734151" cy="4662450"/>
          </a:xfrm>
          <a:prstGeom prst="rect">
            <a:avLst/>
          </a:prstGeom>
        </p:spPr>
      </p:pic>
      <p:sp>
        <p:nvSpPr>
          <p:cNvPr id="7" name="TextBox 6">
            <a:extLst>
              <a:ext uri="{FF2B5EF4-FFF2-40B4-BE49-F238E27FC236}">
                <a16:creationId xmlns:a16="http://schemas.microsoft.com/office/drawing/2014/main" id="{AC0FC855-8919-214B-893B-2A0D92DA33EB}"/>
              </a:ext>
            </a:extLst>
          </p:cNvPr>
          <p:cNvSpPr txBox="1"/>
          <p:nvPr/>
        </p:nvSpPr>
        <p:spPr>
          <a:xfrm>
            <a:off x="18919372" y="7885777"/>
            <a:ext cx="4082142" cy="523220"/>
          </a:xfrm>
          <a:prstGeom prst="rect">
            <a:avLst/>
          </a:prstGeom>
          <a:noFill/>
        </p:spPr>
        <p:txBody>
          <a:bodyPr wrap="square" rtlCol="0">
            <a:spAutoFit/>
          </a:bodyPr>
          <a:lstStyle/>
          <a:p>
            <a:pPr algn="r"/>
            <a:r>
              <a:rPr lang="en-US" sz="2800" dirty="0"/>
              <a:t>(</a:t>
            </a:r>
            <a:r>
              <a:rPr lang="en-US" sz="2800" dirty="0" err="1"/>
              <a:t>Madowo</a:t>
            </a:r>
            <a:r>
              <a:rPr lang="en-US" sz="2800" dirty="0"/>
              <a:t> 2023)</a:t>
            </a:r>
          </a:p>
        </p:txBody>
      </p:sp>
    </p:spTree>
    <p:extLst>
      <p:ext uri="{BB962C8B-B14F-4D97-AF65-F5344CB8AC3E}">
        <p14:creationId xmlns:p14="http://schemas.microsoft.com/office/powerpoint/2010/main" val="325755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What is Academic English?</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2298992" y="2926374"/>
            <a:ext cx="19172501" cy="7952177"/>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Clear?</a:t>
            </a:r>
          </a:p>
          <a:p>
            <a:pPr marL="857250" indent="-857250">
              <a:lnSpc>
                <a:spcPct val="107000"/>
              </a:lnSpc>
              <a:buFont typeface="Arial" panose="020B0604020202020204" pitchFamily="34" charset="0"/>
              <a:buChar char="•"/>
            </a:pPr>
            <a:r>
              <a:rPr lang="en-GB" sz="6000" dirty="0">
                <a:latin typeface="Calibri"/>
                <a:ea typeface="Calibri" panose="020F0502020204030204" pitchFamily="34" charset="0"/>
                <a:cs typeface="Times New Roman"/>
              </a:rPr>
              <a:t>Concise?</a:t>
            </a:r>
          </a:p>
          <a:p>
            <a:pPr marL="857250" indent="-857250">
              <a:lnSpc>
                <a:spcPct val="107000"/>
              </a:lnSpc>
              <a:buFont typeface="Arial" panose="020B0604020202020204" pitchFamily="34" charset="0"/>
              <a:buChar char="•"/>
            </a:pPr>
            <a:r>
              <a:rPr lang="en-US" sz="6000" dirty="0">
                <a:latin typeface="Calibri" panose="020F0502020204030204" pitchFamily="34" charset="0"/>
                <a:ea typeface="Calibri" panose="020F0502020204030204" pitchFamily="34" charset="0"/>
                <a:cs typeface="Calibri"/>
              </a:rPr>
              <a:t>Descriptive?</a:t>
            </a:r>
          </a:p>
          <a:p>
            <a:pPr marL="857250" indent="-857250">
              <a:lnSpc>
                <a:spcPct val="107000"/>
              </a:lnSpc>
              <a:buFont typeface="Arial" panose="020B0604020202020204" pitchFamily="34" charset="0"/>
              <a:buChar char="•"/>
            </a:pPr>
            <a:r>
              <a:rPr lang="en-US" sz="6000" dirty="0">
                <a:latin typeface="Calibri" panose="020F0502020204030204" pitchFamily="34" charset="0"/>
                <a:ea typeface="Calibri" panose="020F0502020204030204" pitchFamily="34" charset="0"/>
                <a:cs typeface="Calibri"/>
              </a:rPr>
              <a:t>Complex?</a:t>
            </a:r>
          </a:p>
          <a:p>
            <a:pPr marL="857250" indent="-857250">
              <a:lnSpc>
                <a:spcPct val="107000"/>
              </a:lnSpc>
              <a:buFont typeface="Arial" panose="020B0604020202020204" pitchFamily="34" charset="0"/>
              <a:buChar char="•"/>
            </a:pPr>
            <a:r>
              <a:rPr lang="en-US" sz="6000" dirty="0">
                <a:latin typeface="Calibri" panose="020F0502020204030204" pitchFamily="34" charset="0"/>
                <a:ea typeface="Calibri" panose="020F0502020204030204" pitchFamily="34" charset="0"/>
                <a:cs typeface="Calibri"/>
              </a:rPr>
              <a:t>Formulaic?</a:t>
            </a:r>
          </a:p>
          <a:p>
            <a:pPr marL="857250" indent="-857250">
              <a:lnSpc>
                <a:spcPct val="107000"/>
              </a:lnSpc>
              <a:buFont typeface="Arial" panose="020B0604020202020204" pitchFamily="34" charset="0"/>
              <a:buChar char="•"/>
            </a:pPr>
            <a:r>
              <a:rPr lang="en-US" sz="6000" dirty="0">
                <a:latin typeface="Calibri" panose="020F0502020204030204" pitchFamily="34" charset="0"/>
                <a:ea typeface="Calibri" panose="020F0502020204030204" pitchFamily="34" charset="0"/>
                <a:cs typeface="Calibri"/>
              </a:rPr>
              <a:t>Performative?</a:t>
            </a:r>
          </a:p>
          <a:p>
            <a:pPr marL="857250" indent="-857250">
              <a:lnSpc>
                <a:spcPct val="107000"/>
              </a:lnSpc>
              <a:buFont typeface="Arial" panose="020B0604020202020204" pitchFamily="34" charset="0"/>
              <a:buChar char="•"/>
            </a:pPr>
            <a:r>
              <a:rPr lang="en-US" sz="6000" b="1" dirty="0">
                <a:latin typeface="Calibri" panose="020F0502020204030204" pitchFamily="34" charset="0"/>
                <a:ea typeface="Calibri" panose="020F0502020204030204" pitchFamily="34" charset="0"/>
                <a:cs typeface="Calibri"/>
              </a:rPr>
              <a:t>Whose English is it?</a:t>
            </a:r>
          </a:p>
          <a:p>
            <a:pPr marL="857250" indent="-857250">
              <a:lnSpc>
                <a:spcPct val="107000"/>
              </a:lnSpc>
              <a:buFont typeface="Arial" panose="020B0604020202020204" pitchFamily="34" charset="0"/>
              <a:buChar char="•"/>
            </a:pPr>
            <a:r>
              <a:rPr lang="en-US" sz="6000" b="1" dirty="0">
                <a:latin typeface="Calibri" panose="020F0502020204030204" pitchFamily="34" charset="0"/>
                <a:ea typeface="Calibri" panose="020F0502020204030204" pitchFamily="34" charset="0"/>
                <a:cs typeface="Calibri"/>
              </a:rPr>
              <a:t>Is it even necessary?</a:t>
            </a:r>
            <a:r>
              <a:rPr lang="en-US" sz="6000" dirty="0">
                <a:latin typeface="Calibri" panose="020F0502020204030204" pitchFamily="34" charset="0"/>
                <a:ea typeface="Calibri" panose="020F0502020204030204" pitchFamily="34" charset="0"/>
                <a:cs typeface="Calibri"/>
              </a:rPr>
              <a:t>  </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4"/>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5"/>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custDataLst>
      <p:tags r:id="rId1"/>
    </p:custDataLst>
    <p:extLst>
      <p:ext uri="{BB962C8B-B14F-4D97-AF65-F5344CB8AC3E}">
        <p14:creationId xmlns:p14="http://schemas.microsoft.com/office/powerpoint/2010/main" val="345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a:xfrm>
            <a:off x="996468" y="740544"/>
            <a:ext cx="21031200" cy="2651126"/>
          </a:xfrm>
        </p:spPr>
        <p:txBody>
          <a:bodyPr/>
          <a:lstStyle/>
          <a:p>
            <a:r>
              <a:rPr lang="en-GB" b="1" dirty="0"/>
              <a:t>Linguistic representation in Academic English</a:t>
            </a:r>
            <a:endParaRPr lang="en-US" dirty="0"/>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3"/>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4"/>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6" name="TextBox 5">
            <a:extLst>
              <a:ext uri="{FF2B5EF4-FFF2-40B4-BE49-F238E27FC236}">
                <a16:creationId xmlns:a16="http://schemas.microsoft.com/office/drawing/2014/main" id="{B8A549B9-4072-2D4E-B0B6-92ED79E20394}"/>
              </a:ext>
            </a:extLst>
          </p:cNvPr>
          <p:cNvSpPr txBox="1"/>
          <p:nvPr/>
        </p:nvSpPr>
        <p:spPr>
          <a:xfrm>
            <a:off x="1230788" y="3132200"/>
            <a:ext cx="20210206" cy="7540526"/>
          </a:xfrm>
          <a:prstGeom prst="rect">
            <a:avLst/>
          </a:prstGeom>
          <a:noFill/>
        </p:spPr>
        <p:txBody>
          <a:bodyPr wrap="square" rtlCol="0">
            <a:spAutoFit/>
          </a:bodyPr>
          <a:lstStyle/>
          <a:p>
            <a:pPr algn="just"/>
            <a:r>
              <a:rPr lang="en-GB" sz="4400" b="0" i="0" dirty="0">
                <a:effectLst/>
                <a:latin typeface="Times New Roman" panose="02020603050405020304" pitchFamily="18" charset="0"/>
              </a:rPr>
              <a:t>“See, people be </a:t>
            </a:r>
            <a:r>
              <a:rPr lang="en-GB" sz="4400" b="0" i="0" dirty="0" err="1">
                <a:effectLst/>
                <a:latin typeface="Times New Roman" panose="02020603050405020304" pitchFamily="18" charset="0"/>
              </a:rPr>
              <a:t>mo</a:t>
            </a:r>
            <a:r>
              <a:rPr lang="en-GB" sz="4400" b="0" i="0" dirty="0">
                <a:effectLst/>
                <a:latin typeface="Times New Roman" panose="02020603050405020304" pitchFamily="18" charset="0"/>
              </a:rPr>
              <a:t> </a:t>
            </a:r>
            <a:r>
              <a:rPr lang="en-GB" sz="4400" b="0" i="0" dirty="0" err="1">
                <a:effectLst/>
                <a:latin typeface="Times New Roman" panose="02020603050405020304" pitchFamily="18" charset="0"/>
              </a:rPr>
              <a:t>pluralingual</a:t>
            </a:r>
            <a:r>
              <a:rPr lang="en-GB" sz="4400" b="0" i="0" dirty="0">
                <a:effectLst/>
                <a:latin typeface="Times New Roman" panose="02020603050405020304" pitchFamily="18" charset="0"/>
              </a:rPr>
              <a:t> than we </a:t>
            </a:r>
            <a:r>
              <a:rPr lang="en-GB" sz="4400" b="0" i="0" dirty="0" err="1">
                <a:effectLst/>
                <a:latin typeface="Times New Roman" panose="02020603050405020304" pitchFamily="18" charset="0"/>
              </a:rPr>
              <a:t>wanna</a:t>
            </a:r>
            <a:r>
              <a:rPr lang="en-GB" sz="4400" b="0" i="0" dirty="0">
                <a:effectLst/>
                <a:latin typeface="Times New Roman" panose="02020603050405020304" pitchFamily="18" charset="0"/>
              </a:rPr>
              <a:t> recognize. What we need to do is enlarge our perspective about what good </a:t>
            </a:r>
            <a:r>
              <a:rPr lang="en-GB" sz="4400" b="0" i="0" dirty="0" err="1">
                <a:effectLst/>
                <a:latin typeface="Times New Roman" panose="02020603050405020304" pitchFamily="18" charset="0"/>
              </a:rPr>
              <a:t>writin</a:t>
            </a:r>
            <a:r>
              <a:rPr lang="en-GB" sz="4400" b="0" i="0" dirty="0">
                <a:effectLst/>
                <a:latin typeface="Times New Roman" panose="02020603050405020304" pitchFamily="18" charset="0"/>
              </a:rPr>
              <a:t> is and how good </a:t>
            </a:r>
            <a:r>
              <a:rPr lang="en-GB" sz="4400" b="0" i="0" dirty="0" err="1">
                <a:effectLst/>
                <a:latin typeface="Times New Roman" panose="02020603050405020304" pitchFamily="18" charset="0"/>
              </a:rPr>
              <a:t>writin</a:t>
            </a:r>
            <a:r>
              <a:rPr lang="en-GB" sz="4400" b="0" i="0" dirty="0">
                <a:effectLst/>
                <a:latin typeface="Times New Roman" panose="02020603050405020304" pitchFamily="18" charset="0"/>
              </a:rPr>
              <a:t> can look at work, at home, and at school. The narrow, prescriptive lens be </a:t>
            </a:r>
            <a:r>
              <a:rPr lang="en-GB" sz="4400" b="0" i="0" dirty="0" err="1">
                <a:effectLst/>
                <a:latin typeface="Times New Roman" panose="02020603050405020304" pitchFamily="18" charset="0"/>
              </a:rPr>
              <a:t>messin</a:t>
            </a:r>
            <a:r>
              <a:rPr lang="en-GB" sz="4400" b="0" i="0" dirty="0">
                <a:effectLst/>
                <a:latin typeface="Times New Roman" panose="02020603050405020304" pitchFamily="18" charset="0"/>
              </a:rPr>
              <a:t> writers and readers all the way up, </a:t>
            </a:r>
            <a:r>
              <a:rPr lang="en-GB" sz="4400" b="0" i="0" dirty="0" err="1">
                <a:effectLst/>
                <a:latin typeface="Times New Roman" panose="02020603050405020304" pitchFamily="18" charset="0"/>
              </a:rPr>
              <a:t>cuz</a:t>
            </a:r>
            <a:r>
              <a:rPr lang="en-GB" sz="4400" b="0" i="0" dirty="0">
                <a:effectLst/>
                <a:latin typeface="Times New Roman" panose="02020603050405020304" pitchFamily="18" charset="0"/>
              </a:rPr>
              <a:t> we all been taught to respect the dominant way to write, even if we </a:t>
            </a:r>
            <a:r>
              <a:rPr lang="en-GB" sz="4400" b="0" i="0" dirty="0" err="1">
                <a:effectLst/>
                <a:latin typeface="Times New Roman" panose="02020603050405020304" pitchFamily="18" charset="0"/>
              </a:rPr>
              <a:t>dont</a:t>
            </a:r>
            <a:r>
              <a:rPr lang="en-GB" sz="4400" b="0" i="0" dirty="0">
                <a:effectLst/>
                <a:latin typeface="Times New Roman" panose="02020603050405020304" pitchFamily="18" charset="0"/>
              </a:rPr>
              <a:t>, cant, or wont ever write that one way ourselves. That be hegemony. Internalized oppression. Linguistic self-hate. But we should be </a:t>
            </a:r>
            <a:r>
              <a:rPr lang="en-GB" sz="4400" b="0" i="0" dirty="0" err="1">
                <a:effectLst/>
                <a:latin typeface="Times New Roman" panose="02020603050405020304" pitchFamily="18" charset="0"/>
              </a:rPr>
              <a:t>mo</a:t>
            </a:r>
            <a:r>
              <a:rPr lang="en-GB" sz="4400" b="0" i="0" dirty="0">
                <a:effectLst/>
                <a:latin typeface="Times New Roman" panose="02020603050405020304" pitchFamily="18" charset="0"/>
              </a:rPr>
              <a:t> flexible, </a:t>
            </a:r>
            <a:r>
              <a:rPr lang="en-GB" sz="4400" b="0" i="0" dirty="0" err="1">
                <a:effectLst/>
                <a:latin typeface="Times New Roman" panose="02020603050405020304" pitchFamily="18" charset="0"/>
              </a:rPr>
              <a:t>mo</a:t>
            </a:r>
            <a:r>
              <a:rPr lang="en-GB" sz="4400" b="0" i="0" dirty="0">
                <a:effectLst/>
                <a:latin typeface="Times New Roman" panose="02020603050405020304" pitchFamily="18" charset="0"/>
              </a:rPr>
              <a:t> </a:t>
            </a:r>
            <a:r>
              <a:rPr lang="en-GB" sz="4400" b="0" i="0" dirty="0" err="1">
                <a:effectLst/>
                <a:latin typeface="Times New Roman" panose="02020603050405020304" pitchFamily="18" charset="0"/>
              </a:rPr>
              <a:t>acceptin</a:t>
            </a:r>
            <a:r>
              <a:rPr lang="en-GB" sz="4400" b="0" i="0" dirty="0">
                <a:effectLst/>
                <a:latin typeface="Times New Roman" panose="02020603050405020304" pitchFamily="18" charset="0"/>
              </a:rPr>
              <a:t> of language diversity, language expansion, and creative language usage from ourselves and from others both in formal and informal settings. Why? </a:t>
            </a:r>
            <a:r>
              <a:rPr lang="en-GB" sz="4400" b="0" i="0" dirty="0" err="1">
                <a:effectLst/>
                <a:latin typeface="Times New Roman" panose="02020603050405020304" pitchFamily="18" charset="0"/>
              </a:rPr>
              <a:t>Cuz</a:t>
            </a:r>
            <a:r>
              <a:rPr lang="en-GB" sz="4400" b="0" i="0" dirty="0">
                <a:effectLst/>
                <a:latin typeface="Times New Roman" panose="02020603050405020304" pitchFamily="18" charset="0"/>
              </a:rPr>
              <a:t> nobody can or gone really master all the rules of any language or dialect. So, what happen when peeps </a:t>
            </a:r>
            <a:r>
              <a:rPr lang="en-GB" sz="4400" b="0" i="0" dirty="0" err="1">
                <a:effectLst/>
                <a:latin typeface="Times New Roman" panose="02020603050405020304" pitchFamily="18" charset="0"/>
              </a:rPr>
              <a:t>dont</a:t>
            </a:r>
            <a:r>
              <a:rPr lang="en-GB" sz="4400" b="0" i="0" dirty="0">
                <a:effectLst/>
                <a:latin typeface="Times New Roman" panose="02020603050405020304" pitchFamily="18" charset="0"/>
              </a:rPr>
              <a:t> meet the dominant language rules? Well, some folks can get away with not meeting those rules while others get punished, sometimes severely, for not doing so.”  </a:t>
            </a:r>
            <a:r>
              <a:rPr lang="en-GB" sz="4400" b="0" i="0" dirty="0">
                <a:effectLst/>
              </a:rPr>
              <a:t>(Young 2010, p. 112)</a:t>
            </a:r>
            <a:endParaRPr lang="en-US" sz="4400" dirty="0"/>
          </a:p>
        </p:txBody>
      </p:sp>
    </p:spTree>
    <p:extLst>
      <p:ext uri="{BB962C8B-B14F-4D97-AF65-F5344CB8AC3E}">
        <p14:creationId xmlns:p14="http://schemas.microsoft.com/office/powerpoint/2010/main" val="328127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a:xfrm>
            <a:off x="457200" y="523750"/>
            <a:ext cx="22972208" cy="2651126"/>
          </a:xfrm>
        </p:spPr>
        <p:txBody>
          <a:bodyPr>
            <a:normAutofit/>
          </a:bodyPr>
          <a:lstStyle/>
          <a:p>
            <a:r>
              <a:rPr lang="en-GB" sz="7000" b="1" dirty="0"/>
              <a:t>Linguistic discrimination and Inherent Unfairness in Academia</a:t>
            </a:r>
            <a:endParaRPr lang="en-US" sz="7000" dirty="0"/>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7" name="TextBox 6">
            <a:extLst>
              <a:ext uri="{FF2B5EF4-FFF2-40B4-BE49-F238E27FC236}">
                <a16:creationId xmlns:a16="http://schemas.microsoft.com/office/drawing/2014/main" id="{5A5C2184-FBD3-FF49-A112-6846DCF2A754}"/>
              </a:ext>
            </a:extLst>
          </p:cNvPr>
          <p:cNvSpPr txBox="1"/>
          <p:nvPr/>
        </p:nvSpPr>
        <p:spPr>
          <a:xfrm>
            <a:off x="996468" y="2526938"/>
            <a:ext cx="21031200" cy="8751050"/>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Undervalued varieties of English are not accepted in academic writing = social prejudice (Young &amp; Barrett 2018), exclusion (García &amp; </a:t>
            </a:r>
            <a:r>
              <a:rPr lang="en-GB" sz="4800" dirty="0" err="1">
                <a:latin typeface="Calibri"/>
                <a:ea typeface="Calibri" panose="020F0502020204030204" pitchFamily="34" charset="0"/>
                <a:cs typeface="Times New Roman"/>
              </a:rPr>
              <a:t>Solorza</a:t>
            </a:r>
            <a:r>
              <a:rPr lang="en-GB" sz="4800" dirty="0">
                <a:latin typeface="Calibri"/>
                <a:ea typeface="Calibri" panose="020F0502020204030204" pitchFamily="34" charset="0"/>
                <a:cs typeface="Times New Roman"/>
              </a:rPr>
              <a:t> 2021) and lack of representation</a:t>
            </a:r>
          </a:p>
          <a:p>
            <a:pPr marL="857250"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Linguistic gatekeeping - IELTS biased against unstandardised varieties of English (Michell 2021)</a:t>
            </a:r>
          </a:p>
          <a:p>
            <a:pPr marL="857250" indent="-857250">
              <a:lnSpc>
                <a:spcPct val="107000"/>
              </a:lnSpc>
              <a:buFont typeface="Arial" panose="020B0604020202020204" pitchFamily="34" charset="0"/>
              <a:buChar char="•"/>
            </a:pPr>
            <a:r>
              <a:rPr lang="en-GB" sz="4800" dirty="0">
                <a:ea typeface="Calibri" panose="020F0502020204030204" pitchFamily="34" charset="0"/>
                <a:cs typeface="Times New Roman"/>
              </a:rPr>
              <a:t>Racialised speakers viewed as deficient, even when adhering to standard language (Flores &amp; Rosa 2015; Flores 2020; Gerald 2022)</a:t>
            </a:r>
            <a:endParaRPr lang="en-GB" sz="4800"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Exclusionary “psychological paywall” = increase of sociolinguistic labour and cognitive load (Figueroa 2022)</a:t>
            </a:r>
          </a:p>
          <a:p>
            <a:pPr marL="857250" indent="-857250">
              <a:lnSpc>
                <a:spcPct val="107000"/>
              </a:lnSpc>
              <a:buFont typeface="Arial" panose="020B0604020202020204" pitchFamily="34" charset="0"/>
              <a:buChar char="•"/>
            </a:pPr>
            <a:r>
              <a:rPr lang="en-GB" sz="4800" dirty="0">
                <a:latin typeface="Calibri"/>
                <a:ea typeface="Calibri" panose="020F0502020204030204" pitchFamily="34" charset="0"/>
                <a:cs typeface="Times New Roman"/>
              </a:rPr>
              <a:t>The more different L1 is from AE, the less accessible academia becomes</a:t>
            </a:r>
          </a:p>
          <a:p>
            <a:pPr marL="1314450" lvl="1" indent="-857250">
              <a:lnSpc>
                <a:spcPct val="107000"/>
              </a:lnSpc>
              <a:buFont typeface="Arial" panose="020B0604020202020204" pitchFamily="34" charset="0"/>
              <a:buChar char="•"/>
            </a:pPr>
            <a:r>
              <a:rPr lang="en-GB" sz="4800" dirty="0">
                <a:ea typeface="Calibri" panose="020F0502020204030204" pitchFamily="34" charset="0"/>
                <a:cs typeface="Times New Roman"/>
              </a:rPr>
              <a:t>Further privileges already privileged groups</a:t>
            </a:r>
          </a:p>
        </p:txBody>
      </p:sp>
    </p:spTree>
    <p:extLst>
      <p:ext uri="{BB962C8B-B14F-4D97-AF65-F5344CB8AC3E}">
        <p14:creationId xmlns:p14="http://schemas.microsoft.com/office/powerpoint/2010/main" val="211086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Student use of Machine Translation </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96468" y="3333754"/>
            <a:ext cx="21031201" cy="7305141"/>
          </a:xfrm>
          <a:prstGeom prst="rect">
            <a:avLst/>
          </a:prstGeom>
          <a:noFill/>
        </p:spPr>
        <p:txBody>
          <a:bodyPr wrap="square" lIns="91440" tIns="45720" rIns="91440" bIns="45720" anchor="t">
            <a:spAutoFit/>
          </a:bodyPr>
          <a:lstStyle/>
          <a:p>
            <a:pPr marL="857250" indent="-857250">
              <a:lnSpc>
                <a:spcPct val="107000"/>
              </a:lnSpc>
              <a:buFont typeface="Arial" panose="020B0604020202020204" pitchFamily="34" charset="0"/>
              <a:buChar char="•"/>
            </a:pPr>
            <a:r>
              <a:rPr lang="en-GB" sz="4400" dirty="0">
                <a:latin typeface="Calibri"/>
                <a:ea typeface="Calibri" panose="020F0502020204030204" pitchFamily="34" charset="0"/>
                <a:cs typeface="Times New Roman"/>
              </a:rPr>
              <a:t>MT widely used by international students (</a:t>
            </a:r>
            <a:r>
              <a:rPr lang="en-GB" sz="4400" dirty="0">
                <a:ea typeface="Calibri" panose="020F0502020204030204" pitchFamily="34" charset="0"/>
                <a:cs typeface="Times New Roman"/>
              </a:rPr>
              <a:t>de Vries &amp; Groves n.d.; Clifford, </a:t>
            </a:r>
            <a:r>
              <a:rPr lang="en-GB" sz="4400" dirty="0" err="1">
                <a:ea typeface="Calibri" panose="020F0502020204030204" pitchFamily="34" charset="0"/>
                <a:cs typeface="Times New Roman"/>
              </a:rPr>
              <a:t>Merschel</a:t>
            </a:r>
            <a:r>
              <a:rPr lang="en-GB" sz="4400" dirty="0">
                <a:ea typeface="Calibri" panose="020F0502020204030204" pitchFamily="34" charset="0"/>
                <a:cs typeface="Times New Roman"/>
              </a:rPr>
              <a:t> &amp; </a:t>
            </a:r>
            <a:r>
              <a:rPr lang="en-GB" sz="4400" dirty="0" err="1">
                <a:ea typeface="Calibri" panose="020F0502020204030204" pitchFamily="34" charset="0"/>
                <a:cs typeface="Times New Roman"/>
              </a:rPr>
              <a:t>Munné</a:t>
            </a:r>
            <a:r>
              <a:rPr lang="en-GB" sz="4400" dirty="0">
                <a:ea typeface="Calibri" panose="020F0502020204030204" pitchFamily="34" charset="0"/>
                <a:cs typeface="Times New Roman"/>
              </a:rPr>
              <a:t> 2013) </a:t>
            </a:r>
            <a:endParaRPr lang="en-GB" sz="4400"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4400" dirty="0">
                <a:latin typeface="Calibri"/>
                <a:ea typeface="Calibri" panose="020F0502020204030204" pitchFamily="34" charset="0"/>
                <a:cs typeface="Times New Roman"/>
              </a:rPr>
              <a:t>Students approach and use MT critically, strategically, and thoughtfully (Zhou, Zhao &amp; Groves 2022)</a:t>
            </a:r>
          </a:p>
          <a:p>
            <a:pPr marL="857250" indent="-857250">
              <a:lnSpc>
                <a:spcPct val="107000"/>
              </a:lnSpc>
              <a:buFont typeface="Arial" panose="020B0604020202020204" pitchFamily="34" charset="0"/>
              <a:buChar char="•"/>
            </a:pPr>
            <a:r>
              <a:rPr lang="en-GB" sz="4400" dirty="0">
                <a:latin typeface="Calibri"/>
                <a:ea typeface="Calibri" panose="020F0502020204030204" pitchFamily="34" charset="0"/>
                <a:cs typeface="Times New Roman"/>
              </a:rPr>
              <a:t>Increases students’ quality of writing and aids learning, but requires tutor guidance (Lee 2020)</a:t>
            </a:r>
          </a:p>
          <a:p>
            <a:pPr marL="857250" indent="-857250">
              <a:lnSpc>
                <a:spcPct val="107000"/>
              </a:lnSpc>
              <a:buFont typeface="Arial" panose="020B0604020202020204" pitchFamily="34" charset="0"/>
              <a:buChar char="•"/>
            </a:pPr>
            <a:r>
              <a:rPr lang="en-GB" sz="4400" dirty="0">
                <a:latin typeface="Calibri"/>
                <a:ea typeface="Calibri" panose="020F0502020204030204" pitchFamily="34" charset="0"/>
                <a:cs typeface="Times New Roman"/>
              </a:rPr>
              <a:t>Use of L1 – pragmatic </a:t>
            </a:r>
            <a:r>
              <a:rPr lang="en-GB" sz="4400" dirty="0" err="1">
                <a:latin typeface="Calibri"/>
                <a:ea typeface="Calibri" panose="020F0502020204030204" pitchFamily="34" charset="0"/>
                <a:cs typeface="Times New Roman"/>
              </a:rPr>
              <a:t>translanguaging</a:t>
            </a:r>
            <a:r>
              <a:rPr lang="en-GB" sz="4400" dirty="0">
                <a:latin typeface="Calibri"/>
                <a:ea typeface="Calibri" panose="020F0502020204030204" pitchFamily="34" charset="0"/>
                <a:cs typeface="Times New Roman"/>
              </a:rPr>
              <a:t> (Tsai 2022)</a:t>
            </a:r>
          </a:p>
          <a:p>
            <a:pPr marL="857250" indent="-857250">
              <a:lnSpc>
                <a:spcPct val="107000"/>
              </a:lnSpc>
              <a:buFont typeface="Arial" panose="020B0604020202020204" pitchFamily="34" charset="0"/>
              <a:buChar char="•"/>
            </a:pPr>
            <a:r>
              <a:rPr lang="en-GB" sz="4400" dirty="0">
                <a:ea typeface="Calibri" panose="020F0502020204030204" pitchFamily="34" charset="0"/>
                <a:cs typeface="Times New Roman"/>
              </a:rPr>
              <a:t>Integrated into common writing platforms (Groves &amp; Mundt 2023)</a:t>
            </a:r>
          </a:p>
          <a:p>
            <a:pPr marL="857250" indent="-857250">
              <a:lnSpc>
                <a:spcPct val="107000"/>
              </a:lnSpc>
              <a:buFont typeface="Arial" panose="020B0604020202020204" pitchFamily="34" charset="0"/>
              <a:buChar char="•"/>
            </a:pPr>
            <a:r>
              <a:rPr lang="en-GB" sz="4400" dirty="0">
                <a:latin typeface="Calibri"/>
                <a:ea typeface="Calibri" panose="020F0502020204030204" pitchFamily="34" charset="0"/>
                <a:cs typeface="Times New Roman"/>
              </a:rPr>
              <a:t>Allow the use of MT with clear guidelines to reduce shame of practice that already takes place (Bond 2020)</a:t>
            </a: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2"/>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3"/>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Tree>
    <p:extLst>
      <p:ext uri="{BB962C8B-B14F-4D97-AF65-F5344CB8AC3E}">
        <p14:creationId xmlns:p14="http://schemas.microsoft.com/office/powerpoint/2010/main" val="354773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F669-DD8A-4C25-9EBB-5578D099B0EB}"/>
              </a:ext>
            </a:extLst>
          </p:cNvPr>
          <p:cNvSpPr>
            <a:spLocks noGrp="1"/>
          </p:cNvSpPr>
          <p:nvPr>
            <p:ph type="title"/>
          </p:nvPr>
        </p:nvSpPr>
        <p:spPr/>
        <p:txBody>
          <a:bodyPr/>
          <a:lstStyle/>
          <a:p>
            <a:r>
              <a:rPr lang="en-GB" b="1" dirty="0"/>
              <a:t>Use of ALATs to increase fairness</a:t>
            </a:r>
            <a:endParaRPr lang="en-US" dirty="0"/>
          </a:p>
        </p:txBody>
      </p:sp>
      <p:sp>
        <p:nvSpPr>
          <p:cNvPr id="4" name="TextBox 3">
            <a:extLst>
              <a:ext uri="{FF2B5EF4-FFF2-40B4-BE49-F238E27FC236}">
                <a16:creationId xmlns:a16="http://schemas.microsoft.com/office/drawing/2014/main" id="{AD48276A-0419-4A4A-6E98-72A4C4301CC3}"/>
              </a:ext>
            </a:extLst>
          </p:cNvPr>
          <p:cNvSpPr txBox="1"/>
          <p:nvPr/>
        </p:nvSpPr>
        <p:spPr>
          <a:xfrm>
            <a:off x="996468" y="3036438"/>
            <a:ext cx="20285665" cy="8496750"/>
          </a:xfrm>
          <a:prstGeom prst="rect">
            <a:avLst/>
          </a:prstGeom>
          <a:noFill/>
        </p:spPr>
        <p:txBody>
          <a:bodyPr wrap="square" lIns="91440" tIns="45720" rIns="91440" bIns="45720" anchor="t">
            <a:spAutoFit/>
          </a:bodyPr>
          <a:lstStyle/>
          <a:p>
            <a:pPr>
              <a:lnSpc>
                <a:spcPct val="107000"/>
              </a:lnSpc>
            </a:pPr>
            <a:r>
              <a:rPr lang="en-GB" sz="3600" dirty="0">
                <a:latin typeface="Calibri"/>
                <a:ea typeface="Calibri" panose="020F0502020204030204" pitchFamily="34" charset="0"/>
                <a:cs typeface="Times New Roman"/>
              </a:rPr>
              <a:t>Academic English is:</a:t>
            </a:r>
          </a:p>
          <a:p>
            <a:pPr>
              <a:lnSpc>
                <a:spcPct val="107000"/>
              </a:lnSpc>
            </a:pPr>
            <a:r>
              <a:rPr lang="en-GB" sz="3600" dirty="0">
                <a:latin typeface="Calibri"/>
                <a:ea typeface="Calibri" panose="020F0502020204030204" pitchFamily="34" charset="0"/>
                <a:cs typeface="Times New Roman"/>
              </a:rPr>
              <a:t>• Exclusionary	gatekeeping			• Unnecessary			• Language of the already-privileged</a:t>
            </a:r>
          </a:p>
          <a:p>
            <a:pPr>
              <a:lnSpc>
                <a:spcPct val="107000"/>
              </a:lnSpc>
            </a:pPr>
            <a:endParaRPr lang="en-GB" sz="3600" dirty="0">
              <a:latin typeface="Calibri"/>
              <a:ea typeface="Calibri" panose="020F0502020204030204" pitchFamily="34" charset="0"/>
              <a:cs typeface="Times New Roman"/>
            </a:endParaRPr>
          </a:p>
          <a:p>
            <a:pPr>
              <a:lnSpc>
                <a:spcPct val="107000"/>
              </a:lnSpc>
            </a:pPr>
            <a:r>
              <a:rPr lang="en-GB" sz="3600" dirty="0">
                <a:latin typeface="Calibri"/>
                <a:ea typeface="Calibri" panose="020F0502020204030204" pitchFamily="34" charset="0"/>
                <a:cs typeface="Times New Roman"/>
              </a:rPr>
              <a:t>Allowing EAP students to use ALATs:</a:t>
            </a:r>
          </a:p>
          <a:p>
            <a:pPr marL="857250" indent="-857250">
              <a:lnSpc>
                <a:spcPct val="107000"/>
              </a:lnSpc>
              <a:buFont typeface="Arial" panose="020B0604020202020204" pitchFamily="34" charset="0"/>
              <a:buChar char="•"/>
            </a:pPr>
            <a:r>
              <a:rPr lang="en-GB" sz="3600" dirty="0">
                <a:ea typeface="Calibri"/>
                <a:cs typeface="Times New Roman"/>
              </a:rPr>
              <a:t>Makes it possible for them to initially express their ideas and arguments in unstandardised or emergent English or their L1 – </a:t>
            </a:r>
            <a:r>
              <a:rPr lang="en-GB" sz="3600" dirty="0" err="1">
                <a:ea typeface="Calibri"/>
                <a:cs typeface="Times New Roman"/>
              </a:rPr>
              <a:t>translanguaging</a:t>
            </a:r>
            <a:r>
              <a:rPr lang="en-GB" sz="3600" dirty="0">
                <a:ea typeface="Calibri"/>
                <a:cs typeface="Times New Roman"/>
              </a:rPr>
              <a:t> and </a:t>
            </a:r>
            <a:r>
              <a:rPr lang="en-GB" sz="3600" dirty="0">
                <a:solidFill>
                  <a:srgbClr val="C00000"/>
                </a:solidFill>
                <a:ea typeface="Calibri"/>
                <a:cs typeface="Times New Roman"/>
              </a:rPr>
              <a:t>digital bilingualism</a:t>
            </a:r>
            <a:r>
              <a:rPr lang="en-GB" sz="3600" dirty="0">
                <a:ea typeface="Calibri"/>
                <a:cs typeface="Times New Roman"/>
              </a:rPr>
              <a:t> (Zhou, Zhao &amp; Groves 2022)</a:t>
            </a:r>
          </a:p>
          <a:p>
            <a:pPr marL="857250" indent="-857250">
              <a:lnSpc>
                <a:spcPct val="107000"/>
              </a:lnSpc>
              <a:buFont typeface="Arial" panose="020B0604020202020204" pitchFamily="34" charset="0"/>
              <a:buChar char="•"/>
            </a:pPr>
            <a:r>
              <a:rPr lang="en-GB" sz="3600" dirty="0">
                <a:ea typeface="Calibri" panose="020F0502020204030204" pitchFamily="34" charset="0"/>
                <a:cs typeface="Times New Roman"/>
              </a:rPr>
              <a:t>Facilitates authentic writing processes and independent learning by letting them use all tools at their disposal</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Reduces the cognitive load and sociolinguistic labour they must perform</a:t>
            </a:r>
          </a:p>
          <a:p>
            <a:pPr marL="857250" indent="-857250">
              <a:lnSpc>
                <a:spcPct val="107000"/>
              </a:lnSpc>
              <a:buFont typeface="Arial" panose="020B0604020202020204" pitchFamily="34" charset="0"/>
              <a:buChar char="•"/>
            </a:pPr>
            <a:r>
              <a:rPr lang="en-GB" sz="3600" dirty="0">
                <a:latin typeface="Calibri"/>
                <a:ea typeface="Calibri" panose="020F0502020204030204" pitchFamily="34" charset="0"/>
                <a:cs typeface="Times New Roman"/>
              </a:rPr>
              <a:t>Removes double standard of L1 English writers being allowed to use ALATs without suspicion </a:t>
            </a:r>
          </a:p>
          <a:p>
            <a:pPr marL="857250" indent="-857250">
              <a:lnSpc>
                <a:spcPct val="107000"/>
              </a:lnSpc>
              <a:buFont typeface="Arial" panose="020B0604020202020204" pitchFamily="34" charset="0"/>
              <a:buChar char="•"/>
            </a:pPr>
            <a:endParaRPr lang="en-GB" sz="4400" dirty="0">
              <a:latin typeface="Calibri"/>
              <a:ea typeface="Calibri" panose="020F0502020204030204" pitchFamily="34" charset="0"/>
              <a:cs typeface="Times New Roman"/>
            </a:endParaRPr>
          </a:p>
          <a:p>
            <a:pPr marL="857250" indent="-857250">
              <a:lnSpc>
                <a:spcPct val="107000"/>
              </a:lnSpc>
              <a:buFont typeface="Arial" panose="020B0604020202020204" pitchFamily="34" charset="0"/>
              <a:buChar char="•"/>
            </a:pPr>
            <a:r>
              <a:rPr lang="en-GB" sz="3600" dirty="0">
                <a:ea typeface="Calibri" panose="020F0502020204030204" pitchFamily="34" charset="0"/>
                <a:cs typeface="Times New Roman"/>
              </a:rPr>
              <a:t>However, digital reinforcement of AE dominance potentially a serious issue affecting linguistic representation</a:t>
            </a:r>
          </a:p>
          <a:p>
            <a:pPr marL="1314450" lvl="1" indent="-857250">
              <a:lnSpc>
                <a:spcPct val="107000"/>
              </a:lnSpc>
              <a:buFont typeface="Arial" panose="020B0604020202020204" pitchFamily="34" charset="0"/>
              <a:buChar char="•"/>
            </a:pPr>
            <a:r>
              <a:rPr lang="en-GB" sz="3600" dirty="0">
                <a:ea typeface="Calibri" panose="020F0502020204030204" pitchFamily="34" charset="0"/>
                <a:cs typeface="Times New Roman"/>
              </a:rPr>
              <a:t>“Digitally whitening” accents in call centres using AI (Dodgson &amp; Han 2022)</a:t>
            </a:r>
            <a:endParaRPr lang="en-US" sz="3600" dirty="0">
              <a:latin typeface="Calibri" panose="020F0502020204030204" pitchFamily="34" charset="0"/>
              <a:ea typeface="Calibri" panose="020F0502020204030204" pitchFamily="34" charset="0"/>
              <a:cs typeface="Calibri"/>
            </a:endParaRPr>
          </a:p>
        </p:txBody>
      </p:sp>
      <p:pic>
        <p:nvPicPr>
          <p:cNvPr id="8" name="Image" descr="Image">
            <a:extLst>
              <a:ext uri="{FF2B5EF4-FFF2-40B4-BE49-F238E27FC236}">
                <a16:creationId xmlns:a16="http://schemas.microsoft.com/office/drawing/2014/main" id="{8DADEE89-5D2F-F66E-B88A-18D95EA0216E}"/>
              </a:ext>
            </a:extLst>
          </p:cNvPr>
          <p:cNvPicPr>
            <a:picLocks noChangeAspect="1"/>
          </p:cNvPicPr>
          <p:nvPr/>
        </p:nvPicPr>
        <p:blipFill>
          <a:blip r:embed="rId3"/>
          <a:stretch>
            <a:fillRect/>
          </a:stretch>
        </p:blipFill>
        <p:spPr>
          <a:xfrm>
            <a:off x="18851962" y="0"/>
            <a:ext cx="4577446" cy="13804926"/>
          </a:xfrm>
          <a:prstGeom prst="rect">
            <a:avLst/>
          </a:prstGeom>
          <a:ln w="12700">
            <a:miter lim="400000"/>
          </a:ln>
        </p:spPr>
      </p:pic>
      <p:pic>
        <p:nvPicPr>
          <p:cNvPr id="12" name="bangor_logo_c1_flush.pdf" descr="bangor_logo_c1_flush.pdf">
            <a:extLst>
              <a:ext uri="{FF2B5EF4-FFF2-40B4-BE49-F238E27FC236}">
                <a16:creationId xmlns:a16="http://schemas.microsoft.com/office/drawing/2014/main" id="{62E66508-D229-76EA-9AD3-D41B6B219E95}"/>
              </a:ext>
            </a:extLst>
          </p:cNvPr>
          <p:cNvPicPr>
            <a:picLocks noChangeAspect="1"/>
          </p:cNvPicPr>
          <p:nvPr/>
        </p:nvPicPr>
        <p:blipFill>
          <a:blip r:embed="rId4"/>
          <a:stretch>
            <a:fillRect/>
          </a:stretch>
        </p:blipFill>
        <p:spPr>
          <a:xfrm>
            <a:off x="996468" y="12008837"/>
            <a:ext cx="3516186" cy="993991"/>
          </a:xfrm>
          <a:prstGeom prst="rect">
            <a:avLst/>
          </a:prstGeom>
          <a:ln w="12700">
            <a:miter lim="400000"/>
          </a:ln>
        </p:spPr>
      </p:pic>
      <p:pic>
        <p:nvPicPr>
          <p:cNvPr id="5" name="Picture 4" descr="A picture containing font, logo, graphics, symbol&#10;&#10;Description automatically generated">
            <a:extLst>
              <a:ext uri="{FF2B5EF4-FFF2-40B4-BE49-F238E27FC236}">
                <a16:creationId xmlns:a16="http://schemas.microsoft.com/office/drawing/2014/main" id="{40A0CD60-212D-DD47-AC48-2A0165A16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059" y="11768888"/>
            <a:ext cx="2922020" cy="1342550"/>
          </a:xfrm>
          <a:prstGeom prst="rect">
            <a:avLst/>
          </a:prstGeom>
        </p:spPr>
      </p:pic>
      <p:sp>
        <p:nvSpPr>
          <p:cNvPr id="7" name="Rectangle 6">
            <a:extLst>
              <a:ext uri="{FF2B5EF4-FFF2-40B4-BE49-F238E27FC236}">
                <a16:creationId xmlns:a16="http://schemas.microsoft.com/office/drawing/2014/main" id="{1FF85F16-04F3-6B40-9D88-BB68C9160E54}"/>
              </a:ext>
            </a:extLst>
          </p:cNvPr>
          <p:cNvSpPr/>
          <p:nvPr/>
        </p:nvSpPr>
        <p:spPr>
          <a:xfrm>
            <a:off x="640080" y="9503228"/>
            <a:ext cx="19225260" cy="2029959"/>
          </a:xfrm>
          <a:prstGeom prst="rect">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0437A4-7497-A84A-AACD-96BE88017AD7}"/>
              </a:ext>
            </a:extLst>
          </p:cNvPr>
          <p:cNvSpPr txBox="1"/>
          <p:nvPr/>
        </p:nvSpPr>
        <p:spPr>
          <a:xfrm>
            <a:off x="10104120" y="349201"/>
            <a:ext cx="12603480" cy="830997"/>
          </a:xfrm>
          <a:prstGeom prst="rect">
            <a:avLst/>
          </a:prstGeom>
          <a:noFill/>
        </p:spPr>
        <p:txBody>
          <a:bodyPr wrap="square" rtlCol="0">
            <a:spAutoFit/>
          </a:bodyPr>
          <a:lstStyle/>
          <a:p>
            <a:r>
              <a:rPr lang="en-GB" sz="2400" i="1" dirty="0">
                <a:ea typeface="Calibri" panose="020F0502020204030204" pitchFamily="34" charset="0"/>
                <a:cs typeface="Times New Roman"/>
              </a:rPr>
              <a:t>“Knowledge is best served when we open it up to multimodal and multilingual representations.” </a:t>
            </a:r>
            <a:r>
              <a:rPr lang="en-GB" sz="2400" dirty="0">
                <a:ea typeface="Calibri" panose="020F0502020204030204" pitchFamily="34" charset="0"/>
                <a:cs typeface="Times New Roman"/>
              </a:rPr>
              <a:t>(French &amp; Molinari 2023, 00:08:03-00:08:08)</a:t>
            </a:r>
          </a:p>
        </p:txBody>
      </p:sp>
    </p:spTree>
    <p:custDataLst>
      <p:tags r:id="rId1"/>
    </p:custDataLst>
    <p:extLst>
      <p:ext uri="{BB962C8B-B14F-4D97-AF65-F5344CB8AC3E}">
        <p14:creationId xmlns:p14="http://schemas.microsoft.com/office/powerpoint/2010/main" val="5073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4.7|38.9|9.1"/>
</p:tagLst>
</file>

<file path=ppt/tags/tag2.xml><?xml version="1.0" encoding="utf-8"?>
<p:tagLst xmlns:a="http://schemas.openxmlformats.org/drawingml/2006/main" xmlns:r="http://schemas.openxmlformats.org/officeDocument/2006/relationships" xmlns:p="http://schemas.openxmlformats.org/presentationml/2006/main">
  <p:tag name="TIMING" val="|126.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7f774f7-053c-4c41-aefe-102bc1c49e4e" xsi:nil="true"/>
    <lcf76f155ced4ddcb4097134ff3c332f xmlns="a0743f13-200a-4634-834e-58ed8cf569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E7E9F69EB8244B516F9670BACC503" ma:contentTypeVersion="9" ma:contentTypeDescription="Create a new document." ma:contentTypeScope="" ma:versionID="12a4720a6f5d2d32660841879922c89c">
  <xsd:schema xmlns:xsd="http://www.w3.org/2001/XMLSchema" xmlns:xs="http://www.w3.org/2001/XMLSchema" xmlns:p="http://schemas.microsoft.com/office/2006/metadata/properties" xmlns:ns2="a0743f13-200a-4634-834e-58ed8cf569fc" xmlns:ns3="57f774f7-053c-4c41-aefe-102bc1c49e4e" targetNamespace="http://schemas.microsoft.com/office/2006/metadata/properties" ma:root="true" ma:fieldsID="33bdef28050462f6129a4b82e422575c" ns2:_="" ns3:_="">
    <xsd:import namespace="a0743f13-200a-4634-834e-58ed8cf569fc"/>
    <xsd:import namespace="57f774f7-053c-4c41-aefe-102bc1c49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3f13-200a-4634-834e-58ed8cf56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74f7-053c-4c41-aefe-102bc1c49e4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b44b853-4285-4a19-8afa-c96aa741d314}" ma:internalName="TaxCatchAll" ma:showField="CatchAllData" ma:web="57f774f7-053c-4c41-aefe-102bc1c4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F53DF-2317-426C-9797-B5F99E062507}">
  <ds:schemaRefs>
    <ds:schemaRef ds:uri="7440ce12-87e7-4e74-8163-5d0bdc0acb1b"/>
    <ds:schemaRef ds:uri="http://schemas.microsoft.com/office/2006/documentManagement/types"/>
    <ds:schemaRef ds:uri="http://schemas.microsoft.com/office/2006/metadata/properties"/>
    <ds:schemaRef ds:uri="975b66e6-8f22-4063-8002-bc567b808c65"/>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EC09498-B261-4B5E-BBA3-B7999DC032B3}">
  <ds:schemaRefs>
    <ds:schemaRef ds:uri="http://schemas.microsoft.com/sharepoint/v3/contenttype/forms"/>
  </ds:schemaRefs>
</ds:datastoreItem>
</file>

<file path=customXml/itemProps3.xml><?xml version="1.0" encoding="utf-8"?>
<ds:datastoreItem xmlns:ds="http://schemas.openxmlformats.org/officeDocument/2006/customXml" ds:itemID="{3994E082-E807-4C39-9A95-8C6CF8E3AD8C}"/>
</file>

<file path=docProps/app.xml><?xml version="1.0" encoding="utf-8"?>
<Properties xmlns="http://schemas.openxmlformats.org/officeDocument/2006/extended-properties" xmlns:vt="http://schemas.openxmlformats.org/officeDocument/2006/docPropsVTypes">
  <Template>Office Theme</Template>
  <TotalTime>6677</TotalTime>
  <Words>2337</Words>
  <Application>Microsoft Office PowerPoint</Application>
  <PresentationFormat>Custom</PresentationFormat>
  <Paragraphs>145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Contents</vt:lpstr>
      <vt:lpstr>Introduction</vt:lpstr>
      <vt:lpstr>English as an Academic Lingua Franca</vt:lpstr>
      <vt:lpstr>What is Academic English?</vt:lpstr>
      <vt:lpstr>Linguistic representation in Academic English</vt:lpstr>
      <vt:lpstr>Linguistic discrimination and Inherent Unfairness in Academia</vt:lpstr>
      <vt:lpstr>Student use of Machine Translation </vt:lpstr>
      <vt:lpstr>Use of ALATs to increase fairness</vt:lpstr>
      <vt:lpstr>Implementation in a module</vt:lpstr>
      <vt:lpstr>Approach</vt:lpstr>
      <vt:lpstr>ChatGPT lesson</vt:lpstr>
      <vt:lpstr>PowerPoint Presentation</vt:lpstr>
      <vt:lpstr>Guidance for ChatGPT usage</vt:lpstr>
      <vt:lpstr>Results</vt:lpstr>
      <vt:lpstr>PowerPoint Presentation</vt:lpstr>
      <vt:lpstr>PowerPoint Presentation</vt:lpstr>
      <vt:lpstr>Suggestions</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Westwood</dc:creator>
  <cp:lastModifiedBy>Kelly Webb-Davies (Staff)</cp:lastModifiedBy>
  <cp:revision>10</cp:revision>
  <cp:lastPrinted>2023-06-26T13:48:14Z</cp:lastPrinted>
  <dcterms:modified xsi:type="dcterms:W3CDTF">2023-06-28T19:53:27Z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0x010100B68E7E9F69EB8244B516F9670BACC503</vt:lpwstr>
  </property>
</Properties>
</file>