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6.xml" ContentType="application/inkml+xml"/>
  <Override PartName="/ppt/ink/ink7.xml" ContentType="application/inkml+xml"/>
  <Override PartName="/ppt/notesSlides/notesSlide3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33.xml" ContentType="application/vnd.openxmlformats-officedocument.presentationml.notesSlide+xml"/>
  <Override PartName="/ppt/ink/ink16.xml" ContentType="application/inkml+xml"/>
  <Override PartName="/ppt/notesSlides/notesSlide34.xml" ContentType="application/vnd.openxmlformats-officedocument.presentationml.notesSlide+xml"/>
  <Override PartName="/ppt/ink/ink17.xml" ContentType="application/inkml+xml"/>
  <Override PartName="/ppt/ink/ink18.xml" ContentType="application/inkml+xml"/>
  <Override PartName="/ppt/notesSlides/notesSlide35.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notesSlides/notesSlide3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609" r:id="rId3"/>
    <p:sldId id="590" r:id="rId4"/>
    <p:sldId id="591" r:id="rId5"/>
    <p:sldId id="626" r:id="rId6"/>
    <p:sldId id="622" r:id="rId7"/>
    <p:sldId id="619" r:id="rId8"/>
    <p:sldId id="618" r:id="rId9"/>
    <p:sldId id="610" r:id="rId10"/>
    <p:sldId id="592" r:id="rId11"/>
    <p:sldId id="258" r:id="rId12"/>
    <p:sldId id="611" r:id="rId13"/>
    <p:sldId id="645" r:id="rId14"/>
    <p:sldId id="646" r:id="rId15"/>
    <p:sldId id="655" r:id="rId16"/>
    <p:sldId id="608" r:id="rId17"/>
    <p:sldId id="633" r:id="rId18"/>
    <p:sldId id="643" r:id="rId19"/>
    <p:sldId id="606" r:id="rId20"/>
    <p:sldId id="594" r:id="rId21"/>
    <p:sldId id="595" r:id="rId22"/>
    <p:sldId id="671" r:id="rId23"/>
    <p:sldId id="673" r:id="rId24"/>
    <p:sldId id="650" r:id="rId25"/>
    <p:sldId id="674" r:id="rId26"/>
    <p:sldId id="665" r:id="rId27"/>
    <p:sldId id="667" r:id="rId28"/>
    <p:sldId id="669" r:id="rId29"/>
    <p:sldId id="605" r:id="rId30"/>
    <p:sldId id="600" r:id="rId31"/>
    <p:sldId id="613" r:id="rId32"/>
    <p:sldId id="614" r:id="rId33"/>
    <p:sldId id="615" r:id="rId34"/>
    <p:sldId id="635" r:id="rId35"/>
    <p:sldId id="640" r:id="rId36"/>
    <p:sldId id="641" r:id="rId37"/>
    <p:sldId id="636" r:id="rId38"/>
    <p:sldId id="634" r:id="rId39"/>
    <p:sldId id="599" r:id="rId40"/>
    <p:sldId id="612" r:id="rId41"/>
    <p:sldId id="676" r:id="rId42"/>
    <p:sldId id="677" r:id="rId43"/>
    <p:sldId id="678" r:id="rId44"/>
    <p:sldId id="309" r:id="rId45"/>
    <p:sldId id="652" r:id="rId46"/>
    <p:sldId id="653"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A988C2-2C2D-439A-8A34-E47E27069CDB}" v="262" dt="2023-06-29T16:13:34.497"/>
    <p1510:client id="{DB6EEF48-7B99-4065-B86F-438051573E36}" v="50" dt="2023-06-29T00:28:39.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2" autoAdjust="0"/>
    <p:restoredTop sz="94660"/>
  </p:normalViewPr>
  <p:slideViewPr>
    <p:cSldViewPr snapToGrid="0">
      <p:cViewPr varScale="1">
        <p:scale>
          <a:sx n="62" d="100"/>
          <a:sy n="62" d="100"/>
        </p:scale>
        <p:origin x="796" y="56"/>
      </p:cViewPr>
      <p:guideLst/>
    </p:cSldViewPr>
  </p:slideViewPr>
  <p:notesTextViewPr>
    <p:cViewPr>
      <p:scale>
        <a:sx n="1" d="1"/>
        <a:sy n="1" d="1"/>
      </p:scale>
      <p:origin x="0" y="0"/>
    </p:cViewPr>
  </p:notesTextViewPr>
  <p:notesViewPr>
    <p:cSldViewPr snapToGrid="0">
      <p:cViewPr>
        <p:scale>
          <a:sx n="100" d="100"/>
          <a:sy n="100" d="100"/>
        </p:scale>
        <p:origin x="18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EW,CAMPBELL SHAW" userId="aa744414-e39a-4689-8a73-885b835ba56b" providerId="ADAL" clId="{DB6EEF48-7B99-4065-B86F-438051573E36}"/>
    <pc:docChg chg="undo custSel addSld delSld modSld sldOrd">
      <pc:chgData name="DREW,CAMPBELL SHAW" userId="aa744414-e39a-4689-8a73-885b835ba56b" providerId="ADAL" clId="{DB6EEF48-7B99-4065-B86F-438051573E36}" dt="2023-06-20T15:57:43.971" v="10847" actId="113"/>
      <pc:docMkLst>
        <pc:docMk/>
      </pc:docMkLst>
      <pc:sldChg chg="ord">
        <pc:chgData name="DREW,CAMPBELL SHAW" userId="aa744414-e39a-4689-8a73-885b835ba56b" providerId="ADAL" clId="{DB6EEF48-7B99-4065-B86F-438051573E36}" dt="2023-06-14T14:53:03.629" v="1"/>
        <pc:sldMkLst>
          <pc:docMk/>
          <pc:sldMk cId="2034670910" sldId="257"/>
        </pc:sldMkLst>
      </pc:sldChg>
      <pc:sldChg chg="ord">
        <pc:chgData name="DREW,CAMPBELL SHAW" userId="aa744414-e39a-4689-8a73-885b835ba56b" providerId="ADAL" clId="{DB6EEF48-7B99-4065-B86F-438051573E36}" dt="2023-06-17T12:12:20.683" v="5450" actId="20578"/>
        <pc:sldMkLst>
          <pc:docMk/>
          <pc:sldMk cId="1089683115" sldId="258"/>
        </pc:sldMkLst>
      </pc:sldChg>
      <pc:sldChg chg="ord">
        <pc:chgData name="DREW,CAMPBELL SHAW" userId="aa744414-e39a-4689-8a73-885b835ba56b" providerId="ADAL" clId="{DB6EEF48-7B99-4065-B86F-438051573E36}" dt="2023-06-14T14:53:12.366" v="3"/>
        <pc:sldMkLst>
          <pc:docMk/>
          <pc:sldMk cId="2713496336" sldId="260"/>
        </pc:sldMkLst>
      </pc:sldChg>
      <pc:sldChg chg="del">
        <pc:chgData name="DREW,CAMPBELL SHAW" userId="aa744414-e39a-4689-8a73-885b835ba56b" providerId="ADAL" clId="{DB6EEF48-7B99-4065-B86F-438051573E36}" dt="2023-06-14T14:53:47.053" v="8" actId="47"/>
        <pc:sldMkLst>
          <pc:docMk/>
          <pc:sldMk cId="1252242941" sldId="522"/>
        </pc:sldMkLst>
      </pc:sldChg>
      <pc:sldChg chg="del">
        <pc:chgData name="DREW,CAMPBELL SHAW" userId="aa744414-e39a-4689-8a73-885b835ba56b" providerId="ADAL" clId="{DB6EEF48-7B99-4065-B86F-438051573E36}" dt="2023-06-14T14:53:35" v="6" actId="47"/>
        <pc:sldMkLst>
          <pc:docMk/>
          <pc:sldMk cId="3532649261" sldId="540"/>
        </pc:sldMkLst>
      </pc:sldChg>
      <pc:sldChg chg="del">
        <pc:chgData name="DREW,CAMPBELL SHAW" userId="aa744414-e39a-4689-8a73-885b835ba56b" providerId="ADAL" clId="{DB6EEF48-7B99-4065-B86F-438051573E36}" dt="2023-06-14T14:53:45.002" v="7" actId="47"/>
        <pc:sldMkLst>
          <pc:docMk/>
          <pc:sldMk cId="2339633168" sldId="541"/>
        </pc:sldMkLst>
      </pc:sldChg>
      <pc:sldChg chg="del">
        <pc:chgData name="DREW,CAMPBELL SHAW" userId="aa744414-e39a-4689-8a73-885b835ba56b" providerId="ADAL" clId="{DB6EEF48-7B99-4065-B86F-438051573E36}" dt="2023-06-14T14:53:48.803" v="9" actId="47"/>
        <pc:sldMkLst>
          <pc:docMk/>
          <pc:sldMk cId="2910707189" sldId="581"/>
        </pc:sldMkLst>
      </pc:sldChg>
      <pc:sldChg chg="del">
        <pc:chgData name="DREW,CAMPBELL SHAW" userId="aa744414-e39a-4689-8a73-885b835ba56b" providerId="ADAL" clId="{DB6EEF48-7B99-4065-B86F-438051573E36}" dt="2023-06-14T14:54:14.556" v="10" actId="47"/>
        <pc:sldMkLst>
          <pc:docMk/>
          <pc:sldMk cId="681116277" sldId="584"/>
        </pc:sldMkLst>
      </pc:sldChg>
      <pc:sldChg chg="ord">
        <pc:chgData name="DREW,CAMPBELL SHAW" userId="aa744414-e39a-4689-8a73-885b835ba56b" providerId="ADAL" clId="{DB6EEF48-7B99-4065-B86F-438051573E36}" dt="2023-06-14T21:42:48.399" v="1685"/>
        <pc:sldMkLst>
          <pc:docMk/>
          <pc:sldMk cId="825645599" sldId="585"/>
        </pc:sldMkLst>
      </pc:sldChg>
      <pc:sldChg chg="modSp new mod ord">
        <pc:chgData name="DREW,CAMPBELL SHAW" userId="aa744414-e39a-4689-8a73-885b835ba56b" providerId="ADAL" clId="{DB6EEF48-7B99-4065-B86F-438051573E36}" dt="2023-06-20T12:31:15.485" v="6704" actId="20577"/>
        <pc:sldMkLst>
          <pc:docMk/>
          <pc:sldMk cId="2521447863" sldId="590"/>
        </pc:sldMkLst>
        <pc:spChg chg="mod">
          <ac:chgData name="DREW,CAMPBELL SHAW" userId="aa744414-e39a-4689-8a73-885b835ba56b" providerId="ADAL" clId="{DB6EEF48-7B99-4065-B86F-438051573E36}" dt="2023-06-14T20:21:51.244" v="26" actId="20577"/>
          <ac:spMkLst>
            <pc:docMk/>
            <pc:sldMk cId="2521447863" sldId="590"/>
            <ac:spMk id="2" creationId="{9887BEA3-1A79-EA4C-D155-3893186B49E5}"/>
          </ac:spMkLst>
        </pc:spChg>
        <pc:spChg chg="mod">
          <ac:chgData name="DREW,CAMPBELL SHAW" userId="aa744414-e39a-4689-8a73-885b835ba56b" providerId="ADAL" clId="{DB6EEF48-7B99-4065-B86F-438051573E36}" dt="2023-06-20T12:31:15.485" v="6704" actId="20577"/>
          <ac:spMkLst>
            <pc:docMk/>
            <pc:sldMk cId="2521447863" sldId="590"/>
            <ac:spMk id="3" creationId="{929E1E00-4C72-55E5-2D1F-252487D76854}"/>
          </ac:spMkLst>
        </pc:spChg>
      </pc:sldChg>
      <pc:sldChg chg="modSp new mod">
        <pc:chgData name="DREW,CAMPBELL SHAW" userId="aa744414-e39a-4689-8a73-885b835ba56b" providerId="ADAL" clId="{DB6EEF48-7B99-4065-B86F-438051573E36}" dt="2023-06-16T13:53:17.716" v="4107" actId="20577"/>
        <pc:sldMkLst>
          <pc:docMk/>
          <pc:sldMk cId="2506332721" sldId="591"/>
        </pc:sldMkLst>
        <pc:spChg chg="mod">
          <ac:chgData name="DREW,CAMPBELL SHAW" userId="aa744414-e39a-4689-8a73-885b835ba56b" providerId="ADAL" clId="{DB6EEF48-7B99-4065-B86F-438051573E36}" dt="2023-06-16T13:47:40.571" v="3440" actId="20577"/>
          <ac:spMkLst>
            <pc:docMk/>
            <pc:sldMk cId="2506332721" sldId="591"/>
            <ac:spMk id="2" creationId="{03D2F2F3-8769-53FF-AE7F-29B440F7D13E}"/>
          </ac:spMkLst>
        </pc:spChg>
        <pc:spChg chg="mod">
          <ac:chgData name="DREW,CAMPBELL SHAW" userId="aa744414-e39a-4689-8a73-885b835ba56b" providerId="ADAL" clId="{DB6EEF48-7B99-4065-B86F-438051573E36}" dt="2023-06-16T13:53:17.716" v="4107" actId="20577"/>
          <ac:spMkLst>
            <pc:docMk/>
            <pc:sldMk cId="2506332721" sldId="591"/>
            <ac:spMk id="3" creationId="{AF8BF323-24DB-FD66-642F-558B4481B5CC}"/>
          </ac:spMkLst>
        </pc:spChg>
      </pc:sldChg>
      <pc:sldChg chg="modSp new mod">
        <pc:chgData name="DREW,CAMPBELL SHAW" userId="aa744414-e39a-4689-8a73-885b835ba56b" providerId="ADAL" clId="{DB6EEF48-7B99-4065-B86F-438051573E36}" dt="2023-06-16T16:38:32.288" v="5430" actId="20577"/>
        <pc:sldMkLst>
          <pc:docMk/>
          <pc:sldMk cId="57543280" sldId="592"/>
        </pc:sldMkLst>
        <pc:spChg chg="mod">
          <ac:chgData name="DREW,CAMPBELL SHAW" userId="aa744414-e39a-4689-8a73-885b835ba56b" providerId="ADAL" clId="{DB6EEF48-7B99-4065-B86F-438051573E36}" dt="2023-06-16T13:54:41.351" v="4146" actId="20577"/>
          <ac:spMkLst>
            <pc:docMk/>
            <pc:sldMk cId="57543280" sldId="592"/>
            <ac:spMk id="2" creationId="{23B908A6-9E0F-6E92-C5B3-B47B39046C03}"/>
          </ac:spMkLst>
        </pc:spChg>
        <pc:spChg chg="mod">
          <ac:chgData name="DREW,CAMPBELL SHAW" userId="aa744414-e39a-4689-8a73-885b835ba56b" providerId="ADAL" clId="{DB6EEF48-7B99-4065-B86F-438051573E36}" dt="2023-06-16T16:38:32.288" v="5430" actId="20577"/>
          <ac:spMkLst>
            <pc:docMk/>
            <pc:sldMk cId="57543280" sldId="592"/>
            <ac:spMk id="3" creationId="{70B2E536-6D85-59E5-ECE5-C6273B609D0D}"/>
          </ac:spMkLst>
        </pc:spChg>
      </pc:sldChg>
      <pc:sldChg chg="modSp new mod">
        <pc:chgData name="DREW,CAMPBELL SHAW" userId="aa744414-e39a-4689-8a73-885b835ba56b" providerId="ADAL" clId="{DB6EEF48-7B99-4065-B86F-438051573E36}" dt="2023-06-20T15:50:14.129" v="10778" actId="20577"/>
        <pc:sldMkLst>
          <pc:docMk/>
          <pc:sldMk cId="1728323734" sldId="593"/>
        </pc:sldMkLst>
        <pc:spChg chg="mod">
          <ac:chgData name="DREW,CAMPBELL SHAW" userId="aa744414-e39a-4689-8a73-885b835ba56b" providerId="ADAL" clId="{DB6EEF48-7B99-4065-B86F-438051573E36}" dt="2023-06-20T15:50:14.129" v="10778" actId="20577"/>
          <ac:spMkLst>
            <pc:docMk/>
            <pc:sldMk cId="1728323734" sldId="593"/>
            <ac:spMk id="2" creationId="{CED2363C-F267-A544-B957-955878FF923E}"/>
          </ac:spMkLst>
        </pc:spChg>
        <pc:spChg chg="mod">
          <ac:chgData name="DREW,CAMPBELL SHAW" userId="aa744414-e39a-4689-8a73-885b835ba56b" providerId="ADAL" clId="{DB6EEF48-7B99-4065-B86F-438051573E36}" dt="2023-06-20T15:39:38.228" v="10518" actId="20577"/>
          <ac:spMkLst>
            <pc:docMk/>
            <pc:sldMk cId="1728323734" sldId="593"/>
            <ac:spMk id="3" creationId="{496D91C6-8EB3-4BCB-A8C5-4B095419360C}"/>
          </ac:spMkLst>
        </pc:spChg>
      </pc:sldChg>
      <pc:sldChg chg="modSp new mod ord">
        <pc:chgData name="DREW,CAMPBELL SHAW" userId="aa744414-e39a-4689-8a73-885b835ba56b" providerId="ADAL" clId="{DB6EEF48-7B99-4065-B86F-438051573E36}" dt="2023-06-20T15:34:52.901" v="10160"/>
        <pc:sldMkLst>
          <pc:docMk/>
          <pc:sldMk cId="923756701" sldId="594"/>
        </pc:sldMkLst>
        <pc:spChg chg="mod">
          <ac:chgData name="DREW,CAMPBELL SHAW" userId="aa744414-e39a-4689-8a73-885b835ba56b" providerId="ADAL" clId="{DB6EEF48-7B99-4065-B86F-438051573E36}" dt="2023-06-16T13:59:09.731" v="4331" actId="27636"/>
          <ac:spMkLst>
            <pc:docMk/>
            <pc:sldMk cId="923756701" sldId="594"/>
            <ac:spMk id="2" creationId="{274DEA9C-0A3E-0FAF-6B6D-4C53CDCE8916}"/>
          </ac:spMkLst>
        </pc:spChg>
        <pc:spChg chg="mod">
          <ac:chgData name="DREW,CAMPBELL SHAW" userId="aa744414-e39a-4689-8a73-885b835ba56b" providerId="ADAL" clId="{DB6EEF48-7B99-4065-B86F-438051573E36}" dt="2023-06-20T15:27:34.011" v="10125" actId="27636"/>
          <ac:spMkLst>
            <pc:docMk/>
            <pc:sldMk cId="923756701" sldId="594"/>
            <ac:spMk id="3" creationId="{3C18B54A-F06B-2077-AB17-9DB226C979D2}"/>
          </ac:spMkLst>
        </pc:spChg>
      </pc:sldChg>
      <pc:sldChg chg="modSp new mod">
        <pc:chgData name="DREW,CAMPBELL SHAW" userId="aa744414-e39a-4689-8a73-885b835ba56b" providerId="ADAL" clId="{DB6EEF48-7B99-4065-B86F-438051573E36}" dt="2023-06-16T13:59:43.581" v="4355" actId="20577"/>
        <pc:sldMkLst>
          <pc:docMk/>
          <pc:sldMk cId="1790464812" sldId="595"/>
        </pc:sldMkLst>
        <pc:spChg chg="mod">
          <ac:chgData name="DREW,CAMPBELL SHAW" userId="aa744414-e39a-4689-8a73-885b835ba56b" providerId="ADAL" clId="{DB6EEF48-7B99-4065-B86F-438051573E36}" dt="2023-06-16T13:59:43.581" v="4355" actId="20577"/>
          <ac:spMkLst>
            <pc:docMk/>
            <pc:sldMk cId="1790464812" sldId="595"/>
            <ac:spMk id="2" creationId="{4F70A54B-A0D5-A7AE-AB9A-92A5D7BC6569}"/>
          </ac:spMkLst>
        </pc:spChg>
      </pc:sldChg>
      <pc:sldChg chg="addSp modSp new mod">
        <pc:chgData name="DREW,CAMPBELL SHAW" userId="aa744414-e39a-4689-8a73-885b835ba56b" providerId="ADAL" clId="{DB6EEF48-7B99-4065-B86F-438051573E36}" dt="2023-06-20T15:57:15.712" v="10846" actId="20577"/>
        <pc:sldMkLst>
          <pc:docMk/>
          <pc:sldMk cId="3854536617" sldId="596"/>
        </pc:sldMkLst>
        <pc:spChg chg="mod">
          <ac:chgData name="DREW,CAMPBELL SHAW" userId="aa744414-e39a-4689-8a73-885b835ba56b" providerId="ADAL" clId="{DB6EEF48-7B99-4065-B86F-438051573E36}" dt="2023-06-20T13:02:19.468" v="7041" actId="20577"/>
          <ac:spMkLst>
            <pc:docMk/>
            <pc:sldMk cId="3854536617" sldId="596"/>
            <ac:spMk id="2" creationId="{17FECA17-5BEB-E019-6DAC-1BCE798DF38A}"/>
          </ac:spMkLst>
        </pc:spChg>
        <pc:spChg chg="mod">
          <ac:chgData name="DREW,CAMPBELL SHAW" userId="aa744414-e39a-4689-8a73-885b835ba56b" providerId="ADAL" clId="{DB6EEF48-7B99-4065-B86F-438051573E36}" dt="2023-06-20T15:57:15.712" v="10846" actId="20577"/>
          <ac:spMkLst>
            <pc:docMk/>
            <pc:sldMk cId="3854536617" sldId="596"/>
            <ac:spMk id="3" creationId="{F9F173CE-82E9-1F9E-8CA4-0A7996024D7C}"/>
          </ac:spMkLst>
        </pc:spChg>
        <pc:spChg chg="add mod">
          <ac:chgData name="DREW,CAMPBELL SHAW" userId="aa744414-e39a-4689-8a73-885b835ba56b" providerId="ADAL" clId="{DB6EEF48-7B99-4065-B86F-438051573E36}" dt="2023-06-20T13:30:08.276" v="8015" actId="14100"/>
          <ac:spMkLst>
            <pc:docMk/>
            <pc:sldMk cId="3854536617" sldId="596"/>
            <ac:spMk id="4" creationId="{B5EC659F-9452-C362-932B-F91C3612FDEB}"/>
          </ac:spMkLst>
        </pc:spChg>
      </pc:sldChg>
      <pc:sldChg chg="modSp new mod">
        <pc:chgData name="DREW,CAMPBELL SHAW" userId="aa744414-e39a-4689-8a73-885b835ba56b" providerId="ADAL" clId="{DB6EEF48-7B99-4065-B86F-438051573E36}" dt="2023-06-20T13:59:22.372" v="8944" actId="20577"/>
        <pc:sldMkLst>
          <pc:docMk/>
          <pc:sldMk cId="1819187891" sldId="597"/>
        </pc:sldMkLst>
        <pc:spChg chg="mod">
          <ac:chgData name="DREW,CAMPBELL SHAW" userId="aa744414-e39a-4689-8a73-885b835ba56b" providerId="ADAL" clId="{DB6EEF48-7B99-4065-B86F-438051573E36}" dt="2023-06-20T13:59:22.372" v="8944" actId="20577"/>
          <ac:spMkLst>
            <pc:docMk/>
            <pc:sldMk cId="1819187891" sldId="597"/>
            <ac:spMk id="2" creationId="{34F93342-10D6-4A21-5F22-E399DB9FF417}"/>
          </ac:spMkLst>
        </pc:spChg>
      </pc:sldChg>
      <pc:sldChg chg="modSp new mod">
        <pc:chgData name="DREW,CAMPBELL SHAW" userId="aa744414-e39a-4689-8a73-885b835ba56b" providerId="ADAL" clId="{DB6EEF48-7B99-4065-B86F-438051573E36}" dt="2023-06-16T14:02:06.094" v="4427" actId="27636"/>
        <pc:sldMkLst>
          <pc:docMk/>
          <pc:sldMk cId="1678933402" sldId="598"/>
        </pc:sldMkLst>
        <pc:spChg chg="mod">
          <ac:chgData name="DREW,CAMPBELL SHAW" userId="aa744414-e39a-4689-8a73-885b835ba56b" providerId="ADAL" clId="{DB6EEF48-7B99-4065-B86F-438051573E36}" dt="2023-06-16T14:02:06.094" v="4427" actId="27636"/>
          <ac:spMkLst>
            <pc:docMk/>
            <pc:sldMk cId="1678933402" sldId="598"/>
            <ac:spMk id="2" creationId="{A550E837-5429-DF4B-4C52-E3368D4F7A5D}"/>
          </ac:spMkLst>
        </pc:spChg>
      </pc:sldChg>
      <pc:sldChg chg="modSp new mod">
        <pc:chgData name="DREW,CAMPBELL SHAW" userId="aa744414-e39a-4689-8a73-885b835ba56b" providerId="ADAL" clId="{DB6EEF48-7B99-4065-B86F-438051573E36}" dt="2023-06-16T14:14:45.591" v="5291" actId="20577"/>
        <pc:sldMkLst>
          <pc:docMk/>
          <pc:sldMk cId="1971993673" sldId="599"/>
        </pc:sldMkLst>
        <pc:spChg chg="mod">
          <ac:chgData name="DREW,CAMPBELL SHAW" userId="aa744414-e39a-4689-8a73-885b835ba56b" providerId="ADAL" clId="{DB6EEF48-7B99-4065-B86F-438051573E36}" dt="2023-06-16T14:02:39.357" v="4441" actId="20577"/>
          <ac:spMkLst>
            <pc:docMk/>
            <pc:sldMk cId="1971993673" sldId="599"/>
            <ac:spMk id="2" creationId="{C49B831C-D78C-CB59-2DBD-0E772CADFF47}"/>
          </ac:spMkLst>
        </pc:spChg>
        <pc:spChg chg="mod">
          <ac:chgData name="DREW,CAMPBELL SHAW" userId="aa744414-e39a-4689-8a73-885b835ba56b" providerId="ADAL" clId="{DB6EEF48-7B99-4065-B86F-438051573E36}" dt="2023-06-16T14:14:45.591" v="5291" actId="20577"/>
          <ac:spMkLst>
            <pc:docMk/>
            <pc:sldMk cId="1971993673" sldId="599"/>
            <ac:spMk id="3" creationId="{DD2DBB54-02EF-B0BC-0FEC-B4CD57BDD5E1}"/>
          </ac:spMkLst>
        </pc:spChg>
      </pc:sldChg>
      <pc:sldChg chg="addSp modSp new mod">
        <pc:chgData name="DREW,CAMPBELL SHAW" userId="aa744414-e39a-4689-8a73-885b835ba56b" providerId="ADAL" clId="{DB6EEF48-7B99-4065-B86F-438051573E36}" dt="2023-06-20T13:58:54.464" v="8933" actId="255"/>
        <pc:sldMkLst>
          <pc:docMk/>
          <pc:sldMk cId="2589747729" sldId="600"/>
        </pc:sldMkLst>
        <pc:spChg chg="mod">
          <ac:chgData name="DREW,CAMPBELL SHAW" userId="aa744414-e39a-4689-8a73-885b835ba56b" providerId="ADAL" clId="{DB6EEF48-7B99-4065-B86F-438051573E36}" dt="2023-06-20T13:54:52.658" v="8879" actId="5793"/>
          <ac:spMkLst>
            <pc:docMk/>
            <pc:sldMk cId="2589747729" sldId="600"/>
            <ac:spMk id="2" creationId="{196A35D4-FF04-6AC7-20AA-ABC3FE0EA11D}"/>
          </ac:spMkLst>
        </pc:spChg>
        <pc:spChg chg="mod">
          <ac:chgData name="DREW,CAMPBELL SHAW" userId="aa744414-e39a-4689-8a73-885b835ba56b" providerId="ADAL" clId="{DB6EEF48-7B99-4065-B86F-438051573E36}" dt="2023-06-20T13:58:54.464" v="8933" actId="255"/>
          <ac:spMkLst>
            <pc:docMk/>
            <pc:sldMk cId="2589747729" sldId="600"/>
            <ac:spMk id="3" creationId="{562E78AE-D703-9EAB-A992-BB69DACFE56A}"/>
          </ac:spMkLst>
        </pc:spChg>
        <pc:spChg chg="add mod">
          <ac:chgData name="DREW,CAMPBELL SHAW" userId="aa744414-e39a-4689-8a73-885b835ba56b" providerId="ADAL" clId="{DB6EEF48-7B99-4065-B86F-438051573E36}" dt="2023-06-20T13:58:14.368" v="8930"/>
          <ac:spMkLst>
            <pc:docMk/>
            <pc:sldMk cId="2589747729" sldId="600"/>
            <ac:spMk id="4" creationId="{85743940-2CEA-D709-D744-99B6E32C54A7}"/>
          </ac:spMkLst>
        </pc:spChg>
      </pc:sldChg>
      <pc:sldChg chg="addSp modSp new mod ord">
        <pc:chgData name="DREW,CAMPBELL SHAW" userId="aa744414-e39a-4689-8a73-885b835ba56b" providerId="ADAL" clId="{DB6EEF48-7B99-4065-B86F-438051573E36}" dt="2023-06-20T13:48:24.210" v="8797" actId="14100"/>
        <pc:sldMkLst>
          <pc:docMk/>
          <pc:sldMk cId="3015782853" sldId="601"/>
        </pc:sldMkLst>
        <pc:spChg chg="add mod">
          <ac:chgData name="DREW,CAMPBELL SHAW" userId="aa744414-e39a-4689-8a73-885b835ba56b" providerId="ADAL" clId="{DB6EEF48-7B99-4065-B86F-438051573E36}" dt="2023-06-20T12:47:42.601" v="6792" actId="14100"/>
          <ac:spMkLst>
            <pc:docMk/>
            <pc:sldMk cId="3015782853" sldId="601"/>
            <ac:spMk id="4" creationId="{3D1158E3-D0A1-16CB-F15F-2F5D0E1040EF}"/>
          </ac:spMkLst>
        </pc:spChg>
        <pc:picChg chg="add mod">
          <ac:chgData name="DREW,CAMPBELL SHAW" userId="aa744414-e39a-4689-8a73-885b835ba56b" providerId="ADAL" clId="{DB6EEF48-7B99-4065-B86F-438051573E36}" dt="2023-06-20T13:48:24.210" v="8797" actId="14100"/>
          <ac:picMkLst>
            <pc:docMk/>
            <pc:sldMk cId="3015782853" sldId="601"/>
            <ac:picMk id="3" creationId="{C1A76114-578B-18DF-D5E2-7715104D124D}"/>
          </ac:picMkLst>
        </pc:picChg>
      </pc:sldChg>
      <pc:sldChg chg="addSp modSp new mod">
        <pc:chgData name="DREW,CAMPBELL SHAW" userId="aa744414-e39a-4689-8a73-885b835ba56b" providerId="ADAL" clId="{DB6EEF48-7B99-4065-B86F-438051573E36}" dt="2023-06-20T13:57:56.588" v="8929" actId="14100"/>
        <pc:sldMkLst>
          <pc:docMk/>
          <pc:sldMk cId="3802603431" sldId="602"/>
        </pc:sldMkLst>
        <pc:spChg chg="add mod">
          <ac:chgData name="DREW,CAMPBELL SHAW" userId="aa744414-e39a-4689-8a73-885b835ba56b" providerId="ADAL" clId="{DB6EEF48-7B99-4065-B86F-438051573E36}" dt="2023-06-20T13:57:56.588" v="8929" actId="14100"/>
          <ac:spMkLst>
            <pc:docMk/>
            <pc:sldMk cId="3802603431" sldId="602"/>
            <ac:spMk id="4" creationId="{FD4387E5-737B-68B9-7DB3-C018B7FEA3A4}"/>
          </ac:spMkLst>
        </pc:spChg>
        <pc:picChg chg="add mod">
          <ac:chgData name="DREW,CAMPBELL SHAW" userId="aa744414-e39a-4689-8a73-885b835ba56b" providerId="ADAL" clId="{DB6EEF48-7B99-4065-B86F-438051573E36}" dt="2023-06-20T12:50:49.054" v="6805" actId="14100"/>
          <ac:picMkLst>
            <pc:docMk/>
            <pc:sldMk cId="3802603431" sldId="602"/>
            <ac:picMk id="3" creationId="{F4E82669-6C2F-331F-A6B4-2462CA592A31}"/>
          </ac:picMkLst>
        </pc:picChg>
      </pc:sldChg>
      <pc:sldChg chg="addSp delSp modSp new mod">
        <pc:chgData name="DREW,CAMPBELL SHAW" userId="aa744414-e39a-4689-8a73-885b835ba56b" providerId="ADAL" clId="{DB6EEF48-7B99-4065-B86F-438051573E36}" dt="2023-06-20T13:51:11.846" v="8862" actId="255"/>
        <pc:sldMkLst>
          <pc:docMk/>
          <pc:sldMk cId="2080694328" sldId="603"/>
        </pc:sldMkLst>
        <pc:spChg chg="mod">
          <ac:chgData name="DREW,CAMPBELL SHAW" userId="aa744414-e39a-4689-8a73-885b835ba56b" providerId="ADAL" clId="{DB6EEF48-7B99-4065-B86F-438051573E36}" dt="2023-06-20T13:14:15.831" v="7467" actId="20577"/>
          <ac:spMkLst>
            <pc:docMk/>
            <pc:sldMk cId="2080694328" sldId="603"/>
            <ac:spMk id="2" creationId="{65831C73-7E53-B628-4299-81839B5E88DC}"/>
          </ac:spMkLst>
        </pc:spChg>
        <pc:spChg chg="mod">
          <ac:chgData name="DREW,CAMPBELL SHAW" userId="aa744414-e39a-4689-8a73-885b835ba56b" providerId="ADAL" clId="{DB6EEF48-7B99-4065-B86F-438051573E36}" dt="2023-06-20T13:51:11.846" v="8862" actId="255"/>
          <ac:spMkLst>
            <pc:docMk/>
            <pc:sldMk cId="2080694328" sldId="603"/>
            <ac:spMk id="3" creationId="{2B0A419D-23F5-F2E7-19DF-ED34DC8A1EF7}"/>
          </ac:spMkLst>
        </pc:spChg>
        <pc:spChg chg="add del mod">
          <ac:chgData name="DREW,CAMPBELL SHAW" userId="aa744414-e39a-4689-8a73-885b835ba56b" providerId="ADAL" clId="{DB6EEF48-7B99-4065-B86F-438051573E36}" dt="2023-06-20T13:46:32.757" v="8755"/>
          <ac:spMkLst>
            <pc:docMk/>
            <pc:sldMk cId="2080694328" sldId="603"/>
            <ac:spMk id="4" creationId="{6BEBF10A-D013-234C-B83F-A553FE98043E}"/>
          </ac:spMkLst>
        </pc:spChg>
      </pc:sldChg>
      <pc:sldChg chg="addSp modSp new mod">
        <pc:chgData name="DREW,CAMPBELL SHAW" userId="aa744414-e39a-4689-8a73-885b835ba56b" providerId="ADAL" clId="{DB6EEF48-7B99-4065-B86F-438051573E36}" dt="2023-06-20T15:57:43.971" v="10847" actId="113"/>
        <pc:sldMkLst>
          <pc:docMk/>
          <pc:sldMk cId="3944791809" sldId="604"/>
        </pc:sldMkLst>
        <pc:spChg chg="mod">
          <ac:chgData name="DREW,CAMPBELL SHAW" userId="aa744414-e39a-4689-8a73-885b835ba56b" providerId="ADAL" clId="{DB6EEF48-7B99-4065-B86F-438051573E36}" dt="2023-06-20T13:29:14.604" v="8010"/>
          <ac:spMkLst>
            <pc:docMk/>
            <pc:sldMk cId="3944791809" sldId="604"/>
            <ac:spMk id="2" creationId="{F8EEA61B-194F-3C04-731D-D1A59742CD22}"/>
          </ac:spMkLst>
        </pc:spChg>
        <pc:spChg chg="mod">
          <ac:chgData name="DREW,CAMPBELL SHAW" userId="aa744414-e39a-4689-8a73-885b835ba56b" providerId="ADAL" clId="{DB6EEF48-7B99-4065-B86F-438051573E36}" dt="2023-06-20T15:57:43.971" v="10847" actId="113"/>
          <ac:spMkLst>
            <pc:docMk/>
            <pc:sldMk cId="3944791809" sldId="604"/>
            <ac:spMk id="3" creationId="{51C5E995-71A6-0C5F-539A-F5ECC2B09FA3}"/>
          </ac:spMkLst>
        </pc:spChg>
        <pc:spChg chg="add mod">
          <ac:chgData name="DREW,CAMPBELL SHAW" userId="aa744414-e39a-4689-8a73-885b835ba56b" providerId="ADAL" clId="{DB6EEF48-7B99-4065-B86F-438051573E36}" dt="2023-06-20T13:30:24.333" v="8016"/>
          <ac:spMkLst>
            <pc:docMk/>
            <pc:sldMk cId="3944791809" sldId="604"/>
            <ac:spMk id="4" creationId="{C55D9DAB-330D-9557-3340-AB0C5B1FF1BB}"/>
          </ac:spMkLst>
        </pc:spChg>
      </pc:sldChg>
      <pc:sldChg chg="modSp new mod">
        <pc:chgData name="DREW,CAMPBELL SHAW" userId="aa744414-e39a-4689-8a73-885b835ba56b" providerId="ADAL" clId="{DB6EEF48-7B99-4065-B86F-438051573E36}" dt="2023-06-20T14:15:29.598" v="9211" actId="20577"/>
        <pc:sldMkLst>
          <pc:docMk/>
          <pc:sldMk cId="2023522403" sldId="605"/>
        </pc:sldMkLst>
        <pc:spChg chg="mod">
          <ac:chgData name="DREW,CAMPBELL SHAW" userId="aa744414-e39a-4689-8a73-885b835ba56b" providerId="ADAL" clId="{DB6EEF48-7B99-4065-B86F-438051573E36}" dt="2023-06-20T14:11:22.328" v="8973" actId="20577"/>
          <ac:spMkLst>
            <pc:docMk/>
            <pc:sldMk cId="2023522403" sldId="605"/>
            <ac:spMk id="2" creationId="{93C5D4EF-5E60-0BE3-FC45-1DD791CB2878}"/>
          </ac:spMkLst>
        </pc:spChg>
        <pc:spChg chg="mod">
          <ac:chgData name="DREW,CAMPBELL SHAW" userId="aa744414-e39a-4689-8a73-885b835ba56b" providerId="ADAL" clId="{DB6EEF48-7B99-4065-B86F-438051573E36}" dt="2023-06-20T14:15:29.598" v="9211" actId="20577"/>
          <ac:spMkLst>
            <pc:docMk/>
            <pc:sldMk cId="2023522403" sldId="605"/>
            <ac:spMk id="3" creationId="{672D06AC-C9CC-1C9D-2F9F-313AEB355A40}"/>
          </ac:spMkLst>
        </pc:spChg>
      </pc:sldChg>
      <pc:sldChg chg="modSp new mod">
        <pc:chgData name="DREW,CAMPBELL SHAW" userId="aa744414-e39a-4689-8a73-885b835ba56b" providerId="ADAL" clId="{DB6EEF48-7B99-4065-B86F-438051573E36}" dt="2023-06-20T15:21:50.530" v="10077" actId="20577"/>
        <pc:sldMkLst>
          <pc:docMk/>
          <pc:sldMk cId="3645662159" sldId="606"/>
        </pc:sldMkLst>
        <pc:spChg chg="mod">
          <ac:chgData name="DREW,CAMPBELL SHAW" userId="aa744414-e39a-4689-8a73-885b835ba56b" providerId="ADAL" clId="{DB6EEF48-7B99-4065-B86F-438051573E36}" dt="2023-06-20T15:02:39.766" v="9600" actId="20577"/>
          <ac:spMkLst>
            <pc:docMk/>
            <pc:sldMk cId="3645662159" sldId="606"/>
            <ac:spMk id="2" creationId="{165DDADF-0BB6-02AC-9A06-715B469E84E0}"/>
          </ac:spMkLst>
        </pc:spChg>
        <pc:spChg chg="mod">
          <ac:chgData name="DREW,CAMPBELL SHAW" userId="aa744414-e39a-4689-8a73-885b835ba56b" providerId="ADAL" clId="{DB6EEF48-7B99-4065-B86F-438051573E36}" dt="2023-06-20T15:21:50.530" v="10077" actId="20577"/>
          <ac:spMkLst>
            <pc:docMk/>
            <pc:sldMk cId="3645662159" sldId="606"/>
            <ac:spMk id="3" creationId="{C212A448-E9AE-0339-4783-1651E9434617}"/>
          </ac:spMkLst>
        </pc:spChg>
      </pc:sldChg>
      <pc:sldChg chg="modSp new mod">
        <pc:chgData name="DREW,CAMPBELL SHAW" userId="aa744414-e39a-4689-8a73-885b835ba56b" providerId="ADAL" clId="{DB6EEF48-7B99-4065-B86F-438051573E36}" dt="2023-06-20T15:53:52.628" v="10830" actId="20577"/>
        <pc:sldMkLst>
          <pc:docMk/>
          <pc:sldMk cId="1637111403" sldId="607"/>
        </pc:sldMkLst>
        <pc:spChg chg="mod">
          <ac:chgData name="DREW,CAMPBELL SHAW" userId="aa744414-e39a-4689-8a73-885b835ba56b" providerId="ADAL" clId="{DB6EEF48-7B99-4065-B86F-438051573E36}" dt="2023-06-20T15:36:11.896" v="10246" actId="20577"/>
          <ac:spMkLst>
            <pc:docMk/>
            <pc:sldMk cId="1637111403" sldId="607"/>
            <ac:spMk id="2" creationId="{C7EEE3C3-AE61-A788-50D1-8AB99977E1FA}"/>
          </ac:spMkLst>
        </pc:spChg>
        <pc:spChg chg="mod">
          <ac:chgData name="DREW,CAMPBELL SHAW" userId="aa744414-e39a-4689-8a73-885b835ba56b" providerId="ADAL" clId="{DB6EEF48-7B99-4065-B86F-438051573E36}" dt="2023-06-20T15:53:52.628" v="10830" actId="20577"/>
          <ac:spMkLst>
            <pc:docMk/>
            <pc:sldMk cId="1637111403" sldId="607"/>
            <ac:spMk id="3" creationId="{EC4E624B-72B5-D3B8-F012-4A4C81F3EA9B}"/>
          </ac:spMkLst>
        </pc:spChg>
      </pc:sldChg>
      <pc:sldChg chg="addSp delSp modSp new mod ord">
        <pc:chgData name="DREW,CAMPBELL SHAW" userId="aa744414-e39a-4689-8a73-885b835ba56b" providerId="ADAL" clId="{DB6EEF48-7B99-4065-B86F-438051573E36}" dt="2023-06-20T15:49:20.164" v="10754" actId="27636"/>
        <pc:sldMkLst>
          <pc:docMk/>
          <pc:sldMk cId="4381993" sldId="608"/>
        </pc:sldMkLst>
        <pc:spChg chg="mod">
          <ac:chgData name="DREW,CAMPBELL SHAW" userId="aa744414-e39a-4689-8a73-885b835ba56b" providerId="ADAL" clId="{DB6EEF48-7B99-4065-B86F-438051573E36}" dt="2023-06-20T15:41:44.776" v="10529" actId="113"/>
          <ac:spMkLst>
            <pc:docMk/>
            <pc:sldMk cId="4381993" sldId="608"/>
            <ac:spMk id="2" creationId="{ECC33F8E-B416-8D2D-9990-A49041649219}"/>
          </ac:spMkLst>
        </pc:spChg>
        <pc:spChg chg="mod">
          <ac:chgData name="DREW,CAMPBELL SHAW" userId="aa744414-e39a-4689-8a73-885b835ba56b" providerId="ADAL" clId="{DB6EEF48-7B99-4065-B86F-438051573E36}" dt="2023-06-20T15:49:20.164" v="10754" actId="27636"/>
          <ac:spMkLst>
            <pc:docMk/>
            <pc:sldMk cId="4381993" sldId="608"/>
            <ac:spMk id="3" creationId="{021D9D64-B364-79CD-827B-C2B8E8AE2C46}"/>
          </ac:spMkLst>
        </pc:spChg>
        <pc:picChg chg="add del">
          <ac:chgData name="DREW,CAMPBELL SHAW" userId="aa744414-e39a-4689-8a73-885b835ba56b" providerId="ADAL" clId="{DB6EEF48-7B99-4065-B86F-438051573E36}" dt="2023-06-20T15:41:21.633" v="10524" actId="22"/>
          <ac:picMkLst>
            <pc:docMk/>
            <pc:sldMk cId="4381993" sldId="608"/>
            <ac:picMk id="5" creationId="{E4B15F87-5A4E-D7B9-1EBC-B97351941B12}"/>
          </ac:picMkLst>
        </pc:picChg>
      </pc:sldChg>
    </pc:docChg>
  </pc:docChgLst>
  <pc:docChgLst>
    <pc:chgData name="SHAW, DREW C." userId="aa744414-e39a-4689-8a73-885b835ba56b" providerId="ADAL" clId="{DB6EEF48-7B99-4065-B86F-438051573E36}"/>
    <pc:docChg chg="undo redo custSel addSld delSld modSld sldOrd">
      <pc:chgData name="SHAW, DREW C." userId="aa744414-e39a-4689-8a73-885b835ba56b" providerId="ADAL" clId="{DB6EEF48-7B99-4065-B86F-438051573E36}" dt="2023-06-29T00:32:03.145" v="21349" actId="20577"/>
      <pc:docMkLst>
        <pc:docMk/>
      </pc:docMkLst>
      <pc:sldChg chg="addSp modSp mod">
        <pc:chgData name="SHAW, DREW C." userId="aa744414-e39a-4689-8a73-885b835ba56b" providerId="ADAL" clId="{DB6EEF48-7B99-4065-B86F-438051573E36}" dt="2023-06-29T00:32:03.145" v="21349" actId="20577"/>
        <pc:sldMkLst>
          <pc:docMk/>
          <pc:sldMk cId="3591198048" sldId="256"/>
        </pc:sldMkLst>
        <pc:spChg chg="mod">
          <ac:chgData name="SHAW, DREW C." userId="aa744414-e39a-4689-8a73-885b835ba56b" providerId="ADAL" clId="{DB6EEF48-7B99-4065-B86F-438051573E36}" dt="2023-06-29T00:32:03.145" v="21349" actId="20577"/>
          <ac:spMkLst>
            <pc:docMk/>
            <pc:sldMk cId="3591198048" sldId="256"/>
            <ac:spMk id="2" creationId="{860F496C-8CEA-2D7B-4BB6-C2E360E8FF31}"/>
          </ac:spMkLst>
        </pc:spChg>
        <pc:spChg chg="mod">
          <ac:chgData name="SHAW, DREW C." userId="aa744414-e39a-4689-8a73-885b835ba56b" providerId="ADAL" clId="{DB6EEF48-7B99-4065-B86F-438051573E36}" dt="2023-06-28T23:21:53.041" v="18052" actId="14100"/>
          <ac:spMkLst>
            <pc:docMk/>
            <pc:sldMk cId="3591198048" sldId="256"/>
            <ac:spMk id="3" creationId="{4B73093A-CDC6-8BE1-0D7A-CB9BA8A5777C}"/>
          </ac:spMkLst>
        </pc:spChg>
        <pc:picChg chg="add mod">
          <ac:chgData name="SHAW, DREW C." userId="aa744414-e39a-4689-8a73-885b835ba56b" providerId="ADAL" clId="{DB6EEF48-7B99-4065-B86F-438051573E36}" dt="2023-06-28T23:21:10.320" v="18044" actId="1076"/>
          <ac:picMkLst>
            <pc:docMk/>
            <pc:sldMk cId="3591198048" sldId="256"/>
            <ac:picMk id="1026" creationId="{1A1F6F12-33E0-8A5E-684A-A3A71B6992DA}"/>
          </ac:picMkLst>
        </pc:picChg>
      </pc:sldChg>
      <pc:sldChg chg="del">
        <pc:chgData name="SHAW, DREW C." userId="aa744414-e39a-4689-8a73-885b835ba56b" providerId="ADAL" clId="{DB6EEF48-7B99-4065-B86F-438051573E36}" dt="2023-06-25T23:51:32.749" v="13926" actId="47"/>
        <pc:sldMkLst>
          <pc:docMk/>
          <pc:sldMk cId="2034670910" sldId="257"/>
        </pc:sldMkLst>
      </pc:sldChg>
      <pc:sldChg chg="addSp delSp modSp mod setBg modNotes">
        <pc:chgData name="SHAW, DREW C." userId="aa744414-e39a-4689-8a73-885b835ba56b" providerId="ADAL" clId="{DB6EEF48-7B99-4065-B86F-438051573E36}" dt="2023-06-28T23:32:22.411" v="18444" actId="20577"/>
        <pc:sldMkLst>
          <pc:docMk/>
          <pc:sldMk cId="1089683115" sldId="258"/>
        </pc:sldMkLst>
        <pc:spChg chg="mod">
          <ac:chgData name="SHAW, DREW C." userId="aa744414-e39a-4689-8a73-885b835ba56b" providerId="ADAL" clId="{DB6EEF48-7B99-4065-B86F-438051573E36}" dt="2023-06-27T11:26:03.712" v="14996" actId="26606"/>
          <ac:spMkLst>
            <pc:docMk/>
            <pc:sldMk cId="1089683115" sldId="258"/>
            <ac:spMk id="2" creationId="{FE032CB6-218C-A5F7-DBA9-E53EC139ABB6}"/>
          </ac:spMkLst>
        </pc:spChg>
        <pc:spChg chg="mod">
          <ac:chgData name="SHAW, DREW C." userId="aa744414-e39a-4689-8a73-885b835ba56b" providerId="ADAL" clId="{DB6EEF48-7B99-4065-B86F-438051573E36}" dt="2023-06-27T12:09:52.687" v="15091" actId="20577"/>
          <ac:spMkLst>
            <pc:docMk/>
            <pc:sldMk cId="1089683115" sldId="258"/>
            <ac:spMk id="3" creationId="{528011CB-4AEB-6C35-D323-7770FADE09A2}"/>
          </ac:spMkLst>
        </pc:spChg>
        <pc:spChg chg="add del">
          <ac:chgData name="SHAW, DREW C." userId="aa744414-e39a-4689-8a73-885b835ba56b" providerId="ADAL" clId="{DB6EEF48-7B99-4065-B86F-438051573E36}" dt="2023-06-27T11:24:59.283" v="14989" actId="26606"/>
          <ac:spMkLst>
            <pc:docMk/>
            <pc:sldMk cId="1089683115" sldId="258"/>
            <ac:spMk id="9" creationId="{79BB35BC-D5C2-4C8B-A22A-A71E6191913B}"/>
          </ac:spMkLst>
        </pc:spChg>
        <pc:spChg chg="add">
          <ac:chgData name="SHAW, DREW C." userId="aa744414-e39a-4689-8a73-885b835ba56b" providerId="ADAL" clId="{DB6EEF48-7B99-4065-B86F-438051573E36}" dt="2023-06-27T11:26:03.712" v="14996" actId="26606"/>
          <ac:spMkLst>
            <pc:docMk/>
            <pc:sldMk cId="1089683115" sldId="258"/>
            <ac:spMk id="10" creationId="{2C61293E-6EBE-43EF-A52C-9BEBFD7679D4}"/>
          </ac:spMkLst>
        </pc:spChg>
        <pc:spChg chg="add del">
          <ac:chgData name="SHAW, DREW C." userId="aa744414-e39a-4689-8a73-885b835ba56b" providerId="ADAL" clId="{DB6EEF48-7B99-4065-B86F-438051573E36}" dt="2023-06-27T11:25:32.197" v="14993" actId="26606"/>
          <ac:spMkLst>
            <pc:docMk/>
            <pc:sldMk cId="1089683115" sldId="258"/>
            <ac:spMk id="14" creationId="{F13C74B1-5B17-4795-BED0-7140497B445A}"/>
          </ac:spMkLst>
        </pc:spChg>
        <pc:spChg chg="add del">
          <ac:chgData name="SHAW, DREW C." userId="aa744414-e39a-4689-8a73-885b835ba56b" providerId="ADAL" clId="{DB6EEF48-7B99-4065-B86F-438051573E36}" dt="2023-06-27T11:25:32.197" v="14993" actId="26606"/>
          <ac:spMkLst>
            <pc:docMk/>
            <pc:sldMk cId="1089683115" sldId="258"/>
            <ac:spMk id="15" creationId="{D4974D33-8DC5-464E-8C6D-BE58F0669C17}"/>
          </ac:spMkLst>
        </pc:spChg>
        <pc:spChg chg="add">
          <ac:chgData name="SHAW, DREW C." userId="aa744414-e39a-4689-8a73-885b835ba56b" providerId="ADAL" clId="{DB6EEF48-7B99-4065-B86F-438051573E36}" dt="2023-06-27T11:26:03.712" v="14996" actId="26606"/>
          <ac:spMkLst>
            <pc:docMk/>
            <pc:sldMk cId="1089683115" sldId="258"/>
            <ac:spMk id="17" creationId="{21540236-BFD5-4A9D-8840-4703E7F76825}"/>
          </ac:spMkLst>
        </pc:spChg>
        <pc:picChg chg="add mod">
          <ac:chgData name="SHAW, DREW C." userId="aa744414-e39a-4689-8a73-885b835ba56b" providerId="ADAL" clId="{DB6EEF48-7B99-4065-B86F-438051573E36}" dt="2023-06-27T16:45:11.396" v="17604" actId="14100"/>
          <ac:picMkLst>
            <pc:docMk/>
            <pc:sldMk cId="1089683115" sldId="258"/>
            <ac:picMk id="4" creationId="{84AE1CE5-1BFD-9E40-D627-502BC0265F8B}"/>
          </ac:picMkLst>
        </pc:picChg>
        <pc:picChg chg="add del">
          <ac:chgData name="SHAW, DREW C." userId="aa744414-e39a-4689-8a73-885b835ba56b" providerId="ADAL" clId="{DB6EEF48-7B99-4065-B86F-438051573E36}" dt="2023-06-27T11:24:59.283" v="14989" actId="26606"/>
          <ac:picMkLst>
            <pc:docMk/>
            <pc:sldMk cId="1089683115" sldId="258"/>
            <ac:picMk id="5" creationId="{0919E80D-4D8C-8897-226F-2511EC8FD7FC}"/>
          </ac:picMkLst>
        </pc:picChg>
        <pc:picChg chg="add mod">
          <ac:chgData name="SHAW, DREW C." userId="aa744414-e39a-4689-8a73-885b835ba56b" providerId="ADAL" clId="{DB6EEF48-7B99-4065-B86F-438051573E36}" dt="2023-06-27T16:45:48.586" v="17608" actId="1076"/>
          <ac:picMkLst>
            <pc:docMk/>
            <pc:sldMk cId="1089683115" sldId="258"/>
            <ac:picMk id="5" creationId="{E2579DD3-27BE-D143-D478-C7ECE08A2DB2}"/>
          </ac:picMkLst>
        </pc:picChg>
        <pc:picChg chg="add del">
          <ac:chgData name="SHAW, DREW C." userId="aa744414-e39a-4689-8a73-885b835ba56b" providerId="ADAL" clId="{DB6EEF48-7B99-4065-B86F-438051573E36}" dt="2023-06-27T11:26:03.685" v="14995" actId="26606"/>
          <ac:picMkLst>
            <pc:docMk/>
            <pc:sldMk cId="1089683115" sldId="258"/>
            <ac:picMk id="6" creationId="{4F668ED1-90DD-C627-94C4-EA3DA19CC93B}"/>
          </ac:picMkLst>
        </pc:picChg>
        <pc:picChg chg="add del">
          <ac:chgData name="SHAW, DREW C." userId="aa744414-e39a-4689-8a73-885b835ba56b" providerId="ADAL" clId="{DB6EEF48-7B99-4065-B86F-438051573E36}" dt="2023-06-27T11:25:04.452" v="14991" actId="26606"/>
          <ac:picMkLst>
            <pc:docMk/>
            <pc:sldMk cId="1089683115" sldId="258"/>
            <ac:picMk id="12" creationId="{602C6C15-5FA0-8277-7A74-EC77231042AE}"/>
          </ac:picMkLst>
        </pc:picChg>
        <pc:picChg chg="add del">
          <ac:chgData name="SHAW, DREW C." userId="aa744414-e39a-4689-8a73-885b835ba56b" providerId="ADAL" clId="{DB6EEF48-7B99-4065-B86F-438051573E36}" dt="2023-06-27T16:44:56.984" v="17601" actId="478"/>
          <ac:picMkLst>
            <pc:docMk/>
            <pc:sldMk cId="1089683115" sldId="258"/>
            <ac:picMk id="13" creationId="{FE811600-F3FC-BBC1-973A-E3F6D45E63B1}"/>
          </ac:picMkLst>
        </pc:picChg>
        <pc:picChg chg="add del">
          <ac:chgData name="SHAW, DREW C." userId="aa744414-e39a-4689-8a73-885b835ba56b" providerId="ADAL" clId="{DB6EEF48-7B99-4065-B86F-438051573E36}" dt="2023-06-27T11:25:32.197" v="14993" actId="26606"/>
          <ac:picMkLst>
            <pc:docMk/>
            <pc:sldMk cId="1089683115" sldId="258"/>
            <ac:picMk id="16" creationId="{2B49ACA1-5878-51AE-761B-4AE440B42B5A}"/>
          </ac:picMkLst>
        </pc:picChg>
        <pc:cxnChg chg="add del">
          <ac:chgData name="SHAW, DREW C." userId="aa744414-e39a-4689-8a73-885b835ba56b" providerId="ADAL" clId="{DB6EEF48-7B99-4065-B86F-438051573E36}" dt="2023-06-27T11:26:03.685" v="14995" actId="26606"/>
          <ac:cxnSpMkLst>
            <pc:docMk/>
            <pc:sldMk cId="1089683115" sldId="258"/>
            <ac:cxnSpMk id="7" creationId="{249EDD1B-F94D-B4E6-ACAA-566B9A26FDE3}"/>
          </ac:cxnSpMkLst>
        </pc:cxnChg>
        <pc:cxnChg chg="add del">
          <ac:chgData name="SHAW, DREW C." userId="aa744414-e39a-4689-8a73-885b835ba56b" providerId="ADAL" clId="{DB6EEF48-7B99-4065-B86F-438051573E36}" dt="2023-06-27T11:25:04.452" v="14991" actId="26606"/>
          <ac:cxnSpMkLst>
            <pc:docMk/>
            <pc:sldMk cId="1089683115" sldId="258"/>
            <ac:cxnSpMk id="11" creationId="{1503BFE4-729B-D9D0-C17B-501E6AF1127A}"/>
          </ac:cxnSpMkLst>
        </pc:cxnChg>
      </pc:sldChg>
      <pc:sldChg chg="del">
        <pc:chgData name="SHAW, DREW C." userId="aa744414-e39a-4689-8a73-885b835ba56b" providerId="ADAL" clId="{DB6EEF48-7B99-4065-B86F-438051573E36}" dt="2023-06-27T16:46:15.490" v="17610" actId="47"/>
        <pc:sldMkLst>
          <pc:docMk/>
          <pc:sldMk cId="3064203602" sldId="259"/>
        </pc:sldMkLst>
      </pc:sldChg>
      <pc:sldChg chg="del">
        <pc:chgData name="SHAW, DREW C." userId="aa744414-e39a-4689-8a73-885b835ba56b" providerId="ADAL" clId="{DB6EEF48-7B99-4065-B86F-438051573E36}" dt="2023-06-25T23:51:36.190" v="13927" actId="47"/>
        <pc:sldMkLst>
          <pc:docMk/>
          <pc:sldMk cId="2713496336" sldId="260"/>
        </pc:sldMkLst>
      </pc:sldChg>
      <pc:sldChg chg="del">
        <pc:chgData name="SHAW, DREW C." userId="aa744414-e39a-4689-8a73-885b835ba56b" providerId="ADAL" clId="{DB6EEF48-7B99-4065-B86F-438051573E36}" dt="2023-06-25T21:10:26.201" v="11937" actId="47"/>
        <pc:sldMkLst>
          <pc:docMk/>
          <pc:sldMk cId="3726878963" sldId="546"/>
        </pc:sldMkLst>
      </pc:sldChg>
      <pc:sldChg chg="ord">
        <pc:chgData name="SHAW, DREW C." userId="aa744414-e39a-4689-8a73-885b835ba56b" providerId="ADAL" clId="{DB6EEF48-7B99-4065-B86F-438051573E36}" dt="2023-06-27T14:52:12.767" v="16349"/>
        <pc:sldMkLst>
          <pc:docMk/>
          <pc:sldMk cId="23551804" sldId="551"/>
        </pc:sldMkLst>
      </pc:sldChg>
      <pc:sldChg chg="del">
        <pc:chgData name="SHAW, DREW C." userId="aa744414-e39a-4689-8a73-885b835ba56b" providerId="ADAL" clId="{DB6EEF48-7B99-4065-B86F-438051573E36}" dt="2023-06-25T21:10:44.879" v="11939" actId="47"/>
        <pc:sldMkLst>
          <pc:docMk/>
          <pc:sldMk cId="2909646178" sldId="558"/>
        </pc:sldMkLst>
      </pc:sldChg>
      <pc:sldChg chg="del">
        <pc:chgData name="SHAW, DREW C." userId="aa744414-e39a-4689-8a73-885b835ba56b" providerId="ADAL" clId="{DB6EEF48-7B99-4065-B86F-438051573E36}" dt="2023-06-25T21:10:34.227" v="11938" actId="47"/>
        <pc:sldMkLst>
          <pc:docMk/>
          <pc:sldMk cId="1837827911" sldId="562"/>
        </pc:sldMkLst>
      </pc:sldChg>
      <pc:sldChg chg="del">
        <pc:chgData name="SHAW, DREW C." userId="aa744414-e39a-4689-8a73-885b835ba56b" providerId="ADAL" clId="{DB6EEF48-7B99-4065-B86F-438051573E36}" dt="2023-06-25T21:10:23.538" v="11936" actId="47"/>
        <pc:sldMkLst>
          <pc:docMk/>
          <pc:sldMk cId="2042570847" sldId="582"/>
        </pc:sldMkLst>
      </pc:sldChg>
      <pc:sldChg chg="del">
        <pc:chgData name="SHAW, DREW C." userId="aa744414-e39a-4689-8a73-885b835ba56b" providerId="ADAL" clId="{DB6EEF48-7B99-4065-B86F-438051573E36}" dt="2023-06-23T10:47:27.221" v="2453" actId="47"/>
        <pc:sldMkLst>
          <pc:docMk/>
          <pc:sldMk cId="825645599" sldId="585"/>
        </pc:sldMkLst>
      </pc:sldChg>
      <pc:sldChg chg="modSp del">
        <pc:chgData name="SHAW, DREW C." userId="aa744414-e39a-4689-8a73-885b835ba56b" providerId="ADAL" clId="{DB6EEF48-7B99-4065-B86F-438051573E36}" dt="2023-06-27T11:20:29.006" v="14934" actId="47"/>
        <pc:sldMkLst>
          <pc:docMk/>
          <pc:sldMk cId="294205135" sldId="587"/>
        </pc:sldMkLst>
        <pc:picChg chg="mod">
          <ac:chgData name="SHAW, DREW C." userId="aa744414-e39a-4689-8a73-885b835ba56b" providerId="ADAL" clId="{DB6EEF48-7B99-4065-B86F-438051573E36}" dt="2023-06-27T11:18:57.518" v="14930" actId="14100"/>
          <ac:picMkLst>
            <pc:docMk/>
            <pc:sldMk cId="294205135" sldId="587"/>
            <ac:picMk id="4098" creationId="{5872E2E7-0A3D-8C2C-B06D-6A48DE4853A3}"/>
          </ac:picMkLst>
        </pc:picChg>
      </pc:sldChg>
      <pc:sldChg chg="addSp delSp modSp del mod ord">
        <pc:chgData name="SHAW, DREW C." userId="aa744414-e39a-4689-8a73-885b835ba56b" providerId="ADAL" clId="{DB6EEF48-7B99-4065-B86F-438051573E36}" dt="2023-06-27T16:46:10.677" v="17609" actId="47"/>
        <pc:sldMkLst>
          <pc:docMk/>
          <pc:sldMk cId="3880514517" sldId="588"/>
        </pc:sldMkLst>
        <pc:spChg chg="add del">
          <ac:chgData name="SHAW, DREW C." userId="aa744414-e39a-4689-8a73-885b835ba56b" providerId="ADAL" clId="{DB6EEF48-7B99-4065-B86F-438051573E36}" dt="2023-06-27T11:21:13.795" v="14943" actId="26606"/>
          <ac:spMkLst>
            <pc:docMk/>
            <pc:sldMk cId="3880514517" sldId="588"/>
            <ac:spMk id="5127" creationId="{0B761509-3B9A-49A6-A84B-C3D86811697D}"/>
          </ac:spMkLst>
        </pc:spChg>
        <pc:spChg chg="add del">
          <ac:chgData name="SHAW, DREW C." userId="aa744414-e39a-4689-8a73-885b835ba56b" providerId="ADAL" clId="{DB6EEF48-7B99-4065-B86F-438051573E36}" dt="2023-06-27T11:21:13.795" v="14943" actId="26606"/>
          <ac:spMkLst>
            <pc:docMk/>
            <pc:sldMk cId="3880514517" sldId="588"/>
            <ac:spMk id="5129" creationId="{91DE43FD-EB47-414A-B0AB-169B0FFFA527}"/>
          </ac:spMkLst>
        </pc:spChg>
        <pc:spChg chg="add del">
          <ac:chgData name="SHAW, DREW C." userId="aa744414-e39a-4689-8a73-885b835ba56b" providerId="ADAL" clId="{DB6EEF48-7B99-4065-B86F-438051573E36}" dt="2023-06-27T11:20:56.508" v="14936" actId="26606"/>
          <ac:spMkLst>
            <pc:docMk/>
            <pc:sldMk cId="3880514517" sldId="588"/>
            <ac:spMk id="5138" creationId="{8950AD4C-6AF3-49F8-94E1-DBCAFB39478B}"/>
          </ac:spMkLst>
        </pc:spChg>
        <pc:spChg chg="add del">
          <ac:chgData name="SHAW, DREW C." userId="aa744414-e39a-4689-8a73-885b835ba56b" providerId="ADAL" clId="{DB6EEF48-7B99-4065-B86F-438051573E36}" dt="2023-06-27T11:20:56.508" v="14936" actId="26606"/>
          <ac:spMkLst>
            <pc:docMk/>
            <pc:sldMk cId="3880514517" sldId="588"/>
            <ac:spMk id="5140" creationId="{0ACBD85E-A404-45CB-B532-1039E479D4C6}"/>
          </ac:spMkLst>
        </pc:spChg>
        <pc:spChg chg="add del">
          <ac:chgData name="SHAW, DREW C." userId="aa744414-e39a-4689-8a73-885b835ba56b" providerId="ADAL" clId="{DB6EEF48-7B99-4065-B86F-438051573E36}" dt="2023-06-27T11:20:56.508" v="14936" actId="26606"/>
          <ac:spMkLst>
            <pc:docMk/>
            <pc:sldMk cId="3880514517" sldId="588"/>
            <ac:spMk id="5142" creationId="{DB1626B1-BAC7-4893-A5AC-620597685187}"/>
          </ac:spMkLst>
        </pc:spChg>
        <pc:spChg chg="add del">
          <ac:chgData name="SHAW, DREW C." userId="aa744414-e39a-4689-8a73-885b835ba56b" providerId="ADAL" clId="{DB6EEF48-7B99-4065-B86F-438051573E36}" dt="2023-06-27T11:20:56.508" v="14936" actId="26606"/>
          <ac:spMkLst>
            <pc:docMk/>
            <pc:sldMk cId="3880514517" sldId="588"/>
            <ac:spMk id="5144" creationId="{D64E9910-51FE-45BF-973D-9D2401FD3C63}"/>
          </ac:spMkLst>
        </pc:spChg>
        <pc:spChg chg="add del">
          <ac:chgData name="SHAW, DREW C." userId="aa744414-e39a-4689-8a73-885b835ba56b" providerId="ADAL" clId="{DB6EEF48-7B99-4065-B86F-438051573E36}" dt="2023-06-27T11:20:58.352" v="14938" actId="26606"/>
          <ac:spMkLst>
            <pc:docMk/>
            <pc:sldMk cId="3880514517" sldId="588"/>
            <ac:spMk id="5146" creationId="{C3862298-AF85-4572-BED3-52E573EBD410}"/>
          </ac:spMkLst>
        </pc:spChg>
        <pc:spChg chg="add del">
          <ac:chgData name="SHAW, DREW C." userId="aa744414-e39a-4689-8a73-885b835ba56b" providerId="ADAL" clId="{DB6EEF48-7B99-4065-B86F-438051573E36}" dt="2023-06-27T11:20:58.352" v="14938" actId="26606"/>
          <ac:spMkLst>
            <pc:docMk/>
            <pc:sldMk cId="3880514517" sldId="588"/>
            <ac:spMk id="5147" creationId="{03E485DD-0C12-45BC-A361-28152A03BB93}"/>
          </ac:spMkLst>
        </pc:spChg>
        <pc:spChg chg="add del">
          <ac:chgData name="SHAW, DREW C." userId="aa744414-e39a-4689-8a73-885b835ba56b" providerId="ADAL" clId="{DB6EEF48-7B99-4065-B86F-438051573E36}" dt="2023-06-27T11:20:58.352" v="14938" actId="26606"/>
          <ac:spMkLst>
            <pc:docMk/>
            <pc:sldMk cId="3880514517" sldId="588"/>
            <ac:spMk id="5148" creationId="{6D6B998F-CA62-4EE6-B7E7-046377D4F7EF}"/>
          </ac:spMkLst>
        </pc:spChg>
        <pc:spChg chg="add del">
          <ac:chgData name="SHAW, DREW C." userId="aa744414-e39a-4689-8a73-885b835ba56b" providerId="ADAL" clId="{DB6EEF48-7B99-4065-B86F-438051573E36}" dt="2023-06-27T11:21:07.738" v="14940" actId="26606"/>
          <ac:spMkLst>
            <pc:docMk/>
            <pc:sldMk cId="3880514517" sldId="588"/>
            <ac:spMk id="5150" creationId="{8DAAB828-02C8-4111-AC14-FF5ACEDDFE37}"/>
          </ac:spMkLst>
        </pc:spChg>
        <pc:spChg chg="add del">
          <ac:chgData name="SHAW, DREW C." userId="aa744414-e39a-4689-8a73-885b835ba56b" providerId="ADAL" clId="{DB6EEF48-7B99-4065-B86F-438051573E36}" dt="2023-06-27T11:21:13.788" v="14942" actId="26606"/>
          <ac:spMkLst>
            <pc:docMk/>
            <pc:sldMk cId="3880514517" sldId="588"/>
            <ac:spMk id="5154" creationId="{8950AD4C-6AF3-49F8-94E1-DBCAFB39478B}"/>
          </ac:spMkLst>
        </pc:spChg>
        <pc:spChg chg="add del">
          <ac:chgData name="SHAW, DREW C." userId="aa744414-e39a-4689-8a73-885b835ba56b" providerId="ADAL" clId="{DB6EEF48-7B99-4065-B86F-438051573E36}" dt="2023-06-27T11:21:13.788" v="14942" actId="26606"/>
          <ac:spMkLst>
            <pc:docMk/>
            <pc:sldMk cId="3880514517" sldId="588"/>
            <ac:spMk id="5155" creationId="{0ACBD85E-A404-45CB-B532-1039E479D4C6}"/>
          </ac:spMkLst>
        </pc:spChg>
        <pc:spChg chg="add del">
          <ac:chgData name="SHAW, DREW C." userId="aa744414-e39a-4689-8a73-885b835ba56b" providerId="ADAL" clId="{DB6EEF48-7B99-4065-B86F-438051573E36}" dt="2023-06-27T11:21:13.788" v="14942" actId="26606"/>
          <ac:spMkLst>
            <pc:docMk/>
            <pc:sldMk cId="3880514517" sldId="588"/>
            <ac:spMk id="5156" creationId="{DB1626B1-BAC7-4893-A5AC-620597685187}"/>
          </ac:spMkLst>
        </pc:spChg>
        <pc:spChg chg="add del">
          <ac:chgData name="SHAW, DREW C." userId="aa744414-e39a-4689-8a73-885b835ba56b" providerId="ADAL" clId="{DB6EEF48-7B99-4065-B86F-438051573E36}" dt="2023-06-27T11:21:13.788" v="14942" actId="26606"/>
          <ac:spMkLst>
            <pc:docMk/>
            <pc:sldMk cId="3880514517" sldId="588"/>
            <ac:spMk id="5157" creationId="{D64E9910-51FE-45BF-973D-9D2401FD3C63}"/>
          </ac:spMkLst>
        </pc:spChg>
        <pc:spChg chg="add del">
          <ac:chgData name="SHAW, DREW C." userId="aa744414-e39a-4689-8a73-885b835ba56b" providerId="ADAL" clId="{DB6EEF48-7B99-4065-B86F-438051573E36}" dt="2023-06-27T11:21:49.840" v="14952" actId="26606"/>
          <ac:spMkLst>
            <pc:docMk/>
            <pc:sldMk cId="3880514517" sldId="588"/>
            <ac:spMk id="5159" creationId="{22F15A2D-2324-487D-A02A-BF46C5C580EB}"/>
          </ac:spMkLst>
        </pc:spChg>
        <pc:spChg chg="add del">
          <ac:chgData name="SHAW, DREW C." userId="aa744414-e39a-4689-8a73-885b835ba56b" providerId="ADAL" clId="{DB6EEF48-7B99-4065-B86F-438051573E36}" dt="2023-06-27T11:21:49.840" v="14952" actId="26606"/>
          <ac:spMkLst>
            <pc:docMk/>
            <pc:sldMk cId="3880514517" sldId="588"/>
            <ac:spMk id="5160" creationId="{17A7F34E-D418-47E2-9F86-2C45BBC31210}"/>
          </ac:spMkLst>
        </pc:spChg>
        <pc:spChg chg="add del">
          <ac:chgData name="SHAW, DREW C." userId="aa744414-e39a-4689-8a73-885b835ba56b" providerId="ADAL" clId="{DB6EEF48-7B99-4065-B86F-438051573E36}" dt="2023-06-27T11:21:49.840" v="14952" actId="26606"/>
          <ac:spMkLst>
            <pc:docMk/>
            <pc:sldMk cId="3880514517" sldId="588"/>
            <ac:spMk id="5161" creationId="{2AEAFA59-923A-4F54-8B49-44C970BCC323}"/>
          </ac:spMkLst>
        </pc:spChg>
        <pc:spChg chg="add del">
          <ac:chgData name="SHAW, DREW C." userId="aa744414-e39a-4689-8a73-885b835ba56b" providerId="ADAL" clId="{DB6EEF48-7B99-4065-B86F-438051573E36}" dt="2023-06-27T11:21:33.726" v="14947" actId="26606"/>
          <ac:spMkLst>
            <pc:docMk/>
            <pc:sldMk cId="3880514517" sldId="588"/>
            <ac:spMk id="5166" creationId="{C7F55EAC-550A-4BDD-9099-3F20B8FA0EBC}"/>
          </ac:spMkLst>
        </pc:spChg>
        <pc:spChg chg="add del">
          <ac:chgData name="SHAW, DREW C." userId="aa744414-e39a-4689-8a73-885b835ba56b" providerId="ADAL" clId="{DB6EEF48-7B99-4065-B86F-438051573E36}" dt="2023-06-27T11:21:33.726" v="14947" actId="26606"/>
          <ac:spMkLst>
            <pc:docMk/>
            <pc:sldMk cId="3880514517" sldId="588"/>
            <ac:spMk id="5168" creationId="{DC4F5A5F-493F-49AE-89B6-D5AF5EBC8B0E}"/>
          </ac:spMkLst>
        </pc:spChg>
        <pc:spChg chg="add del">
          <ac:chgData name="SHAW, DREW C." userId="aa744414-e39a-4689-8a73-885b835ba56b" providerId="ADAL" clId="{DB6EEF48-7B99-4065-B86F-438051573E36}" dt="2023-06-27T11:21:49.093" v="14949" actId="26606"/>
          <ac:spMkLst>
            <pc:docMk/>
            <pc:sldMk cId="3880514517" sldId="588"/>
            <ac:spMk id="5170" creationId="{C37E9D4B-7BFA-4D10-B666-547BAC499469}"/>
          </ac:spMkLst>
        </pc:spChg>
        <pc:spChg chg="add del">
          <ac:chgData name="SHAW, DREW C." userId="aa744414-e39a-4689-8a73-885b835ba56b" providerId="ADAL" clId="{DB6EEF48-7B99-4065-B86F-438051573E36}" dt="2023-06-27T11:21:49.093" v="14949" actId="26606"/>
          <ac:spMkLst>
            <pc:docMk/>
            <pc:sldMk cId="3880514517" sldId="588"/>
            <ac:spMk id="5171" creationId="{22F15A2D-2324-487D-A02A-BF46C5C580EB}"/>
          </ac:spMkLst>
        </pc:spChg>
        <pc:spChg chg="add del">
          <ac:chgData name="SHAW, DREW C." userId="aa744414-e39a-4689-8a73-885b835ba56b" providerId="ADAL" clId="{DB6EEF48-7B99-4065-B86F-438051573E36}" dt="2023-06-27T11:21:49.093" v="14949" actId="26606"/>
          <ac:spMkLst>
            <pc:docMk/>
            <pc:sldMk cId="3880514517" sldId="588"/>
            <ac:spMk id="5172" creationId="{2AEAFA59-923A-4F54-8B49-44C970BCC323}"/>
          </ac:spMkLst>
        </pc:spChg>
        <pc:spChg chg="add del">
          <ac:chgData name="SHAW, DREW C." userId="aa744414-e39a-4689-8a73-885b835ba56b" providerId="ADAL" clId="{DB6EEF48-7B99-4065-B86F-438051573E36}" dt="2023-06-27T11:21:49.827" v="14951" actId="26606"/>
          <ac:spMkLst>
            <pc:docMk/>
            <pc:sldMk cId="3880514517" sldId="588"/>
            <ac:spMk id="5174" creationId="{22F15A2D-2324-487D-A02A-BF46C5C580EB}"/>
          </ac:spMkLst>
        </pc:spChg>
        <pc:spChg chg="add del">
          <ac:chgData name="SHAW, DREW C." userId="aa744414-e39a-4689-8a73-885b835ba56b" providerId="ADAL" clId="{DB6EEF48-7B99-4065-B86F-438051573E36}" dt="2023-06-27T11:21:49.827" v="14951" actId="26606"/>
          <ac:spMkLst>
            <pc:docMk/>
            <pc:sldMk cId="3880514517" sldId="588"/>
            <ac:spMk id="5175" creationId="{17A7F34E-D418-47E2-9F86-2C45BBC31210}"/>
          </ac:spMkLst>
        </pc:spChg>
        <pc:spChg chg="add del">
          <ac:chgData name="SHAW, DREW C." userId="aa744414-e39a-4689-8a73-885b835ba56b" providerId="ADAL" clId="{DB6EEF48-7B99-4065-B86F-438051573E36}" dt="2023-06-27T11:21:49.827" v="14951" actId="26606"/>
          <ac:spMkLst>
            <pc:docMk/>
            <pc:sldMk cId="3880514517" sldId="588"/>
            <ac:spMk id="5176" creationId="{2AEAFA59-923A-4F54-8B49-44C970BCC323}"/>
          </ac:spMkLst>
        </pc:spChg>
        <pc:spChg chg="add">
          <ac:chgData name="SHAW, DREW C." userId="aa744414-e39a-4689-8a73-885b835ba56b" providerId="ADAL" clId="{DB6EEF48-7B99-4065-B86F-438051573E36}" dt="2023-06-27T11:21:49.840" v="14952" actId="26606"/>
          <ac:spMkLst>
            <pc:docMk/>
            <pc:sldMk cId="3880514517" sldId="588"/>
            <ac:spMk id="5178" creationId="{C7F55EAC-550A-4BDD-9099-3F20B8FA0EBC}"/>
          </ac:spMkLst>
        </pc:spChg>
        <pc:spChg chg="add">
          <ac:chgData name="SHAW, DREW C." userId="aa744414-e39a-4689-8a73-885b835ba56b" providerId="ADAL" clId="{DB6EEF48-7B99-4065-B86F-438051573E36}" dt="2023-06-27T11:21:49.840" v="14952" actId="26606"/>
          <ac:spMkLst>
            <pc:docMk/>
            <pc:sldMk cId="3880514517" sldId="588"/>
            <ac:spMk id="5179" creationId="{DC4F5A5F-493F-49AE-89B6-D5AF5EBC8B0E}"/>
          </ac:spMkLst>
        </pc:spChg>
        <pc:grpChg chg="add del">
          <ac:chgData name="SHAW, DREW C." userId="aa744414-e39a-4689-8a73-885b835ba56b" providerId="ADAL" clId="{DB6EEF48-7B99-4065-B86F-438051573E36}" dt="2023-06-27T11:21:13.795" v="14943" actId="26606"/>
          <ac:grpSpMkLst>
            <pc:docMk/>
            <pc:sldMk cId="3880514517" sldId="588"/>
            <ac:grpSpMk id="5131" creationId="{58495BCC-CE77-4CC2-952E-846F41119FD5}"/>
          </ac:grpSpMkLst>
        </pc:grpChg>
        <pc:grpChg chg="add del">
          <ac:chgData name="SHAW, DREW C." userId="aa744414-e39a-4689-8a73-885b835ba56b" providerId="ADAL" clId="{DB6EEF48-7B99-4065-B86F-438051573E36}" dt="2023-06-27T11:21:07.738" v="14940" actId="26606"/>
          <ac:grpSpMkLst>
            <pc:docMk/>
            <pc:sldMk cId="3880514517" sldId="588"/>
            <ac:grpSpMk id="5151" creationId="{C32D4553-E775-4F16-9A6F-FED8D166A5B7}"/>
          </ac:grpSpMkLst>
        </pc:grpChg>
        <pc:picChg chg="del mod">
          <ac:chgData name="SHAW, DREW C." userId="aa744414-e39a-4689-8a73-885b835ba56b" providerId="ADAL" clId="{DB6EEF48-7B99-4065-B86F-438051573E36}" dt="2023-06-27T16:45:26.430" v="17605" actId="21"/>
          <ac:picMkLst>
            <pc:docMk/>
            <pc:sldMk cId="3880514517" sldId="588"/>
            <ac:picMk id="5122" creationId="{97181331-1DA1-3C40-1DA1-2C14B3A2C4B7}"/>
          </ac:picMkLst>
        </pc:picChg>
      </pc:sldChg>
      <pc:sldChg chg="ord">
        <pc:chgData name="SHAW, DREW C." userId="aa744414-e39a-4689-8a73-885b835ba56b" providerId="ADAL" clId="{DB6EEF48-7B99-4065-B86F-438051573E36}" dt="2023-06-27T16:47:01.222" v="17614"/>
        <pc:sldMkLst>
          <pc:docMk/>
          <pc:sldMk cId="361320770" sldId="589"/>
        </pc:sldMkLst>
      </pc:sldChg>
      <pc:sldChg chg="modSp mod modNotes">
        <pc:chgData name="SHAW, DREW C." userId="aa744414-e39a-4689-8a73-885b835ba56b" providerId="ADAL" clId="{DB6EEF48-7B99-4065-B86F-438051573E36}" dt="2023-06-28T23:27:52.260" v="18105" actId="20577"/>
        <pc:sldMkLst>
          <pc:docMk/>
          <pc:sldMk cId="2521447863" sldId="590"/>
        </pc:sldMkLst>
        <pc:spChg chg="mod">
          <ac:chgData name="SHAW, DREW C." userId="aa744414-e39a-4689-8a73-885b835ba56b" providerId="ADAL" clId="{DB6EEF48-7B99-4065-B86F-438051573E36}" dt="2023-06-27T10:30:21.912" v="14293" actId="20577"/>
          <ac:spMkLst>
            <pc:docMk/>
            <pc:sldMk cId="2521447863" sldId="590"/>
            <ac:spMk id="3" creationId="{929E1E00-4C72-55E5-2D1F-252487D76854}"/>
          </ac:spMkLst>
        </pc:spChg>
        <pc:graphicFrameChg chg="mod">
          <ac:chgData name="SHAW, DREW C." userId="aa744414-e39a-4689-8a73-885b835ba56b" providerId="ADAL" clId="{DB6EEF48-7B99-4065-B86F-438051573E36}" dt="2023-06-28T23:22:56.993" v="18092" actId="20577"/>
          <ac:graphicFrameMkLst>
            <pc:docMk/>
            <pc:sldMk cId="2521447863" sldId="590"/>
            <ac:graphicFrameMk id="7" creationId="{63209207-8144-E464-5166-2290CBB7F82C}"/>
          </ac:graphicFrameMkLst>
        </pc:graphicFrameChg>
      </pc:sldChg>
      <pc:sldChg chg="addSp modSp mod setBg modNotes">
        <pc:chgData name="SHAW, DREW C." userId="aa744414-e39a-4689-8a73-885b835ba56b" providerId="ADAL" clId="{DB6EEF48-7B99-4065-B86F-438051573E36}" dt="2023-06-28T23:28:34.908" v="18209" actId="20577"/>
        <pc:sldMkLst>
          <pc:docMk/>
          <pc:sldMk cId="2506332721" sldId="591"/>
        </pc:sldMkLst>
        <pc:spChg chg="mod">
          <ac:chgData name="SHAW, DREW C." userId="aa744414-e39a-4689-8a73-885b835ba56b" providerId="ADAL" clId="{DB6EEF48-7B99-4065-B86F-438051573E36}" dt="2023-06-27T10:52:16.070" v="14513" actId="20577"/>
          <ac:spMkLst>
            <pc:docMk/>
            <pc:sldMk cId="2506332721" sldId="591"/>
            <ac:spMk id="2" creationId="{03D2F2F3-8769-53FF-AE7F-29B440F7D13E}"/>
          </ac:spMkLst>
        </pc:spChg>
        <pc:spChg chg="mod">
          <ac:chgData name="SHAW, DREW C." userId="aa744414-e39a-4689-8a73-885b835ba56b" providerId="ADAL" clId="{DB6EEF48-7B99-4065-B86F-438051573E36}" dt="2023-06-27T11:01:07.760" v="14673" actId="20577"/>
          <ac:spMkLst>
            <pc:docMk/>
            <pc:sldMk cId="2506332721" sldId="591"/>
            <ac:spMk id="3" creationId="{AF8BF323-24DB-FD66-642F-558B4481B5CC}"/>
          </ac:spMkLst>
        </pc:spChg>
        <pc:spChg chg="add">
          <ac:chgData name="SHAW, DREW C." userId="aa744414-e39a-4689-8a73-885b835ba56b" providerId="ADAL" clId="{DB6EEF48-7B99-4065-B86F-438051573E36}" dt="2023-06-23T10:31:08.261" v="1899" actId="26606"/>
          <ac:spMkLst>
            <pc:docMk/>
            <pc:sldMk cId="2506332721" sldId="591"/>
            <ac:spMk id="10" creationId="{F13C74B1-5B17-4795-BED0-7140497B445A}"/>
          </ac:spMkLst>
        </pc:spChg>
        <pc:spChg chg="add">
          <ac:chgData name="SHAW, DREW C." userId="aa744414-e39a-4689-8a73-885b835ba56b" providerId="ADAL" clId="{DB6EEF48-7B99-4065-B86F-438051573E36}" dt="2023-06-23T10:31:08.261" v="1899" actId="26606"/>
          <ac:spMkLst>
            <pc:docMk/>
            <pc:sldMk cId="2506332721" sldId="591"/>
            <ac:spMk id="12" creationId="{D4974D33-8DC5-464E-8C6D-BE58F0669C17}"/>
          </ac:spMkLst>
        </pc:spChg>
        <pc:picChg chg="add mod">
          <ac:chgData name="SHAW, DREW C." userId="aa744414-e39a-4689-8a73-885b835ba56b" providerId="ADAL" clId="{DB6EEF48-7B99-4065-B86F-438051573E36}" dt="2023-06-23T10:31:08.261" v="1899" actId="26606"/>
          <ac:picMkLst>
            <pc:docMk/>
            <pc:sldMk cId="2506332721" sldId="591"/>
            <ac:picMk id="5" creationId="{FA80A706-3B6A-45C8-B2EA-7122B7B4E938}"/>
          </ac:picMkLst>
        </pc:picChg>
      </pc:sldChg>
      <pc:sldChg chg="addSp delSp modSp mod setBg modNotes">
        <pc:chgData name="SHAW, DREW C." userId="aa744414-e39a-4689-8a73-885b835ba56b" providerId="ADAL" clId="{DB6EEF48-7B99-4065-B86F-438051573E36}" dt="2023-06-28T23:25:44.188" v="18093"/>
        <pc:sldMkLst>
          <pc:docMk/>
          <pc:sldMk cId="57543280" sldId="592"/>
        </pc:sldMkLst>
        <pc:spChg chg="mod ord">
          <ac:chgData name="SHAW, DREW C." userId="aa744414-e39a-4689-8a73-885b835ba56b" providerId="ADAL" clId="{DB6EEF48-7B99-4065-B86F-438051573E36}" dt="2023-06-27T11:20:10.603" v="14933" actId="26606"/>
          <ac:spMkLst>
            <pc:docMk/>
            <pc:sldMk cId="57543280" sldId="592"/>
            <ac:spMk id="2" creationId="{23B908A6-9E0F-6E92-C5B3-B47B39046C03}"/>
          </ac:spMkLst>
        </pc:spChg>
        <pc:spChg chg="mod ord">
          <ac:chgData name="SHAW, DREW C." userId="aa744414-e39a-4689-8a73-885b835ba56b" providerId="ADAL" clId="{DB6EEF48-7B99-4065-B86F-438051573E36}" dt="2023-06-27T11:20:10.603" v="14933" actId="26606"/>
          <ac:spMkLst>
            <pc:docMk/>
            <pc:sldMk cId="57543280" sldId="592"/>
            <ac:spMk id="3" creationId="{70B2E536-6D85-59E5-ECE5-C6273B609D0D}"/>
          </ac:spMkLst>
        </pc:spChg>
        <pc:spChg chg="add del">
          <ac:chgData name="SHAW, DREW C." userId="aa744414-e39a-4689-8a73-885b835ba56b" providerId="ADAL" clId="{DB6EEF48-7B99-4065-B86F-438051573E36}" dt="2023-06-23T10:46:25.793" v="2423" actId="26606"/>
          <ac:spMkLst>
            <pc:docMk/>
            <pc:sldMk cId="57543280" sldId="592"/>
            <ac:spMk id="9" creationId="{79BB35BC-D5C2-4C8B-A22A-A71E6191913B}"/>
          </ac:spMkLst>
        </pc:spChg>
        <pc:spChg chg="add del">
          <ac:chgData name="SHAW, DREW C." userId="aa744414-e39a-4689-8a73-885b835ba56b" providerId="ADAL" clId="{DB6EEF48-7B99-4065-B86F-438051573E36}" dt="2023-06-27T11:20:10.603" v="14933" actId="26606"/>
          <ac:spMkLst>
            <pc:docMk/>
            <pc:sldMk cId="57543280" sldId="592"/>
            <ac:spMk id="14" creationId="{8761DDFE-071F-4200-B0AA-394476C2D2D6}"/>
          </ac:spMkLst>
        </pc:spChg>
        <pc:spChg chg="add">
          <ac:chgData name="SHAW, DREW C." userId="aa744414-e39a-4689-8a73-885b835ba56b" providerId="ADAL" clId="{DB6EEF48-7B99-4065-B86F-438051573E36}" dt="2023-06-27T11:20:10.603" v="14933" actId="26606"/>
          <ac:spMkLst>
            <pc:docMk/>
            <pc:sldMk cId="57543280" sldId="592"/>
            <ac:spMk id="19" creationId="{9D25F302-27C5-414F-97F8-6EA0A6C028BA}"/>
          </ac:spMkLst>
        </pc:spChg>
        <pc:spChg chg="add">
          <ac:chgData name="SHAW, DREW C." userId="aa744414-e39a-4689-8a73-885b835ba56b" providerId="ADAL" clId="{DB6EEF48-7B99-4065-B86F-438051573E36}" dt="2023-06-27T11:20:10.603" v="14933" actId="26606"/>
          <ac:spMkLst>
            <pc:docMk/>
            <pc:sldMk cId="57543280" sldId="592"/>
            <ac:spMk id="21" creationId="{830A36F8-48C2-4842-A87B-8CE8DF4E7FD2}"/>
          </ac:spMkLst>
        </pc:spChg>
        <pc:spChg chg="add">
          <ac:chgData name="SHAW, DREW C." userId="aa744414-e39a-4689-8a73-885b835ba56b" providerId="ADAL" clId="{DB6EEF48-7B99-4065-B86F-438051573E36}" dt="2023-06-27T11:20:10.603" v="14933" actId="26606"/>
          <ac:spMkLst>
            <pc:docMk/>
            <pc:sldMk cId="57543280" sldId="592"/>
            <ac:spMk id="23" creationId="{086A5A31-B10A-4793-84D4-D785959AE5B8}"/>
          </ac:spMkLst>
        </pc:spChg>
        <pc:picChg chg="add mod ord">
          <ac:chgData name="SHAW, DREW C." userId="aa744414-e39a-4689-8a73-885b835ba56b" providerId="ADAL" clId="{DB6EEF48-7B99-4065-B86F-438051573E36}" dt="2023-06-27T11:20:10.603" v="14933" actId="26606"/>
          <ac:picMkLst>
            <pc:docMk/>
            <pc:sldMk cId="57543280" sldId="592"/>
            <ac:picMk id="4" creationId="{94F2065A-CDA1-193E-3900-BE1DFF02867B}"/>
          </ac:picMkLst>
        </pc:picChg>
        <pc:picChg chg="add mod">
          <ac:chgData name="SHAW, DREW C." userId="aa744414-e39a-4689-8a73-885b835ba56b" providerId="ADAL" clId="{DB6EEF48-7B99-4065-B86F-438051573E36}" dt="2023-06-27T11:20:10.603" v="14933" actId="26606"/>
          <ac:picMkLst>
            <pc:docMk/>
            <pc:sldMk cId="57543280" sldId="592"/>
            <ac:picMk id="5" creationId="{5FDFCC19-6E01-4CC4-582F-2B237619BEC7}"/>
          </ac:picMkLst>
        </pc:picChg>
        <pc:picChg chg="add mod ord">
          <ac:chgData name="SHAW, DREW C." userId="aa744414-e39a-4689-8a73-885b835ba56b" providerId="ADAL" clId="{DB6EEF48-7B99-4065-B86F-438051573E36}" dt="2023-06-27T11:20:10.603" v="14933" actId="26606"/>
          <ac:picMkLst>
            <pc:docMk/>
            <pc:sldMk cId="57543280" sldId="592"/>
            <ac:picMk id="6" creationId="{5722262F-B94D-8286-B0FD-586348CE5A9B}"/>
          </ac:picMkLst>
        </pc:picChg>
      </pc:sldChg>
      <pc:sldChg chg="modSp mod ord">
        <pc:chgData name="SHAW, DREW C." userId="aa744414-e39a-4689-8a73-885b835ba56b" providerId="ADAL" clId="{DB6EEF48-7B99-4065-B86F-438051573E36}" dt="2023-06-25T20:42:10.590" v="11626" actId="20577"/>
        <pc:sldMkLst>
          <pc:docMk/>
          <pc:sldMk cId="1728323734" sldId="593"/>
        </pc:sldMkLst>
        <pc:spChg chg="mod">
          <ac:chgData name="SHAW, DREW C." userId="aa744414-e39a-4689-8a73-885b835ba56b" providerId="ADAL" clId="{DB6EEF48-7B99-4065-B86F-438051573E36}" dt="2023-06-25T20:42:10.590" v="11626" actId="20577"/>
          <ac:spMkLst>
            <pc:docMk/>
            <pc:sldMk cId="1728323734" sldId="593"/>
            <ac:spMk id="2" creationId="{CED2363C-F267-A544-B957-955878FF923E}"/>
          </ac:spMkLst>
        </pc:spChg>
        <pc:spChg chg="mod">
          <ac:chgData name="SHAW, DREW C." userId="aa744414-e39a-4689-8a73-885b835ba56b" providerId="ADAL" clId="{DB6EEF48-7B99-4065-B86F-438051573E36}" dt="2023-06-23T18:24:57.992" v="9552" actId="113"/>
          <ac:spMkLst>
            <pc:docMk/>
            <pc:sldMk cId="1728323734" sldId="593"/>
            <ac:spMk id="3" creationId="{496D91C6-8EB3-4BCB-A8C5-4B095419360C}"/>
          </ac:spMkLst>
        </pc:spChg>
      </pc:sldChg>
      <pc:sldChg chg="addSp modSp mod ord setBg">
        <pc:chgData name="SHAW, DREW C." userId="aa744414-e39a-4689-8a73-885b835ba56b" providerId="ADAL" clId="{DB6EEF48-7B99-4065-B86F-438051573E36}" dt="2023-06-28T22:55:03.167" v="17688"/>
        <pc:sldMkLst>
          <pc:docMk/>
          <pc:sldMk cId="923756701" sldId="594"/>
        </pc:sldMkLst>
        <pc:spChg chg="mod">
          <ac:chgData name="SHAW, DREW C." userId="aa744414-e39a-4689-8a73-885b835ba56b" providerId="ADAL" clId="{DB6EEF48-7B99-4065-B86F-438051573E36}" dt="2023-06-27T12:21:27.223" v="15260" actId="20577"/>
          <ac:spMkLst>
            <pc:docMk/>
            <pc:sldMk cId="923756701" sldId="594"/>
            <ac:spMk id="2" creationId="{274DEA9C-0A3E-0FAF-6B6D-4C53CDCE8916}"/>
          </ac:spMkLst>
        </pc:spChg>
        <pc:spChg chg="mod">
          <ac:chgData name="SHAW, DREW C." userId="aa744414-e39a-4689-8a73-885b835ba56b" providerId="ADAL" clId="{DB6EEF48-7B99-4065-B86F-438051573E36}" dt="2023-06-26T01:20:41.816" v="14223" actId="27636"/>
          <ac:spMkLst>
            <pc:docMk/>
            <pc:sldMk cId="923756701" sldId="594"/>
            <ac:spMk id="3" creationId="{3C18B54A-F06B-2077-AB17-9DB226C979D2}"/>
          </ac:spMkLst>
        </pc:spChg>
        <pc:spChg chg="add">
          <ac:chgData name="SHAW, DREW C." userId="aa744414-e39a-4689-8a73-885b835ba56b" providerId="ADAL" clId="{DB6EEF48-7B99-4065-B86F-438051573E36}" dt="2023-06-26T01:19:21.403" v="14213" actId="26606"/>
          <ac:spMkLst>
            <pc:docMk/>
            <pc:sldMk cId="923756701" sldId="594"/>
            <ac:spMk id="1031" creationId="{2B97F24A-32CE-4C1C-A50D-3016B394DCFB}"/>
          </ac:spMkLst>
        </pc:spChg>
        <pc:spChg chg="add">
          <ac:chgData name="SHAW, DREW C." userId="aa744414-e39a-4689-8a73-885b835ba56b" providerId="ADAL" clId="{DB6EEF48-7B99-4065-B86F-438051573E36}" dt="2023-06-26T01:19:21.403" v="14213" actId="26606"/>
          <ac:spMkLst>
            <pc:docMk/>
            <pc:sldMk cId="923756701" sldId="594"/>
            <ac:spMk id="1033" creationId="{CD8B4F24-440B-49E9-B85D-733523DC064B}"/>
          </ac:spMkLst>
        </pc:spChg>
        <pc:picChg chg="add mod">
          <ac:chgData name="SHAW, DREW C." userId="aa744414-e39a-4689-8a73-885b835ba56b" providerId="ADAL" clId="{DB6EEF48-7B99-4065-B86F-438051573E36}" dt="2023-06-26T01:19:21.421" v="14214" actId="27636"/>
          <ac:picMkLst>
            <pc:docMk/>
            <pc:sldMk cId="923756701" sldId="594"/>
            <ac:picMk id="1026" creationId="{CE6174B9-9C10-F800-D7C0-B4664CDA592C}"/>
          </ac:picMkLst>
        </pc:picChg>
      </pc:sldChg>
      <pc:sldChg chg="addSp modSp mod ord setBg modNotesTx">
        <pc:chgData name="SHAW, DREW C." userId="aa744414-e39a-4689-8a73-885b835ba56b" providerId="ADAL" clId="{DB6EEF48-7B99-4065-B86F-438051573E36}" dt="2023-06-29T00:14:27.751" v="21172" actId="26606"/>
        <pc:sldMkLst>
          <pc:docMk/>
          <pc:sldMk cId="1790464812" sldId="595"/>
        </pc:sldMkLst>
        <pc:spChg chg="mod">
          <ac:chgData name="SHAW, DREW C." userId="aa744414-e39a-4689-8a73-885b835ba56b" providerId="ADAL" clId="{DB6EEF48-7B99-4065-B86F-438051573E36}" dt="2023-06-29T00:14:27.751" v="21172" actId="26606"/>
          <ac:spMkLst>
            <pc:docMk/>
            <pc:sldMk cId="1790464812" sldId="595"/>
            <ac:spMk id="2" creationId="{4F70A54B-A0D5-A7AE-AB9A-92A5D7BC6569}"/>
          </ac:spMkLst>
        </pc:spChg>
        <pc:spChg chg="mod">
          <ac:chgData name="SHAW, DREW C." userId="aa744414-e39a-4689-8a73-885b835ba56b" providerId="ADAL" clId="{DB6EEF48-7B99-4065-B86F-438051573E36}" dt="2023-06-29T00:14:27.751" v="21172" actId="26606"/>
          <ac:spMkLst>
            <pc:docMk/>
            <pc:sldMk cId="1790464812" sldId="595"/>
            <ac:spMk id="3" creationId="{F9E9BB38-D4DA-71EA-3462-D55AA10ECE85}"/>
          </ac:spMkLst>
        </pc:spChg>
        <pc:spChg chg="add">
          <ac:chgData name="SHAW, DREW C." userId="aa744414-e39a-4689-8a73-885b835ba56b" providerId="ADAL" clId="{DB6EEF48-7B99-4065-B86F-438051573E36}" dt="2023-06-29T00:14:27.751" v="21172" actId="26606"/>
          <ac:spMkLst>
            <pc:docMk/>
            <pc:sldMk cId="1790464812" sldId="595"/>
            <ac:spMk id="9" creationId="{2C61293E-6EBE-43EF-A52C-9BEBFD7679D4}"/>
          </ac:spMkLst>
        </pc:spChg>
        <pc:spChg chg="add">
          <ac:chgData name="SHAW, DREW C." userId="aa744414-e39a-4689-8a73-885b835ba56b" providerId="ADAL" clId="{DB6EEF48-7B99-4065-B86F-438051573E36}" dt="2023-06-29T00:14:27.751" v="21172" actId="26606"/>
          <ac:spMkLst>
            <pc:docMk/>
            <pc:sldMk cId="1790464812" sldId="595"/>
            <ac:spMk id="11" creationId="{21540236-BFD5-4A9D-8840-4703E7F76825}"/>
          </ac:spMkLst>
        </pc:spChg>
        <pc:picChg chg="add">
          <ac:chgData name="SHAW, DREW C." userId="aa744414-e39a-4689-8a73-885b835ba56b" providerId="ADAL" clId="{DB6EEF48-7B99-4065-B86F-438051573E36}" dt="2023-06-29T00:14:27.751" v="21172" actId="26606"/>
          <ac:picMkLst>
            <pc:docMk/>
            <pc:sldMk cId="1790464812" sldId="595"/>
            <ac:picMk id="5" creationId="{6432C4A3-DDD3-DF6A-C13F-6D2D61573D79}"/>
          </ac:picMkLst>
        </pc:picChg>
      </pc:sldChg>
      <pc:sldChg chg="modSp mod">
        <pc:chgData name="SHAW, DREW C." userId="aa744414-e39a-4689-8a73-885b835ba56b" providerId="ADAL" clId="{DB6EEF48-7B99-4065-B86F-438051573E36}" dt="2023-06-23T14:23:21.391" v="7458" actId="20577"/>
        <pc:sldMkLst>
          <pc:docMk/>
          <pc:sldMk cId="3854536617" sldId="596"/>
        </pc:sldMkLst>
        <pc:spChg chg="mod">
          <ac:chgData name="SHAW, DREW C." userId="aa744414-e39a-4689-8a73-885b835ba56b" providerId="ADAL" clId="{DB6EEF48-7B99-4065-B86F-438051573E36}" dt="2023-06-23T14:23:21.391" v="7458" actId="20577"/>
          <ac:spMkLst>
            <pc:docMk/>
            <pc:sldMk cId="3854536617" sldId="596"/>
            <ac:spMk id="3" creationId="{F9F173CE-82E9-1F9E-8CA4-0A7996024D7C}"/>
          </ac:spMkLst>
        </pc:spChg>
      </pc:sldChg>
      <pc:sldChg chg="modSp del mod">
        <pc:chgData name="SHAW, DREW C." userId="aa744414-e39a-4689-8a73-885b835ba56b" providerId="ADAL" clId="{DB6EEF48-7B99-4065-B86F-438051573E36}" dt="2023-06-27T15:40:28.489" v="17369" actId="47"/>
        <pc:sldMkLst>
          <pc:docMk/>
          <pc:sldMk cId="1819187891" sldId="597"/>
        </pc:sldMkLst>
        <pc:spChg chg="mod">
          <ac:chgData name="SHAW, DREW C." userId="aa744414-e39a-4689-8a73-885b835ba56b" providerId="ADAL" clId="{DB6EEF48-7B99-4065-B86F-438051573E36}" dt="2023-06-23T09:55:48.041" v="602" actId="20577"/>
          <ac:spMkLst>
            <pc:docMk/>
            <pc:sldMk cId="1819187891" sldId="597"/>
            <ac:spMk id="2" creationId="{34F93342-10D6-4A21-5F22-E399DB9FF417}"/>
          </ac:spMkLst>
        </pc:spChg>
        <pc:spChg chg="mod">
          <ac:chgData name="SHAW, DREW C." userId="aa744414-e39a-4689-8a73-885b835ba56b" providerId="ADAL" clId="{DB6EEF48-7B99-4065-B86F-438051573E36}" dt="2023-06-27T14:56:53.803" v="16674" actId="20577"/>
          <ac:spMkLst>
            <pc:docMk/>
            <pc:sldMk cId="1819187891" sldId="597"/>
            <ac:spMk id="3" creationId="{D6E6F2D2-D3B8-CFEE-11BC-EB603A1FCB3D}"/>
          </ac:spMkLst>
        </pc:spChg>
      </pc:sldChg>
      <pc:sldChg chg="modSp mod ord">
        <pc:chgData name="SHAW, DREW C." userId="aa744414-e39a-4689-8a73-885b835ba56b" providerId="ADAL" clId="{DB6EEF48-7B99-4065-B86F-438051573E36}" dt="2023-06-27T15:52:19.568" v="17524" actId="21"/>
        <pc:sldMkLst>
          <pc:docMk/>
          <pc:sldMk cId="1678933402" sldId="598"/>
        </pc:sldMkLst>
        <pc:spChg chg="mod">
          <ac:chgData name="SHAW, DREW C." userId="aa744414-e39a-4689-8a73-885b835ba56b" providerId="ADAL" clId="{DB6EEF48-7B99-4065-B86F-438051573E36}" dt="2023-06-27T15:52:19.568" v="17524" actId="21"/>
          <ac:spMkLst>
            <pc:docMk/>
            <pc:sldMk cId="1678933402" sldId="598"/>
            <ac:spMk id="2" creationId="{A550E837-5429-DF4B-4C52-E3368D4F7A5D}"/>
          </ac:spMkLst>
        </pc:spChg>
      </pc:sldChg>
      <pc:sldChg chg="addSp delSp modSp mod setBg modNotesTx">
        <pc:chgData name="SHAW, DREW C." userId="aa744414-e39a-4689-8a73-885b835ba56b" providerId="ADAL" clId="{DB6EEF48-7B99-4065-B86F-438051573E36}" dt="2023-06-29T00:28:54.684" v="21330" actId="26606"/>
        <pc:sldMkLst>
          <pc:docMk/>
          <pc:sldMk cId="1971993673" sldId="599"/>
        </pc:sldMkLst>
        <pc:spChg chg="mod">
          <ac:chgData name="SHAW, DREW C." userId="aa744414-e39a-4689-8a73-885b835ba56b" providerId="ADAL" clId="{DB6EEF48-7B99-4065-B86F-438051573E36}" dt="2023-06-29T00:28:54.684" v="21330" actId="26606"/>
          <ac:spMkLst>
            <pc:docMk/>
            <pc:sldMk cId="1971993673" sldId="599"/>
            <ac:spMk id="2" creationId="{C49B831C-D78C-CB59-2DBD-0E772CADFF47}"/>
          </ac:spMkLst>
        </pc:spChg>
        <pc:spChg chg="add del mod">
          <ac:chgData name="SHAW, DREW C." userId="aa744414-e39a-4689-8a73-885b835ba56b" providerId="ADAL" clId="{DB6EEF48-7B99-4065-B86F-438051573E36}" dt="2023-06-29T00:28:18.699" v="21325" actId="26606"/>
          <ac:spMkLst>
            <pc:docMk/>
            <pc:sldMk cId="1971993673" sldId="599"/>
            <ac:spMk id="3" creationId="{DD2DBB54-02EF-B0BC-0FEC-B4CD57BDD5E1}"/>
          </ac:spMkLst>
        </pc:spChg>
        <pc:spChg chg="add del">
          <ac:chgData name="SHAW, DREW C." userId="aa744414-e39a-4689-8a73-885b835ba56b" providerId="ADAL" clId="{DB6EEF48-7B99-4065-B86F-438051573E36}" dt="2023-06-29T00:28:12.530" v="21322" actId="26606"/>
          <ac:spMkLst>
            <pc:docMk/>
            <pc:sldMk cId="1971993673" sldId="599"/>
            <ac:spMk id="9" creationId="{7517A47C-B2E5-4B79-8061-D74B1311AF6E}"/>
          </ac:spMkLst>
        </pc:spChg>
        <pc:spChg chg="add del">
          <ac:chgData name="SHAW, DREW C." userId="aa744414-e39a-4689-8a73-885b835ba56b" providerId="ADAL" clId="{DB6EEF48-7B99-4065-B86F-438051573E36}" dt="2023-06-29T00:28:12.530" v="21322" actId="26606"/>
          <ac:spMkLst>
            <pc:docMk/>
            <pc:sldMk cId="1971993673" sldId="599"/>
            <ac:spMk id="11" creationId="{C505E780-2083-4CB5-A42A-5E0E2908ECC3}"/>
          </ac:spMkLst>
        </pc:spChg>
        <pc:spChg chg="add del">
          <ac:chgData name="SHAW, DREW C." userId="aa744414-e39a-4689-8a73-885b835ba56b" providerId="ADAL" clId="{DB6EEF48-7B99-4065-B86F-438051573E36}" dt="2023-06-29T00:28:12.530" v="21322" actId="26606"/>
          <ac:spMkLst>
            <pc:docMk/>
            <pc:sldMk cId="1971993673" sldId="599"/>
            <ac:spMk id="13" creationId="{D2C0AE1C-0118-41AE-8A10-7CDCBF10E96F}"/>
          </ac:spMkLst>
        </pc:spChg>
        <pc:spChg chg="add del">
          <ac:chgData name="SHAW, DREW C." userId="aa744414-e39a-4689-8a73-885b835ba56b" providerId="ADAL" clId="{DB6EEF48-7B99-4065-B86F-438051573E36}" dt="2023-06-29T00:28:12.530" v="21322" actId="26606"/>
          <ac:spMkLst>
            <pc:docMk/>
            <pc:sldMk cId="1971993673" sldId="599"/>
            <ac:spMk id="15" creationId="{463EEC44-1BA3-44ED-81FC-A644B04B2A44}"/>
          </ac:spMkLst>
        </pc:spChg>
        <pc:spChg chg="add">
          <ac:chgData name="SHAW, DREW C." userId="aa744414-e39a-4689-8a73-885b835ba56b" providerId="ADAL" clId="{DB6EEF48-7B99-4065-B86F-438051573E36}" dt="2023-06-29T00:28:54.684" v="21330" actId="26606"/>
          <ac:spMkLst>
            <pc:docMk/>
            <pc:sldMk cId="1971993673" sldId="599"/>
            <ac:spMk id="24" creationId="{2659FDB4-FCBE-4A89-B46D-43D4FA54464D}"/>
          </ac:spMkLst>
        </pc:spChg>
        <pc:graphicFrameChg chg="add del">
          <ac:chgData name="SHAW, DREW C." userId="aa744414-e39a-4689-8a73-885b835ba56b" providerId="ADAL" clId="{DB6EEF48-7B99-4065-B86F-438051573E36}" dt="2023-06-29T00:28:12.530" v="21322" actId="26606"/>
          <ac:graphicFrameMkLst>
            <pc:docMk/>
            <pc:sldMk cId="1971993673" sldId="599"/>
            <ac:graphicFrameMk id="5" creationId="{45EBE930-31F6-5F51-7C8E-94DC66450378}"/>
          </ac:graphicFrameMkLst>
        </pc:graphicFrameChg>
        <pc:graphicFrameChg chg="add del">
          <ac:chgData name="SHAW, DREW C." userId="aa744414-e39a-4689-8a73-885b835ba56b" providerId="ADAL" clId="{DB6EEF48-7B99-4065-B86F-438051573E36}" dt="2023-06-29T00:28:18.640" v="21324" actId="26606"/>
          <ac:graphicFrameMkLst>
            <pc:docMk/>
            <pc:sldMk cId="1971993673" sldId="599"/>
            <ac:graphicFrameMk id="17" creationId="{68DBDAE8-A976-7C47-19DA-2A0C6138FA2D}"/>
          </ac:graphicFrameMkLst>
        </pc:graphicFrameChg>
        <pc:graphicFrameChg chg="add mod modGraphic">
          <ac:chgData name="SHAW, DREW C." userId="aa744414-e39a-4689-8a73-885b835ba56b" providerId="ADAL" clId="{DB6EEF48-7B99-4065-B86F-438051573E36}" dt="2023-06-29T00:28:54.684" v="21330" actId="26606"/>
          <ac:graphicFrameMkLst>
            <pc:docMk/>
            <pc:sldMk cId="1971993673" sldId="599"/>
            <ac:graphicFrameMk id="19" creationId="{8141270A-3157-78F3-E2E6-C3E97602FFA2}"/>
          </ac:graphicFrameMkLst>
        </pc:graphicFrameChg>
        <pc:cxnChg chg="add">
          <ac:chgData name="SHAW, DREW C." userId="aa744414-e39a-4689-8a73-885b835ba56b" providerId="ADAL" clId="{DB6EEF48-7B99-4065-B86F-438051573E36}" dt="2023-06-29T00:28:54.684" v="21330" actId="26606"/>
          <ac:cxnSpMkLst>
            <pc:docMk/>
            <pc:sldMk cId="1971993673" sldId="599"/>
            <ac:cxnSpMk id="26" creationId="{C8F51B3F-8331-4E4A-AE96-D47B1006EEAD}"/>
          </ac:cxnSpMkLst>
        </pc:cxnChg>
      </pc:sldChg>
      <pc:sldChg chg="addSp delSp modSp mod setBg setClrOvrMap modNotesTx">
        <pc:chgData name="SHAW, DREW C." userId="aa744414-e39a-4689-8a73-885b835ba56b" providerId="ADAL" clId="{DB6EEF48-7B99-4065-B86F-438051573E36}" dt="2023-06-29T00:26:37.531" v="21312" actId="26606"/>
        <pc:sldMkLst>
          <pc:docMk/>
          <pc:sldMk cId="2589747729" sldId="600"/>
        </pc:sldMkLst>
        <pc:spChg chg="mod">
          <ac:chgData name="SHAW, DREW C." userId="aa744414-e39a-4689-8a73-885b835ba56b" providerId="ADAL" clId="{DB6EEF48-7B99-4065-B86F-438051573E36}" dt="2023-06-29T00:26:37.531" v="21312" actId="26606"/>
          <ac:spMkLst>
            <pc:docMk/>
            <pc:sldMk cId="2589747729" sldId="600"/>
            <ac:spMk id="2" creationId="{196A35D4-FF04-6AC7-20AA-ABC3FE0EA11D}"/>
          </ac:spMkLst>
        </pc:spChg>
        <pc:spChg chg="mod">
          <ac:chgData name="SHAW, DREW C." userId="aa744414-e39a-4689-8a73-885b835ba56b" providerId="ADAL" clId="{DB6EEF48-7B99-4065-B86F-438051573E36}" dt="2023-06-29T00:26:37.531" v="21312" actId="26606"/>
          <ac:spMkLst>
            <pc:docMk/>
            <pc:sldMk cId="2589747729" sldId="600"/>
            <ac:spMk id="3" creationId="{562E78AE-D703-9EAB-A992-BB69DACFE56A}"/>
          </ac:spMkLst>
        </pc:spChg>
        <pc:spChg chg="mod">
          <ac:chgData name="SHAW, DREW C." userId="aa744414-e39a-4689-8a73-885b835ba56b" providerId="ADAL" clId="{DB6EEF48-7B99-4065-B86F-438051573E36}" dt="2023-06-29T00:26:37.531" v="21312" actId="26606"/>
          <ac:spMkLst>
            <pc:docMk/>
            <pc:sldMk cId="2589747729" sldId="600"/>
            <ac:spMk id="4" creationId="{85743940-2CEA-D709-D744-99B6E32C54A7}"/>
          </ac:spMkLst>
        </pc:spChg>
        <pc:spChg chg="add del">
          <ac:chgData name="SHAW, DREW C." userId="aa744414-e39a-4689-8a73-885b835ba56b" providerId="ADAL" clId="{DB6EEF48-7B99-4065-B86F-438051573E36}" dt="2023-06-29T00:26:32.356" v="21307" actId="26606"/>
          <ac:spMkLst>
            <pc:docMk/>
            <pc:sldMk cId="2589747729" sldId="600"/>
            <ac:spMk id="6" creationId="{21739CA5-F0F5-48E1-8E8C-F24B71827E46}"/>
          </ac:spMkLst>
        </pc:spChg>
        <pc:spChg chg="add del">
          <ac:chgData name="SHAW, DREW C." userId="aa744414-e39a-4689-8a73-885b835ba56b" providerId="ADAL" clId="{DB6EEF48-7B99-4065-B86F-438051573E36}" dt="2023-06-29T00:26:32.356" v="21307" actId="26606"/>
          <ac:spMkLst>
            <pc:docMk/>
            <pc:sldMk cId="2589747729" sldId="600"/>
            <ac:spMk id="7" creationId="{3EAD2937-F230-41D4-B9C5-975B129BFC20}"/>
          </ac:spMkLst>
        </pc:spChg>
        <pc:spChg chg="add del">
          <ac:chgData name="SHAW, DREW C." userId="aa744414-e39a-4689-8a73-885b835ba56b" providerId="ADAL" clId="{DB6EEF48-7B99-4065-B86F-438051573E36}" dt="2023-06-29T00:26:32.356" v="21307" actId="26606"/>
          <ac:spMkLst>
            <pc:docMk/>
            <pc:sldMk cId="2589747729" sldId="600"/>
            <ac:spMk id="8" creationId="{CCD444A3-C338-4886-B7F1-4BA2AF46EB64}"/>
          </ac:spMkLst>
        </pc:spChg>
        <pc:spChg chg="add del">
          <ac:chgData name="SHAW, DREW C." userId="aa744414-e39a-4689-8a73-885b835ba56b" providerId="ADAL" clId="{DB6EEF48-7B99-4065-B86F-438051573E36}" dt="2023-06-29T00:24:26.987" v="21258" actId="26606"/>
          <ac:spMkLst>
            <pc:docMk/>
            <pc:sldMk cId="2589747729" sldId="600"/>
            <ac:spMk id="9" creationId="{21739CA5-F0F5-48E1-8E8C-F24B71827E46}"/>
          </ac:spMkLst>
        </pc:spChg>
        <pc:spChg chg="add del">
          <ac:chgData name="SHAW, DREW C." userId="aa744414-e39a-4689-8a73-885b835ba56b" providerId="ADAL" clId="{DB6EEF48-7B99-4065-B86F-438051573E36}" dt="2023-06-29T00:26:35.965" v="21309" actId="26606"/>
          <ac:spMkLst>
            <pc:docMk/>
            <pc:sldMk cId="2589747729" sldId="600"/>
            <ac:spMk id="10" creationId="{B36F400F-DF28-43BC-8D8E-4929793B392A}"/>
          </ac:spMkLst>
        </pc:spChg>
        <pc:spChg chg="add del">
          <ac:chgData name="SHAW, DREW C." userId="aa744414-e39a-4689-8a73-885b835ba56b" providerId="ADAL" clId="{DB6EEF48-7B99-4065-B86F-438051573E36}" dt="2023-06-29T00:24:26.987" v="21258" actId="26606"/>
          <ac:spMkLst>
            <pc:docMk/>
            <pc:sldMk cId="2589747729" sldId="600"/>
            <ac:spMk id="11" creationId="{3EAD2937-F230-41D4-B9C5-975B129BFC20}"/>
          </ac:spMkLst>
        </pc:spChg>
        <pc:spChg chg="add del">
          <ac:chgData name="SHAW, DREW C." userId="aa744414-e39a-4689-8a73-885b835ba56b" providerId="ADAL" clId="{DB6EEF48-7B99-4065-B86F-438051573E36}" dt="2023-06-29T00:26:37.511" v="21311" actId="26606"/>
          <ac:spMkLst>
            <pc:docMk/>
            <pc:sldMk cId="2589747729" sldId="600"/>
            <ac:spMk id="12" creationId="{21739CA5-F0F5-48E1-8E8C-F24B71827E46}"/>
          </ac:spMkLst>
        </pc:spChg>
        <pc:spChg chg="add del">
          <ac:chgData name="SHAW, DREW C." userId="aa744414-e39a-4689-8a73-885b835ba56b" providerId="ADAL" clId="{DB6EEF48-7B99-4065-B86F-438051573E36}" dt="2023-06-29T00:24:26.987" v="21258" actId="26606"/>
          <ac:spMkLst>
            <pc:docMk/>
            <pc:sldMk cId="2589747729" sldId="600"/>
            <ac:spMk id="13" creationId="{CCD444A3-C338-4886-B7F1-4BA2AF46EB64}"/>
          </ac:spMkLst>
        </pc:spChg>
        <pc:spChg chg="add del">
          <ac:chgData name="SHAW, DREW C." userId="aa744414-e39a-4689-8a73-885b835ba56b" providerId="ADAL" clId="{DB6EEF48-7B99-4065-B86F-438051573E36}" dt="2023-06-29T00:26:37.511" v="21311" actId="26606"/>
          <ac:spMkLst>
            <pc:docMk/>
            <pc:sldMk cId="2589747729" sldId="600"/>
            <ac:spMk id="14" creationId="{3EAD2937-F230-41D4-B9C5-975B129BFC20}"/>
          </ac:spMkLst>
        </pc:spChg>
        <pc:spChg chg="add del">
          <ac:chgData name="SHAW, DREW C." userId="aa744414-e39a-4689-8a73-885b835ba56b" providerId="ADAL" clId="{DB6EEF48-7B99-4065-B86F-438051573E36}" dt="2023-06-29T00:24:28.793" v="21260" actId="26606"/>
          <ac:spMkLst>
            <pc:docMk/>
            <pc:sldMk cId="2589747729" sldId="600"/>
            <ac:spMk id="15" creationId="{4C608BEB-860E-4094-8511-78603564A75E}"/>
          </ac:spMkLst>
        </pc:spChg>
        <pc:spChg chg="add del">
          <ac:chgData name="SHAW, DREW C." userId="aa744414-e39a-4689-8a73-885b835ba56b" providerId="ADAL" clId="{DB6EEF48-7B99-4065-B86F-438051573E36}" dt="2023-06-29T00:26:37.511" v="21311" actId="26606"/>
          <ac:spMkLst>
            <pc:docMk/>
            <pc:sldMk cId="2589747729" sldId="600"/>
            <ac:spMk id="17" creationId="{CCD444A3-C338-4886-B7F1-4BA2AF46EB64}"/>
          </ac:spMkLst>
        </pc:spChg>
        <pc:spChg chg="add del">
          <ac:chgData name="SHAW, DREW C." userId="aa744414-e39a-4689-8a73-885b835ba56b" providerId="ADAL" clId="{DB6EEF48-7B99-4065-B86F-438051573E36}" dt="2023-06-29T00:26:01.894" v="21303" actId="26606"/>
          <ac:spMkLst>
            <pc:docMk/>
            <pc:sldMk cId="2589747729" sldId="600"/>
            <ac:spMk id="18" creationId="{21739CA5-F0F5-48E1-8E8C-F24B71827E46}"/>
          </ac:spMkLst>
        </pc:spChg>
        <pc:spChg chg="add del">
          <ac:chgData name="SHAW, DREW C." userId="aa744414-e39a-4689-8a73-885b835ba56b" providerId="ADAL" clId="{DB6EEF48-7B99-4065-B86F-438051573E36}" dt="2023-06-29T00:26:01.894" v="21303" actId="26606"/>
          <ac:spMkLst>
            <pc:docMk/>
            <pc:sldMk cId="2589747729" sldId="600"/>
            <ac:spMk id="19" creationId="{3EAD2937-F230-41D4-B9C5-975B129BFC20}"/>
          </ac:spMkLst>
        </pc:spChg>
        <pc:spChg chg="add del">
          <ac:chgData name="SHAW, DREW C." userId="aa744414-e39a-4689-8a73-885b835ba56b" providerId="ADAL" clId="{DB6EEF48-7B99-4065-B86F-438051573E36}" dt="2023-06-29T00:26:01.894" v="21303" actId="26606"/>
          <ac:spMkLst>
            <pc:docMk/>
            <pc:sldMk cId="2589747729" sldId="600"/>
            <ac:spMk id="20" creationId="{CCD444A3-C338-4886-B7F1-4BA2AF46EB64}"/>
          </ac:spMkLst>
        </pc:spChg>
        <pc:spChg chg="add">
          <ac:chgData name="SHAW, DREW C." userId="aa744414-e39a-4689-8a73-885b835ba56b" providerId="ADAL" clId="{DB6EEF48-7B99-4065-B86F-438051573E36}" dt="2023-06-29T00:26:37.531" v="21312" actId="26606"/>
          <ac:spMkLst>
            <pc:docMk/>
            <pc:sldMk cId="2589747729" sldId="600"/>
            <ac:spMk id="21" creationId="{B36F400F-DF28-43BC-8D8E-4929793B392A}"/>
          </ac:spMkLst>
        </pc:spChg>
        <pc:spChg chg="add del">
          <ac:chgData name="SHAW, DREW C." userId="aa744414-e39a-4689-8a73-885b835ba56b" providerId="ADAL" clId="{DB6EEF48-7B99-4065-B86F-438051573E36}" dt="2023-06-29T00:25:22.579" v="21288" actId="26606"/>
          <ac:spMkLst>
            <pc:docMk/>
            <pc:sldMk cId="2589747729" sldId="600"/>
            <ac:spMk id="25" creationId="{E35A04CF-97D4-4FF7-B359-C546B1F62E54}"/>
          </ac:spMkLst>
        </pc:spChg>
        <pc:spChg chg="add del">
          <ac:chgData name="SHAW, DREW C." userId="aa744414-e39a-4689-8a73-885b835ba56b" providerId="ADAL" clId="{DB6EEF48-7B99-4065-B86F-438051573E36}" dt="2023-06-29T00:25:22.579" v="21288" actId="26606"/>
          <ac:spMkLst>
            <pc:docMk/>
            <pc:sldMk cId="2589747729" sldId="600"/>
            <ac:spMk id="27" creationId="{1DE7243B-5109-444B-8FAF-7437C66BC0E9}"/>
          </ac:spMkLst>
        </pc:spChg>
        <pc:spChg chg="add del">
          <ac:chgData name="SHAW, DREW C." userId="aa744414-e39a-4689-8a73-885b835ba56b" providerId="ADAL" clId="{DB6EEF48-7B99-4065-B86F-438051573E36}" dt="2023-06-29T00:25:22.579" v="21288" actId="26606"/>
          <ac:spMkLst>
            <pc:docMk/>
            <pc:sldMk cId="2589747729" sldId="600"/>
            <ac:spMk id="29" creationId="{4C5D6221-DA7B-4611-AA26-7D8E349FDE96}"/>
          </ac:spMkLst>
        </pc:spChg>
        <pc:spChg chg="add del">
          <ac:chgData name="SHAW, DREW C." userId="aa744414-e39a-4689-8a73-885b835ba56b" providerId="ADAL" clId="{DB6EEF48-7B99-4065-B86F-438051573E36}" dt="2023-06-29T00:25:24.536" v="21290" actId="26606"/>
          <ac:spMkLst>
            <pc:docMk/>
            <pc:sldMk cId="2589747729" sldId="600"/>
            <ac:spMk id="31" creationId="{1DE7243B-5109-444B-8FAF-7437C66BC0E9}"/>
          </ac:spMkLst>
        </pc:spChg>
        <pc:spChg chg="add del">
          <ac:chgData name="SHAW, DREW C." userId="aa744414-e39a-4689-8a73-885b835ba56b" providerId="ADAL" clId="{DB6EEF48-7B99-4065-B86F-438051573E36}" dt="2023-06-29T00:25:24.536" v="21290" actId="26606"/>
          <ac:spMkLst>
            <pc:docMk/>
            <pc:sldMk cId="2589747729" sldId="600"/>
            <ac:spMk id="32" creationId="{4C5D6221-DA7B-4611-AA26-7D8E349FDE96}"/>
          </ac:spMkLst>
        </pc:spChg>
        <pc:spChg chg="add del">
          <ac:chgData name="SHAW, DREW C." userId="aa744414-e39a-4689-8a73-885b835ba56b" providerId="ADAL" clId="{DB6EEF48-7B99-4065-B86F-438051573E36}" dt="2023-06-29T00:25:37.451" v="21296" actId="26606"/>
          <ac:spMkLst>
            <pc:docMk/>
            <pc:sldMk cId="2589747729" sldId="600"/>
            <ac:spMk id="33" creationId="{A5AD6500-BB62-4AAC-9D2F-C10DDC90CBB1}"/>
          </ac:spMkLst>
        </pc:spChg>
        <pc:spChg chg="add del">
          <ac:chgData name="SHAW, DREW C." userId="aa744414-e39a-4689-8a73-885b835ba56b" providerId="ADAL" clId="{DB6EEF48-7B99-4065-B86F-438051573E36}" dt="2023-06-29T00:25:26.474" v="21292" actId="26606"/>
          <ac:spMkLst>
            <pc:docMk/>
            <pc:sldMk cId="2589747729" sldId="600"/>
            <ac:spMk id="34" creationId="{428D436F-9ACD-4C92-AFC8-C934C527A6A4}"/>
          </ac:spMkLst>
        </pc:spChg>
        <pc:spChg chg="add del">
          <ac:chgData name="SHAW, DREW C." userId="aa744414-e39a-4689-8a73-885b835ba56b" providerId="ADAL" clId="{DB6EEF48-7B99-4065-B86F-438051573E36}" dt="2023-06-29T00:25:26.474" v="21292" actId="26606"/>
          <ac:spMkLst>
            <pc:docMk/>
            <pc:sldMk cId="2589747729" sldId="600"/>
            <ac:spMk id="35" creationId="{090538E0-A884-4E60-A6AB-77D830E2FCED}"/>
          </ac:spMkLst>
        </pc:spChg>
        <pc:spChg chg="add del">
          <ac:chgData name="SHAW, DREW C." userId="aa744414-e39a-4689-8a73-885b835ba56b" providerId="ADAL" clId="{DB6EEF48-7B99-4065-B86F-438051573E36}" dt="2023-06-29T00:25:26.474" v="21292" actId="26606"/>
          <ac:spMkLst>
            <pc:docMk/>
            <pc:sldMk cId="2589747729" sldId="600"/>
            <ac:spMk id="36" creationId="{DB0D7DD0-1C67-4D4C-9E06-678233DB8468}"/>
          </ac:spMkLst>
        </pc:spChg>
        <pc:spChg chg="add del">
          <ac:chgData name="SHAW, DREW C." userId="aa744414-e39a-4689-8a73-885b835ba56b" providerId="ADAL" clId="{DB6EEF48-7B99-4065-B86F-438051573E36}" dt="2023-06-29T00:25:33.358" v="21294" actId="26606"/>
          <ac:spMkLst>
            <pc:docMk/>
            <pc:sldMk cId="2589747729" sldId="600"/>
            <ac:spMk id="38" creationId="{B36F400F-DF28-43BC-8D8E-4929793B392A}"/>
          </ac:spMkLst>
        </pc:spChg>
        <pc:spChg chg="add del">
          <ac:chgData name="SHAW, DREW C." userId="aa744414-e39a-4689-8a73-885b835ba56b" providerId="ADAL" clId="{DB6EEF48-7B99-4065-B86F-438051573E36}" dt="2023-06-29T00:25:37.451" v="21296" actId="26606"/>
          <ac:spMkLst>
            <pc:docMk/>
            <pc:sldMk cId="2589747729" sldId="600"/>
            <ac:spMk id="40" creationId="{9F7D788E-2C1B-4EF4-8719-12613771FF98}"/>
          </ac:spMkLst>
        </pc:spChg>
        <pc:spChg chg="add del">
          <ac:chgData name="SHAW, DREW C." userId="aa744414-e39a-4689-8a73-885b835ba56b" providerId="ADAL" clId="{DB6EEF48-7B99-4065-B86F-438051573E36}" dt="2023-06-29T00:25:37.451" v="21296" actId="26606"/>
          <ac:spMkLst>
            <pc:docMk/>
            <pc:sldMk cId="2589747729" sldId="600"/>
            <ac:spMk id="41" creationId="{7C54E824-C0F4-480B-BC88-689F50C45FBD}"/>
          </ac:spMkLst>
        </pc:spChg>
        <pc:spChg chg="add del">
          <ac:chgData name="SHAW, DREW C." userId="aa744414-e39a-4689-8a73-885b835ba56b" providerId="ADAL" clId="{DB6EEF48-7B99-4065-B86F-438051573E36}" dt="2023-06-29T00:25:37.451" v="21296" actId="26606"/>
          <ac:spMkLst>
            <pc:docMk/>
            <pc:sldMk cId="2589747729" sldId="600"/>
            <ac:spMk id="42" creationId="{58DEA6A1-FC5C-4E6E-BBBF-7E472949B394}"/>
          </ac:spMkLst>
        </pc:spChg>
        <pc:spChg chg="add del">
          <ac:chgData name="SHAW, DREW C." userId="aa744414-e39a-4689-8a73-885b835ba56b" providerId="ADAL" clId="{DB6EEF48-7B99-4065-B86F-438051573E36}" dt="2023-06-29T00:25:37.451" v="21296" actId="26606"/>
          <ac:spMkLst>
            <pc:docMk/>
            <pc:sldMk cId="2589747729" sldId="600"/>
            <ac:spMk id="43" creationId="{96AAAC3B-1954-46B7-BBAC-27DFF5B5295F}"/>
          </ac:spMkLst>
        </pc:spChg>
        <pc:spChg chg="add del">
          <ac:chgData name="SHAW, DREW C." userId="aa744414-e39a-4689-8a73-885b835ba56b" providerId="ADAL" clId="{DB6EEF48-7B99-4065-B86F-438051573E36}" dt="2023-06-29T00:25:40.367" v="21298" actId="26606"/>
          <ac:spMkLst>
            <pc:docMk/>
            <pc:sldMk cId="2589747729" sldId="600"/>
            <ac:spMk id="45" creationId="{21739CA5-F0F5-48E1-8E8C-F24B71827E46}"/>
          </ac:spMkLst>
        </pc:spChg>
        <pc:spChg chg="add del">
          <ac:chgData name="SHAW, DREW C." userId="aa744414-e39a-4689-8a73-885b835ba56b" providerId="ADAL" clId="{DB6EEF48-7B99-4065-B86F-438051573E36}" dt="2023-06-29T00:25:40.367" v="21298" actId="26606"/>
          <ac:spMkLst>
            <pc:docMk/>
            <pc:sldMk cId="2589747729" sldId="600"/>
            <ac:spMk id="46" creationId="{3EAD2937-F230-41D4-B9C5-975B129BFC20}"/>
          </ac:spMkLst>
        </pc:spChg>
        <pc:spChg chg="add del">
          <ac:chgData name="SHAW, DREW C." userId="aa744414-e39a-4689-8a73-885b835ba56b" providerId="ADAL" clId="{DB6EEF48-7B99-4065-B86F-438051573E36}" dt="2023-06-29T00:25:40.367" v="21298" actId="26606"/>
          <ac:spMkLst>
            <pc:docMk/>
            <pc:sldMk cId="2589747729" sldId="600"/>
            <ac:spMk id="47" creationId="{CCD444A3-C338-4886-B7F1-4BA2AF46EB64}"/>
          </ac:spMkLst>
        </pc:spChg>
        <pc:spChg chg="add del">
          <ac:chgData name="SHAW, DREW C." userId="aa744414-e39a-4689-8a73-885b835ba56b" providerId="ADAL" clId="{DB6EEF48-7B99-4065-B86F-438051573E36}" dt="2023-06-29T00:25:59.353" v="21300" actId="26606"/>
          <ac:spMkLst>
            <pc:docMk/>
            <pc:sldMk cId="2589747729" sldId="600"/>
            <ac:spMk id="49" creationId="{4C608BEB-860E-4094-8511-78603564A75E}"/>
          </ac:spMkLst>
        </pc:spChg>
        <pc:cxnChg chg="add del">
          <ac:chgData name="SHAW, DREW C." userId="aa744414-e39a-4689-8a73-885b835ba56b" providerId="ADAL" clId="{DB6EEF48-7B99-4065-B86F-438051573E36}" dt="2023-06-29T00:24:28.793" v="21260" actId="26606"/>
          <ac:cxnSpMkLst>
            <pc:docMk/>
            <pc:sldMk cId="2589747729" sldId="600"/>
            <ac:cxnSpMk id="16" creationId="{1F16A8D4-FE87-4604-88B2-394B5D1EB437}"/>
          </ac:cxnSpMkLst>
        </pc:cxnChg>
        <pc:cxnChg chg="add del">
          <ac:chgData name="SHAW, DREW C." userId="aa744414-e39a-4689-8a73-885b835ba56b" providerId="ADAL" clId="{DB6EEF48-7B99-4065-B86F-438051573E36}" dt="2023-06-29T00:25:59.353" v="21300" actId="26606"/>
          <ac:cxnSpMkLst>
            <pc:docMk/>
            <pc:sldMk cId="2589747729" sldId="600"/>
            <ac:cxnSpMk id="50" creationId="{1F16A8D4-FE87-4604-88B2-394B5D1EB437}"/>
          </ac:cxnSpMkLst>
        </pc:cxnChg>
      </pc:sldChg>
      <pc:sldChg chg="del ord">
        <pc:chgData name="SHAW, DREW C." userId="aa744414-e39a-4689-8a73-885b835ba56b" providerId="ADAL" clId="{DB6EEF48-7B99-4065-B86F-438051573E36}" dt="2023-06-27T12:38:52.591" v="15429" actId="2696"/>
        <pc:sldMkLst>
          <pc:docMk/>
          <pc:sldMk cId="3015782853" sldId="601"/>
        </pc:sldMkLst>
      </pc:sldChg>
      <pc:sldChg chg="del ord">
        <pc:chgData name="SHAW, DREW C." userId="aa744414-e39a-4689-8a73-885b835ba56b" providerId="ADAL" clId="{DB6EEF48-7B99-4065-B86F-438051573E36}" dt="2023-06-27T12:39:14.803" v="15430" actId="2696"/>
        <pc:sldMkLst>
          <pc:docMk/>
          <pc:sldMk cId="3802603431" sldId="602"/>
        </pc:sldMkLst>
      </pc:sldChg>
      <pc:sldChg chg="del ord">
        <pc:chgData name="SHAW, DREW C." userId="aa744414-e39a-4689-8a73-885b835ba56b" providerId="ADAL" clId="{DB6EEF48-7B99-4065-B86F-438051573E36}" dt="2023-06-27T12:38:18.881" v="15428" actId="2696"/>
        <pc:sldMkLst>
          <pc:docMk/>
          <pc:sldMk cId="2080694328" sldId="603"/>
        </pc:sldMkLst>
      </pc:sldChg>
      <pc:sldChg chg="modSp mod">
        <pc:chgData name="SHAW, DREW C." userId="aa744414-e39a-4689-8a73-885b835ba56b" providerId="ADAL" clId="{DB6EEF48-7B99-4065-B86F-438051573E36}" dt="2023-06-25T20:46:44.297" v="11655" actId="20577"/>
        <pc:sldMkLst>
          <pc:docMk/>
          <pc:sldMk cId="3944791809" sldId="604"/>
        </pc:sldMkLst>
        <pc:spChg chg="mod">
          <ac:chgData name="SHAW, DREW C." userId="aa744414-e39a-4689-8a73-885b835ba56b" providerId="ADAL" clId="{DB6EEF48-7B99-4065-B86F-438051573E36}" dt="2023-06-25T20:46:44.297" v="11655" actId="20577"/>
          <ac:spMkLst>
            <pc:docMk/>
            <pc:sldMk cId="3944791809" sldId="604"/>
            <ac:spMk id="3" creationId="{51C5E995-71A6-0C5F-539A-F5ECC2B09FA3}"/>
          </ac:spMkLst>
        </pc:spChg>
      </pc:sldChg>
      <pc:sldChg chg="addSp modSp mod ord setBg modNotesTx">
        <pc:chgData name="SHAW, DREW C." userId="aa744414-e39a-4689-8a73-885b835ba56b" providerId="ADAL" clId="{DB6EEF48-7B99-4065-B86F-438051573E36}" dt="2023-06-29T00:23:28.509" v="21256" actId="13926"/>
        <pc:sldMkLst>
          <pc:docMk/>
          <pc:sldMk cId="2023522403" sldId="605"/>
        </pc:sldMkLst>
        <pc:spChg chg="mod">
          <ac:chgData name="SHAW, DREW C." userId="aa744414-e39a-4689-8a73-885b835ba56b" providerId="ADAL" clId="{DB6EEF48-7B99-4065-B86F-438051573E36}" dt="2023-06-27T13:17:42.993" v="16303" actId="20577"/>
          <ac:spMkLst>
            <pc:docMk/>
            <pc:sldMk cId="2023522403" sldId="605"/>
            <ac:spMk id="2" creationId="{93C5D4EF-5E60-0BE3-FC45-1DD791CB2878}"/>
          </ac:spMkLst>
        </pc:spChg>
        <pc:spChg chg="mod">
          <ac:chgData name="SHAW, DREW C." userId="aa744414-e39a-4689-8a73-885b835ba56b" providerId="ADAL" clId="{DB6EEF48-7B99-4065-B86F-438051573E36}" dt="2023-06-29T00:23:28.509" v="21256" actId="13926"/>
          <ac:spMkLst>
            <pc:docMk/>
            <pc:sldMk cId="2023522403" sldId="605"/>
            <ac:spMk id="3" creationId="{672D06AC-C9CC-1C9D-2F9F-313AEB355A40}"/>
          </ac:spMkLst>
        </pc:spChg>
        <pc:spChg chg="add">
          <ac:chgData name="SHAW, DREW C." userId="aa744414-e39a-4689-8a73-885b835ba56b" providerId="ADAL" clId="{DB6EEF48-7B99-4065-B86F-438051573E36}" dt="2023-06-23T11:39:28.017" v="4132" actId="26606"/>
          <ac:spMkLst>
            <pc:docMk/>
            <pc:sldMk cId="2023522403" sldId="605"/>
            <ac:spMk id="10" creationId="{45D37F4E-DDB4-456B-97E0-9937730A039F}"/>
          </ac:spMkLst>
        </pc:spChg>
        <pc:spChg chg="add">
          <ac:chgData name="SHAW, DREW C." userId="aa744414-e39a-4689-8a73-885b835ba56b" providerId="ADAL" clId="{DB6EEF48-7B99-4065-B86F-438051573E36}" dt="2023-06-23T11:39:28.017" v="4132" actId="26606"/>
          <ac:spMkLst>
            <pc:docMk/>
            <pc:sldMk cId="2023522403" sldId="605"/>
            <ac:spMk id="12" creationId="{B2DD41CD-8F47-4F56-AD12-4E2FF7696987}"/>
          </ac:spMkLst>
        </pc:spChg>
        <pc:picChg chg="add mod">
          <ac:chgData name="SHAW, DREW C." userId="aa744414-e39a-4689-8a73-885b835ba56b" providerId="ADAL" clId="{DB6EEF48-7B99-4065-B86F-438051573E36}" dt="2023-06-23T11:39:28.017" v="4132" actId="26606"/>
          <ac:picMkLst>
            <pc:docMk/>
            <pc:sldMk cId="2023522403" sldId="605"/>
            <ac:picMk id="5" creationId="{5C0AD6A6-5BAD-C40A-C727-AD0CB94755CF}"/>
          </ac:picMkLst>
        </pc:picChg>
      </pc:sldChg>
      <pc:sldChg chg="modSp mod ord modNotesTx">
        <pc:chgData name="SHAW, DREW C." userId="aa744414-e39a-4689-8a73-885b835ba56b" providerId="ADAL" clId="{DB6EEF48-7B99-4065-B86F-438051573E36}" dt="2023-06-28T23:52:16.509" v="19218" actId="20577"/>
        <pc:sldMkLst>
          <pc:docMk/>
          <pc:sldMk cId="3645662159" sldId="606"/>
        </pc:sldMkLst>
        <pc:spChg chg="mod">
          <ac:chgData name="SHAW, DREW C." userId="aa744414-e39a-4689-8a73-885b835ba56b" providerId="ADAL" clId="{DB6EEF48-7B99-4065-B86F-438051573E36}" dt="2023-06-27T12:32:25.323" v="15419" actId="113"/>
          <ac:spMkLst>
            <pc:docMk/>
            <pc:sldMk cId="3645662159" sldId="606"/>
            <ac:spMk id="3" creationId="{C212A448-E9AE-0339-4783-1651E9434617}"/>
          </ac:spMkLst>
        </pc:spChg>
      </pc:sldChg>
      <pc:sldChg chg="modSp del mod">
        <pc:chgData name="SHAW, DREW C." userId="aa744414-e39a-4689-8a73-885b835ba56b" providerId="ADAL" clId="{DB6EEF48-7B99-4065-B86F-438051573E36}" dt="2023-06-27T12:17:57.254" v="15132" actId="47"/>
        <pc:sldMkLst>
          <pc:docMk/>
          <pc:sldMk cId="1637111403" sldId="607"/>
        </pc:sldMkLst>
        <pc:spChg chg="mod">
          <ac:chgData name="SHAW, DREW C." userId="aa744414-e39a-4689-8a73-885b835ba56b" providerId="ADAL" clId="{DB6EEF48-7B99-4065-B86F-438051573E36}" dt="2023-06-27T12:17:32.066" v="15125" actId="21"/>
          <ac:spMkLst>
            <pc:docMk/>
            <pc:sldMk cId="1637111403" sldId="607"/>
            <ac:spMk id="2" creationId="{C7EEE3C3-AE61-A788-50D1-8AB99977E1FA}"/>
          </ac:spMkLst>
        </pc:spChg>
        <pc:spChg chg="mod">
          <ac:chgData name="SHAW, DREW C." userId="aa744414-e39a-4689-8a73-885b835ba56b" providerId="ADAL" clId="{DB6EEF48-7B99-4065-B86F-438051573E36}" dt="2023-06-27T12:17:44.153" v="15127" actId="21"/>
          <ac:spMkLst>
            <pc:docMk/>
            <pc:sldMk cId="1637111403" sldId="607"/>
            <ac:spMk id="3" creationId="{EC4E624B-72B5-D3B8-F012-4A4C81F3EA9B}"/>
          </ac:spMkLst>
        </pc:spChg>
      </pc:sldChg>
      <pc:sldChg chg="addSp modSp mod modNotesTx">
        <pc:chgData name="SHAW, DREW C." userId="aa744414-e39a-4689-8a73-885b835ba56b" providerId="ADAL" clId="{DB6EEF48-7B99-4065-B86F-438051573E36}" dt="2023-06-28T23:44:36.288" v="18948" actId="5793"/>
        <pc:sldMkLst>
          <pc:docMk/>
          <pc:sldMk cId="4381993" sldId="608"/>
        </pc:sldMkLst>
        <pc:spChg chg="mod">
          <ac:chgData name="SHAW, DREW C." userId="aa744414-e39a-4689-8a73-885b835ba56b" providerId="ADAL" clId="{DB6EEF48-7B99-4065-B86F-438051573E36}" dt="2023-06-28T23:03:30.652" v="17774" actId="20577"/>
          <ac:spMkLst>
            <pc:docMk/>
            <pc:sldMk cId="4381993" sldId="608"/>
            <ac:spMk id="2" creationId="{ECC33F8E-B416-8D2D-9990-A49041649219}"/>
          </ac:spMkLst>
        </pc:spChg>
        <pc:spChg chg="mod">
          <ac:chgData name="SHAW, DREW C." userId="aa744414-e39a-4689-8a73-885b835ba56b" providerId="ADAL" clId="{DB6EEF48-7B99-4065-B86F-438051573E36}" dt="2023-06-28T23:40:47.652" v="18930" actId="13926"/>
          <ac:spMkLst>
            <pc:docMk/>
            <pc:sldMk cId="4381993" sldId="608"/>
            <ac:spMk id="3" creationId="{021D9D64-B364-79CD-827B-C2B8E8AE2C46}"/>
          </ac:spMkLst>
        </pc:spChg>
        <pc:inkChg chg="add">
          <ac:chgData name="SHAW, DREW C." userId="aa744414-e39a-4689-8a73-885b835ba56b" providerId="ADAL" clId="{DB6EEF48-7B99-4065-B86F-438051573E36}" dt="2023-06-28T23:04:26.878" v="17775" actId="9405"/>
          <ac:inkMkLst>
            <pc:docMk/>
            <pc:sldMk cId="4381993" sldId="608"/>
            <ac:inkMk id="4" creationId="{2546EE64-432D-93FA-81C6-BF8B7994E949}"/>
          </ac:inkMkLst>
        </pc:inkChg>
        <pc:inkChg chg="add">
          <ac:chgData name="SHAW, DREW C." userId="aa744414-e39a-4689-8a73-885b835ba56b" providerId="ADAL" clId="{DB6EEF48-7B99-4065-B86F-438051573E36}" dt="2023-06-28T23:41:00.053" v="18931" actId="9405"/>
          <ac:inkMkLst>
            <pc:docMk/>
            <pc:sldMk cId="4381993" sldId="608"/>
            <ac:inkMk id="5" creationId="{4843C5ED-D021-D5FF-9E88-2A6B8D106871}"/>
          </ac:inkMkLst>
        </pc:inkChg>
        <pc:inkChg chg="add">
          <ac:chgData name="SHAW, DREW C." userId="aa744414-e39a-4689-8a73-885b835ba56b" providerId="ADAL" clId="{DB6EEF48-7B99-4065-B86F-438051573E36}" dt="2023-06-28T23:41:05.480" v="18932" actId="9405"/>
          <ac:inkMkLst>
            <pc:docMk/>
            <pc:sldMk cId="4381993" sldId="608"/>
            <ac:inkMk id="6" creationId="{549CC18F-C897-401B-138E-49A4C043ACB1}"/>
          </ac:inkMkLst>
        </pc:inkChg>
        <pc:inkChg chg="add">
          <ac:chgData name="SHAW, DREW C." userId="aa744414-e39a-4689-8a73-885b835ba56b" providerId="ADAL" clId="{DB6EEF48-7B99-4065-B86F-438051573E36}" dt="2023-06-28T23:41:21.445" v="18933" actId="9405"/>
          <ac:inkMkLst>
            <pc:docMk/>
            <pc:sldMk cId="4381993" sldId="608"/>
            <ac:inkMk id="7" creationId="{D714C864-F088-BB8B-F50B-FACD6C582D10}"/>
          </ac:inkMkLst>
        </pc:inkChg>
        <pc:inkChg chg="add">
          <ac:chgData name="SHAW, DREW C." userId="aa744414-e39a-4689-8a73-885b835ba56b" providerId="ADAL" clId="{DB6EEF48-7B99-4065-B86F-438051573E36}" dt="2023-06-28T23:41:51.035" v="18934" actId="9405"/>
          <ac:inkMkLst>
            <pc:docMk/>
            <pc:sldMk cId="4381993" sldId="608"/>
            <ac:inkMk id="8" creationId="{5C2E3D64-E286-DBA7-14C0-9FEC9A8797BF}"/>
          </ac:inkMkLst>
        </pc:inkChg>
      </pc:sldChg>
      <pc:sldChg chg="addSp delSp modSp new mod setBg">
        <pc:chgData name="SHAW, DREW C." userId="aa744414-e39a-4689-8a73-885b835ba56b" providerId="ADAL" clId="{DB6EEF48-7B99-4065-B86F-438051573E36}" dt="2023-06-25T21:13:05.305" v="12008" actId="20577"/>
        <pc:sldMkLst>
          <pc:docMk/>
          <pc:sldMk cId="4243332892" sldId="609"/>
        </pc:sldMkLst>
        <pc:spChg chg="mod">
          <ac:chgData name="SHAW, DREW C." userId="aa744414-e39a-4689-8a73-885b835ba56b" providerId="ADAL" clId="{DB6EEF48-7B99-4065-B86F-438051573E36}" dt="2023-06-23T10:16:55.236" v="1423" actId="26606"/>
          <ac:spMkLst>
            <pc:docMk/>
            <pc:sldMk cId="4243332892" sldId="609"/>
            <ac:spMk id="2" creationId="{F483681E-6653-CFE8-BD45-8F4A58D38C8E}"/>
          </ac:spMkLst>
        </pc:spChg>
        <pc:spChg chg="mod">
          <ac:chgData name="SHAW, DREW C." userId="aa744414-e39a-4689-8a73-885b835ba56b" providerId="ADAL" clId="{DB6EEF48-7B99-4065-B86F-438051573E36}" dt="2023-06-25T21:13:05.305" v="12008" actId="20577"/>
          <ac:spMkLst>
            <pc:docMk/>
            <pc:sldMk cId="4243332892" sldId="609"/>
            <ac:spMk id="3" creationId="{A608D195-DC1C-CAC3-0E91-B92DFD029F90}"/>
          </ac:spMkLst>
        </pc:spChg>
        <pc:spChg chg="add del">
          <ac:chgData name="SHAW, DREW C." userId="aa744414-e39a-4689-8a73-885b835ba56b" providerId="ADAL" clId="{DB6EEF48-7B99-4065-B86F-438051573E36}" dt="2023-06-23T10:16:55.224" v="1422" actId="26606"/>
          <ac:spMkLst>
            <pc:docMk/>
            <pc:sldMk cId="4243332892" sldId="609"/>
            <ac:spMk id="10" creationId="{D009D6D5-DAC2-4A8B-A17A-E206B9012D09}"/>
          </ac:spMkLst>
        </pc:spChg>
        <pc:spChg chg="add">
          <ac:chgData name="SHAW, DREW C." userId="aa744414-e39a-4689-8a73-885b835ba56b" providerId="ADAL" clId="{DB6EEF48-7B99-4065-B86F-438051573E36}" dt="2023-06-23T10:16:55.236" v="1423" actId="26606"/>
          <ac:spMkLst>
            <pc:docMk/>
            <pc:sldMk cId="4243332892" sldId="609"/>
            <ac:spMk id="12" creationId="{B2DD41CD-8F47-4F56-AD12-4E2FF7696987}"/>
          </ac:spMkLst>
        </pc:spChg>
        <pc:spChg chg="add">
          <ac:chgData name="SHAW, DREW C." userId="aa744414-e39a-4689-8a73-885b835ba56b" providerId="ADAL" clId="{DB6EEF48-7B99-4065-B86F-438051573E36}" dt="2023-06-23T10:16:55.236" v="1423" actId="26606"/>
          <ac:spMkLst>
            <pc:docMk/>
            <pc:sldMk cId="4243332892" sldId="609"/>
            <ac:spMk id="13" creationId="{45D37F4E-DDB4-456B-97E0-9937730A039F}"/>
          </ac:spMkLst>
        </pc:spChg>
        <pc:picChg chg="add mod">
          <ac:chgData name="SHAW, DREW C." userId="aa744414-e39a-4689-8a73-885b835ba56b" providerId="ADAL" clId="{DB6EEF48-7B99-4065-B86F-438051573E36}" dt="2023-06-23T10:16:55.236" v="1423" actId="26606"/>
          <ac:picMkLst>
            <pc:docMk/>
            <pc:sldMk cId="4243332892" sldId="609"/>
            <ac:picMk id="5" creationId="{1E83B026-82C6-D4FC-5512-5A1CA37ED66B}"/>
          </ac:picMkLst>
        </pc:picChg>
      </pc:sldChg>
      <pc:sldChg chg="addSp delSp modSp new mod setBg modNotes">
        <pc:chgData name="SHAW, DREW C." userId="aa744414-e39a-4689-8a73-885b835ba56b" providerId="ADAL" clId="{DB6EEF48-7B99-4065-B86F-438051573E36}" dt="2023-06-28T23:31:53.744" v="18440" actId="20577"/>
        <pc:sldMkLst>
          <pc:docMk/>
          <pc:sldMk cId="848047176" sldId="610"/>
        </pc:sldMkLst>
        <pc:spChg chg="mod">
          <ac:chgData name="SHAW, DREW C." userId="aa744414-e39a-4689-8a73-885b835ba56b" providerId="ADAL" clId="{DB6EEF48-7B99-4065-B86F-438051573E36}" dt="2023-06-23T10:38:25.880" v="2155" actId="26606"/>
          <ac:spMkLst>
            <pc:docMk/>
            <pc:sldMk cId="848047176" sldId="610"/>
            <ac:spMk id="2" creationId="{463BBD63-5DA7-01BF-AB5F-96E759927C90}"/>
          </ac:spMkLst>
        </pc:spChg>
        <pc:spChg chg="del mod">
          <ac:chgData name="SHAW, DREW C." userId="aa744414-e39a-4689-8a73-885b835ba56b" providerId="ADAL" clId="{DB6EEF48-7B99-4065-B86F-438051573E36}" dt="2023-06-23T10:35:06.615" v="2082" actId="26606"/>
          <ac:spMkLst>
            <pc:docMk/>
            <pc:sldMk cId="848047176" sldId="610"/>
            <ac:spMk id="3" creationId="{21C3353E-1712-97EE-0D1F-50D077C27522}"/>
          </ac:spMkLst>
        </pc:spChg>
        <pc:spChg chg="add del">
          <ac:chgData name="SHAW, DREW C." userId="aa744414-e39a-4689-8a73-885b835ba56b" providerId="ADAL" clId="{DB6EEF48-7B99-4065-B86F-438051573E36}" dt="2023-06-23T10:38:25.880" v="2155" actId="26606"/>
          <ac:spMkLst>
            <pc:docMk/>
            <pc:sldMk cId="848047176" sldId="610"/>
            <ac:spMk id="9" creationId="{2E442304-DDBD-4F7B-8017-36BCC863FB40}"/>
          </ac:spMkLst>
        </pc:spChg>
        <pc:spChg chg="add del">
          <ac:chgData name="SHAW, DREW C." userId="aa744414-e39a-4689-8a73-885b835ba56b" providerId="ADAL" clId="{DB6EEF48-7B99-4065-B86F-438051573E36}" dt="2023-06-23T10:38:25.880" v="2155" actId="26606"/>
          <ac:spMkLst>
            <pc:docMk/>
            <pc:sldMk cId="848047176" sldId="610"/>
            <ac:spMk id="11" creationId="{5E107275-3853-46FD-A241-DE4355A42675}"/>
          </ac:spMkLst>
        </pc:spChg>
        <pc:spChg chg="add del">
          <ac:chgData name="SHAW, DREW C." userId="aa744414-e39a-4689-8a73-885b835ba56b" providerId="ADAL" clId="{DB6EEF48-7B99-4065-B86F-438051573E36}" dt="2023-06-23T10:38:07.575" v="2148" actId="26606"/>
          <ac:spMkLst>
            <pc:docMk/>
            <pc:sldMk cId="848047176" sldId="610"/>
            <ac:spMk id="16" creationId="{E02239D2-A05D-4A1C-9F06-FBA7FC730E1B}"/>
          </ac:spMkLst>
        </pc:spChg>
        <pc:spChg chg="add del">
          <ac:chgData name="SHAW, DREW C." userId="aa744414-e39a-4689-8a73-885b835ba56b" providerId="ADAL" clId="{DB6EEF48-7B99-4065-B86F-438051573E36}" dt="2023-06-23T10:38:10.280" v="2150" actId="26606"/>
          <ac:spMkLst>
            <pc:docMk/>
            <pc:sldMk cId="848047176" sldId="610"/>
            <ac:spMk id="18" creationId="{830A36F8-48C2-4842-A87B-8CE8DF4E7FD2}"/>
          </ac:spMkLst>
        </pc:spChg>
        <pc:spChg chg="add del">
          <ac:chgData name="SHAW, DREW C." userId="aa744414-e39a-4689-8a73-885b835ba56b" providerId="ADAL" clId="{DB6EEF48-7B99-4065-B86F-438051573E36}" dt="2023-06-23T10:38:10.280" v="2150" actId="26606"/>
          <ac:spMkLst>
            <pc:docMk/>
            <pc:sldMk cId="848047176" sldId="610"/>
            <ac:spMk id="19" creationId="{9D25F302-27C5-414F-97F8-6EA0A6C028BA}"/>
          </ac:spMkLst>
        </pc:spChg>
        <pc:spChg chg="add del">
          <ac:chgData name="SHAW, DREW C." userId="aa744414-e39a-4689-8a73-885b835ba56b" providerId="ADAL" clId="{DB6EEF48-7B99-4065-B86F-438051573E36}" dt="2023-06-23T10:38:10.280" v="2150" actId="26606"/>
          <ac:spMkLst>
            <pc:docMk/>
            <pc:sldMk cId="848047176" sldId="610"/>
            <ac:spMk id="20" creationId="{8F451A30-466B-4996-9BA5-CD6ABCC6D558}"/>
          </ac:spMkLst>
        </pc:spChg>
        <pc:spChg chg="add del">
          <ac:chgData name="SHAW, DREW C." userId="aa744414-e39a-4689-8a73-885b835ba56b" providerId="ADAL" clId="{DB6EEF48-7B99-4065-B86F-438051573E36}" dt="2023-06-23T10:38:13.558" v="2152" actId="26606"/>
          <ac:spMkLst>
            <pc:docMk/>
            <pc:sldMk cId="848047176" sldId="610"/>
            <ac:spMk id="22" creationId="{6F4C891B-62D0-4250-AEB7-0F42BAD78D7D}"/>
          </ac:spMkLst>
        </pc:spChg>
        <pc:spChg chg="add del">
          <ac:chgData name="SHAW, DREW C." userId="aa744414-e39a-4689-8a73-885b835ba56b" providerId="ADAL" clId="{DB6EEF48-7B99-4065-B86F-438051573E36}" dt="2023-06-23T10:38:25.838" v="2154" actId="26606"/>
          <ac:spMkLst>
            <pc:docMk/>
            <pc:sldMk cId="848047176" sldId="610"/>
            <ac:spMk id="24" creationId="{572A6AC3-A5EB-4E50-B460-8B0A428F31B0}"/>
          </ac:spMkLst>
        </pc:spChg>
        <pc:spChg chg="add">
          <ac:chgData name="SHAW, DREW C." userId="aa744414-e39a-4689-8a73-885b835ba56b" providerId="ADAL" clId="{DB6EEF48-7B99-4065-B86F-438051573E36}" dt="2023-06-23T10:38:25.880" v="2155" actId="26606"/>
          <ac:spMkLst>
            <pc:docMk/>
            <pc:sldMk cId="848047176" sldId="610"/>
            <ac:spMk id="26" creationId="{55F7ABCA-A68A-47DD-B732-76FF34C6FB7D}"/>
          </ac:spMkLst>
        </pc:spChg>
        <pc:graphicFrameChg chg="add mod ord modGraphic">
          <ac:chgData name="SHAW, DREW C." userId="aa744414-e39a-4689-8a73-885b835ba56b" providerId="ADAL" clId="{DB6EEF48-7B99-4065-B86F-438051573E36}" dt="2023-06-27T16:43:32.636" v="17600"/>
          <ac:graphicFrameMkLst>
            <pc:docMk/>
            <pc:sldMk cId="848047176" sldId="610"/>
            <ac:graphicFrameMk id="5" creationId="{1780C5C8-D1E0-F609-F9E7-DE45428ABA37}"/>
          </ac:graphicFrameMkLst>
        </pc:graphicFrameChg>
        <pc:picChg chg="add mod">
          <ac:chgData name="SHAW, DREW C." userId="aa744414-e39a-4689-8a73-885b835ba56b" providerId="ADAL" clId="{DB6EEF48-7B99-4065-B86F-438051573E36}" dt="2023-06-23T10:38:25.880" v="2155" actId="26606"/>
          <ac:picMkLst>
            <pc:docMk/>
            <pc:sldMk cId="848047176" sldId="610"/>
            <ac:picMk id="6" creationId="{6F3D6CD0-4C63-3D5F-B2FE-21253217DD4A}"/>
          </ac:picMkLst>
        </pc:picChg>
      </pc:sldChg>
      <pc:sldChg chg="addSp delSp modSp new mod setBg setClrOvrMap">
        <pc:chgData name="SHAW, DREW C." userId="aa744414-e39a-4689-8a73-885b835ba56b" providerId="ADAL" clId="{DB6EEF48-7B99-4065-B86F-438051573E36}" dt="2023-06-27T12:10:45.341" v="15098" actId="26606"/>
        <pc:sldMkLst>
          <pc:docMk/>
          <pc:sldMk cId="3257534031" sldId="611"/>
        </pc:sldMkLst>
        <pc:spChg chg="mod">
          <ac:chgData name="SHAW, DREW C." userId="aa744414-e39a-4689-8a73-885b835ba56b" providerId="ADAL" clId="{DB6EEF48-7B99-4065-B86F-438051573E36}" dt="2023-06-27T12:10:45.328" v="15097" actId="26606"/>
          <ac:spMkLst>
            <pc:docMk/>
            <pc:sldMk cId="3257534031" sldId="611"/>
            <ac:spMk id="2" creationId="{E6FC22D9-EB94-E7D8-3BB4-BEEBBF4990DB}"/>
          </ac:spMkLst>
        </pc:spChg>
        <pc:spChg chg="add del mod">
          <ac:chgData name="SHAW, DREW C." userId="aa744414-e39a-4689-8a73-885b835ba56b" providerId="ADAL" clId="{DB6EEF48-7B99-4065-B86F-438051573E36}" dt="2023-06-27T12:08:33.662" v="15007" actId="26606"/>
          <ac:spMkLst>
            <pc:docMk/>
            <pc:sldMk cId="3257534031" sldId="611"/>
            <ac:spMk id="3" creationId="{9C9E81D2-2027-9F20-ADAB-B030C1CA4134}"/>
          </ac:spMkLst>
        </pc:spChg>
        <pc:spChg chg="add del">
          <ac:chgData name="SHAW, DREW C." userId="aa744414-e39a-4689-8a73-885b835ba56b" providerId="ADAL" clId="{DB6EEF48-7B99-4065-B86F-438051573E36}" dt="2023-06-27T12:08:17.787" v="15004" actId="26606"/>
          <ac:spMkLst>
            <pc:docMk/>
            <pc:sldMk cId="3257534031" sldId="611"/>
            <ac:spMk id="9" creationId="{2C61293E-6EBE-43EF-A52C-9BEBFD7679D4}"/>
          </ac:spMkLst>
        </pc:spChg>
        <pc:spChg chg="add del">
          <ac:chgData name="SHAW, DREW C." userId="aa744414-e39a-4689-8a73-885b835ba56b" providerId="ADAL" clId="{DB6EEF48-7B99-4065-B86F-438051573E36}" dt="2023-06-27T12:08:33.629" v="15006" actId="26606"/>
          <ac:spMkLst>
            <pc:docMk/>
            <pc:sldMk cId="3257534031" sldId="611"/>
            <ac:spMk id="10" creationId="{E10650BA-D090-4A23-98E3-B48BBAEA9201}"/>
          </ac:spMkLst>
        </pc:spChg>
        <pc:spChg chg="add del">
          <ac:chgData name="SHAW, DREW C." userId="aa744414-e39a-4689-8a73-885b835ba56b" providerId="ADAL" clId="{DB6EEF48-7B99-4065-B86F-438051573E36}" dt="2023-06-27T12:08:17.787" v="15004" actId="26606"/>
          <ac:spMkLst>
            <pc:docMk/>
            <pc:sldMk cId="3257534031" sldId="611"/>
            <ac:spMk id="11" creationId="{21540236-BFD5-4A9D-8840-4703E7F76825}"/>
          </ac:spMkLst>
        </pc:spChg>
        <pc:spChg chg="add del">
          <ac:chgData name="SHAW, DREW C." userId="aa744414-e39a-4689-8a73-885b835ba56b" providerId="ADAL" clId="{DB6EEF48-7B99-4065-B86F-438051573E36}" dt="2023-06-27T12:10:45.341" v="15098" actId="26606"/>
          <ac:spMkLst>
            <pc:docMk/>
            <pc:sldMk cId="3257534031" sldId="611"/>
            <ac:spMk id="20" creationId="{04812C46-200A-4DEB-A05E-3ED6C68C2387}"/>
          </ac:spMkLst>
        </pc:spChg>
        <pc:spChg chg="add del">
          <ac:chgData name="SHAW, DREW C." userId="aa744414-e39a-4689-8a73-885b835ba56b" providerId="ADAL" clId="{DB6EEF48-7B99-4065-B86F-438051573E36}" dt="2023-06-27T12:10:45.341" v="15098" actId="26606"/>
          <ac:spMkLst>
            <pc:docMk/>
            <pc:sldMk cId="3257534031" sldId="611"/>
            <ac:spMk id="22" creationId="{D1EA859B-E555-4109-94F3-6700E046E008}"/>
          </ac:spMkLst>
        </pc:spChg>
        <pc:spChg chg="add mod">
          <ac:chgData name="SHAW, DREW C." userId="aa744414-e39a-4689-8a73-885b835ba56b" providerId="ADAL" clId="{DB6EEF48-7B99-4065-B86F-438051573E36}" dt="2023-06-27T12:10:45.341" v="15098" actId="26606"/>
          <ac:spMkLst>
            <pc:docMk/>
            <pc:sldMk cId="3257534031" sldId="611"/>
            <ac:spMk id="23" creationId="{9C9E81D2-2027-9F20-ADAB-B030C1CA4134}"/>
          </ac:spMkLst>
        </pc:spChg>
        <pc:spChg chg="add del">
          <ac:chgData name="SHAW, DREW C." userId="aa744414-e39a-4689-8a73-885b835ba56b" providerId="ADAL" clId="{DB6EEF48-7B99-4065-B86F-438051573E36}" dt="2023-06-27T12:10:43.069" v="15095" actId="26606"/>
          <ac:spMkLst>
            <pc:docMk/>
            <pc:sldMk cId="3257534031" sldId="611"/>
            <ac:spMk id="28" creationId="{C5E6CFF1-2F42-4E10-9A97-F116F46F53FE}"/>
          </ac:spMkLst>
        </pc:spChg>
        <pc:spChg chg="add">
          <ac:chgData name="SHAW, DREW C." userId="aa744414-e39a-4689-8a73-885b835ba56b" providerId="ADAL" clId="{DB6EEF48-7B99-4065-B86F-438051573E36}" dt="2023-06-27T12:10:45.341" v="15098" actId="26606"/>
          <ac:spMkLst>
            <pc:docMk/>
            <pc:sldMk cId="3257534031" sldId="611"/>
            <ac:spMk id="34" creationId="{04812C46-200A-4DEB-A05E-3ED6C68C2387}"/>
          </ac:spMkLst>
        </pc:spChg>
        <pc:spChg chg="add">
          <ac:chgData name="SHAW, DREW C." userId="aa744414-e39a-4689-8a73-885b835ba56b" providerId="ADAL" clId="{DB6EEF48-7B99-4065-B86F-438051573E36}" dt="2023-06-27T12:10:45.341" v="15098" actId="26606"/>
          <ac:spMkLst>
            <pc:docMk/>
            <pc:sldMk cId="3257534031" sldId="611"/>
            <ac:spMk id="35" creationId="{D1EA859B-E555-4109-94F3-6700E046E008}"/>
          </ac:spMkLst>
        </pc:spChg>
        <pc:grpChg chg="add del">
          <ac:chgData name="SHAW, DREW C." userId="aa744414-e39a-4689-8a73-885b835ba56b" providerId="ADAL" clId="{DB6EEF48-7B99-4065-B86F-438051573E36}" dt="2023-06-27T12:08:33.629" v="15006" actId="26606"/>
          <ac:grpSpMkLst>
            <pc:docMk/>
            <pc:sldMk cId="3257534031" sldId="611"/>
            <ac:grpSpMk id="12" creationId="{FFB939B9-73CE-4644-87BB-72AEBF001142}"/>
          </ac:grpSpMkLst>
        </pc:grpChg>
        <pc:graphicFrameChg chg="add del">
          <ac:chgData name="SHAW, DREW C." userId="aa744414-e39a-4689-8a73-885b835ba56b" providerId="ADAL" clId="{DB6EEF48-7B99-4065-B86F-438051573E36}" dt="2023-06-27T12:08:33.629" v="15006" actId="26606"/>
          <ac:graphicFrameMkLst>
            <pc:docMk/>
            <pc:sldMk cId="3257534031" sldId="611"/>
            <ac:graphicFrameMk id="18" creationId="{AC987D06-7E21-BC06-D5B2-5ACAFA8B3844}"/>
          </ac:graphicFrameMkLst>
        </pc:graphicFrameChg>
        <pc:picChg chg="add del">
          <ac:chgData name="SHAW, DREW C." userId="aa744414-e39a-4689-8a73-885b835ba56b" providerId="ADAL" clId="{DB6EEF48-7B99-4065-B86F-438051573E36}" dt="2023-06-27T12:08:17.787" v="15004" actId="26606"/>
          <ac:picMkLst>
            <pc:docMk/>
            <pc:sldMk cId="3257534031" sldId="611"/>
            <ac:picMk id="5" creationId="{90F29AB2-C66D-62F4-3247-657F4EC5095D}"/>
          </ac:picMkLst>
        </pc:picChg>
        <pc:picChg chg="add del">
          <ac:chgData name="SHAW, DREW C." userId="aa744414-e39a-4689-8a73-885b835ba56b" providerId="ADAL" clId="{DB6EEF48-7B99-4065-B86F-438051573E36}" dt="2023-06-27T12:08:33.629" v="15006" actId="26606"/>
          <ac:picMkLst>
            <pc:docMk/>
            <pc:sldMk cId="3257534031" sldId="611"/>
            <ac:picMk id="6" creationId="{75E634F2-254C-94C5-A046-1CC44CAD573F}"/>
          </ac:picMkLst>
        </pc:picChg>
        <pc:picChg chg="add mod ord">
          <ac:chgData name="SHAW, DREW C." userId="aa744414-e39a-4689-8a73-885b835ba56b" providerId="ADAL" clId="{DB6EEF48-7B99-4065-B86F-438051573E36}" dt="2023-06-27T12:10:45.328" v="15097" actId="26606"/>
          <ac:picMkLst>
            <pc:docMk/>
            <pc:sldMk cId="3257534031" sldId="611"/>
            <ac:picMk id="21" creationId="{32752626-ACF8-F253-A8D5-B2A780211B5B}"/>
          </ac:picMkLst>
        </pc:picChg>
        <pc:cxnChg chg="add del">
          <ac:chgData name="SHAW, DREW C." userId="aa744414-e39a-4689-8a73-885b835ba56b" providerId="ADAL" clId="{DB6EEF48-7B99-4065-B86F-438051573E36}" dt="2023-06-27T12:10:43.069" v="15095" actId="26606"/>
          <ac:cxnSpMkLst>
            <pc:docMk/>
            <pc:sldMk cId="3257534031" sldId="611"/>
            <ac:cxnSpMk id="30" creationId="{96A8629B-8289-498B-939B-1CA0C106182C}"/>
          </ac:cxnSpMkLst>
        </pc:cxnChg>
        <pc:cxnChg chg="add del">
          <ac:chgData name="SHAW, DREW C." userId="aa744414-e39a-4689-8a73-885b835ba56b" providerId="ADAL" clId="{DB6EEF48-7B99-4065-B86F-438051573E36}" dt="2023-06-27T12:10:45.328" v="15097" actId="26606"/>
          <ac:cxnSpMkLst>
            <pc:docMk/>
            <pc:sldMk cId="3257534031" sldId="611"/>
            <ac:cxnSpMk id="32" creationId="{1503BFE4-729B-D9D0-C17B-501E6AF1127A}"/>
          </ac:cxnSpMkLst>
        </pc:cxnChg>
      </pc:sldChg>
      <pc:sldChg chg="addSp delSp modSp new mod ord setBg addAnim delAnim modNotesTx">
        <pc:chgData name="SHAW, DREW C." userId="aa744414-e39a-4689-8a73-885b835ba56b" providerId="ADAL" clId="{DB6EEF48-7B99-4065-B86F-438051573E36}" dt="2023-06-29T00:29:39.739" v="21331" actId="26606"/>
        <pc:sldMkLst>
          <pc:docMk/>
          <pc:sldMk cId="94792636" sldId="612"/>
        </pc:sldMkLst>
        <pc:spChg chg="mod">
          <ac:chgData name="SHAW, DREW C." userId="aa744414-e39a-4689-8a73-885b835ba56b" providerId="ADAL" clId="{DB6EEF48-7B99-4065-B86F-438051573E36}" dt="2023-06-29T00:29:39.739" v="21331" actId="26606"/>
          <ac:spMkLst>
            <pc:docMk/>
            <pc:sldMk cId="94792636" sldId="612"/>
            <ac:spMk id="2" creationId="{135D6F14-BB11-EC00-CD72-0DC446941ECF}"/>
          </ac:spMkLst>
        </pc:spChg>
        <pc:spChg chg="mod">
          <ac:chgData name="SHAW, DREW C." userId="aa744414-e39a-4689-8a73-885b835ba56b" providerId="ADAL" clId="{DB6EEF48-7B99-4065-B86F-438051573E36}" dt="2023-06-29T00:29:39.739" v="21331" actId="26606"/>
          <ac:spMkLst>
            <pc:docMk/>
            <pc:sldMk cId="94792636" sldId="612"/>
            <ac:spMk id="3" creationId="{81F9446E-C025-1CDC-D2DB-3D690E070A65}"/>
          </ac:spMkLst>
        </pc:spChg>
        <pc:spChg chg="add">
          <ac:chgData name="SHAW, DREW C." userId="aa744414-e39a-4689-8a73-885b835ba56b" providerId="ADAL" clId="{DB6EEF48-7B99-4065-B86F-438051573E36}" dt="2023-06-29T00:29:39.739" v="21331" actId="26606"/>
          <ac:spMkLst>
            <pc:docMk/>
            <pc:sldMk cId="94792636" sldId="612"/>
            <ac:spMk id="6" creationId="{8D1AA55E-40D5-461B-A5A8-4AE8AAB71B08}"/>
          </ac:spMkLst>
        </pc:spChg>
        <pc:spChg chg="add del">
          <ac:chgData name="SHAW, DREW C." userId="aa744414-e39a-4689-8a73-885b835ba56b" providerId="ADAL" clId="{DB6EEF48-7B99-4065-B86F-438051573E36}" dt="2023-06-25T11:41:52.362" v="10297" actId="26606"/>
          <ac:spMkLst>
            <pc:docMk/>
            <pc:sldMk cId="94792636" sldId="612"/>
            <ac:spMk id="8" creationId="{5463EB0A-3D7C-4AA5-BFA5-8EE5B4BA5624}"/>
          </ac:spMkLst>
        </pc:spChg>
        <pc:spChg chg="add del">
          <ac:chgData name="SHAW, DREW C." userId="aa744414-e39a-4689-8a73-885b835ba56b" providerId="ADAL" clId="{DB6EEF48-7B99-4065-B86F-438051573E36}" dt="2023-06-25T11:41:21.893" v="10292" actId="26606"/>
          <ac:spMkLst>
            <pc:docMk/>
            <pc:sldMk cId="94792636" sldId="612"/>
            <ac:spMk id="9" creationId="{E91DC736-0EF8-4F87-9146-EBF1D2EE4D3D}"/>
          </ac:spMkLst>
        </pc:spChg>
        <pc:spChg chg="add del">
          <ac:chgData name="SHAW, DREW C." userId="aa744414-e39a-4689-8a73-885b835ba56b" providerId="ADAL" clId="{DB6EEF48-7B99-4065-B86F-438051573E36}" dt="2023-06-25T11:41:52.362" v="10297" actId="26606"/>
          <ac:spMkLst>
            <pc:docMk/>
            <pc:sldMk cId="94792636" sldId="612"/>
            <ac:spMk id="10" creationId="{7945AD00-F967-454D-A4B2-39ABA5C88C20}"/>
          </ac:spMkLst>
        </pc:spChg>
        <pc:spChg chg="add del">
          <ac:chgData name="SHAW, DREW C." userId="aa744414-e39a-4689-8a73-885b835ba56b" providerId="ADAL" clId="{DB6EEF48-7B99-4065-B86F-438051573E36}" dt="2023-06-25T11:41:21.893" v="10292" actId="26606"/>
          <ac:spMkLst>
            <pc:docMk/>
            <pc:sldMk cId="94792636" sldId="612"/>
            <ac:spMk id="11" creationId="{097CD68E-23E3-4007-8847-CD0944C4F7BE}"/>
          </ac:spMkLst>
        </pc:spChg>
        <pc:spChg chg="add del">
          <ac:chgData name="SHAW, DREW C." userId="aa744414-e39a-4689-8a73-885b835ba56b" providerId="ADAL" clId="{DB6EEF48-7B99-4065-B86F-438051573E36}" dt="2023-06-25T11:41:52.362" v="10297" actId="26606"/>
          <ac:spMkLst>
            <pc:docMk/>
            <pc:sldMk cId="94792636" sldId="612"/>
            <ac:spMk id="12" creationId="{E9BC5B79-B912-427C-8219-E3E50943FCDE}"/>
          </ac:spMkLst>
        </pc:spChg>
        <pc:spChg chg="add del">
          <ac:chgData name="SHAW, DREW C." userId="aa744414-e39a-4689-8a73-885b835ba56b" providerId="ADAL" clId="{DB6EEF48-7B99-4065-B86F-438051573E36}" dt="2023-06-25T11:41:21.893" v="10292" actId="26606"/>
          <ac:spMkLst>
            <pc:docMk/>
            <pc:sldMk cId="94792636" sldId="612"/>
            <ac:spMk id="13" creationId="{AF2F604E-43BE-4DC3-B983-E071523364F8}"/>
          </ac:spMkLst>
        </pc:spChg>
        <pc:spChg chg="add del">
          <ac:chgData name="SHAW, DREW C." userId="aa744414-e39a-4689-8a73-885b835ba56b" providerId="ADAL" clId="{DB6EEF48-7B99-4065-B86F-438051573E36}" dt="2023-06-25T11:41:21.893" v="10292" actId="26606"/>
          <ac:spMkLst>
            <pc:docMk/>
            <pc:sldMk cId="94792636" sldId="612"/>
            <ac:spMk id="15" creationId="{08C9B587-E65E-4B52-B37C-ABEBB6E87928}"/>
          </ac:spMkLst>
        </pc:spChg>
        <pc:spChg chg="add del">
          <ac:chgData name="SHAW, DREW C." userId="aa744414-e39a-4689-8a73-885b835ba56b" providerId="ADAL" clId="{DB6EEF48-7B99-4065-B86F-438051573E36}" dt="2023-06-25T11:41:39.166" v="10295" actId="26606"/>
          <ac:spMkLst>
            <pc:docMk/>
            <pc:sldMk cId="94792636" sldId="612"/>
            <ac:spMk id="17" creationId="{2C61293E-6EBE-43EF-A52C-9BEBFD7679D4}"/>
          </ac:spMkLst>
        </pc:spChg>
        <pc:spChg chg="add del">
          <ac:chgData name="SHAW, DREW C." userId="aa744414-e39a-4689-8a73-885b835ba56b" providerId="ADAL" clId="{DB6EEF48-7B99-4065-B86F-438051573E36}" dt="2023-06-25T11:41:39.166" v="10295" actId="26606"/>
          <ac:spMkLst>
            <pc:docMk/>
            <pc:sldMk cId="94792636" sldId="612"/>
            <ac:spMk id="19" creationId="{21540236-BFD5-4A9D-8840-4703E7F76825}"/>
          </ac:spMkLst>
        </pc:spChg>
        <pc:grpChg chg="add">
          <ac:chgData name="SHAW, DREW C." userId="aa744414-e39a-4689-8a73-885b835ba56b" providerId="ADAL" clId="{DB6EEF48-7B99-4065-B86F-438051573E36}" dt="2023-06-29T00:29:39.739" v="21331" actId="26606"/>
          <ac:grpSpMkLst>
            <pc:docMk/>
            <pc:sldMk cId="94792636" sldId="612"/>
            <ac:grpSpMk id="16" creationId="{78350D8D-73D6-4132-89B5-DD52F3962A76}"/>
          </ac:grpSpMkLst>
        </pc:grpChg>
        <pc:picChg chg="add del">
          <ac:chgData name="SHAW, DREW C." userId="aa744414-e39a-4689-8a73-885b835ba56b" providerId="ADAL" clId="{DB6EEF48-7B99-4065-B86F-438051573E36}" dt="2023-06-25T11:41:21.893" v="10292" actId="26606"/>
          <ac:picMkLst>
            <pc:docMk/>
            <pc:sldMk cId="94792636" sldId="612"/>
            <ac:picMk id="5" creationId="{BB8F4059-5F9B-A3B6-255E-E9E4CBF3344A}"/>
          </ac:picMkLst>
        </pc:picChg>
        <pc:picChg chg="add del">
          <ac:chgData name="SHAW, DREW C." userId="aa744414-e39a-4689-8a73-885b835ba56b" providerId="ADAL" clId="{DB6EEF48-7B99-4065-B86F-438051573E36}" dt="2023-06-25T11:41:39.166" v="10295" actId="26606"/>
          <ac:picMkLst>
            <pc:docMk/>
            <pc:sldMk cId="94792636" sldId="612"/>
            <ac:picMk id="18" creationId="{F3C05443-4645-F915-8371-3D65AFB42ECD}"/>
          </ac:picMkLst>
        </pc:picChg>
        <pc:cxnChg chg="add">
          <ac:chgData name="SHAW, DREW C." userId="aa744414-e39a-4689-8a73-885b835ba56b" providerId="ADAL" clId="{DB6EEF48-7B99-4065-B86F-438051573E36}" dt="2023-06-29T00:29:39.739" v="21331" actId="26606"/>
          <ac:cxnSpMkLst>
            <pc:docMk/>
            <pc:sldMk cId="94792636" sldId="612"/>
            <ac:cxnSpMk id="7" creationId="{7EB498BD-8089-4626-91EA-4978EBEF535E}"/>
          </ac:cxnSpMkLst>
        </pc:cxnChg>
      </pc:sldChg>
      <pc:sldChg chg="addSp delSp modSp new mod setBg modNotesTx">
        <pc:chgData name="SHAW, DREW C." userId="aa744414-e39a-4689-8a73-885b835ba56b" providerId="ADAL" clId="{DB6EEF48-7B99-4065-B86F-438051573E36}" dt="2023-06-29T00:27:16.311" v="21317" actId="26606"/>
        <pc:sldMkLst>
          <pc:docMk/>
          <pc:sldMk cId="2270924428" sldId="613"/>
        </pc:sldMkLst>
        <pc:spChg chg="mod">
          <ac:chgData name="SHAW, DREW C." userId="aa744414-e39a-4689-8a73-885b835ba56b" providerId="ADAL" clId="{DB6EEF48-7B99-4065-B86F-438051573E36}" dt="2023-06-29T00:27:16.311" v="21317" actId="26606"/>
          <ac:spMkLst>
            <pc:docMk/>
            <pc:sldMk cId="2270924428" sldId="613"/>
            <ac:spMk id="2" creationId="{CD292F9F-1AC3-396B-BEC0-1C8438ED3DD9}"/>
          </ac:spMkLst>
        </pc:spChg>
        <pc:spChg chg="mod">
          <ac:chgData name="SHAW, DREW C." userId="aa744414-e39a-4689-8a73-885b835ba56b" providerId="ADAL" clId="{DB6EEF48-7B99-4065-B86F-438051573E36}" dt="2023-06-29T00:27:16.311" v="21317" actId="26606"/>
          <ac:spMkLst>
            <pc:docMk/>
            <pc:sldMk cId="2270924428" sldId="613"/>
            <ac:spMk id="3" creationId="{FDE1FB88-396B-129E-4AA4-B418B465AC5D}"/>
          </ac:spMkLst>
        </pc:spChg>
        <pc:spChg chg="add del">
          <ac:chgData name="SHAW, DREW C." userId="aa744414-e39a-4689-8a73-885b835ba56b" providerId="ADAL" clId="{DB6EEF48-7B99-4065-B86F-438051573E36}" dt="2023-06-29T00:27:16.295" v="21316" actId="26606"/>
          <ac:spMkLst>
            <pc:docMk/>
            <pc:sldMk cId="2270924428" sldId="613"/>
            <ac:spMk id="8" creationId="{701D2E3F-81BB-4FEF-924D-7E57343C8FB6}"/>
          </ac:spMkLst>
        </pc:spChg>
        <pc:spChg chg="add del">
          <ac:chgData name="SHAW, DREW C." userId="aa744414-e39a-4689-8a73-885b835ba56b" providerId="ADAL" clId="{DB6EEF48-7B99-4065-B86F-438051573E36}" dt="2023-06-29T00:27:10.771" v="21314" actId="26606"/>
          <ac:spMkLst>
            <pc:docMk/>
            <pc:sldMk cId="2270924428" sldId="613"/>
            <ac:spMk id="9" creationId="{D009D6D5-DAC2-4A8B-A17A-E206B9012D09}"/>
          </ac:spMkLst>
        </pc:spChg>
        <pc:spChg chg="add del">
          <ac:chgData name="SHAW, DREW C." userId="aa744414-e39a-4689-8a73-885b835ba56b" providerId="ADAL" clId="{DB6EEF48-7B99-4065-B86F-438051573E36}" dt="2023-06-29T00:27:16.295" v="21316" actId="26606"/>
          <ac:spMkLst>
            <pc:docMk/>
            <pc:sldMk cId="2270924428" sldId="613"/>
            <ac:spMk id="10" creationId="{6473A7B8-5A06-45DE-A329-A121FF4D2B16}"/>
          </ac:spMkLst>
        </pc:spChg>
        <pc:spChg chg="add del">
          <ac:chgData name="SHAW, DREW C." userId="aa744414-e39a-4689-8a73-885b835ba56b" providerId="ADAL" clId="{DB6EEF48-7B99-4065-B86F-438051573E36}" dt="2023-06-29T00:27:16.295" v="21316" actId="26606"/>
          <ac:spMkLst>
            <pc:docMk/>
            <pc:sldMk cId="2270924428" sldId="613"/>
            <ac:spMk id="12" creationId="{70A17682-D054-4EDF-91DA-DDB15904E990}"/>
          </ac:spMkLst>
        </pc:spChg>
        <pc:spChg chg="add">
          <ac:chgData name="SHAW, DREW C." userId="aa744414-e39a-4689-8a73-885b835ba56b" providerId="ADAL" clId="{DB6EEF48-7B99-4065-B86F-438051573E36}" dt="2023-06-29T00:27:16.311" v="21317" actId="26606"/>
          <ac:spMkLst>
            <pc:docMk/>
            <pc:sldMk cId="2270924428" sldId="613"/>
            <ac:spMk id="18" creationId="{979E27D9-03C7-44E2-9FF8-15D0C8506AF7}"/>
          </ac:spMkLst>
        </pc:spChg>
        <pc:spChg chg="add">
          <ac:chgData name="SHAW, DREW C." userId="aa744414-e39a-4689-8a73-885b835ba56b" providerId="ADAL" clId="{DB6EEF48-7B99-4065-B86F-438051573E36}" dt="2023-06-29T00:27:16.311" v="21317" actId="26606"/>
          <ac:spMkLst>
            <pc:docMk/>
            <pc:sldMk cId="2270924428" sldId="613"/>
            <ac:spMk id="19" creationId="{EEBF1590-3B36-48EE-A89D-3B6F3CB256AB}"/>
          </ac:spMkLst>
        </pc:spChg>
        <pc:spChg chg="add">
          <ac:chgData name="SHAW, DREW C." userId="aa744414-e39a-4689-8a73-885b835ba56b" providerId="ADAL" clId="{DB6EEF48-7B99-4065-B86F-438051573E36}" dt="2023-06-29T00:27:16.311" v="21317" actId="26606"/>
          <ac:spMkLst>
            <pc:docMk/>
            <pc:sldMk cId="2270924428" sldId="613"/>
            <ac:spMk id="20" creationId="{AC8F6C8C-AB5A-4548-942D-E3FD40ACBC49}"/>
          </ac:spMkLst>
        </pc:spChg>
        <pc:picChg chg="add del">
          <ac:chgData name="SHAW, DREW C." userId="aa744414-e39a-4689-8a73-885b835ba56b" providerId="ADAL" clId="{DB6EEF48-7B99-4065-B86F-438051573E36}" dt="2023-06-29T00:27:10.771" v="21314" actId="26606"/>
          <ac:picMkLst>
            <pc:docMk/>
            <pc:sldMk cId="2270924428" sldId="613"/>
            <ac:picMk id="5" creationId="{624A9C56-7CEC-DBF6-51F3-B50D1D553B94}"/>
          </ac:picMkLst>
        </pc:picChg>
        <pc:cxnChg chg="add del">
          <ac:chgData name="SHAW, DREW C." userId="aa744414-e39a-4689-8a73-885b835ba56b" providerId="ADAL" clId="{DB6EEF48-7B99-4065-B86F-438051573E36}" dt="2023-06-29T00:27:16.295" v="21316" actId="26606"/>
          <ac:cxnSpMkLst>
            <pc:docMk/>
            <pc:sldMk cId="2270924428" sldId="613"/>
            <ac:cxnSpMk id="14" creationId="{7D125888-2338-43CB-A5D9-A506829D1F3D}"/>
          </ac:cxnSpMkLst>
        </pc:cxnChg>
        <pc:cxnChg chg="add del">
          <ac:chgData name="SHAW, DREW C." userId="aa744414-e39a-4689-8a73-885b835ba56b" providerId="ADAL" clId="{DB6EEF48-7B99-4065-B86F-438051573E36}" dt="2023-06-29T00:27:16.295" v="21316" actId="26606"/>
          <ac:cxnSpMkLst>
            <pc:docMk/>
            <pc:sldMk cId="2270924428" sldId="613"/>
            <ac:cxnSpMk id="16" creationId="{DB0E7D3E-7034-4A26-A1D5-986E43CE5F67}"/>
          </ac:cxnSpMkLst>
        </pc:cxnChg>
      </pc:sldChg>
      <pc:sldChg chg="addSp delSp modSp new mod ord setBg modNotesTx">
        <pc:chgData name="SHAW, DREW C." userId="aa744414-e39a-4689-8a73-885b835ba56b" providerId="ADAL" clId="{DB6EEF48-7B99-4065-B86F-438051573E36}" dt="2023-06-29T00:27:39.101" v="21320" actId="26606"/>
        <pc:sldMkLst>
          <pc:docMk/>
          <pc:sldMk cId="2618719441" sldId="614"/>
        </pc:sldMkLst>
        <pc:spChg chg="mod">
          <ac:chgData name="SHAW, DREW C." userId="aa744414-e39a-4689-8a73-885b835ba56b" providerId="ADAL" clId="{DB6EEF48-7B99-4065-B86F-438051573E36}" dt="2023-06-29T00:27:39.101" v="21320" actId="26606"/>
          <ac:spMkLst>
            <pc:docMk/>
            <pc:sldMk cId="2618719441" sldId="614"/>
            <ac:spMk id="2" creationId="{A04B5248-F215-D73D-DA36-DB9C69B0EECE}"/>
          </ac:spMkLst>
        </pc:spChg>
        <pc:spChg chg="del mod">
          <ac:chgData name="SHAW, DREW C." userId="aa744414-e39a-4689-8a73-885b835ba56b" providerId="ADAL" clId="{DB6EEF48-7B99-4065-B86F-438051573E36}" dt="2023-06-29T00:27:39.101" v="21320" actId="26606"/>
          <ac:spMkLst>
            <pc:docMk/>
            <pc:sldMk cId="2618719441" sldId="614"/>
            <ac:spMk id="3" creationId="{18043241-9EDC-99B8-7384-D47D27C87246}"/>
          </ac:spMkLst>
        </pc:spChg>
        <pc:spChg chg="add del">
          <ac:chgData name="SHAW, DREW C." userId="aa744414-e39a-4689-8a73-885b835ba56b" providerId="ADAL" clId="{DB6EEF48-7B99-4065-B86F-438051573E36}" dt="2023-06-29T00:27:38.945" v="21319" actId="26606"/>
          <ac:spMkLst>
            <pc:docMk/>
            <pc:sldMk cId="2618719441" sldId="614"/>
            <ac:spMk id="8" creationId="{979E27D9-03C7-44E2-9FF8-15D0C8506AF7}"/>
          </ac:spMkLst>
        </pc:spChg>
        <pc:spChg chg="add del">
          <ac:chgData name="SHAW, DREW C." userId="aa744414-e39a-4689-8a73-885b835ba56b" providerId="ADAL" clId="{DB6EEF48-7B99-4065-B86F-438051573E36}" dt="2023-06-25T11:43:33.201" v="10298" actId="26606"/>
          <ac:spMkLst>
            <pc:docMk/>
            <pc:sldMk cId="2618719441" sldId="614"/>
            <ac:spMk id="9" creationId="{2C61293E-6EBE-43EF-A52C-9BEBFD7679D4}"/>
          </ac:spMkLst>
        </pc:spChg>
        <pc:spChg chg="add del">
          <ac:chgData name="SHAW, DREW C." userId="aa744414-e39a-4689-8a73-885b835ba56b" providerId="ADAL" clId="{DB6EEF48-7B99-4065-B86F-438051573E36}" dt="2023-06-29T00:27:38.945" v="21319" actId="26606"/>
          <ac:spMkLst>
            <pc:docMk/>
            <pc:sldMk cId="2618719441" sldId="614"/>
            <ac:spMk id="10" creationId="{EEBF1590-3B36-48EE-A89D-3B6F3CB256AB}"/>
          </ac:spMkLst>
        </pc:spChg>
        <pc:spChg chg="add del">
          <ac:chgData name="SHAW, DREW C." userId="aa744414-e39a-4689-8a73-885b835ba56b" providerId="ADAL" clId="{DB6EEF48-7B99-4065-B86F-438051573E36}" dt="2023-06-25T11:43:33.201" v="10298" actId="26606"/>
          <ac:spMkLst>
            <pc:docMk/>
            <pc:sldMk cId="2618719441" sldId="614"/>
            <ac:spMk id="11" creationId="{21540236-BFD5-4A9D-8840-4703E7F76825}"/>
          </ac:spMkLst>
        </pc:spChg>
        <pc:spChg chg="add del">
          <ac:chgData name="SHAW, DREW C." userId="aa744414-e39a-4689-8a73-885b835ba56b" providerId="ADAL" clId="{DB6EEF48-7B99-4065-B86F-438051573E36}" dt="2023-06-29T00:27:38.945" v="21319" actId="26606"/>
          <ac:spMkLst>
            <pc:docMk/>
            <pc:sldMk cId="2618719441" sldId="614"/>
            <ac:spMk id="12" creationId="{AC8F6C8C-AB5A-4548-942D-E3FD40ACBC49}"/>
          </ac:spMkLst>
        </pc:spChg>
        <pc:spChg chg="add">
          <ac:chgData name="SHAW, DREW C." userId="aa744414-e39a-4689-8a73-885b835ba56b" providerId="ADAL" clId="{DB6EEF48-7B99-4065-B86F-438051573E36}" dt="2023-06-29T00:27:39.101" v="21320" actId="26606"/>
          <ac:spMkLst>
            <pc:docMk/>
            <pc:sldMk cId="2618719441" sldId="614"/>
            <ac:spMk id="13" creationId="{D2C0AE1C-0118-41AE-8A10-7CDCBF10E96F}"/>
          </ac:spMkLst>
        </pc:spChg>
        <pc:spChg chg="add">
          <ac:chgData name="SHAW, DREW C." userId="aa744414-e39a-4689-8a73-885b835ba56b" providerId="ADAL" clId="{DB6EEF48-7B99-4065-B86F-438051573E36}" dt="2023-06-29T00:27:39.101" v="21320" actId="26606"/>
          <ac:spMkLst>
            <pc:docMk/>
            <pc:sldMk cId="2618719441" sldId="614"/>
            <ac:spMk id="14" creationId="{7517A47C-B2E5-4B79-8061-D74B1311AF6E}"/>
          </ac:spMkLst>
        </pc:spChg>
        <pc:spChg chg="add">
          <ac:chgData name="SHAW, DREW C." userId="aa744414-e39a-4689-8a73-885b835ba56b" providerId="ADAL" clId="{DB6EEF48-7B99-4065-B86F-438051573E36}" dt="2023-06-29T00:27:39.101" v="21320" actId="26606"/>
          <ac:spMkLst>
            <pc:docMk/>
            <pc:sldMk cId="2618719441" sldId="614"/>
            <ac:spMk id="15" creationId="{463EEC44-1BA3-44ED-81FC-A644B04B2A44}"/>
          </ac:spMkLst>
        </pc:spChg>
        <pc:spChg chg="add">
          <ac:chgData name="SHAW, DREW C." userId="aa744414-e39a-4689-8a73-885b835ba56b" providerId="ADAL" clId="{DB6EEF48-7B99-4065-B86F-438051573E36}" dt="2023-06-29T00:27:39.101" v="21320" actId="26606"/>
          <ac:spMkLst>
            <pc:docMk/>
            <pc:sldMk cId="2618719441" sldId="614"/>
            <ac:spMk id="16" creationId="{C505E780-2083-4CB5-A42A-5E0E2908ECC3}"/>
          </ac:spMkLst>
        </pc:spChg>
        <pc:graphicFrameChg chg="add">
          <ac:chgData name="SHAW, DREW C." userId="aa744414-e39a-4689-8a73-885b835ba56b" providerId="ADAL" clId="{DB6EEF48-7B99-4065-B86F-438051573E36}" dt="2023-06-29T00:27:39.101" v="21320" actId="26606"/>
          <ac:graphicFrameMkLst>
            <pc:docMk/>
            <pc:sldMk cId="2618719441" sldId="614"/>
            <ac:graphicFrameMk id="17" creationId="{3172E923-1170-13E8-10E5-84FAED228FEE}"/>
          </ac:graphicFrameMkLst>
        </pc:graphicFrameChg>
        <pc:picChg chg="add del">
          <ac:chgData name="SHAW, DREW C." userId="aa744414-e39a-4689-8a73-885b835ba56b" providerId="ADAL" clId="{DB6EEF48-7B99-4065-B86F-438051573E36}" dt="2023-06-25T11:43:33.201" v="10298" actId="26606"/>
          <ac:picMkLst>
            <pc:docMk/>
            <pc:sldMk cId="2618719441" sldId="614"/>
            <ac:picMk id="5" creationId="{E5C80DAB-A4DA-A560-73D9-663F6DE6A47C}"/>
          </ac:picMkLst>
        </pc:picChg>
      </pc:sldChg>
      <pc:sldChg chg="addSp modSp new mod setBg addAnim setClrOvrMap">
        <pc:chgData name="SHAW, DREW C." userId="aa744414-e39a-4689-8a73-885b835ba56b" providerId="ADAL" clId="{DB6EEF48-7B99-4065-B86F-438051573E36}" dt="2023-06-25T11:16:59.820" v="10146"/>
        <pc:sldMkLst>
          <pc:docMk/>
          <pc:sldMk cId="2582898919" sldId="615"/>
        </pc:sldMkLst>
        <pc:spChg chg="mod">
          <ac:chgData name="SHAW, DREW C." userId="aa744414-e39a-4689-8a73-885b835ba56b" providerId="ADAL" clId="{DB6EEF48-7B99-4065-B86F-438051573E36}" dt="2023-06-25T11:16:59.807" v="10145" actId="26606"/>
          <ac:spMkLst>
            <pc:docMk/>
            <pc:sldMk cId="2582898919" sldId="615"/>
            <ac:spMk id="2" creationId="{1FC4BFF7-FA5E-1B26-F70F-D8DA702EADAF}"/>
          </ac:spMkLst>
        </pc:spChg>
        <pc:spChg chg="mod">
          <ac:chgData name="SHAW, DREW C." userId="aa744414-e39a-4689-8a73-885b835ba56b" providerId="ADAL" clId="{DB6EEF48-7B99-4065-B86F-438051573E36}" dt="2023-06-25T11:16:59.807" v="10145" actId="26606"/>
          <ac:spMkLst>
            <pc:docMk/>
            <pc:sldMk cId="2582898919" sldId="615"/>
            <ac:spMk id="3" creationId="{7BBBB761-B71B-6E0C-5C59-13EA8B14AA8C}"/>
          </ac:spMkLst>
        </pc:spChg>
        <pc:spChg chg="add">
          <ac:chgData name="SHAW, DREW C." userId="aa744414-e39a-4689-8a73-885b835ba56b" providerId="ADAL" clId="{DB6EEF48-7B99-4065-B86F-438051573E36}" dt="2023-06-25T11:16:59.807" v="10145" actId="26606"/>
          <ac:spMkLst>
            <pc:docMk/>
            <pc:sldMk cId="2582898919" sldId="615"/>
            <ac:spMk id="9" creationId="{71B2258F-86CA-4D4D-8270-BC05FCDEBFB3}"/>
          </ac:spMkLst>
        </pc:spChg>
        <pc:picChg chg="add">
          <ac:chgData name="SHAW, DREW C." userId="aa744414-e39a-4689-8a73-885b835ba56b" providerId="ADAL" clId="{DB6EEF48-7B99-4065-B86F-438051573E36}" dt="2023-06-25T11:16:59.807" v="10145" actId="26606"/>
          <ac:picMkLst>
            <pc:docMk/>
            <pc:sldMk cId="2582898919" sldId="615"/>
            <ac:picMk id="5" creationId="{69454ACA-35F0-71D7-DDA7-27732826FDCE}"/>
          </ac:picMkLst>
        </pc:picChg>
      </pc:sldChg>
      <pc:sldChg chg="new del">
        <pc:chgData name="SHAW, DREW C." userId="aa744414-e39a-4689-8a73-885b835ba56b" providerId="ADAL" clId="{DB6EEF48-7B99-4065-B86F-438051573E36}" dt="2023-06-23T17:03:25.438" v="7762" actId="47"/>
        <pc:sldMkLst>
          <pc:docMk/>
          <pc:sldMk cId="2822807632" sldId="616"/>
        </pc:sldMkLst>
      </pc:sldChg>
      <pc:sldChg chg="addSp delSp modSp new mod ord">
        <pc:chgData name="SHAW, DREW C." userId="aa744414-e39a-4689-8a73-885b835ba56b" providerId="ADAL" clId="{DB6EEF48-7B99-4065-B86F-438051573E36}" dt="2023-06-23T16:55:51.688" v="7713"/>
        <pc:sldMkLst>
          <pc:docMk/>
          <pc:sldMk cId="2238543219" sldId="617"/>
        </pc:sldMkLst>
        <pc:picChg chg="add del mod">
          <ac:chgData name="SHAW, DREW C." userId="aa744414-e39a-4689-8a73-885b835ba56b" providerId="ADAL" clId="{DB6EEF48-7B99-4065-B86F-438051573E36}" dt="2023-06-23T16:21:37.160" v="7520"/>
          <ac:picMkLst>
            <pc:docMk/>
            <pc:sldMk cId="2238543219" sldId="617"/>
            <ac:picMk id="3" creationId="{018E7DF8-B914-5450-ACFE-CF45350145A1}"/>
          </ac:picMkLst>
        </pc:picChg>
        <pc:picChg chg="add del mod">
          <ac:chgData name="SHAW, DREW C." userId="aa744414-e39a-4689-8a73-885b835ba56b" providerId="ADAL" clId="{DB6EEF48-7B99-4065-B86F-438051573E36}" dt="2023-06-23T16:44:29.639" v="7525"/>
          <ac:picMkLst>
            <pc:docMk/>
            <pc:sldMk cId="2238543219" sldId="617"/>
            <ac:picMk id="5" creationId="{BB712E8A-454D-7B3D-96AE-0B22B6444026}"/>
          </ac:picMkLst>
        </pc:picChg>
        <pc:picChg chg="add mod">
          <ac:chgData name="SHAW, DREW C." userId="aa744414-e39a-4689-8a73-885b835ba56b" providerId="ADAL" clId="{DB6EEF48-7B99-4065-B86F-438051573E36}" dt="2023-06-23T16:46:44.661" v="7541" actId="962"/>
          <ac:picMkLst>
            <pc:docMk/>
            <pc:sldMk cId="2238543219" sldId="617"/>
            <ac:picMk id="7" creationId="{59B663D9-741F-0AF5-B86E-DCBFB1F4BA79}"/>
          </ac:picMkLst>
        </pc:picChg>
      </pc:sldChg>
      <pc:sldChg chg="addSp modSp new mod ord modNotes">
        <pc:chgData name="SHAW, DREW C." userId="aa744414-e39a-4689-8a73-885b835ba56b" providerId="ADAL" clId="{DB6EEF48-7B99-4065-B86F-438051573E36}" dt="2023-06-28T23:31:28.908" v="18426" actId="20577"/>
        <pc:sldMkLst>
          <pc:docMk/>
          <pc:sldMk cId="2842089994" sldId="618"/>
        </pc:sldMkLst>
        <pc:picChg chg="add mod">
          <ac:chgData name="SHAW, DREW C." userId="aa744414-e39a-4689-8a73-885b835ba56b" providerId="ADAL" clId="{DB6EEF48-7B99-4065-B86F-438051573E36}" dt="2023-06-23T16:47:27.718" v="7544" actId="962"/>
          <ac:picMkLst>
            <pc:docMk/>
            <pc:sldMk cId="2842089994" sldId="618"/>
            <ac:picMk id="3" creationId="{AF613F92-3196-9BB7-934E-C60B235E4028}"/>
          </ac:picMkLst>
        </pc:picChg>
      </pc:sldChg>
      <pc:sldChg chg="addSp modSp new mod ord modNotes">
        <pc:chgData name="SHAW, DREW C." userId="aa744414-e39a-4689-8a73-885b835ba56b" providerId="ADAL" clId="{DB6EEF48-7B99-4065-B86F-438051573E36}" dt="2023-06-28T23:30:53.012" v="18390" actId="20577"/>
        <pc:sldMkLst>
          <pc:docMk/>
          <pc:sldMk cId="3052717210" sldId="619"/>
        </pc:sldMkLst>
        <pc:picChg chg="add mod">
          <ac:chgData name="SHAW, DREW C." userId="aa744414-e39a-4689-8a73-885b835ba56b" providerId="ADAL" clId="{DB6EEF48-7B99-4065-B86F-438051573E36}" dt="2023-06-23T16:47:40.177" v="7547" actId="962"/>
          <ac:picMkLst>
            <pc:docMk/>
            <pc:sldMk cId="3052717210" sldId="619"/>
            <ac:picMk id="3" creationId="{3AAD1CA9-BDE6-1141-1B8B-DB025E7D8503}"/>
          </ac:picMkLst>
        </pc:picChg>
      </pc:sldChg>
      <pc:sldChg chg="addSp modSp new mod ord">
        <pc:chgData name="SHAW, DREW C." userId="aa744414-e39a-4689-8a73-885b835ba56b" providerId="ADAL" clId="{DB6EEF48-7B99-4065-B86F-438051573E36}" dt="2023-06-23T16:55:24.712" v="7703"/>
        <pc:sldMkLst>
          <pc:docMk/>
          <pc:sldMk cId="1459098212" sldId="620"/>
        </pc:sldMkLst>
        <pc:picChg chg="add mod">
          <ac:chgData name="SHAW, DREW C." userId="aa744414-e39a-4689-8a73-885b835ba56b" providerId="ADAL" clId="{DB6EEF48-7B99-4065-B86F-438051573E36}" dt="2023-06-23T16:47:49.372" v="7550" actId="962"/>
          <ac:picMkLst>
            <pc:docMk/>
            <pc:sldMk cId="1459098212" sldId="620"/>
            <ac:picMk id="3" creationId="{7080DCAB-C502-D01C-3405-618FF7F6A6A8}"/>
          </ac:picMkLst>
        </pc:picChg>
      </pc:sldChg>
      <pc:sldChg chg="addSp modSp new del mod ord">
        <pc:chgData name="SHAW, DREW C." userId="aa744414-e39a-4689-8a73-885b835ba56b" providerId="ADAL" clId="{DB6EEF48-7B99-4065-B86F-438051573E36}" dt="2023-06-23T16:59:27.564" v="7734" actId="47"/>
        <pc:sldMkLst>
          <pc:docMk/>
          <pc:sldMk cId="1440628999" sldId="621"/>
        </pc:sldMkLst>
        <pc:picChg chg="add mod">
          <ac:chgData name="SHAW, DREW C." userId="aa744414-e39a-4689-8a73-885b835ba56b" providerId="ADAL" clId="{DB6EEF48-7B99-4065-B86F-438051573E36}" dt="2023-06-23T16:48:12.407" v="7553" actId="962"/>
          <ac:picMkLst>
            <pc:docMk/>
            <pc:sldMk cId="1440628999" sldId="621"/>
            <ac:picMk id="3" creationId="{5862986B-E93B-FB9C-4060-30AC25308198}"/>
          </ac:picMkLst>
        </pc:picChg>
      </pc:sldChg>
      <pc:sldChg chg="addSp modSp new mod ord modNotes">
        <pc:chgData name="SHAW, DREW C." userId="aa744414-e39a-4689-8a73-885b835ba56b" providerId="ADAL" clId="{DB6EEF48-7B99-4065-B86F-438051573E36}" dt="2023-06-28T23:29:39.456" v="18311" actId="20577"/>
        <pc:sldMkLst>
          <pc:docMk/>
          <pc:sldMk cId="1458889532" sldId="622"/>
        </pc:sldMkLst>
        <pc:picChg chg="add mod">
          <ac:chgData name="SHAW, DREW C." userId="aa744414-e39a-4689-8a73-885b835ba56b" providerId="ADAL" clId="{DB6EEF48-7B99-4065-B86F-438051573E36}" dt="2023-06-23T16:48:24.402" v="7556" actId="962"/>
          <ac:picMkLst>
            <pc:docMk/>
            <pc:sldMk cId="1458889532" sldId="622"/>
            <ac:picMk id="3" creationId="{A9B975CA-B802-F0C3-263B-0C55361C439E}"/>
          </ac:picMkLst>
        </pc:picChg>
      </pc:sldChg>
      <pc:sldChg chg="addSp modSp new mod ord">
        <pc:chgData name="SHAW, DREW C." userId="aa744414-e39a-4689-8a73-885b835ba56b" providerId="ADAL" clId="{DB6EEF48-7B99-4065-B86F-438051573E36}" dt="2023-06-23T18:04:23.474" v="9050"/>
        <pc:sldMkLst>
          <pc:docMk/>
          <pc:sldMk cId="4262636911" sldId="623"/>
        </pc:sldMkLst>
        <pc:picChg chg="add mod">
          <ac:chgData name="SHAW, DREW C." userId="aa744414-e39a-4689-8a73-885b835ba56b" providerId="ADAL" clId="{DB6EEF48-7B99-4065-B86F-438051573E36}" dt="2023-06-23T16:48:48.134" v="7559" actId="962"/>
          <ac:picMkLst>
            <pc:docMk/>
            <pc:sldMk cId="4262636911" sldId="623"/>
            <ac:picMk id="3" creationId="{9F517A9D-8E27-734E-AB28-E773D23E53B9}"/>
          </ac:picMkLst>
        </pc:picChg>
      </pc:sldChg>
      <pc:sldChg chg="addSp modSp new mod ord">
        <pc:chgData name="SHAW, DREW C." userId="aa744414-e39a-4689-8a73-885b835ba56b" providerId="ADAL" clId="{DB6EEF48-7B99-4065-B86F-438051573E36}" dt="2023-06-23T18:04:17.020" v="9048"/>
        <pc:sldMkLst>
          <pc:docMk/>
          <pc:sldMk cId="1311666274" sldId="624"/>
        </pc:sldMkLst>
        <pc:picChg chg="add mod">
          <ac:chgData name="SHAW, DREW C." userId="aa744414-e39a-4689-8a73-885b835ba56b" providerId="ADAL" clId="{DB6EEF48-7B99-4065-B86F-438051573E36}" dt="2023-06-23T16:48:57.793" v="7562" actId="962"/>
          <ac:picMkLst>
            <pc:docMk/>
            <pc:sldMk cId="1311666274" sldId="624"/>
            <ac:picMk id="3" creationId="{3B3901D2-C0C4-571B-9BF7-7ADD616E087B}"/>
          </ac:picMkLst>
        </pc:picChg>
      </pc:sldChg>
      <pc:sldChg chg="addSp modSp new mod">
        <pc:chgData name="SHAW, DREW C." userId="aa744414-e39a-4689-8a73-885b835ba56b" providerId="ADAL" clId="{DB6EEF48-7B99-4065-B86F-438051573E36}" dt="2023-06-23T16:49:08.185" v="7565" actId="962"/>
        <pc:sldMkLst>
          <pc:docMk/>
          <pc:sldMk cId="1306993123" sldId="625"/>
        </pc:sldMkLst>
        <pc:picChg chg="add mod">
          <ac:chgData name="SHAW, DREW C." userId="aa744414-e39a-4689-8a73-885b835ba56b" providerId="ADAL" clId="{DB6EEF48-7B99-4065-B86F-438051573E36}" dt="2023-06-23T16:49:08.185" v="7565" actId="962"/>
          <ac:picMkLst>
            <pc:docMk/>
            <pc:sldMk cId="1306993123" sldId="625"/>
            <ac:picMk id="3" creationId="{803D56AA-DE9E-9AD2-359D-875C02F8A366}"/>
          </ac:picMkLst>
        </pc:picChg>
      </pc:sldChg>
      <pc:sldChg chg="addSp modSp new mod ord modNotes">
        <pc:chgData name="SHAW, DREW C." userId="aa744414-e39a-4689-8a73-885b835ba56b" providerId="ADAL" clId="{DB6EEF48-7B99-4065-B86F-438051573E36}" dt="2023-06-28T23:29:16.660" v="18254" actId="20577"/>
        <pc:sldMkLst>
          <pc:docMk/>
          <pc:sldMk cId="2957138786" sldId="626"/>
        </pc:sldMkLst>
        <pc:picChg chg="add mod">
          <ac:chgData name="SHAW, DREW C." userId="aa744414-e39a-4689-8a73-885b835ba56b" providerId="ADAL" clId="{DB6EEF48-7B99-4065-B86F-438051573E36}" dt="2023-06-23T16:49:16.217" v="7568" actId="962"/>
          <ac:picMkLst>
            <pc:docMk/>
            <pc:sldMk cId="2957138786" sldId="626"/>
            <ac:picMk id="3" creationId="{6C93E54D-D590-71EF-BFF0-98D94E2B8A1A}"/>
          </ac:picMkLst>
        </pc:picChg>
      </pc:sldChg>
      <pc:sldChg chg="addSp modSp new mod ord">
        <pc:chgData name="SHAW, DREW C." userId="aa744414-e39a-4689-8a73-885b835ba56b" providerId="ADAL" clId="{DB6EEF48-7B99-4065-B86F-438051573E36}" dt="2023-06-23T16:56:53.181" v="7729"/>
        <pc:sldMkLst>
          <pc:docMk/>
          <pc:sldMk cId="4015278766" sldId="627"/>
        </pc:sldMkLst>
        <pc:picChg chg="add mod">
          <ac:chgData name="SHAW, DREW C." userId="aa744414-e39a-4689-8a73-885b835ba56b" providerId="ADAL" clId="{DB6EEF48-7B99-4065-B86F-438051573E36}" dt="2023-06-23T16:49:27.282" v="7571" actId="962"/>
          <ac:picMkLst>
            <pc:docMk/>
            <pc:sldMk cId="4015278766" sldId="627"/>
            <ac:picMk id="3" creationId="{444FE92F-A313-AB41-BCB9-4BF04D2D2692}"/>
          </ac:picMkLst>
        </pc:picChg>
      </pc:sldChg>
      <pc:sldChg chg="addSp modSp new mod ord">
        <pc:chgData name="SHAW, DREW C." userId="aa744414-e39a-4689-8a73-885b835ba56b" providerId="ADAL" clId="{DB6EEF48-7B99-4065-B86F-438051573E36}" dt="2023-06-23T17:01:51.279" v="7761"/>
        <pc:sldMkLst>
          <pc:docMk/>
          <pc:sldMk cId="4213651777" sldId="628"/>
        </pc:sldMkLst>
        <pc:picChg chg="add mod">
          <ac:chgData name="SHAW, DREW C." userId="aa744414-e39a-4689-8a73-885b835ba56b" providerId="ADAL" clId="{DB6EEF48-7B99-4065-B86F-438051573E36}" dt="2023-06-23T16:49:38.462" v="7574" actId="962"/>
          <ac:picMkLst>
            <pc:docMk/>
            <pc:sldMk cId="4213651777" sldId="628"/>
            <ac:picMk id="3" creationId="{5E33A6B6-EA2B-506D-C527-F04DEF16D0BA}"/>
          </ac:picMkLst>
        </pc:picChg>
      </pc:sldChg>
      <pc:sldChg chg="addSp modSp new mod ord">
        <pc:chgData name="SHAW, DREW C." userId="aa744414-e39a-4689-8a73-885b835ba56b" providerId="ADAL" clId="{DB6EEF48-7B99-4065-B86F-438051573E36}" dt="2023-06-23T16:56:47.315" v="7727"/>
        <pc:sldMkLst>
          <pc:docMk/>
          <pc:sldMk cId="3318325952" sldId="629"/>
        </pc:sldMkLst>
        <pc:picChg chg="add mod">
          <ac:chgData name="SHAW, DREW C." userId="aa744414-e39a-4689-8a73-885b835ba56b" providerId="ADAL" clId="{DB6EEF48-7B99-4065-B86F-438051573E36}" dt="2023-06-23T16:50:04.039" v="7581" actId="962"/>
          <ac:picMkLst>
            <pc:docMk/>
            <pc:sldMk cId="3318325952" sldId="629"/>
            <ac:picMk id="3" creationId="{638BE2B7-4026-2C2D-DFCF-1BD5410F17B5}"/>
          </ac:picMkLst>
        </pc:picChg>
      </pc:sldChg>
      <pc:sldChg chg="addSp modSp new mod ord">
        <pc:chgData name="SHAW, DREW C." userId="aa744414-e39a-4689-8a73-885b835ba56b" providerId="ADAL" clId="{DB6EEF48-7B99-4065-B86F-438051573E36}" dt="2023-06-23T16:59:46.480" v="7736"/>
        <pc:sldMkLst>
          <pc:docMk/>
          <pc:sldMk cId="858935169" sldId="630"/>
        </pc:sldMkLst>
        <pc:picChg chg="add mod">
          <ac:chgData name="SHAW, DREW C." userId="aa744414-e39a-4689-8a73-885b835ba56b" providerId="ADAL" clId="{DB6EEF48-7B99-4065-B86F-438051573E36}" dt="2023-06-23T16:50:13.789" v="7584" actId="962"/>
          <ac:picMkLst>
            <pc:docMk/>
            <pc:sldMk cId="858935169" sldId="630"/>
            <ac:picMk id="3" creationId="{E994249E-F430-1205-124A-C2C3823F329C}"/>
          </ac:picMkLst>
        </pc:picChg>
      </pc:sldChg>
      <pc:sldChg chg="addSp modSp new mod ord">
        <pc:chgData name="SHAW, DREW C." userId="aa744414-e39a-4689-8a73-885b835ba56b" providerId="ADAL" clId="{DB6EEF48-7B99-4065-B86F-438051573E36}" dt="2023-06-23T17:01:51.279" v="7761"/>
        <pc:sldMkLst>
          <pc:docMk/>
          <pc:sldMk cId="2846696351" sldId="631"/>
        </pc:sldMkLst>
        <pc:picChg chg="add mod">
          <ac:chgData name="SHAW, DREW C." userId="aa744414-e39a-4689-8a73-885b835ba56b" providerId="ADAL" clId="{DB6EEF48-7B99-4065-B86F-438051573E36}" dt="2023-06-23T16:50:23.058" v="7587" actId="962"/>
          <ac:picMkLst>
            <pc:docMk/>
            <pc:sldMk cId="2846696351" sldId="631"/>
            <ac:picMk id="3" creationId="{24A22AA2-32F5-6C48-B357-266189A9BB45}"/>
          </ac:picMkLst>
        </pc:picChg>
      </pc:sldChg>
      <pc:sldChg chg="new del">
        <pc:chgData name="SHAW, DREW C." userId="aa744414-e39a-4689-8a73-885b835ba56b" providerId="ADAL" clId="{DB6EEF48-7B99-4065-B86F-438051573E36}" dt="2023-06-23T17:03:27.761" v="7763" actId="47"/>
        <pc:sldMkLst>
          <pc:docMk/>
          <pc:sldMk cId="1000282455" sldId="632"/>
        </pc:sldMkLst>
      </pc:sldChg>
      <pc:sldChg chg="addSp new del mod">
        <pc:chgData name="SHAW, DREW C." userId="aa744414-e39a-4689-8a73-885b835ba56b" providerId="ADAL" clId="{DB6EEF48-7B99-4065-B86F-438051573E36}" dt="2023-06-27T11:07:30.946" v="14806" actId="47"/>
        <pc:sldMkLst>
          <pc:docMk/>
          <pc:sldMk cId="3045011106" sldId="632"/>
        </pc:sldMkLst>
        <pc:picChg chg="add">
          <ac:chgData name="SHAW, DREW C." userId="aa744414-e39a-4689-8a73-885b835ba56b" providerId="ADAL" clId="{DB6EEF48-7B99-4065-B86F-438051573E36}" dt="2023-06-23T17:26:40.508" v="7845" actId="22"/>
          <ac:picMkLst>
            <pc:docMk/>
            <pc:sldMk cId="3045011106" sldId="632"/>
            <ac:picMk id="3" creationId="{F05BA20D-5382-BCFA-0541-218865CBDFB0}"/>
          </ac:picMkLst>
        </pc:picChg>
      </pc:sldChg>
      <pc:sldChg chg="modSp new mod modNotesTx">
        <pc:chgData name="SHAW, DREW C." userId="aa744414-e39a-4689-8a73-885b835ba56b" providerId="ADAL" clId="{DB6EEF48-7B99-4065-B86F-438051573E36}" dt="2023-06-28T23:45:35.868" v="18958" actId="20577"/>
        <pc:sldMkLst>
          <pc:docMk/>
          <pc:sldMk cId="642140902" sldId="633"/>
        </pc:sldMkLst>
        <pc:spChg chg="mod">
          <ac:chgData name="SHAW, DREW C." userId="aa744414-e39a-4689-8a73-885b835ba56b" providerId="ADAL" clId="{DB6EEF48-7B99-4065-B86F-438051573E36}" dt="2023-06-28T23:05:26.283" v="17781" actId="20577"/>
          <ac:spMkLst>
            <pc:docMk/>
            <pc:sldMk cId="642140902" sldId="633"/>
            <ac:spMk id="2" creationId="{5ED234A6-056B-2ED7-439B-68B29EA82C49}"/>
          </ac:spMkLst>
        </pc:spChg>
        <pc:spChg chg="mod">
          <ac:chgData name="SHAW, DREW C." userId="aa744414-e39a-4689-8a73-885b835ba56b" providerId="ADAL" clId="{DB6EEF48-7B99-4065-B86F-438051573E36}" dt="2023-06-27T12:29:19.321" v="15336" actId="20577"/>
          <ac:spMkLst>
            <pc:docMk/>
            <pc:sldMk cId="642140902" sldId="633"/>
            <ac:spMk id="3" creationId="{54E64720-9574-5277-4AAD-AEA54EC3E9F8}"/>
          </ac:spMkLst>
        </pc:spChg>
      </pc:sldChg>
      <pc:sldChg chg="addSp delSp modSp new mod ord setBg modNotesTx">
        <pc:chgData name="SHAW, DREW C." userId="aa744414-e39a-4689-8a73-885b835ba56b" providerId="ADAL" clId="{DB6EEF48-7B99-4065-B86F-438051573E36}" dt="2023-06-29T00:12:50.370" v="21116" actId="20577"/>
        <pc:sldMkLst>
          <pc:docMk/>
          <pc:sldMk cId="230560984" sldId="634"/>
        </pc:sldMkLst>
        <pc:spChg chg="add del">
          <ac:chgData name="SHAW, DREW C." userId="aa744414-e39a-4689-8a73-885b835ba56b" providerId="ADAL" clId="{DB6EEF48-7B99-4065-B86F-438051573E36}" dt="2023-06-25T11:22:41.384" v="10173" actId="26606"/>
          <ac:spMkLst>
            <pc:docMk/>
            <pc:sldMk cId="230560984" sldId="634"/>
            <ac:spMk id="5" creationId="{42A4FC2C-047E-45A5-965D-8E1E3BF09BC6}"/>
          </ac:spMkLst>
        </pc:spChg>
        <pc:spChg chg="add del">
          <ac:chgData name="SHAW, DREW C." userId="aa744414-e39a-4689-8a73-885b835ba56b" providerId="ADAL" clId="{DB6EEF48-7B99-4065-B86F-438051573E36}" dt="2023-06-25T11:23:22.278" v="10181" actId="26606"/>
          <ac:spMkLst>
            <pc:docMk/>
            <pc:sldMk cId="230560984" sldId="634"/>
            <ac:spMk id="6" creationId="{86FF76B9-219D-4469-AF87-0236D29032F1}"/>
          </ac:spMkLst>
        </pc:spChg>
        <pc:spChg chg="add del">
          <ac:chgData name="SHAW, DREW C." userId="aa744414-e39a-4689-8a73-885b835ba56b" providerId="ADAL" clId="{DB6EEF48-7B99-4065-B86F-438051573E36}" dt="2023-06-25T11:22:52.556" v="10175" actId="26606"/>
          <ac:spMkLst>
            <pc:docMk/>
            <pc:sldMk cId="230560984" sldId="634"/>
            <ac:spMk id="7" creationId="{C7D023E4-8DE1-436E-9847-ED6A4B4B04FD}"/>
          </ac:spMkLst>
        </pc:spChg>
        <pc:spChg chg="add del">
          <ac:chgData name="SHAW, DREW C." userId="aa744414-e39a-4689-8a73-885b835ba56b" providerId="ADAL" clId="{DB6EEF48-7B99-4065-B86F-438051573E36}" dt="2023-06-25T11:22:16.866" v="10171" actId="26606"/>
          <ac:spMkLst>
            <pc:docMk/>
            <pc:sldMk cId="230560984" sldId="634"/>
            <ac:spMk id="8" creationId="{AB8C311F-7253-4AED-9701-7FC0708C41C7}"/>
          </ac:spMkLst>
        </pc:spChg>
        <pc:spChg chg="add del">
          <ac:chgData name="SHAW, DREW C." userId="aa744414-e39a-4689-8a73-885b835ba56b" providerId="ADAL" clId="{DB6EEF48-7B99-4065-B86F-438051573E36}" dt="2023-06-25T11:22:52.556" v="10175" actId="26606"/>
          <ac:spMkLst>
            <pc:docMk/>
            <pc:sldMk cId="230560984" sldId="634"/>
            <ac:spMk id="9" creationId="{8B2B1708-8CE4-4A20-94F5-55118AE2CBD7}"/>
          </ac:spMkLst>
        </pc:spChg>
        <pc:spChg chg="add del">
          <ac:chgData name="SHAW, DREW C." userId="aa744414-e39a-4689-8a73-885b835ba56b" providerId="ADAL" clId="{DB6EEF48-7B99-4065-B86F-438051573E36}" dt="2023-06-25T11:22:16.866" v="10171" actId="26606"/>
          <ac:spMkLst>
            <pc:docMk/>
            <pc:sldMk cId="230560984" sldId="634"/>
            <ac:spMk id="10" creationId="{E2384209-CB15-4CDF-9D31-C44FD9A3F20D}"/>
          </ac:spMkLst>
        </pc:spChg>
        <pc:spChg chg="add del">
          <ac:chgData name="SHAW, DREW C." userId="aa744414-e39a-4689-8a73-885b835ba56b" providerId="ADAL" clId="{DB6EEF48-7B99-4065-B86F-438051573E36}" dt="2023-06-25T11:22:16.866" v="10171" actId="26606"/>
          <ac:spMkLst>
            <pc:docMk/>
            <pc:sldMk cId="230560984" sldId="634"/>
            <ac:spMk id="12" creationId="{2633B3B5-CC90-43F0-8714-D31D1F3F0209}"/>
          </ac:spMkLst>
        </pc:spChg>
        <pc:spChg chg="add del">
          <ac:chgData name="SHAW, DREW C." userId="aa744414-e39a-4689-8a73-885b835ba56b" providerId="ADAL" clId="{DB6EEF48-7B99-4065-B86F-438051573E36}" dt="2023-06-25T11:22:16.866" v="10171" actId="26606"/>
          <ac:spMkLst>
            <pc:docMk/>
            <pc:sldMk cId="230560984" sldId="634"/>
            <ac:spMk id="14" creationId="{A8D57A06-A426-446D-B02C-A2DC6B62E45E}"/>
          </ac:spMkLst>
        </pc:spChg>
        <pc:spChg chg="add del">
          <ac:chgData name="SHAW, DREW C." userId="aa744414-e39a-4689-8a73-885b835ba56b" providerId="ADAL" clId="{DB6EEF48-7B99-4065-B86F-438051573E36}" dt="2023-06-25T11:23:22.278" v="10181" actId="26606"/>
          <ac:spMkLst>
            <pc:docMk/>
            <pc:sldMk cId="230560984" sldId="634"/>
            <ac:spMk id="18" creationId="{2E80C965-DB6D-4F81-9E9E-B027384D0BD6}"/>
          </ac:spMkLst>
        </pc:spChg>
        <pc:spChg chg="add del">
          <ac:chgData name="SHAW, DREW C." userId="aa744414-e39a-4689-8a73-885b835ba56b" providerId="ADAL" clId="{DB6EEF48-7B99-4065-B86F-438051573E36}" dt="2023-06-25T11:23:22.278" v="10181" actId="26606"/>
          <ac:spMkLst>
            <pc:docMk/>
            <pc:sldMk cId="230560984" sldId="634"/>
            <ac:spMk id="19" creationId="{633C5E46-DAC5-4661-9C87-22B08E2A512F}"/>
          </ac:spMkLst>
        </pc:spChg>
        <pc:spChg chg="add del">
          <ac:chgData name="SHAW, DREW C." userId="aa744414-e39a-4689-8a73-885b835ba56b" providerId="ADAL" clId="{DB6EEF48-7B99-4065-B86F-438051573E36}" dt="2023-06-25T11:23:01.189" v="10177" actId="26606"/>
          <ac:spMkLst>
            <pc:docMk/>
            <pc:sldMk cId="230560984" sldId="634"/>
            <ac:spMk id="25" creationId="{AB8C311F-7253-4AED-9701-7FC0708C41C7}"/>
          </ac:spMkLst>
        </pc:spChg>
        <pc:spChg chg="add del">
          <ac:chgData name="SHAW, DREW C." userId="aa744414-e39a-4689-8a73-885b835ba56b" providerId="ADAL" clId="{DB6EEF48-7B99-4065-B86F-438051573E36}" dt="2023-06-25T11:23:01.189" v="10177" actId="26606"/>
          <ac:spMkLst>
            <pc:docMk/>
            <pc:sldMk cId="230560984" sldId="634"/>
            <ac:spMk id="26" creationId="{E2384209-CB15-4CDF-9D31-C44FD9A3F20D}"/>
          </ac:spMkLst>
        </pc:spChg>
        <pc:spChg chg="add del">
          <ac:chgData name="SHAW, DREW C." userId="aa744414-e39a-4689-8a73-885b835ba56b" providerId="ADAL" clId="{DB6EEF48-7B99-4065-B86F-438051573E36}" dt="2023-06-25T11:23:01.189" v="10177" actId="26606"/>
          <ac:spMkLst>
            <pc:docMk/>
            <pc:sldMk cId="230560984" sldId="634"/>
            <ac:spMk id="27" creationId="{2633B3B5-CC90-43F0-8714-D31D1F3F0209}"/>
          </ac:spMkLst>
        </pc:spChg>
        <pc:spChg chg="add del">
          <ac:chgData name="SHAW, DREW C." userId="aa744414-e39a-4689-8a73-885b835ba56b" providerId="ADAL" clId="{DB6EEF48-7B99-4065-B86F-438051573E36}" dt="2023-06-25T11:23:01.189" v="10177" actId="26606"/>
          <ac:spMkLst>
            <pc:docMk/>
            <pc:sldMk cId="230560984" sldId="634"/>
            <ac:spMk id="28" creationId="{A8D57A06-A426-446D-B02C-A2DC6B62E45E}"/>
          </ac:spMkLst>
        </pc:spChg>
        <pc:spChg chg="add del">
          <ac:chgData name="SHAW, DREW C." userId="aa744414-e39a-4689-8a73-885b835ba56b" providerId="ADAL" clId="{DB6EEF48-7B99-4065-B86F-438051573E36}" dt="2023-06-25T11:23:07.666" v="10179" actId="26606"/>
          <ac:spMkLst>
            <pc:docMk/>
            <pc:sldMk cId="230560984" sldId="634"/>
            <ac:spMk id="30" creationId="{AB8C311F-7253-4AED-9701-7FC0708C41C7}"/>
          </ac:spMkLst>
        </pc:spChg>
        <pc:spChg chg="add del">
          <ac:chgData name="SHAW, DREW C." userId="aa744414-e39a-4689-8a73-885b835ba56b" providerId="ADAL" clId="{DB6EEF48-7B99-4065-B86F-438051573E36}" dt="2023-06-25T11:23:07.666" v="10179" actId="26606"/>
          <ac:spMkLst>
            <pc:docMk/>
            <pc:sldMk cId="230560984" sldId="634"/>
            <ac:spMk id="31" creationId="{E2384209-CB15-4CDF-9D31-C44FD9A3F20D}"/>
          </ac:spMkLst>
        </pc:spChg>
        <pc:spChg chg="add del">
          <ac:chgData name="SHAW, DREW C." userId="aa744414-e39a-4689-8a73-885b835ba56b" providerId="ADAL" clId="{DB6EEF48-7B99-4065-B86F-438051573E36}" dt="2023-06-25T11:23:07.666" v="10179" actId="26606"/>
          <ac:spMkLst>
            <pc:docMk/>
            <pc:sldMk cId="230560984" sldId="634"/>
            <ac:spMk id="32" creationId="{2633B3B5-CC90-43F0-8714-D31D1F3F0209}"/>
          </ac:spMkLst>
        </pc:spChg>
        <pc:spChg chg="add del">
          <ac:chgData name="SHAW, DREW C." userId="aa744414-e39a-4689-8a73-885b835ba56b" providerId="ADAL" clId="{DB6EEF48-7B99-4065-B86F-438051573E36}" dt="2023-06-25T11:23:07.666" v="10179" actId="26606"/>
          <ac:spMkLst>
            <pc:docMk/>
            <pc:sldMk cId="230560984" sldId="634"/>
            <ac:spMk id="33" creationId="{A8D57A06-A426-446D-B02C-A2DC6B62E45E}"/>
          </ac:spMkLst>
        </pc:spChg>
        <pc:grpChg chg="add del">
          <ac:chgData name="SHAW, DREW C." userId="aa744414-e39a-4689-8a73-885b835ba56b" providerId="ADAL" clId="{DB6EEF48-7B99-4065-B86F-438051573E36}" dt="2023-06-25T11:22:52.556" v="10175" actId="26606"/>
          <ac:grpSpMkLst>
            <pc:docMk/>
            <pc:sldMk cId="230560984" sldId="634"/>
            <ac:grpSpMk id="11" creationId="{EC2D6DD8-FAD6-401D-9DE6-71DD04C980F3}"/>
          </ac:grpSpMkLst>
        </pc:grpChg>
        <pc:grpChg chg="add del">
          <ac:chgData name="SHAW, DREW C." userId="aa744414-e39a-4689-8a73-885b835ba56b" providerId="ADAL" clId="{DB6EEF48-7B99-4065-B86F-438051573E36}" dt="2023-06-25T11:23:22.278" v="10181" actId="26606"/>
          <ac:grpSpMkLst>
            <pc:docMk/>
            <pc:sldMk cId="230560984" sldId="634"/>
            <ac:grpSpMk id="13" creationId="{DB88BD78-87E1-424D-B479-C37D8E41B12E}"/>
          </ac:grpSpMkLst>
        </pc:grpChg>
        <pc:grpChg chg="add del">
          <ac:chgData name="SHAW, DREW C." userId="aa744414-e39a-4689-8a73-885b835ba56b" providerId="ADAL" clId="{DB6EEF48-7B99-4065-B86F-438051573E36}" dt="2023-06-25T11:22:52.556" v="10175" actId="26606"/>
          <ac:grpSpMkLst>
            <pc:docMk/>
            <pc:sldMk cId="230560984" sldId="634"/>
            <ac:grpSpMk id="16" creationId="{43F5E015-E085-4624-B431-B42414448684}"/>
          </ac:grpSpMkLst>
        </pc:grpChg>
        <pc:picChg chg="add mod">
          <ac:chgData name="SHAW, DREW C." userId="aa744414-e39a-4689-8a73-885b835ba56b" providerId="ADAL" clId="{DB6EEF48-7B99-4065-B86F-438051573E36}" dt="2023-06-25T11:23:22.278" v="10181" actId="26606"/>
          <ac:picMkLst>
            <pc:docMk/>
            <pc:sldMk cId="230560984" sldId="634"/>
            <ac:picMk id="3" creationId="{4C22E6A3-A96D-B7E0-59DF-3AB3E5D196FD}"/>
          </ac:picMkLst>
        </pc:picChg>
        <pc:inkChg chg="add">
          <ac:chgData name="SHAW, DREW C." userId="aa744414-e39a-4689-8a73-885b835ba56b" providerId="ADAL" clId="{DB6EEF48-7B99-4065-B86F-438051573E36}" dt="2023-06-25T11:38:59.565" v="10286" actId="9405"/>
          <ac:inkMkLst>
            <pc:docMk/>
            <pc:sldMk cId="230560984" sldId="634"/>
            <ac:inkMk id="4" creationId="{AEABDBB9-19F1-8750-0788-151573AF043C}"/>
          </ac:inkMkLst>
        </pc:inkChg>
        <pc:inkChg chg="add">
          <ac:chgData name="SHAW, DREW C." userId="aa744414-e39a-4689-8a73-885b835ba56b" providerId="ADAL" clId="{DB6EEF48-7B99-4065-B86F-438051573E36}" dt="2023-06-25T11:39:05.632" v="10287" actId="9405"/>
          <ac:inkMkLst>
            <pc:docMk/>
            <pc:sldMk cId="230560984" sldId="634"/>
            <ac:inkMk id="24" creationId="{3426F65D-0DF7-83D5-7F99-B1D693B00805}"/>
          </ac:inkMkLst>
        </pc:inkChg>
        <pc:inkChg chg="add">
          <ac:chgData name="SHAW, DREW C." userId="aa744414-e39a-4689-8a73-885b835ba56b" providerId="ADAL" clId="{DB6EEF48-7B99-4065-B86F-438051573E36}" dt="2023-06-25T11:39:07.647" v="10288" actId="9405"/>
          <ac:inkMkLst>
            <pc:docMk/>
            <pc:sldMk cId="230560984" sldId="634"/>
            <ac:inkMk id="29" creationId="{EE8DE10B-E3BD-9790-9BA8-CF056BD09101}"/>
          </ac:inkMkLst>
        </pc:inkChg>
      </pc:sldChg>
      <pc:sldChg chg="addSp delSp modSp new mod modNotesTx">
        <pc:chgData name="SHAW, DREW C." userId="aa744414-e39a-4689-8a73-885b835ba56b" providerId="ADAL" clId="{DB6EEF48-7B99-4065-B86F-438051573E36}" dt="2023-06-29T00:06:30.348" v="20317" actId="20577"/>
        <pc:sldMkLst>
          <pc:docMk/>
          <pc:sldMk cId="1800460216" sldId="635"/>
        </pc:sldMkLst>
        <pc:spChg chg="mod">
          <ac:chgData name="SHAW, DREW C." userId="aa744414-e39a-4689-8a73-885b835ba56b" providerId="ADAL" clId="{DB6EEF48-7B99-4065-B86F-438051573E36}" dt="2023-06-25T10:33:00.741" v="10110" actId="27636"/>
          <ac:spMkLst>
            <pc:docMk/>
            <pc:sldMk cId="1800460216" sldId="635"/>
            <ac:spMk id="2" creationId="{C6AC5D39-7E73-87BE-AAA0-EA85B57731A0}"/>
          </ac:spMkLst>
        </pc:spChg>
        <pc:spChg chg="del">
          <ac:chgData name="SHAW, DREW C." userId="aa744414-e39a-4689-8a73-885b835ba56b" providerId="ADAL" clId="{DB6EEF48-7B99-4065-B86F-438051573E36}" dt="2023-06-25T10:31:42.636" v="10096"/>
          <ac:spMkLst>
            <pc:docMk/>
            <pc:sldMk cId="1800460216" sldId="635"/>
            <ac:spMk id="3" creationId="{0076DD4C-7BEF-EDBE-A57F-AC9DD435B160}"/>
          </ac:spMkLst>
        </pc:spChg>
        <pc:picChg chg="add mod">
          <ac:chgData name="SHAW, DREW C." userId="aa744414-e39a-4689-8a73-885b835ba56b" providerId="ADAL" clId="{DB6EEF48-7B99-4065-B86F-438051573E36}" dt="2023-06-25T10:33:23.381" v="10111" actId="14100"/>
          <ac:picMkLst>
            <pc:docMk/>
            <pc:sldMk cId="1800460216" sldId="635"/>
            <ac:picMk id="5" creationId="{A0A7D215-D3D9-7F6C-F6C4-836CE3867743}"/>
          </ac:picMkLst>
        </pc:picChg>
      </pc:sldChg>
      <pc:sldChg chg="addSp delSp modSp new mod setBg modNotesTx">
        <pc:chgData name="SHAW, DREW C." userId="aa744414-e39a-4689-8a73-885b835ba56b" providerId="ADAL" clId="{DB6EEF48-7B99-4065-B86F-438051573E36}" dt="2023-06-29T00:09:00.775" v="20692" actId="20577"/>
        <pc:sldMkLst>
          <pc:docMk/>
          <pc:sldMk cId="2774586779" sldId="636"/>
        </pc:sldMkLst>
        <pc:spChg chg="add del">
          <ac:chgData name="SHAW, DREW C." userId="aa744414-e39a-4689-8a73-885b835ba56b" providerId="ADAL" clId="{DB6EEF48-7B99-4065-B86F-438051573E36}" dt="2023-06-25T11:21:35.460" v="10166" actId="26606"/>
          <ac:spMkLst>
            <pc:docMk/>
            <pc:sldMk cId="2774586779" sldId="636"/>
            <ac:spMk id="2" creationId="{7C79D4EE-8AFA-DAC6-7AD8-691DB056D13A}"/>
          </ac:spMkLst>
        </pc:spChg>
        <pc:spChg chg="del">
          <ac:chgData name="SHAW, DREW C." userId="aa744414-e39a-4689-8a73-885b835ba56b" providerId="ADAL" clId="{DB6EEF48-7B99-4065-B86F-438051573E36}" dt="2023-06-25T11:08:08.291" v="10114"/>
          <ac:spMkLst>
            <pc:docMk/>
            <pc:sldMk cId="2774586779" sldId="636"/>
            <ac:spMk id="3" creationId="{0BC6A05E-F50F-908B-C53D-2EE49DCE1479}"/>
          </ac:spMkLst>
        </pc:spChg>
        <pc:spChg chg="add del">
          <ac:chgData name="SHAW, DREW C." userId="aa744414-e39a-4689-8a73-885b835ba56b" providerId="ADAL" clId="{DB6EEF48-7B99-4065-B86F-438051573E36}" dt="2023-06-25T11:21:11.952" v="10157" actId="26606"/>
          <ac:spMkLst>
            <pc:docMk/>
            <pc:sldMk cId="2774586779" sldId="636"/>
            <ac:spMk id="10" creationId="{AB8C311F-7253-4AED-9701-7FC0708C41C7}"/>
          </ac:spMkLst>
        </pc:spChg>
        <pc:spChg chg="add del">
          <ac:chgData name="SHAW, DREW C." userId="aa744414-e39a-4689-8a73-885b835ba56b" providerId="ADAL" clId="{DB6EEF48-7B99-4065-B86F-438051573E36}" dt="2023-06-25T11:21:11.952" v="10157" actId="26606"/>
          <ac:spMkLst>
            <pc:docMk/>
            <pc:sldMk cId="2774586779" sldId="636"/>
            <ac:spMk id="12" creationId="{E2384209-CB15-4CDF-9D31-C44FD9A3F20D}"/>
          </ac:spMkLst>
        </pc:spChg>
        <pc:spChg chg="add del">
          <ac:chgData name="SHAW, DREW C." userId="aa744414-e39a-4689-8a73-885b835ba56b" providerId="ADAL" clId="{DB6EEF48-7B99-4065-B86F-438051573E36}" dt="2023-06-25T11:21:11.952" v="10157" actId="26606"/>
          <ac:spMkLst>
            <pc:docMk/>
            <pc:sldMk cId="2774586779" sldId="636"/>
            <ac:spMk id="14" creationId="{2633B3B5-CC90-43F0-8714-D31D1F3F0209}"/>
          </ac:spMkLst>
        </pc:spChg>
        <pc:spChg chg="add del">
          <ac:chgData name="SHAW, DREW C." userId="aa744414-e39a-4689-8a73-885b835ba56b" providerId="ADAL" clId="{DB6EEF48-7B99-4065-B86F-438051573E36}" dt="2023-06-25T11:21:11.952" v="10157" actId="26606"/>
          <ac:spMkLst>
            <pc:docMk/>
            <pc:sldMk cId="2774586779" sldId="636"/>
            <ac:spMk id="16" creationId="{A8D57A06-A426-446D-B02C-A2DC6B62E45E}"/>
          </ac:spMkLst>
        </pc:spChg>
        <pc:spChg chg="add del">
          <ac:chgData name="SHAW, DREW C." userId="aa744414-e39a-4689-8a73-885b835ba56b" providerId="ADAL" clId="{DB6EEF48-7B99-4065-B86F-438051573E36}" dt="2023-06-25T11:21:25.665" v="10159" actId="26606"/>
          <ac:spMkLst>
            <pc:docMk/>
            <pc:sldMk cId="2774586779" sldId="636"/>
            <ac:spMk id="18" creationId="{9A97C86A-04D6-40F7-AE84-31AB43E6A846}"/>
          </ac:spMkLst>
        </pc:spChg>
        <pc:spChg chg="add del">
          <ac:chgData name="SHAW, DREW C." userId="aa744414-e39a-4689-8a73-885b835ba56b" providerId="ADAL" clId="{DB6EEF48-7B99-4065-B86F-438051573E36}" dt="2023-06-25T11:21:25.665" v="10159" actId="26606"/>
          <ac:spMkLst>
            <pc:docMk/>
            <pc:sldMk cId="2774586779" sldId="636"/>
            <ac:spMk id="19" creationId="{F3060C83-F051-4F0E-ABAD-AA0DFC48B218}"/>
          </ac:spMkLst>
        </pc:spChg>
        <pc:spChg chg="add del">
          <ac:chgData name="SHAW, DREW C." userId="aa744414-e39a-4689-8a73-885b835ba56b" providerId="ADAL" clId="{DB6EEF48-7B99-4065-B86F-438051573E36}" dt="2023-06-25T11:21:25.665" v="10159" actId="26606"/>
          <ac:spMkLst>
            <pc:docMk/>
            <pc:sldMk cId="2774586779" sldId="636"/>
            <ac:spMk id="20" creationId="{FF9F2414-84E8-453E-B1F3-389FDE8192D9}"/>
          </ac:spMkLst>
        </pc:spChg>
        <pc:spChg chg="add del">
          <ac:chgData name="SHAW, DREW C." userId="aa744414-e39a-4689-8a73-885b835ba56b" providerId="ADAL" clId="{DB6EEF48-7B99-4065-B86F-438051573E36}" dt="2023-06-25T11:21:25.665" v="10159" actId="26606"/>
          <ac:spMkLst>
            <pc:docMk/>
            <pc:sldMk cId="2774586779" sldId="636"/>
            <ac:spMk id="21" creationId="{83C98ABE-055B-441F-B07E-44F97F083C39}"/>
          </ac:spMkLst>
        </pc:spChg>
        <pc:spChg chg="add del">
          <ac:chgData name="SHAW, DREW C." userId="aa744414-e39a-4689-8a73-885b835ba56b" providerId="ADAL" clId="{DB6EEF48-7B99-4065-B86F-438051573E36}" dt="2023-06-25T11:21:25.665" v="10159" actId="26606"/>
          <ac:spMkLst>
            <pc:docMk/>
            <pc:sldMk cId="2774586779" sldId="636"/>
            <ac:spMk id="22" creationId="{3ECA69A1-7536-43AC-85EF-C7106179F5ED}"/>
          </ac:spMkLst>
        </pc:spChg>
        <pc:spChg chg="add del">
          <ac:chgData name="SHAW, DREW C." userId="aa744414-e39a-4689-8a73-885b835ba56b" providerId="ADAL" clId="{DB6EEF48-7B99-4065-B86F-438051573E36}" dt="2023-06-25T11:21:25.665" v="10159" actId="26606"/>
          <ac:spMkLst>
            <pc:docMk/>
            <pc:sldMk cId="2774586779" sldId="636"/>
            <ac:spMk id="23" creationId="{29FDB030-9B49-4CED-8CCD-4D99382388AC}"/>
          </ac:spMkLst>
        </pc:spChg>
        <pc:spChg chg="add del">
          <ac:chgData name="SHAW, DREW C." userId="aa744414-e39a-4689-8a73-885b835ba56b" providerId="ADAL" clId="{DB6EEF48-7B99-4065-B86F-438051573E36}" dt="2023-06-25T11:21:25.665" v="10159" actId="26606"/>
          <ac:spMkLst>
            <pc:docMk/>
            <pc:sldMk cId="2774586779" sldId="636"/>
            <ac:spMk id="24" creationId="{3783CA14-24A1-485C-8B30-D6A5D87987AD}"/>
          </ac:spMkLst>
        </pc:spChg>
        <pc:spChg chg="add del">
          <ac:chgData name="SHAW, DREW C." userId="aa744414-e39a-4689-8a73-885b835ba56b" providerId="ADAL" clId="{DB6EEF48-7B99-4065-B86F-438051573E36}" dt="2023-06-25T11:21:30.194" v="10161" actId="26606"/>
          <ac:spMkLst>
            <pc:docMk/>
            <pc:sldMk cId="2774586779" sldId="636"/>
            <ac:spMk id="26" creationId="{AB8C311F-7253-4AED-9701-7FC0708C41C7}"/>
          </ac:spMkLst>
        </pc:spChg>
        <pc:spChg chg="add del">
          <ac:chgData name="SHAW, DREW C." userId="aa744414-e39a-4689-8a73-885b835ba56b" providerId="ADAL" clId="{DB6EEF48-7B99-4065-B86F-438051573E36}" dt="2023-06-25T11:21:30.194" v="10161" actId="26606"/>
          <ac:spMkLst>
            <pc:docMk/>
            <pc:sldMk cId="2774586779" sldId="636"/>
            <ac:spMk id="27" creationId="{E2384209-CB15-4CDF-9D31-C44FD9A3F20D}"/>
          </ac:spMkLst>
        </pc:spChg>
        <pc:spChg chg="add del">
          <ac:chgData name="SHAW, DREW C." userId="aa744414-e39a-4689-8a73-885b835ba56b" providerId="ADAL" clId="{DB6EEF48-7B99-4065-B86F-438051573E36}" dt="2023-06-25T11:21:30.194" v="10161" actId="26606"/>
          <ac:spMkLst>
            <pc:docMk/>
            <pc:sldMk cId="2774586779" sldId="636"/>
            <ac:spMk id="28" creationId="{2633B3B5-CC90-43F0-8714-D31D1F3F0209}"/>
          </ac:spMkLst>
        </pc:spChg>
        <pc:spChg chg="add del">
          <ac:chgData name="SHAW, DREW C." userId="aa744414-e39a-4689-8a73-885b835ba56b" providerId="ADAL" clId="{DB6EEF48-7B99-4065-B86F-438051573E36}" dt="2023-06-25T11:21:30.194" v="10161" actId="26606"/>
          <ac:spMkLst>
            <pc:docMk/>
            <pc:sldMk cId="2774586779" sldId="636"/>
            <ac:spMk id="29" creationId="{A8D57A06-A426-446D-B02C-A2DC6B62E45E}"/>
          </ac:spMkLst>
        </pc:spChg>
        <pc:spChg chg="add del">
          <ac:chgData name="SHAW, DREW C." userId="aa744414-e39a-4689-8a73-885b835ba56b" providerId="ADAL" clId="{DB6EEF48-7B99-4065-B86F-438051573E36}" dt="2023-06-25T11:21:33.507" v="10163" actId="26606"/>
          <ac:spMkLst>
            <pc:docMk/>
            <pc:sldMk cId="2774586779" sldId="636"/>
            <ac:spMk id="31" creationId="{F3060C83-F051-4F0E-ABAD-AA0DFC48B218}"/>
          </ac:spMkLst>
        </pc:spChg>
        <pc:spChg chg="add del">
          <ac:chgData name="SHAW, DREW C." userId="aa744414-e39a-4689-8a73-885b835ba56b" providerId="ADAL" clId="{DB6EEF48-7B99-4065-B86F-438051573E36}" dt="2023-06-25T11:21:33.507" v="10163" actId="26606"/>
          <ac:spMkLst>
            <pc:docMk/>
            <pc:sldMk cId="2774586779" sldId="636"/>
            <ac:spMk id="32" creationId="{83C98ABE-055B-441F-B07E-44F97F083C39}"/>
          </ac:spMkLst>
        </pc:spChg>
        <pc:spChg chg="add del">
          <ac:chgData name="SHAW, DREW C." userId="aa744414-e39a-4689-8a73-885b835ba56b" providerId="ADAL" clId="{DB6EEF48-7B99-4065-B86F-438051573E36}" dt="2023-06-25T11:21:33.507" v="10163" actId="26606"/>
          <ac:spMkLst>
            <pc:docMk/>
            <pc:sldMk cId="2774586779" sldId="636"/>
            <ac:spMk id="33" creationId="{29FDB030-9B49-4CED-8CCD-4D99382388AC}"/>
          </ac:spMkLst>
        </pc:spChg>
        <pc:spChg chg="add del">
          <ac:chgData name="SHAW, DREW C." userId="aa744414-e39a-4689-8a73-885b835ba56b" providerId="ADAL" clId="{DB6EEF48-7B99-4065-B86F-438051573E36}" dt="2023-06-25T11:21:33.507" v="10163" actId="26606"/>
          <ac:spMkLst>
            <pc:docMk/>
            <pc:sldMk cId="2774586779" sldId="636"/>
            <ac:spMk id="34" creationId="{3783CA14-24A1-485C-8B30-D6A5D87987AD}"/>
          </ac:spMkLst>
        </pc:spChg>
        <pc:spChg chg="add del">
          <ac:chgData name="SHAW, DREW C." userId="aa744414-e39a-4689-8a73-885b835ba56b" providerId="ADAL" clId="{DB6EEF48-7B99-4065-B86F-438051573E36}" dt="2023-06-25T11:21:33.507" v="10163" actId="26606"/>
          <ac:spMkLst>
            <pc:docMk/>
            <pc:sldMk cId="2774586779" sldId="636"/>
            <ac:spMk id="35" creationId="{9A97C86A-04D6-40F7-AE84-31AB43E6A846}"/>
          </ac:spMkLst>
        </pc:spChg>
        <pc:spChg chg="add del">
          <ac:chgData name="SHAW, DREW C." userId="aa744414-e39a-4689-8a73-885b835ba56b" providerId="ADAL" clId="{DB6EEF48-7B99-4065-B86F-438051573E36}" dt="2023-06-25T11:21:33.507" v="10163" actId="26606"/>
          <ac:spMkLst>
            <pc:docMk/>
            <pc:sldMk cId="2774586779" sldId="636"/>
            <ac:spMk id="36" creationId="{FF9F2414-84E8-453E-B1F3-389FDE8192D9}"/>
          </ac:spMkLst>
        </pc:spChg>
        <pc:spChg chg="add del">
          <ac:chgData name="SHAW, DREW C." userId="aa744414-e39a-4689-8a73-885b835ba56b" providerId="ADAL" clId="{DB6EEF48-7B99-4065-B86F-438051573E36}" dt="2023-06-25T11:21:33.507" v="10163" actId="26606"/>
          <ac:spMkLst>
            <pc:docMk/>
            <pc:sldMk cId="2774586779" sldId="636"/>
            <ac:spMk id="37" creationId="{3ECA69A1-7536-43AC-85EF-C7106179F5ED}"/>
          </ac:spMkLst>
        </pc:spChg>
        <pc:spChg chg="add del">
          <ac:chgData name="SHAW, DREW C." userId="aa744414-e39a-4689-8a73-885b835ba56b" providerId="ADAL" clId="{DB6EEF48-7B99-4065-B86F-438051573E36}" dt="2023-06-25T11:21:35.442" v="10165" actId="26606"/>
          <ac:spMkLst>
            <pc:docMk/>
            <pc:sldMk cId="2774586779" sldId="636"/>
            <ac:spMk id="39" creationId="{32BC26D8-82FB-445E-AA49-62A77D7C1EE0}"/>
          </ac:spMkLst>
        </pc:spChg>
        <pc:spChg chg="add del">
          <ac:chgData name="SHAW, DREW C." userId="aa744414-e39a-4689-8a73-885b835ba56b" providerId="ADAL" clId="{DB6EEF48-7B99-4065-B86F-438051573E36}" dt="2023-06-25T11:21:35.442" v="10165" actId="26606"/>
          <ac:spMkLst>
            <pc:docMk/>
            <pc:sldMk cId="2774586779" sldId="636"/>
            <ac:spMk id="40" creationId="{CB44330D-EA18-4254-AA95-EB49948539B8}"/>
          </ac:spMkLst>
        </pc:spChg>
        <pc:spChg chg="add">
          <ac:chgData name="SHAW, DREW C." userId="aa744414-e39a-4689-8a73-885b835ba56b" providerId="ADAL" clId="{DB6EEF48-7B99-4065-B86F-438051573E36}" dt="2023-06-25T11:21:35.460" v="10166" actId="26606"/>
          <ac:spMkLst>
            <pc:docMk/>
            <pc:sldMk cId="2774586779" sldId="636"/>
            <ac:spMk id="42" creationId="{F3060C83-F051-4F0E-ABAD-AA0DFC48B218}"/>
          </ac:spMkLst>
        </pc:spChg>
        <pc:spChg chg="add">
          <ac:chgData name="SHAW, DREW C." userId="aa744414-e39a-4689-8a73-885b835ba56b" providerId="ADAL" clId="{DB6EEF48-7B99-4065-B86F-438051573E36}" dt="2023-06-25T11:21:35.460" v="10166" actId="26606"/>
          <ac:spMkLst>
            <pc:docMk/>
            <pc:sldMk cId="2774586779" sldId="636"/>
            <ac:spMk id="43" creationId="{83C98ABE-055B-441F-B07E-44F97F083C39}"/>
          </ac:spMkLst>
        </pc:spChg>
        <pc:spChg chg="add">
          <ac:chgData name="SHAW, DREW C." userId="aa744414-e39a-4689-8a73-885b835ba56b" providerId="ADAL" clId="{DB6EEF48-7B99-4065-B86F-438051573E36}" dt="2023-06-25T11:21:35.460" v="10166" actId="26606"/>
          <ac:spMkLst>
            <pc:docMk/>
            <pc:sldMk cId="2774586779" sldId="636"/>
            <ac:spMk id="44" creationId="{29FDB030-9B49-4CED-8CCD-4D99382388AC}"/>
          </ac:spMkLst>
        </pc:spChg>
        <pc:spChg chg="add">
          <ac:chgData name="SHAW, DREW C." userId="aa744414-e39a-4689-8a73-885b835ba56b" providerId="ADAL" clId="{DB6EEF48-7B99-4065-B86F-438051573E36}" dt="2023-06-25T11:21:35.460" v="10166" actId="26606"/>
          <ac:spMkLst>
            <pc:docMk/>
            <pc:sldMk cId="2774586779" sldId="636"/>
            <ac:spMk id="45" creationId="{3783CA14-24A1-485C-8B30-D6A5D87987AD}"/>
          </ac:spMkLst>
        </pc:spChg>
        <pc:spChg chg="add">
          <ac:chgData name="SHAW, DREW C." userId="aa744414-e39a-4689-8a73-885b835ba56b" providerId="ADAL" clId="{DB6EEF48-7B99-4065-B86F-438051573E36}" dt="2023-06-25T11:21:35.460" v="10166" actId="26606"/>
          <ac:spMkLst>
            <pc:docMk/>
            <pc:sldMk cId="2774586779" sldId="636"/>
            <ac:spMk id="46" creationId="{9A97C86A-04D6-40F7-AE84-31AB43E6A846}"/>
          </ac:spMkLst>
        </pc:spChg>
        <pc:spChg chg="add">
          <ac:chgData name="SHAW, DREW C." userId="aa744414-e39a-4689-8a73-885b835ba56b" providerId="ADAL" clId="{DB6EEF48-7B99-4065-B86F-438051573E36}" dt="2023-06-25T11:21:35.460" v="10166" actId="26606"/>
          <ac:spMkLst>
            <pc:docMk/>
            <pc:sldMk cId="2774586779" sldId="636"/>
            <ac:spMk id="47" creationId="{FF9F2414-84E8-453E-B1F3-389FDE8192D9}"/>
          </ac:spMkLst>
        </pc:spChg>
        <pc:spChg chg="add">
          <ac:chgData name="SHAW, DREW C." userId="aa744414-e39a-4689-8a73-885b835ba56b" providerId="ADAL" clId="{DB6EEF48-7B99-4065-B86F-438051573E36}" dt="2023-06-25T11:21:35.460" v="10166" actId="26606"/>
          <ac:spMkLst>
            <pc:docMk/>
            <pc:sldMk cId="2774586779" sldId="636"/>
            <ac:spMk id="48" creationId="{3ECA69A1-7536-43AC-85EF-C7106179F5ED}"/>
          </ac:spMkLst>
        </pc:spChg>
        <pc:picChg chg="add mod">
          <ac:chgData name="SHAW, DREW C." userId="aa744414-e39a-4689-8a73-885b835ba56b" providerId="ADAL" clId="{DB6EEF48-7B99-4065-B86F-438051573E36}" dt="2023-06-25T11:21:35.460" v="10166" actId="26606"/>
          <ac:picMkLst>
            <pc:docMk/>
            <pc:sldMk cId="2774586779" sldId="636"/>
            <ac:picMk id="5" creationId="{F1DC71F5-4B07-EA62-1957-18F2ACBDB992}"/>
          </ac:picMkLst>
        </pc:picChg>
        <pc:inkChg chg="add">
          <ac:chgData name="SHAW, DREW C." userId="aa744414-e39a-4689-8a73-885b835ba56b" providerId="ADAL" clId="{DB6EEF48-7B99-4065-B86F-438051573E36}" dt="2023-06-25T11:37:56.316" v="10283" actId="9405"/>
          <ac:inkMkLst>
            <pc:docMk/>
            <pc:sldMk cId="2774586779" sldId="636"/>
            <ac:inkMk id="6" creationId="{06FD7315-F1DB-62CB-0AD0-8D9730BAE68C}"/>
          </ac:inkMkLst>
        </pc:inkChg>
        <pc:inkChg chg="add">
          <ac:chgData name="SHAW, DREW C." userId="aa744414-e39a-4689-8a73-885b835ba56b" providerId="ADAL" clId="{DB6EEF48-7B99-4065-B86F-438051573E36}" dt="2023-06-25T11:38:19.668" v="10284" actId="9405"/>
          <ac:inkMkLst>
            <pc:docMk/>
            <pc:sldMk cId="2774586779" sldId="636"/>
            <ac:inkMk id="7" creationId="{06887DAB-5FA0-1D20-F5AD-30B75AD8A155}"/>
          </ac:inkMkLst>
        </pc:inkChg>
      </pc:sldChg>
      <pc:sldChg chg="new del">
        <pc:chgData name="SHAW, DREW C." userId="aa744414-e39a-4689-8a73-885b835ba56b" providerId="ADAL" clId="{DB6EEF48-7B99-4065-B86F-438051573E36}" dt="2023-06-25T23:51:51.027" v="13928" actId="47"/>
        <pc:sldMkLst>
          <pc:docMk/>
          <pc:sldMk cId="3988943691" sldId="637"/>
        </pc:sldMkLst>
      </pc:sldChg>
      <pc:sldChg chg="addSp delSp modSp new mod setBg modNotesTx">
        <pc:chgData name="SHAW, DREW C." userId="aa744414-e39a-4689-8a73-885b835ba56b" providerId="ADAL" clId="{DB6EEF48-7B99-4065-B86F-438051573E36}" dt="2023-06-29T00:10:09.295" v="20826" actId="20577"/>
        <pc:sldMkLst>
          <pc:docMk/>
          <pc:sldMk cId="1688307353" sldId="638"/>
        </pc:sldMkLst>
        <pc:spChg chg="add del">
          <ac:chgData name="SHAW, DREW C." userId="aa744414-e39a-4689-8a73-885b835ba56b" providerId="ADAL" clId="{DB6EEF48-7B99-4065-B86F-438051573E36}" dt="2023-06-25T11:21:56.420" v="10169" actId="26606"/>
          <ac:spMkLst>
            <pc:docMk/>
            <pc:sldMk cId="1688307353" sldId="638"/>
            <ac:spMk id="2" creationId="{FF1EA117-65FC-BF97-28D0-E2CECE5688F8}"/>
          </ac:spMkLst>
        </pc:spChg>
        <pc:spChg chg="del">
          <ac:chgData name="SHAW, DREW C." userId="aa744414-e39a-4689-8a73-885b835ba56b" providerId="ADAL" clId="{DB6EEF48-7B99-4065-B86F-438051573E36}" dt="2023-06-25T11:08:58.005" v="10119"/>
          <ac:spMkLst>
            <pc:docMk/>
            <pc:sldMk cId="1688307353" sldId="638"/>
            <ac:spMk id="3" creationId="{D6C1A7B2-6D80-75E1-0F78-E4DB90845C69}"/>
          </ac:spMkLst>
        </pc:spChg>
        <pc:spChg chg="add">
          <ac:chgData name="SHAW, DREW C." userId="aa744414-e39a-4689-8a73-885b835ba56b" providerId="ADAL" clId="{DB6EEF48-7B99-4065-B86F-438051573E36}" dt="2023-06-25T11:21:56.420" v="10169" actId="26606"/>
          <ac:spMkLst>
            <pc:docMk/>
            <pc:sldMk cId="1688307353" sldId="638"/>
            <ac:spMk id="7" creationId="{F3060C83-F051-4F0E-ABAD-AA0DFC48B218}"/>
          </ac:spMkLst>
        </pc:spChg>
        <pc:spChg chg="add">
          <ac:chgData name="SHAW, DREW C." userId="aa744414-e39a-4689-8a73-885b835ba56b" providerId="ADAL" clId="{DB6EEF48-7B99-4065-B86F-438051573E36}" dt="2023-06-25T11:21:56.420" v="10169" actId="26606"/>
          <ac:spMkLst>
            <pc:docMk/>
            <pc:sldMk cId="1688307353" sldId="638"/>
            <ac:spMk id="8" creationId="{83C98ABE-055B-441F-B07E-44F97F083C39}"/>
          </ac:spMkLst>
        </pc:spChg>
        <pc:spChg chg="add">
          <ac:chgData name="SHAW, DREW C." userId="aa744414-e39a-4689-8a73-885b835ba56b" providerId="ADAL" clId="{DB6EEF48-7B99-4065-B86F-438051573E36}" dt="2023-06-25T11:21:56.420" v="10169" actId="26606"/>
          <ac:spMkLst>
            <pc:docMk/>
            <pc:sldMk cId="1688307353" sldId="638"/>
            <ac:spMk id="9" creationId="{29FDB030-9B49-4CED-8CCD-4D99382388AC}"/>
          </ac:spMkLst>
        </pc:spChg>
        <pc:spChg chg="add del">
          <ac:chgData name="SHAW, DREW C." userId="aa744414-e39a-4689-8a73-885b835ba56b" providerId="ADAL" clId="{DB6EEF48-7B99-4065-B86F-438051573E36}" dt="2023-06-25T11:21:52.654" v="10168" actId="26606"/>
          <ac:spMkLst>
            <pc:docMk/>
            <pc:sldMk cId="1688307353" sldId="638"/>
            <ac:spMk id="10" creationId="{F3060C83-F051-4F0E-ABAD-AA0DFC48B218}"/>
          </ac:spMkLst>
        </pc:spChg>
        <pc:spChg chg="add">
          <ac:chgData name="SHAW, DREW C." userId="aa744414-e39a-4689-8a73-885b835ba56b" providerId="ADAL" clId="{DB6EEF48-7B99-4065-B86F-438051573E36}" dt="2023-06-25T11:21:56.420" v="10169" actId="26606"/>
          <ac:spMkLst>
            <pc:docMk/>
            <pc:sldMk cId="1688307353" sldId="638"/>
            <ac:spMk id="11" creationId="{3783CA14-24A1-485C-8B30-D6A5D87987AD}"/>
          </ac:spMkLst>
        </pc:spChg>
        <pc:spChg chg="add del">
          <ac:chgData name="SHAW, DREW C." userId="aa744414-e39a-4689-8a73-885b835ba56b" providerId="ADAL" clId="{DB6EEF48-7B99-4065-B86F-438051573E36}" dt="2023-06-25T11:21:52.654" v="10168" actId="26606"/>
          <ac:spMkLst>
            <pc:docMk/>
            <pc:sldMk cId="1688307353" sldId="638"/>
            <ac:spMk id="12" creationId="{83C98ABE-055B-441F-B07E-44F97F083C39}"/>
          </ac:spMkLst>
        </pc:spChg>
        <pc:spChg chg="add">
          <ac:chgData name="SHAW, DREW C." userId="aa744414-e39a-4689-8a73-885b835ba56b" providerId="ADAL" clId="{DB6EEF48-7B99-4065-B86F-438051573E36}" dt="2023-06-25T11:21:56.420" v="10169" actId="26606"/>
          <ac:spMkLst>
            <pc:docMk/>
            <pc:sldMk cId="1688307353" sldId="638"/>
            <ac:spMk id="13" creationId="{9A97C86A-04D6-40F7-AE84-31AB43E6A846}"/>
          </ac:spMkLst>
        </pc:spChg>
        <pc:spChg chg="add del">
          <ac:chgData name="SHAW, DREW C." userId="aa744414-e39a-4689-8a73-885b835ba56b" providerId="ADAL" clId="{DB6EEF48-7B99-4065-B86F-438051573E36}" dt="2023-06-25T11:21:52.654" v="10168" actId="26606"/>
          <ac:spMkLst>
            <pc:docMk/>
            <pc:sldMk cId="1688307353" sldId="638"/>
            <ac:spMk id="14" creationId="{29FDB030-9B49-4CED-8CCD-4D99382388AC}"/>
          </ac:spMkLst>
        </pc:spChg>
        <pc:spChg chg="add">
          <ac:chgData name="SHAW, DREW C." userId="aa744414-e39a-4689-8a73-885b835ba56b" providerId="ADAL" clId="{DB6EEF48-7B99-4065-B86F-438051573E36}" dt="2023-06-25T11:21:56.420" v="10169" actId="26606"/>
          <ac:spMkLst>
            <pc:docMk/>
            <pc:sldMk cId="1688307353" sldId="638"/>
            <ac:spMk id="15" creationId="{FF9F2414-84E8-453E-B1F3-389FDE8192D9}"/>
          </ac:spMkLst>
        </pc:spChg>
        <pc:spChg chg="add del">
          <ac:chgData name="SHAW, DREW C." userId="aa744414-e39a-4689-8a73-885b835ba56b" providerId="ADAL" clId="{DB6EEF48-7B99-4065-B86F-438051573E36}" dt="2023-06-25T11:21:52.654" v="10168" actId="26606"/>
          <ac:spMkLst>
            <pc:docMk/>
            <pc:sldMk cId="1688307353" sldId="638"/>
            <ac:spMk id="16" creationId="{3783CA14-24A1-485C-8B30-D6A5D87987AD}"/>
          </ac:spMkLst>
        </pc:spChg>
        <pc:spChg chg="add">
          <ac:chgData name="SHAW, DREW C." userId="aa744414-e39a-4689-8a73-885b835ba56b" providerId="ADAL" clId="{DB6EEF48-7B99-4065-B86F-438051573E36}" dt="2023-06-25T11:21:56.420" v="10169" actId="26606"/>
          <ac:spMkLst>
            <pc:docMk/>
            <pc:sldMk cId="1688307353" sldId="638"/>
            <ac:spMk id="17" creationId="{3ECA69A1-7536-43AC-85EF-C7106179F5ED}"/>
          </ac:spMkLst>
        </pc:spChg>
        <pc:spChg chg="add del">
          <ac:chgData name="SHAW, DREW C." userId="aa744414-e39a-4689-8a73-885b835ba56b" providerId="ADAL" clId="{DB6EEF48-7B99-4065-B86F-438051573E36}" dt="2023-06-25T11:21:52.654" v="10168" actId="26606"/>
          <ac:spMkLst>
            <pc:docMk/>
            <pc:sldMk cId="1688307353" sldId="638"/>
            <ac:spMk id="18" creationId="{9A97C86A-04D6-40F7-AE84-31AB43E6A846}"/>
          </ac:spMkLst>
        </pc:spChg>
        <pc:spChg chg="add del">
          <ac:chgData name="SHAW, DREW C." userId="aa744414-e39a-4689-8a73-885b835ba56b" providerId="ADAL" clId="{DB6EEF48-7B99-4065-B86F-438051573E36}" dt="2023-06-25T11:21:52.654" v="10168" actId="26606"/>
          <ac:spMkLst>
            <pc:docMk/>
            <pc:sldMk cId="1688307353" sldId="638"/>
            <ac:spMk id="20" creationId="{FF9F2414-84E8-453E-B1F3-389FDE8192D9}"/>
          </ac:spMkLst>
        </pc:spChg>
        <pc:spChg chg="add del">
          <ac:chgData name="SHAW, DREW C." userId="aa744414-e39a-4689-8a73-885b835ba56b" providerId="ADAL" clId="{DB6EEF48-7B99-4065-B86F-438051573E36}" dt="2023-06-25T11:21:52.654" v="10168" actId="26606"/>
          <ac:spMkLst>
            <pc:docMk/>
            <pc:sldMk cId="1688307353" sldId="638"/>
            <ac:spMk id="22" creationId="{3ECA69A1-7536-43AC-85EF-C7106179F5ED}"/>
          </ac:spMkLst>
        </pc:spChg>
        <pc:picChg chg="add mod">
          <ac:chgData name="SHAW, DREW C." userId="aa744414-e39a-4689-8a73-885b835ba56b" providerId="ADAL" clId="{DB6EEF48-7B99-4065-B86F-438051573E36}" dt="2023-06-25T11:21:56.420" v="10169" actId="26606"/>
          <ac:picMkLst>
            <pc:docMk/>
            <pc:sldMk cId="1688307353" sldId="638"/>
            <ac:picMk id="5" creationId="{0E859C3B-3F45-B5BA-0897-C1605B66B6FA}"/>
          </ac:picMkLst>
        </pc:picChg>
        <pc:inkChg chg="add">
          <ac:chgData name="SHAW, DREW C." userId="aa744414-e39a-4689-8a73-885b835ba56b" providerId="ADAL" clId="{DB6EEF48-7B99-4065-B86F-438051573E36}" dt="2023-06-25T11:38:30.447" v="10285" actId="9405"/>
          <ac:inkMkLst>
            <pc:docMk/>
            <pc:sldMk cId="1688307353" sldId="638"/>
            <ac:inkMk id="6" creationId="{93300607-95E8-FCA6-FF57-5EAB2FB0CA40}"/>
          </ac:inkMkLst>
        </pc:inkChg>
      </pc:sldChg>
      <pc:sldChg chg="addSp delSp modSp new del mod">
        <pc:chgData name="SHAW, DREW C." userId="aa744414-e39a-4689-8a73-885b835ba56b" providerId="ADAL" clId="{DB6EEF48-7B99-4065-B86F-438051573E36}" dt="2023-06-25T11:16:27.698" v="10144" actId="47"/>
        <pc:sldMkLst>
          <pc:docMk/>
          <pc:sldMk cId="4028993035" sldId="639"/>
        </pc:sldMkLst>
        <pc:spChg chg="del">
          <ac:chgData name="SHAW, DREW C." userId="aa744414-e39a-4689-8a73-885b835ba56b" providerId="ADAL" clId="{DB6EEF48-7B99-4065-B86F-438051573E36}" dt="2023-06-25T11:11:28.509" v="10123"/>
          <ac:spMkLst>
            <pc:docMk/>
            <pc:sldMk cId="4028993035" sldId="639"/>
            <ac:spMk id="3" creationId="{677B8A03-6D92-335D-53A9-9333BBBC1A27}"/>
          </ac:spMkLst>
        </pc:spChg>
        <pc:picChg chg="add mod">
          <ac:chgData name="SHAW, DREW C." userId="aa744414-e39a-4689-8a73-885b835ba56b" providerId="ADAL" clId="{DB6EEF48-7B99-4065-B86F-438051573E36}" dt="2023-06-25T11:11:44.552" v="10128" actId="14100"/>
          <ac:picMkLst>
            <pc:docMk/>
            <pc:sldMk cId="4028993035" sldId="639"/>
            <ac:picMk id="5" creationId="{F5F9385A-F188-59D0-C040-01835999F491}"/>
          </ac:picMkLst>
        </pc:picChg>
      </pc:sldChg>
      <pc:sldChg chg="addSp delSp modSp new mod setBg modNotesTx">
        <pc:chgData name="SHAW, DREW C." userId="aa744414-e39a-4689-8a73-885b835ba56b" providerId="ADAL" clId="{DB6EEF48-7B99-4065-B86F-438051573E36}" dt="2023-06-29T00:06:55.237" v="20353" actId="20577"/>
        <pc:sldMkLst>
          <pc:docMk/>
          <pc:sldMk cId="673560028" sldId="640"/>
        </pc:sldMkLst>
        <pc:spChg chg="add del">
          <ac:chgData name="SHAW, DREW C." userId="aa744414-e39a-4689-8a73-885b835ba56b" providerId="ADAL" clId="{DB6EEF48-7B99-4065-B86F-438051573E36}" dt="2023-06-25T11:26:41.983" v="10255" actId="26606"/>
          <ac:spMkLst>
            <pc:docMk/>
            <pc:sldMk cId="673560028" sldId="640"/>
            <ac:spMk id="2" creationId="{9F078797-1476-20BA-4959-A41565035EF0}"/>
          </ac:spMkLst>
        </pc:spChg>
        <pc:spChg chg="del">
          <ac:chgData name="SHAW, DREW C." userId="aa744414-e39a-4689-8a73-885b835ba56b" providerId="ADAL" clId="{DB6EEF48-7B99-4065-B86F-438051573E36}" dt="2023-06-25T11:15:04.647" v="10136"/>
          <ac:spMkLst>
            <pc:docMk/>
            <pc:sldMk cId="673560028" sldId="640"/>
            <ac:spMk id="3" creationId="{A2D191B3-266E-0B57-25A1-612B451B9218}"/>
          </ac:spMkLst>
        </pc:spChg>
        <pc:spChg chg="add del">
          <ac:chgData name="SHAW, DREW C." userId="aa744414-e39a-4689-8a73-885b835ba56b" providerId="ADAL" clId="{DB6EEF48-7B99-4065-B86F-438051573E36}" dt="2023-06-25T11:26:41.980" v="10254" actId="26606"/>
          <ac:spMkLst>
            <pc:docMk/>
            <pc:sldMk cId="673560028" sldId="640"/>
            <ac:spMk id="7" creationId="{F3060C83-F051-4F0E-ABAD-AA0DFC48B218}"/>
          </ac:spMkLst>
        </pc:spChg>
        <pc:spChg chg="add del">
          <ac:chgData name="SHAW, DREW C." userId="aa744414-e39a-4689-8a73-885b835ba56b" providerId="ADAL" clId="{DB6EEF48-7B99-4065-B86F-438051573E36}" dt="2023-06-25T11:26:41.980" v="10254" actId="26606"/>
          <ac:spMkLst>
            <pc:docMk/>
            <pc:sldMk cId="673560028" sldId="640"/>
            <ac:spMk id="8" creationId="{83C98ABE-055B-441F-B07E-44F97F083C39}"/>
          </ac:spMkLst>
        </pc:spChg>
        <pc:spChg chg="add del">
          <ac:chgData name="SHAW, DREW C." userId="aa744414-e39a-4689-8a73-885b835ba56b" providerId="ADAL" clId="{DB6EEF48-7B99-4065-B86F-438051573E36}" dt="2023-06-25T11:17:38.620" v="10148" actId="26606"/>
          <ac:spMkLst>
            <pc:docMk/>
            <pc:sldMk cId="673560028" sldId="640"/>
            <ac:spMk id="10" creationId="{32BC26D8-82FB-445E-AA49-62A77D7C1EE0}"/>
          </ac:spMkLst>
        </pc:spChg>
        <pc:spChg chg="add del">
          <ac:chgData name="SHAW, DREW C." userId="aa744414-e39a-4689-8a73-885b835ba56b" providerId="ADAL" clId="{DB6EEF48-7B99-4065-B86F-438051573E36}" dt="2023-06-25T11:17:38.620" v="10148" actId="26606"/>
          <ac:spMkLst>
            <pc:docMk/>
            <pc:sldMk cId="673560028" sldId="640"/>
            <ac:spMk id="12" creationId="{CB44330D-EA18-4254-AA95-EB49948539B8}"/>
          </ac:spMkLst>
        </pc:spChg>
        <pc:spChg chg="add del">
          <ac:chgData name="SHAW, DREW C." userId="aa744414-e39a-4689-8a73-885b835ba56b" providerId="ADAL" clId="{DB6EEF48-7B99-4065-B86F-438051573E36}" dt="2023-06-25T11:26:41.980" v="10254" actId="26606"/>
          <ac:spMkLst>
            <pc:docMk/>
            <pc:sldMk cId="673560028" sldId="640"/>
            <ac:spMk id="14" creationId="{29FDB030-9B49-4CED-8CCD-4D99382388AC}"/>
          </ac:spMkLst>
        </pc:spChg>
        <pc:spChg chg="add del">
          <ac:chgData name="SHAW, DREW C." userId="aa744414-e39a-4689-8a73-885b835ba56b" providerId="ADAL" clId="{DB6EEF48-7B99-4065-B86F-438051573E36}" dt="2023-06-25T11:26:41.980" v="10254" actId="26606"/>
          <ac:spMkLst>
            <pc:docMk/>
            <pc:sldMk cId="673560028" sldId="640"/>
            <ac:spMk id="16" creationId="{3783CA14-24A1-485C-8B30-D6A5D87987AD}"/>
          </ac:spMkLst>
        </pc:spChg>
        <pc:spChg chg="add del">
          <ac:chgData name="SHAW, DREW C." userId="aa744414-e39a-4689-8a73-885b835ba56b" providerId="ADAL" clId="{DB6EEF48-7B99-4065-B86F-438051573E36}" dt="2023-06-25T11:26:41.980" v="10254" actId="26606"/>
          <ac:spMkLst>
            <pc:docMk/>
            <pc:sldMk cId="673560028" sldId="640"/>
            <ac:spMk id="18" creationId="{9A97C86A-04D6-40F7-AE84-31AB43E6A846}"/>
          </ac:spMkLst>
        </pc:spChg>
        <pc:spChg chg="add del">
          <ac:chgData name="SHAW, DREW C." userId="aa744414-e39a-4689-8a73-885b835ba56b" providerId="ADAL" clId="{DB6EEF48-7B99-4065-B86F-438051573E36}" dt="2023-06-25T11:26:41.980" v="10254" actId="26606"/>
          <ac:spMkLst>
            <pc:docMk/>
            <pc:sldMk cId="673560028" sldId="640"/>
            <ac:spMk id="20" creationId="{FF9F2414-84E8-453E-B1F3-389FDE8192D9}"/>
          </ac:spMkLst>
        </pc:spChg>
        <pc:spChg chg="add">
          <ac:chgData name="SHAW, DREW C." userId="aa744414-e39a-4689-8a73-885b835ba56b" providerId="ADAL" clId="{DB6EEF48-7B99-4065-B86F-438051573E36}" dt="2023-06-25T11:34:56.655" v="10280" actId="34122"/>
          <ac:spMkLst>
            <pc:docMk/>
            <pc:sldMk cId="673560028" sldId="640"/>
            <ac:spMk id="22" creationId="{2289A8A6-7747-4F57-8C18-D02D89444E14}"/>
          </ac:spMkLst>
        </pc:spChg>
        <pc:spChg chg="add del">
          <ac:chgData name="SHAW, DREW C." userId="aa744414-e39a-4689-8a73-885b835ba56b" providerId="ADAL" clId="{DB6EEF48-7B99-4065-B86F-438051573E36}" dt="2023-06-25T11:26:41.980" v="10254" actId="26606"/>
          <ac:spMkLst>
            <pc:docMk/>
            <pc:sldMk cId="673560028" sldId="640"/>
            <ac:spMk id="22" creationId="{3ECA69A1-7536-43AC-85EF-C7106179F5ED}"/>
          </ac:spMkLst>
        </pc:spChg>
        <pc:picChg chg="add mod">
          <ac:chgData name="SHAW, DREW C." userId="aa744414-e39a-4689-8a73-885b835ba56b" providerId="ADAL" clId="{DB6EEF48-7B99-4065-B86F-438051573E36}" dt="2023-06-25T11:26:41.983" v="10255" actId="26606"/>
          <ac:picMkLst>
            <pc:docMk/>
            <pc:sldMk cId="673560028" sldId="640"/>
            <ac:picMk id="5" creationId="{D913875C-2820-9B2D-FE4F-0B02EA033A96}"/>
          </ac:picMkLst>
        </pc:picChg>
        <pc:inkChg chg="add del">
          <ac:chgData name="SHAW, DREW C." userId="aa744414-e39a-4689-8a73-885b835ba56b" providerId="ADAL" clId="{DB6EEF48-7B99-4065-B86F-438051573E36}" dt="2023-06-25T11:34:56.655" v="10280" actId="34122"/>
          <ac:inkMkLst>
            <pc:docMk/>
            <pc:sldMk cId="673560028" sldId="640"/>
            <ac:inkMk id="6" creationId="{9F4DFE3B-7070-3FDB-B309-C01B020F254B}"/>
          </ac:inkMkLst>
        </pc:inkChg>
        <pc:inkChg chg="add">
          <ac:chgData name="SHAW, DREW C." userId="aa744414-e39a-4689-8a73-885b835ba56b" providerId="ADAL" clId="{DB6EEF48-7B99-4065-B86F-438051573E36}" dt="2023-06-25T11:31:09.864" v="10272" actId="9405"/>
          <ac:inkMkLst>
            <pc:docMk/>
            <pc:sldMk cId="673560028" sldId="640"/>
            <ac:inkMk id="9" creationId="{37722884-0C98-BB8F-6C98-30563F9B6F73}"/>
          </ac:inkMkLst>
        </pc:inkChg>
        <pc:inkChg chg="add del">
          <ac:chgData name="SHAW, DREW C." userId="aa744414-e39a-4689-8a73-885b835ba56b" providerId="ADAL" clId="{DB6EEF48-7B99-4065-B86F-438051573E36}" dt="2023-06-25T11:32:14.769" v="10274" actId="9405"/>
          <ac:inkMkLst>
            <pc:docMk/>
            <pc:sldMk cId="673560028" sldId="640"/>
            <ac:inkMk id="11" creationId="{F7844069-9536-8E16-4FE1-C4C0E80F94DE}"/>
          </ac:inkMkLst>
        </pc:inkChg>
        <pc:inkChg chg="add">
          <ac:chgData name="SHAW, DREW C." userId="aa744414-e39a-4689-8a73-885b835ba56b" providerId="ADAL" clId="{DB6EEF48-7B99-4065-B86F-438051573E36}" dt="2023-06-25T11:32:24.524" v="10275" actId="9405"/>
          <ac:inkMkLst>
            <pc:docMk/>
            <pc:sldMk cId="673560028" sldId="640"/>
            <ac:inkMk id="13" creationId="{0237127C-C455-21F1-2AC5-6BADB0FA0B3C}"/>
          </ac:inkMkLst>
        </pc:inkChg>
        <pc:inkChg chg="add">
          <ac:chgData name="SHAW, DREW C." userId="aa744414-e39a-4689-8a73-885b835ba56b" providerId="ADAL" clId="{DB6EEF48-7B99-4065-B86F-438051573E36}" dt="2023-06-25T11:32:43.004" v="10276" actId="9405"/>
          <ac:inkMkLst>
            <pc:docMk/>
            <pc:sldMk cId="673560028" sldId="640"/>
            <ac:inkMk id="15" creationId="{50DF5C42-B732-93AF-D4F5-BDE2BC7E65FE}"/>
          </ac:inkMkLst>
        </pc:inkChg>
        <pc:inkChg chg="add">
          <ac:chgData name="SHAW, DREW C." userId="aa744414-e39a-4689-8a73-885b835ba56b" providerId="ADAL" clId="{DB6EEF48-7B99-4065-B86F-438051573E36}" dt="2023-06-25T11:32:56.364" v="10277" actId="9405"/>
          <ac:inkMkLst>
            <pc:docMk/>
            <pc:sldMk cId="673560028" sldId="640"/>
            <ac:inkMk id="17" creationId="{E8A9E1EF-7A0A-3F93-CB6B-9A87065111CD}"/>
          </ac:inkMkLst>
        </pc:inkChg>
        <pc:inkChg chg="add">
          <ac:chgData name="SHAW, DREW C." userId="aa744414-e39a-4689-8a73-885b835ba56b" providerId="ADAL" clId="{DB6EEF48-7B99-4065-B86F-438051573E36}" dt="2023-06-25T11:33:15.239" v="10278" actId="9405"/>
          <ac:inkMkLst>
            <pc:docMk/>
            <pc:sldMk cId="673560028" sldId="640"/>
            <ac:inkMk id="19" creationId="{9155AA7A-11E2-463B-27B2-1630F6E3E855}"/>
          </ac:inkMkLst>
        </pc:inkChg>
        <pc:inkChg chg="add">
          <ac:chgData name="SHAW, DREW C." userId="aa744414-e39a-4689-8a73-885b835ba56b" providerId="ADAL" clId="{DB6EEF48-7B99-4065-B86F-438051573E36}" dt="2023-06-25T11:33:22.179" v="10279" actId="9405"/>
          <ac:inkMkLst>
            <pc:docMk/>
            <pc:sldMk cId="673560028" sldId="640"/>
            <ac:inkMk id="21" creationId="{FE3693E4-73A1-4CFD-BFDB-2294CB6AEAEB}"/>
          </ac:inkMkLst>
        </pc:inkChg>
        <pc:inkChg chg="add">
          <ac:chgData name="SHAW, DREW C." userId="aa744414-e39a-4689-8a73-885b835ba56b" providerId="ADAL" clId="{DB6EEF48-7B99-4065-B86F-438051573E36}" dt="2023-06-25T11:36:41.981" v="10281" actId="9405"/>
          <ac:inkMkLst>
            <pc:docMk/>
            <pc:sldMk cId="673560028" sldId="640"/>
            <ac:inkMk id="23" creationId="{22E30FCE-6792-907B-8E3B-23C2FE93DA51}"/>
          </ac:inkMkLst>
        </pc:inkChg>
        <pc:inkChg chg="add">
          <ac:chgData name="SHAW, DREW C." userId="aa744414-e39a-4689-8a73-885b835ba56b" providerId="ADAL" clId="{DB6EEF48-7B99-4065-B86F-438051573E36}" dt="2023-06-25T11:36:57.245" v="10282" actId="9405"/>
          <ac:inkMkLst>
            <pc:docMk/>
            <pc:sldMk cId="673560028" sldId="640"/>
            <ac:inkMk id="24" creationId="{1B63080C-5C42-FA49-DA57-6304F709610B}"/>
          </ac:inkMkLst>
        </pc:inkChg>
      </pc:sldChg>
      <pc:sldChg chg="addSp delSp modSp new mod setBg modNotesTx">
        <pc:chgData name="SHAW, DREW C." userId="aa744414-e39a-4689-8a73-885b835ba56b" providerId="ADAL" clId="{DB6EEF48-7B99-4065-B86F-438051573E36}" dt="2023-06-29T00:08:32.145" v="20633" actId="20577"/>
        <pc:sldMkLst>
          <pc:docMk/>
          <pc:sldMk cId="2939200058" sldId="641"/>
        </pc:sldMkLst>
        <pc:spChg chg="add del">
          <ac:chgData name="SHAW, DREW C." userId="aa744414-e39a-4689-8a73-885b835ba56b" providerId="ADAL" clId="{DB6EEF48-7B99-4065-B86F-438051573E36}" dt="2023-06-25T11:29:02.910" v="10269" actId="26606"/>
          <ac:spMkLst>
            <pc:docMk/>
            <pc:sldMk cId="2939200058" sldId="641"/>
            <ac:spMk id="2" creationId="{437B5F80-E073-C58A-690F-FF6D3FF35CF3}"/>
          </ac:spMkLst>
        </pc:spChg>
        <pc:spChg chg="del">
          <ac:chgData name="SHAW, DREW C." userId="aa744414-e39a-4689-8a73-885b835ba56b" providerId="ADAL" clId="{DB6EEF48-7B99-4065-B86F-438051573E36}" dt="2023-06-25T11:19:26.073" v="10150" actId="22"/>
          <ac:spMkLst>
            <pc:docMk/>
            <pc:sldMk cId="2939200058" sldId="641"/>
            <ac:spMk id="3" creationId="{AD8582E0-2C22-149D-43A6-04D7BE9C175B}"/>
          </ac:spMkLst>
        </pc:spChg>
        <pc:spChg chg="add del">
          <ac:chgData name="SHAW, DREW C." userId="aa744414-e39a-4689-8a73-885b835ba56b" providerId="ADAL" clId="{DB6EEF48-7B99-4065-B86F-438051573E36}" dt="2023-06-25T11:28:20.197" v="10263" actId="26606"/>
          <ac:spMkLst>
            <pc:docMk/>
            <pc:sldMk cId="2939200058" sldId="641"/>
            <ac:spMk id="7" creationId="{AB8C311F-7253-4AED-9701-7FC0708C41C7}"/>
          </ac:spMkLst>
        </pc:spChg>
        <pc:spChg chg="add del">
          <ac:chgData name="SHAW, DREW C." userId="aa744414-e39a-4689-8a73-885b835ba56b" providerId="ADAL" clId="{DB6EEF48-7B99-4065-B86F-438051573E36}" dt="2023-06-25T11:28:20.197" v="10263" actId="26606"/>
          <ac:spMkLst>
            <pc:docMk/>
            <pc:sldMk cId="2939200058" sldId="641"/>
            <ac:spMk id="8" creationId="{E2384209-CB15-4CDF-9D31-C44FD9A3F20D}"/>
          </ac:spMkLst>
        </pc:spChg>
        <pc:spChg chg="add del">
          <ac:chgData name="SHAW, DREW C." userId="aa744414-e39a-4689-8a73-885b835ba56b" providerId="ADAL" clId="{DB6EEF48-7B99-4065-B86F-438051573E36}" dt="2023-06-25T11:28:20.197" v="10263" actId="26606"/>
          <ac:spMkLst>
            <pc:docMk/>
            <pc:sldMk cId="2939200058" sldId="641"/>
            <ac:spMk id="9" creationId="{2633B3B5-CC90-43F0-8714-D31D1F3F0209}"/>
          </ac:spMkLst>
        </pc:spChg>
        <pc:spChg chg="add del">
          <ac:chgData name="SHAW, DREW C." userId="aa744414-e39a-4689-8a73-885b835ba56b" providerId="ADAL" clId="{DB6EEF48-7B99-4065-B86F-438051573E36}" dt="2023-06-25T11:27:16.413" v="10257" actId="26606"/>
          <ac:spMkLst>
            <pc:docMk/>
            <pc:sldMk cId="2939200058" sldId="641"/>
            <ac:spMk id="10" creationId="{AB8C311F-7253-4AED-9701-7FC0708C41C7}"/>
          </ac:spMkLst>
        </pc:spChg>
        <pc:spChg chg="add del">
          <ac:chgData name="SHAW, DREW C." userId="aa744414-e39a-4689-8a73-885b835ba56b" providerId="ADAL" clId="{DB6EEF48-7B99-4065-B86F-438051573E36}" dt="2023-06-25T11:28:20.197" v="10263" actId="26606"/>
          <ac:spMkLst>
            <pc:docMk/>
            <pc:sldMk cId="2939200058" sldId="641"/>
            <ac:spMk id="11" creationId="{A8D57A06-A426-446D-B02C-A2DC6B62E45E}"/>
          </ac:spMkLst>
        </pc:spChg>
        <pc:spChg chg="add del">
          <ac:chgData name="SHAW, DREW C." userId="aa744414-e39a-4689-8a73-885b835ba56b" providerId="ADAL" clId="{DB6EEF48-7B99-4065-B86F-438051573E36}" dt="2023-06-25T11:27:16.413" v="10257" actId="26606"/>
          <ac:spMkLst>
            <pc:docMk/>
            <pc:sldMk cId="2939200058" sldId="641"/>
            <ac:spMk id="12" creationId="{E2384209-CB15-4CDF-9D31-C44FD9A3F20D}"/>
          </ac:spMkLst>
        </pc:spChg>
        <pc:spChg chg="add del">
          <ac:chgData name="SHAW, DREW C." userId="aa744414-e39a-4689-8a73-885b835ba56b" providerId="ADAL" clId="{DB6EEF48-7B99-4065-B86F-438051573E36}" dt="2023-06-25T11:28:24.172" v="10265" actId="26606"/>
          <ac:spMkLst>
            <pc:docMk/>
            <pc:sldMk cId="2939200058" sldId="641"/>
            <ac:spMk id="13" creationId="{F3060C83-F051-4F0E-ABAD-AA0DFC48B218}"/>
          </ac:spMkLst>
        </pc:spChg>
        <pc:spChg chg="add del">
          <ac:chgData name="SHAW, DREW C." userId="aa744414-e39a-4689-8a73-885b835ba56b" providerId="ADAL" clId="{DB6EEF48-7B99-4065-B86F-438051573E36}" dt="2023-06-25T11:27:16.413" v="10257" actId="26606"/>
          <ac:spMkLst>
            <pc:docMk/>
            <pc:sldMk cId="2939200058" sldId="641"/>
            <ac:spMk id="14" creationId="{2633B3B5-CC90-43F0-8714-D31D1F3F0209}"/>
          </ac:spMkLst>
        </pc:spChg>
        <pc:spChg chg="add del">
          <ac:chgData name="SHAW, DREW C." userId="aa744414-e39a-4689-8a73-885b835ba56b" providerId="ADAL" clId="{DB6EEF48-7B99-4065-B86F-438051573E36}" dt="2023-06-25T11:28:24.172" v="10265" actId="26606"/>
          <ac:spMkLst>
            <pc:docMk/>
            <pc:sldMk cId="2939200058" sldId="641"/>
            <ac:spMk id="15" creationId="{83C98ABE-055B-441F-B07E-44F97F083C39}"/>
          </ac:spMkLst>
        </pc:spChg>
        <pc:spChg chg="add del">
          <ac:chgData name="SHAW, DREW C." userId="aa744414-e39a-4689-8a73-885b835ba56b" providerId="ADAL" clId="{DB6EEF48-7B99-4065-B86F-438051573E36}" dt="2023-06-25T11:27:16.413" v="10257" actId="26606"/>
          <ac:spMkLst>
            <pc:docMk/>
            <pc:sldMk cId="2939200058" sldId="641"/>
            <ac:spMk id="16" creationId="{A8D57A06-A426-446D-B02C-A2DC6B62E45E}"/>
          </ac:spMkLst>
        </pc:spChg>
        <pc:spChg chg="add del">
          <ac:chgData name="SHAW, DREW C." userId="aa744414-e39a-4689-8a73-885b835ba56b" providerId="ADAL" clId="{DB6EEF48-7B99-4065-B86F-438051573E36}" dt="2023-06-25T11:28:24.172" v="10265" actId="26606"/>
          <ac:spMkLst>
            <pc:docMk/>
            <pc:sldMk cId="2939200058" sldId="641"/>
            <ac:spMk id="17" creationId="{29FDB030-9B49-4CED-8CCD-4D99382388AC}"/>
          </ac:spMkLst>
        </pc:spChg>
        <pc:spChg chg="add del">
          <ac:chgData name="SHAW, DREW C." userId="aa744414-e39a-4689-8a73-885b835ba56b" providerId="ADAL" clId="{DB6EEF48-7B99-4065-B86F-438051573E36}" dt="2023-06-25T11:27:23.264" v="10259" actId="26606"/>
          <ac:spMkLst>
            <pc:docMk/>
            <pc:sldMk cId="2939200058" sldId="641"/>
            <ac:spMk id="18" creationId="{9A97C86A-04D6-40F7-AE84-31AB43E6A846}"/>
          </ac:spMkLst>
        </pc:spChg>
        <pc:spChg chg="add del">
          <ac:chgData name="SHAW, DREW C." userId="aa744414-e39a-4689-8a73-885b835ba56b" providerId="ADAL" clId="{DB6EEF48-7B99-4065-B86F-438051573E36}" dt="2023-06-25T11:27:23.264" v="10259" actId="26606"/>
          <ac:spMkLst>
            <pc:docMk/>
            <pc:sldMk cId="2939200058" sldId="641"/>
            <ac:spMk id="19" creationId="{F3060C83-F051-4F0E-ABAD-AA0DFC48B218}"/>
          </ac:spMkLst>
        </pc:spChg>
        <pc:spChg chg="add del">
          <ac:chgData name="SHAW, DREW C." userId="aa744414-e39a-4689-8a73-885b835ba56b" providerId="ADAL" clId="{DB6EEF48-7B99-4065-B86F-438051573E36}" dt="2023-06-25T11:27:23.264" v="10259" actId="26606"/>
          <ac:spMkLst>
            <pc:docMk/>
            <pc:sldMk cId="2939200058" sldId="641"/>
            <ac:spMk id="20" creationId="{FF9F2414-84E8-453E-B1F3-389FDE8192D9}"/>
          </ac:spMkLst>
        </pc:spChg>
        <pc:spChg chg="add del">
          <ac:chgData name="SHAW, DREW C." userId="aa744414-e39a-4689-8a73-885b835ba56b" providerId="ADAL" clId="{DB6EEF48-7B99-4065-B86F-438051573E36}" dt="2023-06-25T11:27:23.264" v="10259" actId="26606"/>
          <ac:spMkLst>
            <pc:docMk/>
            <pc:sldMk cId="2939200058" sldId="641"/>
            <ac:spMk id="21" creationId="{83C98ABE-055B-441F-B07E-44F97F083C39}"/>
          </ac:spMkLst>
        </pc:spChg>
        <pc:spChg chg="add del">
          <ac:chgData name="SHAW, DREW C." userId="aa744414-e39a-4689-8a73-885b835ba56b" providerId="ADAL" clId="{DB6EEF48-7B99-4065-B86F-438051573E36}" dt="2023-06-25T11:27:23.264" v="10259" actId="26606"/>
          <ac:spMkLst>
            <pc:docMk/>
            <pc:sldMk cId="2939200058" sldId="641"/>
            <ac:spMk id="22" creationId="{3ECA69A1-7536-43AC-85EF-C7106179F5ED}"/>
          </ac:spMkLst>
        </pc:spChg>
        <pc:spChg chg="add del">
          <ac:chgData name="SHAW, DREW C." userId="aa744414-e39a-4689-8a73-885b835ba56b" providerId="ADAL" clId="{DB6EEF48-7B99-4065-B86F-438051573E36}" dt="2023-06-25T11:27:23.264" v="10259" actId="26606"/>
          <ac:spMkLst>
            <pc:docMk/>
            <pc:sldMk cId="2939200058" sldId="641"/>
            <ac:spMk id="23" creationId="{29FDB030-9B49-4CED-8CCD-4D99382388AC}"/>
          </ac:spMkLst>
        </pc:spChg>
        <pc:spChg chg="add del">
          <ac:chgData name="SHAW, DREW C." userId="aa744414-e39a-4689-8a73-885b835ba56b" providerId="ADAL" clId="{DB6EEF48-7B99-4065-B86F-438051573E36}" dt="2023-06-25T11:27:23.264" v="10259" actId="26606"/>
          <ac:spMkLst>
            <pc:docMk/>
            <pc:sldMk cId="2939200058" sldId="641"/>
            <ac:spMk id="24" creationId="{3783CA14-24A1-485C-8B30-D6A5D87987AD}"/>
          </ac:spMkLst>
        </pc:spChg>
        <pc:spChg chg="add del">
          <ac:chgData name="SHAW, DREW C." userId="aa744414-e39a-4689-8a73-885b835ba56b" providerId="ADAL" clId="{DB6EEF48-7B99-4065-B86F-438051573E36}" dt="2023-06-25T11:28:24.172" v="10265" actId="26606"/>
          <ac:spMkLst>
            <pc:docMk/>
            <pc:sldMk cId="2939200058" sldId="641"/>
            <ac:spMk id="25" creationId="{3783CA14-24A1-485C-8B30-D6A5D87987AD}"/>
          </ac:spMkLst>
        </pc:spChg>
        <pc:spChg chg="add del">
          <ac:chgData name="SHAW, DREW C." userId="aa744414-e39a-4689-8a73-885b835ba56b" providerId="ADAL" clId="{DB6EEF48-7B99-4065-B86F-438051573E36}" dt="2023-06-25T11:28:24.172" v="10265" actId="26606"/>
          <ac:spMkLst>
            <pc:docMk/>
            <pc:sldMk cId="2939200058" sldId="641"/>
            <ac:spMk id="26" creationId="{9A97C86A-04D6-40F7-AE84-31AB43E6A846}"/>
          </ac:spMkLst>
        </pc:spChg>
        <pc:spChg chg="add del">
          <ac:chgData name="SHAW, DREW C." userId="aa744414-e39a-4689-8a73-885b835ba56b" providerId="ADAL" clId="{DB6EEF48-7B99-4065-B86F-438051573E36}" dt="2023-06-25T11:28:24.172" v="10265" actId="26606"/>
          <ac:spMkLst>
            <pc:docMk/>
            <pc:sldMk cId="2939200058" sldId="641"/>
            <ac:spMk id="27" creationId="{FF9F2414-84E8-453E-B1F3-389FDE8192D9}"/>
          </ac:spMkLst>
        </pc:spChg>
        <pc:spChg chg="add del">
          <ac:chgData name="SHAW, DREW C." userId="aa744414-e39a-4689-8a73-885b835ba56b" providerId="ADAL" clId="{DB6EEF48-7B99-4065-B86F-438051573E36}" dt="2023-06-25T11:28:24.172" v="10265" actId="26606"/>
          <ac:spMkLst>
            <pc:docMk/>
            <pc:sldMk cId="2939200058" sldId="641"/>
            <ac:spMk id="28" creationId="{3ECA69A1-7536-43AC-85EF-C7106179F5ED}"/>
          </ac:spMkLst>
        </pc:spChg>
        <pc:picChg chg="add mod ord">
          <ac:chgData name="SHAW, DREW C." userId="aa744414-e39a-4689-8a73-885b835ba56b" providerId="ADAL" clId="{DB6EEF48-7B99-4065-B86F-438051573E36}" dt="2023-06-25T11:29:02.910" v="10269" actId="26606"/>
          <ac:picMkLst>
            <pc:docMk/>
            <pc:sldMk cId="2939200058" sldId="641"/>
            <ac:picMk id="5" creationId="{9C496069-B4DF-18CC-2423-83AEE1034625}"/>
          </ac:picMkLst>
        </pc:picChg>
        <pc:inkChg chg="add">
          <ac:chgData name="SHAW, DREW C." userId="aa744414-e39a-4689-8a73-885b835ba56b" providerId="ADAL" clId="{DB6EEF48-7B99-4065-B86F-438051573E36}" dt="2023-06-25T11:29:31.526" v="10270" actId="9405"/>
          <ac:inkMkLst>
            <pc:docMk/>
            <pc:sldMk cId="2939200058" sldId="641"/>
            <ac:inkMk id="6" creationId="{D5FFB468-8684-AEBF-4B42-76338D262346}"/>
          </ac:inkMkLst>
        </pc:inkChg>
      </pc:sldChg>
      <pc:sldChg chg="modSp new del mod">
        <pc:chgData name="SHAW, DREW C." userId="aa744414-e39a-4689-8a73-885b835ba56b" providerId="ADAL" clId="{DB6EEF48-7B99-4065-B86F-438051573E36}" dt="2023-06-25T20:18:56.955" v="11187" actId="47"/>
        <pc:sldMkLst>
          <pc:docMk/>
          <pc:sldMk cId="4208118673" sldId="642"/>
        </pc:sldMkLst>
        <pc:spChg chg="mod">
          <ac:chgData name="SHAW, DREW C." userId="aa744414-e39a-4689-8a73-885b835ba56b" providerId="ADAL" clId="{DB6EEF48-7B99-4065-B86F-438051573E36}" dt="2023-06-25T20:01:31.518" v="10990" actId="20577"/>
          <ac:spMkLst>
            <pc:docMk/>
            <pc:sldMk cId="4208118673" sldId="642"/>
            <ac:spMk id="2" creationId="{9C6EE91B-ADDE-6A08-3341-6880E305210C}"/>
          </ac:spMkLst>
        </pc:spChg>
        <pc:spChg chg="mod">
          <ac:chgData name="SHAW, DREW C." userId="aa744414-e39a-4689-8a73-885b835ba56b" providerId="ADAL" clId="{DB6EEF48-7B99-4065-B86F-438051573E36}" dt="2023-06-25T20:16:48.906" v="11122" actId="21"/>
          <ac:spMkLst>
            <pc:docMk/>
            <pc:sldMk cId="4208118673" sldId="642"/>
            <ac:spMk id="3" creationId="{E6CAD40F-E1C1-071F-DAC4-5E1C042CCD9F}"/>
          </ac:spMkLst>
        </pc:spChg>
      </pc:sldChg>
      <pc:sldChg chg="modSp new mod modNotesTx">
        <pc:chgData name="SHAW, DREW C." userId="aa744414-e39a-4689-8a73-885b835ba56b" providerId="ADAL" clId="{DB6EEF48-7B99-4065-B86F-438051573E36}" dt="2023-06-28T23:48:02.362" v="19077" actId="5793"/>
        <pc:sldMkLst>
          <pc:docMk/>
          <pc:sldMk cId="3444205531" sldId="643"/>
        </pc:sldMkLst>
        <pc:spChg chg="mod">
          <ac:chgData name="SHAW, DREW C." userId="aa744414-e39a-4689-8a73-885b835ba56b" providerId="ADAL" clId="{DB6EEF48-7B99-4065-B86F-438051573E36}" dt="2023-06-25T19:53:48.614" v="10521"/>
          <ac:spMkLst>
            <pc:docMk/>
            <pc:sldMk cId="3444205531" sldId="643"/>
            <ac:spMk id="2" creationId="{2F9FD9FF-31C8-784B-CCED-B8DDABE1B87B}"/>
          </ac:spMkLst>
        </pc:spChg>
        <pc:spChg chg="mod">
          <ac:chgData name="SHAW, DREW C." userId="aa744414-e39a-4689-8a73-885b835ba56b" providerId="ADAL" clId="{DB6EEF48-7B99-4065-B86F-438051573E36}" dt="2023-06-28T23:46:10.710" v="18973" actId="20577"/>
          <ac:spMkLst>
            <pc:docMk/>
            <pc:sldMk cId="3444205531" sldId="643"/>
            <ac:spMk id="3" creationId="{04EC6983-409F-B506-0ACC-0C3032BD2BA4}"/>
          </ac:spMkLst>
        </pc:spChg>
      </pc:sldChg>
      <pc:sldChg chg="modSp new mod">
        <pc:chgData name="SHAW, DREW C." userId="aa744414-e39a-4689-8a73-885b835ba56b" providerId="ADAL" clId="{DB6EEF48-7B99-4065-B86F-438051573E36}" dt="2023-06-25T21:42:46.128" v="12609" actId="113"/>
        <pc:sldMkLst>
          <pc:docMk/>
          <pc:sldMk cId="144805343" sldId="644"/>
        </pc:sldMkLst>
        <pc:spChg chg="mod">
          <ac:chgData name="SHAW, DREW C." userId="aa744414-e39a-4689-8a73-885b835ba56b" providerId="ADAL" clId="{DB6EEF48-7B99-4065-B86F-438051573E36}" dt="2023-06-25T20:52:36.240" v="11749" actId="20577"/>
          <ac:spMkLst>
            <pc:docMk/>
            <pc:sldMk cId="144805343" sldId="644"/>
            <ac:spMk id="2" creationId="{7C52865A-3361-E0B2-3F2D-4ACC05DC9559}"/>
          </ac:spMkLst>
        </pc:spChg>
        <pc:spChg chg="mod">
          <ac:chgData name="SHAW, DREW C." userId="aa744414-e39a-4689-8a73-885b835ba56b" providerId="ADAL" clId="{DB6EEF48-7B99-4065-B86F-438051573E36}" dt="2023-06-25T21:42:46.128" v="12609" actId="113"/>
          <ac:spMkLst>
            <pc:docMk/>
            <pc:sldMk cId="144805343" sldId="644"/>
            <ac:spMk id="3" creationId="{52C47E71-4F3F-36E8-B191-1CA119C2F6FD}"/>
          </ac:spMkLst>
        </pc:spChg>
      </pc:sldChg>
      <pc:sldChg chg="modSp new mod modNotes">
        <pc:chgData name="SHAW, DREW C." userId="aa744414-e39a-4689-8a73-885b835ba56b" providerId="ADAL" clId="{DB6EEF48-7B99-4065-B86F-438051573E36}" dt="2023-06-28T23:36:16.668" v="18732" actId="20577"/>
        <pc:sldMkLst>
          <pc:docMk/>
          <pc:sldMk cId="3130905111" sldId="645"/>
        </pc:sldMkLst>
        <pc:spChg chg="mod">
          <ac:chgData name="SHAW, DREW C." userId="aa744414-e39a-4689-8a73-885b835ba56b" providerId="ADAL" clId="{DB6EEF48-7B99-4065-B86F-438051573E36}" dt="2023-06-25T22:26:46.137" v="12732" actId="20577"/>
          <ac:spMkLst>
            <pc:docMk/>
            <pc:sldMk cId="3130905111" sldId="645"/>
            <ac:spMk id="2" creationId="{6C654BA9-F944-9A33-B3DD-FC2785994959}"/>
          </ac:spMkLst>
        </pc:spChg>
        <pc:spChg chg="mod">
          <ac:chgData name="SHAW, DREW C." userId="aa744414-e39a-4689-8a73-885b835ba56b" providerId="ADAL" clId="{DB6EEF48-7B99-4065-B86F-438051573E36}" dt="2023-06-27T16:48:55.882" v="17619" actId="20577"/>
          <ac:spMkLst>
            <pc:docMk/>
            <pc:sldMk cId="3130905111" sldId="645"/>
            <ac:spMk id="3" creationId="{D596FB1A-4A0E-9303-09CA-7219E885087C}"/>
          </ac:spMkLst>
        </pc:spChg>
      </pc:sldChg>
      <pc:sldChg chg="modSp new mod modNotes">
        <pc:chgData name="SHAW, DREW C." userId="aa744414-e39a-4689-8a73-885b835ba56b" providerId="ADAL" clId="{DB6EEF48-7B99-4065-B86F-438051573E36}" dt="2023-06-28T23:37:54.764" v="18765" actId="20577"/>
        <pc:sldMkLst>
          <pc:docMk/>
          <pc:sldMk cId="3922504657" sldId="646"/>
        </pc:sldMkLst>
        <pc:spChg chg="mod">
          <ac:chgData name="SHAW, DREW C." userId="aa744414-e39a-4689-8a73-885b835ba56b" providerId="ADAL" clId="{DB6EEF48-7B99-4065-B86F-438051573E36}" dt="2023-06-27T16:51:20.341" v="17659" actId="20577"/>
          <ac:spMkLst>
            <pc:docMk/>
            <pc:sldMk cId="3922504657" sldId="646"/>
            <ac:spMk id="3" creationId="{8AFF9847-64FF-B48A-D58A-0002B2A0844C}"/>
          </ac:spMkLst>
        </pc:spChg>
      </pc:sldChg>
      <pc:sldChg chg="new del">
        <pc:chgData name="SHAW, DREW C." userId="aa744414-e39a-4689-8a73-885b835ba56b" providerId="ADAL" clId="{DB6EEF48-7B99-4065-B86F-438051573E36}" dt="2023-06-25T23:51:53.234" v="13929" actId="47"/>
        <pc:sldMkLst>
          <pc:docMk/>
          <pc:sldMk cId="433279112" sldId="647"/>
        </pc:sldMkLst>
      </pc:sldChg>
      <pc:sldChg chg="new del ord">
        <pc:chgData name="SHAW, DREW C." userId="aa744414-e39a-4689-8a73-885b835ba56b" providerId="ADAL" clId="{DB6EEF48-7B99-4065-B86F-438051573E36}" dt="2023-06-25T23:51:55.178" v="13930" actId="47"/>
        <pc:sldMkLst>
          <pc:docMk/>
          <pc:sldMk cId="585561476" sldId="648"/>
        </pc:sldMkLst>
      </pc:sldChg>
      <pc:sldChg chg="modSp new mod ord">
        <pc:chgData name="SHAW, DREW C." userId="aa744414-e39a-4689-8a73-885b835ba56b" providerId="ADAL" clId="{DB6EEF48-7B99-4065-B86F-438051573E36}" dt="2023-06-27T13:00:36.089" v="16067"/>
        <pc:sldMkLst>
          <pc:docMk/>
          <pc:sldMk cId="3255549092" sldId="649"/>
        </pc:sldMkLst>
        <pc:spChg chg="mod">
          <ac:chgData name="SHAW, DREW C." userId="aa744414-e39a-4689-8a73-885b835ba56b" providerId="ADAL" clId="{DB6EEF48-7B99-4065-B86F-438051573E36}" dt="2023-06-25T23:34:17.926" v="13574" actId="20577"/>
          <ac:spMkLst>
            <pc:docMk/>
            <pc:sldMk cId="3255549092" sldId="649"/>
            <ac:spMk id="2" creationId="{129E63BE-2177-CDA6-91AA-F7E3B7837FF7}"/>
          </ac:spMkLst>
        </pc:spChg>
        <pc:spChg chg="mod">
          <ac:chgData name="SHAW, DREW C." userId="aa744414-e39a-4689-8a73-885b835ba56b" providerId="ADAL" clId="{DB6EEF48-7B99-4065-B86F-438051573E36}" dt="2023-06-25T23:46:01.761" v="13673" actId="13926"/>
          <ac:spMkLst>
            <pc:docMk/>
            <pc:sldMk cId="3255549092" sldId="649"/>
            <ac:spMk id="3" creationId="{8A0E7814-C0F2-B766-D764-659FC17CD13F}"/>
          </ac:spMkLst>
        </pc:spChg>
      </pc:sldChg>
      <pc:sldChg chg="addSp delSp modSp new mod ord setBg modNotesTx">
        <pc:chgData name="SHAW, DREW C." userId="aa744414-e39a-4689-8a73-885b835ba56b" providerId="ADAL" clId="{DB6EEF48-7B99-4065-B86F-438051573E36}" dt="2023-06-29T00:17:59.760" v="21221" actId="26606"/>
        <pc:sldMkLst>
          <pc:docMk/>
          <pc:sldMk cId="1461224933" sldId="650"/>
        </pc:sldMkLst>
        <pc:spChg chg="mod">
          <ac:chgData name="SHAW, DREW C." userId="aa744414-e39a-4689-8a73-885b835ba56b" providerId="ADAL" clId="{DB6EEF48-7B99-4065-B86F-438051573E36}" dt="2023-06-29T00:17:59.760" v="21221" actId="26606"/>
          <ac:spMkLst>
            <pc:docMk/>
            <pc:sldMk cId="1461224933" sldId="650"/>
            <ac:spMk id="2" creationId="{96D18AD9-C1B6-E30E-46BE-B2187C3F8C60}"/>
          </ac:spMkLst>
        </pc:spChg>
        <pc:spChg chg="add del mod">
          <ac:chgData name="SHAW, DREW C." userId="aa744414-e39a-4689-8a73-885b835ba56b" providerId="ADAL" clId="{DB6EEF48-7B99-4065-B86F-438051573E36}" dt="2023-06-29T00:17:59.760" v="21221" actId="26606"/>
          <ac:spMkLst>
            <pc:docMk/>
            <pc:sldMk cId="1461224933" sldId="650"/>
            <ac:spMk id="3" creationId="{E41EBF7F-3C5F-0F6D-991B-9B88FC6D6AC9}"/>
          </ac:spMkLst>
        </pc:spChg>
        <pc:spChg chg="add del">
          <ac:chgData name="SHAW, DREW C." userId="aa744414-e39a-4689-8a73-885b835ba56b" providerId="ADAL" clId="{DB6EEF48-7B99-4065-B86F-438051573E36}" dt="2023-06-29T00:17:34.830" v="21219" actId="26606"/>
          <ac:spMkLst>
            <pc:docMk/>
            <pc:sldMk cId="1461224933" sldId="650"/>
            <ac:spMk id="8" creationId="{327D73B4-9F5C-4A64-A179-51B9500CB8B5}"/>
          </ac:spMkLst>
        </pc:spChg>
        <pc:spChg chg="add del">
          <ac:chgData name="SHAW, DREW C." userId="aa744414-e39a-4689-8a73-885b835ba56b" providerId="ADAL" clId="{DB6EEF48-7B99-4065-B86F-438051573E36}" dt="2023-06-29T00:17:34.830" v="21219" actId="26606"/>
          <ac:spMkLst>
            <pc:docMk/>
            <pc:sldMk cId="1461224933" sldId="650"/>
            <ac:spMk id="9" creationId="{E41EBF7F-3C5F-0F6D-991B-9B88FC6D6AC9}"/>
          </ac:spMkLst>
        </pc:spChg>
        <pc:spChg chg="add del">
          <ac:chgData name="SHAW, DREW C." userId="aa744414-e39a-4689-8a73-885b835ba56b" providerId="ADAL" clId="{DB6EEF48-7B99-4065-B86F-438051573E36}" dt="2023-06-29T00:17:34.830" v="21219" actId="26606"/>
          <ac:spMkLst>
            <pc:docMk/>
            <pc:sldMk cId="1461224933" sldId="650"/>
            <ac:spMk id="10" creationId="{C1F06963-6374-4B48-844F-071A9BAAAE02}"/>
          </ac:spMkLst>
        </pc:spChg>
        <pc:spChg chg="add del">
          <ac:chgData name="SHAW, DREW C." userId="aa744414-e39a-4689-8a73-885b835ba56b" providerId="ADAL" clId="{DB6EEF48-7B99-4065-B86F-438051573E36}" dt="2023-06-29T00:17:59.760" v="21221" actId="26606"/>
          <ac:spMkLst>
            <pc:docMk/>
            <pc:sldMk cId="1461224933" sldId="650"/>
            <ac:spMk id="11" creationId="{C505E780-2083-4CB5-A42A-5E0E2908ECC3}"/>
          </ac:spMkLst>
        </pc:spChg>
        <pc:spChg chg="add del">
          <ac:chgData name="SHAW, DREW C." userId="aa744414-e39a-4689-8a73-885b835ba56b" providerId="ADAL" clId="{DB6EEF48-7B99-4065-B86F-438051573E36}" dt="2023-06-29T00:17:34.830" v="21219" actId="26606"/>
          <ac:spMkLst>
            <pc:docMk/>
            <pc:sldMk cId="1461224933" sldId="650"/>
            <ac:spMk id="12" creationId="{6CB927A4-E432-4310-9CD5-E89FF5063179}"/>
          </ac:spMkLst>
        </pc:spChg>
        <pc:spChg chg="add del">
          <ac:chgData name="SHAW, DREW C." userId="aa744414-e39a-4689-8a73-885b835ba56b" providerId="ADAL" clId="{DB6EEF48-7B99-4065-B86F-438051573E36}" dt="2023-06-29T00:17:59.760" v="21221" actId="26606"/>
          <ac:spMkLst>
            <pc:docMk/>
            <pc:sldMk cId="1461224933" sldId="650"/>
            <ac:spMk id="13" creationId="{D2C0AE1C-0118-41AE-8A10-7CDCBF10E96F}"/>
          </ac:spMkLst>
        </pc:spChg>
        <pc:spChg chg="add del">
          <ac:chgData name="SHAW, DREW C." userId="aa744414-e39a-4689-8a73-885b835ba56b" providerId="ADAL" clId="{DB6EEF48-7B99-4065-B86F-438051573E36}" dt="2023-06-29T00:17:34.830" v="21219" actId="26606"/>
          <ac:spMkLst>
            <pc:docMk/>
            <pc:sldMk cId="1461224933" sldId="650"/>
            <ac:spMk id="14" creationId="{1453BF6C-B012-48B7-B4E8-6D7AC7C27D02}"/>
          </ac:spMkLst>
        </pc:spChg>
        <pc:spChg chg="add del">
          <ac:chgData name="SHAW, DREW C." userId="aa744414-e39a-4689-8a73-885b835ba56b" providerId="ADAL" clId="{DB6EEF48-7B99-4065-B86F-438051573E36}" dt="2023-06-29T00:17:59.760" v="21221" actId="26606"/>
          <ac:spMkLst>
            <pc:docMk/>
            <pc:sldMk cId="1461224933" sldId="650"/>
            <ac:spMk id="15" creationId="{463EEC44-1BA3-44ED-81FC-A644B04B2A44}"/>
          </ac:spMkLst>
        </pc:spChg>
        <pc:spChg chg="add del">
          <ac:chgData name="SHAW, DREW C." userId="aa744414-e39a-4689-8a73-885b835ba56b" providerId="ADAL" clId="{DB6EEF48-7B99-4065-B86F-438051573E36}" dt="2023-06-29T00:17:34.830" v="21219" actId="26606"/>
          <ac:spMkLst>
            <pc:docMk/>
            <pc:sldMk cId="1461224933" sldId="650"/>
            <ac:spMk id="16" creationId="{E3020543-B24B-4EC4-8FFC-8DD88EEA91A8}"/>
          </ac:spMkLst>
        </pc:spChg>
        <pc:spChg chg="add del">
          <ac:chgData name="SHAW, DREW C." userId="aa744414-e39a-4689-8a73-885b835ba56b" providerId="ADAL" clId="{DB6EEF48-7B99-4065-B86F-438051573E36}" dt="2023-06-29T00:17:59.760" v="21221" actId="26606"/>
          <ac:spMkLst>
            <pc:docMk/>
            <pc:sldMk cId="1461224933" sldId="650"/>
            <ac:spMk id="20" creationId="{7517A47C-B2E5-4B79-8061-D74B1311AF6E}"/>
          </ac:spMkLst>
        </pc:spChg>
        <pc:graphicFrameChg chg="add del">
          <ac:chgData name="SHAW, DREW C." userId="aa744414-e39a-4689-8a73-885b835ba56b" providerId="ADAL" clId="{DB6EEF48-7B99-4065-B86F-438051573E36}" dt="2023-06-29T00:17:22.297" v="21215" actId="26606"/>
          <ac:graphicFrameMkLst>
            <pc:docMk/>
            <pc:sldMk cId="1461224933" sldId="650"/>
            <ac:graphicFrameMk id="5" creationId="{4D07286D-ED1E-1462-AD90-713ADEA714B8}"/>
          </ac:graphicFrameMkLst>
        </pc:graphicFrameChg>
        <pc:graphicFrameChg chg="add del">
          <ac:chgData name="SHAW, DREW C." userId="aa744414-e39a-4689-8a73-885b835ba56b" providerId="ADAL" clId="{DB6EEF48-7B99-4065-B86F-438051573E36}" dt="2023-06-29T00:17:30.297" v="21217" actId="26606"/>
          <ac:graphicFrameMkLst>
            <pc:docMk/>
            <pc:sldMk cId="1461224933" sldId="650"/>
            <ac:graphicFrameMk id="6" creationId="{4041CC7E-220C-86D0-A5B9-A849BD399F42}"/>
          </ac:graphicFrameMkLst>
        </pc:graphicFrameChg>
        <pc:graphicFrameChg chg="add del">
          <ac:chgData name="SHAW, DREW C." userId="aa744414-e39a-4689-8a73-885b835ba56b" providerId="ADAL" clId="{DB6EEF48-7B99-4065-B86F-438051573E36}" dt="2023-06-29T00:17:59.760" v="21221" actId="26606"/>
          <ac:graphicFrameMkLst>
            <pc:docMk/>
            <pc:sldMk cId="1461224933" sldId="650"/>
            <ac:graphicFrameMk id="21" creationId="{1E22AA8F-FBDD-5004-E284-2EA3165BA155}"/>
          </ac:graphicFrameMkLst>
        </pc:graphicFrameChg>
        <pc:cxnChg chg="add del">
          <ac:chgData name="SHAW, DREW C." userId="aa744414-e39a-4689-8a73-885b835ba56b" providerId="ADAL" clId="{DB6EEF48-7B99-4065-B86F-438051573E36}" dt="2023-06-29T00:17:34.830" v="21219" actId="26606"/>
          <ac:cxnSpMkLst>
            <pc:docMk/>
            <pc:sldMk cId="1461224933" sldId="650"/>
            <ac:cxnSpMk id="18" creationId="{C49DA8F6-BCC1-4447-B54C-57856834B94B}"/>
          </ac:cxnSpMkLst>
        </pc:cxnChg>
      </pc:sldChg>
      <pc:sldChg chg="modSp new del mod">
        <pc:chgData name="SHAW, DREW C." userId="aa744414-e39a-4689-8a73-885b835ba56b" providerId="ADAL" clId="{DB6EEF48-7B99-4065-B86F-438051573E36}" dt="2023-06-26T01:25:17.392" v="14224" actId="47"/>
        <pc:sldMkLst>
          <pc:docMk/>
          <pc:sldMk cId="1630344888" sldId="651"/>
        </pc:sldMkLst>
        <pc:spChg chg="mod">
          <ac:chgData name="SHAW, DREW C." userId="aa744414-e39a-4689-8a73-885b835ba56b" providerId="ADAL" clId="{DB6EEF48-7B99-4065-B86F-438051573E36}" dt="2023-06-25T23:56:33.281" v="13934"/>
          <ac:spMkLst>
            <pc:docMk/>
            <pc:sldMk cId="1630344888" sldId="651"/>
            <ac:spMk id="3" creationId="{60586813-C4F9-C69D-46AD-EA60907AE625}"/>
          </ac:spMkLst>
        </pc:spChg>
      </pc:sldChg>
      <pc:sldChg chg="addSp modSp new mod ord">
        <pc:chgData name="SHAW, DREW C." userId="aa744414-e39a-4689-8a73-885b835ba56b" providerId="ADAL" clId="{DB6EEF48-7B99-4065-B86F-438051573E36}" dt="2023-06-26T01:25:23.615" v="14225" actId="113"/>
        <pc:sldMkLst>
          <pc:docMk/>
          <pc:sldMk cId="2131804263" sldId="652"/>
        </pc:sldMkLst>
        <pc:spChg chg="add mod">
          <ac:chgData name="SHAW, DREW C." userId="aa744414-e39a-4689-8a73-885b835ba56b" providerId="ADAL" clId="{DB6EEF48-7B99-4065-B86F-438051573E36}" dt="2023-06-26T01:25:23.615" v="14225" actId="113"/>
          <ac:spMkLst>
            <pc:docMk/>
            <pc:sldMk cId="2131804263" sldId="652"/>
            <ac:spMk id="3" creationId="{DE89FC63-EE2F-534F-7267-A89E387DD05F}"/>
          </ac:spMkLst>
        </pc:spChg>
      </pc:sldChg>
      <pc:sldChg chg="new del">
        <pc:chgData name="SHAW, DREW C." userId="aa744414-e39a-4689-8a73-885b835ba56b" providerId="ADAL" clId="{DB6EEF48-7B99-4065-B86F-438051573E36}" dt="2023-06-25T23:56:48.474" v="13936" actId="47"/>
        <pc:sldMkLst>
          <pc:docMk/>
          <pc:sldMk cId="2798240544" sldId="652"/>
        </pc:sldMkLst>
      </pc:sldChg>
      <pc:sldChg chg="addSp modSp new mod">
        <pc:chgData name="SHAW, DREW C." userId="aa744414-e39a-4689-8a73-885b835ba56b" providerId="ADAL" clId="{DB6EEF48-7B99-4065-B86F-438051573E36}" dt="2023-06-26T01:25:28.617" v="14226" actId="113"/>
        <pc:sldMkLst>
          <pc:docMk/>
          <pc:sldMk cId="4051530255" sldId="653"/>
        </pc:sldMkLst>
        <pc:spChg chg="add mod">
          <ac:chgData name="SHAW, DREW C." userId="aa744414-e39a-4689-8a73-885b835ba56b" providerId="ADAL" clId="{DB6EEF48-7B99-4065-B86F-438051573E36}" dt="2023-06-26T01:25:28.617" v="14226" actId="113"/>
          <ac:spMkLst>
            <pc:docMk/>
            <pc:sldMk cId="4051530255" sldId="653"/>
            <ac:spMk id="3" creationId="{6EDEA735-81AE-61DA-C4C7-8DB8322303BB}"/>
          </ac:spMkLst>
        </pc:spChg>
      </pc:sldChg>
      <pc:sldChg chg="modSp new del mod">
        <pc:chgData name="SHAW, DREW C." userId="aa744414-e39a-4689-8a73-885b835ba56b" providerId="ADAL" clId="{DB6EEF48-7B99-4065-B86F-438051573E36}" dt="2023-06-27T16:39:12.499" v="17529" actId="2696"/>
        <pc:sldMkLst>
          <pc:docMk/>
          <pc:sldMk cId="1593479816" sldId="654"/>
        </pc:sldMkLst>
        <pc:spChg chg="mod">
          <ac:chgData name="SHAW, DREW C." userId="aa744414-e39a-4689-8a73-885b835ba56b" providerId="ADAL" clId="{DB6EEF48-7B99-4065-B86F-438051573E36}" dt="2023-06-27T11:02:14.009" v="14685" actId="21"/>
          <ac:spMkLst>
            <pc:docMk/>
            <pc:sldMk cId="1593479816" sldId="654"/>
            <ac:spMk id="2" creationId="{DE9E3460-B682-81EF-09D2-EF8F2AA56B99}"/>
          </ac:spMkLst>
        </pc:spChg>
        <pc:spChg chg="mod">
          <ac:chgData name="SHAW, DREW C." userId="aa744414-e39a-4689-8a73-885b835ba56b" providerId="ADAL" clId="{DB6EEF48-7B99-4065-B86F-438051573E36}" dt="2023-06-27T11:06:57.991" v="14805" actId="20577"/>
          <ac:spMkLst>
            <pc:docMk/>
            <pc:sldMk cId="1593479816" sldId="654"/>
            <ac:spMk id="3" creationId="{734F7FC5-DC46-6208-D8C3-3B23C8DAD4F2}"/>
          </ac:spMkLst>
        </pc:spChg>
      </pc:sldChg>
      <pc:sldChg chg="modSp mod">
        <pc:chgData name="SHAW, DREW C." userId="aa744414-e39a-4689-8a73-885b835ba56b" providerId="ADAL" clId="{DB6EEF48-7B99-4065-B86F-438051573E36}" dt="2023-06-28T23:40:16.723" v="18929" actId="20577"/>
        <pc:sldMkLst>
          <pc:docMk/>
          <pc:sldMk cId="602504173" sldId="655"/>
        </pc:sldMkLst>
        <pc:spChg chg="mod">
          <ac:chgData name="SHAW, DREW C." userId="aa744414-e39a-4689-8a73-885b835ba56b" providerId="ADAL" clId="{DB6EEF48-7B99-4065-B86F-438051573E36}" dt="2023-06-28T23:40:16.723" v="18929" actId="20577"/>
          <ac:spMkLst>
            <pc:docMk/>
            <pc:sldMk cId="602504173" sldId="655"/>
            <ac:spMk id="3" creationId="{7F8C4A16-C368-22C8-7A49-B5DA930468CF}"/>
          </ac:spMkLst>
        </pc:spChg>
      </pc:sldChg>
      <pc:sldChg chg="modSp del mod">
        <pc:chgData name="SHAW, DREW C." userId="aa744414-e39a-4689-8a73-885b835ba56b" providerId="ADAL" clId="{DB6EEF48-7B99-4065-B86F-438051573E36}" dt="2023-06-27T16:53:01.715" v="17660" actId="2696"/>
        <pc:sldMkLst>
          <pc:docMk/>
          <pc:sldMk cId="1675910492" sldId="656"/>
        </pc:sldMkLst>
        <pc:spChg chg="mod">
          <ac:chgData name="SHAW, DREW C." userId="aa744414-e39a-4689-8a73-885b835ba56b" providerId="ADAL" clId="{DB6EEF48-7B99-4065-B86F-438051573E36}" dt="2023-06-27T12:21:36.239" v="15269" actId="5793"/>
          <ac:spMkLst>
            <pc:docMk/>
            <pc:sldMk cId="1675910492" sldId="656"/>
            <ac:spMk id="3" creationId="{8BBBE5C6-AFBB-3AE3-BA38-39D8BF9007A5}"/>
          </ac:spMkLst>
        </pc:spChg>
      </pc:sldChg>
      <pc:sldChg chg="new del">
        <pc:chgData name="SHAW, DREW C." userId="aa744414-e39a-4689-8a73-885b835ba56b" providerId="ADAL" clId="{DB6EEF48-7B99-4065-B86F-438051573E36}" dt="2023-06-27T09:35:19.241" v="14239" actId="47"/>
        <pc:sldMkLst>
          <pc:docMk/>
          <pc:sldMk cId="1134873366" sldId="657"/>
        </pc:sldMkLst>
      </pc:sldChg>
      <pc:sldChg chg="new del">
        <pc:chgData name="SHAW, DREW C." userId="aa744414-e39a-4689-8a73-885b835ba56b" providerId="ADAL" clId="{DB6EEF48-7B99-4065-B86F-438051573E36}" dt="2023-06-27T09:35:20.748" v="14240" actId="47"/>
        <pc:sldMkLst>
          <pc:docMk/>
          <pc:sldMk cId="2386424860" sldId="658"/>
        </pc:sldMkLst>
      </pc:sldChg>
      <pc:sldChg chg="addSp modSp new del mod">
        <pc:chgData name="SHAW, DREW C." userId="aa744414-e39a-4689-8a73-885b835ba56b" providerId="ADAL" clId="{DB6EEF48-7B99-4065-B86F-438051573E36}" dt="2023-06-28T23:12:47.531" v="17882" actId="2696"/>
        <pc:sldMkLst>
          <pc:docMk/>
          <pc:sldMk cId="1006943056" sldId="659"/>
        </pc:sldMkLst>
        <pc:picChg chg="add mod">
          <ac:chgData name="SHAW, DREW C." userId="aa744414-e39a-4689-8a73-885b835ba56b" providerId="ADAL" clId="{DB6EEF48-7B99-4065-B86F-438051573E36}" dt="2023-06-27T09:59:59.764" v="14243" actId="962"/>
          <ac:picMkLst>
            <pc:docMk/>
            <pc:sldMk cId="1006943056" sldId="659"/>
            <ac:picMk id="3" creationId="{21AE4D27-AEB6-4EC4-DB85-3CA3E78FAEDF}"/>
          </ac:picMkLst>
        </pc:picChg>
      </pc:sldChg>
      <pc:sldChg chg="addSp modSp new mod">
        <pc:chgData name="SHAW, DREW C." userId="aa744414-e39a-4689-8a73-885b835ba56b" providerId="ADAL" clId="{DB6EEF48-7B99-4065-B86F-438051573E36}" dt="2023-06-27T10:00:15.255" v="14246" actId="962"/>
        <pc:sldMkLst>
          <pc:docMk/>
          <pc:sldMk cId="370555036" sldId="660"/>
        </pc:sldMkLst>
        <pc:picChg chg="add mod">
          <ac:chgData name="SHAW, DREW C." userId="aa744414-e39a-4689-8a73-885b835ba56b" providerId="ADAL" clId="{DB6EEF48-7B99-4065-B86F-438051573E36}" dt="2023-06-27T10:00:15.255" v="14246" actId="962"/>
          <ac:picMkLst>
            <pc:docMk/>
            <pc:sldMk cId="370555036" sldId="660"/>
            <ac:picMk id="3" creationId="{16783918-6825-D8D3-8941-28BD767EA8A9}"/>
          </ac:picMkLst>
        </pc:picChg>
      </pc:sldChg>
      <pc:sldChg chg="addSp modSp new mod">
        <pc:chgData name="SHAW, DREW C." userId="aa744414-e39a-4689-8a73-885b835ba56b" providerId="ADAL" clId="{DB6EEF48-7B99-4065-B86F-438051573E36}" dt="2023-06-27T10:00:29.248" v="14249" actId="962"/>
        <pc:sldMkLst>
          <pc:docMk/>
          <pc:sldMk cId="3501632352" sldId="661"/>
        </pc:sldMkLst>
        <pc:picChg chg="add mod">
          <ac:chgData name="SHAW, DREW C." userId="aa744414-e39a-4689-8a73-885b835ba56b" providerId="ADAL" clId="{DB6EEF48-7B99-4065-B86F-438051573E36}" dt="2023-06-27T10:00:29.248" v="14249" actId="962"/>
          <ac:picMkLst>
            <pc:docMk/>
            <pc:sldMk cId="3501632352" sldId="661"/>
            <ac:picMk id="3" creationId="{A738FA51-A0D1-B982-EE11-1178FAF803FF}"/>
          </ac:picMkLst>
        </pc:picChg>
      </pc:sldChg>
      <pc:sldChg chg="addSp modSp new mod">
        <pc:chgData name="SHAW, DREW C." userId="aa744414-e39a-4689-8a73-885b835ba56b" providerId="ADAL" clId="{DB6EEF48-7B99-4065-B86F-438051573E36}" dt="2023-06-27T15:47:34.848" v="17520" actId="14100"/>
        <pc:sldMkLst>
          <pc:docMk/>
          <pc:sldMk cId="2538019290" sldId="662"/>
        </pc:sldMkLst>
        <pc:picChg chg="add mod">
          <ac:chgData name="SHAW, DREW C." userId="aa744414-e39a-4689-8a73-885b835ba56b" providerId="ADAL" clId="{DB6EEF48-7B99-4065-B86F-438051573E36}" dt="2023-06-27T15:47:34.848" v="17520" actId="14100"/>
          <ac:picMkLst>
            <pc:docMk/>
            <pc:sldMk cId="2538019290" sldId="662"/>
            <ac:picMk id="3" creationId="{70C3799A-8DD1-EA21-29E3-7D558FBAEF9B}"/>
          </ac:picMkLst>
        </pc:picChg>
      </pc:sldChg>
      <pc:sldChg chg="addSp modSp new del mod">
        <pc:chgData name="SHAW, DREW C." userId="aa744414-e39a-4689-8a73-885b835ba56b" providerId="ADAL" clId="{DB6EEF48-7B99-4065-B86F-438051573E36}" dt="2023-06-28T23:12:47.531" v="17882" actId="2696"/>
        <pc:sldMkLst>
          <pc:docMk/>
          <pc:sldMk cId="3394012651" sldId="663"/>
        </pc:sldMkLst>
        <pc:picChg chg="add mod">
          <ac:chgData name="SHAW, DREW C." userId="aa744414-e39a-4689-8a73-885b835ba56b" providerId="ADAL" clId="{DB6EEF48-7B99-4065-B86F-438051573E36}" dt="2023-06-27T10:01:09.992" v="14255" actId="962"/>
          <ac:picMkLst>
            <pc:docMk/>
            <pc:sldMk cId="3394012651" sldId="663"/>
            <ac:picMk id="3" creationId="{09586F0F-8146-7E30-8522-0E428C55FCE8}"/>
          </ac:picMkLst>
        </pc:picChg>
      </pc:sldChg>
      <pc:sldChg chg="addSp modSp new del mod ord">
        <pc:chgData name="SHAW, DREW C." userId="aa744414-e39a-4689-8a73-885b835ba56b" providerId="ADAL" clId="{DB6EEF48-7B99-4065-B86F-438051573E36}" dt="2023-06-28T23:12:47.531" v="17882" actId="2696"/>
        <pc:sldMkLst>
          <pc:docMk/>
          <pc:sldMk cId="1376399772" sldId="664"/>
        </pc:sldMkLst>
        <pc:picChg chg="add mod">
          <ac:chgData name="SHAW, DREW C." userId="aa744414-e39a-4689-8a73-885b835ba56b" providerId="ADAL" clId="{DB6EEF48-7B99-4065-B86F-438051573E36}" dt="2023-06-27T15:48:15.220" v="17523" actId="14100"/>
          <ac:picMkLst>
            <pc:docMk/>
            <pc:sldMk cId="1376399772" sldId="664"/>
            <ac:picMk id="3" creationId="{6F2100E4-36EB-7797-87E1-4ADA4F17E77D}"/>
          </ac:picMkLst>
        </pc:picChg>
      </pc:sldChg>
      <pc:sldChg chg="addSp delSp modSp new mod setBg modNotesTx">
        <pc:chgData name="SHAW, DREW C." userId="aa744414-e39a-4689-8a73-885b835ba56b" providerId="ADAL" clId="{DB6EEF48-7B99-4065-B86F-438051573E36}" dt="2023-06-29T00:21:38.946" v="21251" actId="26606"/>
        <pc:sldMkLst>
          <pc:docMk/>
          <pc:sldMk cId="2491869237" sldId="665"/>
        </pc:sldMkLst>
        <pc:spChg chg="add del">
          <ac:chgData name="SHAW, DREW C." userId="aa744414-e39a-4689-8a73-885b835ba56b" providerId="ADAL" clId="{DB6EEF48-7B99-4065-B86F-438051573E36}" dt="2023-06-29T00:21:25.102" v="21248" actId="26606"/>
          <ac:spMkLst>
            <pc:docMk/>
            <pc:sldMk cId="2491869237" sldId="665"/>
            <ac:spMk id="5" creationId="{32BC26D8-82FB-445E-AA49-62A77D7C1EE0}"/>
          </ac:spMkLst>
        </pc:spChg>
        <pc:spChg chg="add del">
          <ac:chgData name="SHAW, DREW C." userId="aa744414-e39a-4689-8a73-885b835ba56b" providerId="ADAL" clId="{DB6EEF48-7B99-4065-B86F-438051573E36}" dt="2023-06-29T00:21:25.102" v="21248" actId="26606"/>
          <ac:spMkLst>
            <pc:docMk/>
            <pc:sldMk cId="2491869237" sldId="665"/>
            <ac:spMk id="6" creationId="{CB44330D-EA18-4254-AA95-EB49948539B8}"/>
          </ac:spMkLst>
        </pc:spChg>
        <pc:spChg chg="add">
          <ac:chgData name="SHAW, DREW C." userId="aa744414-e39a-4689-8a73-885b835ba56b" providerId="ADAL" clId="{DB6EEF48-7B99-4065-B86F-438051573E36}" dt="2023-06-29T00:21:38.946" v="21251" actId="26606"/>
          <ac:spMkLst>
            <pc:docMk/>
            <pc:sldMk cId="2491869237" sldId="665"/>
            <ac:spMk id="7" creationId="{AB8C311F-7253-4AED-9701-7FC0708C41C7}"/>
          </ac:spMkLst>
        </pc:spChg>
        <pc:spChg chg="add del">
          <ac:chgData name="SHAW, DREW C." userId="aa744414-e39a-4689-8a73-885b835ba56b" providerId="ADAL" clId="{DB6EEF48-7B99-4065-B86F-438051573E36}" dt="2023-06-29T00:20:16.933" v="21242" actId="26606"/>
          <ac:spMkLst>
            <pc:docMk/>
            <pc:sldMk cId="2491869237" sldId="665"/>
            <ac:spMk id="8" creationId="{22F15A2D-2324-487D-A02A-BF46C5C580EB}"/>
          </ac:spMkLst>
        </pc:spChg>
        <pc:spChg chg="add del">
          <ac:chgData name="SHAW, DREW C." userId="aa744414-e39a-4689-8a73-885b835ba56b" providerId="ADAL" clId="{DB6EEF48-7B99-4065-B86F-438051573E36}" dt="2023-06-29T00:21:33.374" v="21250" actId="26606"/>
          <ac:spMkLst>
            <pc:docMk/>
            <pc:sldMk cId="2491869237" sldId="665"/>
            <ac:spMk id="9" creationId="{AB8C311F-7253-4AED-9701-7FC0708C41C7}"/>
          </ac:spMkLst>
        </pc:spChg>
        <pc:spChg chg="add del">
          <ac:chgData name="SHAW, DREW C." userId="aa744414-e39a-4689-8a73-885b835ba56b" providerId="ADAL" clId="{DB6EEF48-7B99-4065-B86F-438051573E36}" dt="2023-06-29T00:20:16.933" v="21242" actId="26606"/>
          <ac:spMkLst>
            <pc:docMk/>
            <pc:sldMk cId="2491869237" sldId="665"/>
            <ac:spMk id="10" creationId="{2AEAFA59-923A-4F54-8B49-44C970BCC323}"/>
          </ac:spMkLst>
        </pc:spChg>
        <pc:spChg chg="add del">
          <ac:chgData name="SHAW, DREW C." userId="aa744414-e39a-4689-8a73-885b835ba56b" providerId="ADAL" clId="{DB6EEF48-7B99-4065-B86F-438051573E36}" dt="2023-06-29T00:21:33.374" v="21250" actId="26606"/>
          <ac:spMkLst>
            <pc:docMk/>
            <pc:sldMk cId="2491869237" sldId="665"/>
            <ac:spMk id="11" creationId="{E2384209-CB15-4CDF-9D31-C44FD9A3F20D}"/>
          </ac:spMkLst>
        </pc:spChg>
        <pc:spChg chg="add del">
          <ac:chgData name="SHAW, DREW C." userId="aa744414-e39a-4689-8a73-885b835ba56b" providerId="ADAL" clId="{DB6EEF48-7B99-4065-B86F-438051573E36}" dt="2023-06-29T00:20:16.933" v="21242" actId="26606"/>
          <ac:spMkLst>
            <pc:docMk/>
            <pc:sldMk cId="2491869237" sldId="665"/>
            <ac:spMk id="12" creationId="{C37E9D4B-7BFA-4D10-B666-547BAC499469}"/>
          </ac:spMkLst>
        </pc:spChg>
        <pc:spChg chg="add del">
          <ac:chgData name="SHAW, DREW C." userId="aa744414-e39a-4689-8a73-885b835ba56b" providerId="ADAL" clId="{DB6EEF48-7B99-4065-B86F-438051573E36}" dt="2023-06-29T00:21:33.374" v="21250" actId="26606"/>
          <ac:spMkLst>
            <pc:docMk/>
            <pc:sldMk cId="2491869237" sldId="665"/>
            <ac:spMk id="13" creationId="{2633B3B5-CC90-43F0-8714-D31D1F3F0209}"/>
          </ac:spMkLst>
        </pc:spChg>
        <pc:spChg chg="add del">
          <ac:chgData name="SHAW, DREW C." userId="aa744414-e39a-4689-8a73-885b835ba56b" providerId="ADAL" clId="{DB6EEF48-7B99-4065-B86F-438051573E36}" dt="2023-06-29T00:20:19.525" v="21244" actId="26606"/>
          <ac:spMkLst>
            <pc:docMk/>
            <pc:sldMk cId="2491869237" sldId="665"/>
            <ac:spMk id="14" creationId="{32BC26D8-82FB-445E-AA49-62A77D7C1EE0}"/>
          </ac:spMkLst>
        </pc:spChg>
        <pc:spChg chg="add del">
          <ac:chgData name="SHAW, DREW C." userId="aa744414-e39a-4689-8a73-885b835ba56b" providerId="ADAL" clId="{DB6EEF48-7B99-4065-B86F-438051573E36}" dt="2023-06-29T00:20:19.525" v="21244" actId="26606"/>
          <ac:spMkLst>
            <pc:docMk/>
            <pc:sldMk cId="2491869237" sldId="665"/>
            <ac:spMk id="15" creationId="{CB44330D-EA18-4254-AA95-EB49948539B8}"/>
          </ac:spMkLst>
        </pc:spChg>
        <pc:spChg chg="add del">
          <ac:chgData name="SHAW, DREW C." userId="aa744414-e39a-4689-8a73-885b835ba56b" providerId="ADAL" clId="{DB6EEF48-7B99-4065-B86F-438051573E36}" dt="2023-06-29T00:21:33.374" v="21250" actId="26606"/>
          <ac:spMkLst>
            <pc:docMk/>
            <pc:sldMk cId="2491869237" sldId="665"/>
            <ac:spMk id="16" creationId="{A8D57A06-A426-446D-B02C-A2DC6B62E45E}"/>
          </ac:spMkLst>
        </pc:spChg>
        <pc:spChg chg="add del">
          <ac:chgData name="SHAW, DREW C." userId="aa744414-e39a-4689-8a73-885b835ba56b" providerId="ADAL" clId="{DB6EEF48-7B99-4065-B86F-438051573E36}" dt="2023-06-29T00:20:48.733" v="21246" actId="26606"/>
          <ac:spMkLst>
            <pc:docMk/>
            <pc:sldMk cId="2491869237" sldId="665"/>
            <ac:spMk id="17" creationId="{22F15A2D-2324-487D-A02A-BF46C5C580EB}"/>
          </ac:spMkLst>
        </pc:spChg>
        <pc:spChg chg="add del">
          <ac:chgData name="SHAW, DREW C." userId="aa744414-e39a-4689-8a73-885b835ba56b" providerId="ADAL" clId="{DB6EEF48-7B99-4065-B86F-438051573E36}" dt="2023-06-29T00:20:48.733" v="21246" actId="26606"/>
          <ac:spMkLst>
            <pc:docMk/>
            <pc:sldMk cId="2491869237" sldId="665"/>
            <ac:spMk id="18" creationId="{2AEAFA59-923A-4F54-8B49-44C970BCC323}"/>
          </ac:spMkLst>
        </pc:spChg>
        <pc:spChg chg="add del">
          <ac:chgData name="SHAW, DREW C." userId="aa744414-e39a-4689-8a73-885b835ba56b" providerId="ADAL" clId="{DB6EEF48-7B99-4065-B86F-438051573E36}" dt="2023-06-29T00:20:48.733" v="21246" actId="26606"/>
          <ac:spMkLst>
            <pc:docMk/>
            <pc:sldMk cId="2491869237" sldId="665"/>
            <ac:spMk id="19" creationId="{C37E9D4B-7BFA-4D10-B666-547BAC499469}"/>
          </ac:spMkLst>
        </pc:spChg>
        <pc:spChg chg="add">
          <ac:chgData name="SHAW, DREW C." userId="aa744414-e39a-4689-8a73-885b835ba56b" providerId="ADAL" clId="{DB6EEF48-7B99-4065-B86F-438051573E36}" dt="2023-06-29T00:21:38.946" v="21251" actId="26606"/>
          <ac:spMkLst>
            <pc:docMk/>
            <pc:sldMk cId="2491869237" sldId="665"/>
            <ac:spMk id="20" creationId="{E2384209-CB15-4CDF-9D31-C44FD9A3F20D}"/>
          </ac:spMkLst>
        </pc:spChg>
        <pc:spChg chg="add">
          <ac:chgData name="SHAW, DREW C." userId="aa744414-e39a-4689-8a73-885b835ba56b" providerId="ADAL" clId="{DB6EEF48-7B99-4065-B86F-438051573E36}" dt="2023-06-29T00:21:38.946" v="21251" actId="26606"/>
          <ac:spMkLst>
            <pc:docMk/>
            <pc:sldMk cId="2491869237" sldId="665"/>
            <ac:spMk id="21" creationId="{2633B3B5-CC90-43F0-8714-D31D1F3F0209}"/>
          </ac:spMkLst>
        </pc:spChg>
        <pc:spChg chg="add">
          <ac:chgData name="SHAW, DREW C." userId="aa744414-e39a-4689-8a73-885b835ba56b" providerId="ADAL" clId="{DB6EEF48-7B99-4065-B86F-438051573E36}" dt="2023-06-29T00:21:38.946" v="21251" actId="26606"/>
          <ac:spMkLst>
            <pc:docMk/>
            <pc:sldMk cId="2491869237" sldId="665"/>
            <ac:spMk id="22" creationId="{A8D57A06-A426-446D-B02C-A2DC6B62E45E}"/>
          </ac:spMkLst>
        </pc:spChg>
        <pc:picChg chg="add mod">
          <ac:chgData name="SHAW, DREW C." userId="aa744414-e39a-4689-8a73-885b835ba56b" providerId="ADAL" clId="{DB6EEF48-7B99-4065-B86F-438051573E36}" dt="2023-06-29T00:21:38.946" v="21251" actId="26606"/>
          <ac:picMkLst>
            <pc:docMk/>
            <pc:sldMk cId="2491869237" sldId="665"/>
            <ac:picMk id="3" creationId="{3E2BB3C2-80B9-115D-0464-0AA75C9F20B8}"/>
          </ac:picMkLst>
        </pc:picChg>
      </pc:sldChg>
      <pc:sldChg chg="addSp modSp new mod">
        <pc:chgData name="SHAW, DREW C." userId="aa744414-e39a-4689-8a73-885b835ba56b" providerId="ADAL" clId="{DB6EEF48-7B99-4065-B86F-438051573E36}" dt="2023-06-27T10:02:21.820" v="14269" actId="962"/>
        <pc:sldMkLst>
          <pc:docMk/>
          <pc:sldMk cId="2688580008" sldId="666"/>
        </pc:sldMkLst>
        <pc:picChg chg="add mod">
          <ac:chgData name="SHAW, DREW C." userId="aa744414-e39a-4689-8a73-885b835ba56b" providerId="ADAL" clId="{DB6EEF48-7B99-4065-B86F-438051573E36}" dt="2023-06-27T10:02:21.820" v="14269" actId="962"/>
          <ac:picMkLst>
            <pc:docMk/>
            <pc:sldMk cId="2688580008" sldId="666"/>
            <ac:picMk id="3" creationId="{BFDE418F-AA3A-9A55-353C-47A7EEBB8622}"/>
          </ac:picMkLst>
        </pc:picChg>
      </pc:sldChg>
      <pc:sldChg chg="addSp modSp new mod setBg">
        <pc:chgData name="SHAW, DREW C." userId="aa744414-e39a-4689-8a73-885b835ba56b" providerId="ADAL" clId="{DB6EEF48-7B99-4065-B86F-438051573E36}" dt="2023-06-29T00:21:59.960" v="21252" actId="26606"/>
        <pc:sldMkLst>
          <pc:docMk/>
          <pc:sldMk cId="2242431948" sldId="667"/>
        </pc:sldMkLst>
        <pc:spChg chg="add">
          <ac:chgData name="SHAW, DREW C." userId="aa744414-e39a-4689-8a73-885b835ba56b" providerId="ADAL" clId="{DB6EEF48-7B99-4065-B86F-438051573E36}" dt="2023-06-29T00:21:59.960" v="21252" actId="26606"/>
          <ac:spMkLst>
            <pc:docMk/>
            <pc:sldMk cId="2242431948" sldId="667"/>
            <ac:spMk id="8" creationId="{AB8C311F-7253-4AED-9701-7FC0708C41C7}"/>
          </ac:spMkLst>
        </pc:spChg>
        <pc:spChg chg="add">
          <ac:chgData name="SHAW, DREW C." userId="aa744414-e39a-4689-8a73-885b835ba56b" providerId="ADAL" clId="{DB6EEF48-7B99-4065-B86F-438051573E36}" dt="2023-06-29T00:21:59.960" v="21252" actId="26606"/>
          <ac:spMkLst>
            <pc:docMk/>
            <pc:sldMk cId="2242431948" sldId="667"/>
            <ac:spMk id="10" creationId="{E2384209-CB15-4CDF-9D31-C44FD9A3F20D}"/>
          </ac:spMkLst>
        </pc:spChg>
        <pc:spChg chg="add">
          <ac:chgData name="SHAW, DREW C." userId="aa744414-e39a-4689-8a73-885b835ba56b" providerId="ADAL" clId="{DB6EEF48-7B99-4065-B86F-438051573E36}" dt="2023-06-29T00:21:59.960" v="21252" actId="26606"/>
          <ac:spMkLst>
            <pc:docMk/>
            <pc:sldMk cId="2242431948" sldId="667"/>
            <ac:spMk id="12" creationId="{2633B3B5-CC90-43F0-8714-D31D1F3F0209}"/>
          </ac:spMkLst>
        </pc:spChg>
        <pc:spChg chg="add">
          <ac:chgData name="SHAW, DREW C." userId="aa744414-e39a-4689-8a73-885b835ba56b" providerId="ADAL" clId="{DB6EEF48-7B99-4065-B86F-438051573E36}" dt="2023-06-29T00:21:59.960" v="21252" actId="26606"/>
          <ac:spMkLst>
            <pc:docMk/>
            <pc:sldMk cId="2242431948" sldId="667"/>
            <ac:spMk id="14" creationId="{A8D57A06-A426-446D-B02C-A2DC6B62E45E}"/>
          </ac:spMkLst>
        </pc:spChg>
        <pc:picChg chg="add mod">
          <ac:chgData name="SHAW, DREW C." userId="aa744414-e39a-4689-8a73-885b835ba56b" providerId="ADAL" clId="{DB6EEF48-7B99-4065-B86F-438051573E36}" dt="2023-06-29T00:21:59.960" v="21252" actId="26606"/>
          <ac:picMkLst>
            <pc:docMk/>
            <pc:sldMk cId="2242431948" sldId="667"/>
            <ac:picMk id="3" creationId="{E8F1415A-1E4C-3A41-BC8E-4228F5FE0C40}"/>
          </ac:picMkLst>
        </pc:picChg>
      </pc:sldChg>
      <pc:sldChg chg="addSp modSp new mod ord">
        <pc:chgData name="SHAW, DREW C." userId="aa744414-e39a-4689-8a73-885b835ba56b" providerId="ADAL" clId="{DB6EEF48-7B99-4065-B86F-438051573E36}" dt="2023-06-27T10:03:21.692" v="14281"/>
        <pc:sldMkLst>
          <pc:docMk/>
          <pc:sldMk cId="2104407526" sldId="668"/>
        </pc:sldMkLst>
        <pc:picChg chg="add mod">
          <ac:chgData name="SHAW, DREW C." userId="aa744414-e39a-4689-8a73-885b835ba56b" providerId="ADAL" clId="{DB6EEF48-7B99-4065-B86F-438051573E36}" dt="2023-06-27T10:02:57.820" v="14275" actId="962"/>
          <ac:picMkLst>
            <pc:docMk/>
            <pc:sldMk cId="2104407526" sldId="668"/>
            <ac:picMk id="3" creationId="{E5BEFDF0-D3F4-729C-6C9B-230DD28D8CC4}"/>
          </ac:picMkLst>
        </pc:picChg>
      </pc:sldChg>
      <pc:sldChg chg="addSp modSp new mod setBg modNotesTx">
        <pc:chgData name="SHAW, DREW C." userId="aa744414-e39a-4689-8a73-885b835ba56b" providerId="ADAL" clId="{DB6EEF48-7B99-4065-B86F-438051573E36}" dt="2023-06-29T00:22:09.735" v="21253" actId="26606"/>
        <pc:sldMkLst>
          <pc:docMk/>
          <pc:sldMk cId="1811664748" sldId="669"/>
        </pc:sldMkLst>
        <pc:spChg chg="add">
          <ac:chgData name="SHAW, DREW C." userId="aa744414-e39a-4689-8a73-885b835ba56b" providerId="ADAL" clId="{DB6EEF48-7B99-4065-B86F-438051573E36}" dt="2023-06-29T00:22:09.735" v="21253" actId="26606"/>
          <ac:spMkLst>
            <pc:docMk/>
            <pc:sldMk cId="1811664748" sldId="669"/>
            <ac:spMk id="8" creationId="{AB8C311F-7253-4AED-9701-7FC0708C41C7}"/>
          </ac:spMkLst>
        </pc:spChg>
        <pc:spChg chg="add">
          <ac:chgData name="SHAW, DREW C." userId="aa744414-e39a-4689-8a73-885b835ba56b" providerId="ADAL" clId="{DB6EEF48-7B99-4065-B86F-438051573E36}" dt="2023-06-29T00:22:09.735" v="21253" actId="26606"/>
          <ac:spMkLst>
            <pc:docMk/>
            <pc:sldMk cId="1811664748" sldId="669"/>
            <ac:spMk id="10" creationId="{E2384209-CB15-4CDF-9D31-C44FD9A3F20D}"/>
          </ac:spMkLst>
        </pc:spChg>
        <pc:spChg chg="add">
          <ac:chgData name="SHAW, DREW C." userId="aa744414-e39a-4689-8a73-885b835ba56b" providerId="ADAL" clId="{DB6EEF48-7B99-4065-B86F-438051573E36}" dt="2023-06-29T00:22:09.735" v="21253" actId="26606"/>
          <ac:spMkLst>
            <pc:docMk/>
            <pc:sldMk cId="1811664748" sldId="669"/>
            <ac:spMk id="12" creationId="{2633B3B5-CC90-43F0-8714-D31D1F3F0209}"/>
          </ac:spMkLst>
        </pc:spChg>
        <pc:spChg chg="add">
          <ac:chgData name="SHAW, DREW C." userId="aa744414-e39a-4689-8a73-885b835ba56b" providerId="ADAL" clId="{DB6EEF48-7B99-4065-B86F-438051573E36}" dt="2023-06-29T00:22:09.735" v="21253" actId="26606"/>
          <ac:spMkLst>
            <pc:docMk/>
            <pc:sldMk cId="1811664748" sldId="669"/>
            <ac:spMk id="14" creationId="{A8D57A06-A426-446D-B02C-A2DC6B62E45E}"/>
          </ac:spMkLst>
        </pc:spChg>
        <pc:picChg chg="add mod">
          <ac:chgData name="SHAW, DREW C." userId="aa744414-e39a-4689-8a73-885b835ba56b" providerId="ADAL" clId="{DB6EEF48-7B99-4065-B86F-438051573E36}" dt="2023-06-29T00:22:09.735" v="21253" actId="26606"/>
          <ac:picMkLst>
            <pc:docMk/>
            <pc:sldMk cId="1811664748" sldId="669"/>
            <ac:picMk id="3" creationId="{CDF05348-449D-8757-78D0-4F7F12E3421D}"/>
          </ac:picMkLst>
        </pc:picChg>
      </pc:sldChg>
      <pc:sldChg chg="modSp new mod">
        <pc:chgData name="SHAW, DREW C." userId="aa744414-e39a-4689-8a73-885b835ba56b" providerId="ADAL" clId="{DB6EEF48-7B99-4065-B86F-438051573E36}" dt="2023-06-27T13:12:38.608" v="16280" actId="20577"/>
        <pc:sldMkLst>
          <pc:docMk/>
          <pc:sldMk cId="1551578028" sldId="670"/>
        </pc:sldMkLst>
        <pc:spChg chg="mod">
          <ac:chgData name="SHAW, DREW C." userId="aa744414-e39a-4689-8a73-885b835ba56b" providerId="ADAL" clId="{DB6EEF48-7B99-4065-B86F-438051573E36}" dt="2023-06-27T13:11:33.427" v="16204" actId="20577"/>
          <ac:spMkLst>
            <pc:docMk/>
            <pc:sldMk cId="1551578028" sldId="670"/>
            <ac:spMk id="2" creationId="{5FE70ACA-07D7-9D90-665F-82F2291D4F43}"/>
          </ac:spMkLst>
        </pc:spChg>
        <pc:spChg chg="mod">
          <ac:chgData name="SHAW, DREW C." userId="aa744414-e39a-4689-8a73-885b835ba56b" providerId="ADAL" clId="{DB6EEF48-7B99-4065-B86F-438051573E36}" dt="2023-06-27T13:12:38.608" v="16280" actId="20577"/>
          <ac:spMkLst>
            <pc:docMk/>
            <pc:sldMk cId="1551578028" sldId="670"/>
            <ac:spMk id="3" creationId="{3FA535B3-62A5-B03B-1508-1876D77EE8DE}"/>
          </ac:spMkLst>
        </pc:spChg>
      </pc:sldChg>
      <pc:sldChg chg="addSp delSp modSp mod setBg modNotesTx">
        <pc:chgData name="SHAW, DREW C." userId="aa744414-e39a-4689-8a73-885b835ba56b" providerId="ADAL" clId="{DB6EEF48-7B99-4065-B86F-438051573E36}" dt="2023-06-29T00:14:57.420" v="21173" actId="26606"/>
        <pc:sldMkLst>
          <pc:docMk/>
          <pc:sldMk cId="1952718505" sldId="671"/>
        </pc:sldMkLst>
        <pc:spChg chg="mod">
          <ac:chgData name="SHAW, DREW C." userId="aa744414-e39a-4689-8a73-885b835ba56b" providerId="ADAL" clId="{DB6EEF48-7B99-4065-B86F-438051573E36}" dt="2023-06-29T00:14:57.420" v="21173" actId="26606"/>
          <ac:spMkLst>
            <pc:docMk/>
            <pc:sldMk cId="1952718505" sldId="671"/>
            <ac:spMk id="2" creationId="{330E03C2-EE32-A5A2-98DD-A1F5F4BB6E7A}"/>
          </ac:spMkLst>
        </pc:spChg>
        <pc:spChg chg="del mod">
          <ac:chgData name="SHAW, DREW C." userId="aa744414-e39a-4689-8a73-885b835ba56b" providerId="ADAL" clId="{DB6EEF48-7B99-4065-B86F-438051573E36}" dt="2023-06-29T00:14:57.420" v="21173" actId="26606"/>
          <ac:spMkLst>
            <pc:docMk/>
            <pc:sldMk cId="1952718505" sldId="671"/>
            <ac:spMk id="3" creationId="{117EAE63-E9D6-8364-43A2-8897BD111426}"/>
          </ac:spMkLst>
        </pc:spChg>
        <pc:spChg chg="add">
          <ac:chgData name="SHAW, DREW C." userId="aa744414-e39a-4689-8a73-885b835ba56b" providerId="ADAL" clId="{DB6EEF48-7B99-4065-B86F-438051573E36}" dt="2023-06-29T00:14:57.420" v="21173" actId="26606"/>
          <ac:spMkLst>
            <pc:docMk/>
            <pc:sldMk cId="1952718505" sldId="671"/>
            <ac:spMk id="9" creationId="{C5278130-DFE0-457B-8698-88DF69019DDE}"/>
          </ac:spMkLst>
        </pc:spChg>
        <pc:spChg chg="add">
          <ac:chgData name="SHAW, DREW C." userId="aa744414-e39a-4689-8a73-885b835ba56b" providerId="ADAL" clId="{DB6EEF48-7B99-4065-B86F-438051573E36}" dt="2023-06-29T00:14:57.420" v="21173" actId="26606"/>
          <ac:spMkLst>
            <pc:docMk/>
            <pc:sldMk cId="1952718505" sldId="671"/>
            <ac:spMk id="11" creationId="{2F99531B-1681-4D6E-BECB-18325B33A618}"/>
          </ac:spMkLst>
        </pc:spChg>
        <pc:spChg chg="add">
          <ac:chgData name="SHAW, DREW C." userId="aa744414-e39a-4689-8a73-885b835ba56b" providerId="ADAL" clId="{DB6EEF48-7B99-4065-B86F-438051573E36}" dt="2023-06-29T00:14:57.420" v="21173" actId="26606"/>
          <ac:spMkLst>
            <pc:docMk/>
            <pc:sldMk cId="1952718505" sldId="671"/>
            <ac:spMk id="13" creationId="{20344094-430A-400B-804B-910E696A1A90}"/>
          </ac:spMkLst>
        </pc:spChg>
        <pc:spChg chg="add">
          <ac:chgData name="SHAW, DREW C." userId="aa744414-e39a-4689-8a73-885b835ba56b" providerId="ADAL" clId="{DB6EEF48-7B99-4065-B86F-438051573E36}" dt="2023-06-29T00:14:57.420" v="21173" actId="26606"/>
          <ac:spMkLst>
            <pc:docMk/>
            <pc:sldMk cId="1952718505" sldId="671"/>
            <ac:spMk id="15" creationId="{453C67DF-7782-4E57-AB9B-F1B4811AD8FE}"/>
          </ac:spMkLst>
        </pc:spChg>
        <pc:graphicFrameChg chg="add">
          <ac:chgData name="SHAW, DREW C." userId="aa744414-e39a-4689-8a73-885b835ba56b" providerId="ADAL" clId="{DB6EEF48-7B99-4065-B86F-438051573E36}" dt="2023-06-29T00:14:57.420" v="21173" actId="26606"/>
          <ac:graphicFrameMkLst>
            <pc:docMk/>
            <pc:sldMk cId="1952718505" sldId="671"/>
            <ac:graphicFrameMk id="5" creationId="{3BE55E8B-0CDB-1866-6EB0-9B25E6C34762}"/>
          </ac:graphicFrameMkLst>
        </pc:graphicFrameChg>
        <pc:cxnChg chg="add">
          <ac:chgData name="SHAW, DREW C." userId="aa744414-e39a-4689-8a73-885b835ba56b" providerId="ADAL" clId="{DB6EEF48-7B99-4065-B86F-438051573E36}" dt="2023-06-29T00:14:57.420" v="21173" actId="26606"/>
          <ac:cxnSpMkLst>
            <pc:docMk/>
            <pc:sldMk cId="1952718505" sldId="671"/>
            <ac:cxnSpMk id="17" creationId="{B03A5AE3-BD30-455C-842B-7626C8BEF097}"/>
          </ac:cxnSpMkLst>
        </pc:cxnChg>
        <pc:cxnChg chg="add">
          <ac:chgData name="SHAW, DREW C." userId="aa744414-e39a-4689-8a73-885b835ba56b" providerId="ADAL" clId="{DB6EEF48-7B99-4065-B86F-438051573E36}" dt="2023-06-29T00:14:57.420" v="21173" actId="26606"/>
          <ac:cxnSpMkLst>
            <pc:docMk/>
            <pc:sldMk cId="1952718505" sldId="671"/>
            <ac:cxnSpMk id="19" creationId="{2DBECAA5-1F2D-470D-875C-8F2C2CA3E54B}"/>
          </ac:cxnSpMkLst>
        </pc:cxnChg>
      </pc:sldChg>
      <pc:sldChg chg="addSp modSp mod setBg modNotesTx">
        <pc:chgData name="SHAW, DREW C." userId="aa744414-e39a-4689-8a73-885b835ba56b" providerId="ADAL" clId="{DB6EEF48-7B99-4065-B86F-438051573E36}" dt="2023-06-29T00:16:29.611" v="21213" actId="26606"/>
        <pc:sldMkLst>
          <pc:docMk/>
          <pc:sldMk cId="358254035" sldId="673"/>
        </pc:sldMkLst>
        <pc:spChg chg="mod">
          <ac:chgData name="SHAW, DREW C." userId="aa744414-e39a-4689-8a73-885b835ba56b" providerId="ADAL" clId="{DB6EEF48-7B99-4065-B86F-438051573E36}" dt="2023-06-29T00:16:29.611" v="21213" actId="26606"/>
          <ac:spMkLst>
            <pc:docMk/>
            <pc:sldMk cId="358254035" sldId="673"/>
            <ac:spMk id="2" creationId="{8E4F23C9-3D4F-6E73-09E7-B9E41CF90452}"/>
          </ac:spMkLst>
        </pc:spChg>
        <pc:spChg chg="mod">
          <ac:chgData name="SHAW, DREW C." userId="aa744414-e39a-4689-8a73-885b835ba56b" providerId="ADAL" clId="{DB6EEF48-7B99-4065-B86F-438051573E36}" dt="2023-06-29T00:16:29.611" v="21213" actId="26606"/>
          <ac:spMkLst>
            <pc:docMk/>
            <pc:sldMk cId="358254035" sldId="673"/>
            <ac:spMk id="3" creationId="{8CB21F4C-AE49-AF83-6195-FED4F91924DA}"/>
          </ac:spMkLst>
        </pc:spChg>
        <pc:spChg chg="add">
          <ac:chgData name="SHAW, DREW C." userId="aa744414-e39a-4689-8a73-885b835ba56b" providerId="ADAL" clId="{DB6EEF48-7B99-4065-B86F-438051573E36}" dt="2023-06-29T00:16:29.611" v="21213" actId="26606"/>
          <ac:spMkLst>
            <pc:docMk/>
            <pc:sldMk cId="358254035" sldId="673"/>
            <ac:spMk id="10" creationId="{73C994B4-9721-4148-9EEC-6793CECDE8DD}"/>
          </ac:spMkLst>
        </pc:spChg>
        <pc:spChg chg="add">
          <ac:chgData name="SHAW, DREW C." userId="aa744414-e39a-4689-8a73-885b835ba56b" providerId="ADAL" clId="{DB6EEF48-7B99-4065-B86F-438051573E36}" dt="2023-06-29T00:16:29.611" v="21213" actId="26606"/>
          <ac:spMkLst>
            <pc:docMk/>
            <pc:sldMk cId="358254035" sldId="673"/>
            <ac:spMk id="12" creationId="{F9D95E49-763A-4886-B038-82F734740554}"/>
          </ac:spMkLst>
        </pc:spChg>
        <pc:spChg chg="add">
          <ac:chgData name="SHAW, DREW C." userId="aa744414-e39a-4689-8a73-885b835ba56b" providerId="ADAL" clId="{DB6EEF48-7B99-4065-B86F-438051573E36}" dt="2023-06-29T00:16:29.611" v="21213" actId="26606"/>
          <ac:spMkLst>
            <pc:docMk/>
            <pc:sldMk cId="358254035" sldId="673"/>
            <ac:spMk id="14" creationId="{664F60CA-0D35-4EA9-88FF-242F3B56BE23}"/>
          </ac:spMkLst>
        </pc:spChg>
        <pc:spChg chg="add">
          <ac:chgData name="SHAW, DREW C." userId="aa744414-e39a-4689-8a73-885b835ba56b" providerId="ADAL" clId="{DB6EEF48-7B99-4065-B86F-438051573E36}" dt="2023-06-29T00:16:29.611" v="21213" actId="26606"/>
          <ac:spMkLst>
            <pc:docMk/>
            <pc:sldMk cId="358254035" sldId="673"/>
            <ac:spMk id="16" creationId="{6D95061B-ADFC-4592-8BB1-0D542F6F6436}"/>
          </ac:spMkLst>
        </pc:spChg>
        <pc:picChg chg="add">
          <ac:chgData name="SHAW, DREW C." userId="aa744414-e39a-4689-8a73-885b835ba56b" providerId="ADAL" clId="{DB6EEF48-7B99-4065-B86F-438051573E36}" dt="2023-06-29T00:16:29.611" v="21213" actId="26606"/>
          <ac:picMkLst>
            <pc:docMk/>
            <pc:sldMk cId="358254035" sldId="673"/>
            <ac:picMk id="7" creationId="{3E29FFEE-FAEA-10AE-BF1A-7B3939B54A9A}"/>
          </ac:picMkLst>
        </pc:picChg>
        <pc:cxnChg chg="add">
          <ac:chgData name="SHAW, DREW C." userId="aa744414-e39a-4689-8a73-885b835ba56b" providerId="ADAL" clId="{DB6EEF48-7B99-4065-B86F-438051573E36}" dt="2023-06-29T00:16:29.611" v="21213" actId="26606"/>
          <ac:cxnSpMkLst>
            <pc:docMk/>
            <pc:sldMk cId="358254035" sldId="673"/>
            <ac:cxnSpMk id="18" creationId="{F085D7B9-E066-4923-8CB7-294BF306296A}"/>
          </ac:cxnSpMkLst>
        </pc:cxnChg>
        <pc:cxnChg chg="add">
          <ac:chgData name="SHAW, DREW C." userId="aa744414-e39a-4689-8a73-885b835ba56b" providerId="ADAL" clId="{DB6EEF48-7B99-4065-B86F-438051573E36}" dt="2023-06-29T00:16:29.611" v="21213" actId="26606"/>
          <ac:cxnSpMkLst>
            <pc:docMk/>
            <pc:sldMk cId="358254035" sldId="673"/>
            <ac:cxnSpMk id="20" creationId="{D88078E8-75E8-4FE2-A60F-C677E3D6B159}"/>
          </ac:cxnSpMkLst>
        </pc:cxnChg>
      </pc:sldChg>
      <pc:sldChg chg="addSp delSp modSp mod setBg modNotesTx">
        <pc:chgData name="SHAW, DREW C." userId="aa744414-e39a-4689-8a73-885b835ba56b" providerId="ADAL" clId="{DB6EEF48-7B99-4065-B86F-438051573E36}" dt="2023-06-29T00:19:58.285" v="21240" actId="26606"/>
        <pc:sldMkLst>
          <pc:docMk/>
          <pc:sldMk cId="1688446205" sldId="674"/>
        </pc:sldMkLst>
        <pc:spChg chg="mod">
          <ac:chgData name="SHAW, DREW C." userId="aa744414-e39a-4689-8a73-885b835ba56b" providerId="ADAL" clId="{DB6EEF48-7B99-4065-B86F-438051573E36}" dt="2023-06-29T00:19:58.285" v="21240" actId="26606"/>
          <ac:spMkLst>
            <pc:docMk/>
            <pc:sldMk cId="1688446205" sldId="674"/>
            <ac:spMk id="2" creationId="{C8C8F757-8B64-402B-24CD-C657C04D3BA9}"/>
          </ac:spMkLst>
        </pc:spChg>
        <pc:spChg chg="add del mod">
          <ac:chgData name="SHAW, DREW C." userId="aa744414-e39a-4689-8a73-885b835ba56b" providerId="ADAL" clId="{DB6EEF48-7B99-4065-B86F-438051573E36}" dt="2023-06-29T00:19:58.285" v="21240" actId="26606"/>
          <ac:spMkLst>
            <pc:docMk/>
            <pc:sldMk cId="1688446205" sldId="674"/>
            <ac:spMk id="3" creationId="{878C44D2-8F2C-E562-B25B-819C8647E616}"/>
          </ac:spMkLst>
        </pc:spChg>
        <pc:spChg chg="add del">
          <ac:chgData name="SHAW, DREW C." userId="aa744414-e39a-4689-8a73-885b835ba56b" providerId="ADAL" clId="{DB6EEF48-7B99-4065-B86F-438051573E36}" dt="2023-06-29T00:18:38.339" v="21223" actId="26606"/>
          <ac:spMkLst>
            <pc:docMk/>
            <pc:sldMk cId="1688446205" sldId="674"/>
            <ac:spMk id="8" creationId="{081EA652-8C6A-4E69-BEB9-170809474553}"/>
          </ac:spMkLst>
        </pc:spChg>
        <pc:spChg chg="add del">
          <ac:chgData name="SHAW, DREW C." userId="aa744414-e39a-4689-8a73-885b835ba56b" providerId="ADAL" clId="{DB6EEF48-7B99-4065-B86F-438051573E36}" dt="2023-06-29T00:18:41.444" v="21225" actId="26606"/>
          <ac:spMkLst>
            <pc:docMk/>
            <pc:sldMk cId="1688446205" sldId="674"/>
            <ac:spMk id="9" creationId="{53B021B3-DE93-4AB7-8A18-CF5F1CED88B8}"/>
          </ac:spMkLst>
        </pc:spChg>
        <pc:spChg chg="add del">
          <ac:chgData name="SHAW, DREW C." userId="aa744414-e39a-4689-8a73-885b835ba56b" providerId="ADAL" clId="{DB6EEF48-7B99-4065-B86F-438051573E36}" dt="2023-06-29T00:18:38.339" v="21223" actId="26606"/>
          <ac:spMkLst>
            <pc:docMk/>
            <pc:sldMk cId="1688446205" sldId="674"/>
            <ac:spMk id="10" creationId="{5298780A-33B9-4EA2-8F67-DE68AD62841B}"/>
          </ac:spMkLst>
        </pc:spChg>
        <pc:spChg chg="add del">
          <ac:chgData name="SHAW, DREW C." userId="aa744414-e39a-4689-8a73-885b835ba56b" providerId="ADAL" clId="{DB6EEF48-7B99-4065-B86F-438051573E36}" dt="2023-06-29T00:18:41.444" v="21225" actId="26606"/>
          <ac:spMkLst>
            <pc:docMk/>
            <pc:sldMk cId="1688446205" sldId="674"/>
            <ac:spMk id="11" creationId="{52D502E5-F6B4-4D58-B4AE-FC466FF15EE8}"/>
          </ac:spMkLst>
        </pc:spChg>
        <pc:spChg chg="add del">
          <ac:chgData name="SHAW, DREW C." userId="aa744414-e39a-4689-8a73-885b835ba56b" providerId="ADAL" clId="{DB6EEF48-7B99-4065-B86F-438051573E36}" dt="2023-06-29T00:18:38.339" v="21223" actId="26606"/>
          <ac:spMkLst>
            <pc:docMk/>
            <pc:sldMk cId="1688446205" sldId="674"/>
            <ac:spMk id="12" creationId="{7F488E8B-4E1E-4402-8935-D4E6C02615C7}"/>
          </ac:spMkLst>
        </pc:spChg>
        <pc:spChg chg="add del">
          <ac:chgData name="SHAW, DREW C." userId="aa744414-e39a-4689-8a73-885b835ba56b" providerId="ADAL" clId="{DB6EEF48-7B99-4065-B86F-438051573E36}" dt="2023-06-29T00:18:41.444" v="21225" actId="26606"/>
          <ac:spMkLst>
            <pc:docMk/>
            <pc:sldMk cId="1688446205" sldId="674"/>
            <ac:spMk id="13" creationId="{9DECDBF4-02B6-4BB4-B65B-B8107AD6A9E8}"/>
          </ac:spMkLst>
        </pc:spChg>
        <pc:spChg chg="add del">
          <ac:chgData name="SHAW, DREW C." userId="aa744414-e39a-4689-8a73-885b835ba56b" providerId="ADAL" clId="{DB6EEF48-7B99-4065-B86F-438051573E36}" dt="2023-06-29T00:18:55.906" v="21227" actId="26606"/>
          <ac:spMkLst>
            <pc:docMk/>
            <pc:sldMk cId="1688446205" sldId="674"/>
            <ac:spMk id="15" creationId="{2C61293E-6EBE-43EF-A52C-9BEBFD7679D4}"/>
          </ac:spMkLst>
        </pc:spChg>
        <pc:spChg chg="add del">
          <ac:chgData name="SHAW, DREW C." userId="aa744414-e39a-4689-8a73-885b835ba56b" providerId="ADAL" clId="{DB6EEF48-7B99-4065-B86F-438051573E36}" dt="2023-06-29T00:18:55.906" v="21227" actId="26606"/>
          <ac:spMkLst>
            <pc:docMk/>
            <pc:sldMk cId="1688446205" sldId="674"/>
            <ac:spMk id="17" creationId="{21540236-BFD5-4A9D-8840-4703E7F76825}"/>
          </ac:spMkLst>
        </pc:spChg>
        <pc:spChg chg="add del">
          <ac:chgData name="SHAW, DREW C." userId="aa744414-e39a-4689-8a73-885b835ba56b" providerId="ADAL" clId="{DB6EEF48-7B99-4065-B86F-438051573E36}" dt="2023-06-29T00:18:55.906" v="21227" actId="26606"/>
          <ac:spMkLst>
            <pc:docMk/>
            <pc:sldMk cId="1688446205" sldId="674"/>
            <ac:spMk id="18" creationId="{878C44D2-8F2C-E562-B25B-819C8647E616}"/>
          </ac:spMkLst>
        </pc:spChg>
        <pc:spChg chg="add del">
          <ac:chgData name="SHAW, DREW C." userId="aa744414-e39a-4689-8a73-885b835ba56b" providerId="ADAL" clId="{DB6EEF48-7B99-4065-B86F-438051573E36}" dt="2023-06-29T00:19:42.081" v="21233" actId="26606"/>
          <ac:spMkLst>
            <pc:docMk/>
            <pc:sldMk cId="1688446205" sldId="674"/>
            <ac:spMk id="19" creationId="{09588DA8-065E-4F6F-8EFD-43104AB2E0CF}"/>
          </ac:spMkLst>
        </pc:spChg>
        <pc:spChg chg="add del">
          <ac:chgData name="SHAW, DREW C." userId="aa744414-e39a-4689-8a73-885b835ba56b" providerId="ADAL" clId="{DB6EEF48-7B99-4065-B86F-438051573E36}" dt="2023-06-29T00:19:08.870" v="21229" actId="26606"/>
          <ac:spMkLst>
            <pc:docMk/>
            <pc:sldMk cId="1688446205" sldId="674"/>
            <ac:spMk id="21" creationId="{878C44D2-8F2C-E562-B25B-819C8647E616}"/>
          </ac:spMkLst>
        </pc:spChg>
        <pc:spChg chg="add del">
          <ac:chgData name="SHAW, DREW C." userId="aa744414-e39a-4689-8a73-885b835ba56b" providerId="ADAL" clId="{DB6EEF48-7B99-4065-B86F-438051573E36}" dt="2023-06-29T00:19:42.081" v="21233" actId="26606"/>
          <ac:spMkLst>
            <pc:docMk/>
            <pc:sldMk cId="1688446205" sldId="674"/>
            <ac:spMk id="22" creationId="{C4285719-470E-454C-AF62-8323075F1F5B}"/>
          </ac:spMkLst>
        </pc:spChg>
        <pc:spChg chg="add del">
          <ac:chgData name="SHAW, DREW C." userId="aa744414-e39a-4689-8a73-885b835ba56b" providerId="ADAL" clId="{DB6EEF48-7B99-4065-B86F-438051573E36}" dt="2023-06-29T00:19:42.081" v="21233" actId="26606"/>
          <ac:spMkLst>
            <pc:docMk/>
            <pc:sldMk cId="1688446205" sldId="674"/>
            <ac:spMk id="23" creationId="{CD9FE4EF-C4D8-49A0-B2FF-81D8DB7D8A24}"/>
          </ac:spMkLst>
        </pc:spChg>
        <pc:spChg chg="add del">
          <ac:chgData name="SHAW, DREW C." userId="aa744414-e39a-4689-8a73-885b835ba56b" providerId="ADAL" clId="{DB6EEF48-7B99-4065-B86F-438051573E36}" dt="2023-06-29T00:19:42.081" v="21233" actId="26606"/>
          <ac:spMkLst>
            <pc:docMk/>
            <pc:sldMk cId="1688446205" sldId="674"/>
            <ac:spMk id="24" creationId="{4300840D-0A0B-4512-BACA-B439D5B9C57C}"/>
          </ac:spMkLst>
        </pc:spChg>
        <pc:spChg chg="add del">
          <ac:chgData name="SHAW, DREW C." userId="aa744414-e39a-4689-8a73-885b835ba56b" providerId="ADAL" clId="{DB6EEF48-7B99-4065-B86F-438051573E36}" dt="2023-06-29T00:19:42.081" v="21233" actId="26606"/>
          <ac:spMkLst>
            <pc:docMk/>
            <pc:sldMk cId="1688446205" sldId="674"/>
            <ac:spMk id="25" creationId="{D2B78728-A580-49A7-84F9-6EF6F583ADE0}"/>
          </ac:spMkLst>
        </pc:spChg>
        <pc:spChg chg="add del">
          <ac:chgData name="SHAW, DREW C." userId="aa744414-e39a-4689-8a73-885b835ba56b" providerId="ADAL" clId="{DB6EEF48-7B99-4065-B86F-438051573E36}" dt="2023-06-29T00:19:42.081" v="21233" actId="26606"/>
          <ac:spMkLst>
            <pc:docMk/>
            <pc:sldMk cId="1688446205" sldId="674"/>
            <ac:spMk id="26" creationId="{38FAA1A1-D861-433F-88FA-1E9D6FD31D11}"/>
          </ac:spMkLst>
        </pc:spChg>
        <pc:spChg chg="add del">
          <ac:chgData name="SHAW, DREW C." userId="aa744414-e39a-4689-8a73-885b835ba56b" providerId="ADAL" clId="{DB6EEF48-7B99-4065-B86F-438051573E36}" dt="2023-06-29T00:19:42.081" v="21233" actId="26606"/>
          <ac:spMkLst>
            <pc:docMk/>
            <pc:sldMk cId="1688446205" sldId="674"/>
            <ac:spMk id="27" creationId="{8D71EDA1-87BF-4D5D-AB79-F346FD19278A}"/>
          </ac:spMkLst>
        </pc:spChg>
        <pc:spChg chg="add del">
          <ac:chgData name="SHAW, DREW C." userId="aa744414-e39a-4689-8a73-885b835ba56b" providerId="ADAL" clId="{DB6EEF48-7B99-4065-B86F-438051573E36}" dt="2023-06-29T00:19:47.932" v="21235" actId="26606"/>
          <ac:spMkLst>
            <pc:docMk/>
            <pc:sldMk cId="1688446205" sldId="674"/>
            <ac:spMk id="29" creationId="{6080C784-110D-4B06-88CC-598E9649DB14}"/>
          </ac:spMkLst>
        </pc:spChg>
        <pc:spChg chg="add del">
          <ac:chgData name="SHAW, DREW C." userId="aa744414-e39a-4689-8a73-885b835ba56b" providerId="ADAL" clId="{DB6EEF48-7B99-4065-B86F-438051573E36}" dt="2023-06-29T00:19:47.932" v="21235" actId="26606"/>
          <ac:spMkLst>
            <pc:docMk/>
            <pc:sldMk cId="1688446205" sldId="674"/>
            <ac:spMk id="30" creationId="{FA08C4E0-4DED-48FF-8CF1-AE38C6759123}"/>
          </ac:spMkLst>
        </pc:spChg>
        <pc:spChg chg="add del">
          <ac:chgData name="SHAW, DREW C." userId="aa744414-e39a-4689-8a73-885b835ba56b" providerId="ADAL" clId="{DB6EEF48-7B99-4065-B86F-438051573E36}" dt="2023-06-29T00:19:55.397" v="21237" actId="26606"/>
          <ac:spMkLst>
            <pc:docMk/>
            <pc:sldMk cId="1688446205" sldId="674"/>
            <ac:spMk id="34" creationId="{081EA652-8C6A-4E69-BEB9-170809474553}"/>
          </ac:spMkLst>
        </pc:spChg>
        <pc:spChg chg="add del">
          <ac:chgData name="SHAW, DREW C." userId="aa744414-e39a-4689-8a73-885b835ba56b" providerId="ADAL" clId="{DB6EEF48-7B99-4065-B86F-438051573E36}" dt="2023-06-29T00:19:55.397" v="21237" actId="26606"/>
          <ac:spMkLst>
            <pc:docMk/>
            <pc:sldMk cId="1688446205" sldId="674"/>
            <ac:spMk id="35" creationId="{5298780A-33B9-4EA2-8F67-DE68AD62841B}"/>
          </ac:spMkLst>
        </pc:spChg>
        <pc:spChg chg="add del">
          <ac:chgData name="SHAW, DREW C." userId="aa744414-e39a-4689-8a73-885b835ba56b" providerId="ADAL" clId="{DB6EEF48-7B99-4065-B86F-438051573E36}" dt="2023-06-29T00:19:55.397" v="21237" actId="26606"/>
          <ac:spMkLst>
            <pc:docMk/>
            <pc:sldMk cId="1688446205" sldId="674"/>
            <ac:spMk id="36" creationId="{7F488E8B-4E1E-4402-8935-D4E6C02615C7}"/>
          </ac:spMkLst>
        </pc:spChg>
        <pc:spChg chg="add del">
          <ac:chgData name="SHAW, DREW C." userId="aa744414-e39a-4689-8a73-885b835ba56b" providerId="ADAL" clId="{DB6EEF48-7B99-4065-B86F-438051573E36}" dt="2023-06-29T00:19:58.263" v="21239" actId="26606"/>
          <ac:spMkLst>
            <pc:docMk/>
            <pc:sldMk cId="1688446205" sldId="674"/>
            <ac:spMk id="39" creationId="{BACC6370-2D7E-4714-9D71-7542949D7D5D}"/>
          </ac:spMkLst>
        </pc:spChg>
        <pc:spChg chg="add del">
          <ac:chgData name="SHAW, DREW C." userId="aa744414-e39a-4689-8a73-885b835ba56b" providerId="ADAL" clId="{DB6EEF48-7B99-4065-B86F-438051573E36}" dt="2023-06-29T00:19:58.263" v="21239" actId="26606"/>
          <ac:spMkLst>
            <pc:docMk/>
            <pc:sldMk cId="1688446205" sldId="674"/>
            <ac:spMk id="40" creationId="{F68B3F68-107C-434F-AA38-110D5EA91B85}"/>
          </ac:spMkLst>
        </pc:spChg>
        <pc:spChg chg="add del">
          <ac:chgData name="SHAW, DREW C." userId="aa744414-e39a-4689-8a73-885b835ba56b" providerId="ADAL" clId="{DB6EEF48-7B99-4065-B86F-438051573E36}" dt="2023-06-29T00:19:58.263" v="21239" actId="26606"/>
          <ac:spMkLst>
            <pc:docMk/>
            <pc:sldMk cId="1688446205" sldId="674"/>
            <ac:spMk id="41" creationId="{AAD0DBB9-1A4B-4391-81D4-CB19F9AB918A}"/>
          </ac:spMkLst>
        </pc:spChg>
        <pc:spChg chg="add del">
          <ac:chgData name="SHAW, DREW C." userId="aa744414-e39a-4689-8a73-885b835ba56b" providerId="ADAL" clId="{DB6EEF48-7B99-4065-B86F-438051573E36}" dt="2023-06-29T00:19:58.263" v="21239" actId="26606"/>
          <ac:spMkLst>
            <pc:docMk/>
            <pc:sldMk cId="1688446205" sldId="674"/>
            <ac:spMk id="42" creationId="{063BBA22-50EA-4C4D-BE05-F1CE4E63AA56}"/>
          </ac:spMkLst>
        </pc:spChg>
        <pc:spChg chg="add">
          <ac:chgData name="SHAW, DREW C." userId="aa744414-e39a-4689-8a73-885b835ba56b" providerId="ADAL" clId="{DB6EEF48-7B99-4065-B86F-438051573E36}" dt="2023-06-29T00:19:58.285" v="21240" actId="26606"/>
          <ac:spMkLst>
            <pc:docMk/>
            <pc:sldMk cId="1688446205" sldId="674"/>
            <ac:spMk id="45" creationId="{081EA652-8C6A-4E69-BEB9-170809474553}"/>
          </ac:spMkLst>
        </pc:spChg>
        <pc:spChg chg="add">
          <ac:chgData name="SHAW, DREW C." userId="aa744414-e39a-4689-8a73-885b835ba56b" providerId="ADAL" clId="{DB6EEF48-7B99-4065-B86F-438051573E36}" dt="2023-06-29T00:19:58.285" v="21240" actId="26606"/>
          <ac:spMkLst>
            <pc:docMk/>
            <pc:sldMk cId="1688446205" sldId="674"/>
            <ac:spMk id="46" creationId="{5298780A-33B9-4EA2-8F67-DE68AD62841B}"/>
          </ac:spMkLst>
        </pc:spChg>
        <pc:spChg chg="add">
          <ac:chgData name="SHAW, DREW C." userId="aa744414-e39a-4689-8a73-885b835ba56b" providerId="ADAL" clId="{DB6EEF48-7B99-4065-B86F-438051573E36}" dt="2023-06-29T00:19:58.285" v="21240" actId="26606"/>
          <ac:spMkLst>
            <pc:docMk/>
            <pc:sldMk cId="1688446205" sldId="674"/>
            <ac:spMk id="47" creationId="{7F488E8B-4E1E-4402-8935-D4E6C02615C7}"/>
          </ac:spMkLst>
        </pc:spChg>
        <pc:spChg chg="add">
          <ac:chgData name="SHAW, DREW C." userId="aa744414-e39a-4689-8a73-885b835ba56b" providerId="ADAL" clId="{DB6EEF48-7B99-4065-B86F-438051573E36}" dt="2023-06-29T00:19:58.285" v="21240" actId="26606"/>
          <ac:spMkLst>
            <pc:docMk/>
            <pc:sldMk cId="1688446205" sldId="674"/>
            <ac:spMk id="49" creationId="{878C44D2-8F2C-E562-B25B-819C8647E616}"/>
          </ac:spMkLst>
        </pc:spChg>
        <pc:graphicFrameChg chg="add del">
          <ac:chgData name="SHAW, DREW C." userId="aa744414-e39a-4689-8a73-885b835ba56b" providerId="ADAL" clId="{DB6EEF48-7B99-4065-B86F-438051573E36}" dt="2023-06-29T00:18:41.444" v="21225" actId="26606"/>
          <ac:graphicFrameMkLst>
            <pc:docMk/>
            <pc:sldMk cId="1688446205" sldId="674"/>
            <ac:graphicFrameMk id="5" creationId="{E1CCBF94-73F1-9654-6B37-B5E383E2A8B6}"/>
          </ac:graphicFrameMkLst>
        </pc:graphicFrameChg>
        <pc:graphicFrameChg chg="add del">
          <ac:chgData name="SHAW, DREW C." userId="aa744414-e39a-4689-8a73-885b835ba56b" providerId="ADAL" clId="{DB6EEF48-7B99-4065-B86F-438051573E36}" dt="2023-06-29T00:19:58.263" v="21239" actId="26606"/>
          <ac:graphicFrameMkLst>
            <pc:docMk/>
            <pc:sldMk cId="1688446205" sldId="674"/>
            <ac:graphicFrameMk id="43" creationId="{A23C33A8-DAE0-161A-CB1C-0E627870367D}"/>
          </ac:graphicFrameMkLst>
        </pc:graphicFrameChg>
        <pc:picChg chg="add del">
          <ac:chgData name="SHAW, DREW C." userId="aa744414-e39a-4689-8a73-885b835ba56b" providerId="ADAL" clId="{DB6EEF48-7B99-4065-B86F-438051573E36}" dt="2023-06-29T00:18:55.906" v="21227" actId="26606"/>
          <ac:picMkLst>
            <pc:docMk/>
            <pc:sldMk cId="1688446205" sldId="674"/>
            <ac:picMk id="16" creationId="{2465B656-9184-75CD-978D-BC4349F03EDB}"/>
          </ac:picMkLst>
        </pc:picChg>
        <pc:cxnChg chg="add del">
          <ac:chgData name="SHAW, DREW C." userId="aa744414-e39a-4689-8a73-885b835ba56b" providerId="ADAL" clId="{DB6EEF48-7B99-4065-B86F-438051573E36}" dt="2023-06-29T00:19:39.095" v="21231" actId="26606"/>
          <ac:cxnSpMkLst>
            <pc:docMk/>
            <pc:sldMk cId="1688446205" sldId="674"/>
            <ac:cxnSpMk id="6" creationId="{00CD8E7C-C23B-A3B9-B18A-838AED877A40}"/>
          </ac:cxnSpMkLst>
        </pc:cxnChg>
        <pc:cxnChg chg="add del">
          <ac:chgData name="SHAW, DREW C." userId="aa744414-e39a-4689-8a73-885b835ba56b" providerId="ADAL" clId="{DB6EEF48-7B99-4065-B86F-438051573E36}" dt="2023-06-29T00:18:38.339" v="21223" actId="26606"/>
          <ac:cxnSpMkLst>
            <pc:docMk/>
            <pc:sldMk cId="1688446205" sldId="674"/>
            <ac:cxnSpMk id="14" creationId="{23AAC9B5-8015-485C-ACF9-A750390E9A56}"/>
          </ac:cxnSpMkLst>
        </pc:cxnChg>
        <pc:cxnChg chg="add del">
          <ac:chgData name="SHAW, DREW C." userId="aa744414-e39a-4689-8a73-885b835ba56b" providerId="ADAL" clId="{DB6EEF48-7B99-4065-B86F-438051573E36}" dt="2023-06-29T00:19:08.870" v="21229" actId="26606"/>
          <ac:cxnSpMkLst>
            <pc:docMk/>
            <pc:sldMk cId="1688446205" sldId="674"/>
            <ac:cxnSpMk id="20" creationId="{00CD8E7C-C23B-A3B9-B18A-838AED877A40}"/>
          </ac:cxnSpMkLst>
        </pc:cxnChg>
        <pc:cxnChg chg="add del">
          <ac:chgData name="SHAW, DREW C." userId="aa744414-e39a-4689-8a73-885b835ba56b" providerId="ADAL" clId="{DB6EEF48-7B99-4065-B86F-438051573E36}" dt="2023-06-29T00:19:47.932" v="21235" actId="26606"/>
          <ac:cxnSpMkLst>
            <pc:docMk/>
            <pc:sldMk cId="1688446205" sldId="674"/>
            <ac:cxnSpMk id="31" creationId="{AFE97524-2AF7-40D7-8909-4B15DF1FFAB5}"/>
          </ac:cxnSpMkLst>
        </pc:cxnChg>
        <pc:cxnChg chg="add del">
          <ac:chgData name="SHAW, DREW C." userId="aa744414-e39a-4689-8a73-885b835ba56b" providerId="ADAL" clId="{DB6EEF48-7B99-4065-B86F-438051573E36}" dt="2023-06-29T00:19:47.932" v="21235" actId="26606"/>
          <ac:cxnSpMkLst>
            <pc:docMk/>
            <pc:sldMk cId="1688446205" sldId="674"/>
            <ac:cxnSpMk id="32" creationId="{A9DF94E9-88AB-40DF-ABD9-A57240A32701}"/>
          </ac:cxnSpMkLst>
        </pc:cxnChg>
        <pc:cxnChg chg="add del">
          <ac:chgData name="SHAW, DREW C." userId="aa744414-e39a-4689-8a73-885b835ba56b" providerId="ADAL" clId="{DB6EEF48-7B99-4065-B86F-438051573E36}" dt="2023-06-29T00:19:55.397" v="21237" actId="26606"/>
          <ac:cxnSpMkLst>
            <pc:docMk/>
            <pc:sldMk cId="1688446205" sldId="674"/>
            <ac:cxnSpMk id="37" creationId="{23AAC9B5-8015-485C-ACF9-A750390E9A56}"/>
          </ac:cxnSpMkLst>
        </pc:cxnChg>
        <pc:cxnChg chg="add">
          <ac:chgData name="SHAW, DREW C." userId="aa744414-e39a-4689-8a73-885b835ba56b" providerId="ADAL" clId="{DB6EEF48-7B99-4065-B86F-438051573E36}" dt="2023-06-29T00:19:58.285" v="21240" actId="26606"/>
          <ac:cxnSpMkLst>
            <pc:docMk/>
            <pc:sldMk cId="1688446205" sldId="674"/>
            <ac:cxnSpMk id="48" creationId="{23AAC9B5-8015-485C-ACF9-A750390E9A56}"/>
          </ac:cxnSpMkLst>
        </pc:cxnChg>
      </pc:sldChg>
      <pc:sldChg chg="addSp delSp modSp mod setBg">
        <pc:chgData name="SHAW, DREW C." userId="aa744414-e39a-4689-8a73-885b835ba56b" providerId="ADAL" clId="{DB6EEF48-7B99-4065-B86F-438051573E36}" dt="2023-06-29T00:30:50.953" v="21343" actId="26606"/>
        <pc:sldMkLst>
          <pc:docMk/>
          <pc:sldMk cId="3072542937" sldId="676"/>
        </pc:sldMkLst>
        <pc:spChg chg="add del">
          <ac:chgData name="SHAW, DREW C." userId="aa744414-e39a-4689-8a73-885b835ba56b" providerId="ADAL" clId="{DB6EEF48-7B99-4065-B86F-438051573E36}" dt="2023-06-29T00:30:26.647" v="21338" actId="26606"/>
          <ac:spMkLst>
            <pc:docMk/>
            <pc:sldMk cId="3072542937" sldId="676"/>
            <ac:spMk id="8" creationId="{AB8C311F-7253-4AED-9701-7FC0708C41C7}"/>
          </ac:spMkLst>
        </pc:spChg>
        <pc:spChg chg="add del">
          <ac:chgData name="SHAW, DREW C." userId="aa744414-e39a-4689-8a73-885b835ba56b" providerId="ADAL" clId="{DB6EEF48-7B99-4065-B86F-438051573E36}" dt="2023-06-29T00:30:26.647" v="21338" actId="26606"/>
          <ac:spMkLst>
            <pc:docMk/>
            <pc:sldMk cId="3072542937" sldId="676"/>
            <ac:spMk id="10" creationId="{E2384209-CB15-4CDF-9D31-C44FD9A3F20D}"/>
          </ac:spMkLst>
        </pc:spChg>
        <pc:spChg chg="add del">
          <ac:chgData name="SHAW, DREW C." userId="aa744414-e39a-4689-8a73-885b835ba56b" providerId="ADAL" clId="{DB6EEF48-7B99-4065-B86F-438051573E36}" dt="2023-06-29T00:30:26.647" v="21338" actId="26606"/>
          <ac:spMkLst>
            <pc:docMk/>
            <pc:sldMk cId="3072542937" sldId="676"/>
            <ac:spMk id="12" creationId="{2633B3B5-CC90-43F0-8714-D31D1F3F0209}"/>
          </ac:spMkLst>
        </pc:spChg>
        <pc:spChg chg="add del">
          <ac:chgData name="SHAW, DREW C." userId="aa744414-e39a-4689-8a73-885b835ba56b" providerId="ADAL" clId="{DB6EEF48-7B99-4065-B86F-438051573E36}" dt="2023-06-29T00:30:26.647" v="21338" actId="26606"/>
          <ac:spMkLst>
            <pc:docMk/>
            <pc:sldMk cId="3072542937" sldId="676"/>
            <ac:spMk id="14" creationId="{A8D57A06-A426-446D-B02C-A2DC6B62E45E}"/>
          </ac:spMkLst>
        </pc:spChg>
        <pc:spChg chg="add del">
          <ac:chgData name="SHAW, DREW C." userId="aa744414-e39a-4689-8a73-885b835ba56b" providerId="ADAL" clId="{DB6EEF48-7B99-4065-B86F-438051573E36}" dt="2023-06-29T00:30:50.953" v="21343" actId="26606"/>
          <ac:spMkLst>
            <pc:docMk/>
            <pc:sldMk cId="3072542937" sldId="676"/>
            <ac:spMk id="19" creationId="{32BC26D8-82FB-445E-AA49-62A77D7C1EE0}"/>
          </ac:spMkLst>
        </pc:spChg>
        <pc:spChg chg="add del">
          <ac:chgData name="SHAW, DREW C." userId="aa744414-e39a-4689-8a73-885b835ba56b" providerId="ADAL" clId="{DB6EEF48-7B99-4065-B86F-438051573E36}" dt="2023-06-29T00:30:50.953" v="21343" actId="26606"/>
          <ac:spMkLst>
            <pc:docMk/>
            <pc:sldMk cId="3072542937" sldId="676"/>
            <ac:spMk id="21" creationId="{CB44330D-EA18-4254-AA95-EB49948539B8}"/>
          </ac:spMkLst>
        </pc:spChg>
        <pc:spChg chg="add del">
          <ac:chgData name="SHAW, DREW C." userId="aa744414-e39a-4689-8a73-885b835ba56b" providerId="ADAL" clId="{DB6EEF48-7B99-4065-B86F-438051573E36}" dt="2023-06-29T00:30:40.358" v="21341" actId="26606"/>
          <ac:spMkLst>
            <pc:docMk/>
            <pc:sldMk cId="3072542937" sldId="676"/>
            <ac:spMk id="26" creationId="{B9FF99BD-075F-4761-A995-6FC574BD25EA}"/>
          </ac:spMkLst>
        </pc:spChg>
        <pc:spChg chg="add del">
          <ac:chgData name="SHAW, DREW C." userId="aa744414-e39a-4689-8a73-885b835ba56b" providerId="ADAL" clId="{DB6EEF48-7B99-4065-B86F-438051573E36}" dt="2023-06-29T00:30:40.358" v="21341" actId="26606"/>
          <ac:spMkLst>
            <pc:docMk/>
            <pc:sldMk cId="3072542937" sldId="676"/>
            <ac:spMk id="28" creationId="{A7B21A54-9BA3-4EA9-B460-5A829ADD9051}"/>
          </ac:spMkLst>
        </pc:spChg>
        <pc:spChg chg="add del">
          <ac:chgData name="SHAW, DREW C." userId="aa744414-e39a-4689-8a73-885b835ba56b" providerId="ADAL" clId="{DB6EEF48-7B99-4065-B86F-438051573E36}" dt="2023-06-29T00:30:40.358" v="21341" actId="26606"/>
          <ac:spMkLst>
            <pc:docMk/>
            <pc:sldMk cId="3072542937" sldId="676"/>
            <ac:spMk id="30" creationId="{6FA8F714-B9D8-488A-8CCA-E9948FF913A9}"/>
          </ac:spMkLst>
        </pc:spChg>
        <pc:spChg chg="add del">
          <ac:chgData name="SHAW, DREW C." userId="aa744414-e39a-4689-8a73-885b835ba56b" providerId="ADAL" clId="{DB6EEF48-7B99-4065-B86F-438051573E36}" dt="2023-06-29T00:30:50.953" v="21343" actId="26606"/>
          <ac:spMkLst>
            <pc:docMk/>
            <pc:sldMk cId="3072542937" sldId="676"/>
            <ac:spMk id="32" creationId="{A8D57A06-A426-446D-B02C-A2DC6B62E45E}"/>
          </ac:spMkLst>
        </pc:spChg>
        <pc:spChg chg="add del">
          <ac:chgData name="SHAW, DREW C." userId="aa744414-e39a-4689-8a73-885b835ba56b" providerId="ADAL" clId="{DB6EEF48-7B99-4065-B86F-438051573E36}" dt="2023-06-29T00:30:50.953" v="21343" actId="26606"/>
          <ac:spMkLst>
            <pc:docMk/>
            <pc:sldMk cId="3072542937" sldId="676"/>
            <ac:spMk id="33" creationId="{AB8C311F-7253-4AED-9701-7FC0708C41C7}"/>
          </ac:spMkLst>
        </pc:spChg>
        <pc:spChg chg="add del">
          <ac:chgData name="SHAW, DREW C." userId="aa744414-e39a-4689-8a73-885b835ba56b" providerId="ADAL" clId="{DB6EEF48-7B99-4065-B86F-438051573E36}" dt="2023-06-29T00:30:50.953" v="21343" actId="26606"/>
          <ac:spMkLst>
            <pc:docMk/>
            <pc:sldMk cId="3072542937" sldId="676"/>
            <ac:spMk id="34" creationId="{E2384209-CB15-4CDF-9D31-C44FD9A3F20D}"/>
          </ac:spMkLst>
        </pc:spChg>
        <pc:spChg chg="add del">
          <ac:chgData name="SHAW, DREW C." userId="aa744414-e39a-4689-8a73-885b835ba56b" providerId="ADAL" clId="{DB6EEF48-7B99-4065-B86F-438051573E36}" dt="2023-06-29T00:30:50.953" v="21343" actId="26606"/>
          <ac:spMkLst>
            <pc:docMk/>
            <pc:sldMk cId="3072542937" sldId="676"/>
            <ac:spMk id="35" creationId="{2633B3B5-CC90-43F0-8714-D31D1F3F0209}"/>
          </ac:spMkLst>
        </pc:spChg>
        <pc:picChg chg="mod">
          <ac:chgData name="SHAW, DREW C." userId="aa744414-e39a-4689-8a73-885b835ba56b" providerId="ADAL" clId="{DB6EEF48-7B99-4065-B86F-438051573E36}" dt="2023-06-29T00:30:50.953" v="21343" actId="26606"/>
          <ac:picMkLst>
            <pc:docMk/>
            <pc:sldMk cId="3072542937" sldId="676"/>
            <ac:picMk id="3" creationId="{7FB4C260-89B6-B34E-C2A8-5AADD2129726}"/>
          </ac:picMkLst>
        </pc:picChg>
      </pc:sldChg>
      <pc:sldChg chg="addSp delSp modSp mod setBg">
        <pc:chgData name="SHAW, DREW C." userId="aa744414-e39a-4689-8a73-885b835ba56b" providerId="ADAL" clId="{DB6EEF48-7B99-4065-B86F-438051573E36}" dt="2023-06-29T00:31:00.356" v="21344" actId="26606"/>
        <pc:sldMkLst>
          <pc:docMk/>
          <pc:sldMk cId="548283608" sldId="677"/>
        </pc:sldMkLst>
        <pc:spChg chg="add del">
          <ac:chgData name="SHAW, DREW C." userId="aa744414-e39a-4689-8a73-885b835ba56b" providerId="ADAL" clId="{DB6EEF48-7B99-4065-B86F-438051573E36}" dt="2023-06-29T00:30:19.934" v="21337" actId="26606"/>
          <ac:spMkLst>
            <pc:docMk/>
            <pc:sldMk cId="548283608" sldId="677"/>
            <ac:spMk id="8" creationId="{AB8C311F-7253-4AED-9701-7FC0708C41C7}"/>
          </ac:spMkLst>
        </pc:spChg>
        <pc:spChg chg="add del">
          <ac:chgData name="SHAW, DREW C." userId="aa744414-e39a-4689-8a73-885b835ba56b" providerId="ADAL" clId="{DB6EEF48-7B99-4065-B86F-438051573E36}" dt="2023-06-29T00:30:19.934" v="21337" actId="26606"/>
          <ac:spMkLst>
            <pc:docMk/>
            <pc:sldMk cId="548283608" sldId="677"/>
            <ac:spMk id="10" creationId="{E2384209-CB15-4CDF-9D31-C44FD9A3F20D}"/>
          </ac:spMkLst>
        </pc:spChg>
        <pc:spChg chg="add del">
          <ac:chgData name="SHAW, DREW C." userId="aa744414-e39a-4689-8a73-885b835ba56b" providerId="ADAL" clId="{DB6EEF48-7B99-4065-B86F-438051573E36}" dt="2023-06-29T00:30:19.934" v="21337" actId="26606"/>
          <ac:spMkLst>
            <pc:docMk/>
            <pc:sldMk cId="548283608" sldId="677"/>
            <ac:spMk id="12" creationId="{2633B3B5-CC90-43F0-8714-D31D1F3F0209}"/>
          </ac:spMkLst>
        </pc:spChg>
        <pc:spChg chg="add del">
          <ac:chgData name="SHAW, DREW C." userId="aa744414-e39a-4689-8a73-885b835ba56b" providerId="ADAL" clId="{DB6EEF48-7B99-4065-B86F-438051573E36}" dt="2023-06-29T00:30:19.934" v="21337" actId="26606"/>
          <ac:spMkLst>
            <pc:docMk/>
            <pc:sldMk cId="548283608" sldId="677"/>
            <ac:spMk id="14" creationId="{A8D57A06-A426-446D-B02C-A2DC6B62E45E}"/>
          </ac:spMkLst>
        </pc:spChg>
        <pc:spChg chg="add del">
          <ac:chgData name="SHAW, DREW C." userId="aa744414-e39a-4689-8a73-885b835ba56b" providerId="ADAL" clId="{DB6EEF48-7B99-4065-B86F-438051573E36}" dt="2023-06-29T00:30:32.411" v="21339" actId="26606"/>
          <ac:spMkLst>
            <pc:docMk/>
            <pc:sldMk cId="548283608" sldId="677"/>
            <ac:spMk id="19" creationId="{B9FF99BD-075F-4761-A995-6FC574BD25EA}"/>
          </ac:spMkLst>
        </pc:spChg>
        <pc:spChg chg="add del">
          <ac:chgData name="SHAW, DREW C." userId="aa744414-e39a-4689-8a73-885b835ba56b" providerId="ADAL" clId="{DB6EEF48-7B99-4065-B86F-438051573E36}" dt="2023-06-29T00:30:32.411" v="21339" actId="26606"/>
          <ac:spMkLst>
            <pc:docMk/>
            <pc:sldMk cId="548283608" sldId="677"/>
            <ac:spMk id="21" creationId="{A7B21A54-9BA3-4EA9-B460-5A829ADD9051}"/>
          </ac:spMkLst>
        </pc:spChg>
        <pc:spChg chg="add del">
          <ac:chgData name="SHAW, DREW C." userId="aa744414-e39a-4689-8a73-885b835ba56b" providerId="ADAL" clId="{DB6EEF48-7B99-4065-B86F-438051573E36}" dt="2023-06-29T00:30:32.411" v="21339" actId="26606"/>
          <ac:spMkLst>
            <pc:docMk/>
            <pc:sldMk cId="548283608" sldId="677"/>
            <ac:spMk id="23" creationId="{6FA8F714-B9D8-488A-8CCA-E9948FF913A9}"/>
          </ac:spMkLst>
        </pc:spChg>
        <pc:spChg chg="add del">
          <ac:chgData name="SHAW, DREW C." userId="aa744414-e39a-4689-8a73-885b835ba56b" providerId="ADAL" clId="{DB6EEF48-7B99-4065-B86F-438051573E36}" dt="2023-06-29T00:31:00.356" v="21344" actId="26606"/>
          <ac:spMkLst>
            <pc:docMk/>
            <pc:sldMk cId="548283608" sldId="677"/>
            <ac:spMk id="28" creationId="{B9FF99BD-075F-4761-A995-6FC574BD25EA}"/>
          </ac:spMkLst>
        </pc:spChg>
        <pc:spChg chg="add del">
          <ac:chgData name="SHAW, DREW C." userId="aa744414-e39a-4689-8a73-885b835ba56b" providerId="ADAL" clId="{DB6EEF48-7B99-4065-B86F-438051573E36}" dt="2023-06-29T00:31:00.356" v="21344" actId="26606"/>
          <ac:spMkLst>
            <pc:docMk/>
            <pc:sldMk cId="548283608" sldId="677"/>
            <ac:spMk id="30" creationId="{A7B21A54-9BA3-4EA9-B460-5A829ADD9051}"/>
          </ac:spMkLst>
        </pc:spChg>
        <pc:spChg chg="add del">
          <ac:chgData name="SHAW, DREW C." userId="aa744414-e39a-4689-8a73-885b835ba56b" providerId="ADAL" clId="{DB6EEF48-7B99-4065-B86F-438051573E36}" dt="2023-06-29T00:31:00.356" v="21344" actId="26606"/>
          <ac:spMkLst>
            <pc:docMk/>
            <pc:sldMk cId="548283608" sldId="677"/>
            <ac:spMk id="32" creationId="{6FA8F714-B9D8-488A-8CCA-E9948FF913A9}"/>
          </ac:spMkLst>
        </pc:spChg>
        <pc:spChg chg="add">
          <ac:chgData name="SHAW, DREW C." userId="aa744414-e39a-4689-8a73-885b835ba56b" providerId="ADAL" clId="{DB6EEF48-7B99-4065-B86F-438051573E36}" dt="2023-06-29T00:31:00.356" v="21344" actId="26606"/>
          <ac:spMkLst>
            <pc:docMk/>
            <pc:sldMk cId="548283608" sldId="677"/>
            <ac:spMk id="37" creationId="{32BC26D8-82FB-445E-AA49-62A77D7C1EE0}"/>
          </ac:spMkLst>
        </pc:spChg>
        <pc:spChg chg="add">
          <ac:chgData name="SHAW, DREW C." userId="aa744414-e39a-4689-8a73-885b835ba56b" providerId="ADAL" clId="{DB6EEF48-7B99-4065-B86F-438051573E36}" dt="2023-06-29T00:31:00.356" v="21344" actId="26606"/>
          <ac:spMkLst>
            <pc:docMk/>
            <pc:sldMk cId="548283608" sldId="677"/>
            <ac:spMk id="39" creationId="{CB44330D-EA18-4254-AA95-EB49948539B8}"/>
          </ac:spMkLst>
        </pc:spChg>
        <pc:picChg chg="mod">
          <ac:chgData name="SHAW, DREW C." userId="aa744414-e39a-4689-8a73-885b835ba56b" providerId="ADAL" clId="{DB6EEF48-7B99-4065-B86F-438051573E36}" dt="2023-06-29T00:31:00.356" v="21344" actId="26606"/>
          <ac:picMkLst>
            <pc:docMk/>
            <pc:sldMk cId="548283608" sldId="677"/>
            <ac:picMk id="3" creationId="{8774D58C-E18F-C840-21AA-FDB064F5B85D}"/>
          </ac:picMkLst>
        </pc:picChg>
      </pc:sldChg>
      <pc:sldChg chg="addSp delSp modSp mod setBg">
        <pc:chgData name="SHAW, DREW C." userId="aa744414-e39a-4689-8a73-885b835ba56b" providerId="ADAL" clId="{DB6EEF48-7B99-4065-B86F-438051573E36}" dt="2023-06-29T00:31:07.523" v="21345" actId="26606"/>
        <pc:sldMkLst>
          <pc:docMk/>
          <pc:sldMk cId="1041577376" sldId="678"/>
        </pc:sldMkLst>
        <pc:spChg chg="add del">
          <ac:chgData name="SHAW, DREW C." userId="aa744414-e39a-4689-8a73-885b835ba56b" providerId="ADAL" clId="{DB6EEF48-7B99-4065-B86F-438051573E36}" dt="2023-06-29T00:30:09.976" v="21335" actId="26606"/>
          <ac:spMkLst>
            <pc:docMk/>
            <pc:sldMk cId="1041577376" sldId="678"/>
            <ac:spMk id="8" creationId="{AB8C311F-7253-4AED-9701-7FC0708C41C7}"/>
          </ac:spMkLst>
        </pc:spChg>
        <pc:spChg chg="add del">
          <ac:chgData name="SHAW, DREW C." userId="aa744414-e39a-4689-8a73-885b835ba56b" providerId="ADAL" clId="{DB6EEF48-7B99-4065-B86F-438051573E36}" dt="2023-06-29T00:30:09.976" v="21335" actId="26606"/>
          <ac:spMkLst>
            <pc:docMk/>
            <pc:sldMk cId="1041577376" sldId="678"/>
            <ac:spMk id="10" creationId="{E2384209-CB15-4CDF-9D31-C44FD9A3F20D}"/>
          </ac:spMkLst>
        </pc:spChg>
        <pc:spChg chg="add del">
          <ac:chgData name="SHAW, DREW C." userId="aa744414-e39a-4689-8a73-885b835ba56b" providerId="ADAL" clId="{DB6EEF48-7B99-4065-B86F-438051573E36}" dt="2023-06-29T00:30:09.976" v="21335" actId="26606"/>
          <ac:spMkLst>
            <pc:docMk/>
            <pc:sldMk cId="1041577376" sldId="678"/>
            <ac:spMk id="12" creationId="{2633B3B5-CC90-43F0-8714-D31D1F3F0209}"/>
          </ac:spMkLst>
        </pc:spChg>
        <pc:spChg chg="add del">
          <ac:chgData name="SHAW, DREW C." userId="aa744414-e39a-4689-8a73-885b835ba56b" providerId="ADAL" clId="{DB6EEF48-7B99-4065-B86F-438051573E36}" dt="2023-06-29T00:30:09.976" v="21335" actId="26606"/>
          <ac:spMkLst>
            <pc:docMk/>
            <pc:sldMk cId="1041577376" sldId="678"/>
            <ac:spMk id="14" creationId="{A8D57A06-A426-446D-B02C-A2DC6B62E45E}"/>
          </ac:spMkLst>
        </pc:spChg>
        <pc:spChg chg="add del">
          <ac:chgData name="SHAW, DREW C." userId="aa744414-e39a-4689-8a73-885b835ba56b" providerId="ADAL" clId="{DB6EEF48-7B99-4065-B86F-438051573E36}" dt="2023-06-29T00:31:07.523" v="21345" actId="26606"/>
          <ac:spMkLst>
            <pc:docMk/>
            <pc:sldMk cId="1041577376" sldId="678"/>
            <ac:spMk id="16" creationId="{32BC26D8-82FB-445E-AA49-62A77D7C1EE0}"/>
          </ac:spMkLst>
        </pc:spChg>
        <pc:spChg chg="add del">
          <ac:chgData name="SHAW, DREW C." userId="aa744414-e39a-4689-8a73-885b835ba56b" providerId="ADAL" clId="{DB6EEF48-7B99-4065-B86F-438051573E36}" dt="2023-06-29T00:31:07.523" v="21345" actId="26606"/>
          <ac:spMkLst>
            <pc:docMk/>
            <pc:sldMk cId="1041577376" sldId="678"/>
            <ac:spMk id="17" creationId="{CB44330D-EA18-4254-AA95-EB49948539B8}"/>
          </ac:spMkLst>
        </pc:spChg>
        <pc:spChg chg="add">
          <ac:chgData name="SHAW, DREW C." userId="aa744414-e39a-4689-8a73-885b835ba56b" providerId="ADAL" clId="{DB6EEF48-7B99-4065-B86F-438051573E36}" dt="2023-06-29T00:31:07.523" v="21345" actId="26606"/>
          <ac:spMkLst>
            <pc:docMk/>
            <pc:sldMk cId="1041577376" sldId="678"/>
            <ac:spMk id="22" creationId="{32BC26D8-82FB-445E-AA49-62A77D7C1EE0}"/>
          </ac:spMkLst>
        </pc:spChg>
        <pc:spChg chg="add">
          <ac:chgData name="SHAW, DREW C." userId="aa744414-e39a-4689-8a73-885b835ba56b" providerId="ADAL" clId="{DB6EEF48-7B99-4065-B86F-438051573E36}" dt="2023-06-29T00:31:07.523" v="21345" actId="26606"/>
          <ac:spMkLst>
            <pc:docMk/>
            <pc:sldMk cId="1041577376" sldId="678"/>
            <ac:spMk id="24" creationId="{CB44330D-EA18-4254-AA95-EB49948539B8}"/>
          </ac:spMkLst>
        </pc:spChg>
        <pc:picChg chg="mod">
          <ac:chgData name="SHAW, DREW C." userId="aa744414-e39a-4689-8a73-885b835ba56b" providerId="ADAL" clId="{DB6EEF48-7B99-4065-B86F-438051573E36}" dt="2023-06-29T00:30:09.989" v="21336" actId="26606"/>
          <ac:picMkLst>
            <pc:docMk/>
            <pc:sldMk cId="1041577376" sldId="678"/>
            <ac:picMk id="3" creationId="{C426F562-2BC5-CE55-0462-B9040865FC73}"/>
          </ac:picMkLst>
        </pc:picChg>
      </pc:sldChg>
    </pc:docChg>
  </pc:docChgLst>
  <pc:docChgLst>
    <pc:chgData name="SHAW, DREW C." userId="aa744414-e39a-4689-8a73-885b835ba56b" providerId="ADAL" clId="{8FA988C2-2C2D-439A-8A34-E47E27069CDB}"/>
    <pc:docChg chg="undo redo custSel addSld delSld modSld sldOrd">
      <pc:chgData name="SHAW, DREW C." userId="aa744414-e39a-4689-8a73-885b835ba56b" providerId="ADAL" clId="{8FA988C2-2C2D-439A-8A34-E47E27069CDB}" dt="2023-06-29T16:15:24.957" v="9343" actId="20577"/>
      <pc:docMkLst>
        <pc:docMk/>
      </pc:docMkLst>
      <pc:sldChg chg="modSp mod">
        <pc:chgData name="SHAW, DREW C." userId="aa744414-e39a-4689-8a73-885b835ba56b" providerId="ADAL" clId="{8FA988C2-2C2D-439A-8A34-E47E27069CDB}" dt="2023-06-26T15:11:47.780" v="554" actId="20577"/>
        <pc:sldMkLst>
          <pc:docMk/>
          <pc:sldMk cId="1089683115" sldId="258"/>
        </pc:sldMkLst>
        <pc:spChg chg="mod">
          <ac:chgData name="SHAW, DREW C." userId="aa744414-e39a-4689-8a73-885b835ba56b" providerId="ADAL" clId="{8FA988C2-2C2D-439A-8A34-E47E27069CDB}" dt="2023-06-26T15:11:47.780" v="554" actId="20577"/>
          <ac:spMkLst>
            <pc:docMk/>
            <pc:sldMk cId="1089683115" sldId="258"/>
            <ac:spMk id="3" creationId="{528011CB-4AEB-6C35-D323-7770FADE09A2}"/>
          </ac:spMkLst>
        </pc:spChg>
      </pc:sldChg>
      <pc:sldChg chg="modSp mod">
        <pc:chgData name="SHAW, DREW C." userId="aa744414-e39a-4689-8a73-885b835ba56b" providerId="ADAL" clId="{8FA988C2-2C2D-439A-8A34-E47E27069CDB}" dt="2023-06-28T18:07:35.579" v="7096" actId="20577"/>
        <pc:sldMkLst>
          <pc:docMk/>
          <pc:sldMk cId="3088970596" sldId="309"/>
        </pc:sldMkLst>
        <pc:spChg chg="mod">
          <ac:chgData name="SHAW, DREW C." userId="aa744414-e39a-4689-8a73-885b835ba56b" providerId="ADAL" clId="{8FA988C2-2C2D-439A-8A34-E47E27069CDB}" dt="2023-06-28T18:07:35.579" v="7096" actId="20577"/>
          <ac:spMkLst>
            <pc:docMk/>
            <pc:sldMk cId="3088970596" sldId="309"/>
            <ac:spMk id="9" creationId="{95E507EB-DC37-852B-D3C1-F6F2FC0353A6}"/>
          </ac:spMkLst>
        </pc:spChg>
      </pc:sldChg>
      <pc:sldChg chg="del">
        <pc:chgData name="SHAW, DREW C." userId="aa744414-e39a-4689-8a73-885b835ba56b" providerId="ADAL" clId="{8FA988C2-2C2D-439A-8A34-E47E27069CDB}" dt="2023-06-28T17:32:42.825" v="6717" actId="47"/>
        <pc:sldMkLst>
          <pc:docMk/>
          <pc:sldMk cId="23551804" sldId="551"/>
        </pc:sldMkLst>
      </pc:sldChg>
      <pc:sldChg chg="del">
        <pc:chgData name="SHAW, DREW C." userId="aa744414-e39a-4689-8a73-885b835ba56b" providerId="ADAL" clId="{8FA988C2-2C2D-439A-8A34-E47E27069CDB}" dt="2023-06-28T13:13:05.378" v="2182" actId="47"/>
        <pc:sldMkLst>
          <pc:docMk/>
          <pc:sldMk cId="361320770" sldId="589"/>
        </pc:sldMkLst>
      </pc:sldChg>
      <pc:sldChg chg="addSp delSp modSp mod setBg">
        <pc:chgData name="SHAW, DREW C." userId="aa744414-e39a-4689-8a73-885b835ba56b" providerId="ADAL" clId="{8FA988C2-2C2D-439A-8A34-E47E27069CDB}" dt="2023-06-29T16:07:30.846" v="8919" actId="20577"/>
        <pc:sldMkLst>
          <pc:docMk/>
          <pc:sldMk cId="2521447863" sldId="590"/>
        </pc:sldMkLst>
        <pc:spChg chg="mod">
          <ac:chgData name="SHAW, DREW C." userId="aa744414-e39a-4689-8a73-885b835ba56b" providerId="ADAL" clId="{8FA988C2-2C2D-439A-8A34-E47E27069CDB}" dt="2023-06-28T18:32:11.658" v="7753" actId="26606"/>
          <ac:spMkLst>
            <pc:docMk/>
            <pc:sldMk cId="2521447863" sldId="590"/>
            <ac:spMk id="2" creationId="{9887BEA3-1A79-EA4C-D155-3893186B49E5}"/>
          </ac:spMkLst>
        </pc:spChg>
        <pc:spChg chg="add del mod">
          <ac:chgData name="SHAW, DREW C." userId="aa744414-e39a-4689-8a73-885b835ba56b" providerId="ADAL" clId="{8FA988C2-2C2D-439A-8A34-E47E27069CDB}" dt="2023-06-28T18:32:15.160" v="7756" actId="26606"/>
          <ac:spMkLst>
            <pc:docMk/>
            <pc:sldMk cId="2521447863" sldId="590"/>
            <ac:spMk id="3" creationId="{929E1E00-4C72-55E5-2D1F-252487D76854}"/>
          </ac:spMkLst>
        </pc:spChg>
        <pc:spChg chg="add del">
          <ac:chgData name="SHAW, DREW C." userId="aa744414-e39a-4689-8a73-885b835ba56b" providerId="ADAL" clId="{8FA988C2-2C2D-439A-8A34-E47E27069CDB}" dt="2023-06-28T18:32:05.876" v="7751" actId="26606"/>
          <ac:spMkLst>
            <pc:docMk/>
            <pc:sldMk cId="2521447863" sldId="590"/>
            <ac:spMk id="8" creationId="{09588DA8-065E-4F6F-8EFD-43104AB2E0CF}"/>
          </ac:spMkLst>
        </pc:spChg>
        <pc:spChg chg="add del">
          <ac:chgData name="SHAW, DREW C." userId="aa744414-e39a-4689-8a73-885b835ba56b" providerId="ADAL" clId="{8FA988C2-2C2D-439A-8A34-E47E27069CDB}" dt="2023-06-28T18:32:05.876" v="7751" actId="26606"/>
          <ac:spMkLst>
            <pc:docMk/>
            <pc:sldMk cId="2521447863" sldId="590"/>
            <ac:spMk id="10" creationId="{C4285719-470E-454C-AF62-8323075F1F5B}"/>
          </ac:spMkLst>
        </pc:spChg>
        <pc:spChg chg="add del">
          <ac:chgData name="SHAW, DREW C." userId="aa744414-e39a-4689-8a73-885b835ba56b" providerId="ADAL" clId="{8FA988C2-2C2D-439A-8A34-E47E27069CDB}" dt="2023-06-28T18:32:05.876" v="7751" actId="26606"/>
          <ac:spMkLst>
            <pc:docMk/>
            <pc:sldMk cId="2521447863" sldId="590"/>
            <ac:spMk id="12" creationId="{CD9FE4EF-C4D8-49A0-B2FF-81D8DB7D8A24}"/>
          </ac:spMkLst>
        </pc:spChg>
        <pc:spChg chg="add del">
          <ac:chgData name="SHAW, DREW C." userId="aa744414-e39a-4689-8a73-885b835ba56b" providerId="ADAL" clId="{8FA988C2-2C2D-439A-8A34-E47E27069CDB}" dt="2023-06-28T18:32:05.876" v="7751" actId="26606"/>
          <ac:spMkLst>
            <pc:docMk/>
            <pc:sldMk cId="2521447863" sldId="590"/>
            <ac:spMk id="14" creationId="{4300840D-0A0B-4512-BACA-B439D5B9C57C}"/>
          </ac:spMkLst>
        </pc:spChg>
        <pc:spChg chg="add del">
          <ac:chgData name="SHAW, DREW C." userId="aa744414-e39a-4689-8a73-885b835ba56b" providerId="ADAL" clId="{8FA988C2-2C2D-439A-8A34-E47E27069CDB}" dt="2023-06-28T18:32:05.876" v="7751" actId="26606"/>
          <ac:spMkLst>
            <pc:docMk/>
            <pc:sldMk cId="2521447863" sldId="590"/>
            <ac:spMk id="16" creationId="{D2B78728-A580-49A7-84F9-6EF6F583ADE0}"/>
          </ac:spMkLst>
        </pc:spChg>
        <pc:spChg chg="add del">
          <ac:chgData name="SHAW, DREW C." userId="aa744414-e39a-4689-8a73-885b835ba56b" providerId="ADAL" clId="{8FA988C2-2C2D-439A-8A34-E47E27069CDB}" dt="2023-06-28T18:32:05.876" v="7751" actId="26606"/>
          <ac:spMkLst>
            <pc:docMk/>
            <pc:sldMk cId="2521447863" sldId="590"/>
            <ac:spMk id="18" creationId="{38FAA1A1-D861-433F-88FA-1E9D6FD31D11}"/>
          </ac:spMkLst>
        </pc:spChg>
        <pc:spChg chg="add del">
          <ac:chgData name="SHAW, DREW C." userId="aa744414-e39a-4689-8a73-885b835ba56b" providerId="ADAL" clId="{8FA988C2-2C2D-439A-8A34-E47E27069CDB}" dt="2023-06-28T18:32:05.876" v="7751" actId="26606"/>
          <ac:spMkLst>
            <pc:docMk/>
            <pc:sldMk cId="2521447863" sldId="590"/>
            <ac:spMk id="20" creationId="{8D71EDA1-87BF-4D5D-AB79-F346FD19278A}"/>
          </ac:spMkLst>
        </pc:spChg>
        <pc:spChg chg="add del">
          <ac:chgData name="SHAW, DREW C." userId="aa744414-e39a-4689-8a73-885b835ba56b" providerId="ADAL" clId="{8FA988C2-2C2D-439A-8A34-E47E27069CDB}" dt="2023-06-28T18:32:11.658" v="7753" actId="26606"/>
          <ac:spMkLst>
            <pc:docMk/>
            <pc:sldMk cId="2521447863" sldId="590"/>
            <ac:spMk id="22" creationId="{081EA652-8C6A-4E69-BEB9-170809474553}"/>
          </ac:spMkLst>
        </pc:spChg>
        <pc:spChg chg="add del">
          <ac:chgData name="SHAW, DREW C." userId="aa744414-e39a-4689-8a73-885b835ba56b" providerId="ADAL" clId="{8FA988C2-2C2D-439A-8A34-E47E27069CDB}" dt="2023-06-28T18:32:11.658" v="7753" actId="26606"/>
          <ac:spMkLst>
            <pc:docMk/>
            <pc:sldMk cId="2521447863" sldId="590"/>
            <ac:spMk id="23" creationId="{5298780A-33B9-4EA2-8F67-DE68AD62841B}"/>
          </ac:spMkLst>
        </pc:spChg>
        <pc:spChg chg="add del">
          <ac:chgData name="SHAW, DREW C." userId="aa744414-e39a-4689-8a73-885b835ba56b" providerId="ADAL" clId="{8FA988C2-2C2D-439A-8A34-E47E27069CDB}" dt="2023-06-28T18:32:11.658" v="7753" actId="26606"/>
          <ac:spMkLst>
            <pc:docMk/>
            <pc:sldMk cId="2521447863" sldId="590"/>
            <ac:spMk id="24" creationId="{7F488E8B-4E1E-4402-8935-D4E6C02615C7}"/>
          </ac:spMkLst>
        </pc:spChg>
        <pc:graphicFrameChg chg="add del">
          <ac:chgData name="SHAW, DREW C." userId="aa744414-e39a-4689-8a73-885b835ba56b" providerId="ADAL" clId="{8FA988C2-2C2D-439A-8A34-E47E27069CDB}" dt="2023-06-28T18:32:15.137" v="7755" actId="26606"/>
          <ac:graphicFrameMkLst>
            <pc:docMk/>
            <pc:sldMk cId="2521447863" sldId="590"/>
            <ac:graphicFrameMk id="5" creationId="{5B52423F-3004-7DA7-76F3-B89376552214}"/>
          </ac:graphicFrameMkLst>
        </pc:graphicFrameChg>
        <pc:graphicFrameChg chg="add mod">
          <ac:chgData name="SHAW, DREW C." userId="aa744414-e39a-4689-8a73-885b835ba56b" providerId="ADAL" clId="{8FA988C2-2C2D-439A-8A34-E47E27069CDB}" dt="2023-06-29T16:07:30.846" v="8919" actId="20577"/>
          <ac:graphicFrameMkLst>
            <pc:docMk/>
            <pc:sldMk cId="2521447863" sldId="590"/>
            <ac:graphicFrameMk id="7" creationId="{63209207-8144-E464-5166-2290CBB7F82C}"/>
          </ac:graphicFrameMkLst>
        </pc:graphicFrameChg>
        <pc:cxnChg chg="add del">
          <ac:chgData name="SHAW, DREW C." userId="aa744414-e39a-4689-8a73-885b835ba56b" providerId="ADAL" clId="{8FA988C2-2C2D-439A-8A34-E47E27069CDB}" dt="2023-06-28T18:32:11.658" v="7753" actId="26606"/>
          <ac:cxnSpMkLst>
            <pc:docMk/>
            <pc:sldMk cId="2521447863" sldId="590"/>
            <ac:cxnSpMk id="25" creationId="{23AAC9B5-8015-485C-ACF9-A750390E9A56}"/>
          </ac:cxnSpMkLst>
        </pc:cxnChg>
      </pc:sldChg>
      <pc:sldChg chg="modSp mod">
        <pc:chgData name="SHAW, DREW C." userId="aa744414-e39a-4689-8a73-885b835ba56b" providerId="ADAL" clId="{8FA988C2-2C2D-439A-8A34-E47E27069CDB}" dt="2023-06-28T12:34:06.237" v="1950" actId="5793"/>
        <pc:sldMkLst>
          <pc:docMk/>
          <pc:sldMk cId="2506332721" sldId="591"/>
        </pc:sldMkLst>
        <pc:spChg chg="mod">
          <ac:chgData name="SHAW, DREW C." userId="aa744414-e39a-4689-8a73-885b835ba56b" providerId="ADAL" clId="{8FA988C2-2C2D-439A-8A34-E47E27069CDB}" dt="2023-06-28T12:34:06.237" v="1950" actId="5793"/>
          <ac:spMkLst>
            <pc:docMk/>
            <pc:sldMk cId="2506332721" sldId="591"/>
            <ac:spMk id="3" creationId="{AF8BF323-24DB-FD66-642F-558B4481B5CC}"/>
          </ac:spMkLst>
        </pc:spChg>
      </pc:sldChg>
      <pc:sldChg chg="modNotesTx">
        <pc:chgData name="SHAW, DREW C." userId="aa744414-e39a-4689-8a73-885b835ba56b" providerId="ADAL" clId="{8FA988C2-2C2D-439A-8A34-E47E27069CDB}" dt="2023-06-29T16:08:39.554" v="8962" actId="20577"/>
        <pc:sldMkLst>
          <pc:docMk/>
          <pc:sldMk cId="57543280" sldId="592"/>
        </pc:sldMkLst>
      </pc:sldChg>
      <pc:sldChg chg="modSp del mod">
        <pc:chgData name="SHAW, DREW C." userId="aa744414-e39a-4689-8a73-885b835ba56b" providerId="ADAL" clId="{8FA988C2-2C2D-439A-8A34-E47E27069CDB}" dt="2023-06-28T14:47:35.667" v="2551" actId="47"/>
        <pc:sldMkLst>
          <pc:docMk/>
          <pc:sldMk cId="1728323734" sldId="593"/>
        </pc:sldMkLst>
        <pc:spChg chg="mod">
          <ac:chgData name="SHAW, DREW C." userId="aa744414-e39a-4689-8a73-885b835ba56b" providerId="ADAL" clId="{8FA988C2-2C2D-439A-8A34-E47E27069CDB}" dt="2023-06-26T16:17:30.018" v="1777" actId="20577"/>
          <ac:spMkLst>
            <pc:docMk/>
            <pc:sldMk cId="1728323734" sldId="593"/>
            <ac:spMk id="2" creationId="{CED2363C-F267-A544-B957-955878FF923E}"/>
          </ac:spMkLst>
        </pc:spChg>
        <pc:spChg chg="mod">
          <ac:chgData name="SHAW, DREW C." userId="aa744414-e39a-4689-8a73-885b835ba56b" providerId="ADAL" clId="{8FA988C2-2C2D-439A-8A34-E47E27069CDB}" dt="2023-06-28T13:59:04.903" v="2234" actId="13926"/>
          <ac:spMkLst>
            <pc:docMk/>
            <pc:sldMk cId="1728323734" sldId="593"/>
            <ac:spMk id="3" creationId="{496D91C6-8EB3-4BCB-A8C5-4B095419360C}"/>
          </ac:spMkLst>
        </pc:spChg>
      </pc:sldChg>
      <pc:sldChg chg="modSp mod">
        <pc:chgData name="SHAW, DREW C." userId="aa744414-e39a-4689-8a73-885b835ba56b" providerId="ADAL" clId="{8FA988C2-2C2D-439A-8A34-E47E27069CDB}" dt="2023-06-28T18:47:24.638" v="8089" actId="20577"/>
        <pc:sldMkLst>
          <pc:docMk/>
          <pc:sldMk cId="1790464812" sldId="595"/>
        </pc:sldMkLst>
        <pc:spChg chg="mod">
          <ac:chgData name="SHAW, DREW C." userId="aa744414-e39a-4689-8a73-885b835ba56b" providerId="ADAL" clId="{8FA988C2-2C2D-439A-8A34-E47E27069CDB}" dt="2023-06-28T18:47:24.638" v="8089" actId="20577"/>
          <ac:spMkLst>
            <pc:docMk/>
            <pc:sldMk cId="1790464812" sldId="595"/>
            <ac:spMk id="2" creationId="{4F70A54B-A0D5-A7AE-AB9A-92A5D7BC6569}"/>
          </ac:spMkLst>
        </pc:spChg>
        <pc:spChg chg="mod">
          <ac:chgData name="SHAW, DREW C." userId="aa744414-e39a-4689-8a73-885b835ba56b" providerId="ADAL" clId="{8FA988C2-2C2D-439A-8A34-E47E27069CDB}" dt="2023-06-28T17:47:32.651" v="6915" actId="255"/>
          <ac:spMkLst>
            <pc:docMk/>
            <pc:sldMk cId="1790464812" sldId="595"/>
            <ac:spMk id="3" creationId="{F9E9BB38-D4DA-71EA-3462-D55AA10ECE85}"/>
          </ac:spMkLst>
        </pc:spChg>
      </pc:sldChg>
      <pc:sldChg chg="del">
        <pc:chgData name="SHAW, DREW C." userId="aa744414-e39a-4689-8a73-885b835ba56b" providerId="ADAL" clId="{8FA988C2-2C2D-439A-8A34-E47E27069CDB}" dt="2023-06-28T14:02:04.862" v="2235" actId="2696"/>
        <pc:sldMkLst>
          <pc:docMk/>
          <pc:sldMk cId="3854536617" sldId="596"/>
        </pc:sldMkLst>
      </pc:sldChg>
      <pc:sldChg chg="modSp del mod">
        <pc:chgData name="SHAW, DREW C." userId="aa744414-e39a-4689-8a73-885b835ba56b" providerId="ADAL" clId="{8FA988C2-2C2D-439A-8A34-E47E27069CDB}" dt="2023-06-28T17:26:30.058" v="6672" actId="47"/>
        <pc:sldMkLst>
          <pc:docMk/>
          <pc:sldMk cId="1678933402" sldId="598"/>
        </pc:sldMkLst>
        <pc:spChg chg="mod">
          <ac:chgData name="SHAW, DREW C." userId="aa744414-e39a-4689-8a73-885b835ba56b" providerId="ADAL" clId="{8FA988C2-2C2D-439A-8A34-E47E27069CDB}" dt="2023-06-28T17:25:45.169" v="6669" actId="20577"/>
          <ac:spMkLst>
            <pc:docMk/>
            <pc:sldMk cId="1678933402" sldId="598"/>
            <ac:spMk id="2" creationId="{A550E837-5429-DF4B-4C52-E3368D4F7A5D}"/>
          </ac:spMkLst>
        </pc:spChg>
      </pc:sldChg>
      <pc:sldChg chg="modSp mod ord">
        <pc:chgData name="SHAW, DREW C." userId="aa744414-e39a-4689-8a73-885b835ba56b" providerId="ADAL" clId="{8FA988C2-2C2D-439A-8A34-E47E27069CDB}" dt="2023-06-28T19:04:44.752" v="8518" actId="20577"/>
        <pc:sldMkLst>
          <pc:docMk/>
          <pc:sldMk cId="1971993673" sldId="599"/>
        </pc:sldMkLst>
        <pc:spChg chg="mod">
          <ac:chgData name="SHAW, DREW C." userId="aa744414-e39a-4689-8a73-885b835ba56b" providerId="ADAL" clId="{8FA988C2-2C2D-439A-8A34-E47E27069CDB}" dt="2023-06-28T19:04:44.752" v="8518" actId="20577"/>
          <ac:spMkLst>
            <pc:docMk/>
            <pc:sldMk cId="1971993673" sldId="599"/>
            <ac:spMk id="3" creationId="{DD2DBB54-02EF-B0BC-0FEC-B4CD57BDD5E1}"/>
          </ac:spMkLst>
        </pc:spChg>
      </pc:sldChg>
      <pc:sldChg chg="modSp mod ord">
        <pc:chgData name="SHAW, DREW C." userId="aa744414-e39a-4689-8a73-885b835ba56b" providerId="ADAL" clId="{8FA988C2-2C2D-439A-8A34-E47E27069CDB}" dt="2023-06-28T18:55:13.610" v="8294" actId="2711"/>
        <pc:sldMkLst>
          <pc:docMk/>
          <pc:sldMk cId="2589747729" sldId="600"/>
        </pc:sldMkLst>
        <pc:spChg chg="mod">
          <ac:chgData name="SHAW, DREW C." userId="aa744414-e39a-4689-8a73-885b835ba56b" providerId="ADAL" clId="{8FA988C2-2C2D-439A-8A34-E47E27069CDB}" dt="2023-06-28T17:13:13.669" v="6285" actId="255"/>
          <ac:spMkLst>
            <pc:docMk/>
            <pc:sldMk cId="2589747729" sldId="600"/>
            <ac:spMk id="3" creationId="{562E78AE-D703-9EAB-A992-BB69DACFE56A}"/>
          </ac:spMkLst>
        </pc:spChg>
        <pc:spChg chg="mod">
          <ac:chgData name="SHAW, DREW C." userId="aa744414-e39a-4689-8a73-885b835ba56b" providerId="ADAL" clId="{8FA988C2-2C2D-439A-8A34-E47E27069CDB}" dt="2023-06-28T18:55:13.610" v="8294" actId="2711"/>
          <ac:spMkLst>
            <pc:docMk/>
            <pc:sldMk cId="2589747729" sldId="600"/>
            <ac:spMk id="4" creationId="{85743940-2CEA-D709-D744-99B6E32C54A7}"/>
          </ac:spMkLst>
        </pc:spChg>
      </pc:sldChg>
      <pc:sldChg chg="del">
        <pc:chgData name="SHAW, DREW C." userId="aa744414-e39a-4689-8a73-885b835ba56b" providerId="ADAL" clId="{8FA988C2-2C2D-439A-8A34-E47E27069CDB}" dt="2023-06-28T17:03:40.379" v="6090" actId="2696"/>
        <pc:sldMkLst>
          <pc:docMk/>
          <pc:sldMk cId="3944791809" sldId="604"/>
        </pc:sldMkLst>
      </pc:sldChg>
      <pc:sldChg chg="addSp delSp modSp mod ord">
        <pc:chgData name="SHAW, DREW C." userId="aa744414-e39a-4689-8a73-885b835ba56b" providerId="ADAL" clId="{8FA988C2-2C2D-439A-8A34-E47E27069CDB}" dt="2023-06-29T15:30:18.980" v="8630" actId="113"/>
        <pc:sldMkLst>
          <pc:docMk/>
          <pc:sldMk cId="2023522403" sldId="605"/>
        </pc:sldMkLst>
        <pc:spChg chg="mod">
          <ac:chgData name="SHAW, DREW C." userId="aa744414-e39a-4689-8a73-885b835ba56b" providerId="ADAL" clId="{8FA988C2-2C2D-439A-8A34-E47E27069CDB}" dt="2023-06-28T16:58:26.971" v="6054" actId="20577"/>
          <ac:spMkLst>
            <pc:docMk/>
            <pc:sldMk cId="2023522403" sldId="605"/>
            <ac:spMk id="2" creationId="{93C5D4EF-5E60-0BE3-FC45-1DD791CB2878}"/>
          </ac:spMkLst>
        </pc:spChg>
        <pc:spChg chg="mod">
          <ac:chgData name="SHAW, DREW C." userId="aa744414-e39a-4689-8a73-885b835ba56b" providerId="ADAL" clId="{8FA988C2-2C2D-439A-8A34-E47E27069CDB}" dt="2023-06-29T15:30:18.980" v="8630" actId="113"/>
          <ac:spMkLst>
            <pc:docMk/>
            <pc:sldMk cId="2023522403" sldId="605"/>
            <ac:spMk id="3" creationId="{672D06AC-C9CC-1C9D-2F9F-313AEB355A40}"/>
          </ac:spMkLst>
        </pc:spChg>
        <pc:spChg chg="add del mod">
          <ac:chgData name="SHAW, DREW C." userId="aa744414-e39a-4689-8a73-885b835ba56b" providerId="ADAL" clId="{8FA988C2-2C2D-439A-8A34-E47E27069CDB}" dt="2023-06-28T18:53:31.269" v="8285" actId="22"/>
          <ac:spMkLst>
            <pc:docMk/>
            <pc:sldMk cId="2023522403" sldId="605"/>
            <ac:spMk id="6" creationId="{B08615D8-156E-E28F-74A1-B155BFF55BDF}"/>
          </ac:spMkLst>
        </pc:spChg>
        <pc:spChg chg="add mod">
          <ac:chgData name="SHAW, DREW C." userId="aa744414-e39a-4689-8a73-885b835ba56b" providerId="ADAL" clId="{8FA988C2-2C2D-439A-8A34-E47E27069CDB}" dt="2023-06-28T18:55:42.881" v="8297" actId="255"/>
          <ac:spMkLst>
            <pc:docMk/>
            <pc:sldMk cId="2023522403" sldId="605"/>
            <ac:spMk id="7" creationId="{C023BE0D-76D7-B4A5-D8B8-7C4E65A8EC6B}"/>
          </ac:spMkLst>
        </pc:spChg>
      </pc:sldChg>
      <pc:sldChg chg="addSp delSp modSp mod setBg setClrOvrMap">
        <pc:chgData name="SHAW, DREW C." userId="aa744414-e39a-4689-8a73-885b835ba56b" providerId="ADAL" clId="{8FA988C2-2C2D-439A-8A34-E47E27069CDB}" dt="2023-06-28T18:43:58.865" v="7964" actId="20577"/>
        <pc:sldMkLst>
          <pc:docMk/>
          <pc:sldMk cId="3645662159" sldId="606"/>
        </pc:sldMkLst>
        <pc:spChg chg="mod">
          <ac:chgData name="SHAW, DREW C." userId="aa744414-e39a-4689-8a73-885b835ba56b" providerId="ADAL" clId="{8FA988C2-2C2D-439A-8A34-E47E27069CDB}" dt="2023-06-28T18:42:51.658" v="7849" actId="26606"/>
          <ac:spMkLst>
            <pc:docMk/>
            <pc:sldMk cId="3645662159" sldId="606"/>
            <ac:spMk id="2" creationId="{165DDADF-0BB6-02AC-9A06-715B469E84E0}"/>
          </ac:spMkLst>
        </pc:spChg>
        <pc:spChg chg="add del mod">
          <ac:chgData name="SHAW, DREW C." userId="aa744414-e39a-4689-8a73-885b835ba56b" providerId="ADAL" clId="{8FA988C2-2C2D-439A-8A34-E47E27069CDB}" dt="2023-06-28T18:43:58.865" v="7964" actId="20577"/>
          <ac:spMkLst>
            <pc:docMk/>
            <pc:sldMk cId="3645662159" sldId="606"/>
            <ac:spMk id="3" creationId="{C212A448-E9AE-0339-4783-1651E9434617}"/>
          </ac:spMkLst>
        </pc:spChg>
        <pc:spChg chg="add del">
          <ac:chgData name="SHAW, DREW C." userId="aa744414-e39a-4689-8a73-885b835ba56b" providerId="ADAL" clId="{8FA988C2-2C2D-439A-8A34-E47E27069CDB}" dt="2023-06-28T18:42:51.658" v="7849" actId="26606"/>
          <ac:spMkLst>
            <pc:docMk/>
            <pc:sldMk cId="3645662159" sldId="606"/>
            <ac:spMk id="8" creationId="{17718681-A12E-49D6-9925-DD7C68176D61}"/>
          </ac:spMkLst>
        </pc:spChg>
        <pc:spChg chg="add del">
          <ac:chgData name="SHAW, DREW C." userId="aa744414-e39a-4689-8a73-885b835ba56b" providerId="ADAL" clId="{8FA988C2-2C2D-439A-8A34-E47E27069CDB}" dt="2023-06-28T18:40:24.802" v="7807" actId="26606"/>
          <ac:spMkLst>
            <pc:docMk/>
            <pc:sldMk cId="3645662159" sldId="606"/>
            <ac:spMk id="9" creationId="{79BB35BC-D5C2-4C8B-A22A-A71E6191913B}"/>
          </ac:spMkLst>
        </pc:spChg>
        <pc:spChg chg="add del">
          <ac:chgData name="SHAW, DREW C." userId="aa744414-e39a-4689-8a73-885b835ba56b" providerId="ADAL" clId="{8FA988C2-2C2D-439A-8A34-E47E27069CDB}" dt="2023-06-28T18:42:51.658" v="7849" actId="26606"/>
          <ac:spMkLst>
            <pc:docMk/>
            <pc:sldMk cId="3645662159" sldId="606"/>
            <ac:spMk id="10" creationId="{FBD77573-9EF2-4C35-8285-A1CF6FBB0EA5}"/>
          </ac:spMkLst>
        </pc:spChg>
        <pc:spChg chg="add del">
          <ac:chgData name="SHAW, DREW C." userId="aa744414-e39a-4689-8a73-885b835ba56b" providerId="ADAL" clId="{8FA988C2-2C2D-439A-8A34-E47E27069CDB}" dt="2023-06-28T18:42:45.657" v="7845" actId="26606"/>
          <ac:spMkLst>
            <pc:docMk/>
            <pc:sldMk cId="3645662159" sldId="606"/>
            <ac:spMk id="15" creationId="{17718681-A12E-49D6-9925-DD7C68176D61}"/>
          </ac:spMkLst>
        </pc:spChg>
        <pc:spChg chg="add del">
          <ac:chgData name="SHAW, DREW C." userId="aa744414-e39a-4689-8a73-885b835ba56b" providerId="ADAL" clId="{8FA988C2-2C2D-439A-8A34-E47E27069CDB}" dt="2023-06-28T18:41:40.938" v="7843" actId="26606"/>
          <ac:spMkLst>
            <pc:docMk/>
            <pc:sldMk cId="3645662159" sldId="606"/>
            <ac:spMk id="16" creationId="{C5E6CFF1-2F42-4E10-9A97-F116F46F53FE}"/>
          </ac:spMkLst>
        </pc:spChg>
        <pc:spChg chg="add del">
          <ac:chgData name="SHAW, DREW C." userId="aa744414-e39a-4689-8a73-885b835ba56b" providerId="ADAL" clId="{8FA988C2-2C2D-439A-8A34-E47E27069CDB}" dt="2023-06-28T18:42:45.657" v="7845" actId="26606"/>
          <ac:spMkLst>
            <pc:docMk/>
            <pc:sldMk cId="3645662159" sldId="606"/>
            <ac:spMk id="17" creationId="{FBD77573-9EF2-4C35-8285-A1CF6FBB0EA5}"/>
          </ac:spMkLst>
        </pc:spChg>
        <pc:graphicFrameChg chg="add del">
          <ac:chgData name="SHAW, DREW C." userId="aa744414-e39a-4689-8a73-885b835ba56b" providerId="ADAL" clId="{8FA988C2-2C2D-439A-8A34-E47E27069CDB}" dt="2023-06-28T18:40:33.974" v="7809" actId="26606"/>
          <ac:graphicFrameMkLst>
            <pc:docMk/>
            <pc:sldMk cId="3645662159" sldId="606"/>
            <ac:graphicFrameMk id="7" creationId="{062F48F2-DD04-BCB8-2A35-C4FABA22CDE8}"/>
          </ac:graphicFrameMkLst>
        </pc:graphicFrameChg>
        <pc:picChg chg="add del">
          <ac:chgData name="SHAW, DREW C." userId="aa744414-e39a-4689-8a73-885b835ba56b" providerId="ADAL" clId="{8FA988C2-2C2D-439A-8A34-E47E27069CDB}" dt="2023-06-28T18:40:24.802" v="7807" actId="26606"/>
          <ac:picMkLst>
            <pc:docMk/>
            <pc:sldMk cId="3645662159" sldId="606"/>
            <ac:picMk id="5" creationId="{60BFF18E-E66C-61BF-CBCC-8FBCD76B9509}"/>
          </ac:picMkLst>
        </pc:picChg>
        <pc:picChg chg="add del">
          <ac:chgData name="SHAW, DREW C." userId="aa744414-e39a-4689-8a73-885b835ba56b" providerId="ADAL" clId="{8FA988C2-2C2D-439A-8A34-E47E27069CDB}" dt="2023-06-28T18:40:33.974" v="7809" actId="26606"/>
          <ac:picMkLst>
            <pc:docMk/>
            <pc:sldMk cId="3645662159" sldId="606"/>
            <ac:picMk id="6" creationId="{61036D75-D99A-F8B8-7EF3-5137356B0CA9}"/>
          </ac:picMkLst>
        </pc:picChg>
        <pc:picChg chg="add del">
          <ac:chgData name="SHAW, DREW C." userId="aa744414-e39a-4689-8a73-885b835ba56b" providerId="ADAL" clId="{8FA988C2-2C2D-439A-8A34-E47E27069CDB}" dt="2023-06-28T18:41:40.938" v="7843" actId="26606"/>
          <ac:picMkLst>
            <pc:docMk/>
            <pc:sldMk cId="3645662159" sldId="606"/>
            <ac:picMk id="12" creationId="{BD601514-7373-2FEF-4D24-1414B202EBE5}"/>
          </ac:picMkLst>
        </pc:picChg>
        <pc:cxnChg chg="add del">
          <ac:chgData name="SHAW, DREW C." userId="aa744414-e39a-4689-8a73-885b835ba56b" providerId="ADAL" clId="{8FA988C2-2C2D-439A-8A34-E47E27069CDB}" dt="2023-06-28T18:41:40.938" v="7843" actId="26606"/>
          <ac:cxnSpMkLst>
            <pc:docMk/>
            <pc:sldMk cId="3645662159" sldId="606"/>
            <ac:cxnSpMk id="18" creationId="{96A8629B-8289-498B-939B-1CA0C106182C}"/>
          </ac:cxnSpMkLst>
        </pc:cxnChg>
      </pc:sldChg>
      <pc:sldChg chg="modSp mod">
        <pc:chgData name="SHAW, DREW C." userId="aa744414-e39a-4689-8a73-885b835ba56b" providerId="ADAL" clId="{8FA988C2-2C2D-439A-8A34-E47E27069CDB}" dt="2023-06-26T15:39:23.859" v="1058" actId="20577"/>
        <pc:sldMkLst>
          <pc:docMk/>
          <pc:sldMk cId="1637111403" sldId="607"/>
        </pc:sldMkLst>
        <pc:spChg chg="mod">
          <ac:chgData name="SHAW, DREW C." userId="aa744414-e39a-4689-8a73-885b835ba56b" providerId="ADAL" clId="{8FA988C2-2C2D-439A-8A34-E47E27069CDB}" dt="2023-06-26T15:36:48.733" v="957" actId="5793"/>
          <ac:spMkLst>
            <pc:docMk/>
            <pc:sldMk cId="1637111403" sldId="607"/>
            <ac:spMk id="2" creationId="{C7EEE3C3-AE61-A788-50D1-8AB99977E1FA}"/>
          </ac:spMkLst>
        </pc:spChg>
        <pc:spChg chg="mod">
          <ac:chgData name="SHAW, DREW C." userId="aa744414-e39a-4689-8a73-885b835ba56b" providerId="ADAL" clId="{8FA988C2-2C2D-439A-8A34-E47E27069CDB}" dt="2023-06-26T15:39:23.859" v="1058" actId="20577"/>
          <ac:spMkLst>
            <pc:docMk/>
            <pc:sldMk cId="1637111403" sldId="607"/>
            <ac:spMk id="3" creationId="{EC4E624B-72B5-D3B8-F012-4A4C81F3EA9B}"/>
          </ac:spMkLst>
        </pc:spChg>
      </pc:sldChg>
      <pc:sldChg chg="modSp mod">
        <pc:chgData name="SHAW, DREW C." userId="aa744414-e39a-4689-8a73-885b835ba56b" providerId="ADAL" clId="{8FA988C2-2C2D-439A-8A34-E47E27069CDB}" dt="2023-06-28T18:37:39.696" v="7800" actId="20577"/>
        <pc:sldMkLst>
          <pc:docMk/>
          <pc:sldMk cId="4381993" sldId="608"/>
        </pc:sldMkLst>
        <pc:spChg chg="mod">
          <ac:chgData name="SHAW, DREW C." userId="aa744414-e39a-4689-8a73-885b835ba56b" providerId="ADAL" clId="{8FA988C2-2C2D-439A-8A34-E47E27069CDB}" dt="2023-06-28T18:37:39.696" v="7800" actId="20577"/>
          <ac:spMkLst>
            <pc:docMk/>
            <pc:sldMk cId="4381993" sldId="608"/>
            <ac:spMk id="2" creationId="{ECC33F8E-B416-8D2D-9990-A49041649219}"/>
          </ac:spMkLst>
        </pc:spChg>
        <pc:spChg chg="mod">
          <ac:chgData name="SHAW, DREW C." userId="aa744414-e39a-4689-8a73-885b835ba56b" providerId="ADAL" clId="{8FA988C2-2C2D-439A-8A34-E47E27069CDB}" dt="2023-06-28T17:42:46.999" v="6836" actId="13926"/>
          <ac:spMkLst>
            <pc:docMk/>
            <pc:sldMk cId="4381993" sldId="608"/>
            <ac:spMk id="3" creationId="{021D9D64-B364-79CD-827B-C2B8E8AE2C46}"/>
          </ac:spMkLst>
        </pc:spChg>
      </pc:sldChg>
      <pc:sldChg chg="modSp mod">
        <pc:chgData name="SHAW, DREW C." userId="aa744414-e39a-4689-8a73-885b835ba56b" providerId="ADAL" clId="{8FA988C2-2C2D-439A-8A34-E47E27069CDB}" dt="2023-06-28T14:09:36.448" v="2283" actId="20577"/>
        <pc:sldMkLst>
          <pc:docMk/>
          <pc:sldMk cId="4243332892" sldId="609"/>
        </pc:sldMkLst>
        <pc:spChg chg="mod">
          <ac:chgData name="SHAW, DREW C." userId="aa744414-e39a-4689-8a73-885b835ba56b" providerId="ADAL" clId="{8FA988C2-2C2D-439A-8A34-E47E27069CDB}" dt="2023-06-28T14:09:36.448" v="2283" actId="20577"/>
          <ac:spMkLst>
            <pc:docMk/>
            <pc:sldMk cId="4243332892" sldId="609"/>
            <ac:spMk id="3" creationId="{A608D195-DC1C-CAC3-0E91-B92DFD029F90}"/>
          </ac:spMkLst>
        </pc:spChg>
      </pc:sldChg>
      <pc:sldChg chg="modSp add del">
        <pc:chgData name="SHAW, DREW C." userId="aa744414-e39a-4689-8a73-885b835ba56b" providerId="ADAL" clId="{8FA988C2-2C2D-439A-8A34-E47E27069CDB}" dt="2023-06-28T17:40:33.992" v="6808" actId="20577"/>
        <pc:sldMkLst>
          <pc:docMk/>
          <pc:sldMk cId="848047176" sldId="610"/>
        </pc:sldMkLst>
        <pc:graphicFrameChg chg="mod">
          <ac:chgData name="SHAW, DREW C." userId="aa744414-e39a-4689-8a73-885b835ba56b" providerId="ADAL" clId="{8FA988C2-2C2D-439A-8A34-E47E27069CDB}" dt="2023-06-28T17:40:33.992" v="6808" actId="20577"/>
          <ac:graphicFrameMkLst>
            <pc:docMk/>
            <pc:sldMk cId="848047176" sldId="610"/>
            <ac:graphicFrameMk id="5" creationId="{1780C5C8-D1E0-F609-F9E7-DE45428ABA37}"/>
          </ac:graphicFrameMkLst>
        </pc:graphicFrameChg>
      </pc:sldChg>
      <pc:sldChg chg="addSp delSp modSp mod">
        <pc:chgData name="SHAW, DREW C." userId="aa744414-e39a-4689-8a73-885b835ba56b" providerId="ADAL" clId="{8FA988C2-2C2D-439A-8A34-E47E27069CDB}" dt="2023-06-28T18:24:45.441" v="7560" actId="20577"/>
        <pc:sldMkLst>
          <pc:docMk/>
          <pc:sldMk cId="3257534031" sldId="611"/>
        </pc:sldMkLst>
        <pc:spChg chg="mod ord">
          <ac:chgData name="SHAW, DREW C." userId="aa744414-e39a-4689-8a73-885b835ba56b" providerId="ADAL" clId="{8FA988C2-2C2D-439A-8A34-E47E27069CDB}" dt="2023-06-28T13:11:51.269" v="2175" actId="26606"/>
          <ac:spMkLst>
            <pc:docMk/>
            <pc:sldMk cId="3257534031" sldId="611"/>
            <ac:spMk id="2" creationId="{E6FC22D9-EB94-E7D8-3BB4-BEEBBF4990DB}"/>
          </ac:spMkLst>
        </pc:spChg>
        <pc:spChg chg="mod">
          <ac:chgData name="SHAW, DREW C." userId="aa744414-e39a-4689-8a73-885b835ba56b" providerId="ADAL" clId="{8FA988C2-2C2D-439A-8A34-E47E27069CDB}" dt="2023-06-26T15:26:21.940" v="898" actId="20577"/>
          <ac:spMkLst>
            <pc:docMk/>
            <pc:sldMk cId="3257534031" sldId="611"/>
            <ac:spMk id="3" creationId="{9C9E81D2-2027-9F20-ADAB-B030C1CA4134}"/>
          </ac:spMkLst>
        </pc:spChg>
        <pc:spChg chg="mod ord">
          <ac:chgData name="SHAW, DREW C." userId="aa744414-e39a-4689-8a73-885b835ba56b" providerId="ADAL" clId="{8FA988C2-2C2D-439A-8A34-E47E27069CDB}" dt="2023-06-28T18:24:45.441" v="7560" actId="20577"/>
          <ac:spMkLst>
            <pc:docMk/>
            <pc:sldMk cId="3257534031" sldId="611"/>
            <ac:spMk id="23" creationId="{9C9E81D2-2027-9F20-ADAB-B030C1CA4134}"/>
          </ac:spMkLst>
        </pc:spChg>
        <pc:spChg chg="del">
          <ac:chgData name="SHAW, DREW C." userId="aa744414-e39a-4689-8a73-885b835ba56b" providerId="ADAL" clId="{8FA988C2-2C2D-439A-8A34-E47E27069CDB}" dt="2023-06-28T13:11:21.539" v="2174" actId="26606"/>
          <ac:spMkLst>
            <pc:docMk/>
            <pc:sldMk cId="3257534031" sldId="611"/>
            <ac:spMk id="34" creationId="{04812C46-200A-4DEB-A05E-3ED6C68C2387}"/>
          </ac:spMkLst>
        </pc:spChg>
        <pc:spChg chg="del">
          <ac:chgData name="SHAW, DREW C." userId="aa744414-e39a-4689-8a73-885b835ba56b" providerId="ADAL" clId="{8FA988C2-2C2D-439A-8A34-E47E27069CDB}" dt="2023-06-28T13:11:21.539" v="2174" actId="26606"/>
          <ac:spMkLst>
            <pc:docMk/>
            <pc:sldMk cId="3257534031" sldId="611"/>
            <ac:spMk id="35" creationId="{D1EA859B-E555-4109-94F3-6700E046E008}"/>
          </ac:spMkLst>
        </pc:spChg>
        <pc:spChg chg="add del">
          <ac:chgData name="SHAW, DREW C." userId="aa744414-e39a-4689-8a73-885b835ba56b" providerId="ADAL" clId="{8FA988C2-2C2D-439A-8A34-E47E27069CDB}" dt="2023-06-28T13:11:51.269" v="2175" actId="26606"/>
          <ac:spMkLst>
            <pc:docMk/>
            <pc:sldMk cId="3257534031" sldId="611"/>
            <ac:spMk id="40" creationId="{7E6D2D34-4BB4-460B-8844-027610FB21F5}"/>
          </ac:spMkLst>
        </pc:spChg>
        <pc:spChg chg="add">
          <ac:chgData name="SHAW, DREW C." userId="aa744414-e39a-4689-8a73-885b835ba56b" providerId="ADAL" clId="{8FA988C2-2C2D-439A-8A34-E47E27069CDB}" dt="2023-06-28T13:11:51.269" v="2175" actId="26606"/>
          <ac:spMkLst>
            <pc:docMk/>
            <pc:sldMk cId="3257534031" sldId="611"/>
            <ac:spMk id="51" creationId="{EA40ED7B-02D7-4271-9F9D-587A8F50EFCD}"/>
          </ac:spMkLst>
        </pc:spChg>
        <pc:spChg chg="add">
          <ac:chgData name="SHAW, DREW C." userId="aa744414-e39a-4689-8a73-885b835ba56b" providerId="ADAL" clId="{8FA988C2-2C2D-439A-8A34-E47E27069CDB}" dt="2023-06-28T13:11:51.269" v="2175" actId="26606"/>
          <ac:spMkLst>
            <pc:docMk/>
            <pc:sldMk cId="3257534031" sldId="611"/>
            <ac:spMk id="53" creationId="{B339E2EE-E295-4C0B-8F17-950DE238C195}"/>
          </ac:spMkLst>
        </pc:spChg>
        <pc:grpChg chg="add del">
          <ac:chgData name="SHAW, DREW C." userId="aa744414-e39a-4689-8a73-885b835ba56b" providerId="ADAL" clId="{8FA988C2-2C2D-439A-8A34-E47E27069CDB}" dt="2023-06-28T13:11:51.269" v="2175" actId="26606"/>
          <ac:grpSpMkLst>
            <pc:docMk/>
            <pc:sldMk cId="3257534031" sldId="611"/>
            <ac:grpSpMk id="42" creationId="{C5314570-9B06-4D37-8CBD-EDD67C2FA205}"/>
          </ac:grpSpMkLst>
        </pc:grpChg>
        <pc:picChg chg="add mod ord">
          <ac:chgData name="SHAW, DREW C." userId="aa744414-e39a-4689-8a73-885b835ba56b" providerId="ADAL" clId="{8FA988C2-2C2D-439A-8A34-E47E27069CDB}" dt="2023-06-28T13:11:51.269" v="2175" actId="26606"/>
          <ac:picMkLst>
            <pc:docMk/>
            <pc:sldMk cId="3257534031" sldId="611"/>
            <ac:picMk id="3" creationId="{71947D80-A025-B42C-CF10-CC79A0D2012E}"/>
          </ac:picMkLst>
        </pc:picChg>
        <pc:picChg chg="mod ord">
          <ac:chgData name="SHAW, DREW C." userId="aa744414-e39a-4689-8a73-885b835ba56b" providerId="ADAL" clId="{8FA988C2-2C2D-439A-8A34-E47E27069CDB}" dt="2023-06-28T13:11:51.269" v="2175" actId="26606"/>
          <ac:picMkLst>
            <pc:docMk/>
            <pc:sldMk cId="3257534031" sldId="611"/>
            <ac:picMk id="21" creationId="{32752626-ACF8-F253-A8D5-B2A780211B5B}"/>
          </ac:picMkLst>
        </pc:picChg>
      </pc:sldChg>
      <pc:sldChg chg="modSp mod">
        <pc:chgData name="SHAW, DREW C." userId="aa744414-e39a-4689-8a73-885b835ba56b" providerId="ADAL" clId="{8FA988C2-2C2D-439A-8A34-E47E27069CDB}" dt="2023-06-29T15:37:54.641" v="8901" actId="20577"/>
        <pc:sldMkLst>
          <pc:docMk/>
          <pc:sldMk cId="94792636" sldId="612"/>
        </pc:sldMkLst>
        <pc:spChg chg="mod">
          <ac:chgData name="SHAW, DREW C." userId="aa744414-e39a-4689-8a73-885b835ba56b" providerId="ADAL" clId="{8FA988C2-2C2D-439A-8A34-E47E27069CDB}" dt="2023-06-29T15:37:54.641" v="8901" actId="20577"/>
          <ac:spMkLst>
            <pc:docMk/>
            <pc:sldMk cId="94792636" sldId="612"/>
            <ac:spMk id="2" creationId="{135D6F14-BB11-EC00-CD72-0DC446941ECF}"/>
          </ac:spMkLst>
        </pc:spChg>
        <pc:spChg chg="mod">
          <ac:chgData name="SHAW, DREW C." userId="aa744414-e39a-4689-8a73-885b835ba56b" providerId="ADAL" clId="{8FA988C2-2C2D-439A-8A34-E47E27069CDB}" dt="2023-06-28T19:05:08.078" v="8539" actId="20577"/>
          <ac:spMkLst>
            <pc:docMk/>
            <pc:sldMk cId="94792636" sldId="612"/>
            <ac:spMk id="3" creationId="{81F9446E-C025-1CDC-D2DB-3D690E070A65}"/>
          </ac:spMkLst>
        </pc:spChg>
      </pc:sldChg>
      <pc:sldChg chg="addSp delSp modSp mod ord">
        <pc:chgData name="SHAW, DREW C." userId="aa744414-e39a-4689-8a73-885b835ba56b" providerId="ADAL" clId="{8FA988C2-2C2D-439A-8A34-E47E27069CDB}" dt="2023-06-29T16:13:42.077" v="9313" actId="9405"/>
        <pc:sldMkLst>
          <pc:docMk/>
          <pc:sldMk cId="2270924428" sldId="613"/>
        </pc:sldMkLst>
        <pc:spChg chg="mod">
          <ac:chgData name="SHAW, DREW C." userId="aa744414-e39a-4689-8a73-885b835ba56b" providerId="ADAL" clId="{8FA988C2-2C2D-439A-8A34-E47E27069CDB}" dt="2023-06-29T16:13:00.463" v="9307" actId="13926"/>
          <ac:spMkLst>
            <pc:docMk/>
            <pc:sldMk cId="2270924428" sldId="613"/>
            <ac:spMk id="3" creationId="{FDE1FB88-396B-129E-4AA4-B418B465AC5D}"/>
          </ac:spMkLst>
        </pc:spChg>
        <pc:inkChg chg="add">
          <ac:chgData name="SHAW, DREW C." userId="aa744414-e39a-4689-8a73-885b835ba56b" providerId="ADAL" clId="{8FA988C2-2C2D-439A-8A34-E47E27069CDB}" dt="2023-06-29T16:13:12.602" v="9308" actId="9405"/>
          <ac:inkMkLst>
            <pc:docMk/>
            <pc:sldMk cId="2270924428" sldId="613"/>
            <ac:inkMk id="4" creationId="{29681574-E5D3-FEDA-F5D1-1618DE9ED732}"/>
          </ac:inkMkLst>
        </pc:inkChg>
        <pc:inkChg chg="add del">
          <ac:chgData name="SHAW, DREW C." userId="aa744414-e39a-4689-8a73-885b835ba56b" providerId="ADAL" clId="{8FA988C2-2C2D-439A-8A34-E47E27069CDB}" dt="2023-06-29T16:13:34.497" v="9312"/>
          <ac:inkMkLst>
            <pc:docMk/>
            <pc:sldMk cId="2270924428" sldId="613"/>
            <ac:inkMk id="5" creationId="{317B9FC7-EA92-7634-5C8B-6D0D23BD9A2F}"/>
          </ac:inkMkLst>
        </pc:inkChg>
        <pc:inkChg chg="add del">
          <ac:chgData name="SHAW, DREW C." userId="aa744414-e39a-4689-8a73-885b835ba56b" providerId="ADAL" clId="{8FA988C2-2C2D-439A-8A34-E47E27069CDB}" dt="2023-06-29T16:13:32.340" v="9311"/>
          <ac:inkMkLst>
            <pc:docMk/>
            <pc:sldMk cId="2270924428" sldId="613"/>
            <ac:inkMk id="6" creationId="{B866FCBA-6B32-471C-14F4-D3B2907F0692}"/>
          </ac:inkMkLst>
        </pc:inkChg>
        <pc:inkChg chg="add">
          <ac:chgData name="SHAW, DREW C." userId="aa744414-e39a-4689-8a73-885b835ba56b" providerId="ADAL" clId="{8FA988C2-2C2D-439A-8A34-E47E27069CDB}" dt="2023-06-29T16:13:42.077" v="9313" actId="9405"/>
          <ac:inkMkLst>
            <pc:docMk/>
            <pc:sldMk cId="2270924428" sldId="613"/>
            <ac:inkMk id="7" creationId="{9D65262D-ACE1-63FC-1466-BE45FEECAF52}"/>
          </ac:inkMkLst>
        </pc:inkChg>
      </pc:sldChg>
      <pc:sldChg chg="modSp mod ord">
        <pc:chgData name="SHAW, DREW C." userId="aa744414-e39a-4689-8a73-885b835ba56b" providerId="ADAL" clId="{8FA988C2-2C2D-439A-8A34-E47E27069CDB}" dt="2023-06-28T17:24:41.034" v="6640" actId="20577"/>
        <pc:sldMkLst>
          <pc:docMk/>
          <pc:sldMk cId="2618719441" sldId="614"/>
        </pc:sldMkLst>
        <pc:spChg chg="mod">
          <ac:chgData name="SHAW, DREW C." userId="aa744414-e39a-4689-8a73-885b835ba56b" providerId="ADAL" clId="{8FA988C2-2C2D-439A-8A34-E47E27069CDB}" dt="2023-06-28T17:21:03.735" v="6504" actId="20577"/>
          <ac:spMkLst>
            <pc:docMk/>
            <pc:sldMk cId="2618719441" sldId="614"/>
            <ac:spMk id="2" creationId="{A04B5248-F215-D73D-DA36-DB9C69B0EECE}"/>
          </ac:spMkLst>
        </pc:spChg>
        <pc:spChg chg="mod">
          <ac:chgData name="SHAW, DREW C." userId="aa744414-e39a-4689-8a73-885b835ba56b" providerId="ADAL" clId="{8FA988C2-2C2D-439A-8A34-E47E27069CDB}" dt="2023-06-28T17:24:41.034" v="6640" actId="20577"/>
          <ac:spMkLst>
            <pc:docMk/>
            <pc:sldMk cId="2618719441" sldId="614"/>
            <ac:spMk id="3" creationId="{18043241-9EDC-99B8-7384-D47D27C87246}"/>
          </ac:spMkLst>
        </pc:spChg>
      </pc:sldChg>
      <pc:sldChg chg="addSp delSp modSp mod ord setBg setClrOvrMap">
        <pc:chgData name="SHAW, DREW C." userId="aa744414-e39a-4689-8a73-885b835ba56b" providerId="ADAL" clId="{8FA988C2-2C2D-439A-8A34-E47E27069CDB}" dt="2023-06-29T16:15:24.957" v="9343" actId="20577"/>
        <pc:sldMkLst>
          <pc:docMk/>
          <pc:sldMk cId="2582898919" sldId="615"/>
        </pc:sldMkLst>
        <pc:spChg chg="mod">
          <ac:chgData name="SHAW, DREW C." userId="aa744414-e39a-4689-8a73-885b835ba56b" providerId="ADAL" clId="{8FA988C2-2C2D-439A-8A34-E47E27069CDB}" dt="2023-06-29T15:34:26.936" v="8843" actId="20577"/>
          <ac:spMkLst>
            <pc:docMk/>
            <pc:sldMk cId="2582898919" sldId="615"/>
            <ac:spMk id="2" creationId="{1FC4BFF7-FA5E-1B26-F70F-D8DA702EADAF}"/>
          </ac:spMkLst>
        </pc:spChg>
        <pc:spChg chg="mod">
          <ac:chgData name="SHAW, DREW C." userId="aa744414-e39a-4689-8a73-885b835ba56b" providerId="ADAL" clId="{8FA988C2-2C2D-439A-8A34-E47E27069CDB}" dt="2023-06-29T16:15:24.957" v="9343" actId="20577"/>
          <ac:spMkLst>
            <pc:docMk/>
            <pc:sldMk cId="2582898919" sldId="615"/>
            <ac:spMk id="3" creationId="{7BBBB761-B71B-6E0C-5C59-13EA8B14AA8C}"/>
          </ac:spMkLst>
        </pc:spChg>
        <pc:spChg chg="del">
          <ac:chgData name="SHAW, DREW C." userId="aa744414-e39a-4689-8a73-885b835ba56b" providerId="ADAL" clId="{8FA988C2-2C2D-439A-8A34-E47E27069CDB}" dt="2023-06-28T18:57:57.055" v="8370" actId="26606"/>
          <ac:spMkLst>
            <pc:docMk/>
            <pc:sldMk cId="2582898919" sldId="615"/>
            <ac:spMk id="9" creationId="{71B2258F-86CA-4D4D-8270-BC05FCDEBFB3}"/>
          </ac:spMkLst>
        </pc:spChg>
        <pc:spChg chg="add">
          <ac:chgData name="SHAW, DREW C." userId="aa744414-e39a-4689-8a73-885b835ba56b" providerId="ADAL" clId="{8FA988C2-2C2D-439A-8A34-E47E27069CDB}" dt="2023-06-28T18:57:57.055" v="8370" actId="26606"/>
          <ac:spMkLst>
            <pc:docMk/>
            <pc:sldMk cId="2582898919" sldId="615"/>
            <ac:spMk id="14" creationId="{04812C46-200A-4DEB-A05E-3ED6C68C2387}"/>
          </ac:spMkLst>
        </pc:spChg>
        <pc:spChg chg="add">
          <ac:chgData name="SHAW, DREW C." userId="aa744414-e39a-4689-8a73-885b835ba56b" providerId="ADAL" clId="{8FA988C2-2C2D-439A-8A34-E47E27069CDB}" dt="2023-06-28T18:57:57.055" v="8370" actId="26606"/>
          <ac:spMkLst>
            <pc:docMk/>
            <pc:sldMk cId="2582898919" sldId="615"/>
            <ac:spMk id="16" creationId="{D1EA859B-E555-4109-94F3-6700E046E008}"/>
          </ac:spMkLst>
        </pc:spChg>
        <pc:picChg chg="mod">
          <ac:chgData name="SHAW, DREW C." userId="aa744414-e39a-4689-8a73-885b835ba56b" providerId="ADAL" clId="{8FA988C2-2C2D-439A-8A34-E47E27069CDB}" dt="2023-06-28T18:57:57.055" v="8370" actId="26606"/>
          <ac:picMkLst>
            <pc:docMk/>
            <pc:sldMk cId="2582898919" sldId="615"/>
            <ac:picMk id="5" creationId="{69454ACA-35F0-71D7-DDA7-27732826FDCE}"/>
          </ac:picMkLst>
        </pc:picChg>
        <pc:inkChg chg="add del">
          <ac:chgData name="SHAW, DREW C." userId="aa744414-e39a-4689-8a73-885b835ba56b" providerId="ADAL" clId="{8FA988C2-2C2D-439A-8A34-E47E27069CDB}" dt="2023-06-29T16:14:18.050" v="9317" actId="9405"/>
          <ac:inkMkLst>
            <pc:docMk/>
            <pc:sldMk cId="2582898919" sldId="615"/>
            <ac:inkMk id="4" creationId="{9FD5B430-E2FA-F6FD-A4A4-1C412A1E3BB0}"/>
          </ac:inkMkLst>
        </pc:inkChg>
        <pc:inkChg chg="add del">
          <ac:chgData name="SHAW, DREW C." userId="aa744414-e39a-4689-8a73-885b835ba56b" providerId="ADAL" clId="{8FA988C2-2C2D-439A-8A34-E47E27069CDB}" dt="2023-06-29T16:14:17.307" v="9316" actId="9405"/>
          <ac:inkMkLst>
            <pc:docMk/>
            <pc:sldMk cId="2582898919" sldId="615"/>
            <ac:inkMk id="6" creationId="{B4AF5256-7A69-46E4-F1C4-16D2E3347069}"/>
          </ac:inkMkLst>
        </pc:inkChg>
      </pc:sldChg>
      <pc:sldChg chg="modSp del mod">
        <pc:chgData name="SHAW, DREW C." userId="aa744414-e39a-4689-8a73-885b835ba56b" providerId="ADAL" clId="{8FA988C2-2C2D-439A-8A34-E47E27069CDB}" dt="2023-06-28T12:53:50.264" v="2123" actId="47"/>
        <pc:sldMkLst>
          <pc:docMk/>
          <pc:sldMk cId="2238543219" sldId="617"/>
        </pc:sldMkLst>
        <pc:picChg chg="mod">
          <ac:chgData name="SHAW, DREW C." userId="aa744414-e39a-4689-8a73-885b835ba56b" providerId="ADAL" clId="{8FA988C2-2C2D-439A-8A34-E47E27069CDB}" dt="2023-06-28T12:45:59.520" v="2048" actId="14100"/>
          <ac:picMkLst>
            <pc:docMk/>
            <pc:sldMk cId="2238543219" sldId="617"/>
            <ac:picMk id="7" creationId="{59B663D9-741F-0AF5-B86E-DCBFB1F4BA79}"/>
          </ac:picMkLst>
        </pc:picChg>
      </pc:sldChg>
      <pc:sldChg chg="addSp delSp modSp mod setBg">
        <pc:chgData name="SHAW, DREW C." userId="aa744414-e39a-4689-8a73-885b835ba56b" providerId="ADAL" clId="{8FA988C2-2C2D-439A-8A34-E47E27069CDB}" dt="2023-06-28T12:55:40.824" v="2143" actId="26606"/>
        <pc:sldMkLst>
          <pc:docMk/>
          <pc:sldMk cId="2842089994" sldId="618"/>
        </pc:sldMkLst>
        <pc:spChg chg="add">
          <ac:chgData name="SHAW, DREW C." userId="aa744414-e39a-4689-8a73-885b835ba56b" providerId="ADAL" clId="{8FA988C2-2C2D-439A-8A34-E47E27069CDB}" dt="2023-06-28T12:55:40.824" v="2143" actId="26606"/>
          <ac:spMkLst>
            <pc:docMk/>
            <pc:sldMk cId="2842089994" sldId="618"/>
            <ac:spMk id="9" creationId="{A9F529C3-C941-49FD-8C67-82F134F64BDB}"/>
          </ac:spMkLst>
        </pc:spChg>
        <pc:spChg chg="add">
          <ac:chgData name="SHAW, DREW C." userId="aa744414-e39a-4689-8a73-885b835ba56b" providerId="ADAL" clId="{8FA988C2-2C2D-439A-8A34-E47E27069CDB}" dt="2023-06-28T12:55:40.824" v="2143" actId="26606"/>
          <ac:spMkLst>
            <pc:docMk/>
            <pc:sldMk cId="2842089994" sldId="618"/>
            <ac:spMk id="11" creationId="{20586029-32A0-47E5-9AEC-AE3ABA6B94D0}"/>
          </ac:spMkLst>
        </pc:spChg>
        <pc:picChg chg="add mod">
          <ac:chgData name="SHAW, DREW C." userId="aa744414-e39a-4689-8a73-885b835ba56b" providerId="ADAL" clId="{8FA988C2-2C2D-439A-8A34-E47E27069CDB}" dt="2023-06-28T12:55:40.824" v="2143" actId="26606"/>
          <ac:picMkLst>
            <pc:docMk/>
            <pc:sldMk cId="2842089994" sldId="618"/>
            <ac:picMk id="2" creationId="{96402FAD-0B37-0E57-E87D-C41AB756235C}"/>
          </ac:picMkLst>
        </pc:picChg>
        <pc:picChg chg="del mod">
          <ac:chgData name="SHAW, DREW C." userId="aa744414-e39a-4689-8a73-885b835ba56b" providerId="ADAL" clId="{8FA988C2-2C2D-439A-8A34-E47E27069CDB}" dt="2023-06-28T12:48:03.353" v="2067" actId="21"/>
          <ac:picMkLst>
            <pc:docMk/>
            <pc:sldMk cId="2842089994" sldId="618"/>
            <ac:picMk id="3" creationId="{AF613F92-3196-9BB7-934E-C60B235E4028}"/>
          </ac:picMkLst>
        </pc:picChg>
        <pc:picChg chg="add mod">
          <ac:chgData name="SHAW, DREW C." userId="aa744414-e39a-4689-8a73-885b835ba56b" providerId="ADAL" clId="{8FA988C2-2C2D-439A-8A34-E47E27069CDB}" dt="2023-06-28T12:55:40.824" v="2143" actId="26606"/>
          <ac:picMkLst>
            <pc:docMk/>
            <pc:sldMk cId="2842089994" sldId="618"/>
            <ac:picMk id="4" creationId="{7B252F0A-D0A7-8FA2-8318-F34CF00BD30A}"/>
          </ac:picMkLst>
        </pc:picChg>
        <pc:cxnChg chg="add">
          <ac:chgData name="SHAW, DREW C." userId="aa744414-e39a-4689-8a73-885b835ba56b" providerId="ADAL" clId="{8FA988C2-2C2D-439A-8A34-E47E27069CDB}" dt="2023-06-28T12:55:40.824" v="2143" actId="26606"/>
          <ac:cxnSpMkLst>
            <pc:docMk/>
            <pc:sldMk cId="2842089994" sldId="618"/>
            <ac:cxnSpMk id="13" creationId="{8C730EAB-A532-4295-A302-FB4B90DB9F5E}"/>
          </ac:cxnSpMkLst>
        </pc:cxnChg>
      </pc:sldChg>
      <pc:sldChg chg="addSp delSp modSp mod setBg">
        <pc:chgData name="SHAW, DREW C." userId="aa744414-e39a-4689-8a73-885b835ba56b" providerId="ADAL" clId="{8FA988C2-2C2D-439A-8A34-E47E27069CDB}" dt="2023-06-28T18:33:21.553" v="7757" actId="26606"/>
        <pc:sldMkLst>
          <pc:docMk/>
          <pc:sldMk cId="3052717210" sldId="619"/>
        </pc:sldMkLst>
        <pc:spChg chg="add del">
          <ac:chgData name="SHAW, DREW C." userId="aa744414-e39a-4689-8a73-885b835ba56b" providerId="ADAL" clId="{8FA988C2-2C2D-439A-8A34-E47E27069CDB}" dt="2023-06-28T12:50:18.993" v="2090" actId="26606"/>
          <ac:spMkLst>
            <pc:docMk/>
            <pc:sldMk cId="3052717210" sldId="619"/>
            <ac:spMk id="6" creationId="{806692FB-8FCB-4B46-A077-B6132E789B12}"/>
          </ac:spMkLst>
        </pc:spChg>
        <pc:spChg chg="add del">
          <ac:chgData name="SHAW, DREW C." userId="aa744414-e39a-4689-8a73-885b835ba56b" providerId="ADAL" clId="{8FA988C2-2C2D-439A-8A34-E47E27069CDB}" dt="2023-06-28T12:50:18.993" v="2090" actId="26606"/>
          <ac:spMkLst>
            <pc:docMk/>
            <pc:sldMk cId="3052717210" sldId="619"/>
            <ac:spMk id="7" creationId="{00FC960A-022A-4742-832C-FCE8ABEABA62}"/>
          </ac:spMkLst>
        </pc:spChg>
        <pc:spChg chg="add del">
          <ac:chgData name="SHAW, DREW C." userId="aa744414-e39a-4689-8a73-885b835ba56b" providerId="ADAL" clId="{8FA988C2-2C2D-439A-8A34-E47E27069CDB}" dt="2023-06-28T12:51:31.244" v="2107" actId="26606"/>
          <ac:spMkLst>
            <pc:docMk/>
            <pc:sldMk cId="3052717210" sldId="619"/>
            <ac:spMk id="8" creationId="{36A1CAC3-A129-43F8-8881-63D3E319A7B5}"/>
          </ac:spMkLst>
        </pc:spChg>
        <pc:spChg chg="add del">
          <ac:chgData name="SHAW, DREW C." userId="aa744414-e39a-4689-8a73-885b835ba56b" providerId="ADAL" clId="{8FA988C2-2C2D-439A-8A34-E47E27069CDB}" dt="2023-06-28T12:49:39.370" v="2084" actId="26606"/>
          <ac:spMkLst>
            <pc:docMk/>
            <pc:sldMk cId="3052717210" sldId="619"/>
            <ac:spMk id="9" creationId="{799448F2-0E5B-42DA-B2D1-11A14E947BD4}"/>
          </ac:spMkLst>
        </pc:spChg>
        <pc:spChg chg="add del">
          <ac:chgData name="SHAW, DREW C." userId="aa744414-e39a-4689-8a73-885b835ba56b" providerId="ADAL" clId="{8FA988C2-2C2D-439A-8A34-E47E27069CDB}" dt="2023-06-28T12:50:26.936" v="2092" actId="26606"/>
          <ac:spMkLst>
            <pc:docMk/>
            <pc:sldMk cId="3052717210" sldId="619"/>
            <ac:spMk id="10" creationId="{36A1CAC3-A129-43F8-8881-63D3E319A7B5}"/>
          </ac:spMkLst>
        </pc:spChg>
        <pc:spChg chg="add del">
          <ac:chgData name="SHAW, DREW C." userId="aa744414-e39a-4689-8a73-885b835ba56b" providerId="ADAL" clId="{8FA988C2-2C2D-439A-8A34-E47E27069CDB}" dt="2023-06-28T12:49:39.370" v="2084" actId="26606"/>
          <ac:spMkLst>
            <pc:docMk/>
            <pc:sldMk cId="3052717210" sldId="619"/>
            <ac:spMk id="11" creationId="{4E8A7552-20E1-4F34-ADAB-C1DB6634D47E}"/>
          </ac:spMkLst>
        </pc:spChg>
        <pc:spChg chg="add del">
          <ac:chgData name="SHAW, DREW C." userId="aa744414-e39a-4689-8a73-885b835ba56b" providerId="ADAL" clId="{8FA988C2-2C2D-439A-8A34-E47E27069CDB}" dt="2023-06-28T12:50:26.936" v="2092" actId="26606"/>
          <ac:spMkLst>
            <pc:docMk/>
            <pc:sldMk cId="3052717210" sldId="619"/>
            <ac:spMk id="12" creationId="{B5CCE41C-FBFB-44B8-BE25-7F555613C150}"/>
          </ac:spMkLst>
        </pc:spChg>
        <pc:spChg chg="add del">
          <ac:chgData name="SHAW, DREW C." userId="aa744414-e39a-4689-8a73-885b835ba56b" providerId="ADAL" clId="{8FA988C2-2C2D-439A-8A34-E47E27069CDB}" dt="2023-06-28T12:49:44.459" v="2086" actId="26606"/>
          <ac:spMkLst>
            <pc:docMk/>
            <pc:sldMk cId="3052717210" sldId="619"/>
            <ac:spMk id="13" creationId="{AA274328-4774-4DF9-BA53-452565122FBB}"/>
          </ac:spMkLst>
        </pc:spChg>
        <pc:spChg chg="add del">
          <ac:chgData name="SHAW, DREW C." userId="aa744414-e39a-4689-8a73-885b835ba56b" providerId="ADAL" clId="{8FA988C2-2C2D-439A-8A34-E47E27069CDB}" dt="2023-06-28T12:49:44.459" v="2086" actId="26606"/>
          <ac:spMkLst>
            <pc:docMk/>
            <pc:sldMk cId="3052717210" sldId="619"/>
            <ac:spMk id="14" creationId="{BFDC535F-AC0A-417D-96AB-6706BECACD95}"/>
          </ac:spMkLst>
        </pc:spChg>
        <pc:spChg chg="add del">
          <ac:chgData name="SHAW, DREW C." userId="aa744414-e39a-4689-8a73-885b835ba56b" providerId="ADAL" clId="{8FA988C2-2C2D-439A-8A34-E47E27069CDB}" dt="2023-06-28T12:49:44.459" v="2086" actId="26606"/>
          <ac:spMkLst>
            <pc:docMk/>
            <pc:sldMk cId="3052717210" sldId="619"/>
            <ac:spMk id="15" creationId="{01C7B46D-2FEF-4FAA-915B-8B21A66BB647}"/>
          </ac:spMkLst>
        </pc:spChg>
        <pc:spChg chg="add del">
          <ac:chgData name="SHAW, DREW C." userId="aa744414-e39a-4689-8a73-885b835ba56b" providerId="ADAL" clId="{8FA988C2-2C2D-439A-8A34-E47E27069CDB}" dt="2023-06-28T12:49:44.459" v="2086" actId="26606"/>
          <ac:spMkLst>
            <pc:docMk/>
            <pc:sldMk cId="3052717210" sldId="619"/>
            <ac:spMk id="16" creationId="{97AAAF8E-31DB-4148-8FCA-4D8233D691C6}"/>
          </ac:spMkLst>
        </pc:spChg>
        <pc:spChg chg="add del">
          <ac:chgData name="SHAW, DREW C." userId="aa744414-e39a-4689-8a73-885b835ba56b" providerId="ADAL" clId="{8FA988C2-2C2D-439A-8A34-E47E27069CDB}" dt="2023-06-28T12:50:33.371" v="2094" actId="26606"/>
          <ac:spMkLst>
            <pc:docMk/>
            <pc:sldMk cId="3052717210" sldId="619"/>
            <ac:spMk id="17" creationId="{42A4FC2C-047E-45A5-965D-8E1E3BF09BC6}"/>
          </ac:spMkLst>
        </pc:spChg>
        <pc:spChg chg="add del">
          <ac:chgData name="SHAW, DREW C." userId="aa744414-e39a-4689-8a73-885b835ba56b" providerId="ADAL" clId="{8FA988C2-2C2D-439A-8A34-E47E27069CDB}" dt="2023-06-28T12:49:49.717" v="2088" actId="26606"/>
          <ac:spMkLst>
            <pc:docMk/>
            <pc:sldMk cId="3052717210" sldId="619"/>
            <ac:spMk id="18" creationId="{AA3CC463-F933-4AC4-86E1-5AC14B0C3163}"/>
          </ac:spMkLst>
        </pc:spChg>
        <pc:spChg chg="add del">
          <ac:chgData name="SHAW, DREW C." userId="aa744414-e39a-4689-8a73-885b835ba56b" providerId="ADAL" clId="{8FA988C2-2C2D-439A-8A34-E47E27069CDB}" dt="2023-06-28T12:49:49.717" v="2088" actId="26606"/>
          <ac:spMkLst>
            <pc:docMk/>
            <pc:sldMk cId="3052717210" sldId="619"/>
            <ac:spMk id="19" creationId="{6025D2DB-A12A-44DB-B00E-F4D622329EDD}"/>
          </ac:spMkLst>
        </pc:spChg>
        <pc:spChg chg="add del">
          <ac:chgData name="SHAW, DREW C." userId="aa744414-e39a-4689-8a73-885b835ba56b" providerId="ADAL" clId="{8FA988C2-2C2D-439A-8A34-E47E27069CDB}" dt="2023-06-28T12:49:49.717" v="2088" actId="26606"/>
          <ac:spMkLst>
            <pc:docMk/>
            <pc:sldMk cId="3052717210" sldId="619"/>
            <ac:spMk id="20" creationId="{CE7E7877-F64E-4EEA-B778-138031EFF874}"/>
          </ac:spMkLst>
        </pc:spChg>
        <pc:spChg chg="add del">
          <ac:chgData name="SHAW, DREW C." userId="aa744414-e39a-4689-8a73-885b835ba56b" providerId="ADAL" clId="{8FA988C2-2C2D-439A-8A34-E47E27069CDB}" dt="2023-06-28T12:49:49.717" v="2088" actId="26606"/>
          <ac:spMkLst>
            <pc:docMk/>
            <pc:sldMk cId="3052717210" sldId="619"/>
            <ac:spMk id="21" creationId="{7DD6C4F3-70FD-4F13-919C-702EE4886499}"/>
          </ac:spMkLst>
        </pc:spChg>
        <pc:spChg chg="add del">
          <ac:chgData name="SHAW, DREW C." userId="aa744414-e39a-4689-8a73-885b835ba56b" providerId="ADAL" clId="{8FA988C2-2C2D-439A-8A34-E47E27069CDB}" dt="2023-06-28T12:51:31.244" v="2107" actId="26606"/>
          <ac:spMkLst>
            <pc:docMk/>
            <pc:sldMk cId="3052717210" sldId="619"/>
            <ac:spMk id="22" creationId="{B5CCE41C-FBFB-44B8-BE25-7F555613C150}"/>
          </ac:spMkLst>
        </pc:spChg>
        <pc:spChg chg="add">
          <ac:chgData name="SHAW, DREW C." userId="aa744414-e39a-4689-8a73-885b835ba56b" providerId="ADAL" clId="{8FA988C2-2C2D-439A-8A34-E47E27069CDB}" dt="2023-06-28T18:33:21.553" v="7757" actId="26606"/>
          <ac:spMkLst>
            <pc:docMk/>
            <pc:sldMk cId="3052717210" sldId="619"/>
            <ac:spMk id="25" creationId="{799448F2-0E5B-42DA-B2D1-11A14E947BD4}"/>
          </ac:spMkLst>
        </pc:spChg>
        <pc:spChg chg="add">
          <ac:chgData name="SHAW, DREW C." userId="aa744414-e39a-4689-8a73-885b835ba56b" providerId="ADAL" clId="{8FA988C2-2C2D-439A-8A34-E47E27069CDB}" dt="2023-06-28T18:33:21.553" v="7757" actId="26606"/>
          <ac:spMkLst>
            <pc:docMk/>
            <pc:sldMk cId="3052717210" sldId="619"/>
            <ac:spMk id="26" creationId="{4E8A7552-20E1-4F34-ADAB-C1DB6634D47E}"/>
          </ac:spMkLst>
        </pc:spChg>
        <pc:picChg chg="add mod ord">
          <ac:chgData name="SHAW, DREW C." userId="aa744414-e39a-4689-8a73-885b835ba56b" providerId="ADAL" clId="{8FA988C2-2C2D-439A-8A34-E47E27069CDB}" dt="2023-06-28T18:33:21.553" v="7757" actId="26606"/>
          <ac:picMkLst>
            <pc:docMk/>
            <pc:sldMk cId="3052717210" sldId="619"/>
            <ac:picMk id="2" creationId="{D9427EBD-A8A6-82AA-5BAA-476391F7584F}"/>
          </ac:picMkLst>
        </pc:picChg>
        <pc:picChg chg="mod ord">
          <ac:chgData name="SHAW, DREW C." userId="aa744414-e39a-4689-8a73-885b835ba56b" providerId="ADAL" clId="{8FA988C2-2C2D-439A-8A34-E47E27069CDB}" dt="2023-06-28T18:33:21.553" v="7757" actId="26606"/>
          <ac:picMkLst>
            <pc:docMk/>
            <pc:sldMk cId="3052717210" sldId="619"/>
            <ac:picMk id="3" creationId="{3AAD1CA9-BDE6-1141-1B8B-DB025E7D8503}"/>
          </ac:picMkLst>
        </pc:picChg>
        <pc:picChg chg="add mod ord">
          <ac:chgData name="SHAW, DREW C." userId="aa744414-e39a-4689-8a73-885b835ba56b" providerId="ADAL" clId="{8FA988C2-2C2D-439A-8A34-E47E27069CDB}" dt="2023-06-28T18:33:21.553" v="7757" actId="26606"/>
          <ac:picMkLst>
            <pc:docMk/>
            <pc:sldMk cId="3052717210" sldId="619"/>
            <ac:picMk id="4" creationId="{C532B18C-D88D-6C80-7CE6-89F21FD6BBA4}"/>
          </ac:picMkLst>
        </pc:picChg>
        <pc:cxnChg chg="add del">
          <ac:chgData name="SHAW, DREW C." userId="aa744414-e39a-4689-8a73-885b835ba56b" providerId="ADAL" clId="{8FA988C2-2C2D-439A-8A34-E47E27069CDB}" dt="2023-06-28T12:52:51.964" v="2117" actId="26606"/>
          <ac:cxnSpMkLst>
            <pc:docMk/>
            <pc:sldMk cId="3052717210" sldId="619"/>
            <ac:cxnSpMk id="23" creationId="{D4BDCD00-BA97-40D8-93CD-0A9CA931BE17}"/>
          </ac:cxnSpMkLst>
        </pc:cxnChg>
        <pc:cxnChg chg="add del">
          <ac:chgData name="SHAW, DREW C." userId="aa744414-e39a-4689-8a73-885b835ba56b" providerId="ADAL" clId="{8FA988C2-2C2D-439A-8A34-E47E27069CDB}" dt="2023-06-28T12:52:51.964" v="2117" actId="26606"/>
          <ac:cxnSpMkLst>
            <pc:docMk/>
            <pc:sldMk cId="3052717210" sldId="619"/>
            <ac:cxnSpMk id="24" creationId="{2D631E40-F51C-4828-B23B-DF903513296E}"/>
          </ac:cxnSpMkLst>
        </pc:cxnChg>
      </pc:sldChg>
      <pc:sldChg chg="modSp del mod">
        <pc:chgData name="SHAW, DREW C." userId="aa744414-e39a-4689-8a73-885b835ba56b" providerId="ADAL" clId="{8FA988C2-2C2D-439A-8A34-E47E27069CDB}" dt="2023-06-28T12:54:15.296" v="2127" actId="47"/>
        <pc:sldMkLst>
          <pc:docMk/>
          <pc:sldMk cId="1459098212" sldId="620"/>
        </pc:sldMkLst>
        <pc:picChg chg="mod">
          <ac:chgData name="SHAW, DREW C." userId="aa744414-e39a-4689-8a73-885b835ba56b" providerId="ADAL" clId="{8FA988C2-2C2D-439A-8A34-E47E27069CDB}" dt="2023-06-28T12:46:27.855" v="2051" actId="14100"/>
          <ac:picMkLst>
            <pc:docMk/>
            <pc:sldMk cId="1459098212" sldId="620"/>
            <ac:picMk id="3" creationId="{7080DCAB-C502-D01C-3405-618FF7F6A6A8}"/>
          </ac:picMkLst>
        </pc:picChg>
      </pc:sldChg>
      <pc:sldChg chg="addSp delSp modSp mod ord setBg">
        <pc:chgData name="SHAW, DREW C." userId="aa744414-e39a-4689-8a73-885b835ba56b" providerId="ADAL" clId="{8FA988C2-2C2D-439A-8A34-E47E27069CDB}" dt="2023-06-28T18:34:39.130" v="7771" actId="26606"/>
        <pc:sldMkLst>
          <pc:docMk/>
          <pc:sldMk cId="1458889532" sldId="622"/>
        </pc:sldMkLst>
        <pc:spChg chg="add del">
          <ac:chgData name="SHAW, DREW C." userId="aa744414-e39a-4689-8a73-885b835ba56b" providerId="ADAL" clId="{8FA988C2-2C2D-439A-8A34-E47E27069CDB}" dt="2023-06-28T12:47:01.019" v="2055" actId="26606"/>
          <ac:spMkLst>
            <pc:docMk/>
            <pc:sldMk cId="1458889532" sldId="622"/>
            <ac:spMk id="9" creationId="{BFDC535F-AC0A-417D-96AB-6706BECACD95}"/>
          </ac:spMkLst>
        </pc:spChg>
        <pc:spChg chg="add del">
          <ac:chgData name="SHAW, DREW C." userId="aa744414-e39a-4689-8a73-885b835ba56b" providerId="ADAL" clId="{8FA988C2-2C2D-439A-8A34-E47E27069CDB}" dt="2023-06-28T12:47:01.019" v="2055" actId="26606"/>
          <ac:spMkLst>
            <pc:docMk/>
            <pc:sldMk cId="1458889532" sldId="622"/>
            <ac:spMk id="11" creationId="{97AAAF8E-31DB-4148-8FCA-4D8233D691C6}"/>
          </ac:spMkLst>
        </pc:spChg>
        <pc:spChg chg="add del">
          <ac:chgData name="SHAW, DREW C." userId="aa744414-e39a-4689-8a73-885b835ba56b" providerId="ADAL" clId="{8FA988C2-2C2D-439A-8A34-E47E27069CDB}" dt="2023-06-28T12:47:01.019" v="2055" actId="26606"/>
          <ac:spMkLst>
            <pc:docMk/>
            <pc:sldMk cId="1458889532" sldId="622"/>
            <ac:spMk id="13" creationId="{AA274328-4774-4DF9-BA53-452565122FBB}"/>
          </ac:spMkLst>
        </pc:spChg>
        <pc:spChg chg="add del">
          <ac:chgData name="SHAW, DREW C." userId="aa744414-e39a-4689-8a73-885b835ba56b" providerId="ADAL" clId="{8FA988C2-2C2D-439A-8A34-E47E27069CDB}" dt="2023-06-28T12:47:01.019" v="2055" actId="26606"/>
          <ac:spMkLst>
            <pc:docMk/>
            <pc:sldMk cId="1458889532" sldId="622"/>
            <ac:spMk id="15" creationId="{01C7B46D-2FEF-4FAA-915B-8B21A66BB647}"/>
          </ac:spMkLst>
        </pc:spChg>
        <pc:spChg chg="add del">
          <ac:chgData name="SHAW, DREW C." userId="aa744414-e39a-4689-8a73-885b835ba56b" providerId="ADAL" clId="{8FA988C2-2C2D-439A-8A34-E47E27069CDB}" dt="2023-06-28T12:47:03.426" v="2057" actId="26606"/>
          <ac:spMkLst>
            <pc:docMk/>
            <pc:sldMk cId="1458889532" sldId="622"/>
            <ac:spMk id="17" creationId="{1C598A69-FFFE-4C09-8FE9-D660337B0CD0}"/>
          </ac:spMkLst>
        </pc:spChg>
        <pc:spChg chg="add del">
          <ac:chgData name="SHAW, DREW C." userId="aa744414-e39a-4689-8a73-885b835ba56b" providerId="ADAL" clId="{8FA988C2-2C2D-439A-8A34-E47E27069CDB}" dt="2023-06-28T12:47:03.426" v="2057" actId="26606"/>
          <ac:spMkLst>
            <pc:docMk/>
            <pc:sldMk cId="1458889532" sldId="622"/>
            <ac:spMk id="18" creationId="{2B6121AA-FB9C-49D8-9295-014C895AFB60}"/>
          </ac:spMkLst>
        </pc:spChg>
        <pc:spChg chg="add del">
          <ac:chgData name="SHAW, DREW C." userId="aa744414-e39a-4689-8a73-885b835ba56b" providerId="ADAL" clId="{8FA988C2-2C2D-439A-8A34-E47E27069CDB}" dt="2023-06-28T12:47:03.426" v="2057" actId="26606"/>
          <ac:spMkLst>
            <pc:docMk/>
            <pc:sldMk cId="1458889532" sldId="622"/>
            <ac:spMk id="19" creationId="{2C188CD4-9C38-4BEB-8E94-633B1B48BCC4}"/>
          </ac:spMkLst>
        </pc:spChg>
        <pc:spChg chg="add del">
          <ac:chgData name="SHAW, DREW C." userId="aa744414-e39a-4689-8a73-885b835ba56b" providerId="ADAL" clId="{8FA988C2-2C2D-439A-8A34-E47E27069CDB}" dt="2023-06-28T12:47:03.426" v="2057" actId="26606"/>
          <ac:spMkLst>
            <pc:docMk/>
            <pc:sldMk cId="1458889532" sldId="622"/>
            <ac:spMk id="20" creationId="{2E8BD155-F3B5-4CE9-AB1C-08C964CDC753}"/>
          </ac:spMkLst>
        </pc:spChg>
        <pc:spChg chg="add del">
          <ac:chgData name="SHAW, DREW C." userId="aa744414-e39a-4689-8a73-885b835ba56b" providerId="ADAL" clId="{8FA988C2-2C2D-439A-8A34-E47E27069CDB}" dt="2023-06-28T12:47:05.324" v="2059" actId="26606"/>
          <ac:spMkLst>
            <pc:docMk/>
            <pc:sldMk cId="1458889532" sldId="622"/>
            <ac:spMk id="22" creationId="{AA3CC463-F933-4AC4-86E1-5AC14B0C3163}"/>
          </ac:spMkLst>
        </pc:spChg>
        <pc:spChg chg="add del">
          <ac:chgData name="SHAW, DREW C." userId="aa744414-e39a-4689-8a73-885b835ba56b" providerId="ADAL" clId="{8FA988C2-2C2D-439A-8A34-E47E27069CDB}" dt="2023-06-28T12:47:05.324" v="2059" actId="26606"/>
          <ac:spMkLst>
            <pc:docMk/>
            <pc:sldMk cId="1458889532" sldId="622"/>
            <ac:spMk id="23" creationId="{6025D2DB-A12A-44DB-B00E-F4D622329EDD}"/>
          </ac:spMkLst>
        </pc:spChg>
        <pc:spChg chg="add del">
          <ac:chgData name="SHAW, DREW C." userId="aa744414-e39a-4689-8a73-885b835ba56b" providerId="ADAL" clId="{8FA988C2-2C2D-439A-8A34-E47E27069CDB}" dt="2023-06-28T12:47:05.324" v="2059" actId="26606"/>
          <ac:spMkLst>
            <pc:docMk/>
            <pc:sldMk cId="1458889532" sldId="622"/>
            <ac:spMk id="24" creationId="{CE7E7877-F64E-4EEA-B778-138031EFF874}"/>
          </ac:spMkLst>
        </pc:spChg>
        <pc:spChg chg="add del">
          <ac:chgData name="SHAW, DREW C." userId="aa744414-e39a-4689-8a73-885b835ba56b" providerId="ADAL" clId="{8FA988C2-2C2D-439A-8A34-E47E27069CDB}" dt="2023-06-28T12:47:05.324" v="2059" actId="26606"/>
          <ac:spMkLst>
            <pc:docMk/>
            <pc:sldMk cId="1458889532" sldId="622"/>
            <ac:spMk id="25" creationId="{7DD6C4F3-70FD-4F13-919C-702EE4886499}"/>
          </ac:spMkLst>
        </pc:spChg>
        <pc:spChg chg="add del">
          <ac:chgData name="SHAW, DREW C." userId="aa744414-e39a-4689-8a73-885b835ba56b" providerId="ADAL" clId="{8FA988C2-2C2D-439A-8A34-E47E27069CDB}" dt="2023-06-28T18:34:39.130" v="7771" actId="26606"/>
          <ac:spMkLst>
            <pc:docMk/>
            <pc:sldMk cId="1458889532" sldId="622"/>
            <ac:spMk id="27" creationId="{BFDC535F-AC0A-417D-96AB-6706BECACD95}"/>
          </ac:spMkLst>
        </pc:spChg>
        <pc:spChg chg="add del">
          <ac:chgData name="SHAW, DREW C." userId="aa744414-e39a-4689-8a73-885b835ba56b" providerId="ADAL" clId="{8FA988C2-2C2D-439A-8A34-E47E27069CDB}" dt="2023-06-28T18:34:39.130" v="7771" actId="26606"/>
          <ac:spMkLst>
            <pc:docMk/>
            <pc:sldMk cId="1458889532" sldId="622"/>
            <ac:spMk id="28" creationId="{97AAAF8E-31DB-4148-8FCA-4D8233D691C6}"/>
          </ac:spMkLst>
        </pc:spChg>
        <pc:spChg chg="add del">
          <ac:chgData name="SHAW, DREW C." userId="aa744414-e39a-4689-8a73-885b835ba56b" providerId="ADAL" clId="{8FA988C2-2C2D-439A-8A34-E47E27069CDB}" dt="2023-06-28T18:34:39.130" v="7771" actId="26606"/>
          <ac:spMkLst>
            <pc:docMk/>
            <pc:sldMk cId="1458889532" sldId="622"/>
            <ac:spMk id="29" creationId="{AA274328-4774-4DF9-BA53-452565122FBB}"/>
          </ac:spMkLst>
        </pc:spChg>
        <pc:spChg chg="add del">
          <ac:chgData name="SHAW, DREW C." userId="aa744414-e39a-4689-8a73-885b835ba56b" providerId="ADAL" clId="{8FA988C2-2C2D-439A-8A34-E47E27069CDB}" dt="2023-06-28T18:34:39.130" v="7771" actId="26606"/>
          <ac:spMkLst>
            <pc:docMk/>
            <pc:sldMk cId="1458889532" sldId="622"/>
            <ac:spMk id="30" creationId="{01C7B46D-2FEF-4FAA-915B-8B21A66BB647}"/>
          </ac:spMkLst>
        </pc:spChg>
        <pc:spChg chg="add">
          <ac:chgData name="SHAW, DREW C." userId="aa744414-e39a-4689-8a73-885b835ba56b" providerId="ADAL" clId="{8FA988C2-2C2D-439A-8A34-E47E27069CDB}" dt="2023-06-28T18:34:39.130" v="7771" actId="26606"/>
          <ac:spMkLst>
            <pc:docMk/>
            <pc:sldMk cId="1458889532" sldId="622"/>
            <ac:spMk id="35" creationId="{799448F2-0E5B-42DA-B2D1-11A14E947BD4}"/>
          </ac:spMkLst>
        </pc:spChg>
        <pc:spChg chg="add">
          <ac:chgData name="SHAW, DREW C." userId="aa744414-e39a-4689-8a73-885b835ba56b" providerId="ADAL" clId="{8FA988C2-2C2D-439A-8A34-E47E27069CDB}" dt="2023-06-28T18:34:39.130" v="7771" actId="26606"/>
          <ac:spMkLst>
            <pc:docMk/>
            <pc:sldMk cId="1458889532" sldId="622"/>
            <ac:spMk id="37" creationId="{4E8A7552-20E1-4F34-ADAB-C1DB6634D47E}"/>
          </ac:spMkLst>
        </pc:spChg>
        <pc:picChg chg="add mod ord">
          <ac:chgData name="SHAW, DREW C." userId="aa744414-e39a-4689-8a73-885b835ba56b" providerId="ADAL" clId="{8FA988C2-2C2D-439A-8A34-E47E27069CDB}" dt="2023-06-28T18:34:39.130" v="7771" actId="26606"/>
          <ac:picMkLst>
            <pc:docMk/>
            <pc:sldMk cId="1458889532" sldId="622"/>
            <ac:picMk id="2" creationId="{51195FBD-4B99-D568-1B9F-B1FF24BCC4F5}"/>
          </ac:picMkLst>
        </pc:picChg>
        <pc:picChg chg="mod ord">
          <ac:chgData name="SHAW, DREW C." userId="aa744414-e39a-4689-8a73-885b835ba56b" providerId="ADAL" clId="{8FA988C2-2C2D-439A-8A34-E47E27069CDB}" dt="2023-06-28T18:34:39.130" v="7771" actId="26606"/>
          <ac:picMkLst>
            <pc:docMk/>
            <pc:sldMk cId="1458889532" sldId="622"/>
            <ac:picMk id="3" creationId="{A9B975CA-B802-F0C3-263B-0C55361C439E}"/>
          </ac:picMkLst>
        </pc:picChg>
        <pc:picChg chg="add mod ord">
          <ac:chgData name="SHAW, DREW C." userId="aa744414-e39a-4689-8a73-885b835ba56b" providerId="ADAL" clId="{8FA988C2-2C2D-439A-8A34-E47E27069CDB}" dt="2023-06-28T18:34:39.130" v="7771" actId="26606"/>
          <ac:picMkLst>
            <pc:docMk/>
            <pc:sldMk cId="1458889532" sldId="622"/>
            <ac:picMk id="4" creationId="{2DA99D8E-B5C4-FFD3-5595-C6B99691B390}"/>
          </ac:picMkLst>
        </pc:picChg>
      </pc:sldChg>
      <pc:sldChg chg="addSp delSp modSp del mod">
        <pc:chgData name="SHAW, DREW C." userId="aa744414-e39a-4689-8a73-885b835ba56b" providerId="ADAL" clId="{8FA988C2-2C2D-439A-8A34-E47E27069CDB}" dt="2023-06-28T12:54:05.649" v="2124" actId="47"/>
        <pc:sldMkLst>
          <pc:docMk/>
          <pc:sldMk cId="4262636911" sldId="623"/>
        </pc:sldMkLst>
        <pc:picChg chg="add mod">
          <ac:chgData name="SHAW, DREW C." userId="aa744414-e39a-4689-8a73-885b835ba56b" providerId="ADAL" clId="{8FA988C2-2C2D-439A-8A34-E47E27069CDB}" dt="2023-06-28T12:43:31.647" v="2033" actId="1076"/>
          <ac:picMkLst>
            <pc:docMk/>
            <pc:sldMk cId="4262636911" sldId="623"/>
            <ac:picMk id="2" creationId="{9E62170C-BBF5-3D26-4D32-7E918CBD7282}"/>
          </ac:picMkLst>
        </pc:picChg>
        <pc:picChg chg="del mod">
          <ac:chgData name="SHAW, DREW C." userId="aa744414-e39a-4689-8a73-885b835ba56b" providerId="ADAL" clId="{8FA988C2-2C2D-439A-8A34-E47E27069CDB}" dt="2023-06-28T12:43:35.888" v="2034" actId="478"/>
          <ac:picMkLst>
            <pc:docMk/>
            <pc:sldMk cId="4262636911" sldId="623"/>
            <ac:picMk id="3" creationId="{9F517A9D-8E27-734E-AB28-E773D23E53B9}"/>
          </ac:picMkLst>
        </pc:picChg>
      </pc:sldChg>
      <pc:sldChg chg="modSp del mod">
        <pc:chgData name="SHAW, DREW C." userId="aa744414-e39a-4689-8a73-885b835ba56b" providerId="ADAL" clId="{8FA988C2-2C2D-439A-8A34-E47E27069CDB}" dt="2023-06-28T12:54:08.902" v="2125" actId="47"/>
        <pc:sldMkLst>
          <pc:docMk/>
          <pc:sldMk cId="1311666274" sldId="624"/>
        </pc:sldMkLst>
        <pc:picChg chg="mod">
          <ac:chgData name="SHAW, DREW C." userId="aa744414-e39a-4689-8a73-885b835ba56b" providerId="ADAL" clId="{8FA988C2-2C2D-439A-8A34-E47E27069CDB}" dt="2023-06-28T12:35:50.928" v="1959" actId="14100"/>
          <ac:picMkLst>
            <pc:docMk/>
            <pc:sldMk cId="1311666274" sldId="624"/>
            <ac:picMk id="3" creationId="{3B3901D2-C0C4-571B-9BF7-7ADD616E087B}"/>
          </ac:picMkLst>
        </pc:picChg>
      </pc:sldChg>
      <pc:sldChg chg="delSp modSp del mod">
        <pc:chgData name="SHAW, DREW C." userId="aa744414-e39a-4689-8a73-885b835ba56b" providerId="ADAL" clId="{8FA988C2-2C2D-439A-8A34-E47E27069CDB}" dt="2023-06-28T12:56:26.649" v="2147" actId="47"/>
        <pc:sldMkLst>
          <pc:docMk/>
          <pc:sldMk cId="1306993123" sldId="625"/>
        </pc:sldMkLst>
        <pc:picChg chg="del mod">
          <ac:chgData name="SHAW, DREW C." userId="aa744414-e39a-4689-8a73-885b835ba56b" providerId="ADAL" clId="{8FA988C2-2C2D-439A-8A34-E47E27069CDB}" dt="2023-06-28T12:48:17.040" v="2070" actId="21"/>
          <ac:picMkLst>
            <pc:docMk/>
            <pc:sldMk cId="1306993123" sldId="625"/>
            <ac:picMk id="3" creationId="{803D56AA-DE9E-9AD2-359D-875C02F8A366}"/>
          </ac:picMkLst>
        </pc:picChg>
      </pc:sldChg>
      <pc:sldChg chg="addSp delSp modSp mod setBg">
        <pc:chgData name="SHAW, DREW C." userId="aa744414-e39a-4689-8a73-885b835ba56b" providerId="ADAL" clId="{8FA988C2-2C2D-439A-8A34-E47E27069CDB}" dt="2023-06-28T18:34:19.668" v="7770" actId="26606"/>
        <pc:sldMkLst>
          <pc:docMk/>
          <pc:sldMk cId="2957138786" sldId="626"/>
        </pc:sldMkLst>
        <pc:spChg chg="add del">
          <ac:chgData name="SHAW, DREW C." userId="aa744414-e39a-4689-8a73-885b835ba56b" providerId="ADAL" clId="{8FA988C2-2C2D-439A-8A34-E47E27069CDB}" dt="2023-06-28T12:43:58.486" v="2040" actId="26606"/>
          <ac:spMkLst>
            <pc:docMk/>
            <pc:sldMk cId="2957138786" sldId="626"/>
            <ac:spMk id="11" creationId="{1284CA7F-B696-4085-84C6-CD668817E685}"/>
          </ac:spMkLst>
        </pc:spChg>
        <pc:spChg chg="add del">
          <ac:chgData name="SHAW, DREW C." userId="aa744414-e39a-4689-8a73-885b835ba56b" providerId="ADAL" clId="{8FA988C2-2C2D-439A-8A34-E47E27069CDB}" dt="2023-06-28T12:42:11.017" v="2029" actId="26606"/>
          <ac:spMkLst>
            <pc:docMk/>
            <pc:sldMk cId="2957138786" sldId="626"/>
            <ac:spMk id="12" creationId="{E1750109-3B91-4506-B997-0CD8E35A1488}"/>
          </ac:spMkLst>
        </pc:spChg>
        <pc:spChg chg="add del">
          <ac:chgData name="SHAW, DREW C." userId="aa744414-e39a-4689-8a73-885b835ba56b" providerId="ADAL" clId="{8FA988C2-2C2D-439A-8A34-E47E27069CDB}" dt="2023-06-28T12:43:58.486" v="2040" actId="26606"/>
          <ac:spMkLst>
            <pc:docMk/>
            <pc:sldMk cId="2957138786" sldId="626"/>
            <ac:spMk id="13" creationId="{858A10F4-B847-4777-BC82-782F6FB36E40}"/>
          </ac:spMkLst>
        </pc:spChg>
        <pc:spChg chg="add del">
          <ac:chgData name="SHAW, DREW C." userId="aa744414-e39a-4689-8a73-885b835ba56b" providerId="ADAL" clId="{8FA988C2-2C2D-439A-8A34-E47E27069CDB}" dt="2023-06-28T12:42:11.017" v="2029" actId="26606"/>
          <ac:spMkLst>
            <pc:docMk/>
            <pc:sldMk cId="2957138786" sldId="626"/>
            <ac:spMk id="14" creationId="{E72D8D1B-59F6-4FF3-8547-9BBB6129F2FA}"/>
          </ac:spMkLst>
        </pc:spChg>
        <pc:spChg chg="add del">
          <ac:chgData name="SHAW, DREW C." userId="aa744414-e39a-4689-8a73-885b835ba56b" providerId="ADAL" clId="{8FA988C2-2C2D-439A-8A34-E47E27069CDB}" dt="2023-06-28T12:43:58.486" v="2040" actId="26606"/>
          <ac:spMkLst>
            <pc:docMk/>
            <pc:sldMk cId="2957138786" sldId="626"/>
            <ac:spMk id="15" creationId="{8883B597-C9A1-46EF-AB6B-71DF0B1ED4A6}"/>
          </ac:spMkLst>
        </pc:spChg>
        <pc:spChg chg="add del">
          <ac:chgData name="SHAW, DREW C." userId="aa744414-e39a-4689-8a73-885b835ba56b" providerId="ADAL" clId="{8FA988C2-2C2D-439A-8A34-E47E27069CDB}" dt="2023-06-28T12:42:11.017" v="2029" actId="26606"/>
          <ac:spMkLst>
            <pc:docMk/>
            <pc:sldMk cId="2957138786" sldId="626"/>
            <ac:spMk id="16" creationId="{2C444748-5A8D-4B53-89FE-42B455DFA2D1}"/>
          </ac:spMkLst>
        </pc:spChg>
        <pc:spChg chg="add del">
          <ac:chgData name="SHAW, DREW C." userId="aa744414-e39a-4689-8a73-885b835ba56b" providerId="ADAL" clId="{8FA988C2-2C2D-439A-8A34-E47E27069CDB}" dt="2023-06-28T12:43:58.486" v="2040" actId="26606"/>
          <ac:spMkLst>
            <pc:docMk/>
            <pc:sldMk cId="2957138786" sldId="626"/>
            <ac:spMk id="17" creationId="{A0B38421-369F-445C-9543-5BC17BC09040}"/>
          </ac:spMkLst>
        </pc:spChg>
        <pc:spChg chg="add del">
          <ac:chgData name="SHAW, DREW C." userId="aa744414-e39a-4689-8a73-885b835ba56b" providerId="ADAL" clId="{8FA988C2-2C2D-439A-8A34-E47E27069CDB}" dt="2023-06-28T12:42:11.017" v="2029" actId="26606"/>
          <ac:spMkLst>
            <pc:docMk/>
            <pc:sldMk cId="2957138786" sldId="626"/>
            <ac:spMk id="18" creationId="{14044C96-7CFD-44DB-A579-D77B0D37C681}"/>
          </ac:spMkLst>
        </pc:spChg>
        <pc:spChg chg="add del">
          <ac:chgData name="SHAW, DREW C." userId="aa744414-e39a-4689-8a73-885b835ba56b" providerId="ADAL" clId="{8FA988C2-2C2D-439A-8A34-E47E27069CDB}" dt="2023-06-28T12:43:58.486" v="2040" actId="26606"/>
          <ac:spMkLst>
            <pc:docMk/>
            <pc:sldMk cId="2957138786" sldId="626"/>
            <ac:spMk id="19" creationId="{FAA9CE81-CAF0-41E3-8E73-CAFA13A0B1A7}"/>
          </ac:spMkLst>
        </pc:spChg>
        <pc:spChg chg="add del">
          <ac:chgData name="SHAW, DREW C." userId="aa744414-e39a-4689-8a73-885b835ba56b" providerId="ADAL" clId="{8FA988C2-2C2D-439A-8A34-E47E27069CDB}" dt="2023-06-28T12:42:11.017" v="2029" actId="26606"/>
          <ac:spMkLst>
            <pc:docMk/>
            <pc:sldMk cId="2957138786" sldId="626"/>
            <ac:spMk id="20" creationId="{8FC8C21F-9484-4A71-ABFA-6C10682FAC3E}"/>
          </ac:spMkLst>
        </pc:spChg>
        <pc:spChg chg="add del">
          <ac:chgData name="SHAW, DREW C." userId="aa744414-e39a-4689-8a73-885b835ba56b" providerId="ADAL" clId="{8FA988C2-2C2D-439A-8A34-E47E27069CDB}" dt="2023-06-28T12:44:01.430" v="2042" actId="26606"/>
          <ac:spMkLst>
            <pc:docMk/>
            <pc:sldMk cId="2957138786" sldId="626"/>
            <ac:spMk id="21" creationId="{112839B5-6527-4FE1-B5CA-71D5FFC47C0E}"/>
          </ac:spMkLst>
        </pc:spChg>
        <pc:spChg chg="add del">
          <ac:chgData name="SHAW, DREW C." userId="aa744414-e39a-4689-8a73-885b835ba56b" providerId="ADAL" clId="{8FA988C2-2C2D-439A-8A34-E47E27069CDB}" dt="2023-06-28T12:42:11.017" v="2029" actId="26606"/>
          <ac:spMkLst>
            <pc:docMk/>
            <pc:sldMk cId="2957138786" sldId="626"/>
            <ac:spMk id="22" creationId="{F4FFA271-A10A-4AC3-8F06-E3313A197A80}"/>
          </ac:spMkLst>
        </pc:spChg>
        <pc:spChg chg="add del">
          <ac:chgData name="SHAW, DREW C." userId="aa744414-e39a-4689-8a73-885b835ba56b" providerId="ADAL" clId="{8FA988C2-2C2D-439A-8A34-E47E27069CDB}" dt="2023-06-28T12:44:01.430" v="2042" actId="26606"/>
          <ac:spMkLst>
            <pc:docMk/>
            <pc:sldMk cId="2957138786" sldId="626"/>
            <ac:spMk id="23" creationId="{089B37F3-721E-4809-A50E-9EE306404ED8}"/>
          </ac:spMkLst>
        </pc:spChg>
        <pc:spChg chg="add del">
          <ac:chgData name="SHAW, DREW C." userId="aa744414-e39a-4689-8a73-885b835ba56b" providerId="ADAL" clId="{8FA988C2-2C2D-439A-8A34-E47E27069CDB}" dt="2023-06-28T12:42:11.017" v="2029" actId="26606"/>
          <ac:spMkLst>
            <pc:docMk/>
            <pc:sldMk cId="2957138786" sldId="626"/>
            <ac:spMk id="24" creationId="{7F9FE375-3674-4B26-B67B-30AFAF78CC57}"/>
          </ac:spMkLst>
        </pc:spChg>
        <pc:spChg chg="add del">
          <ac:chgData name="SHAW, DREW C." userId="aa744414-e39a-4689-8a73-885b835ba56b" providerId="ADAL" clId="{8FA988C2-2C2D-439A-8A34-E47E27069CDB}" dt="2023-06-28T12:44:01.430" v="2042" actId="26606"/>
          <ac:spMkLst>
            <pc:docMk/>
            <pc:sldMk cId="2957138786" sldId="626"/>
            <ac:spMk id="25" creationId="{BE12D8E2-6088-4997-A8C6-1794DA9E1D48}"/>
          </ac:spMkLst>
        </pc:spChg>
        <pc:spChg chg="add del">
          <ac:chgData name="SHAW, DREW C." userId="aa744414-e39a-4689-8a73-885b835ba56b" providerId="ADAL" clId="{8FA988C2-2C2D-439A-8A34-E47E27069CDB}" dt="2023-06-28T12:44:01.430" v="2042" actId="26606"/>
          <ac:spMkLst>
            <pc:docMk/>
            <pc:sldMk cId="2957138786" sldId="626"/>
            <ac:spMk id="26" creationId="{FAF10F47-1605-47C5-AE58-9062909ADA42}"/>
          </ac:spMkLst>
        </pc:spChg>
        <pc:spChg chg="add del">
          <ac:chgData name="SHAW, DREW C." userId="aa744414-e39a-4689-8a73-885b835ba56b" providerId="ADAL" clId="{8FA988C2-2C2D-439A-8A34-E47E27069CDB}" dt="2023-06-28T18:34:19.668" v="7770" actId="26606"/>
          <ac:spMkLst>
            <pc:docMk/>
            <pc:sldMk cId="2957138786" sldId="626"/>
            <ac:spMk id="28" creationId="{1284CA7F-B696-4085-84C6-CD668817E685}"/>
          </ac:spMkLst>
        </pc:spChg>
        <pc:spChg chg="add del">
          <ac:chgData name="SHAW, DREW C." userId="aa744414-e39a-4689-8a73-885b835ba56b" providerId="ADAL" clId="{8FA988C2-2C2D-439A-8A34-E47E27069CDB}" dt="2023-06-28T18:34:19.668" v="7770" actId="26606"/>
          <ac:spMkLst>
            <pc:docMk/>
            <pc:sldMk cId="2957138786" sldId="626"/>
            <ac:spMk id="29" creationId="{858A10F4-B847-4777-BC82-782F6FB36E40}"/>
          </ac:spMkLst>
        </pc:spChg>
        <pc:spChg chg="add del">
          <ac:chgData name="SHAW, DREW C." userId="aa744414-e39a-4689-8a73-885b835ba56b" providerId="ADAL" clId="{8FA988C2-2C2D-439A-8A34-E47E27069CDB}" dt="2023-06-28T18:34:19.668" v="7770" actId="26606"/>
          <ac:spMkLst>
            <pc:docMk/>
            <pc:sldMk cId="2957138786" sldId="626"/>
            <ac:spMk id="30" creationId="{8883B597-C9A1-46EF-AB6B-71DF0B1ED4A6}"/>
          </ac:spMkLst>
        </pc:spChg>
        <pc:spChg chg="add del">
          <ac:chgData name="SHAW, DREW C." userId="aa744414-e39a-4689-8a73-885b835ba56b" providerId="ADAL" clId="{8FA988C2-2C2D-439A-8A34-E47E27069CDB}" dt="2023-06-28T18:34:19.668" v="7770" actId="26606"/>
          <ac:spMkLst>
            <pc:docMk/>
            <pc:sldMk cId="2957138786" sldId="626"/>
            <ac:spMk id="31" creationId="{A0B38421-369F-445C-9543-5BC17BC09040}"/>
          </ac:spMkLst>
        </pc:spChg>
        <pc:spChg chg="add del">
          <ac:chgData name="SHAW, DREW C." userId="aa744414-e39a-4689-8a73-885b835ba56b" providerId="ADAL" clId="{8FA988C2-2C2D-439A-8A34-E47E27069CDB}" dt="2023-06-28T18:34:19.668" v="7770" actId="26606"/>
          <ac:spMkLst>
            <pc:docMk/>
            <pc:sldMk cId="2957138786" sldId="626"/>
            <ac:spMk id="32" creationId="{FAA9CE81-CAF0-41E3-8E73-CAFA13A0B1A7}"/>
          </ac:spMkLst>
        </pc:spChg>
        <pc:spChg chg="add del">
          <ac:chgData name="SHAW, DREW C." userId="aa744414-e39a-4689-8a73-885b835ba56b" providerId="ADAL" clId="{8FA988C2-2C2D-439A-8A34-E47E27069CDB}" dt="2023-06-28T18:34:03.108" v="7767" actId="26606"/>
          <ac:spMkLst>
            <pc:docMk/>
            <pc:sldMk cId="2957138786" sldId="626"/>
            <ac:spMk id="34" creationId="{B63E10B8-7A5C-4E1D-BE92-AAA068608C08}"/>
          </ac:spMkLst>
        </pc:spChg>
        <pc:spChg chg="add del">
          <ac:chgData name="SHAW, DREW C." userId="aa744414-e39a-4689-8a73-885b835ba56b" providerId="ADAL" clId="{8FA988C2-2C2D-439A-8A34-E47E27069CDB}" dt="2023-06-28T18:34:03.108" v="7767" actId="26606"/>
          <ac:spMkLst>
            <pc:docMk/>
            <pc:sldMk cId="2957138786" sldId="626"/>
            <ac:spMk id="35" creationId="{25C29AA3-A1AC-448F-A505-87CEAA1D90A1}"/>
          </ac:spMkLst>
        </pc:spChg>
        <pc:spChg chg="add del">
          <ac:chgData name="SHAW, DREW C." userId="aa744414-e39a-4689-8a73-885b835ba56b" providerId="ADAL" clId="{8FA988C2-2C2D-439A-8A34-E47E27069CDB}" dt="2023-06-28T18:34:03.108" v="7767" actId="26606"/>
          <ac:spMkLst>
            <pc:docMk/>
            <pc:sldMk cId="2957138786" sldId="626"/>
            <ac:spMk id="36" creationId="{E1C32068-6A8E-44A5-BE2D-65E7EC2DBF9A}"/>
          </ac:spMkLst>
        </pc:spChg>
        <pc:spChg chg="add del">
          <ac:chgData name="SHAW, DREW C." userId="aa744414-e39a-4689-8a73-885b835ba56b" providerId="ADAL" clId="{8FA988C2-2C2D-439A-8A34-E47E27069CDB}" dt="2023-06-28T18:33:45.079" v="7759" actId="26606"/>
          <ac:spMkLst>
            <pc:docMk/>
            <pc:sldMk cId="2957138786" sldId="626"/>
            <ac:spMk id="37" creationId="{112839B5-6527-4FE1-B5CA-71D5FFC47C0E}"/>
          </ac:spMkLst>
        </pc:spChg>
        <pc:spChg chg="add del">
          <ac:chgData name="SHAW, DREW C." userId="aa744414-e39a-4689-8a73-885b835ba56b" providerId="ADAL" clId="{8FA988C2-2C2D-439A-8A34-E47E27069CDB}" dt="2023-06-28T18:34:03.108" v="7767" actId="26606"/>
          <ac:spMkLst>
            <pc:docMk/>
            <pc:sldMk cId="2957138786" sldId="626"/>
            <ac:spMk id="38" creationId="{83940A33-AE5F-4FC1-AFFF-1BC5DD32E14C}"/>
          </ac:spMkLst>
        </pc:spChg>
        <pc:spChg chg="add del">
          <ac:chgData name="SHAW, DREW C." userId="aa744414-e39a-4689-8a73-885b835ba56b" providerId="ADAL" clId="{8FA988C2-2C2D-439A-8A34-E47E27069CDB}" dt="2023-06-28T18:33:45.079" v="7759" actId="26606"/>
          <ac:spMkLst>
            <pc:docMk/>
            <pc:sldMk cId="2957138786" sldId="626"/>
            <ac:spMk id="39" creationId="{089B37F3-721E-4809-A50E-9EE306404ED8}"/>
          </ac:spMkLst>
        </pc:spChg>
        <pc:spChg chg="add del">
          <ac:chgData name="SHAW, DREW C." userId="aa744414-e39a-4689-8a73-885b835ba56b" providerId="ADAL" clId="{8FA988C2-2C2D-439A-8A34-E47E27069CDB}" dt="2023-06-28T18:34:03.108" v="7767" actId="26606"/>
          <ac:spMkLst>
            <pc:docMk/>
            <pc:sldMk cId="2957138786" sldId="626"/>
            <ac:spMk id="40" creationId="{9310DD53-17D0-4A12-A0E2-72F3334878B5}"/>
          </ac:spMkLst>
        </pc:spChg>
        <pc:spChg chg="add del">
          <ac:chgData name="SHAW, DREW C." userId="aa744414-e39a-4689-8a73-885b835ba56b" providerId="ADAL" clId="{8FA988C2-2C2D-439A-8A34-E47E27069CDB}" dt="2023-06-28T18:33:45.079" v="7759" actId="26606"/>
          <ac:spMkLst>
            <pc:docMk/>
            <pc:sldMk cId="2957138786" sldId="626"/>
            <ac:spMk id="41" creationId="{BE12D8E2-6088-4997-A8C6-1794DA9E1D48}"/>
          </ac:spMkLst>
        </pc:spChg>
        <pc:spChg chg="add del">
          <ac:chgData name="SHAW, DREW C." userId="aa744414-e39a-4689-8a73-885b835ba56b" providerId="ADAL" clId="{8FA988C2-2C2D-439A-8A34-E47E27069CDB}" dt="2023-06-28T18:34:19.652" v="7769" actId="26606"/>
          <ac:spMkLst>
            <pc:docMk/>
            <pc:sldMk cId="2957138786" sldId="626"/>
            <ac:spMk id="42" creationId="{112839B5-6527-4FE1-B5CA-71D5FFC47C0E}"/>
          </ac:spMkLst>
        </pc:spChg>
        <pc:spChg chg="add del">
          <ac:chgData name="SHAW, DREW C." userId="aa744414-e39a-4689-8a73-885b835ba56b" providerId="ADAL" clId="{8FA988C2-2C2D-439A-8A34-E47E27069CDB}" dt="2023-06-28T18:33:45.079" v="7759" actId="26606"/>
          <ac:spMkLst>
            <pc:docMk/>
            <pc:sldMk cId="2957138786" sldId="626"/>
            <ac:spMk id="43" creationId="{FAF10F47-1605-47C5-AE58-9062909ADA42}"/>
          </ac:spMkLst>
        </pc:spChg>
        <pc:spChg chg="add del">
          <ac:chgData name="SHAW, DREW C." userId="aa744414-e39a-4689-8a73-885b835ba56b" providerId="ADAL" clId="{8FA988C2-2C2D-439A-8A34-E47E27069CDB}" dt="2023-06-28T18:34:19.652" v="7769" actId="26606"/>
          <ac:spMkLst>
            <pc:docMk/>
            <pc:sldMk cId="2957138786" sldId="626"/>
            <ac:spMk id="44" creationId="{089B37F3-721E-4809-A50E-9EE306404ED8}"/>
          </ac:spMkLst>
        </pc:spChg>
        <pc:spChg chg="add del">
          <ac:chgData name="SHAW, DREW C." userId="aa744414-e39a-4689-8a73-885b835ba56b" providerId="ADAL" clId="{8FA988C2-2C2D-439A-8A34-E47E27069CDB}" dt="2023-06-28T18:33:47.780" v="7761" actId="26606"/>
          <ac:spMkLst>
            <pc:docMk/>
            <pc:sldMk cId="2957138786" sldId="626"/>
            <ac:spMk id="45" creationId="{2C444748-5A8D-4B53-89FE-42B455DFA2D1}"/>
          </ac:spMkLst>
        </pc:spChg>
        <pc:spChg chg="add del">
          <ac:chgData name="SHAW, DREW C." userId="aa744414-e39a-4689-8a73-885b835ba56b" providerId="ADAL" clId="{8FA988C2-2C2D-439A-8A34-E47E27069CDB}" dt="2023-06-28T18:33:47.780" v="7761" actId="26606"/>
          <ac:spMkLst>
            <pc:docMk/>
            <pc:sldMk cId="2957138786" sldId="626"/>
            <ac:spMk id="46" creationId="{E1750109-3B91-4506-B997-0CD8E35A1488}"/>
          </ac:spMkLst>
        </pc:spChg>
        <pc:spChg chg="add del">
          <ac:chgData name="SHAW, DREW C." userId="aa744414-e39a-4689-8a73-885b835ba56b" providerId="ADAL" clId="{8FA988C2-2C2D-439A-8A34-E47E27069CDB}" dt="2023-06-28T18:33:47.780" v="7761" actId="26606"/>
          <ac:spMkLst>
            <pc:docMk/>
            <pc:sldMk cId="2957138786" sldId="626"/>
            <ac:spMk id="47" creationId="{F4FFA271-A10A-4AC3-8F06-E3313A197A80}"/>
          </ac:spMkLst>
        </pc:spChg>
        <pc:spChg chg="add del">
          <ac:chgData name="SHAW, DREW C." userId="aa744414-e39a-4689-8a73-885b835ba56b" providerId="ADAL" clId="{8FA988C2-2C2D-439A-8A34-E47E27069CDB}" dt="2023-06-28T18:33:47.780" v="7761" actId="26606"/>
          <ac:spMkLst>
            <pc:docMk/>
            <pc:sldMk cId="2957138786" sldId="626"/>
            <ac:spMk id="48" creationId="{E72D8D1B-59F6-4FF3-8547-9BBB6129F2FA}"/>
          </ac:spMkLst>
        </pc:spChg>
        <pc:spChg chg="add del">
          <ac:chgData name="SHAW, DREW C." userId="aa744414-e39a-4689-8a73-885b835ba56b" providerId="ADAL" clId="{8FA988C2-2C2D-439A-8A34-E47E27069CDB}" dt="2023-06-28T18:33:47.780" v="7761" actId="26606"/>
          <ac:spMkLst>
            <pc:docMk/>
            <pc:sldMk cId="2957138786" sldId="626"/>
            <ac:spMk id="49" creationId="{14044C96-7CFD-44DB-A579-D77B0D37C681}"/>
          </ac:spMkLst>
        </pc:spChg>
        <pc:spChg chg="add del">
          <ac:chgData name="SHAW, DREW C." userId="aa744414-e39a-4689-8a73-885b835ba56b" providerId="ADAL" clId="{8FA988C2-2C2D-439A-8A34-E47E27069CDB}" dt="2023-06-28T18:33:47.780" v="7761" actId="26606"/>
          <ac:spMkLst>
            <pc:docMk/>
            <pc:sldMk cId="2957138786" sldId="626"/>
            <ac:spMk id="50" creationId="{8FC8C21F-9484-4A71-ABFA-6C10682FAC3E}"/>
          </ac:spMkLst>
        </pc:spChg>
        <pc:spChg chg="add del">
          <ac:chgData name="SHAW, DREW C." userId="aa744414-e39a-4689-8a73-885b835ba56b" providerId="ADAL" clId="{8FA988C2-2C2D-439A-8A34-E47E27069CDB}" dt="2023-06-28T18:34:19.652" v="7769" actId="26606"/>
          <ac:spMkLst>
            <pc:docMk/>
            <pc:sldMk cId="2957138786" sldId="626"/>
            <ac:spMk id="51" creationId="{BE12D8E2-6088-4997-A8C6-1794DA9E1D48}"/>
          </ac:spMkLst>
        </pc:spChg>
        <pc:spChg chg="add del">
          <ac:chgData name="SHAW, DREW C." userId="aa744414-e39a-4689-8a73-885b835ba56b" providerId="ADAL" clId="{8FA988C2-2C2D-439A-8A34-E47E27069CDB}" dt="2023-06-28T18:33:50.081" v="7763" actId="26606"/>
          <ac:spMkLst>
            <pc:docMk/>
            <pc:sldMk cId="2957138786" sldId="626"/>
            <ac:spMk id="52" creationId="{F82BF3E2-EB0E-40D6-8835-2367A5316CA4}"/>
          </ac:spMkLst>
        </pc:spChg>
        <pc:spChg chg="add del">
          <ac:chgData name="SHAW, DREW C." userId="aa744414-e39a-4689-8a73-885b835ba56b" providerId="ADAL" clId="{8FA988C2-2C2D-439A-8A34-E47E27069CDB}" dt="2023-06-28T18:33:50.081" v="7763" actId="26606"/>
          <ac:spMkLst>
            <pc:docMk/>
            <pc:sldMk cId="2957138786" sldId="626"/>
            <ac:spMk id="53" creationId="{CB6FFAAC-8A48-4FBF-BAFE-BAD367694022}"/>
          </ac:spMkLst>
        </pc:spChg>
        <pc:spChg chg="add del">
          <ac:chgData name="SHAW, DREW C." userId="aa744414-e39a-4689-8a73-885b835ba56b" providerId="ADAL" clId="{8FA988C2-2C2D-439A-8A34-E47E27069CDB}" dt="2023-06-28T18:33:50.081" v="7763" actId="26606"/>
          <ac:spMkLst>
            <pc:docMk/>
            <pc:sldMk cId="2957138786" sldId="626"/>
            <ac:spMk id="54" creationId="{481E86DD-89E6-42B2-8675-84B7C56BFF7D}"/>
          </ac:spMkLst>
        </pc:spChg>
        <pc:spChg chg="add del">
          <ac:chgData name="SHAW, DREW C." userId="aa744414-e39a-4689-8a73-885b835ba56b" providerId="ADAL" clId="{8FA988C2-2C2D-439A-8A34-E47E27069CDB}" dt="2023-06-28T18:33:50.081" v="7763" actId="26606"/>
          <ac:spMkLst>
            <pc:docMk/>
            <pc:sldMk cId="2957138786" sldId="626"/>
            <ac:spMk id="55" creationId="{440EF577-B6F8-4C57-B956-AB860B388EB8}"/>
          </ac:spMkLst>
        </pc:spChg>
        <pc:spChg chg="add del">
          <ac:chgData name="SHAW, DREW C." userId="aa744414-e39a-4689-8a73-885b835ba56b" providerId="ADAL" clId="{8FA988C2-2C2D-439A-8A34-E47E27069CDB}" dt="2023-06-28T18:33:50.081" v="7763" actId="26606"/>
          <ac:spMkLst>
            <pc:docMk/>
            <pc:sldMk cId="2957138786" sldId="626"/>
            <ac:spMk id="56" creationId="{EA518CE4-E4D4-4D8A-980F-6D692AC96949}"/>
          </ac:spMkLst>
        </pc:spChg>
        <pc:spChg chg="add del">
          <ac:chgData name="SHAW, DREW C." userId="aa744414-e39a-4689-8a73-885b835ba56b" providerId="ADAL" clId="{8FA988C2-2C2D-439A-8A34-E47E27069CDB}" dt="2023-06-28T18:33:50.081" v="7763" actId="26606"/>
          <ac:spMkLst>
            <pc:docMk/>
            <pc:sldMk cId="2957138786" sldId="626"/>
            <ac:spMk id="57" creationId="{5E6FAE32-AB12-4E77-A677-F6BD5D71ADD0}"/>
          </ac:spMkLst>
        </pc:spChg>
        <pc:spChg chg="add del">
          <ac:chgData name="SHAW, DREW C." userId="aa744414-e39a-4689-8a73-885b835ba56b" providerId="ADAL" clId="{8FA988C2-2C2D-439A-8A34-E47E27069CDB}" dt="2023-06-28T18:34:19.652" v="7769" actId="26606"/>
          <ac:spMkLst>
            <pc:docMk/>
            <pc:sldMk cId="2957138786" sldId="626"/>
            <ac:spMk id="58" creationId="{FAF10F47-1605-47C5-AE58-9062909ADA42}"/>
          </ac:spMkLst>
        </pc:spChg>
        <pc:picChg chg="add mod ord">
          <ac:chgData name="SHAW, DREW C." userId="aa744414-e39a-4689-8a73-885b835ba56b" providerId="ADAL" clId="{8FA988C2-2C2D-439A-8A34-E47E27069CDB}" dt="2023-06-28T18:34:19.668" v="7770" actId="26606"/>
          <ac:picMkLst>
            <pc:docMk/>
            <pc:sldMk cId="2957138786" sldId="626"/>
            <ac:picMk id="2" creationId="{FE375504-DE98-378E-E9A5-408AEAA060A1}"/>
          </ac:picMkLst>
        </pc:picChg>
        <pc:picChg chg="mod ord">
          <ac:chgData name="SHAW, DREW C." userId="aa744414-e39a-4689-8a73-885b835ba56b" providerId="ADAL" clId="{8FA988C2-2C2D-439A-8A34-E47E27069CDB}" dt="2023-06-28T18:34:19.668" v="7770" actId="26606"/>
          <ac:picMkLst>
            <pc:docMk/>
            <pc:sldMk cId="2957138786" sldId="626"/>
            <ac:picMk id="3" creationId="{6C93E54D-D590-71EF-BFF0-98D94E2B8A1A}"/>
          </ac:picMkLst>
        </pc:picChg>
        <pc:picChg chg="add mod ord">
          <ac:chgData name="SHAW, DREW C." userId="aa744414-e39a-4689-8a73-885b835ba56b" providerId="ADAL" clId="{8FA988C2-2C2D-439A-8A34-E47E27069CDB}" dt="2023-06-28T18:34:19.668" v="7770" actId="26606"/>
          <ac:picMkLst>
            <pc:docMk/>
            <pc:sldMk cId="2957138786" sldId="626"/>
            <ac:picMk id="4" creationId="{AC68707F-FAB0-5504-7AA9-8D1AFA2A1E06}"/>
          </ac:picMkLst>
        </pc:picChg>
        <pc:picChg chg="add mod ord">
          <ac:chgData name="SHAW, DREW C." userId="aa744414-e39a-4689-8a73-885b835ba56b" providerId="ADAL" clId="{8FA988C2-2C2D-439A-8A34-E47E27069CDB}" dt="2023-06-28T18:34:19.668" v="7770" actId="26606"/>
          <ac:picMkLst>
            <pc:docMk/>
            <pc:sldMk cId="2957138786" sldId="626"/>
            <ac:picMk id="5" creationId="{D2DDF6CC-ADAA-C541-6A39-4F0DCD90728C}"/>
          </ac:picMkLst>
        </pc:picChg>
        <pc:picChg chg="add mod ord">
          <ac:chgData name="SHAW, DREW C." userId="aa744414-e39a-4689-8a73-885b835ba56b" providerId="ADAL" clId="{8FA988C2-2C2D-439A-8A34-E47E27069CDB}" dt="2023-06-28T18:34:19.668" v="7770" actId="26606"/>
          <ac:picMkLst>
            <pc:docMk/>
            <pc:sldMk cId="2957138786" sldId="626"/>
            <ac:picMk id="6" creationId="{CF42163B-4DAE-96FE-3559-EED72AD52D5B}"/>
          </ac:picMkLst>
        </pc:picChg>
        <pc:picChg chg="add del mod">
          <ac:chgData name="SHAW, DREW C." userId="aa744414-e39a-4689-8a73-885b835ba56b" providerId="ADAL" clId="{8FA988C2-2C2D-439A-8A34-E47E27069CDB}" dt="2023-06-28T12:43:22.814" v="2031" actId="21"/>
          <ac:picMkLst>
            <pc:docMk/>
            <pc:sldMk cId="2957138786" sldId="626"/>
            <ac:picMk id="7" creationId="{9D81138F-6CA5-B12A-9A14-17EC0E33A2C0}"/>
          </ac:picMkLst>
        </pc:picChg>
        <pc:cxnChg chg="add">
          <ac:chgData name="SHAW, DREW C." userId="aa744414-e39a-4689-8a73-885b835ba56b" providerId="ADAL" clId="{8FA988C2-2C2D-439A-8A34-E47E27069CDB}" dt="2023-06-28T18:34:19.668" v="7770" actId="26606"/>
          <ac:cxnSpMkLst>
            <pc:docMk/>
            <pc:sldMk cId="2957138786" sldId="626"/>
            <ac:cxnSpMk id="60" creationId="{B817B4B8-5E01-4B44-BC25-876D56C12149}"/>
          </ac:cxnSpMkLst>
        </pc:cxnChg>
        <pc:cxnChg chg="add">
          <ac:chgData name="SHAW, DREW C." userId="aa744414-e39a-4689-8a73-885b835ba56b" providerId="ADAL" clId="{8FA988C2-2C2D-439A-8A34-E47E27069CDB}" dt="2023-06-28T18:34:19.668" v="7770" actId="26606"/>
          <ac:cxnSpMkLst>
            <pc:docMk/>
            <pc:sldMk cId="2957138786" sldId="626"/>
            <ac:cxnSpMk id="61" creationId="{D683D1A4-93E5-4A4D-B103-8223A220EB2B}"/>
          </ac:cxnSpMkLst>
        </pc:cxnChg>
        <pc:cxnChg chg="add">
          <ac:chgData name="SHAW, DREW C." userId="aa744414-e39a-4689-8a73-885b835ba56b" providerId="ADAL" clId="{8FA988C2-2C2D-439A-8A34-E47E27069CDB}" dt="2023-06-28T18:34:19.668" v="7770" actId="26606"/>
          <ac:cxnSpMkLst>
            <pc:docMk/>
            <pc:sldMk cId="2957138786" sldId="626"/>
            <ac:cxnSpMk id="62" creationId="{B0E8ABF4-C289-489E-BEFB-3077F9D9C773}"/>
          </ac:cxnSpMkLst>
        </pc:cxnChg>
        <pc:cxnChg chg="add">
          <ac:chgData name="SHAW, DREW C." userId="aa744414-e39a-4689-8a73-885b835ba56b" providerId="ADAL" clId="{8FA988C2-2C2D-439A-8A34-E47E27069CDB}" dt="2023-06-28T18:34:19.668" v="7770" actId="26606"/>
          <ac:cxnSpMkLst>
            <pc:docMk/>
            <pc:sldMk cId="2957138786" sldId="626"/>
            <ac:cxnSpMk id="63" creationId="{7989CFA0-35DD-4943-B365-488C66B9B192}"/>
          </ac:cxnSpMkLst>
        </pc:cxnChg>
        <pc:cxnChg chg="add">
          <ac:chgData name="SHAW, DREW C." userId="aa744414-e39a-4689-8a73-885b835ba56b" providerId="ADAL" clId="{8FA988C2-2C2D-439A-8A34-E47E27069CDB}" dt="2023-06-28T18:34:19.668" v="7770" actId="26606"/>
          <ac:cxnSpMkLst>
            <pc:docMk/>
            <pc:sldMk cId="2957138786" sldId="626"/>
            <ac:cxnSpMk id="64" creationId="{688AD040-1A2B-4FB4-A345-7B9F3E5ED9B0}"/>
          </ac:cxnSpMkLst>
        </pc:cxnChg>
        <pc:cxnChg chg="add">
          <ac:chgData name="SHAW, DREW C." userId="aa744414-e39a-4689-8a73-885b835ba56b" providerId="ADAL" clId="{8FA988C2-2C2D-439A-8A34-E47E27069CDB}" dt="2023-06-28T18:34:19.668" v="7770" actId="26606"/>
          <ac:cxnSpMkLst>
            <pc:docMk/>
            <pc:sldMk cId="2957138786" sldId="626"/>
            <ac:cxnSpMk id="65" creationId="{823B704A-724B-41D6-8F33-76939E727D2A}"/>
          </ac:cxnSpMkLst>
        </pc:cxnChg>
      </pc:sldChg>
      <pc:sldChg chg="modSp del mod">
        <pc:chgData name="SHAW, DREW C." userId="aa744414-e39a-4689-8a73-885b835ba56b" providerId="ADAL" clId="{8FA988C2-2C2D-439A-8A34-E47E27069CDB}" dt="2023-06-28T12:44:59.529" v="2044" actId="2696"/>
        <pc:sldMkLst>
          <pc:docMk/>
          <pc:sldMk cId="4015278766" sldId="627"/>
        </pc:sldMkLst>
        <pc:picChg chg="mod">
          <ac:chgData name="SHAW, DREW C." userId="aa744414-e39a-4689-8a73-885b835ba56b" providerId="ADAL" clId="{8FA988C2-2C2D-439A-8A34-E47E27069CDB}" dt="2023-06-28T12:39:46.142" v="2014" actId="14100"/>
          <ac:picMkLst>
            <pc:docMk/>
            <pc:sldMk cId="4015278766" sldId="627"/>
            <ac:picMk id="3" creationId="{444FE92F-A313-AB41-BCB9-4BF04D2D2692}"/>
          </ac:picMkLst>
        </pc:picChg>
      </pc:sldChg>
      <pc:sldChg chg="delSp modSp del mod">
        <pc:chgData name="SHAW, DREW C." userId="aa744414-e39a-4689-8a73-885b835ba56b" providerId="ADAL" clId="{8FA988C2-2C2D-439A-8A34-E47E27069CDB}" dt="2023-06-28T12:56:18.688" v="2144" actId="47"/>
        <pc:sldMkLst>
          <pc:docMk/>
          <pc:sldMk cId="4213651777" sldId="628"/>
        </pc:sldMkLst>
        <pc:picChg chg="del mod">
          <ac:chgData name="SHAW, DREW C." userId="aa744414-e39a-4689-8a73-885b835ba56b" providerId="ADAL" clId="{8FA988C2-2C2D-439A-8A34-E47E27069CDB}" dt="2023-06-28T12:55:00.994" v="2133" actId="21"/>
          <ac:picMkLst>
            <pc:docMk/>
            <pc:sldMk cId="4213651777" sldId="628"/>
            <ac:picMk id="3" creationId="{5E33A6B6-EA2B-506D-C527-F04DEF16D0BA}"/>
          </ac:picMkLst>
        </pc:picChg>
      </pc:sldChg>
      <pc:sldChg chg="modSp del mod">
        <pc:chgData name="SHAW, DREW C." userId="aa744414-e39a-4689-8a73-885b835ba56b" providerId="ADAL" clId="{8FA988C2-2C2D-439A-8A34-E47E27069CDB}" dt="2023-06-28T12:54:12.324" v="2126" actId="47"/>
        <pc:sldMkLst>
          <pc:docMk/>
          <pc:sldMk cId="3318325952" sldId="629"/>
        </pc:sldMkLst>
        <pc:picChg chg="mod">
          <ac:chgData name="SHAW, DREW C." userId="aa744414-e39a-4689-8a73-885b835ba56b" providerId="ADAL" clId="{8FA988C2-2C2D-439A-8A34-E47E27069CDB}" dt="2023-06-28T12:36:43.224" v="1974" actId="14100"/>
          <ac:picMkLst>
            <pc:docMk/>
            <pc:sldMk cId="3318325952" sldId="629"/>
            <ac:picMk id="3" creationId="{638BE2B7-4026-2C2D-DFCF-1BD5410F17B5}"/>
          </ac:picMkLst>
        </pc:picChg>
      </pc:sldChg>
      <pc:sldChg chg="modSp del mod">
        <pc:chgData name="SHAW, DREW C." userId="aa744414-e39a-4689-8a73-885b835ba56b" providerId="ADAL" clId="{8FA988C2-2C2D-439A-8A34-E47E27069CDB}" dt="2023-06-28T12:45:22.476" v="2045" actId="2696"/>
        <pc:sldMkLst>
          <pc:docMk/>
          <pc:sldMk cId="858935169" sldId="630"/>
        </pc:sldMkLst>
        <pc:picChg chg="mod">
          <ac:chgData name="SHAW, DREW C." userId="aa744414-e39a-4689-8a73-885b835ba56b" providerId="ADAL" clId="{8FA988C2-2C2D-439A-8A34-E47E27069CDB}" dt="2023-06-28T12:37:10.520" v="1977" actId="14100"/>
          <ac:picMkLst>
            <pc:docMk/>
            <pc:sldMk cId="858935169" sldId="630"/>
            <ac:picMk id="3" creationId="{E994249E-F430-1205-124A-C2C3823F329C}"/>
          </ac:picMkLst>
        </pc:picChg>
      </pc:sldChg>
      <pc:sldChg chg="delSp add del mod">
        <pc:chgData name="SHAW, DREW C." userId="aa744414-e39a-4689-8a73-885b835ba56b" providerId="ADAL" clId="{8FA988C2-2C2D-439A-8A34-E47E27069CDB}" dt="2023-06-28T12:56:34.374" v="2150" actId="47"/>
        <pc:sldMkLst>
          <pc:docMk/>
          <pc:sldMk cId="798987955" sldId="631"/>
        </pc:sldMkLst>
        <pc:picChg chg="del">
          <ac:chgData name="SHAW, DREW C." userId="aa744414-e39a-4689-8a73-885b835ba56b" providerId="ADAL" clId="{8FA988C2-2C2D-439A-8A34-E47E27069CDB}" dt="2023-06-28T12:55:19.062" v="2137" actId="21"/>
          <ac:picMkLst>
            <pc:docMk/>
            <pc:sldMk cId="798987955" sldId="631"/>
            <ac:picMk id="3" creationId="{24A22AA2-32F5-6C48-B357-266189A9BB45}"/>
          </ac:picMkLst>
        </pc:picChg>
      </pc:sldChg>
      <pc:sldChg chg="modSp del mod">
        <pc:chgData name="SHAW, DREW C." userId="aa744414-e39a-4689-8a73-885b835ba56b" providerId="ADAL" clId="{8FA988C2-2C2D-439A-8A34-E47E27069CDB}" dt="2023-06-28T12:55:10.561" v="2135" actId="2696"/>
        <pc:sldMkLst>
          <pc:docMk/>
          <pc:sldMk cId="2846696351" sldId="631"/>
        </pc:sldMkLst>
        <pc:picChg chg="mod">
          <ac:chgData name="SHAW, DREW C." userId="aa744414-e39a-4689-8a73-885b835ba56b" providerId="ADAL" clId="{8FA988C2-2C2D-439A-8A34-E47E27069CDB}" dt="2023-06-28T12:54:40.895" v="2129" actId="1076"/>
          <ac:picMkLst>
            <pc:docMk/>
            <pc:sldMk cId="2846696351" sldId="631"/>
            <ac:picMk id="3" creationId="{24A22AA2-32F5-6C48-B357-266189A9BB45}"/>
          </ac:picMkLst>
        </pc:picChg>
      </pc:sldChg>
      <pc:sldChg chg="addSp delSp modSp mod setBg">
        <pc:chgData name="SHAW, DREW C." userId="aa744414-e39a-4689-8a73-885b835ba56b" providerId="ADAL" clId="{8FA988C2-2C2D-439A-8A34-E47E27069CDB}" dt="2023-06-28T18:38:08.381" v="7801" actId="26606"/>
        <pc:sldMkLst>
          <pc:docMk/>
          <pc:sldMk cId="642140902" sldId="633"/>
        </pc:sldMkLst>
        <pc:spChg chg="mod">
          <ac:chgData name="SHAW, DREW C." userId="aa744414-e39a-4689-8a73-885b835ba56b" providerId="ADAL" clId="{8FA988C2-2C2D-439A-8A34-E47E27069CDB}" dt="2023-06-28T18:38:08.381" v="7801" actId="26606"/>
          <ac:spMkLst>
            <pc:docMk/>
            <pc:sldMk cId="642140902" sldId="633"/>
            <ac:spMk id="2" creationId="{5ED234A6-056B-2ED7-439B-68B29EA82C49}"/>
          </ac:spMkLst>
        </pc:spChg>
        <pc:spChg chg="mod">
          <ac:chgData name="SHAW, DREW C." userId="aa744414-e39a-4689-8a73-885b835ba56b" providerId="ADAL" clId="{8FA988C2-2C2D-439A-8A34-E47E27069CDB}" dt="2023-06-28T18:38:08.381" v="7801" actId="26606"/>
          <ac:spMkLst>
            <pc:docMk/>
            <pc:sldMk cId="642140902" sldId="633"/>
            <ac:spMk id="3" creationId="{54E64720-9574-5277-4AAD-AEA54EC3E9F8}"/>
          </ac:spMkLst>
        </pc:spChg>
        <pc:spChg chg="add del">
          <ac:chgData name="SHAW, DREW C." userId="aa744414-e39a-4689-8a73-885b835ba56b" providerId="ADAL" clId="{8FA988C2-2C2D-439A-8A34-E47E27069CDB}" dt="2023-06-28T18:38:08.381" v="7801" actId="26606"/>
          <ac:spMkLst>
            <pc:docMk/>
            <pc:sldMk cId="642140902" sldId="633"/>
            <ac:spMk id="9" creationId="{04812C46-200A-4DEB-A05E-3ED6C68C2387}"/>
          </ac:spMkLst>
        </pc:spChg>
        <pc:spChg chg="add del">
          <ac:chgData name="SHAW, DREW C." userId="aa744414-e39a-4689-8a73-885b835ba56b" providerId="ADAL" clId="{8FA988C2-2C2D-439A-8A34-E47E27069CDB}" dt="2023-06-28T18:38:08.381" v="7801" actId="26606"/>
          <ac:spMkLst>
            <pc:docMk/>
            <pc:sldMk cId="642140902" sldId="633"/>
            <ac:spMk id="11" creationId="{D1EA859B-E555-4109-94F3-6700E046E008}"/>
          </ac:spMkLst>
        </pc:spChg>
        <pc:spChg chg="add">
          <ac:chgData name="SHAW, DREW C." userId="aa744414-e39a-4689-8a73-885b835ba56b" providerId="ADAL" clId="{8FA988C2-2C2D-439A-8A34-E47E27069CDB}" dt="2023-06-28T18:38:08.381" v="7801" actId="26606"/>
          <ac:spMkLst>
            <pc:docMk/>
            <pc:sldMk cId="642140902" sldId="633"/>
            <ac:spMk id="16" creationId="{04812C46-200A-4DEB-A05E-3ED6C68C2387}"/>
          </ac:spMkLst>
        </pc:spChg>
        <pc:spChg chg="add">
          <ac:chgData name="SHAW, DREW C." userId="aa744414-e39a-4689-8a73-885b835ba56b" providerId="ADAL" clId="{8FA988C2-2C2D-439A-8A34-E47E27069CDB}" dt="2023-06-28T18:38:08.381" v="7801" actId="26606"/>
          <ac:spMkLst>
            <pc:docMk/>
            <pc:sldMk cId="642140902" sldId="633"/>
            <ac:spMk id="18" creationId="{D1EA859B-E555-4109-94F3-6700E046E008}"/>
          </ac:spMkLst>
        </pc:spChg>
        <pc:picChg chg="add">
          <ac:chgData name="SHAW, DREW C." userId="aa744414-e39a-4689-8a73-885b835ba56b" providerId="ADAL" clId="{8FA988C2-2C2D-439A-8A34-E47E27069CDB}" dt="2023-06-28T13:15:57.814" v="2183" actId="26606"/>
          <ac:picMkLst>
            <pc:docMk/>
            <pc:sldMk cId="642140902" sldId="633"/>
            <ac:picMk id="5" creationId="{63D46BED-C043-AFC4-DBC3-CEF77DDC63C7}"/>
          </ac:picMkLst>
        </pc:picChg>
      </pc:sldChg>
      <pc:sldChg chg="addSp modSp mod setBg">
        <pc:chgData name="SHAW, DREW C." userId="aa744414-e39a-4689-8a73-885b835ba56b" providerId="ADAL" clId="{8FA988C2-2C2D-439A-8A34-E47E27069CDB}" dt="2023-06-28T19:02:04.367" v="8381" actId="26606"/>
        <pc:sldMkLst>
          <pc:docMk/>
          <pc:sldMk cId="230560984" sldId="634"/>
        </pc:sldMkLst>
        <pc:spChg chg="add">
          <ac:chgData name="SHAW, DREW C." userId="aa744414-e39a-4689-8a73-885b835ba56b" providerId="ADAL" clId="{8FA988C2-2C2D-439A-8A34-E47E27069CDB}" dt="2023-06-28T19:02:04.367" v="8381" actId="26606"/>
          <ac:spMkLst>
            <pc:docMk/>
            <pc:sldMk cId="230560984" sldId="634"/>
            <ac:spMk id="34" creationId="{AB8C311F-7253-4AED-9701-7FC0708C41C7}"/>
          </ac:spMkLst>
        </pc:spChg>
        <pc:spChg chg="add">
          <ac:chgData name="SHAW, DREW C." userId="aa744414-e39a-4689-8a73-885b835ba56b" providerId="ADAL" clId="{8FA988C2-2C2D-439A-8A34-E47E27069CDB}" dt="2023-06-28T19:02:04.367" v="8381" actId="26606"/>
          <ac:spMkLst>
            <pc:docMk/>
            <pc:sldMk cId="230560984" sldId="634"/>
            <ac:spMk id="36" creationId="{E2384209-CB15-4CDF-9D31-C44FD9A3F20D}"/>
          </ac:spMkLst>
        </pc:spChg>
        <pc:spChg chg="add">
          <ac:chgData name="SHAW, DREW C." userId="aa744414-e39a-4689-8a73-885b835ba56b" providerId="ADAL" clId="{8FA988C2-2C2D-439A-8A34-E47E27069CDB}" dt="2023-06-28T19:02:04.367" v="8381" actId="26606"/>
          <ac:spMkLst>
            <pc:docMk/>
            <pc:sldMk cId="230560984" sldId="634"/>
            <ac:spMk id="38" creationId="{2633B3B5-CC90-43F0-8714-D31D1F3F0209}"/>
          </ac:spMkLst>
        </pc:spChg>
        <pc:spChg chg="add">
          <ac:chgData name="SHAW, DREW C." userId="aa744414-e39a-4689-8a73-885b835ba56b" providerId="ADAL" clId="{8FA988C2-2C2D-439A-8A34-E47E27069CDB}" dt="2023-06-28T19:02:04.367" v="8381" actId="26606"/>
          <ac:spMkLst>
            <pc:docMk/>
            <pc:sldMk cId="230560984" sldId="634"/>
            <ac:spMk id="40" creationId="{A8D57A06-A426-446D-B02C-A2DC6B62E45E}"/>
          </ac:spMkLst>
        </pc:spChg>
        <pc:picChg chg="mod">
          <ac:chgData name="SHAW, DREW C." userId="aa744414-e39a-4689-8a73-885b835ba56b" providerId="ADAL" clId="{8FA988C2-2C2D-439A-8A34-E47E27069CDB}" dt="2023-06-28T19:02:04.367" v="8381" actId="26606"/>
          <ac:picMkLst>
            <pc:docMk/>
            <pc:sldMk cId="230560984" sldId="634"/>
            <ac:picMk id="3" creationId="{4C22E6A3-A96D-B7E0-59DF-3AB3E5D196FD}"/>
          </ac:picMkLst>
        </pc:picChg>
        <pc:inkChg chg="add mod">
          <ac:chgData name="SHAW, DREW C." userId="aa744414-e39a-4689-8a73-885b835ba56b" providerId="ADAL" clId="{8FA988C2-2C2D-439A-8A34-E47E27069CDB}" dt="2023-06-28T19:02:04.367" v="8381" actId="26606"/>
          <ac:inkMkLst>
            <pc:docMk/>
            <pc:sldMk cId="230560984" sldId="634"/>
            <ac:inkMk id="4" creationId="{AEABDBB9-19F1-8750-0788-151573AF043C}"/>
          </ac:inkMkLst>
        </pc:inkChg>
        <pc:inkChg chg="add mod">
          <ac:chgData name="SHAW, DREW C." userId="aa744414-e39a-4689-8a73-885b835ba56b" providerId="ADAL" clId="{8FA988C2-2C2D-439A-8A34-E47E27069CDB}" dt="2023-06-28T19:02:04.367" v="8381" actId="26606"/>
          <ac:inkMkLst>
            <pc:docMk/>
            <pc:sldMk cId="230560984" sldId="634"/>
            <ac:inkMk id="24" creationId="{3426F65D-0DF7-83D5-7F99-B1D693B00805}"/>
          </ac:inkMkLst>
        </pc:inkChg>
        <pc:inkChg chg="add mod">
          <ac:chgData name="SHAW, DREW C." userId="aa744414-e39a-4689-8a73-885b835ba56b" providerId="ADAL" clId="{8FA988C2-2C2D-439A-8A34-E47E27069CDB}" dt="2023-06-28T19:02:04.367" v="8381" actId="26606"/>
          <ac:inkMkLst>
            <pc:docMk/>
            <pc:sldMk cId="230560984" sldId="634"/>
            <ac:inkMk id="29" creationId="{EE8DE10B-E3BD-9790-9BA8-CF056BD09101}"/>
          </ac:inkMkLst>
        </pc:inkChg>
      </pc:sldChg>
      <pc:sldChg chg="modSp mod ord">
        <pc:chgData name="SHAW, DREW C." userId="aa744414-e39a-4689-8a73-885b835ba56b" providerId="ADAL" clId="{8FA988C2-2C2D-439A-8A34-E47E27069CDB}" dt="2023-06-28T18:59:55.608" v="8374" actId="255"/>
        <pc:sldMkLst>
          <pc:docMk/>
          <pc:sldMk cId="1800460216" sldId="635"/>
        </pc:sldMkLst>
        <pc:spChg chg="mod">
          <ac:chgData name="SHAW, DREW C." userId="aa744414-e39a-4689-8a73-885b835ba56b" providerId="ADAL" clId="{8FA988C2-2C2D-439A-8A34-E47E27069CDB}" dt="2023-06-28T18:59:55.608" v="8374" actId="255"/>
          <ac:spMkLst>
            <pc:docMk/>
            <pc:sldMk cId="1800460216" sldId="635"/>
            <ac:spMk id="2" creationId="{C6AC5D39-7E73-87BE-AAA0-EA85B57731A0}"/>
          </ac:spMkLst>
        </pc:spChg>
      </pc:sldChg>
      <pc:sldChg chg="del">
        <pc:chgData name="SHAW, DREW C." userId="aa744414-e39a-4689-8a73-885b835ba56b" providerId="ADAL" clId="{8FA988C2-2C2D-439A-8A34-E47E27069CDB}" dt="2023-06-29T15:36:54.703" v="8849" actId="2696"/>
        <pc:sldMkLst>
          <pc:docMk/>
          <pc:sldMk cId="1688307353" sldId="638"/>
        </pc:sldMkLst>
      </pc:sldChg>
      <pc:sldChg chg="addSp delSp modSp mod">
        <pc:chgData name="SHAW, DREW C." userId="aa744414-e39a-4689-8a73-885b835ba56b" providerId="ADAL" clId="{8FA988C2-2C2D-439A-8A34-E47E27069CDB}" dt="2023-06-29T15:34:56.922" v="8846" actId="14100"/>
        <pc:sldMkLst>
          <pc:docMk/>
          <pc:sldMk cId="673560028" sldId="640"/>
        </pc:sldMkLst>
        <pc:spChg chg="mod">
          <ac:chgData name="SHAW, DREW C." userId="aa744414-e39a-4689-8a73-885b835ba56b" providerId="ADAL" clId="{8FA988C2-2C2D-439A-8A34-E47E27069CDB}" dt="2023-06-28T19:01:12.965" v="8379" actId="26606"/>
          <ac:spMkLst>
            <pc:docMk/>
            <pc:sldMk cId="673560028" sldId="640"/>
            <ac:spMk id="22" creationId="{2289A8A6-7747-4F57-8C18-D02D89444E14}"/>
          </ac:spMkLst>
        </pc:spChg>
        <pc:spChg chg="add del">
          <ac:chgData name="SHAW, DREW C." userId="aa744414-e39a-4689-8a73-885b835ba56b" providerId="ADAL" clId="{8FA988C2-2C2D-439A-8A34-E47E27069CDB}" dt="2023-06-28T19:00:55.663" v="8378" actId="26606"/>
          <ac:spMkLst>
            <pc:docMk/>
            <pc:sldMk cId="673560028" sldId="640"/>
            <ac:spMk id="26" creationId="{69D184B2-2226-4E31-BCCB-444330767440}"/>
          </ac:spMkLst>
        </pc:spChg>
        <pc:spChg chg="add del">
          <ac:chgData name="SHAW, DREW C." userId="aa744414-e39a-4689-8a73-885b835ba56b" providerId="ADAL" clId="{8FA988C2-2C2D-439A-8A34-E47E27069CDB}" dt="2023-06-28T19:00:55.663" v="8378" actId="26606"/>
          <ac:spMkLst>
            <pc:docMk/>
            <pc:sldMk cId="673560028" sldId="640"/>
            <ac:spMk id="27" creationId="{1AC4D4E3-486A-464A-8EC8-D44881097267}"/>
          </ac:spMkLst>
        </pc:spChg>
        <pc:spChg chg="add del">
          <ac:chgData name="SHAW, DREW C." userId="aa744414-e39a-4689-8a73-885b835ba56b" providerId="ADAL" clId="{8FA988C2-2C2D-439A-8A34-E47E27069CDB}" dt="2023-06-28T19:00:55.663" v="8378" actId="26606"/>
          <ac:spMkLst>
            <pc:docMk/>
            <pc:sldMk cId="673560028" sldId="640"/>
            <ac:spMk id="28" creationId="{864DE13E-58EB-4475-B79C-0D4FC651239B}"/>
          </ac:spMkLst>
        </pc:spChg>
        <pc:spChg chg="add del">
          <ac:chgData name="SHAW, DREW C." userId="aa744414-e39a-4689-8a73-885b835ba56b" providerId="ADAL" clId="{8FA988C2-2C2D-439A-8A34-E47E27069CDB}" dt="2023-06-28T19:00:33.504" v="8376" actId="26606"/>
          <ac:spMkLst>
            <pc:docMk/>
            <pc:sldMk cId="673560028" sldId="640"/>
            <ac:spMk id="29" creationId="{AB8C311F-7253-4AED-9701-7FC0708C41C7}"/>
          </ac:spMkLst>
        </pc:spChg>
        <pc:spChg chg="add">
          <ac:chgData name="SHAW, DREW C." userId="aa744414-e39a-4689-8a73-885b835ba56b" providerId="ADAL" clId="{8FA988C2-2C2D-439A-8A34-E47E27069CDB}" dt="2023-06-28T19:01:12.965" v="8379" actId="26606"/>
          <ac:spMkLst>
            <pc:docMk/>
            <pc:sldMk cId="673560028" sldId="640"/>
            <ac:spMk id="30" creationId="{AB8C311F-7253-4AED-9701-7FC0708C41C7}"/>
          </ac:spMkLst>
        </pc:spChg>
        <pc:spChg chg="add del">
          <ac:chgData name="SHAW, DREW C." userId="aa744414-e39a-4689-8a73-885b835ba56b" providerId="ADAL" clId="{8FA988C2-2C2D-439A-8A34-E47E27069CDB}" dt="2023-06-28T19:00:33.504" v="8376" actId="26606"/>
          <ac:spMkLst>
            <pc:docMk/>
            <pc:sldMk cId="673560028" sldId="640"/>
            <ac:spMk id="31" creationId="{E2384209-CB15-4CDF-9D31-C44FD9A3F20D}"/>
          </ac:spMkLst>
        </pc:spChg>
        <pc:spChg chg="add">
          <ac:chgData name="SHAW, DREW C." userId="aa744414-e39a-4689-8a73-885b835ba56b" providerId="ADAL" clId="{8FA988C2-2C2D-439A-8A34-E47E27069CDB}" dt="2023-06-28T19:01:12.965" v="8379" actId="26606"/>
          <ac:spMkLst>
            <pc:docMk/>
            <pc:sldMk cId="673560028" sldId="640"/>
            <ac:spMk id="32" creationId="{E2384209-CB15-4CDF-9D31-C44FD9A3F20D}"/>
          </ac:spMkLst>
        </pc:spChg>
        <pc:spChg chg="add del">
          <ac:chgData name="SHAW, DREW C." userId="aa744414-e39a-4689-8a73-885b835ba56b" providerId="ADAL" clId="{8FA988C2-2C2D-439A-8A34-E47E27069CDB}" dt="2023-06-28T19:00:33.504" v="8376" actId="26606"/>
          <ac:spMkLst>
            <pc:docMk/>
            <pc:sldMk cId="673560028" sldId="640"/>
            <ac:spMk id="33" creationId="{2633B3B5-CC90-43F0-8714-D31D1F3F0209}"/>
          </ac:spMkLst>
        </pc:spChg>
        <pc:spChg chg="add">
          <ac:chgData name="SHAW, DREW C." userId="aa744414-e39a-4689-8a73-885b835ba56b" providerId="ADAL" clId="{8FA988C2-2C2D-439A-8A34-E47E27069CDB}" dt="2023-06-28T19:01:12.965" v="8379" actId="26606"/>
          <ac:spMkLst>
            <pc:docMk/>
            <pc:sldMk cId="673560028" sldId="640"/>
            <ac:spMk id="34" creationId="{2633B3B5-CC90-43F0-8714-D31D1F3F0209}"/>
          </ac:spMkLst>
        </pc:spChg>
        <pc:spChg chg="add del">
          <ac:chgData name="SHAW, DREW C." userId="aa744414-e39a-4689-8a73-885b835ba56b" providerId="ADAL" clId="{8FA988C2-2C2D-439A-8A34-E47E27069CDB}" dt="2023-06-28T19:00:33.504" v="8376" actId="26606"/>
          <ac:spMkLst>
            <pc:docMk/>
            <pc:sldMk cId="673560028" sldId="640"/>
            <ac:spMk id="35" creationId="{A8D57A06-A426-446D-B02C-A2DC6B62E45E}"/>
          </ac:spMkLst>
        </pc:spChg>
        <pc:spChg chg="add">
          <ac:chgData name="SHAW, DREW C." userId="aa744414-e39a-4689-8a73-885b835ba56b" providerId="ADAL" clId="{8FA988C2-2C2D-439A-8A34-E47E27069CDB}" dt="2023-06-28T19:01:12.965" v="8379" actId="26606"/>
          <ac:spMkLst>
            <pc:docMk/>
            <pc:sldMk cId="673560028" sldId="640"/>
            <ac:spMk id="36" creationId="{A8D57A06-A426-446D-B02C-A2DC6B62E45E}"/>
          </ac:spMkLst>
        </pc:spChg>
        <pc:picChg chg="mod">
          <ac:chgData name="SHAW, DREW C." userId="aa744414-e39a-4689-8a73-885b835ba56b" providerId="ADAL" clId="{8FA988C2-2C2D-439A-8A34-E47E27069CDB}" dt="2023-06-29T15:34:56.922" v="8846" actId="14100"/>
          <ac:picMkLst>
            <pc:docMk/>
            <pc:sldMk cId="673560028" sldId="640"/>
            <ac:picMk id="5" creationId="{D913875C-2820-9B2D-FE4F-0B02EA033A96}"/>
          </ac:picMkLst>
        </pc:picChg>
        <pc:inkChg chg="add mod">
          <ac:chgData name="SHAW, DREW C." userId="aa744414-e39a-4689-8a73-885b835ba56b" providerId="ADAL" clId="{8FA988C2-2C2D-439A-8A34-E47E27069CDB}" dt="2023-06-28T19:01:12.965" v="8379" actId="26606"/>
          <ac:inkMkLst>
            <pc:docMk/>
            <pc:sldMk cId="673560028" sldId="640"/>
            <ac:inkMk id="9" creationId="{37722884-0C98-BB8F-6C98-30563F9B6F73}"/>
          </ac:inkMkLst>
        </pc:inkChg>
        <pc:inkChg chg="add mod">
          <ac:chgData name="SHAW, DREW C." userId="aa744414-e39a-4689-8a73-885b835ba56b" providerId="ADAL" clId="{8FA988C2-2C2D-439A-8A34-E47E27069CDB}" dt="2023-06-28T19:01:12.965" v="8379" actId="26606"/>
          <ac:inkMkLst>
            <pc:docMk/>
            <pc:sldMk cId="673560028" sldId="640"/>
            <ac:inkMk id="13" creationId="{0237127C-C455-21F1-2AC5-6BADB0FA0B3C}"/>
          </ac:inkMkLst>
        </pc:inkChg>
        <pc:inkChg chg="add mod">
          <ac:chgData name="SHAW, DREW C." userId="aa744414-e39a-4689-8a73-885b835ba56b" providerId="ADAL" clId="{8FA988C2-2C2D-439A-8A34-E47E27069CDB}" dt="2023-06-28T19:01:12.965" v="8379" actId="26606"/>
          <ac:inkMkLst>
            <pc:docMk/>
            <pc:sldMk cId="673560028" sldId="640"/>
            <ac:inkMk id="15" creationId="{50DF5C42-B732-93AF-D4F5-BDE2BC7E65FE}"/>
          </ac:inkMkLst>
        </pc:inkChg>
        <pc:inkChg chg="add mod">
          <ac:chgData name="SHAW, DREW C." userId="aa744414-e39a-4689-8a73-885b835ba56b" providerId="ADAL" clId="{8FA988C2-2C2D-439A-8A34-E47E27069CDB}" dt="2023-06-28T19:01:12.965" v="8379" actId="26606"/>
          <ac:inkMkLst>
            <pc:docMk/>
            <pc:sldMk cId="673560028" sldId="640"/>
            <ac:inkMk id="17" creationId="{E8A9E1EF-7A0A-3F93-CB6B-9A87065111CD}"/>
          </ac:inkMkLst>
        </pc:inkChg>
        <pc:inkChg chg="add mod">
          <ac:chgData name="SHAW, DREW C." userId="aa744414-e39a-4689-8a73-885b835ba56b" providerId="ADAL" clId="{8FA988C2-2C2D-439A-8A34-E47E27069CDB}" dt="2023-06-28T19:01:12.965" v="8379" actId="26606"/>
          <ac:inkMkLst>
            <pc:docMk/>
            <pc:sldMk cId="673560028" sldId="640"/>
            <ac:inkMk id="19" creationId="{9155AA7A-11E2-463B-27B2-1630F6E3E855}"/>
          </ac:inkMkLst>
        </pc:inkChg>
        <pc:inkChg chg="add mod">
          <ac:chgData name="SHAW, DREW C." userId="aa744414-e39a-4689-8a73-885b835ba56b" providerId="ADAL" clId="{8FA988C2-2C2D-439A-8A34-E47E27069CDB}" dt="2023-06-28T19:01:12.965" v="8379" actId="26606"/>
          <ac:inkMkLst>
            <pc:docMk/>
            <pc:sldMk cId="673560028" sldId="640"/>
            <ac:inkMk id="21" creationId="{FE3693E4-73A1-4CFD-BFDB-2294CB6AEAEB}"/>
          </ac:inkMkLst>
        </pc:inkChg>
        <pc:inkChg chg="add mod">
          <ac:chgData name="SHAW, DREW C." userId="aa744414-e39a-4689-8a73-885b835ba56b" providerId="ADAL" clId="{8FA988C2-2C2D-439A-8A34-E47E27069CDB}" dt="2023-06-28T19:01:12.965" v="8379" actId="26606"/>
          <ac:inkMkLst>
            <pc:docMk/>
            <pc:sldMk cId="673560028" sldId="640"/>
            <ac:inkMk id="23" creationId="{22E30FCE-6792-907B-8E3B-23C2FE93DA51}"/>
          </ac:inkMkLst>
        </pc:inkChg>
        <pc:inkChg chg="add mod">
          <ac:chgData name="SHAW, DREW C." userId="aa744414-e39a-4689-8a73-885b835ba56b" providerId="ADAL" clId="{8FA988C2-2C2D-439A-8A34-E47E27069CDB}" dt="2023-06-28T19:01:12.965" v="8379" actId="26606"/>
          <ac:inkMkLst>
            <pc:docMk/>
            <pc:sldMk cId="673560028" sldId="640"/>
            <ac:inkMk id="24" creationId="{1B63080C-5C42-FA49-DA57-6304F709610B}"/>
          </ac:inkMkLst>
        </pc:inkChg>
      </pc:sldChg>
      <pc:sldChg chg="addSp delSp modSp mod setBg">
        <pc:chgData name="SHAW, DREW C." userId="aa744414-e39a-4689-8a73-885b835ba56b" providerId="ADAL" clId="{8FA988C2-2C2D-439A-8A34-E47E27069CDB}" dt="2023-06-29T15:35:23.472" v="8848" actId="14100"/>
        <pc:sldMkLst>
          <pc:docMk/>
          <pc:sldMk cId="2939200058" sldId="641"/>
        </pc:sldMkLst>
        <pc:spChg chg="del">
          <ac:chgData name="SHAW, DREW C." userId="aa744414-e39a-4689-8a73-885b835ba56b" providerId="ADAL" clId="{8FA988C2-2C2D-439A-8A34-E47E27069CDB}" dt="2023-06-28T19:01:34.365" v="8380" actId="26606"/>
          <ac:spMkLst>
            <pc:docMk/>
            <pc:sldMk cId="2939200058" sldId="641"/>
            <ac:spMk id="2" creationId="{437B5F80-E073-C58A-690F-FF6D3FF35CF3}"/>
          </ac:spMkLst>
        </pc:spChg>
        <pc:spChg chg="add">
          <ac:chgData name="SHAW, DREW C." userId="aa744414-e39a-4689-8a73-885b835ba56b" providerId="ADAL" clId="{8FA988C2-2C2D-439A-8A34-E47E27069CDB}" dt="2023-06-28T19:01:34.365" v="8380" actId="26606"/>
          <ac:spMkLst>
            <pc:docMk/>
            <pc:sldMk cId="2939200058" sldId="641"/>
            <ac:spMk id="29" creationId="{AB8C311F-7253-4AED-9701-7FC0708C41C7}"/>
          </ac:spMkLst>
        </pc:spChg>
        <pc:spChg chg="add">
          <ac:chgData name="SHAW, DREW C." userId="aa744414-e39a-4689-8a73-885b835ba56b" providerId="ADAL" clId="{8FA988C2-2C2D-439A-8A34-E47E27069CDB}" dt="2023-06-28T19:01:34.365" v="8380" actId="26606"/>
          <ac:spMkLst>
            <pc:docMk/>
            <pc:sldMk cId="2939200058" sldId="641"/>
            <ac:spMk id="30" creationId="{E2384209-CB15-4CDF-9D31-C44FD9A3F20D}"/>
          </ac:spMkLst>
        </pc:spChg>
        <pc:spChg chg="add">
          <ac:chgData name="SHAW, DREW C." userId="aa744414-e39a-4689-8a73-885b835ba56b" providerId="ADAL" clId="{8FA988C2-2C2D-439A-8A34-E47E27069CDB}" dt="2023-06-28T19:01:34.365" v="8380" actId="26606"/>
          <ac:spMkLst>
            <pc:docMk/>
            <pc:sldMk cId="2939200058" sldId="641"/>
            <ac:spMk id="31" creationId="{2633B3B5-CC90-43F0-8714-D31D1F3F0209}"/>
          </ac:spMkLst>
        </pc:spChg>
        <pc:spChg chg="add">
          <ac:chgData name="SHAW, DREW C." userId="aa744414-e39a-4689-8a73-885b835ba56b" providerId="ADAL" clId="{8FA988C2-2C2D-439A-8A34-E47E27069CDB}" dt="2023-06-28T19:01:34.365" v="8380" actId="26606"/>
          <ac:spMkLst>
            <pc:docMk/>
            <pc:sldMk cId="2939200058" sldId="641"/>
            <ac:spMk id="32" creationId="{A8D57A06-A426-446D-B02C-A2DC6B62E45E}"/>
          </ac:spMkLst>
        </pc:spChg>
        <pc:picChg chg="mod">
          <ac:chgData name="SHAW, DREW C." userId="aa744414-e39a-4689-8a73-885b835ba56b" providerId="ADAL" clId="{8FA988C2-2C2D-439A-8A34-E47E27069CDB}" dt="2023-06-29T15:35:23.472" v="8848" actId="14100"/>
          <ac:picMkLst>
            <pc:docMk/>
            <pc:sldMk cId="2939200058" sldId="641"/>
            <ac:picMk id="5" creationId="{9C496069-B4DF-18CC-2423-83AEE1034625}"/>
          </ac:picMkLst>
        </pc:picChg>
        <pc:inkChg chg="add mod">
          <ac:chgData name="SHAW, DREW C." userId="aa744414-e39a-4689-8a73-885b835ba56b" providerId="ADAL" clId="{8FA988C2-2C2D-439A-8A34-E47E27069CDB}" dt="2023-06-28T19:01:34.365" v="8380" actId="26606"/>
          <ac:inkMkLst>
            <pc:docMk/>
            <pc:sldMk cId="2939200058" sldId="641"/>
            <ac:inkMk id="6" creationId="{D5FFB468-8684-AEBF-4B42-76338D262346}"/>
          </ac:inkMkLst>
        </pc:inkChg>
      </pc:sldChg>
      <pc:sldChg chg="addSp modSp mod setBg modNotesTx">
        <pc:chgData name="SHAW, DREW C." userId="aa744414-e39a-4689-8a73-885b835ba56b" providerId="ADAL" clId="{8FA988C2-2C2D-439A-8A34-E47E27069CDB}" dt="2023-06-29T16:11:05.100" v="9302" actId="20577"/>
        <pc:sldMkLst>
          <pc:docMk/>
          <pc:sldMk cId="3444205531" sldId="643"/>
        </pc:sldMkLst>
        <pc:spChg chg="mod">
          <ac:chgData name="SHAW, DREW C." userId="aa744414-e39a-4689-8a73-885b835ba56b" providerId="ADAL" clId="{8FA988C2-2C2D-439A-8A34-E47E27069CDB}" dt="2023-06-28T18:39:13.365" v="7804" actId="26606"/>
          <ac:spMkLst>
            <pc:docMk/>
            <pc:sldMk cId="3444205531" sldId="643"/>
            <ac:spMk id="2" creationId="{2F9FD9FF-31C8-784B-CCED-B8DDABE1B87B}"/>
          </ac:spMkLst>
        </pc:spChg>
        <pc:spChg chg="mod">
          <ac:chgData name="SHAW, DREW C." userId="aa744414-e39a-4689-8a73-885b835ba56b" providerId="ADAL" clId="{8FA988C2-2C2D-439A-8A34-E47E27069CDB}" dt="2023-06-28T18:39:13.365" v="7804" actId="26606"/>
          <ac:spMkLst>
            <pc:docMk/>
            <pc:sldMk cId="3444205531" sldId="643"/>
            <ac:spMk id="3" creationId="{04EC6983-409F-B506-0ACC-0C3032BD2BA4}"/>
          </ac:spMkLst>
        </pc:spChg>
        <pc:spChg chg="add">
          <ac:chgData name="SHAW, DREW C." userId="aa744414-e39a-4689-8a73-885b835ba56b" providerId="ADAL" clId="{8FA988C2-2C2D-439A-8A34-E47E27069CDB}" dt="2023-06-28T18:39:13.365" v="7804" actId="26606"/>
          <ac:spMkLst>
            <pc:docMk/>
            <pc:sldMk cId="3444205531" sldId="643"/>
            <ac:spMk id="9" creationId="{79BB35BC-D5C2-4C8B-A22A-A71E6191913B}"/>
          </ac:spMkLst>
        </pc:spChg>
        <pc:picChg chg="add">
          <ac:chgData name="SHAW, DREW C." userId="aa744414-e39a-4689-8a73-885b835ba56b" providerId="ADAL" clId="{8FA988C2-2C2D-439A-8A34-E47E27069CDB}" dt="2023-06-28T18:39:13.365" v="7804" actId="26606"/>
          <ac:picMkLst>
            <pc:docMk/>
            <pc:sldMk cId="3444205531" sldId="643"/>
            <ac:picMk id="5" creationId="{49D1EF83-1801-DD35-1415-E7719ABC6DCC}"/>
          </ac:picMkLst>
        </pc:picChg>
      </pc:sldChg>
      <pc:sldChg chg="addSp delSp modSp del mod ord setBg">
        <pc:chgData name="SHAW, DREW C." userId="aa744414-e39a-4689-8a73-885b835ba56b" providerId="ADAL" clId="{8FA988C2-2C2D-439A-8A34-E47E27069CDB}" dt="2023-06-29T15:32:58.533" v="8713" actId="47"/>
        <pc:sldMkLst>
          <pc:docMk/>
          <pc:sldMk cId="144805343" sldId="644"/>
        </pc:sldMkLst>
        <pc:spChg chg="mod">
          <ac:chgData name="SHAW, DREW C." userId="aa744414-e39a-4689-8a73-885b835ba56b" providerId="ADAL" clId="{8FA988C2-2C2D-439A-8A34-E47E27069CDB}" dt="2023-06-28T18:58:50.234" v="8373" actId="26606"/>
          <ac:spMkLst>
            <pc:docMk/>
            <pc:sldMk cId="144805343" sldId="644"/>
            <ac:spMk id="2" creationId="{7C52865A-3361-E0B2-3F2D-4ACC05DC9559}"/>
          </ac:spMkLst>
        </pc:spChg>
        <pc:spChg chg="add del">
          <ac:chgData name="SHAW, DREW C." userId="aa744414-e39a-4689-8a73-885b835ba56b" providerId="ADAL" clId="{8FA988C2-2C2D-439A-8A34-E47E27069CDB}" dt="2023-06-28T18:58:50.234" v="8373" actId="26606"/>
          <ac:spMkLst>
            <pc:docMk/>
            <pc:sldMk cId="144805343" sldId="644"/>
            <ac:spMk id="3" creationId="{52C47E71-4F3F-36E8-B191-1CA119C2F6FD}"/>
          </ac:spMkLst>
        </pc:spChg>
        <pc:spChg chg="add del">
          <ac:chgData name="SHAW, DREW C." userId="aa744414-e39a-4689-8a73-885b835ba56b" providerId="ADAL" clId="{8FA988C2-2C2D-439A-8A34-E47E27069CDB}" dt="2023-06-28T18:58:50.177" v="8372" actId="26606"/>
          <ac:spMkLst>
            <pc:docMk/>
            <pc:sldMk cId="144805343" sldId="644"/>
            <ac:spMk id="9" creationId="{BACC6370-2D7E-4714-9D71-7542949D7D5D}"/>
          </ac:spMkLst>
        </pc:spChg>
        <pc:spChg chg="add del">
          <ac:chgData name="SHAW, DREW C." userId="aa744414-e39a-4689-8a73-885b835ba56b" providerId="ADAL" clId="{8FA988C2-2C2D-439A-8A34-E47E27069CDB}" dt="2023-06-28T18:58:50.177" v="8372" actId="26606"/>
          <ac:spMkLst>
            <pc:docMk/>
            <pc:sldMk cId="144805343" sldId="644"/>
            <ac:spMk id="11" creationId="{256B2C21-A230-48C0-8DF1-C46611373C44}"/>
          </ac:spMkLst>
        </pc:spChg>
        <pc:spChg chg="add del">
          <ac:chgData name="SHAW, DREW C." userId="aa744414-e39a-4689-8a73-885b835ba56b" providerId="ADAL" clId="{8FA988C2-2C2D-439A-8A34-E47E27069CDB}" dt="2023-06-28T18:58:50.177" v="8372" actId="26606"/>
          <ac:spMkLst>
            <pc:docMk/>
            <pc:sldMk cId="144805343" sldId="644"/>
            <ac:spMk id="13" creationId="{3847E18C-932D-4C95-AABA-FEC7C9499AD7}"/>
          </ac:spMkLst>
        </pc:spChg>
        <pc:spChg chg="add del">
          <ac:chgData name="SHAW, DREW C." userId="aa744414-e39a-4689-8a73-885b835ba56b" providerId="ADAL" clId="{8FA988C2-2C2D-439A-8A34-E47E27069CDB}" dt="2023-06-28T18:58:50.177" v="8372" actId="26606"/>
          <ac:spMkLst>
            <pc:docMk/>
            <pc:sldMk cId="144805343" sldId="644"/>
            <ac:spMk id="15" creationId="{3150CB11-0C61-439E-910F-5787759E72A0}"/>
          </ac:spMkLst>
        </pc:spChg>
        <pc:spChg chg="add del">
          <ac:chgData name="SHAW, DREW C." userId="aa744414-e39a-4689-8a73-885b835ba56b" providerId="ADAL" clId="{8FA988C2-2C2D-439A-8A34-E47E27069CDB}" dt="2023-06-28T18:58:50.177" v="8372" actId="26606"/>
          <ac:spMkLst>
            <pc:docMk/>
            <pc:sldMk cId="144805343" sldId="644"/>
            <ac:spMk id="17" creationId="{43F8A58B-5155-44CE-A5FF-7647B47D0A7A}"/>
          </ac:spMkLst>
        </pc:spChg>
        <pc:spChg chg="add del">
          <ac:chgData name="SHAW, DREW C." userId="aa744414-e39a-4689-8a73-885b835ba56b" providerId="ADAL" clId="{8FA988C2-2C2D-439A-8A34-E47E27069CDB}" dt="2023-06-28T18:58:50.177" v="8372" actId="26606"/>
          <ac:spMkLst>
            <pc:docMk/>
            <pc:sldMk cId="144805343" sldId="644"/>
            <ac:spMk id="19" creationId="{443F2ACA-E6D6-4028-82DD-F03C262D5DE6}"/>
          </ac:spMkLst>
        </pc:spChg>
        <pc:spChg chg="add">
          <ac:chgData name="SHAW, DREW C." userId="aa744414-e39a-4689-8a73-885b835ba56b" providerId="ADAL" clId="{8FA988C2-2C2D-439A-8A34-E47E27069CDB}" dt="2023-06-28T18:58:50.234" v="8373" actId="26606"/>
          <ac:spMkLst>
            <pc:docMk/>
            <pc:sldMk cId="144805343" sldId="644"/>
            <ac:spMk id="35" creationId="{0C541B88-1AE9-40C3-AFD5-967787C1979F}"/>
          </ac:spMkLst>
        </pc:spChg>
        <pc:spChg chg="add">
          <ac:chgData name="SHAW, DREW C." userId="aa744414-e39a-4689-8a73-885b835ba56b" providerId="ADAL" clId="{8FA988C2-2C2D-439A-8A34-E47E27069CDB}" dt="2023-06-28T18:58:50.234" v="8373" actId="26606"/>
          <ac:spMkLst>
            <pc:docMk/>
            <pc:sldMk cId="144805343" sldId="644"/>
            <ac:spMk id="36" creationId="{E5F17139-31EE-46AC-B04F-DBBD852DD6CB}"/>
          </ac:spMkLst>
        </pc:spChg>
        <pc:spChg chg="add">
          <ac:chgData name="SHAW, DREW C." userId="aa744414-e39a-4689-8a73-885b835ba56b" providerId="ADAL" clId="{8FA988C2-2C2D-439A-8A34-E47E27069CDB}" dt="2023-06-28T18:58:50.234" v="8373" actId="26606"/>
          <ac:spMkLst>
            <pc:docMk/>
            <pc:sldMk cId="144805343" sldId="644"/>
            <ac:spMk id="39" creationId="{89D16701-DA76-4F72-BB63-E2C3FFBDFE0F}"/>
          </ac:spMkLst>
        </pc:spChg>
        <pc:spChg chg="add">
          <ac:chgData name="SHAW, DREW C." userId="aa744414-e39a-4689-8a73-885b835ba56b" providerId="ADAL" clId="{8FA988C2-2C2D-439A-8A34-E47E27069CDB}" dt="2023-06-28T18:58:50.234" v="8373" actId="26606"/>
          <ac:spMkLst>
            <pc:docMk/>
            <pc:sldMk cId="144805343" sldId="644"/>
            <ac:spMk id="40" creationId="{1CC28BE1-9DC6-43FE-9582-39F091098D77}"/>
          </ac:spMkLst>
        </pc:spChg>
        <pc:grpChg chg="add">
          <ac:chgData name="SHAW, DREW C." userId="aa744414-e39a-4689-8a73-885b835ba56b" providerId="ADAL" clId="{8FA988C2-2C2D-439A-8A34-E47E27069CDB}" dt="2023-06-28T18:58:50.234" v="8373" actId="26606"/>
          <ac:grpSpMkLst>
            <pc:docMk/>
            <pc:sldMk cId="144805343" sldId="644"/>
            <ac:grpSpMk id="21" creationId="{AF9AF3F3-CE0C-4125-BDD7-346487FA0B40}"/>
          </ac:grpSpMkLst>
        </pc:grpChg>
        <pc:grpChg chg="add">
          <ac:chgData name="SHAW, DREW C." userId="aa744414-e39a-4689-8a73-885b835ba56b" providerId="ADAL" clId="{8FA988C2-2C2D-439A-8A34-E47E27069CDB}" dt="2023-06-28T18:58:50.234" v="8373" actId="26606"/>
          <ac:grpSpMkLst>
            <pc:docMk/>
            <pc:sldMk cId="144805343" sldId="644"/>
            <ac:grpSpMk id="37" creationId="{7CF625D3-71A3-4F30-A096-8EF334E959D0}"/>
          </ac:grpSpMkLst>
        </pc:grpChg>
        <pc:graphicFrameChg chg="add del">
          <ac:chgData name="SHAW, DREW C." userId="aa744414-e39a-4689-8a73-885b835ba56b" providerId="ADAL" clId="{8FA988C2-2C2D-439A-8A34-E47E27069CDB}" dt="2023-06-28T18:58:50.177" v="8372" actId="26606"/>
          <ac:graphicFrameMkLst>
            <pc:docMk/>
            <pc:sldMk cId="144805343" sldId="644"/>
            <ac:graphicFrameMk id="5" creationId="{04051F53-4106-7611-9AAD-4EBEC67BA487}"/>
          </ac:graphicFrameMkLst>
        </pc:graphicFrameChg>
        <pc:graphicFrameChg chg="add">
          <ac:chgData name="SHAW, DREW C." userId="aa744414-e39a-4689-8a73-885b835ba56b" providerId="ADAL" clId="{8FA988C2-2C2D-439A-8A34-E47E27069CDB}" dt="2023-06-28T18:58:50.234" v="8373" actId="26606"/>
          <ac:graphicFrameMkLst>
            <pc:docMk/>
            <pc:sldMk cId="144805343" sldId="644"/>
            <ac:graphicFrameMk id="41" creationId="{6CFD7F0B-5956-E29A-4664-D1E023FCC9EE}"/>
          </ac:graphicFrameMkLst>
        </pc:graphicFrameChg>
      </pc:sldChg>
      <pc:sldChg chg="addSp delSp modSp mod setBg modNotesTx">
        <pc:chgData name="SHAW, DREW C." userId="aa744414-e39a-4689-8a73-885b835ba56b" providerId="ADAL" clId="{8FA988C2-2C2D-439A-8A34-E47E27069CDB}" dt="2023-06-29T16:08:58.003" v="8973" actId="20577"/>
        <pc:sldMkLst>
          <pc:docMk/>
          <pc:sldMk cId="3130905111" sldId="645"/>
        </pc:sldMkLst>
        <pc:spChg chg="mod">
          <ac:chgData name="SHAW, DREW C." userId="aa744414-e39a-4689-8a73-885b835ba56b" providerId="ADAL" clId="{8FA988C2-2C2D-439A-8A34-E47E27069CDB}" dt="2023-06-26T15:24:54.733" v="852" actId="26606"/>
          <ac:spMkLst>
            <pc:docMk/>
            <pc:sldMk cId="3130905111" sldId="645"/>
            <ac:spMk id="2" creationId="{6C654BA9-F944-9A33-B3DD-FC2785994959}"/>
          </ac:spMkLst>
        </pc:spChg>
        <pc:spChg chg="mod">
          <ac:chgData name="SHAW, DREW C." userId="aa744414-e39a-4689-8a73-885b835ba56b" providerId="ADAL" clId="{8FA988C2-2C2D-439A-8A34-E47E27069CDB}" dt="2023-06-26T15:24:54.733" v="852" actId="26606"/>
          <ac:spMkLst>
            <pc:docMk/>
            <pc:sldMk cId="3130905111" sldId="645"/>
            <ac:spMk id="3" creationId="{D596FB1A-4A0E-9303-09CA-7219E885087C}"/>
          </ac:spMkLst>
        </pc:spChg>
        <pc:spChg chg="add del">
          <ac:chgData name="SHAW, DREW C." userId="aa744414-e39a-4689-8a73-885b835ba56b" providerId="ADAL" clId="{8FA988C2-2C2D-439A-8A34-E47E27069CDB}" dt="2023-06-26T15:32:53.114" v="904" actId="26606"/>
          <ac:spMkLst>
            <pc:docMk/>
            <pc:sldMk cId="3130905111" sldId="645"/>
            <ac:spMk id="1031" creationId="{5A0118C5-4F8D-4CF4-BADD-53FEACC6C42A}"/>
          </ac:spMkLst>
        </pc:spChg>
        <pc:spChg chg="add del">
          <ac:chgData name="SHAW, DREW C." userId="aa744414-e39a-4689-8a73-885b835ba56b" providerId="ADAL" clId="{8FA988C2-2C2D-439A-8A34-E47E27069CDB}" dt="2023-06-26T15:32:53.114" v="904" actId="26606"/>
          <ac:spMkLst>
            <pc:docMk/>
            <pc:sldMk cId="3130905111" sldId="645"/>
            <ac:spMk id="1037" creationId="{CAEBFCD5-5356-4326-8D39-8235A46CD7B2}"/>
          </ac:spMkLst>
        </pc:spChg>
        <pc:spChg chg="add del">
          <ac:chgData name="SHAW, DREW C." userId="aa744414-e39a-4689-8a73-885b835ba56b" providerId="ADAL" clId="{8FA988C2-2C2D-439A-8A34-E47E27069CDB}" dt="2023-06-26T15:33:06.778" v="906" actId="26606"/>
          <ac:spMkLst>
            <pc:docMk/>
            <pc:sldMk cId="3130905111" sldId="645"/>
            <ac:spMk id="1076" creationId="{5A0118C5-4F8D-4CF4-BADD-53FEACC6C42A}"/>
          </ac:spMkLst>
        </pc:spChg>
        <pc:spChg chg="add del">
          <ac:chgData name="SHAW, DREW C." userId="aa744414-e39a-4689-8a73-885b835ba56b" providerId="ADAL" clId="{8FA988C2-2C2D-439A-8A34-E47E27069CDB}" dt="2023-06-26T15:33:06.778" v="906" actId="26606"/>
          <ac:spMkLst>
            <pc:docMk/>
            <pc:sldMk cId="3130905111" sldId="645"/>
            <ac:spMk id="1082" creationId="{CAEBFCD5-5356-4326-8D39-8235A46CD7B2}"/>
          </ac:spMkLst>
        </pc:spChg>
        <pc:spChg chg="add">
          <ac:chgData name="SHAW, DREW C." userId="aa744414-e39a-4689-8a73-885b835ba56b" providerId="ADAL" clId="{8FA988C2-2C2D-439A-8A34-E47E27069CDB}" dt="2023-06-26T15:33:06.778" v="906" actId="26606"/>
          <ac:spMkLst>
            <pc:docMk/>
            <pc:sldMk cId="3130905111" sldId="645"/>
            <ac:spMk id="1121" creationId="{5A0118C5-4F8D-4CF4-BADD-53FEACC6C42A}"/>
          </ac:spMkLst>
        </pc:spChg>
        <pc:spChg chg="add">
          <ac:chgData name="SHAW, DREW C." userId="aa744414-e39a-4689-8a73-885b835ba56b" providerId="ADAL" clId="{8FA988C2-2C2D-439A-8A34-E47E27069CDB}" dt="2023-06-26T15:33:06.778" v="906" actId="26606"/>
          <ac:spMkLst>
            <pc:docMk/>
            <pc:sldMk cId="3130905111" sldId="645"/>
            <ac:spMk id="1127" creationId="{CAEBFCD5-5356-4326-8D39-8235A46CD7B2}"/>
          </ac:spMkLst>
        </pc:spChg>
        <pc:grpChg chg="add del">
          <ac:chgData name="SHAW, DREW C." userId="aa744414-e39a-4689-8a73-885b835ba56b" providerId="ADAL" clId="{8FA988C2-2C2D-439A-8A34-E47E27069CDB}" dt="2023-06-26T15:32:53.114" v="904" actId="26606"/>
          <ac:grpSpMkLst>
            <pc:docMk/>
            <pc:sldMk cId="3130905111" sldId="645"/>
            <ac:grpSpMk id="1033" creationId="{89C6B508-0B2C-4D80-99F6-BC8C9C69341A}"/>
          </ac:grpSpMkLst>
        </pc:grpChg>
        <pc:grpChg chg="add del">
          <ac:chgData name="SHAW, DREW C." userId="aa744414-e39a-4689-8a73-885b835ba56b" providerId="ADAL" clId="{8FA988C2-2C2D-439A-8A34-E47E27069CDB}" dt="2023-06-26T15:32:53.114" v="904" actId="26606"/>
          <ac:grpSpMkLst>
            <pc:docMk/>
            <pc:sldMk cId="3130905111" sldId="645"/>
            <ac:grpSpMk id="1039" creationId="{6B67BE95-96EF-433C-9F29-B0732AA6B6AC}"/>
          </ac:grpSpMkLst>
        </pc:grpChg>
        <pc:grpChg chg="add del">
          <ac:chgData name="SHAW, DREW C." userId="aa744414-e39a-4689-8a73-885b835ba56b" providerId="ADAL" clId="{8FA988C2-2C2D-439A-8A34-E47E27069CDB}" dt="2023-06-26T15:32:53.114" v="904" actId="26606"/>
          <ac:grpSpMkLst>
            <pc:docMk/>
            <pc:sldMk cId="3130905111" sldId="645"/>
            <ac:grpSpMk id="1043" creationId="{D6E8B984-55B9-4A62-A043-997D00F0AE09}"/>
          </ac:grpSpMkLst>
        </pc:grpChg>
        <pc:grpChg chg="add del">
          <ac:chgData name="SHAW, DREW C." userId="aa744414-e39a-4689-8a73-885b835ba56b" providerId="ADAL" clId="{8FA988C2-2C2D-439A-8A34-E47E27069CDB}" dt="2023-06-26T15:32:53.114" v="904" actId="26606"/>
          <ac:grpSpMkLst>
            <pc:docMk/>
            <pc:sldMk cId="3130905111" sldId="645"/>
            <ac:grpSpMk id="1058" creationId="{DDFA5A3F-B050-4826-ACB4-F634DD12C7BC}"/>
          </ac:grpSpMkLst>
        </pc:grpChg>
        <pc:grpChg chg="add del">
          <ac:chgData name="SHAW, DREW C." userId="aa744414-e39a-4689-8a73-885b835ba56b" providerId="ADAL" clId="{8FA988C2-2C2D-439A-8A34-E47E27069CDB}" dt="2023-06-26T15:33:06.778" v="906" actId="26606"/>
          <ac:grpSpMkLst>
            <pc:docMk/>
            <pc:sldMk cId="3130905111" sldId="645"/>
            <ac:grpSpMk id="1078" creationId="{89C6B508-0B2C-4D80-99F6-BC8C9C69341A}"/>
          </ac:grpSpMkLst>
        </pc:grpChg>
        <pc:grpChg chg="add del">
          <ac:chgData name="SHAW, DREW C." userId="aa744414-e39a-4689-8a73-885b835ba56b" providerId="ADAL" clId="{8FA988C2-2C2D-439A-8A34-E47E27069CDB}" dt="2023-06-26T15:33:06.778" v="906" actId="26606"/>
          <ac:grpSpMkLst>
            <pc:docMk/>
            <pc:sldMk cId="3130905111" sldId="645"/>
            <ac:grpSpMk id="1084" creationId="{6B67BE95-96EF-433C-9F29-B0732AA6B6AC}"/>
          </ac:grpSpMkLst>
        </pc:grpChg>
        <pc:grpChg chg="add del">
          <ac:chgData name="SHAW, DREW C." userId="aa744414-e39a-4689-8a73-885b835ba56b" providerId="ADAL" clId="{8FA988C2-2C2D-439A-8A34-E47E27069CDB}" dt="2023-06-26T15:33:06.778" v="906" actId="26606"/>
          <ac:grpSpMkLst>
            <pc:docMk/>
            <pc:sldMk cId="3130905111" sldId="645"/>
            <ac:grpSpMk id="1088" creationId="{D6E8B984-55B9-4A62-A043-997D00F0AE09}"/>
          </ac:grpSpMkLst>
        </pc:grpChg>
        <pc:grpChg chg="add del">
          <ac:chgData name="SHAW, DREW C." userId="aa744414-e39a-4689-8a73-885b835ba56b" providerId="ADAL" clId="{8FA988C2-2C2D-439A-8A34-E47E27069CDB}" dt="2023-06-26T15:33:06.778" v="906" actId="26606"/>
          <ac:grpSpMkLst>
            <pc:docMk/>
            <pc:sldMk cId="3130905111" sldId="645"/>
            <ac:grpSpMk id="1103" creationId="{DDFA5A3F-B050-4826-ACB4-F634DD12C7BC}"/>
          </ac:grpSpMkLst>
        </pc:grpChg>
        <pc:grpChg chg="add">
          <ac:chgData name="SHAW, DREW C." userId="aa744414-e39a-4689-8a73-885b835ba56b" providerId="ADAL" clId="{8FA988C2-2C2D-439A-8A34-E47E27069CDB}" dt="2023-06-26T15:33:06.778" v="906" actId="26606"/>
          <ac:grpSpMkLst>
            <pc:docMk/>
            <pc:sldMk cId="3130905111" sldId="645"/>
            <ac:grpSpMk id="1123" creationId="{89C6B508-0B2C-4D80-99F6-BC8C9C69341A}"/>
          </ac:grpSpMkLst>
        </pc:grpChg>
        <pc:grpChg chg="add">
          <ac:chgData name="SHAW, DREW C." userId="aa744414-e39a-4689-8a73-885b835ba56b" providerId="ADAL" clId="{8FA988C2-2C2D-439A-8A34-E47E27069CDB}" dt="2023-06-26T15:33:06.778" v="906" actId="26606"/>
          <ac:grpSpMkLst>
            <pc:docMk/>
            <pc:sldMk cId="3130905111" sldId="645"/>
            <ac:grpSpMk id="1129" creationId="{6B67BE95-96EF-433C-9F29-B0732AA6B6AC}"/>
          </ac:grpSpMkLst>
        </pc:grpChg>
        <pc:grpChg chg="add">
          <ac:chgData name="SHAW, DREW C." userId="aa744414-e39a-4689-8a73-885b835ba56b" providerId="ADAL" clId="{8FA988C2-2C2D-439A-8A34-E47E27069CDB}" dt="2023-06-26T15:33:06.778" v="906" actId="26606"/>
          <ac:grpSpMkLst>
            <pc:docMk/>
            <pc:sldMk cId="3130905111" sldId="645"/>
            <ac:grpSpMk id="1133" creationId="{D6E8B984-55B9-4A62-A043-997D00F0AE09}"/>
          </ac:grpSpMkLst>
        </pc:grpChg>
        <pc:grpChg chg="add">
          <ac:chgData name="SHAW, DREW C." userId="aa744414-e39a-4689-8a73-885b835ba56b" providerId="ADAL" clId="{8FA988C2-2C2D-439A-8A34-E47E27069CDB}" dt="2023-06-26T15:33:06.778" v="906" actId="26606"/>
          <ac:grpSpMkLst>
            <pc:docMk/>
            <pc:sldMk cId="3130905111" sldId="645"/>
            <ac:grpSpMk id="1148" creationId="{DDFA5A3F-B050-4826-ACB4-F634DD12C7BC}"/>
          </ac:grpSpMkLst>
        </pc:grpChg>
        <pc:picChg chg="add del mod ord">
          <ac:chgData name="SHAW, DREW C." userId="aa744414-e39a-4689-8a73-885b835ba56b" providerId="ADAL" clId="{8FA988C2-2C2D-439A-8A34-E47E27069CDB}" dt="2023-06-26T15:32:35.548" v="900" actId="478"/>
          <ac:picMkLst>
            <pc:docMk/>
            <pc:sldMk cId="3130905111" sldId="645"/>
            <ac:picMk id="1026" creationId="{079DDA35-7FA4-2F25-44CE-22B2062B4A47}"/>
          </ac:picMkLst>
        </pc:picChg>
        <pc:picChg chg="add del">
          <ac:chgData name="SHAW, DREW C." userId="aa744414-e39a-4689-8a73-885b835ba56b" providerId="ADAL" clId="{8FA988C2-2C2D-439A-8A34-E47E27069CDB}" dt="2023-06-26T15:32:35.548" v="900" actId="478"/>
          <ac:picMkLst>
            <pc:docMk/>
            <pc:sldMk cId="3130905111" sldId="645"/>
            <ac:picMk id="1028" creationId="{383361B4-4261-F74A-CCB4-33A0AE7EAC03}"/>
          </ac:picMkLst>
        </pc:picChg>
        <pc:picChg chg="add mod ord">
          <ac:chgData name="SHAW, DREW C." userId="aa744414-e39a-4689-8a73-885b835ba56b" providerId="ADAL" clId="{8FA988C2-2C2D-439A-8A34-E47E27069CDB}" dt="2023-06-26T15:33:06.778" v="906" actId="26606"/>
          <ac:picMkLst>
            <pc:docMk/>
            <pc:sldMk cId="3130905111" sldId="645"/>
            <ac:picMk id="1030" creationId="{5794016B-82B8-B9C9-7C4F-47B9FA761B7B}"/>
          </ac:picMkLst>
        </pc:picChg>
      </pc:sldChg>
      <pc:sldChg chg="addSp delSp modSp mod setBg modNotesTx">
        <pc:chgData name="SHAW, DREW C." userId="aa744414-e39a-4689-8a73-885b835ba56b" providerId="ADAL" clId="{8FA988C2-2C2D-439A-8A34-E47E27069CDB}" dt="2023-06-29T16:09:48.668" v="9093" actId="20577"/>
        <pc:sldMkLst>
          <pc:docMk/>
          <pc:sldMk cId="3922504657" sldId="646"/>
        </pc:sldMkLst>
        <pc:spChg chg="mod">
          <ac:chgData name="SHAW, DREW C." userId="aa744414-e39a-4689-8a73-885b835ba56b" providerId="ADAL" clId="{8FA988C2-2C2D-439A-8A34-E47E27069CDB}" dt="2023-06-26T15:23:51.037" v="851" actId="26606"/>
          <ac:spMkLst>
            <pc:docMk/>
            <pc:sldMk cId="3922504657" sldId="646"/>
            <ac:spMk id="2" creationId="{53ED2D97-9243-3DAD-0DDF-B25A3DA01168}"/>
          </ac:spMkLst>
        </pc:spChg>
        <pc:spChg chg="mod">
          <ac:chgData name="SHAW, DREW C." userId="aa744414-e39a-4689-8a73-885b835ba56b" providerId="ADAL" clId="{8FA988C2-2C2D-439A-8A34-E47E27069CDB}" dt="2023-06-26T15:23:51.037" v="851" actId="26606"/>
          <ac:spMkLst>
            <pc:docMk/>
            <pc:sldMk cId="3922504657" sldId="646"/>
            <ac:spMk id="3" creationId="{8AFF9847-64FF-B48A-D58A-0002B2A0844C}"/>
          </ac:spMkLst>
        </pc:spChg>
        <pc:spChg chg="add del">
          <ac:chgData name="SHAW, DREW C." userId="aa744414-e39a-4689-8a73-885b835ba56b" providerId="ADAL" clId="{8FA988C2-2C2D-439A-8A34-E47E27069CDB}" dt="2023-06-26T15:34:53.013" v="910" actId="26606"/>
          <ac:spMkLst>
            <pc:docMk/>
            <pc:sldMk cId="3922504657" sldId="646"/>
            <ac:spMk id="2052" creationId="{5A0118C5-4F8D-4CF4-BADD-53FEACC6C42A}"/>
          </ac:spMkLst>
        </pc:spChg>
        <pc:spChg chg="add del">
          <ac:chgData name="SHAW, DREW C." userId="aa744414-e39a-4689-8a73-885b835ba56b" providerId="ADAL" clId="{8FA988C2-2C2D-439A-8A34-E47E27069CDB}" dt="2023-06-26T15:34:53.013" v="910" actId="26606"/>
          <ac:spMkLst>
            <pc:docMk/>
            <pc:sldMk cId="3922504657" sldId="646"/>
            <ac:spMk id="2054" creationId="{CAEBFCD5-5356-4326-8D39-8235A46CD7B2}"/>
          </ac:spMkLst>
        </pc:spChg>
        <pc:spChg chg="add del">
          <ac:chgData name="SHAW, DREW C." userId="aa744414-e39a-4689-8a73-885b835ba56b" providerId="ADAL" clId="{8FA988C2-2C2D-439A-8A34-E47E27069CDB}" dt="2023-06-26T15:22:13.192" v="769" actId="26606"/>
          <ac:spMkLst>
            <pc:docMk/>
            <pc:sldMk cId="3922504657" sldId="646"/>
            <ac:spMk id="2055" creationId="{5A0118C5-4F8D-4CF4-BADD-53FEACC6C42A}"/>
          </ac:spMkLst>
        </pc:spChg>
        <pc:spChg chg="add del">
          <ac:chgData name="SHAW, DREW C." userId="aa744414-e39a-4689-8a73-885b835ba56b" providerId="ADAL" clId="{8FA988C2-2C2D-439A-8A34-E47E27069CDB}" dt="2023-06-26T15:22:13.192" v="769" actId="26606"/>
          <ac:spMkLst>
            <pc:docMk/>
            <pc:sldMk cId="3922504657" sldId="646"/>
            <ac:spMk id="2061" creationId="{CAEBFCD5-5356-4326-8D39-8235A46CD7B2}"/>
          </ac:spMkLst>
        </pc:spChg>
        <pc:spChg chg="add">
          <ac:chgData name="SHAW, DREW C." userId="aa744414-e39a-4689-8a73-885b835ba56b" providerId="ADAL" clId="{8FA988C2-2C2D-439A-8A34-E47E27069CDB}" dt="2023-06-26T15:34:53.013" v="910" actId="26606"/>
          <ac:spMkLst>
            <pc:docMk/>
            <pc:sldMk cId="3922504657" sldId="646"/>
            <ac:spMk id="2100" creationId="{5A0118C5-4F8D-4CF4-BADD-53FEACC6C42A}"/>
          </ac:spMkLst>
        </pc:spChg>
        <pc:spChg chg="add">
          <ac:chgData name="SHAW, DREW C." userId="aa744414-e39a-4689-8a73-885b835ba56b" providerId="ADAL" clId="{8FA988C2-2C2D-439A-8A34-E47E27069CDB}" dt="2023-06-26T15:34:53.013" v="910" actId="26606"/>
          <ac:spMkLst>
            <pc:docMk/>
            <pc:sldMk cId="3922504657" sldId="646"/>
            <ac:spMk id="2106" creationId="{CAEBFCD5-5356-4326-8D39-8235A46CD7B2}"/>
          </ac:spMkLst>
        </pc:spChg>
        <pc:grpChg chg="add del">
          <ac:chgData name="SHAW, DREW C." userId="aa744414-e39a-4689-8a73-885b835ba56b" providerId="ADAL" clId="{8FA988C2-2C2D-439A-8A34-E47E27069CDB}" dt="2023-06-26T15:34:53.013" v="910" actId="26606"/>
          <ac:grpSpMkLst>
            <pc:docMk/>
            <pc:sldMk cId="3922504657" sldId="646"/>
            <ac:grpSpMk id="2053" creationId="{89C6B508-0B2C-4D80-99F6-BC8C9C69341A}"/>
          </ac:grpSpMkLst>
        </pc:grpChg>
        <pc:grpChg chg="add del">
          <ac:chgData name="SHAW, DREW C." userId="aa744414-e39a-4689-8a73-885b835ba56b" providerId="ADAL" clId="{8FA988C2-2C2D-439A-8A34-E47E27069CDB}" dt="2023-06-26T15:34:53.013" v="910" actId="26606"/>
          <ac:grpSpMkLst>
            <pc:docMk/>
            <pc:sldMk cId="3922504657" sldId="646"/>
            <ac:grpSpMk id="2056" creationId="{6B67BE95-96EF-433C-9F29-B0732AA6B6AC}"/>
          </ac:grpSpMkLst>
        </pc:grpChg>
        <pc:grpChg chg="add del">
          <ac:chgData name="SHAW, DREW C." userId="aa744414-e39a-4689-8a73-885b835ba56b" providerId="ADAL" clId="{8FA988C2-2C2D-439A-8A34-E47E27069CDB}" dt="2023-06-26T15:22:13.192" v="769" actId="26606"/>
          <ac:grpSpMkLst>
            <pc:docMk/>
            <pc:sldMk cId="3922504657" sldId="646"/>
            <ac:grpSpMk id="2057" creationId="{89C6B508-0B2C-4D80-99F6-BC8C9C69341A}"/>
          </ac:grpSpMkLst>
        </pc:grpChg>
        <pc:grpChg chg="add del">
          <ac:chgData name="SHAW, DREW C." userId="aa744414-e39a-4689-8a73-885b835ba56b" providerId="ADAL" clId="{8FA988C2-2C2D-439A-8A34-E47E27069CDB}" dt="2023-06-26T15:34:53.013" v="910" actId="26606"/>
          <ac:grpSpMkLst>
            <pc:docMk/>
            <pc:sldMk cId="3922504657" sldId="646"/>
            <ac:grpSpMk id="2060" creationId="{D6E8B984-55B9-4A62-A043-997D00F0AE09}"/>
          </ac:grpSpMkLst>
        </pc:grpChg>
        <pc:grpChg chg="add del">
          <ac:chgData name="SHAW, DREW C." userId="aa744414-e39a-4689-8a73-885b835ba56b" providerId="ADAL" clId="{8FA988C2-2C2D-439A-8A34-E47E27069CDB}" dt="2023-06-26T15:34:53.013" v="910" actId="26606"/>
          <ac:grpSpMkLst>
            <pc:docMk/>
            <pc:sldMk cId="3922504657" sldId="646"/>
            <ac:grpSpMk id="2062" creationId="{DDFA5A3F-B050-4826-ACB4-F634DD12C7BC}"/>
          </ac:grpSpMkLst>
        </pc:grpChg>
        <pc:grpChg chg="add del">
          <ac:chgData name="SHAW, DREW C." userId="aa744414-e39a-4689-8a73-885b835ba56b" providerId="ADAL" clId="{8FA988C2-2C2D-439A-8A34-E47E27069CDB}" dt="2023-06-26T15:22:13.192" v="769" actId="26606"/>
          <ac:grpSpMkLst>
            <pc:docMk/>
            <pc:sldMk cId="3922504657" sldId="646"/>
            <ac:grpSpMk id="2063" creationId="{6B67BE95-96EF-433C-9F29-B0732AA6B6AC}"/>
          </ac:grpSpMkLst>
        </pc:grpChg>
        <pc:grpChg chg="add del">
          <ac:chgData name="SHAW, DREW C." userId="aa744414-e39a-4689-8a73-885b835ba56b" providerId="ADAL" clId="{8FA988C2-2C2D-439A-8A34-E47E27069CDB}" dt="2023-06-26T15:22:13.192" v="769" actId="26606"/>
          <ac:grpSpMkLst>
            <pc:docMk/>
            <pc:sldMk cId="3922504657" sldId="646"/>
            <ac:grpSpMk id="2067" creationId="{D6E8B984-55B9-4A62-A043-997D00F0AE09}"/>
          </ac:grpSpMkLst>
        </pc:grpChg>
        <pc:grpChg chg="add del">
          <ac:chgData name="SHAW, DREW C." userId="aa744414-e39a-4689-8a73-885b835ba56b" providerId="ADAL" clId="{8FA988C2-2C2D-439A-8A34-E47E27069CDB}" dt="2023-06-26T15:22:13.192" v="769" actId="26606"/>
          <ac:grpSpMkLst>
            <pc:docMk/>
            <pc:sldMk cId="3922504657" sldId="646"/>
            <ac:grpSpMk id="2082" creationId="{DDFA5A3F-B050-4826-ACB4-F634DD12C7BC}"/>
          </ac:grpSpMkLst>
        </pc:grpChg>
        <pc:grpChg chg="add">
          <ac:chgData name="SHAW, DREW C." userId="aa744414-e39a-4689-8a73-885b835ba56b" providerId="ADAL" clId="{8FA988C2-2C2D-439A-8A34-E47E27069CDB}" dt="2023-06-26T15:34:53.013" v="910" actId="26606"/>
          <ac:grpSpMkLst>
            <pc:docMk/>
            <pc:sldMk cId="3922504657" sldId="646"/>
            <ac:grpSpMk id="2102" creationId="{89C6B508-0B2C-4D80-99F6-BC8C9C69341A}"/>
          </ac:grpSpMkLst>
        </pc:grpChg>
        <pc:grpChg chg="add">
          <ac:chgData name="SHAW, DREW C." userId="aa744414-e39a-4689-8a73-885b835ba56b" providerId="ADAL" clId="{8FA988C2-2C2D-439A-8A34-E47E27069CDB}" dt="2023-06-26T15:34:53.013" v="910" actId="26606"/>
          <ac:grpSpMkLst>
            <pc:docMk/>
            <pc:sldMk cId="3922504657" sldId="646"/>
            <ac:grpSpMk id="2108" creationId="{6B67BE95-96EF-433C-9F29-B0732AA6B6AC}"/>
          </ac:grpSpMkLst>
        </pc:grpChg>
        <pc:grpChg chg="add">
          <ac:chgData name="SHAW, DREW C." userId="aa744414-e39a-4689-8a73-885b835ba56b" providerId="ADAL" clId="{8FA988C2-2C2D-439A-8A34-E47E27069CDB}" dt="2023-06-26T15:34:53.013" v="910" actId="26606"/>
          <ac:grpSpMkLst>
            <pc:docMk/>
            <pc:sldMk cId="3922504657" sldId="646"/>
            <ac:grpSpMk id="2112" creationId="{D6E8B984-55B9-4A62-A043-997D00F0AE09}"/>
          </ac:grpSpMkLst>
        </pc:grpChg>
        <pc:grpChg chg="add">
          <ac:chgData name="SHAW, DREW C." userId="aa744414-e39a-4689-8a73-885b835ba56b" providerId="ADAL" clId="{8FA988C2-2C2D-439A-8A34-E47E27069CDB}" dt="2023-06-26T15:34:53.013" v="910" actId="26606"/>
          <ac:grpSpMkLst>
            <pc:docMk/>
            <pc:sldMk cId="3922504657" sldId="646"/>
            <ac:grpSpMk id="2127" creationId="{DDFA5A3F-B050-4826-ACB4-F634DD12C7BC}"/>
          </ac:grpSpMkLst>
        </pc:grpChg>
        <pc:picChg chg="add mod ord">
          <ac:chgData name="SHAW, DREW C." userId="aa744414-e39a-4689-8a73-885b835ba56b" providerId="ADAL" clId="{8FA988C2-2C2D-439A-8A34-E47E27069CDB}" dt="2023-06-26T15:34:53.013" v="910" actId="26606"/>
          <ac:picMkLst>
            <pc:docMk/>
            <pc:sldMk cId="3922504657" sldId="646"/>
            <ac:picMk id="4" creationId="{9477DE07-942B-C2AD-070E-4EA833C9E9DB}"/>
          </ac:picMkLst>
        </pc:picChg>
        <pc:picChg chg="add del mod ord">
          <ac:chgData name="SHAW, DREW C." userId="aa744414-e39a-4689-8a73-885b835ba56b" providerId="ADAL" clId="{8FA988C2-2C2D-439A-8A34-E47E27069CDB}" dt="2023-06-26T15:34:43.023" v="907" actId="478"/>
          <ac:picMkLst>
            <pc:docMk/>
            <pc:sldMk cId="3922504657" sldId="646"/>
            <ac:picMk id="2050" creationId="{E1FF0BE1-9E30-E443-F9B0-2464C73F8B5F}"/>
          </ac:picMkLst>
        </pc:picChg>
      </pc:sldChg>
      <pc:sldChg chg="del ord">
        <pc:chgData name="SHAW, DREW C." userId="aa744414-e39a-4689-8a73-885b835ba56b" providerId="ADAL" clId="{8FA988C2-2C2D-439A-8A34-E47E27069CDB}" dt="2023-06-28T17:52:47.475" v="7017" actId="2696"/>
        <pc:sldMkLst>
          <pc:docMk/>
          <pc:sldMk cId="3255549092" sldId="649"/>
        </pc:sldMkLst>
      </pc:sldChg>
      <pc:sldChg chg="ord">
        <pc:chgData name="SHAW, DREW C." userId="aa744414-e39a-4689-8a73-885b835ba56b" providerId="ADAL" clId="{8FA988C2-2C2D-439A-8A34-E47E27069CDB}" dt="2023-06-28T16:06:40.248" v="5105"/>
        <pc:sldMkLst>
          <pc:docMk/>
          <pc:sldMk cId="1461224933" sldId="650"/>
        </pc:sldMkLst>
      </pc:sldChg>
      <pc:sldChg chg="modSp mod">
        <pc:chgData name="SHAW, DREW C." userId="aa744414-e39a-4689-8a73-885b835ba56b" providerId="ADAL" clId="{8FA988C2-2C2D-439A-8A34-E47E27069CDB}" dt="2023-06-28T18:13:29.823" v="7242" actId="20577"/>
        <pc:sldMkLst>
          <pc:docMk/>
          <pc:sldMk cId="2131804263" sldId="652"/>
        </pc:sldMkLst>
        <pc:spChg chg="mod">
          <ac:chgData name="SHAW, DREW C." userId="aa744414-e39a-4689-8a73-885b835ba56b" providerId="ADAL" clId="{8FA988C2-2C2D-439A-8A34-E47E27069CDB}" dt="2023-06-28T18:13:29.823" v="7242" actId="20577"/>
          <ac:spMkLst>
            <pc:docMk/>
            <pc:sldMk cId="2131804263" sldId="652"/>
            <ac:spMk id="3" creationId="{DE89FC63-EE2F-534F-7267-A89E387DD05F}"/>
          </ac:spMkLst>
        </pc:spChg>
      </pc:sldChg>
      <pc:sldChg chg="modSp mod">
        <pc:chgData name="SHAW, DREW C." userId="aa744414-e39a-4689-8a73-885b835ba56b" providerId="ADAL" clId="{8FA988C2-2C2D-439A-8A34-E47E27069CDB}" dt="2023-06-26T13:24:52.969" v="386" actId="20577"/>
        <pc:sldMkLst>
          <pc:docMk/>
          <pc:sldMk cId="4051530255" sldId="653"/>
        </pc:sldMkLst>
        <pc:spChg chg="mod">
          <ac:chgData name="SHAW, DREW C." userId="aa744414-e39a-4689-8a73-885b835ba56b" providerId="ADAL" clId="{8FA988C2-2C2D-439A-8A34-E47E27069CDB}" dt="2023-06-26T13:24:52.969" v="386" actId="20577"/>
          <ac:spMkLst>
            <pc:docMk/>
            <pc:sldMk cId="4051530255" sldId="653"/>
            <ac:spMk id="3" creationId="{6EDEA735-81AE-61DA-C4C7-8DB8322303BB}"/>
          </ac:spMkLst>
        </pc:spChg>
      </pc:sldChg>
      <pc:sldChg chg="modSp mod">
        <pc:chgData name="SHAW, DREW C." userId="aa744414-e39a-4689-8a73-885b835ba56b" providerId="ADAL" clId="{8FA988C2-2C2D-439A-8A34-E47E27069CDB}" dt="2023-06-26T11:56:34.721" v="376" actId="20577"/>
        <pc:sldMkLst>
          <pc:docMk/>
          <pc:sldMk cId="1593479816" sldId="654"/>
        </pc:sldMkLst>
        <pc:spChg chg="mod">
          <ac:chgData name="SHAW, DREW C." userId="aa744414-e39a-4689-8a73-885b835ba56b" providerId="ADAL" clId="{8FA988C2-2C2D-439A-8A34-E47E27069CDB}" dt="2023-06-26T11:56:34.721" v="376" actId="20577"/>
          <ac:spMkLst>
            <pc:docMk/>
            <pc:sldMk cId="1593479816" sldId="654"/>
            <ac:spMk id="3" creationId="{734F7FC5-DC46-6208-D8C3-3B23C8DAD4F2}"/>
          </ac:spMkLst>
        </pc:spChg>
      </pc:sldChg>
      <pc:sldChg chg="addSp modSp new mod setBg">
        <pc:chgData name="SHAW, DREW C." userId="aa744414-e39a-4689-8a73-885b835ba56b" providerId="ADAL" clId="{8FA988C2-2C2D-439A-8A34-E47E27069CDB}" dt="2023-06-28T18:36:35.790" v="7772" actId="26606"/>
        <pc:sldMkLst>
          <pc:docMk/>
          <pc:sldMk cId="602504173" sldId="655"/>
        </pc:sldMkLst>
        <pc:spChg chg="mod">
          <ac:chgData name="SHAW, DREW C." userId="aa744414-e39a-4689-8a73-885b835ba56b" providerId="ADAL" clId="{8FA988C2-2C2D-439A-8A34-E47E27069CDB}" dt="2023-06-28T18:36:35.790" v="7772" actId="26606"/>
          <ac:spMkLst>
            <pc:docMk/>
            <pc:sldMk cId="602504173" sldId="655"/>
            <ac:spMk id="2" creationId="{F9C3CE2A-3AD1-05A6-63B5-5E35F6C3B927}"/>
          </ac:spMkLst>
        </pc:spChg>
        <pc:spChg chg="mod">
          <ac:chgData name="SHAW, DREW C." userId="aa744414-e39a-4689-8a73-885b835ba56b" providerId="ADAL" clId="{8FA988C2-2C2D-439A-8A34-E47E27069CDB}" dt="2023-06-28T18:36:35.790" v="7772" actId="26606"/>
          <ac:spMkLst>
            <pc:docMk/>
            <pc:sldMk cId="602504173" sldId="655"/>
            <ac:spMk id="3" creationId="{7F8C4A16-C368-22C8-7A49-B5DA930468CF}"/>
          </ac:spMkLst>
        </pc:spChg>
        <pc:picChg chg="add">
          <ac:chgData name="SHAW, DREW C." userId="aa744414-e39a-4689-8a73-885b835ba56b" providerId="ADAL" clId="{8FA988C2-2C2D-439A-8A34-E47E27069CDB}" dt="2023-06-28T18:36:35.790" v="7772" actId="26606"/>
          <ac:picMkLst>
            <pc:docMk/>
            <pc:sldMk cId="602504173" sldId="655"/>
            <ac:picMk id="5" creationId="{4758F192-BAB9-1F7D-EE11-CE98A721A741}"/>
          </ac:picMkLst>
        </pc:picChg>
        <pc:cxnChg chg="add">
          <ac:chgData name="SHAW, DREW C." userId="aa744414-e39a-4689-8a73-885b835ba56b" providerId="ADAL" clId="{8FA988C2-2C2D-439A-8A34-E47E27069CDB}" dt="2023-06-28T18:36:35.790" v="7772" actId="26606"/>
          <ac:cxnSpMkLst>
            <pc:docMk/>
            <pc:sldMk cId="602504173" sldId="655"/>
            <ac:cxnSpMk id="9" creationId="{1503BFE4-729B-D9D0-C17B-501E6AF1127A}"/>
          </ac:cxnSpMkLst>
        </pc:cxnChg>
      </pc:sldChg>
      <pc:sldChg chg="modSp new mod">
        <pc:chgData name="SHAW, DREW C." userId="aa744414-e39a-4689-8a73-885b835ba56b" providerId="ADAL" clId="{8FA988C2-2C2D-439A-8A34-E47E27069CDB}" dt="2023-06-26T15:44:54.247" v="1150" actId="113"/>
        <pc:sldMkLst>
          <pc:docMk/>
          <pc:sldMk cId="1675910492" sldId="656"/>
        </pc:sldMkLst>
        <pc:spChg chg="mod">
          <ac:chgData name="SHAW, DREW C." userId="aa744414-e39a-4689-8a73-885b835ba56b" providerId="ADAL" clId="{8FA988C2-2C2D-439A-8A34-E47E27069CDB}" dt="2023-06-26T15:39:33.904" v="1075" actId="5793"/>
          <ac:spMkLst>
            <pc:docMk/>
            <pc:sldMk cId="1675910492" sldId="656"/>
            <ac:spMk id="2" creationId="{1E1A5A51-F0AD-D778-932A-0950CF6E29BA}"/>
          </ac:spMkLst>
        </pc:spChg>
        <pc:spChg chg="mod">
          <ac:chgData name="SHAW, DREW C." userId="aa744414-e39a-4689-8a73-885b835ba56b" providerId="ADAL" clId="{8FA988C2-2C2D-439A-8A34-E47E27069CDB}" dt="2023-06-26T15:44:54.247" v="1150" actId="113"/>
          <ac:spMkLst>
            <pc:docMk/>
            <pc:sldMk cId="1675910492" sldId="656"/>
            <ac:spMk id="3" creationId="{8BBBE5C6-AFBB-3AE3-BA38-39D8BF9007A5}"/>
          </ac:spMkLst>
        </pc:spChg>
      </pc:sldChg>
      <pc:sldChg chg="ord">
        <pc:chgData name="SHAW, DREW C." userId="aa744414-e39a-4689-8a73-885b835ba56b" providerId="ADAL" clId="{8FA988C2-2C2D-439A-8A34-E47E27069CDB}" dt="2023-06-28T16:14:26.576" v="5109"/>
        <pc:sldMkLst>
          <pc:docMk/>
          <pc:sldMk cId="1006943056" sldId="659"/>
        </pc:sldMkLst>
      </pc:sldChg>
      <pc:sldChg chg="del">
        <pc:chgData name="SHAW, DREW C." userId="aa744414-e39a-4689-8a73-885b835ba56b" providerId="ADAL" clId="{8FA988C2-2C2D-439A-8A34-E47E27069CDB}" dt="2023-06-28T16:36:48.029" v="5558" actId="2696"/>
        <pc:sldMkLst>
          <pc:docMk/>
          <pc:sldMk cId="370555036" sldId="660"/>
        </pc:sldMkLst>
      </pc:sldChg>
      <pc:sldChg chg="del">
        <pc:chgData name="SHAW, DREW C." userId="aa744414-e39a-4689-8a73-885b835ba56b" providerId="ADAL" clId="{8FA988C2-2C2D-439A-8A34-E47E27069CDB}" dt="2023-06-28T16:37:32.631" v="5559" actId="2696"/>
        <pc:sldMkLst>
          <pc:docMk/>
          <pc:sldMk cId="3501632352" sldId="661"/>
        </pc:sldMkLst>
      </pc:sldChg>
      <pc:sldChg chg="del">
        <pc:chgData name="SHAW, DREW C." userId="aa744414-e39a-4689-8a73-885b835ba56b" providerId="ADAL" clId="{8FA988C2-2C2D-439A-8A34-E47E27069CDB}" dt="2023-06-28T16:38:00.742" v="5560" actId="2696"/>
        <pc:sldMkLst>
          <pc:docMk/>
          <pc:sldMk cId="2538019290" sldId="662"/>
        </pc:sldMkLst>
      </pc:sldChg>
      <pc:sldChg chg="ord">
        <pc:chgData name="SHAW, DREW C." userId="aa744414-e39a-4689-8a73-885b835ba56b" providerId="ADAL" clId="{8FA988C2-2C2D-439A-8A34-E47E27069CDB}" dt="2023-06-28T16:16:24.849" v="5113"/>
        <pc:sldMkLst>
          <pc:docMk/>
          <pc:sldMk cId="3394012651" sldId="663"/>
        </pc:sldMkLst>
      </pc:sldChg>
      <pc:sldChg chg="ord">
        <pc:chgData name="SHAW, DREW C." userId="aa744414-e39a-4689-8a73-885b835ba56b" providerId="ADAL" clId="{8FA988C2-2C2D-439A-8A34-E47E27069CDB}" dt="2023-06-28T16:16:24.849" v="5113"/>
        <pc:sldMkLst>
          <pc:docMk/>
          <pc:sldMk cId="1376399772" sldId="664"/>
        </pc:sldMkLst>
      </pc:sldChg>
      <pc:sldChg chg="modSp mod ord">
        <pc:chgData name="SHAW, DREW C." userId="aa744414-e39a-4689-8a73-885b835ba56b" providerId="ADAL" clId="{8FA988C2-2C2D-439A-8A34-E47E27069CDB}" dt="2023-06-29T15:29:16.818" v="8583" actId="14100"/>
        <pc:sldMkLst>
          <pc:docMk/>
          <pc:sldMk cId="2491869237" sldId="665"/>
        </pc:sldMkLst>
        <pc:picChg chg="mod">
          <ac:chgData name="SHAW, DREW C." userId="aa744414-e39a-4689-8a73-885b835ba56b" providerId="ADAL" clId="{8FA988C2-2C2D-439A-8A34-E47E27069CDB}" dt="2023-06-29T15:29:16.818" v="8583" actId="14100"/>
          <ac:picMkLst>
            <pc:docMk/>
            <pc:sldMk cId="2491869237" sldId="665"/>
            <ac:picMk id="3" creationId="{3E2BB3C2-80B9-115D-0464-0AA75C9F20B8}"/>
          </ac:picMkLst>
        </pc:picChg>
      </pc:sldChg>
      <pc:sldChg chg="del">
        <pc:chgData name="SHAW, DREW C." userId="aa744414-e39a-4689-8a73-885b835ba56b" providerId="ADAL" clId="{8FA988C2-2C2D-439A-8A34-E47E27069CDB}" dt="2023-06-28T16:38:00.742" v="5560" actId="2696"/>
        <pc:sldMkLst>
          <pc:docMk/>
          <pc:sldMk cId="2688580008" sldId="666"/>
        </pc:sldMkLst>
      </pc:sldChg>
      <pc:sldChg chg="modSp mod ord">
        <pc:chgData name="SHAW, DREW C." userId="aa744414-e39a-4689-8a73-885b835ba56b" providerId="ADAL" clId="{8FA988C2-2C2D-439A-8A34-E47E27069CDB}" dt="2023-06-29T15:29:06.075" v="8581" actId="14100"/>
        <pc:sldMkLst>
          <pc:docMk/>
          <pc:sldMk cId="2242431948" sldId="667"/>
        </pc:sldMkLst>
        <pc:picChg chg="mod">
          <ac:chgData name="SHAW, DREW C." userId="aa744414-e39a-4689-8a73-885b835ba56b" providerId="ADAL" clId="{8FA988C2-2C2D-439A-8A34-E47E27069CDB}" dt="2023-06-29T15:29:06.075" v="8581" actId="14100"/>
          <ac:picMkLst>
            <pc:docMk/>
            <pc:sldMk cId="2242431948" sldId="667"/>
            <ac:picMk id="3" creationId="{E8F1415A-1E4C-3A41-BC8E-4228F5FE0C40}"/>
          </ac:picMkLst>
        </pc:picChg>
      </pc:sldChg>
      <pc:sldChg chg="del">
        <pc:chgData name="SHAW, DREW C." userId="aa744414-e39a-4689-8a73-885b835ba56b" providerId="ADAL" clId="{8FA988C2-2C2D-439A-8A34-E47E27069CDB}" dt="2023-06-28T16:38:00.742" v="5560" actId="2696"/>
        <pc:sldMkLst>
          <pc:docMk/>
          <pc:sldMk cId="2104407526" sldId="668"/>
        </pc:sldMkLst>
      </pc:sldChg>
      <pc:sldChg chg="modSp mod ord">
        <pc:chgData name="SHAW, DREW C." userId="aa744414-e39a-4689-8a73-885b835ba56b" providerId="ADAL" clId="{8FA988C2-2C2D-439A-8A34-E47E27069CDB}" dt="2023-06-29T15:28:55.095" v="8579" actId="14100"/>
        <pc:sldMkLst>
          <pc:docMk/>
          <pc:sldMk cId="1811664748" sldId="669"/>
        </pc:sldMkLst>
        <pc:picChg chg="mod">
          <ac:chgData name="SHAW, DREW C." userId="aa744414-e39a-4689-8a73-885b835ba56b" providerId="ADAL" clId="{8FA988C2-2C2D-439A-8A34-E47E27069CDB}" dt="2023-06-29T15:28:55.095" v="8579" actId="14100"/>
          <ac:picMkLst>
            <pc:docMk/>
            <pc:sldMk cId="1811664748" sldId="669"/>
            <ac:picMk id="3" creationId="{CDF05348-449D-8757-78D0-4F7F12E3421D}"/>
          </ac:picMkLst>
        </pc:picChg>
      </pc:sldChg>
      <pc:sldChg chg="del ord">
        <pc:chgData name="SHAW, DREW C." userId="aa744414-e39a-4689-8a73-885b835ba56b" providerId="ADAL" clId="{8FA988C2-2C2D-439A-8A34-E47E27069CDB}" dt="2023-06-28T17:53:28.771" v="7018" actId="47"/>
        <pc:sldMkLst>
          <pc:docMk/>
          <pc:sldMk cId="1551578028" sldId="670"/>
        </pc:sldMkLst>
      </pc:sldChg>
      <pc:sldChg chg="modSp new mod">
        <pc:chgData name="SHAW, DREW C." userId="aa744414-e39a-4689-8a73-885b835ba56b" providerId="ADAL" clId="{8FA988C2-2C2D-439A-8A34-E47E27069CDB}" dt="2023-06-29T16:11:54.032" v="9304" actId="20577"/>
        <pc:sldMkLst>
          <pc:docMk/>
          <pc:sldMk cId="1952718505" sldId="671"/>
        </pc:sldMkLst>
        <pc:spChg chg="mod">
          <ac:chgData name="SHAW, DREW C." userId="aa744414-e39a-4689-8a73-885b835ba56b" providerId="ADAL" clId="{8FA988C2-2C2D-439A-8A34-E47E27069CDB}" dt="2023-06-28T18:47:40.073" v="8092" actId="20577"/>
          <ac:spMkLst>
            <pc:docMk/>
            <pc:sldMk cId="1952718505" sldId="671"/>
            <ac:spMk id="2" creationId="{330E03C2-EE32-A5A2-98DD-A1F5F4BB6E7A}"/>
          </ac:spMkLst>
        </pc:spChg>
        <pc:spChg chg="mod">
          <ac:chgData name="SHAW, DREW C." userId="aa744414-e39a-4689-8a73-885b835ba56b" providerId="ADAL" clId="{8FA988C2-2C2D-439A-8A34-E47E27069CDB}" dt="2023-06-28T18:49:59.411" v="8208" actId="20577"/>
          <ac:spMkLst>
            <pc:docMk/>
            <pc:sldMk cId="1952718505" sldId="671"/>
            <ac:spMk id="3" creationId="{117EAE63-E9D6-8364-43A2-8897BD111426}"/>
          </ac:spMkLst>
        </pc:spChg>
        <pc:graphicFrameChg chg="mod">
          <ac:chgData name="SHAW, DREW C." userId="aa744414-e39a-4689-8a73-885b835ba56b" providerId="ADAL" clId="{8FA988C2-2C2D-439A-8A34-E47E27069CDB}" dt="2023-06-29T16:11:54.032" v="9304" actId="20577"/>
          <ac:graphicFrameMkLst>
            <pc:docMk/>
            <pc:sldMk cId="1952718505" sldId="671"/>
            <ac:graphicFrameMk id="5" creationId="{3BE55E8B-0CDB-1866-6EB0-9B25E6C34762}"/>
          </ac:graphicFrameMkLst>
        </pc:graphicFrameChg>
      </pc:sldChg>
      <pc:sldChg chg="new del">
        <pc:chgData name="SHAW, DREW C." userId="aa744414-e39a-4689-8a73-885b835ba56b" providerId="ADAL" clId="{8FA988C2-2C2D-439A-8A34-E47E27069CDB}" dt="2023-06-28T16:18:33.904" v="5269" actId="47"/>
        <pc:sldMkLst>
          <pc:docMk/>
          <pc:sldMk cId="3421017656" sldId="672"/>
        </pc:sldMkLst>
      </pc:sldChg>
      <pc:sldChg chg="modSp new mod ord">
        <pc:chgData name="SHAW, DREW C." userId="aa744414-e39a-4689-8a73-885b835ba56b" providerId="ADAL" clId="{8FA988C2-2C2D-439A-8A34-E47E27069CDB}" dt="2023-06-28T18:50:43.822" v="8275" actId="20577"/>
        <pc:sldMkLst>
          <pc:docMk/>
          <pc:sldMk cId="358254035" sldId="673"/>
        </pc:sldMkLst>
        <pc:spChg chg="mod">
          <ac:chgData name="SHAW, DREW C." userId="aa744414-e39a-4689-8a73-885b835ba56b" providerId="ADAL" clId="{8FA988C2-2C2D-439A-8A34-E47E27069CDB}" dt="2023-06-28T18:50:43.822" v="8275" actId="20577"/>
          <ac:spMkLst>
            <pc:docMk/>
            <pc:sldMk cId="358254035" sldId="673"/>
            <ac:spMk id="2" creationId="{8E4F23C9-3D4F-6E73-09E7-B9E41CF90452}"/>
          </ac:spMkLst>
        </pc:spChg>
        <pc:spChg chg="mod">
          <ac:chgData name="SHAW, DREW C." userId="aa744414-e39a-4689-8a73-885b835ba56b" providerId="ADAL" clId="{8FA988C2-2C2D-439A-8A34-E47E27069CDB}" dt="2023-06-28T16:45:03.639" v="5832" actId="20577"/>
          <ac:spMkLst>
            <pc:docMk/>
            <pc:sldMk cId="358254035" sldId="673"/>
            <ac:spMk id="3" creationId="{8CB21F4C-AE49-AF83-6195-FED4F91924DA}"/>
          </ac:spMkLst>
        </pc:spChg>
      </pc:sldChg>
      <pc:sldChg chg="addSp delSp modSp new mod ord">
        <pc:chgData name="SHAW, DREW C." userId="aa744414-e39a-4689-8a73-885b835ba56b" providerId="ADAL" clId="{8FA988C2-2C2D-439A-8A34-E47E27069CDB}" dt="2023-06-29T15:27:49.303" v="8575" actId="255"/>
        <pc:sldMkLst>
          <pc:docMk/>
          <pc:sldMk cId="1688446205" sldId="674"/>
        </pc:sldMkLst>
        <pc:spChg chg="mod">
          <ac:chgData name="SHAW, DREW C." userId="aa744414-e39a-4689-8a73-885b835ba56b" providerId="ADAL" clId="{8FA988C2-2C2D-439A-8A34-E47E27069CDB}" dt="2023-06-29T15:27:49.303" v="8575" actId="255"/>
          <ac:spMkLst>
            <pc:docMk/>
            <pc:sldMk cId="1688446205" sldId="674"/>
            <ac:spMk id="2" creationId="{C8C8F757-8B64-402B-24CD-C657C04D3BA9}"/>
          </ac:spMkLst>
        </pc:spChg>
        <pc:spChg chg="mod">
          <ac:chgData name="SHAW, DREW C." userId="aa744414-e39a-4689-8a73-885b835ba56b" providerId="ADAL" clId="{8FA988C2-2C2D-439A-8A34-E47E27069CDB}" dt="2023-06-28T17:18:10.483" v="6367" actId="2711"/>
          <ac:spMkLst>
            <pc:docMk/>
            <pc:sldMk cId="1688446205" sldId="674"/>
            <ac:spMk id="3" creationId="{878C44D2-8F2C-E562-B25B-819C8647E616}"/>
          </ac:spMkLst>
        </pc:spChg>
        <pc:spChg chg="add del">
          <ac:chgData name="SHAW, DREW C." userId="aa744414-e39a-4689-8a73-885b835ba56b" providerId="ADAL" clId="{8FA988C2-2C2D-439A-8A34-E47E27069CDB}" dt="2023-06-29T15:27:03.358" v="8570" actId="26606"/>
          <ac:spMkLst>
            <pc:docMk/>
            <pc:sldMk cId="1688446205" sldId="674"/>
            <ac:spMk id="45" creationId="{081EA652-8C6A-4E69-BEB9-170809474553}"/>
          </ac:spMkLst>
        </pc:spChg>
        <pc:spChg chg="add del">
          <ac:chgData name="SHAW, DREW C." userId="aa744414-e39a-4689-8a73-885b835ba56b" providerId="ADAL" clId="{8FA988C2-2C2D-439A-8A34-E47E27069CDB}" dt="2023-06-29T15:27:03.358" v="8570" actId="26606"/>
          <ac:spMkLst>
            <pc:docMk/>
            <pc:sldMk cId="1688446205" sldId="674"/>
            <ac:spMk id="46" creationId="{5298780A-33B9-4EA2-8F67-DE68AD62841B}"/>
          </ac:spMkLst>
        </pc:spChg>
        <pc:spChg chg="add del">
          <ac:chgData name="SHAW, DREW C." userId="aa744414-e39a-4689-8a73-885b835ba56b" providerId="ADAL" clId="{8FA988C2-2C2D-439A-8A34-E47E27069CDB}" dt="2023-06-29T15:27:03.358" v="8570" actId="26606"/>
          <ac:spMkLst>
            <pc:docMk/>
            <pc:sldMk cId="1688446205" sldId="674"/>
            <ac:spMk id="47" creationId="{7F488E8B-4E1E-4402-8935-D4E6C02615C7}"/>
          </ac:spMkLst>
        </pc:spChg>
        <pc:spChg chg="add del mod">
          <ac:chgData name="SHAW, DREW C." userId="aa744414-e39a-4689-8a73-885b835ba56b" providerId="ADAL" clId="{8FA988C2-2C2D-439A-8A34-E47E27069CDB}" dt="2023-06-29T15:27:32.742" v="8574" actId="255"/>
          <ac:spMkLst>
            <pc:docMk/>
            <pc:sldMk cId="1688446205" sldId="674"/>
            <ac:spMk id="49" creationId="{878C44D2-8F2C-E562-B25B-819C8647E616}"/>
          </ac:spMkLst>
        </pc:spChg>
        <pc:spChg chg="add del">
          <ac:chgData name="SHAW, DREW C." userId="aa744414-e39a-4689-8a73-885b835ba56b" providerId="ADAL" clId="{8FA988C2-2C2D-439A-8A34-E47E27069CDB}" dt="2023-06-29T15:26:20.629" v="8558" actId="26606"/>
          <ac:spMkLst>
            <pc:docMk/>
            <pc:sldMk cId="1688446205" sldId="674"/>
            <ac:spMk id="55" creationId="{0C541B88-1AE9-40C3-AFD5-967787C1979F}"/>
          </ac:spMkLst>
        </pc:spChg>
        <pc:spChg chg="add del">
          <ac:chgData name="SHAW, DREW C." userId="aa744414-e39a-4689-8a73-885b835ba56b" providerId="ADAL" clId="{8FA988C2-2C2D-439A-8A34-E47E27069CDB}" dt="2023-06-29T15:26:28.310" v="8560" actId="26606"/>
          <ac:spMkLst>
            <pc:docMk/>
            <pc:sldMk cId="1688446205" sldId="674"/>
            <ac:spMk id="56" creationId="{B14C2221-2B8C-494D-9442-F812DF4E8794}"/>
          </ac:spMkLst>
        </pc:spChg>
        <pc:spChg chg="add del">
          <ac:chgData name="SHAW, DREW C." userId="aa744414-e39a-4689-8a73-885b835ba56b" providerId="ADAL" clId="{8FA988C2-2C2D-439A-8A34-E47E27069CDB}" dt="2023-06-29T15:26:20.629" v="8558" actId="26606"/>
          <ac:spMkLst>
            <pc:docMk/>
            <pc:sldMk cId="1688446205" sldId="674"/>
            <ac:spMk id="57" creationId="{E5F17139-31EE-46AC-B04F-DBBD852DD6CB}"/>
          </ac:spMkLst>
        </pc:spChg>
        <pc:spChg chg="add del">
          <ac:chgData name="SHAW, DREW C." userId="aa744414-e39a-4689-8a73-885b835ba56b" providerId="ADAL" clId="{8FA988C2-2C2D-439A-8A34-E47E27069CDB}" dt="2023-06-29T15:27:03.358" v="8570" actId="26606"/>
          <ac:spMkLst>
            <pc:docMk/>
            <pc:sldMk cId="1688446205" sldId="674"/>
            <ac:spMk id="61" creationId="{463EEC44-1BA3-44ED-81FC-A644B04B2A44}"/>
          </ac:spMkLst>
        </pc:spChg>
        <pc:spChg chg="add del">
          <ac:chgData name="SHAW, DREW C." userId="aa744414-e39a-4689-8a73-885b835ba56b" providerId="ADAL" clId="{8FA988C2-2C2D-439A-8A34-E47E27069CDB}" dt="2023-06-29T15:26:20.629" v="8558" actId="26606"/>
          <ac:spMkLst>
            <pc:docMk/>
            <pc:sldMk cId="1688446205" sldId="674"/>
            <ac:spMk id="63" creationId="{89D16701-DA76-4F72-BB63-E2C3FFBDFE0F}"/>
          </ac:spMkLst>
        </pc:spChg>
        <pc:spChg chg="add del">
          <ac:chgData name="SHAW, DREW C." userId="aa744414-e39a-4689-8a73-885b835ba56b" providerId="ADAL" clId="{8FA988C2-2C2D-439A-8A34-E47E27069CDB}" dt="2023-06-29T15:26:20.629" v="8558" actId="26606"/>
          <ac:spMkLst>
            <pc:docMk/>
            <pc:sldMk cId="1688446205" sldId="674"/>
            <ac:spMk id="65" creationId="{1CC28BE1-9DC6-43FE-9582-39F091098D77}"/>
          </ac:spMkLst>
        </pc:spChg>
        <pc:spChg chg="add del">
          <ac:chgData name="SHAW, DREW C." userId="aa744414-e39a-4689-8a73-885b835ba56b" providerId="ADAL" clId="{8FA988C2-2C2D-439A-8A34-E47E27069CDB}" dt="2023-06-29T15:26:28.310" v="8560" actId="26606"/>
          <ac:spMkLst>
            <pc:docMk/>
            <pc:sldMk cId="1688446205" sldId="674"/>
            <ac:spMk id="82" creationId="{878C44D2-8F2C-E562-B25B-819C8647E616}"/>
          </ac:spMkLst>
        </pc:spChg>
        <pc:spChg chg="add del">
          <ac:chgData name="SHAW, DREW C." userId="aa744414-e39a-4689-8a73-885b835ba56b" providerId="ADAL" clId="{8FA988C2-2C2D-439A-8A34-E47E27069CDB}" dt="2023-06-29T15:26:36.863" v="8562" actId="26606"/>
          <ac:spMkLst>
            <pc:docMk/>
            <pc:sldMk cId="1688446205" sldId="674"/>
            <ac:spMk id="84" creationId="{081EA652-8C6A-4E69-BEB9-170809474553}"/>
          </ac:spMkLst>
        </pc:spChg>
        <pc:spChg chg="add del">
          <ac:chgData name="SHAW, DREW C." userId="aa744414-e39a-4689-8a73-885b835ba56b" providerId="ADAL" clId="{8FA988C2-2C2D-439A-8A34-E47E27069CDB}" dt="2023-06-29T15:26:36.863" v="8562" actId="26606"/>
          <ac:spMkLst>
            <pc:docMk/>
            <pc:sldMk cId="1688446205" sldId="674"/>
            <ac:spMk id="85" creationId="{5298780A-33B9-4EA2-8F67-DE68AD62841B}"/>
          </ac:spMkLst>
        </pc:spChg>
        <pc:spChg chg="add del">
          <ac:chgData name="SHAW, DREW C." userId="aa744414-e39a-4689-8a73-885b835ba56b" providerId="ADAL" clId="{8FA988C2-2C2D-439A-8A34-E47E27069CDB}" dt="2023-06-29T15:26:36.863" v="8562" actId="26606"/>
          <ac:spMkLst>
            <pc:docMk/>
            <pc:sldMk cId="1688446205" sldId="674"/>
            <ac:spMk id="86" creationId="{7F488E8B-4E1E-4402-8935-D4E6C02615C7}"/>
          </ac:spMkLst>
        </pc:spChg>
        <pc:spChg chg="add del">
          <ac:chgData name="SHAW, DREW C." userId="aa744414-e39a-4689-8a73-885b835ba56b" providerId="ADAL" clId="{8FA988C2-2C2D-439A-8A34-E47E27069CDB}" dt="2023-06-29T15:26:39.678" v="8564" actId="26606"/>
          <ac:spMkLst>
            <pc:docMk/>
            <pc:sldMk cId="1688446205" sldId="674"/>
            <ac:spMk id="90" creationId="{0C541B88-1AE9-40C3-AFD5-967787C1979F}"/>
          </ac:spMkLst>
        </pc:spChg>
        <pc:spChg chg="add del">
          <ac:chgData name="SHAW, DREW C." userId="aa744414-e39a-4689-8a73-885b835ba56b" providerId="ADAL" clId="{8FA988C2-2C2D-439A-8A34-E47E27069CDB}" dt="2023-06-29T15:26:39.678" v="8564" actId="26606"/>
          <ac:spMkLst>
            <pc:docMk/>
            <pc:sldMk cId="1688446205" sldId="674"/>
            <ac:spMk id="91" creationId="{E5F17139-31EE-46AC-B04F-DBBD852DD6CB}"/>
          </ac:spMkLst>
        </pc:spChg>
        <pc:spChg chg="add del">
          <ac:chgData name="SHAW, DREW C." userId="aa744414-e39a-4689-8a73-885b835ba56b" providerId="ADAL" clId="{8FA988C2-2C2D-439A-8A34-E47E27069CDB}" dt="2023-06-29T15:26:39.678" v="8564" actId="26606"/>
          <ac:spMkLst>
            <pc:docMk/>
            <pc:sldMk cId="1688446205" sldId="674"/>
            <ac:spMk id="93" creationId="{89D16701-DA76-4F72-BB63-E2C3FFBDFE0F}"/>
          </ac:spMkLst>
        </pc:spChg>
        <pc:spChg chg="add del">
          <ac:chgData name="SHAW, DREW C." userId="aa744414-e39a-4689-8a73-885b835ba56b" providerId="ADAL" clId="{8FA988C2-2C2D-439A-8A34-E47E27069CDB}" dt="2023-06-29T15:26:39.678" v="8564" actId="26606"/>
          <ac:spMkLst>
            <pc:docMk/>
            <pc:sldMk cId="1688446205" sldId="674"/>
            <ac:spMk id="94" creationId="{1CC28BE1-9DC6-43FE-9582-39F091098D77}"/>
          </ac:spMkLst>
        </pc:spChg>
        <pc:spChg chg="add del">
          <ac:chgData name="SHAW, DREW C." userId="aa744414-e39a-4689-8a73-885b835ba56b" providerId="ADAL" clId="{8FA988C2-2C2D-439A-8A34-E47E27069CDB}" dt="2023-06-29T15:26:41.795" v="8566" actId="26606"/>
          <ac:spMkLst>
            <pc:docMk/>
            <pc:sldMk cId="1688446205" sldId="674"/>
            <ac:spMk id="98" creationId="{A1F6BF70-C7D1-4AF9-8DB4-BEEB8A9C3529}"/>
          </ac:spMkLst>
        </pc:spChg>
        <pc:spChg chg="add del">
          <ac:chgData name="SHAW, DREW C." userId="aa744414-e39a-4689-8a73-885b835ba56b" providerId="ADAL" clId="{8FA988C2-2C2D-439A-8A34-E47E27069CDB}" dt="2023-06-29T15:26:41.795" v="8566" actId="26606"/>
          <ac:spMkLst>
            <pc:docMk/>
            <pc:sldMk cId="1688446205" sldId="674"/>
            <ac:spMk id="101" creationId="{2C1BBA94-3F40-40AA-8BB9-E69E25E537C1}"/>
          </ac:spMkLst>
        </pc:spChg>
        <pc:spChg chg="add del">
          <ac:chgData name="SHAW, DREW C." userId="aa744414-e39a-4689-8a73-885b835ba56b" providerId="ADAL" clId="{8FA988C2-2C2D-439A-8A34-E47E27069CDB}" dt="2023-06-29T15:26:54.490" v="8568" actId="26606"/>
          <ac:spMkLst>
            <pc:docMk/>
            <pc:sldMk cId="1688446205" sldId="674"/>
            <ac:spMk id="104" creationId="{04812C46-200A-4DEB-A05E-3ED6C68C2387}"/>
          </ac:spMkLst>
        </pc:spChg>
        <pc:spChg chg="add del">
          <ac:chgData name="SHAW, DREW C." userId="aa744414-e39a-4689-8a73-885b835ba56b" providerId="ADAL" clId="{8FA988C2-2C2D-439A-8A34-E47E27069CDB}" dt="2023-06-29T15:26:54.490" v="8568" actId="26606"/>
          <ac:spMkLst>
            <pc:docMk/>
            <pc:sldMk cId="1688446205" sldId="674"/>
            <ac:spMk id="106" creationId="{878C44D2-8F2C-E562-B25B-819C8647E616}"/>
          </ac:spMkLst>
        </pc:spChg>
        <pc:spChg chg="add del">
          <ac:chgData name="SHAW, DREW C." userId="aa744414-e39a-4689-8a73-885b835ba56b" providerId="ADAL" clId="{8FA988C2-2C2D-439A-8A34-E47E27069CDB}" dt="2023-06-29T15:27:03.358" v="8570" actId="26606"/>
          <ac:spMkLst>
            <pc:docMk/>
            <pc:sldMk cId="1688446205" sldId="674"/>
            <ac:spMk id="108" creationId="{7517A47C-B2E5-4B79-8061-D74B1311AF6E}"/>
          </ac:spMkLst>
        </pc:spChg>
        <pc:spChg chg="add del">
          <ac:chgData name="SHAW, DREW C." userId="aa744414-e39a-4689-8a73-885b835ba56b" providerId="ADAL" clId="{8FA988C2-2C2D-439A-8A34-E47E27069CDB}" dt="2023-06-29T15:27:03.358" v="8570" actId="26606"/>
          <ac:spMkLst>
            <pc:docMk/>
            <pc:sldMk cId="1688446205" sldId="674"/>
            <ac:spMk id="109" creationId="{C505E780-2083-4CB5-A42A-5E0E2908ECC3}"/>
          </ac:spMkLst>
        </pc:spChg>
        <pc:spChg chg="add del">
          <ac:chgData name="SHAW, DREW C." userId="aa744414-e39a-4689-8a73-885b835ba56b" providerId="ADAL" clId="{8FA988C2-2C2D-439A-8A34-E47E27069CDB}" dt="2023-06-29T15:27:03.358" v="8570" actId="26606"/>
          <ac:spMkLst>
            <pc:docMk/>
            <pc:sldMk cId="1688446205" sldId="674"/>
            <ac:spMk id="110" creationId="{D2C0AE1C-0118-41AE-8A10-7CDCBF10E96F}"/>
          </ac:spMkLst>
        </pc:spChg>
        <pc:grpChg chg="add del">
          <ac:chgData name="SHAW, DREW C." userId="aa744414-e39a-4689-8a73-885b835ba56b" providerId="ADAL" clId="{8FA988C2-2C2D-439A-8A34-E47E27069CDB}" dt="2023-06-29T15:26:20.629" v="8558" actId="26606"/>
          <ac:grpSpMkLst>
            <pc:docMk/>
            <pc:sldMk cId="1688446205" sldId="674"/>
            <ac:grpSpMk id="59" creationId="{7CF625D3-71A3-4F30-A096-8EF334E959D0}"/>
          </ac:grpSpMkLst>
        </pc:grpChg>
        <pc:grpChg chg="add del">
          <ac:chgData name="SHAW, DREW C." userId="aa744414-e39a-4689-8a73-885b835ba56b" providerId="ADAL" clId="{8FA988C2-2C2D-439A-8A34-E47E27069CDB}" dt="2023-06-29T15:26:20.629" v="8558" actId="26606"/>
          <ac:grpSpMkLst>
            <pc:docMk/>
            <pc:sldMk cId="1688446205" sldId="674"/>
            <ac:grpSpMk id="67" creationId="{AF9AF3F3-CE0C-4125-BDD7-346487FA0B40}"/>
          </ac:grpSpMkLst>
        </pc:grpChg>
        <pc:grpChg chg="add del">
          <ac:chgData name="SHAW, DREW C." userId="aa744414-e39a-4689-8a73-885b835ba56b" providerId="ADAL" clId="{8FA988C2-2C2D-439A-8A34-E47E27069CDB}" dt="2023-06-29T15:26:39.678" v="8564" actId="26606"/>
          <ac:grpSpMkLst>
            <pc:docMk/>
            <pc:sldMk cId="1688446205" sldId="674"/>
            <ac:grpSpMk id="92" creationId="{7CF625D3-71A3-4F30-A096-8EF334E959D0}"/>
          </ac:grpSpMkLst>
        </pc:grpChg>
        <pc:grpChg chg="add del">
          <ac:chgData name="SHAW, DREW C." userId="aa744414-e39a-4689-8a73-885b835ba56b" providerId="ADAL" clId="{8FA988C2-2C2D-439A-8A34-E47E27069CDB}" dt="2023-06-29T15:26:39.678" v="8564" actId="26606"/>
          <ac:grpSpMkLst>
            <pc:docMk/>
            <pc:sldMk cId="1688446205" sldId="674"/>
            <ac:grpSpMk id="95" creationId="{AF9AF3F3-CE0C-4125-BDD7-346487FA0B40}"/>
          </ac:grpSpMkLst>
        </pc:grpChg>
        <pc:grpChg chg="add del">
          <ac:chgData name="SHAW, DREW C." userId="aa744414-e39a-4689-8a73-885b835ba56b" providerId="ADAL" clId="{8FA988C2-2C2D-439A-8A34-E47E27069CDB}" dt="2023-06-29T15:26:41.795" v="8566" actId="26606"/>
          <ac:grpSpMkLst>
            <pc:docMk/>
            <pc:sldMk cId="1688446205" sldId="674"/>
            <ac:grpSpMk id="99" creationId="{0C66A8B6-1F6E-4FCC-93B9-B9986B6FD111}"/>
          </ac:grpSpMkLst>
        </pc:grpChg>
        <pc:graphicFrameChg chg="add del">
          <ac:chgData name="SHAW, DREW C." userId="aa744414-e39a-4689-8a73-885b835ba56b" providerId="ADAL" clId="{8FA988C2-2C2D-439A-8A34-E47E27069CDB}" dt="2023-06-29T15:26:20.629" v="8558" actId="26606"/>
          <ac:graphicFrameMkLst>
            <pc:docMk/>
            <pc:sldMk cId="1688446205" sldId="674"/>
            <ac:graphicFrameMk id="51" creationId="{259C6949-5D4E-0F35-A68F-90FF4A1B5989}"/>
          </ac:graphicFrameMkLst>
        </pc:graphicFrameChg>
        <pc:graphicFrameChg chg="add del">
          <ac:chgData name="SHAW, DREW C." userId="aa744414-e39a-4689-8a73-885b835ba56b" providerId="ADAL" clId="{8FA988C2-2C2D-439A-8A34-E47E27069CDB}" dt="2023-06-29T15:26:36.863" v="8562" actId="26606"/>
          <ac:graphicFrameMkLst>
            <pc:docMk/>
            <pc:sldMk cId="1688446205" sldId="674"/>
            <ac:graphicFrameMk id="88" creationId="{AA0AE7AC-31A5-45CB-B3D7-6717E2E94CFD}"/>
          </ac:graphicFrameMkLst>
        </pc:graphicFrameChg>
        <pc:graphicFrameChg chg="add del">
          <ac:chgData name="SHAW, DREW C." userId="aa744414-e39a-4689-8a73-885b835ba56b" providerId="ADAL" clId="{8FA988C2-2C2D-439A-8A34-E47E27069CDB}" dt="2023-06-29T15:26:39.678" v="8564" actId="26606"/>
          <ac:graphicFrameMkLst>
            <pc:docMk/>
            <pc:sldMk cId="1688446205" sldId="674"/>
            <ac:graphicFrameMk id="96" creationId="{259C6949-5D4E-0F35-A68F-90FF4A1B5989}"/>
          </ac:graphicFrameMkLst>
        </pc:graphicFrameChg>
        <pc:graphicFrameChg chg="add del">
          <ac:chgData name="SHAW, DREW C." userId="aa744414-e39a-4689-8a73-885b835ba56b" providerId="ADAL" clId="{8FA988C2-2C2D-439A-8A34-E47E27069CDB}" dt="2023-06-29T15:26:41.795" v="8566" actId="26606"/>
          <ac:graphicFrameMkLst>
            <pc:docMk/>
            <pc:sldMk cId="1688446205" sldId="674"/>
            <ac:graphicFrameMk id="102" creationId="{86208129-50E1-679C-CE0D-B9CA5B6F2189}"/>
          </ac:graphicFrameMkLst>
        </pc:graphicFrameChg>
        <pc:graphicFrameChg chg="add del">
          <ac:chgData name="SHAW, DREW C." userId="aa744414-e39a-4689-8a73-885b835ba56b" providerId="ADAL" clId="{8FA988C2-2C2D-439A-8A34-E47E27069CDB}" dt="2023-06-29T15:27:03.358" v="8570" actId="26606"/>
          <ac:graphicFrameMkLst>
            <pc:docMk/>
            <pc:sldMk cId="1688446205" sldId="674"/>
            <ac:graphicFrameMk id="111" creationId="{7779D846-CF82-C0B9-9C34-9461AE41612F}"/>
          </ac:graphicFrameMkLst>
        </pc:graphicFrameChg>
        <pc:picChg chg="add del">
          <ac:chgData name="SHAW, DREW C." userId="aa744414-e39a-4689-8a73-885b835ba56b" providerId="ADAL" clId="{8FA988C2-2C2D-439A-8A34-E47E27069CDB}" dt="2023-06-29T15:26:28.310" v="8560" actId="26606"/>
          <ac:picMkLst>
            <pc:docMk/>
            <pc:sldMk cId="1688446205" sldId="674"/>
            <ac:picMk id="53" creationId="{8DC13E37-930B-B16F-2BFC-FBD1E45AF1C9}"/>
          </ac:picMkLst>
        </pc:picChg>
        <pc:picChg chg="add del">
          <ac:chgData name="SHAW, DREW C." userId="aa744414-e39a-4689-8a73-885b835ba56b" providerId="ADAL" clId="{8FA988C2-2C2D-439A-8A34-E47E27069CDB}" dt="2023-06-29T15:26:54.490" v="8568" actId="26606"/>
          <ac:picMkLst>
            <pc:docMk/>
            <pc:sldMk cId="1688446205" sldId="674"/>
            <ac:picMk id="105" creationId="{66918367-ED5C-315B-6D35-01A4FE9D67E5}"/>
          </ac:picMkLst>
        </pc:picChg>
        <pc:cxnChg chg="add del">
          <ac:chgData name="SHAW, DREW C." userId="aa744414-e39a-4689-8a73-885b835ba56b" providerId="ADAL" clId="{8FA988C2-2C2D-439A-8A34-E47E27069CDB}" dt="2023-06-29T15:27:03.358" v="8570" actId="26606"/>
          <ac:cxnSpMkLst>
            <pc:docMk/>
            <pc:sldMk cId="1688446205" sldId="674"/>
            <ac:cxnSpMk id="48" creationId="{23AAC9B5-8015-485C-ACF9-A750390E9A56}"/>
          </ac:cxnSpMkLst>
        </pc:cxnChg>
        <pc:cxnChg chg="add del">
          <ac:chgData name="SHAW, DREW C." userId="aa744414-e39a-4689-8a73-885b835ba56b" providerId="ADAL" clId="{8FA988C2-2C2D-439A-8A34-E47E27069CDB}" dt="2023-06-29T15:26:36.863" v="8562" actId="26606"/>
          <ac:cxnSpMkLst>
            <pc:docMk/>
            <pc:sldMk cId="1688446205" sldId="674"/>
            <ac:cxnSpMk id="87" creationId="{23AAC9B5-8015-485C-ACF9-A750390E9A56}"/>
          </ac:cxnSpMkLst>
        </pc:cxnChg>
      </pc:sldChg>
      <pc:sldChg chg="new del">
        <pc:chgData name="SHAW, DREW C." userId="aa744414-e39a-4689-8a73-885b835ba56b" providerId="ADAL" clId="{8FA988C2-2C2D-439A-8A34-E47E27069CDB}" dt="2023-06-28T17:14:40.759" v="6352" actId="47"/>
        <pc:sldMkLst>
          <pc:docMk/>
          <pc:sldMk cId="1297801543" sldId="675"/>
        </pc:sldMkLst>
      </pc:sldChg>
      <pc:sldChg chg="new del">
        <pc:chgData name="SHAW, DREW C." userId="aa744414-e39a-4689-8a73-885b835ba56b" providerId="ADAL" clId="{8FA988C2-2C2D-439A-8A34-E47E27069CDB}" dt="2023-06-28T16:18:29.451" v="5268" actId="47"/>
        <pc:sldMkLst>
          <pc:docMk/>
          <pc:sldMk cId="1906909112" sldId="675"/>
        </pc:sldMkLst>
      </pc:sldChg>
      <pc:sldChg chg="new del">
        <pc:chgData name="SHAW, DREW C." userId="aa744414-e39a-4689-8a73-885b835ba56b" providerId="ADAL" clId="{8FA988C2-2C2D-439A-8A34-E47E27069CDB}" dt="2023-06-28T18:06:19.552" v="7030" actId="47"/>
        <pc:sldMkLst>
          <pc:docMk/>
          <pc:sldMk cId="2424451740" sldId="675"/>
        </pc:sldMkLst>
      </pc:sldChg>
      <pc:sldChg chg="new del">
        <pc:chgData name="SHAW, DREW C." userId="aa744414-e39a-4689-8a73-885b835ba56b" providerId="ADAL" clId="{8FA988C2-2C2D-439A-8A34-E47E27069CDB}" dt="2023-06-28T16:18:26.840" v="5267" actId="47"/>
        <pc:sldMkLst>
          <pc:docMk/>
          <pc:sldMk cId="1367389647" sldId="676"/>
        </pc:sldMkLst>
      </pc:sldChg>
      <pc:sldChg chg="addSp new mod">
        <pc:chgData name="SHAW, DREW C." userId="aa744414-e39a-4689-8a73-885b835ba56b" providerId="ADAL" clId="{8FA988C2-2C2D-439A-8A34-E47E27069CDB}" dt="2023-06-28T18:00:11.496" v="7021" actId="22"/>
        <pc:sldMkLst>
          <pc:docMk/>
          <pc:sldMk cId="3072542937" sldId="676"/>
        </pc:sldMkLst>
        <pc:picChg chg="add">
          <ac:chgData name="SHAW, DREW C." userId="aa744414-e39a-4689-8a73-885b835ba56b" providerId="ADAL" clId="{8FA988C2-2C2D-439A-8A34-E47E27069CDB}" dt="2023-06-28T18:00:11.496" v="7021" actId="22"/>
          <ac:picMkLst>
            <pc:docMk/>
            <pc:sldMk cId="3072542937" sldId="676"/>
            <ac:picMk id="3" creationId="{7FB4C260-89B6-B34E-C2A8-5AADD2129726}"/>
          </ac:picMkLst>
        </pc:picChg>
      </pc:sldChg>
      <pc:sldChg chg="addSp new mod">
        <pc:chgData name="SHAW, DREW C." userId="aa744414-e39a-4689-8a73-885b835ba56b" providerId="ADAL" clId="{8FA988C2-2C2D-439A-8A34-E47E27069CDB}" dt="2023-06-28T18:03:40.465" v="7023" actId="22"/>
        <pc:sldMkLst>
          <pc:docMk/>
          <pc:sldMk cId="548283608" sldId="677"/>
        </pc:sldMkLst>
        <pc:picChg chg="add">
          <ac:chgData name="SHAW, DREW C." userId="aa744414-e39a-4689-8a73-885b835ba56b" providerId="ADAL" clId="{8FA988C2-2C2D-439A-8A34-E47E27069CDB}" dt="2023-06-28T18:03:40.465" v="7023" actId="22"/>
          <ac:picMkLst>
            <pc:docMk/>
            <pc:sldMk cId="548283608" sldId="677"/>
            <ac:picMk id="3" creationId="{8774D58C-E18F-C840-21AA-FDB064F5B85D}"/>
          </ac:picMkLst>
        </pc:picChg>
      </pc:sldChg>
      <pc:sldChg chg="addSp modSp new mod">
        <pc:chgData name="SHAW, DREW C." userId="aa744414-e39a-4689-8a73-885b835ba56b" providerId="ADAL" clId="{8FA988C2-2C2D-439A-8A34-E47E27069CDB}" dt="2023-06-28T18:05:18.146" v="7029" actId="14100"/>
        <pc:sldMkLst>
          <pc:docMk/>
          <pc:sldMk cId="1041577376" sldId="678"/>
        </pc:sldMkLst>
        <pc:picChg chg="add mod">
          <ac:chgData name="SHAW, DREW C." userId="aa744414-e39a-4689-8a73-885b835ba56b" providerId="ADAL" clId="{8FA988C2-2C2D-439A-8A34-E47E27069CDB}" dt="2023-06-28T18:05:18.146" v="7029" actId="14100"/>
          <ac:picMkLst>
            <pc:docMk/>
            <pc:sldMk cId="1041577376" sldId="678"/>
            <ac:picMk id="3" creationId="{C426F562-2BC5-CE55-0462-B9040865FC73}"/>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ata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diagrams/_rels/drawing5.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62.svg"/><Relationship Id="rId9" Type="http://schemas.openxmlformats.org/officeDocument/2006/relationships/image" Target="../media/image67.png"/><Relationship Id="rId1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DF3D0-DBED-4035-8ED1-E98DCEC873D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751C845-16EF-437D-87D3-3806A8CFAAEB}">
      <dgm:prSet/>
      <dgm:spPr/>
      <dgm:t>
        <a:bodyPr/>
        <a:lstStyle/>
        <a:p>
          <a:r>
            <a:rPr lang="en-GB"/>
            <a:t>Types of AI-assisted writing that need navigating</a:t>
          </a:r>
          <a:endParaRPr lang="en-US"/>
        </a:p>
      </dgm:t>
    </dgm:pt>
    <dgm:pt modelId="{38DA8FE5-01F7-4F45-8C12-7C1146AA8EB7}" type="parTrans" cxnId="{2A09FA43-0654-47EF-B179-A55F4A2600B8}">
      <dgm:prSet/>
      <dgm:spPr/>
      <dgm:t>
        <a:bodyPr/>
        <a:lstStyle/>
        <a:p>
          <a:endParaRPr lang="en-US"/>
        </a:p>
      </dgm:t>
    </dgm:pt>
    <dgm:pt modelId="{D5EF9BA0-DD05-4FA5-BD70-BF3FC300C458}" type="sibTrans" cxnId="{2A09FA43-0654-47EF-B179-A55F4A2600B8}">
      <dgm:prSet/>
      <dgm:spPr/>
      <dgm:t>
        <a:bodyPr/>
        <a:lstStyle/>
        <a:p>
          <a:endParaRPr lang="en-US"/>
        </a:p>
      </dgm:t>
    </dgm:pt>
    <dgm:pt modelId="{99EF1854-AB60-4674-968B-34D7A8DA9949}">
      <dgm:prSet/>
      <dgm:spPr/>
      <dgm:t>
        <a:bodyPr/>
        <a:lstStyle/>
        <a:p>
          <a:r>
            <a:rPr lang="en-GB"/>
            <a:t>Is the (human) author really dead?</a:t>
          </a:r>
          <a:endParaRPr lang="en-US"/>
        </a:p>
      </dgm:t>
    </dgm:pt>
    <dgm:pt modelId="{69356BD4-5064-4679-82B4-908E76ABA79E}" type="parTrans" cxnId="{C59DA302-399C-42B0-986B-C63BC4AAD2F6}">
      <dgm:prSet/>
      <dgm:spPr/>
      <dgm:t>
        <a:bodyPr/>
        <a:lstStyle/>
        <a:p>
          <a:endParaRPr lang="en-US"/>
        </a:p>
      </dgm:t>
    </dgm:pt>
    <dgm:pt modelId="{1C730F5C-1036-4762-9A91-816ED1CA5F07}" type="sibTrans" cxnId="{C59DA302-399C-42B0-986B-C63BC4AAD2F6}">
      <dgm:prSet/>
      <dgm:spPr/>
      <dgm:t>
        <a:bodyPr/>
        <a:lstStyle/>
        <a:p>
          <a:endParaRPr lang="en-US"/>
        </a:p>
      </dgm:t>
    </dgm:pt>
    <dgm:pt modelId="{47EB9E4C-AF18-4E7D-9E19-65B4CBE9320F}">
      <dgm:prSet/>
      <dgm:spPr/>
      <dgm:t>
        <a:bodyPr/>
        <a:lstStyle/>
        <a:p>
          <a:r>
            <a:rPr lang="en-GB"/>
            <a:t>Is the student essay dead, on life support or alive and well?</a:t>
          </a:r>
          <a:endParaRPr lang="en-US"/>
        </a:p>
      </dgm:t>
    </dgm:pt>
    <dgm:pt modelId="{83C21B5F-6DF2-4419-A873-54B2C5D127FB}" type="parTrans" cxnId="{95D09B71-2985-4D84-84F4-AC24E406978C}">
      <dgm:prSet/>
      <dgm:spPr/>
      <dgm:t>
        <a:bodyPr/>
        <a:lstStyle/>
        <a:p>
          <a:endParaRPr lang="en-US"/>
        </a:p>
      </dgm:t>
    </dgm:pt>
    <dgm:pt modelId="{0C96233A-6E2D-4A49-9D4C-758BECB08671}" type="sibTrans" cxnId="{95D09B71-2985-4D84-84F4-AC24E406978C}">
      <dgm:prSet/>
      <dgm:spPr/>
      <dgm:t>
        <a:bodyPr/>
        <a:lstStyle/>
        <a:p>
          <a:endParaRPr lang="en-US"/>
        </a:p>
      </dgm:t>
    </dgm:pt>
    <dgm:pt modelId="{9A17693D-AB06-4C5E-839E-ED0833503ED2}">
      <dgm:prSet/>
      <dgm:spPr/>
      <dgm:t>
        <a:bodyPr/>
        <a:lstStyle/>
        <a:p>
          <a:r>
            <a:rPr lang="en-GB"/>
            <a:t>What would we lose if the student essay died?</a:t>
          </a:r>
          <a:endParaRPr lang="en-US"/>
        </a:p>
      </dgm:t>
    </dgm:pt>
    <dgm:pt modelId="{07102A1D-284F-4B0F-845A-EFBAA8298310}" type="parTrans" cxnId="{185E3AF3-0841-4A45-939D-05A76C107C31}">
      <dgm:prSet/>
      <dgm:spPr/>
      <dgm:t>
        <a:bodyPr/>
        <a:lstStyle/>
        <a:p>
          <a:endParaRPr lang="en-US"/>
        </a:p>
      </dgm:t>
    </dgm:pt>
    <dgm:pt modelId="{8DB5AF1F-85E9-41F4-AD50-E29E78EFD1B3}" type="sibTrans" cxnId="{185E3AF3-0841-4A45-939D-05A76C107C31}">
      <dgm:prSet/>
      <dgm:spPr/>
      <dgm:t>
        <a:bodyPr/>
        <a:lstStyle/>
        <a:p>
          <a:endParaRPr lang="en-US"/>
        </a:p>
      </dgm:t>
    </dgm:pt>
    <dgm:pt modelId="{34F0272F-F218-4BED-9BEA-9C49D840EB35}">
      <dgm:prSet/>
      <dgm:spPr/>
      <dgm:t>
        <a:bodyPr/>
        <a:lstStyle/>
        <a:p>
          <a:r>
            <a:rPr lang="en-GB" dirty="0"/>
            <a:t>How might we revive HI (and human voice) in the AI age?</a:t>
          </a:r>
          <a:endParaRPr lang="en-US" dirty="0"/>
        </a:p>
      </dgm:t>
    </dgm:pt>
    <dgm:pt modelId="{0BE50EAD-2E99-4AF8-AA9A-6E3738F81B18}" type="parTrans" cxnId="{6C2FED3A-93E7-47F5-A97D-65AB544DC350}">
      <dgm:prSet/>
      <dgm:spPr/>
      <dgm:t>
        <a:bodyPr/>
        <a:lstStyle/>
        <a:p>
          <a:endParaRPr lang="en-US"/>
        </a:p>
      </dgm:t>
    </dgm:pt>
    <dgm:pt modelId="{3EE597F6-2C87-4489-9AA7-3595B2FA9CEF}" type="sibTrans" cxnId="{6C2FED3A-93E7-47F5-A97D-65AB544DC350}">
      <dgm:prSet/>
      <dgm:spPr/>
      <dgm:t>
        <a:bodyPr/>
        <a:lstStyle/>
        <a:p>
          <a:endParaRPr lang="en-US"/>
        </a:p>
      </dgm:t>
    </dgm:pt>
    <dgm:pt modelId="{6E3D4116-AD6B-439F-9264-280186B62A2B}">
      <dgm:prSet/>
      <dgm:spPr/>
      <dgm:t>
        <a:bodyPr/>
        <a:lstStyle/>
        <a:p>
          <a:r>
            <a:rPr lang="en-GB" dirty="0"/>
            <a:t>EAP in action: using AI as a tool, not a substitute…</a:t>
          </a:r>
          <a:endParaRPr lang="en-US" dirty="0"/>
        </a:p>
      </dgm:t>
    </dgm:pt>
    <dgm:pt modelId="{DD2FB9DF-2B22-4BEA-B17B-18B5AB313A08}" type="parTrans" cxnId="{31E339AF-B26E-4B1A-89FF-0D9C5D26D16F}">
      <dgm:prSet/>
      <dgm:spPr/>
      <dgm:t>
        <a:bodyPr/>
        <a:lstStyle/>
        <a:p>
          <a:endParaRPr lang="en-US"/>
        </a:p>
      </dgm:t>
    </dgm:pt>
    <dgm:pt modelId="{3D4D1CBE-3A4A-4AF5-AE8B-AE4B7B6C40F4}" type="sibTrans" cxnId="{31E339AF-B26E-4B1A-89FF-0D9C5D26D16F}">
      <dgm:prSet/>
      <dgm:spPr/>
      <dgm:t>
        <a:bodyPr/>
        <a:lstStyle/>
        <a:p>
          <a:endParaRPr lang="en-US"/>
        </a:p>
      </dgm:t>
    </dgm:pt>
    <dgm:pt modelId="{2C465F34-82A8-429B-8731-3FE62A61302D}">
      <dgm:prSet/>
      <dgm:spPr/>
      <dgm:t>
        <a:bodyPr/>
        <a:lstStyle/>
        <a:p>
          <a:r>
            <a:rPr lang="en-ZW"/>
            <a:t>Identifying, encouraging, rewarding critical human voice</a:t>
          </a:r>
          <a:endParaRPr lang="en-US"/>
        </a:p>
      </dgm:t>
    </dgm:pt>
    <dgm:pt modelId="{A12A833A-D41C-49A4-A7A8-BCA3E5C2A69A}" type="parTrans" cxnId="{E65D7B2A-4613-45F7-8D32-293F1E0BD6F3}">
      <dgm:prSet/>
      <dgm:spPr/>
      <dgm:t>
        <a:bodyPr/>
        <a:lstStyle/>
        <a:p>
          <a:endParaRPr lang="en-US"/>
        </a:p>
      </dgm:t>
    </dgm:pt>
    <dgm:pt modelId="{56793DFD-5F0A-4CFF-B2CB-E65D51D462BF}" type="sibTrans" cxnId="{E65D7B2A-4613-45F7-8D32-293F1E0BD6F3}">
      <dgm:prSet/>
      <dgm:spPr/>
      <dgm:t>
        <a:bodyPr/>
        <a:lstStyle/>
        <a:p>
          <a:endParaRPr lang="en-US"/>
        </a:p>
      </dgm:t>
    </dgm:pt>
    <dgm:pt modelId="{CCA15D4E-753E-4482-8C41-FF5BD098D09B}" type="pres">
      <dgm:prSet presAssocID="{D5EDF3D0-DBED-4035-8ED1-E98DCEC873D3}" presName="vert0" presStyleCnt="0">
        <dgm:presLayoutVars>
          <dgm:dir/>
          <dgm:animOne val="branch"/>
          <dgm:animLvl val="lvl"/>
        </dgm:presLayoutVars>
      </dgm:prSet>
      <dgm:spPr/>
    </dgm:pt>
    <dgm:pt modelId="{9D853493-D8C5-44A7-9F13-512F047770A0}" type="pres">
      <dgm:prSet presAssocID="{6751C845-16EF-437D-87D3-3806A8CFAAEB}" presName="thickLine" presStyleLbl="alignNode1" presStyleIdx="0" presStyleCnt="7"/>
      <dgm:spPr/>
    </dgm:pt>
    <dgm:pt modelId="{5B99AC22-6616-49E5-A23C-4BF80F0D1485}" type="pres">
      <dgm:prSet presAssocID="{6751C845-16EF-437D-87D3-3806A8CFAAEB}" presName="horz1" presStyleCnt="0"/>
      <dgm:spPr/>
    </dgm:pt>
    <dgm:pt modelId="{699D9DD3-AFB0-4BA5-8CF0-FECA26524BC9}" type="pres">
      <dgm:prSet presAssocID="{6751C845-16EF-437D-87D3-3806A8CFAAEB}" presName="tx1" presStyleLbl="revTx" presStyleIdx="0" presStyleCnt="7"/>
      <dgm:spPr/>
    </dgm:pt>
    <dgm:pt modelId="{66885699-A104-4DA1-8941-87BF0D97877B}" type="pres">
      <dgm:prSet presAssocID="{6751C845-16EF-437D-87D3-3806A8CFAAEB}" presName="vert1" presStyleCnt="0"/>
      <dgm:spPr/>
    </dgm:pt>
    <dgm:pt modelId="{372D2D58-C429-49E6-8D86-2480F7267388}" type="pres">
      <dgm:prSet presAssocID="{99EF1854-AB60-4674-968B-34D7A8DA9949}" presName="thickLine" presStyleLbl="alignNode1" presStyleIdx="1" presStyleCnt="7"/>
      <dgm:spPr/>
    </dgm:pt>
    <dgm:pt modelId="{FFAFC63F-E15C-4C8E-A2AD-44D4C40D7787}" type="pres">
      <dgm:prSet presAssocID="{99EF1854-AB60-4674-968B-34D7A8DA9949}" presName="horz1" presStyleCnt="0"/>
      <dgm:spPr/>
    </dgm:pt>
    <dgm:pt modelId="{7F898A78-0D57-4B40-97AD-B60A0001B0AF}" type="pres">
      <dgm:prSet presAssocID="{99EF1854-AB60-4674-968B-34D7A8DA9949}" presName="tx1" presStyleLbl="revTx" presStyleIdx="1" presStyleCnt="7"/>
      <dgm:spPr/>
    </dgm:pt>
    <dgm:pt modelId="{B08B165D-5588-45FB-A84C-331F606F0DB4}" type="pres">
      <dgm:prSet presAssocID="{99EF1854-AB60-4674-968B-34D7A8DA9949}" presName="vert1" presStyleCnt="0"/>
      <dgm:spPr/>
    </dgm:pt>
    <dgm:pt modelId="{A647A90B-7EE2-436F-A3E1-ED14B9C14FB9}" type="pres">
      <dgm:prSet presAssocID="{47EB9E4C-AF18-4E7D-9E19-65B4CBE9320F}" presName="thickLine" presStyleLbl="alignNode1" presStyleIdx="2" presStyleCnt="7"/>
      <dgm:spPr/>
    </dgm:pt>
    <dgm:pt modelId="{B46D3B19-82F2-45C0-B7BA-34F488747E39}" type="pres">
      <dgm:prSet presAssocID="{47EB9E4C-AF18-4E7D-9E19-65B4CBE9320F}" presName="horz1" presStyleCnt="0"/>
      <dgm:spPr/>
    </dgm:pt>
    <dgm:pt modelId="{38204E65-6F67-48CC-8E81-14F6EE042AF6}" type="pres">
      <dgm:prSet presAssocID="{47EB9E4C-AF18-4E7D-9E19-65B4CBE9320F}" presName="tx1" presStyleLbl="revTx" presStyleIdx="2" presStyleCnt="7"/>
      <dgm:spPr/>
    </dgm:pt>
    <dgm:pt modelId="{AB3E15FE-593F-49BF-8A35-E1E79BCC1D05}" type="pres">
      <dgm:prSet presAssocID="{47EB9E4C-AF18-4E7D-9E19-65B4CBE9320F}" presName="vert1" presStyleCnt="0"/>
      <dgm:spPr/>
    </dgm:pt>
    <dgm:pt modelId="{B155E78B-A2C7-4846-8430-EAA34711198F}" type="pres">
      <dgm:prSet presAssocID="{9A17693D-AB06-4C5E-839E-ED0833503ED2}" presName="thickLine" presStyleLbl="alignNode1" presStyleIdx="3" presStyleCnt="7"/>
      <dgm:spPr/>
    </dgm:pt>
    <dgm:pt modelId="{970A2902-4C56-49AA-8E33-B804F4835EB3}" type="pres">
      <dgm:prSet presAssocID="{9A17693D-AB06-4C5E-839E-ED0833503ED2}" presName="horz1" presStyleCnt="0"/>
      <dgm:spPr/>
    </dgm:pt>
    <dgm:pt modelId="{FD5CCA30-A6BF-4504-8EEA-DAB9481C5126}" type="pres">
      <dgm:prSet presAssocID="{9A17693D-AB06-4C5E-839E-ED0833503ED2}" presName="tx1" presStyleLbl="revTx" presStyleIdx="3" presStyleCnt="7"/>
      <dgm:spPr/>
    </dgm:pt>
    <dgm:pt modelId="{ECECE82A-A1FD-4B7D-B725-05355955D88E}" type="pres">
      <dgm:prSet presAssocID="{9A17693D-AB06-4C5E-839E-ED0833503ED2}" presName="vert1" presStyleCnt="0"/>
      <dgm:spPr/>
    </dgm:pt>
    <dgm:pt modelId="{1FEA523F-EB0B-4A09-89C8-133ECDE4B790}" type="pres">
      <dgm:prSet presAssocID="{34F0272F-F218-4BED-9BEA-9C49D840EB35}" presName="thickLine" presStyleLbl="alignNode1" presStyleIdx="4" presStyleCnt="7"/>
      <dgm:spPr/>
    </dgm:pt>
    <dgm:pt modelId="{2ADB87FC-19D9-4949-BF97-E9D05055EC7C}" type="pres">
      <dgm:prSet presAssocID="{34F0272F-F218-4BED-9BEA-9C49D840EB35}" presName="horz1" presStyleCnt="0"/>
      <dgm:spPr/>
    </dgm:pt>
    <dgm:pt modelId="{2710BD34-23D4-4B11-948C-F33ADF5AAC07}" type="pres">
      <dgm:prSet presAssocID="{34F0272F-F218-4BED-9BEA-9C49D840EB35}" presName="tx1" presStyleLbl="revTx" presStyleIdx="4" presStyleCnt="7"/>
      <dgm:spPr/>
    </dgm:pt>
    <dgm:pt modelId="{8AA373F8-11F8-4EDF-B3A0-947CB15A6712}" type="pres">
      <dgm:prSet presAssocID="{34F0272F-F218-4BED-9BEA-9C49D840EB35}" presName="vert1" presStyleCnt="0"/>
      <dgm:spPr/>
    </dgm:pt>
    <dgm:pt modelId="{CDA3EEAC-42B0-49AA-AD43-3F5C57049011}" type="pres">
      <dgm:prSet presAssocID="{6E3D4116-AD6B-439F-9264-280186B62A2B}" presName="thickLine" presStyleLbl="alignNode1" presStyleIdx="5" presStyleCnt="7"/>
      <dgm:spPr/>
    </dgm:pt>
    <dgm:pt modelId="{E113E786-5255-46CD-938E-22BE3B13E2BD}" type="pres">
      <dgm:prSet presAssocID="{6E3D4116-AD6B-439F-9264-280186B62A2B}" presName="horz1" presStyleCnt="0"/>
      <dgm:spPr/>
    </dgm:pt>
    <dgm:pt modelId="{AA94CAAC-06BB-4D99-932A-DA292C632371}" type="pres">
      <dgm:prSet presAssocID="{6E3D4116-AD6B-439F-9264-280186B62A2B}" presName="tx1" presStyleLbl="revTx" presStyleIdx="5" presStyleCnt="7"/>
      <dgm:spPr/>
    </dgm:pt>
    <dgm:pt modelId="{9E35D618-081B-4323-BC28-DE4D771D1493}" type="pres">
      <dgm:prSet presAssocID="{6E3D4116-AD6B-439F-9264-280186B62A2B}" presName="vert1" presStyleCnt="0"/>
      <dgm:spPr/>
    </dgm:pt>
    <dgm:pt modelId="{FBBAF137-F64B-4FC6-8572-2B090A0A1DD8}" type="pres">
      <dgm:prSet presAssocID="{2C465F34-82A8-429B-8731-3FE62A61302D}" presName="thickLine" presStyleLbl="alignNode1" presStyleIdx="6" presStyleCnt="7"/>
      <dgm:spPr/>
    </dgm:pt>
    <dgm:pt modelId="{EB7D796C-8B02-428E-BCC4-364893C69CF1}" type="pres">
      <dgm:prSet presAssocID="{2C465F34-82A8-429B-8731-3FE62A61302D}" presName="horz1" presStyleCnt="0"/>
      <dgm:spPr/>
    </dgm:pt>
    <dgm:pt modelId="{0B679D2C-9303-4B66-BC03-5F578A6548A6}" type="pres">
      <dgm:prSet presAssocID="{2C465F34-82A8-429B-8731-3FE62A61302D}" presName="tx1" presStyleLbl="revTx" presStyleIdx="6" presStyleCnt="7"/>
      <dgm:spPr/>
    </dgm:pt>
    <dgm:pt modelId="{0E3DDB9B-799A-488F-99DE-5EB37F3A9390}" type="pres">
      <dgm:prSet presAssocID="{2C465F34-82A8-429B-8731-3FE62A61302D}" presName="vert1" presStyleCnt="0"/>
      <dgm:spPr/>
    </dgm:pt>
  </dgm:ptLst>
  <dgm:cxnLst>
    <dgm:cxn modelId="{C59DA302-399C-42B0-986B-C63BC4AAD2F6}" srcId="{D5EDF3D0-DBED-4035-8ED1-E98DCEC873D3}" destId="{99EF1854-AB60-4674-968B-34D7A8DA9949}" srcOrd="1" destOrd="0" parTransId="{69356BD4-5064-4679-82B4-908E76ABA79E}" sibTransId="{1C730F5C-1036-4762-9A91-816ED1CA5F07}"/>
    <dgm:cxn modelId="{A63B1606-E591-412D-B534-A0FA44B51A2A}" type="presOf" srcId="{9A17693D-AB06-4C5E-839E-ED0833503ED2}" destId="{FD5CCA30-A6BF-4504-8EEA-DAB9481C5126}" srcOrd="0" destOrd="0" presId="urn:microsoft.com/office/officeart/2008/layout/LinedList"/>
    <dgm:cxn modelId="{E65D7B2A-4613-45F7-8D32-293F1E0BD6F3}" srcId="{D5EDF3D0-DBED-4035-8ED1-E98DCEC873D3}" destId="{2C465F34-82A8-429B-8731-3FE62A61302D}" srcOrd="6" destOrd="0" parTransId="{A12A833A-D41C-49A4-A7A8-BCA3E5C2A69A}" sibTransId="{56793DFD-5F0A-4CFF-B2CB-E65D51D462BF}"/>
    <dgm:cxn modelId="{E9705334-FFC9-4688-AA7C-EA48F3678EC7}" type="presOf" srcId="{47EB9E4C-AF18-4E7D-9E19-65B4CBE9320F}" destId="{38204E65-6F67-48CC-8E81-14F6EE042AF6}" srcOrd="0" destOrd="0" presId="urn:microsoft.com/office/officeart/2008/layout/LinedList"/>
    <dgm:cxn modelId="{6C2FED3A-93E7-47F5-A97D-65AB544DC350}" srcId="{D5EDF3D0-DBED-4035-8ED1-E98DCEC873D3}" destId="{34F0272F-F218-4BED-9BEA-9C49D840EB35}" srcOrd="4" destOrd="0" parTransId="{0BE50EAD-2E99-4AF8-AA9A-6E3738F81B18}" sibTransId="{3EE597F6-2C87-4489-9AA7-3595B2FA9CEF}"/>
    <dgm:cxn modelId="{C2423861-1976-4E43-9C46-790F1F789317}" type="presOf" srcId="{6E3D4116-AD6B-439F-9264-280186B62A2B}" destId="{AA94CAAC-06BB-4D99-932A-DA292C632371}" srcOrd="0" destOrd="0" presId="urn:microsoft.com/office/officeart/2008/layout/LinedList"/>
    <dgm:cxn modelId="{2A09FA43-0654-47EF-B179-A55F4A2600B8}" srcId="{D5EDF3D0-DBED-4035-8ED1-E98DCEC873D3}" destId="{6751C845-16EF-437D-87D3-3806A8CFAAEB}" srcOrd="0" destOrd="0" parTransId="{38DA8FE5-01F7-4F45-8C12-7C1146AA8EB7}" sibTransId="{D5EF9BA0-DD05-4FA5-BD70-BF3FC300C458}"/>
    <dgm:cxn modelId="{093E0F4B-45E5-4F4A-8298-FEDDE11728EA}" type="presOf" srcId="{6751C845-16EF-437D-87D3-3806A8CFAAEB}" destId="{699D9DD3-AFB0-4BA5-8CF0-FECA26524BC9}" srcOrd="0" destOrd="0" presId="urn:microsoft.com/office/officeart/2008/layout/LinedList"/>
    <dgm:cxn modelId="{95D09B71-2985-4D84-84F4-AC24E406978C}" srcId="{D5EDF3D0-DBED-4035-8ED1-E98DCEC873D3}" destId="{47EB9E4C-AF18-4E7D-9E19-65B4CBE9320F}" srcOrd="2" destOrd="0" parTransId="{83C21B5F-6DF2-4419-A873-54B2C5D127FB}" sibTransId="{0C96233A-6E2D-4A49-9D4C-758BECB08671}"/>
    <dgm:cxn modelId="{7A067155-C044-46BF-8115-4B86DD948B75}" type="presOf" srcId="{D5EDF3D0-DBED-4035-8ED1-E98DCEC873D3}" destId="{CCA15D4E-753E-4482-8C41-FF5BD098D09B}" srcOrd="0" destOrd="0" presId="urn:microsoft.com/office/officeart/2008/layout/LinedList"/>
    <dgm:cxn modelId="{B69F2E83-7B41-4004-8B9B-DEDB25460C18}" type="presOf" srcId="{2C465F34-82A8-429B-8731-3FE62A61302D}" destId="{0B679D2C-9303-4B66-BC03-5F578A6548A6}" srcOrd="0" destOrd="0" presId="urn:microsoft.com/office/officeart/2008/layout/LinedList"/>
    <dgm:cxn modelId="{E13827AE-7E82-4340-B316-0977A534F8F2}" type="presOf" srcId="{34F0272F-F218-4BED-9BEA-9C49D840EB35}" destId="{2710BD34-23D4-4B11-948C-F33ADF5AAC07}" srcOrd="0" destOrd="0" presId="urn:microsoft.com/office/officeart/2008/layout/LinedList"/>
    <dgm:cxn modelId="{31E339AF-B26E-4B1A-89FF-0D9C5D26D16F}" srcId="{D5EDF3D0-DBED-4035-8ED1-E98DCEC873D3}" destId="{6E3D4116-AD6B-439F-9264-280186B62A2B}" srcOrd="5" destOrd="0" parTransId="{DD2FB9DF-2B22-4BEA-B17B-18B5AB313A08}" sibTransId="{3D4D1CBE-3A4A-4AF5-AE8B-AE4B7B6C40F4}"/>
    <dgm:cxn modelId="{185E3AF3-0841-4A45-939D-05A76C107C31}" srcId="{D5EDF3D0-DBED-4035-8ED1-E98DCEC873D3}" destId="{9A17693D-AB06-4C5E-839E-ED0833503ED2}" srcOrd="3" destOrd="0" parTransId="{07102A1D-284F-4B0F-845A-EFBAA8298310}" sibTransId="{8DB5AF1F-85E9-41F4-AD50-E29E78EFD1B3}"/>
    <dgm:cxn modelId="{70F7BBF5-0DE9-4E70-901C-EEF6E575A00F}" type="presOf" srcId="{99EF1854-AB60-4674-968B-34D7A8DA9949}" destId="{7F898A78-0D57-4B40-97AD-B60A0001B0AF}" srcOrd="0" destOrd="0" presId="urn:microsoft.com/office/officeart/2008/layout/LinedList"/>
    <dgm:cxn modelId="{DD112B2A-934A-436A-A4FF-47271F45DA8A}" type="presParOf" srcId="{CCA15D4E-753E-4482-8C41-FF5BD098D09B}" destId="{9D853493-D8C5-44A7-9F13-512F047770A0}" srcOrd="0" destOrd="0" presId="urn:microsoft.com/office/officeart/2008/layout/LinedList"/>
    <dgm:cxn modelId="{8E967E10-611F-4825-9287-CBF79E69DEFD}" type="presParOf" srcId="{CCA15D4E-753E-4482-8C41-FF5BD098D09B}" destId="{5B99AC22-6616-49E5-A23C-4BF80F0D1485}" srcOrd="1" destOrd="0" presId="urn:microsoft.com/office/officeart/2008/layout/LinedList"/>
    <dgm:cxn modelId="{67BD9C65-AF8D-492F-B54E-BB09AA81786D}" type="presParOf" srcId="{5B99AC22-6616-49E5-A23C-4BF80F0D1485}" destId="{699D9DD3-AFB0-4BA5-8CF0-FECA26524BC9}" srcOrd="0" destOrd="0" presId="urn:microsoft.com/office/officeart/2008/layout/LinedList"/>
    <dgm:cxn modelId="{2722BD88-E77C-4FF7-AB8E-CC1B3B0D88E2}" type="presParOf" srcId="{5B99AC22-6616-49E5-A23C-4BF80F0D1485}" destId="{66885699-A104-4DA1-8941-87BF0D97877B}" srcOrd="1" destOrd="0" presId="urn:microsoft.com/office/officeart/2008/layout/LinedList"/>
    <dgm:cxn modelId="{C799DDE8-9B50-412C-889C-0C4AC282660A}" type="presParOf" srcId="{CCA15D4E-753E-4482-8C41-FF5BD098D09B}" destId="{372D2D58-C429-49E6-8D86-2480F7267388}" srcOrd="2" destOrd="0" presId="urn:microsoft.com/office/officeart/2008/layout/LinedList"/>
    <dgm:cxn modelId="{579F7E46-0D17-45C7-BC1D-994A2BBDC279}" type="presParOf" srcId="{CCA15D4E-753E-4482-8C41-FF5BD098D09B}" destId="{FFAFC63F-E15C-4C8E-A2AD-44D4C40D7787}" srcOrd="3" destOrd="0" presId="urn:microsoft.com/office/officeart/2008/layout/LinedList"/>
    <dgm:cxn modelId="{A590F911-C749-4322-B678-BD47433B4C1D}" type="presParOf" srcId="{FFAFC63F-E15C-4C8E-A2AD-44D4C40D7787}" destId="{7F898A78-0D57-4B40-97AD-B60A0001B0AF}" srcOrd="0" destOrd="0" presId="urn:microsoft.com/office/officeart/2008/layout/LinedList"/>
    <dgm:cxn modelId="{4C698C9A-AEAA-48F6-96E8-21C608DFBF6F}" type="presParOf" srcId="{FFAFC63F-E15C-4C8E-A2AD-44D4C40D7787}" destId="{B08B165D-5588-45FB-A84C-331F606F0DB4}" srcOrd="1" destOrd="0" presId="urn:microsoft.com/office/officeart/2008/layout/LinedList"/>
    <dgm:cxn modelId="{5497CEF7-F7DE-4E4F-B4CA-2CFAAEA2285A}" type="presParOf" srcId="{CCA15D4E-753E-4482-8C41-FF5BD098D09B}" destId="{A647A90B-7EE2-436F-A3E1-ED14B9C14FB9}" srcOrd="4" destOrd="0" presId="urn:microsoft.com/office/officeart/2008/layout/LinedList"/>
    <dgm:cxn modelId="{A56933A3-1044-4B84-A7D7-039FD8A4BFFA}" type="presParOf" srcId="{CCA15D4E-753E-4482-8C41-FF5BD098D09B}" destId="{B46D3B19-82F2-45C0-B7BA-34F488747E39}" srcOrd="5" destOrd="0" presId="urn:microsoft.com/office/officeart/2008/layout/LinedList"/>
    <dgm:cxn modelId="{F47E2CF0-A965-4A13-A86F-63E153C2F375}" type="presParOf" srcId="{B46D3B19-82F2-45C0-B7BA-34F488747E39}" destId="{38204E65-6F67-48CC-8E81-14F6EE042AF6}" srcOrd="0" destOrd="0" presId="urn:microsoft.com/office/officeart/2008/layout/LinedList"/>
    <dgm:cxn modelId="{76D8C8BA-097C-488E-84C1-D33A627E1143}" type="presParOf" srcId="{B46D3B19-82F2-45C0-B7BA-34F488747E39}" destId="{AB3E15FE-593F-49BF-8A35-E1E79BCC1D05}" srcOrd="1" destOrd="0" presId="urn:microsoft.com/office/officeart/2008/layout/LinedList"/>
    <dgm:cxn modelId="{D4AE07FA-9FCB-47AF-B7A6-0C961D4C4907}" type="presParOf" srcId="{CCA15D4E-753E-4482-8C41-FF5BD098D09B}" destId="{B155E78B-A2C7-4846-8430-EAA34711198F}" srcOrd="6" destOrd="0" presId="urn:microsoft.com/office/officeart/2008/layout/LinedList"/>
    <dgm:cxn modelId="{8042DE2C-CB96-4A96-B8DF-59F38B7E99E0}" type="presParOf" srcId="{CCA15D4E-753E-4482-8C41-FF5BD098D09B}" destId="{970A2902-4C56-49AA-8E33-B804F4835EB3}" srcOrd="7" destOrd="0" presId="urn:microsoft.com/office/officeart/2008/layout/LinedList"/>
    <dgm:cxn modelId="{6824628C-EE92-46BC-AC57-3E61C9B84F24}" type="presParOf" srcId="{970A2902-4C56-49AA-8E33-B804F4835EB3}" destId="{FD5CCA30-A6BF-4504-8EEA-DAB9481C5126}" srcOrd="0" destOrd="0" presId="urn:microsoft.com/office/officeart/2008/layout/LinedList"/>
    <dgm:cxn modelId="{EF2B0812-4C98-4B92-87BF-FE8B86E395A4}" type="presParOf" srcId="{970A2902-4C56-49AA-8E33-B804F4835EB3}" destId="{ECECE82A-A1FD-4B7D-B725-05355955D88E}" srcOrd="1" destOrd="0" presId="urn:microsoft.com/office/officeart/2008/layout/LinedList"/>
    <dgm:cxn modelId="{717A966E-CD7E-4E24-9A6E-C5E16D2CADE2}" type="presParOf" srcId="{CCA15D4E-753E-4482-8C41-FF5BD098D09B}" destId="{1FEA523F-EB0B-4A09-89C8-133ECDE4B790}" srcOrd="8" destOrd="0" presId="urn:microsoft.com/office/officeart/2008/layout/LinedList"/>
    <dgm:cxn modelId="{E29DE824-2266-44F1-ADF3-2EA701588197}" type="presParOf" srcId="{CCA15D4E-753E-4482-8C41-FF5BD098D09B}" destId="{2ADB87FC-19D9-4949-BF97-E9D05055EC7C}" srcOrd="9" destOrd="0" presId="urn:microsoft.com/office/officeart/2008/layout/LinedList"/>
    <dgm:cxn modelId="{05E7536B-18DA-4BA6-8B1B-74A50E9D7822}" type="presParOf" srcId="{2ADB87FC-19D9-4949-BF97-E9D05055EC7C}" destId="{2710BD34-23D4-4B11-948C-F33ADF5AAC07}" srcOrd="0" destOrd="0" presId="urn:microsoft.com/office/officeart/2008/layout/LinedList"/>
    <dgm:cxn modelId="{BC69023E-21E9-4B13-AAB0-8170ABD11AE3}" type="presParOf" srcId="{2ADB87FC-19D9-4949-BF97-E9D05055EC7C}" destId="{8AA373F8-11F8-4EDF-B3A0-947CB15A6712}" srcOrd="1" destOrd="0" presId="urn:microsoft.com/office/officeart/2008/layout/LinedList"/>
    <dgm:cxn modelId="{8224D67E-2D08-462D-86A8-5F953CCE712D}" type="presParOf" srcId="{CCA15D4E-753E-4482-8C41-FF5BD098D09B}" destId="{CDA3EEAC-42B0-49AA-AD43-3F5C57049011}" srcOrd="10" destOrd="0" presId="urn:microsoft.com/office/officeart/2008/layout/LinedList"/>
    <dgm:cxn modelId="{534ED979-B9A9-429F-BD82-2887F73E22B5}" type="presParOf" srcId="{CCA15D4E-753E-4482-8C41-FF5BD098D09B}" destId="{E113E786-5255-46CD-938E-22BE3B13E2BD}" srcOrd="11" destOrd="0" presId="urn:microsoft.com/office/officeart/2008/layout/LinedList"/>
    <dgm:cxn modelId="{F800745D-0AA1-4510-9D75-0E3E36CDFC5F}" type="presParOf" srcId="{E113E786-5255-46CD-938E-22BE3B13E2BD}" destId="{AA94CAAC-06BB-4D99-932A-DA292C632371}" srcOrd="0" destOrd="0" presId="urn:microsoft.com/office/officeart/2008/layout/LinedList"/>
    <dgm:cxn modelId="{4F61F638-5EF6-4A5D-95B7-0DD7719D756E}" type="presParOf" srcId="{E113E786-5255-46CD-938E-22BE3B13E2BD}" destId="{9E35D618-081B-4323-BC28-DE4D771D1493}" srcOrd="1" destOrd="0" presId="urn:microsoft.com/office/officeart/2008/layout/LinedList"/>
    <dgm:cxn modelId="{CA44016D-8873-466C-A1AB-A2BA7FF1B944}" type="presParOf" srcId="{CCA15D4E-753E-4482-8C41-FF5BD098D09B}" destId="{FBBAF137-F64B-4FC6-8572-2B090A0A1DD8}" srcOrd="12" destOrd="0" presId="urn:microsoft.com/office/officeart/2008/layout/LinedList"/>
    <dgm:cxn modelId="{F34EE65B-556D-434E-9822-B7FFE8697741}" type="presParOf" srcId="{CCA15D4E-753E-4482-8C41-FF5BD098D09B}" destId="{EB7D796C-8B02-428E-BCC4-364893C69CF1}" srcOrd="13" destOrd="0" presId="urn:microsoft.com/office/officeart/2008/layout/LinedList"/>
    <dgm:cxn modelId="{F3A940C2-AEFA-4FED-9455-7B9D4D69DF9D}" type="presParOf" srcId="{EB7D796C-8B02-428E-BCC4-364893C69CF1}" destId="{0B679D2C-9303-4B66-BC03-5F578A6548A6}" srcOrd="0" destOrd="0" presId="urn:microsoft.com/office/officeart/2008/layout/LinedList"/>
    <dgm:cxn modelId="{F733446B-7CDE-4736-B2DA-C6C1B25290CD}" type="presParOf" srcId="{EB7D796C-8B02-428E-BCC4-364893C69CF1}" destId="{0E3DDB9B-799A-488F-99DE-5EB37F3A93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D3B795-08E7-40FA-A75E-90FFE646AF5E}" type="doc">
      <dgm:prSet loTypeId="urn:microsoft.com/office/officeart/2008/layout/LinedList" loCatId="list" qsTypeId="urn:microsoft.com/office/officeart/2005/8/quickstyle/simple5" qsCatId="simple" csTypeId="urn:microsoft.com/office/officeart/2005/8/colors/accent0_3" csCatId="mainScheme" phldr="1"/>
      <dgm:spPr/>
      <dgm:t>
        <a:bodyPr/>
        <a:lstStyle/>
        <a:p>
          <a:endParaRPr lang="en-US"/>
        </a:p>
      </dgm:t>
    </dgm:pt>
    <dgm:pt modelId="{0C9031E7-D060-44FC-A68B-3C136BAADF2A}">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a:t>How to deal with AI in the  classroom?</a:t>
          </a:r>
          <a:endParaRPr lang="en-US" dirty="0"/>
        </a:p>
      </dgm:t>
    </dgm:pt>
    <dgm:pt modelId="{56683A45-CCFC-486B-BC24-3070EC046805}" type="parTrans" cxnId="{76E39A95-5519-4E09-8DE1-3310DCD1EBA1}">
      <dgm:prSet/>
      <dgm:spPr/>
      <dgm:t>
        <a:bodyPr/>
        <a:lstStyle/>
        <a:p>
          <a:endParaRPr lang="en-US"/>
        </a:p>
      </dgm:t>
    </dgm:pt>
    <dgm:pt modelId="{0518A060-A825-4385-AF79-89CA228DFA7F}" type="sibTrans" cxnId="{76E39A95-5519-4E09-8DE1-3310DCD1EBA1}">
      <dgm:prSet/>
      <dgm:spPr/>
      <dgm:t>
        <a:bodyPr/>
        <a:lstStyle/>
        <a:p>
          <a:pPr>
            <a:lnSpc>
              <a:spcPct val="100000"/>
            </a:lnSpc>
          </a:pPr>
          <a:endParaRPr lang="en-US"/>
        </a:p>
      </dgm:t>
    </dgm:pt>
    <dgm:pt modelId="{16EF038F-4225-4545-82AD-94FBA8CE59DD}">
      <dgm:prSet/>
      <dgm:spPr/>
      <dgm:t>
        <a:bodyPr/>
        <a:lstStyle/>
        <a:p>
          <a:r>
            <a:rPr lang="en-GB" dirty="0"/>
            <a:t>How to defend academic integrity and purpose?</a:t>
          </a:r>
          <a:endParaRPr lang="en-US" dirty="0"/>
        </a:p>
      </dgm:t>
    </dgm:pt>
    <dgm:pt modelId="{5611E2E5-47F4-4BC0-9193-E0F4F52315B0}" type="parTrans" cxnId="{21140547-C2D5-4058-9200-57FA9E2CEE0D}">
      <dgm:prSet/>
      <dgm:spPr/>
      <dgm:t>
        <a:bodyPr/>
        <a:lstStyle/>
        <a:p>
          <a:endParaRPr lang="en-ZW"/>
        </a:p>
      </dgm:t>
    </dgm:pt>
    <dgm:pt modelId="{93AF4992-E2C6-46A3-9990-3F5461EEC344}" type="sibTrans" cxnId="{21140547-C2D5-4058-9200-57FA9E2CEE0D}">
      <dgm:prSet/>
      <dgm:spPr/>
      <dgm:t>
        <a:bodyPr/>
        <a:lstStyle/>
        <a:p>
          <a:endParaRPr lang="en-ZW"/>
        </a:p>
      </dgm:t>
    </dgm:pt>
    <dgm:pt modelId="{B518D4A7-FDBD-4E0A-ADCE-29C119F31B0E}">
      <dgm:prSet/>
      <dgm:spPr/>
      <dgm:t>
        <a:bodyPr/>
        <a:lstStyle/>
        <a:p>
          <a:r>
            <a:rPr lang="en-GB" dirty="0"/>
            <a:t>A moment of crisis, but maybe opportunity?</a:t>
          </a:r>
          <a:endParaRPr lang="en-US" dirty="0"/>
        </a:p>
      </dgm:t>
    </dgm:pt>
    <dgm:pt modelId="{10B927C4-5E50-46AA-B29D-48FE238B121E}" type="parTrans" cxnId="{6144FB79-3A69-4F0B-9BAD-3574A876F5C1}">
      <dgm:prSet/>
      <dgm:spPr/>
      <dgm:t>
        <a:bodyPr/>
        <a:lstStyle/>
        <a:p>
          <a:endParaRPr lang="en-ZW"/>
        </a:p>
      </dgm:t>
    </dgm:pt>
    <dgm:pt modelId="{D2910D0C-8EE8-410C-9294-EBD27E2A71E0}" type="sibTrans" cxnId="{6144FB79-3A69-4F0B-9BAD-3574A876F5C1}">
      <dgm:prSet/>
      <dgm:spPr/>
      <dgm:t>
        <a:bodyPr/>
        <a:lstStyle/>
        <a:p>
          <a:endParaRPr lang="en-ZW"/>
        </a:p>
      </dgm:t>
    </dgm:pt>
    <dgm:pt modelId="{1E927535-3669-42C1-AC0A-3DAFCFFEE785}" type="pres">
      <dgm:prSet presAssocID="{BED3B795-08E7-40FA-A75E-90FFE646AF5E}" presName="vert0" presStyleCnt="0">
        <dgm:presLayoutVars>
          <dgm:dir/>
          <dgm:animOne val="branch"/>
          <dgm:animLvl val="lvl"/>
        </dgm:presLayoutVars>
      </dgm:prSet>
      <dgm:spPr/>
    </dgm:pt>
    <dgm:pt modelId="{959E3332-9C06-4E4B-94E2-ED88B800F748}" type="pres">
      <dgm:prSet presAssocID="{0C9031E7-D060-44FC-A68B-3C136BAADF2A}" presName="thickLine" presStyleLbl="alignNode1" presStyleIdx="0" presStyleCnt="3"/>
      <dgm:spPr/>
    </dgm:pt>
    <dgm:pt modelId="{0DEEB007-32A5-4FC1-82C6-BD0C51F70F29}" type="pres">
      <dgm:prSet presAssocID="{0C9031E7-D060-44FC-A68B-3C136BAADF2A}" presName="horz1" presStyleCnt="0"/>
      <dgm:spPr/>
    </dgm:pt>
    <dgm:pt modelId="{4D80985E-897F-4E0C-B528-C7DDA82561F6}" type="pres">
      <dgm:prSet presAssocID="{0C9031E7-D060-44FC-A68B-3C136BAADF2A}" presName="tx1" presStyleLbl="revTx" presStyleIdx="0" presStyleCnt="3"/>
      <dgm:spPr/>
    </dgm:pt>
    <dgm:pt modelId="{13E0636A-B8C0-460E-8119-4475DE43CE85}" type="pres">
      <dgm:prSet presAssocID="{0C9031E7-D060-44FC-A68B-3C136BAADF2A}" presName="vert1" presStyleCnt="0"/>
      <dgm:spPr/>
    </dgm:pt>
    <dgm:pt modelId="{E913A75D-C977-4E8C-9041-DB483C15CC46}" type="pres">
      <dgm:prSet presAssocID="{16EF038F-4225-4545-82AD-94FBA8CE59DD}" presName="thickLine" presStyleLbl="alignNode1" presStyleIdx="1" presStyleCnt="3"/>
      <dgm:spPr/>
    </dgm:pt>
    <dgm:pt modelId="{DD8467F4-6371-47EC-B875-52094457107D}" type="pres">
      <dgm:prSet presAssocID="{16EF038F-4225-4545-82AD-94FBA8CE59DD}" presName="horz1" presStyleCnt="0"/>
      <dgm:spPr/>
    </dgm:pt>
    <dgm:pt modelId="{DB1CC783-5606-4224-B881-25A65EF32FED}" type="pres">
      <dgm:prSet presAssocID="{16EF038F-4225-4545-82AD-94FBA8CE59DD}" presName="tx1" presStyleLbl="revTx" presStyleIdx="1" presStyleCnt="3"/>
      <dgm:spPr/>
    </dgm:pt>
    <dgm:pt modelId="{BB6BA885-3DB4-4FD5-8280-9AC297DBA2EF}" type="pres">
      <dgm:prSet presAssocID="{16EF038F-4225-4545-82AD-94FBA8CE59DD}" presName="vert1" presStyleCnt="0"/>
      <dgm:spPr/>
    </dgm:pt>
    <dgm:pt modelId="{86E742C6-AF36-413F-8BB9-97201850A57E}" type="pres">
      <dgm:prSet presAssocID="{B518D4A7-FDBD-4E0A-ADCE-29C119F31B0E}" presName="thickLine" presStyleLbl="alignNode1" presStyleIdx="2" presStyleCnt="3"/>
      <dgm:spPr/>
    </dgm:pt>
    <dgm:pt modelId="{9D862355-1F31-49AB-B9A3-B67D74393AA3}" type="pres">
      <dgm:prSet presAssocID="{B518D4A7-FDBD-4E0A-ADCE-29C119F31B0E}" presName="horz1" presStyleCnt="0"/>
      <dgm:spPr/>
    </dgm:pt>
    <dgm:pt modelId="{E36B238A-DD49-4DA1-A6B6-744C28389DAC}" type="pres">
      <dgm:prSet presAssocID="{B518D4A7-FDBD-4E0A-ADCE-29C119F31B0E}" presName="tx1" presStyleLbl="revTx" presStyleIdx="2" presStyleCnt="3"/>
      <dgm:spPr/>
    </dgm:pt>
    <dgm:pt modelId="{CA640B6B-753B-497F-8DEF-35F48E27A1F3}" type="pres">
      <dgm:prSet presAssocID="{B518D4A7-FDBD-4E0A-ADCE-29C119F31B0E}" presName="vert1" presStyleCnt="0"/>
      <dgm:spPr/>
    </dgm:pt>
  </dgm:ptLst>
  <dgm:cxnLst>
    <dgm:cxn modelId="{21140547-C2D5-4058-9200-57FA9E2CEE0D}" srcId="{BED3B795-08E7-40FA-A75E-90FFE646AF5E}" destId="{16EF038F-4225-4545-82AD-94FBA8CE59DD}" srcOrd="1" destOrd="0" parTransId="{5611E2E5-47F4-4BC0-9193-E0F4F52315B0}" sibTransId="{93AF4992-E2C6-46A3-9990-3F5461EEC344}"/>
    <dgm:cxn modelId="{8ECC7F6F-8907-47B9-AD1A-330E993D9AAB}" type="presOf" srcId="{0C9031E7-D060-44FC-A68B-3C136BAADF2A}" destId="{4D80985E-897F-4E0C-B528-C7DDA82561F6}" srcOrd="0" destOrd="0" presId="urn:microsoft.com/office/officeart/2008/layout/LinedList"/>
    <dgm:cxn modelId="{6144FB79-3A69-4F0B-9BAD-3574A876F5C1}" srcId="{BED3B795-08E7-40FA-A75E-90FFE646AF5E}" destId="{B518D4A7-FDBD-4E0A-ADCE-29C119F31B0E}" srcOrd="2" destOrd="0" parTransId="{10B927C4-5E50-46AA-B29D-48FE238B121E}" sibTransId="{D2910D0C-8EE8-410C-9294-EBD27E2A71E0}"/>
    <dgm:cxn modelId="{76E39A95-5519-4E09-8DE1-3310DCD1EBA1}" srcId="{BED3B795-08E7-40FA-A75E-90FFE646AF5E}" destId="{0C9031E7-D060-44FC-A68B-3C136BAADF2A}" srcOrd="0" destOrd="0" parTransId="{56683A45-CCFC-486B-BC24-3070EC046805}" sibTransId="{0518A060-A825-4385-AF79-89CA228DFA7F}"/>
    <dgm:cxn modelId="{FD1117A0-179A-458B-B4D6-7217CF87C35E}" type="presOf" srcId="{16EF038F-4225-4545-82AD-94FBA8CE59DD}" destId="{DB1CC783-5606-4224-B881-25A65EF32FED}" srcOrd="0" destOrd="0" presId="urn:microsoft.com/office/officeart/2008/layout/LinedList"/>
    <dgm:cxn modelId="{F77ED3BC-3C5A-4C3F-BC04-5F0DFBA86B6D}" type="presOf" srcId="{BED3B795-08E7-40FA-A75E-90FFE646AF5E}" destId="{1E927535-3669-42C1-AC0A-3DAFCFFEE785}" srcOrd="0" destOrd="0" presId="urn:microsoft.com/office/officeart/2008/layout/LinedList"/>
    <dgm:cxn modelId="{42DE61DC-018B-4D14-B516-C27E29C09D73}" type="presOf" srcId="{B518D4A7-FDBD-4E0A-ADCE-29C119F31B0E}" destId="{E36B238A-DD49-4DA1-A6B6-744C28389DAC}" srcOrd="0" destOrd="0" presId="urn:microsoft.com/office/officeart/2008/layout/LinedList"/>
    <dgm:cxn modelId="{C24390CF-76AA-4A32-A1AA-14C154F999B4}" type="presParOf" srcId="{1E927535-3669-42C1-AC0A-3DAFCFFEE785}" destId="{959E3332-9C06-4E4B-94E2-ED88B800F748}" srcOrd="0" destOrd="0" presId="urn:microsoft.com/office/officeart/2008/layout/LinedList"/>
    <dgm:cxn modelId="{532792C3-2143-435E-8DFA-21E19699CD51}" type="presParOf" srcId="{1E927535-3669-42C1-AC0A-3DAFCFFEE785}" destId="{0DEEB007-32A5-4FC1-82C6-BD0C51F70F29}" srcOrd="1" destOrd="0" presId="urn:microsoft.com/office/officeart/2008/layout/LinedList"/>
    <dgm:cxn modelId="{7D68B972-3B98-403B-9EF2-E26E20300361}" type="presParOf" srcId="{0DEEB007-32A5-4FC1-82C6-BD0C51F70F29}" destId="{4D80985E-897F-4E0C-B528-C7DDA82561F6}" srcOrd="0" destOrd="0" presId="urn:microsoft.com/office/officeart/2008/layout/LinedList"/>
    <dgm:cxn modelId="{D73260EA-E200-4F89-A041-929FB8245E1B}" type="presParOf" srcId="{0DEEB007-32A5-4FC1-82C6-BD0C51F70F29}" destId="{13E0636A-B8C0-460E-8119-4475DE43CE85}" srcOrd="1" destOrd="0" presId="urn:microsoft.com/office/officeart/2008/layout/LinedList"/>
    <dgm:cxn modelId="{49322483-CE9D-45C5-8072-F0BD9BB9018B}" type="presParOf" srcId="{1E927535-3669-42C1-AC0A-3DAFCFFEE785}" destId="{E913A75D-C977-4E8C-9041-DB483C15CC46}" srcOrd="2" destOrd="0" presId="urn:microsoft.com/office/officeart/2008/layout/LinedList"/>
    <dgm:cxn modelId="{20CA9DBF-C0A2-4F98-BC14-A740BDB7D3ED}" type="presParOf" srcId="{1E927535-3669-42C1-AC0A-3DAFCFFEE785}" destId="{DD8467F4-6371-47EC-B875-52094457107D}" srcOrd="3" destOrd="0" presId="urn:microsoft.com/office/officeart/2008/layout/LinedList"/>
    <dgm:cxn modelId="{271916F3-EDEB-44D9-A54A-2D729FDEEA78}" type="presParOf" srcId="{DD8467F4-6371-47EC-B875-52094457107D}" destId="{DB1CC783-5606-4224-B881-25A65EF32FED}" srcOrd="0" destOrd="0" presId="urn:microsoft.com/office/officeart/2008/layout/LinedList"/>
    <dgm:cxn modelId="{209365D7-6C82-4F86-8F54-CAD2AF9D73BE}" type="presParOf" srcId="{DD8467F4-6371-47EC-B875-52094457107D}" destId="{BB6BA885-3DB4-4FD5-8280-9AC297DBA2EF}" srcOrd="1" destOrd="0" presId="urn:microsoft.com/office/officeart/2008/layout/LinedList"/>
    <dgm:cxn modelId="{5C3CC93E-5CEA-4456-8C18-97810ED643D6}" type="presParOf" srcId="{1E927535-3669-42C1-AC0A-3DAFCFFEE785}" destId="{86E742C6-AF36-413F-8BB9-97201850A57E}" srcOrd="4" destOrd="0" presId="urn:microsoft.com/office/officeart/2008/layout/LinedList"/>
    <dgm:cxn modelId="{AB086290-4DA0-4429-920A-E0368141C305}" type="presParOf" srcId="{1E927535-3669-42C1-AC0A-3DAFCFFEE785}" destId="{9D862355-1F31-49AB-B9A3-B67D74393AA3}" srcOrd="5" destOrd="0" presId="urn:microsoft.com/office/officeart/2008/layout/LinedList"/>
    <dgm:cxn modelId="{10777306-8387-42F8-815C-FD531D644A94}" type="presParOf" srcId="{9D862355-1F31-49AB-B9A3-B67D74393AA3}" destId="{E36B238A-DD49-4DA1-A6B6-744C28389DAC}" srcOrd="0" destOrd="0" presId="urn:microsoft.com/office/officeart/2008/layout/LinedList"/>
    <dgm:cxn modelId="{B81D6634-535B-4E97-A2C5-FAAB15E2BD12}" type="presParOf" srcId="{9D862355-1F31-49AB-B9A3-B67D74393AA3}" destId="{CA640B6B-753B-497F-8DEF-35F48E27A1F3}"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89C4EB-46CB-4250-891F-424581C02D3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D13EDD7-6A92-44D9-8AFC-F02D9BC56EBC}">
      <dgm:prSet/>
      <dgm:spPr/>
      <dgm:t>
        <a:bodyPr/>
        <a:lstStyle/>
        <a:p>
          <a:r>
            <a:rPr lang="en-GB"/>
            <a:t>AI-assisted writing is here to stay.</a:t>
          </a:r>
          <a:endParaRPr lang="en-US"/>
        </a:p>
      </dgm:t>
    </dgm:pt>
    <dgm:pt modelId="{0B58A988-3F98-4DB7-A69A-1F252F51BFD7}" type="parTrans" cxnId="{0326B11D-3AB1-403B-99B4-5E4B78E7E745}">
      <dgm:prSet/>
      <dgm:spPr/>
      <dgm:t>
        <a:bodyPr/>
        <a:lstStyle/>
        <a:p>
          <a:endParaRPr lang="en-US"/>
        </a:p>
      </dgm:t>
    </dgm:pt>
    <dgm:pt modelId="{C973DACF-6223-4971-B4CD-366B02761B61}" type="sibTrans" cxnId="{0326B11D-3AB1-403B-99B4-5E4B78E7E745}">
      <dgm:prSet/>
      <dgm:spPr/>
      <dgm:t>
        <a:bodyPr/>
        <a:lstStyle/>
        <a:p>
          <a:endParaRPr lang="en-US"/>
        </a:p>
      </dgm:t>
    </dgm:pt>
    <dgm:pt modelId="{BB301F48-8D02-400F-93CC-D14E0F28EADA}">
      <dgm:prSet/>
      <dgm:spPr/>
      <dgm:t>
        <a:bodyPr/>
        <a:lstStyle/>
        <a:p>
          <a:r>
            <a:rPr lang="en-GB"/>
            <a:t>It could present a threat and/or an opportunity.</a:t>
          </a:r>
          <a:endParaRPr lang="en-US"/>
        </a:p>
      </dgm:t>
    </dgm:pt>
    <dgm:pt modelId="{17E96C4B-F80A-4FCC-A21D-7DA67B9B3423}" type="parTrans" cxnId="{4EBB630B-2C3D-422D-BE28-CE55813D46B7}">
      <dgm:prSet/>
      <dgm:spPr/>
      <dgm:t>
        <a:bodyPr/>
        <a:lstStyle/>
        <a:p>
          <a:endParaRPr lang="en-US"/>
        </a:p>
      </dgm:t>
    </dgm:pt>
    <dgm:pt modelId="{AABEEB63-EBD4-47D3-8053-118413BACBC5}" type="sibTrans" cxnId="{4EBB630B-2C3D-422D-BE28-CE55813D46B7}">
      <dgm:prSet/>
      <dgm:spPr/>
      <dgm:t>
        <a:bodyPr/>
        <a:lstStyle/>
        <a:p>
          <a:endParaRPr lang="en-US"/>
        </a:p>
      </dgm:t>
    </dgm:pt>
    <dgm:pt modelId="{BD8CA6F6-0FFE-4F93-993E-A04C0D720AE2}">
      <dgm:prSet/>
      <dgm:spPr/>
      <dgm:t>
        <a:bodyPr/>
        <a:lstStyle/>
        <a:p>
          <a:r>
            <a:rPr lang="en-GB"/>
            <a:t>We should consider ways of using AI effectively yet elevating HI ultimately.</a:t>
          </a:r>
          <a:endParaRPr lang="en-US"/>
        </a:p>
      </dgm:t>
    </dgm:pt>
    <dgm:pt modelId="{80424467-C5B9-42DB-B432-A34291B26BB2}" type="parTrans" cxnId="{03F6CE0E-CF63-488C-8F29-492AD0FB37DA}">
      <dgm:prSet/>
      <dgm:spPr/>
      <dgm:t>
        <a:bodyPr/>
        <a:lstStyle/>
        <a:p>
          <a:endParaRPr lang="en-US"/>
        </a:p>
      </dgm:t>
    </dgm:pt>
    <dgm:pt modelId="{C9D117EB-E727-49B8-B6C3-E18885DF3065}" type="sibTrans" cxnId="{03F6CE0E-CF63-488C-8F29-492AD0FB37DA}">
      <dgm:prSet/>
      <dgm:spPr/>
      <dgm:t>
        <a:bodyPr/>
        <a:lstStyle/>
        <a:p>
          <a:endParaRPr lang="en-US"/>
        </a:p>
      </dgm:t>
    </dgm:pt>
    <dgm:pt modelId="{1BB022A9-BF3A-4CFD-8F9A-C249B729CD47}">
      <dgm:prSet/>
      <dgm:spPr/>
      <dgm:t>
        <a:bodyPr/>
        <a:lstStyle/>
        <a:p>
          <a:r>
            <a:rPr lang="en-GB" dirty="0"/>
            <a:t>This requires promoting discursive, critical, evaluative voice.</a:t>
          </a:r>
          <a:endParaRPr lang="en-US" dirty="0"/>
        </a:p>
      </dgm:t>
    </dgm:pt>
    <dgm:pt modelId="{7F7CBB2A-21C3-4C41-B7FE-DAADCBD04049}" type="parTrans" cxnId="{F8EE9E72-C90A-45AA-AE96-73CB8777C2D8}">
      <dgm:prSet/>
      <dgm:spPr/>
      <dgm:t>
        <a:bodyPr/>
        <a:lstStyle/>
        <a:p>
          <a:endParaRPr lang="en-US"/>
        </a:p>
      </dgm:t>
    </dgm:pt>
    <dgm:pt modelId="{FC226C2A-D5CF-4126-975A-940D53572D8A}" type="sibTrans" cxnId="{F8EE9E72-C90A-45AA-AE96-73CB8777C2D8}">
      <dgm:prSet/>
      <dgm:spPr/>
      <dgm:t>
        <a:bodyPr/>
        <a:lstStyle/>
        <a:p>
          <a:endParaRPr lang="en-US"/>
        </a:p>
      </dgm:t>
    </dgm:pt>
    <dgm:pt modelId="{58299AB3-1A09-4E7D-8D45-37845250F752}" type="pres">
      <dgm:prSet presAssocID="{6D89C4EB-46CB-4250-891F-424581C02D34}" presName="vert0" presStyleCnt="0">
        <dgm:presLayoutVars>
          <dgm:dir/>
          <dgm:animOne val="branch"/>
          <dgm:animLvl val="lvl"/>
        </dgm:presLayoutVars>
      </dgm:prSet>
      <dgm:spPr/>
    </dgm:pt>
    <dgm:pt modelId="{7AD19379-BB4B-4D3B-9C3E-2AD1B16A917B}" type="pres">
      <dgm:prSet presAssocID="{2D13EDD7-6A92-44D9-8AFC-F02D9BC56EBC}" presName="thickLine" presStyleLbl="alignNode1" presStyleIdx="0" presStyleCnt="4"/>
      <dgm:spPr/>
    </dgm:pt>
    <dgm:pt modelId="{54202DBB-2767-4445-A841-973336A2F990}" type="pres">
      <dgm:prSet presAssocID="{2D13EDD7-6A92-44D9-8AFC-F02D9BC56EBC}" presName="horz1" presStyleCnt="0"/>
      <dgm:spPr/>
    </dgm:pt>
    <dgm:pt modelId="{3A7EA467-15D9-4F1B-910C-CB55FAC92C3E}" type="pres">
      <dgm:prSet presAssocID="{2D13EDD7-6A92-44D9-8AFC-F02D9BC56EBC}" presName="tx1" presStyleLbl="revTx" presStyleIdx="0" presStyleCnt="4"/>
      <dgm:spPr/>
    </dgm:pt>
    <dgm:pt modelId="{ACC4C484-74A7-4CFD-ABDF-B3E9E85EF860}" type="pres">
      <dgm:prSet presAssocID="{2D13EDD7-6A92-44D9-8AFC-F02D9BC56EBC}" presName="vert1" presStyleCnt="0"/>
      <dgm:spPr/>
    </dgm:pt>
    <dgm:pt modelId="{126AF39F-FC55-433B-9D01-C035F6D8076A}" type="pres">
      <dgm:prSet presAssocID="{BB301F48-8D02-400F-93CC-D14E0F28EADA}" presName="thickLine" presStyleLbl="alignNode1" presStyleIdx="1" presStyleCnt="4"/>
      <dgm:spPr/>
    </dgm:pt>
    <dgm:pt modelId="{D498A263-2695-4049-8D6D-FE281AB24DD6}" type="pres">
      <dgm:prSet presAssocID="{BB301F48-8D02-400F-93CC-D14E0F28EADA}" presName="horz1" presStyleCnt="0"/>
      <dgm:spPr/>
    </dgm:pt>
    <dgm:pt modelId="{D913E70A-DAC7-41A0-91E8-53607F4A58FB}" type="pres">
      <dgm:prSet presAssocID="{BB301F48-8D02-400F-93CC-D14E0F28EADA}" presName="tx1" presStyleLbl="revTx" presStyleIdx="1" presStyleCnt="4"/>
      <dgm:spPr/>
    </dgm:pt>
    <dgm:pt modelId="{8DBF8A17-FCEE-41EE-A07F-BE02DABB69D1}" type="pres">
      <dgm:prSet presAssocID="{BB301F48-8D02-400F-93CC-D14E0F28EADA}" presName="vert1" presStyleCnt="0"/>
      <dgm:spPr/>
    </dgm:pt>
    <dgm:pt modelId="{D604FE4C-5F2D-4718-8B12-C87AA52574ED}" type="pres">
      <dgm:prSet presAssocID="{BD8CA6F6-0FFE-4F93-993E-A04C0D720AE2}" presName="thickLine" presStyleLbl="alignNode1" presStyleIdx="2" presStyleCnt="4"/>
      <dgm:spPr/>
    </dgm:pt>
    <dgm:pt modelId="{7B2EDAF6-C9C3-4D40-B600-D7FAC5DA0536}" type="pres">
      <dgm:prSet presAssocID="{BD8CA6F6-0FFE-4F93-993E-A04C0D720AE2}" presName="horz1" presStyleCnt="0"/>
      <dgm:spPr/>
    </dgm:pt>
    <dgm:pt modelId="{D9697895-97EF-4438-A48E-CBE3D493F745}" type="pres">
      <dgm:prSet presAssocID="{BD8CA6F6-0FFE-4F93-993E-A04C0D720AE2}" presName="tx1" presStyleLbl="revTx" presStyleIdx="2" presStyleCnt="4"/>
      <dgm:spPr/>
    </dgm:pt>
    <dgm:pt modelId="{C5105641-F82A-4F91-A8E3-7A766AB1DB1B}" type="pres">
      <dgm:prSet presAssocID="{BD8CA6F6-0FFE-4F93-993E-A04C0D720AE2}" presName="vert1" presStyleCnt="0"/>
      <dgm:spPr/>
    </dgm:pt>
    <dgm:pt modelId="{01DD2D28-282F-4897-85C5-567A0FDF4A06}" type="pres">
      <dgm:prSet presAssocID="{1BB022A9-BF3A-4CFD-8F9A-C249B729CD47}" presName="thickLine" presStyleLbl="alignNode1" presStyleIdx="3" presStyleCnt="4"/>
      <dgm:spPr/>
    </dgm:pt>
    <dgm:pt modelId="{7B1BB291-19B4-4862-8D41-DDA397E48335}" type="pres">
      <dgm:prSet presAssocID="{1BB022A9-BF3A-4CFD-8F9A-C249B729CD47}" presName="horz1" presStyleCnt="0"/>
      <dgm:spPr/>
    </dgm:pt>
    <dgm:pt modelId="{9D69F630-E063-4A03-8C2A-C6E09AB165D5}" type="pres">
      <dgm:prSet presAssocID="{1BB022A9-BF3A-4CFD-8F9A-C249B729CD47}" presName="tx1" presStyleLbl="revTx" presStyleIdx="3" presStyleCnt="4"/>
      <dgm:spPr/>
    </dgm:pt>
    <dgm:pt modelId="{34AFE423-56D7-454F-B7D3-C8D51D40C6BD}" type="pres">
      <dgm:prSet presAssocID="{1BB022A9-BF3A-4CFD-8F9A-C249B729CD47}" presName="vert1" presStyleCnt="0"/>
      <dgm:spPr/>
    </dgm:pt>
  </dgm:ptLst>
  <dgm:cxnLst>
    <dgm:cxn modelId="{4EBB630B-2C3D-422D-BE28-CE55813D46B7}" srcId="{6D89C4EB-46CB-4250-891F-424581C02D34}" destId="{BB301F48-8D02-400F-93CC-D14E0F28EADA}" srcOrd="1" destOrd="0" parTransId="{17E96C4B-F80A-4FCC-A21D-7DA67B9B3423}" sibTransId="{AABEEB63-EBD4-47D3-8053-118413BACBC5}"/>
    <dgm:cxn modelId="{5777B10E-9E75-46B0-A14C-617F72F52F79}" type="presOf" srcId="{2D13EDD7-6A92-44D9-8AFC-F02D9BC56EBC}" destId="{3A7EA467-15D9-4F1B-910C-CB55FAC92C3E}" srcOrd="0" destOrd="0" presId="urn:microsoft.com/office/officeart/2008/layout/LinedList"/>
    <dgm:cxn modelId="{03F6CE0E-CF63-488C-8F29-492AD0FB37DA}" srcId="{6D89C4EB-46CB-4250-891F-424581C02D34}" destId="{BD8CA6F6-0FFE-4F93-993E-A04C0D720AE2}" srcOrd="2" destOrd="0" parTransId="{80424467-C5B9-42DB-B432-A34291B26BB2}" sibTransId="{C9D117EB-E727-49B8-B6C3-E18885DF3065}"/>
    <dgm:cxn modelId="{0326B11D-3AB1-403B-99B4-5E4B78E7E745}" srcId="{6D89C4EB-46CB-4250-891F-424581C02D34}" destId="{2D13EDD7-6A92-44D9-8AFC-F02D9BC56EBC}" srcOrd="0" destOrd="0" parTransId="{0B58A988-3F98-4DB7-A69A-1F252F51BFD7}" sibTransId="{C973DACF-6223-4971-B4CD-366B02761B61}"/>
    <dgm:cxn modelId="{B96E6531-97E8-427B-9E29-2D09A7E56A1A}" type="presOf" srcId="{BB301F48-8D02-400F-93CC-D14E0F28EADA}" destId="{D913E70A-DAC7-41A0-91E8-53607F4A58FB}" srcOrd="0" destOrd="0" presId="urn:microsoft.com/office/officeart/2008/layout/LinedList"/>
    <dgm:cxn modelId="{F8EE9E72-C90A-45AA-AE96-73CB8777C2D8}" srcId="{6D89C4EB-46CB-4250-891F-424581C02D34}" destId="{1BB022A9-BF3A-4CFD-8F9A-C249B729CD47}" srcOrd="3" destOrd="0" parTransId="{7F7CBB2A-21C3-4C41-B7FE-DAADCBD04049}" sibTransId="{FC226C2A-D5CF-4126-975A-940D53572D8A}"/>
    <dgm:cxn modelId="{FE80EF91-5C4D-4585-A0AF-0021EB76EAA0}" type="presOf" srcId="{BD8CA6F6-0FFE-4F93-993E-A04C0D720AE2}" destId="{D9697895-97EF-4438-A48E-CBE3D493F745}" srcOrd="0" destOrd="0" presId="urn:microsoft.com/office/officeart/2008/layout/LinedList"/>
    <dgm:cxn modelId="{2B3C6EB3-616E-44F4-8D9D-61160386EF2A}" type="presOf" srcId="{6D89C4EB-46CB-4250-891F-424581C02D34}" destId="{58299AB3-1A09-4E7D-8D45-37845250F752}" srcOrd="0" destOrd="0" presId="urn:microsoft.com/office/officeart/2008/layout/LinedList"/>
    <dgm:cxn modelId="{06A969D8-BC5C-4F38-A606-DE3E72160723}" type="presOf" srcId="{1BB022A9-BF3A-4CFD-8F9A-C249B729CD47}" destId="{9D69F630-E063-4A03-8C2A-C6E09AB165D5}" srcOrd="0" destOrd="0" presId="urn:microsoft.com/office/officeart/2008/layout/LinedList"/>
    <dgm:cxn modelId="{05ACF2AD-AE1E-467E-9378-5A4BDA0EDF7E}" type="presParOf" srcId="{58299AB3-1A09-4E7D-8D45-37845250F752}" destId="{7AD19379-BB4B-4D3B-9C3E-2AD1B16A917B}" srcOrd="0" destOrd="0" presId="urn:microsoft.com/office/officeart/2008/layout/LinedList"/>
    <dgm:cxn modelId="{3438E6EE-C1B3-4DA7-85D4-D1C126103403}" type="presParOf" srcId="{58299AB3-1A09-4E7D-8D45-37845250F752}" destId="{54202DBB-2767-4445-A841-973336A2F990}" srcOrd="1" destOrd="0" presId="urn:microsoft.com/office/officeart/2008/layout/LinedList"/>
    <dgm:cxn modelId="{0E693F10-60D3-4902-A156-F2392177CACC}" type="presParOf" srcId="{54202DBB-2767-4445-A841-973336A2F990}" destId="{3A7EA467-15D9-4F1B-910C-CB55FAC92C3E}" srcOrd="0" destOrd="0" presId="urn:microsoft.com/office/officeart/2008/layout/LinedList"/>
    <dgm:cxn modelId="{7E9688F4-9453-4D2D-9ABF-DC59F303633B}" type="presParOf" srcId="{54202DBB-2767-4445-A841-973336A2F990}" destId="{ACC4C484-74A7-4CFD-ABDF-B3E9E85EF860}" srcOrd="1" destOrd="0" presId="urn:microsoft.com/office/officeart/2008/layout/LinedList"/>
    <dgm:cxn modelId="{42EC7D72-A8ED-4546-9052-A9E5ECC5E8AF}" type="presParOf" srcId="{58299AB3-1A09-4E7D-8D45-37845250F752}" destId="{126AF39F-FC55-433B-9D01-C035F6D8076A}" srcOrd="2" destOrd="0" presId="urn:microsoft.com/office/officeart/2008/layout/LinedList"/>
    <dgm:cxn modelId="{35EDC352-A8CF-4805-A556-DACA399FE39D}" type="presParOf" srcId="{58299AB3-1A09-4E7D-8D45-37845250F752}" destId="{D498A263-2695-4049-8D6D-FE281AB24DD6}" srcOrd="3" destOrd="0" presId="urn:microsoft.com/office/officeart/2008/layout/LinedList"/>
    <dgm:cxn modelId="{3AEE82F8-8DE9-430D-9837-19C4625FAEE0}" type="presParOf" srcId="{D498A263-2695-4049-8D6D-FE281AB24DD6}" destId="{D913E70A-DAC7-41A0-91E8-53607F4A58FB}" srcOrd="0" destOrd="0" presId="urn:microsoft.com/office/officeart/2008/layout/LinedList"/>
    <dgm:cxn modelId="{0AF74F6B-7819-4237-8FC4-B4797FD1B883}" type="presParOf" srcId="{D498A263-2695-4049-8D6D-FE281AB24DD6}" destId="{8DBF8A17-FCEE-41EE-A07F-BE02DABB69D1}" srcOrd="1" destOrd="0" presId="urn:microsoft.com/office/officeart/2008/layout/LinedList"/>
    <dgm:cxn modelId="{7F90A9F4-D988-4E98-8D58-063A378D55D5}" type="presParOf" srcId="{58299AB3-1A09-4E7D-8D45-37845250F752}" destId="{D604FE4C-5F2D-4718-8B12-C87AA52574ED}" srcOrd="4" destOrd="0" presId="urn:microsoft.com/office/officeart/2008/layout/LinedList"/>
    <dgm:cxn modelId="{31B0DC22-7D1F-46EF-9BA3-EE7AF7D5DF89}" type="presParOf" srcId="{58299AB3-1A09-4E7D-8D45-37845250F752}" destId="{7B2EDAF6-C9C3-4D40-B600-D7FAC5DA0536}" srcOrd="5" destOrd="0" presId="urn:microsoft.com/office/officeart/2008/layout/LinedList"/>
    <dgm:cxn modelId="{7FFDD9FD-7BC7-45EF-93EB-ADD894640779}" type="presParOf" srcId="{7B2EDAF6-C9C3-4D40-B600-D7FAC5DA0536}" destId="{D9697895-97EF-4438-A48E-CBE3D493F745}" srcOrd="0" destOrd="0" presId="urn:microsoft.com/office/officeart/2008/layout/LinedList"/>
    <dgm:cxn modelId="{868AA21E-105E-47BD-820D-404BB360FE20}" type="presParOf" srcId="{7B2EDAF6-C9C3-4D40-B600-D7FAC5DA0536}" destId="{C5105641-F82A-4F91-A8E3-7A766AB1DB1B}" srcOrd="1" destOrd="0" presId="urn:microsoft.com/office/officeart/2008/layout/LinedList"/>
    <dgm:cxn modelId="{6A4B03CC-C3A0-47C5-8F43-0C9C661B36B6}" type="presParOf" srcId="{58299AB3-1A09-4E7D-8D45-37845250F752}" destId="{01DD2D28-282F-4897-85C5-567A0FDF4A06}" srcOrd="6" destOrd="0" presId="urn:microsoft.com/office/officeart/2008/layout/LinedList"/>
    <dgm:cxn modelId="{9CB0C842-4DB1-4A48-BDC0-AA7A20F3BF29}" type="presParOf" srcId="{58299AB3-1A09-4E7D-8D45-37845250F752}" destId="{7B1BB291-19B4-4862-8D41-DDA397E48335}" srcOrd="7" destOrd="0" presId="urn:microsoft.com/office/officeart/2008/layout/LinedList"/>
    <dgm:cxn modelId="{BDE12EDD-DE37-47E4-ADBE-432210E953EC}" type="presParOf" srcId="{7B1BB291-19B4-4862-8D41-DDA397E48335}" destId="{9D69F630-E063-4A03-8C2A-C6E09AB165D5}" srcOrd="0" destOrd="0" presId="urn:microsoft.com/office/officeart/2008/layout/LinedList"/>
    <dgm:cxn modelId="{8A615AEA-BE1F-459D-A576-0BDA95F2073A}" type="presParOf" srcId="{7B1BB291-19B4-4862-8D41-DDA397E48335}" destId="{34AFE423-56D7-454F-B7D3-C8D51D40C6B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AC9C1C-0BB4-4CC8-82BF-4FB05CB29D2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A0168E6-A5BC-4600-B6EB-322AA54BF513}">
      <dgm:prSet/>
      <dgm:spPr/>
      <dgm:t>
        <a:bodyPr/>
        <a:lstStyle/>
        <a:p>
          <a:r>
            <a:rPr lang="en-GB"/>
            <a:t>Why did you choose this topic?</a:t>
          </a:r>
          <a:endParaRPr lang="en-US"/>
        </a:p>
      </dgm:t>
    </dgm:pt>
    <dgm:pt modelId="{FEE19AA4-22D4-4F74-8D30-7A0E7AA6EE4A}" type="parTrans" cxnId="{A0528A23-B32C-4AA5-9DB4-90E13E8A5507}">
      <dgm:prSet/>
      <dgm:spPr/>
      <dgm:t>
        <a:bodyPr/>
        <a:lstStyle/>
        <a:p>
          <a:endParaRPr lang="en-US"/>
        </a:p>
      </dgm:t>
    </dgm:pt>
    <dgm:pt modelId="{F2DCD2BB-0B94-42C6-8DE2-A59AD38D4D6F}" type="sibTrans" cxnId="{A0528A23-B32C-4AA5-9DB4-90E13E8A5507}">
      <dgm:prSet/>
      <dgm:spPr/>
      <dgm:t>
        <a:bodyPr/>
        <a:lstStyle/>
        <a:p>
          <a:endParaRPr lang="en-US"/>
        </a:p>
      </dgm:t>
    </dgm:pt>
    <dgm:pt modelId="{B224BEE1-A728-4B50-B7AA-A50CFCC269D6}">
      <dgm:prSet/>
      <dgm:spPr/>
      <dgm:t>
        <a:bodyPr/>
        <a:lstStyle/>
        <a:p>
          <a:r>
            <a:rPr lang="en-GB"/>
            <a:t>What’s the main issue for you?</a:t>
          </a:r>
          <a:endParaRPr lang="en-US"/>
        </a:p>
      </dgm:t>
    </dgm:pt>
    <dgm:pt modelId="{3664BE59-392D-4C83-9435-3906BF375991}" type="parTrans" cxnId="{FCFF3CB6-1845-4CB4-9337-38EC9E04F1DA}">
      <dgm:prSet/>
      <dgm:spPr/>
      <dgm:t>
        <a:bodyPr/>
        <a:lstStyle/>
        <a:p>
          <a:endParaRPr lang="en-US"/>
        </a:p>
      </dgm:t>
    </dgm:pt>
    <dgm:pt modelId="{EE64C545-7F92-4B66-B92D-3607424F19FA}" type="sibTrans" cxnId="{FCFF3CB6-1845-4CB4-9337-38EC9E04F1DA}">
      <dgm:prSet/>
      <dgm:spPr/>
      <dgm:t>
        <a:bodyPr/>
        <a:lstStyle/>
        <a:p>
          <a:endParaRPr lang="en-US"/>
        </a:p>
      </dgm:t>
    </dgm:pt>
    <dgm:pt modelId="{55C1D041-D0E6-4AF9-A6AB-ED5EA2381E8F}">
      <dgm:prSet/>
      <dgm:spPr/>
      <dgm:t>
        <a:bodyPr/>
        <a:lstStyle/>
        <a:p>
          <a:r>
            <a:rPr lang="en-GB"/>
            <a:t>What’s your own position on this issue?</a:t>
          </a:r>
          <a:endParaRPr lang="en-US"/>
        </a:p>
      </dgm:t>
    </dgm:pt>
    <dgm:pt modelId="{6BF68D45-6AAE-4B1E-B76A-8EBFDF1AF564}" type="parTrans" cxnId="{7ABAC79C-F989-4D60-A41E-74730181FF85}">
      <dgm:prSet/>
      <dgm:spPr/>
      <dgm:t>
        <a:bodyPr/>
        <a:lstStyle/>
        <a:p>
          <a:endParaRPr lang="en-US"/>
        </a:p>
      </dgm:t>
    </dgm:pt>
    <dgm:pt modelId="{F8485C39-CCA5-4F93-AC33-8EF41673D82C}" type="sibTrans" cxnId="{7ABAC79C-F989-4D60-A41E-74730181FF85}">
      <dgm:prSet/>
      <dgm:spPr/>
      <dgm:t>
        <a:bodyPr/>
        <a:lstStyle/>
        <a:p>
          <a:endParaRPr lang="en-US"/>
        </a:p>
      </dgm:t>
    </dgm:pt>
    <dgm:pt modelId="{5D368816-4C06-4AF9-9848-AD26EA0D4894}">
      <dgm:prSet/>
      <dgm:spPr/>
      <dgm:t>
        <a:bodyPr/>
        <a:lstStyle/>
        <a:p>
          <a:r>
            <a:rPr lang="en-GB"/>
            <a:t>Why does it matter to you? </a:t>
          </a:r>
          <a:endParaRPr lang="en-US"/>
        </a:p>
      </dgm:t>
    </dgm:pt>
    <dgm:pt modelId="{3A77EF09-F98F-4BC9-B366-3CAC6FEF5D3E}" type="parTrans" cxnId="{DF2CCD78-28EE-414D-9121-89B1A6950FBC}">
      <dgm:prSet/>
      <dgm:spPr/>
      <dgm:t>
        <a:bodyPr/>
        <a:lstStyle/>
        <a:p>
          <a:endParaRPr lang="en-US"/>
        </a:p>
      </dgm:t>
    </dgm:pt>
    <dgm:pt modelId="{1146915C-413C-4106-8A4E-16E509A39EDE}" type="sibTrans" cxnId="{DF2CCD78-28EE-414D-9121-89B1A6950FBC}">
      <dgm:prSet/>
      <dgm:spPr/>
      <dgm:t>
        <a:bodyPr/>
        <a:lstStyle/>
        <a:p>
          <a:endParaRPr lang="en-US"/>
        </a:p>
      </dgm:t>
    </dgm:pt>
    <dgm:pt modelId="{0415EBD7-80F1-498D-B799-C634A1A0DC68}">
      <dgm:prSet/>
      <dgm:spPr/>
      <dgm:t>
        <a:bodyPr/>
        <a:lstStyle/>
        <a:p>
          <a:r>
            <a:rPr lang="en-GB"/>
            <a:t>How does it make you feel when you talk about this issue?</a:t>
          </a:r>
          <a:endParaRPr lang="en-US"/>
        </a:p>
      </dgm:t>
    </dgm:pt>
    <dgm:pt modelId="{8309549A-CAA3-45EC-81BE-15E919F0F00A}" type="parTrans" cxnId="{E8CACCB3-A5B1-4346-9ECF-AE92006F1AEC}">
      <dgm:prSet/>
      <dgm:spPr/>
      <dgm:t>
        <a:bodyPr/>
        <a:lstStyle/>
        <a:p>
          <a:endParaRPr lang="en-US"/>
        </a:p>
      </dgm:t>
    </dgm:pt>
    <dgm:pt modelId="{61CB6140-9EF1-41E2-9708-BE981A5D7832}" type="sibTrans" cxnId="{E8CACCB3-A5B1-4346-9ECF-AE92006F1AEC}">
      <dgm:prSet/>
      <dgm:spPr/>
      <dgm:t>
        <a:bodyPr/>
        <a:lstStyle/>
        <a:p>
          <a:endParaRPr lang="en-US"/>
        </a:p>
      </dgm:t>
    </dgm:pt>
    <dgm:pt modelId="{F67ECC3A-88C3-4621-821A-F0096B92FD3E}" type="pres">
      <dgm:prSet presAssocID="{DBAC9C1C-0BB4-4CC8-82BF-4FB05CB29D26}" presName="root" presStyleCnt="0">
        <dgm:presLayoutVars>
          <dgm:dir/>
          <dgm:resizeHandles val="exact"/>
        </dgm:presLayoutVars>
      </dgm:prSet>
      <dgm:spPr/>
    </dgm:pt>
    <dgm:pt modelId="{864D11F4-2B5D-45F1-B024-C06A94D10518}" type="pres">
      <dgm:prSet presAssocID="{EA0168E6-A5BC-4600-B6EB-322AA54BF513}" presName="compNode" presStyleCnt="0"/>
      <dgm:spPr/>
    </dgm:pt>
    <dgm:pt modelId="{571B932C-79A4-43C4-BAB6-1DA607C03470}" type="pres">
      <dgm:prSet presAssocID="{EA0168E6-A5BC-4600-B6EB-322AA54BF513}" presName="bgRect" presStyleLbl="bgShp" presStyleIdx="0" presStyleCnt="5"/>
      <dgm:spPr/>
    </dgm:pt>
    <dgm:pt modelId="{66632385-9CBD-43DD-AB49-CBC35DB4536F}" type="pres">
      <dgm:prSet presAssocID="{EA0168E6-A5BC-4600-B6EB-322AA54BF5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54378302-F8C6-4E5C-A621-6AEE1902971B}" type="pres">
      <dgm:prSet presAssocID="{EA0168E6-A5BC-4600-B6EB-322AA54BF513}" presName="spaceRect" presStyleCnt="0"/>
      <dgm:spPr/>
    </dgm:pt>
    <dgm:pt modelId="{EC7A5E81-1F3B-4B31-ACBF-DFAE1CDE341B}" type="pres">
      <dgm:prSet presAssocID="{EA0168E6-A5BC-4600-B6EB-322AA54BF513}" presName="parTx" presStyleLbl="revTx" presStyleIdx="0" presStyleCnt="5">
        <dgm:presLayoutVars>
          <dgm:chMax val="0"/>
          <dgm:chPref val="0"/>
        </dgm:presLayoutVars>
      </dgm:prSet>
      <dgm:spPr/>
    </dgm:pt>
    <dgm:pt modelId="{03A3A51D-68CB-434F-A00D-AA748589FF6E}" type="pres">
      <dgm:prSet presAssocID="{F2DCD2BB-0B94-42C6-8DE2-A59AD38D4D6F}" presName="sibTrans" presStyleCnt="0"/>
      <dgm:spPr/>
    </dgm:pt>
    <dgm:pt modelId="{9029664D-D787-4F02-B737-93EEC606DFCF}" type="pres">
      <dgm:prSet presAssocID="{B224BEE1-A728-4B50-B7AA-A50CFCC269D6}" presName="compNode" presStyleCnt="0"/>
      <dgm:spPr/>
    </dgm:pt>
    <dgm:pt modelId="{FC7E69F0-1CBB-4A47-9CC7-82058611860D}" type="pres">
      <dgm:prSet presAssocID="{B224BEE1-A728-4B50-B7AA-A50CFCC269D6}" presName="bgRect" presStyleLbl="bgShp" presStyleIdx="1" presStyleCnt="5"/>
      <dgm:spPr/>
    </dgm:pt>
    <dgm:pt modelId="{BFF811E2-D654-488A-9034-36962FBE15E3}" type="pres">
      <dgm:prSet presAssocID="{B224BEE1-A728-4B50-B7AA-A50CFCC269D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53D64A55-9847-4B4B-AC9A-90A3E9E8AEBC}" type="pres">
      <dgm:prSet presAssocID="{B224BEE1-A728-4B50-B7AA-A50CFCC269D6}" presName="spaceRect" presStyleCnt="0"/>
      <dgm:spPr/>
    </dgm:pt>
    <dgm:pt modelId="{46605ABB-577A-49EC-B5EE-98B1F0000068}" type="pres">
      <dgm:prSet presAssocID="{B224BEE1-A728-4B50-B7AA-A50CFCC269D6}" presName="parTx" presStyleLbl="revTx" presStyleIdx="1" presStyleCnt="5">
        <dgm:presLayoutVars>
          <dgm:chMax val="0"/>
          <dgm:chPref val="0"/>
        </dgm:presLayoutVars>
      </dgm:prSet>
      <dgm:spPr/>
    </dgm:pt>
    <dgm:pt modelId="{4389D70E-4B28-4EFC-9AE5-3A7F5F6CDD0A}" type="pres">
      <dgm:prSet presAssocID="{EE64C545-7F92-4B66-B92D-3607424F19FA}" presName="sibTrans" presStyleCnt="0"/>
      <dgm:spPr/>
    </dgm:pt>
    <dgm:pt modelId="{5BE48D47-650B-44A9-846D-E5BE927FCD8B}" type="pres">
      <dgm:prSet presAssocID="{55C1D041-D0E6-4AF9-A6AB-ED5EA2381E8F}" presName="compNode" presStyleCnt="0"/>
      <dgm:spPr/>
    </dgm:pt>
    <dgm:pt modelId="{11F562D6-C98F-44D3-9F58-89DCD24B330F}" type="pres">
      <dgm:prSet presAssocID="{55C1D041-D0E6-4AF9-A6AB-ED5EA2381E8F}" presName="bgRect" presStyleLbl="bgShp" presStyleIdx="2" presStyleCnt="5"/>
      <dgm:spPr/>
    </dgm:pt>
    <dgm:pt modelId="{1C86748F-596A-4501-92C5-0E6FEC4E3E7A}" type="pres">
      <dgm:prSet presAssocID="{55C1D041-D0E6-4AF9-A6AB-ED5EA2381E8F}"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EEF47C0-139C-48D0-9EEF-37483B4E7540}" type="pres">
      <dgm:prSet presAssocID="{55C1D041-D0E6-4AF9-A6AB-ED5EA2381E8F}" presName="spaceRect" presStyleCnt="0"/>
      <dgm:spPr/>
    </dgm:pt>
    <dgm:pt modelId="{41AC196A-E1E6-4C19-8B55-9C52E563E432}" type="pres">
      <dgm:prSet presAssocID="{55C1D041-D0E6-4AF9-A6AB-ED5EA2381E8F}" presName="parTx" presStyleLbl="revTx" presStyleIdx="2" presStyleCnt="5">
        <dgm:presLayoutVars>
          <dgm:chMax val="0"/>
          <dgm:chPref val="0"/>
        </dgm:presLayoutVars>
      </dgm:prSet>
      <dgm:spPr/>
    </dgm:pt>
    <dgm:pt modelId="{AD3FB04C-9BC7-4CAE-9B8C-D867D95063ED}" type="pres">
      <dgm:prSet presAssocID="{F8485C39-CCA5-4F93-AC33-8EF41673D82C}" presName="sibTrans" presStyleCnt="0"/>
      <dgm:spPr/>
    </dgm:pt>
    <dgm:pt modelId="{B3793DFD-13A0-4CF4-8DE7-FEADCFA8FE16}" type="pres">
      <dgm:prSet presAssocID="{5D368816-4C06-4AF9-9848-AD26EA0D4894}" presName="compNode" presStyleCnt="0"/>
      <dgm:spPr/>
    </dgm:pt>
    <dgm:pt modelId="{7AB29D06-C976-4B23-82B9-3C1057B40049}" type="pres">
      <dgm:prSet presAssocID="{5D368816-4C06-4AF9-9848-AD26EA0D4894}" presName="bgRect" presStyleLbl="bgShp" presStyleIdx="3" presStyleCnt="5"/>
      <dgm:spPr/>
    </dgm:pt>
    <dgm:pt modelId="{C9FE4AD1-08A1-4B50-94D3-80736C9C405F}" type="pres">
      <dgm:prSet presAssocID="{5D368816-4C06-4AF9-9848-AD26EA0D489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71D9275B-7BD1-4ED1-89D4-9CF26AC833D3}" type="pres">
      <dgm:prSet presAssocID="{5D368816-4C06-4AF9-9848-AD26EA0D4894}" presName="spaceRect" presStyleCnt="0"/>
      <dgm:spPr/>
    </dgm:pt>
    <dgm:pt modelId="{05BF53F2-D14E-45C9-9EB0-BC5CEC18EE0B}" type="pres">
      <dgm:prSet presAssocID="{5D368816-4C06-4AF9-9848-AD26EA0D4894}" presName="parTx" presStyleLbl="revTx" presStyleIdx="3" presStyleCnt="5">
        <dgm:presLayoutVars>
          <dgm:chMax val="0"/>
          <dgm:chPref val="0"/>
        </dgm:presLayoutVars>
      </dgm:prSet>
      <dgm:spPr/>
    </dgm:pt>
    <dgm:pt modelId="{7C3F2047-EE2F-4F14-A1A9-F13B31FFF88C}" type="pres">
      <dgm:prSet presAssocID="{1146915C-413C-4106-8A4E-16E509A39EDE}" presName="sibTrans" presStyleCnt="0"/>
      <dgm:spPr/>
    </dgm:pt>
    <dgm:pt modelId="{1EBCC67D-11EF-4C26-8A21-E3D1B41BE098}" type="pres">
      <dgm:prSet presAssocID="{0415EBD7-80F1-498D-B799-C634A1A0DC68}" presName="compNode" presStyleCnt="0"/>
      <dgm:spPr/>
    </dgm:pt>
    <dgm:pt modelId="{FFA6C952-CD40-4B28-8B67-FA57B8B1282F}" type="pres">
      <dgm:prSet presAssocID="{0415EBD7-80F1-498D-B799-C634A1A0DC68}" presName="bgRect" presStyleLbl="bgShp" presStyleIdx="4" presStyleCnt="5"/>
      <dgm:spPr/>
    </dgm:pt>
    <dgm:pt modelId="{2775DFCD-1362-4482-8C19-B7412A20FC10}" type="pres">
      <dgm:prSet presAssocID="{0415EBD7-80F1-498D-B799-C634A1A0DC6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ngry Face with No Fill"/>
        </a:ext>
      </dgm:extLst>
    </dgm:pt>
    <dgm:pt modelId="{CD915A94-91C8-44FF-94BE-401B908EBD35}" type="pres">
      <dgm:prSet presAssocID="{0415EBD7-80F1-498D-B799-C634A1A0DC68}" presName="spaceRect" presStyleCnt="0"/>
      <dgm:spPr/>
    </dgm:pt>
    <dgm:pt modelId="{5F2CA67B-0B44-4226-A446-D4D1F4400C91}" type="pres">
      <dgm:prSet presAssocID="{0415EBD7-80F1-498D-B799-C634A1A0DC68}" presName="parTx" presStyleLbl="revTx" presStyleIdx="4" presStyleCnt="5">
        <dgm:presLayoutVars>
          <dgm:chMax val="0"/>
          <dgm:chPref val="0"/>
        </dgm:presLayoutVars>
      </dgm:prSet>
      <dgm:spPr/>
    </dgm:pt>
  </dgm:ptLst>
  <dgm:cxnLst>
    <dgm:cxn modelId="{B8082B01-9742-4DFA-9435-97953724430E}" type="presOf" srcId="{55C1D041-D0E6-4AF9-A6AB-ED5EA2381E8F}" destId="{41AC196A-E1E6-4C19-8B55-9C52E563E432}" srcOrd="0" destOrd="0" presId="urn:microsoft.com/office/officeart/2018/2/layout/IconVerticalSolidList"/>
    <dgm:cxn modelId="{A0528A23-B32C-4AA5-9DB4-90E13E8A5507}" srcId="{DBAC9C1C-0BB4-4CC8-82BF-4FB05CB29D26}" destId="{EA0168E6-A5BC-4600-B6EB-322AA54BF513}" srcOrd="0" destOrd="0" parTransId="{FEE19AA4-22D4-4F74-8D30-7A0E7AA6EE4A}" sibTransId="{F2DCD2BB-0B94-42C6-8DE2-A59AD38D4D6F}"/>
    <dgm:cxn modelId="{D00F5A61-F260-4078-8DA4-5BC03E9C2447}" type="presOf" srcId="{DBAC9C1C-0BB4-4CC8-82BF-4FB05CB29D26}" destId="{F67ECC3A-88C3-4621-821A-F0096B92FD3E}" srcOrd="0" destOrd="0" presId="urn:microsoft.com/office/officeart/2018/2/layout/IconVerticalSolidList"/>
    <dgm:cxn modelId="{B56BC044-E8E0-4B1C-9DAB-C8D6DE59D7BC}" type="presOf" srcId="{5D368816-4C06-4AF9-9848-AD26EA0D4894}" destId="{05BF53F2-D14E-45C9-9EB0-BC5CEC18EE0B}" srcOrd="0" destOrd="0" presId="urn:microsoft.com/office/officeart/2018/2/layout/IconVerticalSolidList"/>
    <dgm:cxn modelId="{E407FA44-03D7-4856-A4EF-8CAB3BC37A8A}" type="presOf" srcId="{EA0168E6-A5BC-4600-B6EB-322AA54BF513}" destId="{EC7A5E81-1F3B-4B31-ACBF-DFAE1CDE341B}" srcOrd="0" destOrd="0" presId="urn:microsoft.com/office/officeart/2018/2/layout/IconVerticalSolidList"/>
    <dgm:cxn modelId="{C9188749-7BCA-406B-B13C-12177B11D6E6}" type="presOf" srcId="{0415EBD7-80F1-498D-B799-C634A1A0DC68}" destId="{5F2CA67B-0B44-4226-A446-D4D1F4400C91}" srcOrd="0" destOrd="0" presId="urn:microsoft.com/office/officeart/2018/2/layout/IconVerticalSolidList"/>
    <dgm:cxn modelId="{DF2CCD78-28EE-414D-9121-89B1A6950FBC}" srcId="{DBAC9C1C-0BB4-4CC8-82BF-4FB05CB29D26}" destId="{5D368816-4C06-4AF9-9848-AD26EA0D4894}" srcOrd="3" destOrd="0" parTransId="{3A77EF09-F98F-4BC9-B366-3CAC6FEF5D3E}" sibTransId="{1146915C-413C-4106-8A4E-16E509A39EDE}"/>
    <dgm:cxn modelId="{7ABAC79C-F989-4D60-A41E-74730181FF85}" srcId="{DBAC9C1C-0BB4-4CC8-82BF-4FB05CB29D26}" destId="{55C1D041-D0E6-4AF9-A6AB-ED5EA2381E8F}" srcOrd="2" destOrd="0" parTransId="{6BF68D45-6AAE-4B1E-B76A-8EBFDF1AF564}" sibTransId="{F8485C39-CCA5-4F93-AC33-8EF41673D82C}"/>
    <dgm:cxn modelId="{B4A7F5A2-9CD2-42E9-819C-C1CC6700B6CE}" type="presOf" srcId="{B224BEE1-A728-4B50-B7AA-A50CFCC269D6}" destId="{46605ABB-577A-49EC-B5EE-98B1F0000068}" srcOrd="0" destOrd="0" presId="urn:microsoft.com/office/officeart/2018/2/layout/IconVerticalSolidList"/>
    <dgm:cxn modelId="{E8CACCB3-A5B1-4346-9ECF-AE92006F1AEC}" srcId="{DBAC9C1C-0BB4-4CC8-82BF-4FB05CB29D26}" destId="{0415EBD7-80F1-498D-B799-C634A1A0DC68}" srcOrd="4" destOrd="0" parTransId="{8309549A-CAA3-45EC-81BE-15E919F0F00A}" sibTransId="{61CB6140-9EF1-41E2-9708-BE981A5D7832}"/>
    <dgm:cxn modelId="{FCFF3CB6-1845-4CB4-9337-38EC9E04F1DA}" srcId="{DBAC9C1C-0BB4-4CC8-82BF-4FB05CB29D26}" destId="{B224BEE1-A728-4B50-B7AA-A50CFCC269D6}" srcOrd="1" destOrd="0" parTransId="{3664BE59-392D-4C83-9435-3906BF375991}" sibTransId="{EE64C545-7F92-4B66-B92D-3607424F19FA}"/>
    <dgm:cxn modelId="{E370AC3E-B2A9-4B97-B90C-68590A0340F3}" type="presParOf" srcId="{F67ECC3A-88C3-4621-821A-F0096B92FD3E}" destId="{864D11F4-2B5D-45F1-B024-C06A94D10518}" srcOrd="0" destOrd="0" presId="urn:microsoft.com/office/officeart/2018/2/layout/IconVerticalSolidList"/>
    <dgm:cxn modelId="{1BCF842F-DAEB-442E-ABD4-FC75295B423A}" type="presParOf" srcId="{864D11F4-2B5D-45F1-B024-C06A94D10518}" destId="{571B932C-79A4-43C4-BAB6-1DA607C03470}" srcOrd="0" destOrd="0" presId="urn:microsoft.com/office/officeart/2018/2/layout/IconVerticalSolidList"/>
    <dgm:cxn modelId="{2A793C56-D841-4D30-B8F3-5AAC79651A07}" type="presParOf" srcId="{864D11F4-2B5D-45F1-B024-C06A94D10518}" destId="{66632385-9CBD-43DD-AB49-CBC35DB4536F}" srcOrd="1" destOrd="0" presId="urn:microsoft.com/office/officeart/2018/2/layout/IconVerticalSolidList"/>
    <dgm:cxn modelId="{D306D41C-4BC7-4BE1-BCC0-CC4EEAA9A716}" type="presParOf" srcId="{864D11F4-2B5D-45F1-B024-C06A94D10518}" destId="{54378302-F8C6-4E5C-A621-6AEE1902971B}" srcOrd="2" destOrd="0" presId="urn:microsoft.com/office/officeart/2018/2/layout/IconVerticalSolidList"/>
    <dgm:cxn modelId="{996E58CE-BCC1-4A99-8F07-88C0CCC7174D}" type="presParOf" srcId="{864D11F4-2B5D-45F1-B024-C06A94D10518}" destId="{EC7A5E81-1F3B-4B31-ACBF-DFAE1CDE341B}" srcOrd="3" destOrd="0" presId="urn:microsoft.com/office/officeart/2018/2/layout/IconVerticalSolidList"/>
    <dgm:cxn modelId="{9FBEDDB9-69F7-4D5F-B066-C098DFD53453}" type="presParOf" srcId="{F67ECC3A-88C3-4621-821A-F0096B92FD3E}" destId="{03A3A51D-68CB-434F-A00D-AA748589FF6E}" srcOrd="1" destOrd="0" presId="urn:microsoft.com/office/officeart/2018/2/layout/IconVerticalSolidList"/>
    <dgm:cxn modelId="{0271473A-F98D-491C-B67C-01A87C6921B3}" type="presParOf" srcId="{F67ECC3A-88C3-4621-821A-F0096B92FD3E}" destId="{9029664D-D787-4F02-B737-93EEC606DFCF}" srcOrd="2" destOrd="0" presId="urn:microsoft.com/office/officeart/2018/2/layout/IconVerticalSolidList"/>
    <dgm:cxn modelId="{E6A0258D-1F3B-4B6B-9482-0A1E771A550E}" type="presParOf" srcId="{9029664D-D787-4F02-B737-93EEC606DFCF}" destId="{FC7E69F0-1CBB-4A47-9CC7-82058611860D}" srcOrd="0" destOrd="0" presId="urn:microsoft.com/office/officeart/2018/2/layout/IconVerticalSolidList"/>
    <dgm:cxn modelId="{0EDA3488-A8BD-45B4-B107-79B087F8C2A1}" type="presParOf" srcId="{9029664D-D787-4F02-B737-93EEC606DFCF}" destId="{BFF811E2-D654-488A-9034-36962FBE15E3}" srcOrd="1" destOrd="0" presId="urn:microsoft.com/office/officeart/2018/2/layout/IconVerticalSolidList"/>
    <dgm:cxn modelId="{A98354F1-D7F0-4191-A53F-E08DB7215096}" type="presParOf" srcId="{9029664D-D787-4F02-B737-93EEC606DFCF}" destId="{53D64A55-9847-4B4B-AC9A-90A3E9E8AEBC}" srcOrd="2" destOrd="0" presId="urn:microsoft.com/office/officeart/2018/2/layout/IconVerticalSolidList"/>
    <dgm:cxn modelId="{447CCD61-EC77-4693-94FA-37FD92B68F1F}" type="presParOf" srcId="{9029664D-D787-4F02-B737-93EEC606DFCF}" destId="{46605ABB-577A-49EC-B5EE-98B1F0000068}" srcOrd="3" destOrd="0" presId="urn:microsoft.com/office/officeart/2018/2/layout/IconVerticalSolidList"/>
    <dgm:cxn modelId="{B04256FE-5096-4D50-86C0-1B6F391D6129}" type="presParOf" srcId="{F67ECC3A-88C3-4621-821A-F0096B92FD3E}" destId="{4389D70E-4B28-4EFC-9AE5-3A7F5F6CDD0A}" srcOrd="3" destOrd="0" presId="urn:microsoft.com/office/officeart/2018/2/layout/IconVerticalSolidList"/>
    <dgm:cxn modelId="{E4805714-D285-4B6E-ACB8-B559DA9F91AC}" type="presParOf" srcId="{F67ECC3A-88C3-4621-821A-F0096B92FD3E}" destId="{5BE48D47-650B-44A9-846D-E5BE927FCD8B}" srcOrd="4" destOrd="0" presId="urn:microsoft.com/office/officeart/2018/2/layout/IconVerticalSolidList"/>
    <dgm:cxn modelId="{146A58E1-732C-4E19-B78C-BE69AB333F27}" type="presParOf" srcId="{5BE48D47-650B-44A9-846D-E5BE927FCD8B}" destId="{11F562D6-C98F-44D3-9F58-89DCD24B330F}" srcOrd="0" destOrd="0" presId="urn:microsoft.com/office/officeart/2018/2/layout/IconVerticalSolidList"/>
    <dgm:cxn modelId="{DDBB4DFD-DD14-4C06-A7C5-59586ABC3F45}" type="presParOf" srcId="{5BE48D47-650B-44A9-846D-E5BE927FCD8B}" destId="{1C86748F-596A-4501-92C5-0E6FEC4E3E7A}" srcOrd="1" destOrd="0" presId="urn:microsoft.com/office/officeart/2018/2/layout/IconVerticalSolidList"/>
    <dgm:cxn modelId="{707AC2FB-759D-475C-99E5-852B7F080930}" type="presParOf" srcId="{5BE48D47-650B-44A9-846D-E5BE927FCD8B}" destId="{CEEF47C0-139C-48D0-9EEF-37483B4E7540}" srcOrd="2" destOrd="0" presId="urn:microsoft.com/office/officeart/2018/2/layout/IconVerticalSolidList"/>
    <dgm:cxn modelId="{57E9C586-9EF5-4495-9C74-2C5C5CEB778C}" type="presParOf" srcId="{5BE48D47-650B-44A9-846D-E5BE927FCD8B}" destId="{41AC196A-E1E6-4C19-8B55-9C52E563E432}" srcOrd="3" destOrd="0" presId="urn:microsoft.com/office/officeart/2018/2/layout/IconVerticalSolidList"/>
    <dgm:cxn modelId="{084CA727-EC27-43BF-B0EF-7AABEA9028DB}" type="presParOf" srcId="{F67ECC3A-88C3-4621-821A-F0096B92FD3E}" destId="{AD3FB04C-9BC7-4CAE-9B8C-D867D95063ED}" srcOrd="5" destOrd="0" presId="urn:microsoft.com/office/officeart/2018/2/layout/IconVerticalSolidList"/>
    <dgm:cxn modelId="{3D522043-4E05-444A-A297-A6B9BF4CBD09}" type="presParOf" srcId="{F67ECC3A-88C3-4621-821A-F0096B92FD3E}" destId="{B3793DFD-13A0-4CF4-8DE7-FEADCFA8FE16}" srcOrd="6" destOrd="0" presId="urn:microsoft.com/office/officeart/2018/2/layout/IconVerticalSolidList"/>
    <dgm:cxn modelId="{8C98DA7C-15CF-4DF2-B06C-465DE4553518}" type="presParOf" srcId="{B3793DFD-13A0-4CF4-8DE7-FEADCFA8FE16}" destId="{7AB29D06-C976-4B23-82B9-3C1057B40049}" srcOrd="0" destOrd="0" presId="urn:microsoft.com/office/officeart/2018/2/layout/IconVerticalSolidList"/>
    <dgm:cxn modelId="{3B982258-7BBD-48E7-9EBE-0A9ABDBDF047}" type="presParOf" srcId="{B3793DFD-13A0-4CF4-8DE7-FEADCFA8FE16}" destId="{C9FE4AD1-08A1-4B50-94D3-80736C9C405F}" srcOrd="1" destOrd="0" presId="urn:microsoft.com/office/officeart/2018/2/layout/IconVerticalSolidList"/>
    <dgm:cxn modelId="{C6046D4B-2687-48E7-935A-4F8D10CF3091}" type="presParOf" srcId="{B3793DFD-13A0-4CF4-8DE7-FEADCFA8FE16}" destId="{71D9275B-7BD1-4ED1-89D4-9CF26AC833D3}" srcOrd="2" destOrd="0" presId="urn:microsoft.com/office/officeart/2018/2/layout/IconVerticalSolidList"/>
    <dgm:cxn modelId="{8F1D585C-66B0-4511-AA8C-58C2D5ED5726}" type="presParOf" srcId="{B3793DFD-13A0-4CF4-8DE7-FEADCFA8FE16}" destId="{05BF53F2-D14E-45C9-9EB0-BC5CEC18EE0B}" srcOrd="3" destOrd="0" presId="urn:microsoft.com/office/officeart/2018/2/layout/IconVerticalSolidList"/>
    <dgm:cxn modelId="{B6429A01-1AE4-4A89-9C06-C321BA29A213}" type="presParOf" srcId="{F67ECC3A-88C3-4621-821A-F0096B92FD3E}" destId="{7C3F2047-EE2F-4F14-A1A9-F13B31FFF88C}" srcOrd="7" destOrd="0" presId="urn:microsoft.com/office/officeart/2018/2/layout/IconVerticalSolidList"/>
    <dgm:cxn modelId="{669CD1D1-BC2C-4990-AD00-47303A9C1E52}" type="presParOf" srcId="{F67ECC3A-88C3-4621-821A-F0096B92FD3E}" destId="{1EBCC67D-11EF-4C26-8A21-E3D1B41BE098}" srcOrd="8" destOrd="0" presId="urn:microsoft.com/office/officeart/2018/2/layout/IconVerticalSolidList"/>
    <dgm:cxn modelId="{6C678B16-A4C9-4660-A8FC-A53C3A4EFBE2}" type="presParOf" srcId="{1EBCC67D-11EF-4C26-8A21-E3D1B41BE098}" destId="{FFA6C952-CD40-4B28-8B67-FA57B8B1282F}" srcOrd="0" destOrd="0" presId="urn:microsoft.com/office/officeart/2018/2/layout/IconVerticalSolidList"/>
    <dgm:cxn modelId="{774EEDBA-8303-47BE-B23A-DBA3287A941E}" type="presParOf" srcId="{1EBCC67D-11EF-4C26-8A21-E3D1B41BE098}" destId="{2775DFCD-1362-4482-8C19-B7412A20FC10}" srcOrd="1" destOrd="0" presId="urn:microsoft.com/office/officeart/2018/2/layout/IconVerticalSolidList"/>
    <dgm:cxn modelId="{1A27EE17-DC1D-484B-9CFA-7E2B8444FED9}" type="presParOf" srcId="{1EBCC67D-11EF-4C26-8A21-E3D1B41BE098}" destId="{CD915A94-91C8-44FF-94BE-401B908EBD35}" srcOrd="2" destOrd="0" presId="urn:microsoft.com/office/officeart/2018/2/layout/IconVerticalSolidList"/>
    <dgm:cxn modelId="{DE8F9D33-FBED-4FD0-AC0B-65D61399E8ED}" type="presParOf" srcId="{1EBCC67D-11EF-4C26-8A21-E3D1B41BE098}" destId="{5F2CA67B-0B44-4226-A446-D4D1F4400C9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4E9BA5-F5E0-422C-B0CE-AD85C103B3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2BA0CF3-86F3-461E-9588-AD73C41C5D6A}">
      <dgm:prSet/>
      <dgm:spPr/>
      <dgm:t>
        <a:bodyPr/>
        <a:lstStyle/>
        <a:p>
          <a:pPr>
            <a:lnSpc>
              <a:spcPct val="100000"/>
            </a:lnSpc>
          </a:pPr>
          <a:r>
            <a:rPr lang="en-GB"/>
            <a:t>The human author is not dead.</a:t>
          </a:r>
          <a:endParaRPr lang="en-US"/>
        </a:p>
      </dgm:t>
    </dgm:pt>
    <dgm:pt modelId="{1705B492-9A97-4AC8-95F2-E31928CD3BA7}" type="parTrans" cxnId="{78E5250E-43ED-4BBC-AD3D-74E9EDC60938}">
      <dgm:prSet/>
      <dgm:spPr/>
      <dgm:t>
        <a:bodyPr/>
        <a:lstStyle/>
        <a:p>
          <a:endParaRPr lang="en-US"/>
        </a:p>
      </dgm:t>
    </dgm:pt>
    <dgm:pt modelId="{1ED03B18-397A-4C70-AD8B-92A51791EDB8}" type="sibTrans" cxnId="{78E5250E-43ED-4BBC-AD3D-74E9EDC60938}">
      <dgm:prSet/>
      <dgm:spPr/>
      <dgm:t>
        <a:bodyPr/>
        <a:lstStyle/>
        <a:p>
          <a:endParaRPr lang="en-US"/>
        </a:p>
      </dgm:t>
    </dgm:pt>
    <dgm:pt modelId="{B0BE9F9D-9E74-4EAD-9CBE-538C3334897E}">
      <dgm:prSet/>
      <dgm:spPr/>
      <dgm:t>
        <a:bodyPr/>
        <a:lstStyle/>
        <a:p>
          <a:pPr>
            <a:lnSpc>
              <a:spcPct val="100000"/>
            </a:lnSpc>
          </a:pPr>
          <a:r>
            <a:rPr lang="en-GB"/>
            <a:t>The student essay is not (yet) dead, and worth rescuing/reviving.</a:t>
          </a:r>
          <a:endParaRPr lang="en-US"/>
        </a:p>
      </dgm:t>
    </dgm:pt>
    <dgm:pt modelId="{DB0F873E-E173-4A54-B30E-5BCA58C7D28F}" type="parTrans" cxnId="{5EA9E04D-333E-42B0-9937-0DD46FDDBB6D}">
      <dgm:prSet/>
      <dgm:spPr/>
      <dgm:t>
        <a:bodyPr/>
        <a:lstStyle/>
        <a:p>
          <a:endParaRPr lang="en-US"/>
        </a:p>
      </dgm:t>
    </dgm:pt>
    <dgm:pt modelId="{D81DEB49-8E8D-47DB-9AEB-24974CC40C95}" type="sibTrans" cxnId="{5EA9E04D-333E-42B0-9937-0DD46FDDBB6D}">
      <dgm:prSet/>
      <dgm:spPr/>
      <dgm:t>
        <a:bodyPr/>
        <a:lstStyle/>
        <a:p>
          <a:endParaRPr lang="en-US"/>
        </a:p>
      </dgm:t>
    </dgm:pt>
    <dgm:pt modelId="{F4B47B23-751F-4BD9-9258-E6D0D7D4C45A}">
      <dgm:prSet/>
      <dgm:spPr/>
      <dgm:t>
        <a:bodyPr/>
        <a:lstStyle/>
        <a:p>
          <a:pPr>
            <a:lnSpc>
              <a:spcPct val="100000"/>
            </a:lnSpc>
          </a:pPr>
          <a:r>
            <a:rPr lang="en-GB"/>
            <a:t>The EAP practitioner is far from dead - ever more important, arguably.</a:t>
          </a:r>
          <a:endParaRPr lang="en-US"/>
        </a:p>
      </dgm:t>
    </dgm:pt>
    <dgm:pt modelId="{D512BB66-57AA-4C56-8A0E-D396980C964F}" type="parTrans" cxnId="{452F97E4-36C4-4334-A1EB-1E8B63EDACBD}">
      <dgm:prSet/>
      <dgm:spPr/>
      <dgm:t>
        <a:bodyPr/>
        <a:lstStyle/>
        <a:p>
          <a:endParaRPr lang="en-US"/>
        </a:p>
      </dgm:t>
    </dgm:pt>
    <dgm:pt modelId="{094D65FE-6A93-44D4-9DB4-3FBBFBA2D290}" type="sibTrans" cxnId="{452F97E4-36C4-4334-A1EB-1E8B63EDACBD}">
      <dgm:prSet/>
      <dgm:spPr/>
      <dgm:t>
        <a:bodyPr/>
        <a:lstStyle/>
        <a:p>
          <a:endParaRPr lang="en-US"/>
        </a:p>
      </dgm:t>
    </dgm:pt>
    <dgm:pt modelId="{12D525FB-4161-4B70-98E8-BCD18CE877F0}">
      <dgm:prSet/>
      <dgm:spPr/>
      <dgm:t>
        <a:bodyPr/>
        <a:lstStyle/>
        <a:p>
          <a:pPr>
            <a:lnSpc>
              <a:spcPct val="100000"/>
            </a:lnSpc>
          </a:pPr>
          <a:r>
            <a:rPr lang="en-GB"/>
            <a:t>L2s need us more than ever (while English remains a default lingua franca).</a:t>
          </a:r>
          <a:endParaRPr lang="en-US"/>
        </a:p>
      </dgm:t>
    </dgm:pt>
    <dgm:pt modelId="{CFDD0673-FC80-4A39-9452-1E600B3721BE}" type="parTrans" cxnId="{28407A06-DDF1-4C42-BAB6-E1CD7C1A99D0}">
      <dgm:prSet/>
      <dgm:spPr/>
      <dgm:t>
        <a:bodyPr/>
        <a:lstStyle/>
        <a:p>
          <a:endParaRPr lang="en-US"/>
        </a:p>
      </dgm:t>
    </dgm:pt>
    <dgm:pt modelId="{848685BE-8564-4173-984C-421D58CA2C8E}" type="sibTrans" cxnId="{28407A06-DDF1-4C42-BAB6-E1CD7C1A99D0}">
      <dgm:prSet/>
      <dgm:spPr/>
      <dgm:t>
        <a:bodyPr/>
        <a:lstStyle/>
        <a:p>
          <a:endParaRPr lang="en-US"/>
        </a:p>
      </dgm:t>
    </dgm:pt>
    <dgm:pt modelId="{14D048AB-8C9D-4AFB-9435-46175079EC76}">
      <dgm:prSet/>
      <dgm:spPr/>
      <dgm:t>
        <a:bodyPr/>
        <a:lstStyle/>
        <a:p>
          <a:pPr>
            <a:lnSpc>
              <a:spcPct val="100000"/>
            </a:lnSpc>
          </a:pPr>
          <a:r>
            <a:rPr lang="en-GB"/>
            <a:t>We will need to teach AI literacy alongside EAP.</a:t>
          </a:r>
          <a:endParaRPr lang="en-US"/>
        </a:p>
      </dgm:t>
    </dgm:pt>
    <dgm:pt modelId="{EEFD7A7D-7F42-482D-B6DE-42E4C70A5F8E}" type="parTrans" cxnId="{39F8E54C-95F7-4C1C-9BCD-B8A46457ACF0}">
      <dgm:prSet/>
      <dgm:spPr/>
      <dgm:t>
        <a:bodyPr/>
        <a:lstStyle/>
        <a:p>
          <a:endParaRPr lang="en-US"/>
        </a:p>
      </dgm:t>
    </dgm:pt>
    <dgm:pt modelId="{B2973857-06DB-4428-B380-59354FC9EE36}" type="sibTrans" cxnId="{39F8E54C-95F7-4C1C-9BCD-B8A46457ACF0}">
      <dgm:prSet/>
      <dgm:spPr/>
      <dgm:t>
        <a:bodyPr/>
        <a:lstStyle/>
        <a:p>
          <a:endParaRPr lang="en-US"/>
        </a:p>
      </dgm:t>
    </dgm:pt>
    <dgm:pt modelId="{3644CBA9-A40B-44EC-A3E4-A9BF1B20FEAF}">
      <dgm:prSet/>
      <dgm:spPr/>
      <dgm:t>
        <a:bodyPr/>
        <a:lstStyle/>
        <a:p>
          <a:pPr>
            <a:lnSpc>
              <a:spcPct val="100000"/>
            </a:lnSpc>
          </a:pPr>
          <a:r>
            <a:rPr lang="en-GB"/>
            <a:t>HI supersedes AI in its intrinsic (critical) value, but…</a:t>
          </a:r>
          <a:endParaRPr lang="en-US"/>
        </a:p>
      </dgm:t>
    </dgm:pt>
    <dgm:pt modelId="{95001662-FF57-49E0-80EC-9782181EA52D}" type="parTrans" cxnId="{E185789C-9EC0-4427-937A-7A3E513565FD}">
      <dgm:prSet/>
      <dgm:spPr/>
      <dgm:t>
        <a:bodyPr/>
        <a:lstStyle/>
        <a:p>
          <a:endParaRPr lang="en-US"/>
        </a:p>
      </dgm:t>
    </dgm:pt>
    <dgm:pt modelId="{D64425ED-CB20-448E-B3C0-2644DE4EEE79}" type="sibTrans" cxnId="{E185789C-9EC0-4427-937A-7A3E513565FD}">
      <dgm:prSet/>
      <dgm:spPr/>
      <dgm:t>
        <a:bodyPr/>
        <a:lstStyle/>
        <a:p>
          <a:endParaRPr lang="en-US"/>
        </a:p>
      </dgm:t>
    </dgm:pt>
    <dgm:pt modelId="{423E2ECA-5A69-4507-B6DF-F62797828732}">
      <dgm:prSet/>
      <dgm:spPr/>
      <dgm:t>
        <a:bodyPr/>
        <a:lstStyle/>
        <a:p>
          <a:pPr>
            <a:lnSpc>
              <a:spcPct val="100000"/>
            </a:lnSpc>
          </a:pPr>
          <a:r>
            <a:rPr lang="en-GB" dirty="0"/>
            <a:t>We need to encourage and reward individual voice and personalised perspectives in academic discourse, and in essay creation.</a:t>
          </a:r>
          <a:endParaRPr lang="en-US" dirty="0"/>
        </a:p>
      </dgm:t>
    </dgm:pt>
    <dgm:pt modelId="{DD1F76C6-B1A9-45CD-A604-3302B2CF56A2}" type="parTrans" cxnId="{66BA0DB1-FDC5-463B-85B7-BC81DA746E44}">
      <dgm:prSet/>
      <dgm:spPr/>
      <dgm:t>
        <a:bodyPr/>
        <a:lstStyle/>
        <a:p>
          <a:endParaRPr lang="en-US"/>
        </a:p>
      </dgm:t>
    </dgm:pt>
    <dgm:pt modelId="{0734F543-9658-4DDE-8F85-7FFB3A855DC5}" type="sibTrans" cxnId="{66BA0DB1-FDC5-463B-85B7-BC81DA746E44}">
      <dgm:prSet/>
      <dgm:spPr/>
      <dgm:t>
        <a:bodyPr/>
        <a:lstStyle/>
        <a:p>
          <a:endParaRPr lang="en-US"/>
        </a:p>
      </dgm:t>
    </dgm:pt>
    <dgm:pt modelId="{751B68C9-EB4F-4A48-9365-0A9B7EBB9A72}" type="pres">
      <dgm:prSet presAssocID="{524E9BA5-F5E0-422C-B0CE-AD85C103B3B8}" presName="root" presStyleCnt="0">
        <dgm:presLayoutVars>
          <dgm:dir/>
          <dgm:resizeHandles val="exact"/>
        </dgm:presLayoutVars>
      </dgm:prSet>
      <dgm:spPr/>
    </dgm:pt>
    <dgm:pt modelId="{A9A395B7-B4EA-4363-9DD9-59D0E0B395E0}" type="pres">
      <dgm:prSet presAssocID="{82BA0CF3-86F3-461E-9588-AD73C41C5D6A}" presName="compNode" presStyleCnt="0"/>
      <dgm:spPr/>
    </dgm:pt>
    <dgm:pt modelId="{40B62245-F363-4576-ACFF-7C79DF9AF95E}" type="pres">
      <dgm:prSet presAssocID="{82BA0CF3-86F3-461E-9588-AD73C41C5D6A}" presName="bgRect" presStyleLbl="bgShp" presStyleIdx="0" presStyleCnt="7"/>
      <dgm:spPr/>
    </dgm:pt>
    <dgm:pt modelId="{FB942010-4786-4CB7-B93D-47D0825B808A}" type="pres">
      <dgm:prSet presAssocID="{82BA0CF3-86F3-461E-9588-AD73C41C5D6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ll"/>
        </a:ext>
      </dgm:extLst>
    </dgm:pt>
    <dgm:pt modelId="{52609819-738D-45F4-8660-9D2197F8A4D1}" type="pres">
      <dgm:prSet presAssocID="{82BA0CF3-86F3-461E-9588-AD73C41C5D6A}" presName="spaceRect" presStyleCnt="0"/>
      <dgm:spPr/>
    </dgm:pt>
    <dgm:pt modelId="{FFE80B28-E058-478C-B61C-6C1CD15D20DB}" type="pres">
      <dgm:prSet presAssocID="{82BA0CF3-86F3-461E-9588-AD73C41C5D6A}" presName="parTx" presStyleLbl="revTx" presStyleIdx="0" presStyleCnt="7">
        <dgm:presLayoutVars>
          <dgm:chMax val="0"/>
          <dgm:chPref val="0"/>
        </dgm:presLayoutVars>
      </dgm:prSet>
      <dgm:spPr/>
    </dgm:pt>
    <dgm:pt modelId="{0432D295-B9F1-42C7-B767-9259293A82AC}" type="pres">
      <dgm:prSet presAssocID="{1ED03B18-397A-4C70-AD8B-92A51791EDB8}" presName="sibTrans" presStyleCnt="0"/>
      <dgm:spPr/>
    </dgm:pt>
    <dgm:pt modelId="{554D1808-6B0F-48DA-9C32-0B8855AC254B}" type="pres">
      <dgm:prSet presAssocID="{B0BE9F9D-9E74-4EAD-9CBE-538C3334897E}" presName="compNode" presStyleCnt="0"/>
      <dgm:spPr/>
    </dgm:pt>
    <dgm:pt modelId="{97BEE650-BF33-43B0-97B7-26FD5694A92A}" type="pres">
      <dgm:prSet presAssocID="{B0BE9F9D-9E74-4EAD-9CBE-538C3334897E}" presName="bgRect" presStyleLbl="bgShp" presStyleIdx="1" presStyleCnt="7"/>
      <dgm:spPr/>
    </dgm:pt>
    <dgm:pt modelId="{BD09F51F-4CAB-41A9-A4D3-A6B7E1D05AFF}" type="pres">
      <dgm:prSet presAssocID="{B0BE9F9D-9E74-4EAD-9CBE-538C3334897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A7C0F51D-A200-429A-B750-CA7DBF153861}" type="pres">
      <dgm:prSet presAssocID="{B0BE9F9D-9E74-4EAD-9CBE-538C3334897E}" presName="spaceRect" presStyleCnt="0"/>
      <dgm:spPr/>
    </dgm:pt>
    <dgm:pt modelId="{19B2CA7D-32B3-43D3-BDAC-DCE6342705E5}" type="pres">
      <dgm:prSet presAssocID="{B0BE9F9D-9E74-4EAD-9CBE-538C3334897E}" presName="parTx" presStyleLbl="revTx" presStyleIdx="1" presStyleCnt="7">
        <dgm:presLayoutVars>
          <dgm:chMax val="0"/>
          <dgm:chPref val="0"/>
        </dgm:presLayoutVars>
      </dgm:prSet>
      <dgm:spPr/>
    </dgm:pt>
    <dgm:pt modelId="{95AA4FCA-24AB-4401-811F-28D926DEAA6A}" type="pres">
      <dgm:prSet presAssocID="{D81DEB49-8E8D-47DB-9AEB-24974CC40C95}" presName="sibTrans" presStyleCnt="0"/>
      <dgm:spPr/>
    </dgm:pt>
    <dgm:pt modelId="{6BCF7179-BBF0-4A5D-8E39-9ADA15C5AF30}" type="pres">
      <dgm:prSet presAssocID="{F4B47B23-751F-4BD9-9258-E6D0D7D4C45A}" presName="compNode" presStyleCnt="0"/>
      <dgm:spPr/>
    </dgm:pt>
    <dgm:pt modelId="{CF335DDB-63D7-4DEE-B54C-DC8349986A88}" type="pres">
      <dgm:prSet presAssocID="{F4B47B23-751F-4BD9-9258-E6D0D7D4C45A}" presName="bgRect" presStyleLbl="bgShp" presStyleIdx="2" presStyleCnt="7"/>
      <dgm:spPr/>
    </dgm:pt>
    <dgm:pt modelId="{1B7ADCD7-2A86-400F-925F-9F6FE3361276}" type="pres">
      <dgm:prSet presAssocID="{F4B47B23-751F-4BD9-9258-E6D0D7D4C45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149B9DC8-020B-440F-9A95-F11C386B994F}" type="pres">
      <dgm:prSet presAssocID="{F4B47B23-751F-4BD9-9258-E6D0D7D4C45A}" presName="spaceRect" presStyleCnt="0"/>
      <dgm:spPr/>
    </dgm:pt>
    <dgm:pt modelId="{89C2BC5D-FBB3-4ECF-BDC2-7640F837D364}" type="pres">
      <dgm:prSet presAssocID="{F4B47B23-751F-4BD9-9258-E6D0D7D4C45A}" presName="parTx" presStyleLbl="revTx" presStyleIdx="2" presStyleCnt="7">
        <dgm:presLayoutVars>
          <dgm:chMax val="0"/>
          <dgm:chPref val="0"/>
        </dgm:presLayoutVars>
      </dgm:prSet>
      <dgm:spPr/>
    </dgm:pt>
    <dgm:pt modelId="{D10BDDFE-0124-4176-ABEC-850703D96523}" type="pres">
      <dgm:prSet presAssocID="{094D65FE-6A93-44D4-9DB4-3FBBFBA2D290}" presName="sibTrans" presStyleCnt="0"/>
      <dgm:spPr/>
    </dgm:pt>
    <dgm:pt modelId="{A70F60E5-F579-43B5-B56E-2307F50A5A6C}" type="pres">
      <dgm:prSet presAssocID="{12D525FB-4161-4B70-98E8-BCD18CE877F0}" presName="compNode" presStyleCnt="0"/>
      <dgm:spPr/>
    </dgm:pt>
    <dgm:pt modelId="{9706A3B4-6F7C-4968-A771-B885E5D6DE54}" type="pres">
      <dgm:prSet presAssocID="{12D525FB-4161-4B70-98E8-BCD18CE877F0}" presName="bgRect" presStyleLbl="bgShp" presStyleIdx="3" presStyleCnt="7"/>
      <dgm:spPr/>
    </dgm:pt>
    <dgm:pt modelId="{DF11120F-0DEA-4C84-A206-075B68FEB525}" type="pres">
      <dgm:prSet presAssocID="{12D525FB-4161-4B70-98E8-BCD18CE877F0}"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ngue"/>
        </a:ext>
      </dgm:extLst>
    </dgm:pt>
    <dgm:pt modelId="{DE4ECB29-DF76-476D-BB15-0A4EE62EBE8B}" type="pres">
      <dgm:prSet presAssocID="{12D525FB-4161-4B70-98E8-BCD18CE877F0}" presName="spaceRect" presStyleCnt="0"/>
      <dgm:spPr/>
    </dgm:pt>
    <dgm:pt modelId="{B63A421E-5043-4DBA-8DB2-2759E3A60D03}" type="pres">
      <dgm:prSet presAssocID="{12D525FB-4161-4B70-98E8-BCD18CE877F0}" presName="parTx" presStyleLbl="revTx" presStyleIdx="3" presStyleCnt="7">
        <dgm:presLayoutVars>
          <dgm:chMax val="0"/>
          <dgm:chPref val="0"/>
        </dgm:presLayoutVars>
      </dgm:prSet>
      <dgm:spPr/>
    </dgm:pt>
    <dgm:pt modelId="{EEE66DAC-3F80-4563-B701-E30FA3C6BB9B}" type="pres">
      <dgm:prSet presAssocID="{848685BE-8564-4173-984C-421D58CA2C8E}" presName="sibTrans" presStyleCnt="0"/>
      <dgm:spPr/>
    </dgm:pt>
    <dgm:pt modelId="{BA1EE5BC-EDDA-4EF9-B7CF-5C4E85C7DF45}" type="pres">
      <dgm:prSet presAssocID="{14D048AB-8C9D-4AFB-9435-46175079EC76}" presName="compNode" presStyleCnt="0"/>
      <dgm:spPr/>
    </dgm:pt>
    <dgm:pt modelId="{2C7A1C5E-11F8-4B62-A16A-0546C6ECCA04}" type="pres">
      <dgm:prSet presAssocID="{14D048AB-8C9D-4AFB-9435-46175079EC76}" presName="bgRect" presStyleLbl="bgShp" presStyleIdx="4" presStyleCnt="7"/>
      <dgm:spPr/>
    </dgm:pt>
    <dgm:pt modelId="{9771A5AB-0AB4-486D-B263-27BD20EA5D98}" type="pres">
      <dgm:prSet presAssocID="{14D048AB-8C9D-4AFB-9435-46175079EC7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a:ext>
      </dgm:extLst>
    </dgm:pt>
    <dgm:pt modelId="{0FA4E3C3-6A86-4CE4-8A73-0833DC94DB8C}" type="pres">
      <dgm:prSet presAssocID="{14D048AB-8C9D-4AFB-9435-46175079EC76}" presName="spaceRect" presStyleCnt="0"/>
      <dgm:spPr/>
    </dgm:pt>
    <dgm:pt modelId="{A5100E79-A188-406B-9250-3142670188DF}" type="pres">
      <dgm:prSet presAssocID="{14D048AB-8C9D-4AFB-9435-46175079EC76}" presName="parTx" presStyleLbl="revTx" presStyleIdx="4" presStyleCnt="7">
        <dgm:presLayoutVars>
          <dgm:chMax val="0"/>
          <dgm:chPref val="0"/>
        </dgm:presLayoutVars>
      </dgm:prSet>
      <dgm:spPr/>
    </dgm:pt>
    <dgm:pt modelId="{5CE4724C-22CD-44DC-899A-5AA2B880FE2F}" type="pres">
      <dgm:prSet presAssocID="{B2973857-06DB-4428-B380-59354FC9EE36}" presName="sibTrans" presStyleCnt="0"/>
      <dgm:spPr/>
    </dgm:pt>
    <dgm:pt modelId="{21FD91A1-5B43-43F0-A408-ADAAB20E8E4C}" type="pres">
      <dgm:prSet presAssocID="{3644CBA9-A40B-44EC-A3E4-A9BF1B20FEAF}" presName="compNode" presStyleCnt="0"/>
      <dgm:spPr/>
    </dgm:pt>
    <dgm:pt modelId="{5C2C0CD4-E1D3-4733-AB03-7E38C9DDC9EE}" type="pres">
      <dgm:prSet presAssocID="{3644CBA9-A40B-44EC-A3E4-A9BF1B20FEAF}" presName="bgRect" presStyleLbl="bgShp" presStyleIdx="5" presStyleCnt="7"/>
      <dgm:spPr/>
    </dgm:pt>
    <dgm:pt modelId="{324B1A27-C36C-4488-8983-4F47CA46EB1C}" type="pres">
      <dgm:prSet presAssocID="{3644CBA9-A40B-44EC-A3E4-A9BF1B20FEA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obot"/>
        </a:ext>
      </dgm:extLst>
    </dgm:pt>
    <dgm:pt modelId="{285C953E-9902-4CE9-AF2A-9515F3E66B42}" type="pres">
      <dgm:prSet presAssocID="{3644CBA9-A40B-44EC-A3E4-A9BF1B20FEAF}" presName="spaceRect" presStyleCnt="0"/>
      <dgm:spPr/>
    </dgm:pt>
    <dgm:pt modelId="{D314EF92-085C-4DE6-A38E-B3C9BFCAD6E4}" type="pres">
      <dgm:prSet presAssocID="{3644CBA9-A40B-44EC-A3E4-A9BF1B20FEAF}" presName="parTx" presStyleLbl="revTx" presStyleIdx="5" presStyleCnt="7">
        <dgm:presLayoutVars>
          <dgm:chMax val="0"/>
          <dgm:chPref val="0"/>
        </dgm:presLayoutVars>
      </dgm:prSet>
      <dgm:spPr/>
    </dgm:pt>
    <dgm:pt modelId="{B2CBAD2A-280D-42E5-B549-EA69C54989B2}" type="pres">
      <dgm:prSet presAssocID="{D64425ED-CB20-448E-B3C0-2644DE4EEE79}" presName="sibTrans" presStyleCnt="0"/>
      <dgm:spPr/>
    </dgm:pt>
    <dgm:pt modelId="{D676443F-E44D-46B9-990D-CD168470640B}" type="pres">
      <dgm:prSet presAssocID="{423E2ECA-5A69-4507-B6DF-F62797828732}" presName="compNode" presStyleCnt="0"/>
      <dgm:spPr/>
    </dgm:pt>
    <dgm:pt modelId="{B8724A39-FACA-47A6-8805-15470008B5BE}" type="pres">
      <dgm:prSet presAssocID="{423E2ECA-5A69-4507-B6DF-F62797828732}" presName="bgRect" presStyleLbl="bgShp" presStyleIdx="6" presStyleCnt="7"/>
      <dgm:spPr/>
    </dgm:pt>
    <dgm:pt modelId="{53C4FFB6-350B-4596-B96B-E5ACD779D02B}" type="pres">
      <dgm:prSet presAssocID="{423E2ECA-5A69-4507-B6DF-F6279782873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Classroom"/>
        </a:ext>
      </dgm:extLst>
    </dgm:pt>
    <dgm:pt modelId="{ECC608A0-FFBF-49C5-9FBD-4F4C961D62C3}" type="pres">
      <dgm:prSet presAssocID="{423E2ECA-5A69-4507-B6DF-F62797828732}" presName="spaceRect" presStyleCnt="0"/>
      <dgm:spPr/>
    </dgm:pt>
    <dgm:pt modelId="{56EBA40C-C9A0-440C-B786-6E8B906E7547}" type="pres">
      <dgm:prSet presAssocID="{423E2ECA-5A69-4507-B6DF-F62797828732}" presName="parTx" presStyleLbl="revTx" presStyleIdx="6" presStyleCnt="7">
        <dgm:presLayoutVars>
          <dgm:chMax val="0"/>
          <dgm:chPref val="0"/>
        </dgm:presLayoutVars>
      </dgm:prSet>
      <dgm:spPr/>
    </dgm:pt>
  </dgm:ptLst>
  <dgm:cxnLst>
    <dgm:cxn modelId="{28407A06-DDF1-4C42-BAB6-E1CD7C1A99D0}" srcId="{524E9BA5-F5E0-422C-B0CE-AD85C103B3B8}" destId="{12D525FB-4161-4B70-98E8-BCD18CE877F0}" srcOrd="3" destOrd="0" parTransId="{CFDD0673-FC80-4A39-9452-1E600B3721BE}" sibTransId="{848685BE-8564-4173-984C-421D58CA2C8E}"/>
    <dgm:cxn modelId="{78E5250E-43ED-4BBC-AD3D-74E9EDC60938}" srcId="{524E9BA5-F5E0-422C-B0CE-AD85C103B3B8}" destId="{82BA0CF3-86F3-461E-9588-AD73C41C5D6A}" srcOrd="0" destOrd="0" parTransId="{1705B492-9A97-4AC8-95F2-E31928CD3BA7}" sibTransId="{1ED03B18-397A-4C70-AD8B-92A51791EDB8}"/>
    <dgm:cxn modelId="{DA954F1F-3EAF-41E3-9C3B-E73626AAC110}" type="presOf" srcId="{524E9BA5-F5E0-422C-B0CE-AD85C103B3B8}" destId="{751B68C9-EB4F-4A48-9365-0A9B7EBB9A72}" srcOrd="0" destOrd="0" presId="urn:microsoft.com/office/officeart/2018/2/layout/IconVerticalSolidList"/>
    <dgm:cxn modelId="{8B8BE95B-301E-4085-BC12-7EE0C990B305}" type="presOf" srcId="{F4B47B23-751F-4BD9-9258-E6D0D7D4C45A}" destId="{89C2BC5D-FBB3-4ECF-BDC2-7640F837D364}" srcOrd="0" destOrd="0" presId="urn:microsoft.com/office/officeart/2018/2/layout/IconVerticalSolidList"/>
    <dgm:cxn modelId="{39F8E54C-95F7-4C1C-9BCD-B8A46457ACF0}" srcId="{524E9BA5-F5E0-422C-B0CE-AD85C103B3B8}" destId="{14D048AB-8C9D-4AFB-9435-46175079EC76}" srcOrd="4" destOrd="0" parTransId="{EEFD7A7D-7F42-482D-B6DE-42E4C70A5F8E}" sibTransId="{B2973857-06DB-4428-B380-59354FC9EE36}"/>
    <dgm:cxn modelId="{5EA9E04D-333E-42B0-9937-0DD46FDDBB6D}" srcId="{524E9BA5-F5E0-422C-B0CE-AD85C103B3B8}" destId="{B0BE9F9D-9E74-4EAD-9CBE-538C3334897E}" srcOrd="1" destOrd="0" parTransId="{DB0F873E-E173-4A54-B30E-5BCA58C7D28F}" sibTransId="{D81DEB49-8E8D-47DB-9AEB-24974CC40C95}"/>
    <dgm:cxn modelId="{2303344F-D3B8-4F5C-AEF5-C36FF0A9D9EA}" type="presOf" srcId="{423E2ECA-5A69-4507-B6DF-F62797828732}" destId="{56EBA40C-C9A0-440C-B786-6E8B906E7547}" srcOrd="0" destOrd="0" presId="urn:microsoft.com/office/officeart/2018/2/layout/IconVerticalSolidList"/>
    <dgm:cxn modelId="{DDA38550-D011-475F-B98B-5B9C9B898801}" type="presOf" srcId="{B0BE9F9D-9E74-4EAD-9CBE-538C3334897E}" destId="{19B2CA7D-32B3-43D3-BDAC-DCE6342705E5}" srcOrd="0" destOrd="0" presId="urn:microsoft.com/office/officeart/2018/2/layout/IconVerticalSolidList"/>
    <dgm:cxn modelId="{E185789C-9EC0-4427-937A-7A3E513565FD}" srcId="{524E9BA5-F5E0-422C-B0CE-AD85C103B3B8}" destId="{3644CBA9-A40B-44EC-A3E4-A9BF1B20FEAF}" srcOrd="5" destOrd="0" parTransId="{95001662-FF57-49E0-80EC-9782181EA52D}" sibTransId="{D64425ED-CB20-448E-B3C0-2644DE4EEE79}"/>
    <dgm:cxn modelId="{66BA0DB1-FDC5-463B-85B7-BC81DA746E44}" srcId="{524E9BA5-F5E0-422C-B0CE-AD85C103B3B8}" destId="{423E2ECA-5A69-4507-B6DF-F62797828732}" srcOrd="6" destOrd="0" parTransId="{DD1F76C6-B1A9-45CD-A604-3302B2CF56A2}" sibTransId="{0734F543-9658-4DDE-8F85-7FFB3A855DC5}"/>
    <dgm:cxn modelId="{348F2BB8-3644-41E7-AA5E-29CDF4AE6CF9}" type="presOf" srcId="{12D525FB-4161-4B70-98E8-BCD18CE877F0}" destId="{B63A421E-5043-4DBA-8DB2-2759E3A60D03}" srcOrd="0" destOrd="0" presId="urn:microsoft.com/office/officeart/2018/2/layout/IconVerticalSolidList"/>
    <dgm:cxn modelId="{3A476DDB-1796-45F2-B454-B3093356DC64}" type="presOf" srcId="{14D048AB-8C9D-4AFB-9435-46175079EC76}" destId="{A5100E79-A188-406B-9250-3142670188DF}" srcOrd="0" destOrd="0" presId="urn:microsoft.com/office/officeart/2018/2/layout/IconVerticalSolidList"/>
    <dgm:cxn modelId="{8439C0E3-0127-4C27-BD0A-DC2DBD78D542}" type="presOf" srcId="{3644CBA9-A40B-44EC-A3E4-A9BF1B20FEAF}" destId="{D314EF92-085C-4DE6-A38E-B3C9BFCAD6E4}" srcOrd="0" destOrd="0" presId="urn:microsoft.com/office/officeart/2018/2/layout/IconVerticalSolidList"/>
    <dgm:cxn modelId="{452F97E4-36C4-4334-A1EB-1E8B63EDACBD}" srcId="{524E9BA5-F5E0-422C-B0CE-AD85C103B3B8}" destId="{F4B47B23-751F-4BD9-9258-E6D0D7D4C45A}" srcOrd="2" destOrd="0" parTransId="{D512BB66-57AA-4C56-8A0E-D396980C964F}" sibTransId="{094D65FE-6A93-44D4-9DB4-3FBBFBA2D290}"/>
    <dgm:cxn modelId="{652787F2-962E-4074-9DAF-B130070FB3E3}" type="presOf" srcId="{82BA0CF3-86F3-461E-9588-AD73C41C5D6A}" destId="{FFE80B28-E058-478C-B61C-6C1CD15D20DB}" srcOrd="0" destOrd="0" presId="urn:microsoft.com/office/officeart/2018/2/layout/IconVerticalSolidList"/>
    <dgm:cxn modelId="{8047ADB0-52AD-41ED-8E28-37519680FB4A}" type="presParOf" srcId="{751B68C9-EB4F-4A48-9365-0A9B7EBB9A72}" destId="{A9A395B7-B4EA-4363-9DD9-59D0E0B395E0}" srcOrd="0" destOrd="0" presId="urn:microsoft.com/office/officeart/2018/2/layout/IconVerticalSolidList"/>
    <dgm:cxn modelId="{AB887299-CBD2-474F-AB57-5CD6F0399322}" type="presParOf" srcId="{A9A395B7-B4EA-4363-9DD9-59D0E0B395E0}" destId="{40B62245-F363-4576-ACFF-7C79DF9AF95E}" srcOrd="0" destOrd="0" presId="urn:microsoft.com/office/officeart/2018/2/layout/IconVerticalSolidList"/>
    <dgm:cxn modelId="{C530FD36-2E16-4D3E-8162-22B2697AE979}" type="presParOf" srcId="{A9A395B7-B4EA-4363-9DD9-59D0E0B395E0}" destId="{FB942010-4786-4CB7-B93D-47D0825B808A}" srcOrd="1" destOrd="0" presId="urn:microsoft.com/office/officeart/2018/2/layout/IconVerticalSolidList"/>
    <dgm:cxn modelId="{00165E01-5E44-456E-B727-FA9694DEA820}" type="presParOf" srcId="{A9A395B7-B4EA-4363-9DD9-59D0E0B395E0}" destId="{52609819-738D-45F4-8660-9D2197F8A4D1}" srcOrd="2" destOrd="0" presId="urn:microsoft.com/office/officeart/2018/2/layout/IconVerticalSolidList"/>
    <dgm:cxn modelId="{91C880D6-B6C2-484C-A995-8D29974750F0}" type="presParOf" srcId="{A9A395B7-B4EA-4363-9DD9-59D0E0B395E0}" destId="{FFE80B28-E058-478C-B61C-6C1CD15D20DB}" srcOrd="3" destOrd="0" presId="urn:microsoft.com/office/officeart/2018/2/layout/IconVerticalSolidList"/>
    <dgm:cxn modelId="{9D9A2571-F582-4907-A7A7-6E262248C8D4}" type="presParOf" srcId="{751B68C9-EB4F-4A48-9365-0A9B7EBB9A72}" destId="{0432D295-B9F1-42C7-B767-9259293A82AC}" srcOrd="1" destOrd="0" presId="urn:microsoft.com/office/officeart/2018/2/layout/IconVerticalSolidList"/>
    <dgm:cxn modelId="{BDD0E488-2E15-496B-A50E-A94434BAC29F}" type="presParOf" srcId="{751B68C9-EB4F-4A48-9365-0A9B7EBB9A72}" destId="{554D1808-6B0F-48DA-9C32-0B8855AC254B}" srcOrd="2" destOrd="0" presId="urn:microsoft.com/office/officeart/2018/2/layout/IconVerticalSolidList"/>
    <dgm:cxn modelId="{0FD07A5C-468C-4A6C-876E-F28E1DED1671}" type="presParOf" srcId="{554D1808-6B0F-48DA-9C32-0B8855AC254B}" destId="{97BEE650-BF33-43B0-97B7-26FD5694A92A}" srcOrd="0" destOrd="0" presId="urn:microsoft.com/office/officeart/2018/2/layout/IconVerticalSolidList"/>
    <dgm:cxn modelId="{570D6E5F-66C8-4EF3-8514-C9CB120A4AA7}" type="presParOf" srcId="{554D1808-6B0F-48DA-9C32-0B8855AC254B}" destId="{BD09F51F-4CAB-41A9-A4D3-A6B7E1D05AFF}" srcOrd="1" destOrd="0" presId="urn:microsoft.com/office/officeart/2018/2/layout/IconVerticalSolidList"/>
    <dgm:cxn modelId="{1770D6AC-6160-4F58-9B16-00D4BA647B97}" type="presParOf" srcId="{554D1808-6B0F-48DA-9C32-0B8855AC254B}" destId="{A7C0F51D-A200-429A-B750-CA7DBF153861}" srcOrd="2" destOrd="0" presId="urn:microsoft.com/office/officeart/2018/2/layout/IconVerticalSolidList"/>
    <dgm:cxn modelId="{DA5C3FE1-C3E5-44EA-ABF6-A178C72D796E}" type="presParOf" srcId="{554D1808-6B0F-48DA-9C32-0B8855AC254B}" destId="{19B2CA7D-32B3-43D3-BDAC-DCE6342705E5}" srcOrd="3" destOrd="0" presId="urn:microsoft.com/office/officeart/2018/2/layout/IconVerticalSolidList"/>
    <dgm:cxn modelId="{CE4F6049-B35E-4D03-9267-FAA0AFD5B812}" type="presParOf" srcId="{751B68C9-EB4F-4A48-9365-0A9B7EBB9A72}" destId="{95AA4FCA-24AB-4401-811F-28D926DEAA6A}" srcOrd="3" destOrd="0" presId="urn:microsoft.com/office/officeart/2018/2/layout/IconVerticalSolidList"/>
    <dgm:cxn modelId="{8E50E281-911D-41B8-8B64-FC0592203EBD}" type="presParOf" srcId="{751B68C9-EB4F-4A48-9365-0A9B7EBB9A72}" destId="{6BCF7179-BBF0-4A5D-8E39-9ADA15C5AF30}" srcOrd="4" destOrd="0" presId="urn:microsoft.com/office/officeart/2018/2/layout/IconVerticalSolidList"/>
    <dgm:cxn modelId="{C41C77FF-3C6A-4D4E-8DF7-57E93ACB7FD1}" type="presParOf" srcId="{6BCF7179-BBF0-4A5D-8E39-9ADA15C5AF30}" destId="{CF335DDB-63D7-4DEE-B54C-DC8349986A88}" srcOrd="0" destOrd="0" presId="urn:microsoft.com/office/officeart/2018/2/layout/IconVerticalSolidList"/>
    <dgm:cxn modelId="{E46B7FA2-B9CA-4C41-B6E5-015A475A3848}" type="presParOf" srcId="{6BCF7179-BBF0-4A5D-8E39-9ADA15C5AF30}" destId="{1B7ADCD7-2A86-400F-925F-9F6FE3361276}" srcOrd="1" destOrd="0" presId="urn:microsoft.com/office/officeart/2018/2/layout/IconVerticalSolidList"/>
    <dgm:cxn modelId="{C8E8BF81-0BE8-497C-9CCE-719BB64924CF}" type="presParOf" srcId="{6BCF7179-BBF0-4A5D-8E39-9ADA15C5AF30}" destId="{149B9DC8-020B-440F-9A95-F11C386B994F}" srcOrd="2" destOrd="0" presId="urn:microsoft.com/office/officeart/2018/2/layout/IconVerticalSolidList"/>
    <dgm:cxn modelId="{F396611F-6051-44D8-873C-E255BD07EC8C}" type="presParOf" srcId="{6BCF7179-BBF0-4A5D-8E39-9ADA15C5AF30}" destId="{89C2BC5D-FBB3-4ECF-BDC2-7640F837D364}" srcOrd="3" destOrd="0" presId="urn:microsoft.com/office/officeart/2018/2/layout/IconVerticalSolidList"/>
    <dgm:cxn modelId="{3E7B0036-E7AD-4BA7-83B3-5D2343B4AB31}" type="presParOf" srcId="{751B68C9-EB4F-4A48-9365-0A9B7EBB9A72}" destId="{D10BDDFE-0124-4176-ABEC-850703D96523}" srcOrd="5" destOrd="0" presId="urn:microsoft.com/office/officeart/2018/2/layout/IconVerticalSolidList"/>
    <dgm:cxn modelId="{92C7784F-3CF0-410B-92D9-F6DFE82E258A}" type="presParOf" srcId="{751B68C9-EB4F-4A48-9365-0A9B7EBB9A72}" destId="{A70F60E5-F579-43B5-B56E-2307F50A5A6C}" srcOrd="6" destOrd="0" presId="urn:microsoft.com/office/officeart/2018/2/layout/IconVerticalSolidList"/>
    <dgm:cxn modelId="{A0320294-071C-4CDB-82CE-62186EBB4957}" type="presParOf" srcId="{A70F60E5-F579-43B5-B56E-2307F50A5A6C}" destId="{9706A3B4-6F7C-4968-A771-B885E5D6DE54}" srcOrd="0" destOrd="0" presId="urn:microsoft.com/office/officeart/2018/2/layout/IconVerticalSolidList"/>
    <dgm:cxn modelId="{53B39B8F-8942-44DF-821A-7FAA5A1F201C}" type="presParOf" srcId="{A70F60E5-F579-43B5-B56E-2307F50A5A6C}" destId="{DF11120F-0DEA-4C84-A206-075B68FEB525}" srcOrd="1" destOrd="0" presId="urn:microsoft.com/office/officeart/2018/2/layout/IconVerticalSolidList"/>
    <dgm:cxn modelId="{A329ED14-3959-4E76-83C0-15F51D827ED8}" type="presParOf" srcId="{A70F60E5-F579-43B5-B56E-2307F50A5A6C}" destId="{DE4ECB29-DF76-476D-BB15-0A4EE62EBE8B}" srcOrd="2" destOrd="0" presId="urn:microsoft.com/office/officeart/2018/2/layout/IconVerticalSolidList"/>
    <dgm:cxn modelId="{9C7543C3-15E8-4C54-A452-0CB0B75665D8}" type="presParOf" srcId="{A70F60E5-F579-43B5-B56E-2307F50A5A6C}" destId="{B63A421E-5043-4DBA-8DB2-2759E3A60D03}" srcOrd="3" destOrd="0" presId="urn:microsoft.com/office/officeart/2018/2/layout/IconVerticalSolidList"/>
    <dgm:cxn modelId="{9E644D6D-9486-4D66-8C1B-140998F9E8D0}" type="presParOf" srcId="{751B68C9-EB4F-4A48-9365-0A9B7EBB9A72}" destId="{EEE66DAC-3F80-4563-B701-E30FA3C6BB9B}" srcOrd="7" destOrd="0" presId="urn:microsoft.com/office/officeart/2018/2/layout/IconVerticalSolidList"/>
    <dgm:cxn modelId="{2FFCCAB6-29C3-4AF0-862C-2A70D2DCDC35}" type="presParOf" srcId="{751B68C9-EB4F-4A48-9365-0A9B7EBB9A72}" destId="{BA1EE5BC-EDDA-4EF9-B7CF-5C4E85C7DF45}" srcOrd="8" destOrd="0" presId="urn:microsoft.com/office/officeart/2018/2/layout/IconVerticalSolidList"/>
    <dgm:cxn modelId="{8665EA0C-AFFB-469C-B835-375B4A7A49F5}" type="presParOf" srcId="{BA1EE5BC-EDDA-4EF9-B7CF-5C4E85C7DF45}" destId="{2C7A1C5E-11F8-4B62-A16A-0546C6ECCA04}" srcOrd="0" destOrd="0" presId="urn:microsoft.com/office/officeart/2018/2/layout/IconVerticalSolidList"/>
    <dgm:cxn modelId="{8F9D5BCF-9749-45C9-8B33-A7EFEE93659C}" type="presParOf" srcId="{BA1EE5BC-EDDA-4EF9-B7CF-5C4E85C7DF45}" destId="{9771A5AB-0AB4-486D-B263-27BD20EA5D98}" srcOrd="1" destOrd="0" presId="urn:microsoft.com/office/officeart/2018/2/layout/IconVerticalSolidList"/>
    <dgm:cxn modelId="{E932C2AA-A6B9-4468-868C-8644F09F3B63}" type="presParOf" srcId="{BA1EE5BC-EDDA-4EF9-B7CF-5C4E85C7DF45}" destId="{0FA4E3C3-6A86-4CE4-8A73-0833DC94DB8C}" srcOrd="2" destOrd="0" presId="urn:microsoft.com/office/officeart/2018/2/layout/IconVerticalSolidList"/>
    <dgm:cxn modelId="{063AFE8D-E204-4167-BE3F-121A55740AD5}" type="presParOf" srcId="{BA1EE5BC-EDDA-4EF9-B7CF-5C4E85C7DF45}" destId="{A5100E79-A188-406B-9250-3142670188DF}" srcOrd="3" destOrd="0" presId="urn:microsoft.com/office/officeart/2018/2/layout/IconVerticalSolidList"/>
    <dgm:cxn modelId="{F20B46A8-308B-4203-BB19-25C86D34600D}" type="presParOf" srcId="{751B68C9-EB4F-4A48-9365-0A9B7EBB9A72}" destId="{5CE4724C-22CD-44DC-899A-5AA2B880FE2F}" srcOrd="9" destOrd="0" presId="urn:microsoft.com/office/officeart/2018/2/layout/IconVerticalSolidList"/>
    <dgm:cxn modelId="{D61488E2-E24B-4346-AC8A-B4D64EA90685}" type="presParOf" srcId="{751B68C9-EB4F-4A48-9365-0A9B7EBB9A72}" destId="{21FD91A1-5B43-43F0-A408-ADAAB20E8E4C}" srcOrd="10" destOrd="0" presId="urn:microsoft.com/office/officeart/2018/2/layout/IconVerticalSolidList"/>
    <dgm:cxn modelId="{86C40324-1F29-4DC6-886B-B91ADB0D6634}" type="presParOf" srcId="{21FD91A1-5B43-43F0-A408-ADAAB20E8E4C}" destId="{5C2C0CD4-E1D3-4733-AB03-7E38C9DDC9EE}" srcOrd="0" destOrd="0" presId="urn:microsoft.com/office/officeart/2018/2/layout/IconVerticalSolidList"/>
    <dgm:cxn modelId="{69CA1DA0-C9CE-4DA3-A919-7221B6EC764B}" type="presParOf" srcId="{21FD91A1-5B43-43F0-A408-ADAAB20E8E4C}" destId="{324B1A27-C36C-4488-8983-4F47CA46EB1C}" srcOrd="1" destOrd="0" presId="urn:microsoft.com/office/officeart/2018/2/layout/IconVerticalSolidList"/>
    <dgm:cxn modelId="{9285F9E6-D0BE-4FD3-8D7A-B33FF5735196}" type="presParOf" srcId="{21FD91A1-5B43-43F0-A408-ADAAB20E8E4C}" destId="{285C953E-9902-4CE9-AF2A-9515F3E66B42}" srcOrd="2" destOrd="0" presId="urn:microsoft.com/office/officeart/2018/2/layout/IconVerticalSolidList"/>
    <dgm:cxn modelId="{B4E6625E-230A-4F50-B17D-06E51113BFA3}" type="presParOf" srcId="{21FD91A1-5B43-43F0-A408-ADAAB20E8E4C}" destId="{D314EF92-085C-4DE6-A38E-B3C9BFCAD6E4}" srcOrd="3" destOrd="0" presId="urn:microsoft.com/office/officeart/2018/2/layout/IconVerticalSolidList"/>
    <dgm:cxn modelId="{F98FCBB3-9B12-4DC3-BCC8-875F78D76DC1}" type="presParOf" srcId="{751B68C9-EB4F-4A48-9365-0A9B7EBB9A72}" destId="{B2CBAD2A-280D-42E5-B549-EA69C54989B2}" srcOrd="11" destOrd="0" presId="urn:microsoft.com/office/officeart/2018/2/layout/IconVerticalSolidList"/>
    <dgm:cxn modelId="{B2730009-92C6-435E-A285-BD137099BD89}" type="presParOf" srcId="{751B68C9-EB4F-4A48-9365-0A9B7EBB9A72}" destId="{D676443F-E44D-46B9-990D-CD168470640B}" srcOrd="12" destOrd="0" presId="urn:microsoft.com/office/officeart/2018/2/layout/IconVerticalSolidList"/>
    <dgm:cxn modelId="{132CFA28-0EE7-44A7-9258-03C93005ED1A}" type="presParOf" srcId="{D676443F-E44D-46B9-990D-CD168470640B}" destId="{B8724A39-FACA-47A6-8805-15470008B5BE}" srcOrd="0" destOrd="0" presId="urn:microsoft.com/office/officeart/2018/2/layout/IconVerticalSolidList"/>
    <dgm:cxn modelId="{2D7AB0DE-2557-4728-9400-4BC743C4C89B}" type="presParOf" srcId="{D676443F-E44D-46B9-990D-CD168470640B}" destId="{53C4FFB6-350B-4596-B96B-E5ACD779D02B}" srcOrd="1" destOrd="0" presId="urn:microsoft.com/office/officeart/2018/2/layout/IconVerticalSolidList"/>
    <dgm:cxn modelId="{F9D974B0-E382-4330-AC7B-4B71B523CF1F}" type="presParOf" srcId="{D676443F-E44D-46B9-990D-CD168470640B}" destId="{ECC608A0-FFBF-49C5-9FBD-4F4C961D62C3}" srcOrd="2" destOrd="0" presId="urn:microsoft.com/office/officeart/2018/2/layout/IconVerticalSolidList"/>
    <dgm:cxn modelId="{FC99C1A7-AA48-4228-8F4F-F22FA7FAE8DC}" type="presParOf" srcId="{D676443F-E44D-46B9-990D-CD168470640B}" destId="{56EBA40C-C9A0-440C-B786-6E8B906E754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53493-D8C5-44A7-9F13-512F047770A0}">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9D9DD3-AFB0-4BA5-8CF0-FECA26524BC9}">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Types of AI-assisted writing that need navigating</a:t>
          </a:r>
          <a:endParaRPr lang="en-US" sz="2800" kern="1200"/>
        </a:p>
      </dsp:txBody>
      <dsp:txXfrm>
        <a:off x="0" y="531"/>
        <a:ext cx="10515600" cy="621467"/>
      </dsp:txXfrm>
    </dsp:sp>
    <dsp:sp modelId="{372D2D58-C429-49E6-8D86-2480F7267388}">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898A78-0D57-4B40-97AD-B60A0001B0AF}">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Is the (human) author really dead?</a:t>
          </a:r>
          <a:endParaRPr lang="en-US" sz="2800" kern="1200"/>
        </a:p>
      </dsp:txBody>
      <dsp:txXfrm>
        <a:off x="0" y="621999"/>
        <a:ext cx="10515600" cy="621467"/>
      </dsp:txXfrm>
    </dsp:sp>
    <dsp:sp modelId="{A647A90B-7EE2-436F-A3E1-ED14B9C14FB9}">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204E65-6F67-48CC-8E81-14F6EE042AF6}">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Is the student essay dead, on life support or alive and well?</a:t>
          </a:r>
          <a:endParaRPr lang="en-US" sz="2800" kern="1200"/>
        </a:p>
      </dsp:txBody>
      <dsp:txXfrm>
        <a:off x="0" y="1243467"/>
        <a:ext cx="10515600" cy="621467"/>
      </dsp:txXfrm>
    </dsp:sp>
    <dsp:sp modelId="{B155E78B-A2C7-4846-8430-EAA34711198F}">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CCA30-A6BF-4504-8EEA-DAB9481C5126}">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What would we lose if the student essay died?</a:t>
          </a:r>
          <a:endParaRPr lang="en-US" sz="2800" kern="1200"/>
        </a:p>
      </dsp:txBody>
      <dsp:txXfrm>
        <a:off x="0" y="1864935"/>
        <a:ext cx="10515600" cy="621467"/>
      </dsp:txXfrm>
    </dsp:sp>
    <dsp:sp modelId="{1FEA523F-EB0B-4A09-89C8-133ECDE4B790}">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10BD34-23D4-4B11-948C-F33ADF5AAC07}">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How might we revive HI (and human voice) in the AI age?</a:t>
          </a:r>
          <a:endParaRPr lang="en-US" sz="2800" kern="1200" dirty="0"/>
        </a:p>
      </dsp:txBody>
      <dsp:txXfrm>
        <a:off x="0" y="2486402"/>
        <a:ext cx="10515600" cy="621467"/>
      </dsp:txXfrm>
    </dsp:sp>
    <dsp:sp modelId="{CDA3EEAC-42B0-49AA-AD43-3F5C57049011}">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94CAAC-06BB-4D99-932A-DA292C632371}">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dirty="0"/>
            <a:t>EAP in action: using AI as a tool, not a substitute…</a:t>
          </a:r>
          <a:endParaRPr lang="en-US" sz="2800" kern="1200" dirty="0"/>
        </a:p>
      </dsp:txBody>
      <dsp:txXfrm>
        <a:off x="0" y="3107870"/>
        <a:ext cx="10515600" cy="621467"/>
      </dsp:txXfrm>
    </dsp:sp>
    <dsp:sp modelId="{FBBAF137-F64B-4FC6-8572-2B090A0A1DD8}">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679D2C-9303-4B66-BC03-5F578A6548A6}">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ZW" sz="2800" kern="1200"/>
            <a:t>Identifying, encouraging, rewarding critical human voice</a:t>
          </a:r>
          <a:endParaRPr lang="en-US" sz="2800" kern="1200"/>
        </a:p>
      </dsp:txBody>
      <dsp:txXfrm>
        <a:off x="0" y="3729338"/>
        <a:ext cx="10515600" cy="6214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E3332-9C06-4E4B-94E2-ED88B800F748}">
      <dsp:nvSpPr>
        <dsp:cNvPr id="0" name=""/>
        <dsp:cNvSpPr/>
      </dsp:nvSpPr>
      <dsp:spPr>
        <a:xfrm>
          <a:off x="0" y="2637"/>
          <a:ext cx="56684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D80985E-897F-4E0C-B528-C7DDA82561F6}">
      <dsp:nvSpPr>
        <dsp:cNvPr id="0" name=""/>
        <dsp:cNvSpPr/>
      </dsp:nvSpPr>
      <dsp:spPr>
        <a:xfrm>
          <a:off x="0" y="2637"/>
          <a:ext cx="5668433" cy="179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4100" kern="1200" dirty="0"/>
            <a:t>How to deal with AI in the  classroom?</a:t>
          </a:r>
          <a:endParaRPr lang="en-US" sz="4100" kern="1200" dirty="0"/>
        </a:p>
      </dsp:txBody>
      <dsp:txXfrm>
        <a:off x="0" y="2637"/>
        <a:ext cx="5668433" cy="1798819"/>
      </dsp:txXfrm>
    </dsp:sp>
    <dsp:sp modelId="{E913A75D-C977-4E8C-9041-DB483C15CC46}">
      <dsp:nvSpPr>
        <dsp:cNvPr id="0" name=""/>
        <dsp:cNvSpPr/>
      </dsp:nvSpPr>
      <dsp:spPr>
        <a:xfrm>
          <a:off x="0" y="1801456"/>
          <a:ext cx="56684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B1CC783-5606-4224-B881-25A65EF32FED}">
      <dsp:nvSpPr>
        <dsp:cNvPr id="0" name=""/>
        <dsp:cNvSpPr/>
      </dsp:nvSpPr>
      <dsp:spPr>
        <a:xfrm>
          <a:off x="0" y="1801456"/>
          <a:ext cx="5668433" cy="179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How to defend academic integrity and purpose?</a:t>
          </a:r>
          <a:endParaRPr lang="en-US" sz="4100" kern="1200" dirty="0"/>
        </a:p>
      </dsp:txBody>
      <dsp:txXfrm>
        <a:off x="0" y="1801456"/>
        <a:ext cx="5668433" cy="1798819"/>
      </dsp:txXfrm>
    </dsp:sp>
    <dsp:sp modelId="{86E742C6-AF36-413F-8BB9-97201850A57E}">
      <dsp:nvSpPr>
        <dsp:cNvPr id="0" name=""/>
        <dsp:cNvSpPr/>
      </dsp:nvSpPr>
      <dsp:spPr>
        <a:xfrm>
          <a:off x="0" y="3600276"/>
          <a:ext cx="5668433"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6350" cap="flat" cmpd="sng" algn="ctr">
          <a:solidFill>
            <a:schemeClr val="dk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36B238A-DD49-4DA1-A6B6-744C28389DAC}">
      <dsp:nvSpPr>
        <dsp:cNvPr id="0" name=""/>
        <dsp:cNvSpPr/>
      </dsp:nvSpPr>
      <dsp:spPr>
        <a:xfrm>
          <a:off x="0" y="3600276"/>
          <a:ext cx="5668433" cy="179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A moment of crisis, but maybe opportunity?</a:t>
          </a:r>
          <a:endParaRPr lang="en-US" sz="4100" kern="1200" dirty="0"/>
        </a:p>
      </dsp:txBody>
      <dsp:txXfrm>
        <a:off x="0" y="3600276"/>
        <a:ext cx="5668433" cy="1798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19379-BB4B-4D3B-9C3E-2AD1B16A917B}">
      <dsp:nvSpPr>
        <dsp:cNvPr id="0" name=""/>
        <dsp:cNvSpPr/>
      </dsp:nvSpPr>
      <dsp:spPr>
        <a:xfrm>
          <a:off x="0" y="0"/>
          <a:ext cx="6589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7EA467-15D9-4F1B-910C-CB55FAC92C3E}">
      <dsp:nvSpPr>
        <dsp:cNvPr id="0" name=""/>
        <dsp:cNvSpPr/>
      </dsp:nvSpPr>
      <dsp:spPr>
        <a:xfrm>
          <a:off x="0" y="0"/>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AI-assisted writing is here to stay.</a:t>
          </a:r>
          <a:endParaRPr lang="en-US" sz="3200" kern="1200"/>
        </a:p>
      </dsp:txBody>
      <dsp:txXfrm>
        <a:off x="0" y="0"/>
        <a:ext cx="6589260" cy="1310998"/>
      </dsp:txXfrm>
    </dsp:sp>
    <dsp:sp modelId="{126AF39F-FC55-433B-9D01-C035F6D8076A}">
      <dsp:nvSpPr>
        <dsp:cNvPr id="0" name=""/>
        <dsp:cNvSpPr/>
      </dsp:nvSpPr>
      <dsp:spPr>
        <a:xfrm>
          <a:off x="0" y="1310998"/>
          <a:ext cx="6589260"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13E70A-DAC7-41A0-91E8-53607F4A58FB}">
      <dsp:nvSpPr>
        <dsp:cNvPr id="0" name=""/>
        <dsp:cNvSpPr/>
      </dsp:nvSpPr>
      <dsp:spPr>
        <a:xfrm>
          <a:off x="0" y="1310998"/>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It could present a threat and/or an opportunity.</a:t>
          </a:r>
          <a:endParaRPr lang="en-US" sz="3200" kern="1200"/>
        </a:p>
      </dsp:txBody>
      <dsp:txXfrm>
        <a:off x="0" y="1310998"/>
        <a:ext cx="6589260" cy="1310998"/>
      </dsp:txXfrm>
    </dsp:sp>
    <dsp:sp modelId="{D604FE4C-5F2D-4718-8B12-C87AA52574ED}">
      <dsp:nvSpPr>
        <dsp:cNvPr id="0" name=""/>
        <dsp:cNvSpPr/>
      </dsp:nvSpPr>
      <dsp:spPr>
        <a:xfrm>
          <a:off x="0" y="2621996"/>
          <a:ext cx="6589260"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697895-97EF-4438-A48E-CBE3D493F745}">
      <dsp:nvSpPr>
        <dsp:cNvPr id="0" name=""/>
        <dsp:cNvSpPr/>
      </dsp:nvSpPr>
      <dsp:spPr>
        <a:xfrm>
          <a:off x="0" y="2621996"/>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a:t>We should consider ways of using AI effectively yet elevating HI ultimately.</a:t>
          </a:r>
          <a:endParaRPr lang="en-US" sz="3200" kern="1200"/>
        </a:p>
      </dsp:txBody>
      <dsp:txXfrm>
        <a:off x="0" y="2621996"/>
        <a:ext cx="6589260" cy="1310998"/>
      </dsp:txXfrm>
    </dsp:sp>
    <dsp:sp modelId="{01DD2D28-282F-4897-85C5-567A0FDF4A06}">
      <dsp:nvSpPr>
        <dsp:cNvPr id="0" name=""/>
        <dsp:cNvSpPr/>
      </dsp:nvSpPr>
      <dsp:spPr>
        <a:xfrm>
          <a:off x="0" y="3932994"/>
          <a:ext cx="658926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69F630-E063-4A03-8C2A-C6E09AB165D5}">
      <dsp:nvSpPr>
        <dsp:cNvPr id="0" name=""/>
        <dsp:cNvSpPr/>
      </dsp:nvSpPr>
      <dsp:spPr>
        <a:xfrm>
          <a:off x="0" y="3932994"/>
          <a:ext cx="6589260" cy="1310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GB" sz="3200" kern="1200" dirty="0"/>
            <a:t>This requires promoting discursive, critical, evaluative voice.</a:t>
          </a:r>
          <a:endParaRPr lang="en-US" sz="3200" kern="1200" dirty="0"/>
        </a:p>
      </dsp:txBody>
      <dsp:txXfrm>
        <a:off x="0" y="3932994"/>
        <a:ext cx="6589260" cy="13109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1B932C-79A4-43C4-BAB6-1DA607C03470}">
      <dsp:nvSpPr>
        <dsp:cNvPr id="0" name=""/>
        <dsp:cNvSpPr/>
      </dsp:nvSpPr>
      <dsp:spPr>
        <a:xfrm>
          <a:off x="0" y="430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632385-9CBD-43DD-AB49-CBC35DB4536F}">
      <dsp:nvSpPr>
        <dsp:cNvPr id="0" name=""/>
        <dsp:cNvSpPr/>
      </dsp:nvSpPr>
      <dsp:spPr>
        <a:xfrm>
          <a:off x="277554" y="210753"/>
          <a:ext cx="504644" cy="5046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7A5E81-1F3B-4B31-ACBF-DFAE1CDE341B}">
      <dsp:nvSpPr>
        <dsp:cNvPr id="0" name=""/>
        <dsp:cNvSpPr/>
      </dsp:nvSpPr>
      <dsp:spPr>
        <a:xfrm>
          <a:off x="1059754" y="430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Why did you choose this topic?</a:t>
          </a:r>
          <a:endParaRPr lang="en-US" sz="1900" kern="1200"/>
        </a:p>
      </dsp:txBody>
      <dsp:txXfrm>
        <a:off x="1059754" y="4307"/>
        <a:ext cx="5304469" cy="917536"/>
      </dsp:txXfrm>
    </dsp:sp>
    <dsp:sp modelId="{FC7E69F0-1CBB-4A47-9CC7-82058611860D}">
      <dsp:nvSpPr>
        <dsp:cNvPr id="0" name=""/>
        <dsp:cNvSpPr/>
      </dsp:nvSpPr>
      <dsp:spPr>
        <a:xfrm>
          <a:off x="0" y="115122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F811E2-D654-488A-9034-36962FBE15E3}">
      <dsp:nvSpPr>
        <dsp:cNvPr id="0" name=""/>
        <dsp:cNvSpPr/>
      </dsp:nvSpPr>
      <dsp:spPr>
        <a:xfrm>
          <a:off x="277554" y="1357673"/>
          <a:ext cx="504644" cy="5046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605ABB-577A-49EC-B5EE-98B1F0000068}">
      <dsp:nvSpPr>
        <dsp:cNvPr id="0" name=""/>
        <dsp:cNvSpPr/>
      </dsp:nvSpPr>
      <dsp:spPr>
        <a:xfrm>
          <a:off x="1059754" y="115122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What’s the main issue for you?</a:t>
          </a:r>
          <a:endParaRPr lang="en-US" sz="1900" kern="1200"/>
        </a:p>
      </dsp:txBody>
      <dsp:txXfrm>
        <a:off x="1059754" y="1151227"/>
        <a:ext cx="5304469" cy="917536"/>
      </dsp:txXfrm>
    </dsp:sp>
    <dsp:sp modelId="{11F562D6-C98F-44D3-9F58-89DCD24B330F}">
      <dsp:nvSpPr>
        <dsp:cNvPr id="0" name=""/>
        <dsp:cNvSpPr/>
      </dsp:nvSpPr>
      <dsp:spPr>
        <a:xfrm>
          <a:off x="0" y="2298147"/>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86748F-596A-4501-92C5-0E6FEC4E3E7A}">
      <dsp:nvSpPr>
        <dsp:cNvPr id="0" name=""/>
        <dsp:cNvSpPr/>
      </dsp:nvSpPr>
      <dsp:spPr>
        <a:xfrm>
          <a:off x="277554" y="2504593"/>
          <a:ext cx="504644" cy="5046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AC196A-E1E6-4C19-8B55-9C52E563E432}">
      <dsp:nvSpPr>
        <dsp:cNvPr id="0" name=""/>
        <dsp:cNvSpPr/>
      </dsp:nvSpPr>
      <dsp:spPr>
        <a:xfrm>
          <a:off x="1059754" y="2298147"/>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What’s your own position on this issue?</a:t>
          </a:r>
          <a:endParaRPr lang="en-US" sz="1900" kern="1200"/>
        </a:p>
      </dsp:txBody>
      <dsp:txXfrm>
        <a:off x="1059754" y="2298147"/>
        <a:ext cx="5304469" cy="917536"/>
      </dsp:txXfrm>
    </dsp:sp>
    <dsp:sp modelId="{7AB29D06-C976-4B23-82B9-3C1057B40049}">
      <dsp:nvSpPr>
        <dsp:cNvPr id="0" name=""/>
        <dsp:cNvSpPr/>
      </dsp:nvSpPr>
      <dsp:spPr>
        <a:xfrm>
          <a:off x="0" y="344506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E4AD1-08A1-4B50-94D3-80736C9C405F}">
      <dsp:nvSpPr>
        <dsp:cNvPr id="0" name=""/>
        <dsp:cNvSpPr/>
      </dsp:nvSpPr>
      <dsp:spPr>
        <a:xfrm>
          <a:off x="277554" y="3651513"/>
          <a:ext cx="504644" cy="5046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BF53F2-D14E-45C9-9EB0-BC5CEC18EE0B}">
      <dsp:nvSpPr>
        <dsp:cNvPr id="0" name=""/>
        <dsp:cNvSpPr/>
      </dsp:nvSpPr>
      <dsp:spPr>
        <a:xfrm>
          <a:off x="1059754" y="344506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Why does it matter to you? </a:t>
          </a:r>
          <a:endParaRPr lang="en-US" sz="1900" kern="1200"/>
        </a:p>
      </dsp:txBody>
      <dsp:txXfrm>
        <a:off x="1059754" y="3445068"/>
        <a:ext cx="5304469" cy="917536"/>
      </dsp:txXfrm>
    </dsp:sp>
    <dsp:sp modelId="{FFA6C952-CD40-4B28-8B67-FA57B8B1282F}">
      <dsp:nvSpPr>
        <dsp:cNvPr id="0" name=""/>
        <dsp:cNvSpPr/>
      </dsp:nvSpPr>
      <dsp:spPr>
        <a:xfrm>
          <a:off x="0" y="4591988"/>
          <a:ext cx="6364224" cy="91753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75DFCD-1362-4482-8C19-B7412A20FC10}">
      <dsp:nvSpPr>
        <dsp:cNvPr id="0" name=""/>
        <dsp:cNvSpPr/>
      </dsp:nvSpPr>
      <dsp:spPr>
        <a:xfrm>
          <a:off x="277554" y="4798433"/>
          <a:ext cx="504644" cy="5046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2CA67B-0B44-4226-A446-D4D1F4400C91}">
      <dsp:nvSpPr>
        <dsp:cNvPr id="0" name=""/>
        <dsp:cNvSpPr/>
      </dsp:nvSpPr>
      <dsp:spPr>
        <a:xfrm>
          <a:off x="1059754" y="4591988"/>
          <a:ext cx="5304469" cy="917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106" tIns="97106" rIns="97106" bIns="97106" numCol="1" spcCol="1270" anchor="ctr" anchorCtr="0">
          <a:noAutofit/>
        </a:bodyPr>
        <a:lstStyle/>
        <a:p>
          <a:pPr marL="0" lvl="0" indent="0" algn="l" defTabSz="844550">
            <a:lnSpc>
              <a:spcPct val="90000"/>
            </a:lnSpc>
            <a:spcBef>
              <a:spcPct val="0"/>
            </a:spcBef>
            <a:spcAft>
              <a:spcPct val="35000"/>
            </a:spcAft>
            <a:buNone/>
          </a:pPr>
          <a:r>
            <a:rPr lang="en-GB" sz="1900" kern="1200"/>
            <a:t>How does it make you feel when you talk about this issue?</a:t>
          </a:r>
          <a:endParaRPr lang="en-US" sz="1900" kern="1200"/>
        </a:p>
      </dsp:txBody>
      <dsp:txXfrm>
        <a:off x="1059754" y="4591988"/>
        <a:ext cx="5304469" cy="9175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62245-F363-4576-ACFF-7C79DF9AF95E}">
      <dsp:nvSpPr>
        <dsp:cNvPr id="0" name=""/>
        <dsp:cNvSpPr/>
      </dsp:nvSpPr>
      <dsp:spPr>
        <a:xfrm>
          <a:off x="0" y="477"/>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942010-4786-4CB7-B93D-47D0825B808A}">
      <dsp:nvSpPr>
        <dsp:cNvPr id="0" name=""/>
        <dsp:cNvSpPr/>
      </dsp:nvSpPr>
      <dsp:spPr>
        <a:xfrm>
          <a:off x="198881" y="148405"/>
          <a:ext cx="361601" cy="3616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E80B28-E058-478C-B61C-6C1CD15D20DB}">
      <dsp:nvSpPr>
        <dsp:cNvPr id="0" name=""/>
        <dsp:cNvSpPr/>
      </dsp:nvSpPr>
      <dsp:spPr>
        <a:xfrm>
          <a:off x="759363" y="477"/>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The human author is not dead.</a:t>
          </a:r>
          <a:endParaRPr lang="en-US" sz="1500" kern="1200"/>
        </a:p>
      </dsp:txBody>
      <dsp:txXfrm>
        <a:off x="759363" y="477"/>
        <a:ext cx="5485901" cy="657457"/>
      </dsp:txXfrm>
    </dsp:sp>
    <dsp:sp modelId="{97BEE650-BF33-43B0-97B7-26FD5694A92A}">
      <dsp:nvSpPr>
        <dsp:cNvPr id="0" name=""/>
        <dsp:cNvSpPr/>
      </dsp:nvSpPr>
      <dsp:spPr>
        <a:xfrm>
          <a:off x="0" y="822299"/>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09F51F-4CAB-41A9-A4D3-A6B7E1D05AFF}">
      <dsp:nvSpPr>
        <dsp:cNvPr id="0" name=""/>
        <dsp:cNvSpPr/>
      </dsp:nvSpPr>
      <dsp:spPr>
        <a:xfrm>
          <a:off x="198881" y="970227"/>
          <a:ext cx="361601" cy="3616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9B2CA7D-32B3-43D3-BDAC-DCE6342705E5}">
      <dsp:nvSpPr>
        <dsp:cNvPr id="0" name=""/>
        <dsp:cNvSpPr/>
      </dsp:nvSpPr>
      <dsp:spPr>
        <a:xfrm>
          <a:off x="759363" y="822299"/>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The student essay is not (yet) dead, and worth rescuing/reviving.</a:t>
          </a:r>
          <a:endParaRPr lang="en-US" sz="1500" kern="1200"/>
        </a:p>
      </dsp:txBody>
      <dsp:txXfrm>
        <a:off x="759363" y="822299"/>
        <a:ext cx="5485901" cy="657457"/>
      </dsp:txXfrm>
    </dsp:sp>
    <dsp:sp modelId="{CF335DDB-63D7-4DEE-B54C-DC8349986A88}">
      <dsp:nvSpPr>
        <dsp:cNvPr id="0" name=""/>
        <dsp:cNvSpPr/>
      </dsp:nvSpPr>
      <dsp:spPr>
        <a:xfrm>
          <a:off x="0" y="1644122"/>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7ADCD7-2A86-400F-925F-9F6FE3361276}">
      <dsp:nvSpPr>
        <dsp:cNvPr id="0" name=""/>
        <dsp:cNvSpPr/>
      </dsp:nvSpPr>
      <dsp:spPr>
        <a:xfrm>
          <a:off x="198881" y="1792050"/>
          <a:ext cx="361601" cy="36160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C2BC5D-FBB3-4ECF-BDC2-7640F837D364}">
      <dsp:nvSpPr>
        <dsp:cNvPr id="0" name=""/>
        <dsp:cNvSpPr/>
      </dsp:nvSpPr>
      <dsp:spPr>
        <a:xfrm>
          <a:off x="759363" y="1644122"/>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The EAP practitioner is far from dead - ever more important, arguably.</a:t>
          </a:r>
          <a:endParaRPr lang="en-US" sz="1500" kern="1200"/>
        </a:p>
      </dsp:txBody>
      <dsp:txXfrm>
        <a:off x="759363" y="1644122"/>
        <a:ext cx="5485901" cy="657457"/>
      </dsp:txXfrm>
    </dsp:sp>
    <dsp:sp modelId="{9706A3B4-6F7C-4968-A771-B885E5D6DE54}">
      <dsp:nvSpPr>
        <dsp:cNvPr id="0" name=""/>
        <dsp:cNvSpPr/>
      </dsp:nvSpPr>
      <dsp:spPr>
        <a:xfrm>
          <a:off x="0" y="2465944"/>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11120F-0DEA-4C84-A206-075B68FEB525}">
      <dsp:nvSpPr>
        <dsp:cNvPr id="0" name=""/>
        <dsp:cNvSpPr/>
      </dsp:nvSpPr>
      <dsp:spPr>
        <a:xfrm>
          <a:off x="198881" y="2613872"/>
          <a:ext cx="361601" cy="36160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A421E-5043-4DBA-8DB2-2759E3A60D03}">
      <dsp:nvSpPr>
        <dsp:cNvPr id="0" name=""/>
        <dsp:cNvSpPr/>
      </dsp:nvSpPr>
      <dsp:spPr>
        <a:xfrm>
          <a:off x="759363" y="2465944"/>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L2s need us more than ever (while English remains a default lingua franca).</a:t>
          </a:r>
          <a:endParaRPr lang="en-US" sz="1500" kern="1200"/>
        </a:p>
      </dsp:txBody>
      <dsp:txXfrm>
        <a:off x="759363" y="2465944"/>
        <a:ext cx="5485901" cy="657457"/>
      </dsp:txXfrm>
    </dsp:sp>
    <dsp:sp modelId="{2C7A1C5E-11F8-4B62-A16A-0546C6ECCA04}">
      <dsp:nvSpPr>
        <dsp:cNvPr id="0" name=""/>
        <dsp:cNvSpPr/>
      </dsp:nvSpPr>
      <dsp:spPr>
        <a:xfrm>
          <a:off x="0" y="3287766"/>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71A5AB-0AB4-486D-B263-27BD20EA5D98}">
      <dsp:nvSpPr>
        <dsp:cNvPr id="0" name=""/>
        <dsp:cNvSpPr/>
      </dsp:nvSpPr>
      <dsp:spPr>
        <a:xfrm>
          <a:off x="198881" y="3435694"/>
          <a:ext cx="361601" cy="36160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100E79-A188-406B-9250-3142670188DF}">
      <dsp:nvSpPr>
        <dsp:cNvPr id="0" name=""/>
        <dsp:cNvSpPr/>
      </dsp:nvSpPr>
      <dsp:spPr>
        <a:xfrm>
          <a:off x="759363" y="3287766"/>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We will need to teach AI literacy alongside EAP.</a:t>
          </a:r>
          <a:endParaRPr lang="en-US" sz="1500" kern="1200"/>
        </a:p>
      </dsp:txBody>
      <dsp:txXfrm>
        <a:off x="759363" y="3287766"/>
        <a:ext cx="5485901" cy="657457"/>
      </dsp:txXfrm>
    </dsp:sp>
    <dsp:sp modelId="{5C2C0CD4-E1D3-4733-AB03-7E38C9DDC9EE}">
      <dsp:nvSpPr>
        <dsp:cNvPr id="0" name=""/>
        <dsp:cNvSpPr/>
      </dsp:nvSpPr>
      <dsp:spPr>
        <a:xfrm>
          <a:off x="0" y="4109589"/>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4B1A27-C36C-4488-8983-4F47CA46EB1C}">
      <dsp:nvSpPr>
        <dsp:cNvPr id="0" name=""/>
        <dsp:cNvSpPr/>
      </dsp:nvSpPr>
      <dsp:spPr>
        <a:xfrm>
          <a:off x="198881" y="4257517"/>
          <a:ext cx="361601" cy="36160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14EF92-085C-4DE6-A38E-B3C9BFCAD6E4}">
      <dsp:nvSpPr>
        <dsp:cNvPr id="0" name=""/>
        <dsp:cNvSpPr/>
      </dsp:nvSpPr>
      <dsp:spPr>
        <a:xfrm>
          <a:off x="759363" y="4109589"/>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a:t>HI supersedes AI in its intrinsic (critical) value, but…</a:t>
          </a:r>
          <a:endParaRPr lang="en-US" sz="1500" kern="1200"/>
        </a:p>
      </dsp:txBody>
      <dsp:txXfrm>
        <a:off x="759363" y="4109589"/>
        <a:ext cx="5485901" cy="657457"/>
      </dsp:txXfrm>
    </dsp:sp>
    <dsp:sp modelId="{B8724A39-FACA-47A6-8805-15470008B5BE}">
      <dsp:nvSpPr>
        <dsp:cNvPr id="0" name=""/>
        <dsp:cNvSpPr/>
      </dsp:nvSpPr>
      <dsp:spPr>
        <a:xfrm>
          <a:off x="0" y="4931411"/>
          <a:ext cx="6245265" cy="65745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C4FFB6-350B-4596-B96B-E5ACD779D02B}">
      <dsp:nvSpPr>
        <dsp:cNvPr id="0" name=""/>
        <dsp:cNvSpPr/>
      </dsp:nvSpPr>
      <dsp:spPr>
        <a:xfrm>
          <a:off x="198881" y="5079339"/>
          <a:ext cx="361601" cy="36160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EBA40C-C9A0-440C-B786-6E8B906E7547}">
      <dsp:nvSpPr>
        <dsp:cNvPr id="0" name=""/>
        <dsp:cNvSpPr/>
      </dsp:nvSpPr>
      <dsp:spPr>
        <a:xfrm>
          <a:off x="759363" y="4931411"/>
          <a:ext cx="5485901" cy="657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9581" tIns="69581" rIns="69581" bIns="69581" numCol="1" spcCol="1270" anchor="ctr" anchorCtr="0">
          <a:noAutofit/>
        </a:bodyPr>
        <a:lstStyle/>
        <a:p>
          <a:pPr marL="0" lvl="0" indent="0" algn="l" defTabSz="666750">
            <a:lnSpc>
              <a:spcPct val="100000"/>
            </a:lnSpc>
            <a:spcBef>
              <a:spcPct val="0"/>
            </a:spcBef>
            <a:spcAft>
              <a:spcPct val="35000"/>
            </a:spcAft>
            <a:buNone/>
          </a:pPr>
          <a:r>
            <a:rPr lang="en-GB" sz="1500" kern="1200" dirty="0"/>
            <a:t>We need to encourage and reward individual voice and personalised perspectives in academic discourse, and in essay creation.</a:t>
          </a:r>
          <a:endParaRPr lang="en-US" sz="1500" kern="1200" dirty="0"/>
        </a:p>
      </dsp:txBody>
      <dsp:txXfrm>
        <a:off x="759363" y="4931411"/>
        <a:ext cx="5485901" cy="6574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8T23:04:26.871"/>
    </inkml:context>
    <inkml:brush xml:id="br0">
      <inkml:brushProperty name="width" value="0.05" units="cm"/>
      <inkml:brushProperty name="height" value="0.05" units="cm"/>
      <inkml:brushProperty name="color" value="#E71224"/>
    </inkml:brush>
  </inkml:definitions>
  <inkml:trace contextRef="#ctx0" brushRef="#br0">0 4 24575,'19'-1'0,"21"0"0,0 1 0,0 3 0,64 10 0,73 34 0,-128-39 0,0-2 0,0-2 0,0-2 0,69-6 0,-4 0 0,-80 2 0,0-2 0,-1-1 0,0-2 0,34-11 0,-28 7 0,2 1 0,46-4 0,341 9 0,-229 8 0,-58-6 0,158 7 0,-270 0 0,47 14 0,-30-7 0,7 2 0,-24-5 0,1-1 0,0-2 0,45 3 0,515-10 0,-565 1 0,-1-2 0,-1 0 0,26-7 0,-22 3 0,53-4 0,50 9-1365,-93 2-5461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2:43.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1,'7'0,"11"0,0 6,6 4,5 0,5-4,-3-1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2:56.3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1,'1'2,"1"0,-1 0,1 1,-1-1,2 0,-1 0,0 0,0-1,0 1,1-1,-1 1,1 0,-1-1,1 0,-1 0,1 0,-1-1,5 1,-1 2,35 10,0-2,2-3,73 7,-47-6,263 32,439-2,412-41,-1133 0,91-17,-87 11,72-5,768 12,-431 3,335-2,-548 21,-12 1,955-20,-573-6,3807 4,-4349 5,82 12,-1 1,142 20,-206-23,77 18,-98-17,1-3,83 3,406-15,-259-3,-285 2,0-1,0 0,-1-2,33-8,-24 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5T11:33:15.238"/>
    </inkml:context>
    <inkml:brush xml:id="br0">
      <inkml:brushProperty name="width" value="0.05" units="cm"/>
      <inkml:brushProperty name="height" value="0.05" units="cm"/>
      <inkml:brushProperty name="color" value="#E71224"/>
    </inkml:brush>
  </inkml:definitions>
  <inkml:trace contextRef="#ctx0" brushRef="#br0">1 1 24575,'1384'0'0,"-1311"3"0,75 13 0,24 2 0,118-12-1365,-242-6-5461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5T11:33:22.178"/>
    </inkml:context>
    <inkml:brush xml:id="br0">
      <inkml:brushProperty name="width" value="0.05" units="cm"/>
      <inkml:brushProperty name="height" value="0.05" units="cm"/>
      <inkml:brushProperty name="color" value="#E71224"/>
    </inkml:brush>
  </inkml:definitions>
  <inkml:trace contextRef="#ctx0" brushRef="#br0">0 0 24575,'3394'0'0,"-3368"2"0,1 1 0,0 1 0,36 10 0,15 4 0,99 18 0,-102-18 0,1-4 0,129 8 0,-153-19 0,69 14 0,-68-8 0,67 2 0,-49-12 0,2-4 0,-2-2 0,1-4 0,126-35 0,-126 28 0,1 3 0,0 4 0,1 3 0,84 1 0,1 6 0,233 5 0,-351 1 0,0 2 0,-2 1 0,41 13 0,-42-9 0,0-2 0,1-2 0,56 5 0,324-11 0,-195-5 0,-184 1 0,77-14 0,-15 1 0,-50 10-682,69-17-1,-83 12-6143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6:41.9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0,'7'0,"9"0,11 0,6 0,6 0,2 0,3 0,0 0,8 0,1 0,0 0,-11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6:57.24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0,'16'1,"1"1,-1 1,0 1,17 4,32 8,198 34,-180-33,146 54,-190-59,-1-3,2 0,-2-3,63 4,165-12,-101-3,802 5,-930-2,1-1,48-12,-43 6,58-2,359 11,20-2,-277-19,37 0,118 24,160-6,-347-17,27-3,664 21,-411 5,2356-3,-2564 21,-71-3,120-16,22 1,-104 29,-26-14,313 16,1024-36,-1486 1,2-3,51-11,-45 6,48-2,56-9,-7 0,-103 18,1-2,0-2,-1-1,71-24,-83 18</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29:31.5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82 354,'527'0,"-495"3,-1 0,1 2,60 17,-52-11,63 9,287 41,-358-55,4 0,-1 2,52 18,-42-11,0-3,93 14,-12-3,-77-13,1 0,2-4,-2-1,1-3,0-1,0-4,58-8,-12-1,124 2,50-4,-37-5,278 16,-265 5,370-2,-599 0,-1 0,0-1,1 0,18-6,-31 6,0-1,0 0,-1 0,1 1,-1-2,1 0,-1 1,0-1,0 0,0-1,0 1,-1 0,1-2,-1 2,0-2,0 2,-1-2,6-7,-2-4,-1 0,-1 0,1 0,-2-1,0 0,1-22,-4 2,-5-67,4 98,0-1,-1 0,-1 1,1-1,0 1,-2 0,1 1,0-2,-1 1,0 1,0 0,-1-1,1 2,-1-1,0 0,0 1,-1 0,0 0,-8-4,-11-6,-2 1,1 2,-34-9,47 15,-20-5,1 2,-1 1,-1 2,-39-2,-136 8,82 2,98-2,0 3,1 0,-1 2,-42 14,38-10,1-2,-1-1,-34 3,24-5,-47 11,14-1,6-2,28-5,-67 5,-57 4,-24 1,-916-17,526-3,473 3,26 2,2-4,-105-16,-48-25,177 34,0 3,-107 4,100 2,53-2,0 2,0-1,1 1,0 0,-1 0,1 2,-13 3,19-5,-1 1,1-1,-1 1,-1 1,3-1,-2-1,0 2,1 0,0-1,0 1,0 0,1-1,-1 1,0 0,0 0,1 0,0 0,0 0,0 0,0 1,1-1,-1 5,-2 14,1 0,1 0,0 0,2 0,1 0,0 0,3-1,5 24,-7-34,0 0,2-1,-1 0,2 0,-1-1,0 1,1-1,1 0,1 0,-1-1,1 0,0-1,-1 1,2-1,0 0,1-2,18 11,10-2,71 18,7 2,-95-28,-1 0,0-2,1 0,39 1,88-6,-73-2,-20 3,0 1,67 12,-40-4,155 0,-52-5,1 20,-126-14,1 3,29 3,177 10,319-10,-554-17,-1-2,1-1,-1-1,1-2,51-19,121-43,-185 62,2 1,-1 1,1 0,0 2,32-2,109 7,-66 1,32-5,125 4,-167 13,-57-8,40 1,297-2,-244-8,-103 2,-1-2,0 0,28-7,-18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7:56.31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0,'4463'0,"-4385"0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8:19.66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26,'0'1,"0"1,1-1,-1 0,1 1,-1-1,1 0,0 1,-1-1,1 0,0 0,0 0,0 1,0-1,0 0,0 0,0 0,1-1,-1 1,0 0,0 0,1-1,-1 1,0-1,1 1,-1-1,3 1,43 8,-43-9,108 8,155-8,-101-4,687 4,-822-1,-1-2,1-1,-1-2,0 0,0-3,44-17,-49 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8:59.5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2,'82'0,"17"-2,0 5,104 17,171 27,-236-29,261 0,-116-1,-1 1,1051-19,-767 1,-529 1,73 15,13 0,-3-12,86 7,222 14,4-26,-148-2,-107 1,194 5,-194 13,24 2,-162-17,189 11,-14 6,267-13,-302-7,1503 1,-1631 0,71-15,25 0,47 14,-91 3,115-14,-1-5,285 12,-259 9,646-3,-843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23:41:00.05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40,'266'2,"294"-5,-369-16,51 0,2073 20,-2285 1,-1 1,49 11,-43-7,47 4,399-7,-248-7,541 3,-524 18,-30-1,857-13,-556-7,4373 3,-4861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9:05.63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0,'0'2,"1"-1,-1-1,1 2,-1-1,1 0,-1 0,0 0,1 0,-1 0,1 0,0 0,0 0,0 0,0 0,0-1,-1 0,1 1,0 0,1 0,-1-1,0 1,-1-1,3 1,33 11,-22-8,14 5,2-1,0-1,0-2,47 2,127-8,-85-2,-22 2,116 3,-30 29,-127-18,98 8,-123-20,284 23,-185-11,56 7,-80-9,-1-4,121-10,-63 1,1377 2,-1327-18,-4 1,557 18,-731-3,1-2,42-9,-42 7,1 0,39 0,821 6,-375 2,-470 1,66 10,12 2,17-11,-82-5,121 16,4 11,2-7,213-7,372 6,18-2,-533-18,-201-1,71-11,-71 5,74-1,26 5,-136 3,-1-2,0-1,0 0,31-13,-28 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9:07.64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36,'6'0,"7"0,9-6,11-1,18-1,29 3,12 0,10 3,4 0,7 2,3 0,-2 0,-14 0,-24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23:41:05.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0 117,'178'-5,"307"-50,-371 43,1 5,137 9,-81 1,1392-3,-1302 20,-10-1,1874-18,-974-3,-985 16,-31 0,836-3,-634-14,66-15,27-1,328 20,-730-3,0 0,51-13,-49 8,1 2,38-2,800 5,-420 4,-341 0,-51 1,1-3,0-2,90-16,-106 5,-11-1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23:41:21.44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8T23:41:51.03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9T16:13:12.5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1 146,'0'-3,"0"0,1 0,-1 1,1-1,0 1,-1-1,1 0,1 1,-1 0,0-1,0 1,1 0,0-1,-1 1,1 0,0 0,0 0,0 1,0-1,0 0,1 1,3-3,7-2,0 0,0 1,18-5,-5 1,10-4,0 2,1 2,0 1,1 2,0 1,72 1,443 7,-475-3,111 14,-14 0,-28 1,0 0,-137-15,11 0,0 0,1 2,-1 1,35 8,-14 1,0-3,1-1,0-2,1-2,63-1,487-6,-492-2,181-32,-266 34,61-6,1 3,108 7,-78 1,347-1,-396-4,-1-3,65-14,-59 8,90-5,294 16,-201 3,7018-2,-7189 4,121 21,11 1,12-23,-206-3,9 1,0 2,0 0,-1 2,32 9,48 10,-23-17,141-6,-119-3,309 19,55-4,-311-14,-9 2,163-3,-150-11,18 0,466 9,-387 5,-204-1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9T16:13:42.07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0,'6094'0,"-5333"32,-342 5,80 5,327-35,-468-10,2259 3,-2566-2,57-10,24-2,-77 11,-1-3,100-22,-117 20,0 1,69-2,78 10,-72 2,337-3,-410 2,62 11,-53-6,-20-3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1:09.8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1,'7'0,"9"0,4 7,3 3,7 0,4-3,-3 5,0 1,2-3,3-1,-5-4,-1-3,-4-1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6-25T11:32:24.5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1,'906'0,"-844"3,88 15,44 4,-132-22,-35-1,1 1,-2 2,1 0,43 11,-31-4,-1-1,1-2,51 2,121-9,-94-3,1128 3,-954 23,-24-1,30-22,109 2,-197 20,57 2,-21-25,129 4,-222 18,-96-11,66 3,646-11,-368-3,30 18,479 12,-643-30,316-42,-496 27,-59 10,49-5,89 5,-110 7,2-2,-1-2,0-2,68-20,112-45,-192 62,0 3,0 0,1 4,83 5,-38 1,1360-2,-791-3,-296 23,6 0,-312-21,-1 2,93 17,-59-8,0-5,180-7,-119-3,-15 4,201 25,-222-15,187-4,-274-7,11-1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76784-BACB-4E76-A22B-EC0412A19D70}" type="datetimeFigureOut">
              <a:rPr lang="en-ZW" smtClean="0"/>
              <a:t>29/6/2023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4AFE3-8296-477F-BC22-53F38FF13D86}" type="slidenum">
              <a:rPr lang="en-ZW" smtClean="0"/>
              <a:t>‹#›</a:t>
            </a:fld>
            <a:endParaRPr lang="en-ZW"/>
          </a:p>
        </p:txBody>
      </p:sp>
    </p:spTree>
    <p:extLst>
      <p:ext uri="{BB962C8B-B14F-4D97-AF65-F5344CB8AC3E}">
        <p14:creationId xmlns:p14="http://schemas.microsoft.com/office/powerpoint/2010/main" val="519505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5"/>
          </p:nvPr>
        </p:nvSpPr>
        <p:spPr/>
        <p:txBody>
          <a:bodyPr/>
          <a:lstStyle/>
          <a:p>
            <a:fld id="{C154AFE3-8296-477F-BC22-53F38FF13D86}" type="slidenum">
              <a:rPr lang="en-ZW" smtClean="0"/>
              <a:t>1</a:t>
            </a:fld>
            <a:endParaRPr lang="en-ZW"/>
          </a:p>
        </p:txBody>
      </p:sp>
    </p:spTree>
    <p:extLst>
      <p:ext uri="{BB962C8B-B14F-4D97-AF65-F5344CB8AC3E}">
        <p14:creationId xmlns:p14="http://schemas.microsoft.com/office/powerpoint/2010/main" val="7588009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ZW" sz="1800" dirty="0">
                <a:effectLst/>
                <a:latin typeface="Calibri" panose="020F0502020204030204" pitchFamily="34" charset="0"/>
                <a:ea typeface="Calibri" panose="020F0502020204030204" pitchFamily="34" charset="0"/>
                <a:cs typeface="Times New Roman" panose="02020603050405020304" pitchFamily="18" charset="0"/>
              </a:rPr>
              <a:t>As I stated in my abstract for this paper: When the post-structuralist Roland Barthes announced ‘the death of the author’ in 1967 he could not have imagined artificial intelligence would by 2023 be capable of writing novels, essays, reports and dissertations, upending traditional teaching and assessment in higher education, including EAP.</a:t>
            </a:r>
          </a:p>
          <a:p>
            <a:r>
              <a:rPr lang="en-ZW" sz="1800" dirty="0">
                <a:effectLst/>
                <a:latin typeface="Calibri" panose="020F0502020204030204" pitchFamily="34" charset="0"/>
                <a:ea typeface="Calibri" panose="020F0502020204030204" pitchFamily="34" charset="0"/>
                <a:cs typeface="Times New Roman" panose="02020603050405020304" pitchFamily="18" charset="0"/>
              </a:rPr>
              <a:t>What Barthes proclaimed was the author’s loss of ownership of words and text. </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10</a:t>
            </a:fld>
            <a:endParaRPr lang="en-ZW"/>
          </a:p>
        </p:txBody>
      </p:sp>
    </p:spTree>
    <p:extLst>
      <p:ext uri="{BB962C8B-B14F-4D97-AF65-F5344CB8AC3E}">
        <p14:creationId xmlns:p14="http://schemas.microsoft.com/office/powerpoint/2010/main" val="3557806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11</a:t>
            </a:fld>
            <a:endParaRPr lang="en-ZW"/>
          </a:p>
        </p:txBody>
      </p:sp>
    </p:spTree>
    <p:extLst>
      <p:ext uri="{BB962C8B-B14F-4D97-AF65-F5344CB8AC3E}">
        <p14:creationId xmlns:p14="http://schemas.microsoft.com/office/powerpoint/2010/main" val="4219227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5"/>
          </p:nvPr>
        </p:nvSpPr>
        <p:spPr/>
        <p:txBody>
          <a:bodyPr/>
          <a:lstStyle/>
          <a:p>
            <a:fld id="{C154AFE3-8296-477F-BC22-53F38FF13D86}" type="slidenum">
              <a:rPr lang="en-ZW" smtClean="0"/>
              <a:t>12</a:t>
            </a:fld>
            <a:endParaRPr lang="en-ZW"/>
          </a:p>
        </p:txBody>
      </p:sp>
    </p:spTree>
    <p:extLst>
      <p:ext uri="{BB962C8B-B14F-4D97-AF65-F5344CB8AC3E}">
        <p14:creationId xmlns:p14="http://schemas.microsoft.com/office/powerpoint/2010/main" val="4018086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Yuval Noah Harari argues LLMs threaten to wrest control of language away from us, eventually, completely, and through its mastery of our language, AI soon could to master us as well.</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13</a:t>
            </a:fld>
            <a:endParaRPr lang="en-ZW"/>
          </a:p>
        </p:txBody>
      </p:sp>
    </p:spTree>
    <p:extLst>
      <p:ext uri="{BB962C8B-B14F-4D97-AF65-F5344CB8AC3E}">
        <p14:creationId xmlns:p14="http://schemas.microsoft.com/office/powerpoint/2010/main" val="2235608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worried should we be? Chomsky has more faith in HI prevailing over AI, which he doesn’t have much time for.</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14</a:t>
            </a:fld>
            <a:endParaRPr lang="en-ZW"/>
          </a:p>
        </p:txBody>
      </p:sp>
    </p:spTree>
    <p:extLst>
      <p:ext uri="{BB962C8B-B14F-4D97-AF65-F5344CB8AC3E}">
        <p14:creationId xmlns:p14="http://schemas.microsoft.com/office/powerpoint/2010/main" val="2602670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a:p>
        </p:txBody>
      </p:sp>
      <p:sp>
        <p:nvSpPr>
          <p:cNvPr id="4" name="Slide Number Placeholder 3"/>
          <p:cNvSpPr>
            <a:spLocks noGrp="1"/>
          </p:cNvSpPr>
          <p:nvPr>
            <p:ph type="sldNum" sz="quarter" idx="5"/>
          </p:nvPr>
        </p:nvSpPr>
        <p:spPr/>
        <p:txBody>
          <a:bodyPr/>
          <a:lstStyle/>
          <a:p>
            <a:fld id="{C154AFE3-8296-477F-BC22-53F38FF13D86}" type="slidenum">
              <a:rPr lang="en-ZW" smtClean="0"/>
              <a:t>15</a:t>
            </a:fld>
            <a:endParaRPr lang="en-ZW"/>
          </a:p>
        </p:txBody>
      </p:sp>
    </p:spTree>
    <p:extLst>
      <p:ext uri="{BB962C8B-B14F-4D97-AF65-F5344CB8AC3E}">
        <p14:creationId xmlns:p14="http://schemas.microsoft.com/office/powerpoint/2010/main" val="954709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this …</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16</a:t>
            </a:fld>
            <a:endParaRPr lang="en-ZW"/>
          </a:p>
        </p:txBody>
      </p:sp>
    </p:spTree>
    <p:extLst>
      <p:ext uri="{BB962C8B-B14F-4D97-AF65-F5344CB8AC3E}">
        <p14:creationId xmlns:p14="http://schemas.microsoft.com/office/powerpoint/2010/main" val="3513521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this.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17</a:t>
            </a:fld>
            <a:endParaRPr lang="en-ZW"/>
          </a:p>
        </p:txBody>
      </p:sp>
    </p:spTree>
    <p:extLst>
      <p:ext uri="{BB962C8B-B14F-4D97-AF65-F5344CB8AC3E}">
        <p14:creationId xmlns:p14="http://schemas.microsoft.com/office/powerpoint/2010/main" val="22228411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 Don’t read them. The debate continues and here are some comments by </a:t>
            </a:r>
            <a:r>
              <a:rPr lang="en-GB" dirty="0" err="1"/>
              <a:t>Zaretsky</a:t>
            </a:r>
            <a:r>
              <a:rPr lang="en-GB" dirty="0"/>
              <a:t> and Marche.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18</a:t>
            </a:fld>
            <a:endParaRPr lang="en-ZW"/>
          </a:p>
        </p:txBody>
      </p:sp>
    </p:spTree>
    <p:extLst>
      <p:ext uri="{BB962C8B-B14F-4D97-AF65-F5344CB8AC3E}">
        <p14:creationId xmlns:p14="http://schemas.microsoft.com/office/powerpoint/2010/main" val="1762160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Skorburg</a:t>
            </a:r>
            <a:r>
              <a:rPr lang="en-GB" dirty="0"/>
              <a:t> and White, philosophers, have more faith in HI – are quite dismissive of ChatGPT and AI.</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19</a:t>
            </a:fld>
            <a:endParaRPr lang="en-ZW"/>
          </a:p>
        </p:txBody>
      </p:sp>
    </p:spTree>
    <p:extLst>
      <p:ext uri="{BB962C8B-B14F-4D97-AF65-F5344CB8AC3E}">
        <p14:creationId xmlns:p14="http://schemas.microsoft.com/office/powerpoint/2010/main" val="36480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a:t>
            </a:fld>
            <a:endParaRPr lang="en-ZW"/>
          </a:p>
        </p:txBody>
      </p:sp>
    </p:spTree>
    <p:extLst>
      <p:ext uri="{BB962C8B-B14F-4D97-AF65-F5344CB8AC3E}">
        <p14:creationId xmlns:p14="http://schemas.microsoft.com/office/powerpoint/2010/main" val="360827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slide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21</a:t>
            </a:fld>
            <a:endParaRPr lang="en-ZW"/>
          </a:p>
        </p:txBody>
      </p:sp>
    </p:spTree>
    <p:extLst>
      <p:ext uri="{BB962C8B-B14F-4D97-AF65-F5344CB8AC3E}">
        <p14:creationId xmlns:p14="http://schemas.microsoft.com/office/powerpoint/2010/main" val="2086802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from slide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22</a:t>
            </a:fld>
            <a:endParaRPr lang="en-ZW"/>
          </a:p>
        </p:txBody>
      </p:sp>
    </p:spTree>
    <p:extLst>
      <p:ext uri="{BB962C8B-B14F-4D97-AF65-F5344CB8AC3E}">
        <p14:creationId xmlns:p14="http://schemas.microsoft.com/office/powerpoint/2010/main" val="14419225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Quickly</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23</a:t>
            </a:fld>
            <a:endParaRPr lang="en-ZW"/>
          </a:p>
        </p:txBody>
      </p:sp>
    </p:spTree>
    <p:extLst>
      <p:ext uri="{BB962C8B-B14F-4D97-AF65-F5344CB8AC3E}">
        <p14:creationId xmlns:p14="http://schemas.microsoft.com/office/powerpoint/2010/main" val="2216756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you can see that DCAD are encouraging intelligent use of ChatGPT, which can be aid the learning process.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24</a:t>
            </a:fld>
            <a:endParaRPr lang="en-ZW"/>
          </a:p>
        </p:txBody>
      </p:sp>
    </p:spTree>
    <p:extLst>
      <p:ext uri="{BB962C8B-B14F-4D97-AF65-F5344CB8AC3E}">
        <p14:creationId xmlns:p14="http://schemas.microsoft.com/office/powerpoint/2010/main" val="580726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have a comment from our 2023 pre-sessional post-ChatGPT pioneers..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25</a:t>
            </a:fld>
            <a:endParaRPr lang="en-ZW"/>
          </a:p>
        </p:txBody>
      </p:sp>
    </p:spTree>
    <p:extLst>
      <p:ext uri="{BB962C8B-B14F-4D97-AF65-F5344CB8AC3E}">
        <p14:creationId xmlns:p14="http://schemas.microsoft.com/office/powerpoint/2010/main" val="1703574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one of two AI literacy, ChatGPT lessons, which went very well. </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26</a:t>
            </a:fld>
            <a:endParaRPr lang="en-ZW"/>
          </a:p>
        </p:txBody>
      </p:sp>
    </p:spTree>
    <p:extLst>
      <p:ext uri="{BB962C8B-B14F-4D97-AF65-F5344CB8AC3E}">
        <p14:creationId xmlns:p14="http://schemas.microsoft.com/office/powerpoint/2010/main" val="2836701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see how the lesson gets ahead of the curve, working with students, to explore the benefits and drawbacks of the technology.</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28</a:t>
            </a:fld>
            <a:endParaRPr lang="en-ZW"/>
          </a:p>
        </p:txBody>
      </p:sp>
    </p:spTree>
    <p:extLst>
      <p:ext uri="{BB962C8B-B14F-4D97-AF65-F5344CB8AC3E}">
        <p14:creationId xmlns:p14="http://schemas.microsoft.com/office/powerpoint/2010/main" val="2056405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29</a:t>
            </a:fld>
            <a:endParaRPr lang="en-ZW"/>
          </a:p>
        </p:txBody>
      </p:sp>
    </p:spTree>
    <p:extLst>
      <p:ext uri="{BB962C8B-B14F-4D97-AF65-F5344CB8AC3E}">
        <p14:creationId xmlns:p14="http://schemas.microsoft.com/office/powerpoint/2010/main" val="19754139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 mostly.</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30</a:t>
            </a:fld>
            <a:endParaRPr lang="en-ZW"/>
          </a:p>
        </p:txBody>
      </p:sp>
    </p:spTree>
    <p:extLst>
      <p:ext uri="{BB962C8B-B14F-4D97-AF65-F5344CB8AC3E}">
        <p14:creationId xmlns:p14="http://schemas.microsoft.com/office/powerpoint/2010/main" val="1824478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 mostly. First 3 bullets… Last bullet.</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31</a:t>
            </a:fld>
            <a:endParaRPr lang="en-ZW"/>
          </a:p>
        </p:txBody>
      </p:sp>
    </p:spTree>
    <p:extLst>
      <p:ext uri="{BB962C8B-B14F-4D97-AF65-F5344CB8AC3E}">
        <p14:creationId xmlns:p14="http://schemas.microsoft.com/office/powerpoint/2010/main" val="2644510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quickly</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a:t>
            </a:fld>
            <a:endParaRPr lang="en-ZW"/>
          </a:p>
        </p:txBody>
      </p:sp>
    </p:spTree>
    <p:extLst>
      <p:ext uri="{BB962C8B-B14F-4D97-AF65-F5344CB8AC3E}">
        <p14:creationId xmlns:p14="http://schemas.microsoft.com/office/powerpoint/2010/main" val="27718374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questions to consider when drawing out an individual perspective and voice.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32</a:t>
            </a:fld>
            <a:endParaRPr lang="en-ZW"/>
          </a:p>
        </p:txBody>
      </p:sp>
    </p:spTree>
    <p:extLst>
      <p:ext uri="{BB962C8B-B14F-4D97-AF65-F5344CB8AC3E}">
        <p14:creationId xmlns:p14="http://schemas.microsoft.com/office/powerpoint/2010/main" val="40813110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University of Melbourne has some helpful advice on Voice. [ Move to next slide]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34</a:t>
            </a:fld>
            <a:endParaRPr lang="en-ZW"/>
          </a:p>
        </p:txBody>
      </p:sp>
    </p:spTree>
    <p:extLst>
      <p:ext uri="{BB962C8B-B14F-4D97-AF65-F5344CB8AC3E}">
        <p14:creationId xmlns:p14="http://schemas.microsoft.com/office/powerpoint/2010/main" val="1709961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Tips…. And highlighted bits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35</a:t>
            </a:fld>
            <a:endParaRPr lang="en-ZW"/>
          </a:p>
        </p:txBody>
      </p:sp>
    </p:spTree>
    <p:extLst>
      <p:ext uri="{BB962C8B-B14F-4D97-AF65-F5344CB8AC3E}">
        <p14:creationId xmlns:p14="http://schemas.microsoft.com/office/powerpoint/2010/main" val="25948346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 and ChatGPT – seem to neglect the author prominent choice for citation – which offers a chance to show attitude to their argument.</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36</a:t>
            </a:fld>
            <a:endParaRPr lang="en-ZW"/>
          </a:p>
        </p:txBody>
      </p:sp>
    </p:spTree>
    <p:extLst>
      <p:ext uri="{BB962C8B-B14F-4D97-AF65-F5344CB8AC3E}">
        <p14:creationId xmlns:p14="http://schemas.microsoft.com/office/powerpoint/2010/main" val="13917928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Reporting verbs can be neutral or evaluative.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37</a:t>
            </a:fld>
            <a:endParaRPr lang="en-ZW"/>
          </a:p>
        </p:txBody>
      </p:sp>
    </p:spTree>
    <p:extLst>
      <p:ext uri="{BB962C8B-B14F-4D97-AF65-F5344CB8AC3E}">
        <p14:creationId xmlns:p14="http://schemas.microsoft.com/office/powerpoint/2010/main" val="2975847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And this is an example of supporting students to express their own voice in academic essay, crucial to rescuing the student essay, empowering also to the student themselves, exercising HI.</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38</a:t>
            </a:fld>
            <a:endParaRPr lang="en-ZW"/>
          </a:p>
        </p:txBody>
      </p:sp>
    </p:spTree>
    <p:extLst>
      <p:ext uri="{BB962C8B-B14F-4D97-AF65-F5344CB8AC3E}">
        <p14:creationId xmlns:p14="http://schemas.microsoft.com/office/powerpoint/2010/main" val="2705057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conclude…   Read all.</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39</a:t>
            </a:fld>
            <a:endParaRPr lang="en-ZW"/>
          </a:p>
        </p:txBody>
      </p:sp>
    </p:spTree>
    <p:extLst>
      <p:ext uri="{BB962C8B-B14F-4D97-AF65-F5344CB8AC3E}">
        <p14:creationId xmlns:p14="http://schemas.microsoft.com/office/powerpoint/2010/main" val="38929347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there is any time…</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40</a:t>
            </a:fld>
            <a:endParaRPr lang="en-ZW"/>
          </a:p>
        </p:txBody>
      </p:sp>
    </p:spTree>
    <p:extLst>
      <p:ext uri="{BB962C8B-B14F-4D97-AF65-F5344CB8AC3E}">
        <p14:creationId xmlns:p14="http://schemas.microsoft.com/office/powerpoint/2010/main" val="613195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AI-assisted writing has been around for a while and there are multiple forms of it:</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4</a:t>
            </a:fld>
            <a:endParaRPr lang="en-ZW"/>
          </a:p>
        </p:txBody>
      </p:sp>
    </p:spTree>
    <p:extLst>
      <p:ext uri="{BB962C8B-B14F-4D97-AF65-F5344CB8AC3E}">
        <p14:creationId xmlns:p14="http://schemas.microsoft.com/office/powerpoint/2010/main" val="4074657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editors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5</a:t>
            </a:fld>
            <a:endParaRPr lang="en-ZW"/>
          </a:p>
        </p:txBody>
      </p:sp>
    </p:spTree>
    <p:extLst>
      <p:ext uri="{BB962C8B-B14F-4D97-AF65-F5344CB8AC3E}">
        <p14:creationId xmlns:p14="http://schemas.microsoft.com/office/powerpoint/2010/main" val="3174278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of the translators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6</a:t>
            </a:fld>
            <a:endParaRPr lang="en-ZW"/>
          </a:p>
        </p:txBody>
      </p:sp>
    </p:spTree>
    <p:extLst>
      <p:ext uri="{BB962C8B-B14F-4D97-AF65-F5344CB8AC3E}">
        <p14:creationId xmlns:p14="http://schemas.microsoft.com/office/powerpoint/2010/main" val="304066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ChatGPT and some other thinking/writing partners.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7</a:t>
            </a:fld>
            <a:endParaRPr lang="en-ZW"/>
          </a:p>
        </p:txBody>
      </p:sp>
    </p:spTree>
    <p:extLst>
      <p:ext uri="{BB962C8B-B14F-4D97-AF65-F5344CB8AC3E}">
        <p14:creationId xmlns:p14="http://schemas.microsoft.com/office/powerpoint/2010/main" val="3366468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citation and referencing helpers</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8</a:t>
            </a:fld>
            <a:endParaRPr lang="en-ZW"/>
          </a:p>
        </p:txBody>
      </p:sp>
    </p:spTree>
    <p:extLst>
      <p:ext uri="{BB962C8B-B14F-4D97-AF65-F5344CB8AC3E}">
        <p14:creationId xmlns:p14="http://schemas.microsoft.com/office/powerpoint/2010/main" val="3661815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quickly</a:t>
            </a:r>
            <a:endParaRPr lang="en-ZW" dirty="0"/>
          </a:p>
        </p:txBody>
      </p:sp>
      <p:sp>
        <p:nvSpPr>
          <p:cNvPr id="4" name="Slide Number Placeholder 3"/>
          <p:cNvSpPr>
            <a:spLocks noGrp="1"/>
          </p:cNvSpPr>
          <p:nvPr>
            <p:ph type="sldNum" sz="quarter" idx="5"/>
          </p:nvPr>
        </p:nvSpPr>
        <p:spPr/>
        <p:txBody>
          <a:bodyPr/>
          <a:lstStyle/>
          <a:p>
            <a:fld id="{C154AFE3-8296-477F-BC22-53F38FF13D86}" type="slidenum">
              <a:rPr lang="en-ZW" smtClean="0"/>
              <a:t>9</a:t>
            </a:fld>
            <a:endParaRPr lang="en-ZW"/>
          </a:p>
        </p:txBody>
      </p:sp>
    </p:spTree>
    <p:extLst>
      <p:ext uri="{BB962C8B-B14F-4D97-AF65-F5344CB8AC3E}">
        <p14:creationId xmlns:p14="http://schemas.microsoft.com/office/powerpoint/2010/main" val="208601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B152C-B949-9415-26C0-0F722E9AE7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a:extLst>
              <a:ext uri="{FF2B5EF4-FFF2-40B4-BE49-F238E27FC236}">
                <a16:creationId xmlns:a16="http://schemas.microsoft.com/office/drawing/2014/main" id="{F2785EE7-A34E-8AB4-CE63-EEBEBAA02F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a:extLst>
              <a:ext uri="{FF2B5EF4-FFF2-40B4-BE49-F238E27FC236}">
                <a16:creationId xmlns:a16="http://schemas.microsoft.com/office/drawing/2014/main" id="{A9289F14-084E-51A1-8A74-5F3AE0BEF14E}"/>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6429C121-70E0-3B1C-BD9B-0C77BAF0B79C}"/>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0E2443F7-49F8-F5C3-FEC4-B005FE81ABB3}"/>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205752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FF87-AA0F-78CF-D456-8E626A3FB2B0}"/>
              </a:ext>
            </a:extLst>
          </p:cNvPr>
          <p:cNvSpPr>
            <a:spLocks noGrp="1"/>
          </p:cNvSpPr>
          <p:nvPr>
            <p:ph type="title"/>
          </p:nvPr>
        </p:nvSpPr>
        <p:spPr/>
        <p:txBody>
          <a:bodyPr/>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627F540A-CE5D-38FD-9ED8-F6FE6F5392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A617FBAF-5B7F-1A56-7E1C-3E11C89ED17C}"/>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E3F9E2E8-34D8-57FE-8D14-42C1220B892C}"/>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42300BE-0550-789D-33BD-CFF03BA252BB}"/>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3250419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4D25C8-9962-8AF8-60B8-43F75381F9F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a:extLst>
              <a:ext uri="{FF2B5EF4-FFF2-40B4-BE49-F238E27FC236}">
                <a16:creationId xmlns:a16="http://schemas.microsoft.com/office/drawing/2014/main" id="{9D9B3BD0-0C8D-3134-49E6-D97DD5FA72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98E65486-44F4-27DE-DEAE-D3FE6163FC25}"/>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1BE7A4CE-23F8-60FC-B71C-D3E4A2511AB9}"/>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11DEB8C1-4949-1323-3D68-A275E6822D66}"/>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330082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6785D-8C1A-4630-3FB9-0937ECBD7B12}"/>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246B02E0-937E-ABEB-5260-35527D224E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7709DA2D-9269-530E-7CF9-670D4FF9D158}"/>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2790BA80-A27D-78CA-5314-DBBCABB2A21D}"/>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85814D97-78DE-3BA2-BFAA-BB536704BE2D}"/>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703288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9B1FE-596A-902A-1F51-D36A354B0D3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a:extLst>
              <a:ext uri="{FF2B5EF4-FFF2-40B4-BE49-F238E27FC236}">
                <a16:creationId xmlns:a16="http://schemas.microsoft.com/office/drawing/2014/main" id="{520291D9-DEBC-C336-547C-3B882C0F7D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843C0B-4714-669B-1C9A-E9EAA9B155C9}"/>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D4826CA4-8B7C-4B90-66B0-C1CBDEE2CFC7}"/>
              </a:ext>
            </a:extLst>
          </p:cNvPr>
          <p:cNvSpPr>
            <a:spLocks noGrp="1"/>
          </p:cNvSpPr>
          <p:nvPr>
            <p:ph type="ftr" sz="quarter" idx="11"/>
          </p:nvPr>
        </p:nvSpPr>
        <p:spPr/>
        <p:txBody>
          <a:bodyPr/>
          <a:lstStyle/>
          <a:p>
            <a:endParaRPr lang="en-ZW"/>
          </a:p>
        </p:txBody>
      </p:sp>
      <p:sp>
        <p:nvSpPr>
          <p:cNvPr id="6" name="Slide Number Placeholder 5">
            <a:extLst>
              <a:ext uri="{FF2B5EF4-FFF2-40B4-BE49-F238E27FC236}">
                <a16:creationId xmlns:a16="http://schemas.microsoft.com/office/drawing/2014/main" id="{BEC3E614-5E6A-4BBC-1F65-EADFE64CF2E6}"/>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42181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7424-5253-3BAA-4710-F521FBD9ADED}"/>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D9B8B914-1D85-EB05-CD17-19B5C9BA10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a:extLst>
              <a:ext uri="{FF2B5EF4-FFF2-40B4-BE49-F238E27FC236}">
                <a16:creationId xmlns:a16="http://schemas.microsoft.com/office/drawing/2014/main" id="{3793778A-D346-F8E1-C88E-D8380146F0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a:extLst>
              <a:ext uri="{FF2B5EF4-FFF2-40B4-BE49-F238E27FC236}">
                <a16:creationId xmlns:a16="http://schemas.microsoft.com/office/drawing/2014/main" id="{D3D71A0B-0792-E045-8FCD-7192F6A6A8DF}"/>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6" name="Footer Placeholder 5">
            <a:extLst>
              <a:ext uri="{FF2B5EF4-FFF2-40B4-BE49-F238E27FC236}">
                <a16:creationId xmlns:a16="http://schemas.microsoft.com/office/drawing/2014/main" id="{EA16162D-A0A2-9F8C-9B04-35B9B586FAF4}"/>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E5A4B646-17A2-7876-8D0F-E69BAB6DEF56}"/>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4002593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2A4A-E67E-E033-A424-0AA3A7429BF1}"/>
              </a:ext>
            </a:extLst>
          </p:cNvPr>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a:extLst>
              <a:ext uri="{FF2B5EF4-FFF2-40B4-BE49-F238E27FC236}">
                <a16:creationId xmlns:a16="http://schemas.microsoft.com/office/drawing/2014/main" id="{E9682941-213E-DD2C-727B-5420C8D3B8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C219A-C2AF-4538-88CD-FF61B540D6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a:extLst>
              <a:ext uri="{FF2B5EF4-FFF2-40B4-BE49-F238E27FC236}">
                <a16:creationId xmlns:a16="http://schemas.microsoft.com/office/drawing/2014/main" id="{E4864880-DCF0-C602-4ED7-0CCC72B103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AFFC92-02BF-A8EE-7625-EDEF90C0B1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a:extLst>
              <a:ext uri="{FF2B5EF4-FFF2-40B4-BE49-F238E27FC236}">
                <a16:creationId xmlns:a16="http://schemas.microsoft.com/office/drawing/2014/main" id="{0B044BBC-2570-F63A-A6E6-98D42CAF109A}"/>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8" name="Footer Placeholder 7">
            <a:extLst>
              <a:ext uri="{FF2B5EF4-FFF2-40B4-BE49-F238E27FC236}">
                <a16:creationId xmlns:a16="http://schemas.microsoft.com/office/drawing/2014/main" id="{6765DFD7-46C0-52A1-6366-81CF203DC2C3}"/>
              </a:ext>
            </a:extLst>
          </p:cNvPr>
          <p:cNvSpPr>
            <a:spLocks noGrp="1"/>
          </p:cNvSpPr>
          <p:nvPr>
            <p:ph type="ftr" sz="quarter" idx="11"/>
          </p:nvPr>
        </p:nvSpPr>
        <p:spPr/>
        <p:txBody>
          <a:bodyPr/>
          <a:lstStyle/>
          <a:p>
            <a:endParaRPr lang="en-ZW"/>
          </a:p>
        </p:txBody>
      </p:sp>
      <p:sp>
        <p:nvSpPr>
          <p:cNvPr id="9" name="Slide Number Placeholder 8">
            <a:extLst>
              <a:ext uri="{FF2B5EF4-FFF2-40B4-BE49-F238E27FC236}">
                <a16:creationId xmlns:a16="http://schemas.microsoft.com/office/drawing/2014/main" id="{C74AD107-9027-A1FA-387D-ECED32376DD4}"/>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3103878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0DF9-851A-2AF8-41B8-7ECB4A130418}"/>
              </a:ext>
            </a:extLst>
          </p:cNvPr>
          <p:cNvSpPr>
            <a:spLocks noGrp="1"/>
          </p:cNvSpPr>
          <p:nvPr>
            <p:ph type="title"/>
          </p:nvPr>
        </p:nvSpPr>
        <p:spPr/>
        <p:txBody>
          <a:bodyPr/>
          <a:lstStyle/>
          <a:p>
            <a:r>
              <a:rPr lang="en-US"/>
              <a:t>Click to edit Master title style</a:t>
            </a:r>
            <a:endParaRPr lang="en-ZW"/>
          </a:p>
        </p:txBody>
      </p:sp>
      <p:sp>
        <p:nvSpPr>
          <p:cNvPr id="3" name="Date Placeholder 2">
            <a:extLst>
              <a:ext uri="{FF2B5EF4-FFF2-40B4-BE49-F238E27FC236}">
                <a16:creationId xmlns:a16="http://schemas.microsoft.com/office/drawing/2014/main" id="{1A4FCBEE-5C00-2C36-9C5F-07B1D0DA6052}"/>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4" name="Footer Placeholder 3">
            <a:extLst>
              <a:ext uri="{FF2B5EF4-FFF2-40B4-BE49-F238E27FC236}">
                <a16:creationId xmlns:a16="http://schemas.microsoft.com/office/drawing/2014/main" id="{2FB4A199-2169-8335-F92A-1A352CCA6B21}"/>
              </a:ext>
            </a:extLst>
          </p:cNvPr>
          <p:cNvSpPr>
            <a:spLocks noGrp="1"/>
          </p:cNvSpPr>
          <p:nvPr>
            <p:ph type="ftr" sz="quarter" idx="11"/>
          </p:nvPr>
        </p:nvSpPr>
        <p:spPr/>
        <p:txBody>
          <a:bodyPr/>
          <a:lstStyle/>
          <a:p>
            <a:endParaRPr lang="en-ZW"/>
          </a:p>
        </p:txBody>
      </p:sp>
      <p:sp>
        <p:nvSpPr>
          <p:cNvPr id="5" name="Slide Number Placeholder 4">
            <a:extLst>
              <a:ext uri="{FF2B5EF4-FFF2-40B4-BE49-F238E27FC236}">
                <a16:creationId xmlns:a16="http://schemas.microsoft.com/office/drawing/2014/main" id="{D8DCBB18-ED13-3966-69A5-33729019848D}"/>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279480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686E24-6A6F-84FA-CED9-E947399B2B58}"/>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3" name="Footer Placeholder 2">
            <a:extLst>
              <a:ext uri="{FF2B5EF4-FFF2-40B4-BE49-F238E27FC236}">
                <a16:creationId xmlns:a16="http://schemas.microsoft.com/office/drawing/2014/main" id="{35C147D7-5CD3-3079-BA8C-A6CABBCFBD6C}"/>
              </a:ext>
            </a:extLst>
          </p:cNvPr>
          <p:cNvSpPr>
            <a:spLocks noGrp="1"/>
          </p:cNvSpPr>
          <p:nvPr>
            <p:ph type="ftr" sz="quarter" idx="11"/>
          </p:nvPr>
        </p:nvSpPr>
        <p:spPr/>
        <p:txBody>
          <a:bodyPr/>
          <a:lstStyle/>
          <a:p>
            <a:endParaRPr lang="en-ZW"/>
          </a:p>
        </p:txBody>
      </p:sp>
      <p:sp>
        <p:nvSpPr>
          <p:cNvPr id="4" name="Slide Number Placeholder 3">
            <a:extLst>
              <a:ext uri="{FF2B5EF4-FFF2-40B4-BE49-F238E27FC236}">
                <a16:creationId xmlns:a16="http://schemas.microsoft.com/office/drawing/2014/main" id="{20ACE8D4-D44D-752F-B576-45AA3D4B06E6}"/>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49531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F8429-C365-26ED-24EB-3ABFE3530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a:extLst>
              <a:ext uri="{FF2B5EF4-FFF2-40B4-BE49-F238E27FC236}">
                <a16:creationId xmlns:a16="http://schemas.microsoft.com/office/drawing/2014/main" id="{2E0620BD-4530-F6C8-D0B7-34E0E84010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a:extLst>
              <a:ext uri="{FF2B5EF4-FFF2-40B4-BE49-F238E27FC236}">
                <a16:creationId xmlns:a16="http://schemas.microsoft.com/office/drawing/2014/main" id="{236875A3-7BB2-44EE-776D-A69F500BCB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52BA9-B915-C27E-1B05-C1C8E78F4C8A}"/>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6" name="Footer Placeholder 5">
            <a:extLst>
              <a:ext uri="{FF2B5EF4-FFF2-40B4-BE49-F238E27FC236}">
                <a16:creationId xmlns:a16="http://schemas.microsoft.com/office/drawing/2014/main" id="{1F16327B-8A64-A0DB-D48A-394C252E2C38}"/>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824F8057-53FF-4E8B-72E7-9C0D8F3A5B78}"/>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19478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65E4F-FC14-37C5-E421-6F547E4B6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a:extLst>
              <a:ext uri="{FF2B5EF4-FFF2-40B4-BE49-F238E27FC236}">
                <a16:creationId xmlns:a16="http://schemas.microsoft.com/office/drawing/2014/main" id="{A845DAC4-7D97-DB72-99EB-F077375C40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a:extLst>
              <a:ext uri="{FF2B5EF4-FFF2-40B4-BE49-F238E27FC236}">
                <a16:creationId xmlns:a16="http://schemas.microsoft.com/office/drawing/2014/main" id="{A3AB8585-E555-F03F-6CC0-4177FA282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AEA397-CDB2-7BA7-C123-5A54EDF8725B}"/>
              </a:ext>
            </a:extLst>
          </p:cNvPr>
          <p:cNvSpPr>
            <a:spLocks noGrp="1"/>
          </p:cNvSpPr>
          <p:nvPr>
            <p:ph type="dt" sz="half" idx="10"/>
          </p:nvPr>
        </p:nvSpPr>
        <p:spPr/>
        <p:txBody>
          <a:bodyPr/>
          <a:lstStyle/>
          <a:p>
            <a:fld id="{5DF7CCE2-A3C4-4BEC-8210-147BD7EF0521}" type="datetimeFigureOut">
              <a:rPr lang="en-ZW" smtClean="0"/>
              <a:t>29/6/2023</a:t>
            </a:fld>
            <a:endParaRPr lang="en-ZW"/>
          </a:p>
        </p:txBody>
      </p:sp>
      <p:sp>
        <p:nvSpPr>
          <p:cNvPr id="6" name="Footer Placeholder 5">
            <a:extLst>
              <a:ext uri="{FF2B5EF4-FFF2-40B4-BE49-F238E27FC236}">
                <a16:creationId xmlns:a16="http://schemas.microsoft.com/office/drawing/2014/main" id="{9174D63F-F85F-2CEE-95A2-4E47AFD3A323}"/>
              </a:ext>
            </a:extLst>
          </p:cNvPr>
          <p:cNvSpPr>
            <a:spLocks noGrp="1"/>
          </p:cNvSpPr>
          <p:nvPr>
            <p:ph type="ftr" sz="quarter" idx="11"/>
          </p:nvPr>
        </p:nvSpPr>
        <p:spPr/>
        <p:txBody>
          <a:bodyPr/>
          <a:lstStyle/>
          <a:p>
            <a:endParaRPr lang="en-ZW"/>
          </a:p>
        </p:txBody>
      </p:sp>
      <p:sp>
        <p:nvSpPr>
          <p:cNvPr id="7" name="Slide Number Placeholder 6">
            <a:extLst>
              <a:ext uri="{FF2B5EF4-FFF2-40B4-BE49-F238E27FC236}">
                <a16:creationId xmlns:a16="http://schemas.microsoft.com/office/drawing/2014/main" id="{CC3F634E-F02D-4E28-B8E8-02AC1A92745F}"/>
              </a:ext>
            </a:extLst>
          </p:cNvPr>
          <p:cNvSpPr>
            <a:spLocks noGrp="1"/>
          </p:cNvSpPr>
          <p:nvPr>
            <p:ph type="sldNum" sz="quarter" idx="12"/>
          </p:nvPr>
        </p:nvSpPr>
        <p:spPr/>
        <p:txBody>
          <a:bodyPr/>
          <a:lstStyle/>
          <a:p>
            <a:fld id="{A14FE6D8-FF2C-43DB-8D26-E8504FDE4802}" type="slidenum">
              <a:rPr lang="en-ZW" smtClean="0"/>
              <a:t>‹#›</a:t>
            </a:fld>
            <a:endParaRPr lang="en-ZW"/>
          </a:p>
        </p:txBody>
      </p:sp>
    </p:spTree>
    <p:extLst>
      <p:ext uri="{BB962C8B-B14F-4D97-AF65-F5344CB8AC3E}">
        <p14:creationId xmlns:p14="http://schemas.microsoft.com/office/powerpoint/2010/main" val="165570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7601FF-C293-372D-7336-82F919F25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E93A6E99-5037-98ED-A863-170696EEBF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DD9A360F-0445-897B-56E5-CD54EFCFD9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F7CCE2-A3C4-4BEC-8210-147BD7EF0521}" type="datetimeFigureOut">
              <a:rPr lang="en-ZW" smtClean="0"/>
              <a:t>29/6/2023</a:t>
            </a:fld>
            <a:endParaRPr lang="en-ZW"/>
          </a:p>
        </p:txBody>
      </p:sp>
      <p:sp>
        <p:nvSpPr>
          <p:cNvPr id="5" name="Footer Placeholder 4">
            <a:extLst>
              <a:ext uri="{FF2B5EF4-FFF2-40B4-BE49-F238E27FC236}">
                <a16:creationId xmlns:a16="http://schemas.microsoft.com/office/drawing/2014/main" id="{A3801ECF-01CB-F747-BAA4-8C22AFBC13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a:extLst>
              <a:ext uri="{FF2B5EF4-FFF2-40B4-BE49-F238E27FC236}">
                <a16:creationId xmlns:a16="http://schemas.microsoft.com/office/drawing/2014/main" id="{938524FA-2F7B-D091-8A70-E69104945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4FE6D8-FF2C-43DB-8D26-E8504FDE4802}" type="slidenum">
              <a:rPr lang="en-ZW" smtClean="0"/>
              <a:t>‹#›</a:t>
            </a:fld>
            <a:endParaRPr lang="en-ZW"/>
          </a:p>
        </p:txBody>
      </p:sp>
    </p:spTree>
    <p:extLst>
      <p:ext uri="{BB962C8B-B14F-4D97-AF65-F5344CB8AC3E}">
        <p14:creationId xmlns:p14="http://schemas.microsoft.com/office/powerpoint/2010/main" val="1718547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rew.C.Shaw@durham.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conomist.com/by-invitation/2023/04/28/yuval-noah-harari-argues-that-ai-has-hacked-the-operating-system-of-human-civilisation?utm_medium=cpc.adword.pd&amp;utm_source=google&amp;ppccampaignID=18156330227&amp;ppcadID=&amp;utm_campaign=a.22brand_pmax&amp;utm_content=conversion.direct-response.anonymous&amp;gclid=CjwKCAjwjMiiBhA4EiwAZe6jQ87GeGpes87XJAFOX2x280MisE_ApbIq5kFH98kbDQDtHmSGoQbOFhoCnH4QAvD_BwE&amp;gclsrc=aw.d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customXml" Target="../ink/ink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theatlantic.com/technology/archive/2022/12/chatgpt-ai-writing-college-student-essays/672371/" TargetMode="External"/><Relationship Id="rId4" Type="http://schemas.openxmlformats.org/officeDocument/2006/relationships/hyperlink" Target="https://theamericanscholar.org/words-words-word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theconversation.com/chatgpt-killed-the-student-essay-philosophers-call-bullshit-20019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padlet.com/drewcshaw1/implications-of-ai-assisted-writing-what-would-we-lose-if-th-xmgd6sdqq8y30rx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customXml" Target="../ink/ink7.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udents.unimelb.edu.au/academic-skills/resources/referencing/voice-in-academic-writi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510.png"/><Relationship Id="rId18" Type="http://schemas.openxmlformats.org/officeDocument/2006/relationships/customXml" Target="../ink/ink15.xml"/><Relationship Id="rId3" Type="http://schemas.openxmlformats.org/officeDocument/2006/relationships/image" Target="../media/image55.png"/><Relationship Id="rId7" Type="http://schemas.openxmlformats.org/officeDocument/2006/relationships/image" Target="../media/image48.png"/><Relationship Id="rId12" Type="http://schemas.openxmlformats.org/officeDocument/2006/relationships/customXml" Target="../ink/ink12.xml"/><Relationship Id="rId17" Type="http://schemas.openxmlformats.org/officeDocument/2006/relationships/image" Target="../media/image530.png"/><Relationship Id="rId2" Type="http://schemas.openxmlformats.org/officeDocument/2006/relationships/notesSlide" Target="../notesSlides/notesSlide32.xml"/><Relationship Id="rId16"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50.png"/><Relationship Id="rId5" Type="http://schemas.openxmlformats.org/officeDocument/2006/relationships/image" Target="../media/image470.png"/><Relationship Id="rId15" Type="http://schemas.openxmlformats.org/officeDocument/2006/relationships/image" Target="../media/image520.png"/><Relationship Id="rId10" Type="http://schemas.openxmlformats.org/officeDocument/2006/relationships/customXml" Target="../ink/ink11.xml"/><Relationship Id="rId19" Type="http://schemas.openxmlformats.org/officeDocument/2006/relationships/image" Target="../media/image540.png"/><Relationship Id="rId4" Type="http://schemas.openxmlformats.org/officeDocument/2006/relationships/customXml" Target="../ink/ink8.xml"/><Relationship Id="rId9" Type="http://schemas.openxmlformats.org/officeDocument/2006/relationships/image" Target="../media/image490.png"/><Relationship Id="rId14" Type="http://schemas.openxmlformats.org/officeDocument/2006/relationships/customXml" Target="../ink/ink13.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60.png"/><Relationship Id="rId4" Type="http://schemas.openxmlformats.org/officeDocument/2006/relationships/customXml" Target="../ink/ink16.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44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ustomXml" Target="../ink/ink18.xml"/><Relationship Id="rId5" Type="http://schemas.openxmlformats.org/officeDocument/2006/relationships/image" Target="../media/image430.png"/><Relationship Id="rId4" Type="http://schemas.openxmlformats.org/officeDocument/2006/relationships/customXml" Target="../ink/ink17.xml"/></Relationships>
</file>

<file path=ppt/slides/_rels/slide38.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58.png"/><Relationship Id="rId7" Type="http://schemas.openxmlformats.org/officeDocument/2006/relationships/image" Target="../media/image610.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customXml" Target="../ink/ink20.xml"/><Relationship Id="rId5" Type="http://schemas.openxmlformats.org/officeDocument/2006/relationships/image" Target="../media/image600.png"/><Relationship Id="rId4" Type="http://schemas.openxmlformats.org/officeDocument/2006/relationships/customXml" Target="../ink/ink19.xml"/><Relationship Id="rId9" Type="http://schemas.openxmlformats.org/officeDocument/2006/relationships/image" Target="../media/image620.pn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file:///C:\Users\cxhb43\Downloads\BritJEducationalTech-2023-Bearman-LearningtoworkwiththeblackboxPedagogyforaworldwithartificial.pdf" TargetMode="External"/><Relationship Id="rId7" Type="http://schemas.openxmlformats.org/officeDocument/2006/relationships/hyperlink" Target="https://www.economist.com/by-invitation/2023/04/28/yuval-noah-harari-argues-that-ai-has-hacked-the-operating-system-of-human-civilisation?utm_medium=cpc.adword.pd&amp;utm_source=google&amp;ppccampaignID=18156330227&amp;ppcadID=&amp;utm_campaign=a.22brand_pmax&amp;utm_content=conversion.direct-response.anonymous&amp;gclid=CjwKCAjwjMiiBhA4EiwAZe6jQ87GeGpes87XJAFOX2x280MisE_ApbIq5kFH98kbDQDtHmSGoQbOFhoCnH4QAvD_BwE&amp;gclsrc=aw.ds" TargetMode="External"/><Relationship Id="rId2" Type="http://schemas.openxmlformats.org/officeDocument/2006/relationships/hyperlink" Target="https://doi.org/10.1155/2023/4253331" TargetMode="External"/><Relationship Id="rId1" Type="http://schemas.openxmlformats.org/officeDocument/2006/relationships/slideLayout" Target="../slideLayouts/slideLayout7.xml"/><Relationship Id="rId6" Type="http://schemas.openxmlformats.org/officeDocument/2006/relationships/hyperlink" Target="https://www.youtube.com/watch?v=xoG5Z9NZCh8&amp;list=PL0xk8t5VPtuu00x2mGsaY3r0HJa-LD5wI&amp;index=32" TargetMode="External"/><Relationship Id="rId5" Type="http://schemas.openxmlformats.org/officeDocument/2006/relationships/hyperlink" Target="https://www.poynter.org/commentary/2023/will-chatgpt-kill-term-papers-essays/" TargetMode="External"/><Relationship Id="rId4" Type="http://schemas.openxmlformats.org/officeDocument/2006/relationships/hyperlink" Target="https://fortune.com/2023/03/08/noam-chomsky-ai-chatgpt-are-not-true-intelligence/"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theamericanscholar.org/words-words-words/" TargetMode="External"/><Relationship Id="rId3" Type="http://schemas.openxmlformats.org/officeDocument/2006/relationships/hyperlink" Target="https://www.theatlantic.com/technology/archive/2022/12/chatgpt-ai-writing-college-student-essays/672371/" TargetMode="External"/><Relationship Id="rId7" Type="http://schemas.openxmlformats.org/officeDocument/2006/relationships/hyperlink" Target="https://www.uwa.edu.au/students/Support-services/Academic-support" TargetMode="External"/><Relationship Id="rId2" Type="http://schemas.openxmlformats.org/officeDocument/2006/relationships/hyperlink" Target="https://www.researchgate.net/publication/362694572" TargetMode="External"/><Relationship Id="rId1" Type="http://schemas.openxmlformats.org/officeDocument/2006/relationships/slideLayout" Target="../slideLayouts/slideLayout7.xml"/><Relationship Id="rId6" Type="http://schemas.openxmlformats.org/officeDocument/2006/relationships/hyperlink" Target="https://students.unimelb.edu.au/academic-skills/resources/referencing/voice-in-academic-writing" TargetMode="External"/><Relationship Id="rId5" Type="http://schemas.openxmlformats.org/officeDocument/2006/relationships/hyperlink" Target="https://www.nytimes.com/2022/12/15/opinion/chatgpt-education-ai-technology.html" TargetMode="External"/><Relationship Id="rId4" Type="http://schemas.openxmlformats.org/officeDocument/2006/relationships/hyperlink" Target="https://theconversation.com/chatgpt-killed-the-student-essay-philosophers-call-bullshit-20019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7.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8.sv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496C-8CEA-2D7B-4BB6-C2E360E8FF31}"/>
              </a:ext>
            </a:extLst>
          </p:cNvPr>
          <p:cNvSpPr>
            <a:spLocks noGrp="1"/>
          </p:cNvSpPr>
          <p:nvPr>
            <p:ph type="ctrTitle"/>
          </p:nvPr>
        </p:nvSpPr>
        <p:spPr>
          <a:xfrm>
            <a:off x="1524000" y="1122363"/>
            <a:ext cx="9144000" cy="3542402"/>
          </a:xfrm>
        </p:spPr>
        <p:txBody>
          <a:bodyPr>
            <a:normAutofit fontScale="90000"/>
          </a:bodyPr>
          <a:lstStyle/>
          <a:p>
            <a:br>
              <a:rPr lang="en-GB" sz="5300" dirty="0">
                <a:solidFill>
                  <a:srgbClr val="7030A0"/>
                </a:solidFill>
              </a:rPr>
            </a:br>
            <a:br>
              <a:rPr lang="en-GB" sz="5300" dirty="0">
                <a:solidFill>
                  <a:srgbClr val="7030A0"/>
                </a:solidFill>
              </a:rPr>
            </a:br>
            <a:br>
              <a:rPr lang="en-GB" sz="5300" dirty="0">
                <a:solidFill>
                  <a:srgbClr val="7030A0"/>
                </a:solidFill>
              </a:rPr>
            </a:br>
            <a:r>
              <a:rPr lang="en-GB" sz="5300" dirty="0">
                <a:solidFill>
                  <a:srgbClr val="7030A0"/>
                </a:solidFill>
              </a:rPr>
              <a:t>Navigating AI-assisted writing while keeping critical human voice</a:t>
            </a:r>
            <a:br>
              <a:rPr lang="en-GB" sz="5300" dirty="0">
                <a:solidFill>
                  <a:srgbClr val="7030A0"/>
                </a:solidFill>
              </a:rPr>
            </a:br>
            <a:br>
              <a:rPr lang="en-GB" sz="4800" dirty="0">
                <a:solidFill>
                  <a:srgbClr val="7030A0"/>
                </a:solidFill>
              </a:rPr>
            </a:br>
            <a:r>
              <a:rPr lang="en-ZW" sz="3100" b="1" dirty="0">
                <a:effectLst/>
                <a:ea typeface="Times New Roman" panose="02020603050405020304" pitchFamily="18" charset="0"/>
              </a:rPr>
              <a:t>Drew Shaw</a:t>
            </a:r>
            <a:br>
              <a:rPr lang="en-GB" sz="3100" dirty="0">
                <a:effectLst/>
                <a:ea typeface="Times New Roman" panose="02020603050405020304" pitchFamily="18" charset="0"/>
              </a:rPr>
            </a:br>
            <a:r>
              <a:rPr lang="en-ZW" sz="1800" dirty="0">
                <a:effectLst/>
                <a:ea typeface="Times New Roman" panose="02020603050405020304" pitchFamily="18" charset="0"/>
              </a:rPr>
              <a:t>BA (Toronto), MA (Cape Town), PhD (London) </a:t>
            </a:r>
            <a:br>
              <a:rPr lang="en-ZW" sz="1800" dirty="0">
                <a:effectLst/>
                <a:ea typeface="Times New Roman" panose="02020603050405020304" pitchFamily="18" charset="0"/>
              </a:rPr>
            </a:br>
            <a:br>
              <a:rPr lang="en-GB" sz="1800" dirty="0">
                <a:effectLst/>
                <a:ea typeface="Times New Roman" panose="02020603050405020304" pitchFamily="18" charset="0"/>
              </a:rPr>
            </a:br>
            <a:r>
              <a:rPr lang="en-ZW" sz="1800" b="1" dirty="0">
                <a:effectLst/>
                <a:ea typeface="Times New Roman" panose="02020603050405020304" pitchFamily="18" charset="0"/>
              </a:rPr>
              <a:t>Coordinator | Pre-sessional | Academic Language and Literacies</a:t>
            </a:r>
            <a:br>
              <a:rPr lang="en-GB" sz="1800" dirty="0">
                <a:effectLst/>
                <a:ea typeface="Times New Roman" panose="02020603050405020304" pitchFamily="18" charset="0"/>
              </a:rPr>
            </a:br>
            <a:r>
              <a:rPr lang="en-ZW" sz="1800" dirty="0">
                <a:effectLst/>
                <a:ea typeface="Times New Roman" panose="02020603050405020304" pitchFamily="18" charset="0"/>
              </a:rPr>
              <a:t>Durham Centre for Academic Development| Durham University</a:t>
            </a:r>
            <a:br>
              <a:rPr lang="en-GB" sz="1800" dirty="0">
                <a:effectLst/>
                <a:ea typeface="Times New Roman" panose="02020603050405020304" pitchFamily="18" charset="0"/>
              </a:rPr>
            </a:br>
            <a:r>
              <a:rPr lang="en-ZW" sz="1800" dirty="0">
                <a:effectLst/>
                <a:ea typeface="Times New Roman" panose="02020603050405020304" pitchFamily="18" charset="0"/>
              </a:rPr>
              <a:t> </a:t>
            </a:r>
            <a:br>
              <a:rPr lang="en-GB" sz="1800" dirty="0">
                <a:ea typeface="Times New Roman" panose="02020603050405020304" pitchFamily="18" charset="0"/>
              </a:rPr>
            </a:br>
            <a:r>
              <a:rPr lang="en-ZW" sz="1800" b="1" u="sng" dirty="0">
                <a:effectLst/>
                <a:ea typeface="Times New Roman" panose="02020603050405020304" pitchFamily="18" charset="0"/>
                <a:hlinkClick r:id="rId3">
                  <a:extLst>
                    <a:ext uri="{A12FA001-AC4F-418D-AE19-62706E023703}">
                      <ahyp:hlinkClr xmlns:ahyp="http://schemas.microsoft.com/office/drawing/2018/hyperlinkcolor" val="tx"/>
                    </a:ext>
                  </a:extLst>
                </a:hlinkClick>
              </a:rPr>
              <a:t>Drew.C.Shaw@durham.ac.uk</a:t>
            </a:r>
            <a:endParaRPr lang="en-ZW" sz="4800" b="1" dirty="0"/>
          </a:p>
        </p:txBody>
      </p:sp>
      <p:sp>
        <p:nvSpPr>
          <p:cNvPr id="3" name="Subtitle 2">
            <a:extLst>
              <a:ext uri="{FF2B5EF4-FFF2-40B4-BE49-F238E27FC236}">
                <a16:creationId xmlns:a16="http://schemas.microsoft.com/office/drawing/2014/main" id="{4B73093A-CDC6-8BE1-0D7A-CB9BA8A5777C}"/>
              </a:ext>
            </a:extLst>
          </p:cNvPr>
          <p:cNvSpPr>
            <a:spLocks noGrp="1"/>
          </p:cNvSpPr>
          <p:nvPr>
            <p:ph type="subTitle" idx="1"/>
          </p:nvPr>
        </p:nvSpPr>
        <p:spPr>
          <a:xfrm>
            <a:off x="1524000" y="5141843"/>
            <a:ext cx="9144000" cy="993914"/>
          </a:xfrm>
        </p:spPr>
        <p:txBody>
          <a:bodyPr>
            <a:normAutofit/>
          </a:bodyPr>
          <a:lstStyle/>
          <a:p>
            <a:r>
              <a:rPr lang="en-GB" sz="2400" dirty="0">
                <a:solidFill>
                  <a:schemeClr val="accent2">
                    <a:lumMod val="50000"/>
                  </a:schemeClr>
                </a:solidFill>
              </a:rPr>
              <a:t>BALEAP PIM: Durham University: 30 June 2023</a:t>
            </a:r>
          </a:p>
          <a:p>
            <a:r>
              <a:rPr lang="en-GB" sz="2400" dirty="0">
                <a:solidFill>
                  <a:schemeClr val="accent2">
                    <a:lumMod val="50000"/>
                  </a:schemeClr>
                </a:solidFill>
              </a:rPr>
              <a:t>AI-Assisted Writing: who’s the author now?</a:t>
            </a:r>
          </a:p>
          <a:p>
            <a:endParaRPr lang="en-ZW" dirty="0">
              <a:solidFill>
                <a:schemeClr val="accent2">
                  <a:lumMod val="50000"/>
                </a:schemeClr>
              </a:solidFill>
            </a:endParaRPr>
          </a:p>
        </p:txBody>
      </p:sp>
      <p:pic>
        <p:nvPicPr>
          <p:cNvPr id="1026" name="Picture 2" descr="Download Durham University Logo PNG and Vector (PDF, SVG, Ai ...">
            <a:extLst>
              <a:ext uri="{FF2B5EF4-FFF2-40B4-BE49-F238E27FC236}">
                <a16:creationId xmlns:a16="http://schemas.microsoft.com/office/drawing/2014/main" id="{1A1F6F12-33E0-8A5E-684A-A3A71B699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811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19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Roland Barthes - Wikipedia">
            <a:extLst>
              <a:ext uri="{FF2B5EF4-FFF2-40B4-BE49-F238E27FC236}">
                <a16:creationId xmlns:a16="http://schemas.microsoft.com/office/drawing/2014/main" id="{94F2065A-CDA1-193E-3900-BE1DFF0286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5523"/>
          <a:stretch/>
        </p:blipFill>
        <p:spPr bwMode="auto">
          <a:xfrm>
            <a:off x="686508" y="623275"/>
            <a:ext cx="2358916" cy="26448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he death of the author summary and analysis - LITERATUREMINI">
            <a:extLst>
              <a:ext uri="{FF2B5EF4-FFF2-40B4-BE49-F238E27FC236}">
                <a16:creationId xmlns:a16="http://schemas.microsoft.com/office/drawing/2014/main" id="{5FDFCC19-6E01-4CC4-582F-2B237619BE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6072" y="3586297"/>
            <a:ext cx="5030101" cy="2644860"/>
          </a:xfrm>
          <a:prstGeom prst="rect">
            <a:avLst/>
          </a:prstGeom>
          <a:noFill/>
          <a:extLst>
            <a:ext uri="{909E8E84-426E-40DD-AFC4-6F175D3DCCD1}">
              <a14:hiddenFill xmlns:a14="http://schemas.microsoft.com/office/drawing/2010/main">
                <a:solidFill>
                  <a:srgbClr val="FFFFFF"/>
                </a:solidFill>
              </a14:hiddenFill>
            </a:ext>
          </a:extLst>
        </p:spPr>
      </p:pic>
      <p:sp>
        <p:nvSpPr>
          <p:cNvPr id="21" name="Right Triangle 20">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908A6-9E0F-6E92-C5B3-B47B39046C03}"/>
              </a:ext>
            </a:extLst>
          </p:cNvPr>
          <p:cNvSpPr>
            <a:spLocks noGrp="1"/>
          </p:cNvSpPr>
          <p:nvPr>
            <p:ph type="title"/>
          </p:nvPr>
        </p:nvSpPr>
        <p:spPr>
          <a:xfrm>
            <a:off x="6889833" y="1188637"/>
            <a:ext cx="4218138" cy="1597228"/>
          </a:xfrm>
        </p:spPr>
        <p:txBody>
          <a:bodyPr>
            <a:normAutofit/>
          </a:bodyPr>
          <a:lstStyle/>
          <a:p>
            <a:r>
              <a:rPr lang="en-GB" sz="3400"/>
              <a:t>Firstly – Is the (human) author really dead?</a:t>
            </a:r>
            <a:endParaRPr lang="en-ZW" sz="3400"/>
          </a:p>
        </p:txBody>
      </p:sp>
      <p:pic>
        <p:nvPicPr>
          <p:cNvPr id="6" name="Graphic 5" descr="Server with solid fill">
            <a:extLst>
              <a:ext uri="{FF2B5EF4-FFF2-40B4-BE49-F238E27FC236}">
                <a16:creationId xmlns:a16="http://schemas.microsoft.com/office/drawing/2014/main" id="{5722262F-B94D-8286-B0FD-586348CE5A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31990" y="701414"/>
            <a:ext cx="2488580" cy="2488580"/>
          </a:xfrm>
          <a:prstGeom prst="rect">
            <a:avLst/>
          </a:prstGeom>
        </p:spPr>
      </p:pic>
      <p:sp>
        <p:nvSpPr>
          <p:cNvPr id="3" name="Content Placeholder 2">
            <a:extLst>
              <a:ext uri="{FF2B5EF4-FFF2-40B4-BE49-F238E27FC236}">
                <a16:creationId xmlns:a16="http://schemas.microsoft.com/office/drawing/2014/main" id="{70B2E536-6D85-59E5-ECE5-C6273B609D0D}"/>
              </a:ext>
            </a:extLst>
          </p:cNvPr>
          <p:cNvSpPr>
            <a:spLocks noGrp="1"/>
          </p:cNvSpPr>
          <p:nvPr>
            <p:ph idx="1"/>
          </p:nvPr>
        </p:nvSpPr>
        <p:spPr>
          <a:xfrm>
            <a:off x="6889832" y="2998278"/>
            <a:ext cx="3684551" cy="1893762"/>
          </a:xfrm>
        </p:spPr>
        <p:txBody>
          <a:bodyPr anchor="t">
            <a:normAutofit/>
          </a:bodyPr>
          <a:lstStyle/>
          <a:p>
            <a:r>
              <a:rPr lang="en-GB" sz="1700"/>
              <a:t>Roland Barthes, post-structuralist, advocated this in 1967.</a:t>
            </a:r>
          </a:p>
          <a:p>
            <a:r>
              <a:rPr lang="en-GB" sz="1700"/>
              <a:t>But he surely could not have imagined ChatGPT and LLMs (writing poems, novels, screenplays and academic essays) in the 2020s.</a:t>
            </a:r>
          </a:p>
        </p:txBody>
      </p:sp>
    </p:spTree>
    <p:extLst>
      <p:ext uri="{BB962C8B-B14F-4D97-AF65-F5344CB8AC3E}">
        <p14:creationId xmlns:p14="http://schemas.microsoft.com/office/powerpoint/2010/main" val="57543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032CB6-218C-A5F7-DBA9-E53EC139ABB6}"/>
              </a:ext>
            </a:extLst>
          </p:cNvPr>
          <p:cNvSpPr>
            <a:spLocks noGrp="1"/>
          </p:cNvSpPr>
          <p:nvPr>
            <p:ph type="title"/>
          </p:nvPr>
        </p:nvSpPr>
        <p:spPr>
          <a:xfrm>
            <a:off x="5297762" y="329184"/>
            <a:ext cx="6251110" cy="1783080"/>
          </a:xfrm>
        </p:spPr>
        <p:txBody>
          <a:bodyPr anchor="b">
            <a:normAutofit/>
          </a:bodyPr>
          <a:lstStyle/>
          <a:p>
            <a:r>
              <a:rPr lang="en-GB" sz="5400"/>
              <a:t>Roland Barthes </a:t>
            </a:r>
            <a:endParaRPr lang="en-ZW" sz="5400"/>
          </a:p>
        </p:txBody>
      </p:sp>
      <p:sp>
        <p:nvSpPr>
          <p:cNvPr id="17"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8011CB-4AEB-6C35-D323-7770FADE09A2}"/>
              </a:ext>
            </a:extLst>
          </p:cNvPr>
          <p:cNvSpPr>
            <a:spLocks noGrp="1"/>
          </p:cNvSpPr>
          <p:nvPr>
            <p:ph idx="1"/>
          </p:nvPr>
        </p:nvSpPr>
        <p:spPr>
          <a:xfrm>
            <a:off x="5297762" y="2706624"/>
            <a:ext cx="6251110" cy="3483864"/>
          </a:xfrm>
        </p:spPr>
        <p:txBody>
          <a:bodyPr>
            <a:normAutofit lnSpcReduction="10000"/>
          </a:bodyPr>
          <a:lstStyle/>
          <a:p>
            <a:r>
              <a:rPr lang="en-GB" sz="2200" b="1" dirty="0"/>
              <a:t>Debunked notion of originality.</a:t>
            </a:r>
          </a:p>
          <a:p>
            <a:pPr marL="0" indent="0">
              <a:buNone/>
            </a:pPr>
            <a:endParaRPr lang="en-GB" sz="2200" dirty="0"/>
          </a:p>
          <a:p>
            <a:r>
              <a:rPr lang="en-GB" sz="2200" dirty="0"/>
              <a:t>“A text is … a multi-dimensional space in which a variety of writings, none of them original, blend and clash” (1977: 116).</a:t>
            </a:r>
          </a:p>
          <a:p>
            <a:r>
              <a:rPr lang="en-GB" sz="2200" dirty="0"/>
              <a:t>The act of authorship is one of assembling various influences, rather than a magical process of creating something from nothing…</a:t>
            </a:r>
          </a:p>
          <a:p>
            <a:r>
              <a:rPr lang="en-GB" sz="2200" dirty="0"/>
              <a:t>Barthes was right, to an extent, to shift focus to the reader…</a:t>
            </a:r>
          </a:p>
          <a:p>
            <a:pPr marL="0" indent="0">
              <a:buNone/>
            </a:pPr>
            <a:endParaRPr lang="en-GB" sz="2200" dirty="0"/>
          </a:p>
        </p:txBody>
      </p:sp>
      <p:pic>
        <p:nvPicPr>
          <p:cNvPr id="4" name="Picture 2" descr="Roland Barthes: Death of the Author | Ceasefire Magazine">
            <a:extLst>
              <a:ext uri="{FF2B5EF4-FFF2-40B4-BE49-F238E27FC236}">
                <a16:creationId xmlns:a16="http://schemas.microsoft.com/office/drawing/2014/main" id="{84AE1CE5-1BFD-9E40-D627-502BC0265F8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9" b="-1"/>
          <a:stretch/>
        </p:blipFill>
        <p:spPr bwMode="auto">
          <a:xfrm>
            <a:off x="363883" y="248356"/>
            <a:ext cx="4161806" cy="34838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eddie duggan on Twitter: &quot;Yeah, but, what is reading? What is writing? What  is a text? What is meaning? Lest we forget the words of Roland Barthes,  &quot;The birth of the reader">
            <a:extLst>
              <a:ext uri="{FF2B5EF4-FFF2-40B4-BE49-F238E27FC236}">
                <a16:creationId xmlns:a16="http://schemas.microsoft.com/office/drawing/2014/main" id="{E2579DD3-27BE-D143-D478-C7ECE08A2DB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529" y="4077299"/>
            <a:ext cx="3222514" cy="243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8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EA40ED7B-02D7-4271-9F9D-587A8F50EF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descr="Abstract blurred public library with bookshelves">
            <a:extLst>
              <a:ext uri="{FF2B5EF4-FFF2-40B4-BE49-F238E27FC236}">
                <a16:creationId xmlns:a16="http://schemas.microsoft.com/office/drawing/2014/main" id="{32752626-ACF8-F253-A8D5-B2A780211B5B}"/>
              </a:ext>
            </a:extLst>
          </p:cNvPr>
          <p:cNvPicPr>
            <a:picLocks noChangeAspect="1"/>
          </p:cNvPicPr>
          <p:nvPr/>
        </p:nvPicPr>
        <p:blipFill rotWithShape="1">
          <a:blip r:embed="rId3"/>
          <a:srcRect r="5882" b="-1"/>
          <a:stretch/>
        </p:blipFill>
        <p:spPr>
          <a:xfrm>
            <a:off x="873044" y="685798"/>
            <a:ext cx="3754486" cy="2662769"/>
          </a:xfrm>
          <a:prstGeom prst="rect">
            <a:avLst/>
          </a:prstGeom>
        </p:spPr>
      </p:pic>
      <p:pic>
        <p:nvPicPr>
          <p:cNvPr id="3" name="Picture 2" descr="Roland Barthes Death of the Author | No Place For Sheep">
            <a:extLst>
              <a:ext uri="{FF2B5EF4-FFF2-40B4-BE49-F238E27FC236}">
                <a16:creationId xmlns:a16="http://schemas.microsoft.com/office/drawing/2014/main" id="{71947D80-A025-B42C-CF10-CC79A0D2012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99542" y="3509432"/>
            <a:ext cx="3901491" cy="266276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52">
            <a:extLst>
              <a:ext uri="{FF2B5EF4-FFF2-40B4-BE49-F238E27FC236}">
                <a16:creationId xmlns:a16="http://schemas.microsoft.com/office/drawing/2014/main" id="{B339E2EE-E295-4C0B-8F17-950DE238C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5358"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FC22D9-EB94-E7D8-3BB4-BEEBBF4990DB}"/>
              </a:ext>
            </a:extLst>
          </p:cNvPr>
          <p:cNvSpPr>
            <a:spLocks noGrp="1"/>
          </p:cNvSpPr>
          <p:nvPr>
            <p:ph type="title"/>
          </p:nvPr>
        </p:nvSpPr>
        <p:spPr>
          <a:xfrm>
            <a:off x="6185091" y="685799"/>
            <a:ext cx="5304234" cy="1454712"/>
          </a:xfrm>
        </p:spPr>
        <p:txBody>
          <a:bodyPr anchor="b">
            <a:normAutofit/>
          </a:bodyPr>
          <a:lstStyle/>
          <a:p>
            <a:pPr algn="ctr"/>
            <a:r>
              <a:rPr lang="en-GB" sz="3200" dirty="0">
                <a:solidFill>
                  <a:srgbClr val="595959"/>
                </a:solidFill>
              </a:rPr>
              <a:t>But…</a:t>
            </a:r>
            <a:endParaRPr lang="en-ZW" sz="3200" dirty="0">
              <a:solidFill>
                <a:srgbClr val="595959"/>
              </a:solidFill>
            </a:endParaRPr>
          </a:p>
        </p:txBody>
      </p:sp>
      <p:sp>
        <p:nvSpPr>
          <p:cNvPr id="23" name="Content Placeholder 2">
            <a:extLst>
              <a:ext uri="{FF2B5EF4-FFF2-40B4-BE49-F238E27FC236}">
                <a16:creationId xmlns:a16="http://schemas.microsoft.com/office/drawing/2014/main" id="{9C9E81D2-2027-9F20-ADAB-B030C1CA4134}"/>
              </a:ext>
            </a:extLst>
          </p:cNvPr>
          <p:cNvSpPr>
            <a:spLocks noGrp="1"/>
          </p:cNvSpPr>
          <p:nvPr>
            <p:ph idx="1"/>
          </p:nvPr>
        </p:nvSpPr>
        <p:spPr>
          <a:xfrm>
            <a:off x="6185091" y="2427383"/>
            <a:ext cx="5304234" cy="3695122"/>
          </a:xfrm>
        </p:spPr>
        <p:txBody>
          <a:bodyPr anchor="t">
            <a:normAutofit/>
          </a:bodyPr>
          <a:lstStyle/>
          <a:p>
            <a:r>
              <a:rPr lang="en-GB" sz="2000" dirty="0">
                <a:solidFill>
                  <a:srgbClr val="595959"/>
                </a:solidFill>
              </a:rPr>
              <a:t>in detaching texts from their ‘dead’ authors,</a:t>
            </a:r>
          </a:p>
          <a:p>
            <a:pPr marL="0" indent="0">
              <a:buNone/>
            </a:pPr>
            <a:endParaRPr lang="en-GB" sz="2000" dirty="0">
              <a:solidFill>
                <a:srgbClr val="595959"/>
              </a:solidFill>
            </a:endParaRPr>
          </a:p>
          <a:p>
            <a:r>
              <a:rPr lang="en-GB" sz="2000" dirty="0">
                <a:solidFill>
                  <a:srgbClr val="595959"/>
                </a:solidFill>
              </a:rPr>
              <a:t>Barthes unfortunately negated the critically-minded human writer –</a:t>
            </a:r>
          </a:p>
          <a:p>
            <a:pPr marL="0" indent="0">
              <a:buNone/>
            </a:pPr>
            <a:endParaRPr lang="en-GB" sz="2000" dirty="0">
              <a:solidFill>
                <a:srgbClr val="595959"/>
              </a:solidFill>
            </a:endParaRPr>
          </a:p>
          <a:p>
            <a:r>
              <a:rPr lang="en-GB" sz="2000" dirty="0">
                <a:solidFill>
                  <a:srgbClr val="595959"/>
                </a:solidFill>
              </a:rPr>
              <a:t>who engages with the ‘tissue of quotations drawn from innumerable centres of culture’</a:t>
            </a:r>
          </a:p>
          <a:p>
            <a:pPr marL="0" indent="0">
              <a:buNone/>
            </a:pPr>
            <a:endParaRPr lang="en-GB" sz="2000" dirty="0">
              <a:solidFill>
                <a:srgbClr val="595959"/>
              </a:solidFill>
            </a:endParaRPr>
          </a:p>
          <a:p>
            <a:r>
              <a:rPr lang="en-GB" sz="2000" dirty="0">
                <a:solidFill>
                  <a:srgbClr val="595959"/>
                </a:solidFill>
              </a:rPr>
              <a:t> – </a:t>
            </a:r>
            <a:r>
              <a:rPr lang="en-GB" sz="2000" b="1" dirty="0">
                <a:solidFill>
                  <a:srgbClr val="595959"/>
                </a:solidFill>
              </a:rPr>
              <a:t>to add their own perspective!</a:t>
            </a:r>
            <a:endParaRPr lang="en-GB" sz="2000" dirty="0">
              <a:solidFill>
                <a:srgbClr val="595959"/>
              </a:solidFill>
            </a:endParaRPr>
          </a:p>
        </p:txBody>
      </p:sp>
    </p:spTree>
    <p:extLst>
      <p:ext uri="{BB962C8B-B14F-4D97-AF65-F5344CB8AC3E}">
        <p14:creationId xmlns:p14="http://schemas.microsoft.com/office/powerpoint/2010/main" val="3257534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1" name="Rectangle 112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0" name="Picture 6" descr="Yuval Noah Harari, Speaker | Thinking Heads®">
            <a:extLst>
              <a:ext uri="{FF2B5EF4-FFF2-40B4-BE49-F238E27FC236}">
                <a16:creationId xmlns:a16="http://schemas.microsoft.com/office/drawing/2014/main" id="{5794016B-82B8-B9C9-7C4F-47B9FA761B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82" r="-2" b="26685"/>
          <a:stretch/>
        </p:blipFill>
        <p:spPr bwMode="auto">
          <a:xfrm>
            <a:off x="2511713" y="3104705"/>
            <a:ext cx="3634674"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1123" name="Group 1122">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1124" name="Rectangle 1123">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5" name="Rectangle 1124">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27" name="Rectangle 1126">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654BA9-F944-9A33-B3DD-FC2785994959}"/>
              </a:ext>
            </a:extLst>
          </p:cNvPr>
          <p:cNvSpPr>
            <a:spLocks noGrp="1"/>
          </p:cNvSpPr>
          <p:nvPr>
            <p:ph type="title"/>
          </p:nvPr>
        </p:nvSpPr>
        <p:spPr>
          <a:xfrm>
            <a:off x="740584" y="859808"/>
            <a:ext cx="3543197" cy="2878986"/>
          </a:xfrm>
        </p:spPr>
        <p:txBody>
          <a:bodyPr>
            <a:normAutofit/>
          </a:bodyPr>
          <a:lstStyle/>
          <a:p>
            <a:pPr algn="ctr"/>
            <a:r>
              <a:rPr lang="en-GB">
                <a:solidFill>
                  <a:schemeClr val="bg1"/>
                </a:solidFill>
              </a:rPr>
              <a:t>The danger of killing off the human author</a:t>
            </a:r>
            <a:endParaRPr lang="en-ZW">
              <a:solidFill>
                <a:schemeClr val="bg1"/>
              </a:solidFill>
            </a:endParaRPr>
          </a:p>
        </p:txBody>
      </p:sp>
      <p:grpSp>
        <p:nvGrpSpPr>
          <p:cNvPr id="1129"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bg1"/>
          </a:solidFill>
        </p:grpSpPr>
        <p:sp>
          <p:nvSpPr>
            <p:cNvPr id="1130" name="Freeform: Shape 1129">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131" name="Freeform: Shape 1130">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1133"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1134" name="Freeform: Shape 1133">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135" name="Freeform: Shape 1134">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136" name="Freeform: Shape 1135">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137" name="Freeform: Shape 1136">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138" name="Freeform: Shape 1137">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139" name="Freeform: Shape 1138">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140" name="Freeform: Shape 1139">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141" name="Freeform: Shape 1140">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142" name="Freeform: Shape 1141">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43" name="Freeform: Shape 1142">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44" name="Freeform: Shape 1143">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45" name="Freeform: Shape 1144">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46" name="Freeform: Shape 1145">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1148"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bg1"/>
          </a:solidFill>
        </p:grpSpPr>
        <p:sp>
          <p:nvSpPr>
            <p:cNvPr id="1149" name="Freeform: Shape 1148">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1150" name="Freeform: Shape 1149">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1151" name="Freeform: Shape 1150">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1152" name="Freeform: Shape 1151">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1153" name="Freeform: Shape 1152">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1154" name="Freeform: Shape 1153">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1155" name="Freeform: Shape 1154">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1156" name="Freeform: Shape 1155">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1157" name="Freeform: Shape 1156">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1158" name="Freeform: Shape 1157">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1159" name="Freeform: Shape 1158">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1160" name="Freeform: Shape 1159">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1161" name="Freeform: Shape 1160">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D596FB1A-4A0E-9303-09CA-7219E885087C}"/>
              </a:ext>
            </a:extLst>
          </p:cNvPr>
          <p:cNvSpPr>
            <a:spLocks noGrp="1"/>
          </p:cNvSpPr>
          <p:nvPr>
            <p:ph idx="1"/>
          </p:nvPr>
        </p:nvSpPr>
        <p:spPr>
          <a:xfrm>
            <a:off x="6572070" y="1130846"/>
            <a:ext cx="4879971" cy="4351338"/>
          </a:xfrm>
        </p:spPr>
        <p:txBody>
          <a:bodyPr>
            <a:normAutofit/>
          </a:bodyPr>
          <a:lstStyle/>
          <a:p>
            <a:endParaRPr lang="en-GB" sz="1800" dirty="0">
              <a:solidFill>
                <a:schemeClr val="bg1"/>
              </a:solidFill>
              <a:effectLst/>
              <a:latin typeface="var(--ds-type-system-serif)"/>
              <a:ea typeface="Times New Roman" panose="02020603050405020304" pitchFamily="18" charset="0"/>
              <a:cs typeface="Times New Roman" panose="02020603050405020304" pitchFamily="18" charset="0"/>
            </a:endParaRPr>
          </a:p>
          <a:p>
            <a:r>
              <a:rPr lang="en-GB" sz="1800" kern="1800" dirty="0">
                <a:solidFill>
                  <a:schemeClr val="bg1"/>
                </a:solidFill>
                <a:effectLst/>
                <a:latin typeface="var(--ds-type-system-serif)"/>
                <a:ea typeface="Times New Roman" panose="02020603050405020304" pitchFamily="18" charset="0"/>
                <a:cs typeface="Times New Roman" panose="02020603050405020304" pitchFamily="18" charset="0"/>
              </a:rPr>
              <a:t>Yuval Noah Harari (2023) argues:</a:t>
            </a:r>
            <a:endParaRPr lang="en-GB" sz="1800" dirty="0">
              <a:solidFill>
                <a:schemeClr val="bg1"/>
              </a:solidFill>
              <a:latin typeface="var(--ds-type-system-serif)"/>
              <a:ea typeface="Times New Roman" panose="02020603050405020304" pitchFamily="18" charset="0"/>
              <a:cs typeface="Times New Roman" panose="02020603050405020304" pitchFamily="18" charset="0"/>
            </a:endParaRPr>
          </a:p>
          <a:p>
            <a:pPr fontAlgn="base">
              <a:spcAft>
                <a:spcPts val="800"/>
              </a:spcAft>
            </a:pPr>
            <a:r>
              <a:rPr lang="en-GB" sz="1800" dirty="0">
                <a:solidFill>
                  <a:schemeClr val="bg1"/>
                </a:solidFill>
                <a:effectLst/>
                <a:latin typeface="var(--ds-type-system-serif)"/>
                <a:ea typeface="Times New Roman" panose="02020603050405020304" pitchFamily="18" charset="0"/>
                <a:cs typeface="Times New Roman" panose="02020603050405020304" pitchFamily="18" charset="0"/>
              </a:rPr>
              <a:t>Democracy is a conversation, and conversations rely on language. </a:t>
            </a:r>
          </a:p>
          <a:p>
            <a:pPr fontAlgn="base">
              <a:spcAft>
                <a:spcPts val="800"/>
              </a:spcAft>
            </a:pPr>
            <a:r>
              <a:rPr lang="en-GB" sz="1800" dirty="0">
                <a:solidFill>
                  <a:schemeClr val="bg1"/>
                </a:solidFill>
                <a:effectLst/>
                <a:latin typeface="var(--ds-type-system-serif)"/>
                <a:ea typeface="Times New Roman" panose="02020603050405020304" pitchFamily="18" charset="0"/>
                <a:cs typeface="Times New Roman" panose="02020603050405020304" pitchFamily="18" charset="0"/>
              </a:rPr>
              <a:t>When AI hacks language, it could destroy our ability to have meaningful conversations, thereby destroying democracy.</a:t>
            </a:r>
          </a:p>
          <a:p>
            <a:pPr marL="0" indent="0" fontAlgn="base">
              <a:spcAft>
                <a:spcPts val="800"/>
              </a:spcAft>
              <a:buNone/>
            </a:pPr>
            <a:endParaRPr lang="en-GB" sz="1800" dirty="0">
              <a:solidFill>
                <a:schemeClr val="bg1"/>
              </a:solidFill>
              <a:latin typeface="var(--ds-type-system-serif)"/>
              <a:cs typeface="Times New Roman" panose="02020603050405020304" pitchFamily="18" charset="0"/>
            </a:endParaRPr>
          </a:p>
          <a:p>
            <a:r>
              <a:rPr lang="en-GB"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4"/>
              </a:rPr>
              <a:t>Yuval Noah Harari argues that AI has hacked the operating system of human civilisation | The Economist</a:t>
            </a:r>
            <a:endParaRPr lang="en-GB" sz="18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ZW" sz="1800" dirty="0">
              <a:solidFill>
                <a:schemeClr val="bg1"/>
              </a:solidFill>
            </a:endParaRPr>
          </a:p>
        </p:txBody>
      </p:sp>
    </p:spTree>
    <p:extLst>
      <p:ext uri="{BB962C8B-B14F-4D97-AF65-F5344CB8AC3E}">
        <p14:creationId xmlns:p14="http://schemas.microsoft.com/office/powerpoint/2010/main" val="3130905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0" name="Rectangle 209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Renowned Political Activist Noam Chomsky Urges Next Generation to Take  Action">
            <a:extLst>
              <a:ext uri="{FF2B5EF4-FFF2-40B4-BE49-F238E27FC236}">
                <a16:creationId xmlns:a16="http://schemas.microsoft.com/office/drawing/2014/main" id="{9477DE07-942B-C2AD-070E-4EA833C9E9D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37" r="17984"/>
          <a:stretch/>
        </p:blipFill>
        <p:spPr bwMode="auto">
          <a:xfrm>
            <a:off x="2511713" y="3104705"/>
            <a:ext cx="3634674" cy="3217333"/>
          </a:xfrm>
          <a:prstGeom prst="rect">
            <a:avLst/>
          </a:prstGeom>
          <a:noFill/>
          <a:extLst>
            <a:ext uri="{909E8E84-426E-40DD-AFC4-6F175D3DCCD1}">
              <a14:hiddenFill xmlns:a14="http://schemas.microsoft.com/office/drawing/2010/main">
                <a:solidFill>
                  <a:srgbClr val="FFFFFF"/>
                </a:solidFill>
              </a14:hiddenFill>
            </a:ext>
          </a:extLst>
        </p:spPr>
      </p:pic>
      <p:grpSp>
        <p:nvGrpSpPr>
          <p:cNvPr id="2102" name="Group 2101">
            <a:extLst>
              <a:ext uri="{FF2B5EF4-FFF2-40B4-BE49-F238E27FC236}">
                <a16:creationId xmlns:a16="http://schemas.microsoft.com/office/drawing/2014/main" id="{89C6B508-0B2C-4D80-99F6-BC8C9C6934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511" y="805742"/>
            <a:ext cx="3647770" cy="3193211"/>
            <a:chOff x="1674895" y="1345036"/>
            <a:chExt cx="5428610" cy="4210939"/>
          </a:xfrm>
        </p:grpSpPr>
        <p:sp>
          <p:nvSpPr>
            <p:cNvPr id="2103" name="Rectangle 2102">
              <a:extLst>
                <a:ext uri="{FF2B5EF4-FFF2-40B4-BE49-F238E27FC236}">
                  <a16:creationId xmlns:a16="http://schemas.microsoft.com/office/drawing/2014/main" id="{EA54034F-F9B1-4048-9AEF-C7AB99053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4" name="Rectangle 2103">
              <a:extLst>
                <a:ext uri="{FF2B5EF4-FFF2-40B4-BE49-F238E27FC236}">
                  <a16:creationId xmlns:a16="http://schemas.microsoft.com/office/drawing/2014/main" id="{F583F029-E06B-49B5-9779-2E8CEFD77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895" y="1345036"/>
              <a:ext cx="5428610" cy="4210939"/>
            </a:xfrm>
            <a:prstGeom prst="rect">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06" name="Rectangle 2105">
            <a:extLst>
              <a:ext uri="{FF2B5EF4-FFF2-40B4-BE49-F238E27FC236}">
                <a16:creationId xmlns:a16="http://schemas.microsoft.com/office/drawing/2014/main" id="{CAEBFCD5-5356-4326-8D39-8235A46CD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315" y="685805"/>
            <a:ext cx="3624947" cy="3193211"/>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ED2D97-9243-3DAD-0DDF-B25A3DA01168}"/>
              </a:ext>
            </a:extLst>
          </p:cNvPr>
          <p:cNvSpPr>
            <a:spLocks noGrp="1"/>
          </p:cNvSpPr>
          <p:nvPr>
            <p:ph type="title"/>
          </p:nvPr>
        </p:nvSpPr>
        <p:spPr>
          <a:xfrm>
            <a:off x="740584" y="859808"/>
            <a:ext cx="3543197" cy="2878986"/>
          </a:xfrm>
        </p:spPr>
        <p:txBody>
          <a:bodyPr>
            <a:normAutofit/>
          </a:bodyPr>
          <a:lstStyle/>
          <a:p>
            <a:pPr algn="ctr"/>
            <a:r>
              <a:rPr lang="en-ZW">
                <a:solidFill>
                  <a:schemeClr val="bg1"/>
                </a:solidFill>
              </a:rPr>
              <a:t>Yet HI is resilient, according to Chomsky..</a:t>
            </a:r>
          </a:p>
        </p:txBody>
      </p:sp>
      <p:grpSp>
        <p:nvGrpSpPr>
          <p:cNvPr id="2108" name="Graphic 38">
            <a:extLst>
              <a:ext uri="{FF2B5EF4-FFF2-40B4-BE49-F238E27FC236}">
                <a16:creationId xmlns:a16="http://schemas.microsoft.com/office/drawing/2014/main" id="{6B67BE95-96EF-433C-9F29-B0732AA6B6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17004"/>
            <a:ext cx="1370098" cy="508993"/>
            <a:chOff x="2267504" y="2540250"/>
            <a:chExt cx="1990951" cy="739640"/>
          </a:xfrm>
          <a:solidFill>
            <a:schemeClr val="bg1"/>
          </a:solidFill>
        </p:grpSpPr>
        <p:sp>
          <p:nvSpPr>
            <p:cNvPr id="2109" name="Freeform: Shape 2108">
              <a:extLst>
                <a:ext uri="{FF2B5EF4-FFF2-40B4-BE49-F238E27FC236}">
                  <a16:creationId xmlns:a16="http://schemas.microsoft.com/office/drawing/2014/main" id="{AD324976-1596-4B76-A61C-5626816B24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2110" name="Freeform: Shape 2109">
              <a:extLst>
                <a:ext uri="{FF2B5EF4-FFF2-40B4-BE49-F238E27FC236}">
                  <a16:creationId xmlns:a16="http://schemas.microsoft.com/office/drawing/2014/main" id="{C44DEF24-FB22-48A2-8257-B97AD7E1A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grpSp>
        <p:nvGrpSpPr>
          <p:cNvPr id="2112" name="Graphic 4">
            <a:extLst>
              <a:ext uri="{FF2B5EF4-FFF2-40B4-BE49-F238E27FC236}">
                <a16:creationId xmlns:a16="http://schemas.microsoft.com/office/drawing/2014/main" id="{D6E8B984-55B9-4A62-A043-997D00F0AE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rgbClr val="FFFFFF"/>
          </a:solidFill>
        </p:grpSpPr>
        <p:sp>
          <p:nvSpPr>
            <p:cNvPr id="2113" name="Freeform: Shape 2112">
              <a:extLst>
                <a:ext uri="{FF2B5EF4-FFF2-40B4-BE49-F238E27FC236}">
                  <a16:creationId xmlns:a16="http://schemas.microsoft.com/office/drawing/2014/main" id="{D4FAF4A8-82EB-4F6F-B601-43EBF0BD12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114" name="Freeform: Shape 2113">
              <a:extLst>
                <a:ext uri="{FF2B5EF4-FFF2-40B4-BE49-F238E27FC236}">
                  <a16:creationId xmlns:a16="http://schemas.microsoft.com/office/drawing/2014/main" id="{26F2473F-E069-4558-9B41-E285BBE030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115" name="Freeform: Shape 2114">
              <a:extLst>
                <a:ext uri="{FF2B5EF4-FFF2-40B4-BE49-F238E27FC236}">
                  <a16:creationId xmlns:a16="http://schemas.microsoft.com/office/drawing/2014/main" id="{FC9A4A76-2C9F-486C-9663-6A30A022DE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116" name="Freeform: Shape 2115">
              <a:extLst>
                <a:ext uri="{FF2B5EF4-FFF2-40B4-BE49-F238E27FC236}">
                  <a16:creationId xmlns:a16="http://schemas.microsoft.com/office/drawing/2014/main" id="{88431DC7-D4CB-479A-AFA4-5B0C597A2E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117" name="Freeform: Shape 2116">
              <a:extLst>
                <a:ext uri="{FF2B5EF4-FFF2-40B4-BE49-F238E27FC236}">
                  <a16:creationId xmlns:a16="http://schemas.microsoft.com/office/drawing/2014/main" id="{30755DA1-6F28-4612-A4A7-B915468C6D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118" name="Freeform: Shape 2117">
              <a:extLst>
                <a:ext uri="{FF2B5EF4-FFF2-40B4-BE49-F238E27FC236}">
                  <a16:creationId xmlns:a16="http://schemas.microsoft.com/office/drawing/2014/main" id="{4616ED79-5475-49E6-A5FE-8D9DB12FB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19" name="Freeform: Shape 2118">
              <a:extLst>
                <a:ext uri="{FF2B5EF4-FFF2-40B4-BE49-F238E27FC236}">
                  <a16:creationId xmlns:a16="http://schemas.microsoft.com/office/drawing/2014/main" id="{21DCEB47-7140-4682-8DBF-7667BE28F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120" name="Freeform: Shape 2119">
              <a:extLst>
                <a:ext uri="{FF2B5EF4-FFF2-40B4-BE49-F238E27FC236}">
                  <a16:creationId xmlns:a16="http://schemas.microsoft.com/office/drawing/2014/main" id="{EA931BD3-5A56-42F2-B6B5-647B28D1C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121" name="Freeform: Shape 2120">
              <a:extLst>
                <a:ext uri="{FF2B5EF4-FFF2-40B4-BE49-F238E27FC236}">
                  <a16:creationId xmlns:a16="http://schemas.microsoft.com/office/drawing/2014/main" id="{820E4C8E-4190-498D-9556-6DA668A81F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122" name="Freeform: Shape 2121">
              <a:extLst>
                <a:ext uri="{FF2B5EF4-FFF2-40B4-BE49-F238E27FC236}">
                  <a16:creationId xmlns:a16="http://schemas.microsoft.com/office/drawing/2014/main" id="{54B2F30F-0B57-4D60-A087-CD6A471F68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123" name="Freeform: Shape 2122">
              <a:extLst>
                <a:ext uri="{FF2B5EF4-FFF2-40B4-BE49-F238E27FC236}">
                  <a16:creationId xmlns:a16="http://schemas.microsoft.com/office/drawing/2014/main" id="{FC5E8C73-ED41-4214-AEE6-3C5F49384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124" name="Freeform: Shape 2123">
              <a:extLst>
                <a:ext uri="{FF2B5EF4-FFF2-40B4-BE49-F238E27FC236}">
                  <a16:creationId xmlns:a16="http://schemas.microsoft.com/office/drawing/2014/main" id="{B1F94534-FE3E-476C-870B-E714E4A66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125" name="Freeform: Shape 2124">
              <a:extLst>
                <a:ext uri="{FF2B5EF4-FFF2-40B4-BE49-F238E27FC236}">
                  <a16:creationId xmlns:a16="http://schemas.microsoft.com/office/drawing/2014/main" id="{8DE6C1B0-4D58-4937-B2B7-B1207CA18F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grpSp>
        <p:nvGrpSpPr>
          <p:cNvPr id="2127" name="Graphic 4">
            <a:extLst>
              <a:ext uri="{FF2B5EF4-FFF2-40B4-BE49-F238E27FC236}">
                <a16:creationId xmlns:a16="http://schemas.microsoft.com/office/drawing/2014/main" id="{DDFA5A3F-B050-4826-ACB4-F634DD12C7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9048" y="2445529"/>
            <a:ext cx="849365" cy="849366"/>
            <a:chOff x="5829300" y="3162300"/>
            <a:chExt cx="532256" cy="532257"/>
          </a:xfrm>
          <a:solidFill>
            <a:schemeClr val="bg1"/>
          </a:solidFill>
        </p:grpSpPr>
        <p:sp>
          <p:nvSpPr>
            <p:cNvPr id="2128" name="Freeform: Shape 2127">
              <a:extLst>
                <a:ext uri="{FF2B5EF4-FFF2-40B4-BE49-F238E27FC236}">
                  <a16:creationId xmlns:a16="http://schemas.microsoft.com/office/drawing/2014/main" id="{C45D7489-248E-4EB2-A887-30A9C396E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129" name="Freeform: Shape 2128">
              <a:extLst>
                <a:ext uri="{FF2B5EF4-FFF2-40B4-BE49-F238E27FC236}">
                  <a16:creationId xmlns:a16="http://schemas.microsoft.com/office/drawing/2014/main" id="{AB6BF832-C29A-4992-8772-6B33118C5A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130" name="Freeform: Shape 2129">
              <a:extLst>
                <a:ext uri="{FF2B5EF4-FFF2-40B4-BE49-F238E27FC236}">
                  <a16:creationId xmlns:a16="http://schemas.microsoft.com/office/drawing/2014/main" id="{5E06C84D-D026-40FC-A1FB-0482450B6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dirty="0"/>
            </a:p>
          </p:txBody>
        </p:sp>
        <p:sp>
          <p:nvSpPr>
            <p:cNvPr id="2131" name="Freeform: Shape 2130">
              <a:extLst>
                <a:ext uri="{FF2B5EF4-FFF2-40B4-BE49-F238E27FC236}">
                  <a16:creationId xmlns:a16="http://schemas.microsoft.com/office/drawing/2014/main" id="{32D9620B-AA48-430C-BACC-01BF1B128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132" name="Freeform: Shape 2131">
              <a:extLst>
                <a:ext uri="{FF2B5EF4-FFF2-40B4-BE49-F238E27FC236}">
                  <a16:creationId xmlns:a16="http://schemas.microsoft.com/office/drawing/2014/main" id="{0C7842E4-3E00-4846-B285-345F6B324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133" name="Freeform: Shape 2132">
              <a:extLst>
                <a:ext uri="{FF2B5EF4-FFF2-40B4-BE49-F238E27FC236}">
                  <a16:creationId xmlns:a16="http://schemas.microsoft.com/office/drawing/2014/main" id="{F120E203-7898-4AE9-A9E5-F5C364415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134" name="Freeform: Shape 2133">
              <a:extLst>
                <a:ext uri="{FF2B5EF4-FFF2-40B4-BE49-F238E27FC236}">
                  <a16:creationId xmlns:a16="http://schemas.microsoft.com/office/drawing/2014/main" id="{06A5C8C3-E77D-410A-8D95-0B15B8E61D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135" name="Freeform: Shape 2134">
              <a:extLst>
                <a:ext uri="{FF2B5EF4-FFF2-40B4-BE49-F238E27FC236}">
                  <a16:creationId xmlns:a16="http://schemas.microsoft.com/office/drawing/2014/main" id="{8E9CE1FB-B266-47D2-A0AC-79D1DDBAA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2136" name="Freeform: Shape 2135">
              <a:extLst>
                <a:ext uri="{FF2B5EF4-FFF2-40B4-BE49-F238E27FC236}">
                  <a16:creationId xmlns:a16="http://schemas.microsoft.com/office/drawing/2014/main" id="{B8862FCB-5370-44C9-803F-017FF893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2137" name="Freeform: Shape 2136">
              <a:extLst>
                <a:ext uri="{FF2B5EF4-FFF2-40B4-BE49-F238E27FC236}">
                  <a16:creationId xmlns:a16="http://schemas.microsoft.com/office/drawing/2014/main" id="{D1EC218E-7E2A-4304-96EA-1A7AA046E7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2138" name="Freeform: Shape 2137">
              <a:extLst>
                <a:ext uri="{FF2B5EF4-FFF2-40B4-BE49-F238E27FC236}">
                  <a16:creationId xmlns:a16="http://schemas.microsoft.com/office/drawing/2014/main" id="{C6904051-0B1B-4340-8A1F-FC345A500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2139" name="Freeform: Shape 2138">
              <a:extLst>
                <a:ext uri="{FF2B5EF4-FFF2-40B4-BE49-F238E27FC236}">
                  <a16:creationId xmlns:a16="http://schemas.microsoft.com/office/drawing/2014/main" id="{8D8B68CD-1F5B-4E19-A474-4290A7386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2140" name="Freeform: Shape 2139">
              <a:extLst>
                <a:ext uri="{FF2B5EF4-FFF2-40B4-BE49-F238E27FC236}">
                  <a16:creationId xmlns:a16="http://schemas.microsoft.com/office/drawing/2014/main" id="{A219F1BA-F2AD-4C0B-B881-AF7702BFA0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a:p>
          </p:txBody>
        </p:sp>
      </p:grpSp>
      <p:sp>
        <p:nvSpPr>
          <p:cNvPr id="3" name="Content Placeholder 2">
            <a:extLst>
              <a:ext uri="{FF2B5EF4-FFF2-40B4-BE49-F238E27FC236}">
                <a16:creationId xmlns:a16="http://schemas.microsoft.com/office/drawing/2014/main" id="{8AFF9847-64FF-B48A-D58A-0002B2A0844C}"/>
              </a:ext>
            </a:extLst>
          </p:cNvPr>
          <p:cNvSpPr>
            <a:spLocks noGrp="1"/>
          </p:cNvSpPr>
          <p:nvPr>
            <p:ph idx="1"/>
          </p:nvPr>
        </p:nvSpPr>
        <p:spPr>
          <a:xfrm>
            <a:off x="6572070" y="1130846"/>
            <a:ext cx="4879971" cy="4351338"/>
          </a:xfrm>
        </p:spPr>
        <p:txBody>
          <a:bodyPr>
            <a:normAutofit/>
          </a:bodyPr>
          <a:lstStyle/>
          <a:p>
            <a:pPr marL="0" indent="0">
              <a:spcAft>
                <a:spcPts val="800"/>
              </a:spcAft>
              <a:buNone/>
            </a:pPr>
            <a:endParaRPr lang="en-ZW"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Noam Chomsky (Bove 2023) warns, ‘A.I.'s lack of morality and rational thought makes it an example of the “banality of evil,” or indifferent to reality and to truth while simply going through the motions spelled out in its programming’ </a:t>
            </a:r>
          </a:p>
          <a:p>
            <a:pPr>
              <a:spcAft>
                <a:spcPts val="800"/>
              </a:spcAft>
            </a:pPr>
            <a:r>
              <a:rPr lang="en-ZW"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But it may ‘be an insurmountable obstacle for A.I. to imitate human thinking.’</a:t>
            </a:r>
          </a:p>
          <a:p>
            <a:pPr>
              <a:spcAft>
                <a:spcPts val="800"/>
              </a:spcAft>
            </a:pPr>
            <a:r>
              <a:rPr lang="en-ZW"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  says, don’t underestimate the human brain!</a:t>
            </a:r>
          </a:p>
        </p:txBody>
      </p:sp>
    </p:spTree>
    <p:extLst>
      <p:ext uri="{BB962C8B-B14F-4D97-AF65-F5344CB8AC3E}">
        <p14:creationId xmlns:p14="http://schemas.microsoft.com/office/powerpoint/2010/main" val="3922504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3CE2A-3AD1-05A6-63B5-5E35F6C3B927}"/>
              </a:ext>
            </a:extLst>
          </p:cNvPr>
          <p:cNvSpPr>
            <a:spLocks noGrp="1"/>
          </p:cNvSpPr>
          <p:nvPr>
            <p:ph type="title"/>
          </p:nvPr>
        </p:nvSpPr>
        <p:spPr>
          <a:xfrm>
            <a:off x="762000" y="1138036"/>
            <a:ext cx="4085665" cy="1402470"/>
          </a:xfrm>
        </p:spPr>
        <p:txBody>
          <a:bodyPr anchor="t">
            <a:normAutofit/>
          </a:bodyPr>
          <a:lstStyle/>
          <a:p>
            <a:r>
              <a:rPr lang="en-GB" sz="3200"/>
              <a:t>What does this mean for the student essay?</a:t>
            </a:r>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8C4A16-C368-22C8-7A49-B5DA930468CF}"/>
              </a:ext>
            </a:extLst>
          </p:cNvPr>
          <p:cNvSpPr>
            <a:spLocks noGrp="1"/>
          </p:cNvSpPr>
          <p:nvPr>
            <p:ph idx="1"/>
          </p:nvPr>
        </p:nvSpPr>
        <p:spPr>
          <a:xfrm>
            <a:off x="762000" y="2551176"/>
            <a:ext cx="4085665" cy="3591207"/>
          </a:xfrm>
        </p:spPr>
        <p:txBody>
          <a:bodyPr>
            <a:normAutofit/>
          </a:bodyPr>
          <a:lstStyle/>
          <a:p>
            <a:r>
              <a:rPr lang="en-GB" sz="2000" dirty="0"/>
              <a:t>It’s not the first time we’ve contemplated the essay’s demise.</a:t>
            </a:r>
          </a:p>
          <a:p>
            <a:r>
              <a:rPr lang="en-GB" sz="2000" dirty="0"/>
              <a:t>In 2003, long before ChatGPT…</a:t>
            </a:r>
          </a:p>
          <a:p>
            <a:r>
              <a:rPr lang="en-GB" sz="2000" dirty="0"/>
              <a:t>Richard Andrews asked if this is ‘The End of the Essay?’</a:t>
            </a:r>
          </a:p>
        </p:txBody>
      </p:sp>
      <p:pic>
        <p:nvPicPr>
          <p:cNvPr id="5" name="Picture 4" descr="Typebar ready to print a question mark">
            <a:extLst>
              <a:ext uri="{FF2B5EF4-FFF2-40B4-BE49-F238E27FC236}">
                <a16:creationId xmlns:a16="http://schemas.microsoft.com/office/drawing/2014/main" id="{4758F192-BAB9-1F7D-EE11-CE98A721A741}"/>
              </a:ext>
            </a:extLst>
          </p:cNvPr>
          <p:cNvPicPr>
            <a:picLocks noChangeAspect="1"/>
          </p:cNvPicPr>
          <p:nvPr/>
        </p:nvPicPr>
        <p:blipFill rotWithShape="1">
          <a:blip r:embed="rId3"/>
          <a:srcRect l="14725" r="21610" b="-1"/>
          <a:stretch/>
        </p:blipFill>
        <p:spPr>
          <a:xfrm>
            <a:off x="5650992" y="10"/>
            <a:ext cx="6541008" cy="6857990"/>
          </a:xfrm>
          <a:prstGeom prst="rect">
            <a:avLst/>
          </a:prstGeom>
        </p:spPr>
      </p:pic>
    </p:spTree>
    <p:extLst>
      <p:ext uri="{BB962C8B-B14F-4D97-AF65-F5344CB8AC3E}">
        <p14:creationId xmlns:p14="http://schemas.microsoft.com/office/powerpoint/2010/main" val="602504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33F8E-B416-8D2D-9990-A49041649219}"/>
              </a:ext>
            </a:extLst>
          </p:cNvPr>
          <p:cNvSpPr>
            <a:spLocks noGrp="1"/>
          </p:cNvSpPr>
          <p:nvPr>
            <p:ph type="title"/>
          </p:nvPr>
        </p:nvSpPr>
        <p:spPr>
          <a:xfrm>
            <a:off x="838200" y="331259"/>
            <a:ext cx="10515600" cy="1325563"/>
          </a:xfrm>
        </p:spPr>
        <p:txBody>
          <a:bodyPr>
            <a:normAutofit/>
          </a:bodyPr>
          <a:lstStyle/>
          <a:p>
            <a:r>
              <a:rPr lang="en-ZW" sz="3200" dirty="0">
                <a:effectLst/>
                <a:latin typeface="Calibri" panose="020F0502020204030204" pitchFamily="34" charset="0"/>
                <a:ea typeface="Calibri" panose="020F0502020204030204" pitchFamily="34" charset="0"/>
                <a:cs typeface="Times New Roman" panose="02020603050405020304" pitchFamily="18" charset="0"/>
              </a:rPr>
              <a:t>Richard Andrews</a:t>
            </a:r>
            <a:r>
              <a:rPr lang="en-ZW" sz="3200" dirty="0">
                <a:latin typeface="Calibri" panose="020F0502020204030204" pitchFamily="34" charset="0"/>
                <a:ea typeface="Calibri" panose="020F0502020204030204" pitchFamily="34" charset="0"/>
                <a:cs typeface="Times New Roman" panose="02020603050405020304" pitchFamily="18" charset="0"/>
              </a:rPr>
              <a:t>’</a:t>
            </a:r>
            <a:r>
              <a:rPr lang="en-ZW" sz="3200" dirty="0">
                <a:effectLst/>
                <a:latin typeface="Calibri" panose="020F0502020204030204" pitchFamily="34" charset="0"/>
                <a:ea typeface="Calibri" panose="020F0502020204030204" pitchFamily="34" charset="0"/>
                <a:cs typeface="Times New Roman" panose="02020603050405020304" pitchFamily="18" charset="0"/>
              </a:rPr>
              <a:t> </a:t>
            </a:r>
            <a:r>
              <a:rPr lang="en-ZW" sz="3200" i="1" dirty="0">
                <a:effectLst/>
                <a:latin typeface="Calibri" panose="020F0502020204030204" pitchFamily="34" charset="0"/>
                <a:ea typeface="Calibri" panose="020F0502020204030204" pitchFamily="34" charset="0"/>
                <a:cs typeface="Times New Roman" panose="02020603050405020304" pitchFamily="18" charset="0"/>
              </a:rPr>
              <a:t>The End of the Essay? </a:t>
            </a:r>
            <a:r>
              <a:rPr lang="en-ZW" sz="3200" dirty="0">
                <a:effectLst/>
                <a:latin typeface="Calibri" panose="020F0502020204030204" pitchFamily="34" charset="0"/>
                <a:ea typeface="Calibri" panose="020F0502020204030204" pitchFamily="34" charset="0"/>
                <a:cs typeface="Times New Roman" panose="02020603050405020304" pitchFamily="18" charset="0"/>
              </a:rPr>
              <a:t>(2003) concluded, No:</a:t>
            </a:r>
            <a:endParaRPr lang="en-ZW" sz="3200" dirty="0"/>
          </a:p>
        </p:txBody>
      </p:sp>
      <p:sp>
        <p:nvSpPr>
          <p:cNvPr id="3" name="Content Placeholder 2">
            <a:extLst>
              <a:ext uri="{FF2B5EF4-FFF2-40B4-BE49-F238E27FC236}">
                <a16:creationId xmlns:a16="http://schemas.microsoft.com/office/drawing/2014/main" id="{021D9D64-B364-79CD-827B-C2B8E8AE2C46}"/>
              </a:ext>
            </a:extLst>
          </p:cNvPr>
          <p:cNvSpPr>
            <a:spLocks noGrp="1"/>
          </p:cNvSpPr>
          <p:nvPr>
            <p:ph idx="1"/>
          </p:nvPr>
        </p:nvSpPr>
        <p:spPr/>
        <p:txBody>
          <a:bodyPr>
            <a:normAutofit lnSpcReduction="10000"/>
          </a:bodyPr>
          <a:lstStyle/>
          <a:p>
            <a:pPr>
              <a:lnSpc>
                <a:spcPct val="107000"/>
              </a:lnSpc>
              <a:spcAft>
                <a:spcPts val="800"/>
              </a:spcAft>
            </a:pPr>
            <a:r>
              <a:rPr lang="en-ZW" sz="2900" dirty="0">
                <a:latin typeface="Calibri" panose="020F0502020204030204" pitchFamily="34" charset="0"/>
                <a:ea typeface="Calibri" panose="020F0502020204030204" pitchFamily="34" charset="0"/>
                <a:cs typeface="Times New Roman" panose="02020603050405020304" pitchFamily="18" charset="0"/>
              </a:rPr>
              <a:t>‘</a:t>
            </a:r>
            <a:r>
              <a:rPr lang="en-ZW" sz="2900" b="1" dirty="0">
                <a:latin typeface="Calibri" panose="020F0502020204030204" pitchFamily="34" charset="0"/>
                <a:ea typeface="Calibri" panose="020F0502020204030204" pitchFamily="34" charset="0"/>
                <a:cs typeface="Times New Roman" panose="02020603050405020304" pitchFamily="18" charset="0"/>
              </a:rPr>
              <a:t>The essay … is alive and well.’</a:t>
            </a:r>
            <a:endParaRPr lang="en-ZW" sz="29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W" sz="2900" dirty="0">
                <a:effectLst/>
                <a:latin typeface="Calibri" panose="020F0502020204030204" pitchFamily="34" charset="0"/>
                <a:ea typeface="Calibri" panose="020F0502020204030204" pitchFamily="34" charset="0"/>
                <a:cs typeface="Times New Roman" panose="02020603050405020304" pitchFamily="18" charset="0"/>
              </a:rPr>
              <a:t>Part of its longevity is its flexibility, its ability to adapt to different functions. Although it reflects the rationalist paradigm underpinned by argumentation and in turn by logic, dialectic and rhetoric, </a:t>
            </a:r>
            <a:r>
              <a:rPr lang="en-ZW" sz="2900" b="1" dirty="0">
                <a:effectLst/>
                <a:latin typeface="Calibri" panose="020F0502020204030204" pitchFamily="34" charset="0"/>
                <a:ea typeface="Calibri" panose="020F0502020204030204" pitchFamily="34" charset="0"/>
                <a:cs typeface="Times New Roman" panose="02020603050405020304" pitchFamily="18" charset="0"/>
              </a:rPr>
              <a:t>it gives students the </a:t>
            </a:r>
            <a:r>
              <a:rPr lang="en-ZW" sz="29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space to inject personal perspectives</a:t>
            </a:r>
            <a:r>
              <a:rPr lang="en-ZW" sz="2900" dirty="0">
                <a:effectLst/>
                <a:latin typeface="Calibri" panose="020F0502020204030204" pitchFamily="34" charset="0"/>
                <a:ea typeface="Calibri" panose="020F0502020204030204" pitchFamily="34" charset="0"/>
                <a:cs typeface="Times New Roman" panose="02020603050405020304" pitchFamily="18" charset="0"/>
              </a:rPr>
              <a:t>, to alter the sequence and play with the tone of the genre.’</a:t>
            </a:r>
          </a:p>
          <a:p>
            <a:pPr>
              <a:lnSpc>
                <a:spcPct val="107000"/>
              </a:lnSpc>
              <a:spcAft>
                <a:spcPts val="800"/>
              </a:spcAft>
            </a:pPr>
            <a:r>
              <a:rPr lang="en-ZW" sz="2900" dirty="0">
                <a:latin typeface="Calibri" panose="020F0502020204030204" pitchFamily="34" charset="0"/>
                <a:ea typeface="Calibri" panose="020F0502020204030204" pitchFamily="34" charset="0"/>
                <a:cs typeface="Times New Roman" panose="02020603050405020304" pitchFamily="18" charset="0"/>
              </a:rPr>
              <a:t>But we need to be clear about</a:t>
            </a:r>
            <a:r>
              <a:rPr lang="en-ZW" sz="2900" dirty="0">
                <a:effectLst/>
                <a:latin typeface="Calibri" panose="020F0502020204030204" pitchFamily="34" charset="0"/>
                <a:ea typeface="Calibri" panose="020F0502020204030204" pitchFamily="34" charset="0"/>
                <a:cs typeface="Times New Roman" panose="02020603050405020304" pitchFamily="18" charset="0"/>
              </a:rPr>
              <a:t> </a:t>
            </a:r>
            <a:r>
              <a:rPr lang="en-ZW" sz="2900" dirty="0">
                <a:latin typeface="Calibri" panose="020F0502020204030204" pitchFamily="34" charset="0"/>
                <a:ea typeface="Calibri" panose="020F0502020204030204" pitchFamily="34" charset="0"/>
                <a:cs typeface="Times New Roman" panose="02020603050405020304" pitchFamily="18" charset="0"/>
              </a:rPr>
              <a:t>requiring </a:t>
            </a:r>
            <a:r>
              <a:rPr lang="en-ZW" sz="2900" b="1" dirty="0">
                <a:effectLst/>
                <a:latin typeface="Calibri" panose="020F0502020204030204" pitchFamily="34" charset="0"/>
                <a:ea typeface="Calibri" panose="020F0502020204030204" pitchFamily="34" charset="0"/>
                <a:cs typeface="Times New Roman" panose="02020603050405020304" pitchFamily="18" charset="0"/>
              </a:rPr>
              <a:t>a personal v. impersonal voice (reflective </a:t>
            </a:r>
            <a:r>
              <a:rPr lang="en-ZW" sz="2900" b="1" dirty="0">
                <a:latin typeface="Calibri" panose="020F0502020204030204" pitchFamily="34" charset="0"/>
                <a:ea typeface="Calibri" panose="020F0502020204030204" pitchFamily="34" charset="0"/>
                <a:cs typeface="Times New Roman" panose="02020603050405020304" pitchFamily="18" charset="0"/>
              </a:rPr>
              <a:t>or </a:t>
            </a:r>
            <a:r>
              <a:rPr lang="en-ZW" sz="2900" b="1" dirty="0">
                <a:effectLst/>
                <a:latin typeface="Calibri" panose="020F0502020204030204" pitchFamily="34" charset="0"/>
                <a:ea typeface="Calibri" panose="020F0502020204030204" pitchFamily="34" charset="0"/>
                <a:cs typeface="Times New Roman" panose="02020603050405020304" pitchFamily="18" charset="0"/>
              </a:rPr>
              <a:t>rationalist, distanced)</a:t>
            </a:r>
            <a:r>
              <a:rPr lang="en-ZW" sz="29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endParaRPr lang="en-ZW"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ZW"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546EE64-432D-93FA-81C6-BF8B7994E949}"/>
                  </a:ext>
                </a:extLst>
              </p14:cNvPr>
              <p14:cNvContentPartPr/>
              <p14:nvPr/>
            </p14:nvContentPartPr>
            <p14:xfrm>
              <a:off x="2265986" y="5802866"/>
              <a:ext cx="1308960" cy="30600"/>
            </p14:xfrm>
          </p:contentPart>
        </mc:Choice>
        <mc:Fallback xmlns="">
          <p:pic>
            <p:nvPicPr>
              <p:cNvPr id="4" name="Ink 3">
                <a:extLst>
                  <a:ext uri="{FF2B5EF4-FFF2-40B4-BE49-F238E27FC236}">
                    <a16:creationId xmlns:a16="http://schemas.microsoft.com/office/drawing/2014/main" id="{2546EE64-432D-93FA-81C6-BF8B7994E949}"/>
                  </a:ext>
                </a:extLst>
              </p:cNvPr>
              <p:cNvPicPr/>
              <p:nvPr/>
            </p:nvPicPr>
            <p:blipFill>
              <a:blip r:embed="rId4"/>
              <a:stretch>
                <a:fillRect/>
              </a:stretch>
            </p:blipFill>
            <p:spPr>
              <a:xfrm>
                <a:off x="2256986" y="5794226"/>
                <a:ext cx="13266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4843C5ED-D021-D5FF-9E88-2A6B8D106871}"/>
                  </a:ext>
                </a:extLst>
              </p14:cNvPr>
              <p14:cNvContentPartPr/>
              <p14:nvPr/>
            </p14:nvContentPartPr>
            <p14:xfrm>
              <a:off x="1337974" y="2079386"/>
              <a:ext cx="4432320" cy="28440"/>
            </p14:xfrm>
          </p:contentPart>
        </mc:Choice>
        <mc:Fallback xmlns="">
          <p:pic>
            <p:nvPicPr>
              <p:cNvPr id="5" name="Ink 4">
                <a:extLst>
                  <a:ext uri="{FF2B5EF4-FFF2-40B4-BE49-F238E27FC236}">
                    <a16:creationId xmlns:a16="http://schemas.microsoft.com/office/drawing/2014/main" id="{4843C5ED-D021-D5FF-9E88-2A6B8D106871}"/>
                  </a:ext>
                </a:extLst>
              </p:cNvPr>
              <p:cNvPicPr/>
              <p:nvPr/>
            </p:nvPicPr>
            <p:blipFill>
              <a:blip r:embed="rId6"/>
              <a:stretch>
                <a:fillRect/>
              </a:stretch>
            </p:blipFill>
            <p:spPr>
              <a:xfrm>
                <a:off x="1301974" y="2007746"/>
                <a:ext cx="4503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49CC18F-C897-401B-138E-49A4C043ACB1}"/>
                  </a:ext>
                </a:extLst>
              </p14:cNvPr>
              <p14:cNvContentPartPr/>
              <p14:nvPr/>
            </p14:nvContentPartPr>
            <p14:xfrm>
              <a:off x="1325014" y="2183786"/>
              <a:ext cx="4302720" cy="43200"/>
            </p14:xfrm>
          </p:contentPart>
        </mc:Choice>
        <mc:Fallback xmlns="">
          <p:pic>
            <p:nvPicPr>
              <p:cNvPr id="6" name="Ink 5">
                <a:extLst>
                  <a:ext uri="{FF2B5EF4-FFF2-40B4-BE49-F238E27FC236}">
                    <a16:creationId xmlns:a16="http://schemas.microsoft.com/office/drawing/2014/main" id="{549CC18F-C897-401B-138E-49A4C043ACB1}"/>
                  </a:ext>
                </a:extLst>
              </p:cNvPr>
              <p:cNvPicPr/>
              <p:nvPr/>
            </p:nvPicPr>
            <p:blipFill>
              <a:blip r:embed="rId8"/>
              <a:stretch>
                <a:fillRect/>
              </a:stretch>
            </p:blipFill>
            <p:spPr>
              <a:xfrm>
                <a:off x="1289014" y="2112146"/>
                <a:ext cx="4374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D714C864-F088-BB8B-F50B-FACD6C582D10}"/>
                  </a:ext>
                </a:extLst>
              </p14:cNvPr>
              <p14:cNvContentPartPr/>
              <p14:nvPr/>
            </p14:nvContentPartPr>
            <p14:xfrm>
              <a:off x="8480734" y="4014746"/>
              <a:ext cx="360" cy="360"/>
            </p14:xfrm>
          </p:contentPart>
        </mc:Choice>
        <mc:Fallback xmlns="">
          <p:pic>
            <p:nvPicPr>
              <p:cNvPr id="7" name="Ink 6">
                <a:extLst>
                  <a:ext uri="{FF2B5EF4-FFF2-40B4-BE49-F238E27FC236}">
                    <a16:creationId xmlns:a16="http://schemas.microsoft.com/office/drawing/2014/main" id="{D714C864-F088-BB8B-F50B-FACD6C582D10}"/>
                  </a:ext>
                </a:extLst>
              </p:cNvPr>
              <p:cNvPicPr/>
              <p:nvPr/>
            </p:nvPicPr>
            <p:blipFill>
              <a:blip r:embed="rId10"/>
              <a:stretch>
                <a:fillRect/>
              </a:stretch>
            </p:blipFill>
            <p:spPr>
              <a:xfrm>
                <a:off x="8445094" y="394310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C2E3D64-E286-DBA7-14C0-9FEC9A8797BF}"/>
                  </a:ext>
                </a:extLst>
              </p14:cNvPr>
              <p14:cNvContentPartPr/>
              <p14:nvPr/>
            </p14:nvContentPartPr>
            <p14:xfrm>
              <a:off x="6996814" y="4081346"/>
              <a:ext cx="360" cy="360"/>
            </p14:xfrm>
          </p:contentPart>
        </mc:Choice>
        <mc:Fallback xmlns="">
          <p:pic>
            <p:nvPicPr>
              <p:cNvPr id="8" name="Ink 7">
                <a:extLst>
                  <a:ext uri="{FF2B5EF4-FFF2-40B4-BE49-F238E27FC236}">
                    <a16:creationId xmlns:a16="http://schemas.microsoft.com/office/drawing/2014/main" id="{5C2E3D64-E286-DBA7-14C0-9FEC9A8797BF}"/>
                  </a:ext>
                </a:extLst>
              </p:cNvPr>
              <p:cNvPicPr/>
              <p:nvPr/>
            </p:nvPicPr>
            <p:blipFill>
              <a:blip r:embed="rId10"/>
              <a:stretch>
                <a:fillRect/>
              </a:stretch>
            </p:blipFill>
            <p:spPr>
              <a:xfrm>
                <a:off x="6960814" y="4009706"/>
                <a:ext cx="72000" cy="144000"/>
              </a:xfrm>
              <a:prstGeom prst="rect">
                <a:avLst/>
              </a:prstGeom>
            </p:spPr>
          </p:pic>
        </mc:Fallback>
      </mc:AlternateContent>
    </p:spTree>
    <p:extLst>
      <p:ext uri="{BB962C8B-B14F-4D97-AF65-F5344CB8AC3E}">
        <p14:creationId xmlns:p14="http://schemas.microsoft.com/office/powerpoint/2010/main" val="4381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public library with bookshelves">
            <a:extLst>
              <a:ext uri="{FF2B5EF4-FFF2-40B4-BE49-F238E27FC236}">
                <a16:creationId xmlns:a16="http://schemas.microsoft.com/office/drawing/2014/main" id="{63D46BED-C043-AFC4-DBC3-CEF77DDC63C7}"/>
              </a:ext>
            </a:extLst>
          </p:cNvPr>
          <p:cNvPicPr>
            <a:picLocks noChangeAspect="1"/>
          </p:cNvPicPr>
          <p:nvPr/>
        </p:nvPicPr>
        <p:blipFill rotWithShape="1">
          <a:blip r:embed="rId3"/>
          <a:srcRect r="5882" b="-1"/>
          <a:stretch/>
        </p:blipFill>
        <p:spPr>
          <a:xfrm>
            <a:off x="1" y="10"/>
            <a:ext cx="9669642" cy="6857990"/>
          </a:xfrm>
          <a:prstGeom prst="rect">
            <a:avLst/>
          </a:prstGeom>
        </p:spPr>
      </p:pic>
      <p:sp>
        <p:nvSpPr>
          <p:cNvPr id="18" name="Rectangle 17">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ED234A6-056B-2ED7-439B-68B29EA82C49}"/>
              </a:ext>
            </a:extLst>
          </p:cNvPr>
          <p:cNvSpPr>
            <a:spLocks noGrp="1"/>
          </p:cNvSpPr>
          <p:nvPr>
            <p:ph type="title"/>
          </p:nvPr>
        </p:nvSpPr>
        <p:spPr>
          <a:xfrm>
            <a:off x="7531610" y="365125"/>
            <a:ext cx="3822189" cy="1899912"/>
          </a:xfrm>
        </p:spPr>
        <p:txBody>
          <a:bodyPr>
            <a:normAutofit/>
          </a:bodyPr>
          <a:lstStyle/>
          <a:p>
            <a:r>
              <a:rPr lang="en-GB" sz="3700" dirty="0"/>
              <a:t>But what ‘threat’ does AI present to the student essay?</a:t>
            </a:r>
            <a:endParaRPr lang="en-ZW" sz="3700" dirty="0"/>
          </a:p>
        </p:txBody>
      </p:sp>
      <p:sp>
        <p:nvSpPr>
          <p:cNvPr id="3" name="Content Placeholder 2">
            <a:extLst>
              <a:ext uri="{FF2B5EF4-FFF2-40B4-BE49-F238E27FC236}">
                <a16:creationId xmlns:a16="http://schemas.microsoft.com/office/drawing/2014/main" id="{54E64720-9574-5277-4AAD-AEA54EC3E9F8}"/>
              </a:ext>
            </a:extLst>
          </p:cNvPr>
          <p:cNvSpPr>
            <a:spLocks noGrp="1"/>
          </p:cNvSpPr>
          <p:nvPr>
            <p:ph idx="1"/>
          </p:nvPr>
        </p:nvSpPr>
        <p:spPr>
          <a:xfrm>
            <a:off x="7531610" y="2434201"/>
            <a:ext cx="3822189" cy="3742762"/>
          </a:xfrm>
        </p:spPr>
        <p:txBody>
          <a:bodyPr>
            <a:normAutofit/>
          </a:bodyPr>
          <a:lstStyle/>
          <a:p>
            <a:r>
              <a:rPr lang="en-GB" sz="2000" b="1" dirty="0"/>
              <a:t>Do students really need to read and write in English?</a:t>
            </a:r>
          </a:p>
          <a:p>
            <a:pPr marL="0" indent="0">
              <a:buNone/>
            </a:pPr>
            <a:r>
              <a:rPr lang="en-GB" sz="2000" dirty="0"/>
              <a:t>with translation software such as </a:t>
            </a:r>
            <a:r>
              <a:rPr lang="en-GB" sz="2000"/>
              <a:t>DeepL</a:t>
            </a:r>
            <a:endParaRPr lang="en-GB" sz="2000" dirty="0"/>
          </a:p>
          <a:p>
            <a:r>
              <a:rPr lang="en-GB" sz="2000" b="1" dirty="0"/>
              <a:t>How can we defend academic integrity? </a:t>
            </a:r>
          </a:p>
          <a:p>
            <a:pPr marL="0" indent="0">
              <a:buNone/>
            </a:pPr>
            <a:r>
              <a:rPr lang="en-GB" sz="2000" dirty="0"/>
              <a:t>if it’s so easy to cheat, if </a:t>
            </a:r>
            <a:r>
              <a:rPr lang="en-GB" sz="2000"/>
              <a:t>ChatGPT</a:t>
            </a:r>
            <a:r>
              <a:rPr lang="en-GB" sz="2000" dirty="0"/>
              <a:t> can compose essays in seconds.</a:t>
            </a:r>
          </a:p>
        </p:txBody>
      </p:sp>
    </p:spTree>
    <p:extLst>
      <p:ext uri="{BB962C8B-B14F-4D97-AF65-F5344CB8AC3E}">
        <p14:creationId xmlns:p14="http://schemas.microsoft.com/office/powerpoint/2010/main" val="642140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9FD9FF-31C8-784B-CCED-B8DDABE1B87B}"/>
              </a:ext>
            </a:extLst>
          </p:cNvPr>
          <p:cNvSpPr>
            <a:spLocks noGrp="1"/>
          </p:cNvSpPr>
          <p:nvPr>
            <p:ph type="title"/>
          </p:nvPr>
        </p:nvSpPr>
        <p:spPr>
          <a:xfrm>
            <a:off x="6513788" y="365125"/>
            <a:ext cx="4840010" cy="1807305"/>
          </a:xfrm>
        </p:spPr>
        <p:txBody>
          <a:bodyPr>
            <a:normAutofit/>
          </a:bodyPr>
          <a:lstStyle/>
          <a:p>
            <a:r>
              <a:rPr lang="en-GB" sz="4100" b="1"/>
              <a:t>Can the student essay survive ChatGPT?</a:t>
            </a:r>
            <a:endParaRPr lang="en-ZW" sz="4100"/>
          </a:p>
        </p:txBody>
      </p:sp>
      <p:pic>
        <p:nvPicPr>
          <p:cNvPr id="5" name="Picture 4" descr="Abstract blurred public library with bookshelves">
            <a:extLst>
              <a:ext uri="{FF2B5EF4-FFF2-40B4-BE49-F238E27FC236}">
                <a16:creationId xmlns:a16="http://schemas.microsoft.com/office/drawing/2014/main" id="{49D1EF83-1801-DD35-1415-E7719ABC6DCC}"/>
              </a:ext>
            </a:extLst>
          </p:cNvPr>
          <p:cNvPicPr>
            <a:picLocks noChangeAspect="1"/>
          </p:cNvPicPr>
          <p:nvPr/>
        </p:nvPicPr>
        <p:blipFill rotWithShape="1">
          <a:blip r:embed="rId3"/>
          <a:srcRect l="9063" r="31403"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4EC6983-409F-B506-0ACC-0C3032BD2BA4}"/>
              </a:ext>
            </a:extLst>
          </p:cNvPr>
          <p:cNvSpPr>
            <a:spLocks noGrp="1"/>
          </p:cNvSpPr>
          <p:nvPr>
            <p:ph idx="1"/>
          </p:nvPr>
        </p:nvSpPr>
        <p:spPr>
          <a:xfrm>
            <a:off x="6513788" y="2333297"/>
            <a:ext cx="4840010" cy="3843666"/>
          </a:xfrm>
        </p:spPr>
        <p:txBody>
          <a:bodyPr>
            <a:normAutofit/>
          </a:bodyPr>
          <a:lstStyle/>
          <a:p>
            <a:r>
              <a:rPr lang="en-GB" sz="1600" b="1" i="0" dirty="0" err="1">
                <a:effectLst/>
                <a:latin typeface="+mj-lt"/>
              </a:rPr>
              <a:t>Zaretsky</a:t>
            </a:r>
            <a:r>
              <a:rPr lang="en-GB" sz="1600" b="1" i="0" dirty="0">
                <a:effectLst/>
                <a:latin typeface="+mj-lt"/>
              </a:rPr>
              <a:t> (2023</a:t>
            </a:r>
            <a:r>
              <a:rPr lang="en-GB" sz="1600" b="0" i="0" dirty="0">
                <a:effectLst/>
                <a:latin typeface="+mj-lt"/>
              </a:rPr>
              <a:t>) claims </a:t>
            </a:r>
            <a:r>
              <a:rPr lang="en-GB" sz="1600" dirty="0">
                <a:latin typeface="+mj-lt"/>
              </a:rPr>
              <a:t>it’s</a:t>
            </a:r>
            <a:r>
              <a:rPr lang="en-GB" sz="1600" b="0" i="0" dirty="0">
                <a:effectLst/>
                <a:latin typeface="+mj-lt"/>
              </a:rPr>
              <a:t> already </a:t>
            </a:r>
            <a:r>
              <a:rPr lang="en-GB" sz="1600" b="1" i="0" dirty="0">
                <a:effectLst/>
                <a:latin typeface="+mj-lt"/>
              </a:rPr>
              <a:t>‘a corpse that students and teachers have an equal interest in pretending is still alive</a:t>
            </a:r>
            <a:r>
              <a:rPr lang="en-GB" sz="1600" b="0" i="0" dirty="0">
                <a:effectLst/>
                <a:latin typeface="+mj-lt"/>
              </a:rPr>
              <a:t>…’ </a:t>
            </a:r>
            <a:r>
              <a:rPr lang="en-ZW" sz="1600" dirty="0">
                <a:latin typeface="+mj-lt"/>
                <a:hlinkClick r:id="rId4"/>
              </a:rPr>
              <a:t>https://theamericanscholar.org/words-words-words/</a:t>
            </a:r>
            <a:endParaRPr lang="en-ZW" sz="1600" dirty="0">
              <a:latin typeface="+mj-lt"/>
            </a:endParaRPr>
          </a:p>
          <a:p>
            <a:endParaRPr lang="en-ZW" sz="1600" dirty="0">
              <a:latin typeface="+mj-lt"/>
            </a:endParaRPr>
          </a:p>
          <a:p>
            <a:r>
              <a:rPr lang="en-ZW" sz="1600" dirty="0">
                <a:effectLst/>
                <a:latin typeface="+mj-lt"/>
                <a:ea typeface="Calibri" panose="020F0502020204030204" pitchFamily="34" charset="0"/>
                <a:cs typeface="Times New Roman" panose="02020603050405020304" pitchFamily="18" charset="0"/>
              </a:rPr>
              <a:t>Marche says, ‘In a tech-</a:t>
            </a:r>
            <a:r>
              <a:rPr lang="en-ZW" sz="1600" dirty="0" err="1">
                <a:effectLst/>
                <a:latin typeface="+mj-lt"/>
                <a:ea typeface="Calibri" panose="020F0502020204030204" pitchFamily="34" charset="0"/>
                <a:cs typeface="Times New Roman" panose="02020603050405020304" pitchFamily="18" charset="0"/>
              </a:rPr>
              <a:t>centered</a:t>
            </a:r>
            <a:r>
              <a:rPr lang="en-ZW" sz="1600" dirty="0">
                <a:effectLst/>
                <a:latin typeface="+mj-lt"/>
                <a:ea typeface="Calibri" panose="020F0502020204030204" pitchFamily="34" charset="0"/>
                <a:cs typeface="Times New Roman" panose="02020603050405020304" pitchFamily="18" charset="0"/>
              </a:rPr>
              <a:t> world, language matters, </a:t>
            </a:r>
            <a:r>
              <a:rPr lang="en-ZW" sz="1600" b="1" dirty="0">
                <a:effectLst/>
                <a:latin typeface="+mj-lt"/>
                <a:ea typeface="Calibri" panose="020F0502020204030204" pitchFamily="34" charset="0"/>
                <a:cs typeface="Times New Roman" panose="02020603050405020304" pitchFamily="18" charset="0"/>
              </a:rPr>
              <a:t>voice</a:t>
            </a:r>
            <a:r>
              <a:rPr lang="en-ZW" sz="1600" dirty="0">
                <a:effectLst/>
                <a:latin typeface="+mj-lt"/>
                <a:ea typeface="Calibri" panose="020F0502020204030204" pitchFamily="34" charset="0"/>
                <a:cs typeface="Times New Roman" panose="02020603050405020304" pitchFamily="18" charset="0"/>
              </a:rPr>
              <a:t> and style matter, the study of eloquence matters, history matters, ethical systems matter. But the situation </a:t>
            </a:r>
            <a:r>
              <a:rPr lang="en-ZW" sz="1600" b="1" dirty="0">
                <a:effectLst/>
                <a:latin typeface="+mj-lt"/>
                <a:ea typeface="Calibri" panose="020F0502020204030204" pitchFamily="34" charset="0"/>
                <a:cs typeface="Times New Roman" panose="02020603050405020304" pitchFamily="18" charset="0"/>
              </a:rPr>
              <a:t>requires humanists to explain why they matter</a:t>
            </a:r>
            <a:r>
              <a:rPr lang="en-ZW" sz="1600" dirty="0">
                <a:effectLst/>
                <a:latin typeface="+mj-lt"/>
                <a:ea typeface="Calibri" panose="020F0502020204030204" pitchFamily="34" charset="0"/>
                <a:cs typeface="Times New Roman" panose="02020603050405020304" pitchFamily="18" charset="0"/>
              </a:rPr>
              <a:t>, not constantly undermine their own intellectual foundations’(2022).</a:t>
            </a:r>
            <a:r>
              <a:rPr lang="en-ZW" sz="1600" u="sng" dirty="0">
                <a:latin typeface="+mj-lt"/>
                <a:ea typeface="Calibri" panose="020F0502020204030204" pitchFamily="34" charset="0"/>
                <a:cs typeface="Times New Roman" panose="02020603050405020304" pitchFamily="18" charset="0"/>
                <a:hlinkClick r:id="rId5"/>
              </a:rPr>
              <a:t> https://www.theatlantic.com/technology/archive/2022/12/chatgpt-ai-writing-college-student-essays/672371/</a:t>
            </a:r>
            <a:endParaRPr lang="en-ZW" sz="1600" dirty="0">
              <a:latin typeface="+mj-lt"/>
              <a:ea typeface="Calibri" panose="020F0502020204030204" pitchFamily="34" charset="0"/>
              <a:cs typeface="Times New Roman" panose="02020603050405020304" pitchFamily="18" charset="0"/>
            </a:endParaRPr>
          </a:p>
          <a:p>
            <a:endParaRPr lang="en-ZW" sz="1600" dirty="0"/>
          </a:p>
        </p:txBody>
      </p:sp>
    </p:spTree>
    <p:extLst>
      <p:ext uri="{BB962C8B-B14F-4D97-AF65-F5344CB8AC3E}">
        <p14:creationId xmlns:p14="http://schemas.microsoft.com/office/powerpoint/2010/main" val="3444205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DDADF-0BB6-02AC-9A06-715B469E84E0}"/>
              </a:ext>
            </a:extLst>
          </p:cNvPr>
          <p:cNvSpPr>
            <a:spLocks noGrp="1"/>
          </p:cNvSpPr>
          <p:nvPr>
            <p:ph type="title"/>
          </p:nvPr>
        </p:nvSpPr>
        <p:spPr/>
        <p:txBody>
          <a:bodyPr/>
          <a:lstStyle/>
          <a:p>
            <a:r>
              <a:rPr lang="en-ZW" b="1">
                <a:latin typeface="Calibri" panose="020F0502020204030204" pitchFamily="34" charset="0"/>
                <a:ea typeface="Calibri" panose="020F0502020204030204" pitchFamily="34" charset="0"/>
                <a:cs typeface="Times New Roman" panose="02020603050405020304" pitchFamily="18" charset="0"/>
              </a:rPr>
              <a:t>Did ChatGPT Kill the Student Essay?</a:t>
            </a:r>
            <a:endParaRPr lang="en-ZW" dirty="0"/>
          </a:p>
        </p:txBody>
      </p:sp>
      <p:sp>
        <p:nvSpPr>
          <p:cNvPr id="3" name="Content Placeholder 2">
            <a:extLst>
              <a:ext uri="{FF2B5EF4-FFF2-40B4-BE49-F238E27FC236}">
                <a16:creationId xmlns:a16="http://schemas.microsoft.com/office/drawing/2014/main" id="{C212A448-E9AE-0339-4783-1651E9434617}"/>
              </a:ext>
            </a:extLst>
          </p:cNvPr>
          <p:cNvSpPr>
            <a:spLocks noGrp="1"/>
          </p:cNvSpPr>
          <p:nvPr>
            <p:ph idx="1"/>
          </p:nvPr>
        </p:nvSpPr>
        <p:spPr/>
        <p:txBody>
          <a:bodyPr>
            <a:noAutofit/>
          </a:bodyPr>
          <a:lstStyle/>
          <a:p>
            <a:pPr marL="0" indent="0">
              <a:lnSpc>
                <a:spcPct val="107000"/>
              </a:lnSpc>
              <a:spcAft>
                <a:spcPts val="800"/>
              </a:spcAft>
              <a:buNone/>
            </a:pPr>
            <a:r>
              <a:rPr lang="en-ZW" sz="2400" dirty="0" err="1">
                <a:effectLst/>
                <a:latin typeface="+mj-lt"/>
                <a:ea typeface="Calibri" panose="020F0502020204030204" pitchFamily="34" charset="0"/>
                <a:cs typeface="Times New Roman" panose="02020603050405020304" pitchFamily="18" charset="0"/>
              </a:rPr>
              <a:t>Skorburg</a:t>
            </a:r>
            <a:r>
              <a:rPr lang="en-ZW" sz="2400" dirty="0">
                <a:effectLst/>
                <a:latin typeface="+mj-lt"/>
                <a:ea typeface="Calibri" panose="020F0502020204030204" pitchFamily="34" charset="0"/>
                <a:cs typeface="Times New Roman" panose="02020603050405020304" pitchFamily="18" charset="0"/>
              </a:rPr>
              <a:t> and White (2023) say </a:t>
            </a:r>
            <a:r>
              <a:rPr lang="en-ZW" sz="2400" dirty="0">
                <a:latin typeface="+mj-lt"/>
                <a:ea typeface="Calibri" panose="020F0502020204030204" pitchFamily="34" charset="0"/>
                <a:cs typeface="Times New Roman" panose="02020603050405020304" pitchFamily="18" charset="0"/>
              </a:rPr>
              <a:t>No! It cannot rival HI.</a:t>
            </a:r>
            <a:endParaRPr lang="en-ZW" sz="24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r>
              <a:rPr lang="en-ZW" sz="2400" dirty="0">
                <a:latin typeface="+mj-lt"/>
                <a:ea typeface="Calibri" panose="020F0502020204030204" pitchFamily="34" charset="0"/>
                <a:cs typeface="Times New Roman" panose="02020603050405020304" pitchFamily="18" charset="0"/>
              </a:rPr>
              <a:t>1. I</a:t>
            </a:r>
            <a:r>
              <a:rPr lang="en-ZW" sz="2400" dirty="0">
                <a:effectLst/>
                <a:latin typeface="+mj-lt"/>
                <a:ea typeface="Calibri" panose="020F0502020204030204" pitchFamily="34" charset="0"/>
                <a:cs typeface="Times New Roman" panose="02020603050405020304" pitchFamily="18" charset="0"/>
              </a:rPr>
              <a:t>t shows </a:t>
            </a:r>
            <a:r>
              <a:rPr lang="en-ZW" sz="2400" b="1" dirty="0">
                <a:effectLst/>
                <a:latin typeface="+mj-lt"/>
                <a:ea typeface="Calibri" panose="020F0502020204030204" pitchFamily="34" charset="0"/>
                <a:cs typeface="Times New Roman" panose="02020603050405020304" pitchFamily="18" charset="0"/>
              </a:rPr>
              <a:t>no regard for understanding, judgment or truth.</a:t>
            </a:r>
          </a:p>
          <a:p>
            <a:pPr marL="0" indent="0">
              <a:lnSpc>
                <a:spcPct val="107000"/>
              </a:lnSpc>
              <a:spcAft>
                <a:spcPts val="800"/>
              </a:spcAft>
              <a:buNone/>
            </a:pPr>
            <a:r>
              <a:rPr lang="en-ZW" sz="2400" b="1" dirty="0">
                <a:effectLst/>
                <a:latin typeface="+mj-lt"/>
                <a:ea typeface="Calibri" panose="020F0502020204030204" pitchFamily="34" charset="0"/>
                <a:cs typeface="Times New Roman" panose="02020603050405020304" pitchFamily="18" charset="0"/>
              </a:rPr>
              <a:t>2. </a:t>
            </a:r>
            <a:r>
              <a:rPr lang="en-ZW" sz="2400" b="1" dirty="0" err="1">
                <a:effectLst/>
                <a:latin typeface="+mj-lt"/>
                <a:ea typeface="Calibri" panose="020F0502020204030204" pitchFamily="34" charset="0"/>
                <a:cs typeface="Times New Roman" panose="02020603050405020304" pitchFamily="18" charset="0"/>
              </a:rPr>
              <a:t>ChatGPT</a:t>
            </a:r>
            <a:r>
              <a:rPr lang="en-ZW" sz="2400" b="1" dirty="0">
                <a:effectLst/>
                <a:latin typeface="+mj-lt"/>
                <a:ea typeface="Calibri" panose="020F0502020204030204" pitchFamily="34" charset="0"/>
                <a:cs typeface="Times New Roman" panose="02020603050405020304" pitchFamily="18" charset="0"/>
              </a:rPr>
              <a:t> is a consummate ‘Bullshitter’ </a:t>
            </a:r>
            <a:r>
              <a:rPr lang="en-ZW" sz="2400" b="1" dirty="0">
                <a:latin typeface="+mj-lt"/>
                <a:ea typeface="Calibri" panose="020F0502020204030204" pitchFamily="34" charset="0"/>
                <a:cs typeface="Times New Roman" panose="02020603050405020304" pitchFamily="18" charset="0"/>
              </a:rPr>
              <a:t>that</a:t>
            </a:r>
            <a:r>
              <a:rPr lang="en-ZW" sz="2400" b="1" dirty="0">
                <a:effectLst/>
                <a:latin typeface="+mj-lt"/>
                <a:ea typeface="Calibri" panose="020F0502020204030204" pitchFamily="34" charset="0"/>
                <a:cs typeface="Times New Roman" panose="02020603050405020304" pitchFamily="18" charset="0"/>
              </a:rPr>
              <a:t> doesn’t give a damn!</a:t>
            </a:r>
          </a:p>
          <a:p>
            <a:pPr marL="0" indent="0">
              <a:lnSpc>
                <a:spcPct val="107000"/>
              </a:lnSpc>
              <a:spcAft>
                <a:spcPts val="800"/>
              </a:spcAft>
              <a:buNone/>
            </a:pPr>
            <a:r>
              <a:rPr lang="en-ZW" sz="2400" dirty="0">
                <a:latin typeface="+mj-lt"/>
                <a:ea typeface="Calibri" panose="020F0502020204030204" pitchFamily="34" charset="0"/>
                <a:cs typeface="Times New Roman" panose="02020603050405020304" pitchFamily="18" charset="0"/>
              </a:rPr>
              <a:t>3. U</a:t>
            </a:r>
            <a:r>
              <a:rPr lang="en-ZW" sz="2400" dirty="0">
                <a:effectLst/>
                <a:latin typeface="+mj-lt"/>
                <a:ea typeface="Calibri" panose="020F0502020204030204" pitchFamily="34" charset="0"/>
                <a:cs typeface="Times New Roman" panose="02020603050405020304" pitchFamily="18" charset="0"/>
              </a:rPr>
              <a:t>nderstanding and judgment require </a:t>
            </a:r>
            <a:r>
              <a:rPr lang="en-ZW" sz="2400" b="1" dirty="0">
                <a:effectLst/>
                <a:latin typeface="+mj-lt"/>
                <a:ea typeface="Calibri" panose="020F0502020204030204" pitchFamily="34" charset="0"/>
                <a:cs typeface="Times New Roman" panose="02020603050405020304" pitchFamily="18" charset="0"/>
              </a:rPr>
              <a:t>giving a damn; </a:t>
            </a:r>
            <a:r>
              <a:rPr lang="en-ZW" sz="2400" dirty="0">
                <a:effectLst/>
                <a:latin typeface="+mj-lt"/>
                <a:ea typeface="Calibri" panose="020F0502020204030204" pitchFamily="34" charset="0"/>
                <a:cs typeface="Times New Roman" panose="02020603050405020304" pitchFamily="18" charset="0"/>
              </a:rPr>
              <a:t>and student essays </a:t>
            </a:r>
            <a:r>
              <a:rPr lang="en-ZW" sz="2400" dirty="0">
                <a:latin typeface="+mj-lt"/>
                <a:ea typeface="Calibri" panose="020F0502020204030204" pitchFamily="34" charset="0"/>
                <a:cs typeface="Times New Roman" panose="02020603050405020304" pitchFamily="18" charset="0"/>
              </a:rPr>
              <a:t>should too!</a:t>
            </a:r>
            <a:endParaRPr lang="en-ZW" sz="24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ZW" sz="2000" dirty="0">
              <a:effectLst/>
              <a:latin typeface="+mj-l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ZW" sz="2000" dirty="0">
              <a:effectLst/>
              <a:latin typeface="+mj-lt"/>
              <a:ea typeface="Calibri" panose="020F0502020204030204" pitchFamily="34" charset="0"/>
              <a:cs typeface="Times New Roman" panose="02020603050405020304" pitchFamily="18" charset="0"/>
            </a:endParaRPr>
          </a:p>
          <a:p>
            <a:r>
              <a:rPr kumimoji="0" lang="en-ZW" sz="1600" b="0" i="0" u="sng" strike="noStrike" kern="1200" cap="none" spc="0" normalizeH="0" baseline="0" noProof="0" dirty="0">
                <a:ln>
                  <a:noFill/>
                </a:ln>
                <a:solidFill>
                  <a:srgbClr val="0563C1"/>
                </a:solidFill>
                <a:effectLst/>
                <a:uLnTx/>
                <a:uFillTx/>
                <a:latin typeface="+mj-lt"/>
                <a:ea typeface="Calibri" panose="020F0502020204030204" pitchFamily="34" charset="0"/>
                <a:cs typeface="Times New Roman" panose="02020603050405020304" pitchFamily="18" charset="0"/>
                <a:hlinkClick r:id="rId3"/>
              </a:rPr>
              <a:t>https://theconversation.com/chatgpt-killed-the-student-essay-philosophers-call-bullshit-200195</a:t>
            </a:r>
            <a:endParaRPr lang="en-ZW" sz="1600" dirty="0">
              <a:latin typeface="+mj-lt"/>
            </a:endParaRPr>
          </a:p>
        </p:txBody>
      </p:sp>
    </p:spTree>
    <p:extLst>
      <p:ext uri="{BB962C8B-B14F-4D97-AF65-F5344CB8AC3E}">
        <p14:creationId xmlns:p14="http://schemas.microsoft.com/office/powerpoint/2010/main" val="364566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3681E-6653-CFE8-BD45-8F4A58D38C8E}"/>
              </a:ext>
            </a:extLst>
          </p:cNvPr>
          <p:cNvSpPr>
            <a:spLocks noGrp="1"/>
          </p:cNvSpPr>
          <p:nvPr>
            <p:ph type="title"/>
          </p:nvPr>
        </p:nvSpPr>
        <p:spPr>
          <a:xfrm>
            <a:off x="572493" y="238539"/>
            <a:ext cx="11018520" cy="1434415"/>
          </a:xfrm>
        </p:spPr>
        <p:txBody>
          <a:bodyPr anchor="b">
            <a:normAutofit/>
          </a:bodyPr>
          <a:lstStyle/>
          <a:p>
            <a:r>
              <a:rPr lang="en-GB" sz="5400" dirty="0"/>
              <a:t>I begin with 3 Questions …</a:t>
            </a:r>
            <a:endParaRPr lang="en-ZW"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08D195-DC1C-CAC3-0E91-B92DFD029F90}"/>
              </a:ext>
            </a:extLst>
          </p:cNvPr>
          <p:cNvSpPr>
            <a:spLocks noGrp="1"/>
          </p:cNvSpPr>
          <p:nvPr>
            <p:ph idx="1"/>
          </p:nvPr>
        </p:nvSpPr>
        <p:spPr>
          <a:xfrm>
            <a:off x="572493" y="2071316"/>
            <a:ext cx="6713552" cy="4119172"/>
          </a:xfrm>
        </p:spPr>
        <p:txBody>
          <a:bodyPr anchor="t">
            <a:normAutofit lnSpcReduction="10000"/>
          </a:bodyPr>
          <a:lstStyle/>
          <a:p>
            <a:r>
              <a:rPr lang="en-GB" sz="2200" dirty="0"/>
              <a:t>Is the author dead?</a:t>
            </a:r>
          </a:p>
          <a:p>
            <a:r>
              <a:rPr lang="en-GB" sz="2200" dirty="0"/>
              <a:t>Is the student essay dead?</a:t>
            </a:r>
          </a:p>
          <a:p>
            <a:r>
              <a:rPr lang="en-GB" sz="2200" dirty="0"/>
              <a:t>Is the EAP practitioner dead?</a:t>
            </a:r>
          </a:p>
          <a:p>
            <a:pPr marL="0" indent="0">
              <a:buNone/>
            </a:pPr>
            <a:endParaRPr lang="en-GB" sz="2200" dirty="0"/>
          </a:p>
          <a:p>
            <a:endParaRPr lang="en-GB" sz="2200" dirty="0"/>
          </a:p>
          <a:p>
            <a:endParaRPr lang="en-GB" sz="2200" dirty="0"/>
          </a:p>
          <a:p>
            <a:endParaRPr lang="en-GB" sz="2200" dirty="0"/>
          </a:p>
          <a:p>
            <a:endParaRPr lang="en-GB" sz="2200" dirty="0"/>
          </a:p>
          <a:p>
            <a:r>
              <a:rPr lang="en-GB" sz="2200" dirty="0"/>
              <a:t>And in answering, we’ll consider HI (Human Intelligence) versus AI (Artificial Intelligence) and the critical role of human voice.</a:t>
            </a:r>
          </a:p>
        </p:txBody>
      </p:sp>
      <p:pic>
        <p:nvPicPr>
          <p:cNvPr id="5" name="Picture 4" descr="Ceramic La Catrina skeleton">
            <a:extLst>
              <a:ext uri="{FF2B5EF4-FFF2-40B4-BE49-F238E27FC236}">
                <a16:creationId xmlns:a16="http://schemas.microsoft.com/office/drawing/2014/main" id="{1E83B026-82C6-D4FC-5512-5A1CA37ED66B}"/>
              </a:ext>
            </a:extLst>
          </p:cNvPr>
          <p:cNvPicPr>
            <a:picLocks noChangeAspect="1"/>
          </p:cNvPicPr>
          <p:nvPr/>
        </p:nvPicPr>
        <p:blipFill rotWithShape="1">
          <a:blip r:embed="rId3">
            <a:extLst>
              <a:ext uri="{28A0092B-C50C-407E-A947-70E740481C1C}">
                <a14:useLocalDpi xmlns:a14="http://schemas.microsoft.com/office/drawing/2010/main" val="0"/>
              </a:ext>
            </a:extLst>
          </a:blip>
          <a:srcRect l="19910" r="14909" b="-2"/>
          <a:stretch/>
        </p:blipFill>
        <p:spPr>
          <a:xfrm>
            <a:off x="7675658" y="2093976"/>
            <a:ext cx="3941064" cy="4096512"/>
          </a:xfrm>
          <a:prstGeom prst="rect">
            <a:avLst/>
          </a:prstGeom>
        </p:spPr>
      </p:pic>
    </p:spTree>
    <p:extLst>
      <p:ext uri="{BB962C8B-B14F-4D97-AF65-F5344CB8AC3E}">
        <p14:creationId xmlns:p14="http://schemas.microsoft.com/office/powerpoint/2010/main" val="42433328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4DEA9C-0A3E-0FAF-6B6D-4C53CDCE8916}"/>
              </a:ext>
            </a:extLst>
          </p:cNvPr>
          <p:cNvSpPr>
            <a:spLocks noGrp="1"/>
          </p:cNvSpPr>
          <p:nvPr>
            <p:ph type="title"/>
          </p:nvPr>
        </p:nvSpPr>
        <p:spPr>
          <a:xfrm>
            <a:off x="630936" y="639520"/>
            <a:ext cx="3429000" cy="1719072"/>
          </a:xfrm>
        </p:spPr>
        <p:txBody>
          <a:bodyPr anchor="b">
            <a:normAutofit/>
          </a:bodyPr>
          <a:lstStyle/>
          <a:p>
            <a:r>
              <a:rPr lang="en-GB" sz="3400" dirty="0"/>
              <a:t>What would we lose if the student essay died?</a:t>
            </a:r>
            <a:endParaRPr lang="en-ZW" sz="3400" dirty="0"/>
          </a:p>
        </p:txBody>
      </p:sp>
      <p:sp>
        <p:nvSpPr>
          <p:cNvPr id="10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18B54A-F06B-2077-AB17-9DB226C979D2}"/>
              </a:ext>
            </a:extLst>
          </p:cNvPr>
          <p:cNvSpPr>
            <a:spLocks noGrp="1"/>
          </p:cNvSpPr>
          <p:nvPr>
            <p:ph idx="1"/>
          </p:nvPr>
        </p:nvSpPr>
        <p:spPr>
          <a:xfrm>
            <a:off x="630936" y="2807208"/>
            <a:ext cx="3429000" cy="3410712"/>
          </a:xfrm>
        </p:spPr>
        <p:txBody>
          <a:bodyPr anchor="t">
            <a:normAutofit lnSpcReduction="10000"/>
          </a:bodyPr>
          <a:lstStyle/>
          <a:p>
            <a:pPr marL="0" indent="0">
              <a:buNone/>
            </a:pPr>
            <a:endParaRPr lang="en-GB" sz="2000" dirty="0"/>
          </a:p>
          <a:p>
            <a:pPr marL="0" indent="0">
              <a:buNone/>
            </a:pPr>
            <a:r>
              <a:rPr lang="en-ZW" sz="2000" dirty="0"/>
              <a:t>Please discuss with the person(s) next to you for 2 minutes, and comment on the Padlet link.</a:t>
            </a:r>
          </a:p>
          <a:p>
            <a:pPr marL="0" indent="0">
              <a:buNone/>
            </a:pPr>
            <a:endParaRPr lang="en-ZW" sz="2000" dirty="0"/>
          </a:p>
          <a:p>
            <a:pPr marL="0" indent="0">
              <a:buNone/>
            </a:pPr>
            <a:endParaRPr lang="en-ZW" sz="2000" dirty="0"/>
          </a:p>
          <a:p>
            <a:pPr marL="0" indent="0">
              <a:buNone/>
            </a:pPr>
            <a:r>
              <a:rPr lang="en-ZW" sz="2000" dirty="0">
                <a:hlinkClick r:id="rId2"/>
              </a:rPr>
              <a:t>https://padlet.com/drewcshaw1/implications-of-ai-assisted-writing-what-would-we-lose-if-th-xmgd6sdqq8y30rxk</a:t>
            </a:r>
            <a:endParaRPr lang="en-ZW" sz="2000" dirty="0"/>
          </a:p>
          <a:p>
            <a:pPr marL="0" indent="0">
              <a:buNone/>
            </a:pPr>
            <a:endParaRPr lang="en-ZW" sz="2000" dirty="0"/>
          </a:p>
          <a:p>
            <a:pPr marL="0" indent="0">
              <a:buNone/>
            </a:pPr>
            <a:endParaRPr lang="en-ZW" sz="2000" dirty="0"/>
          </a:p>
          <a:p>
            <a:pPr marL="0" indent="0">
              <a:buNone/>
            </a:pPr>
            <a:endParaRPr lang="en-ZW" sz="2000" dirty="0"/>
          </a:p>
        </p:txBody>
      </p:sp>
      <p:pic>
        <p:nvPicPr>
          <p:cNvPr id="1026" name="Picture 2" descr="QR code for this padlet">
            <a:extLst>
              <a:ext uri="{FF2B5EF4-FFF2-40B4-BE49-F238E27FC236}">
                <a16:creationId xmlns:a16="http://schemas.microsoft.com/office/drawing/2014/main" id="{CE6174B9-9C10-F800-D7C0-B4664CDA59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17236" y="640080"/>
            <a:ext cx="5577840" cy="557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756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70A54B-A0D5-A7AE-AB9A-92A5D7BC6569}"/>
              </a:ext>
            </a:extLst>
          </p:cNvPr>
          <p:cNvSpPr>
            <a:spLocks noGrp="1"/>
          </p:cNvSpPr>
          <p:nvPr>
            <p:ph type="title"/>
          </p:nvPr>
        </p:nvSpPr>
        <p:spPr>
          <a:xfrm>
            <a:off x="5297762" y="329184"/>
            <a:ext cx="6251110" cy="1783080"/>
          </a:xfrm>
        </p:spPr>
        <p:txBody>
          <a:bodyPr anchor="b">
            <a:normAutofit/>
          </a:bodyPr>
          <a:lstStyle/>
          <a:p>
            <a:r>
              <a:rPr lang="en-GB" sz="5000"/>
              <a:t>Reforming assessment types and processes</a:t>
            </a:r>
            <a:endParaRPr lang="en-ZW" sz="5000"/>
          </a:p>
        </p:txBody>
      </p:sp>
      <p:pic>
        <p:nvPicPr>
          <p:cNvPr id="5" name="Picture 4" descr="White bulbs with a yellow one standing out">
            <a:extLst>
              <a:ext uri="{FF2B5EF4-FFF2-40B4-BE49-F238E27FC236}">
                <a16:creationId xmlns:a16="http://schemas.microsoft.com/office/drawing/2014/main" id="{6432C4A3-DDD3-DF6A-C13F-6D2D61573D79}"/>
              </a:ext>
            </a:extLst>
          </p:cNvPr>
          <p:cNvPicPr>
            <a:picLocks noChangeAspect="1"/>
          </p:cNvPicPr>
          <p:nvPr/>
        </p:nvPicPr>
        <p:blipFill rotWithShape="1">
          <a:blip r:embed="rId3"/>
          <a:srcRect l="19399" r="3526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9E9BB38-D4DA-71EA-3462-D55AA10ECE85}"/>
              </a:ext>
            </a:extLst>
          </p:cNvPr>
          <p:cNvSpPr>
            <a:spLocks noGrp="1"/>
          </p:cNvSpPr>
          <p:nvPr>
            <p:ph idx="1"/>
          </p:nvPr>
        </p:nvSpPr>
        <p:spPr>
          <a:xfrm>
            <a:off x="5297762" y="2706624"/>
            <a:ext cx="6251110" cy="3483864"/>
          </a:xfrm>
        </p:spPr>
        <p:txBody>
          <a:bodyPr>
            <a:normAutofit/>
          </a:bodyPr>
          <a:lstStyle/>
          <a:p>
            <a:r>
              <a:rPr lang="en-GB" sz="1900">
                <a:latin typeface="+mj-lt"/>
              </a:rPr>
              <a:t>Katia Dowdle (2023) proposes an alternative ‘Oral Essay’.</a:t>
            </a:r>
          </a:p>
          <a:p>
            <a:r>
              <a:rPr lang="en-GB" sz="1900">
                <a:latin typeface="+mj-lt"/>
              </a:rPr>
              <a:t>Others advocate oral (in-class) presentations of essay plans and outlines – followed by Q&amp;A - before any writing begins.</a:t>
            </a:r>
          </a:p>
          <a:p>
            <a:r>
              <a:rPr lang="en-GB" sz="1900">
                <a:latin typeface="+mj-lt"/>
              </a:rPr>
              <a:t>Vivas are making a comeback.</a:t>
            </a:r>
          </a:p>
          <a:p>
            <a:r>
              <a:rPr lang="en-GB" sz="1900">
                <a:latin typeface="+mj-lt"/>
              </a:rPr>
              <a:t>UDL (Universal Design for Learning) proposes many alternatives.</a:t>
            </a:r>
          </a:p>
          <a:p>
            <a:endParaRPr lang="en-GB" sz="1900">
              <a:latin typeface="+mj-lt"/>
            </a:endParaRPr>
          </a:p>
          <a:p>
            <a:r>
              <a:rPr lang="en-GB" sz="1900">
                <a:latin typeface="+mj-lt"/>
              </a:rPr>
              <a:t>Yet, as Richard Andrews (2003) argued, the essay is </a:t>
            </a:r>
            <a:r>
              <a:rPr lang="en-ZW" sz="1900">
                <a:latin typeface="+mj-lt"/>
                <a:ea typeface="Calibri" panose="020F0502020204030204" pitchFamily="34" charset="0"/>
                <a:cs typeface="Times New Roman" panose="02020603050405020304" pitchFamily="18" charset="0"/>
              </a:rPr>
              <a:t>the </a:t>
            </a:r>
            <a:r>
              <a:rPr lang="en-ZW" sz="1900">
                <a:effectLst/>
                <a:latin typeface="+mj-lt"/>
                <a:ea typeface="Calibri" panose="020F0502020204030204" pitchFamily="34" charset="0"/>
                <a:cs typeface="Times New Roman" panose="02020603050405020304" pitchFamily="18" charset="0"/>
              </a:rPr>
              <a:t>‘Genre par excellence for assessment in the academy</a:t>
            </a:r>
            <a:r>
              <a:rPr lang="en-ZW" sz="1900">
                <a:latin typeface="+mj-lt"/>
                <a:ea typeface="Calibri" panose="020F0502020204030204" pitchFamily="34" charset="0"/>
                <a:cs typeface="Times New Roman" panose="02020603050405020304" pitchFamily="18" charset="0"/>
              </a:rPr>
              <a:t>’ and we will be hard-pressed to replace it.</a:t>
            </a:r>
          </a:p>
          <a:p>
            <a:endParaRPr lang="en-GB" sz="1900"/>
          </a:p>
          <a:p>
            <a:endParaRPr lang="en-GB" sz="1900"/>
          </a:p>
          <a:p>
            <a:endParaRPr lang="en-GB" sz="1900"/>
          </a:p>
          <a:p>
            <a:endParaRPr lang="en-GB" sz="1900"/>
          </a:p>
          <a:p>
            <a:endParaRPr lang="en-GB" sz="1900"/>
          </a:p>
          <a:p>
            <a:endParaRPr lang="en-GB" sz="1900"/>
          </a:p>
          <a:p>
            <a:endParaRPr lang="en-GB" sz="1900"/>
          </a:p>
          <a:p>
            <a:endParaRPr lang="en-GB" sz="1900"/>
          </a:p>
        </p:txBody>
      </p:sp>
    </p:spTree>
    <p:extLst>
      <p:ext uri="{BB962C8B-B14F-4D97-AF65-F5344CB8AC3E}">
        <p14:creationId xmlns:p14="http://schemas.microsoft.com/office/powerpoint/2010/main" val="1790464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E03C2-EE32-A5A2-98DD-A1F5F4BB6E7A}"/>
              </a:ext>
            </a:extLst>
          </p:cNvPr>
          <p:cNvSpPr>
            <a:spLocks noGrp="1"/>
          </p:cNvSpPr>
          <p:nvPr>
            <p:ph type="title"/>
          </p:nvPr>
        </p:nvSpPr>
        <p:spPr>
          <a:xfrm>
            <a:off x="504967" y="675564"/>
            <a:ext cx="3609833" cy="5204085"/>
          </a:xfrm>
        </p:spPr>
        <p:txBody>
          <a:bodyPr>
            <a:normAutofit/>
          </a:bodyPr>
          <a:lstStyle/>
          <a:p>
            <a:r>
              <a:rPr lang="en-GB" dirty="0"/>
              <a:t>So… the student essay might be on life support but, I argue, it’s worth reviving!</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BE55E8B-0CDB-1866-6EB0-9B25E6C34762}"/>
              </a:ext>
            </a:extLst>
          </p:cNvPr>
          <p:cNvGraphicFramePr>
            <a:graphicFrameLocks noGrp="1"/>
          </p:cNvGraphicFramePr>
          <p:nvPr>
            <p:ph idx="1"/>
            <p:extLst>
              <p:ext uri="{D42A27DB-BD31-4B8C-83A1-F6EECF244321}">
                <p14:modId xmlns:p14="http://schemas.microsoft.com/office/powerpoint/2010/main" val="788060957"/>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2718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ectangle 13">
            <a:extLst>
              <a:ext uri="{FF2B5EF4-FFF2-40B4-BE49-F238E27FC236}">
                <a16:creationId xmlns:a16="http://schemas.microsoft.com/office/drawing/2014/main" id="{664F60CA-0D35-4EA9-88FF-242F3B56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4F23C9-3D4F-6E73-09E7-B9E41CF90452}"/>
              </a:ext>
            </a:extLst>
          </p:cNvPr>
          <p:cNvSpPr>
            <a:spLocks noGrp="1"/>
          </p:cNvSpPr>
          <p:nvPr>
            <p:ph type="title"/>
          </p:nvPr>
        </p:nvSpPr>
        <p:spPr>
          <a:xfrm>
            <a:off x="422900" y="540167"/>
            <a:ext cx="5370576" cy="2135867"/>
          </a:xfrm>
        </p:spPr>
        <p:txBody>
          <a:bodyPr anchor="b">
            <a:normAutofit/>
          </a:bodyPr>
          <a:lstStyle/>
          <a:p>
            <a:r>
              <a:rPr lang="en-GB" sz="4800"/>
              <a:t>Ways of dealing with AI</a:t>
            </a:r>
          </a:p>
        </p:txBody>
      </p:sp>
      <p:sp>
        <p:nvSpPr>
          <p:cNvPr id="3" name="Content Placeholder 2">
            <a:extLst>
              <a:ext uri="{FF2B5EF4-FFF2-40B4-BE49-F238E27FC236}">
                <a16:creationId xmlns:a16="http://schemas.microsoft.com/office/drawing/2014/main" id="{8CB21F4C-AE49-AF83-6195-FED4F91924DA}"/>
              </a:ext>
            </a:extLst>
          </p:cNvPr>
          <p:cNvSpPr>
            <a:spLocks noGrp="1"/>
          </p:cNvSpPr>
          <p:nvPr>
            <p:ph idx="1"/>
          </p:nvPr>
        </p:nvSpPr>
        <p:spPr>
          <a:xfrm>
            <a:off x="422900" y="2880452"/>
            <a:ext cx="5370576" cy="3095445"/>
          </a:xfrm>
        </p:spPr>
        <p:txBody>
          <a:bodyPr anchor="t">
            <a:normAutofit/>
          </a:bodyPr>
          <a:lstStyle/>
          <a:p>
            <a:r>
              <a:rPr lang="en-GB" sz="1800" dirty="0"/>
              <a:t>Current Durham University guidance</a:t>
            </a:r>
          </a:p>
          <a:p>
            <a:r>
              <a:rPr lang="en-GB" sz="1800" dirty="0"/>
              <a:t>Examples from Durham’s 2023 20-week EAP Pre-sessional</a:t>
            </a:r>
          </a:p>
        </p:txBody>
      </p:sp>
      <p:sp>
        <p:nvSpPr>
          <p:cNvPr id="16" name="Rectangle 15">
            <a:extLst>
              <a:ext uri="{FF2B5EF4-FFF2-40B4-BE49-F238E27FC236}">
                <a16:creationId xmlns:a16="http://schemas.microsoft.com/office/drawing/2014/main" id="{6D95061B-ADFC-4592-8BB1-0D542F6F6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987" y="706069"/>
            <a:ext cx="826011" cy="6193626"/>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18" name="Straight Connector 17">
            <a:extLst>
              <a:ext uri="{FF2B5EF4-FFF2-40B4-BE49-F238E27FC236}">
                <a16:creationId xmlns:a16="http://schemas.microsoft.com/office/drawing/2014/main" id="{F085D7B9-E066-4923-8CB7-294BF30629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7" name="Graphic 6" descr="Head with Gears">
            <a:extLst>
              <a:ext uri="{FF2B5EF4-FFF2-40B4-BE49-F238E27FC236}">
                <a16:creationId xmlns:a16="http://schemas.microsoft.com/office/drawing/2014/main" id="{3E29FFEE-FAEA-10AE-BF1A-7B3939B54A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6584" y="2187005"/>
            <a:ext cx="3962400" cy="3962400"/>
          </a:xfrm>
          <a:prstGeom prst="rect">
            <a:avLst/>
          </a:prstGeom>
        </p:spPr>
      </p:pic>
      <p:cxnSp>
        <p:nvCxnSpPr>
          <p:cNvPr id="20" name="Straight Connector 19">
            <a:extLst>
              <a:ext uri="{FF2B5EF4-FFF2-40B4-BE49-F238E27FC236}">
                <a16:creationId xmlns:a16="http://schemas.microsoft.com/office/drawing/2014/main" id="{D88078E8-75E8-4FE2-A60F-C677E3D6B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54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18AD9-C1B6-E30E-46BE-B2187C3F8C60}"/>
              </a:ext>
            </a:extLst>
          </p:cNvPr>
          <p:cNvSpPr>
            <a:spLocks noGrp="1"/>
          </p:cNvSpPr>
          <p:nvPr>
            <p:ph type="title"/>
          </p:nvPr>
        </p:nvSpPr>
        <p:spPr/>
        <p:txBody>
          <a:bodyPr>
            <a:normAutofit fontScale="90000"/>
          </a:bodyPr>
          <a:lstStyle/>
          <a:p>
            <a:r>
              <a:rPr lang="en-GB" b="1">
                <a:latin typeface="Calibri" panose="020F0502020204030204" pitchFamily="34" charset="0"/>
                <a:ea typeface="Calibri" panose="020F0502020204030204" pitchFamily="34" charset="0"/>
                <a:cs typeface="Arial" panose="020B0604020202020204" pitchFamily="34" charset="0"/>
              </a:rPr>
              <a:t>Allow acknowledged use of generative AI. E.g.</a:t>
            </a:r>
            <a:br>
              <a:rPr lang="en-GB" b="1">
                <a:latin typeface="Calibri" panose="020F0502020204030204" pitchFamily="34" charset="0"/>
                <a:ea typeface="Calibri" panose="020F0502020204030204" pitchFamily="34" charset="0"/>
                <a:cs typeface="Arial" panose="020B0604020202020204" pitchFamily="34" charset="0"/>
              </a:rPr>
            </a:br>
            <a:endParaRPr lang="en-ZW" dirty="0"/>
          </a:p>
        </p:txBody>
      </p:sp>
      <p:sp>
        <p:nvSpPr>
          <p:cNvPr id="3" name="Content Placeholder 2">
            <a:extLst>
              <a:ext uri="{FF2B5EF4-FFF2-40B4-BE49-F238E27FC236}">
                <a16:creationId xmlns:a16="http://schemas.microsoft.com/office/drawing/2014/main" id="{E41EBF7F-3C5F-0F6D-991B-9B88FC6D6AC9}"/>
              </a:ext>
            </a:extLst>
          </p:cNvPr>
          <p:cNvSpPr>
            <a:spLocks noGrp="1"/>
          </p:cNvSpPr>
          <p:nvPr>
            <p:ph idx="1"/>
          </p:nvPr>
        </p:nvSpPr>
        <p:spPr/>
        <p:txBody>
          <a:bodyPr/>
          <a:lstStyle/>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Generation of ideas and providing some alternative perspectives.</a:t>
            </a:r>
            <a:endParaRPr lang="en-ZW"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Rewording and simplifying text, to help students better understand complex concepts.</a:t>
            </a:r>
            <a:endParaRPr lang="en-ZW"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Improving vocabulary and language skills by suggesting synonyms, antonyms, and explanations of unfamiliar terms. </a:t>
            </a:r>
            <a:endParaRPr lang="en-ZW"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Support for drafting and editing providing suggestions for outlines, sentence structure, paragraph organisation, or arguments. </a:t>
            </a:r>
          </a:p>
          <a:p>
            <a:pPr marL="342900" lvl="0" indent="-342900">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endParaRPr lang="en-GB" sz="1800" dirty="0">
              <a:latin typeface="Calibri" panose="020F0502020204030204" pitchFamily="34" charset="0"/>
              <a:ea typeface="Calibri" panose="020F0502020204030204" pitchFamily="34" charset="0"/>
              <a:cs typeface="Arial" panose="020B0604020202020204" pitchFamily="34" charset="0"/>
            </a:endParaRPr>
          </a:p>
          <a:p>
            <a:pPr marL="0" lvl="0" indent="0">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lvl="0" indent="0">
              <a:buNone/>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DCAD, Durham. 2023. Discussing Generative AI with Students.</a:t>
            </a:r>
            <a:endParaRPr lang="en-ZW"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12249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C8F757-8B64-402B-24CD-C657C04D3BA9}"/>
              </a:ext>
            </a:extLst>
          </p:cNvPr>
          <p:cNvSpPr>
            <a:spLocks noGrp="1"/>
          </p:cNvSpPr>
          <p:nvPr>
            <p:ph type="title"/>
          </p:nvPr>
        </p:nvSpPr>
        <p:spPr>
          <a:xfrm>
            <a:off x="1075767" y="1188637"/>
            <a:ext cx="2988234" cy="4480726"/>
          </a:xfrm>
        </p:spPr>
        <p:txBody>
          <a:bodyPr>
            <a:normAutofit/>
          </a:bodyPr>
          <a:lstStyle/>
          <a:p>
            <a:pPr algn="r"/>
            <a:r>
              <a:rPr lang="en-GB" sz="2800" dirty="0"/>
              <a:t>Comment from Durham pre-sessional </a:t>
            </a:r>
            <a:r>
              <a:rPr lang="en-GB" sz="2800" dirty="0" err="1"/>
              <a:t>ChatGPT</a:t>
            </a:r>
            <a:r>
              <a:rPr lang="en-GB" sz="2800" dirty="0"/>
              <a:t> pioneers (Jess </a:t>
            </a:r>
            <a:r>
              <a:rPr lang="en-GB" sz="2800" dirty="0" err="1"/>
              <a:t>Sequera</a:t>
            </a:r>
            <a:r>
              <a:rPr lang="en-GB" sz="2800" dirty="0"/>
              <a:t> and Michael Mortimer):</a:t>
            </a:r>
          </a:p>
        </p:txBody>
      </p:sp>
      <p:cxnSp>
        <p:nvCxnSpPr>
          <p:cNvPr id="48"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9" name="Content Placeholder 2">
            <a:extLst>
              <a:ext uri="{FF2B5EF4-FFF2-40B4-BE49-F238E27FC236}">
                <a16:creationId xmlns:a16="http://schemas.microsoft.com/office/drawing/2014/main" id="{878C44D2-8F2C-E562-B25B-819C8647E616}"/>
              </a:ext>
            </a:extLst>
          </p:cNvPr>
          <p:cNvSpPr>
            <a:spLocks noGrp="1"/>
          </p:cNvSpPr>
          <p:nvPr>
            <p:ph idx="1"/>
          </p:nvPr>
        </p:nvSpPr>
        <p:spPr>
          <a:xfrm>
            <a:off x="5255258" y="750013"/>
            <a:ext cx="5470949" cy="5481144"/>
          </a:xfrm>
        </p:spPr>
        <p:txBody>
          <a:bodyPr anchor="ctr">
            <a:normAutofit/>
          </a:bodyPr>
          <a:lstStyle/>
          <a:p>
            <a:pPr rtl="0"/>
            <a:r>
              <a:rPr lang="en-GB" sz="2400" dirty="0">
                <a:effectLst/>
                <a:latin typeface="+mj-lt"/>
              </a:rPr>
              <a:t>[Monday, 14:33] MORTIMER, MICHAEL R.</a:t>
            </a:r>
          </a:p>
          <a:p>
            <a:r>
              <a:rPr lang="en-GB" sz="2400" dirty="0">
                <a:latin typeface="+mj-lt"/>
              </a:rPr>
              <a:t>T</a:t>
            </a:r>
            <a:r>
              <a:rPr lang="en-GB" sz="2400" dirty="0">
                <a:effectLst/>
                <a:latin typeface="+mj-lt"/>
              </a:rPr>
              <a:t>he GPT lesson went pretty well. What </a:t>
            </a:r>
            <a:r>
              <a:rPr lang="en-GB" sz="2400" dirty="0">
                <a:latin typeface="+mj-lt"/>
              </a:rPr>
              <a:t>J</a:t>
            </a:r>
            <a:r>
              <a:rPr lang="en-GB" sz="2400" dirty="0">
                <a:effectLst/>
                <a:latin typeface="+mj-lt"/>
              </a:rPr>
              <a:t>ess and </a:t>
            </a:r>
            <a:r>
              <a:rPr lang="en-GB" sz="2400" dirty="0">
                <a:latin typeface="+mj-lt"/>
              </a:rPr>
              <a:t>I</a:t>
            </a:r>
            <a:r>
              <a:rPr lang="en-GB" sz="2400" dirty="0">
                <a:effectLst/>
                <a:latin typeface="+mj-lt"/>
              </a:rPr>
              <a:t> are discovering is HUGE potential with incorporating GPT into the learning process (research, reading, even note-taking and to some extent criticality - drafting/writing and checking written work presents more of a problem). </a:t>
            </a:r>
          </a:p>
          <a:p>
            <a:r>
              <a:rPr lang="en-GB" sz="2400" dirty="0">
                <a:effectLst/>
                <a:latin typeface="+mj-lt"/>
              </a:rPr>
              <a:t>Students also got to see GPT’s faults and limitations. They also realised that it’s only a useful tool if you already understand the text/topic/concept which you’re analysing. </a:t>
            </a:r>
          </a:p>
          <a:p>
            <a:pPr marL="0" indent="0">
              <a:buNone/>
            </a:pPr>
            <a:r>
              <a:rPr lang="en-GB" sz="2400" dirty="0">
                <a:latin typeface="+mj-lt"/>
              </a:rPr>
              <a:t>[Monday 26 June, Teams Chat]</a:t>
            </a:r>
          </a:p>
        </p:txBody>
      </p:sp>
    </p:spTree>
    <p:extLst>
      <p:ext uri="{BB962C8B-B14F-4D97-AF65-F5344CB8AC3E}">
        <p14:creationId xmlns:p14="http://schemas.microsoft.com/office/powerpoint/2010/main" val="16884462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 screen&#10;&#10;Description automatically generated with low confidence">
            <a:extLst>
              <a:ext uri="{FF2B5EF4-FFF2-40B4-BE49-F238E27FC236}">
                <a16:creationId xmlns:a16="http://schemas.microsoft.com/office/drawing/2014/main" id="{3E2BB3C2-80B9-115D-0464-0AA75C9F2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3146" y="143839"/>
            <a:ext cx="7297211" cy="6585734"/>
          </a:xfrm>
          <a:prstGeom prst="rect">
            <a:avLst/>
          </a:prstGeom>
        </p:spPr>
      </p:pic>
    </p:spTree>
    <p:extLst>
      <p:ext uri="{BB962C8B-B14F-4D97-AF65-F5344CB8AC3E}">
        <p14:creationId xmlns:p14="http://schemas.microsoft.com/office/powerpoint/2010/main" val="24918692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medium confidence">
            <a:extLst>
              <a:ext uri="{FF2B5EF4-FFF2-40B4-BE49-F238E27FC236}">
                <a16:creationId xmlns:a16="http://schemas.microsoft.com/office/drawing/2014/main" id="{E8F1415A-1E4C-3A41-BC8E-4228F5FE0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292" y="184935"/>
            <a:ext cx="6792210" cy="6503541"/>
          </a:xfrm>
          <a:prstGeom prst="rect">
            <a:avLst/>
          </a:prstGeom>
        </p:spPr>
      </p:pic>
    </p:spTree>
    <p:extLst>
      <p:ext uri="{BB962C8B-B14F-4D97-AF65-F5344CB8AC3E}">
        <p14:creationId xmlns:p14="http://schemas.microsoft.com/office/powerpoint/2010/main" val="224243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test&#10;&#10;Description automatically generated with low confidence">
            <a:extLst>
              <a:ext uri="{FF2B5EF4-FFF2-40B4-BE49-F238E27FC236}">
                <a16:creationId xmlns:a16="http://schemas.microsoft.com/office/drawing/2014/main" id="{CDF05348-449D-8757-78D0-4F7F12E34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2823" y="108957"/>
            <a:ext cx="8035447" cy="6448447"/>
          </a:xfrm>
          <a:prstGeom prst="rect">
            <a:avLst/>
          </a:prstGeom>
        </p:spPr>
      </p:pic>
    </p:spTree>
    <p:extLst>
      <p:ext uri="{BB962C8B-B14F-4D97-AF65-F5344CB8AC3E}">
        <p14:creationId xmlns:p14="http://schemas.microsoft.com/office/powerpoint/2010/main" val="18116647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C5D4EF-5E60-0BE3-FC45-1DD791CB2878}"/>
              </a:ext>
            </a:extLst>
          </p:cNvPr>
          <p:cNvSpPr>
            <a:spLocks noGrp="1"/>
          </p:cNvSpPr>
          <p:nvPr>
            <p:ph type="title"/>
          </p:nvPr>
        </p:nvSpPr>
        <p:spPr>
          <a:xfrm>
            <a:off x="572493" y="238539"/>
            <a:ext cx="11018520" cy="1434415"/>
          </a:xfrm>
        </p:spPr>
        <p:txBody>
          <a:bodyPr anchor="b">
            <a:normAutofit/>
          </a:bodyPr>
          <a:lstStyle/>
          <a:p>
            <a:r>
              <a:rPr lang="en-GB" sz="5400" dirty="0"/>
              <a:t>Navigating AI-assisted writing</a:t>
            </a:r>
            <a:endParaRPr lang="en-ZW" sz="5400" dirty="0"/>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72D06AC-C9CC-1C9D-2F9F-313AEB355A40}"/>
              </a:ext>
            </a:extLst>
          </p:cNvPr>
          <p:cNvSpPr>
            <a:spLocks noGrp="1"/>
          </p:cNvSpPr>
          <p:nvPr>
            <p:ph idx="1"/>
          </p:nvPr>
        </p:nvSpPr>
        <p:spPr>
          <a:xfrm>
            <a:off x="572493" y="2071316"/>
            <a:ext cx="6713552" cy="4119172"/>
          </a:xfrm>
        </p:spPr>
        <p:txBody>
          <a:bodyPr anchor="t">
            <a:normAutofit/>
          </a:bodyPr>
          <a:lstStyle/>
          <a:p>
            <a:pPr>
              <a:spcAft>
                <a:spcPts val="800"/>
              </a:spcAft>
            </a:pPr>
            <a:r>
              <a:rPr lang="en-ZW" sz="2200" dirty="0">
                <a:effectLst/>
                <a:latin typeface="TimesNewRomanPSMT"/>
                <a:ea typeface="Calibri" panose="020F0502020204030204" pitchFamily="34" charset="0"/>
                <a:cs typeface="TimesNewRomanPSMT"/>
              </a:rPr>
              <a:t>Students need to know:</a:t>
            </a:r>
          </a:p>
          <a:p>
            <a:pPr>
              <a:spcAft>
                <a:spcPts val="800"/>
              </a:spcAft>
            </a:pPr>
            <a:r>
              <a:rPr lang="en-ZW" sz="2200" dirty="0">
                <a:effectLst/>
                <a:latin typeface="TimesNewRomanPSMT"/>
                <a:ea typeface="Calibri" panose="020F0502020204030204" pitchFamily="34" charset="0"/>
                <a:cs typeface="TimesNewRomanPSMT"/>
              </a:rPr>
              <a:t>AI tools can be fluent liars.</a:t>
            </a:r>
          </a:p>
          <a:p>
            <a:pPr>
              <a:spcAft>
                <a:spcPts val="800"/>
              </a:spcAft>
            </a:pPr>
            <a:r>
              <a:rPr lang="en-ZW" sz="2200" dirty="0">
                <a:effectLst/>
                <a:latin typeface="TimesNewRomanPSMT"/>
                <a:ea typeface="Calibri" panose="020F0502020204030204" pitchFamily="34" charset="0"/>
                <a:cs typeface="TimesNewRomanPSMT"/>
              </a:rPr>
              <a:t>AI tools may exhibit biases.</a:t>
            </a:r>
            <a:endParaRPr lang="en-ZW" sz="2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200" dirty="0">
                <a:effectLst/>
                <a:latin typeface="TimesNewRomanPSMT"/>
                <a:ea typeface="Calibri" panose="020F0502020204030204" pitchFamily="34" charset="0"/>
                <a:cs typeface="TimesNewRomanPSMT"/>
              </a:rPr>
              <a:t>how to </a:t>
            </a:r>
            <a:r>
              <a:rPr lang="en-ZW" sz="2200" b="1" dirty="0">
                <a:effectLst/>
                <a:latin typeface="TimesNewRomanPS-BoldMT"/>
                <a:ea typeface="Calibri" panose="020F0502020204030204" pitchFamily="34" charset="0"/>
                <a:cs typeface="TimesNewRomanPS-BoldMT"/>
              </a:rPr>
              <a:t>incorporate </a:t>
            </a:r>
            <a:r>
              <a:rPr lang="en-ZW" sz="2200" dirty="0">
                <a:effectLst/>
                <a:latin typeface="TimesNewRomanPSMT"/>
                <a:ea typeface="Calibri" panose="020F0502020204030204" pitchFamily="34" charset="0"/>
                <a:cs typeface="TimesNewRomanPSMT"/>
              </a:rPr>
              <a:t>AI-generated texts ethically</a:t>
            </a:r>
            <a:r>
              <a:rPr lang="en-ZW" sz="2200" dirty="0">
                <a:latin typeface="TimesNewRomanPSMT"/>
                <a:ea typeface="Calibri" panose="020F0502020204030204" pitchFamily="34" charset="0"/>
                <a:cs typeface="TimesNewRomanPSMT"/>
              </a:rPr>
              <a:t> and</a:t>
            </a:r>
            <a:r>
              <a:rPr lang="en-ZW" sz="2200" dirty="0">
                <a:effectLst/>
                <a:latin typeface="TimesNewRomanPSMT"/>
                <a:ea typeface="Calibri" panose="020F0502020204030204" pitchFamily="34" charset="0"/>
                <a:cs typeface="TimesNewRomanPSMT"/>
              </a:rPr>
              <a:t> effectively, noting and citing use of AI.</a:t>
            </a:r>
            <a:endParaRPr lang="en-ZW" sz="22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200" b="1" dirty="0">
                <a:effectLst/>
                <a:latin typeface="Calibri" panose="020F0502020204030204" pitchFamily="34" charset="0"/>
                <a:ea typeface="Calibri" panose="020F0502020204030204" pitchFamily="34" charset="0"/>
                <a:cs typeface="Times New Roman" panose="02020603050405020304" pitchFamily="18" charset="0"/>
              </a:rPr>
              <a:t>EAP </a:t>
            </a:r>
            <a:r>
              <a:rPr lang="en-ZW" sz="2200" b="1" dirty="0">
                <a:latin typeface="Calibri" panose="020F0502020204030204" pitchFamily="34" charset="0"/>
                <a:ea typeface="Calibri" panose="020F0502020204030204" pitchFamily="34" charset="0"/>
                <a:cs typeface="Times New Roman" panose="02020603050405020304" pitchFamily="18" charset="0"/>
              </a:rPr>
              <a:t>practitioners will likely have to integrate AI literacy skills into what they already teach.</a:t>
            </a:r>
            <a:endParaRPr lang="en-ZW" sz="22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Boat hit with strong waves">
            <a:extLst>
              <a:ext uri="{FF2B5EF4-FFF2-40B4-BE49-F238E27FC236}">
                <a16:creationId xmlns:a16="http://schemas.microsoft.com/office/drawing/2014/main" id="{5C0AD6A6-5BAD-C40A-C727-AD0CB94755CF}"/>
              </a:ext>
            </a:extLst>
          </p:cNvPr>
          <p:cNvPicPr>
            <a:picLocks noChangeAspect="1"/>
          </p:cNvPicPr>
          <p:nvPr/>
        </p:nvPicPr>
        <p:blipFill rotWithShape="1">
          <a:blip r:embed="rId3">
            <a:extLst>
              <a:ext uri="{28A0092B-C50C-407E-A947-70E740481C1C}">
                <a14:useLocalDpi xmlns:a14="http://schemas.microsoft.com/office/drawing/2010/main" val="0"/>
              </a:ext>
            </a:extLst>
          </a:blip>
          <a:srcRect l="4227" r="31557" b="2"/>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C023BE0D-76D7-B4A5-D8B8-7C4E65A8EC6B}"/>
              </a:ext>
            </a:extLst>
          </p:cNvPr>
          <p:cNvSpPr txBox="1"/>
          <p:nvPr/>
        </p:nvSpPr>
        <p:spPr>
          <a:xfrm>
            <a:off x="942975" y="6190487"/>
            <a:ext cx="10602318" cy="307777"/>
          </a:xfrm>
          <a:prstGeom prst="rect">
            <a:avLst/>
          </a:prstGeom>
          <a:noFill/>
        </p:spPr>
        <p:txBody>
          <a:bodyPr wrap="square" rtlCol="0">
            <a:spAutoFit/>
          </a:bodyPr>
          <a:lstStyle/>
          <a:p>
            <a:r>
              <a:rPr lang="en-ZW" sz="1400" kern="0" dirty="0" err="1">
                <a:effectLst/>
                <a:latin typeface="+mj-lt"/>
                <a:ea typeface="Calibri" panose="020F0502020204030204" pitchFamily="34" charset="0"/>
                <a:cs typeface="TimesNewRomanPSMT"/>
              </a:rPr>
              <a:t>Warschauer</a:t>
            </a:r>
            <a:r>
              <a:rPr lang="en-ZW" sz="1400" kern="0" dirty="0">
                <a:effectLst/>
                <a:latin typeface="+mj-lt"/>
                <a:ea typeface="Calibri" panose="020F0502020204030204" pitchFamily="34" charset="0"/>
                <a:cs typeface="TimesNewRomanPSMT"/>
              </a:rPr>
              <a:t> et al, 2023. </a:t>
            </a:r>
            <a:r>
              <a:rPr lang="en-ZW" sz="1400" i="1" dirty="0">
                <a:effectLst/>
                <a:latin typeface="+mj-lt"/>
                <a:ea typeface="Calibri" panose="020F0502020204030204" pitchFamily="34" charset="0"/>
                <a:cs typeface="TimesNewRomanPS-BoldMT"/>
              </a:rPr>
              <a:t>The Affordances and Contradictions of AI-Generated Text for Second Language Writers</a:t>
            </a:r>
            <a:endParaRPr lang="en-ZW" sz="1400" i="1"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352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7BEA3-1A79-EA4C-D155-3893186B49E5}"/>
              </a:ext>
            </a:extLst>
          </p:cNvPr>
          <p:cNvSpPr>
            <a:spLocks noGrp="1"/>
          </p:cNvSpPr>
          <p:nvPr>
            <p:ph type="title"/>
          </p:nvPr>
        </p:nvSpPr>
        <p:spPr/>
        <p:txBody>
          <a:bodyPr/>
          <a:lstStyle/>
          <a:p>
            <a:r>
              <a:rPr lang="en-GB"/>
              <a:t>Outline</a:t>
            </a:r>
            <a:endParaRPr lang="en-ZW" dirty="0"/>
          </a:p>
        </p:txBody>
      </p:sp>
      <p:graphicFrame>
        <p:nvGraphicFramePr>
          <p:cNvPr id="7" name="Content Placeholder 2">
            <a:extLst>
              <a:ext uri="{FF2B5EF4-FFF2-40B4-BE49-F238E27FC236}">
                <a16:creationId xmlns:a16="http://schemas.microsoft.com/office/drawing/2014/main" id="{63209207-8144-E464-5166-2290CBB7F82C}"/>
              </a:ext>
            </a:extLst>
          </p:cNvPr>
          <p:cNvGraphicFramePr>
            <a:graphicFrameLocks noGrp="1"/>
          </p:cNvGraphicFramePr>
          <p:nvPr>
            <p:ph idx="1"/>
            <p:extLst>
              <p:ext uri="{D42A27DB-BD31-4B8C-83A1-F6EECF244321}">
                <p14:modId xmlns:p14="http://schemas.microsoft.com/office/powerpoint/2010/main" val="35060508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1447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6A35D4-FF04-6AC7-20AA-ABC3FE0EA11D}"/>
              </a:ext>
            </a:extLst>
          </p:cNvPr>
          <p:cNvSpPr>
            <a:spLocks noGrp="1"/>
          </p:cNvSpPr>
          <p:nvPr>
            <p:ph type="title"/>
          </p:nvPr>
        </p:nvSpPr>
        <p:spPr>
          <a:xfrm>
            <a:off x="838200" y="668377"/>
            <a:ext cx="10515600" cy="1325563"/>
          </a:xfrm>
        </p:spPr>
        <p:txBody>
          <a:bodyPr vert="horz" lIns="91440" tIns="45720" rIns="91440" bIns="45720" rtlCol="0" anchor="ctr">
            <a:normAutofit/>
          </a:bodyPr>
          <a:lstStyle/>
          <a:p>
            <a:r>
              <a:rPr lang="en-US" kern="1200">
                <a:solidFill>
                  <a:schemeClr val="tx1"/>
                </a:solidFill>
                <a:latin typeface="+mj-lt"/>
                <a:ea typeface="+mj-ea"/>
                <a:cs typeface="+mj-cs"/>
              </a:rPr>
              <a:t>A widening gap …</a:t>
            </a:r>
          </a:p>
        </p:txBody>
      </p:sp>
      <p:sp>
        <p:nvSpPr>
          <p:cNvPr id="3" name="Content Placeholder 2">
            <a:extLst>
              <a:ext uri="{FF2B5EF4-FFF2-40B4-BE49-F238E27FC236}">
                <a16:creationId xmlns:a16="http://schemas.microsoft.com/office/drawing/2014/main" id="{562E78AE-D703-9EAB-A992-BB69DACFE56A}"/>
              </a:ext>
            </a:extLst>
          </p:cNvPr>
          <p:cNvSpPr>
            <a:spLocks noGrp="1"/>
          </p:cNvSpPr>
          <p:nvPr>
            <p:ph idx="1"/>
          </p:nvPr>
        </p:nvSpPr>
        <p:spPr>
          <a:xfrm>
            <a:off x="838200" y="2177456"/>
            <a:ext cx="5097780" cy="3795748"/>
          </a:xfrm>
        </p:spPr>
        <p:txBody>
          <a:bodyPr vert="horz" lIns="91440" tIns="45720" rIns="91440" bIns="45720" rtlCol="0">
            <a:normAutofit/>
          </a:bodyPr>
          <a:lstStyle/>
          <a:p>
            <a:r>
              <a:rPr lang="en-US" sz="1900" dirty="0"/>
              <a:t>the gap between L1s and L2s may get bigger.</a:t>
            </a:r>
          </a:p>
          <a:p>
            <a:r>
              <a:rPr lang="en-US" sz="1900" dirty="0">
                <a:effectLst/>
              </a:rPr>
              <a:t>those who can already write well without AI may become more and more valued.</a:t>
            </a:r>
          </a:p>
          <a:p>
            <a:r>
              <a:rPr lang="en-US" sz="1900" dirty="0"/>
              <a:t>t</a:t>
            </a:r>
            <a:r>
              <a:rPr lang="en-US" sz="1900" dirty="0">
                <a:effectLst/>
              </a:rPr>
              <a:t>hose who cannot write well, with or without AI, may be increasingly excluded</a:t>
            </a:r>
            <a:r>
              <a:rPr lang="en-US" sz="1900" dirty="0"/>
              <a:t> (</a:t>
            </a:r>
            <a:r>
              <a:rPr lang="en-US" sz="1900" dirty="0" err="1"/>
              <a:t>Warschauer</a:t>
            </a:r>
            <a:r>
              <a:rPr lang="en-US" sz="1900" dirty="0"/>
              <a:t> et al, 2023).</a:t>
            </a:r>
            <a:endParaRPr lang="en-US" sz="1900" dirty="0">
              <a:effectLst/>
            </a:endParaRPr>
          </a:p>
          <a:p>
            <a:pPr marL="0"/>
            <a:endParaRPr lang="en-US" sz="1900" dirty="0">
              <a:effectLst/>
            </a:endParaRPr>
          </a:p>
          <a:p>
            <a:pPr marL="0"/>
            <a:endParaRPr lang="en-US" sz="1900" dirty="0"/>
          </a:p>
          <a:p>
            <a:pPr marL="0"/>
            <a:endParaRPr lang="en-US" sz="1900" dirty="0"/>
          </a:p>
          <a:p>
            <a:r>
              <a:rPr lang="en-US" sz="1900" dirty="0"/>
              <a:t>A possible remedy, I argue, is to teach effective writing and the value of critical (human) voice!</a:t>
            </a:r>
            <a:endParaRPr lang="en-US" sz="1900" dirty="0">
              <a:effectLst/>
            </a:endParaRPr>
          </a:p>
        </p:txBody>
      </p:sp>
      <p:sp>
        <p:nvSpPr>
          <p:cNvPr id="4" name="TextBox 3">
            <a:extLst>
              <a:ext uri="{FF2B5EF4-FFF2-40B4-BE49-F238E27FC236}">
                <a16:creationId xmlns:a16="http://schemas.microsoft.com/office/drawing/2014/main" id="{85743940-2CEA-D709-D744-99B6E32C54A7}"/>
              </a:ext>
            </a:extLst>
          </p:cNvPr>
          <p:cNvSpPr txBox="1"/>
          <p:nvPr/>
        </p:nvSpPr>
        <p:spPr>
          <a:xfrm>
            <a:off x="6256020" y="2177456"/>
            <a:ext cx="5097780" cy="379574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400">
              <a:effectLst/>
            </a:endParaRPr>
          </a:p>
          <a:p>
            <a:pPr indent="-228600">
              <a:lnSpc>
                <a:spcPct val="90000"/>
              </a:lnSpc>
              <a:spcAft>
                <a:spcPts val="600"/>
              </a:spcAft>
              <a:buFont typeface="Arial" panose="020B0604020202020204" pitchFamily="34" charset="0"/>
              <a:buChar char="•"/>
            </a:pPr>
            <a:r>
              <a:rPr lang="en-US" sz="2400">
                <a:effectLst/>
              </a:rPr>
              <a:t>Warschauer et al, 2023. </a:t>
            </a:r>
            <a:r>
              <a:rPr lang="en-US" sz="2400" i="1">
                <a:effectLst/>
              </a:rPr>
              <a:t>The Affordances and Contradictions of AI-Generated Text for Second Language Writers</a:t>
            </a:r>
          </a:p>
          <a:p>
            <a:pPr indent="-228600">
              <a:lnSpc>
                <a:spcPct val="90000"/>
              </a:lnSpc>
              <a:spcAft>
                <a:spcPts val="600"/>
              </a:spcAft>
              <a:buFont typeface="Arial" panose="020B0604020202020204" pitchFamily="34" charset="0"/>
              <a:buChar char="•"/>
            </a:pPr>
            <a:endParaRPr lang="en-US" sz="2400"/>
          </a:p>
        </p:txBody>
      </p:sp>
    </p:spTree>
    <p:extLst>
      <p:ext uri="{BB962C8B-B14F-4D97-AF65-F5344CB8AC3E}">
        <p14:creationId xmlns:p14="http://schemas.microsoft.com/office/powerpoint/2010/main" val="2589747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92F9F-1AC3-396B-BEC0-1C8438ED3DD9}"/>
              </a:ext>
            </a:extLst>
          </p:cNvPr>
          <p:cNvSpPr>
            <a:spLocks noGrp="1"/>
          </p:cNvSpPr>
          <p:nvPr>
            <p:ph type="title"/>
          </p:nvPr>
        </p:nvSpPr>
        <p:spPr>
          <a:xfrm>
            <a:off x="656823" y="962166"/>
            <a:ext cx="3103808" cy="4421876"/>
          </a:xfrm>
        </p:spPr>
        <p:txBody>
          <a:bodyPr anchor="t">
            <a:normAutofit/>
          </a:bodyPr>
          <a:lstStyle/>
          <a:p>
            <a:pPr algn="r"/>
            <a:r>
              <a:rPr lang="en-ZW" sz="4000"/>
              <a:t>Identifying, encouraging, rewarding human voice in academic writing</a:t>
            </a:r>
          </a:p>
        </p:txBody>
      </p:sp>
      <p:sp>
        <p:nvSpPr>
          <p:cNvPr id="3" name="Content Placeholder 2">
            <a:extLst>
              <a:ext uri="{FF2B5EF4-FFF2-40B4-BE49-F238E27FC236}">
                <a16:creationId xmlns:a16="http://schemas.microsoft.com/office/drawing/2014/main" id="{FDE1FB88-396B-129E-4AA4-B418B465AC5D}"/>
              </a:ext>
            </a:extLst>
          </p:cNvPr>
          <p:cNvSpPr>
            <a:spLocks noGrp="1"/>
          </p:cNvSpPr>
          <p:nvPr>
            <p:ph idx="1"/>
          </p:nvPr>
        </p:nvSpPr>
        <p:spPr>
          <a:xfrm>
            <a:off x="4088929" y="962167"/>
            <a:ext cx="6858113" cy="4743174"/>
          </a:xfrm>
        </p:spPr>
        <p:txBody>
          <a:bodyPr anchor="t">
            <a:normAutofit/>
          </a:bodyPr>
          <a:lstStyle/>
          <a:p>
            <a:r>
              <a:rPr lang="en-GB" sz="2000" dirty="0">
                <a:latin typeface="+mj-lt"/>
              </a:rPr>
              <a:t>Departments should consider first-person perspectives as a requirement, because we know it’s here that AI can’t compete:</a:t>
            </a:r>
          </a:p>
          <a:p>
            <a:r>
              <a:rPr lang="en-GB" sz="2000" dirty="0">
                <a:effectLst/>
                <a:latin typeface="+mj-lt"/>
                <a:ea typeface="Calibri" panose="020F0502020204030204" pitchFamily="34" charset="0"/>
                <a:cs typeface="Arial" panose="020B0604020202020204" pitchFamily="34" charset="0"/>
              </a:rPr>
              <a:t>‘[</a:t>
            </a:r>
            <a:r>
              <a:rPr lang="en-GB" sz="2000" dirty="0">
                <a:latin typeface="+mj-lt"/>
                <a:ea typeface="Calibri" panose="020F0502020204030204" pitchFamily="34" charset="0"/>
                <a:cs typeface="Arial" panose="020B0604020202020204" pitchFamily="34" charset="0"/>
              </a:rPr>
              <a:t>AI] </a:t>
            </a:r>
            <a:r>
              <a:rPr lang="en-GB" sz="2000" dirty="0">
                <a:effectLst/>
                <a:latin typeface="+mj-lt"/>
                <a:ea typeface="Calibri" panose="020F0502020204030204" pitchFamily="34" charset="0"/>
                <a:cs typeface="Arial" panose="020B0604020202020204" pitchFamily="34" charset="0"/>
              </a:rPr>
              <a:t>cannot demonstrate genuine human empathy, intuition and insight, or draw on the personal experience and tacit knowledge,’</a:t>
            </a:r>
            <a:r>
              <a:rPr lang="en-GB" sz="2000" dirty="0">
                <a:latin typeface="+mj-lt"/>
              </a:rPr>
              <a:t> as Durham’s (DCAD 2023) guidelines observe.</a:t>
            </a:r>
          </a:p>
          <a:p>
            <a:r>
              <a:rPr lang="en-GB" sz="2000" dirty="0">
                <a:effectLst/>
                <a:latin typeface="+mj-lt"/>
                <a:ea typeface="Calibri" panose="020F0502020204030204" pitchFamily="34" charset="0"/>
                <a:cs typeface="Arial" panose="020B0604020202020204" pitchFamily="34" charset="0"/>
              </a:rPr>
              <a:t>Oral presentations of essay plans</a:t>
            </a:r>
            <a:r>
              <a:rPr lang="en-GB" sz="2000" dirty="0">
                <a:latin typeface="+mj-lt"/>
                <a:ea typeface="Calibri" panose="020F0502020204030204" pitchFamily="34" charset="0"/>
                <a:cs typeface="Arial" panose="020B0604020202020204" pitchFamily="34" charset="0"/>
              </a:rPr>
              <a:t> </a:t>
            </a:r>
            <a:r>
              <a:rPr lang="en-GB" sz="2000" dirty="0">
                <a:effectLst/>
                <a:latin typeface="+mj-lt"/>
                <a:ea typeface="Calibri" panose="020F0502020204030204" pitchFamily="34" charset="0"/>
                <a:cs typeface="Arial" panose="020B0604020202020204" pitchFamily="34" charset="0"/>
              </a:rPr>
              <a:t>are valuable</a:t>
            </a:r>
            <a:endParaRPr lang="en-GB" sz="2000" dirty="0">
              <a:latin typeface="+mj-lt"/>
              <a:ea typeface="Calibri" panose="020F0502020204030204" pitchFamily="34" charset="0"/>
              <a:cs typeface="Arial" panose="020B0604020202020204" pitchFamily="34" charset="0"/>
            </a:endParaRPr>
          </a:p>
          <a:p>
            <a:r>
              <a:rPr lang="en-GB" sz="2000" dirty="0">
                <a:latin typeface="+mj-lt"/>
                <a:ea typeface="Calibri" panose="020F0502020204030204" pitchFamily="34" charset="0"/>
                <a:cs typeface="Arial" panose="020B0604020202020204" pitchFamily="34" charset="0"/>
              </a:rPr>
              <a:t>V</a:t>
            </a:r>
            <a:r>
              <a:rPr lang="en-GB" sz="2000" dirty="0">
                <a:effectLst/>
                <a:latin typeface="+mj-lt"/>
                <a:ea typeface="Calibri" panose="020F0502020204030204" pitchFamily="34" charset="0"/>
                <a:cs typeface="Arial" panose="020B0604020202020204" pitchFamily="34" charset="0"/>
              </a:rPr>
              <a:t>iva-type questions are valuable</a:t>
            </a:r>
            <a:endParaRPr lang="en-ZW" sz="2000" dirty="0">
              <a:effectLst/>
              <a:latin typeface="+mj-lt"/>
              <a:ea typeface="Calibri" panose="020F0502020204030204" pitchFamily="34" charset="0"/>
              <a:cs typeface="Arial" panose="020B0604020202020204" pitchFamily="34" charset="0"/>
            </a:endParaRPr>
          </a:p>
        </p:txBody>
      </p:sp>
      <p:sp>
        <p:nvSpPr>
          <p:cNvPr id="19"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9681574-E5D3-FEDA-F5D1-1618DE9ED732}"/>
                  </a:ext>
                </a:extLst>
              </p14:cNvPr>
              <p14:cNvContentPartPr/>
              <p14:nvPr/>
            </p14:nvContentPartPr>
            <p14:xfrm>
              <a:off x="4510323" y="1848042"/>
              <a:ext cx="6014520" cy="53280"/>
            </p14:xfrm>
          </p:contentPart>
        </mc:Choice>
        <mc:Fallback>
          <p:pic>
            <p:nvPicPr>
              <p:cNvPr id="4" name="Ink 3">
                <a:extLst>
                  <a:ext uri="{FF2B5EF4-FFF2-40B4-BE49-F238E27FC236}">
                    <a16:creationId xmlns:a16="http://schemas.microsoft.com/office/drawing/2014/main" id="{29681574-E5D3-FEDA-F5D1-1618DE9ED732}"/>
                  </a:ext>
                </a:extLst>
              </p:cNvPr>
              <p:cNvPicPr/>
              <p:nvPr/>
            </p:nvPicPr>
            <p:blipFill>
              <a:blip r:embed="rId4"/>
              <a:stretch>
                <a:fillRect/>
              </a:stretch>
            </p:blipFill>
            <p:spPr>
              <a:xfrm>
                <a:off x="4456683" y="1740042"/>
                <a:ext cx="612216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9D65262D-ACE1-63FC-1466-BE45FEECAF52}"/>
                  </a:ext>
                </a:extLst>
              </p14:cNvPr>
              <p14:cNvContentPartPr/>
              <p14:nvPr/>
            </p14:nvContentPartPr>
            <p14:xfrm>
              <a:off x="4489443" y="2084922"/>
              <a:ext cx="4777200" cy="42480"/>
            </p14:xfrm>
          </p:contentPart>
        </mc:Choice>
        <mc:Fallback>
          <p:pic>
            <p:nvPicPr>
              <p:cNvPr id="7" name="Ink 6">
                <a:extLst>
                  <a:ext uri="{FF2B5EF4-FFF2-40B4-BE49-F238E27FC236}">
                    <a16:creationId xmlns:a16="http://schemas.microsoft.com/office/drawing/2014/main" id="{9D65262D-ACE1-63FC-1466-BE45FEECAF52}"/>
                  </a:ext>
                </a:extLst>
              </p:cNvPr>
              <p:cNvPicPr/>
              <p:nvPr/>
            </p:nvPicPr>
            <p:blipFill>
              <a:blip r:embed="rId6"/>
              <a:stretch>
                <a:fillRect/>
              </a:stretch>
            </p:blipFill>
            <p:spPr>
              <a:xfrm>
                <a:off x="4435443" y="1976922"/>
                <a:ext cx="4884840" cy="258120"/>
              </a:xfrm>
              <a:prstGeom prst="rect">
                <a:avLst/>
              </a:prstGeom>
            </p:spPr>
          </p:pic>
        </mc:Fallback>
      </mc:AlternateContent>
    </p:spTree>
    <p:extLst>
      <p:ext uri="{BB962C8B-B14F-4D97-AF65-F5344CB8AC3E}">
        <p14:creationId xmlns:p14="http://schemas.microsoft.com/office/powerpoint/2010/main" val="2270924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B5248-F215-D73D-DA36-DB9C69B0EECE}"/>
              </a:ext>
            </a:extLst>
          </p:cNvPr>
          <p:cNvSpPr>
            <a:spLocks noGrp="1"/>
          </p:cNvSpPr>
          <p:nvPr>
            <p:ph type="title"/>
          </p:nvPr>
        </p:nvSpPr>
        <p:spPr>
          <a:xfrm>
            <a:off x="621792" y="1161288"/>
            <a:ext cx="3602736" cy="4526280"/>
          </a:xfrm>
        </p:spPr>
        <p:txBody>
          <a:bodyPr>
            <a:normAutofit/>
          </a:bodyPr>
          <a:lstStyle/>
          <a:p>
            <a:r>
              <a:rPr lang="en-GB" sz="4000"/>
              <a:t>(AI-busting) Viva-type questions for students</a:t>
            </a:r>
            <a:endParaRPr lang="en-ZW" sz="4000"/>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7" name="Content Placeholder 2">
            <a:extLst>
              <a:ext uri="{FF2B5EF4-FFF2-40B4-BE49-F238E27FC236}">
                <a16:creationId xmlns:a16="http://schemas.microsoft.com/office/drawing/2014/main" id="{3172E923-1170-13E8-10E5-84FAED228FEE}"/>
              </a:ext>
            </a:extLst>
          </p:cNvPr>
          <p:cNvGraphicFramePr>
            <a:graphicFrameLocks noGrp="1"/>
          </p:cNvGraphicFramePr>
          <p:nvPr>
            <p:ph idx="1"/>
            <p:extLst>
              <p:ext uri="{D42A27DB-BD31-4B8C-83A1-F6EECF244321}">
                <p14:modId xmlns:p14="http://schemas.microsoft.com/office/powerpoint/2010/main" val="556113553"/>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8719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and question mark">
            <a:extLst>
              <a:ext uri="{FF2B5EF4-FFF2-40B4-BE49-F238E27FC236}">
                <a16:creationId xmlns:a16="http://schemas.microsoft.com/office/drawing/2014/main" id="{69454ACA-35F0-71D7-DDA7-27732826FDCE}"/>
              </a:ext>
            </a:extLst>
          </p:cNvPr>
          <p:cNvPicPr>
            <a:picLocks noChangeAspect="1"/>
          </p:cNvPicPr>
          <p:nvPr/>
        </p:nvPicPr>
        <p:blipFill rotWithShape="1">
          <a:blip r:embed="rId2"/>
          <a:srcRect l="11821" r="8867"/>
          <a:stretch/>
        </p:blipFill>
        <p:spPr>
          <a:xfrm>
            <a:off x="1"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FC4BFF7-FA5E-1B26-F70F-D8DA702EADAF}"/>
              </a:ext>
            </a:extLst>
          </p:cNvPr>
          <p:cNvSpPr>
            <a:spLocks noGrp="1"/>
          </p:cNvSpPr>
          <p:nvPr>
            <p:ph type="title"/>
          </p:nvPr>
        </p:nvSpPr>
        <p:spPr>
          <a:xfrm>
            <a:off x="7531610" y="365125"/>
            <a:ext cx="3822189" cy="1899912"/>
          </a:xfrm>
        </p:spPr>
        <p:txBody>
          <a:bodyPr vert="horz" lIns="91440" tIns="45720" rIns="91440" bIns="45720" rtlCol="0">
            <a:normAutofit fontScale="90000"/>
          </a:bodyPr>
          <a:lstStyle/>
          <a:p>
            <a:r>
              <a:rPr lang="en-US" sz="4000" dirty="0"/>
              <a:t>How to encourage more HI voice in academic writing</a:t>
            </a:r>
          </a:p>
        </p:txBody>
      </p:sp>
      <p:sp>
        <p:nvSpPr>
          <p:cNvPr id="3" name="Content Placeholder 2">
            <a:extLst>
              <a:ext uri="{FF2B5EF4-FFF2-40B4-BE49-F238E27FC236}">
                <a16:creationId xmlns:a16="http://schemas.microsoft.com/office/drawing/2014/main" id="{7BBBB761-B71B-6E0C-5C59-13EA8B14AA8C}"/>
              </a:ext>
            </a:extLst>
          </p:cNvPr>
          <p:cNvSpPr>
            <a:spLocks noGrp="1"/>
          </p:cNvSpPr>
          <p:nvPr>
            <p:ph idx="1"/>
          </p:nvPr>
        </p:nvSpPr>
        <p:spPr>
          <a:xfrm>
            <a:off x="7531610" y="2434201"/>
            <a:ext cx="3822189" cy="3742762"/>
          </a:xfrm>
        </p:spPr>
        <p:txBody>
          <a:bodyPr vert="horz" lIns="91440" tIns="45720" rIns="91440" bIns="45720" rtlCol="0">
            <a:normAutofit/>
          </a:bodyPr>
          <a:lstStyle/>
          <a:p>
            <a:pPr marL="0" indent="0">
              <a:buNone/>
            </a:pPr>
            <a:r>
              <a:rPr lang="en-US" sz="2000"/>
              <a:t>Some suggestions -</a:t>
            </a:r>
            <a:endParaRPr lang="en-US" sz="2000" dirty="0"/>
          </a:p>
        </p:txBody>
      </p:sp>
    </p:spTree>
    <p:extLst>
      <p:ext uri="{BB962C8B-B14F-4D97-AF65-F5344CB8AC3E}">
        <p14:creationId xmlns:p14="http://schemas.microsoft.com/office/powerpoint/2010/main" val="258289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C5D39-7E73-87BE-AAA0-EA85B57731A0}"/>
              </a:ext>
            </a:extLst>
          </p:cNvPr>
          <p:cNvSpPr>
            <a:spLocks noGrp="1"/>
          </p:cNvSpPr>
          <p:nvPr>
            <p:ph type="title"/>
          </p:nvPr>
        </p:nvSpPr>
        <p:spPr/>
        <p:txBody>
          <a:bodyPr>
            <a:normAutofit/>
          </a:bodyPr>
          <a:lstStyle/>
          <a:p>
            <a:br>
              <a:rPr lang="en-ZW" sz="2000" dirty="0">
                <a:hlinkClick r:id="rId3"/>
              </a:rPr>
            </a:br>
            <a:r>
              <a:rPr lang="en-ZW" sz="4000" dirty="0"/>
              <a:t>University of Melbourne guidelines on Voice</a:t>
            </a:r>
            <a:br>
              <a:rPr lang="en-ZW" sz="2000" dirty="0">
                <a:hlinkClick r:id="rId3"/>
              </a:rPr>
            </a:br>
            <a:r>
              <a:rPr lang="en-ZW" sz="1600" dirty="0">
                <a:hlinkClick r:id="rId3"/>
              </a:rPr>
              <a:t>https://students.unimelb.edu.au/academic-skills/resources/referencing/voice-in-academic-writing</a:t>
            </a:r>
            <a:endParaRPr lang="en-ZW" sz="1600" dirty="0"/>
          </a:p>
        </p:txBody>
      </p:sp>
      <p:pic>
        <p:nvPicPr>
          <p:cNvPr id="5" name="Content Placeholder 4" descr="A screenshot of a web page&#10;&#10;Description automatically generated with low confidence">
            <a:extLst>
              <a:ext uri="{FF2B5EF4-FFF2-40B4-BE49-F238E27FC236}">
                <a16:creationId xmlns:a16="http://schemas.microsoft.com/office/drawing/2014/main" id="{A0A7D215-D3D9-7F6C-F6C4-836CE3867743}"/>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1904519"/>
            <a:ext cx="9953978" cy="4905762"/>
          </a:xfrm>
        </p:spPr>
      </p:pic>
    </p:spTree>
    <p:extLst>
      <p:ext uri="{BB962C8B-B14F-4D97-AF65-F5344CB8AC3E}">
        <p14:creationId xmlns:p14="http://schemas.microsoft.com/office/powerpoint/2010/main" val="1800460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8">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0">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2">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4">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screen&#10;&#10;Description automatically generated with low confidence">
            <a:extLst>
              <a:ext uri="{FF2B5EF4-FFF2-40B4-BE49-F238E27FC236}">
                <a16:creationId xmlns:a16="http://schemas.microsoft.com/office/drawing/2014/main" id="{D913875C-2820-9B2D-FE4F-0B02EA033A9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5461" y="123291"/>
            <a:ext cx="8581941" cy="6565186"/>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37722884-0C98-BB8F-6C98-30563F9B6F73}"/>
                  </a:ext>
                </a:extLst>
              </p14:cNvPr>
              <p14:cNvContentPartPr/>
              <p14:nvPr/>
            </p14:nvContentPartPr>
            <p14:xfrm>
              <a:off x="2599563" y="3169127"/>
              <a:ext cx="125592" cy="31878"/>
            </p14:xfrm>
          </p:contentPart>
        </mc:Choice>
        <mc:Fallback xmlns="">
          <p:pic>
            <p:nvPicPr>
              <p:cNvPr id="9" name="Ink 8">
                <a:extLst>
                  <a:ext uri="{FF2B5EF4-FFF2-40B4-BE49-F238E27FC236}">
                    <a16:creationId xmlns:a16="http://schemas.microsoft.com/office/drawing/2014/main" id="{37722884-0C98-BB8F-6C98-30563F9B6F73}"/>
                  </a:ext>
                </a:extLst>
              </p:cNvPr>
              <p:cNvPicPr/>
              <p:nvPr/>
            </p:nvPicPr>
            <p:blipFill>
              <a:blip r:embed="rId5"/>
              <a:stretch>
                <a:fillRect/>
              </a:stretch>
            </p:blipFill>
            <p:spPr>
              <a:xfrm>
                <a:off x="2563577" y="3095844"/>
                <a:ext cx="197205" cy="178077"/>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0237127C-C455-21F1-2AC5-6BADB0FA0B3C}"/>
                  </a:ext>
                </a:extLst>
              </p14:cNvPr>
              <p14:cNvContentPartPr/>
              <p14:nvPr/>
            </p14:nvContentPartPr>
            <p14:xfrm>
              <a:off x="3895041" y="3550512"/>
              <a:ext cx="5531803" cy="92178"/>
            </p14:xfrm>
          </p:contentPart>
        </mc:Choice>
        <mc:Fallback xmlns="">
          <p:pic>
            <p:nvPicPr>
              <p:cNvPr id="13" name="Ink 12">
                <a:extLst>
                  <a:ext uri="{FF2B5EF4-FFF2-40B4-BE49-F238E27FC236}">
                    <a16:creationId xmlns:a16="http://schemas.microsoft.com/office/drawing/2014/main" id="{0237127C-C455-21F1-2AC5-6BADB0FA0B3C}"/>
                  </a:ext>
                </a:extLst>
              </p:cNvPr>
              <p:cNvPicPr/>
              <p:nvPr/>
            </p:nvPicPr>
            <p:blipFill>
              <a:blip r:embed="rId7"/>
              <a:stretch>
                <a:fillRect/>
              </a:stretch>
            </p:blipFill>
            <p:spPr>
              <a:xfrm>
                <a:off x="3859041" y="3478498"/>
                <a:ext cx="5603444" cy="235846"/>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50DF5C42-B732-93AF-D4F5-BDE2BC7E65FE}"/>
                  </a:ext>
                </a:extLst>
              </p14:cNvPr>
              <p14:cNvContentPartPr/>
              <p14:nvPr/>
            </p14:nvContentPartPr>
            <p14:xfrm>
              <a:off x="2614542" y="4952762"/>
              <a:ext cx="58379" cy="13827"/>
            </p14:xfrm>
          </p:contentPart>
        </mc:Choice>
        <mc:Fallback xmlns="">
          <p:pic>
            <p:nvPicPr>
              <p:cNvPr id="15" name="Ink 14">
                <a:extLst>
                  <a:ext uri="{FF2B5EF4-FFF2-40B4-BE49-F238E27FC236}">
                    <a16:creationId xmlns:a16="http://schemas.microsoft.com/office/drawing/2014/main" id="{50DF5C42-B732-93AF-D4F5-BDE2BC7E65FE}"/>
                  </a:ext>
                </a:extLst>
              </p:cNvPr>
              <p:cNvPicPr/>
              <p:nvPr/>
            </p:nvPicPr>
            <p:blipFill>
              <a:blip r:embed="rId9"/>
              <a:stretch>
                <a:fillRect/>
              </a:stretch>
            </p:blipFill>
            <p:spPr>
              <a:xfrm>
                <a:off x="2578506" y="4879988"/>
                <a:ext cx="130091" cy="159011"/>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a:extLst>
                  <a:ext uri="{FF2B5EF4-FFF2-40B4-BE49-F238E27FC236}">
                    <a16:creationId xmlns:a16="http://schemas.microsoft.com/office/drawing/2014/main" id="{E8A9E1EF-7A0A-3F93-CB6B-9A87065111CD}"/>
                  </a:ext>
                </a:extLst>
              </p14:cNvPr>
              <p14:cNvContentPartPr/>
              <p14:nvPr/>
            </p14:nvContentPartPr>
            <p14:xfrm>
              <a:off x="2919112" y="4876715"/>
              <a:ext cx="5112779" cy="122903"/>
            </p14:xfrm>
          </p:contentPart>
        </mc:Choice>
        <mc:Fallback xmlns="">
          <p:pic>
            <p:nvPicPr>
              <p:cNvPr id="17" name="Ink 16">
                <a:extLst>
                  <a:ext uri="{FF2B5EF4-FFF2-40B4-BE49-F238E27FC236}">
                    <a16:creationId xmlns:a16="http://schemas.microsoft.com/office/drawing/2014/main" id="{E8A9E1EF-7A0A-3F93-CB6B-9A87065111CD}"/>
                  </a:ext>
                </a:extLst>
              </p:cNvPr>
              <p:cNvPicPr/>
              <p:nvPr/>
            </p:nvPicPr>
            <p:blipFill>
              <a:blip r:embed="rId11"/>
              <a:stretch>
                <a:fillRect/>
              </a:stretch>
            </p:blipFill>
            <p:spPr>
              <a:xfrm>
                <a:off x="2883112" y="4804419"/>
                <a:ext cx="5184420" cy="267133"/>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Ink 18">
                <a:extLst>
                  <a:ext uri="{FF2B5EF4-FFF2-40B4-BE49-F238E27FC236}">
                    <a16:creationId xmlns:a16="http://schemas.microsoft.com/office/drawing/2014/main" id="{9155AA7A-11E2-463B-27B2-1630F6E3E855}"/>
                  </a:ext>
                </a:extLst>
              </p14:cNvPr>
              <p14:cNvContentPartPr/>
              <p14:nvPr/>
            </p14:nvContentPartPr>
            <p14:xfrm>
              <a:off x="9229814" y="5074897"/>
              <a:ext cx="761617" cy="16131"/>
            </p14:xfrm>
          </p:contentPart>
        </mc:Choice>
        <mc:Fallback xmlns="">
          <p:pic>
            <p:nvPicPr>
              <p:cNvPr id="19" name="Ink 18">
                <a:extLst>
                  <a:ext uri="{FF2B5EF4-FFF2-40B4-BE49-F238E27FC236}">
                    <a16:creationId xmlns:a16="http://schemas.microsoft.com/office/drawing/2014/main" id="{9155AA7A-11E2-463B-27B2-1630F6E3E855}"/>
                  </a:ext>
                </a:extLst>
              </p:cNvPr>
              <p:cNvPicPr/>
              <p:nvPr/>
            </p:nvPicPr>
            <p:blipFill>
              <a:blip r:embed="rId13"/>
              <a:stretch>
                <a:fillRect/>
              </a:stretch>
            </p:blipFill>
            <p:spPr>
              <a:xfrm>
                <a:off x="9220816" y="5065732"/>
                <a:ext cx="779254" cy="3409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 name="Ink 20">
                <a:extLst>
                  <a:ext uri="{FF2B5EF4-FFF2-40B4-BE49-F238E27FC236}">
                    <a16:creationId xmlns:a16="http://schemas.microsoft.com/office/drawing/2014/main" id="{FE3693E4-73A1-4CFD-BFDB-2294CB6AEAEB}"/>
                  </a:ext>
                </a:extLst>
              </p14:cNvPr>
              <p14:cNvContentPartPr/>
              <p14:nvPr/>
            </p14:nvContentPartPr>
            <p14:xfrm>
              <a:off x="2888770" y="5333762"/>
              <a:ext cx="2701569" cy="61836"/>
            </p14:xfrm>
          </p:contentPart>
        </mc:Choice>
        <mc:Fallback xmlns="">
          <p:pic>
            <p:nvPicPr>
              <p:cNvPr id="21" name="Ink 20">
                <a:extLst>
                  <a:ext uri="{FF2B5EF4-FFF2-40B4-BE49-F238E27FC236}">
                    <a16:creationId xmlns:a16="http://schemas.microsoft.com/office/drawing/2014/main" id="{FE3693E4-73A1-4CFD-BFDB-2294CB6AEAEB}"/>
                  </a:ext>
                </a:extLst>
              </p:cNvPr>
              <p:cNvPicPr/>
              <p:nvPr/>
            </p:nvPicPr>
            <p:blipFill>
              <a:blip r:embed="rId15"/>
              <a:stretch>
                <a:fillRect/>
              </a:stretch>
            </p:blipFill>
            <p:spPr>
              <a:xfrm>
                <a:off x="2879771" y="5324774"/>
                <a:ext cx="2719207" cy="79452"/>
              </a:xfrm>
              <a:prstGeom prst="rect">
                <a:avLst/>
              </a:prstGeom>
            </p:spPr>
          </p:pic>
        </mc:Fallback>
      </mc:AlternateContent>
      <p:sp>
        <p:nvSpPr>
          <p:cNvPr id="22" name="Tekstvak 21">
            <a:extLst>
              <a:ext uri="{FF2B5EF4-FFF2-40B4-BE49-F238E27FC236}">
                <a16:creationId xmlns:a16="http://schemas.microsoft.com/office/drawing/2014/main" id="{2289A8A6-7747-4F57-8C18-D02D89444E14}"/>
              </a:ext>
            </a:extLst>
          </p:cNvPr>
          <p:cNvSpPr txBox="1"/>
          <p:nvPr/>
        </p:nvSpPr>
        <p:spPr>
          <a:xfrm>
            <a:off x="6789840" y="3010004"/>
            <a:ext cx="245580" cy="385939"/>
          </a:xfrm>
          <a:prstGeom prst="rect">
            <a:avLst/>
          </a:prstGeom>
          <a:noFill/>
        </p:spPr>
        <p:txBody>
          <a:bodyPr wrap="none" rtlCol="0" anchor="ctr" anchorCtr="1">
            <a:spAutoFit/>
          </a:bodyPr>
          <a:lstStyle/>
          <a:p>
            <a:pPr algn="ctr" defTabSz="969264">
              <a:spcAft>
                <a:spcPts val="600"/>
              </a:spcAft>
            </a:pPr>
            <a:r>
              <a:rPr lang="en-ZW" sz="1908" kern="1200">
                <a:solidFill>
                  <a:srgbClr val="FFFC00"/>
                </a:solidFill>
                <a:latin typeface="+mn-lt"/>
                <a:ea typeface="+mn-ea"/>
                <a:cs typeface="+mn-cs"/>
              </a:rPr>
              <a:t>I</a:t>
            </a:r>
            <a:endParaRPr lang="en-ZW">
              <a:solidFill>
                <a:srgbClr val="FFFC00"/>
              </a:solidFill>
            </a:endParaRPr>
          </a:p>
        </p:txBody>
      </p:sp>
      <mc:AlternateContent xmlns:mc="http://schemas.openxmlformats.org/markup-compatibility/2006" xmlns:p14="http://schemas.microsoft.com/office/powerpoint/2010/main">
        <mc:Choice Requires="p14">
          <p:contentPart p14:bwMode="auto" r:id="rId16">
            <p14:nvContentPartPr>
              <p14:cNvPr id="23" name="Ink 22">
                <a:extLst>
                  <a:ext uri="{FF2B5EF4-FFF2-40B4-BE49-F238E27FC236}">
                    <a16:creationId xmlns:a16="http://schemas.microsoft.com/office/drawing/2014/main" id="{22E30FCE-6792-907B-8E3B-23C2FE93DA51}"/>
                  </a:ext>
                </a:extLst>
              </p14:cNvPr>
              <p14:cNvContentPartPr/>
              <p14:nvPr/>
            </p14:nvContentPartPr>
            <p14:xfrm>
              <a:off x="2538496" y="5593011"/>
              <a:ext cx="162847" cy="384"/>
            </p14:xfrm>
          </p:contentPart>
        </mc:Choice>
        <mc:Fallback xmlns="">
          <p:pic>
            <p:nvPicPr>
              <p:cNvPr id="23" name="Ink 22">
                <a:extLst>
                  <a:ext uri="{FF2B5EF4-FFF2-40B4-BE49-F238E27FC236}">
                    <a16:creationId xmlns:a16="http://schemas.microsoft.com/office/drawing/2014/main" id="{22E30FCE-6792-907B-8E3B-23C2FE93DA51}"/>
                  </a:ext>
                </a:extLst>
              </p:cNvPr>
              <p:cNvPicPr/>
              <p:nvPr/>
            </p:nvPicPr>
            <p:blipFill>
              <a:blip r:embed="rId17"/>
              <a:stretch>
                <a:fillRect/>
              </a:stretch>
            </p:blipFill>
            <p:spPr>
              <a:xfrm>
                <a:off x="2502468" y="5516211"/>
                <a:ext cx="234543" cy="153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Ink 23">
                <a:extLst>
                  <a:ext uri="{FF2B5EF4-FFF2-40B4-BE49-F238E27FC236}">
                    <a16:creationId xmlns:a16="http://schemas.microsoft.com/office/drawing/2014/main" id="{1B63080C-5C42-FA49-DA57-6304F709610B}"/>
                  </a:ext>
                </a:extLst>
              </p14:cNvPr>
              <p14:cNvContentPartPr/>
              <p14:nvPr/>
            </p14:nvContentPartPr>
            <p14:xfrm>
              <a:off x="3529404" y="5593011"/>
              <a:ext cx="4947628" cy="78735"/>
            </p14:xfrm>
          </p:contentPart>
        </mc:Choice>
        <mc:Fallback xmlns="">
          <p:pic>
            <p:nvPicPr>
              <p:cNvPr id="24" name="Ink 23">
                <a:extLst>
                  <a:ext uri="{FF2B5EF4-FFF2-40B4-BE49-F238E27FC236}">
                    <a16:creationId xmlns:a16="http://schemas.microsoft.com/office/drawing/2014/main" id="{1B63080C-5C42-FA49-DA57-6304F709610B}"/>
                  </a:ext>
                </a:extLst>
              </p:cNvPr>
              <p:cNvPicPr/>
              <p:nvPr/>
            </p:nvPicPr>
            <p:blipFill>
              <a:blip r:embed="rId19"/>
              <a:stretch>
                <a:fillRect/>
              </a:stretch>
            </p:blipFill>
            <p:spPr>
              <a:xfrm>
                <a:off x="3493403" y="5521107"/>
                <a:ext cx="5019270" cy="222184"/>
              </a:xfrm>
              <a:prstGeom prst="rect">
                <a:avLst/>
              </a:prstGeom>
            </p:spPr>
          </p:pic>
        </mc:Fallback>
      </mc:AlternateContent>
    </p:spTree>
    <p:extLst>
      <p:ext uri="{BB962C8B-B14F-4D97-AF65-F5344CB8AC3E}">
        <p14:creationId xmlns:p14="http://schemas.microsoft.com/office/powerpoint/2010/main" val="67356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9C496069-B4DF-18CC-2423-83AEE1034625}"/>
              </a:ext>
            </a:extLst>
          </p:cNvPr>
          <p:cNvPicPr>
            <a:picLocks noGrp="1" noChangeAspect="1"/>
          </p:cNvPicPr>
          <p:nvPr>
            <p:ph idx="1"/>
          </p:nvPr>
        </p:nvPicPr>
        <p:blipFill>
          <a:blip r:embed="rId3"/>
          <a:stretch>
            <a:fillRect/>
          </a:stretch>
        </p:blipFill>
        <p:spPr>
          <a:xfrm>
            <a:off x="399052" y="226031"/>
            <a:ext cx="11366482" cy="6390526"/>
          </a:xfr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D5FFB468-8684-AEBF-4B42-76338D262346}"/>
                  </a:ext>
                </a:extLst>
              </p14:cNvPr>
              <p14:cNvContentPartPr/>
              <p14:nvPr/>
            </p14:nvContentPartPr>
            <p14:xfrm>
              <a:off x="4429831" y="1780804"/>
              <a:ext cx="1732741" cy="292235"/>
            </p14:xfrm>
          </p:contentPart>
        </mc:Choice>
        <mc:Fallback xmlns="">
          <p:pic>
            <p:nvPicPr>
              <p:cNvPr id="6" name="Ink 5">
                <a:extLst>
                  <a:ext uri="{FF2B5EF4-FFF2-40B4-BE49-F238E27FC236}">
                    <a16:creationId xmlns:a16="http://schemas.microsoft.com/office/drawing/2014/main" id="{D5FFB468-8684-AEBF-4B42-76338D262346}"/>
                  </a:ext>
                </a:extLst>
              </p:cNvPr>
              <p:cNvPicPr/>
              <p:nvPr/>
            </p:nvPicPr>
            <p:blipFill>
              <a:blip r:embed="rId5"/>
              <a:stretch>
                <a:fillRect/>
              </a:stretch>
            </p:blipFill>
            <p:spPr>
              <a:xfrm>
                <a:off x="4375829" y="1672835"/>
                <a:ext cx="1840385" cy="507812"/>
              </a:xfrm>
              <a:prstGeom prst="rect">
                <a:avLst/>
              </a:prstGeom>
            </p:spPr>
          </p:pic>
        </mc:Fallback>
      </mc:AlternateContent>
    </p:spTree>
    <p:extLst>
      <p:ext uri="{BB962C8B-B14F-4D97-AF65-F5344CB8AC3E}">
        <p14:creationId xmlns:p14="http://schemas.microsoft.com/office/powerpoint/2010/main" val="293920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web page&#10;&#10;Description automatically generated with medium confidence">
            <a:extLst>
              <a:ext uri="{FF2B5EF4-FFF2-40B4-BE49-F238E27FC236}">
                <a16:creationId xmlns:a16="http://schemas.microsoft.com/office/drawing/2014/main" id="{F1DC71F5-4B07-EA62-1957-18F2ACBDB9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9730" y="643467"/>
            <a:ext cx="6612540" cy="5571065"/>
          </a:xfrm>
          <a:prstGeom prst="rect">
            <a:avLst/>
          </a:prstGeom>
          <a:ln>
            <a:noFill/>
          </a:ln>
        </p:spPr>
      </p:pic>
      <p:sp>
        <p:nvSpPr>
          <p:cNvPr id="48"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06FD7315-F1DB-62CB-0AD0-8D9730BAE68C}"/>
                  </a:ext>
                </a:extLst>
              </p14:cNvPr>
              <p14:cNvContentPartPr/>
              <p14:nvPr/>
            </p14:nvContentPartPr>
            <p14:xfrm>
              <a:off x="3028567" y="2342655"/>
              <a:ext cx="1635120" cy="360"/>
            </p14:xfrm>
          </p:contentPart>
        </mc:Choice>
        <mc:Fallback xmlns="">
          <p:pic>
            <p:nvPicPr>
              <p:cNvPr id="6" name="Ink 5">
                <a:extLst>
                  <a:ext uri="{FF2B5EF4-FFF2-40B4-BE49-F238E27FC236}">
                    <a16:creationId xmlns:a16="http://schemas.microsoft.com/office/drawing/2014/main" id="{06FD7315-F1DB-62CB-0AD0-8D9730BAE68C}"/>
                  </a:ext>
                </a:extLst>
              </p:cNvPr>
              <p:cNvPicPr/>
              <p:nvPr/>
            </p:nvPicPr>
            <p:blipFill>
              <a:blip r:embed="rId5"/>
              <a:stretch>
                <a:fillRect/>
              </a:stretch>
            </p:blipFill>
            <p:spPr>
              <a:xfrm>
                <a:off x="2992567" y="2270655"/>
                <a:ext cx="17067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6887DAB-5FA0-1D20-F5AD-30B75AD8A155}"/>
                  </a:ext>
                </a:extLst>
              </p14:cNvPr>
              <p14:cNvContentPartPr/>
              <p14:nvPr/>
            </p14:nvContentPartPr>
            <p14:xfrm>
              <a:off x="6871567" y="3419415"/>
              <a:ext cx="633240" cy="25200"/>
            </p14:xfrm>
          </p:contentPart>
        </mc:Choice>
        <mc:Fallback xmlns="">
          <p:pic>
            <p:nvPicPr>
              <p:cNvPr id="7" name="Ink 6">
                <a:extLst>
                  <a:ext uri="{FF2B5EF4-FFF2-40B4-BE49-F238E27FC236}">
                    <a16:creationId xmlns:a16="http://schemas.microsoft.com/office/drawing/2014/main" id="{06887DAB-5FA0-1D20-F5AD-30B75AD8A155}"/>
                  </a:ext>
                </a:extLst>
              </p:cNvPr>
              <p:cNvPicPr/>
              <p:nvPr/>
            </p:nvPicPr>
            <p:blipFill>
              <a:blip r:embed="rId7"/>
              <a:stretch>
                <a:fillRect/>
              </a:stretch>
            </p:blipFill>
            <p:spPr>
              <a:xfrm>
                <a:off x="6835927" y="3347775"/>
                <a:ext cx="704880" cy="168840"/>
              </a:xfrm>
              <a:prstGeom prst="rect">
                <a:avLst/>
              </a:prstGeom>
            </p:spPr>
          </p:pic>
        </mc:Fallback>
      </mc:AlternateContent>
    </p:spTree>
    <p:extLst>
      <p:ext uri="{BB962C8B-B14F-4D97-AF65-F5344CB8AC3E}">
        <p14:creationId xmlns:p14="http://schemas.microsoft.com/office/powerpoint/2010/main" val="27745867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4C22E6A3-A96D-B7E0-59DF-3AB3E5D196FD}"/>
              </a:ext>
            </a:extLst>
          </p:cNvPr>
          <p:cNvPicPr>
            <a:picLocks noChangeAspect="1"/>
          </p:cNvPicPr>
          <p:nvPr/>
        </p:nvPicPr>
        <p:blipFill>
          <a:blip r:embed="rId3"/>
          <a:stretch>
            <a:fillRect/>
          </a:stretch>
        </p:blipFill>
        <p:spPr>
          <a:xfrm>
            <a:off x="810220" y="457200"/>
            <a:ext cx="10571559" cy="59436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AEABDBB9-19F1-8750-0788-151573AF043C}"/>
                  </a:ext>
                </a:extLst>
              </p14:cNvPr>
              <p14:cNvContentPartPr/>
              <p14:nvPr/>
            </p14:nvContentPartPr>
            <p14:xfrm>
              <a:off x="4514122" y="1829961"/>
              <a:ext cx="4348594" cy="101137"/>
            </p14:xfrm>
          </p:contentPart>
        </mc:Choice>
        <mc:Fallback xmlns="">
          <p:pic>
            <p:nvPicPr>
              <p:cNvPr id="4" name="Ink 3">
                <a:extLst>
                  <a:ext uri="{FF2B5EF4-FFF2-40B4-BE49-F238E27FC236}">
                    <a16:creationId xmlns:a16="http://schemas.microsoft.com/office/drawing/2014/main" id="{AEABDBB9-19F1-8750-0788-151573AF043C}"/>
                  </a:ext>
                </a:extLst>
              </p:cNvPr>
              <p:cNvPicPr/>
              <p:nvPr/>
            </p:nvPicPr>
            <p:blipFill>
              <a:blip r:embed="rId5"/>
              <a:stretch>
                <a:fillRect/>
              </a:stretch>
            </p:blipFill>
            <p:spPr>
              <a:xfrm>
                <a:off x="4478124" y="1757977"/>
                <a:ext cx="4420231" cy="24474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3426F65D-0DF7-83D5-7F99-B1D693B00805}"/>
                  </a:ext>
                </a:extLst>
              </p14:cNvPr>
              <p14:cNvContentPartPr/>
              <p14:nvPr/>
            </p14:nvContentPartPr>
            <p14:xfrm>
              <a:off x="4836263" y="1768779"/>
              <a:ext cx="3976509" cy="99577"/>
            </p14:xfrm>
          </p:contentPart>
        </mc:Choice>
        <mc:Fallback xmlns="">
          <p:pic>
            <p:nvPicPr>
              <p:cNvPr id="24" name="Ink 23">
                <a:extLst>
                  <a:ext uri="{FF2B5EF4-FFF2-40B4-BE49-F238E27FC236}">
                    <a16:creationId xmlns:a16="http://schemas.microsoft.com/office/drawing/2014/main" id="{3426F65D-0DF7-83D5-7F99-B1D693B00805}"/>
                  </a:ext>
                </a:extLst>
              </p:cNvPr>
              <p:cNvPicPr/>
              <p:nvPr/>
            </p:nvPicPr>
            <p:blipFill>
              <a:blip r:embed="rId7"/>
              <a:stretch>
                <a:fillRect/>
              </a:stretch>
            </p:blipFill>
            <p:spPr>
              <a:xfrm>
                <a:off x="4800263" y="1697141"/>
                <a:ext cx="4048148" cy="24249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9" name="Ink 28">
                <a:extLst>
                  <a:ext uri="{FF2B5EF4-FFF2-40B4-BE49-F238E27FC236}">
                    <a16:creationId xmlns:a16="http://schemas.microsoft.com/office/drawing/2014/main" id="{EE8DE10B-E3BD-9790-9BA8-CF056BD09101}"/>
                  </a:ext>
                </a:extLst>
              </p14:cNvPr>
              <p14:cNvContentPartPr/>
              <p14:nvPr/>
            </p14:nvContentPartPr>
            <p14:xfrm>
              <a:off x="4439517" y="1879593"/>
              <a:ext cx="369276" cy="13110"/>
            </p14:xfrm>
          </p:contentPart>
        </mc:Choice>
        <mc:Fallback xmlns="">
          <p:pic>
            <p:nvPicPr>
              <p:cNvPr id="29" name="Ink 28">
                <a:extLst>
                  <a:ext uri="{FF2B5EF4-FFF2-40B4-BE49-F238E27FC236}">
                    <a16:creationId xmlns:a16="http://schemas.microsoft.com/office/drawing/2014/main" id="{EE8DE10B-E3BD-9790-9BA8-CF056BD09101}"/>
                  </a:ext>
                </a:extLst>
              </p:cNvPr>
              <p:cNvPicPr/>
              <p:nvPr/>
            </p:nvPicPr>
            <p:blipFill>
              <a:blip r:embed="rId9"/>
              <a:stretch>
                <a:fillRect/>
              </a:stretch>
            </p:blipFill>
            <p:spPr>
              <a:xfrm>
                <a:off x="4403490" y="1806760"/>
                <a:ext cx="440970" cy="158413"/>
              </a:xfrm>
              <a:prstGeom prst="rect">
                <a:avLst/>
              </a:prstGeom>
            </p:spPr>
          </p:pic>
        </mc:Fallback>
      </mc:AlternateContent>
    </p:spTree>
    <p:extLst>
      <p:ext uri="{BB962C8B-B14F-4D97-AF65-F5344CB8AC3E}">
        <p14:creationId xmlns:p14="http://schemas.microsoft.com/office/powerpoint/2010/main" val="230560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C49B831C-D78C-CB59-2DBD-0E772CADFF47}"/>
              </a:ext>
            </a:extLst>
          </p:cNvPr>
          <p:cNvSpPr>
            <a:spLocks noGrp="1"/>
          </p:cNvSpPr>
          <p:nvPr>
            <p:ph type="title"/>
          </p:nvPr>
        </p:nvSpPr>
        <p:spPr>
          <a:xfrm>
            <a:off x="479394" y="1070800"/>
            <a:ext cx="3939688" cy="5583126"/>
          </a:xfrm>
        </p:spPr>
        <p:txBody>
          <a:bodyPr>
            <a:normAutofit/>
          </a:bodyPr>
          <a:lstStyle/>
          <a:p>
            <a:pPr algn="r"/>
            <a:r>
              <a:rPr lang="en-GB" sz="5600"/>
              <a:t>Conclusions</a:t>
            </a:r>
            <a:endParaRPr lang="en-ZW" sz="5600"/>
          </a:p>
        </p:txBody>
      </p:sp>
      <p:cxnSp>
        <p:nvCxnSpPr>
          <p:cNvPr id="26" name="Straight Connector 25">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9" name="Content Placeholder 2">
            <a:extLst>
              <a:ext uri="{FF2B5EF4-FFF2-40B4-BE49-F238E27FC236}">
                <a16:creationId xmlns:a16="http://schemas.microsoft.com/office/drawing/2014/main" id="{8141270A-3157-78F3-E2E6-C3E97602FFA2}"/>
              </a:ext>
            </a:extLst>
          </p:cNvPr>
          <p:cNvGraphicFramePr>
            <a:graphicFrameLocks noGrp="1"/>
          </p:cNvGraphicFramePr>
          <p:nvPr>
            <p:ph idx="1"/>
            <p:extLst>
              <p:ext uri="{D42A27DB-BD31-4B8C-83A1-F6EECF244321}">
                <p14:modId xmlns:p14="http://schemas.microsoft.com/office/powerpoint/2010/main" val="153849647"/>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993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2F2F3-8769-53FF-AE7F-29B440F7D13E}"/>
              </a:ext>
            </a:extLst>
          </p:cNvPr>
          <p:cNvSpPr>
            <a:spLocks noGrp="1"/>
          </p:cNvSpPr>
          <p:nvPr>
            <p:ph type="title"/>
          </p:nvPr>
        </p:nvSpPr>
        <p:spPr>
          <a:xfrm>
            <a:off x="640080" y="325369"/>
            <a:ext cx="4368602" cy="1956841"/>
          </a:xfrm>
        </p:spPr>
        <p:txBody>
          <a:bodyPr anchor="b">
            <a:normAutofit fontScale="90000"/>
          </a:bodyPr>
          <a:lstStyle/>
          <a:p>
            <a:r>
              <a:rPr lang="en-GB" sz="5000" dirty="0"/>
              <a:t>Navigating AI-assisted writing types</a:t>
            </a:r>
            <a:endParaRPr lang="en-ZW" sz="5000" dirty="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8BF323-24DB-FD66-642F-558B4481B5CC}"/>
              </a:ext>
            </a:extLst>
          </p:cNvPr>
          <p:cNvSpPr>
            <a:spLocks noGrp="1"/>
          </p:cNvSpPr>
          <p:nvPr>
            <p:ph idx="1"/>
          </p:nvPr>
        </p:nvSpPr>
        <p:spPr>
          <a:xfrm>
            <a:off x="640080" y="2872899"/>
            <a:ext cx="4243589" cy="3320668"/>
          </a:xfrm>
        </p:spPr>
        <p:txBody>
          <a:bodyPr>
            <a:normAutofit fontScale="92500" lnSpcReduction="10000"/>
          </a:bodyPr>
          <a:lstStyle/>
          <a:p>
            <a:pPr marL="0" indent="0">
              <a:buNone/>
            </a:pPr>
            <a:endParaRPr lang="en-GB" sz="2200" dirty="0"/>
          </a:p>
          <a:p>
            <a:r>
              <a:rPr lang="en-GB" sz="2200" dirty="0">
                <a:solidFill>
                  <a:srgbClr val="0070C0"/>
                </a:solidFill>
              </a:rPr>
              <a:t>Editors</a:t>
            </a:r>
            <a:r>
              <a:rPr lang="en-GB" sz="2200" dirty="0"/>
              <a:t>: e.g. Word spell and grammar check; Grammarly, </a:t>
            </a:r>
            <a:r>
              <a:rPr lang="en-GB" sz="2200" dirty="0" err="1"/>
              <a:t>Writefull</a:t>
            </a:r>
            <a:r>
              <a:rPr lang="en-GB" sz="2200" dirty="0"/>
              <a:t>, </a:t>
            </a:r>
            <a:r>
              <a:rPr lang="en-GB" sz="2200" dirty="0" err="1"/>
              <a:t>Quillbot</a:t>
            </a:r>
            <a:endParaRPr lang="en-GB" sz="2200" dirty="0"/>
          </a:p>
          <a:p>
            <a:r>
              <a:rPr lang="en-GB" sz="2200" dirty="0">
                <a:solidFill>
                  <a:srgbClr val="0070C0"/>
                </a:solidFill>
              </a:rPr>
              <a:t>Translators: </a:t>
            </a:r>
            <a:r>
              <a:rPr lang="en-GB" sz="2200" dirty="0"/>
              <a:t>e.g. Google Translate; Baidu, </a:t>
            </a:r>
            <a:r>
              <a:rPr lang="en-GB" sz="2200" dirty="0" err="1"/>
              <a:t>DeepL</a:t>
            </a:r>
            <a:endParaRPr lang="en-GB" sz="2200" dirty="0"/>
          </a:p>
          <a:p>
            <a:r>
              <a:rPr lang="en-GB" sz="2200" dirty="0">
                <a:solidFill>
                  <a:srgbClr val="0070C0"/>
                </a:solidFill>
              </a:rPr>
              <a:t>Citation</a:t>
            </a:r>
            <a:r>
              <a:rPr lang="en-GB" sz="2200" dirty="0"/>
              <a:t>: e.g. Zotero, Mendeley, End Note, Turnitin</a:t>
            </a:r>
          </a:p>
          <a:p>
            <a:r>
              <a:rPr lang="en-GB" sz="2200" dirty="0">
                <a:solidFill>
                  <a:srgbClr val="0070C0"/>
                </a:solidFill>
              </a:rPr>
              <a:t>Thinking/writing partners</a:t>
            </a:r>
            <a:r>
              <a:rPr lang="en-GB" sz="2200" dirty="0"/>
              <a:t>: e.g. ChatGPT, Bard, Bing.. </a:t>
            </a:r>
          </a:p>
          <a:p>
            <a:endParaRPr lang="en-GB" sz="2200" dirty="0"/>
          </a:p>
        </p:txBody>
      </p:sp>
      <p:pic>
        <p:nvPicPr>
          <p:cNvPr id="5" name="Picture 4" descr="Boat hit with strong waves">
            <a:extLst>
              <a:ext uri="{FF2B5EF4-FFF2-40B4-BE49-F238E27FC236}">
                <a16:creationId xmlns:a16="http://schemas.microsoft.com/office/drawing/2014/main" id="{FA80A706-3B6A-45C8-B2EA-7122B7B4E938}"/>
              </a:ext>
            </a:extLst>
          </p:cNvPr>
          <p:cNvPicPr>
            <a:picLocks noChangeAspect="1"/>
          </p:cNvPicPr>
          <p:nvPr/>
        </p:nvPicPr>
        <p:blipFill rotWithShape="1">
          <a:blip r:embed="rId3">
            <a:extLst>
              <a:ext uri="{28A0092B-C50C-407E-A947-70E740481C1C}">
                <a14:useLocalDpi xmlns:a14="http://schemas.microsoft.com/office/drawing/2010/main" val="0"/>
              </a:ext>
            </a:extLst>
          </a:blip>
          <a:srcRect l="2859" r="3018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063327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7">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D6F14-BB11-EC00-CD72-0DC446941ECF}"/>
              </a:ext>
            </a:extLst>
          </p:cNvPr>
          <p:cNvSpPr>
            <a:spLocks noGrp="1"/>
          </p:cNvSpPr>
          <p:nvPr>
            <p:ph type="title"/>
          </p:nvPr>
        </p:nvSpPr>
        <p:spPr>
          <a:xfrm>
            <a:off x="803775" y="1106007"/>
            <a:ext cx="10550025" cy="1182927"/>
          </a:xfrm>
        </p:spPr>
        <p:txBody>
          <a:bodyPr anchor="b">
            <a:normAutofit/>
          </a:bodyPr>
          <a:lstStyle/>
          <a:p>
            <a:r>
              <a:rPr lang="en-GB" sz="5600"/>
              <a:t>And finally….</a:t>
            </a:r>
            <a:endParaRPr lang="en-ZW" sz="5600" dirty="0"/>
          </a:p>
        </p:txBody>
      </p:sp>
      <p:cxnSp>
        <p:nvCxnSpPr>
          <p:cNvPr id="7" name="Straight Connector 9">
            <a:extLst>
              <a:ext uri="{FF2B5EF4-FFF2-40B4-BE49-F238E27FC236}">
                <a16:creationId xmlns:a16="http://schemas.microsoft.com/office/drawing/2014/main" id="{7EB498BD-8089-4626-91EA-4978EBEF53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8" y="806470"/>
            <a:ext cx="7903723" cy="0"/>
          </a:xfrm>
          <a:prstGeom prst="line">
            <a:avLst/>
          </a:prstGeom>
          <a:ln w="25400" cap="sq">
            <a:gradFill flip="none" rotWithShape="1">
              <a:gsLst>
                <a:gs pos="0">
                  <a:schemeClr val="accent1"/>
                </a:gs>
                <a:gs pos="100000">
                  <a:schemeClr val="accent2"/>
                </a:gs>
              </a:gsLst>
              <a:lin ang="10800000" scaled="0"/>
              <a:tileRect/>
            </a:gra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1F9446E-C025-1CDC-D2DB-3D690E070A65}"/>
              </a:ext>
            </a:extLst>
          </p:cNvPr>
          <p:cNvSpPr>
            <a:spLocks noGrp="1"/>
          </p:cNvSpPr>
          <p:nvPr>
            <p:ph idx="1"/>
          </p:nvPr>
        </p:nvSpPr>
        <p:spPr>
          <a:xfrm>
            <a:off x="803775" y="2598947"/>
            <a:ext cx="10550025" cy="3677348"/>
          </a:xfrm>
        </p:spPr>
        <p:txBody>
          <a:bodyPr anchor="t">
            <a:normAutofit/>
          </a:bodyPr>
          <a:lstStyle/>
          <a:p>
            <a:pPr marL="0" indent="0">
              <a:buNone/>
            </a:pPr>
            <a:r>
              <a:rPr lang="en-GB" sz="2000">
                <a:solidFill>
                  <a:schemeClr val="tx1">
                    <a:alpha val="80000"/>
                  </a:schemeClr>
                </a:solidFill>
              </a:rPr>
              <a:t>Here’s a handout essay on ‘China’s approach to international politics’:</a:t>
            </a:r>
          </a:p>
          <a:p>
            <a:pPr marL="0" indent="0">
              <a:buNone/>
            </a:pPr>
            <a:endParaRPr lang="en-GB" sz="2000">
              <a:solidFill>
                <a:schemeClr val="tx1">
                  <a:alpha val="80000"/>
                </a:schemeClr>
              </a:solidFill>
            </a:endParaRPr>
          </a:p>
          <a:p>
            <a:pPr>
              <a:spcAft>
                <a:spcPts val="800"/>
              </a:spcAft>
            </a:pPr>
            <a:r>
              <a:rPr lang="en-ZW"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How can you tell this essay was written by AI (ChatGPT), not HI?</a:t>
            </a:r>
            <a:endParaRPr lang="en-GB"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What is lacking or seriously wrong with it?</a:t>
            </a:r>
            <a:endParaRPr lang="en-GB"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What would you do if the student presented this to you as their formative essay?</a:t>
            </a:r>
            <a:endParaRPr lang="en-GB"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ZW"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rPr>
              <a:t>How could you adapt the question/prompt to demand more human critical input?</a:t>
            </a:r>
            <a:endParaRPr lang="en-GB" sz="2000" kern="100">
              <a:solidFill>
                <a:schemeClr val="tx1">
                  <a:alpha val="8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oup 11">
            <a:extLst>
              <a:ext uri="{FF2B5EF4-FFF2-40B4-BE49-F238E27FC236}">
                <a16:creationId xmlns:a16="http://schemas.microsoft.com/office/drawing/2014/main" id="{78350D8D-73D6-4132-89B5-DD52F3962A7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88224" y="2325422"/>
            <a:ext cx="465458" cy="872153"/>
            <a:chOff x="11388224" y="2325422"/>
            <a:chExt cx="465458" cy="872153"/>
          </a:xfrm>
        </p:grpSpPr>
        <p:sp>
          <p:nvSpPr>
            <p:cNvPr id="20"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3764" y="232542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62544" y="255471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21"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88224" y="306986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grpSp>
    </p:spTree>
    <p:extLst>
      <p:ext uri="{BB962C8B-B14F-4D97-AF65-F5344CB8AC3E}">
        <p14:creationId xmlns:p14="http://schemas.microsoft.com/office/powerpoint/2010/main" val="94792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FB4C260-89B6-B34E-C2A8-5AADD2129726}"/>
              </a:ext>
            </a:extLst>
          </p:cNvPr>
          <p:cNvPicPr>
            <a:picLocks noChangeAspect="1"/>
          </p:cNvPicPr>
          <p:nvPr/>
        </p:nvPicPr>
        <p:blipFill>
          <a:blip r:embed="rId2"/>
          <a:stretch>
            <a:fillRect/>
          </a:stretch>
        </p:blipFill>
        <p:spPr>
          <a:xfrm>
            <a:off x="2073569" y="643467"/>
            <a:ext cx="8044861" cy="5571066"/>
          </a:xfrm>
          <a:prstGeom prst="rect">
            <a:avLst/>
          </a:prstGeom>
        </p:spPr>
      </p:pic>
    </p:spTree>
    <p:extLst>
      <p:ext uri="{BB962C8B-B14F-4D97-AF65-F5344CB8AC3E}">
        <p14:creationId xmlns:p14="http://schemas.microsoft.com/office/powerpoint/2010/main" val="3072542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774D58C-E18F-C840-21AA-FDB064F5B85D}"/>
              </a:ext>
            </a:extLst>
          </p:cNvPr>
          <p:cNvPicPr>
            <a:picLocks noChangeAspect="1"/>
          </p:cNvPicPr>
          <p:nvPr/>
        </p:nvPicPr>
        <p:blipFill>
          <a:blip r:embed="rId2"/>
          <a:stretch>
            <a:fillRect/>
          </a:stretch>
        </p:blipFill>
        <p:spPr>
          <a:xfrm>
            <a:off x="3026542" y="643467"/>
            <a:ext cx="6138915" cy="5571066"/>
          </a:xfrm>
          <a:prstGeom prst="rect">
            <a:avLst/>
          </a:prstGeom>
        </p:spPr>
      </p:pic>
    </p:spTree>
    <p:extLst>
      <p:ext uri="{BB962C8B-B14F-4D97-AF65-F5344CB8AC3E}">
        <p14:creationId xmlns:p14="http://schemas.microsoft.com/office/powerpoint/2010/main" val="5482836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426F562-2BC5-CE55-0462-B9040865FC73}"/>
              </a:ext>
            </a:extLst>
          </p:cNvPr>
          <p:cNvPicPr>
            <a:picLocks noChangeAspect="1"/>
          </p:cNvPicPr>
          <p:nvPr/>
        </p:nvPicPr>
        <p:blipFill>
          <a:blip r:embed="rId2"/>
          <a:stretch>
            <a:fillRect/>
          </a:stretch>
        </p:blipFill>
        <p:spPr>
          <a:xfrm>
            <a:off x="3491527" y="643467"/>
            <a:ext cx="5208946" cy="5571066"/>
          </a:xfrm>
          <a:prstGeom prst="rect">
            <a:avLst/>
          </a:prstGeom>
        </p:spPr>
      </p:pic>
    </p:spTree>
    <p:extLst>
      <p:ext uri="{BB962C8B-B14F-4D97-AF65-F5344CB8AC3E}">
        <p14:creationId xmlns:p14="http://schemas.microsoft.com/office/powerpoint/2010/main" val="1041577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1344" y="980728"/>
            <a:ext cx="11737304" cy="5184576"/>
          </a:xfrm>
        </p:spPr>
        <p:txBody>
          <a:bodyPr>
            <a:normAutofit/>
          </a:bodyPr>
          <a:lstStyle/>
          <a:p>
            <a:pPr marL="0" lvl="0" indent="0" algn="ctr">
              <a:buNone/>
            </a:pPr>
            <a:endParaRPr lang="en-GB" dirty="0">
              <a:latin typeface="Arial" panose="020B0604020202020204" pitchFamily="34" charset="0"/>
              <a:cs typeface="Arial" panose="020B0604020202020204" pitchFamily="34" charset="0"/>
            </a:endParaRPr>
          </a:p>
          <a:p>
            <a:pPr marL="0" lvl="0" indent="0" algn="ctr">
              <a:buNone/>
            </a:pPr>
            <a:endParaRPr lang="en-GB" dirty="0">
              <a:latin typeface="Arial" panose="020B0604020202020204" pitchFamily="34" charset="0"/>
              <a:cs typeface="Arial" panose="020B0604020202020204" pitchFamily="34" charset="0"/>
            </a:endParaRPr>
          </a:p>
        </p:txBody>
      </p:sp>
      <p:pic>
        <p:nvPicPr>
          <p:cNvPr id="8" name="Picture 7" descr="Cup of coffee 3D pattern">
            <a:extLst>
              <a:ext uri="{FF2B5EF4-FFF2-40B4-BE49-F238E27FC236}">
                <a16:creationId xmlns:a16="http://schemas.microsoft.com/office/drawing/2014/main" id="{756EEAE2-18B6-6675-A1DC-7BF62F0E60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1972" y="1219857"/>
            <a:ext cx="3957145" cy="4945447"/>
          </a:xfrm>
          <a:prstGeom prst="rect">
            <a:avLst/>
          </a:prstGeom>
        </p:spPr>
      </p:pic>
      <p:sp>
        <p:nvSpPr>
          <p:cNvPr id="9" name="TextBox 8">
            <a:extLst>
              <a:ext uri="{FF2B5EF4-FFF2-40B4-BE49-F238E27FC236}">
                <a16:creationId xmlns:a16="http://schemas.microsoft.com/office/drawing/2014/main" id="{95E507EB-DC37-852B-D3C1-F6F2FC0353A6}"/>
              </a:ext>
            </a:extLst>
          </p:cNvPr>
          <p:cNvSpPr txBox="1"/>
          <p:nvPr/>
        </p:nvSpPr>
        <p:spPr>
          <a:xfrm>
            <a:off x="1308538" y="2995448"/>
            <a:ext cx="3957145" cy="1754326"/>
          </a:xfrm>
          <a:prstGeom prst="rect">
            <a:avLst/>
          </a:prstGeom>
          <a:noFill/>
        </p:spPr>
        <p:txBody>
          <a:bodyPr wrap="square" rtlCol="0">
            <a:spAutoFit/>
          </a:bodyPr>
          <a:lstStyle/>
          <a:p>
            <a:r>
              <a:rPr lang="en-ZW" sz="5400" b="1" dirty="0"/>
              <a:t>Questions &amp; Comments</a:t>
            </a:r>
          </a:p>
        </p:txBody>
      </p:sp>
    </p:spTree>
    <p:extLst>
      <p:ext uri="{BB962C8B-B14F-4D97-AF65-F5344CB8AC3E}">
        <p14:creationId xmlns:p14="http://schemas.microsoft.com/office/powerpoint/2010/main" val="30889705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E89FC63-EE2F-534F-7267-A89E387DD05F}"/>
              </a:ext>
            </a:extLst>
          </p:cNvPr>
          <p:cNvSpPr txBox="1"/>
          <p:nvPr/>
        </p:nvSpPr>
        <p:spPr>
          <a:xfrm>
            <a:off x="191912" y="-27362"/>
            <a:ext cx="11898488" cy="8234562"/>
          </a:xfrm>
          <a:prstGeom prst="rect">
            <a:avLst/>
          </a:prstGeom>
          <a:noFill/>
        </p:spPr>
        <p:txBody>
          <a:bodyPr wrap="square">
            <a:spAutoFit/>
          </a:bodyPr>
          <a:lstStyle/>
          <a:p>
            <a:pPr>
              <a:lnSpc>
                <a:spcPct val="107000"/>
              </a:lnSpc>
              <a:spcAft>
                <a:spcPts val="800"/>
              </a:spcAft>
            </a:pPr>
            <a:r>
              <a:rPr lang="en-GB" sz="1800" b="1" kern="100" dirty="0">
                <a:effectLst/>
                <a:latin typeface="Calibri Light" panose="020F0302020204030204" pitchFamily="34" charset="0"/>
                <a:ea typeface="Calibri" panose="020F0502020204030204" pitchFamily="34" charset="0"/>
                <a:cs typeface="Times New Roman" panose="02020603050405020304" pitchFamily="18" charset="0"/>
              </a:rPr>
              <a:t>REFERENCES</a:t>
            </a:r>
            <a:endParaRPr lang="en-GB" b="1"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Alharbi, Wael. 2023. AI in the Foreign Language Classroom: A Pedagogical Overview of Automated Writing Assistance Tools. </a:t>
            </a:r>
            <a:r>
              <a:rPr lang="en-GB" sz="1800" i="1" kern="100" dirty="0" err="1">
                <a:effectLst/>
                <a:latin typeface="Calibri Light" panose="020F0302020204030204" pitchFamily="34" charset="0"/>
                <a:ea typeface="Calibri" panose="020F0502020204030204" pitchFamily="34" charset="0"/>
                <a:cs typeface="Times New Roman" panose="02020603050405020304" pitchFamily="18" charset="0"/>
              </a:rPr>
              <a:t>Hindawi</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 Education Research International</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Volume 2023, Article ID 4253331. </a:t>
            </a:r>
            <a:r>
              <a:rPr lang="en-GB"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https://doi.org/10.1155/2023/4253331</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Andrews, Richard. 2023. The End of the Essay. </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Teaching in Higher Education</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8(1):117-128. DOI:10.1080/1356251032000052366</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Calibri Light" panose="020F0302020204030204" pitchFamily="34" charset="0"/>
                <a:ea typeface="Calibri" panose="020F0502020204030204" pitchFamily="34" charset="0"/>
                <a:cs typeface="Times New Roman" panose="02020603050405020304" pitchFamily="18" charset="0"/>
              </a:rPr>
              <a:t>Barthes, Roland, 1977. The Death of the Author in</a:t>
            </a:r>
            <a:r>
              <a:rPr lang="en-GB" sz="1800" i="1" kern="0" dirty="0">
                <a:effectLst/>
                <a:latin typeface="Calibri Light" panose="020F0302020204030204" pitchFamily="34" charset="0"/>
                <a:ea typeface="Calibri" panose="020F0502020204030204" pitchFamily="34" charset="0"/>
                <a:cs typeface="Times New Roman" panose="02020603050405020304" pitchFamily="18" charset="0"/>
              </a:rPr>
              <a:t> Image, music, text</a:t>
            </a:r>
            <a:r>
              <a:rPr lang="en-GB" sz="1800" kern="0" dirty="0">
                <a:effectLst/>
                <a:latin typeface="Calibri Light" panose="020F0302020204030204" pitchFamily="34" charset="0"/>
                <a:ea typeface="Calibri" panose="020F0502020204030204" pitchFamily="34" charset="0"/>
                <a:cs typeface="Times New Roman" panose="02020603050405020304" pitchFamily="18" charset="0"/>
              </a:rPr>
              <a:t>, London, Fontana, pp. 142-148.</a:t>
            </a:r>
          </a:p>
          <a:p>
            <a:pPr>
              <a:lnSpc>
                <a:spcPct val="107000"/>
              </a:lnSpc>
              <a:spcAft>
                <a:spcPts val="800"/>
              </a:spcAft>
            </a:pPr>
            <a:r>
              <a:rPr lang="en-ZW" sz="1800" kern="100" dirty="0">
                <a:effectLst/>
                <a:latin typeface="Calibri Light" panose="020F0302020204030204" pitchFamily="34" charset="0"/>
                <a:ea typeface="Calibri" panose="020F0502020204030204" pitchFamily="34" charset="0"/>
                <a:cs typeface="Calibri Light" panose="020F0302020204030204" pitchFamily="34" charset="0"/>
              </a:rPr>
              <a:t>Bearman, Margaret and </a:t>
            </a:r>
            <a:r>
              <a:rPr lang="en-ZW" sz="1800" kern="100" dirty="0" err="1">
                <a:effectLst/>
                <a:latin typeface="Calibri Light" panose="020F0302020204030204" pitchFamily="34" charset="0"/>
                <a:ea typeface="Calibri" panose="020F0502020204030204" pitchFamily="34" charset="0"/>
                <a:cs typeface="Calibri Light" panose="020F0302020204030204" pitchFamily="34" charset="0"/>
              </a:rPr>
              <a:t>Rola</a:t>
            </a:r>
            <a:r>
              <a:rPr lang="en-ZW" sz="1800" kern="100" dirty="0">
                <a:effectLst/>
                <a:latin typeface="Calibri Light" panose="020F0302020204030204" pitchFamily="34" charset="0"/>
                <a:ea typeface="Calibri" panose="020F0502020204030204" pitchFamily="34" charset="0"/>
                <a:cs typeface="Calibri Light" panose="020F0302020204030204" pitchFamily="34" charset="0"/>
              </a:rPr>
              <a:t> </a:t>
            </a:r>
            <a:r>
              <a:rPr lang="en-ZW" sz="1800" kern="100" dirty="0" err="1">
                <a:effectLst/>
                <a:latin typeface="Calibri Light" panose="020F0302020204030204" pitchFamily="34" charset="0"/>
                <a:ea typeface="Calibri" panose="020F0502020204030204" pitchFamily="34" charset="0"/>
                <a:cs typeface="Calibri Light" panose="020F0302020204030204" pitchFamily="34" charset="0"/>
              </a:rPr>
              <a:t>Ajjaw</a:t>
            </a:r>
            <a:r>
              <a:rPr lang="en-ZW" sz="1800" kern="100" dirty="0">
                <a:effectLst/>
                <a:latin typeface="Calibri Light" panose="020F0302020204030204" pitchFamily="34" charset="0"/>
                <a:ea typeface="Calibri" panose="020F0502020204030204" pitchFamily="34" charset="0"/>
                <a:cs typeface="Calibri Light" panose="020F0302020204030204" pitchFamily="34" charset="0"/>
              </a:rPr>
              <a:t>. 2023. Learning to work with the black box: Pedagogy for a world with artificial intelligence. </a:t>
            </a:r>
            <a:r>
              <a:rPr lang="en-ZW" sz="1800" i="1" kern="100" dirty="0">
                <a:effectLst/>
                <a:latin typeface="Calibri Light" panose="020F0302020204030204" pitchFamily="34" charset="0"/>
                <a:ea typeface="Calibri" panose="020F0502020204030204" pitchFamily="34" charset="0"/>
                <a:cs typeface="Calibri Light" panose="020F0302020204030204" pitchFamily="34" charset="0"/>
              </a:rPr>
              <a:t>BERA, British Journal of Educational Technology</a:t>
            </a:r>
            <a:r>
              <a:rPr lang="en-ZW" sz="1800" kern="100" dirty="0">
                <a:effectLst/>
                <a:latin typeface="Calibri Light" panose="020F0302020204030204" pitchFamily="34" charset="0"/>
                <a:ea typeface="Calibri" panose="020F0502020204030204" pitchFamily="34" charset="0"/>
                <a:cs typeface="Calibri Light" panose="020F0302020204030204" pitchFamily="34" charset="0"/>
              </a:rPr>
              <a:t>. DOI: 10.1111/bjet.13337 </a:t>
            </a:r>
            <a:r>
              <a:rPr lang="en-ZW" sz="1800" u="sng" kern="100" dirty="0">
                <a:solidFill>
                  <a:srgbClr val="0000FF"/>
                </a:solidFill>
                <a:effectLst/>
                <a:latin typeface="Calibri Light" panose="020F0302020204030204" pitchFamily="34" charset="0"/>
                <a:ea typeface="Calibri" panose="020F0502020204030204" pitchFamily="34" charset="0"/>
                <a:cs typeface="Calibri Light" panose="020F0302020204030204" pitchFamily="34" charset="0"/>
                <a:hlinkClick r:id="rId3"/>
              </a:rPr>
              <a:t>BritJEducationalTech-2023-Bearman LearningtoworkwiththeblackboxPedagogyforaworldwithartificial.pdf</a:t>
            </a:r>
            <a:endParaRPr lang="en-ZW" sz="1600" kern="100" dirty="0">
              <a:effectLst/>
              <a:latin typeface="Calibri Light" panose="020F0302020204030204" pitchFamily="34" charset="0"/>
              <a:ea typeface="Calibri" panose="020F0502020204030204" pitchFamily="34" charset="0"/>
              <a:cs typeface="Calibri Light" panose="020F0302020204030204" pitchFamily="34" charset="0"/>
            </a:endParaRPr>
          </a:p>
          <a:p>
            <a:pPr>
              <a:lnSpc>
                <a:spcPct val="107000"/>
              </a:lnSpc>
              <a:spcAft>
                <a:spcPts val="800"/>
              </a:spcAft>
            </a:pPr>
            <a:r>
              <a:rPr lang="en-GB" sz="1800" kern="0" dirty="0">
                <a:effectLst/>
                <a:latin typeface="Calibri Light" panose="020F0302020204030204" pitchFamily="34" charset="0"/>
                <a:ea typeface="Calibri" panose="020F0502020204030204" pitchFamily="34" charset="0"/>
                <a:cs typeface="Times New Roman" panose="02020603050405020304" pitchFamily="18" charset="0"/>
              </a:rPr>
              <a:t>Bove, Tristan. 2023. Iconic leftist intellectual Noam Chomsky says chatbots are ‘marvels of machine learning’ but also the banality of evil, rebooted. </a:t>
            </a:r>
            <a:r>
              <a:rPr lang="fr-FR" sz="1800" i="1" kern="0" dirty="0">
                <a:effectLst/>
                <a:latin typeface="Calibri Light" panose="020F0302020204030204" pitchFamily="34" charset="0"/>
                <a:ea typeface="Calibri" panose="020F0502020204030204" pitchFamily="34" charset="0"/>
                <a:cs typeface="Times New Roman" panose="02020603050405020304" pitchFamily="18" charset="0"/>
              </a:rPr>
              <a:t>Fortune Magazine </a:t>
            </a:r>
            <a:r>
              <a:rPr lang="fr-FR" sz="1800" kern="0" dirty="0">
                <a:effectLst/>
                <a:latin typeface="Calibri Light" panose="020F0302020204030204" pitchFamily="34" charset="0"/>
                <a:ea typeface="Calibri" panose="020F0502020204030204" pitchFamily="34" charset="0"/>
                <a:cs typeface="Times New Roman" panose="02020603050405020304" pitchFamily="18" charset="0"/>
              </a:rPr>
              <a:t>(March 8) </a:t>
            </a:r>
            <a:r>
              <a:rPr lang="fr-FR" sz="1800" u="sng" kern="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https://fortune.com/2023/03/08/noam-chomsky-ai-chatgpt-are-not-true-intelligence/</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0" dirty="0">
                <a:effectLst/>
                <a:latin typeface="Calibri Light" panose="020F0302020204030204" pitchFamily="34" charset="0"/>
                <a:ea typeface="Calibri" panose="020F0502020204030204" pitchFamily="34" charset="0"/>
                <a:cs typeface="Times New Roman" panose="02020603050405020304" pitchFamily="18" charset="0"/>
              </a:rPr>
              <a:t>Bugeja, Michael. 2023. If AI kills the essay, I will be a pallbearer at the funeral. In </a:t>
            </a:r>
            <a:r>
              <a:rPr lang="fr-FR" sz="1800" i="1" kern="0" dirty="0" err="1">
                <a:effectLst/>
                <a:latin typeface="Calibri Light" panose="020F0302020204030204" pitchFamily="34" charset="0"/>
                <a:ea typeface="Calibri" panose="020F0502020204030204" pitchFamily="34" charset="0"/>
                <a:cs typeface="Times New Roman" panose="02020603050405020304" pitchFamily="18" charset="0"/>
              </a:rPr>
              <a:t>Poynter</a:t>
            </a:r>
            <a:r>
              <a:rPr lang="fr-FR" sz="1800" i="1" kern="0" dirty="0">
                <a:effectLst/>
                <a:latin typeface="Calibri Light" panose="020F0302020204030204" pitchFamily="34" charset="0"/>
                <a:ea typeface="Calibri" panose="020F0502020204030204" pitchFamily="34" charset="0"/>
                <a:cs typeface="Times New Roman" panose="02020603050405020304" pitchFamily="18" charset="0"/>
              </a:rPr>
              <a:t>.</a:t>
            </a:r>
            <a:r>
              <a:rPr lang="fr-FR" sz="1800" kern="0" dirty="0">
                <a:effectLst/>
                <a:latin typeface="Calibri Light" panose="020F0302020204030204" pitchFamily="34" charset="0"/>
                <a:ea typeface="Calibri" panose="020F0502020204030204" pitchFamily="34" charset="0"/>
                <a:cs typeface="Times New Roman" panose="02020603050405020304" pitchFamily="18" charset="0"/>
              </a:rPr>
              <a:t> </a:t>
            </a:r>
            <a:r>
              <a:rPr lang="fr-FR" sz="1800" u="sng" kern="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https://www.poynter.org/commentary/2023/will-chatgpt-kill-term-papers-essays/</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DCAD, Durham University. 2023. Discussing Generative AI with Students. </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Dowdle</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Katia. 2023. PhD. UCL. </a:t>
            </a:r>
            <a:r>
              <a:rPr lang="en-GB" kern="100" dirty="0">
                <a:latin typeface="Calibri Light" panose="020F0302020204030204" pitchFamily="34" charset="0"/>
                <a:ea typeface="Calibri" panose="020F0502020204030204" pitchFamily="34" charset="0"/>
                <a:cs typeface="Times New Roman" panose="02020603050405020304" pitchFamily="18" charset="0"/>
              </a:rPr>
              <a:t>Deconstructing the concept of essay creation: Can it be delivered in an oral mode?</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BALEAP Conference Presentation.</a:t>
            </a:r>
            <a:r>
              <a:rPr lang="en-GB" dirty="0">
                <a:hlinkClick r:id="rId6"/>
              </a:rPr>
              <a:t> Deconstructing the concept of essay creation – YouTube</a:t>
            </a:r>
            <a:endParaRPr lang="en-GB"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Harari, Yuval Noah. 2023. </a:t>
            </a:r>
            <a:r>
              <a:rPr lang="en-ZW"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7"/>
              </a:rPr>
              <a:t>Yuval Noah Harari argues that AI has hacked the operating system of human civilisation | The Economist</a:t>
            </a:r>
            <a:endParaRPr lang="en-ZW"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1804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DEA735-81AE-61DA-C4C7-8DB8322303BB}"/>
              </a:ext>
            </a:extLst>
          </p:cNvPr>
          <p:cNvSpPr txBox="1"/>
          <p:nvPr/>
        </p:nvSpPr>
        <p:spPr>
          <a:xfrm>
            <a:off x="158045" y="-523203"/>
            <a:ext cx="11717866" cy="7502438"/>
          </a:xfrm>
          <a:prstGeom prst="rect">
            <a:avLst/>
          </a:prstGeom>
          <a:noFill/>
        </p:spPr>
        <p:txBody>
          <a:bodyPr wrap="square">
            <a:spAutoFit/>
          </a:bodyPr>
          <a:lstStyle/>
          <a:p>
            <a:pPr>
              <a:lnSpc>
                <a:spcPct val="107000"/>
              </a:lnSpc>
              <a:spcAft>
                <a:spcPts val="800"/>
              </a:spcAft>
            </a:pPr>
            <a:endParaRPr lang="en-GB"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kern="100" dirty="0">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kern="100" dirty="0">
                <a:latin typeface="Calibri Light" panose="020F0302020204030204" pitchFamily="34" charset="0"/>
                <a:ea typeface="Calibri" panose="020F0502020204030204" pitchFamily="34" charset="0"/>
                <a:cs typeface="Times New Roman" panose="02020603050405020304" pitchFamily="18" charset="0"/>
              </a:rPr>
              <a:t>REFERENCEES CONTINUED</a:t>
            </a: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Konoval, Brandon. 2022. Is the Essay Dead? Research and Writing Instruction in the Humanities at a Research-Intensive University. </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ResearchGate</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GB"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2"/>
              </a:rPr>
              <a:t>https://www.researchgate.net/publication/362694572</a:t>
            </a:r>
            <a:endParaRPr lang="en-ZW"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Marche, Stephen. 2022. The College Essay is Dead. In </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The Atlantic.</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u="sng" kern="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3"/>
              </a:rPr>
              <a:t>https://www.theatlantic.com/technology/archive/2022/12/chatgpt-ai-writing-college-student-essays/672371/</a:t>
            </a:r>
            <a:endParaRPr lang="en-GB" sz="1800" kern="100" dirty="0">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Skorburg</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and White. 2023. Did ChatGPT kill the student essay? In</a:t>
            </a:r>
            <a:r>
              <a:rPr lang="en-GB" sz="1800" kern="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i="1" kern="0" dirty="0">
                <a:effectLst/>
                <a:latin typeface="Calibri Light" panose="020F0302020204030204" pitchFamily="34" charset="0"/>
                <a:ea typeface="Calibri" panose="020F0502020204030204" pitchFamily="34" charset="0"/>
                <a:cs typeface="Times New Roman" panose="02020603050405020304" pitchFamily="18" charset="0"/>
              </a:rPr>
              <a:t>The Conversation</a:t>
            </a:r>
            <a:r>
              <a:rPr lang="en-ZW" sz="1800" kern="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u="sng" kern="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4"/>
              </a:rPr>
              <a:t>https://theconversation.com/chatgpt-killed-the-student-essay-philosophers-call-bullshit-200195</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W" sz="1800" kern="100" dirty="0" err="1">
                <a:effectLst/>
                <a:latin typeface="Calibri Light" panose="020F0302020204030204" pitchFamily="34" charset="0"/>
                <a:ea typeface="Calibri" panose="020F0502020204030204" pitchFamily="34" charset="0"/>
                <a:cs typeface="Times New Roman" panose="02020603050405020304" pitchFamily="18" charset="0"/>
              </a:rPr>
              <a:t>Tufekci</a:t>
            </a:r>
            <a:r>
              <a:rPr lang="en-ZW" sz="1800" kern="100" dirty="0">
                <a:effectLst/>
                <a:latin typeface="Calibri Light" panose="020F0302020204030204" pitchFamily="34" charset="0"/>
                <a:ea typeface="Calibri" panose="020F0502020204030204" pitchFamily="34" charset="0"/>
                <a:cs typeface="Times New Roman" panose="02020603050405020304" pitchFamily="18" charset="0"/>
              </a:rPr>
              <a:t>, Zeynep. 2023. What would Plato Say About </a:t>
            </a:r>
            <a:r>
              <a:rPr lang="en-ZW" sz="1800" kern="100" dirty="0" err="1">
                <a:effectLst/>
                <a:latin typeface="Calibri Light" panose="020F0302020204030204" pitchFamily="34" charset="0"/>
                <a:ea typeface="Calibri" panose="020F0502020204030204" pitchFamily="34" charset="0"/>
                <a:cs typeface="Times New Roman" panose="02020603050405020304" pitchFamily="18" charset="0"/>
              </a:rPr>
              <a:t>ChatGPT</a:t>
            </a:r>
            <a:r>
              <a:rPr lang="en-ZW"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i="1" kern="100" dirty="0">
                <a:effectLst/>
                <a:latin typeface="Calibri Light" panose="020F0302020204030204" pitchFamily="34" charset="0"/>
                <a:ea typeface="Calibri" panose="020F0502020204030204" pitchFamily="34" charset="0"/>
                <a:cs typeface="Times New Roman" panose="02020603050405020304" pitchFamily="18" charset="0"/>
              </a:rPr>
              <a:t>New York Times.</a:t>
            </a:r>
            <a:r>
              <a:rPr lang="en-ZW" sz="1800"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5"/>
              </a:rPr>
              <a:t>https://www.nytimes.com/2022/12/15/opinion/chatgpt-education-ai-technology.html</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University of Melbourne. 2023. </a:t>
            </a:r>
            <a:r>
              <a:rPr lang="en-ZW" sz="1800" kern="100" dirty="0">
                <a:effectLst/>
                <a:latin typeface="Calibri Light" panose="020F0302020204030204" pitchFamily="34" charset="0"/>
                <a:ea typeface="Calibri" panose="020F0502020204030204" pitchFamily="34" charset="0"/>
                <a:cs typeface="Times New Roman" panose="02020603050405020304" pitchFamily="18" charset="0"/>
              </a:rPr>
              <a:t>Using Sources in assessments: voice in academic writing.</a:t>
            </a:r>
            <a:r>
              <a:rPr lang="en-ZW" sz="1800" b="1" kern="100" dirty="0">
                <a:effectLst/>
                <a:latin typeface="Calibri Light" panose="020F0302020204030204" pitchFamily="34" charset="0"/>
                <a:ea typeface="Calibri" panose="020F0502020204030204" pitchFamily="34" charset="0"/>
                <a:cs typeface="Times New Roman" panose="02020603050405020304" pitchFamily="18" charset="0"/>
              </a:rPr>
              <a:t> </a:t>
            </a:r>
            <a:r>
              <a:rPr lang="en-ZW"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6"/>
              </a:rPr>
              <a:t>https://students.unimelb.edu.au/academic-skills/resources/referencing/voice-in-academic-writing</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University of Western Australia. 2023. Using AI Tools at UWA: A Guide for Students. </a:t>
            </a:r>
            <a:r>
              <a:rPr lang="en-GB"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7"/>
              </a:rPr>
              <a:t>https://www.uwa.edu.au/students/Support-services/Academic-support</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Warschauer</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Mark, </a:t>
            </a:r>
            <a:r>
              <a:rPr lang="en-ZW" sz="1800" kern="0" dirty="0">
                <a:effectLst/>
                <a:latin typeface="Calibri Light" panose="020F0302020204030204" pitchFamily="34" charset="0"/>
                <a:ea typeface="Calibri" panose="020F0502020204030204" pitchFamily="34" charset="0"/>
                <a:cs typeface="Times New Roman" panose="02020603050405020304" pitchFamily="18" charset="0"/>
              </a:rPr>
              <a:t>Waverly Tseng, Soobin Yim, Thomas Webster, </a:t>
            </a:r>
            <a:r>
              <a:rPr lang="en-ZW" sz="1800" kern="0" dirty="0" err="1">
                <a:effectLst/>
                <a:latin typeface="Calibri Light" panose="020F0302020204030204" pitchFamily="34" charset="0"/>
                <a:ea typeface="Calibri" panose="020F0502020204030204" pitchFamily="34" charset="0"/>
                <a:cs typeface="Times New Roman" panose="02020603050405020304" pitchFamily="18" charset="0"/>
              </a:rPr>
              <a:t>Sharin</a:t>
            </a:r>
            <a:r>
              <a:rPr lang="en-ZW" sz="1800" kern="0" dirty="0">
                <a:effectLst/>
                <a:latin typeface="Calibri Light" panose="020F0302020204030204" pitchFamily="34" charset="0"/>
                <a:ea typeface="Calibri" panose="020F0502020204030204" pitchFamily="34" charset="0"/>
                <a:cs typeface="Times New Roman" panose="02020603050405020304" pitchFamily="18" charset="0"/>
              </a:rPr>
              <a:t> Jacob, Qian </a:t>
            </a:r>
            <a:r>
              <a:rPr lang="en-ZW" sz="1800" kern="0" dirty="0" err="1">
                <a:effectLst/>
                <a:latin typeface="Calibri Light" panose="020F0302020204030204" pitchFamily="34" charset="0"/>
                <a:ea typeface="Calibri" panose="020F0502020204030204" pitchFamily="34" charset="0"/>
                <a:cs typeface="Times New Roman" panose="02020603050405020304" pitchFamily="18" charset="0"/>
              </a:rPr>
              <a:t>Du,and</a:t>
            </a:r>
            <a:r>
              <a:rPr lang="en-ZW" sz="1800" kern="0" dirty="0">
                <a:effectLst/>
                <a:latin typeface="Calibri Light" panose="020F0302020204030204" pitchFamily="34" charset="0"/>
                <a:ea typeface="Calibri" panose="020F0502020204030204" pitchFamily="34" charset="0"/>
                <a:cs typeface="Times New Roman" panose="02020603050405020304" pitchFamily="18" charset="0"/>
              </a:rPr>
              <a:t> Tamara Tate. 2023. The Affordances and Contradictions of AI-Generated Text for Second Language Writers.</a:t>
            </a:r>
            <a:endParaRPr lang="en-ZW"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err="1">
                <a:effectLst/>
                <a:latin typeface="Calibri Light" panose="020F0302020204030204" pitchFamily="34" charset="0"/>
                <a:ea typeface="Calibri" panose="020F0502020204030204" pitchFamily="34" charset="0"/>
                <a:cs typeface="Times New Roman" panose="02020603050405020304" pitchFamily="18" charset="0"/>
              </a:rPr>
              <a:t>Zaretsky</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Robert. 2023. Words, Words, Words. What does the advent of ChatGPT mean for already beleaguered teachers? </a:t>
            </a:r>
            <a:r>
              <a:rPr lang="en-GB" sz="1800" i="1" kern="100" dirty="0">
                <a:effectLst/>
                <a:latin typeface="Calibri Light" panose="020F0302020204030204" pitchFamily="34" charset="0"/>
                <a:ea typeface="Calibri" panose="020F0502020204030204" pitchFamily="34" charset="0"/>
                <a:cs typeface="Times New Roman" panose="02020603050405020304" pitchFamily="18" charset="0"/>
              </a:rPr>
              <a:t>The American Scholar</a:t>
            </a:r>
            <a:r>
              <a:rPr lang="en-GB" sz="1800" kern="100" dirty="0">
                <a:effectLst/>
                <a:latin typeface="Calibri Light" panose="020F0302020204030204" pitchFamily="34" charset="0"/>
                <a:ea typeface="Calibri" panose="020F0502020204030204" pitchFamily="34" charset="0"/>
                <a:cs typeface="Times New Roman" panose="02020603050405020304" pitchFamily="18" charset="0"/>
              </a:rPr>
              <a:t>. Phi Beta Kappa. January 12, 2023. </a:t>
            </a:r>
            <a:r>
              <a:rPr lang="en-GB"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hlinkClick r:id="rId8"/>
              </a:rPr>
              <a:t>https://theamericanscholar.org/words-words-words/</a:t>
            </a:r>
            <a:endParaRPr lang="en-GB" sz="18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u="sng" kern="100" dirty="0">
              <a:solidFill>
                <a:srgbClr val="0563C1"/>
              </a:solidFill>
              <a:latin typeface="Calibri Light" panose="020F03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600" u="sng" kern="100" dirty="0">
              <a:solidFill>
                <a:srgbClr val="0563C1"/>
              </a:solidFill>
              <a:effectLst/>
              <a:latin typeface="Calibri Light" panose="020F03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1530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10;&#10;Description automatically generated with medium confidence">
            <a:extLst>
              <a:ext uri="{FF2B5EF4-FFF2-40B4-BE49-F238E27FC236}">
                <a16:creationId xmlns:a16="http://schemas.microsoft.com/office/drawing/2014/main" id="{FE375504-DE98-378E-E9A5-408AEAA06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31" y="643467"/>
            <a:ext cx="4734670" cy="2248969"/>
          </a:xfrm>
          <a:prstGeom prst="rect">
            <a:avLst/>
          </a:prstGeom>
        </p:spPr>
      </p:pic>
      <p:cxnSp>
        <p:nvCxnSpPr>
          <p:cNvPr id="60" name="Straight Connector 36">
            <a:extLst>
              <a:ext uri="{FF2B5EF4-FFF2-40B4-BE49-F238E27FC236}">
                <a16:creationId xmlns:a16="http://schemas.microsoft.com/office/drawing/2014/main" id="{B817B4B8-5E01-4B44-BC25-876D56C121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0"/>
            <a:ext cx="0" cy="32004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screenshot of a computer&#10;&#10;Description automatically generated with medium confidence">
            <a:extLst>
              <a:ext uri="{FF2B5EF4-FFF2-40B4-BE49-F238E27FC236}">
                <a16:creationId xmlns:a16="http://schemas.microsoft.com/office/drawing/2014/main" id="{D2DDF6CC-ADAA-C541-6A39-4F0DCD907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8711" y="624312"/>
            <a:ext cx="4594645" cy="2262863"/>
          </a:xfrm>
          <a:prstGeom prst="rect">
            <a:avLst/>
          </a:prstGeom>
        </p:spPr>
      </p:pic>
      <p:cxnSp>
        <p:nvCxnSpPr>
          <p:cNvPr id="61" name="Straight Connector 38">
            <a:extLst>
              <a:ext uri="{FF2B5EF4-FFF2-40B4-BE49-F238E27FC236}">
                <a16:creationId xmlns:a16="http://schemas.microsoft.com/office/drawing/2014/main" id="{D683D1A4-93E5-4A4D-B103-8223A220E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21742"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40">
            <a:extLst>
              <a:ext uri="{FF2B5EF4-FFF2-40B4-BE49-F238E27FC236}">
                <a16:creationId xmlns:a16="http://schemas.microsoft.com/office/drawing/2014/main" id="{B0E8ABF4-C289-489E-BEFB-3077F9D9C7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52330" y="3200400"/>
            <a:ext cx="0" cy="365760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42">
            <a:extLst>
              <a:ext uri="{FF2B5EF4-FFF2-40B4-BE49-F238E27FC236}">
                <a16:creationId xmlns:a16="http://schemas.microsoft.com/office/drawing/2014/main" id="{7989CFA0-35DD-4943-B365-488C66B9B1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3609790" y="3197412"/>
            <a:ext cx="4956048"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44">
            <a:extLst>
              <a:ext uri="{FF2B5EF4-FFF2-40B4-BE49-F238E27FC236}">
                <a16:creationId xmlns:a16="http://schemas.microsoft.com/office/drawing/2014/main" id="{688AD040-1A2B-4FB4-A345-7B9F3E5ED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0" y="3994133"/>
            <a:ext cx="3602736"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46">
            <a:extLst>
              <a:ext uri="{FF2B5EF4-FFF2-40B4-BE49-F238E27FC236}">
                <a16:creationId xmlns:a16="http://schemas.microsoft.com/office/drawing/2014/main" id="{823B704A-724B-41D6-8F33-76939E727D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flipV="1">
            <a:off x="8534400" y="3994133"/>
            <a:ext cx="3657600" cy="1754"/>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with medium confidence">
            <a:extLst>
              <a:ext uri="{FF2B5EF4-FFF2-40B4-BE49-F238E27FC236}">
                <a16:creationId xmlns:a16="http://schemas.microsoft.com/office/drawing/2014/main" id="{6C93E54D-D590-71EF-BFF0-98D94E2B8A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467" y="4318240"/>
            <a:ext cx="2634207" cy="1942727"/>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AC68707F-FAB0-5504-7AA9-8D1AFA2A1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0330" y="3783094"/>
            <a:ext cx="4173070" cy="2201294"/>
          </a:xfrm>
          <a:prstGeom prst="rect">
            <a:avLst/>
          </a:prstGeom>
        </p:spPr>
      </p:pic>
      <p:pic>
        <p:nvPicPr>
          <p:cNvPr id="6" name="Picture 5" descr="A screenshot of a computer">
            <a:extLst>
              <a:ext uri="{FF2B5EF4-FFF2-40B4-BE49-F238E27FC236}">
                <a16:creationId xmlns:a16="http://schemas.microsoft.com/office/drawing/2014/main" id="{CF42163B-4DAE-96FE-3559-EED72AD52D5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74064" y="4515567"/>
            <a:ext cx="2674468" cy="1504388"/>
          </a:xfrm>
          <a:prstGeom prst="rect">
            <a:avLst/>
          </a:prstGeom>
        </p:spPr>
      </p:pic>
    </p:spTree>
    <p:extLst>
      <p:ext uri="{BB962C8B-B14F-4D97-AF65-F5344CB8AC3E}">
        <p14:creationId xmlns:p14="http://schemas.microsoft.com/office/powerpoint/2010/main" val="2957138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screenshot of a computer">
            <a:extLst>
              <a:ext uri="{FF2B5EF4-FFF2-40B4-BE49-F238E27FC236}">
                <a16:creationId xmlns:a16="http://schemas.microsoft.com/office/drawing/2014/main" id="{51195FBD-4B99-D568-1B9F-B1FF24BCC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451546"/>
            <a:ext cx="5426764" cy="2645546"/>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A9B975CA-B802-F0C3-263B-0C55361C4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4000641"/>
            <a:ext cx="5426764" cy="2021469"/>
          </a:xfrm>
          <a:prstGeom prst="rect">
            <a:avLst/>
          </a:prstGeom>
        </p:spPr>
      </p:pic>
      <p:sp>
        <p:nvSpPr>
          <p:cNvPr id="35" name="Rectangle 34">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omputer&#10;&#10;Description automatically generated with medium confidence">
            <a:extLst>
              <a:ext uri="{FF2B5EF4-FFF2-40B4-BE49-F238E27FC236}">
                <a16:creationId xmlns:a16="http://schemas.microsoft.com/office/drawing/2014/main" id="{2DA99D8E-B5C4-FFD3-5595-C6B99691B3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034" y="1966086"/>
            <a:ext cx="5426764" cy="2781217"/>
          </a:xfrm>
          <a:prstGeom prst="rect">
            <a:avLst/>
          </a:prstGeom>
        </p:spPr>
      </p:pic>
    </p:spTree>
    <p:extLst>
      <p:ext uri="{BB962C8B-B14F-4D97-AF65-F5344CB8AC3E}">
        <p14:creationId xmlns:p14="http://schemas.microsoft.com/office/powerpoint/2010/main" val="145888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icture containing text, screenshot, font&#10;&#10;Description automatically generated">
            <a:extLst>
              <a:ext uri="{FF2B5EF4-FFF2-40B4-BE49-F238E27FC236}">
                <a16:creationId xmlns:a16="http://schemas.microsoft.com/office/drawing/2014/main" id="{D9427EBD-A8A6-82AA-5BAA-476391F75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7214"/>
            <a:ext cx="5426764" cy="2374209"/>
          </a:xfrm>
          <a:prstGeom prst="rect">
            <a:avLst/>
          </a:prstGeom>
        </p:spPr>
      </p:pic>
      <p:pic>
        <p:nvPicPr>
          <p:cNvPr id="3" name="Picture 2" descr="A screenshot of a computer&#10;&#10;Description automatically generated with medium confidence">
            <a:extLst>
              <a:ext uri="{FF2B5EF4-FFF2-40B4-BE49-F238E27FC236}">
                <a16:creationId xmlns:a16="http://schemas.microsoft.com/office/drawing/2014/main" id="{3AAD1CA9-BDE6-1141-1B8B-DB025E7D85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1" y="3824271"/>
            <a:ext cx="5426764" cy="2374209"/>
          </a:xfrm>
          <a:prstGeom prst="rect">
            <a:avLst/>
          </a:prstGeom>
        </p:spPr>
      </p:pic>
      <p:sp>
        <p:nvSpPr>
          <p:cNvPr id="25" name="Rectangle 8">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50280"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0">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612648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screenshot of a chat&#10;&#10;Description automatically generated">
            <a:extLst>
              <a:ext uri="{FF2B5EF4-FFF2-40B4-BE49-F238E27FC236}">
                <a16:creationId xmlns:a16="http://schemas.microsoft.com/office/drawing/2014/main" id="{C532B18C-D88D-6C80-7CE6-89F21FD6BB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8034" y="2027138"/>
            <a:ext cx="5426764" cy="2659114"/>
          </a:xfrm>
          <a:prstGeom prst="rect">
            <a:avLst/>
          </a:prstGeom>
        </p:spPr>
      </p:pic>
    </p:spTree>
    <p:extLst>
      <p:ext uri="{BB962C8B-B14F-4D97-AF65-F5344CB8AC3E}">
        <p14:creationId xmlns:p14="http://schemas.microsoft.com/office/powerpoint/2010/main" val="3052717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holding a tablet&#10;&#10;Description automatically generated with medium confidence">
            <a:extLst>
              <a:ext uri="{FF2B5EF4-FFF2-40B4-BE49-F238E27FC236}">
                <a16:creationId xmlns:a16="http://schemas.microsoft.com/office/drawing/2014/main" id="{96402FAD-0B37-0E57-E87D-C41AB75623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2197978"/>
            <a:ext cx="5294716" cy="2462042"/>
          </a:xfrm>
          <a:prstGeom prst="rect">
            <a:avLst/>
          </a:prstGeom>
        </p:spPr>
      </p:pic>
      <p:cxnSp>
        <p:nvCxnSpPr>
          <p:cNvPr id="13" name="Straight Connector 1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7B252F0A-D0A7-8FA2-8318-F34CF00BD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3817" y="2098703"/>
            <a:ext cx="5294715" cy="2660593"/>
          </a:xfrm>
          <a:prstGeom prst="rect">
            <a:avLst/>
          </a:prstGeom>
        </p:spPr>
      </p:pic>
    </p:spTree>
    <p:extLst>
      <p:ext uri="{BB962C8B-B14F-4D97-AF65-F5344CB8AC3E}">
        <p14:creationId xmlns:p14="http://schemas.microsoft.com/office/powerpoint/2010/main" val="2842089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55F7ABCA-A68A-47DD-B732-76FF34C6F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3BBD63-5DA7-01BF-AB5F-96E759927C90}"/>
              </a:ext>
            </a:extLst>
          </p:cNvPr>
          <p:cNvSpPr>
            <a:spLocks noGrp="1"/>
          </p:cNvSpPr>
          <p:nvPr>
            <p:ph type="title"/>
          </p:nvPr>
        </p:nvSpPr>
        <p:spPr>
          <a:xfrm>
            <a:off x="643465" y="3505199"/>
            <a:ext cx="4809068" cy="2608143"/>
          </a:xfrm>
        </p:spPr>
        <p:txBody>
          <a:bodyPr anchor="t">
            <a:normAutofit/>
          </a:bodyPr>
          <a:lstStyle/>
          <a:p>
            <a:pPr algn="ctr"/>
            <a:r>
              <a:rPr lang="en-GB" sz="4000"/>
              <a:t>AI implications for HEIs</a:t>
            </a:r>
            <a:endParaRPr lang="en-ZW" sz="4000"/>
          </a:p>
        </p:txBody>
      </p:sp>
      <p:pic>
        <p:nvPicPr>
          <p:cNvPr id="6" name="Graphic 5" descr="Graduation cap with solid fill">
            <a:extLst>
              <a:ext uri="{FF2B5EF4-FFF2-40B4-BE49-F238E27FC236}">
                <a16:creationId xmlns:a16="http://schemas.microsoft.com/office/drawing/2014/main" id="{6F3D6CD0-4C63-3D5F-B2FE-21253217DD4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0799" y="2519363"/>
            <a:ext cx="914400" cy="914400"/>
          </a:xfrm>
          <a:prstGeom prst="rect">
            <a:avLst/>
          </a:prstGeom>
        </p:spPr>
      </p:pic>
      <p:graphicFrame>
        <p:nvGraphicFramePr>
          <p:cNvPr id="5" name="Content Placeholder 2">
            <a:extLst>
              <a:ext uri="{FF2B5EF4-FFF2-40B4-BE49-F238E27FC236}">
                <a16:creationId xmlns:a16="http://schemas.microsoft.com/office/drawing/2014/main" id="{1780C5C8-D1E0-F609-F9E7-DE45428ABA37}"/>
              </a:ext>
            </a:extLst>
          </p:cNvPr>
          <p:cNvGraphicFramePr>
            <a:graphicFrameLocks noGrp="1"/>
          </p:cNvGraphicFramePr>
          <p:nvPr>
            <p:ph idx="1"/>
            <p:extLst>
              <p:ext uri="{D42A27DB-BD31-4B8C-83A1-F6EECF244321}">
                <p14:modId xmlns:p14="http://schemas.microsoft.com/office/powerpoint/2010/main" val="3432653170"/>
              </p:ext>
            </p:extLst>
          </p:nvPr>
        </p:nvGraphicFramePr>
        <p:xfrm>
          <a:off x="6007100" y="643467"/>
          <a:ext cx="5668433" cy="540173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480471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8E7E9F69EB8244B516F9670BACC503" ma:contentTypeVersion="9" ma:contentTypeDescription="Create a new document." ma:contentTypeScope="" ma:versionID="12a4720a6f5d2d32660841879922c89c">
  <xsd:schema xmlns:xsd="http://www.w3.org/2001/XMLSchema" xmlns:xs="http://www.w3.org/2001/XMLSchema" xmlns:p="http://schemas.microsoft.com/office/2006/metadata/properties" xmlns:ns2="a0743f13-200a-4634-834e-58ed8cf569fc" xmlns:ns3="57f774f7-053c-4c41-aefe-102bc1c49e4e" targetNamespace="http://schemas.microsoft.com/office/2006/metadata/properties" ma:root="true" ma:fieldsID="33bdef28050462f6129a4b82e422575c" ns2:_="" ns3:_="">
    <xsd:import namespace="a0743f13-200a-4634-834e-58ed8cf569fc"/>
    <xsd:import namespace="57f774f7-053c-4c41-aefe-102bc1c49e4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743f13-200a-4634-834e-58ed8cf569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d651d785-cc9b-461e-a4c9-c589c330ffeb"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f774f7-053c-4c41-aefe-102bc1c49e4e"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b44b853-4285-4a19-8afa-c96aa741d314}" ma:internalName="TaxCatchAll" ma:showField="CatchAllData" ma:web="57f774f7-053c-4c41-aefe-102bc1c49e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7f774f7-053c-4c41-aefe-102bc1c49e4e" xsi:nil="true"/>
    <lcf76f155ced4ddcb4097134ff3c332f xmlns="a0743f13-200a-4634-834e-58ed8cf569f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0955406-1D2C-4713-8B0A-AEF5B52C47CA}"/>
</file>

<file path=customXml/itemProps2.xml><?xml version="1.0" encoding="utf-8"?>
<ds:datastoreItem xmlns:ds="http://schemas.openxmlformats.org/officeDocument/2006/customXml" ds:itemID="{0DD0C529-8F68-4ABC-B5D8-F4AB829F9433}"/>
</file>

<file path=customXml/itemProps3.xml><?xml version="1.0" encoding="utf-8"?>
<ds:datastoreItem xmlns:ds="http://schemas.openxmlformats.org/officeDocument/2006/customXml" ds:itemID="{C96F2C20-30C2-4D43-AB2C-F4BE89F5C58E}"/>
</file>

<file path=docProps/app.xml><?xml version="1.0" encoding="utf-8"?>
<Properties xmlns="http://schemas.openxmlformats.org/officeDocument/2006/extended-properties" xmlns:vt="http://schemas.openxmlformats.org/officeDocument/2006/docPropsVTypes">
  <TotalTime>4454</TotalTime>
  <Words>2924</Words>
  <Application>Microsoft Office PowerPoint</Application>
  <PresentationFormat>Widescreen</PresentationFormat>
  <Paragraphs>271</Paragraphs>
  <Slides>46</Slides>
  <Notes>37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Calibri Light</vt:lpstr>
      <vt:lpstr>Helvetica Neue Medium</vt:lpstr>
      <vt:lpstr>Symbol</vt:lpstr>
      <vt:lpstr>TimesNewRomanPS-BoldMT</vt:lpstr>
      <vt:lpstr>TimesNewRomanPSMT</vt:lpstr>
      <vt:lpstr>var(--ds-type-system-serif)</vt:lpstr>
      <vt:lpstr>Office Theme</vt:lpstr>
      <vt:lpstr>   Navigating AI-assisted writing while keeping critical human voice  Drew Shaw BA (Toronto), MA (Cape Town), PhD (London)   Coordinator | Pre-sessional | Academic Language and Literacies Durham Centre for Academic Development| Durham University   Drew.C.Shaw@durham.ac.uk</vt:lpstr>
      <vt:lpstr>I begin with 3 Questions …</vt:lpstr>
      <vt:lpstr>Outline</vt:lpstr>
      <vt:lpstr>Navigating AI-assisted writing types</vt:lpstr>
      <vt:lpstr>PowerPoint Presentation</vt:lpstr>
      <vt:lpstr>PowerPoint Presentation</vt:lpstr>
      <vt:lpstr>PowerPoint Presentation</vt:lpstr>
      <vt:lpstr>PowerPoint Presentation</vt:lpstr>
      <vt:lpstr>AI implications for HEIs</vt:lpstr>
      <vt:lpstr>Firstly – Is the (human) author really dead?</vt:lpstr>
      <vt:lpstr>Roland Barthes </vt:lpstr>
      <vt:lpstr>But…</vt:lpstr>
      <vt:lpstr>The danger of killing off the human author</vt:lpstr>
      <vt:lpstr>Yet HI is resilient, according to Chomsky..</vt:lpstr>
      <vt:lpstr>What does this mean for the student essay?</vt:lpstr>
      <vt:lpstr>Richard Andrews’ The End of the Essay? (2003) concluded, No:</vt:lpstr>
      <vt:lpstr>But what ‘threat’ does AI present to the student essay?</vt:lpstr>
      <vt:lpstr>Can the student essay survive ChatGPT?</vt:lpstr>
      <vt:lpstr>Did ChatGPT Kill the Student Essay?</vt:lpstr>
      <vt:lpstr>What would we lose if the student essay died?</vt:lpstr>
      <vt:lpstr>Reforming assessment types and processes</vt:lpstr>
      <vt:lpstr>So… the student essay might be on life support but, I argue, it’s worth reviving!</vt:lpstr>
      <vt:lpstr>Ways of dealing with AI</vt:lpstr>
      <vt:lpstr>Allow acknowledged use of generative AI. E.g. </vt:lpstr>
      <vt:lpstr>Comment from Durham pre-sessional ChatGPT pioneers (Jess Sequera and Michael Mortimer):</vt:lpstr>
      <vt:lpstr>PowerPoint Presentation</vt:lpstr>
      <vt:lpstr>PowerPoint Presentation</vt:lpstr>
      <vt:lpstr>PowerPoint Presentation</vt:lpstr>
      <vt:lpstr>Navigating AI-assisted writing</vt:lpstr>
      <vt:lpstr>A widening gap …</vt:lpstr>
      <vt:lpstr>Identifying, encouraging, rewarding human voice in academic writing</vt:lpstr>
      <vt:lpstr>(AI-busting) Viva-type questions for students</vt:lpstr>
      <vt:lpstr>How to encourage more HI voice in academic writing</vt:lpstr>
      <vt:lpstr> University of Melbourne guidelines on Voice https://students.unimelb.edu.au/academic-skills/resources/referencing/voice-in-academic-writing</vt:lpstr>
      <vt:lpstr>PowerPoint Presentation</vt:lpstr>
      <vt:lpstr>PowerPoint Presentation</vt:lpstr>
      <vt:lpstr>PowerPoint Presentation</vt:lpstr>
      <vt:lpstr>PowerPoint Presentation</vt:lpstr>
      <vt:lpstr>Conclusions</vt:lpstr>
      <vt:lpstr>And finally….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AI-assisted writing while keeping critical human voice  Dr Drew Shaw, DCAD, Durham University drew.c.shaw@durham.ac.uk </dc:title>
  <dc:creator>Drew Shaw</dc:creator>
  <cp:lastModifiedBy>SHAW, DREW C.</cp:lastModifiedBy>
  <cp:revision>1</cp:revision>
  <dcterms:created xsi:type="dcterms:W3CDTF">2023-06-14T13:38:25Z</dcterms:created>
  <dcterms:modified xsi:type="dcterms:W3CDTF">2023-06-29T16:15:32Z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0x010100B68E7E9F69EB8244B516F9670BACC503</vt:lpwstr>
  </property>
</Properties>
</file>