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3"/>
  </p:notesMasterIdLst>
  <p:sldIdLst>
    <p:sldId id="266" r:id="rId6"/>
    <p:sldId id="281" r:id="rId7"/>
    <p:sldId id="283" r:id="rId8"/>
    <p:sldId id="268" r:id="rId9"/>
    <p:sldId id="270" r:id="rId10"/>
    <p:sldId id="287" r:id="rId11"/>
    <p:sldId id="271" r:id="rId12"/>
    <p:sldId id="294" r:id="rId13"/>
    <p:sldId id="295" r:id="rId14"/>
    <p:sldId id="296" r:id="rId15"/>
    <p:sldId id="297" r:id="rId16"/>
    <p:sldId id="300" r:id="rId17"/>
    <p:sldId id="298" r:id="rId18"/>
    <p:sldId id="299" r:id="rId19"/>
    <p:sldId id="280" r:id="rId20"/>
    <p:sldId id="286" r:id="rId21"/>
    <p:sldId id="28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9C0121-1C0F-43C3-BF40-973D5BBB51D3}" v="804" dt="2023-03-10T11:39:17.775"/>
    <p1510:client id="{D1F9E7C0-3113-160E-0C22-C4D8494648A0}" v="1283" dt="2023-04-14T12:02:56.5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7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landa Cerda" userId="S::llcyce@leeds.ac.uk::705e58da-2036-4ed6-aad4-bf250589d9cc" providerId="AD" clId="Web-{D1F9E7C0-3113-160E-0C22-C4D8494648A0}"/>
    <pc:docChg chg="addSld delSld modSld">
      <pc:chgData name="Yolanda Cerda" userId="S::llcyce@leeds.ac.uk::705e58da-2036-4ed6-aad4-bf250589d9cc" providerId="AD" clId="Web-{D1F9E7C0-3113-160E-0C22-C4D8494648A0}" dt="2023-04-14T12:02:56.570" v="1314"/>
      <pc:docMkLst>
        <pc:docMk/>
      </pc:docMkLst>
      <pc:sldChg chg="modSp">
        <pc:chgData name="Yolanda Cerda" userId="S::llcyce@leeds.ac.uk::705e58da-2036-4ed6-aad4-bf250589d9cc" providerId="AD" clId="Web-{D1F9E7C0-3113-160E-0C22-C4D8494648A0}" dt="2023-04-13T14:46:42.294" v="6" actId="20577"/>
        <pc:sldMkLst>
          <pc:docMk/>
          <pc:sldMk cId="1369131583" sldId="266"/>
        </pc:sldMkLst>
        <pc:spChg chg="mod">
          <ac:chgData name="Yolanda Cerda" userId="S::llcyce@leeds.ac.uk::705e58da-2036-4ed6-aad4-bf250589d9cc" providerId="AD" clId="Web-{D1F9E7C0-3113-160E-0C22-C4D8494648A0}" dt="2023-04-13T14:46:42.294" v="6" actId="20577"/>
          <ac:spMkLst>
            <pc:docMk/>
            <pc:sldMk cId="1369131583" sldId="266"/>
            <ac:spMk id="3" creationId="{00000000-0000-0000-0000-000000000000}"/>
          </ac:spMkLst>
        </pc:spChg>
      </pc:sldChg>
      <pc:sldChg chg="modSp">
        <pc:chgData name="Yolanda Cerda" userId="S::llcyce@leeds.ac.uk::705e58da-2036-4ed6-aad4-bf250589d9cc" providerId="AD" clId="Web-{D1F9E7C0-3113-160E-0C22-C4D8494648A0}" dt="2023-04-13T22:07:20.312" v="1276" actId="20577"/>
        <pc:sldMkLst>
          <pc:docMk/>
          <pc:sldMk cId="4278092753" sldId="268"/>
        </pc:sldMkLst>
        <pc:spChg chg="mod">
          <ac:chgData name="Yolanda Cerda" userId="S::llcyce@leeds.ac.uk::705e58da-2036-4ed6-aad4-bf250589d9cc" providerId="AD" clId="Web-{D1F9E7C0-3113-160E-0C22-C4D8494648A0}" dt="2023-04-13T22:07:20.312" v="1276" actId="20577"/>
          <ac:spMkLst>
            <pc:docMk/>
            <pc:sldMk cId="4278092753" sldId="268"/>
            <ac:spMk id="2" creationId="{00000000-0000-0000-0000-000000000000}"/>
          </ac:spMkLst>
        </pc:spChg>
      </pc:sldChg>
      <pc:sldChg chg="modSp del">
        <pc:chgData name="Yolanda Cerda" userId="S::llcyce@leeds.ac.uk::705e58da-2036-4ed6-aad4-bf250589d9cc" providerId="AD" clId="Web-{D1F9E7C0-3113-160E-0C22-C4D8494648A0}" dt="2023-04-14T11:51:27.977" v="1307"/>
        <pc:sldMkLst>
          <pc:docMk/>
          <pc:sldMk cId="2380364712" sldId="269"/>
        </pc:sldMkLst>
        <pc:spChg chg="mod">
          <ac:chgData name="Yolanda Cerda" userId="S::llcyce@leeds.ac.uk::705e58da-2036-4ed6-aad4-bf250589d9cc" providerId="AD" clId="Web-{D1F9E7C0-3113-160E-0C22-C4D8494648A0}" dt="2023-04-13T22:07:57.984" v="1277" actId="20577"/>
          <ac:spMkLst>
            <pc:docMk/>
            <pc:sldMk cId="2380364712" sldId="269"/>
            <ac:spMk id="2" creationId="{00000000-0000-0000-0000-000000000000}"/>
          </ac:spMkLst>
        </pc:spChg>
      </pc:sldChg>
      <pc:sldChg chg="modSp modNotes">
        <pc:chgData name="Yolanda Cerda" userId="S::llcyce@leeds.ac.uk::705e58da-2036-4ed6-aad4-bf250589d9cc" providerId="AD" clId="Web-{D1F9E7C0-3113-160E-0C22-C4D8494648A0}" dt="2023-04-14T11:56:23.015" v="1313" actId="20577"/>
        <pc:sldMkLst>
          <pc:docMk/>
          <pc:sldMk cId="1096233955" sldId="270"/>
        </pc:sldMkLst>
        <pc:spChg chg="mod">
          <ac:chgData name="Yolanda Cerda" userId="S::llcyce@leeds.ac.uk::705e58da-2036-4ed6-aad4-bf250589d9cc" providerId="AD" clId="Web-{D1F9E7C0-3113-160E-0C22-C4D8494648A0}" dt="2023-04-13T15:05:20.139" v="74" actId="20577"/>
          <ac:spMkLst>
            <pc:docMk/>
            <pc:sldMk cId="1096233955" sldId="270"/>
            <ac:spMk id="2" creationId="{00000000-0000-0000-0000-000000000000}"/>
          </ac:spMkLst>
        </pc:spChg>
        <pc:spChg chg="mod">
          <ac:chgData name="Yolanda Cerda" userId="S::llcyce@leeds.ac.uk::705e58da-2036-4ed6-aad4-bf250589d9cc" providerId="AD" clId="Web-{D1F9E7C0-3113-160E-0C22-C4D8494648A0}" dt="2023-04-14T11:56:23.015" v="1313" actId="20577"/>
          <ac:spMkLst>
            <pc:docMk/>
            <pc:sldMk cId="1096233955" sldId="270"/>
            <ac:spMk id="3" creationId="{00000000-0000-0000-0000-000000000000}"/>
          </ac:spMkLst>
        </pc:spChg>
      </pc:sldChg>
      <pc:sldChg chg="modSp">
        <pc:chgData name="Yolanda Cerda" userId="S::llcyce@leeds.ac.uk::705e58da-2036-4ed6-aad4-bf250589d9cc" providerId="AD" clId="Web-{D1F9E7C0-3113-160E-0C22-C4D8494648A0}" dt="2023-04-13T22:02:58.493" v="1263" actId="20577"/>
        <pc:sldMkLst>
          <pc:docMk/>
          <pc:sldMk cId="1297313945" sldId="271"/>
        </pc:sldMkLst>
        <pc:spChg chg="mod">
          <ac:chgData name="Yolanda Cerda" userId="S::llcyce@leeds.ac.uk::705e58da-2036-4ed6-aad4-bf250589d9cc" providerId="AD" clId="Web-{D1F9E7C0-3113-160E-0C22-C4D8494648A0}" dt="2023-04-13T14:45:37.882" v="4" actId="20577"/>
          <ac:spMkLst>
            <pc:docMk/>
            <pc:sldMk cId="1297313945" sldId="271"/>
            <ac:spMk id="2" creationId="{7349ADFA-ED5C-A1B4-C46B-1361FE8CC694}"/>
          </ac:spMkLst>
        </pc:spChg>
        <pc:spChg chg="mod">
          <ac:chgData name="Yolanda Cerda" userId="S::llcyce@leeds.ac.uk::705e58da-2036-4ed6-aad4-bf250589d9cc" providerId="AD" clId="Web-{D1F9E7C0-3113-160E-0C22-C4D8494648A0}" dt="2023-04-13T21:25:05.373" v="822" actId="20577"/>
          <ac:spMkLst>
            <pc:docMk/>
            <pc:sldMk cId="1297313945" sldId="271"/>
            <ac:spMk id="4" creationId="{890EF3B4-1E14-98DB-C219-50F55F94B02D}"/>
          </ac:spMkLst>
        </pc:spChg>
        <pc:spChg chg="mod">
          <ac:chgData name="Yolanda Cerda" userId="S::llcyce@leeds.ac.uk::705e58da-2036-4ed6-aad4-bf250589d9cc" providerId="AD" clId="Web-{D1F9E7C0-3113-160E-0C22-C4D8494648A0}" dt="2023-04-13T22:02:58.493" v="1263" actId="20577"/>
          <ac:spMkLst>
            <pc:docMk/>
            <pc:sldMk cId="1297313945" sldId="271"/>
            <ac:spMk id="6" creationId="{DE3CBF66-52F6-5708-1C59-4A91A4446E18}"/>
          </ac:spMkLst>
        </pc:spChg>
      </pc:sldChg>
      <pc:sldChg chg="modSp">
        <pc:chgData name="Yolanda Cerda" userId="S::llcyce@leeds.ac.uk::705e58da-2036-4ed6-aad4-bf250589d9cc" providerId="AD" clId="Web-{D1F9E7C0-3113-160E-0C22-C4D8494648A0}" dt="2023-04-13T21:09:32.871" v="750" actId="20577"/>
        <pc:sldMkLst>
          <pc:docMk/>
          <pc:sldMk cId="2878627348" sldId="282"/>
        </pc:sldMkLst>
        <pc:spChg chg="mod">
          <ac:chgData name="Yolanda Cerda" userId="S::llcyce@leeds.ac.uk::705e58da-2036-4ed6-aad4-bf250589d9cc" providerId="AD" clId="Web-{D1F9E7C0-3113-160E-0C22-C4D8494648A0}" dt="2023-04-13T14:56:04.607" v="37" actId="14100"/>
          <ac:spMkLst>
            <pc:docMk/>
            <pc:sldMk cId="2878627348" sldId="282"/>
            <ac:spMk id="2" creationId="{00000000-0000-0000-0000-000000000000}"/>
          </ac:spMkLst>
        </pc:spChg>
        <pc:spChg chg="mod">
          <ac:chgData name="Yolanda Cerda" userId="S::llcyce@leeds.ac.uk::705e58da-2036-4ed6-aad4-bf250589d9cc" providerId="AD" clId="Web-{D1F9E7C0-3113-160E-0C22-C4D8494648A0}" dt="2023-04-13T21:09:32.871" v="750" actId="20577"/>
          <ac:spMkLst>
            <pc:docMk/>
            <pc:sldMk cId="2878627348" sldId="282"/>
            <ac:spMk id="3" creationId="{00000000-0000-0000-0000-000000000000}"/>
          </ac:spMkLst>
        </pc:spChg>
      </pc:sldChg>
      <pc:sldChg chg="modSp">
        <pc:chgData name="Yolanda Cerda" userId="S::llcyce@leeds.ac.uk::705e58da-2036-4ed6-aad4-bf250589d9cc" providerId="AD" clId="Web-{D1F9E7C0-3113-160E-0C22-C4D8494648A0}" dt="2023-04-14T11:48:15.333" v="1306" actId="20577"/>
        <pc:sldMkLst>
          <pc:docMk/>
          <pc:sldMk cId="1120689734" sldId="283"/>
        </pc:sldMkLst>
        <pc:spChg chg="mod">
          <ac:chgData name="Yolanda Cerda" userId="S::llcyce@leeds.ac.uk::705e58da-2036-4ed6-aad4-bf250589d9cc" providerId="AD" clId="Web-{D1F9E7C0-3113-160E-0C22-C4D8494648A0}" dt="2023-04-13T14:47:31.938" v="12" actId="20577"/>
          <ac:spMkLst>
            <pc:docMk/>
            <pc:sldMk cId="1120689734" sldId="283"/>
            <ac:spMk id="2" creationId="{00000000-0000-0000-0000-000000000000}"/>
          </ac:spMkLst>
        </pc:spChg>
        <pc:spChg chg="mod">
          <ac:chgData name="Yolanda Cerda" userId="S::llcyce@leeds.ac.uk::705e58da-2036-4ed6-aad4-bf250589d9cc" providerId="AD" clId="Web-{D1F9E7C0-3113-160E-0C22-C4D8494648A0}" dt="2023-04-14T11:48:15.333" v="1306" actId="20577"/>
          <ac:spMkLst>
            <pc:docMk/>
            <pc:sldMk cId="1120689734" sldId="283"/>
            <ac:spMk id="3" creationId="{00000000-0000-0000-0000-000000000000}"/>
          </ac:spMkLst>
        </pc:spChg>
      </pc:sldChg>
      <pc:sldChg chg="modSp">
        <pc:chgData name="Yolanda Cerda" userId="S::llcyce@leeds.ac.uk::705e58da-2036-4ed6-aad4-bf250589d9cc" providerId="AD" clId="Web-{D1F9E7C0-3113-160E-0C22-C4D8494648A0}" dt="2023-04-13T21:34:05.818" v="1008" actId="20577"/>
        <pc:sldMkLst>
          <pc:docMk/>
          <pc:sldMk cId="3367393559" sldId="287"/>
        </pc:sldMkLst>
        <pc:spChg chg="mod">
          <ac:chgData name="Yolanda Cerda" userId="S::llcyce@leeds.ac.uk::705e58da-2036-4ed6-aad4-bf250589d9cc" providerId="AD" clId="Web-{D1F9E7C0-3113-160E-0C22-C4D8494648A0}" dt="2023-04-13T20:45:16.249" v="311" actId="20577"/>
          <ac:spMkLst>
            <pc:docMk/>
            <pc:sldMk cId="3367393559" sldId="287"/>
            <ac:spMk id="2" creationId="{00000000-0000-0000-0000-000000000000}"/>
          </ac:spMkLst>
        </pc:spChg>
        <pc:spChg chg="mod">
          <ac:chgData name="Yolanda Cerda" userId="S::llcyce@leeds.ac.uk::705e58da-2036-4ed6-aad4-bf250589d9cc" providerId="AD" clId="Web-{D1F9E7C0-3113-160E-0C22-C4D8494648A0}" dt="2023-04-13T21:34:05.818" v="1008" actId="20577"/>
          <ac:spMkLst>
            <pc:docMk/>
            <pc:sldMk cId="3367393559" sldId="287"/>
            <ac:spMk id="3" creationId="{00000000-0000-0000-0000-000000000000}"/>
          </ac:spMkLst>
        </pc:spChg>
      </pc:sldChg>
      <pc:sldChg chg="del">
        <pc:chgData name="Yolanda Cerda" userId="S::llcyce@leeds.ac.uk::705e58da-2036-4ed6-aad4-bf250589d9cc" providerId="AD" clId="Web-{D1F9E7C0-3113-160E-0C22-C4D8494648A0}" dt="2023-04-14T12:02:56.570" v="1314"/>
        <pc:sldMkLst>
          <pc:docMk/>
          <pc:sldMk cId="3169799464" sldId="288"/>
        </pc:sldMkLst>
      </pc:sldChg>
      <pc:sldChg chg="del">
        <pc:chgData name="Yolanda Cerda" userId="S::llcyce@leeds.ac.uk::705e58da-2036-4ed6-aad4-bf250589d9cc" providerId="AD" clId="Web-{D1F9E7C0-3113-160E-0C22-C4D8494648A0}" dt="2023-04-14T11:46:47.753" v="1278"/>
        <pc:sldMkLst>
          <pc:docMk/>
          <pc:sldMk cId="2117281278" sldId="293"/>
        </pc:sldMkLst>
      </pc:sldChg>
      <pc:sldChg chg="modSp">
        <pc:chgData name="Yolanda Cerda" userId="S::llcyce@leeds.ac.uk::705e58da-2036-4ed6-aad4-bf250589d9cc" providerId="AD" clId="Web-{D1F9E7C0-3113-160E-0C22-C4D8494648A0}" dt="2023-04-13T20:46:52.251" v="350" actId="20577"/>
        <pc:sldMkLst>
          <pc:docMk/>
          <pc:sldMk cId="3506556349" sldId="295"/>
        </pc:sldMkLst>
        <pc:spChg chg="mod">
          <ac:chgData name="Yolanda Cerda" userId="S::llcyce@leeds.ac.uk::705e58da-2036-4ed6-aad4-bf250589d9cc" providerId="AD" clId="Web-{D1F9E7C0-3113-160E-0C22-C4D8494648A0}" dt="2023-04-13T20:46:52.251" v="350" actId="20577"/>
          <ac:spMkLst>
            <pc:docMk/>
            <pc:sldMk cId="3506556349" sldId="295"/>
            <ac:spMk id="3" creationId="{00000000-0000-0000-0000-000000000000}"/>
          </ac:spMkLst>
        </pc:spChg>
      </pc:sldChg>
      <pc:sldChg chg="modSp">
        <pc:chgData name="Yolanda Cerda" userId="S::llcyce@leeds.ac.uk::705e58da-2036-4ed6-aad4-bf250589d9cc" providerId="AD" clId="Web-{D1F9E7C0-3113-160E-0C22-C4D8494648A0}" dt="2023-04-13T21:35:12.288" v="1013" actId="20577"/>
        <pc:sldMkLst>
          <pc:docMk/>
          <pc:sldMk cId="389373931" sldId="297"/>
        </pc:sldMkLst>
        <pc:spChg chg="mod">
          <ac:chgData name="Yolanda Cerda" userId="S::llcyce@leeds.ac.uk::705e58da-2036-4ed6-aad4-bf250589d9cc" providerId="AD" clId="Web-{D1F9E7C0-3113-160E-0C22-C4D8494648A0}" dt="2023-04-13T21:35:12.288" v="1013" actId="20577"/>
          <ac:spMkLst>
            <pc:docMk/>
            <pc:sldMk cId="389373931" sldId="297"/>
            <ac:spMk id="3" creationId="{00000000-0000-0000-0000-000000000000}"/>
          </ac:spMkLst>
        </pc:spChg>
      </pc:sldChg>
      <pc:sldChg chg="modSp">
        <pc:chgData name="Yolanda Cerda" userId="S::llcyce@leeds.ac.uk::705e58da-2036-4ed6-aad4-bf250589d9cc" providerId="AD" clId="Web-{D1F9E7C0-3113-160E-0C22-C4D8494648A0}" dt="2023-04-13T21:03:58.191" v="745" actId="20577"/>
        <pc:sldMkLst>
          <pc:docMk/>
          <pc:sldMk cId="4231819671" sldId="298"/>
        </pc:sldMkLst>
        <pc:spChg chg="mod">
          <ac:chgData name="Yolanda Cerda" userId="S::llcyce@leeds.ac.uk::705e58da-2036-4ed6-aad4-bf250589d9cc" providerId="AD" clId="Web-{D1F9E7C0-3113-160E-0C22-C4D8494648A0}" dt="2023-04-13T21:03:58.191" v="745" actId="20577"/>
          <ac:spMkLst>
            <pc:docMk/>
            <pc:sldMk cId="4231819671" sldId="298"/>
            <ac:spMk id="3" creationId="{00000000-0000-0000-0000-000000000000}"/>
          </ac:spMkLst>
        </pc:spChg>
      </pc:sldChg>
      <pc:sldChg chg="modSp">
        <pc:chgData name="Yolanda Cerda" userId="S::llcyce@leeds.ac.uk::705e58da-2036-4ed6-aad4-bf250589d9cc" providerId="AD" clId="Web-{D1F9E7C0-3113-160E-0C22-C4D8494648A0}" dt="2023-04-13T22:04:09.604" v="1271" actId="20577"/>
        <pc:sldMkLst>
          <pc:docMk/>
          <pc:sldMk cId="3045774736" sldId="299"/>
        </pc:sldMkLst>
        <pc:spChg chg="mod">
          <ac:chgData name="Yolanda Cerda" userId="S::llcyce@leeds.ac.uk::705e58da-2036-4ed6-aad4-bf250589d9cc" providerId="AD" clId="Web-{D1F9E7C0-3113-160E-0C22-C4D8494648A0}" dt="2023-04-13T22:04:09.604" v="1271" actId="20577"/>
          <ac:spMkLst>
            <pc:docMk/>
            <pc:sldMk cId="3045774736" sldId="299"/>
            <ac:spMk id="3" creationId="{00000000-0000-0000-0000-000000000000}"/>
          </ac:spMkLst>
        </pc:spChg>
      </pc:sldChg>
      <pc:sldChg chg="modSp add replId modNotes">
        <pc:chgData name="Yolanda Cerda" userId="S::llcyce@leeds.ac.uk::705e58da-2036-4ed6-aad4-bf250589d9cc" providerId="AD" clId="Web-{D1F9E7C0-3113-160E-0C22-C4D8494648A0}" dt="2023-04-13T21:46:05.022" v="1256" actId="20577"/>
        <pc:sldMkLst>
          <pc:docMk/>
          <pc:sldMk cId="1440071054" sldId="300"/>
        </pc:sldMkLst>
        <pc:spChg chg="mod">
          <ac:chgData name="Yolanda Cerda" userId="S::llcyce@leeds.ac.uk::705e58da-2036-4ed6-aad4-bf250589d9cc" providerId="AD" clId="Web-{D1F9E7C0-3113-160E-0C22-C4D8494648A0}" dt="2023-04-13T20:51:49.168" v="422" actId="20577"/>
          <ac:spMkLst>
            <pc:docMk/>
            <pc:sldMk cId="1440071054" sldId="300"/>
            <ac:spMk id="2" creationId="{00000000-0000-0000-0000-000000000000}"/>
          </ac:spMkLst>
        </pc:spChg>
        <pc:spChg chg="mod">
          <ac:chgData name="Yolanda Cerda" userId="S::llcyce@leeds.ac.uk::705e58da-2036-4ed6-aad4-bf250589d9cc" providerId="AD" clId="Web-{D1F9E7C0-3113-160E-0C22-C4D8494648A0}" dt="2023-04-13T21:46:05.022" v="1256" actId="20577"/>
          <ac:spMkLst>
            <pc:docMk/>
            <pc:sldMk cId="1440071054" sldId="300"/>
            <ac:spMk id="3" creationId="{00000000-0000-0000-0000-000000000000}"/>
          </ac:spMkLst>
        </pc:spChg>
      </pc:sldChg>
    </pc:docChg>
  </pc:docChgLst>
  <pc:docChgLst>
    <pc:chgData name="Yolanda Cerda" userId="S::llcyce@leeds.ac.uk::705e58da-2036-4ed6-aad4-bf250589d9cc" providerId="AD" clId="Web-{A4FA64FC-99C1-460D-8157-194793AEB825}"/>
    <pc:docChg chg="modSld">
      <pc:chgData name="Yolanda Cerda" userId="S::llcyce@leeds.ac.uk::705e58da-2036-4ed6-aad4-bf250589d9cc" providerId="AD" clId="Web-{A4FA64FC-99C1-460D-8157-194793AEB825}" dt="2023-01-18T13:11:32.554" v="65" actId="20577"/>
      <pc:docMkLst>
        <pc:docMk/>
      </pc:docMkLst>
      <pc:sldChg chg="modSp">
        <pc:chgData name="Yolanda Cerda" userId="S::llcyce@leeds.ac.uk::705e58da-2036-4ed6-aad4-bf250589d9cc" providerId="AD" clId="Web-{A4FA64FC-99C1-460D-8157-194793AEB825}" dt="2023-01-18T13:11:32.554" v="65" actId="20577"/>
        <pc:sldMkLst>
          <pc:docMk/>
          <pc:sldMk cId="2878627348" sldId="282"/>
        </pc:sldMkLst>
        <pc:spChg chg="mod">
          <ac:chgData name="Yolanda Cerda" userId="S::llcyce@leeds.ac.uk::705e58da-2036-4ed6-aad4-bf250589d9cc" providerId="AD" clId="Web-{A4FA64FC-99C1-460D-8157-194793AEB825}" dt="2023-01-18T13:11:32.554" v="65" actId="20577"/>
          <ac:spMkLst>
            <pc:docMk/>
            <pc:sldMk cId="2878627348" sldId="282"/>
            <ac:spMk id="3" creationId="{00000000-0000-0000-0000-000000000000}"/>
          </ac:spMkLst>
        </pc:spChg>
      </pc:sldChg>
      <pc:sldChg chg="modSp">
        <pc:chgData name="Yolanda Cerda" userId="S::llcyce@leeds.ac.uk::705e58da-2036-4ed6-aad4-bf250589d9cc" providerId="AD" clId="Web-{A4FA64FC-99C1-460D-8157-194793AEB825}" dt="2023-01-18T13:09:44.285" v="12" actId="20577"/>
        <pc:sldMkLst>
          <pc:docMk/>
          <pc:sldMk cId="1120689734" sldId="283"/>
        </pc:sldMkLst>
        <pc:spChg chg="mod">
          <ac:chgData name="Yolanda Cerda" userId="S::llcyce@leeds.ac.uk::705e58da-2036-4ed6-aad4-bf250589d9cc" providerId="AD" clId="Web-{A4FA64FC-99C1-460D-8157-194793AEB825}" dt="2023-01-18T13:09:35.457" v="6" actId="20577"/>
          <ac:spMkLst>
            <pc:docMk/>
            <pc:sldMk cId="1120689734" sldId="283"/>
            <ac:spMk id="2" creationId="{00000000-0000-0000-0000-000000000000}"/>
          </ac:spMkLst>
        </pc:spChg>
        <pc:spChg chg="mod">
          <ac:chgData name="Yolanda Cerda" userId="S::llcyce@leeds.ac.uk::705e58da-2036-4ed6-aad4-bf250589d9cc" providerId="AD" clId="Web-{A4FA64FC-99C1-460D-8157-194793AEB825}" dt="2023-01-18T13:09:44.285" v="12" actId="20577"/>
          <ac:spMkLst>
            <pc:docMk/>
            <pc:sldMk cId="1120689734" sldId="283"/>
            <ac:spMk id="3" creationId="{00000000-0000-0000-0000-000000000000}"/>
          </ac:spMkLst>
        </pc:spChg>
      </pc:sldChg>
    </pc:docChg>
  </pc:docChgLst>
  <pc:docChgLst>
    <pc:chgData name="Yolanda Cerda" userId="705e58da-2036-4ed6-aad4-bf250589d9cc" providerId="ADAL" clId="{506EC1B3-3344-45F9-88A1-1B42C9D5D840}"/>
    <pc:docChg chg="modSld">
      <pc:chgData name="Yolanda Cerda" userId="705e58da-2036-4ed6-aad4-bf250589d9cc" providerId="ADAL" clId="{506EC1B3-3344-45F9-88A1-1B42C9D5D840}" dt="2023-01-12T21:48:01.808" v="35" actId="113"/>
      <pc:docMkLst>
        <pc:docMk/>
      </pc:docMkLst>
      <pc:sldChg chg="modSp mod">
        <pc:chgData name="Yolanda Cerda" userId="705e58da-2036-4ed6-aad4-bf250589d9cc" providerId="ADAL" clId="{506EC1B3-3344-45F9-88A1-1B42C9D5D840}" dt="2023-01-12T21:46:22.956" v="12" actId="2711"/>
        <pc:sldMkLst>
          <pc:docMk/>
          <pc:sldMk cId="3998192412" sldId="267"/>
        </pc:sldMkLst>
        <pc:spChg chg="mod">
          <ac:chgData name="Yolanda Cerda" userId="705e58da-2036-4ed6-aad4-bf250589d9cc" providerId="ADAL" clId="{506EC1B3-3344-45F9-88A1-1B42C9D5D840}" dt="2023-01-12T21:46:22.956" v="12" actId="2711"/>
          <ac:spMkLst>
            <pc:docMk/>
            <pc:sldMk cId="3998192412" sldId="267"/>
            <ac:spMk id="2" creationId="{00000000-0000-0000-0000-000000000000}"/>
          </ac:spMkLst>
        </pc:spChg>
      </pc:sldChg>
      <pc:sldChg chg="modSp mod">
        <pc:chgData name="Yolanda Cerda" userId="705e58da-2036-4ed6-aad4-bf250589d9cc" providerId="ADAL" clId="{506EC1B3-3344-45F9-88A1-1B42C9D5D840}" dt="2023-01-12T21:46:14.581" v="11" actId="2711"/>
        <pc:sldMkLst>
          <pc:docMk/>
          <pc:sldMk cId="4278092753" sldId="268"/>
        </pc:sldMkLst>
        <pc:spChg chg="mod">
          <ac:chgData name="Yolanda Cerda" userId="705e58da-2036-4ed6-aad4-bf250589d9cc" providerId="ADAL" clId="{506EC1B3-3344-45F9-88A1-1B42C9D5D840}" dt="2023-01-12T21:46:14.581" v="11" actId="2711"/>
          <ac:spMkLst>
            <pc:docMk/>
            <pc:sldMk cId="4278092753" sldId="268"/>
            <ac:spMk id="2" creationId="{00000000-0000-0000-0000-000000000000}"/>
          </ac:spMkLst>
        </pc:spChg>
      </pc:sldChg>
      <pc:sldChg chg="modSp mod">
        <pc:chgData name="Yolanda Cerda" userId="705e58da-2036-4ed6-aad4-bf250589d9cc" providerId="ADAL" clId="{506EC1B3-3344-45F9-88A1-1B42C9D5D840}" dt="2023-01-12T21:45:59.866" v="10" actId="113"/>
        <pc:sldMkLst>
          <pc:docMk/>
          <pc:sldMk cId="1096233955" sldId="270"/>
        </pc:sldMkLst>
        <pc:spChg chg="mod">
          <ac:chgData name="Yolanda Cerda" userId="705e58da-2036-4ed6-aad4-bf250589d9cc" providerId="ADAL" clId="{506EC1B3-3344-45F9-88A1-1B42C9D5D840}" dt="2023-01-12T21:45:59.866" v="10" actId="113"/>
          <ac:spMkLst>
            <pc:docMk/>
            <pc:sldMk cId="1096233955" sldId="270"/>
            <ac:spMk id="2" creationId="{00000000-0000-0000-0000-000000000000}"/>
          </ac:spMkLst>
        </pc:spChg>
      </pc:sldChg>
      <pc:sldChg chg="modSp mod">
        <pc:chgData name="Yolanda Cerda" userId="705e58da-2036-4ed6-aad4-bf250589d9cc" providerId="ADAL" clId="{506EC1B3-3344-45F9-88A1-1B42C9D5D840}" dt="2023-01-12T21:45:49.018" v="8" actId="113"/>
        <pc:sldMkLst>
          <pc:docMk/>
          <pc:sldMk cId="1297313945" sldId="271"/>
        </pc:sldMkLst>
        <pc:spChg chg="mod">
          <ac:chgData name="Yolanda Cerda" userId="705e58da-2036-4ed6-aad4-bf250589d9cc" providerId="ADAL" clId="{506EC1B3-3344-45F9-88A1-1B42C9D5D840}" dt="2023-01-12T21:45:49.018" v="8" actId="113"/>
          <ac:spMkLst>
            <pc:docMk/>
            <pc:sldMk cId="1297313945" sldId="271"/>
            <ac:spMk id="2" creationId="{7349ADFA-ED5C-A1B4-C46B-1361FE8CC694}"/>
          </ac:spMkLst>
        </pc:spChg>
      </pc:sldChg>
      <pc:sldChg chg="modSp mod">
        <pc:chgData name="Yolanda Cerda" userId="705e58da-2036-4ed6-aad4-bf250589d9cc" providerId="ADAL" clId="{506EC1B3-3344-45F9-88A1-1B42C9D5D840}" dt="2023-01-12T21:45:40.363" v="6" actId="2711"/>
        <pc:sldMkLst>
          <pc:docMk/>
          <pc:sldMk cId="2777722171" sldId="272"/>
        </pc:sldMkLst>
        <pc:spChg chg="mod">
          <ac:chgData name="Yolanda Cerda" userId="705e58da-2036-4ed6-aad4-bf250589d9cc" providerId="ADAL" clId="{506EC1B3-3344-45F9-88A1-1B42C9D5D840}" dt="2023-01-12T21:45:40.363" v="6" actId="2711"/>
          <ac:spMkLst>
            <pc:docMk/>
            <pc:sldMk cId="2777722171" sldId="272"/>
            <ac:spMk id="2" creationId="{00000000-0000-0000-0000-000000000000}"/>
          </ac:spMkLst>
        </pc:spChg>
      </pc:sldChg>
      <pc:sldChg chg="modSp mod">
        <pc:chgData name="Yolanda Cerda" userId="705e58da-2036-4ed6-aad4-bf250589d9cc" providerId="ADAL" clId="{506EC1B3-3344-45F9-88A1-1B42C9D5D840}" dt="2023-01-12T21:45:33.746" v="5" actId="2711"/>
        <pc:sldMkLst>
          <pc:docMk/>
          <pc:sldMk cId="1532188927" sldId="273"/>
        </pc:sldMkLst>
        <pc:spChg chg="mod">
          <ac:chgData name="Yolanda Cerda" userId="705e58da-2036-4ed6-aad4-bf250589d9cc" providerId="ADAL" clId="{506EC1B3-3344-45F9-88A1-1B42C9D5D840}" dt="2023-01-12T21:45:33.746" v="5" actId="2711"/>
          <ac:spMkLst>
            <pc:docMk/>
            <pc:sldMk cId="1532188927" sldId="273"/>
            <ac:spMk id="2" creationId="{00000000-0000-0000-0000-000000000000}"/>
          </ac:spMkLst>
        </pc:spChg>
      </pc:sldChg>
      <pc:sldChg chg="modSp mod">
        <pc:chgData name="Yolanda Cerda" userId="705e58da-2036-4ed6-aad4-bf250589d9cc" providerId="ADAL" clId="{506EC1B3-3344-45F9-88A1-1B42C9D5D840}" dt="2023-01-12T21:48:01.808" v="35" actId="113"/>
        <pc:sldMkLst>
          <pc:docMk/>
          <pc:sldMk cId="4130474239" sldId="274"/>
        </pc:sldMkLst>
        <pc:spChg chg="mod">
          <ac:chgData name="Yolanda Cerda" userId="705e58da-2036-4ed6-aad4-bf250589d9cc" providerId="ADAL" clId="{506EC1B3-3344-45F9-88A1-1B42C9D5D840}" dt="2023-01-12T21:48:01.808" v="35" actId="113"/>
          <ac:spMkLst>
            <pc:docMk/>
            <pc:sldMk cId="4130474239" sldId="274"/>
            <ac:spMk id="2" creationId="{00000000-0000-0000-0000-000000000000}"/>
          </ac:spMkLst>
        </pc:spChg>
      </pc:sldChg>
      <pc:sldChg chg="modSp mod">
        <pc:chgData name="Yolanda Cerda" userId="705e58da-2036-4ed6-aad4-bf250589d9cc" providerId="ADAL" clId="{506EC1B3-3344-45F9-88A1-1B42C9D5D840}" dt="2023-01-12T21:44:49.827" v="0" actId="2711"/>
        <pc:sldMkLst>
          <pc:docMk/>
          <pc:sldMk cId="2254976703" sldId="275"/>
        </pc:sldMkLst>
        <pc:spChg chg="mod">
          <ac:chgData name="Yolanda Cerda" userId="705e58da-2036-4ed6-aad4-bf250589d9cc" providerId="ADAL" clId="{506EC1B3-3344-45F9-88A1-1B42C9D5D840}" dt="2023-01-12T21:44:49.827" v="0" actId="2711"/>
          <ac:spMkLst>
            <pc:docMk/>
            <pc:sldMk cId="2254976703" sldId="275"/>
            <ac:spMk id="2" creationId="{00000000-0000-0000-0000-000000000000}"/>
          </ac:spMkLst>
        </pc:spChg>
      </pc:sldChg>
      <pc:sldChg chg="modSp mod">
        <pc:chgData name="Yolanda Cerda" userId="705e58da-2036-4ed6-aad4-bf250589d9cc" providerId="ADAL" clId="{506EC1B3-3344-45F9-88A1-1B42C9D5D840}" dt="2023-01-12T21:45:08.403" v="2" actId="2711"/>
        <pc:sldMkLst>
          <pc:docMk/>
          <pc:sldMk cId="1228497732" sldId="276"/>
        </pc:sldMkLst>
        <pc:spChg chg="mod">
          <ac:chgData name="Yolanda Cerda" userId="705e58da-2036-4ed6-aad4-bf250589d9cc" providerId="ADAL" clId="{506EC1B3-3344-45F9-88A1-1B42C9D5D840}" dt="2023-01-12T21:45:08.403" v="2" actId="2711"/>
          <ac:spMkLst>
            <pc:docMk/>
            <pc:sldMk cId="1228497732" sldId="276"/>
            <ac:spMk id="2" creationId="{00000000-0000-0000-0000-000000000000}"/>
          </ac:spMkLst>
        </pc:spChg>
      </pc:sldChg>
      <pc:sldChg chg="modSp mod">
        <pc:chgData name="Yolanda Cerda" userId="705e58da-2036-4ed6-aad4-bf250589d9cc" providerId="ADAL" clId="{506EC1B3-3344-45F9-88A1-1B42C9D5D840}" dt="2023-01-12T21:45:20.891" v="4" actId="20577"/>
        <pc:sldMkLst>
          <pc:docMk/>
          <pc:sldMk cId="3598756325" sldId="277"/>
        </pc:sldMkLst>
        <pc:spChg chg="mod">
          <ac:chgData name="Yolanda Cerda" userId="705e58da-2036-4ed6-aad4-bf250589d9cc" providerId="ADAL" clId="{506EC1B3-3344-45F9-88A1-1B42C9D5D840}" dt="2023-01-12T21:45:20.891" v="4" actId="20577"/>
          <ac:spMkLst>
            <pc:docMk/>
            <pc:sldMk cId="3598756325" sldId="277"/>
            <ac:spMk id="2" creationId="{00000000-0000-0000-0000-000000000000}"/>
          </ac:spMkLst>
        </pc:spChg>
      </pc:sldChg>
      <pc:sldChg chg="modSp mod">
        <pc:chgData name="Yolanda Cerda" userId="705e58da-2036-4ed6-aad4-bf250589d9cc" providerId="ADAL" clId="{506EC1B3-3344-45F9-88A1-1B42C9D5D840}" dt="2023-01-12T21:47:47.483" v="34" actId="20577"/>
        <pc:sldMkLst>
          <pc:docMk/>
          <pc:sldMk cId="1661486170" sldId="278"/>
        </pc:sldMkLst>
        <pc:spChg chg="mod">
          <ac:chgData name="Yolanda Cerda" userId="705e58da-2036-4ed6-aad4-bf250589d9cc" providerId="ADAL" clId="{506EC1B3-3344-45F9-88A1-1B42C9D5D840}" dt="2023-01-12T21:47:47.483" v="34" actId="20577"/>
          <ac:spMkLst>
            <pc:docMk/>
            <pc:sldMk cId="1661486170" sldId="278"/>
            <ac:spMk id="2" creationId="{00000000-0000-0000-0000-000000000000}"/>
          </ac:spMkLst>
        </pc:spChg>
        <pc:spChg chg="mod">
          <ac:chgData name="Yolanda Cerda" userId="705e58da-2036-4ed6-aad4-bf250589d9cc" providerId="ADAL" clId="{506EC1B3-3344-45F9-88A1-1B42C9D5D840}" dt="2023-01-12T21:46:59.844" v="19" actId="20577"/>
          <ac:spMkLst>
            <pc:docMk/>
            <pc:sldMk cId="1661486170" sldId="278"/>
            <ac:spMk id="3" creationId="{00000000-0000-0000-0000-000000000000}"/>
          </ac:spMkLst>
        </pc:spChg>
      </pc:sldChg>
      <pc:sldChg chg="modSp mod">
        <pc:chgData name="Yolanda Cerda" userId="705e58da-2036-4ed6-aad4-bf250589d9cc" providerId="ADAL" clId="{506EC1B3-3344-45F9-88A1-1B42C9D5D840}" dt="2023-01-12T21:47:27.520" v="22" actId="20577"/>
        <pc:sldMkLst>
          <pc:docMk/>
          <pc:sldMk cId="816380267" sldId="279"/>
        </pc:sldMkLst>
        <pc:spChg chg="mod">
          <ac:chgData name="Yolanda Cerda" userId="705e58da-2036-4ed6-aad4-bf250589d9cc" providerId="ADAL" clId="{506EC1B3-3344-45F9-88A1-1B42C9D5D840}" dt="2023-01-12T21:47:16.764" v="21" actId="2711"/>
          <ac:spMkLst>
            <pc:docMk/>
            <pc:sldMk cId="816380267" sldId="279"/>
            <ac:spMk id="2" creationId="{00000000-0000-0000-0000-000000000000}"/>
          </ac:spMkLst>
        </pc:spChg>
        <pc:spChg chg="mod">
          <ac:chgData name="Yolanda Cerda" userId="705e58da-2036-4ed6-aad4-bf250589d9cc" providerId="ADAL" clId="{506EC1B3-3344-45F9-88A1-1B42C9D5D840}" dt="2023-01-12T21:47:27.520" v="22" actId="20577"/>
          <ac:spMkLst>
            <pc:docMk/>
            <pc:sldMk cId="816380267" sldId="279"/>
            <ac:spMk id="3" creationId="{00000000-0000-0000-0000-000000000000}"/>
          </ac:spMkLst>
        </pc:spChg>
      </pc:sldChg>
    </pc:docChg>
  </pc:docChgLst>
  <pc:docChgLst>
    <pc:chgData name="Yolanda Cerda" userId="S::llcyce@leeds.ac.uk::705e58da-2036-4ed6-aad4-bf250589d9cc" providerId="AD" clId="Web-{DB5DAFBA-E7CE-498C-A386-7E738549434B}"/>
    <pc:docChg chg="delSld">
      <pc:chgData name="Yolanda Cerda" userId="S::llcyce@leeds.ac.uk::705e58da-2036-4ed6-aad4-bf250589d9cc" providerId="AD" clId="Web-{DB5DAFBA-E7CE-498C-A386-7E738549434B}" dt="2023-01-18T14:55:54.091" v="0"/>
      <pc:docMkLst>
        <pc:docMk/>
      </pc:docMkLst>
      <pc:sldChg chg="del">
        <pc:chgData name="Yolanda Cerda" userId="S::llcyce@leeds.ac.uk::705e58da-2036-4ed6-aad4-bf250589d9cc" providerId="AD" clId="Web-{DB5DAFBA-E7CE-498C-A386-7E738549434B}" dt="2023-01-18T14:55:54.091" v="0"/>
        <pc:sldMkLst>
          <pc:docMk/>
          <pc:sldMk cId="1661486170" sldId="278"/>
        </pc:sldMkLst>
      </pc:sldChg>
    </pc:docChg>
  </pc:docChgLst>
  <pc:docChgLst>
    <pc:chgData name="Bee Bond" userId="S::llcbr@leeds.ac.uk::b19cf91f-10b5-4528-be7c-d3bc93db3d39" providerId="AD" clId="Web-{7C749F4D-00C8-E5CE-81DD-48EC392DBFE9}"/>
    <pc:docChg chg="modSld">
      <pc:chgData name="Bee Bond" userId="S::llcbr@leeds.ac.uk::b19cf91f-10b5-4528-be7c-d3bc93db3d39" providerId="AD" clId="Web-{7C749F4D-00C8-E5CE-81DD-48EC392DBFE9}" dt="2023-01-13T09:29:18.125" v="27" actId="20577"/>
      <pc:docMkLst>
        <pc:docMk/>
      </pc:docMkLst>
      <pc:sldChg chg="modSp">
        <pc:chgData name="Bee Bond" userId="S::llcbr@leeds.ac.uk::b19cf91f-10b5-4528-be7c-d3bc93db3d39" providerId="AD" clId="Web-{7C749F4D-00C8-E5CE-81DD-48EC392DBFE9}" dt="2023-01-13T09:24:30.805" v="9" actId="20577"/>
        <pc:sldMkLst>
          <pc:docMk/>
          <pc:sldMk cId="1532188927" sldId="273"/>
        </pc:sldMkLst>
        <pc:spChg chg="mod">
          <ac:chgData name="Bee Bond" userId="S::llcbr@leeds.ac.uk::b19cf91f-10b5-4528-be7c-d3bc93db3d39" providerId="AD" clId="Web-{7C749F4D-00C8-E5CE-81DD-48EC392DBFE9}" dt="2023-01-13T09:24:30.805" v="9" actId="20577"/>
          <ac:spMkLst>
            <pc:docMk/>
            <pc:sldMk cId="1532188927" sldId="273"/>
            <ac:spMk id="3" creationId="{00000000-0000-0000-0000-000000000000}"/>
          </ac:spMkLst>
        </pc:spChg>
      </pc:sldChg>
      <pc:sldChg chg="modSp">
        <pc:chgData name="Bee Bond" userId="S::llcbr@leeds.ac.uk::b19cf91f-10b5-4528-be7c-d3bc93db3d39" providerId="AD" clId="Web-{7C749F4D-00C8-E5CE-81DD-48EC392DBFE9}" dt="2023-01-13T09:29:18.125" v="27" actId="20577"/>
        <pc:sldMkLst>
          <pc:docMk/>
          <pc:sldMk cId="2254976703" sldId="275"/>
        </pc:sldMkLst>
        <pc:spChg chg="mod">
          <ac:chgData name="Bee Bond" userId="S::llcbr@leeds.ac.uk::b19cf91f-10b5-4528-be7c-d3bc93db3d39" providerId="AD" clId="Web-{7C749F4D-00C8-E5CE-81DD-48EC392DBFE9}" dt="2023-01-13T09:29:18.125" v="27" actId="20577"/>
          <ac:spMkLst>
            <pc:docMk/>
            <pc:sldMk cId="2254976703" sldId="275"/>
            <ac:spMk id="3" creationId="{00000000-0000-0000-0000-000000000000}"/>
          </ac:spMkLst>
        </pc:spChg>
      </pc:sldChg>
    </pc:docChg>
  </pc:docChgLst>
  <pc:docChgLst>
    <pc:chgData name="Yolanda Cerda" userId="S::llcyce@leeds.ac.uk::705e58da-2036-4ed6-aad4-bf250589d9cc" providerId="AD" clId="Web-{3794C5FD-5A2D-5555-387A-A5E440FBD03A}"/>
    <pc:docChg chg="addSld delSld modSld sldOrd">
      <pc:chgData name="Yolanda Cerda" userId="S::llcyce@leeds.ac.uk::705e58da-2036-4ed6-aad4-bf250589d9cc" providerId="AD" clId="Web-{3794C5FD-5A2D-5555-387A-A5E440FBD03A}" dt="2023-01-17T13:54:02.699" v="537" actId="20577"/>
      <pc:docMkLst>
        <pc:docMk/>
      </pc:docMkLst>
      <pc:sldChg chg="addSp delSp modSp">
        <pc:chgData name="Yolanda Cerda" userId="S::llcyce@leeds.ac.uk::705e58da-2036-4ed6-aad4-bf250589d9cc" providerId="AD" clId="Web-{3794C5FD-5A2D-5555-387A-A5E440FBD03A}" dt="2023-01-17T13:50:00.505" v="475"/>
        <pc:sldMkLst>
          <pc:docMk/>
          <pc:sldMk cId="1369131583" sldId="266"/>
        </pc:sldMkLst>
        <pc:picChg chg="add del mod">
          <ac:chgData name="Yolanda Cerda" userId="S::llcyce@leeds.ac.uk::705e58da-2036-4ed6-aad4-bf250589d9cc" providerId="AD" clId="Web-{3794C5FD-5A2D-5555-387A-A5E440FBD03A}" dt="2023-01-17T13:50:00.505" v="475"/>
          <ac:picMkLst>
            <pc:docMk/>
            <pc:sldMk cId="1369131583" sldId="266"/>
            <ac:picMk id="4" creationId="{D6FE7ECE-3CF0-7330-FD58-07135C5836D3}"/>
          </ac:picMkLst>
        </pc:picChg>
      </pc:sldChg>
      <pc:sldChg chg="modSp del">
        <pc:chgData name="Yolanda Cerda" userId="S::llcyce@leeds.ac.uk::705e58da-2036-4ed6-aad4-bf250589d9cc" providerId="AD" clId="Web-{3794C5FD-5A2D-5555-387A-A5E440FBD03A}" dt="2023-01-17T12:26:55.519" v="11"/>
        <pc:sldMkLst>
          <pc:docMk/>
          <pc:sldMk cId="3998192412" sldId="267"/>
        </pc:sldMkLst>
        <pc:spChg chg="mod">
          <ac:chgData name="Yolanda Cerda" userId="S::llcyce@leeds.ac.uk::705e58da-2036-4ed6-aad4-bf250589d9cc" providerId="AD" clId="Web-{3794C5FD-5A2D-5555-387A-A5E440FBD03A}" dt="2023-01-17T12:25:07.407" v="2" actId="20577"/>
          <ac:spMkLst>
            <pc:docMk/>
            <pc:sldMk cId="3998192412" sldId="267"/>
            <ac:spMk id="3" creationId="{00000000-0000-0000-0000-000000000000}"/>
          </ac:spMkLst>
        </pc:spChg>
      </pc:sldChg>
      <pc:sldChg chg="modSp">
        <pc:chgData name="Yolanda Cerda" userId="S::llcyce@leeds.ac.uk::705e58da-2036-4ed6-aad4-bf250589d9cc" providerId="AD" clId="Web-{3794C5FD-5A2D-5555-387A-A5E440FBD03A}" dt="2023-01-17T13:45:22.044" v="435" actId="20577"/>
        <pc:sldMkLst>
          <pc:docMk/>
          <pc:sldMk cId="1096233955" sldId="270"/>
        </pc:sldMkLst>
        <pc:spChg chg="mod">
          <ac:chgData name="Yolanda Cerda" userId="S::llcyce@leeds.ac.uk::705e58da-2036-4ed6-aad4-bf250589d9cc" providerId="AD" clId="Web-{3794C5FD-5A2D-5555-387A-A5E440FBD03A}" dt="2023-01-17T13:45:22.044" v="435" actId="20577"/>
          <ac:spMkLst>
            <pc:docMk/>
            <pc:sldMk cId="1096233955" sldId="270"/>
            <ac:spMk id="3" creationId="{00000000-0000-0000-0000-000000000000}"/>
          </ac:spMkLst>
        </pc:spChg>
      </pc:sldChg>
      <pc:sldChg chg="modSp">
        <pc:chgData name="Yolanda Cerda" userId="S::llcyce@leeds.ac.uk::705e58da-2036-4ed6-aad4-bf250589d9cc" providerId="AD" clId="Web-{3794C5FD-5A2D-5555-387A-A5E440FBD03A}" dt="2023-01-17T13:46:03.170" v="452" actId="20577"/>
        <pc:sldMkLst>
          <pc:docMk/>
          <pc:sldMk cId="1297313945" sldId="271"/>
        </pc:sldMkLst>
        <pc:spChg chg="mod">
          <ac:chgData name="Yolanda Cerda" userId="S::llcyce@leeds.ac.uk::705e58da-2036-4ed6-aad4-bf250589d9cc" providerId="AD" clId="Web-{3794C5FD-5A2D-5555-387A-A5E440FBD03A}" dt="2023-01-17T13:45:49.263" v="439" actId="20577"/>
          <ac:spMkLst>
            <pc:docMk/>
            <pc:sldMk cId="1297313945" sldId="271"/>
            <ac:spMk id="4" creationId="{890EF3B4-1E14-98DB-C219-50F55F94B02D}"/>
          </ac:spMkLst>
        </pc:spChg>
        <pc:spChg chg="mod">
          <ac:chgData name="Yolanda Cerda" userId="S::llcyce@leeds.ac.uk::705e58da-2036-4ed6-aad4-bf250589d9cc" providerId="AD" clId="Web-{3794C5FD-5A2D-5555-387A-A5E440FBD03A}" dt="2023-01-17T13:46:03.170" v="452" actId="20577"/>
          <ac:spMkLst>
            <pc:docMk/>
            <pc:sldMk cId="1297313945" sldId="271"/>
            <ac:spMk id="6" creationId="{DE3CBF66-52F6-5708-1C59-4A91A4446E18}"/>
          </ac:spMkLst>
        </pc:spChg>
      </pc:sldChg>
      <pc:sldChg chg="modSp">
        <pc:chgData name="Yolanda Cerda" userId="S::llcyce@leeds.ac.uk::705e58da-2036-4ed6-aad4-bf250589d9cc" providerId="AD" clId="Web-{3794C5FD-5A2D-5555-387A-A5E440FBD03A}" dt="2023-01-17T12:29:15.382" v="53" actId="20577"/>
        <pc:sldMkLst>
          <pc:docMk/>
          <pc:sldMk cId="1532188927" sldId="273"/>
        </pc:sldMkLst>
        <pc:spChg chg="mod">
          <ac:chgData name="Yolanda Cerda" userId="S::llcyce@leeds.ac.uk::705e58da-2036-4ed6-aad4-bf250589d9cc" providerId="AD" clId="Web-{3794C5FD-5A2D-5555-387A-A5E440FBD03A}" dt="2023-01-17T12:29:15.382" v="53" actId="20577"/>
          <ac:spMkLst>
            <pc:docMk/>
            <pc:sldMk cId="1532188927" sldId="273"/>
            <ac:spMk id="3" creationId="{00000000-0000-0000-0000-000000000000}"/>
          </ac:spMkLst>
        </pc:spChg>
      </pc:sldChg>
      <pc:sldChg chg="modSp">
        <pc:chgData name="Yolanda Cerda" userId="S::llcyce@leeds.ac.uk::705e58da-2036-4ed6-aad4-bf250589d9cc" providerId="AD" clId="Web-{3794C5FD-5A2D-5555-387A-A5E440FBD03A}" dt="2023-01-17T13:07:54.372" v="58" actId="20577"/>
        <pc:sldMkLst>
          <pc:docMk/>
          <pc:sldMk cId="3598756325" sldId="277"/>
        </pc:sldMkLst>
        <pc:spChg chg="mod">
          <ac:chgData name="Yolanda Cerda" userId="S::llcyce@leeds.ac.uk::705e58da-2036-4ed6-aad4-bf250589d9cc" providerId="AD" clId="Web-{3794C5FD-5A2D-5555-387A-A5E440FBD03A}" dt="2023-01-17T13:07:54.372" v="58" actId="20577"/>
          <ac:spMkLst>
            <pc:docMk/>
            <pc:sldMk cId="3598756325" sldId="277"/>
            <ac:spMk id="3" creationId="{00000000-0000-0000-0000-000000000000}"/>
          </ac:spMkLst>
        </pc:spChg>
      </pc:sldChg>
      <pc:sldChg chg="modSp">
        <pc:chgData name="Yolanda Cerda" userId="S::llcyce@leeds.ac.uk::705e58da-2036-4ed6-aad4-bf250589d9cc" providerId="AD" clId="Web-{3794C5FD-5A2D-5555-387A-A5E440FBD03A}" dt="2023-01-17T13:13:45.319" v="140" actId="20577"/>
        <pc:sldMkLst>
          <pc:docMk/>
          <pc:sldMk cId="816380267" sldId="279"/>
        </pc:sldMkLst>
        <pc:spChg chg="mod">
          <ac:chgData name="Yolanda Cerda" userId="S::llcyce@leeds.ac.uk::705e58da-2036-4ed6-aad4-bf250589d9cc" providerId="AD" clId="Web-{3794C5FD-5A2D-5555-387A-A5E440FBD03A}" dt="2023-01-17T13:13:45.319" v="140" actId="20577"/>
          <ac:spMkLst>
            <pc:docMk/>
            <pc:sldMk cId="816380267" sldId="279"/>
            <ac:spMk id="3" creationId="{00000000-0000-0000-0000-000000000000}"/>
          </ac:spMkLst>
        </pc:spChg>
      </pc:sldChg>
      <pc:sldChg chg="modSp">
        <pc:chgData name="Yolanda Cerda" userId="S::llcyce@leeds.ac.uk::705e58da-2036-4ed6-aad4-bf250589d9cc" providerId="AD" clId="Web-{3794C5FD-5A2D-5555-387A-A5E440FBD03A}" dt="2023-01-17T13:54:02.699" v="537" actId="20577"/>
        <pc:sldMkLst>
          <pc:docMk/>
          <pc:sldMk cId="2878627348" sldId="282"/>
        </pc:sldMkLst>
        <pc:spChg chg="mod">
          <ac:chgData name="Yolanda Cerda" userId="S::llcyce@leeds.ac.uk::705e58da-2036-4ed6-aad4-bf250589d9cc" providerId="AD" clId="Web-{3794C5FD-5A2D-5555-387A-A5E440FBD03A}" dt="2023-01-17T13:54:02.699" v="537" actId="20577"/>
          <ac:spMkLst>
            <pc:docMk/>
            <pc:sldMk cId="2878627348" sldId="282"/>
            <ac:spMk id="3" creationId="{00000000-0000-0000-0000-000000000000}"/>
          </ac:spMkLst>
        </pc:spChg>
      </pc:sldChg>
      <pc:sldChg chg="modSp add replId">
        <pc:chgData name="Yolanda Cerda" userId="S::llcyce@leeds.ac.uk::705e58da-2036-4ed6-aad4-bf250589d9cc" providerId="AD" clId="Web-{3794C5FD-5A2D-5555-387A-A5E440FBD03A}" dt="2023-01-17T12:27:12.410" v="17" actId="20577"/>
        <pc:sldMkLst>
          <pc:docMk/>
          <pc:sldMk cId="1120689734" sldId="283"/>
        </pc:sldMkLst>
        <pc:spChg chg="mod">
          <ac:chgData name="Yolanda Cerda" userId="S::llcyce@leeds.ac.uk::705e58da-2036-4ed6-aad4-bf250589d9cc" providerId="AD" clId="Web-{3794C5FD-5A2D-5555-387A-A5E440FBD03A}" dt="2023-01-17T12:27:12.410" v="17" actId="20577"/>
          <ac:spMkLst>
            <pc:docMk/>
            <pc:sldMk cId="1120689734" sldId="283"/>
            <ac:spMk id="3" creationId="{00000000-0000-0000-0000-000000000000}"/>
          </ac:spMkLst>
        </pc:spChg>
      </pc:sldChg>
      <pc:sldChg chg="addSp delSp modSp new">
        <pc:chgData name="Yolanda Cerda" userId="S::llcyce@leeds.ac.uk::705e58da-2036-4ed6-aad4-bf250589d9cc" providerId="AD" clId="Web-{3794C5FD-5A2D-5555-387A-A5E440FBD03A}" dt="2023-01-17T12:26:48.847" v="10" actId="20577"/>
        <pc:sldMkLst>
          <pc:docMk/>
          <pc:sldMk cId="2152446378" sldId="284"/>
        </pc:sldMkLst>
        <pc:spChg chg="mod">
          <ac:chgData name="Yolanda Cerda" userId="S::llcyce@leeds.ac.uk::705e58da-2036-4ed6-aad4-bf250589d9cc" providerId="AD" clId="Web-{3794C5FD-5A2D-5555-387A-A5E440FBD03A}" dt="2023-01-17T12:26:43.222" v="8" actId="20577"/>
          <ac:spMkLst>
            <pc:docMk/>
            <pc:sldMk cId="2152446378" sldId="284"/>
            <ac:spMk id="2" creationId="{F1EDDDA6-76A8-4E5C-5EAD-74BD8E69060D}"/>
          </ac:spMkLst>
        </pc:spChg>
        <pc:spChg chg="mod">
          <ac:chgData name="Yolanda Cerda" userId="S::llcyce@leeds.ac.uk::705e58da-2036-4ed6-aad4-bf250589d9cc" providerId="AD" clId="Web-{3794C5FD-5A2D-5555-387A-A5E440FBD03A}" dt="2023-01-17T12:25:55.424" v="5" actId="20577"/>
          <ac:spMkLst>
            <pc:docMk/>
            <pc:sldMk cId="2152446378" sldId="284"/>
            <ac:spMk id="3" creationId="{F211536D-2FB8-689C-E988-5822FCB89B9C}"/>
          </ac:spMkLst>
        </pc:spChg>
        <pc:spChg chg="del">
          <ac:chgData name="Yolanda Cerda" userId="S::llcyce@leeds.ac.uk::705e58da-2036-4ed6-aad4-bf250589d9cc" providerId="AD" clId="Web-{3794C5FD-5A2D-5555-387A-A5E440FBD03A}" dt="2023-01-17T12:26:27.924" v="6"/>
          <ac:spMkLst>
            <pc:docMk/>
            <pc:sldMk cId="2152446378" sldId="284"/>
            <ac:spMk id="4" creationId="{2B259F94-BBDF-39BB-8A04-F0CA037B6DA4}"/>
          </ac:spMkLst>
        </pc:spChg>
        <pc:spChg chg="mod">
          <ac:chgData name="Yolanda Cerda" userId="S::llcyce@leeds.ac.uk::705e58da-2036-4ed6-aad4-bf250589d9cc" providerId="AD" clId="Web-{3794C5FD-5A2D-5555-387A-A5E440FBD03A}" dt="2023-01-17T12:26:45.519" v="9" actId="20577"/>
          <ac:spMkLst>
            <pc:docMk/>
            <pc:sldMk cId="2152446378" sldId="284"/>
            <ac:spMk id="5" creationId="{0CCCB5D0-FE8A-2E5B-B33F-3F8371207BA8}"/>
          </ac:spMkLst>
        </pc:spChg>
        <pc:spChg chg="mod">
          <ac:chgData name="Yolanda Cerda" userId="S::llcyce@leeds.ac.uk::705e58da-2036-4ed6-aad4-bf250589d9cc" providerId="AD" clId="Web-{3794C5FD-5A2D-5555-387A-A5E440FBD03A}" dt="2023-01-17T12:26:48.847" v="10" actId="20577"/>
          <ac:spMkLst>
            <pc:docMk/>
            <pc:sldMk cId="2152446378" sldId="284"/>
            <ac:spMk id="6" creationId="{C38BD2C8-5020-BEBE-47DB-A6DF35CD0B95}"/>
          </ac:spMkLst>
        </pc:spChg>
        <pc:picChg chg="add mod ord">
          <ac:chgData name="Yolanda Cerda" userId="S::llcyce@leeds.ac.uk::705e58da-2036-4ed6-aad4-bf250589d9cc" providerId="AD" clId="Web-{3794C5FD-5A2D-5555-387A-A5E440FBD03A}" dt="2023-01-17T12:26:27.924" v="6"/>
          <ac:picMkLst>
            <pc:docMk/>
            <pc:sldMk cId="2152446378" sldId="284"/>
            <ac:picMk id="7" creationId="{65C63907-9DFC-DF10-1542-FB1646F99695}"/>
          </ac:picMkLst>
        </pc:picChg>
      </pc:sldChg>
      <pc:sldChg chg="addSp delSp modSp add ord replId">
        <pc:chgData name="Yolanda Cerda" userId="S::llcyce@leeds.ac.uk::705e58da-2036-4ed6-aad4-bf250589d9cc" providerId="AD" clId="Web-{3794C5FD-5A2D-5555-387A-A5E440FBD03A}" dt="2023-01-17T13:52:38.650" v="535" actId="20577"/>
        <pc:sldMkLst>
          <pc:docMk/>
          <pc:sldMk cId="3198738712" sldId="285"/>
        </pc:sldMkLst>
        <pc:spChg chg="mod">
          <ac:chgData name="Yolanda Cerda" userId="S::llcyce@leeds.ac.uk::705e58da-2036-4ed6-aad4-bf250589d9cc" providerId="AD" clId="Web-{3794C5FD-5A2D-5555-387A-A5E440FBD03A}" dt="2023-01-17T13:52:38.650" v="535" actId="20577"/>
          <ac:spMkLst>
            <pc:docMk/>
            <pc:sldMk cId="3198738712" sldId="285"/>
            <ac:spMk id="2" creationId="{ABBD4218-6471-0223-4D0F-BC12331D8752}"/>
          </ac:spMkLst>
        </pc:spChg>
        <pc:spChg chg="add del mod">
          <ac:chgData name="Yolanda Cerda" userId="S::llcyce@leeds.ac.uk::705e58da-2036-4ed6-aad4-bf250589d9cc" providerId="AD" clId="Web-{3794C5FD-5A2D-5555-387A-A5E440FBD03A}" dt="2023-01-17T13:49:33.629" v="474"/>
          <ac:spMkLst>
            <pc:docMk/>
            <pc:sldMk cId="3198738712" sldId="285"/>
            <ac:spMk id="4" creationId="{3A0D35BF-1D0E-9EC7-7CA0-AB42A475BA22}"/>
          </ac:spMkLst>
        </pc:spChg>
        <pc:spChg chg="add mod">
          <ac:chgData name="Yolanda Cerda" userId="S::llcyce@leeds.ac.uk::705e58da-2036-4ed6-aad4-bf250589d9cc" providerId="AD" clId="Web-{3794C5FD-5A2D-5555-387A-A5E440FBD03A}" dt="2023-01-17T13:52:06.039" v="521" actId="20577"/>
          <ac:spMkLst>
            <pc:docMk/>
            <pc:sldMk cId="3198738712" sldId="285"/>
            <ac:spMk id="7" creationId="{4BC3A9C0-9695-FFF6-7314-35D37E80DEA3}"/>
          </ac:spMkLst>
        </pc:spChg>
        <pc:picChg chg="del">
          <ac:chgData name="Yolanda Cerda" userId="S::llcyce@leeds.ac.uk::705e58da-2036-4ed6-aad4-bf250589d9cc" providerId="AD" clId="Web-{3794C5FD-5A2D-5555-387A-A5E440FBD03A}" dt="2023-01-17T13:49:21.629" v="473"/>
          <ac:picMkLst>
            <pc:docMk/>
            <pc:sldMk cId="3198738712" sldId="285"/>
            <ac:picMk id="5" creationId="{52AE59CC-2758-F39F-7680-37409E648E9B}"/>
          </ac:picMkLst>
        </pc:picChg>
        <pc:picChg chg="add mod ord">
          <ac:chgData name="Yolanda Cerda" userId="S::llcyce@leeds.ac.uk::705e58da-2036-4ed6-aad4-bf250589d9cc" providerId="AD" clId="Web-{3794C5FD-5A2D-5555-387A-A5E440FBD03A}" dt="2023-01-17T13:50:57.959" v="484" actId="1076"/>
          <ac:picMkLst>
            <pc:docMk/>
            <pc:sldMk cId="3198738712" sldId="285"/>
            <ac:picMk id="6" creationId="{44D862DD-B53B-F7EA-C28F-920FD4435F04}"/>
          </ac:picMkLst>
        </pc:picChg>
      </pc:sldChg>
      <pc:sldChg chg="add replId">
        <pc:chgData name="Yolanda Cerda" userId="S::llcyce@leeds.ac.uk::705e58da-2036-4ed6-aad4-bf250589d9cc" providerId="AD" clId="Web-{3794C5FD-5A2D-5555-387A-A5E440FBD03A}" dt="2023-01-17T13:52:21.493" v="523"/>
        <pc:sldMkLst>
          <pc:docMk/>
          <pc:sldMk cId="3013844891" sldId="286"/>
        </pc:sldMkLst>
      </pc:sldChg>
    </pc:docChg>
  </pc:docChgLst>
  <pc:docChgLst>
    <pc:chgData name="Bee Bond" userId="b19cf91f-10b5-4528-be7c-d3bc93db3d39" providerId="ADAL" clId="{879C0121-1C0F-43C3-BF40-973D5BBB51D3}"/>
    <pc:docChg chg="undo custSel modSld">
      <pc:chgData name="Bee Bond" userId="b19cf91f-10b5-4528-be7c-d3bc93db3d39" providerId="ADAL" clId="{879C0121-1C0F-43C3-BF40-973D5BBB51D3}" dt="2023-03-10T11:41:24.589" v="1260" actId="962"/>
      <pc:docMkLst>
        <pc:docMk/>
      </pc:docMkLst>
      <pc:sldChg chg="modSp mod">
        <pc:chgData name="Bee Bond" userId="b19cf91f-10b5-4528-be7c-d3bc93db3d39" providerId="ADAL" clId="{879C0121-1C0F-43C3-BF40-973D5BBB51D3}" dt="2023-03-10T11:41:24.589" v="1260" actId="962"/>
        <pc:sldMkLst>
          <pc:docMk/>
          <pc:sldMk cId="2756244729" sldId="281"/>
        </pc:sldMkLst>
        <pc:picChg chg="mod">
          <ac:chgData name="Bee Bond" userId="b19cf91f-10b5-4528-be7c-d3bc93db3d39" providerId="ADAL" clId="{879C0121-1C0F-43C3-BF40-973D5BBB51D3}" dt="2023-03-10T11:41:24.589" v="1260" actId="962"/>
          <ac:picMkLst>
            <pc:docMk/>
            <pc:sldMk cId="2756244729" sldId="281"/>
            <ac:picMk id="5" creationId="{52AE59CC-2758-F39F-7680-37409E648E9B}"/>
          </ac:picMkLst>
        </pc:picChg>
      </pc:sldChg>
      <pc:sldChg chg="modSp">
        <pc:chgData name="Bee Bond" userId="b19cf91f-10b5-4528-be7c-d3bc93db3d39" providerId="ADAL" clId="{879C0121-1C0F-43C3-BF40-973D5BBB51D3}" dt="2023-03-10T11:39:17.775" v="803" actId="962"/>
        <pc:sldMkLst>
          <pc:docMk/>
          <pc:sldMk cId="3169799464" sldId="288"/>
        </pc:sldMkLst>
        <pc:graphicFrameChg chg="mod">
          <ac:chgData name="Bee Bond" userId="b19cf91f-10b5-4528-be7c-d3bc93db3d39" providerId="ADAL" clId="{879C0121-1C0F-43C3-BF40-973D5BBB51D3}" dt="2023-03-10T11:39:17.775" v="803" actId="962"/>
          <ac:graphicFrameMkLst>
            <pc:docMk/>
            <pc:sldMk cId="3169799464" sldId="288"/>
            <ac:graphicFrameMk id="4" creationId="{907FD77F-8B74-4F69-A49D-4C4398BEE603}"/>
          </ac:graphicFrameMkLst>
        </pc:graphicFrameChg>
      </pc:sldChg>
    </pc:docChg>
  </pc:docChgLst>
  <pc:docChgLst>
    <pc:chgData name="Yolanda Cerda" userId="S::llcyce@leeds.ac.uk::705e58da-2036-4ed6-aad4-bf250589d9cc" providerId="AD" clId="Web-{9C5A2B42-1F7C-7A91-9FA8-EFC45BDD9F70}"/>
    <pc:docChg chg="delSld">
      <pc:chgData name="Yolanda Cerda" userId="S::llcyce@leeds.ac.uk::705e58da-2036-4ed6-aad4-bf250589d9cc" providerId="AD" clId="Web-{9C5A2B42-1F7C-7A91-9FA8-EFC45BDD9F70}" dt="2023-01-12T21:53:33.007" v="9"/>
      <pc:docMkLst>
        <pc:docMk/>
      </pc:docMkLst>
      <pc:sldChg chg="del">
        <pc:chgData name="Yolanda Cerda" userId="S::llcyce@leeds.ac.uk::705e58da-2036-4ed6-aad4-bf250589d9cc" providerId="AD" clId="Web-{9C5A2B42-1F7C-7A91-9FA8-EFC45BDD9F70}" dt="2023-01-12T21:53:26.069" v="6"/>
        <pc:sldMkLst>
          <pc:docMk/>
          <pc:sldMk cId="4145422462" sldId="256"/>
        </pc:sldMkLst>
      </pc:sldChg>
      <pc:sldChg chg="del">
        <pc:chgData name="Yolanda Cerda" userId="S::llcyce@leeds.ac.uk::705e58da-2036-4ed6-aad4-bf250589d9cc" providerId="AD" clId="Web-{9C5A2B42-1F7C-7A91-9FA8-EFC45BDD9F70}" dt="2023-01-12T21:53:26.069" v="5"/>
        <pc:sldMkLst>
          <pc:docMk/>
          <pc:sldMk cId="1198879021" sldId="257"/>
        </pc:sldMkLst>
      </pc:sldChg>
      <pc:sldChg chg="del">
        <pc:chgData name="Yolanda Cerda" userId="S::llcyce@leeds.ac.uk::705e58da-2036-4ed6-aad4-bf250589d9cc" providerId="AD" clId="Web-{9C5A2B42-1F7C-7A91-9FA8-EFC45BDD9F70}" dt="2023-01-12T21:53:26.069" v="4"/>
        <pc:sldMkLst>
          <pc:docMk/>
          <pc:sldMk cId="1112420121" sldId="258"/>
        </pc:sldMkLst>
      </pc:sldChg>
      <pc:sldChg chg="del">
        <pc:chgData name="Yolanda Cerda" userId="S::llcyce@leeds.ac.uk::705e58da-2036-4ed6-aad4-bf250589d9cc" providerId="AD" clId="Web-{9C5A2B42-1F7C-7A91-9FA8-EFC45BDD9F70}" dt="2023-01-12T21:53:20.366" v="2"/>
        <pc:sldMkLst>
          <pc:docMk/>
          <pc:sldMk cId="2997273616" sldId="259"/>
        </pc:sldMkLst>
      </pc:sldChg>
      <pc:sldChg chg="del">
        <pc:chgData name="Yolanda Cerda" userId="S::llcyce@leeds.ac.uk::705e58da-2036-4ed6-aad4-bf250589d9cc" providerId="AD" clId="Web-{9C5A2B42-1F7C-7A91-9FA8-EFC45BDD9F70}" dt="2023-01-12T21:53:20.366" v="1"/>
        <pc:sldMkLst>
          <pc:docMk/>
          <pc:sldMk cId="1972557408" sldId="260"/>
        </pc:sldMkLst>
      </pc:sldChg>
      <pc:sldChg chg="del">
        <pc:chgData name="Yolanda Cerda" userId="S::llcyce@leeds.ac.uk::705e58da-2036-4ed6-aad4-bf250589d9cc" providerId="AD" clId="Web-{9C5A2B42-1F7C-7A91-9FA8-EFC45BDD9F70}" dt="2023-01-12T21:53:20.366" v="0"/>
        <pc:sldMkLst>
          <pc:docMk/>
          <pc:sldMk cId="118597174" sldId="261"/>
        </pc:sldMkLst>
      </pc:sldChg>
      <pc:sldChg chg="del">
        <pc:chgData name="Yolanda Cerda" userId="S::llcyce@leeds.ac.uk::705e58da-2036-4ed6-aad4-bf250589d9cc" providerId="AD" clId="Web-{9C5A2B42-1F7C-7A91-9FA8-EFC45BDD9F70}" dt="2023-01-12T21:53:26.069" v="3"/>
        <pc:sldMkLst>
          <pc:docMk/>
          <pc:sldMk cId="1364328188" sldId="262"/>
        </pc:sldMkLst>
      </pc:sldChg>
      <pc:sldChg chg="del">
        <pc:chgData name="Yolanda Cerda" userId="S::llcyce@leeds.ac.uk::705e58da-2036-4ed6-aad4-bf250589d9cc" providerId="AD" clId="Web-{9C5A2B42-1F7C-7A91-9FA8-EFC45BDD9F70}" dt="2023-01-12T21:53:30.397" v="7"/>
        <pc:sldMkLst>
          <pc:docMk/>
          <pc:sldMk cId="3833094539" sldId="263"/>
        </pc:sldMkLst>
      </pc:sldChg>
      <pc:sldChg chg="del">
        <pc:chgData name="Yolanda Cerda" userId="S::llcyce@leeds.ac.uk::705e58da-2036-4ed6-aad4-bf250589d9cc" providerId="AD" clId="Web-{9C5A2B42-1F7C-7A91-9FA8-EFC45BDD9F70}" dt="2023-01-12T21:53:31.694" v="8"/>
        <pc:sldMkLst>
          <pc:docMk/>
          <pc:sldMk cId="923395089" sldId="264"/>
        </pc:sldMkLst>
      </pc:sldChg>
      <pc:sldChg chg="del">
        <pc:chgData name="Yolanda Cerda" userId="S::llcyce@leeds.ac.uk::705e58da-2036-4ed6-aad4-bf250589d9cc" providerId="AD" clId="Web-{9C5A2B42-1F7C-7A91-9FA8-EFC45BDD9F70}" dt="2023-01-12T21:53:33.007" v="9"/>
        <pc:sldMkLst>
          <pc:docMk/>
          <pc:sldMk cId="807344097" sldId="265"/>
        </pc:sldMkLst>
      </pc:sldChg>
    </pc:docChg>
  </pc:docChgLst>
  <pc:docChgLst>
    <pc:chgData name="Yolanda Cerda" userId="S::llcyce@leeds.ac.uk::705e58da-2036-4ed6-aad4-bf250589d9cc" providerId="AD" clId="Web-{BEB41920-1932-4282-A84B-249CB706EBA7}"/>
    <pc:docChg chg="modSld">
      <pc:chgData name="Yolanda Cerda" userId="S::llcyce@leeds.ac.uk::705e58da-2036-4ed6-aad4-bf250589d9cc" providerId="AD" clId="Web-{BEB41920-1932-4282-A84B-249CB706EBA7}" dt="2023-01-18T10:52:18.287" v="67" actId="20577"/>
      <pc:docMkLst>
        <pc:docMk/>
      </pc:docMkLst>
      <pc:sldChg chg="modSp">
        <pc:chgData name="Yolanda Cerda" userId="S::llcyce@leeds.ac.uk::705e58da-2036-4ed6-aad4-bf250589d9cc" providerId="AD" clId="Web-{BEB41920-1932-4282-A84B-249CB706EBA7}" dt="2023-01-18T10:52:18.287" v="67" actId="20577"/>
        <pc:sldMkLst>
          <pc:docMk/>
          <pc:sldMk cId="1096233955" sldId="270"/>
        </pc:sldMkLst>
        <pc:spChg chg="mod">
          <ac:chgData name="Yolanda Cerda" userId="S::llcyce@leeds.ac.uk::705e58da-2036-4ed6-aad4-bf250589d9cc" providerId="AD" clId="Web-{BEB41920-1932-4282-A84B-249CB706EBA7}" dt="2023-01-18T10:52:18.287" v="67" actId="20577"/>
          <ac:spMkLst>
            <pc:docMk/>
            <pc:sldMk cId="1096233955" sldId="270"/>
            <ac:spMk id="3" creationId="{00000000-0000-0000-0000-000000000000}"/>
          </ac:spMkLst>
        </pc:spChg>
      </pc:sldChg>
      <pc:sldChg chg="modSp">
        <pc:chgData name="Yolanda Cerda" userId="S::llcyce@leeds.ac.uk::705e58da-2036-4ed6-aad4-bf250589d9cc" providerId="AD" clId="Web-{BEB41920-1932-4282-A84B-249CB706EBA7}" dt="2023-01-18T10:49:11.202" v="45" actId="20577"/>
        <pc:sldMkLst>
          <pc:docMk/>
          <pc:sldMk cId="1532188927" sldId="273"/>
        </pc:sldMkLst>
        <pc:spChg chg="mod">
          <ac:chgData name="Yolanda Cerda" userId="S::llcyce@leeds.ac.uk::705e58da-2036-4ed6-aad4-bf250589d9cc" providerId="AD" clId="Web-{BEB41920-1932-4282-A84B-249CB706EBA7}" dt="2023-01-18T10:49:11.202" v="45" actId="20577"/>
          <ac:spMkLst>
            <pc:docMk/>
            <pc:sldMk cId="1532188927" sldId="273"/>
            <ac:spMk id="3" creationId="{00000000-0000-0000-0000-000000000000}"/>
          </ac:spMkLst>
        </pc:spChg>
      </pc:sldChg>
      <pc:sldChg chg="modSp">
        <pc:chgData name="Yolanda Cerda" userId="S::llcyce@leeds.ac.uk::705e58da-2036-4ed6-aad4-bf250589d9cc" providerId="AD" clId="Web-{BEB41920-1932-4282-A84B-249CB706EBA7}" dt="2023-01-18T10:49:46.234" v="56" actId="20577"/>
        <pc:sldMkLst>
          <pc:docMk/>
          <pc:sldMk cId="4130474239" sldId="274"/>
        </pc:sldMkLst>
        <pc:spChg chg="mod">
          <ac:chgData name="Yolanda Cerda" userId="S::llcyce@leeds.ac.uk::705e58da-2036-4ed6-aad4-bf250589d9cc" providerId="AD" clId="Web-{BEB41920-1932-4282-A84B-249CB706EBA7}" dt="2023-01-18T10:49:46.234" v="56" actId="20577"/>
          <ac:spMkLst>
            <pc:docMk/>
            <pc:sldMk cId="4130474239" sldId="274"/>
            <ac:spMk id="3" creationId="{00000000-0000-0000-0000-000000000000}"/>
          </ac:spMkLst>
        </pc:spChg>
      </pc:sldChg>
    </pc:docChg>
  </pc:docChgLst>
  <pc:docChgLst>
    <pc:chgData name="Yolanda Cerda" userId="S::llcyce@leeds.ac.uk::705e58da-2036-4ed6-aad4-bf250589d9cc" providerId="AD" clId="Web-{3E4E7C0E-93C4-97D3-2F28-A68503BE90E5}"/>
    <pc:docChg chg="modSld">
      <pc:chgData name="Yolanda Cerda" userId="S::llcyce@leeds.ac.uk::705e58da-2036-4ed6-aad4-bf250589d9cc" providerId="AD" clId="Web-{3E4E7C0E-93C4-97D3-2F28-A68503BE90E5}" dt="2023-01-11T17:09:29.942" v="0" actId="1076"/>
      <pc:docMkLst>
        <pc:docMk/>
      </pc:docMkLst>
      <pc:sldChg chg="modSp">
        <pc:chgData name="Yolanda Cerda" userId="S::llcyce@leeds.ac.uk::705e58da-2036-4ed6-aad4-bf250589d9cc" providerId="AD" clId="Web-{3E4E7C0E-93C4-97D3-2F28-A68503BE90E5}" dt="2023-01-11T17:09:29.942" v="0" actId="1076"/>
        <pc:sldMkLst>
          <pc:docMk/>
          <pc:sldMk cId="923395089" sldId="264"/>
        </pc:sldMkLst>
        <pc:spChg chg="mod">
          <ac:chgData name="Yolanda Cerda" userId="S::llcyce@leeds.ac.uk::705e58da-2036-4ed6-aad4-bf250589d9cc" providerId="AD" clId="Web-{3E4E7C0E-93C4-97D3-2F28-A68503BE90E5}" dt="2023-01-11T17:09:29.942" v="0" actId="1076"/>
          <ac:spMkLst>
            <pc:docMk/>
            <pc:sldMk cId="923395089" sldId="264"/>
            <ac:spMk id="3" creationId="{00000000-0000-0000-0000-000000000000}"/>
          </ac:spMkLst>
        </pc:spChg>
      </pc:sldChg>
    </pc:docChg>
  </pc:docChgLst>
  <pc:docChgLst>
    <pc:chgData name="Yolanda Cerda" userId="S::llcyce@leeds.ac.uk::705e58da-2036-4ed6-aad4-bf250589d9cc" providerId="AD" clId="Web-{B6C44FC1-12EE-E2E4-57FE-543BC64035E2}"/>
    <pc:docChg chg="modSld">
      <pc:chgData name="Yolanda Cerda" userId="S::llcyce@leeds.ac.uk::705e58da-2036-4ed6-aad4-bf250589d9cc" providerId="AD" clId="Web-{B6C44FC1-12EE-E2E4-57FE-543BC64035E2}" dt="2023-01-09T23:55:33.743" v="8" actId="14100"/>
      <pc:docMkLst>
        <pc:docMk/>
      </pc:docMkLst>
      <pc:sldChg chg="modSp">
        <pc:chgData name="Yolanda Cerda" userId="S::llcyce@leeds.ac.uk::705e58da-2036-4ed6-aad4-bf250589d9cc" providerId="AD" clId="Web-{B6C44FC1-12EE-E2E4-57FE-543BC64035E2}" dt="2023-01-09T23:55:33.743" v="8" actId="14100"/>
        <pc:sldMkLst>
          <pc:docMk/>
          <pc:sldMk cId="1112420121" sldId="258"/>
        </pc:sldMkLst>
        <pc:spChg chg="mod">
          <ac:chgData name="Yolanda Cerda" userId="S::llcyce@leeds.ac.uk::705e58da-2036-4ed6-aad4-bf250589d9cc" providerId="AD" clId="Web-{B6C44FC1-12EE-E2E4-57FE-543BC64035E2}" dt="2023-01-09T23:55:33.743" v="8" actId="14100"/>
          <ac:spMkLst>
            <pc:docMk/>
            <pc:sldMk cId="1112420121" sldId="25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CAA9B1-781A-4A2E-B535-F6F95C9955E9}" type="datetimeFigureOut">
              <a:rPr lang="en-GB" smtClean="0"/>
              <a:t>14/04/2023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F7C214-CBF7-474C-9E18-B14DFBA675F4}" type="slidenum">
              <a:rPr lang="en-GB" smtClean="0"/>
              <a:t>‹#›</a:t>
            </a:fld>
            <a:endParaRPr lang="en-GB"/>
          </a:p>
        </p:txBody>
      </p:sp>
    </p:spTree>
    <p:extLst>
      <p:ext uri="{BB962C8B-B14F-4D97-AF65-F5344CB8AC3E}">
        <p14:creationId xmlns:p14="http://schemas.microsoft.com/office/powerpoint/2010/main" val="3998034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8241E-B5D6-4A30-B0B7-FF2DE6D8DF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9086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r>
              <a:rPr lang="en-GB" dirty="0"/>
              <a:t>Language in its mechanical form is currently high on the Office for Students’ agenda, with a focus on the need to assess Spelling, Punctuation &amp; Grammar. </a:t>
            </a:r>
            <a:endParaRPr lang="en-US" dirty="0"/>
          </a:p>
          <a:p>
            <a:pPr>
              <a:lnSpc>
                <a:spcPct val="90000"/>
              </a:lnSpc>
              <a:spcBef>
                <a:spcPts val="1000"/>
              </a:spcBef>
            </a:pPr>
            <a:r>
              <a:rPr lang="en-GB" dirty="0"/>
              <a:t>It is important that we find a way to push against this deficit approach to language use and find a way to support and enable students to see all of their languages as a resource. This should encompass all languages, not only English.</a:t>
            </a:r>
            <a:endParaRPr lang="en-US" dirty="0"/>
          </a:p>
        </p:txBody>
      </p:sp>
      <p:sp>
        <p:nvSpPr>
          <p:cNvPr id="4" name="Slide Number Placeholder 3"/>
          <p:cNvSpPr>
            <a:spLocks noGrp="1"/>
          </p:cNvSpPr>
          <p:nvPr>
            <p:ph type="sldNum" sz="quarter" idx="5"/>
          </p:nvPr>
        </p:nvSpPr>
        <p:spPr/>
        <p:txBody>
          <a:bodyPr/>
          <a:lstStyle/>
          <a:p>
            <a:fld id="{6AF7C214-CBF7-474C-9E18-B14DFBA675F4}" type="slidenum">
              <a:rPr lang="en-GB" smtClean="0"/>
              <a:t>7</a:t>
            </a:fld>
            <a:endParaRPr lang="en-GB"/>
          </a:p>
        </p:txBody>
      </p:sp>
    </p:spTree>
    <p:extLst>
      <p:ext uri="{BB962C8B-B14F-4D97-AF65-F5344CB8AC3E}">
        <p14:creationId xmlns:p14="http://schemas.microsoft.com/office/powerpoint/2010/main" val="3021233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cs typeface="Calibri"/>
              </a:rPr>
              <a:t>Recognise</a:t>
            </a:r>
            <a:r>
              <a:rPr lang="en-US" dirty="0">
                <a:cs typeface="Calibri"/>
              </a:rPr>
              <a:t> that this is complex, locally </a:t>
            </a:r>
            <a:r>
              <a:rPr lang="en-US" dirty="0" err="1">
                <a:cs typeface="Calibri"/>
              </a:rPr>
              <a:t>dependant</a:t>
            </a:r>
            <a:r>
              <a:rPr lang="en-US" dirty="0">
                <a:cs typeface="Calibri"/>
              </a:rPr>
              <a:t>, additional </a:t>
            </a:r>
            <a:r>
              <a:rPr lang="en-US" dirty="0" err="1">
                <a:cs typeface="Calibri"/>
              </a:rPr>
              <a:t>labour</a:t>
            </a:r>
            <a:r>
              <a:rPr lang="en-US" dirty="0">
                <a:cs typeface="Calibri"/>
              </a:rPr>
              <a:t>?</a:t>
            </a:r>
          </a:p>
        </p:txBody>
      </p:sp>
      <p:sp>
        <p:nvSpPr>
          <p:cNvPr id="4" name="Slide Number Placeholder 3"/>
          <p:cNvSpPr>
            <a:spLocks noGrp="1"/>
          </p:cNvSpPr>
          <p:nvPr>
            <p:ph type="sldNum" sz="quarter" idx="5"/>
          </p:nvPr>
        </p:nvSpPr>
        <p:spPr/>
        <p:txBody>
          <a:bodyPr/>
          <a:lstStyle/>
          <a:p>
            <a:fld id="{6AF7C214-CBF7-474C-9E18-B14DFBA675F4}" type="slidenum">
              <a:rPr lang="en-GB" smtClean="0"/>
              <a:t>14</a:t>
            </a:fld>
            <a:endParaRPr lang="en-GB"/>
          </a:p>
        </p:txBody>
      </p:sp>
    </p:spTree>
    <p:extLst>
      <p:ext uri="{BB962C8B-B14F-4D97-AF65-F5344CB8AC3E}">
        <p14:creationId xmlns:p14="http://schemas.microsoft.com/office/powerpoint/2010/main" val="2719942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8241E-B5D6-4A30-B0B7-FF2DE6D8DF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5162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8241E-B5D6-4A30-B0B7-FF2DE6D8DF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663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255240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2953731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484687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2018-DDBC-9D7E-FB4F-5A26022539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261FA56-3885-58DC-C610-C159323226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26A246A-921B-8804-151A-C21ED2F65F8F}"/>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a:extLst>
              <a:ext uri="{FF2B5EF4-FFF2-40B4-BE49-F238E27FC236}">
                <a16:creationId xmlns:a16="http://schemas.microsoft.com/office/drawing/2014/main" id="{BDF143CA-B435-68A4-603E-7F7DBE5C2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549654-D67F-7BF2-ED7A-CFB239CA0EEC}"/>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2457309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E54E1-40C3-4A87-01AF-378A736AF5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43DDEA-F844-3249-C259-7FE5D982EB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DBE6E4-3739-5235-4BAE-C62753451593}"/>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a:extLst>
              <a:ext uri="{FF2B5EF4-FFF2-40B4-BE49-F238E27FC236}">
                <a16:creationId xmlns:a16="http://schemas.microsoft.com/office/drawing/2014/main" id="{BEBE1AB4-B38B-7473-5BCF-454AD89EC1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CD62D1-A58C-1F89-F6FA-C7ADC0A87C6C}"/>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2223380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174D4-3F2B-3E73-FCC4-40359B20F4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ECB9C9-DAE9-F8B0-92FD-63DCCD0CC1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16456F-71E3-9AB9-F897-B0363D7E27EB}"/>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a:extLst>
              <a:ext uri="{FF2B5EF4-FFF2-40B4-BE49-F238E27FC236}">
                <a16:creationId xmlns:a16="http://schemas.microsoft.com/office/drawing/2014/main" id="{3D9D0A15-D447-55D3-5F16-486AC0D983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6A51DA-956B-5988-5FC5-D79422ADE6D6}"/>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1140890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5F11-4F72-EB7F-127B-D35AB1AAAC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062C0B-68B4-91C0-EF75-CB1C1A8090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A60169-96C1-64CE-E18F-D7AC4309B2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7D6042C-172F-C82A-1C4F-503E42F1DD42}"/>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6" name="Footer Placeholder 5">
            <a:extLst>
              <a:ext uri="{FF2B5EF4-FFF2-40B4-BE49-F238E27FC236}">
                <a16:creationId xmlns:a16="http://schemas.microsoft.com/office/drawing/2014/main" id="{6335EC1C-DA99-E9C0-2D96-C13855B0B6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AC60E7-6B9F-B4F3-7B94-7FA7FD53C354}"/>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1411268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EEA4C-D300-F03C-CAC6-459C025EC63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151CD75-C551-AC16-0388-4D901A511A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17A705-50E2-44AF-127A-C93A973877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F3926C0-9163-D5F8-5D79-17585EDF92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864E40-5C81-3209-7DD3-C0D03CA98F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51038AA-9B12-C367-CC90-28B8915A4D36}"/>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8" name="Footer Placeholder 7">
            <a:extLst>
              <a:ext uri="{FF2B5EF4-FFF2-40B4-BE49-F238E27FC236}">
                <a16:creationId xmlns:a16="http://schemas.microsoft.com/office/drawing/2014/main" id="{F5971B19-8289-8AF7-5F65-6A6AAD14F91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96F5B74-C3F0-554D-9D4B-55F21D8EF7D9}"/>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425127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4EC51-A4F1-20C4-0E31-187A07F6B5D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F6350EA-7F74-CAEF-06A8-F6BFB2B39E19}"/>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4" name="Footer Placeholder 3">
            <a:extLst>
              <a:ext uri="{FF2B5EF4-FFF2-40B4-BE49-F238E27FC236}">
                <a16:creationId xmlns:a16="http://schemas.microsoft.com/office/drawing/2014/main" id="{148386F2-B105-F183-8207-EECAD6438F5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1D9BC3A-6306-3210-842A-3B665F9910A6}"/>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1766942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A49AAF-7CA3-EFC4-18FC-7E680385029C}"/>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3" name="Footer Placeholder 2">
            <a:extLst>
              <a:ext uri="{FF2B5EF4-FFF2-40B4-BE49-F238E27FC236}">
                <a16:creationId xmlns:a16="http://schemas.microsoft.com/office/drawing/2014/main" id="{228A52A2-54C0-5A13-E682-070E59C8519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D32D7F7-F722-8D0B-5947-BCD7C2CEB823}"/>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32462890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E6017-197B-1F5B-4BC3-046FB8BD5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9941F47-36A1-DAE9-8F0B-702BC1F82A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6A323-46EA-D33C-5F0F-D65F9C9F4D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27082D-A758-8AE1-28C2-2D05ED465A1B}"/>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6" name="Footer Placeholder 5">
            <a:extLst>
              <a:ext uri="{FF2B5EF4-FFF2-40B4-BE49-F238E27FC236}">
                <a16:creationId xmlns:a16="http://schemas.microsoft.com/office/drawing/2014/main" id="{718D5A4B-891D-2567-D379-A2DA861E00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45AB35-FE64-761B-C4C3-8B631843F021}"/>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147687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37139365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69B29-BDDE-6C73-BB3E-A5CFAE5446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0A2051E-41C1-1E7C-BE57-D1AC3BBC3F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6E36A95-E7C3-E992-F6EB-DBFAA1FE4A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42DF1B-D4E3-637B-129F-C3A18E4C3C82}"/>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6" name="Footer Placeholder 5">
            <a:extLst>
              <a:ext uri="{FF2B5EF4-FFF2-40B4-BE49-F238E27FC236}">
                <a16:creationId xmlns:a16="http://schemas.microsoft.com/office/drawing/2014/main" id="{872B3AD6-5AFD-C0DD-03F0-3676AA29E9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A1C498-325C-50C2-E0FE-E362E79FB70E}"/>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25702954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49649-8C83-64F0-308A-9CE066FA844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75177B-AC88-A68B-B81E-2511260B40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66527-347B-E574-2FEC-BBAC79F9FFDD}"/>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a:extLst>
              <a:ext uri="{FF2B5EF4-FFF2-40B4-BE49-F238E27FC236}">
                <a16:creationId xmlns:a16="http://schemas.microsoft.com/office/drawing/2014/main" id="{5A9BE948-5316-4F75-F6F2-90F0747B11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B9C391-9344-3469-78E2-EA2333984BAD}"/>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1079804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3F6418-858F-0822-03F1-6AB78E80EA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99C22B-4ADB-95B0-8C89-7EF04C414E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6919AB-C1B6-B046-AE56-BB35FD2B83EE}"/>
              </a:ext>
            </a:extLst>
          </p:cNvPr>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a:extLst>
              <a:ext uri="{FF2B5EF4-FFF2-40B4-BE49-F238E27FC236}">
                <a16:creationId xmlns:a16="http://schemas.microsoft.com/office/drawing/2014/main" id="{FA5522DF-9973-DEEC-26AC-7E139D010B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81ECC0-F584-4119-03DD-BE253273CDAD}"/>
              </a:ext>
            </a:extLst>
          </p:cNvPr>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188251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6966A4-CAB0-4786-92D4-B84834622246}"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574642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E6966A4-CAB0-4786-92D4-B84834622246}" type="datetimeFigureOut">
              <a:rPr lang="en-GB" smtClean="0"/>
              <a:t>14/04/2023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824950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E6966A4-CAB0-4786-92D4-B84834622246}" type="datetimeFigureOut">
              <a:rPr lang="en-GB" smtClean="0"/>
              <a:t>14/04/2023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325577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E6966A4-CAB0-4786-92D4-B84834622246}" type="datetimeFigureOut">
              <a:rPr lang="en-GB" smtClean="0"/>
              <a:t>14/04/2023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4026749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966A4-CAB0-4786-92D4-B84834622246}" type="datetimeFigureOut">
              <a:rPr lang="en-GB" smtClean="0"/>
              <a:t>14/04/2023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3350210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6966A4-CAB0-4786-92D4-B84834622246}" type="datetimeFigureOut">
              <a:rPr lang="en-GB" smtClean="0"/>
              <a:t>14/04/2023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189298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6966A4-CAB0-4786-92D4-B84834622246}" type="datetimeFigureOut">
              <a:rPr lang="en-GB" smtClean="0"/>
              <a:t>14/04/2023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EE5BAF-EF38-40B8-BE69-DF28609038D3}" type="slidenum">
              <a:rPr lang="en-GB" smtClean="0"/>
              <a:t>‹#›</a:t>
            </a:fld>
            <a:endParaRPr lang="en-GB"/>
          </a:p>
        </p:txBody>
      </p:sp>
    </p:spTree>
    <p:extLst>
      <p:ext uri="{BB962C8B-B14F-4D97-AF65-F5344CB8AC3E}">
        <p14:creationId xmlns:p14="http://schemas.microsoft.com/office/powerpoint/2010/main" val="104623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966A4-CAB0-4786-92D4-B84834622246}" type="datetimeFigureOut">
              <a:rPr lang="en-GB" smtClean="0"/>
              <a:t>14/04/2023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EE5BAF-EF38-40B8-BE69-DF28609038D3}" type="slidenum">
              <a:rPr lang="en-GB" smtClean="0"/>
              <a:t>‹#›</a:t>
            </a:fld>
            <a:endParaRPr lang="en-GB"/>
          </a:p>
        </p:txBody>
      </p:sp>
    </p:spTree>
    <p:extLst>
      <p:ext uri="{BB962C8B-B14F-4D97-AF65-F5344CB8AC3E}">
        <p14:creationId xmlns:p14="http://schemas.microsoft.com/office/powerpoint/2010/main" val="2642953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CBD7E0-EB3C-20FA-946A-4BC64B531D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E34BC62-F651-834A-521B-5F07F6F64E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495E52-6728-6A4F-7582-8EC63CF199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966A4-CAB0-4786-92D4-B84834622246}" type="datetimeFigureOut">
              <a:rPr lang="en-GB" smtClean="0"/>
              <a:t>14/04/2023</a:t>
            </a:fld>
            <a:endParaRPr lang="en-GB"/>
          </a:p>
        </p:txBody>
      </p:sp>
      <p:sp>
        <p:nvSpPr>
          <p:cNvPr id="5" name="Footer Placeholder 4">
            <a:extLst>
              <a:ext uri="{FF2B5EF4-FFF2-40B4-BE49-F238E27FC236}">
                <a16:creationId xmlns:a16="http://schemas.microsoft.com/office/drawing/2014/main" id="{4F39287F-7A45-32B4-7B5B-226507DB44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C1778EB-E297-ABE4-B796-A28D76D053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EE5BAF-EF38-40B8-BE69-DF28609038D3}" type="slidenum">
              <a:rPr lang="en-GB" smtClean="0"/>
              <a:t>‹#›</a:t>
            </a:fld>
            <a:endParaRPr lang="en-GB"/>
          </a:p>
        </p:txBody>
      </p:sp>
    </p:spTree>
    <p:extLst>
      <p:ext uri="{BB962C8B-B14F-4D97-AF65-F5344CB8AC3E}">
        <p14:creationId xmlns:p14="http://schemas.microsoft.com/office/powerpoint/2010/main" val="1680948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bond@leeds.ac.uk" TargetMode="External"/><Relationship Id="rId2" Type="http://schemas.openxmlformats.org/officeDocument/2006/relationships/hyperlink" Target="mailto:y.Cerda@leeds.ac.uk" TargetMode="External"/><Relationship Id="rId1" Type="http://schemas.openxmlformats.org/officeDocument/2006/relationships/slideLayout" Target="../slideLayouts/slideLayout1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padlet.com/b_bond/language-across-the-curriculum-g0ainnr094i2g1h6"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hyperlink" Target="https://www.academia.edu/40461707/WP260_Rampton_2019_What_do_we_mean_by_multilingual_Linguistic_repertoires"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hyperlink" Target="https://doi.org/10.1093/applin/amx039"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s://openclipart.org/detail/14433/signs-hazard-warning-by-h0us3s-14433" TargetMode="External"/><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3680" y="1397725"/>
            <a:ext cx="8281172" cy="3435532"/>
          </a:xfrm>
        </p:spPr>
        <p:txBody>
          <a:bodyPr>
            <a:normAutofit/>
          </a:bodyPr>
          <a:lstStyle/>
          <a:p>
            <a:r>
              <a:rPr lang="en-GB" dirty="0">
                <a:latin typeface="Arial Unicode MS" panose="020B0604020202020204" pitchFamily="34" charset="-128"/>
                <a:ea typeface="Arial Unicode MS" panose="020B0604020202020204" pitchFamily="34" charset="-128"/>
                <a:cs typeface="Arial Unicode MS" panose="020B0604020202020204" pitchFamily="34" charset="-128"/>
              </a:rPr>
              <a:t>Why universities need a Language Policy and what’s EAP got to do with it?</a:t>
            </a:r>
          </a:p>
        </p:txBody>
      </p:sp>
      <p:sp>
        <p:nvSpPr>
          <p:cNvPr id="3" name="Subtitle 2"/>
          <p:cNvSpPr>
            <a:spLocks noGrp="1"/>
          </p:cNvSpPr>
          <p:nvPr>
            <p:ph type="subTitle" idx="1"/>
          </p:nvPr>
        </p:nvSpPr>
        <p:spPr>
          <a:xfrm>
            <a:off x="1964988" y="5039958"/>
            <a:ext cx="9089864" cy="879325"/>
          </a:xfrm>
        </p:spPr>
        <p:txBody>
          <a:bodyPr vert="horz" lIns="91440" tIns="45720" rIns="91440" bIns="45720" rtlCol="0" anchor="t">
            <a:noAutofit/>
          </a:bodyPr>
          <a:lstStyle/>
          <a:p>
            <a:r>
              <a:rPr lang="en-GB" dirty="0">
                <a:latin typeface="Arial Unicode MS" panose="020B0604020202020204" pitchFamily="34" charset="-128"/>
                <a:ea typeface="Arial Unicode MS" panose="020B0604020202020204" pitchFamily="34" charset="-128"/>
                <a:cs typeface="Arial Unicode MS" panose="020B0604020202020204" pitchFamily="34" charset="-128"/>
              </a:rPr>
              <a:t>Yolanda </a:t>
            </a:r>
            <a:r>
              <a:rPr lang="en-GB" dirty="0" err="1">
                <a:latin typeface="Arial Unicode MS" panose="020B0604020202020204" pitchFamily="34" charset="-128"/>
                <a:ea typeface="Arial Unicode MS" panose="020B0604020202020204" pitchFamily="34" charset="-128"/>
                <a:cs typeface="Arial Unicode MS" panose="020B0604020202020204" pitchFamily="34" charset="-128"/>
              </a:rPr>
              <a:t>Cerdá</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and Bee Bond</a:t>
            </a:r>
          </a:p>
          <a:p>
            <a:r>
              <a:rPr lang="en-GB" dirty="0">
                <a:latin typeface="Arial Unicode MS"/>
                <a:ea typeface="Arial Unicode MS"/>
                <a:cs typeface="Arial Unicode MS"/>
                <a:hlinkClick r:id="rId2"/>
              </a:rPr>
              <a:t>y.cerda@leeds.ac.uk</a:t>
            </a:r>
            <a:r>
              <a:rPr lang="en-GB" dirty="0">
                <a:latin typeface="Arial Unicode MS"/>
                <a:ea typeface="Arial Unicode MS"/>
                <a:cs typeface="Arial Unicode MS"/>
              </a:rPr>
              <a:t> </a:t>
            </a:r>
            <a:r>
              <a:rPr lang="en-GB" dirty="0">
                <a:latin typeface="Arial Unicode MS"/>
                <a:ea typeface="Arial Unicode MS"/>
                <a:cs typeface="Arial Unicode MS"/>
                <a:hlinkClick r:id="rId3"/>
              </a:rPr>
              <a:t>b.bond@leeds.ac.uk</a:t>
            </a:r>
            <a:r>
              <a:rPr lang="en-GB" dirty="0">
                <a:latin typeface="Arial Unicode MS"/>
                <a:ea typeface="Arial Unicode MS"/>
                <a:cs typeface="Arial Unicode MS"/>
              </a:rPr>
              <a:t> </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7" name="Picture 16" descr="Logo&#10;&#10;Description automatically generated">
            <a:extLst>
              <a:ext uri="{FF2B5EF4-FFF2-40B4-BE49-F238E27FC236}">
                <a16:creationId xmlns:a16="http://schemas.microsoft.com/office/drawing/2014/main" id="{AEE2DA29-A3DD-D16B-66B6-E85EFD9EDB3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7148" y="603437"/>
            <a:ext cx="2343912" cy="670560"/>
          </a:xfrm>
          <a:prstGeom prst="rect">
            <a:avLst/>
          </a:prstGeom>
          <a:solidFill>
            <a:srgbClr val="FFFFCC"/>
          </a:solidFill>
        </p:spPr>
      </p:pic>
    </p:spTree>
    <p:extLst>
      <p:ext uri="{BB962C8B-B14F-4D97-AF65-F5344CB8AC3E}">
        <p14:creationId xmlns:p14="http://schemas.microsoft.com/office/powerpoint/2010/main" val="1369131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Arial Nova" panose="020B0504020202020204" pitchFamily="34" charset="0"/>
              </a:rPr>
              <a:t>Language policy</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GB"/>
              <a:t>v. language planning (50s and 60s) – interventionist control</a:t>
            </a:r>
          </a:p>
          <a:p>
            <a:pPr marL="0" indent="0">
              <a:buNone/>
            </a:pPr>
            <a:endParaRPr lang="en-GB"/>
          </a:p>
          <a:p>
            <a:pPr marL="0" indent="0">
              <a:buNone/>
            </a:pPr>
            <a:r>
              <a:rPr lang="en-GB"/>
              <a:t>‘…</a:t>
            </a:r>
            <a:r>
              <a:rPr lang="en-GB" b="1"/>
              <a:t>language policy, </a:t>
            </a:r>
            <a:r>
              <a:rPr lang="en-GB"/>
              <a:t>on the other hand, refers to a set of principles regarding language behaviour, although this tends to vary from one context to another…’ (</a:t>
            </a:r>
            <a:r>
              <a:rPr lang="en-GB" err="1"/>
              <a:t>Shohamy</a:t>
            </a:r>
            <a:r>
              <a:rPr lang="en-GB"/>
              <a:t> 2006: 49)</a:t>
            </a:r>
            <a:endParaRPr lang="en-GB">
              <a:cs typeface="Calibri"/>
            </a:endParaRPr>
          </a:p>
          <a:p>
            <a:pPr marL="0" indent="0">
              <a:buNone/>
            </a:pPr>
            <a:r>
              <a:rPr lang="en-GB"/>
              <a:t>BUT </a:t>
            </a:r>
            <a:endParaRPr lang="en-GB">
              <a:cs typeface="Calibri"/>
            </a:endParaRPr>
          </a:p>
          <a:p>
            <a:pPr marL="0" indent="0">
              <a:buNone/>
            </a:pPr>
            <a:r>
              <a:rPr lang="en-GB"/>
              <a:t> </a:t>
            </a:r>
            <a:r>
              <a:rPr lang="en-GB" err="1"/>
              <a:t>Spolsky</a:t>
            </a:r>
            <a:r>
              <a:rPr lang="en-GB"/>
              <a:t> (2004: 222)  ‘…the </a:t>
            </a:r>
            <a:r>
              <a:rPr lang="en-GB" b="1"/>
              <a:t>real language policy </a:t>
            </a:r>
            <a:r>
              <a:rPr lang="en-GB"/>
              <a:t>of a community is more likely to be found in its practices…’ (in </a:t>
            </a:r>
            <a:r>
              <a:rPr lang="en-GB" err="1"/>
              <a:t>Shohamy</a:t>
            </a:r>
            <a:r>
              <a:rPr lang="en-GB"/>
              <a:t> 2006)</a:t>
            </a:r>
          </a:p>
          <a:p>
            <a:pPr marL="0" indent="0">
              <a:buNone/>
            </a:pPr>
            <a:endParaRPr lang="en-GB"/>
          </a:p>
          <a:p>
            <a:endParaRPr lang="en-GB"/>
          </a:p>
          <a:p>
            <a:endParaRPr lang="en-GB"/>
          </a:p>
        </p:txBody>
      </p:sp>
    </p:spTree>
    <p:extLst>
      <p:ext uri="{BB962C8B-B14F-4D97-AF65-F5344CB8AC3E}">
        <p14:creationId xmlns:p14="http://schemas.microsoft.com/office/powerpoint/2010/main" val="3304125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Arial Nova" panose="020B0504020202020204" pitchFamily="34" charset="0"/>
              </a:rPr>
              <a:t>[Why] should </a:t>
            </a:r>
            <a:r>
              <a:rPr lang="en-GB" b="1">
                <a:latin typeface="Arial Nova" panose="020B0504020202020204" pitchFamily="34" charset="0"/>
              </a:rPr>
              <a:t>a university </a:t>
            </a:r>
            <a:r>
              <a:rPr lang="en-GB">
                <a:latin typeface="Arial Nova" panose="020B0504020202020204" pitchFamily="34" charset="0"/>
              </a:rPr>
              <a:t>adopt a language policy?</a:t>
            </a:r>
          </a:p>
        </p:txBody>
      </p:sp>
      <p:sp>
        <p:nvSpPr>
          <p:cNvPr id="3" name="Content Placeholder 2"/>
          <p:cNvSpPr>
            <a:spLocks noGrp="1"/>
          </p:cNvSpPr>
          <p:nvPr>
            <p:ph idx="1"/>
          </p:nvPr>
        </p:nvSpPr>
        <p:spPr/>
        <p:txBody>
          <a:bodyPr vert="horz" lIns="91440" tIns="45720" rIns="91440" bIns="45720" rtlCol="0" anchor="t">
            <a:normAutofit lnSpcReduction="10000"/>
          </a:bodyPr>
          <a:lstStyle/>
          <a:p>
            <a:r>
              <a:rPr lang="en-GB" dirty="0"/>
              <a:t>Recognition of central importance of language to education and HEIs (Turner 2004)</a:t>
            </a:r>
          </a:p>
          <a:p>
            <a:r>
              <a:rPr lang="en-GB" dirty="0"/>
              <a:t>Make already existing assumptions visible and open for discussion</a:t>
            </a:r>
            <a:endParaRPr lang="en-GB" dirty="0">
              <a:cs typeface="Calibri"/>
            </a:endParaRPr>
          </a:p>
          <a:p>
            <a:r>
              <a:rPr lang="en-GB" dirty="0"/>
              <a:t>Provide a [clear] stance in relation to language ‘policing’ (e.g. SP&amp;G)</a:t>
            </a:r>
            <a:endParaRPr lang="en-GB" dirty="0">
              <a:cs typeface="Calibri"/>
            </a:endParaRPr>
          </a:p>
          <a:p>
            <a:r>
              <a:rPr lang="en-GB" dirty="0"/>
              <a:t>Recognition of diversity of the university population and the range of linguistic repertoires </a:t>
            </a:r>
          </a:p>
          <a:p>
            <a:r>
              <a:rPr lang="en-GB" dirty="0"/>
              <a:t>Highlight structural inequalities that are enacted through linguistic prejudice – the 'linguistic glass ceiling' (</a:t>
            </a:r>
            <a:r>
              <a:rPr lang="en-GB" dirty="0">
                <a:solidFill>
                  <a:srgbClr val="242424"/>
                </a:solidFill>
                <a:ea typeface="+mn-lt"/>
                <a:cs typeface="+mn-lt"/>
              </a:rPr>
              <a:t>Bhatt, Badwan and Madiba 2022)</a:t>
            </a:r>
            <a:endParaRPr lang="en-GB" dirty="0">
              <a:cs typeface="Calibri"/>
            </a:endParaRPr>
          </a:p>
          <a:p>
            <a:r>
              <a:rPr lang="en-GB" dirty="0"/>
              <a:t>Work for education that is more inclusive/ accessible </a:t>
            </a:r>
            <a:endParaRPr lang="en-GB" dirty="0">
              <a:cs typeface="Calibri"/>
            </a:endParaRPr>
          </a:p>
        </p:txBody>
      </p:sp>
    </p:spTree>
    <p:extLst>
      <p:ext uri="{BB962C8B-B14F-4D97-AF65-F5344CB8AC3E}">
        <p14:creationId xmlns:p14="http://schemas.microsoft.com/office/powerpoint/2010/main" val="389373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Nova"/>
              </a:rPr>
              <a:t>What can be done in our HEIs / local contexts?</a:t>
            </a:r>
          </a:p>
        </p:txBody>
      </p:sp>
      <p:sp>
        <p:nvSpPr>
          <p:cNvPr id="3" name="Content Placeholder 2"/>
          <p:cNvSpPr>
            <a:spLocks noGrp="1"/>
          </p:cNvSpPr>
          <p:nvPr>
            <p:ph idx="1"/>
          </p:nvPr>
        </p:nvSpPr>
        <p:spPr/>
        <p:txBody>
          <a:bodyPr vert="horz" lIns="91440" tIns="45720" rIns="91440" bIns="45720" rtlCol="0" anchor="t">
            <a:normAutofit fontScale="92500" lnSpcReduction="20000"/>
          </a:bodyPr>
          <a:lstStyle/>
          <a:p>
            <a:r>
              <a:rPr lang="en-GB" dirty="0">
                <a:cs typeface="Calibri"/>
              </a:rPr>
              <a:t>Scholarship on linguistic diversity and  pedagogies with linguistic sensibilities – events, publications, conference presentations...at least let's unpick our assumptions</a:t>
            </a:r>
          </a:p>
          <a:p>
            <a:r>
              <a:rPr lang="en-GB" dirty="0">
                <a:cs typeface="Calibri"/>
              </a:rPr>
              <a:t>Institution-wide workshops / presentations linked to how language affects curriculum, assessment and pedagogy </a:t>
            </a:r>
          </a:p>
          <a:p>
            <a:r>
              <a:rPr lang="en-GB" dirty="0">
                <a:cs typeface="Calibri"/>
              </a:rPr>
              <a:t>Linking to scholars, research and research groups (in linked disciplines – sociolinguistics, applied linguistics, education, sociology etc.)</a:t>
            </a:r>
          </a:p>
          <a:p>
            <a:r>
              <a:rPr lang="en-GB" dirty="0">
                <a:cs typeface="Calibri"/>
              </a:rPr>
              <a:t>Institutional strategy documents – where do(es) language(s) fit in? (the global graduate, our global and decolonised curricula etc...)</a:t>
            </a:r>
          </a:p>
          <a:p>
            <a:r>
              <a:rPr lang="en-GB" dirty="0">
                <a:cs typeface="Calibri"/>
              </a:rPr>
              <a:t>Working with disciplines – case studies and collaborations</a:t>
            </a:r>
          </a:p>
          <a:p>
            <a:r>
              <a:rPr lang="en-GB" dirty="0">
                <a:cs typeface="Calibri"/>
              </a:rPr>
              <a:t>Working with students – current, PGRs, alumni...</a:t>
            </a:r>
          </a:p>
          <a:p>
            <a:r>
              <a:rPr lang="en-GB" dirty="0">
                <a:cs typeface="Calibri"/>
              </a:rPr>
              <a:t>And...     But...</a:t>
            </a:r>
          </a:p>
          <a:p>
            <a:endParaRPr lang="en-GB" dirty="0">
              <a:cs typeface="Calibri"/>
            </a:endParaRPr>
          </a:p>
        </p:txBody>
      </p:sp>
    </p:spTree>
    <p:extLst>
      <p:ext uri="{BB962C8B-B14F-4D97-AF65-F5344CB8AC3E}">
        <p14:creationId xmlns:p14="http://schemas.microsoft.com/office/powerpoint/2010/main" val="1440071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Arial Nova" panose="020B0504020202020204" pitchFamily="34" charset="0"/>
              </a:rPr>
              <a:t>Future Explorations</a:t>
            </a:r>
            <a:r>
              <a:rPr lang="en-GB" dirty="0">
                <a:latin typeface="Arial Nova" panose="020B0504020202020204" pitchFamily="34" charset="0"/>
              </a:rPr>
              <a:t>: </a:t>
            </a:r>
            <a:br>
              <a:rPr lang="en-GB" dirty="0">
                <a:latin typeface="Arial Nova" panose="020B0504020202020204" pitchFamily="34" charset="0"/>
              </a:rPr>
            </a:br>
            <a:r>
              <a:rPr lang="en-GB" dirty="0">
                <a:latin typeface="Arial Nova" panose="020B0504020202020204" pitchFamily="34" charset="0"/>
              </a:rPr>
              <a:t>Implications for (EAP) pedagogy </a:t>
            </a:r>
          </a:p>
        </p:txBody>
      </p:sp>
      <p:sp>
        <p:nvSpPr>
          <p:cNvPr id="3" name="Content Placeholder 2"/>
          <p:cNvSpPr>
            <a:spLocks noGrp="1"/>
          </p:cNvSpPr>
          <p:nvPr>
            <p:ph idx="1"/>
          </p:nvPr>
        </p:nvSpPr>
        <p:spPr/>
        <p:txBody>
          <a:bodyPr vert="horz" lIns="91440" tIns="45720" rIns="91440" bIns="45720" rtlCol="0" anchor="t">
            <a:normAutofit fontScale="62500" lnSpcReduction="20000"/>
          </a:bodyPr>
          <a:lstStyle/>
          <a:p>
            <a:pPr fontAlgn="base"/>
            <a:r>
              <a:rPr lang="en-GB" dirty="0"/>
              <a:t>Language(s) and linguistic repertoires could be recognised in pedagogic practices – how could we have explicit conversations about this?  </a:t>
            </a:r>
          </a:p>
          <a:p>
            <a:pPr fontAlgn="base"/>
            <a:r>
              <a:rPr lang="en-GB" dirty="0"/>
              <a:t>Can we articulate and do we encourage others to teach the language of their disciplines? How? Who can help with this? </a:t>
            </a:r>
          </a:p>
          <a:p>
            <a:pPr fontAlgn="base"/>
            <a:r>
              <a:rPr lang="en-GB" dirty="0"/>
              <a:t>How is the content of a subject linked to language and communication practices? Interrogate the relationship between language and subject knowledge</a:t>
            </a:r>
          </a:p>
          <a:p>
            <a:pPr fontAlgn="base"/>
            <a:r>
              <a:rPr lang="en-GB" dirty="0"/>
              <a:t>Raising awareness of elements of communication often taken for granted – </a:t>
            </a:r>
            <a:r>
              <a:rPr lang="en-GB" dirty="0" err="1"/>
              <a:t>eg</a:t>
            </a:r>
            <a:r>
              <a:rPr lang="en-GB" dirty="0"/>
              <a:t> conversational norms (turn-taking, interruptions, silence etc.)</a:t>
            </a:r>
          </a:p>
          <a:p>
            <a:pPr fontAlgn="base"/>
            <a:r>
              <a:rPr lang="en-GB" dirty="0"/>
              <a:t>Being explicit about communicative expectations in the classroom and interrogating these expectations in conversation with students </a:t>
            </a:r>
          </a:p>
          <a:p>
            <a:pPr fontAlgn="base"/>
            <a:r>
              <a:rPr lang="en-GB" dirty="0"/>
              <a:t>Linking decolonising and the hidden curriculum to language(s) – can we / should we de-centre English at times? In what contexts? </a:t>
            </a:r>
            <a:endParaRPr lang="en-GB" dirty="0">
              <a:cs typeface="Calibri"/>
            </a:endParaRPr>
          </a:p>
          <a:p>
            <a:pPr fontAlgn="base"/>
            <a:r>
              <a:rPr lang="en-GB" dirty="0"/>
              <a:t>Could we develop resources for other academics and students? </a:t>
            </a:r>
          </a:p>
          <a:p>
            <a:pPr fontAlgn="base"/>
            <a:r>
              <a:rPr lang="en-GB" dirty="0"/>
              <a:t>How might we consider the inclusion of multilingual resources and guidance for their use in certain academic contexts </a:t>
            </a:r>
          </a:p>
          <a:p>
            <a:pPr fontAlgn="base"/>
            <a:r>
              <a:rPr lang="en-GB" dirty="0"/>
              <a:t>How do we help students and other academics to navigate the affordances and pitfalls of AI?</a:t>
            </a:r>
          </a:p>
          <a:p>
            <a:endParaRPr lang="en-GB" dirty="0"/>
          </a:p>
        </p:txBody>
      </p:sp>
    </p:spTree>
    <p:extLst>
      <p:ext uri="{BB962C8B-B14F-4D97-AF65-F5344CB8AC3E}">
        <p14:creationId xmlns:p14="http://schemas.microsoft.com/office/powerpoint/2010/main" val="4231819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939664"/>
          </a:xfrm>
        </p:spPr>
        <p:txBody>
          <a:bodyPr>
            <a:normAutofit/>
          </a:bodyPr>
          <a:lstStyle/>
          <a:p>
            <a:r>
              <a:rPr lang="en-GB" b="1">
                <a:latin typeface="Arial Nova" panose="020B0504020202020204" pitchFamily="34" charset="0"/>
              </a:rPr>
              <a:t>Future work: </a:t>
            </a:r>
            <a:r>
              <a:rPr lang="en-GB" sz="4000">
                <a:latin typeface="Arial Nova" panose="020B0504020202020204" pitchFamily="34" charset="0"/>
              </a:rPr>
              <a:t>Raising critical engagement with language practices at institutional level</a:t>
            </a:r>
          </a:p>
        </p:txBody>
      </p:sp>
      <p:sp>
        <p:nvSpPr>
          <p:cNvPr id="3" name="Content Placeholder 2"/>
          <p:cNvSpPr>
            <a:spLocks noGrp="1"/>
          </p:cNvSpPr>
          <p:nvPr>
            <p:ph idx="1"/>
          </p:nvPr>
        </p:nvSpPr>
        <p:spPr>
          <a:xfrm>
            <a:off x="780691" y="2141927"/>
            <a:ext cx="10515600" cy="4351338"/>
          </a:xfrm>
        </p:spPr>
        <p:txBody>
          <a:bodyPr vert="horz" lIns="91440" tIns="45720" rIns="91440" bIns="45720" rtlCol="0" anchor="t">
            <a:normAutofit fontScale="70000" lnSpcReduction="20000"/>
          </a:bodyPr>
          <a:lstStyle/>
          <a:p>
            <a:pPr marL="0" indent="0" fontAlgn="base">
              <a:buNone/>
            </a:pPr>
            <a:r>
              <a:rPr lang="en-GB" dirty="0"/>
              <a:t>Will involve problematising deficit views of language competence; developing our understanding of the evolving cultural politics of English and EAP and sharing and developing understandings of  ...:</a:t>
            </a:r>
            <a:endParaRPr lang="en-GB" dirty="0">
              <a:cs typeface="Calibri"/>
            </a:endParaRPr>
          </a:p>
          <a:p>
            <a:pPr fontAlgn="base"/>
            <a:r>
              <a:rPr lang="en-GB" dirty="0" err="1"/>
              <a:t>translanguaging</a:t>
            </a:r>
            <a:r>
              <a:rPr lang="en-GB" dirty="0"/>
              <a:t> </a:t>
            </a:r>
          </a:p>
          <a:p>
            <a:pPr fontAlgn="base"/>
            <a:r>
              <a:rPr lang="en-GB" dirty="0"/>
              <a:t>multilingualism </a:t>
            </a:r>
          </a:p>
          <a:p>
            <a:r>
              <a:rPr lang="en-GB" dirty="0"/>
              <a:t>linguistic justice </a:t>
            </a:r>
            <a:endParaRPr lang="en-GB">
              <a:cs typeface="Calibri"/>
            </a:endParaRPr>
          </a:p>
          <a:p>
            <a:r>
              <a:rPr lang="en-GB" dirty="0"/>
              <a:t>language activism </a:t>
            </a:r>
          </a:p>
          <a:p>
            <a:pPr marL="0" indent="0">
              <a:buNone/>
            </a:pPr>
            <a:endParaRPr lang="en-GB" dirty="0">
              <a:cs typeface="Calibri" panose="020F0502020204030204"/>
            </a:endParaRPr>
          </a:p>
          <a:p>
            <a:pPr marL="0" indent="0">
              <a:buNone/>
            </a:pPr>
            <a:r>
              <a:rPr lang="en-GB" dirty="0">
                <a:cs typeface="Calibri" panose="020F0502020204030204"/>
              </a:rPr>
              <a:t>as well as engaging with critical debates around: </a:t>
            </a:r>
          </a:p>
          <a:p>
            <a:pPr marL="0" indent="0">
              <a:buNone/>
            </a:pPr>
            <a:r>
              <a:rPr lang="en-GB" dirty="0">
                <a:cs typeface="Calibri" panose="020F0502020204030204"/>
              </a:rPr>
              <a:t>-'standards' of English (</a:t>
            </a:r>
            <a:r>
              <a:rPr lang="en-GB" dirty="0" err="1">
                <a:cs typeface="Calibri" panose="020F0502020204030204"/>
              </a:rPr>
              <a:t>eg</a:t>
            </a:r>
            <a:r>
              <a:rPr lang="en-GB" dirty="0">
                <a:cs typeface="Calibri" panose="020F0502020204030204"/>
              </a:rPr>
              <a:t> Murray 2016) </a:t>
            </a:r>
          </a:p>
          <a:p>
            <a:pPr marL="0" indent="0">
              <a:buNone/>
            </a:pPr>
            <a:r>
              <a:rPr lang="en-GB" dirty="0">
                <a:cs typeface="Calibri" panose="020F0502020204030204"/>
              </a:rPr>
              <a:t>-global English and English hegemony (O'Regan 2021)</a:t>
            </a:r>
          </a:p>
          <a:p>
            <a:pPr marL="0" indent="0">
              <a:buNone/>
            </a:pPr>
            <a:r>
              <a:rPr lang="en-GB" dirty="0">
                <a:cs typeface="Calibri" panose="020F0502020204030204"/>
              </a:rPr>
              <a:t>-translation tools and other forms of AI</a:t>
            </a:r>
          </a:p>
          <a:p>
            <a:pPr marL="0" indent="0">
              <a:buNone/>
            </a:pPr>
            <a:endParaRPr lang="en-GB" dirty="0">
              <a:cs typeface="Calibri" panose="020F0502020204030204"/>
            </a:endParaRPr>
          </a:p>
          <a:p>
            <a:pPr marL="0" indent="0">
              <a:buNone/>
            </a:pPr>
            <a:r>
              <a:rPr lang="en-GB" dirty="0">
                <a:cs typeface="Calibri" panose="020F0502020204030204"/>
              </a:rPr>
              <a:t>With reflexivity about our own practices and assumptions</a:t>
            </a:r>
            <a:endParaRPr lang="en-GB" dirty="0"/>
          </a:p>
          <a:p>
            <a:endParaRPr lang="en-GB" dirty="0">
              <a:cs typeface="Calibri" panose="020F0502020204030204"/>
            </a:endParaRPr>
          </a:p>
        </p:txBody>
      </p:sp>
    </p:spTree>
    <p:extLst>
      <p:ext uri="{BB962C8B-B14F-4D97-AF65-F5344CB8AC3E}">
        <p14:creationId xmlns:p14="http://schemas.microsoft.com/office/powerpoint/2010/main" val="3045774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And finally…</a:t>
            </a:r>
          </a:p>
        </p:txBody>
      </p:sp>
      <p:sp>
        <p:nvSpPr>
          <p:cNvPr id="3" name="Content Placeholder 2"/>
          <p:cNvSpPr>
            <a:spLocks noGrp="1"/>
          </p:cNvSpPr>
          <p:nvPr>
            <p:ph idx="1"/>
          </p:nvPr>
        </p:nvSpPr>
        <p:spPr/>
        <p:txBody>
          <a:bodyPr/>
          <a:lstStyle/>
          <a:p>
            <a:endParaRPr lang="en-GB"/>
          </a:p>
          <a:p>
            <a:pPr marL="0" indent="0">
              <a:buNone/>
            </a:pPr>
            <a:r>
              <a:rPr lang="en-GB" b="0" i="0">
                <a:solidFill>
                  <a:srgbClr val="242424"/>
                </a:solidFill>
                <a:effectLst/>
                <a:latin typeface="-apple-system"/>
              </a:rPr>
              <a:t>‘we perceive language in global higher education as a ‘wicked problem’, an important area of critical inquiry that requires international and inter-disciplinary explorations of opportunities, challenges, tensions, injustices, struggles, fears and hopes that face the multilingual university.’</a:t>
            </a:r>
          </a:p>
          <a:p>
            <a:pPr marL="0" indent="0">
              <a:buNone/>
            </a:pPr>
            <a:r>
              <a:rPr lang="en-GB">
                <a:solidFill>
                  <a:srgbClr val="242424"/>
                </a:solidFill>
                <a:latin typeface="-apple-system"/>
              </a:rPr>
              <a:t>Bhatt, </a:t>
            </a:r>
            <a:r>
              <a:rPr lang="en-GB" err="1">
                <a:solidFill>
                  <a:srgbClr val="242424"/>
                </a:solidFill>
                <a:latin typeface="-apple-system"/>
              </a:rPr>
              <a:t>Badwan</a:t>
            </a:r>
            <a:r>
              <a:rPr lang="en-GB">
                <a:solidFill>
                  <a:srgbClr val="242424"/>
                </a:solidFill>
                <a:latin typeface="-apple-system"/>
              </a:rPr>
              <a:t> and Madiba (2022)</a:t>
            </a:r>
            <a:endParaRPr lang="en-GB"/>
          </a:p>
        </p:txBody>
      </p:sp>
    </p:spTree>
    <p:extLst>
      <p:ext uri="{BB962C8B-B14F-4D97-AF65-F5344CB8AC3E}">
        <p14:creationId xmlns:p14="http://schemas.microsoft.com/office/powerpoint/2010/main" val="1200981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D4218-6471-0223-4D0F-BC12331D8752}"/>
              </a:ext>
            </a:extLst>
          </p:cNvPr>
          <p:cNvSpPr>
            <a:spLocks noGrp="1"/>
          </p:cNvSpPr>
          <p:nvPr>
            <p:ph type="title"/>
          </p:nvPr>
        </p:nvSpPr>
        <p:spPr/>
        <p:txBody>
          <a:bodyPr/>
          <a:lstStyle/>
          <a:p>
            <a:r>
              <a:rPr lang="en-GB">
                <a:cs typeface="Calibri Light"/>
              </a:rPr>
              <a:t>Please send us comments and feedback!</a:t>
            </a:r>
            <a:br>
              <a:rPr lang="en-GB">
                <a:cs typeface="Calibri Light"/>
              </a:rPr>
            </a:br>
            <a:endParaRPr lang="en-GB">
              <a:cs typeface="Calibri Light"/>
            </a:endParaRPr>
          </a:p>
        </p:txBody>
      </p:sp>
      <p:sp>
        <p:nvSpPr>
          <p:cNvPr id="7" name="TextBox 6">
            <a:extLst>
              <a:ext uri="{FF2B5EF4-FFF2-40B4-BE49-F238E27FC236}">
                <a16:creationId xmlns:a16="http://schemas.microsoft.com/office/drawing/2014/main" id="{4BC3A9C0-9695-FFF6-7314-35D37E80DEA3}"/>
              </a:ext>
            </a:extLst>
          </p:cNvPr>
          <p:cNvSpPr txBox="1"/>
          <p:nvPr/>
        </p:nvSpPr>
        <p:spPr>
          <a:xfrm>
            <a:off x="683810" y="2661077"/>
            <a:ext cx="4741888"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b="1" dirty="0">
              <a:cs typeface="Calibri"/>
            </a:endParaRPr>
          </a:p>
          <a:p>
            <a:r>
              <a:rPr lang="en-US" b="1" dirty="0">
                <a:cs typeface="Calibri"/>
              </a:rPr>
              <a:t>PADLET : </a:t>
            </a:r>
            <a:r>
              <a:rPr lang="en-US" b="1" dirty="0">
                <a:cs typeface="Calibri"/>
                <a:hlinkClick r:id="rId3"/>
              </a:rPr>
              <a:t>Languages across the curriculum</a:t>
            </a:r>
            <a:endParaRPr lang="en-US" b="1" dirty="0">
              <a:cs typeface="Calibri"/>
            </a:endParaRPr>
          </a:p>
        </p:txBody>
      </p:sp>
      <p:pic>
        <p:nvPicPr>
          <p:cNvPr id="4" name="Content Placeholder 3"/>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6500568" y="1690688"/>
            <a:ext cx="4351338" cy="4351338"/>
          </a:xfrm>
        </p:spPr>
      </p:pic>
    </p:spTree>
    <p:extLst>
      <p:ext uri="{BB962C8B-B14F-4D97-AF65-F5344CB8AC3E}">
        <p14:creationId xmlns:p14="http://schemas.microsoft.com/office/powerpoint/2010/main" val="3013844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238" y="-138082"/>
            <a:ext cx="11047562" cy="1138657"/>
          </a:xfrm>
        </p:spPr>
        <p:txBody>
          <a:bodyPr/>
          <a:lstStyle/>
          <a:p>
            <a:r>
              <a:rPr lang="en-GB" b="1" dirty="0"/>
              <a:t>References</a:t>
            </a:r>
          </a:p>
        </p:txBody>
      </p:sp>
      <p:sp>
        <p:nvSpPr>
          <p:cNvPr id="3" name="Content Placeholder 2"/>
          <p:cNvSpPr>
            <a:spLocks noGrp="1"/>
          </p:cNvSpPr>
          <p:nvPr>
            <p:ph idx="1"/>
          </p:nvPr>
        </p:nvSpPr>
        <p:spPr>
          <a:xfrm>
            <a:off x="363460" y="1018205"/>
            <a:ext cx="10990340" cy="5474670"/>
          </a:xfrm>
        </p:spPr>
        <p:txBody>
          <a:bodyPr vert="horz" lIns="91440" tIns="45720" rIns="91440" bIns="45720" rtlCol="0" anchor="t">
            <a:noAutofit/>
          </a:bodyPr>
          <a:lstStyle/>
          <a:p>
            <a:pPr indent="0">
              <a:lnSpc>
                <a:spcPct val="100000"/>
              </a:lnSpc>
              <a:spcBef>
                <a:spcPts val="0"/>
              </a:spcBef>
              <a:buNone/>
            </a:pPr>
            <a:r>
              <a:rPr lang="en-GB" sz="1200" dirty="0"/>
              <a:t>Baker Bell, A. (2020) </a:t>
            </a:r>
            <a:r>
              <a:rPr lang="en-GB" sz="1200" i="1" dirty="0"/>
              <a:t>Linguistic Justice: Black Language, Literacy, Identity, and </a:t>
            </a:r>
            <a:r>
              <a:rPr lang="en-GB" sz="1200" i="1" dirty="0">
                <a:solidFill>
                  <a:srgbClr val="000000"/>
                </a:solidFill>
                <a:cs typeface="Calibri"/>
              </a:rPr>
              <a:t>Pedagogy</a:t>
            </a:r>
            <a:r>
              <a:rPr lang="en-GB" sz="1200" dirty="0">
                <a:solidFill>
                  <a:srgbClr val="000000"/>
                </a:solidFill>
                <a:cs typeface="Calibri"/>
              </a:rPr>
              <a:t>. New York: Routledge </a:t>
            </a:r>
            <a:endParaRPr lang="en-US" sz="1200" dirty="0">
              <a:cs typeface="Calibri" panose="020F0502020204030204"/>
            </a:endParaRPr>
          </a:p>
          <a:p>
            <a:pPr indent="0">
              <a:lnSpc>
                <a:spcPct val="100000"/>
              </a:lnSpc>
              <a:spcBef>
                <a:spcPts val="0"/>
              </a:spcBef>
              <a:buNone/>
            </a:pPr>
            <a:r>
              <a:rPr lang="en-GB" sz="1200" dirty="0"/>
              <a:t>Bhatt, I; Badwan, K. &amp; Madiba, M. (2022) Critical perspectives on teaching in the multilingual university,</a:t>
            </a:r>
            <a:r>
              <a:rPr lang="en-GB" sz="1200" dirty="0">
                <a:solidFill>
                  <a:srgbClr val="000000"/>
                </a:solidFill>
                <a:latin typeface="Calibri"/>
                <a:cs typeface="Calibri"/>
              </a:rPr>
              <a:t> </a:t>
            </a:r>
            <a:r>
              <a:rPr lang="en-GB" sz="1200" i="1" dirty="0">
                <a:ea typeface="+mn-lt"/>
                <a:cs typeface="+mn-lt"/>
              </a:rPr>
              <a:t>Teaching in Higher Education</a:t>
            </a:r>
            <a:r>
              <a:rPr lang="en-GB" sz="1200" dirty="0">
                <a:ea typeface="+mn-lt"/>
                <a:cs typeface="+mn-lt"/>
              </a:rPr>
              <a:t>, 27:4, 425-436, DOI: 10.1080/13562517.2022.2058295</a:t>
            </a:r>
            <a:r>
              <a:rPr lang="en-GB" sz="1200" dirty="0">
                <a:solidFill>
                  <a:srgbClr val="000000"/>
                </a:solidFill>
                <a:latin typeface="Calibri"/>
                <a:cs typeface="Calibri"/>
              </a:rPr>
              <a:t>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Blommaert, J. (2010) </a:t>
            </a:r>
            <a:r>
              <a:rPr lang="en-GB" sz="1200" i="1" dirty="0">
                <a:solidFill>
                  <a:srgbClr val="000000"/>
                </a:solidFill>
                <a:latin typeface="Calibri"/>
                <a:cs typeface="Calibri"/>
              </a:rPr>
              <a:t>The Sociolinguistics of Globalisation</a:t>
            </a:r>
            <a:r>
              <a:rPr lang="en-GB" sz="1200" dirty="0">
                <a:solidFill>
                  <a:srgbClr val="000000"/>
                </a:solidFill>
                <a:latin typeface="Calibri"/>
                <a:cs typeface="Calibri"/>
              </a:rPr>
              <a:t>. Cambridge: CUP </a:t>
            </a:r>
            <a:endParaRPr lang="en-GB" sz="1200" dirty="0">
              <a:cs typeface="Calibri" panose="020F0502020204030204"/>
            </a:endParaRPr>
          </a:p>
          <a:p>
            <a:pPr indent="0">
              <a:lnSpc>
                <a:spcPct val="100000"/>
              </a:lnSpc>
              <a:spcBef>
                <a:spcPts val="0"/>
              </a:spcBef>
              <a:buNone/>
            </a:pPr>
            <a:r>
              <a:rPr lang="en-GB" sz="1200" b="0" i="0" dirty="0">
                <a:solidFill>
                  <a:srgbClr val="000000"/>
                </a:solidFill>
                <a:effectLst/>
                <a:cs typeface="Calibri"/>
              </a:rPr>
              <a:t>Bond, B. (2020).</a:t>
            </a:r>
            <a:r>
              <a:rPr lang="en-GB" sz="1200" dirty="0">
                <a:solidFill>
                  <a:srgbClr val="000000"/>
                </a:solidFill>
                <a:latin typeface="Calibri"/>
                <a:cs typeface="Calibri"/>
              </a:rPr>
              <a:t> </a:t>
            </a:r>
            <a:r>
              <a:rPr lang="en-GB" sz="1200" b="0" i="1" dirty="0">
                <a:solidFill>
                  <a:srgbClr val="000000"/>
                </a:solidFill>
                <a:effectLst/>
                <a:ea typeface="+mn-lt"/>
                <a:cs typeface="+mn-lt"/>
              </a:rPr>
              <a:t>Making Language Visible in the University: English for Academic Purposes and Internationalisation.</a:t>
            </a:r>
            <a:r>
              <a:rPr lang="en-GB" sz="1200" i="1" dirty="0">
                <a:solidFill>
                  <a:srgbClr val="000000"/>
                </a:solidFill>
                <a:ea typeface="+mn-lt"/>
                <a:cs typeface="+mn-lt"/>
              </a:rPr>
              <a:t> </a:t>
            </a:r>
            <a:r>
              <a:rPr lang="en-GB" sz="1200" b="0" i="0" dirty="0">
                <a:solidFill>
                  <a:srgbClr val="000000"/>
                </a:solidFill>
                <a:effectLst/>
                <a:ea typeface="+mn-lt"/>
                <a:cs typeface="+mn-lt"/>
              </a:rPr>
              <a:t>Bristol: Multilingual Matters. </a:t>
            </a:r>
            <a:r>
              <a:rPr lang="en-GB" sz="1200" dirty="0">
                <a:solidFill>
                  <a:srgbClr val="000000"/>
                </a:solidFill>
                <a:latin typeface="Calibri"/>
                <a:cs typeface="Calibri"/>
              </a:rPr>
              <a:t> </a:t>
            </a:r>
            <a:endParaRPr lang="en-GB" sz="1200" dirty="0">
              <a:cs typeface="Calibri" panose="020F0502020204030204"/>
            </a:endParaRPr>
          </a:p>
          <a:p>
            <a:pPr indent="0">
              <a:lnSpc>
                <a:spcPct val="100000"/>
              </a:lnSpc>
              <a:spcBef>
                <a:spcPts val="0"/>
              </a:spcBef>
              <a:buNone/>
            </a:pPr>
            <a:r>
              <a:rPr lang="en-GB" sz="1200" dirty="0"/>
              <a:t>Bruce, I. (2008).</a:t>
            </a:r>
            <a:r>
              <a:rPr lang="en-GB" sz="1200" dirty="0">
                <a:solidFill>
                  <a:srgbClr val="000000"/>
                </a:solidFill>
                <a:latin typeface="Calibri"/>
                <a:cs typeface="Calibri"/>
              </a:rPr>
              <a:t> </a:t>
            </a:r>
            <a:r>
              <a:rPr lang="en-GB" sz="1200" i="1" dirty="0">
                <a:ea typeface="+mn-lt"/>
                <a:cs typeface="+mn-lt"/>
              </a:rPr>
              <a:t>Academic Writing and Genre: A systematic analysis</a:t>
            </a:r>
            <a:r>
              <a:rPr lang="en-GB" sz="1200" dirty="0">
                <a:ea typeface="+mn-lt"/>
                <a:cs typeface="+mn-lt"/>
              </a:rPr>
              <a:t>. London, Continuum</a:t>
            </a:r>
            <a:r>
              <a:rPr lang="en-GB" sz="1200" dirty="0">
                <a:solidFill>
                  <a:srgbClr val="000000"/>
                </a:solidFill>
                <a:latin typeface="Calibri"/>
                <a:cs typeface="Calibri"/>
              </a:rPr>
              <a:t> </a:t>
            </a:r>
            <a:endParaRPr lang="en-GB" sz="1200" dirty="0">
              <a:cs typeface="Calibri" panose="020F0502020204030204"/>
            </a:endParaRPr>
          </a:p>
          <a:p>
            <a:pPr indent="0">
              <a:lnSpc>
                <a:spcPct val="100000"/>
              </a:lnSpc>
              <a:spcBef>
                <a:spcPts val="0"/>
              </a:spcBef>
              <a:buNone/>
            </a:pPr>
            <a:r>
              <a:rPr lang="en-GB" sz="1200" dirty="0"/>
              <a:t>Bruce, I. (2011).</a:t>
            </a:r>
            <a:r>
              <a:rPr lang="en-GB" sz="1200" dirty="0">
                <a:solidFill>
                  <a:srgbClr val="000000"/>
                </a:solidFill>
                <a:latin typeface="Calibri"/>
                <a:cs typeface="Calibri"/>
              </a:rPr>
              <a:t> </a:t>
            </a:r>
            <a:r>
              <a:rPr lang="en-GB" sz="1200" i="1" dirty="0">
                <a:ea typeface="+mn-lt"/>
                <a:cs typeface="+mn-lt"/>
              </a:rPr>
              <a:t>Theory and concepts of English for Academic Purposes</a:t>
            </a:r>
            <a:r>
              <a:rPr lang="en-GB" sz="1200" dirty="0">
                <a:ea typeface="+mn-lt"/>
                <a:cs typeface="+mn-lt"/>
              </a:rPr>
              <a:t>. Basingstoke Palgrave Macmillan.</a:t>
            </a:r>
            <a:r>
              <a:rPr lang="en-GB" sz="1200" dirty="0">
                <a:solidFill>
                  <a:srgbClr val="000000"/>
                </a:solidFill>
                <a:latin typeface="Calibri"/>
                <a:cs typeface="Calibri"/>
              </a:rPr>
              <a:t> </a:t>
            </a:r>
            <a:endParaRPr lang="en-GB" sz="1200" dirty="0">
              <a:cs typeface="Calibri"/>
            </a:endParaRPr>
          </a:p>
          <a:p>
            <a:pPr indent="0">
              <a:lnSpc>
                <a:spcPct val="100000"/>
              </a:lnSpc>
              <a:spcBef>
                <a:spcPts val="0"/>
              </a:spcBef>
              <a:buNone/>
            </a:pPr>
            <a:r>
              <a:rPr lang="en-GB" sz="1200" dirty="0">
                <a:solidFill>
                  <a:srgbClr val="000000"/>
                </a:solidFill>
                <a:latin typeface="Calibri"/>
                <a:cs typeface="Calibri"/>
              </a:rPr>
              <a:t>Bourdieu P. (1986). The forms of capital (Nice R., Trans.). In Richardson J. (Ed.), </a:t>
            </a:r>
            <a:r>
              <a:rPr lang="en-GB" sz="1200" i="1" dirty="0">
                <a:solidFill>
                  <a:srgbClr val="000000"/>
                </a:solidFill>
                <a:latin typeface="Calibri"/>
                <a:cs typeface="Calibri"/>
              </a:rPr>
              <a:t>Handbook of theory and research for the sociology of education</a:t>
            </a:r>
            <a:r>
              <a:rPr lang="en-GB" sz="1200" dirty="0">
                <a:solidFill>
                  <a:srgbClr val="000000"/>
                </a:solidFill>
                <a:latin typeface="Calibri"/>
                <a:cs typeface="Calibri"/>
              </a:rPr>
              <a:t> (pp. 241–258). Greenwood.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Cushing, I. and Snell, J. 2022. The (white) ears of Ofsted: A </a:t>
            </a:r>
            <a:r>
              <a:rPr lang="en-GB" sz="1200" dirty="0" err="1">
                <a:solidFill>
                  <a:srgbClr val="000000"/>
                </a:solidFill>
                <a:latin typeface="Calibri"/>
                <a:cs typeface="Calibri"/>
              </a:rPr>
              <a:t>raciolinguistic</a:t>
            </a:r>
            <a:r>
              <a:rPr lang="en-GB" sz="1200" dirty="0">
                <a:solidFill>
                  <a:srgbClr val="000000"/>
                </a:solidFill>
                <a:latin typeface="Calibri"/>
                <a:cs typeface="Calibri"/>
              </a:rPr>
              <a:t> perspective on the listening practices of the schools inspectorate. </a:t>
            </a:r>
            <a:r>
              <a:rPr lang="en-GB" sz="1200" i="1" dirty="0">
                <a:solidFill>
                  <a:srgbClr val="000000"/>
                </a:solidFill>
                <a:latin typeface="Calibri"/>
                <a:cs typeface="Calibri"/>
              </a:rPr>
              <a:t>Language in society</a:t>
            </a:r>
            <a:r>
              <a:rPr lang="en-GB" sz="1200" dirty="0">
                <a:solidFill>
                  <a:srgbClr val="000000"/>
                </a:solidFill>
                <a:latin typeface="Calibri"/>
                <a:cs typeface="Calibri"/>
              </a:rPr>
              <a:t>., pp.1–24.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Kachru, B. B. (1992) </a:t>
            </a:r>
            <a:r>
              <a:rPr lang="en-GB" sz="1200" i="1" dirty="0">
                <a:solidFill>
                  <a:srgbClr val="000000"/>
                </a:solidFill>
                <a:latin typeface="Calibri"/>
                <a:cs typeface="Calibri"/>
              </a:rPr>
              <a:t>The Other tongue: English across cultures</a:t>
            </a:r>
            <a:r>
              <a:rPr lang="en-GB" sz="1200" dirty="0">
                <a:solidFill>
                  <a:srgbClr val="000000"/>
                </a:solidFill>
                <a:latin typeface="Calibri"/>
                <a:cs typeface="Calibri"/>
              </a:rPr>
              <a:t>. 2nd edition, Urbana: University of Illinois Press.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Languages Policy working party (2022) Language Policy for Jersey Education. Government of Jersey.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Lea, M. R. &amp; Street, B. (2006) The "Academic Literacies" Model: Theory and Applications, </a:t>
            </a:r>
            <a:r>
              <a:rPr lang="en-GB" sz="1200" i="1" dirty="0">
                <a:solidFill>
                  <a:srgbClr val="000000"/>
                </a:solidFill>
                <a:latin typeface="Calibri"/>
                <a:cs typeface="Calibri"/>
              </a:rPr>
              <a:t>Theory Into Practice</a:t>
            </a:r>
            <a:r>
              <a:rPr lang="en-GB" sz="1200" dirty="0">
                <a:solidFill>
                  <a:srgbClr val="000000"/>
                </a:solidFill>
                <a:latin typeface="Calibri"/>
                <a:cs typeface="Calibri"/>
              </a:rPr>
              <a:t>, 45:4, 368-377, DOI: 10.1207/s15430421tip4504_11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Milroy, J. and Milroy, L. (2012). </a:t>
            </a:r>
            <a:r>
              <a:rPr lang="en-GB" sz="1200" i="1" dirty="0">
                <a:solidFill>
                  <a:srgbClr val="000000"/>
                </a:solidFill>
                <a:latin typeface="Calibri"/>
                <a:cs typeface="Calibri"/>
              </a:rPr>
              <a:t>Authority in language: investigating language prescription and standardisation</a:t>
            </a:r>
            <a:r>
              <a:rPr lang="en-GB" sz="1200" dirty="0">
                <a:solidFill>
                  <a:srgbClr val="000000"/>
                </a:solidFill>
                <a:latin typeface="Calibri"/>
                <a:cs typeface="Calibri"/>
              </a:rPr>
              <a:t> Fourth edition. London: Routledge.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Murray, N. (2016). </a:t>
            </a:r>
            <a:r>
              <a:rPr lang="en-GB" sz="1200" i="1" dirty="0">
                <a:solidFill>
                  <a:srgbClr val="000000"/>
                </a:solidFill>
                <a:latin typeface="Calibri"/>
                <a:cs typeface="Calibri"/>
              </a:rPr>
              <a:t>Standards of English in Higher Education: issues, challenges and strategies.</a:t>
            </a:r>
            <a:r>
              <a:rPr lang="en-GB" sz="1200" dirty="0">
                <a:solidFill>
                  <a:srgbClr val="000000"/>
                </a:solidFill>
                <a:latin typeface="Calibri"/>
                <a:cs typeface="Calibri"/>
              </a:rPr>
              <a:t> Cambridge: Cambridge University Press.  </a:t>
            </a:r>
            <a:endParaRPr lang="en-GB" sz="1200" dirty="0">
              <a:cs typeface="Calibri" panose="020F0502020204030204"/>
            </a:endParaRPr>
          </a:p>
          <a:p>
            <a:pPr indent="0">
              <a:lnSpc>
                <a:spcPct val="100000"/>
              </a:lnSpc>
              <a:spcBef>
                <a:spcPts val="0"/>
              </a:spcBef>
              <a:buNone/>
            </a:pPr>
            <a:r>
              <a:rPr lang="en-GB" sz="1000" dirty="0">
                <a:solidFill>
                  <a:srgbClr val="222222"/>
                </a:solidFill>
                <a:highlight>
                  <a:srgbClr val="FFFFFF"/>
                </a:highlight>
                <a:latin typeface="Arial"/>
                <a:cs typeface="Arial"/>
              </a:rPr>
              <a:t>O'Regan, J.P., 2021. </a:t>
            </a:r>
            <a:r>
              <a:rPr lang="en-GB" sz="1000" i="1" dirty="0">
                <a:solidFill>
                  <a:srgbClr val="222222"/>
                </a:solidFill>
                <a:highlight>
                  <a:srgbClr val="FFFFFF"/>
                </a:highlight>
                <a:latin typeface="Arial"/>
                <a:cs typeface="Arial"/>
              </a:rPr>
              <a:t>Global English and political economy</a:t>
            </a:r>
            <a:r>
              <a:rPr lang="en-GB" sz="1000" dirty="0">
                <a:solidFill>
                  <a:srgbClr val="222222"/>
                </a:solidFill>
                <a:highlight>
                  <a:srgbClr val="FFFFFF"/>
                </a:highlight>
                <a:latin typeface="Arial"/>
                <a:cs typeface="Arial"/>
              </a:rPr>
              <a:t>. Routledge.</a:t>
            </a:r>
            <a:endParaRPr lang="en-GB" dirty="0"/>
          </a:p>
          <a:p>
            <a:pPr indent="0">
              <a:lnSpc>
                <a:spcPct val="100000"/>
              </a:lnSpc>
              <a:spcBef>
                <a:spcPts val="0"/>
              </a:spcBef>
              <a:buNone/>
            </a:pPr>
            <a:r>
              <a:rPr lang="en-GB" sz="1200" dirty="0">
                <a:solidFill>
                  <a:srgbClr val="000000"/>
                </a:solidFill>
                <a:latin typeface="Calibri"/>
                <a:cs typeface="Calibri"/>
              </a:rPr>
              <a:t>Phillipson, R. (1992) </a:t>
            </a:r>
            <a:r>
              <a:rPr lang="en-GB" sz="1200" i="1" dirty="0">
                <a:solidFill>
                  <a:srgbClr val="000000"/>
                </a:solidFill>
                <a:latin typeface="Calibri"/>
                <a:cs typeface="Calibri"/>
              </a:rPr>
              <a:t>Linguistic imperialism</a:t>
            </a:r>
            <a:r>
              <a:rPr lang="en-GB" sz="1200" dirty="0">
                <a:solidFill>
                  <a:srgbClr val="000000"/>
                </a:solidFill>
                <a:latin typeface="Calibri"/>
                <a:cs typeface="Calibri"/>
              </a:rPr>
              <a:t>. Oxford: Oxford University Press. </a:t>
            </a:r>
            <a:endParaRPr lang="en-GB" sz="1200">
              <a:cs typeface="Calibri" panose="020F0502020204030204"/>
            </a:endParaRPr>
          </a:p>
          <a:p>
            <a:pPr indent="0">
              <a:lnSpc>
                <a:spcPct val="100000"/>
              </a:lnSpc>
              <a:spcBef>
                <a:spcPts val="0"/>
              </a:spcBef>
              <a:buNone/>
            </a:pPr>
            <a:r>
              <a:rPr lang="en-GB" sz="1200" dirty="0">
                <a:solidFill>
                  <a:srgbClr val="000000"/>
                </a:solidFill>
                <a:latin typeface="Calibri"/>
                <a:cs typeface="Calibri"/>
              </a:rPr>
              <a:t>Phipps, A. (2019) </a:t>
            </a:r>
            <a:r>
              <a:rPr lang="en-GB" sz="1200" i="1" dirty="0">
                <a:solidFill>
                  <a:srgbClr val="000000"/>
                </a:solidFill>
                <a:latin typeface="Calibri"/>
                <a:cs typeface="Calibri"/>
              </a:rPr>
              <a:t>Decolonising Multilingualism Struggles to </a:t>
            </a:r>
            <a:r>
              <a:rPr lang="en-GB" sz="1200" i="1" dirty="0" err="1">
                <a:solidFill>
                  <a:srgbClr val="000000"/>
                </a:solidFill>
                <a:latin typeface="Calibri"/>
                <a:cs typeface="Calibri"/>
              </a:rPr>
              <a:t>Decreate</a:t>
            </a:r>
            <a:r>
              <a:rPr lang="en-GB" sz="1200" dirty="0">
                <a:solidFill>
                  <a:srgbClr val="000000"/>
                </a:solidFill>
                <a:latin typeface="Calibri"/>
                <a:cs typeface="Calibri"/>
              </a:rPr>
              <a:t> Bristol: Multilingual Matters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Rampton, B (2019) What do we mean by ‘multilingual’? Linguistic repertoires. </a:t>
            </a:r>
            <a:r>
              <a:rPr lang="en-GB" sz="1200" i="1" dirty="0">
                <a:solidFill>
                  <a:srgbClr val="000000"/>
                </a:solidFill>
                <a:latin typeface="Calibri"/>
                <a:cs typeface="Calibri"/>
              </a:rPr>
              <a:t>Working Papers in Urban Language and Literacies</a:t>
            </a:r>
            <a:r>
              <a:rPr lang="en-GB" sz="1200" dirty="0">
                <a:solidFill>
                  <a:srgbClr val="000000"/>
                </a:solidFill>
                <a:latin typeface="Calibri"/>
                <a:cs typeface="Calibri"/>
              </a:rPr>
              <a:t> , Paper 260.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hlinkClick r:id="rId3"/>
              </a:rPr>
              <a:t>https://www.academia.edu/40461707/WP260_Rampton_2019_What_do_we_mean_by_multilingual_Linguistic_repertoires</a:t>
            </a:r>
            <a:r>
              <a:rPr lang="en-GB" sz="1200" dirty="0">
                <a:solidFill>
                  <a:srgbClr val="000000"/>
                </a:solidFill>
                <a:latin typeface="Calibri"/>
                <a:cs typeface="Calibri"/>
              </a:rPr>
              <a:t> </a:t>
            </a:r>
            <a:endParaRPr lang="en-GB" sz="1200">
              <a:cs typeface="Calibri" panose="020F0502020204030204"/>
            </a:endParaRPr>
          </a:p>
          <a:p>
            <a:pPr indent="0">
              <a:lnSpc>
                <a:spcPct val="100000"/>
              </a:lnSpc>
              <a:spcBef>
                <a:spcPts val="0"/>
              </a:spcBef>
              <a:buNone/>
            </a:pPr>
            <a:r>
              <a:rPr lang="en-GB" sz="1200" dirty="0" err="1">
                <a:solidFill>
                  <a:srgbClr val="000000"/>
                </a:solidFill>
                <a:latin typeface="Calibri"/>
                <a:cs typeface="Calibri"/>
              </a:rPr>
              <a:t>Shohamy</a:t>
            </a:r>
            <a:r>
              <a:rPr lang="en-GB" sz="1200" dirty="0">
                <a:solidFill>
                  <a:srgbClr val="000000"/>
                </a:solidFill>
                <a:latin typeface="Calibri"/>
                <a:cs typeface="Calibri"/>
              </a:rPr>
              <a:t>, E. (2006) </a:t>
            </a:r>
            <a:r>
              <a:rPr lang="en-GB" sz="1200" i="1" dirty="0">
                <a:solidFill>
                  <a:srgbClr val="000000"/>
                </a:solidFill>
                <a:latin typeface="Calibri"/>
                <a:cs typeface="Calibri"/>
              </a:rPr>
              <a:t>Language Policy: Hidden agendas and new perspectives</a:t>
            </a:r>
            <a:r>
              <a:rPr lang="en-GB" sz="1200" dirty="0">
                <a:solidFill>
                  <a:srgbClr val="000000"/>
                </a:solidFill>
                <a:latin typeface="Calibri"/>
                <a:cs typeface="Calibri"/>
              </a:rPr>
              <a:t>. London: Routledge </a:t>
            </a:r>
            <a:endParaRPr lang="en-GB" sz="1200" dirty="0">
              <a:cs typeface="Calibri"/>
            </a:endParaRPr>
          </a:p>
          <a:p>
            <a:pPr indent="0">
              <a:lnSpc>
                <a:spcPct val="100000"/>
              </a:lnSpc>
              <a:spcBef>
                <a:spcPts val="0"/>
              </a:spcBef>
              <a:buNone/>
            </a:pPr>
            <a:r>
              <a:rPr lang="en-GB" sz="1200" dirty="0">
                <a:solidFill>
                  <a:srgbClr val="000000"/>
                </a:solidFill>
                <a:latin typeface="Calibri"/>
                <a:cs typeface="Calibri"/>
              </a:rPr>
              <a:t>Turner, J. (2011). </a:t>
            </a:r>
            <a:r>
              <a:rPr lang="en-GB" sz="1200" i="1" dirty="0">
                <a:solidFill>
                  <a:srgbClr val="000000"/>
                </a:solidFill>
                <a:ea typeface="+mn-lt"/>
                <a:cs typeface="+mn-lt"/>
              </a:rPr>
              <a:t>Language in the Academy: cultural reflexivity and intercultural dynamics. </a:t>
            </a:r>
            <a:r>
              <a:rPr lang="en-GB" sz="1200" dirty="0">
                <a:solidFill>
                  <a:srgbClr val="000000"/>
                </a:solidFill>
                <a:ea typeface="+mn-lt"/>
                <a:cs typeface="+mn-lt"/>
              </a:rPr>
              <a:t>Bristol: Multilingual Matters. </a:t>
            </a:r>
            <a:r>
              <a:rPr lang="en-GB" sz="1200" dirty="0">
                <a:solidFill>
                  <a:srgbClr val="000000"/>
                </a:solidFill>
                <a:latin typeface="Calibri"/>
                <a:cs typeface="Calibri"/>
              </a:rPr>
              <a:t>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Turner, J. (2004). Language as academic purpose. </a:t>
            </a:r>
            <a:r>
              <a:rPr lang="en-GB" sz="1200" i="1" dirty="0">
                <a:solidFill>
                  <a:srgbClr val="000000"/>
                </a:solidFill>
                <a:latin typeface="Calibri"/>
                <a:cs typeface="Calibri"/>
              </a:rPr>
              <a:t>Journal of English for Academic Purposes</a:t>
            </a:r>
            <a:r>
              <a:rPr lang="en-GB" sz="1200" dirty="0">
                <a:solidFill>
                  <a:srgbClr val="000000"/>
                </a:solidFill>
                <a:latin typeface="Calibri"/>
                <a:cs typeface="Calibri"/>
              </a:rPr>
              <a:t> 3 95-109.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Turner, J. (2018) </a:t>
            </a:r>
            <a:r>
              <a:rPr lang="en-GB" sz="1200" i="1" dirty="0">
                <a:solidFill>
                  <a:srgbClr val="000000"/>
                </a:solidFill>
                <a:latin typeface="Calibri"/>
                <a:cs typeface="Calibri"/>
              </a:rPr>
              <a:t>On </a:t>
            </a:r>
            <a:r>
              <a:rPr lang="en-GB" sz="1200" i="1" dirty="0" err="1">
                <a:solidFill>
                  <a:srgbClr val="000000"/>
                </a:solidFill>
                <a:latin typeface="Calibri"/>
                <a:cs typeface="Calibri"/>
              </a:rPr>
              <a:t>Writtenness</a:t>
            </a:r>
            <a:r>
              <a:rPr lang="en-GB" sz="1200" i="1" dirty="0">
                <a:solidFill>
                  <a:srgbClr val="000000"/>
                </a:solidFill>
                <a:latin typeface="Calibri"/>
                <a:cs typeface="Calibri"/>
              </a:rPr>
              <a:t>: The Cultural Politics of Academic Writing</a:t>
            </a:r>
            <a:r>
              <a:rPr lang="en-GB" sz="1200" dirty="0">
                <a:solidFill>
                  <a:srgbClr val="000000"/>
                </a:solidFill>
                <a:latin typeface="Calibri"/>
                <a:cs typeface="Calibri"/>
              </a:rPr>
              <a:t>. London: Bloomsbury </a:t>
            </a:r>
            <a:endParaRPr lang="en-GB" sz="1200" dirty="0">
              <a:cs typeface="Calibri" panose="020F0502020204030204"/>
            </a:endParaRPr>
          </a:p>
          <a:p>
            <a:pPr indent="0">
              <a:lnSpc>
                <a:spcPct val="100000"/>
              </a:lnSpc>
              <a:spcBef>
                <a:spcPts val="0"/>
              </a:spcBef>
              <a:buNone/>
            </a:pPr>
            <a:r>
              <a:rPr lang="en-GB" sz="1200" dirty="0">
                <a:solidFill>
                  <a:srgbClr val="000000"/>
                </a:solidFill>
                <a:latin typeface="Calibri"/>
                <a:cs typeface="Calibri"/>
              </a:rPr>
              <a:t>Wei, Li (2018)  </a:t>
            </a:r>
            <a:r>
              <a:rPr lang="en-GB" sz="1200" dirty="0" err="1">
                <a:solidFill>
                  <a:srgbClr val="000000"/>
                </a:solidFill>
                <a:latin typeface="Calibri"/>
                <a:cs typeface="Calibri"/>
              </a:rPr>
              <a:t>Translanguaging</a:t>
            </a:r>
            <a:r>
              <a:rPr lang="en-GB" sz="1200" dirty="0">
                <a:solidFill>
                  <a:srgbClr val="000000"/>
                </a:solidFill>
                <a:latin typeface="Calibri"/>
                <a:cs typeface="Calibri"/>
              </a:rPr>
              <a:t> as a Practical Theory of Language, </a:t>
            </a:r>
            <a:r>
              <a:rPr lang="en-GB" sz="1200" i="1" dirty="0">
                <a:solidFill>
                  <a:srgbClr val="000000"/>
                </a:solidFill>
                <a:latin typeface="Calibri"/>
                <a:cs typeface="Calibri"/>
              </a:rPr>
              <a:t>Applied Linguistics</a:t>
            </a:r>
            <a:r>
              <a:rPr lang="en-GB" sz="1200" dirty="0">
                <a:solidFill>
                  <a:srgbClr val="000000"/>
                </a:solidFill>
                <a:latin typeface="Calibri"/>
                <a:cs typeface="Calibri"/>
              </a:rPr>
              <a:t>, Volume 39, Issue 1, February 2018, Pages 9–30, </a:t>
            </a:r>
            <a:r>
              <a:rPr lang="en-GB" sz="1200" dirty="0">
                <a:solidFill>
                  <a:srgbClr val="000000"/>
                </a:solidFill>
                <a:latin typeface="Calibri"/>
                <a:cs typeface="Calibri"/>
                <a:hlinkClick r:id="rId4"/>
              </a:rPr>
              <a:t>https://doi.org/10.1093/applin/amx039</a:t>
            </a:r>
            <a:r>
              <a:rPr lang="en-GB" sz="1200" dirty="0">
                <a:solidFill>
                  <a:srgbClr val="000000"/>
                </a:solidFill>
                <a:latin typeface="Calibri"/>
                <a:cs typeface="Calibri"/>
              </a:rPr>
              <a:t> </a:t>
            </a:r>
            <a:endParaRPr lang="en-GB" sz="1200" dirty="0">
              <a:cs typeface="Calibri" panose="020F0502020204030204"/>
            </a:endParaRPr>
          </a:p>
          <a:p>
            <a:pPr marL="0" indent="0" algn="l">
              <a:lnSpc>
                <a:spcPct val="100000"/>
              </a:lnSpc>
              <a:spcBef>
                <a:spcPts val="0"/>
              </a:spcBef>
              <a:buNone/>
            </a:pPr>
            <a:endParaRPr lang="en-GB" sz="1200" b="0" i="0" dirty="0">
              <a:solidFill>
                <a:srgbClr val="000000"/>
              </a:solidFill>
              <a:effectLst/>
              <a:latin typeface="Calibri" panose="020F0502020204030204"/>
              <a:cs typeface="Calibri"/>
            </a:endParaRPr>
          </a:p>
          <a:p>
            <a:pPr marL="0" indent="0">
              <a:lnSpc>
                <a:spcPct val="100000"/>
              </a:lnSpc>
              <a:spcBef>
                <a:spcPts val="0"/>
              </a:spcBef>
              <a:buNone/>
            </a:pPr>
            <a:endParaRPr lang="en-GB" sz="1200" dirty="0">
              <a:cs typeface="Calibri"/>
            </a:endParaRPr>
          </a:p>
        </p:txBody>
      </p:sp>
    </p:spTree>
    <p:extLst>
      <p:ext uri="{BB962C8B-B14F-4D97-AF65-F5344CB8AC3E}">
        <p14:creationId xmlns:p14="http://schemas.microsoft.com/office/powerpoint/2010/main" val="2878627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D4218-6471-0223-4D0F-BC12331D8752}"/>
              </a:ext>
            </a:extLst>
          </p:cNvPr>
          <p:cNvSpPr>
            <a:spLocks noGrp="1"/>
          </p:cNvSpPr>
          <p:nvPr>
            <p:ph type="title"/>
          </p:nvPr>
        </p:nvSpPr>
        <p:spPr/>
        <p:txBody>
          <a:bodyPr/>
          <a:lstStyle/>
          <a:p>
            <a:r>
              <a:rPr lang="en-GB"/>
              <a:t>University of Leeds</a:t>
            </a:r>
          </a:p>
        </p:txBody>
      </p:sp>
      <p:pic>
        <p:nvPicPr>
          <p:cNvPr id="5" name="Content Placeholder 4" descr="Three students talking together on the Parkinson Building steps. They are supposed to represent Leeds as a global university.">
            <a:extLst>
              <a:ext uri="{FF2B5EF4-FFF2-40B4-BE49-F238E27FC236}">
                <a16:creationId xmlns:a16="http://schemas.microsoft.com/office/drawing/2014/main" id="{52AE59CC-2758-F39F-7680-37409E648E9B}"/>
              </a:ext>
            </a:extLst>
          </p:cNvPr>
          <p:cNvPicPr>
            <a:picLocks noGrp="1" noChangeAspect="1"/>
          </p:cNvPicPr>
          <p:nvPr>
            <p:ph idx="1"/>
          </p:nvPr>
        </p:nvPicPr>
        <p:blipFill rotWithShape="1">
          <a:blip r:embed="rId3"/>
          <a:srcRect l="26568" t="11280" r="5498" b="5363"/>
          <a:stretch/>
        </p:blipFill>
        <p:spPr>
          <a:xfrm>
            <a:off x="1143000" y="1965959"/>
            <a:ext cx="6995160" cy="4825647"/>
          </a:xfrm>
        </p:spPr>
      </p:pic>
    </p:spTree>
    <p:extLst>
      <p:ext uri="{BB962C8B-B14F-4D97-AF65-F5344CB8AC3E}">
        <p14:creationId xmlns:p14="http://schemas.microsoft.com/office/powerpoint/2010/main" val="275624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Arial Nova"/>
                <a:ea typeface="Arial Unicode MS"/>
                <a:cs typeface="Arial Unicode MS"/>
              </a:rPr>
              <a:t>Where/ when does language become visible (and to whom)?</a:t>
            </a:r>
            <a:endParaRPr lang="en-GB" sz="3600" b="1" dirty="0">
              <a:latin typeface="Arial Nova"/>
              <a:ea typeface="Arial Unicode MS"/>
              <a:cs typeface="Arial Unicode MS"/>
            </a:endParaRPr>
          </a:p>
        </p:txBody>
      </p:sp>
      <p:sp>
        <p:nvSpPr>
          <p:cNvPr id="3" name="Content Placeholder 2"/>
          <p:cNvSpPr>
            <a:spLocks noGrp="1"/>
          </p:cNvSpPr>
          <p:nvPr>
            <p:ph idx="1"/>
          </p:nvPr>
        </p:nvSpPr>
        <p:spPr/>
        <p:txBody>
          <a:bodyPr vert="horz" lIns="91440" tIns="45720" rIns="91440" bIns="45720" rtlCol="0" anchor="t">
            <a:normAutofit lnSpcReduction="10000"/>
          </a:bodyPr>
          <a:lstStyle/>
          <a:p>
            <a:pPr marL="0" indent="0">
              <a:buNone/>
            </a:pP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a:latin typeface="Arial Unicode MS"/>
                <a:ea typeface="Arial Unicode MS"/>
                <a:cs typeface="Arial Unicode MS"/>
              </a:rPr>
              <a:t>These are questions we are asking academics in our institution:</a:t>
            </a:r>
          </a:p>
          <a:p>
            <a:pPr marL="0" indent="0">
              <a:buNone/>
            </a:pPr>
            <a:r>
              <a:rPr lang="en-GB" dirty="0">
                <a:latin typeface="Arial Unicode MS"/>
                <a:ea typeface="Arial Unicode MS"/>
                <a:cs typeface="Arial Unicode MS"/>
              </a:rPr>
              <a:t>Can you think of examples where language(s) have become of interest or a consideration in your teaching or other aspects of your professional life?</a:t>
            </a:r>
            <a:endParaRPr lang="en-GB"/>
          </a:p>
          <a:p>
            <a:pPr marL="0" indent="0">
              <a:buNone/>
            </a:pPr>
            <a:r>
              <a:rPr lang="en-GB" sz="2400" dirty="0">
                <a:latin typeface="Arial Unicode MS"/>
                <a:ea typeface="Arial Unicode MS"/>
                <a:cs typeface="Arial Unicode MS"/>
              </a:rPr>
              <a:t>This might involve, for example:</a:t>
            </a:r>
          </a:p>
          <a:p>
            <a:r>
              <a:rPr lang="en-GB" sz="2400" dirty="0">
                <a:latin typeface="Arial Unicode MS"/>
                <a:ea typeface="Arial Unicode MS"/>
                <a:cs typeface="Arial Unicode MS"/>
              </a:rPr>
              <a:t>Disciplinary considerations</a:t>
            </a:r>
          </a:p>
          <a:p>
            <a:r>
              <a:rPr lang="en-GB" sz="2400" dirty="0">
                <a:latin typeface="Arial Unicode MS"/>
                <a:ea typeface="Arial Unicode MS"/>
                <a:cs typeface="Arial Unicode MS"/>
              </a:rPr>
              <a:t>Different registers</a:t>
            </a:r>
          </a:p>
          <a:p>
            <a:r>
              <a:rPr lang="en-GB" sz="2400" dirty="0">
                <a:latin typeface="Arial Unicode MS"/>
                <a:ea typeface="Arial Unicode MS"/>
                <a:cs typeface="Arial Unicode MS"/>
              </a:rPr>
              <a:t>Different types of English</a:t>
            </a:r>
          </a:p>
          <a:p>
            <a:r>
              <a:rPr lang="en-GB" sz="2400" dirty="0">
                <a:latin typeface="Arial Unicode MS"/>
                <a:ea typeface="Arial Unicode MS"/>
                <a:cs typeface="Arial Unicode MS"/>
              </a:rPr>
              <a:t>Different language varieties</a:t>
            </a:r>
          </a:p>
        </p:txBody>
      </p:sp>
    </p:spTree>
    <p:extLst>
      <p:ext uri="{BB962C8B-B14F-4D97-AF65-F5344CB8AC3E}">
        <p14:creationId xmlns:p14="http://schemas.microsoft.com/office/powerpoint/2010/main" val="1120689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Nova"/>
                <a:ea typeface="Arial Unicode MS"/>
                <a:cs typeface="Arial Unicode MS"/>
              </a:rPr>
              <a:t>Why language matters: student examples </a:t>
            </a:r>
            <a:r>
              <a:rPr lang="en-GB" sz="1800" dirty="0">
                <a:latin typeface="Arial Nova"/>
                <a:ea typeface="Arial Unicode MS"/>
                <a:cs typeface="Arial Unicode MS"/>
              </a:rPr>
              <a:t>(Bond 2020)</a:t>
            </a:r>
            <a:endParaRPr lang="en-GB" sz="1800" dirty="0">
              <a:latin typeface="Arial Nova" panose="020B0504020202020204" pitchFamily="34" charset="0"/>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289561" y="2002559"/>
            <a:ext cx="11064240" cy="4174404"/>
          </a:xfrm>
        </p:spPr>
        <p:txBody>
          <a:bodyPr vert="horz" lIns="91440" tIns="45720" rIns="91440" bIns="45720" rtlCol="0" anchor="t">
            <a:noAutofit/>
          </a:bodyPr>
          <a:lstStyle/>
          <a:p>
            <a:r>
              <a:rPr lang="en-GB" sz="2000" i="1">
                <a:latin typeface="Arial Nova" panose="020B0504020202020204" pitchFamily="34" charset="0"/>
              </a:rPr>
              <a:t>Because my writing’s not that great to be honest, in terms of spelling and things like that. But yeah in terms of the style, very much I just try to base it on papers. I try to keep it very direct as well. Which is something that I’ve just learnt from science that you just like short sentence, like to the point. Partly that’s imposed upon you by word counts as well because we’re often bumping up against those. So yeah, I just try to keep it direct because in science you’re just trying to communicate in the simplest way possible. Because a bit like what you’ve been discussing as well, science is a very international thing and most of its written in English and so you don’t want it written in a strange way because you want everyone to be able to understand when English isn’t their first language.  (FS5)</a:t>
            </a:r>
          </a:p>
          <a:p>
            <a:pPr marL="0" indent="0">
              <a:buNone/>
            </a:pPr>
            <a:endParaRPr lang="en-US" sz="2000">
              <a:latin typeface="Arial Nova" panose="020B0504020202020204" pitchFamily="34" charset="0"/>
              <a:cs typeface="Calibri"/>
            </a:endParaRPr>
          </a:p>
          <a:p>
            <a:r>
              <a:rPr lang="en-GB" sz="2000" i="1">
                <a:latin typeface="Arial Nova" panose="020B0504020202020204" pitchFamily="34" charset="0"/>
              </a:rPr>
              <a:t>recently I found that the lecturers just do not pay attention to your language because I was told that they just mark for your knowledge, your understanding and your referencing, I suppose, but they don't need to mark you for your language.  So I was shocked.  (5B)</a:t>
            </a:r>
            <a:endParaRPr lang="en-GB" sz="2000" i="1">
              <a:latin typeface="Arial Nova" panose="020B0504020202020204" pitchFamily="34" charset="0"/>
              <a:cs typeface="Calibri"/>
            </a:endParaRPr>
          </a:p>
          <a:p>
            <a:endParaRPr lang="en-GB" sz="1600">
              <a:cs typeface="Calibri"/>
            </a:endParaRPr>
          </a:p>
          <a:p>
            <a:endParaRPr lang="en-GB" sz="1600">
              <a:cs typeface="Calibri"/>
            </a:endParaRPr>
          </a:p>
        </p:txBody>
      </p:sp>
    </p:spTree>
    <p:extLst>
      <p:ext uri="{BB962C8B-B14F-4D97-AF65-F5344CB8AC3E}">
        <p14:creationId xmlns:p14="http://schemas.microsoft.com/office/powerpoint/2010/main" val="427809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Nova"/>
              </a:rPr>
              <a:t>Why languages matters; deficit approaches and the status quo?</a:t>
            </a:r>
          </a:p>
        </p:txBody>
      </p:sp>
      <p:sp>
        <p:nvSpPr>
          <p:cNvPr id="3" name="Content Placeholder 2"/>
          <p:cNvSpPr>
            <a:spLocks noGrp="1"/>
          </p:cNvSpPr>
          <p:nvPr>
            <p:ph idx="1"/>
          </p:nvPr>
        </p:nvSpPr>
        <p:spPr/>
        <p:txBody>
          <a:bodyPr vert="horz" lIns="91440" tIns="45720" rIns="91440" bIns="45720" rtlCol="0" anchor="t">
            <a:normAutofit fontScale="92500" lnSpcReduction="10000"/>
          </a:bodyPr>
          <a:lstStyle/>
          <a:p>
            <a:pPr marL="457200" indent="-457200"/>
            <a:r>
              <a:rPr lang="en-GB" dirty="0">
                <a:cs typeface="Calibri" panose="020F0502020204030204"/>
              </a:rPr>
              <a:t>Folk and systemic deficit approaches to language (e.g. </a:t>
            </a:r>
            <a:r>
              <a:rPr lang="en-GB" dirty="0" err="1">
                <a:cs typeface="Calibri" panose="020F0502020204030204"/>
              </a:rPr>
              <a:t>OfS</a:t>
            </a:r>
            <a:r>
              <a:rPr lang="en-GB" dirty="0">
                <a:cs typeface="Calibri" panose="020F0502020204030204"/>
              </a:rPr>
              <a:t> </a:t>
            </a:r>
            <a:r>
              <a:rPr lang="en-GB" dirty="0" err="1">
                <a:cs typeface="Calibri" panose="020F0502020204030204"/>
              </a:rPr>
              <a:t>SPaG</a:t>
            </a:r>
            <a:r>
              <a:rPr lang="en-GB" dirty="0">
                <a:cs typeface="Calibri" panose="020F0502020204030204"/>
              </a:rPr>
              <a:t> focus)</a:t>
            </a:r>
          </a:p>
          <a:p>
            <a:pPr marL="457200" indent="-457200"/>
            <a:r>
              <a:rPr lang="en-GB" dirty="0">
                <a:cs typeface="Calibri" panose="020F0502020204030204"/>
              </a:rPr>
              <a:t>Systemic language bias and policing in education (Cushing and Snell 2022)</a:t>
            </a:r>
          </a:p>
          <a:p>
            <a:pPr marL="457200" indent="-457200"/>
            <a:r>
              <a:rPr lang="en-GB" dirty="0">
                <a:cs typeface="Calibri" panose="020F0502020204030204"/>
              </a:rPr>
              <a:t>Deficit approaches arguably compounded by EAP mechanisms (entry </a:t>
            </a:r>
            <a:r>
              <a:rPr lang="en-GB" dirty="0" err="1">
                <a:cs typeface="Calibri" panose="020F0502020204030204"/>
              </a:rPr>
              <a:t>reqs</a:t>
            </a:r>
            <a:r>
              <a:rPr lang="en-GB" dirty="0">
                <a:cs typeface="Calibri" panose="020F0502020204030204"/>
              </a:rPr>
              <a:t>, </a:t>
            </a:r>
            <a:r>
              <a:rPr lang="en-GB" dirty="0" err="1">
                <a:cs typeface="Calibri" panose="020F0502020204030204"/>
              </a:rPr>
              <a:t>presessional</a:t>
            </a:r>
            <a:r>
              <a:rPr lang="en-GB" dirty="0">
                <a:cs typeface="Calibri" panose="020F0502020204030204"/>
              </a:rPr>
              <a:t> courses, language tests, academic integrity and misconduct, etc.)</a:t>
            </a:r>
          </a:p>
          <a:p>
            <a:pPr marL="457200" indent="-457200"/>
            <a:r>
              <a:rPr lang="en-GB" dirty="0">
                <a:cs typeface="Calibri" panose="020F0502020204030204"/>
              </a:rPr>
              <a:t>Monolingualism espoused as a norm in multilingual institutions (in UK at least)</a:t>
            </a:r>
          </a:p>
          <a:p>
            <a:pPr marL="457200" indent="-457200"/>
            <a:r>
              <a:rPr lang="en-GB" dirty="0">
                <a:cs typeface="Calibri" panose="020F0502020204030204"/>
              </a:rPr>
              <a:t>Monolingual EAP pedagogic practices – language fixers?</a:t>
            </a:r>
          </a:p>
          <a:p>
            <a:pPr marL="457200" indent="-457200"/>
            <a:r>
              <a:rPr lang="en-GB" dirty="0">
                <a:cs typeface="Calibri" panose="020F0502020204030204"/>
              </a:rPr>
              <a:t>Working on the periphery (do we toe a line?)</a:t>
            </a:r>
            <a:endParaRPr lang="en-GB" dirty="0"/>
          </a:p>
          <a:p>
            <a:pPr marL="457200" indent="-457200"/>
            <a:r>
              <a:rPr lang="en-GB" dirty="0">
                <a:cs typeface="Calibri" panose="020F0502020204030204"/>
              </a:rPr>
              <a:t>Are we (in EAP) in a double-bind with EAP as a by-product of linguistic imperialism (Phillipson 1992) and globalisation</a:t>
            </a:r>
          </a:p>
          <a:p>
            <a:pPr marL="0" indent="0">
              <a:buNone/>
            </a:pPr>
            <a:endParaRPr lang="en-GB" dirty="0">
              <a:cs typeface="Calibri" panose="020F0502020204030204"/>
            </a:endParaRPr>
          </a:p>
          <a:p>
            <a:pPr marL="457200" indent="-457200"/>
            <a:endParaRPr lang="en-GB" dirty="0">
              <a:cs typeface="Calibri" panose="020F0502020204030204"/>
            </a:endParaRPr>
          </a:p>
          <a:p>
            <a:pPr marL="457200" indent="-457200"/>
            <a:endParaRPr lang="en-GB" dirty="0">
              <a:cs typeface="Calibri" panose="020F0502020204030204"/>
            </a:endParaRPr>
          </a:p>
          <a:p>
            <a:endParaRPr lang="en-GB" dirty="0">
              <a:cs typeface="Calibri" panose="020F0502020204030204"/>
            </a:endParaRPr>
          </a:p>
        </p:txBody>
      </p:sp>
    </p:spTree>
    <p:extLst>
      <p:ext uri="{BB962C8B-B14F-4D97-AF65-F5344CB8AC3E}">
        <p14:creationId xmlns:p14="http://schemas.microsoft.com/office/powerpoint/2010/main" val="1096233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Nova"/>
              </a:rPr>
              <a:t>Why languages matters: questioning our EAP practices</a:t>
            </a:r>
          </a:p>
        </p:txBody>
      </p:sp>
      <p:sp>
        <p:nvSpPr>
          <p:cNvPr id="3" name="Content Placeholder 2"/>
          <p:cNvSpPr>
            <a:spLocks noGrp="1"/>
          </p:cNvSpPr>
          <p:nvPr>
            <p:ph idx="1"/>
          </p:nvPr>
        </p:nvSpPr>
        <p:spPr>
          <a:xfrm>
            <a:off x="631556" y="1709388"/>
            <a:ext cx="10722244" cy="4467575"/>
          </a:xfrm>
        </p:spPr>
        <p:txBody>
          <a:bodyPr vert="horz" lIns="91440" tIns="45720" rIns="91440" bIns="45720" rtlCol="0" anchor="t">
            <a:normAutofit fontScale="92500" lnSpcReduction="10000"/>
          </a:bodyPr>
          <a:lstStyle/>
          <a:p>
            <a:r>
              <a:rPr lang="en-GB" dirty="0"/>
              <a:t>Where and how do some students [and staff?] feel linguistically excluded or disadvantaged?</a:t>
            </a:r>
          </a:p>
          <a:p>
            <a:r>
              <a:rPr lang="en-GB" dirty="0"/>
              <a:t>How do we make it clear to students what level of linguistic proficiency is expected and in what contexts? Do we all agree what this looks like? Do we know how and where this is taught?</a:t>
            </a:r>
          </a:p>
          <a:p>
            <a:r>
              <a:rPr lang="en-GB" dirty="0"/>
              <a:t>How do we move away from the ‘non-pedagogy of osmosis’ and ‘assumption that language gives immediate access to knowledge and must therefore be transparent’ (Turner, 2011: 29) and shift towards the understanding that language is integral to the academic learning process?</a:t>
            </a:r>
          </a:p>
          <a:p>
            <a:r>
              <a:rPr lang="en-GB" dirty="0"/>
              <a:t>(How) do we differentiate between communicative and technical proficiency? Should we?</a:t>
            </a:r>
            <a:endParaRPr lang="en-GB" sz="900" dirty="0"/>
          </a:p>
          <a:p>
            <a:r>
              <a:rPr lang="en-GB" dirty="0">
                <a:cs typeface="Calibri"/>
              </a:rPr>
              <a:t>In what ways are other language(s) relevant or useful?</a:t>
            </a:r>
          </a:p>
          <a:p>
            <a:pPr marL="0" indent="0">
              <a:buNone/>
            </a:pPr>
            <a:endParaRPr lang="en-GB" sz="900" dirty="0">
              <a:cs typeface="Calibri" panose="020F0502020204030204"/>
            </a:endParaRPr>
          </a:p>
          <a:p>
            <a:pPr marL="0" indent="0">
              <a:buNone/>
            </a:pPr>
            <a:endParaRPr lang="en-GB" dirty="0">
              <a:cs typeface="Calibri" panose="020F0502020204030204"/>
            </a:endParaRPr>
          </a:p>
        </p:txBody>
      </p:sp>
    </p:spTree>
    <p:extLst>
      <p:ext uri="{BB962C8B-B14F-4D97-AF65-F5344CB8AC3E}">
        <p14:creationId xmlns:p14="http://schemas.microsoft.com/office/powerpoint/2010/main" val="3367393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ADFA-ED5C-A1B4-C46B-1361FE8CC694}"/>
              </a:ext>
            </a:extLst>
          </p:cNvPr>
          <p:cNvSpPr>
            <a:spLocks noGrp="1"/>
          </p:cNvSpPr>
          <p:nvPr>
            <p:ph type="title"/>
          </p:nvPr>
        </p:nvSpPr>
        <p:spPr/>
        <p:txBody>
          <a:bodyPr/>
          <a:lstStyle/>
          <a:p>
            <a:r>
              <a:rPr lang="en-GB" dirty="0">
                <a:latin typeface="Arial Nova"/>
              </a:rPr>
              <a:t>Rethinking how we think and talk about language(s)</a:t>
            </a:r>
            <a:endParaRPr lang="en-GB" dirty="0">
              <a:latin typeface="Arial Nova" panose="020B0504020202020204" pitchFamily="34" charset="0"/>
            </a:endParaRPr>
          </a:p>
        </p:txBody>
      </p:sp>
      <p:sp>
        <p:nvSpPr>
          <p:cNvPr id="3" name="Text Placeholder 2">
            <a:extLst>
              <a:ext uri="{FF2B5EF4-FFF2-40B4-BE49-F238E27FC236}">
                <a16:creationId xmlns:a16="http://schemas.microsoft.com/office/drawing/2014/main" id="{FC9F371D-FDBA-BB29-8C9F-A5D8B1647D8C}"/>
              </a:ext>
            </a:extLst>
          </p:cNvPr>
          <p:cNvSpPr>
            <a:spLocks noGrp="1"/>
          </p:cNvSpPr>
          <p:nvPr>
            <p:ph type="body" idx="1"/>
          </p:nvPr>
        </p:nvSpPr>
        <p:spPr/>
        <p:txBody>
          <a:bodyPr>
            <a:normAutofit/>
          </a:bodyPr>
          <a:lstStyle/>
          <a:p>
            <a:r>
              <a:rPr lang="en-GB" sz="3600"/>
              <a:t>FROM</a:t>
            </a:r>
          </a:p>
        </p:txBody>
      </p:sp>
      <p:sp>
        <p:nvSpPr>
          <p:cNvPr id="4" name="Content Placeholder 3">
            <a:extLst>
              <a:ext uri="{FF2B5EF4-FFF2-40B4-BE49-F238E27FC236}">
                <a16:creationId xmlns:a16="http://schemas.microsoft.com/office/drawing/2014/main" id="{890EF3B4-1E14-98DB-C219-50F55F94B02D}"/>
              </a:ext>
            </a:extLst>
          </p:cNvPr>
          <p:cNvSpPr>
            <a:spLocks noGrp="1"/>
          </p:cNvSpPr>
          <p:nvPr>
            <p:ph sz="half" idx="2"/>
          </p:nvPr>
        </p:nvSpPr>
        <p:spPr/>
        <p:txBody>
          <a:bodyPr>
            <a:normAutofit fontScale="77500" lnSpcReduction="20000"/>
          </a:bodyPr>
          <a:lstStyle/>
          <a:p>
            <a:r>
              <a:rPr lang="en-GB"/>
              <a:t>Languages as stable, fixed and </a:t>
            </a:r>
            <a:r>
              <a:rPr lang="en-GB" err="1"/>
              <a:t>boundaried</a:t>
            </a:r>
            <a:r>
              <a:rPr lang="en-GB"/>
              <a:t> (linked to nation states)</a:t>
            </a:r>
          </a:p>
          <a:p>
            <a:r>
              <a:rPr lang="en-GB"/>
              <a:t>Language as a  ‘skill’ individuals master</a:t>
            </a:r>
          </a:p>
          <a:p>
            <a:r>
              <a:rPr lang="en-GB"/>
              <a:t>Language as a neutral ‘code’</a:t>
            </a:r>
          </a:p>
          <a:p>
            <a:r>
              <a:rPr lang="en-GB"/>
              <a:t>Language as a problem – deficit and remedial approaches</a:t>
            </a:r>
          </a:p>
          <a:p>
            <a:r>
              <a:rPr lang="en-GB"/>
              <a:t>Monolingualism as the norm</a:t>
            </a:r>
          </a:p>
          <a:p>
            <a:endParaRPr lang="en-GB"/>
          </a:p>
        </p:txBody>
      </p:sp>
      <p:sp>
        <p:nvSpPr>
          <p:cNvPr id="5" name="Text Placeholder 4">
            <a:extLst>
              <a:ext uri="{FF2B5EF4-FFF2-40B4-BE49-F238E27FC236}">
                <a16:creationId xmlns:a16="http://schemas.microsoft.com/office/drawing/2014/main" id="{B578235D-0210-C1C5-FF62-E1DDD48D4111}"/>
              </a:ext>
            </a:extLst>
          </p:cNvPr>
          <p:cNvSpPr>
            <a:spLocks noGrp="1"/>
          </p:cNvSpPr>
          <p:nvPr>
            <p:ph type="body" sz="quarter" idx="3"/>
          </p:nvPr>
        </p:nvSpPr>
        <p:spPr/>
        <p:txBody>
          <a:bodyPr>
            <a:normAutofit/>
          </a:bodyPr>
          <a:lstStyle/>
          <a:p>
            <a:r>
              <a:rPr lang="en-GB" sz="3200"/>
              <a:t>TO…</a:t>
            </a:r>
          </a:p>
        </p:txBody>
      </p:sp>
      <p:sp>
        <p:nvSpPr>
          <p:cNvPr id="6" name="Content Placeholder 5">
            <a:extLst>
              <a:ext uri="{FF2B5EF4-FFF2-40B4-BE49-F238E27FC236}">
                <a16:creationId xmlns:a16="http://schemas.microsoft.com/office/drawing/2014/main" id="{DE3CBF66-52F6-5708-1C59-4A91A4446E18}"/>
              </a:ext>
            </a:extLst>
          </p:cNvPr>
          <p:cNvSpPr>
            <a:spLocks noGrp="1"/>
          </p:cNvSpPr>
          <p:nvPr>
            <p:ph sz="quarter" idx="4"/>
          </p:nvPr>
        </p:nvSpPr>
        <p:spPr/>
        <p:txBody>
          <a:bodyPr vert="horz" lIns="91440" tIns="45720" rIns="91440" bIns="45720" rtlCol="0" anchor="t">
            <a:normAutofit fontScale="77500" lnSpcReduction="20000"/>
          </a:bodyPr>
          <a:lstStyle/>
          <a:p>
            <a:r>
              <a:rPr lang="en-GB" dirty="0"/>
              <a:t>Language(s) as dynamic, evolving and connected </a:t>
            </a:r>
            <a:endParaRPr lang="en-GB">
              <a:cs typeface="Calibri"/>
            </a:endParaRPr>
          </a:p>
          <a:p>
            <a:r>
              <a:rPr lang="en-GB" dirty="0"/>
              <a:t>Language as a social resource for meaning-making in constant development </a:t>
            </a:r>
            <a:endParaRPr lang="en-GB" dirty="0">
              <a:cs typeface="Calibri"/>
            </a:endParaRPr>
          </a:p>
          <a:p>
            <a:r>
              <a:rPr lang="en-GB" dirty="0"/>
              <a:t>Language as a source of cultural and symbolic capital (Turner 2018, O'Regan 2021) </a:t>
            </a:r>
            <a:endParaRPr lang="en-GB" dirty="0">
              <a:cs typeface="Calibri"/>
            </a:endParaRPr>
          </a:p>
          <a:p>
            <a:r>
              <a:rPr lang="en-GB" dirty="0"/>
              <a:t>Languages / repertoires as a resource  (Blommaert 2010, Rampton 2019)</a:t>
            </a:r>
            <a:endParaRPr lang="en-GB" dirty="0">
              <a:cs typeface="Calibri"/>
            </a:endParaRPr>
          </a:p>
          <a:p>
            <a:r>
              <a:rPr lang="en-GB" dirty="0"/>
              <a:t>Multilingualism and </a:t>
            </a:r>
            <a:r>
              <a:rPr lang="en-GB" dirty="0" err="1"/>
              <a:t>Translingualism</a:t>
            </a:r>
            <a:r>
              <a:rPr lang="en-GB" dirty="0"/>
              <a:t> as a reality? </a:t>
            </a:r>
            <a:endParaRPr lang="en-GB" dirty="0">
              <a:cs typeface="Calibri"/>
            </a:endParaRPr>
          </a:p>
          <a:p>
            <a:endParaRPr lang="en-GB"/>
          </a:p>
        </p:txBody>
      </p:sp>
    </p:spTree>
    <p:extLst>
      <p:ext uri="{BB962C8B-B14F-4D97-AF65-F5344CB8AC3E}">
        <p14:creationId xmlns:p14="http://schemas.microsoft.com/office/powerpoint/2010/main" val="1297313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atin typeface="Arial Nova" panose="020B0504020202020204" pitchFamily="34" charset="0"/>
              </a:rPr>
              <a:t>Would a language policy help us?</a:t>
            </a:r>
          </a:p>
        </p:txBody>
      </p:sp>
      <p:sp>
        <p:nvSpPr>
          <p:cNvPr id="3" name="Content Placeholder 2"/>
          <p:cNvSpPr>
            <a:spLocks noGrp="1"/>
          </p:cNvSpPr>
          <p:nvPr>
            <p:ph idx="1"/>
          </p:nvPr>
        </p:nvSpPr>
        <p:spPr/>
        <p:txBody>
          <a:bodyPr/>
          <a:lstStyle/>
          <a:p>
            <a:endParaRPr lang="en-GB"/>
          </a:p>
          <a:p>
            <a:endParaRPr lang="en-GB"/>
          </a:p>
        </p:txBody>
      </p:sp>
      <p:pic>
        <p:nvPicPr>
          <p:cNvPr id="5" name="Picture 4" descr="Logo&#10;&#10;Description automatically generated">
            <a:extLst>
              <a:ext uri="{FF2B5EF4-FFF2-40B4-BE49-F238E27FC236}">
                <a16:creationId xmlns:a16="http://schemas.microsoft.com/office/drawing/2014/main" id="{151A7550-6B8C-8246-CC39-D0B1881C3A5E}"/>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337560" y="1734922"/>
            <a:ext cx="4384270" cy="3858157"/>
          </a:xfrm>
          <a:prstGeom prst="rect">
            <a:avLst/>
          </a:prstGeom>
        </p:spPr>
      </p:pic>
    </p:spTree>
    <p:extLst>
      <p:ext uri="{BB962C8B-B14F-4D97-AF65-F5344CB8AC3E}">
        <p14:creationId xmlns:p14="http://schemas.microsoft.com/office/powerpoint/2010/main" val="4161067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Arial Nova" panose="020B0504020202020204" pitchFamily="34" charset="0"/>
              </a:rPr>
              <a:t>What is a language policy for?</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GB" dirty="0">
                <a:ea typeface="+mn-lt"/>
                <a:cs typeface="+mn-lt"/>
              </a:rPr>
              <a:t>•National language(s), e.g. India</a:t>
            </a:r>
            <a:endParaRPr lang="en-US" dirty="0">
              <a:cs typeface="Calibri" panose="020F0502020204030204"/>
            </a:endParaRPr>
          </a:p>
          <a:p>
            <a:pPr marL="0" indent="0">
              <a:buNone/>
            </a:pPr>
            <a:r>
              <a:rPr lang="en-GB" dirty="0">
                <a:ea typeface="+mn-lt"/>
                <a:cs typeface="+mn-lt"/>
              </a:rPr>
              <a:t>•Revitalization / preservation of language(s), e.g. Wales</a:t>
            </a:r>
            <a:endParaRPr lang="en-GB" dirty="0">
              <a:cs typeface="Calibri" panose="020F0502020204030204"/>
            </a:endParaRPr>
          </a:p>
          <a:p>
            <a:pPr marL="0" indent="0">
              <a:buNone/>
            </a:pPr>
            <a:r>
              <a:rPr lang="en-GB" dirty="0">
                <a:ea typeface="+mn-lt"/>
                <a:cs typeface="+mn-lt"/>
              </a:rPr>
              <a:t>•Recognition of diversity and language(s), e.g. Jersey</a:t>
            </a:r>
          </a:p>
          <a:p>
            <a:pPr marL="0" indent="0">
              <a:buNone/>
            </a:pPr>
            <a:r>
              <a:rPr lang="en-GB" dirty="0">
                <a:ea typeface="+mn-lt"/>
                <a:cs typeface="+mn-lt"/>
              </a:rPr>
              <a:t>•Education through/ via specific language(s) (EMI; CLIL)</a:t>
            </a:r>
            <a:endParaRPr lang="en-GB" dirty="0">
              <a:cs typeface="Calibri" panose="020F0502020204030204"/>
            </a:endParaRPr>
          </a:p>
          <a:p>
            <a:pPr marL="0" indent="0">
              <a:buNone/>
            </a:pPr>
            <a:endParaRPr lang="en-GB">
              <a:cs typeface="Calibri" panose="020F0502020204030204"/>
            </a:endParaRPr>
          </a:p>
          <a:p>
            <a:pPr marL="0" indent="0">
              <a:buNone/>
            </a:pPr>
            <a:endParaRPr lang="en-GB">
              <a:cs typeface="Calibri" panose="020F0502020204030204"/>
            </a:endParaRPr>
          </a:p>
          <a:p>
            <a:endParaRPr lang="en-GB">
              <a:cs typeface="Calibri" panose="020F0502020204030204"/>
            </a:endParaRPr>
          </a:p>
        </p:txBody>
      </p:sp>
    </p:spTree>
    <p:extLst>
      <p:ext uri="{BB962C8B-B14F-4D97-AF65-F5344CB8AC3E}">
        <p14:creationId xmlns:p14="http://schemas.microsoft.com/office/powerpoint/2010/main" val="3506556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A311FBA244054495B0EFBA4D7883A6" ma:contentTypeVersion="35" ma:contentTypeDescription="Create a new document." ma:contentTypeScope="" ma:versionID="b70cf0ba0d2a585355d49990e655b8a4">
  <xsd:schema xmlns:xsd="http://www.w3.org/2001/XMLSchema" xmlns:xs="http://www.w3.org/2001/XMLSchema" xmlns:p="http://schemas.microsoft.com/office/2006/metadata/properties" xmlns:ns3="5d34ad3e-f298-4f5c-86fc-9b392f33bc3f" xmlns:ns4="1104ed91-aa96-41dc-928d-2a7b2ed0634c" targetNamespace="http://schemas.microsoft.com/office/2006/metadata/properties" ma:root="true" ma:fieldsID="7a913246bb393b93fd3537d4a8a4cc29" ns3:_="" ns4:_="">
    <xsd:import namespace="5d34ad3e-f298-4f5c-86fc-9b392f33bc3f"/>
    <xsd:import namespace="1104ed91-aa96-41dc-928d-2a7b2ed0634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Distribution_Groups" minOccurs="0"/>
                <xsd:element ref="ns4:LMS_Mapping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element ref="ns4:MediaServiceAutoKeyPoints" minOccurs="0"/>
                <xsd:element ref="ns4:MediaServiceKeyPoints" minOccurs="0"/>
                <xsd:element ref="ns4:MediaServiceLoca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34ad3e-f298-4f5c-86fc-9b392f33bc3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04ed91-aa96-41dc-928d-2a7b2ed0634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NotebookType" ma:index="18" nillable="true" ma:displayName="Notebook Type" ma:internalName="NotebookType">
      <xsd:simpleType>
        <xsd:restriction base="dms:Text"/>
      </xsd:simpleType>
    </xsd:element>
    <xsd:element name="FolderType" ma:index="19" nillable="true" ma:displayName="Folder Type" ma:internalName="FolderType">
      <xsd:simpleType>
        <xsd:restriction base="dms:Text"/>
      </xsd:simpleType>
    </xsd:element>
    <xsd:element name="CultureName" ma:index="20" nillable="true" ma:displayName="Culture Name" ma:internalName="CultureName">
      <xsd:simpleType>
        <xsd:restriction base="dms:Text"/>
      </xsd:simpleType>
    </xsd:element>
    <xsd:element name="AppVersion" ma:index="21" nillable="true" ma:displayName="App Version" ma:internalName="AppVersion">
      <xsd:simpleType>
        <xsd:restriction base="dms:Text"/>
      </xsd:simpleType>
    </xsd:element>
    <xsd:element name="TeamsChannelId" ma:index="22" nillable="true" ma:displayName="Teams Channel Id" ma:internalName="TeamsChannelId">
      <xsd:simpleType>
        <xsd:restriction base="dms:Text"/>
      </xsd:simpleType>
    </xsd:element>
    <xsd:element name="Owner" ma:index="2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4" nillable="true" ma:displayName="Math Settings" ma:internalName="Math_Settings">
      <xsd:simpleType>
        <xsd:restriction base="dms:Text"/>
      </xsd:simpleType>
    </xsd:element>
    <xsd:element name="DefaultSectionNames" ma:index="25" nillable="true" ma:displayName="Default Section Names" ma:internalName="DefaultSectionNames">
      <xsd:simpleType>
        <xsd:restriction base="dms:Note">
          <xsd:maxLength value="255"/>
        </xsd:restriction>
      </xsd:simpleType>
    </xsd:element>
    <xsd:element name="Templates" ma:index="26" nillable="true" ma:displayName="Templates" ma:internalName="Templates">
      <xsd:simpleType>
        <xsd:restriction base="dms:Note">
          <xsd:maxLength value="255"/>
        </xsd:restriction>
      </xsd:simpleType>
    </xsd:element>
    <xsd:element name="Teachers" ma:index="2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0" nillable="true" ma:displayName="Distribution Groups" ma:internalName="Distribution_Groups">
      <xsd:simpleType>
        <xsd:restriction base="dms:Note">
          <xsd:maxLength value="255"/>
        </xsd:restriction>
      </xsd:simpleType>
    </xsd:element>
    <xsd:element name="LMS_Mappings" ma:index="31" nillable="true" ma:displayName="LMS Mappings" ma:internalName="LMS_Mappings">
      <xsd:simpleType>
        <xsd:restriction base="dms:Note">
          <xsd:maxLength value="255"/>
        </xsd:restriction>
      </xsd:simpleType>
    </xsd:element>
    <xsd:element name="Invited_Teachers" ma:index="32" nillable="true" ma:displayName="Invited Teachers" ma:internalName="Invited_Teachers">
      <xsd:simpleType>
        <xsd:restriction base="dms:Note">
          <xsd:maxLength value="255"/>
        </xsd:restriction>
      </xsd:simpleType>
    </xsd:element>
    <xsd:element name="Invited_Students" ma:index="33" nillable="true" ma:displayName="Invited Students" ma:internalName="Invited_Students">
      <xsd:simpleType>
        <xsd:restriction base="dms:Note">
          <xsd:maxLength value="255"/>
        </xsd:restriction>
      </xsd:simpleType>
    </xsd:element>
    <xsd:element name="Self_Registration_Enabled" ma:index="34" nillable="true" ma:displayName="Self Registration Enabled" ma:internalName="Self_Registration_Enabled">
      <xsd:simpleType>
        <xsd:restriction base="dms:Boolean"/>
      </xsd:simpleType>
    </xsd:element>
    <xsd:element name="Has_Teacher_Only_SectionGroup" ma:index="35" nillable="true" ma:displayName="Has Teacher Only SectionGroup" ma:internalName="Has_Teacher_Only_SectionGroup">
      <xsd:simpleType>
        <xsd:restriction base="dms:Boolean"/>
      </xsd:simpleType>
    </xsd:element>
    <xsd:element name="Is_Collaboration_Space_Locked" ma:index="36" nillable="true" ma:displayName="Is Collaboration Space Locked" ma:internalName="Is_Collaboration_Space_Locked">
      <xsd:simpleType>
        <xsd:restriction base="dms:Boolean"/>
      </xsd:simpleType>
    </xsd:element>
    <xsd:element name="IsNotebookLocked" ma:index="37" nillable="true" ma:displayName="Is Notebook Locked" ma:internalName="IsNotebookLocked">
      <xsd:simpleType>
        <xsd:restriction base="dms:Boolean"/>
      </xsd:simpleType>
    </xsd:element>
    <xsd:element name="MediaServiceAutoKeyPoints" ma:index="38" nillable="true" ma:displayName="MediaServiceAutoKeyPoints" ma:hidden="true" ma:internalName="MediaServiceAutoKeyPoints" ma:readOnly="true">
      <xsd:simpleType>
        <xsd:restriction base="dms:Note"/>
      </xsd:simpleType>
    </xsd:element>
    <xsd:element name="MediaServiceKeyPoints" ma:index="39" nillable="true" ma:displayName="KeyPoints" ma:internalName="MediaServiceKeyPoints" ma:readOnly="true">
      <xsd:simpleType>
        <xsd:restriction base="dms:Note">
          <xsd:maxLength value="255"/>
        </xsd:restriction>
      </xsd:simpleType>
    </xsd:element>
    <xsd:element name="MediaServiceLocation" ma:index="40" nillable="true" ma:displayName="Location" ma:internalName="MediaServiceLocation" ma:readOnly="true">
      <xsd:simpleType>
        <xsd:restriction base="dms:Text"/>
      </xsd:simpleType>
    </xsd:element>
    <xsd:element name="MediaLengthInSeconds" ma:index="41" nillable="true" ma:displayName="MediaLengthInSeconds" ma:hidden="true" ma:internalName="MediaLengthInSeconds" ma:readOnly="true">
      <xsd:simpleType>
        <xsd:restriction base="dms:Unknown"/>
      </xsd:simpleType>
    </xsd:element>
    <xsd:element name="_activity" ma:index="4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faultSectionNames xmlns="1104ed91-aa96-41dc-928d-2a7b2ed0634c" xsi:nil="true"/>
    <Invited_Students xmlns="1104ed91-aa96-41dc-928d-2a7b2ed0634c" xsi:nil="true"/>
    <CultureName xmlns="1104ed91-aa96-41dc-928d-2a7b2ed0634c" xsi:nil="true"/>
    <Students xmlns="1104ed91-aa96-41dc-928d-2a7b2ed0634c">
      <UserInfo>
        <DisplayName/>
        <AccountId xsi:nil="true"/>
        <AccountType/>
      </UserInfo>
    </Students>
    <Templates xmlns="1104ed91-aa96-41dc-928d-2a7b2ed0634c" xsi:nil="true"/>
    <FolderType xmlns="1104ed91-aa96-41dc-928d-2a7b2ed0634c" xsi:nil="true"/>
    <Owner xmlns="1104ed91-aa96-41dc-928d-2a7b2ed0634c">
      <UserInfo>
        <DisplayName/>
        <AccountId xsi:nil="true"/>
        <AccountType/>
      </UserInfo>
    </Owner>
    <Distribution_Groups xmlns="1104ed91-aa96-41dc-928d-2a7b2ed0634c" xsi:nil="true"/>
    <LMS_Mappings xmlns="1104ed91-aa96-41dc-928d-2a7b2ed0634c" xsi:nil="true"/>
    <NotebookType xmlns="1104ed91-aa96-41dc-928d-2a7b2ed0634c" xsi:nil="true"/>
    <Student_Groups xmlns="1104ed91-aa96-41dc-928d-2a7b2ed0634c">
      <UserInfo>
        <DisplayName/>
        <AccountId xsi:nil="true"/>
        <AccountType/>
      </UserInfo>
    </Student_Groups>
    <Math_Settings xmlns="1104ed91-aa96-41dc-928d-2a7b2ed0634c" xsi:nil="true"/>
    <AppVersion xmlns="1104ed91-aa96-41dc-928d-2a7b2ed0634c" xsi:nil="true"/>
    <Self_Registration_Enabled xmlns="1104ed91-aa96-41dc-928d-2a7b2ed0634c" xsi:nil="true"/>
    <Has_Teacher_Only_SectionGroup xmlns="1104ed91-aa96-41dc-928d-2a7b2ed0634c" xsi:nil="true"/>
    <Is_Collaboration_Space_Locked xmlns="1104ed91-aa96-41dc-928d-2a7b2ed0634c" xsi:nil="true"/>
    <_activity xmlns="1104ed91-aa96-41dc-928d-2a7b2ed0634c" xsi:nil="true"/>
    <TeamsChannelId xmlns="1104ed91-aa96-41dc-928d-2a7b2ed0634c" xsi:nil="true"/>
    <Invited_Teachers xmlns="1104ed91-aa96-41dc-928d-2a7b2ed0634c" xsi:nil="true"/>
    <IsNotebookLocked xmlns="1104ed91-aa96-41dc-928d-2a7b2ed0634c" xsi:nil="true"/>
    <Teachers xmlns="1104ed91-aa96-41dc-928d-2a7b2ed0634c">
      <UserInfo>
        <DisplayName/>
        <AccountId xsi:nil="true"/>
        <AccountType/>
      </UserInfo>
    </Teachers>
  </documentManagement>
</p:properties>
</file>

<file path=customXml/itemProps1.xml><?xml version="1.0" encoding="utf-8"?>
<ds:datastoreItem xmlns:ds="http://schemas.openxmlformats.org/officeDocument/2006/customXml" ds:itemID="{324A4E6E-03CF-400C-8142-79D8191FCE37}">
  <ds:schemaRefs>
    <ds:schemaRef ds:uri="1104ed91-aa96-41dc-928d-2a7b2ed0634c"/>
    <ds:schemaRef ds:uri="5d34ad3e-f298-4f5c-86fc-9b392f33bc3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4CC532C-A8C3-4823-BD2A-06868BD1E5F8}">
  <ds:schemaRefs>
    <ds:schemaRef ds:uri="http://schemas.microsoft.com/sharepoint/v3/contenttype/forms"/>
  </ds:schemaRefs>
</ds:datastoreItem>
</file>

<file path=customXml/itemProps3.xml><?xml version="1.0" encoding="utf-8"?>
<ds:datastoreItem xmlns:ds="http://schemas.openxmlformats.org/officeDocument/2006/customXml" ds:itemID="{344C8067-46C8-4E48-852F-EF8855A5D6CA}">
  <ds:schemaRefs>
    <ds:schemaRef ds:uri="1104ed91-aa96-41dc-928d-2a7b2ed0634c"/>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5d34ad3e-f298-4f5c-86fc-9b392f33bc3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249</TotalTime>
  <Words>1556</Words>
  <Application>Microsoft Office PowerPoint</Application>
  <PresentationFormat>Widescreen</PresentationFormat>
  <Paragraphs>114</Paragraphs>
  <Slides>17</Slides>
  <Notes>5</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1_Office Theme</vt:lpstr>
      <vt:lpstr>Why universities need a Language Policy and what’s EAP got to do with it?</vt:lpstr>
      <vt:lpstr>University of Leeds</vt:lpstr>
      <vt:lpstr>Where/ when does language become visible (and to whom)?</vt:lpstr>
      <vt:lpstr>Why language matters: student examples (Bond 2020)</vt:lpstr>
      <vt:lpstr>Why languages matters; deficit approaches and the status quo?</vt:lpstr>
      <vt:lpstr>Why languages matters: questioning our EAP practices</vt:lpstr>
      <vt:lpstr>Rethinking how we think and talk about language(s)</vt:lpstr>
      <vt:lpstr>Would a language policy help us?</vt:lpstr>
      <vt:lpstr>What is a language policy for?</vt:lpstr>
      <vt:lpstr>Language policy</vt:lpstr>
      <vt:lpstr>[Why] should a university adopt a language policy?</vt:lpstr>
      <vt:lpstr>What can be done in our HEIs / local contexts?</vt:lpstr>
      <vt:lpstr>Future Explorations:  Implications for (EAP) pedagogy </vt:lpstr>
      <vt:lpstr>Future work: Raising critical engagement with language practices at institutional level</vt:lpstr>
      <vt:lpstr>And finally…</vt:lpstr>
      <vt:lpstr>Please send us comments and feedback! </vt:lpstr>
      <vt:lpstr>References</vt:lpstr>
    </vt:vector>
  </TitlesOfParts>
  <Company>University of Leeds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Bee Bond</dc:creator>
  <cp:lastModifiedBy>Bee Bond</cp:lastModifiedBy>
  <cp:revision>359</cp:revision>
  <dcterms:created xsi:type="dcterms:W3CDTF">2023-01-09T10:03:29Z</dcterms:created>
  <dcterms:modified xsi:type="dcterms:W3CDTF">2023-04-14T12:02:56Z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0x01010066A311FBA244054495B0EFBA4D7883A6</vt:lpwstr>
  </property>
</Properties>
</file>