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56" r:id="rId2"/>
    <p:sldId id="258" r:id="rId3"/>
    <p:sldId id="290" r:id="rId4"/>
    <p:sldId id="291" r:id="rId5"/>
    <p:sldId id="276" r:id="rId6"/>
    <p:sldId id="260" r:id="rId7"/>
    <p:sldId id="261" r:id="rId8"/>
    <p:sldId id="292" r:id="rId9"/>
    <p:sldId id="293" r:id="rId10"/>
    <p:sldId id="294" r:id="rId11"/>
    <p:sldId id="312" r:id="rId12"/>
    <p:sldId id="295" r:id="rId13"/>
    <p:sldId id="277" r:id="rId14"/>
    <p:sldId id="296" r:id="rId15"/>
    <p:sldId id="298" r:id="rId16"/>
    <p:sldId id="297" r:id="rId17"/>
    <p:sldId id="299" r:id="rId18"/>
    <p:sldId id="300" r:id="rId19"/>
    <p:sldId id="301" r:id="rId20"/>
    <p:sldId id="316" r:id="rId21"/>
    <p:sldId id="303" r:id="rId22"/>
    <p:sldId id="315" r:id="rId23"/>
    <p:sldId id="304" r:id="rId24"/>
    <p:sldId id="306" r:id="rId25"/>
    <p:sldId id="305" r:id="rId26"/>
    <p:sldId id="317" r:id="rId27"/>
    <p:sldId id="307" r:id="rId28"/>
    <p:sldId id="308" r:id="rId29"/>
    <p:sldId id="310" r:id="rId30"/>
    <p:sldId id="311" r:id="rId31"/>
    <p:sldId id="26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582667-6102-27E7-ED8E-01A166EB4B6B}" name="Guest User" initials="GU" userId="Guest User"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7581A0-9936-40A8-B0C0-254370DF4FC1}" v="24" dt="2023-04-14T06:29:30.744"/>
    <p1510:client id="{38CD3665-1546-4666-9E62-74FCE97113DA}" v="968" dt="2023-04-14T13:37:09.586"/>
    <p1510:client id="{55E28E7C-E92D-437A-B292-D1184BFD16D6}" v="330" dt="2023-04-16T18:18:18.593"/>
    <p1510:client id="{6242D696-4A8F-4838-93AD-C179D69A4F54}" v="22" dt="2023-04-14T14:25:30.526"/>
    <p1510:client id="{6AF20AE1-563B-44A0-B8DE-6677DDC848FE}" v="131" dt="2023-04-14T09:03:55.922"/>
    <p1510:client id="{BF04624E-5A0E-4D69-A606-0AD2957B8E22}" v="163" dt="2023-04-14T08:35:37.9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D9A708-8951-47BE-BF09-F196C4D33207}"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BB5D56C5-F013-4955-9D7C-55DA5D68C7D9}">
      <dgm:prSet/>
      <dgm:spPr/>
      <dgm:t>
        <a:bodyPr/>
        <a:lstStyle/>
        <a:p>
          <a:r>
            <a:rPr lang="en-US" b="1"/>
            <a:t>Research</a:t>
          </a:r>
          <a:r>
            <a:rPr lang="en-US"/>
            <a:t>: Trauma-informed pedagogy (Finn, 2010; Furneaux, 2018; Palanac, 2019; Stone, 1995) recognises and addresses the effects of trauma on the learning and development of individuals, and highlights the importance of creating a safe and supportive learning environment that fosters trust, empathy, resilience and growth.</a:t>
          </a:r>
        </a:p>
      </dgm:t>
    </dgm:pt>
    <dgm:pt modelId="{E8CC58C7-B219-4A2E-9740-93EF6DBD6246}" type="parTrans" cxnId="{908F58E1-3F13-4325-8D79-06D7015A75CC}">
      <dgm:prSet/>
      <dgm:spPr/>
      <dgm:t>
        <a:bodyPr/>
        <a:lstStyle/>
        <a:p>
          <a:endParaRPr lang="en-US"/>
        </a:p>
      </dgm:t>
    </dgm:pt>
    <dgm:pt modelId="{19AFA349-1F9C-4643-BCF5-65D712035D0A}" type="sibTrans" cxnId="{908F58E1-3F13-4325-8D79-06D7015A75CC}">
      <dgm:prSet/>
      <dgm:spPr/>
      <dgm:t>
        <a:bodyPr/>
        <a:lstStyle/>
        <a:p>
          <a:endParaRPr lang="en-US"/>
        </a:p>
      </dgm:t>
    </dgm:pt>
    <dgm:pt modelId="{F9CDFDC9-7899-4AFB-B16C-5214011806DD}">
      <dgm:prSet/>
      <dgm:spPr/>
      <dgm:t>
        <a:bodyPr/>
        <a:lstStyle/>
        <a:p>
          <a:r>
            <a:rPr lang="en-US" b="1"/>
            <a:t>Training</a:t>
          </a:r>
          <a:r>
            <a:rPr lang="en-US"/>
            <a:t>: Drawing on this research, the researchers / teacher-educators devised and piloted a training programme for student-volunteers, incorporating a trauma-informed approach to teaching English to Ukrainian Displaced People.</a:t>
          </a:r>
        </a:p>
      </dgm:t>
    </dgm:pt>
    <dgm:pt modelId="{945D7D31-5CF5-4E14-A187-D538E8F048CB}" type="parTrans" cxnId="{13E91D4F-59E2-431B-82BD-58F51CC7F26D}">
      <dgm:prSet/>
      <dgm:spPr/>
      <dgm:t>
        <a:bodyPr/>
        <a:lstStyle/>
        <a:p>
          <a:endParaRPr lang="en-US"/>
        </a:p>
      </dgm:t>
    </dgm:pt>
    <dgm:pt modelId="{9AE9607F-5713-4B08-8159-1533881AABCB}" type="sibTrans" cxnId="{13E91D4F-59E2-431B-82BD-58F51CC7F26D}">
      <dgm:prSet/>
      <dgm:spPr/>
      <dgm:t>
        <a:bodyPr/>
        <a:lstStyle/>
        <a:p>
          <a:endParaRPr lang="en-US"/>
        </a:p>
      </dgm:t>
    </dgm:pt>
    <dgm:pt modelId="{22DE1173-E6CD-40E6-94A4-A0CC3E3B9248}">
      <dgm:prSet/>
      <dgm:spPr/>
      <dgm:t>
        <a:bodyPr/>
        <a:lstStyle/>
        <a:p>
          <a:r>
            <a:rPr lang="en-US" b="1"/>
            <a:t>Teaching:</a:t>
          </a:r>
          <a:r>
            <a:rPr lang="en-US"/>
            <a:t> Student-volunteers observe, assist and teach classes for Ukrainian Displaced People attending a regular drop-in programme of English classes.</a:t>
          </a:r>
        </a:p>
      </dgm:t>
    </dgm:pt>
    <dgm:pt modelId="{70B342FA-073F-49F1-8A29-5FF5CDE63FF4}" type="parTrans" cxnId="{1C420D32-EA90-4465-812B-DEBD54D7CC6E}">
      <dgm:prSet/>
      <dgm:spPr/>
      <dgm:t>
        <a:bodyPr/>
        <a:lstStyle/>
        <a:p>
          <a:endParaRPr lang="en-US"/>
        </a:p>
      </dgm:t>
    </dgm:pt>
    <dgm:pt modelId="{DB35D16C-4A35-48A2-9B5D-E695B80E621A}" type="sibTrans" cxnId="{1C420D32-EA90-4465-812B-DEBD54D7CC6E}">
      <dgm:prSet/>
      <dgm:spPr/>
      <dgm:t>
        <a:bodyPr/>
        <a:lstStyle/>
        <a:p>
          <a:endParaRPr lang="en-US"/>
        </a:p>
      </dgm:t>
    </dgm:pt>
    <dgm:pt modelId="{75DE8BA4-515A-44C3-92ED-849C582BE1B7}">
      <dgm:prSet/>
      <dgm:spPr/>
      <dgm:t>
        <a:bodyPr/>
        <a:lstStyle/>
        <a:p>
          <a:r>
            <a:rPr lang="en-US" b="1"/>
            <a:t>Reflection</a:t>
          </a:r>
          <a:r>
            <a:rPr lang="en-US"/>
            <a:t>: Students-volunteers and researchers / teacher-educators meet on a regular basis to review experiences, compiling reflective diaries which focused on the impact of the trauma-informed pedagogy element of the training, among other features.</a:t>
          </a:r>
        </a:p>
      </dgm:t>
    </dgm:pt>
    <dgm:pt modelId="{73B9EC0F-3200-4A0D-9803-DAD8406C53FD}" type="parTrans" cxnId="{D0B287FD-EAD1-46F9-A37F-C0BEF0BED6E0}">
      <dgm:prSet/>
      <dgm:spPr/>
      <dgm:t>
        <a:bodyPr/>
        <a:lstStyle/>
        <a:p>
          <a:endParaRPr lang="en-US"/>
        </a:p>
      </dgm:t>
    </dgm:pt>
    <dgm:pt modelId="{8D4D5CC0-DAD2-4875-B601-7AC23162D88E}" type="sibTrans" cxnId="{D0B287FD-EAD1-46F9-A37F-C0BEF0BED6E0}">
      <dgm:prSet/>
      <dgm:spPr/>
      <dgm:t>
        <a:bodyPr/>
        <a:lstStyle/>
        <a:p>
          <a:endParaRPr lang="en-US"/>
        </a:p>
      </dgm:t>
    </dgm:pt>
    <dgm:pt modelId="{AF62E18A-12EC-416A-AFD0-D40E185F47D9}">
      <dgm:prSet/>
      <dgm:spPr/>
      <dgm:t>
        <a:bodyPr/>
        <a:lstStyle/>
        <a:p>
          <a:r>
            <a:rPr lang="en-US" b="1"/>
            <a:t>Research</a:t>
          </a:r>
          <a:r>
            <a:rPr lang="en-US"/>
            <a:t>: Students-volunteers draw on their experiences and reflections for their dissertations, while researchers / teacher-educators analyse the data collected over the course of the cycle to develop understandings of how training for trauma-informed pedagogy can be effectively implemented.</a:t>
          </a:r>
        </a:p>
      </dgm:t>
    </dgm:pt>
    <dgm:pt modelId="{F3E19A88-ACC1-4D83-AAB5-2C7C63FEF31D}" type="parTrans" cxnId="{32EC9476-D869-44C0-A9CD-3D682C59C478}">
      <dgm:prSet/>
      <dgm:spPr/>
      <dgm:t>
        <a:bodyPr/>
        <a:lstStyle/>
        <a:p>
          <a:endParaRPr lang="en-US"/>
        </a:p>
      </dgm:t>
    </dgm:pt>
    <dgm:pt modelId="{ADA9B97E-E1D3-4336-9790-6459CDBEAE48}" type="sibTrans" cxnId="{32EC9476-D869-44C0-A9CD-3D682C59C478}">
      <dgm:prSet/>
      <dgm:spPr/>
      <dgm:t>
        <a:bodyPr/>
        <a:lstStyle/>
        <a:p>
          <a:endParaRPr lang="en-US"/>
        </a:p>
      </dgm:t>
    </dgm:pt>
    <dgm:pt modelId="{3786E2A6-5347-4882-BE9A-D4264C933FFF}" type="pres">
      <dgm:prSet presAssocID="{01D9A708-8951-47BE-BF09-F196C4D33207}" presName="outerComposite" presStyleCnt="0">
        <dgm:presLayoutVars>
          <dgm:chMax val="5"/>
          <dgm:dir/>
          <dgm:resizeHandles val="exact"/>
        </dgm:presLayoutVars>
      </dgm:prSet>
      <dgm:spPr/>
    </dgm:pt>
    <dgm:pt modelId="{B387A9B7-D697-4748-8B15-8CEDE91DBDF8}" type="pres">
      <dgm:prSet presAssocID="{01D9A708-8951-47BE-BF09-F196C4D33207}" presName="dummyMaxCanvas" presStyleCnt="0">
        <dgm:presLayoutVars/>
      </dgm:prSet>
      <dgm:spPr/>
    </dgm:pt>
    <dgm:pt modelId="{D2D971CE-687B-47A6-9C93-8420D86AFA94}" type="pres">
      <dgm:prSet presAssocID="{01D9A708-8951-47BE-BF09-F196C4D33207}" presName="FiveNodes_1" presStyleLbl="node1" presStyleIdx="0" presStyleCnt="5">
        <dgm:presLayoutVars>
          <dgm:bulletEnabled val="1"/>
        </dgm:presLayoutVars>
      </dgm:prSet>
      <dgm:spPr/>
    </dgm:pt>
    <dgm:pt modelId="{44E5F894-4F93-4064-A82A-2603E8A3443A}" type="pres">
      <dgm:prSet presAssocID="{01D9A708-8951-47BE-BF09-F196C4D33207}" presName="FiveNodes_2" presStyleLbl="node1" presStyleIdx="1" presStyleCnt="5">
        <dgm:presLayoutVars>
          <dgm:bulletEnabled val="1"/>
        </dgm:presLayoutVars>
      </dgm:prSet>
      <dgm:spPr/>
    </dgm:pt>
    <dgm:pt modelId="{4FBF0C53-0918-4CCA-89A3-FE8F70809A61}" type="pres">
      <dgm:prSet presAssocID="{01D9A708-8951-47BE-BF09-F196C4D33207}" presName="FiveNodes_3" presStyleLbl="node1" presStyleIdx="2" presStyleCnt="5">
        <dgm:presLayoutVars>
          <dgm:bulletEnabled val="1"/>
        </dgm:presLayoutVars>
      </dgm:prSet>
      <dgm:spPr/>
    </dgm:pt>
    <dgm:pt modelId="{47034511-97C7-4295-8C79-AF814FAB5C2B}" type="pres">
      <dgm:prSet presAssocID="{01D9A708-8951-47BE-BF09-F196C4D33207}" presName="FiveNodes_4" presStyleLbl="node1" presStyleIdx="3" presStyleCnt="5">
        <dgm:presLayoutVars>
          <dgm:bulletEnabled val="1"/>
        </dgm:presLayoutVars>
      </dgm:prSet>
      <dgm:spPr/>
    </dgm:pt>
    <dgm:pt modelId="{B54DBF7A-73DB-452B-ADEB-0EFC034AB538}" type="pres">
      <dgm:prSet presAssocID="{01D9A708-8951-47BE-BF09-F196C4D33207}" presName="FiveNodes_5" presStyleLbl="node1" presStyleIdx="4" presStyleCnt="5">
        <dgm:presLayoutVars>
          <dgm:bulletEnabled val="1"/>
        </dgm:presLayoutVars>
      </dgm:prSet>
      <dgm:spPr/>
    </dgm:pt>
    <dgm:pt modelId="{1B9438BA-F0C6-4E9E-ACD8-1145D00ABDE0}" type="pres">
      <dgm:prSet presAssocID="{01D9A708-8951-47BE-BF09-F196C4D33207}" presName="FiveConn_1-2" presStyleLbl="fgAccFollowNode1" presStyleIdx="0" presStyleCnt="4">
        <dgm:presLayoutVars>
          <dgm:bulletEnabled val="1"/>
        </dgm:presLayoutVars>
      </dgm:prSet>
      <dgm:spPr/>
    </dgm:pt>
    <dgm:pt modelId="{7FD12A18-584A-4371-B619-EAFE911AF5F8}" type="pres">
      <dgm:prSet presAssocID="{01D9A708-8951-47BE-BF09-F196C4D33207}" presName="FiveConn_2-3" presStyleLbl="fgAccFollowNode1" presStyleIdx="1" presStyleCnt="4">
        <dgm:presLayoutVars>
          <dgm:bulletEnabled val="1"/>
        </dgm:presLayoutVars>
      </dgm:prSet>
      <dgm:spPr/>
    </dgm:pt>
    <dgm:pt modelId="{9615CA89-FA80-4962-A550-1ED7AA27551C}" type="pres">
      <dgm:prSet presAssocID="{01D9A708-8951-47BE-BF09-F196C4D33207}" presName="FiveConn_3-4" presStyleLbl="fgAccFollowNode1" presStyleIdx="2" presStyleCnt="4">
        <dgm:presLayoutVars>
          <dgm:bulletEnabled val="1"/>
        </dgm:presLayoutVars>
      </dgm:prSet>
      <dgm:spPr/>
    </dgm:pt>
    <dgm:pt modelId="{07900249-EFE1-4280-959A-59CBA094BC3D}" type="pres">
      <dgm:prSet presAssocID="{01D9A708-8951-47BE-BF09-F196C4D33207}" presName="FiveConn_4-5" presStyleLbl="fgAccFollowNode1" presStyleIdx="3" presStyleCnt="4">
        <dgm:presLayoutVars>
          <dgm:bulletEnabled val="1"/>
        </dgm:presLayoutVars>
      </dgm:prSet>
      <dgm:spPr/>
    </dgm:pt>
    <dgm:pt modelId="{CBD67EF8-9D1F-4B15-A3F5-1A47665409A0}" type="pres">
      <dgm:prSet presAssocID="{01D9A708-8951-47BE-BF09-F196C4D33207}" presName="FiveNodes_1_text" presStyleLbl="node1" presStyleIdx="4" presStyleCnt="5">
        <dgm:presLayoutVars>
          <dgm:bulletEnabled val="1"/>
        </dgm:presLayoutVars>
      </dgm:prSet>
      <dgm:spPr/>
    </dgm:pt>
    <dgm:pt modelId="{88427E4D-E697-451F-80D7-A448528583C2}" type="pres">
      <dgm:prSet presAssocID="{01D9A708-8951-47BE-BF09-F196C4D33207}" presName="FiveNodes_2_text" presStyleLbl="node1" presStyleIdx="4" presStyleCnt="5">
        <dgm:presLayoutVars>
          <dgm:bulletEnabled val="1"/>
        </dgm:presLayoutVars>
      </dgm:prSet>
      <dgm:spPr/>
    </dgm:pt>
    <dgm:pt modelId="{3B178991-428A-4A55-9F7B-B014C10A5293}" type="pres">
      <dgm:prSet presAssocID="{01D9A708-8951-47BE-BF09-F196C4D33207}" presName="FiveNodes_3_text" presStyleLbl="node1" presStyleIdx="4" presStyleCnt="5">
        <dgm:presLayoutVars>
          <dgm:bulletEnabled val="1"/>
        </dgm:presLayoutVars>
      </dgm:prSet>
      <dgm:spPr/>
    </dgm:pt>
    <dgm:pt modelId="{863D0897-E69B-41BE-864D-50A7244FFEC0}" type="pres">
      <dgm:prSet presAssocID="{01D9A708-8951-47BE-BF09-F196C4D33207}" presName="FiveNodes_4_text" presStyleLbl="node1" presStyleIdx="4" presStyleCnt="5">
        <dgm:presLayoutVars>
          <dgm:bulletEnabled val="1"/>
        </dgm:presLayoutVars>
      </dgm:prSet>
      <dgm:spPr/>
    </dgm:pt>
    <dgm:pt modelId="{1E0C1010-EB60-4C23-A779-5B4D7722E584}" type="pres">
      <dgm:prSet presAssocID="{01D9A708-8951-47BE-BF09-F196C4D33207}" presName="FiveNodes_5_text" presStyleLbl="node1" presStyleIdx="4" presStyleCnt="5">
        <dgm:presLayoutVars>
          <dgm:bulletEnabled val="1"/>
        </dgm:presLayoutVars>
      </dgm:prSet>
      <dgm:spPr/>
    </dgm:pt>
  </dgm:ptLst>
  <dgm:cxnLst>
    <dgm:cxn modelId="{3AD91427-A32B-4DE9-8399-440FCFFFF63A}" type="presOf" srcId="{AF62E18A-12EC-416A-AFD0-D40E185F47D9}" destId="{1E0C1010-EB60-4C23-A779-5B4D7722E584}" srcOrd="1" destOrd="0" presId="urn:microsoft.com/office/officeart/2005/8/layout/vProcess5"/>
    <dgm:cxn modelId="{1C420D32-EA90-4465-812B-DEBD54D7CC6E}" srcId="{01D9A708-8951-47BE-BF09-F196C4D33207}" destId="{22DE1173-E6CD-40E6-94A4-A0CC3E3B9248}" srcOrd="2" destOrd="0" parTransId="{70B342FA-073F-49F1-8A29-5FF5CDE63FF4}" sibTransId="{DB35D16C-4A35-48A2-9B5D-E695B80E621A}"/>
    <dgm:cxn modelId="{15184E68-73ED-4078-81B3-F28774FB2D23}" type="presOf" srcId="{75DE8BA4-515A-44C3-92ED-849C582BE1B7}" destId="{47034511-97C7-4295-8C79-AF814FAB5C2B}" srcOrd="0" destOrd="0" presId="urn:microsoft.com/office/officeart/2005/8/layout/vProcess5"/>
    <dgm:cxn modelId="{F4E0AD49-53A9-45A0-B596-A728EA1471CF}" type="presOf" srcId="{01D9A708-8951-47BE-BF09-F196C4D33207}" destId="{3786E2A6-5347-4882-BE9A-D4264C933FFF}" srcOrd="0" destOrd="0" presId="urn:microsoft.com/office/officeart/2005/8/layout/vProcess5"/>
    <dgm:cxn modelId="{13E91D4F-59E2-431B-82BD-58F51CC7F26D}" srcId="{01D9A708-8951-47BE-BF09-F196C4D33207}" destId="{F9CDFDC9-7899-4AFB-B16C-5214011806DD}" srcOrd="1" destOrd="0" parTransId="{945D7D31-5CF5-4E14-A187-D538E8F048CB}" sibTransId="{9AE9607F-5713-4B08-8159-1533881AABCB}"/>
    <dgm:cxn modelId="{32EC9476-D869-44C0-A9CD-3D682C59C478}" srcId="{01D9A708-8951-47BE-BF09-F196C4D33207}" destId="{AF62E18A-12EC-416A-AFD0-D40E185F47D9}" srcOrd="4" destOrd="0" parTransId="{F3E19A88-ACC1-4D83-AAB5-2C7C63FEF31D}" sibTransId="{ADA9B97E-E1D3-4336-9790-6459CDBEAE48}"/>
    <dgm:cxn modelId="{3A970957-B46C-4A91-842C-C888796F7896}" type="presOf" srcId="{BB5D56C5-F013-4955-9D7C-55DA5D68C7D9}" destId="{CBD67EF8-9D1F-4B15-A3F5-1A47665409A0}" srcOrd="1" destOrd="0" presId="urn:microsoft.com/office/officeart/2005/8/layout/vProcess5"/>
    <dgm:cxn modelId="{A0EA4B57-6C2E-4176-BAD9-0535F51485BF}" type="presOf" srcId="{F9CDFDC9-7899-4AFB-B16C-5214011806DD}" destId="{88427E4D-E697-451F-80D7-A448528583C2}" srcOrd="1" destOrd="0" presId="urn:microsoft.com/office/officeart/2005/8/layout/vProcess5"/>
    <dgm:cxn modelId="{4BEBC277-E621-4ABD-A8CB-54E43C304CC5}" type="presOf" srcId="{BB5D56C5-F013-4955-9D7C-55DA5D68C7D9}" destId="{D2D971CE-687B-47A6-9C93-8420D86AFA94}" srcOrd="0" destOrd="0" presId="urn:microsoft.com/office/officeart/2005/8/layout/vProcess5"/>
    <dgm:cxn modelId="{07556D7A-5D79-4723-A2A8-3B417FA941A4}" type="presOf" srcId="{DB35D16C-4A35-48A2-9B5D-E695B80E621A}" destId="{9615CA89-FA80-4962-A550-1ED7AA27551C}" srcOrd="0" destOrd="0" presId="urn:microsoft.com/office/officeart/2005/8/layout/vProcess5"/>
    <dgm:cxn modelId="{7A13C57B-81F6-44D8-BF2A-72F296E3C519}" type="presOf" srcId="{75DE8BA4-515A-44C3-92ED-849C582BE1B7}" destId="{863D0897-E69B-41BE-864D-50A7244FFEC0}" srcOrd="1" destOrd="0" presId="urn:microsoft.com/office/officeart/2005/8/layout/vProcess5"/>
    <dgm:cxn modelId="{5DE5E385-7C49-4A36-8BE2-15E8CBA3F8D2}" type="presOf" srcId="{8D4D5CC0-DAD2-4875-B601-7AC23162D88E}" destId="{07900249-EFE1-4280-959A-59CBA094BC3D}" srcOrd="0" destOrd="0" presId="urn:microsoft.com/office/officeart/2005/8/layout/vProcess5"/>
    <dgm:cxn modelId="{495AFB8C-1F02-469B-B193-763AFB449A69}" type="presOf" srcId="{22DE1173-E6CD-40E6-94A4-A0CC3E3B9248}" destId="{4FBF0C53-0918-4CCA-89A3-FE8F70809A61}" srcOrd="0" destOrd="0" presId="urn:microsoft.com/office/officeart/2005/8/layout/vProcess5"/>
    <dgm:cxn modelId="{C42EF3A3-AB7E-48CD-9720-0275AAF161DE}" type="presOf" srcId="{F9CDFDC9-7899-4AFB-B16C-5214011806DD}" destId="{44E5F894-4F93-4064-A82A-2603E8A3443A}" srcOrd="0" destOrd="0" presId="urn:microsoft.com/office/officeart/2005/8/layout/vProcess5"/>
    <dgm:cxn modelId="{7114EEC5-2895-4590-BC48-6830B8402430}" type="presOf" srcId="{19AFA349-1F9C-4643-BCF5-65D712035D0A}" destId="{1B9438BA-F0C6-4E9E-ACD8-1145D00ABDE0}" srcOrd="0" destOrd="0" presId="urn:microsoft.com/office/officeart/2005/8/layout/vProcess5"/>
    <dgm:cxn modelId="{908F58E1-3F13-4325-8D79-06D7015A75CC}" srcId="{01D9A708-8951-47BE-BF09-F196C4D33207}" destId="{BB5D56C5-F013-4955-9D7C-55DA5D68C7D9}" srcOrd="0" destOrd="0" parTransId="{E8CC58C7-B219-4A2E-9740-93EF6DBD6246}" sibTransId="{19AFA349-1F9C-4643-BCF5-65D712035D0A}"/>
    <dgm:cxn modelId="{AAEC2AEF-EA5E-4670-808D-FC4186A2EABD}" type="presOf" srcId="{AF62E18A-12EC-416A-AFD0-D40E185F47D9}" destId="{B54DBF7A-73DB-452B-ADEB-0EFC034AB538}" srcOrd="0" destOrd="0" presId="urn:microsoft.com/office/officeart/2005/8/layout/vProcess5"/>
    <dgm:cxn modelId="{D6D06DF4-D44C-4D2A-870A-61B5DC601C32}" type="presOf" srcId="{9AE9607F-5713-4B08-8159-1533881AABCB}" destId="{7FD12A18-584A-4371-B619-EAFE911AF5F8}" srcOrd="0" destOrd="0" presId="urn:microsoft.com/office/officeart/2005/8/layout/vProcess5"/>
    <dgm:cxn modelId="{EE15F3F6-56B6-4C4A-93CE-A10E7E2831F7}" type="presOf" srcId="{22DE1173-E6CD-40E6-94A4-A0CC3E3B9248}" destId="{3B178991-428A-4A55-9F7B-B014C10A5293}" srcOrd="1" destOrd="0" presId="urn:microsoft.com/office/officeart/2005/8/layout/vProcess5"/>
    <dgm:cxn modelId="{D0B287FD-EAD1-46F9-A37F-C0BEF0BED6E0}" srcId="{01D9A708-8951-47BE-BF09-F196C4D33207}" destId="{75DE8BA4-515A-44C3-92ED-849C582BE1B7}" srcOrd="3" destOrd="0" parTransId="{73B9EC0F-3200-4A0D-9803-DAD8406C53FD}" sibTransId="{8D4D5CC0-DAD2-4875-B601-7AC23162D88E}"/>
    <dgm:cxn modelId="{95BFF996-1E5C-4D91-A938-F3D5C3305273}" type="presParOf" srcId="{3786E2A6-5347-4882-BE9A-D4264C933FFF}" destId="{B387A9B7-D697-4748-8B15-8CEDE91DBDF8}" srcOrd="0" destOrd="0" presId="urn:microsoft.com/office/officeart/2005/8/layout/vProcess5"/>
    <dgm:cxn modelId="{D330A10E-7F6F-4D13-A768-284B3EE93EA6}" type="presParOf" srcId="{3786E2A6-5347-4882-BE9A-D4264C933FFF}" destId="{D2D971CE-687B-47A6-9C93-8420D86AFA94}" srcOrd="1" destOrd="0" presId="urn:microsoft.com/office/officeart/2005/8/layout/vProcess5"/>
    <dgm:cxn modelId="{2AB1F50B-224D-428E-AA19-4DEA824E7E9E}" type="presParOf" srcId="{3786E2A6-5347-4882-BE9A-D4264C933FFF}" destId="{44E5F894-4F93-4064-A82A-2603E8A3443A}" srcOrd="2" destOrd="0" presId="urn:microsoft.com/office/officeart/2005/8/layout/vProcess5"/>
    <dgm:cxn modelId="{A0531997-7BA0-4C1D-931B-BC8837C0E4A0}" type="presParOf" srcId="{3786E2A6-5347-4882-BE9A-D4264C933FFF}" destId="{4FBF0C53-0918-4CCA-89A3-FE8F70809A61}" srcOrd="3" destOrd="0" presId="urn:microsoft.com/office/officeart/2005/8/layout/vProcess5"/>
    <dgm:cxn modelId="{43CFB4A4-D85C-4B8C-B466-80844AF06694}" type="presParOf" srcId="{3786E2A6-5347-4882-BE9A-D4264C933FFF}" destId="{47034511-97C7-4295-8C79-AF814FAB5C2B}" srcOrd="4" destOrd="0" presId="urn:microsoft.com/office/officeart/2005/8/layout/vProcess5"/>
    <dgm:cxn modelId="{61C24C38-18ED-4187-9B24-ACC0D06CBB8E}" type="presParOf" srcId="{3786E2A6-5347-4882-BE9A-D4264C933FFF}" destId="{B54DBF7A-73DB-452B-ADEB-0EFC034AB538}" srcOrd="5" destOrd="0" presId="urn:microsoft.com/office/officeart/2005/8/layout/vProcess5"/>
    <dgm:cxn modelId="{ABA07387-8294-4B82-BE96-3B55BDA7AF8E}" type="presParOf" srcId="{3786E2A6-5347-4882-BE9A-D4264C933FFF}" destId="{1B9438BA-F0C6-4E9E-ACD8-1145D00ABDE0}" srcOrd="6" destOrd="0" presId="urn:microsoft.com/office/officeart/2005/8/layout/vProcess5"/>
    <dgm:cxn modelId="{32DD3742-6564-4DE7-B0EF-D431CFAB7704}" type="presParOf" srcId="{3786E2A6-5347-4882-BE9A-D4264C933FFF}" destId="{7FD12A18-584A-4371-B619-EAFE911AF5F8}" srcOrd="7" destOrd="0" presId="urn:microsoft.com/office/officeart/2005/8/layout/vProcess5"/>
    <dgm:cxn modelId="{CECEFDD4-E5F3-4727-AF41-3DA78708CE64}" type="presParOf" srcId="{3786E2A6-5347-4882-BE9A-D4264C933FFF}" destId="{9615CA89-FA80-4962-A550-1ED7AA27551C}" srcOrd="8" destOrd="0" presId="urn:microsoft.com/office/officeart/2005/8/layout/vProcess5"/>
    <dgm:cxn modelId="{EC72E3FA-16D2-4642-8F03-0EDA4C008E82}" type="presParOf" srcId="{3786E2A6-5347-4882-BE9A-D4264C933FFF}" destId="{07900249-EFE1-4280-959A-59CBA094BC3D}" srcOrd="9" destOrd="0" presId="urn:microsoft.com/office/officeart/2005/8/layout/vProcess5"/>
    <dgm:cxn modelId="{A838893A-ADD8-48C9-9869-8BC4F9A91459}" type="presParOf" srcId="{3786E2A6-5347-4882-BE9A-D4264C933FFF}" destId="{CBD67EF8-9D1F-4B15-A3F5-1A47665409A0}" srcOrd="10" destOrd="0" presId="urn:microsoft.com/office/officeart/2005/8/layout/vProcess5"/>
    <dgm:cxn modelId="{7B75D5E6-42BA-422E-AC1E-D4B15DA30A45}" type="presParOf" srcId="{3786E2A6-5347-4882-BE9A-D4264C933FFF}" destId="{88427E4D-E697-451F-80D7-A448528583C2}" srcOrd="11" destOrd="0" presId="urn:microsoft.com/office/officeart/2005/8/layout/vProcess5"/>
    <dgm:cxn modelId="{4A9609E7-F43C-4452-BF7B-D993543E4C3C}" type="presParOf" srcId="{3786E2A6-5347-4882-BE9A-D4264C933FFF}" destId="{3B178991-428A-4A55-9F7B-B014C10A5293}" srcOrd="12" destOrd="0" presId="urn:microsoft.com/office/officeart/2005/8/layout/vProcess5"/>
    <dgm:cxn modelId="{990CC319-2D20-4163-98DF-A7CB2B00F494}" type="presParOf" srcId="{3786E2A6-5347-4882-BE9A-D4264C933FFF}" destId="{863D0897-E69B-41BE-864D-50A7244FFEC0}" srcOrd="13" destOrd="0" presId="urn:microsoft.com/office/officeart/2005/8/layout/vProcess5"/>
    <dgm:cxn modelId="{FFC5634E-700B-4A34-87B5-1F730415B4C4}" type="presParOf" srcId="{3786E2A6-5347-4882-BE9A-D4264C933FFF}" destId="{1E0C1010-EB60-4C23-A779-5B4D7722E584}"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971CE-687B-47A6-9C93-8420D86AFA94}">
      <dsp:nvSpPr>
        <dsp:cNvPr id="0" name=""/>
        <dsp:cNvSpPr/>
      </dsp:nvSpPr>
      <dsp:spPr>
        <a:xfrm>
          <a:off x="0" y="0"/>
          <a:ext cx="8097012" cy="78324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t>Research</a:t>
          </a:r>
          <a:r>
            <a:rPr lang="en-US" sz="1200" kern="1200"/>
            <a:t>: Trauma-informed pedagogy (Finn, 2010; Furneaux, 2018; Palanac, 2019; Stone, 1995) recognises and addresses the effects of trauma on the learning and development of individuals, and highlights the importance of creating a safe and supportive learning environment that fosters trust, empathy, resilience and growth.</a:t>
          </a:r>
        </a:p>
      </dsp:txBody>
      <dsp:txXfrm>
        <a:off x="22940" y="22940"/>
        <a:ext cx="7160195" cy="737360"/>
      </dsp:txXfrm>
    </dsp:sp>
    <dsp:sp modelId="{44E5F894-4F93-4064-A82A-2603E8A3443A}">
      <dsp:nvSpPr>
        <dsp:cNvPr id="0" name=""/>
        <dsp:cNvSpPr/>
      </dsp:nvSpPr>
      <dsp:spPr>
        <a:xfrm>
          <a:off x="604647" y="892024"/>
          <a:ext cx="8097012" cy="783240"/>
        </a:xfrm>
        <a:prstGeom prst="roundRect">
          <a:avLst>
            <a:gd name="adj" fmla="val 10000"/>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t>Training</a:t>
          </a:r>
          <a:r>
            <a:rPr lang="en-US" sz="1200" kern="1200"/>
            <a:t>: Drawing on this research, the researchers / teacher-educators devised and piloted a training programme for student-volunteers, incorporating a trauma-informed approach to teaching English to Ukrainian Displaced People.</a:t>
          </a:r>
        </a:p>
      </dsp:txBody>
      <dsp:txXfrm>
        <a:off x="627587" y="914964"/>
        <a:ext cx="6937378" cy="737360"/>
      </dsp:txXfrm>
    </dsp:sp>
    <dsp:sp modelId="{4FBF0C53-0918-4CCA-89A3-FE8F70809A61}">
      <dsp:nvSpPr>
        <dsp:cNvPr id="0" name=""/>
        <dsp:cNvSpPr/>
      </dsp:nvSpPr>
      <dsp:spPr>
        <a:xfrm>
          <a:off x="1209293" y="1784048"/>
          <a:ext cx="8097012" cy="783240"/>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t>Teaching:</a:t>
          </a:r>
          <a:r>
            <a:rPr lang="en-US" sz="1200" kern="1200"/>
            <a:t> Student-volunteers observe, assist and teach classes for Ukrainian Displaced People attending a regular drop-in programme of English classes.</a:t>
          </a:r>
        </a:p>
      </dsp:txBody>
      <dsp:txXfrm>
        <a:off x="1232233" y="1806988"/>
        <a:ext cx="6937378" cy="737360"/>
      </dsp:txXfrm>
    </dsp:sp>
    <dsp:sp modelId="{47034511-97C7-4295-8C79-AF814FAB5C2B}">
      <dsp:nvSpPr>
        <dsp:cNvPr id="0" name=""/>
        <dsp:cNvSpPr/>
      </dsp:nvSpPr>
      <dsp:spPr>
        <a:xfrm>
          <a:off x="1813940" y="2676072"/>
          <a:ext cx="8097012" cy="783240"/>
        </a:xfrm>
        <a:prstGeom prst="roundRect">
          <a:avLst>
            <a:gd name="adj" fmla="val 10000"/>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t>Reflection</a:t>
          </a:r>
          <a:r>
            <a:rPr lang="en-US" sz="1200" kern="1200"/>
            <a:t>: Students-volunteers and researchers / teacher-educators meet on a regular basis to review experiences, compiling reflective diaries which focused on the impact of the trauma-informed pedagogy element of the training, among other features.</a:t>
          </a:r>
        </a:p>
      </dsp:txBody>
      <dsp:txXfrm>
        <a:off x="1836880" y="2699012"/>
        <a:ext cx="6937378" cy="737360"/>
      </dsp:txXfrm>
    </dsp:sp>
    <dsp:sp modelId="{B54DBF7A-73DB-452B-ADEB-0EFC034AB538}">
      <dsp:nvSpPr>
        <dsp:cNvPr id="0" name=""/>
        <dsp:cNvSpPr/>
      </dsp:nvSpPr>
      <dsp:spPr>
        <a:xfrm>
          <a:off x="2418587" y="3568097"/>
          <a:ext cx="8097012" cy="783240"/>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t>Research</a:t>
          </a:r>
          <a:r>
            <a:rPr lang="en-US" sz="1200" kern="1200"/>
            <a:t>: Students-volunteers draw on their experiences and reflections for their dissertations, while researchers / teacher-educators analyse the data collected over the course of the cycle to develop understandings of how training for trauma-informed pedagogy can be effectively implemented.</a:t>
          </a:r>
        </a:p>
      </dsp:txBody>
      <dsp:txXfrm>
        <a:off x="2441527" y="3591037"/>
        <a:ext cx="6937378" cy="737360"/>
      </dsp:txXfrm>
    </dsp:sp>
    <dsp:sp modelId="{1B9438BA-F0C6-4E9E-ACD8-1145D00ABDE0}">
      <dsp:nvSpPr>
        <dsp:cNvPr id="0" name=""/>
        <dsp:cNvSpPr/>
      </dsp:nvSpPr>
      <dsp:spPr>
        <a:xfrm>
          <a:off x="7587905" y="572200"/>
          <a:ext cx="509106" cy="50910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702454" y="572200"/>
        <a:ext cx="280008" cy="383102"/>
      </dsp:txXfrm>
    </dsp:sp>
    <dsp:sp modelId="{7FD12A18-584A-4371-B619-EAFE911AF5F8}">
      <dsp:nvSpPr>
        <dsp:cNvPr id="0" name=""/>
        <dsp:cNvSpPr/>
      </dsp:nvSpPr>
      <dsp:spPr>
        <a:xfrm>
          <a:off x="8192552" y="1464225"/>
          <a:ext cx="509106" cy="509106"/>
        </a:xfrm>
        <a:prstGeom prst="downArrow">
          <a:avLst>
            <a:gd name="adj1" fmla="val 55000"/>
            <a:gd name="adj2" fmla="val 45000"/>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307101" y="1464225"/>
        <a:ext cx="280008" cy="383102"/>
      </dsp:txXfrm>
    </dsp:sp>
    <dsp:sp modelId="{9615CA89-FA80-4962-A550-1ED7AA27551C}">
      <dsp:nvSpPr>
        <dsp:cNvPr id="0" name=""/>
        <dsp:cNvSpPr/>
      </dsp:nvSpPr>
      <dsp:spPr>
        <a:xfrm>
          <a:off x="8797199" y="2343195"/>
          <a:ext cx="509106" cy="509106"/>
        </a:xfrm>
        <a:prstGeom prst="downArrow">
          <a:avLst>
            <a:gd name="adj1" fmla="val 55000"/>
            <a:gd name="adj2" fmla="val 45000"/>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911748" y="2343195"/>
        <a:ext cx="280008" cy="383102"/>
      </dsp:txXfrm>
    </dsp:sp>
    <dsp:sp modelId="{07900249-EFE1-4280-959A-59CBA094BC3D}">
      <dsp:nvSpPr>
        <dsp:cNvPr id="0" name=""/>
        <dsp:cNvSpPr/>
      </dsp:nvSpPr>
      <dsp:spPr>
        <a:xfrm>
          <a:off x="9401846" y="3243922"/>
          <a:ext cx="509106" cy="509106"/>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9516395" y="3243922"/>
        <a:ext cx="280008" cy="38310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381500-62DC-4D5D-A47B-8125112211E9}" type="datetimeFigureOut">
              <a:rPr lang="en-GB" smtClean="0"/>
              <a:t>16/04/2023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0E5582-2F12-4762-9492-973E074DFC23}" type="slidenum">
              <a:rPr lang="en-GB" smtClean="0"/>
              <a:t>‹#›</a:t>
            </a:fld>
            <a:endParaRPr lang="en-GB"/>
          </a:p>
        </p:txBody>
      </p:sp>
    </p:spTree>
    <p:extLst>
      <p:ext uri="{BB962C8B-B14F-4D97-AF65-F5344CB8AC3E}">
        <p14:creationId xmlns:p14="http://schemas.microsoft.com/office/powerpoint/2010/main" val="2460539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789C5E-BA00-4DBA-8954-2B5F2BF396D8}" type="datetimeFigureOut">
              <a:rPr lang="en-GB" smtClean="0"/>
              <a:t>16/04/2023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241E9-BA2C-4BC4-9C34-4A73D704A9B1}" type="slidenum">
              <a:rPr lang="en-GB" smtClean="0"/>
              <a:t>‹#›</a:t>
            </a:fld>
            <a:endParaRPr lang="en-GB"/>
          </a:p>
        </p:txBody>
      </p:sp>
    </p:spTree>
    <p:extLst>
      <p:ext uri="{BB962C8B-B14F-4D97-AF65-F5344CB8AC3E}">
        <p14:creationId xmlns:p14="http://schemas.microsoft.com/office/powerpoint/2010/main" val="2826164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Aleks (and everyone could introduce themselves at this point too?)</a:t>
            </a:r>
          </a:p>
        </p:txBody>
      </p:sp>
      <p:sp>
        <p:nvSpPr>
          <p:cNvPr id="4" name="Slide Number Placeholder 3"/>
          <p:cNvSpPr>
            <a:spLocks noGrp="1"/>
          </p:cNvSpPr>
          <p:nvPr>
            <p:ph type="sldNum" sz="quarter" idx="10"/>
          </p:nvPr>
        </p:nvSpPr>
        <p:spPr/>
        <p:txBody>
          <a:bodyPr/>
          <a:lstStyle/>
          <a:p>
            <a:fld id="{FAB241E9-BA2C-4BC4-9C34-4A73D704A9B1}" type="slidenum">
              <a:rPr lang="en-GB" smtClean="0"/>
              <a:t>1</a:t>
            </a:fld>
            <a:endParaRPr lang="en-GB"/>
          </a:p>
        </p:txBody>
      </p:sp>
    </p:spTree>
    <p:extLst>
      <p:ext uri="{BB962C8B-B14F-4D97-AF65-F5344CB8AC3E}">
        <p14:creationId xmlns:p14="http://schemas.microsoft.com/office/powerpoint/2010/main" val="1996608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Aleks</a:t>
            </a:r>
          </a:p>
        </p:txBody>
      </p:sp>
      <p:sp>
        <p:nvSpPr>
          <p:cNvPr id="4" name="Slide Number Placeholder 3"/>
          <p:cNvSpPr>
            <a:spLocks noGrp="1"/>
          </p:cNvSpPr>
          <p:nvPr>
            <p:ph type="sldNum" sz="quarter" idx="10"/>
          </p:nvPr>
        </p:nvSpPr>
        <p:spPr/>
        <p:txBody>
          <a:bodyPr/>
          <a:lstStyle/>
          <a:p>
            <a:fld id="{FAB241E9-BA2C-4BC4-9C34-4A73D704A9B1}" type="slidenum">
              <a:rPr lang="en-GB" smtClean="0"/>
              <a:t>10</a:t>
            </a:fld>
            <a:endParaRPr lang="en-GB"/>
          </a:p>
        </p:txBody>
      </p:sp>
    </p:spTree>
    <p:extLst>
      <p:ext uri="{BB962C8B-B14F-4D97-AF65-F5344CB8AC3E}">
        <p14:creationId xmlns:p14="http://schemas.microsoft.com/office/powerpoint/2010/main" val="1145333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Eva</a:t>
            </a:r>
          </a:p>
          <a:p>
            <a:endParaRPr lang="en-GB">
              <a:cs typeface="Calibri"/>
            </a:endParaRPr>
          </a:p>
          <a:p>
            <a:r>
              <a:rPr lang="en-GB" dirty="0"/>
              <a:t>The </a:t>
            </a:r>
            <a:r>
              <a:rPr lang="en-GB" dirty="0" err="1"/>
              <a:t>RefugEAP</a:t>
            </a:r>
            <a:r>
              <a:rPr lang="en-GB" dirty="0"/>
              <a:t> Network builds on previous and ongoing work done in the area of access into, </a:t>
            </a:r>
            <a:r>
              <a:rPr lang="en-GB" dirty="0" err="1"/>
              <a:t>through</a:t>
            </a:r>
            <a:r>
              <a:rPr lang="en-GB" dirty="0"/>
              <a:t>, and out of higher education for forced migrants, such as Universities of Sanctuary, STAR, etc., but is unique in its exclusive focus on language, and in particular English language in the context of university access. </a:t>
            </a:r>
          </a:p>
          <a:p>
            <a:endParaRPr lang="en-GB" dirty="0">
              <a:cs typeface="Calibri"/>
            </a:endParaRPr>
          </a:p>
          <a:p>
            <a:r>
              <a:rPr lang="en-GB" dirty="0"/>
              <a:t>This focus is critical, because there is a relative lack of awareness and acknowledgement of the specialised English language needs forced migrants with aspirations to begin or continue university studies. That is, there is a wide array of valuable work being done around general ESOL, but this is often aimed at civic integration and immediate employment. Such employment may not be aligned with individuals’ previous qualifications and professional experiences prior to fleeing to the UK, or may represent younger, school-leaving refugees being told to adjust their expectations with respect to their future professional aspirations.  </a:t>
            </a:r>
          </a:p>
          <a:p>
            <a:endParaRPr lang="en-GB" dirty="0">
              <a:cs typeface="Calibri" panose="020F0502020204030204"/>
            </a:endParaRPr>
          </a:p>
          <a:p>
            <a:r>
              <a:rPr lang="en-GB" dirty="0"/>
              <a:t>Building the website and its content has involved bringing together interested practitioners from around the UK not only to share their own practice at their respective institutions or organisations, but to develop a new system of expanding a support network to reach stakeholders across the UK nations and potentially beyond. </a:t>
            </a:r>
          </a:p>
          <a:p>
            <a:endParaRPr lang="en-GB" dirty="0">
              <a:cs typeface="Calibri" panose="020F0502020204030204"/>
            </a:endParaRPr>
          </a:p>
          <a:p>
            <a:r>
              <a:rPr lang="en-GB" dirty="0"/>
              <a:t>Empowering practitioners to work-around and challenge prevailing Hostile Environment policies, bordering, neoliberal marketization of HE, while also </a:t>
            </a:r>
          </a:p>
          <a:p>
            <a:r>
              <a:rPr lang="en-GB" dirty="0"/>
              <a:t>harnessing and holding to account university marketing strategies re EDI, widening participation, internationalisation, rankings,  etc </a:t>
            </a:r>
            <a:endParaRPr lang="en-GB" dirty="0">
              <a:cs typeface="Calibri" panose="020F0502020204030204"/>
            </a:endParaRPr>
          </a:p>
          <a:p>
            <a:endParaRPr lang="en-GB" dirty="0">
              <a:cs typeface="Calibri"/>
            </a:endParaRPr>
          </a:p>
          <a:p>
            <a:endParaRPr lang="en-GB" dirty="0">
              <a:cs typeface="Calibri"/>
            </a:endParaRPr>
          </a:p>
          <a:p>
            <a:endParaRPr lang="en-GB">
              <a:cs typeface="Calibri"/>
            </a:endParaRPr>
          </a:p>
        </p:txBody>
      </p:sp>
      <p:sp>
        <p:nvSpPr>
          <p:cNvPr id="4" name="Slide Number Placeholder 3"/>
          <p:cNvSpPr>
            <a:spLocks noGrp="1"/>
          </p:cNvSpPr>
          <p:nvPr>
            <p:ph type="sldNum" sz="quarter" idx="10"/>
          </p:nvPr>
        </p:nvSpPr>
        <p:spPr/>
        <p:txBody>
          <a:bodyPr/>
          <a:lstStyle/>
          <a:p>
            <a:fld id="{FAB241E9-BA2C-4BC4-9C34-4A73D704A9B1}" type="slidenum">
              <a:rPr lang="en-GB" smtClean="0"/>
              <a:t>11</a:t>
            </a:fld>
            <a:endParaRPr lang="en-GB"/>
          </a:p>
        </p:txBody>
      </p:sp>
    </p:spTree>
    <p:extLst>
      <p:ext uri="{BB962C8B-B14F-4D97-AF65-F5344CB8AC3E}">
        <p14:creationId xmlns:p14="http://schemas.microsoft.com/office/powerpoint/2010/main" val="363698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Jade</a:t>
            </a:r>
            <a:endParaRPr lang="en-GB"/>
          </a:p>
        </p:txBody>
      </p:sp>
      <p:sp>
        <p:nvSpPr>
          <p:cNvPr id="4" name="Slide Number Placeholder 3"/>
          <p:cNvSpPr>
            <a:spLocks noGrp="1"/>
          </p:cNvSpPr>
          <p:nvPr>
            <p:ph type="sldNum" sz="quarter" idx="10"/>
          </p:nvPr>
        </p:nvSpPr>
        <p:spPr/>
        <p:txBody>
          <a:bodyPr/>
          <a:lstStyle/>
          <a:p>
            <a:fld id="{FAB241E9-BA2C-4BC4-9C34-4A73D704A9B1}" type="slidenum">
              <a:rPr lang="en-GB" smtClean="0"/>
              <a:t>12</a:t>
            </a:fld>
            <a:endParaRPr lang="en-GB"/>
          </a:p>
        </p:txBody>
      </p:sp>
    </p:spTree>
    <p:extLst>
      <p:ext uri="{BB962C8B-B14F-4D97-AF65-F5344CB8AC3E}">
        <p14:creationId xmlns:p14="http://schemas.microsoft.com/office/powerpoint/2010/main" val="736898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a:t>Jade</a:t>
            </a:r>
          </a:p>
        </p:txBody>
      </p:sp>
      <p:sp>
        <p:nvSpPr>
          <p:cNvPr id="4" name="Slide Number Placeholder 3"/>
          <p:cNvSpPr>
            <a:spLocks noGrp="1"/>
          </p:cNvSpPr>
          <p:nvPr>
            <p:ph type="sldNum" sz="quarter" idx="10"/>
          </p:nvPr>
        </p:nvSpPr>
        <p:spPr/>
        <p:txBody>
          <a:bodyPr/>
          <a:lstStyle/>
          <a:p>
            <a:fld id="{FAB241E9-BA2C-4BC4-9C34-4A73D704A9B1}" type="slidenum">
              <a:rPr lang="en-GB" smtClean="0"/>
              <a:t>13</a:t>
            </a:fld>
            <a:endParaRPr lang="en-GB"/>
          </a:p>
        </p:txBody>
      </p:sp>
    </p:spTree>
    <p:extLst>
      <p:ext uri="{BB962C8B-B14F-4D97-AF65-F5344CB8AC3E}">
        <p14:creationId xmlns:p14="http://schemas.microsoft.com/office/powerpoint/2010/main" val="917229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Jade</a:t>
            </a:r>
          </a:p>
        </p:txBody>
      </p:sp>
      <p:sp>
        <p:nvSpPr>
          <p:cNvPr id="4" name="Slide Number Placeholder 3"/>
          <p:cNvSpPr>
            <a:spLocks noGrp="1"/>
          </p:cNvSpPr>
          <p:nvPr>
            <p:ph type="sldNum" sz="quarter" idx="10"/>
          </p:nvPr>
        </p:nvSpPr>
        <p:spPr/>
        <p:txBody>
          <a:bodyPr/>
          <a:lstStyle/>
          <a:p>
            <a:fld id="{FAB241E9-BA2C-4BC4-9C34-4A73D704A9B1}" type="slidenum">
              <a:rPr lang="en-GB" smtClean="0"/>
              <a:t>14</a:t>
            </a:fld>
            <a:endParaRPr lang="en-GB"/>
          </a:p>
        </p:txBody>
      </p:sp>
    </p:spTree>
    <p:extLst>
      <p:ext uri="{BB962C8B-B14F-4D97-AF65-F5344CB8AC3E}">
        <p14:creationId xmlns:p14="http://schemas.microsoft.com/office/powerpoint/2010/main" val="4177601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Aleks</a:t>
            </a:r>
          </a:p>
        </p:txBody>
      </p:sp>
      <p:sp>
        <p:nvSpPr>
          <p:cNvPr id="4" name="Slide Number Placeholder 3"/>
          <p:cNvSpPr>
            <a:spLocks noGrp="1"/>
          </p:cNvSpPr>
          <p:nvPr>
            <p:ph type="sldNum" sz="quarter" idx="10"/>
          </p:nvPr>
        </p:nvSpPr>
        <p:spPr/>
        <p:txBody>
          <a:bodyPr/>
          <a:lstStyle/>
          <a:p>
            <a:fld id="{FAB241E9-BA2C-4BC4-9C34-4A73D704A9B1}" type="slidenum">
              <a:rPr lang="en-GB" smtClean="0"/>
              <a:t>15</a:t>
            </a:fld>
            <a:endParaRPr lang="en-GB"/>
          </a:p>
        </p:txBody>
      </p:sp>
    </p:spTree>
    <p:extLst>
      <p:ext uri="{BB962C8B-B14F-4D97-AF65-F5344CB8AC3E}">
        <p14:creationId xmlns:p14="http://schemas.microsoft.com/office/powerpoint/2010/main" val="65463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Aleks</a:t>
            </a:r>
          </a:p>
        </p:txBody>
      </p:sp>
      <p:sp>
        <p:nvSpPr>
          <p:cNvPr id="4" name="Slide Number Placeholder 3"/>
          <p:cNvSpPr>
            <a:spLocks noGrp="1"/>
          </p:cNvSpPr>
          <p:nvPr>
            <p:ph type="sldNum" sz="quarter" idx="10"/>
          </p:nvPr>
        </p:nvSpPr>
        <p:spPr/>
        <p:txBody>
          <a:bodyPr/>
          <a:lstStyle/>
          <a:p>
            <a:fld id="{FAB241E9-BA2C-4BC4-9C34-4A73D704A9B1}" type="slidenum">
              <a:rPr lang="en-GB" smtClean="0"/>
              <a:t>16</a:t>
            </a:fld>
            <a:endParaRPr lang="en-GB"/>
          </a:p>
        </p:txBody>
      </p:sp>
    </p:spTree>
    <p:extLst>
      <p:ext uri="{BB962C8B-B14F-4D97-AF65-F5344CB8AC3E}">
        <p14:creationId xmlns:p14="http://schemas.microsoft.com/office/powerpoint/2010/main" val="4221946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Tomasz</a:t>
            </a:r>
            <a:endParaRPr lang="en-GB"/>
          </a:p>
        </p:txBody>
      </p:sp>
      <p:sp>
        <p:nvSpPr>
          <p:cNvPr id="4" name="Slide Number Placeholder 3"/>
          <p:cNvSpPr>
            <a:spLocks noGrp="1"/>
          </p:cNvSpPr>
          <p:nvPr>
            <p:ph type="sldNum" sz="quarter" idx="10"/>
          </p:nvPr>
        </p:nvSpPr>
        <p:spPr/>
        <p:txBody>
          <a:bodyPr/>
          <a:lstStyle/>
          <a:p>
            <a:fld id="{FAB241E9-BA2C-4BC4-9C34-4A73D704A9B1}" type="slidenum">
              <a:rPr lang="en-GB" smtClean="0"/>
              <a:t>17</a:t>
            </a:fld>
            <a:endParaRPr lang="en-GB"/>
          </a:p>
        </p:txBody>
      </p:sp>
    </p:spTree>
    <p:extLst>
      <p:ext uri="{BB962C8B-B14F-4D97-AF65-F5344CB8AC3E}">
        <p14:creationId xmlns:p14="http://schemas.microsoft.com/office/powerpoint/2010/main" val="2124543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Tomasz</a:t>
            </a:r>
          </a:p>
          <a:p>
            <a:endParaRPr lang="en-GB">
              <a:cs typeface="Calibri"/>
            </a:endParaRPr>
          </a:p>
          <a:p>
            <a:r>
              <a:rPr lang="en-GB"/>
              <a:t>This Padlet has largely been developed with English for Academic Purposes practitioners, managers and researchers in mind, but may also be useful for others working in related areas. It aims to serve as a useful resource bank for anyone wishing to develop EAP (and related) provision for people with refugee backgrounds, with a view to facilitating their journey into HE. </a:t>
            </a:r>
          </a:p>
          <a:p>
            <a:endParaRPr lang="en-GB">
              <a:cs typeface="Calibri"/>
            </a:endParaRPr>
          </a:p>
          <a:p>
            <a:r>
              <a:rPr lang="en-GB">
                <a:cs typeface="Calibri"/>
              </a:rPr>
              <a:t>Examples of resources include:</a:t>
            </a:r>
          </a:p>
          <a:p>
            <a:pPr marL="171450" indent="-171450">
              <a:buFont typeface="Calibri"/>
              <a:buChar char="-"/>
            </a:pPr>
            <a:r>
              <a:rPr lang="en-GB">
                <a:cs typeface="Calibri"/>
              </a:rPr>
              <a:t>Supportive communities and mailing lists</a:t>
            </a:r>
          </a:p>
          <a:p>
            <a:pPr marL="171450" indent="-171450">
              <a:buFont typeface="Calibri"/>
              <a:buChar char="-"/>
            </a:pPr>
            <a:r>
              <a:rPr lang="en-GB">
                <a:cs typeface="Calibri"/>
              </a:rPr>
              <a:t>Examples of sanctuary widening participation initiatives across HE and EAP</a:t>
            </a:r>
          </a:p>
          <a:p>
            <a:pPr marL="171450" indent="-171450">
              <a:buFont typeface="Calibri"/>
              <a:buChar char="-"/>
            </a:pPr>
            <a:r>
              <a:rPr lang="en-GB">
                <a:cs typeface="Calibri"/>
              </a:rPr>
              <a:t>Trauma-informed practice</a:t>
            </a:r>
          </a:p>
          <a:p>
            <a:pPr marL="171450" indent="-171450">
              <a:buFont typeface="Calibri"/>
              <a:buChar char="-"/>
            </a:pPr>
            <a:r>
              <a:rPr lang="en-GB">
                <a:cs typeface="Calibri"/>
              </a:rPr>
              <a:t>Well-being more generally</a:t>
            </a:r>
          </a:p>
          <a:p>
            <a:pPr marL="171450" indent="-171450">
              <a:buFont typeface="Calibri"/>
              <a:buChar char="-"/>
            </a:pPr>
            <a:r>
              <a:rPr lang="en-GB">
                <a:cs typeface="Calibri"/>
              </a:rPr>
              <a:t>Training resources – teaching English to Refugees</a:t>
            </a:r>
          </a:p>
          <a:p>
            <a:pPr marL="171450" indent="-171450">
              <a:buFont typeface="Calibri"/>
              <a:buChar char="-"/>
            </a:pPr>
            <a:r>
              <a:rPr lang="en-GB">
                <a:cs typeface="Calibri"/>
              </a:rPr>
              <a:t>Volunteering and activism in refugee education</a:t>
            </a:r>
          </a:p>
          <a:p>
            <a:pPr marL="171450" indent="-171450">
              <a:buFont typeface="Calibri"/>
              <a:buChar char="-"/>
            </a:pPr>
            <a:r>
              <a:rPr lang="en-GB">
                <a:cs typeface="Calibri"/>
              </a:rPr>
              <a:t>Pastoral support</a:t>
            </a:r>
          </a:p>
          <a:p>
            <a:pPr marL="171450" indent="-171450">
              <a:buFont typeface="Calibri"/>
              <a:buChar char="-"/>
            </a:pPr>
            <a:r>
              <a:rPr lang="en-GB">
                <a:cs typeface="Calibri"/>
              </a:rPr>
              <a:t>Useful partner organisations and movements (specific to education)</a:t>
            </a:r>
          </a:p>
          <a:p>
            <a:pPr marL="171450" indent="-171450">
              <a:buFont typeface="Calibri"/>
              <a:buChar char="-"/>
            </a:pPr>
            <a:r>
              <a:rPr lang="en-GB">
                <a:cs typeface="Calibri"/>
              </a:rPr>
              <a:t>Courses and resources for learning English</a:t>
            </a:r>
          </a:p>
          <a:p>
            <a:pPr marL="171450" indent="-171450">
              <a:buFont typeface="Calibri"/>
              <a:buChar char="-"/>
            </a:pPr>
            <a:r>
              <a:rPr lang="en-GB">
                <a:cs typeface="Calibri"/>
              </a:rPr>
              <a:t>Research related to Sanctuary and HE and refugees</a:t>
            </a:r>
          </a:p>
          <a:p>
            <a:pPr marL="171450" indent="-171450">
              <a:buFont typeface="Calibri"/>
              <a:buChar char="-"/>
            </a:pPr>
            <a:r>
              <a:rPr lang="en-GB">
                <a:cs typeface="Calibri"/>
              </a:rPr>
              <a:t>Relevant job descriptions and volunteering opportunities </a:t>
            </a:r>
          </a:p>
          <a:p>
            <a:pPr marL="171450" indent="-171450">
              <a:buFont typeface="Calibri"/>
              <a:buChar char="-"/>
            </a:pPr>
            <a:endParaRPr lang="en-GB">
              <a:cs typeface="Calibri"/>
            </a:endParaRPr>
          </a:p>
          <a:p>
            <a:pPr marL="171450" indent="-171450">
              <a:buFont typeface="Calibri"/>
              <a:buChar char="-"/>
            </a:pPr>
            <a:r>
              <a:rPr lang="en-GB"/>
              <a:t>Please feel free to scan the QR code and add to this Padlet if you have resources/links on this topic which might help others who are working in this area. Contributions are set to 'anonymous', but you are free to add your name to any posts/comments if you wish to. </a:t>
            </a:r>
            <a:endParaRPr lang="en-GB">
              <a:cs typeface="Calibri"/>
            </a:endParaRPr>
          </a:p>
        </p:txBody>
      </p:sp>
      <p:sp>
        <p:nvSpPr>
          <p:cNvPr id="4" name="Slide Number Placeholder 3"/>
          <p:cNvSpPr>
            <a:spLocks noGrp="1"/>
          </p:cNvSpPr>
          <p:nvPr>
            <p:ph type="sldNum" sz="quarter" idx="10"/>
          </p:nvPr>
        </p:nvSpPr>
        <p:spPr/>
        <p:txBody>
          <a:bodyPr/>
          <a:lstStyle/>
          <a:p>
            <a:fld id="{FAB241E9-BA2C-4BC4-9C34-4A73D704A9B1}" type="slidenum">
              <a:rPr lang="en-GB" smtClean="0"/>
              <a:t>18</a:t>
            </a:fld>
            <a:endParaRPr lang="en-GB"/>
          </a:p>
        </p:txBody>
      </p:sp>
    </p:spTree>
    <p:extLst>
      <p:ext uri="{BB962C8B-B14F-4D97-AF65-F5344CB8AC3E}">
        <p14:creationId xmlns:p14="http://schemas.microsoft.com/office/powerpoint/2010/main" val="1109268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Tomasz</a:t>
            </a:r>
          </a:p>
          <a:p>
            <a:endParaRPr lang="en-GB">
              <a:cs typeface="Calibri"/>
            </a:endParaRPr>
          </a:p>
          <a:p>
            <a:r>
              <a:rPr lang="en-GB"/>
              <a:t>In terms of general tips:</a:t>
            </a:r>
            <a:endParaRPr lang="en-GB">
              <a:cs typeface="Calibri"/>
            </a:endParaRPr>
          </a:p>
          <a:p>
            <a:endParaRPr lang="en-GB"/>
          </a:p>
          <a:p>
            <a:r>
              <a:rPr lang="en-GB"/>
              <a:t>Start by connecting with others who share your vision for the provision you want to develop. This may include colleagues within your university or external partners in the community. Tap into an inspiring vision for the provision that aligns with key university strategies and systems. This will help to ensure that your proposal is well-supported and has the potential to achieve institutional buy-in. Begin small by demonstrating the impact of your provision. This will help to build momentum and garner support from stakeholders. Find partner organizations that share your vision and can help you to achieve your goals. This may include community organizations, businesses, or other academic institutions. Link your proposal to key university strategies and systems, and feed into national and international rankings where possible. This will help to demonstrate the value of your provision and increase its visibility. Develop strategies to mitigate concerns about revenue loss. This may include exploring alternative funding sources or finding ways to offset costs. Base your proposals on evidence wherever possible. This may include research studies or data-driven analysis. Finally, gain the backing of advocates at a higher level within your organization. This will help to ensure that your proposal receives the necessary resources and support to be successful. By following these steps, you can develop a strong and well-supported provision that meets the needs of your institution and the wider community.</a:t>
            </a:r>
            <a:endParaRPr lang="en-GB">
              <a:cs typeface="Calibri"/>
            </a:endParaRPr>
          </a:p>
          <a:p>
            <a:endParaRPr lang="en-GB">
              <a:cs typeface="Calibri"/>
            </a:endParaRPr>
          </a:p>
          <a:p>
            <a:r>
              <a:rPr lang="en-GB"/>
              <a:t>These tips are aimed at developing an EAP sanctuary provision:</a:t>
            </a:r>
            <a:endParaRPr lang="en-GB">
              <a:cs typeface="Calibri"/>
            </a:endParaRPr>
          </a:p>
          <a:p>
            <a:endParaRPr lang="en-GB"/>
          </a:p>
          <a:p>
            <a:r>
              <a:rPr lang="en-GB"/>
              <a:t>Entry requirements and expectations for pre-sessional fee waivers: When developing EAP sanctuary provision, it is important to establish clear entry requirements for the program. This may include specific language proficiency levels, academic requirements, or other criteria. Additionally, you should consider offering fee waivers for pre-sessional courses for students who meet certain criteria, such as those from low-income backgrounds or those with demonstrated financial need. Consider how to identify and meet additional needs: To ensure that your EAP sanctuary provision is effective, it is important to consider how to identify and meet additional needs of students beyond language support. This may include conducting a needs analysis to identify specific areas where students require additional support, offering targeted intervention programs (TIPs), or providing additional academic support services. Evidence of language level: It is important to have a clear understanding of the language levels of students entering your EAP sanctuary provision. You may consider offering free language proficiency tests to students to ensure that they are placed in the appropriate level of language support. Joined-up provision and pathway support: It is important to develop a joined-up provision and pathway support system for students in your EAP sanctuary provision. This means ensuring that the support offered is integrated with other academic programs and pathways, both into and out of your program. For example, you may consider developing clear pathways for students to progress from your EAP sanctuary provision into academic programs, as well as offering support for students who are transitioning out of your program and into other academic programs.</a:t>
            </a:r>
            <a:endParaRPr lang="en-GB">
              <a:cs typeface="Calibri"/>
            </a:endParaRPr>
          </a:p>
          <a:p>
            <a:endParaRPr lang="en-GB">
              <a:cs typeface="Calibri"/>
            </a:endParaRPr>
          </a:p>
          <a:p>
            <a:endParaRPr lang="en-GB">
              <a:cs typeface="Calibri"/>
            </a:endParaRPr>
          </a:p>
        </p:txBody>
      </p:sp>
      <p:sp>
        <p:nvSpPr>
          <p:cNvPr id="4" name="Slide Number Placeholder 3"/>
          <p:cNvSpPr>
            <a:spLocks noGrp="1"/>
          </p:cNvSpPr>
          <p:nvPr>
            <p:ph type="sldNum" sz="quarter" idx="10"/>
          </p:nvPr>
        </p:nvSpPr>
        <p:spPr/>
        <p:txBody>
          <a:bodyPr/>
          <a:lstStyle/>
          <a:p>
            <a:fld id="{FAB241E9-BA2C-4BC4-9C34-4A73D704A9B1}" type="slidenum">
              <a:rPr lang="en-GB" smtClean="0"/>
              <a:t>19</a:t>
            </a:fld>
            <a:endParaRPr lang="en-GB"/>
          </a:p>
        </p:txBody>
      </p:sp>
    </p:spTree>
    <p:extLst>
      <p:ext uri="{BB962C8B-B14F-4D97-AF65-F5344CB8AC3E}">
        <p14:creationId xmlns:p14="http://schemas.microsoft.com/office/powerpoint/2010/main" val="3611574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Aleks</a:t>
            </a:r>
          </a:p>
        </p:txBody>
      </p:sp>
      <p:sp>
        <p:nvSpPr>
          <p:cNvPr id="4" name="Slide Number Placeholder 3"/>
          <p:cNvSpPr>
            <a:spLocks noGrp="1"/>
          </p:cNvSpPr>
          <p:nvPr>
            <p:ph type="sldNum" sz="quarter" idx="10"/>
          </p:nvPr>
        </p:nvSpPr>
        <p:spPr/>
        <p:txBody>
          <a:bodyPr/>
          <a:lstStyle/>
          <a:p>
            <a:fld id="{FAB241E9-BA2C-4BC4-9C34-4A73D704A9B1}" type="slidenum">
              <a:rPr lang="en-GB" smtClean="0"/>
              <a:t>2</a:t>
            </a:fld>
            <a:endParaRPr lang="en-GB"/>
          </a:p>
        </p:txBody>
      </p:sp>
    </p:spTree>
    <p:extLst>
      <p:ext uri="{BB962C8B-B14F-4D97-AF65-F5344CB8AC3E}">
        <p14:creationId xmlns:p14="http://schemas.microsoft.com/office/powerpoint/2010/main" val="3506376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Tomasz </a:t>
            </a:r>
            <a:endParaRPr lang="en-US"/>
          </a:p>
          <a:p>
            <a:endParaRPr lang="en-GB"/>
          </a:p>
          <a:p>
            <a:r>
              <a:rPr lang="en-GB"/>
              <a:t>There is a growing demand for English language provision for vulnerable adults and children among refugees, asylum seekers and forced migrants in Glasgow, Scotland. To address this need, my colleague from The University of Strathclyde and I have implemented an initiative that allows our MSc TESOLIC students to observe, support and teach vulnerable learners while developing access to potential research data. The program focuses on trauma-informed pedagogy, which recognizes the impact of trauma on students' learning and well-being and seeks to create a safe and supportive learning environment. The program involves a cycle of research, training, teaching, reflection and research again, with the aim of enhancing the quality of learning and teaching and developing collaborative partnerships between TESOL programs, students and ESOL provision providers. Early findings suggest that the program has created greater awareness of the challenges that stakeholders may encounter when working with vulnerable adults and has helped to develop a better understanding of teaching strategies and research.</a:t>
            </a:r>
          </a:p>
          <a:p>
            <a:endParaRPr lang="en-GB">
              <a:cs typeface="Calibri"/>
            </a:endParaRPr>
          </a:p>
        </p:txBody>
      </p:sp>
      <p:sp>
        <p:nvSpPr>
          <p:cNvPr id="4" name="Slide Number Placeholder 3"/>
          <p:cNvSpPr>
            <a:spLocks noGrp="1"/>
          </p:cNvSpPr>
          <p:nvPr>
            <p:ph type="sldNum" sz="quarter" idx="10"/>
          </p:nvPr>
        </p:nvSpPr>
        <p:spPr/>
        <p:txBody>
          <a:bodyPr/>
          <a:lstStyle/>
          <a:p>
            <a:fld id="{FAB241E9-BA2C-4BC4-9C34-4A73D704A9B1}" type="slidenum">
              <a:rPr lang="en-GB" smtClean="0"/>
              <a:t>20</a:t>
            </a:fld>
            <a:endParaRPr lang="en-GB"/>
          </a:p>
        </p:txBody>
      </p:sp>
    </p:spTree>
    <p:extLst>
      <p:ext uri="{BB962C8B-B14F-4D97-AF65-F5344CB8AC3E}">
        <p14:creationId xmlns:p14="http://schemas.microsoft.com/office/powerpoint/2010/main" val="1188595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Tomasz</a:t>
            </a:r>
          </a:p>
        </p:txBody>
      </p:sp>
      <p:sp>
        <p:nvSpPr>
          <p:cNvPr id="4" name="Slide Number Placeholder 3"/>
          <p:cNvSpPr>
            <a:spLocks noGrp="1"/>
          </p:cNvSpPr>
          <p:nvPr>
            <p:ph type="sldNum" sz="quarter" idx="10"/>
          </p:nvPr>
        </p:nvSpPr>
        <p:spPr/>
        <p:txBody>
          <a:bodyPr/>
          <a:lstStyle/>
          <a:p>
            <a:fld id="{FAB241E9-BA2C-4BC4-9C34-4A73D704A9B1}" type="slidenum">
              <a:rPr lang="en-GB" smtClean="0"/>
              <a:t>21</a:t>
            </a:fld>
            <a:endParaRPr lang="en-GB"/>
          </a:p>
        </p:txBody>
      </p:sp>
    </p:spTree>
    <p:extLst>
      <p:ext uri="{BB962C8B-B14F-4D97-AF65-F5344CB8AC3E}">
        <p14:creationId xmlns:p14="http://schemas.microsoft.com/office/powerpoint/2010/main" val="1087523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Eva</a:t>
            </a:r>
          </a:p>
          <a:p>
            <a:endParaRPr lang="en-GB">
              <a:cs typeface="Calibri"/>
            </a:endParaRPr>
          </a:p>
          <a:p>
            <a:r>
              <a:rPr lang="en-GB">
                <a:cs typeface="Calibri"/>
              </a:rPr>
              <a:t>Emphasise the fact that we are looking for more contributions for Eva's repository.</a:t>
            </a:r>
          </a:p>
          <a:p>
            <a:endParaRPr lang="en-GB">
              <a:cs typeface="Calibri"/>
            </a:endParaRPr>
          </a:p>
          <a:p>
            <a:r>
              <a:rPr lang="en-GB">
                <a:cs typeface="Calibri"/>
              </a:rPr>
              <a:t>We are complementing the HERE network</a:t>
            </a:r>
          </a:p>
        </p:txBody>
      </p:sp>
      <p:sp>
        <p:nvSpPr>
          <p:cNvPr id="4" name="Slide Number Placeholder 3"/>
          <p:cNvSpPr>
            <a:spLocks noGrp="1"/>
          </p:cNvSpPr>
          <p:nvPr>
            <p:ph type="sldNum" sz="quarter" idx="10"/>
          </p:nvPr>
        </p:nvSpPr>
        <p:spPr/>
        <p:txBody>
          <a:bodyPr/>
          <a:lstStyle/>
          <a:p>
            <a:fld id="{FAB241E9-BA2C-4BC4-9C34-4A73D704A9B1}" type="slidenum">
              <a:rPr lang="en-GB" smtClean="0"/>
              <a:t>22</a:t>
            </a:fld>
            <a:endParaRPr lang="en-GB"/>
          </a:p>
        </p:txBody>
      </p:sp>
    </p:spTree>
    <p:extLst>
      <p:ext uri="{BB962C8B-B14F-4D97-AF65-F5344CB8AC3E}">
        <p14:creationId xmlns:p14="http://schemas.microsoft.com/office/powerpoint/2010/main" val="1475013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Eva</a:t>
            </a:r>
            <a:endParaRPr lang="en-GB"/>
          </a:p>
        </p:txBody>
      </p:sp>
      <p:sp>
        <p:nvSpPr>
          <p:cNvPr id="4" name="Slide Number Placeholder 3"/>
          <p:cNvSpPr>
            <a:spLocks noGrp="1"/>
          </p:cNvSpPr>
          <p:nvPr>
            <p:ph type="sldNum" sz="quarter" idx="10"/>
          </p:nvPr>
        </p:nvSpPr>
        <p:spPr/>
        <p:txBody>
          <a:bodyPr/>
          <a:lstStyle/>
          <a:p>
            <a:fld id="{FAB241E9-BA2C-4BC4-9C34-4A73D704A9B1}" type="slidenum">
              <a:rPr lang="en-GB" smtClean="0"/>
              <a:t>23</a:t>
            </a:fld>
            <a:endParaRPr lang="en-GB"/>
          </a:p>
        </p:txBody>
      </p:sp>
    </p:spTree>
    <p:extLst>
      <p:ext uri="{BB962C8B-B14F-4D97-AF65-F5344CB8AC3E}">
        <p14:creationId xmlns:p14="http://schemas.microsoft.com/office/powerpoint/2010/main" val="3267195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Eva</a:t>
            </a:r>
          </a:p>
        </p:txBody>
      </p:sp>
      <p:sp>
        <p:nvSpPr>
          <p:cNvPr id="4" name="Slide Number Placeholder 3"/>
          <p:cNvSpPr>
            <a:spLocks noGrp="1"/>
          </p:cNvSpPr>
          <p:nvPr>
            <p:ph type="sldNum" sz="quarter" idx="10"/>
          </p:nvPr>
        </p:nvSpPr>
        <p:spPr/>
        <p:txBody>
          <a:bodyPr/>
          <a:lstStyle/>
          <a:p>
            <a:fld id="{FAB241E9-BA2C-4BC4-9C34-4A73D704A9B1}" type="slidenum">
              <a:rPr lang="en-GB" smtClean="0"/>
              <a:t>24</a:t>
            </a:fld>
            <a:endParaRPr lang="en-GB"/>
          </a:p>
        </p:txBody>
      </p:sp>
    </p:spTree>
    <p:extLst>
      <p:ext uri="{BB962C8B-B14F-4D97-AF65-F5344CB8AC3E}">
        <p14:creationId xmlns:p14="http://schemas.microsoft.com/office/powerpoint/2010/main" val="1712631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Eva – added Tomasz's blog entry (Fri 14 April). Jonathan's blog title is still to come (to be added on 15th April)</a:t>
            </a:r>
          </a:p>
        </p:txBody>
      </p:sp>
      <p:sp>
        <p:nvSpPr>
          <p:cNvPr id="4" name="Slide Number Placeholder 3"/>
          <p:cNvSpPr>
            <a:spLocks noGrp="1"/>
          </p:cNvSpPr>
          <p:nvPr>
            <p:ph type="sldNum" sz="quarter" idx="10"/>
          </p:nvPr>
        </p:nvSpPr>
        <p:spPr/>
        <p:txBody>
          <a:bodyPr/>
          <a:lstStyle/>
          <a:p>
            <a:fld id="{FAB241E9-BA2C-4BC4-9C34-4A73D704A9B1}" type="slidenum">
              <a:rPr lang="en-GB" smtClean="0"/>
              <a:t>25</a:t>
            </a:fld>
            <a:endParaRPr lang="en-GB"/>
          </a:p>
        </p:txBody>
      </p:sp>
    </p:spTree>
    <p:extLst>
      <p:ext uri="{BB962C8B-B14F-4D97-AF65-F5344CB8AC3E}">
        <p14:creationId xmlns:p14="http://schemas.microsoft.com/office/powerpoint/2010/main" val="1733565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Eva – could you briefly introduce Jonathan's blog contribution here? </a:t>
            </a:r>
            <a:r>
              <a:rPr lang="en-GB" err="1">
                <a:cs typeface="Calibri"/>
              </a:rPr>
              <a:t>Sth</a:t>
            </a:r>
            <a:r>
              <a:rPr lang="en-GB">
                <a:cs typeface="Calibri"/>
              </a:rPr>
              <a:t> like – Jonathan wasn't able to attend in person today but has recorded a short video highlighting the main points from his blog post on the RN website</a:t>
            </a:r>
          </a:p>
        </p:txBody>
      </p:sp>
      <p:sp>
        <p:nvSpPr>
          <p:cNvPr id="4" name="Slide Number Placeholder 3"/>
          <p:cNvSpPr>
            <a:spLocks noGrp="1"/>
          </p:cNvSpPr>
          <p:nvPr>
            <p:ph type="sldNum" sz="quarter" idx="10"/>
          </p:nvPr>
        </p:nvSpPr>
        <p:spPr/>
        <p:txBody>
          <a:bodyPr/>
          <a:lstStyle/>
          <a:p>
            <a:fld id="{FAB241E9-BA2C-4BC4-9C34-4A73D704A9B1}" type="slidenum">
              <a:rPr lang="en-GB" smtClean="0"/>
              <a:t>26</a:t>
            </a:fld>
            <a:endParaRPr lang="en-GB"/>
          </a:p>
        </p:txBody>
      </p:sp>
    </p:spTree>
    <p:extLst>
      <p:ext uri="{BB962C8B-B14F-4D97-AF65-F5344CB8AC3E}">
        <p14:creationId xmlns:p14="http://schemas.microsoft.com/office/powerpoint/2010/main" val="848581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Tomasz – when will we have access to the website so that I can embed the events here? Unless we have a separate list of the events?</a:t>
            </a:r>
            <a:endParaRPr lang="en-GB"/>
          </a:p>
        </p:txBody>
      </p:sp>
      <p:sp>
        <p:nvSpPr>
          <p:cNvPr id="4" name="Slide Number Placeholder 3"/>
          <p:cNvSpPr>
            <a:spLocks noGrp="1"/>
          </p:cNvSpPr>
          <p:nvPr>
            <p:ph type="sldNum" sz="quarter" idx="10"/>
          </p:nvPr>
        </p:nvSpPr>
        <p:spPr/>
        <p:txBody>
          <a:bodyPr/>
          <a:lstStyle/>
          <a:p>
            <a:fld id="{FAB241E9-BA2C-4BC4-9C34-4A73D704A9B1}" type="slidenum">
              <a:rPr lang="en-GB" smtClean="0"/>
              <a:t>27</a:t>
            </a:fld>
            <a:endParaRPr lang="en-GB"/>
          </a:p>
        </p:txBody>
      </p:sp>
    </p:spTree>
    <p:extLst>
      <p:ext uri="{BB962C8B-B14F-4D97-AF65-F5344CB8AC3E}">
        <p14:creationId xmlns:p14="http://schemas.microsoft.com/office/powerpoint/2010/main" val="427433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Tomasz – shall we dedicate one slide to the events?</a:t>
            </a:r>
          </a:p>
        </p:txBody>
      </p:sp>
      <p:sp>
        <p:nvSpPr>
          <p:cNvPr id="4" name="Slide Number Placeholder 3"/>
          <p:cNvSpPr>
            <a:spLocks noGrp="1"/>
          </p:cNvSpPr>
          <p:nvPr>
            <p:ph type="sldNum" sz="quarter" idx="10"/>
          </p:nvPr>
        </p:nvSpPr>
        <p:spPr/>
        <p:txBody>
          <a:bodyPr/>
          <a:lstStyle/>
          <a:p>
            <a:fld id="{FAB241E9-BA2C-4BC4-9C34-4A73D704A9B1}" type="slidenum">
              <a:rPr lang="en-GB" smtClean="0"/>
              <a:t>28</a:t>
            </a:fld>
            <a:endParaRPr lang="en-GB"/>
          </a:p>
        </p:txBody>
      </p:sp>
    </p:spTree>
    <p:extLst>
      <p:ext uri="{BB962C8B-B14F-4D97-AF65-F5344CB8AC3E}">
        <p14:creationId xmlns:p14="http://schemas.microsoft.com/office/powerpoint/2010/main" val="19155858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Aleks</a:t>
            </a:r>
          </a:p>
        </p:txBody>
      </p:sp>
      <p:sp>
        <p:nvSpPr>
          <p:cNvPr id="4" name="Slide Number Placeholder 3"/>
          <p:cNvSpPr>
            <a:spLocks noGrp="1"/>
          </p:cNvSpPr>
          <p:nvPr>
            <p:ph type="sldNum" sz="quarter" idx="10"/>
          </p:nvPr>
        </p:nvSpPr>
        <p:spPr/>
        <p:txBody>
          <a:bodyPr/>
          <a:lstStyle/>
          <a:p>
            <a:fld id="{FAB241E9-BA2C-4BC4-9C34-4A73D704A9B1}" type="slidenum">
              <a:rPr lang="en-GB" smtClean="0"/>
              <a:t>29</a:t>
            </a:fld>
            <a:endParaRPr lang="en-GB"/>
          </a:p>
        </p:txBody>
      </p:sp>
    </p:spTree>
    <p:extLst>
      <p:ext uri="{BB962C8B-B14F-4D97-AF65-F5344CB8AC3E}">
        <p14:creationId xmlns:p14="http://schemas.microsoft.com/office/powerpoint/2010/main" val="2848111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Aleks</a:t>
            </a:r>
            <a:endParaRPr lang="en-GB"/>
          </a:p>
        </p:txBody>
      </p:sp>
      <p:sp>
        <p:nvSpPr>
          <p:cNvPr id="4" name="Slide Number Placeholder 3"/>
          <p:cNvSpPr>
            <a:spLocks noGrp="1"/>
          </p:cNvSpPr>
          <p:nvPr>
            <p:ph type="sldNum" sz="quarter" idx="10"/>
          </p:nvPr>
        </p:nvSpPr>
        <p:spPr/>
        <p:txBody>
          <a:bodyPr/>
          <a:lstStyle/>
          <a:p>
            <a:fld id="{FAB241E9-BA2C-4BC4-9C34-4A73D704A9B1}" type="slidenum">
              <a:rPr lang="en-GB" smtClean="0"/>
              <a:t>3</a:t>
            </a:fld>
            <a:endParaRPr lang="en-GB"/>
          </a:p>
        </p:txBody>
      </p:sp>
    </p:spTree>
    <p:extLst>
      <p:ext uri="{BB962C8B-B14F-4D97-AF65-F5344CB8AC3E}">
        <p14:creationId xmlns:p14="http://schemas.microsoft.com/office/powerpoint/2010/main" val="1961039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Aleks</a:t>
            </a:r>
          </a:p>
        </p:txBody>
      </p:sp>
      <p:sp>
        <p:nvSpPr>
          <p:cNvPr id="4" name="Slide Number Placeholder 3"/>
          <p:cNvSpPr>
            <a:spLocks noGrp="1"/>
          </p:cNvSpPr>
          <p:nvPr>
            <p:ph type="sldNum" sz="quarter" idx="10"/>
          </p:nvPr>
        </p:nvSpPr>
        <p:spPr/>
        <p:txBody>
          <a:bodyPr/>
          <a:lstStyle/>
          <a:p>
            <a:fld id="{FAB241E9-BA2C-4BC4-9C34-4A73D704A9B1}" type="slidenum">
              <a:rPr lang="en-GB" smtClean="0"/>
              <a:t>30</a:t>
            </a:fld>
            <a:endParaRPr lang="en-GB"/>
          </a:p>
        </p:txBody>
      </p:sp>
    </p:spTree>
    <p:extLst>
      <p:ext uri="{BB962C8B-B14F-4D97-AF65-F5344CB8AC3E}">
        <p14:creationId xmlns:p14="http://schemas.microsoft.com/office/powerpoint/2010/main" val="18927923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Aleks</a:t>
            </a:r>
          </a:p>
        </p:txBody>
      </p:sp>
      <p:sp>
        <p:nvSpPr>
          <p:cNvPr id="4" name="Slide Number Placeholder 3"/>
          <p:cNvSpPr>
            <a:spLocks noGrp="1"/>
          </p:cNvSpPr>
          <p:nvPr>
            <p:ph type="sldNum" sz="quarter" idx="5"/>
          </p:nvPr>
        </p:nvSpPr>
        <p:spPr/>
        <p:txBody>
          <a:bodyPr/>
          <a:lstStyle/>
          <a:p>
            <a:fld id="{FAB241E9-BA2C-4BC4-9C34-4A73D704A9B1}" type="slidenum">
              <a:rPr lang="en-GB" smtClean="0"/>
              <a:t>31</a:t>
            </a:fld>
            <a:endParaRPr lang="en-GB"/>
          </a:p>
        </p:txBody>
      </p:sp>
    </p:spTree>
    <p:extLst>
      <p:ext uri="{BB962C8B-B14F-4D97-AF65-F5344CB8AC3E}">
        <p14:creationId xmlns:p14="http://schemas.microsoft.com/office/powerpoint/2010/main" val="4266902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Aleks</a:t>
            </a:r>
            <a:endParaRPr lang="en-GB"/>
          </a:p>
        </p:txBody>
      </p:sp>
      <p:sp>
        <p:nvSpPr>
          <p:cNvPr id="4" name="Slide Number Placeholder 3"/>
          <p:cNvSpPr>
            <a:spLocks noGrp="1"/>
          </p:cNvSpPr>
          <p:nvPr>
            <p:ph type="sldNum" sz="quarter" idx="10"/>
          </p:nvPr>
        </p:nvSpPr>
        <p:spPr/>
        <p:txBody>
          <a:bodyPr/>
          <a:lstStyle/>
          <a:p>
            <a:fld id="{FAB241E9-BA2C-4BC4-9C34-4A73D704A9B1}" type="slidenum">
              <a:rPr lang="en-GB" smtClean="0"/>
              <a:t>4</a:t>
            </a:fld>
            <a:endParaRPr lang="en-GB"/>
          </a:p>
        </p:txBody>
      </p:sp>
    </p:spTree>
    <p:extLst>
      <p:ext uri="{BB962C8B-B14F-4D97-AF65-F5344CB8AC3E}">
        <p14:creationId xmlns:p14="http://schemas.microsoft.com/office/powerpoint/2010/main" val="2765025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Aleks</a:t>
            </a:r>
          </a:p>
        </p:txBody>
      </p:sp>
      <p:sp>
        <p:nvSpPr>
          <p:cNvPr id="4" name="Slide Number Placeholder 3"/>
          <p:cNvSpPr>
            <a:spLocks noGrp="1"/>
          </p:cNvSpPr>
          <p:nvPr>
            <p:ph type="sldNum" sz="quarter" idx="10"/>
          </p:nvPr>
        </p:nvSpPr>
        <p:spPr/>
        <p:txBody>
          <a:bodyPr/>
          <a:lstStyle/>
          <a:p>
            <a:fld id="{FAB241E9-BA2C-4BC4-9C34-4A73D704A9B1}" type="slidenum">
              <a:rPr lang="en-GB" smtClean="0"/>
              <a:t>5</a:t>
            </a:fld>
            <a:endParaRPr lang="en-GB"/>
          </a:p>
        </p:txBody>
      </p:sp>
    </p:spTree>
    <p:extLst>
      <p:ext uri="{BB962C8B-B14F-4D97-AF65-F5344CB8AC3E}">
        <p14:creationId xmlns:p14="http://schemas.microsoft.com/office/powerpoint/2010/main" val="1944807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Aleks</a:t>
            </a:r>
          </a:p>
        </p:txBody>
      </p:sp>
      <p:sp>
        <p:nvSpPr>
          <p:cNvPr id="4" name="Slide Number Placeholder 3"/>
          <p:cNvSpPr>
            <a:spLocks noGrp="1"/>
          </p:cNvSpPr>
          <p:nvPr>
            <p:ph type="sldNum" sz="quarter" idx="10"/>
          </p:nvPr>
        </p:nvSpPr>
        <p:spPr/>
        <p:txBody>
          <a:bodyPr/>
          <a:lstStyle/>
          <a:p>
            <a:fld id="{FAB241E9-BA2C-4BC4-9C34-4A73D704A9B1}" type="slidenum">
              <a:rPr lang="en-GB" smtClean="0"/>
              <a:t>6</a:t>
            </a:fld>
            <a:endParaRPr lang="en-GB"/>
          </a:p>
        </p:txBody>
      </p:sp>
    </p:spTree>
    <p:extLst>
      <p:ext uri="{BB962C8B-B14F-4D97-AF65-F5344CB8AC3E}">
        <p14:creationId xmlns:p14="http://schemas.microsoft.com/office/powerpoint/2010/main" val="1253523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Aleks</a:t>
            </a:r>
          </a:p>
        </p:txBody>
      </p:sp>
      <p:sp>
        <p:nvSpPr>
          <p:cNvPr id="4" name="Slide Number Placeholder 3"/>
          <p:cNvSpPr>
            <a:spLocks noGrp="1"/>
          </p:cNvSpPr>
          <p:nvPr>
            <p:ph type="sldNum" sz="quarter" idx="10"/>
          </p:nvPr>
        </p:nvSpPr>
        <p:spPr/>
        <p:txBody>
          <a:bodyPr/>
          <a:lstStyle/>
          <a:p>
            <a:fld id="{FAB241E9-BA2C-4BC4-9C34-4A73D704A9B1}" type="slidenum">
              <a:rPr lang="en-GB" smtClean="0"/>
              <a:t>7</a:t>
            </a:fld>
            <a:endParaRPr lang="en-GB"/>
          </a:p>
        </p:txBody>
      </p:sp>
    </p:spTree>
    <p:extLst>
      <p:ext uri="{BB962C8B-B14F-4D97-AF65-F5344CB8AC3E}">
        <p14:creationId xmlns:p14="http://schemas.microsoft.com/office/powerpoint/2010/main" val="2820286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Aleks</a:t>
            </a:r>
          </a:p>
        </p:txBody>
      </p:sp>
      <p:sp>
        <p:nvSpPr>
          <p:cNvPr id="4" name="Slide Number Placeholder 3"/>
          <p:cNvSpPr>
            <a:spLocks noGrp="1"/>
          </p:cNvSpPr>
          <p:nvPr>
            <p:ph type="sldNum" sz="quarter" idx="10"/>
          </p:nvPr>
        </p:nvSpPr>
        <p:spPr/>
        <p:txBody>
          <a:bodyPr/>
          <a:lstStyle/>
          <a:p>
            <a:fld id="{FAB241E9-BA2C-4BC4-9C34-4A73D704A9B1}" type="slidenum">
              <a:rPr lang="en-GB" smtClean="0"/>
              <a:t>8</a:t>
            </a:fld>
            <a:endParaRPr lang="en-GB"/>
          </a:p>
        </p:txBody>
      </p:sp>
    </p:spTree>
    <p:extLst>
      <p:ext uri="{BB962C8B-B14F-4D97-AF65-F5344CB8AC3E}">
        <p14:creationId xmlns:p14="http://schemas.microsoft.com/office/powerpoint/2010/main" val="2079797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Aleks</a:t>
            </a:r>
          </a:p>
        </p:txBody>
      </p:sp>
      <p:sp>
        <p:nvSpPr>
          <p:cNvPr id="4" name="Slide Number Placeholder 3"/>
          <p:cNvSpPr>
            <a:spLocks noGrp="1"/>
          </p:cNvSpPr>
          <p:nvPr>
            <p:ph type="sldNum" sz="quarter" idx="10"/>
          </p:nvPr>
        </p:nvSpPr>
        <p:spPr/>
        <p:txBody>
          <a:bodyPr/>
          <a:lstStyle/>
          <a:p>
            <a:fld id="{FAB241E9-BA2C-4BC4-9C34-4A73D704A9B1}" type="slidenum">
              <a:rPr lang="en-GB" smtClean="0"/>
              <a:t>9</a:t>
            </a:fld>
            <a:endParaRPr lang="en-GB"/>
          </a:p>
        </p:txBody>
      </p:sp>
    </p:spTree>
    <p:extLst>
      <p:ext uri="{BB962C8B-B14F-4D97-AF65-F5344CB8AC3E}">
        <p14:creationId xmlns:p14="http://schemas.microsoft.com/office/powerpoint/2010/main" val="3362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9A56CFB-D978-4C0C-80E7-6867B2D03F4E}" type="datetimeFigureOut">
              <a:rPr lang="en-GB" smtClean="0"/>
              <a:t>16/04/2023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E2C3B2-707D-4449-A8A8-6AE44C91ADDD}" type="slidenum">
              <a:rPr lang="en-GB" smtClean="0"/>
              <a:t>‹#›</a:t>
            </a:fld>
            <a:endParaRPr lang="en-GB"/>
          </a:p>
        </p:txBody>
      </p:sp>
    </p:spTree>
    <p:extLst>
      <p:ext uri="{BB962C8B-B14F-4D97-AF65-F5344CB8AC3E}">
        <p14:creationId xmlns:p14="http://schemas.microsoft.com/office/powerpoint/2010/main" val="2194788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9A56CFB-D978-4C0C-80E7-6867B2D03F4E}" type="datetimeFigureOut">
              <a:rPr lang="en-GB" smtClean="0"/>
              <a:t>16/04/2023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E2C3B2-707D-4449-A8A8-6AE44C91ADDD}" type="slidenum">
              <a:rPr lang="en-GB" smtClean="0"/>
              <a:t>‹#›</a:t>
            </a:fld>
            <a:endParaRPr lang="en-GB"/>
          </a:p>
        </p:txBody>
      </p:sp>
    </p:spTree>
    <p:extLst>
      <p:ext uri="{BB962C8B-B14F-4D97-AF65-F5344CB8AC3E}">
        <p14:creationId xmlns:p14="http://schemas.microsoft.com/office/powerpoint/2010/main" val="1532026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9A56CFB-D978-4C0C-80E7-6867B2D03F4E}" type="datetimeFigureOut">
              <a:rPr lang="en-GB" smtClean="0"/>
              <a:t>16/04/2023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E2C3B2-707D-4449-A8A8-6AE44C91ADDD}" type="slidenum">
              <a:rPr lang="en-GB" smtClean="0"/>
              <a:t>‹#›</a:t>
            </a:fld>
            <a:endParaRPr lang="en-GB"/>
          </a:p>
        </p:txBody>
      </p:sp>
    </p:spTree>
    <p:extLst>
      <p:ext uri="{BB962C8B-B14F-4D97-AF65-F5344CB8AC3E}">
        <p14:creationId xmlns:p14="http://schemas.microsoft.com/office/powerpoint/2010/main" val="4175468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9A56CFB-D978-4C0C-80E7-6867B2D03F4E}" type="datetimeFigureOut">
              <a:rPr lang="en-GB" smtClean="0"/>
              <a:t>16/04/2023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E2C3B2-707D-4449-A8A8-6AE44C91ADDD}" type="slidenum">
              <a:rPr lang="en-GB" smtClean="0"/>
              <a:t>‹#›</a:t>
            </a:fld>
            <a:endParaRPr lang="en-GB"/>
          </a:p>
        </p:txBody>
      </p:sp>
    </p:spTree>
    <p:extLst>
      <p:ext uri="{BB962C8B-B14F-4D97-AF65-F5344CB8AC3E}">
        <p14:creationId xmlns:p14="http://schemas.microsoft.com/office/powerpoint/2010/main" val="20860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A56CFB-D978-4C0C-80E7-6867B2D03F4E}" type="datetimeFigureOut">
              <a:rPr lang="en-GB" smtClean="0"/>
              <a:t>16/04/2023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E2C3B2-707D-4449-A8A8-6AE44C91ADDD}" type="slidenum">
              <a:rPr lang="en-GB" smtClean="0"/>
              <a:t>‹#›</a:t>
            </a:fld>
            <a:endParaRPr lang="en-GB"/>
          </a:p>
        </p:txBody>
      </p:sp>
    </p:spTree>
    <p:extLst>
      <p:ext uri="{BB962C8B-B14F-4D97-AF65-F5344CB8AC3E}">
        <p14:creationId xmlns:p14="http://schemas.microsoft.com/office/powerpoint/2010/main" val="3875097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9A56CFB-D978-4C0C-80E7-6867B2D03F4E}" type="datetimeFigureOut">
              <a:rPr lang="en-GB" smtClean="0"/>
              <a:t>16/04/2023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E2C3B2-707D-4449-A8A8-6AE44C91ADDD}" type="slidenum">
              <a:rPr lang="en-GB" smtClean="0"/>
              <a:t>‹#›</a:t>
            </a:fld>
            <a:endParaRPr lang="en-GB"/>
          </a:p>
        </p:txBody>
      </p:sp>
    </p:spTree>
    <p:extLst>
      <p:ext uri="{BB962C8B-B14F-4D97-AF65-F5344CB8AC3E}">
        <p14:creationId xmlns:p14="http://schemas.microsoft.com/office/powerpoint/2010/main" val="2083751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9A56CFB-D978-4C0C-80E7-6867B2D03F4E}" type="datetimeFigureOut">
              <a:rPr lang="en-GB" smtClean="0"/>
              <a:t>16/04/2023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EE2C3B2-707D-4449-A8A8-6AE44C91ADDD}" type="slidenum">
              <a:rPr lang="en-GB" smtClean="0"/>
              <a:t>‹#›</a:t>
            </a:fld>
            <a:endParaRPr lang="en-GB"/>
          </a:p>
        </p:txBody>
      </p:sp>
    </p:spTree>
    <p:extLst>
      <p:ext uri="{BB962C8B-B14F-4D97-AF65-F5344CB8AC3E}">
        <p14:creationId xmlns:p14="http://schemas.microsoft.com/office/powerpoint/2010/main" val="1388329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9A56CFB-D978-4C0C-80E7-6867B2D03F4E}" type="datetimeFigureOut">
              <a:rPr lang="en-GB" smtClean="0"/>
              <a:t>16/04/2023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EE2C3B2-707D-4449-A8A8-6AE44C91ADDD}" type="slidenum">
              <a:rPr lang="en-GB" smtClean="0"/>
              <a:t>‹#›</a:t>
            </a:fld>
            <a:endParaRPr lang="en-GB"/>
          </a:p>
        </p:txBody>
      </p:sp>
    </p:spTree>
    <p:extLst>
      <p:ext uri="{BB962C8B-B14F-4D97-AF65-F5344CB8AC3E}">
        <p14:creationId xmlns:p14="http://schemas.microsoft.com/office/powerpoint/2010/main" val="1774528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A56CFB-D978-4C0C-80E7-6867B2D03F4E}" type="datetimeFigureOut">
              <a:rPr lang="en-GB" smtClean="0"/>
              <a:t>16/04/2023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EE2C3B2-707D-4449-A8A8-6AE44C91ADDD}" type="slidenum">
              <a:rPr lang="en-GB" smtClean="0"/>
              <a:t>‹#›</a:t>
            </a:fld>
            <a:endParaRPr lang="en-GB"/>
          </a:p>
        </p:txBody>
      </p:sp>
    </p:spTree>
    <p:extLst>
      <p:ext uri="{BB962C8B-B14F-4D97-AF65-F5344CB8AC3E}">
        <p14:creationId xmlns:p14="http://schemas.microsoft.com/office/powerpoint/2010/main" val="3221228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A56CFB-D978-4C0C-80E7-6867B2D03F4E}" type="datetimeFigureOut">
              <a:rPr lang="en-GB" smtClean="0"/>
              <a:t>16/04/2023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E2C3B2-707D-4449-A8A8-6AE44C91ADDD}" type="slidenum">
              <a:rPr lang="en-GB" smtClean="0"/>
              <a:t>‹#›</a:t>
            </a:fld>
            <a:endParaRPr lang="en-GB"/>
          </a:p>
        </p:txBody>
      </p:sp>
    </p:spTree>
    <p:extLst>
      <p:ext uri="{BB962C8B-B14F-4D97-AF65-F5344CB8AC3E}">
        <p14:creationId xmlns:p14="http://schemas.microsoft.com/office/powerpoint/2010/main" val="190053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A56CFB-D978-4C0C-80E7-6867B2D03F4E}" type="datetimeFigureOut">
              <a:rPr lang="en-GB" smtClean="0"/>
              <a:t>16/04/2023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E2C3B2-707D-4449-A8A8-6AE44C91ADDD}" type="slidenum">
              <a:rPr lang="en-GB" smtClean="0"/>
              <a:t>‹#›</a:t>
            </a:fld>
            <a:endParaRPr lang="en-GB"/>
          </a:p>
        </p:txBody>
      </p:sp>
    </p:spTree>
    <p:extLst>
      <p:ext uri="{BB962C8B-B14F-4D97-AF65-F5344CB8AC3E}">
        <p14:creationId xmlns:p14="http://schemas.microsoft.com/office/powerpoint/2010/main" val="4217998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A56CFB-D978-4C0C-80E7-6867B2D03F4E}" type="datetimeFigureOut">
              <a:rPr lang="en-GB" smtClean="0"/>
              <a:t>16/04/2023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E2C3B2-707D-4449-A8A8-6AE44C91ADDD}" type="slidenum">
              <a:rPr lang="en-GB" smtClean="0"/>
              <a:t>‹#›</a:t>
            </a:fld>
            <a:endParaRPr lang="en-GB"/>
          </a:p>
        </p:txBody>
      </p:sp>
    </p:spTree>
    <p:extLst>
      <p:ext uri="{BB962C8B-B14F-4D97-AF65-F5344CB8AC3E}">
        <p14:creationId xmlns:p14="http://schemas.microsoft.com/office/powerpoint/2010/main" val="3940065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jonathan.birtwell@cantab.net" TargetMode="External"/><Relationship Id="rId3" Type="http://schemas.openxmlformats.org/officeDocument/2006/relationships/image" Target="../media/image2.emf"/><Relationship Id="rId7" Type="http://schemas.openxmlformats.org/officeDocument/2006/relationships/hyperlink" Target="mailto:e.hanna.1@research.gla.ac.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tomasz.john@strath.ac.uk" TargetMode="External"/><Relationship Id="rId11" Type="http://schemas.openxmlformats.org/officeDocument/2006/relationships/image" Target="../media/image5.png"/><Relationship Id="rId5" Type="http://schemas.openxmlformats.org/officeDocument/2006/relationships/image" Target="../media/image3.jpeg"/><Relationship Id="rId10" Type="http://schemas.openxmlformats.org/officeDocument/2006/relationships/image" Target="../media/image4.jpeg"/><Relationship Id="rId4" Type="http://schemas.openxmlformats.org/officeDocument/2006/relationships/hyperlink" Target="mailto:ap417@le.ac.uk" TargetMode="External"/><Relationship Id="rId9" Type="http://schemas.openxmlformats.org/officeDocument/2006/relationships/hyperlink" Target="mailto:s.fouracre-reynolds@swansea.ac.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https://le.ac.uk/cite/sanctuary-seekers-unit/initiatives/refugeap" TargetMode="External"/><Relationship Id="rId3" Type="http://schemas.openxmlformats.org/officeDocument/2006/relationships/hyperlink" Target="https://www.displacedstudent.org.uk/opportunities/sanctuary-fee-waiver-for-pre-sessional-english-programme/" TargetMode="External"/><Relationship Id="rId7" Type="http://schemas.openxmlformats.org/officeDocument/2006/relationships/hyperlink" Target="https://www.sheffield.ac.uk/eltc/part-time/sanctuary-scholarships"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le.ac.uk/cite/eltu/exam-preparation-courses/oet" TargetMode="External"/><Relationship Id="rId5" Type="http://schemas.openxmlformats.org/officeDocument/2006/relationships/hyperlink" Target="https://leicester.cityofsanctuary.org/lcos-uol" TargetMode="External"/><Relationship Id="rId4" Type="http://schemas.openxmlformats.org/officeDocument/2006/relationships/hyperlink" Target="https://www.swansea.ac.uk/english-language-training-services/community-classe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hyperlink" Target="https://www.displacedstudent.org.uk/"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hyperlink" Target="https://eur03.safelinks.protection.outlook.com/?url=https%3A%2F%2F1drv.ms%2Fv%2Fs!AsgDNgHuGT_rmYtNSJFpUQZwh3zbtw%3Fe%3DpaxrZd&amp;data=05%7C01%7Cap417%40leicester.ac.uk%7C1aae301a822b4c42aefa08db3dcf36b5%7Caebecd6a31d44b0195ce8274afe853d9%7C0%7C0%7C638171732417768921%7CUnknown%7CTWFpbGZsb3d8eyJWIjoiMC4wLjAwMDAiLCJQIjoiV2luMzIiLCJBTiI6Ik1haWwiLCJXVCI6Mn0%3D%7C3000%7C%7C%7C&amp;sdata=NZzG0ajCgQzyCQvLj91aI9bD%2F78TGDYlU%2FTTm4OwCAo%3D&amp;reserved=0" TargetMode="Externa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eur03.safelinks.protection.outlook.com/?url=https%3A%2F%2Fwarwick.ac.uk%2Ffac%2Fsoc%2Fwarwickfoundationstudies%2Fbaleapconference2023%2F&amp;data=05%7C01%7Cap417%40leicester.ac.uk%7C6d16ce0e4c534cb6d27408db05ea44ec%7Caebecd6a31d44b0195ce8274afe853d9%7C0%7C0%7C638110275946051086%7CUnknown%7CTWFpbGZsb3d8eyJWIjoiMC4wLjAwMDAiLCJQIjoiV2luMzIiLCJBTiI6Ik1haWwiLCJXVCI6Mn0%3D%7C3000%7C%7C%7C&amp;sdata=u6V0%2FVF8U5RiEk%2F0%2B8f0fUVomRy5ktN%2FF6tU2VB03CI%3D&amp;reserved=0"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hyperlink" Target="https://www.eventbrite.co.uk/e/classrooms-of-sanctuary-and-struggle-trauma-informed-participatory-esol-tickets-526381690807" TargetMode="External"/><Relationship Id="rId4" Type="http://schemas.openxmlformats.org/officeDocument/2006/relationships/hyperlink" Target="https://warwick.ac.uk/fac/soc/warwickfoundationstudies/baleapconference2023/conferenceschedule/"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mailto:refugeap-network@baleap.org"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hyperlink" Target="https://padlet.com/alekspalanac/94dn9e90rewkm1p3" TargetMode="External"/><Relationship Id="rId4" Type="http://schemas.openxmlformats.org/officeDocument/2006/relationships/hyperlink" Target="https://www.jiscmail.ac.uk/cgi-bin/webadmin?SUBED1=REFUGEAP-NETWORK&amp;A=1"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hubhere.org/" TargetMode="External"/><Relationship Id="rId3" Type="http://schemas.openxmlformats.org/officeDocument/2006/relationships/hyperlink" Target="https://www.unhcr.org/uk/tertiary-education.html" TargetMode="External"/><Relationship Id="rId7" Type="http://schemas.openxmlformats.org/officeDocument/2006/relationships/hyperlink" Target="https://www.displacedstudent.org.uk/"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s://le.ac.uk/cite/sanctuary-seekers-unit/initiatives/refugeap" TargetMode="External"/><Relationship Id="rId11" Type="http://schemas.openxmlformats.org/officeDocument/2006/relationships/hyperlink" Target="https://www.englishlanguagetesting.co.uk/" TargetMode="External"/><Relationship Id="rId5" Type="http://schemas.openxmlformats.org/officeDocument/2006/relationships/hyperlink" Target="http://eap4sj.weebly.com/" TargetMode="External"/><Relationship Id="rId10" Type="http://schemas.openxmlformats.org/officeDocument/2006/relationships/hyperlink" Target="https://www.screen-share.co.uk/" TargetMode="External"/><Relationship Id="rId4" Type="http://schemas.openxmlformats.org/officeDocument/2006/relationships/hyperlink" Target="https://padlet.com/alekspalanac/94dn9e90rewkm1p3" TargetMode="External"/><Relationship Id="rId9" Type="http://schemas.openxmlformats.org/officeDocument/2006/relationships/hyperlink" Target="https://refuaid.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eap4sj.weebly.com/"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85440" y="1091656"/>
            <a:ext cx="6451600" cy="3761874"/>
          </a:xfrm>
          <a:solidFill>
            <a:schemeClr val="bg1"/>
          </a:solidFill>
          <a:ln w="50800">
            <a:solidFill>
              <a:schemeClr val="accent1">
                <a:lumMod val="75000"/>
              </a:schemeClr>
            </a:solidFill>
          </a:ln>
        </p:spPr>
        <p:txBody>
          <a:bodyPr>
            <a:normAutofit/>
          </a:bodyPr>
          <a:lstStyle/>
          <a:p>
            <a:pPr>
              <a:lnSpc>
                <a:spcPct val="100000"/>
              </a:lnSpc>
            </a:pPr>
            <a:r>
              <a:rPr lang="en-GB" sz="3600" b="1">
                <a:latin typeface="Calibri"/>
              </a:rPr>
              <a:t>Network Launch</a:t>
            </a:r>
            <a:br>
              <a:rPr lang="en-GB" sz="3600" b="1">
                <a:latin typeface="Calibri"/>
              </a:rPr>
            </a:br>
            <a:r>
              <a:rPr lang="en-GB" sz="3600" b="1">
                <a:latin typeface="Calibri"/>
                <a:cs typeface="Calibri"/>
              </a:rPr>
              <a:t>			</a:t>
            </a:r>
            <a:br>
              <a:rPr lang="en-GB" sz="3600" b="1">
                <a:latin typeface="Calibri"/>
              </a:rPr>
            </a:br>
            <a:r>
              <a:rPr lang="en-GB" sz="2400" b="1">
                <a:latin typeface="Calibri"/>
                <a:cs typeface="Calibri"/>
              </a:rPr>
              <a:t>BALEAP 2023</a:t>
            </a:r>
            <a:br>
              <a:rPr lang="en-GB" sz="2800" b="1">
                <a:latin typeface="Calibri"/>
              </a:rPr>
            </a:br>
            <a:endParaRPr lang="en-GB" sz="1800" b="1"/>
          </a:p>
        </p:txBody>
      </p:sp>
      <p:sp>
        <p:nvSpPr>
          <p:cNvPr id="12" name="Title 1"/>
          <p:cNvSpPr txBox="1">
            <a:spLocks/>
          </p:cNvSpPr>
          <p:nvPr/>
        </p:nvSpPr>
        <p:spPr>
          <a:xfrm>
            <a:off x="6417459" y="5273494"/>
            <a:ext cx="2603243" cy="82595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endParaRPr lang="en-GB" sz="1200" b="1">
              <a:cs typeface="Calibri Light"/>
            </a:endParaRPr>
          </a:p>
        </p:txBody>
      </p:sp>
      <p:pic>
        <p:nvPicPr>
          <p:cNvPr id="15" name="Picture 14"/>
          <p:cNvPicPr>
            <a:picLocks noChangeAspect="1"/>
          </p:cNvPicPr>
          <p:nvPr/>
        </p:nvPicPr>
        <p:blipFill>
          <a:blip r:embed="rId3"/>
          <a:stretch>
            <a:fillRect/>
          </a:stretch>
        </p:blipFill>
        <p:spPr>
          <a:xfrm>
            <a:off x="4098170" y="1605280"/>
            <a:ext cx="3985547" cy="1405945"/>
          </a:xfrm>
          <a:prstGeom prst="rect">
            <a:avLst/>
          </a:prstGeom>
        </p:spPr>
      </p:pic>
      <p:sp>
        <p:nvSpPr>
          <p:cNvPr id="6" name="TextBox 5">
            <a:extLst>
              <a:ext uri="{FF2B5EF4-FFF2-40B4-BE49-F238E27FC236}">
                <a16:creationId xmlns:a16="http://schemas.microsoft.com/office/drawing/2014/main" id="{476156B6-12B9-B9D2-CB03-97ABA55ED212}"/>
              </a:ext>
            </a:extLst>
          </p:cNvPr>
          <p:cNvSpPr txBox="1"/>
          <p:nvPr/>
        </p:nvSpPr>
        <p:spPr>
          <a:xfrm>
            <a:off x="220980" y="5287328"/>
            <a:ext cx="1838960" cy="1255728"/>
          </a:xfrm>
          <a:prstGeom prst="rect">
            <a:avLst/>
          </a:prstGeom>
          <a:solidFill>
            <a:schemeClr val="bg1"/>
          </a:solidFill>
          <a:ln w="50800">
            <a:solidFill>
              <a:schemeClr val="accent1">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836613">
              <a:lnSpc>
                <a:spcPct val="90000"/>
              </a:lnSpc>
              <a:spcBef>
                <a:spcPct val="0"/>
              </a:spcBef>
              <a:tabLst>
                <a:tab pos="2784475" algn="l"/>
              </a:tabLst>
            </a:pPr>
            <a:endParaRPr lang="en-GB" sz="1400" b="1">
              <a:ea typeface="+mn-lt"/>
              <a:cs typeface="+mn-lt"/>
            </a:endParaRPr>
          </a:p>
          <a:p>
            <a:pPr defTabSz="836613">
              <a:lnSpc>
                <a:spcPct val="90000"/>
              </a:lnSpc>
              <a:spcBef>
                <a:spcPct val="0"/>
              </a:spcBef>
              <a:tabLst>
                <a:tab pos="2784475" algn="l"/>
              </a:tabLst>
            </a:pPr>
            <a:r>
              <a:rPr lang="en-GB" sz="1400" b="1">
                <a:ea typeface="+mn-lt"/>
                <a:cs typeface="+mn-lt"/>
              </a:rPr>
              <a:t>Aleks Palanac</a:t>
            </a:r>
          </a:p>
          <a:p>
            <a:pPr defTabSz="836613">
              <a:lnSpc>
                <a:spcPct val="90000"/>
              </a:lnSpc>
              <a:spcBef>
                <a:spcPct val="0"/>
              </a:spcBef>
              <a:tabLst>
                <a:tab pos="2784475" algn="l"/>
              </a:tabLst>
            </a:pPr>
            <a:r>
              <a:rPr lang="en-GB" sz="1400">
                <a:ea typeface="+mn-lt"/>
                <a:cs typeface="+mn-lt"/>
              </a:rPr>
              <a:t>University of Leicester</a:t>
            </a:r>
          </a:p>
          <a:p>
            <a:pPr defTabSz="836613">
              <a:lnSpc>
                <a:spcPct val="90000"/>
              </a:lnSpc>
              <a:spcBef>
                <a:spcPct val="0"/>
              </a:spcBef>
              <a:tabLst>
                <a:tab pos="2784475" algn="l"/>
              </a:tabLst>
            </a:pPr>
            <a:r>
              <a:rPr lang="en-GB" sz="1400">
                <a:ea typeface="+mn-lt"/>
                <a:cs typeface="+mn-lt"/>
                <a:hlinkClick r:id="rId4">
                  <a:extLst>
                    <a:ext uri="{A12FA001-AC4F-418D-AE19-62706E023703}">
                      <ahyp:hlinkClr xmlns:ahyp="http://schemas.microsoft.com/office/drawing/2018/hyperlinkcolor" val="tx"/>
                    </a:ext>
                  </a:extLst>
                </a:hlinkClick>
              </a:rPr>
              <a:t>ap417@le.ac.uk</a:t>
            </a:r>
            <a:endParaRPr lang="en-GB" sz="1400">
              <a:ea typeface="+mn-lt"/>
              <a:cs typeface="+mn-lt"/>
            </a:endParaRPr>
          </a:p>
          <a:p>
            <a:pPr defTabSz="836613">
              <a:lnSpc>
                <a:spcPct val="90000"/>
              </a:lnSpc>
              <a:spcBef>
                <a:spcPct val="0"/>
              </a:spcBef>
              <a:tabLst>
                <a:tab pos="2784475" algn="l"/>
              </a:tabLst>
            </a:pPr>
            <a:r>
              <a:rPr lang="en-GB" sz="1400">
                <a:ea typeface="+mn-lt"/>
                <a:cs typeface="+mn-lt"/>
              </a:rPr>
              <a:t>@AleksPalanac</a:t>
            </a:r>
          </a:p>
          <a:p>
            <a:pPr defTabSz="836613">
              <a:lnSpc>
                <a:spcPct val="90000"/>
              </a:lnSpc>
              <a:spcBef>
                <a:spcPct val="0"/>
              </a:spcBef>
              <a:tabLst>
                <a:tab pos="2784475" algn="l"/>
              </a:tabLst>
            </a:pPr>
            <a:endParaRPr lang="en-GB" sz="1400">
              <a:cs typeface="Calibri"/>
            </a:endParaRPr>
          </a:p>
        </p:txBody>
      </p:sp>
      <p:pic>
        <p:nvPicPr>
          <p:cNvPr id="7" name="Picture 6">
            <a:extLst>
              <a:ext uri="{FF2B5EF4-FFF2-40B4-BE49-F238E27FC236}">
                <a16:creationId xmlns:a16="http://schemas.microsoft.com/office/drawing/2014/main" id="{3E219AE6-0F2A-4FC6-94F1-2CA1F9DF64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178" y="1384300"/>
            <a:ext cx="1515794" cy="3218180"/>
          </a:xfrm>
          <a:prstGeom prst="rect">
            <a:avLst/>
          </a:prstGeom>
          <a:ln w="50800">
            <a:solidFill>
              <a:schemeClr val="accent1">
                <a:lumMod val="75000"/>
              </a:schemeClr>
            </a:solidFill>
          </a:ln>
        </p:spPr>
      </p:pic>
      <p:sp>
        <p:nvSpPr>
          <p:cNvPr id="13" name="TextBox 12">
            <a:extLst>
              <a:ext uri="{FF2B5EF4-FFF2-40B4-BE49-F238E27FC236}">
                <a16:creationId xmlns:a16="http://schemas.microsoft.com/office/drawing/2014/main" id="{9FAA8E43-E91B-4E7B-A28B-59A317DD005A}"/>
              </a:ext>
            </a:extLst>
          </p:cNvPr>
          <p:cNvSpPr txBox="1"/>
          <p:nvPr/>
        </p:nvSpPr>
        <p:spPr>
          <a:xfrm>
            <a:off x="2184400" y="5236528"/>
            <a:ext cx="2133600" cy="1338828"/>
          </a:xfrm>
          <a:prstGeom prst="rect">
            <a:avLst/>
          </a:prstGeom>
          <a:solidFill>
            <a:schemeClr val="bg1"/>
          </a:solidFill>
          <a:ln w="50800">
            <a:solidFill>
              <a:schemeClr val="accent1">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836613">
              <a:tabLst>
                <a:tab pos="2784475" algn="l"/>
              </a:tabLst>
            </a:pPr>
            <a:endParaRPr lang="en-GB" sz="1200">
              <a:cs typeface="Calibri"/>
            </a:endParaRPr>
          </a:p>
          <a:p>
            <a:pPr defTabSz="836613">
              <a:tabLst>
                <a:tab pos="2784475" algn="l"/>
              </a:tabLst>
            </a:pPr>
            <a:r>
              <a:rPr lang="en-GB" sz="1400" b="1">
                <a:cs typeface="Calibri"/>
              </a:rPr>
              <a:t>Dr Tomasz John</a:t>
            </a:r>
          </a:p>
          <a:p>
            <a:pPr defTabSz="836613">
              <a:tabLst>
                <a:tab pos="2784475" algn="l"/>
              </a:tabLst>
            </a:pPr>
            <a:r>
              <a:rPr lang="en-GB" sz="1400">
                <a:cs typeface="Calibri"/>
              </a:rPr>
              <a:t>University of Strathclyde</a:t>
            </a:r>
          </a:p>
          <a:p>
            <a:pPr defTabSz="836613">
              <a:tabLst>
                <a:tab pos="2784475" algn="l"/>
              </a:tabLst>
            </a:pPr>
            <a:r>
              <a:rPr lang="en-GB" sz="1400">
                <a:cs typeface="Calibri"/>
                <a:hlinkClick r:id="rId6">
                  <a:extLst>
                    <a:ext uri="{A12FA001-AC4F-418D-AE19-62706E023703}">
                      <ahyp:hlinkClr xmlns:ahyp="http://schemas.microsoft.com/office/drawing/2018/hyperlinkcolor" val="tx"/>
                    </a:ext>
                  </a:extLst>
                </a:hlinkClick>
              </a:rPr>
              <a:t>tomasz.john@strath.ac.uk</a:t>
            </a:r>
            <a:r>
              <a:rPr lang="en-GB" sz="1400">
                <a:cs typeface="Calibri"/>
              </a:rPr>
              <a:t> </a:t>
            </a:r>
          </a:p>
          <a:p>
            <a:pPr defTabSz="836613">
              <a:tabLst>
                <a:tab pos="2784475" algn="l"/>
              </a:tabLst>
            </a:pPr>
            <a:r>
              <a:rPr lang="en-GB" sz="1400" b="0" i="0">
                <a:effectLst/>
              </a:rPr>
              <a:t>@tomaszjohn84</a:t>
            </a:r>
          </a:p>
          <a:p>
            <a:pPr defTabSz="836613">
              <a:tabLst>
                <a:tab pos="2784475" algn="l"/>
              </a:tabLst>
            </a:pPr>
            <a:endParaRPr lang="en-GB" sz="1050">
              <a:cs typeface="Calibri"/>
            </a:endParaRPr>
          </a:p>
        </p:txBody>
      </p:sp>
      <p:sp>
        <p:nvSpPr>
          <p:cNvPr id="14" name="TextBox 13">
            <a:extLst>
              <a:ext uri="{FF2B5EF4-FFF2-40B4-BE49-F238E27FC236}">
                <a16:creationId xmlns:a16="http://schemas.microsoft.com/office/drawing/2014/main" id="{5A27230D-F575-4DCC-AFA3-80BCC6DB64CF}"/>
              </a:ext>
            </a:extLst>
          </p:cNvPr>
          <p:cNvSpPr txBox="1"/>
          <p:nvPr/>
        </p:nvSpPr>
        <p:spPr>
          <a:xfrm>
            <a:off x="6987540" y="5284788"/>
            <a:ext cx="2489200" cy="1169551"/>
          </a:xfrm>
          <a:prstGeom prst="rect">
            <a:avLst/>
          </a:prstGeom>
          <a:solidFill>
            <a:schemeClr val="bg1"/>
          </a:solidFill>
          <a:ln w="50800">
            <a:solidFill>
              <a:schemeClr val="accent1">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836613">
              <a:tabLst>
                <a:tab pos="2784475" algn="l"/>
              </a:tabLst>
            </a:pPr>
            <a:endParaRPr lang="en-GB" sz="1400">
              <a:cs typeface="Calibri"/>
            </a:endParaRPr>
          </a:p>
          <a:p>
            <a:pPr defTabSz="836613">
              <a:tabLst>
                <a:tab pos="2784475" algn="l"/>
              </a:tabLst>
            </a:pPr>
            <a:r>
              <a:rPr lang="en-GB" sz="1400" b="1">
                <a:ea typeface="+mn-lt"/>
                <a:cs typeface="+mn-lt"/>
              </a:rPr>
              <a:t>Eva Hanna</a:t>
            </a:r>
          </a:p>
          <a:p>
            <a:pPr defTabSz="836613">
              <a:tabLst>
                <a:tab pos="2784475" algn="l"/>
              </a:tabLst>
            </a:pPr>
            <a:r>
              <a:rPr lang="en-GB" sz="1400">
                <a:ea typeface="+mn-lt"/>
                <a:cs typeface="+mn-lt"/>
              </a:rPr>
              <a:t>University of Glasgow</a:t>
            </a:r>
          </a:p>
          <a:p>
            <a:pPr defTabSz="836613">
              <a:tabLst>
                <a:tab pos="2784475" algn="l"/>
              </a:tabLst>
            </a:pPr>
            <a:r>
              <a:rPr lang="en-GB" sz="1400">
                <a:ea typeface="+mn-lt"/>
                <a:cs typeface="+mn-lt"/>
                <a:hlinkClick r:id="rId7">
                  <a:extLst>
                    <a:ext uri="{A12FA001-AC4F-418D-AE19-62706E023703}">
                      <ahyp:hlinkClr xmlns:ahyp="http://schemas.microsoft.com/office/drawing/2018/hyperlinkcolor" val="tx"/>
                    </a:ext>
                  </a:extLst>
                </a:hlinkClick>
              </a:rPr>
              <a:t>e.hanna.1@research.gla.ac.uk</a:t>
            </a:r>
            <a:endParaRPr lang="en-GB" sz="1400">
              <a:ea typeface="+mn-lt"/>
              <a:cs typeface="+mn-lt"/>
            </a:endParaRPr>
          </a:p>
          <a:p>
            <a:pPr algn="r"/>
            <a:endParaRPr lang="en-GB" sz="1400">
              <a:cs typeface="Calibri"/>
            </a:endParaRPr>
          </a:p>
        </p:txBody>
      </p:sp>
      <p:sp>
        <p:nvSpPr>
          <p:cNvPr id="16" name="TextBox 15">
            <a:extLst>
              <a:ext uri="{FF2B5EF4-FFF2-40B4-BE49-F238E27FC236}">
                <a16:creationId xmlns:a16="http://schemas.microsoft.com/office/drawing/2014/main" id="{8DEC08F8-F75A-4806-A961-0B7FC22B4858}"/>
              </a:ext>
            </a:extLst>
          </p:cNvPr>
          <p:cNvSpPr txBox="1"/>
          <p:nvPr/>
        </p:nvSpPr>
        <p:spPr>
          <a:xfrm>
            <a:off x="9621520" y="5300028"/>
            <a:ext cx="2387600" cy="1169551"/>
          </a:xfrm>
          <a:prstGeom prst="rect">
            <a:avLst/>
          </a:prstGeom>
          <a:solidFill>
            <a:schemeClr val="bg1"/>
          </a:solidFill>
          <a:ln w="50800">
            <a:solidFill>
              <a:schemeClr val="accent1">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836613">
              <a:tabLst>
                <a:tab pos="2784475" algn="l"/>
              </a:tabLst>
            </a:pPr>
            <a:endParaRPr lang="en-GB" sz="1400">
              <a:cs typeface="Calibri"/>
            </a:endParaRPr>
          </a:p>
          <a:p>
            <a:pPr defTabSz="836613">
              <a:tabLst>
                <a:tab pos="2784475" algn="l"/>
              </a:tabLst>
            </a:pPr>
            <a:r>
              <a:rPr lang="en-GB" sz="1400" b="1">
                <a:cs typeface="Calibri"/>
              </a:rPr>
              <a:t>Jonathan </a:t>
            </a:r>
            <a:r>
              <a:rPr lang="en-GB" sz="1400" b="1" err="1">
                <a:cs typeface="Calibri"/>
              </a:rPr>
              <a:t>Birtwell</a:t>
            </a:r>
            <a:endParaRPr lang="en-GB" sz="1400" b="1">
              <a:cs typeface="Calibri"/>
            </a:endParaRPr>
          </a:p>
          <a:p>
            <a:pPr defTabSz="836613">
              <a:tabLst>
                <a:tab pos="2784475" algn="l"/>
              </a:tabLst>
            </a:pPr>
            <a:r>
              <a:rPr lang="en-GB" sz="1400">
                <a:cs typeface="Calibri"/>
              </a:rPr>
              <a:t>University of Auckland</a:t>
            </a:r>
          </a:p>
          <a:p>
            <a:pPr defTabSz="836613">
              <a:tabLst>
                <a:tab pos="2784475" algn="l"/>
              </a:tabLst>
            </a:pPr>
            <a:r>
              <a:rPr lang="en-GB" sz="1400">
                <a:cs typeface="Calibri"/>
                <a:hlinkClick r:id="rId8">
                  <a:extLst>
                    <a:ext uri="{A12FA001-AC4F-418D-AE19-62706E023703}">
                      <ahyp:hlinkClr xmlns:ahyp="http://schemas.microsoft.com/office/drawing/2018/hyperlinkcolor" val="tx"/>
                    </a:ext>
                  </a:extLst>
                </a:hlinkClick>
              </a:rPr>
              <a:t>jonathan.birtwell@cantab.net</a:t>
            </a:r>
            <a:r>
              <a:rPr lang="en-GB" sz="1400">
                <a:cs typeface="Calibri"/>
              </a:rPr>
              <a:t> </a:t>
            </a:r>
          </a:p>
          <a:p>
            <a:pPr defTabSz="836613">
              <a:tabLst>
                <a:tab pos="2784475" algn="l"/>
              </a:tabLst>
            </a:pPr>
            <a:endParaRPr lang="en-GB" sz="1400">
              <a:cs typeface="Calibri"/>
            </a:endParaRPr>
          </a:p>
        </p:txBody>
      </p:sp>
      <p:sp>
        <p:nvSpPr>
          <p:cNvPr id="17" name="TextBox 16">
            <a:extLst>
              <a:ext uri="{FF2B5EF4-FFF2-40B4-BE49-F238E27FC236}">
                <a16:creationId xmlns:a16="http://schemas.microsoft.com/office/drawing/2014/main" id="{656FBAF0-D9F6-49A8-A0FC-5D7C8F3CE613}"/>
              </a:ext>
            </a:extLst>
          </p:cNvPr>
          <p:cNvSpPr txBox="1"/>
          <p:nvPr/>
        </p:nvSpPr>
        <p:spPr>
          <a:xfrm>
            <a:off x="4447540" y="5305108"/>
            <a:ext cx="2418080" cy="1138773"/>
          </a:xfrm>
          <a:prstGeom prst="rect">
            <a:avLst/>
          </a:prstGeom>
          <a:solidFill>
            <a:schemeClr val="bg1"/>
          </a:solidFill>
          <a:ln w="50800">
            <a:solidFill>
              <a:schemeClr val="accent1">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836613">
              <a:tabLst>
                <a:tab pos="2784475" algn="l"/>
              </a:tabLst>
            </a:pPr>
            <a:endParaRPr lang="en-GB" sz="1400">
              <a:cs typeface="Calibri"/>
            </a:endParaRPr>
          </a:p>
          <a:p>
            <a:pPr defTabSz="836613">
              <a:tabLst>
                <a:tab pos="2784475" algn="l"/>
              </a:tabLst>
            </a:pPr>
            <a:r>
              <a:rPr lang="en-GB" sz="1400" b="1">
                <a:cs typeface="Calibri"/>
              </a:rPr>
              <a:t>Sadie-Jade </a:t>
            </a:r>
            <a:r>
              <a:rPr lang="en-GB" sz="1400" b="1" err="1">
                <a:cs typeface="Calibri"/>
              </a:rPr>
              <a:t>Fouracre</a:t>
            </a:r>
            <a:r>
              <a:rPr lang="en-GB" sz="1400" b="1">
                <a:cs typeface="Calibri"/>
              </a:rPr>
              <a:t>-Reynolds</a:t>
            </a:r>
          </a:p>
          <a:p>
            <a:pPr defTabSz="836613">
              <a:tabLst>
                <a:tab pos="2784475" algn="l"/>
              </a:tabLst>
            </a:pPr>
            <a:r>
              <a:rPr lang="en-GB" sz="1400">
                <a:cs typeface="Calibri"/>
              </a:rPr>
              <a:t>Swansea University</a:t>
            </a:r>
          </a:p>
          <a:p>
            <a:pPr defTabSz="836613">
              <a:tabLst>
                <a:tab pos="2784475" algn="l"/>
              </a:tabLst>
            </a:pPr>
            <a:r>
              <a:rPr lang="en-GB" sz="1200">
                <a:cs typeface="Calibri"/>
                <a:hlinkClick r:id="rId9">
                  <a:extLst>
                    <a:ext uri="{A12FA001-AC4F-418D-AE19-62706E023703}">
                      <ahyp:hlinkClr xmlns:ahyp="http://schemas.microsoft.com/office/drawing/2018/hyperlinkcolor" val="tx"/>
                    </a:ext>
                  </a:extLst>
                </a:hlinkClick>
              </a:rPr>
              <a:t>s.fouracre-reynolds@swansea.ac.uk</a:t>
            </a:r>
            <a:r>
              <a:rPr lang="en-GB" sz="1200">
                <a:cs typeface="Calibri"/>
              </a:rPr>
              <a:t> </a:t>
            </a:r>
          </a:p>
          <a:p>
            <a:pPr algn="r"/>
            <a:endParaRPr lang="en-GB" sz="1400">
              <a:cs typeface="Calibri"/>
            </a:endParaRPr>
          </a:p>
        </p:txBody>
      </p:sp>
      <p:pic>
        <p:nvPicPr>
          <p:cNvPr id="1026" name="Picture 2" descr="About BALEAP - BALEAP">
            <a:extLst>
              <a:ext uri="{FF2B5EF4-FFF2-40B4-BE49-F238E27FC236}">
                <a16:creationId xmlns:a16="http://schemas.microsoft.com/office/drawing/2014/main" id="{37334984-A5F7-4D52-A6B9-7D8E1C49F42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50120" y="1315720"/>
            <a:ext cx="1554480" cy="1554480"/>
          </a:xfrm>
          <a:prstGeom prst="rect">
            <a:avLst/>
          </a:prstGeom>
          <a:noFill/>
          <a:ln w="50800">
            <a:solidFill>
              <a:schemeClr val="accent1">
                <a:lumMod val="75000"/>
              </a:schemeClr>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B5BDCB0-2149-4B36-945F-2FA1D3706A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69488" y="3176588"/>
            <a:ext cx="1535112" cy="1535112"/>
          </a:xfrm>
          <a:prstGeom prst="rect">
            <a:avLst/>
          </a:prstGeom>
          <a:noFill/>
          <a:ln w="50800">
            <a:solidFill>
              <a:schemeClr val="accent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292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FD31DE-7019-4802-85BC-EA73F4E67B87}"/>
              </a:ext>
            </a:extLst>
          </p:cNvPr>
          <p:cNvSpPr txBox="1"/>
          <p:nvPr/>
        </p:nvSpPr>
        <p:spPr>
          <a:xfrm>
            <a:off x="438150" y="384873"/>
            <a:ext cx="11227435" cy="769441"/>
          </a:xfrm>
          <a:prstGeom prst="rect">
            <a:avLst/>
          </a:prstGeom>
          <a:solidFill>
            <a:schemeClr val="accent1">
              <a:lumMod val="20000"/>
              <a:lumOff val="80000"/>
            </a:schemeClr>
          </a:solidFill>
          <a:ln w="57150">
            <a:solidFill>
              <a:schemeClr val="accent1">
                <a:lumMod val="75000"/>
              </a:schemeClr>
            </a:solidFill>
          </a:ln>
        </p:spPr>
        <p:txBody>
          <a:bodyPr wrap="square" rtlCol="0">
            <a:spAutoFit/>
          </a:bodyPr>
          <a:lstStyle/>
          <a:p>
            <a:pPr algn="ctr"/>
            <a:r>
              <a:rPr lang="en-GB" sz="4400"/>
              <a:t>How?</a:t>
            </a:r>
          </a:p>
        </p:txBody>
      </p:sp>
      <p:pic>
        <p:nvPicPr>
          <p:cNvPr id="2" name="Picture 2" descr="Graphical user interface, website&#10;&#10;Description automatically generated">
            <a:extLst>
              <a:ext uri="{FF2B5EF4-FFF2-40B4-BE49-F238E27FC236}">
                <a16:creationId xmlns:a16="http://schemas.microsoft.com/office/drawing/2014/main" id="{DAA2B3D5-990A-EDB4-6F00-98DB070C30DA}"/>
              </a:ext>
            </a:extLst>
          </p:cNvPr>
          <p:cNvPicPr>
            <a:picLocks noChangeAspect="1"/>
          </p:cNvPicPr>
          <p:nvPr/>
        </p:nvPicPr>
        <p:blipFill>
          <a:blip r:embed="rId3"/>
          <a:stretch>
            <a:fillRect/>
          </a:stretch>
        </p:blipFill>
        <p:spPr>
          <a:xfrm>
            <a:off x="882203" y="1485348"/>
            <a:ext cx="10427594" cy="5014206"/>
          </a:xfrm>
          <a:prstGeom prst="rect">
            <a:avLst/>
          </a:prstGeom>
        </p:spPr>
      </p:pic>
    </p:spTree>
    <p:extLst>
      <p:ext uri="{BB962C8B-B14F-4D97-AF65-F5344CB8AC3E}">
        <p14:creationId xmlns:p14="http://schemas.microsoft.com/office/powerpoint/2010/main" val="216183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FD31DE-7019-4802-85BC-EA73F4E67B87}"/>
              </a:ext>
            </a:extLst>
          </p:cNvPr>
          <p:cNvSpPr txBox="1"/>
          <p:nvPr/>
        </p:nvSpPr>
        <p:spPr>
          <a:xfrm>
            <a:off x="438150" y="384873"/>
            <a:ext cx="11227435" cy="769441"/>
          </a:xfrm>
          <a:prstGeom prst="rect">
            <a:avLst/>
          </a:prstGeom>
          <a:solidFill>
            <a:schemeClr val="accent1">
              <a:lumMod val="20000"/>
              <a:lumOff val="80000"/>
            </a:schemeClr>
          </a:solidFill>
          <a:ln w="57150">
            <a:solidFill>
              <a:schemeClr val="accent1">
                <a:lumMod val="75000"/>
              </a:schemeClr>
            </a:solidFill>
          </a:ln>
        </p:spPr>
        <p:txBody>
          <a:bodyPr wrap="square" rtlCol="0">
            <a:spAutoFit/>
          </a:bodyPr>
          <a:lstStyle/>
          <a:p>
            <a:pPr algn="ctr"/>
            <a:r>
              <a:rPr lang="en-GB" sz="4400"/>
              <a:t>Significance of the RefugEAP Network</a:t>
            </a:r>
          </a:p>
        </p:txBody>
      </p:sp>
      <p:sp>
        <p:nvSpPr>
          <p:cNvPr id="2" name="TextBox 1">
            <a:extLst>
              <a:ext uri="{FF2B5EF4-FFF2-40B4-BE49-F238E27FC236}">
                <a16:creationId xmlns:a16="http://schemas.microsoft.com/office/drawing/2014/main" id="{5AE8C2A0-DF18-0ABE-C67E-0F11E8544A7C}"/>
              </a:ext>
            </a:extLst>
          </p:cNvPr>
          <p:cNvSpPr txBox="1"/>
          <p:nvPr/>
        </p:nvSpPr>
        <p:spPr>
          <a:xfrm>
            <a:off x="522515" y="1345769"/>
            <a:ext cx="10929256"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GB" sz="2800" b="1" dirty="0">
                <a:latin typeface="Calibri"/>
                <a:cs typeface="Calibri"/>
              </a:rPr>
              <a:t>Adds</a:t>
            </a:r>
            <a:r>
              <a:rPr lang="en-GB" sz="2800" dirty="0">
                <a:latin typeface="Calibri"/>
                <a:cs typeface="Calibri"/>
              </a:rPr>
              <a:t> to existing HE access-related networks for displaced learners</a:t>
            </a:r>
            <a:endParaRPr lang="en-US" dirty="0">
              <a:cs typeface="Calibri" panose="020F0502020204030204"/>
            </a:endParaRPr>
          </a:p>
          <a:p>
            <a:pPr marL="457200" indent="-457200">
              <a:buFont typeface="Arial"/>
              <a:buChar char="•"/>
            </a:pPr>
            <a:r>
              <a:rPr lang="en-GB" sz="1000" dirty="0">
                <a:solidFill>
                  <a:schemeClr val="bg1"/>
                </a:solidFill>
                <a:latin typeface="Calibri"/>
                <a:cs typeface="Calibri"/>
              </a:rPr>
              <a:t>cc</a:t>
            </a:r>
            <a:endParaRPr lang="en-GB" sz="2800" dirty="0">
              <a:solidFill>
                <a:schemeClr val="bg1"/>
              </a:solidFill>
              <a:latin typeface="Calibri"/>
              <a:cs typeface="Calibri"/>
            </a:endParaRPr>
          </a:p>
          <a:p>
            <a:pPr marL="457200" indent="-457200">
              <a:buFont typeface="Arial"/>
              <a:buChar char="•"/>
            </a:pPr>
            <a:r>
              <a:rPr lang="en-GB" sz="2800" b="1" dirty="0">
                <a:latin typeface="Calibri"/>
                <a:cs typeface="Calibri"/>
              </a:rPr>
              <a:t>Contributes</a:t>
            </a:r>
            <a:r>
              <a:rPr lang="en-GB" sz="2800" dirty="0">
                <a:latin typeface="Calibri"/>
                <a:cs typeface="Calibri"/>
              </a:rPr>
              <a:t> </a:t>
            </a:r>
            <a:r>
              <a:rPr lang="en-GB" sz="2800" i="1" dirty="0">
                <a:latin typeface="Calibri"/>
                <a:cs typeface="Calibri"/>
              </a:rPr>
              <a:t>complementary</a:t>
            </a:r>
            <a:r>
              <a:rPr lang="en-GB" sz="2800" dirty="0">
                <a:latin typeface="Calibri"/>
                <a:cs typeface="Calibri"/>
              </a:rPr>
              <a:t> and </a:t>
            </a:r>
            <a:r>
              <a:rPr lang="en-GB" sz="2800" i="1" dirty="0">
                <a:latin typeface="Calibri"/>
                <a:cs typeface="Calibri"/>
              </a:rPr>
              <a:t>specialised</a:t>
            </a:r>
            <a:r>
              <a:rPr lang="en-GB" sz="2800" dirty="0">
                <a:latin typeface="Calibri"/>
                <a:cs typeface="Calibri"/>
              </a:rPr>
              <a:t> focus on academic English language needs, i.e. beyond general ESOL provision</a:t>
            </a:r>
            <a:endParaRPr lang="en-GB" dirty="0">
              <a:cs typeface="Calibri" panose="020F0502020204030204"/>
            </a:endParaRPr>
          </a:p>
          <a:p>
            <a:pPr marL="457200" indent="-457200">
              <a:buFont typeface="Arial"/>
              <a:buChar char="•"/>
            </a:pPr>
            <a:r>
              <a:rPr lang="en-GB" sz="1000" dirty="0">
                <a:solidFill>
                  <a:schemeClr val="bg1"/>
                </a:solidFill>
                <a:latin typeface="Calibri"/>
                <a:cs typeface="Calibri"/>
              </a:rPr>
              <a:t>cc</a:t>
            </a:r>
            <a:endParaRPr lang="en-GB" sz="1000">
              <a:solidFill>
                <a:schemeClr val="bg1"/>
              </a:solidFill>
              <a:latin typeface="Calibri"/>
              <a:cs typeface="Calibri"/>
            </a:endParaRPr>
          </a:p>
          <a:p>
            <a:pPr marL="457200" indent="-457200">
              <a:buFont typeface="Arial"/>
              <a:buChar char="•"/>
            </a:pPr>
            <a:r>
              <a:rPr lang="en-GB" sz="2800" b="1" dirty="0">
                <a:latin typeface="Calibri"/>
                <a:cs typeface="Calibri"/>
              </a:rPr>
              <a:t>Enables</a:t>
            </a:r>
            <a:r>
              <a:rPr lang="en-GB" sz="2800" dirty="0">
                <a:latin typeface="Calibri"/>
                <a:cs typeface="Calibri"/>
              </a:rPr>
              <a:t> evidence and practice sharing, </a:t>
            </a:r>
            <a:r>
              <a:rPr lang="en-GB" sz="2800" b="1" dirty="0">
                <a:latin typeface="Calibri"/>
                <a:cs typeface="Calibri"/>
              </a:rPr>
              <a:t>provides</a:t>
            </a:r>
            <a:r>
              <a:rPr lang="en-GB" sz="2800" dirty="0">
                <a:latin typeface="Calibri"/>
                <a:cs typeface="Calibri"/>
              </a:rPr>
              <a:t> detailed guidance and strategies</a:t>
            </a:r>
            <a:endParaRPr lang="en-GB" dirty="0">
              <a:cs typeface="Calibri" panose="020F0502020204030204"/>
            </a:endParaRPr>
          </a:p>
          <a:p>
            <a:pPr marL="457200" indent="-457200">
              <a:buFont typeface="Arial"/>
              <a:buChar char="•"/>
            </a:pPr>
            <a:r>
              <a:rPr lang="en-GB" sz="1000" dirty="0">
                <a:solidFill>
                  <a:schemeClr val="bg1"/>
                </a:solidFill>
                <a:latin typeface="Calibri"/>
                <a:cs typeface="Calibri"/>
              </a:rPr>
              <a:t>cc</a:t>
            </a:r>
            <a:endParaRPr lang="en-GB" sz="2800" dirty="0">
              <a:solidFill>
                <a:schemeClr val="bg1"/>
              </a:solidFill>
              <a:latin typeface="Calibri"/>
              <a:cs typeface="Calibri"/>
            </a:endParaRPr>
          </a:p>
          <a:p>
            <a:pPr marL="457200" indent="-457200">
              <a:buFont typeface="Arial"/>
              <a:buChar char="•"/>
            </a:pPr>
            <a:r>
              <a:rPr lang="en-GB" sz="2800" b="1" dirty="0">
                <a:latin typeface="Calibri"/>
                <a:cs typeface="Calibri"/>
              </a:rPr>
              <a:t>Empowers</a:t>
            </a:r>
            <a:r>
              <a:rPr lang="en-GB" sz="2800" dirty="0">
                <a:latin typeface="Calibri"/>
                <a:cs typeface="Calibri"/>
              </a:rPr>
              <a:t> practitioners to </a:t>
            </a:r>
            <a:r>
              <a:rPr lang="en-GB" sz="2800" b="1" dirty="0">
                <a:latin typeface="Calibri"/>
                <a:cs typeface="Calibri"/>
              </a:rPr>
              <a:t>work-around</a:t>
            </a:r>
            <a:r>
              <a:rPr lang="en-GB" sz="2800" dirty="0">
                <a:latin typeface="Calibri"/>
                <a:cs typeface="Calibri"/>
              </a:rPr>
              <a:t> and </a:t>
            </a:r>
            <a:r>
              <a:rPr lang="en-GB" sz="2800" b="1" dirty="0">
                <a:latin typeface="Calibri"/>
                <a:cs typeface="Calibri"/>
              </a:rPr>
              <a:t>challenge</a:t>
            </a:r>
            <a:r>
              <a:rPr lang="en-GB" sz="2800" dirty="0">
                <a:latin typeface="Calibri"/>
                <a:cs typeface="Calibri"/>
              </a:rPr>
              <a:t> Hostile Environment policies, bordering, neoliberal marketization of HE, etc.</a:t>
            </a:r>
            <a:endParaRPr lang="en-GB" dirty="0">
              <a:latin typeface="Calibri"/>
              <a:cs typeface="Calibri"/>
            </a:endParaRPr>
          </a:p>
          <a:p>
            <a:pPr marL="457200" indent="-457200">
              <a:buFont typeface="Arial"/>
              <a:buChar char="•"/>
            </a:pPr>
            <a:r>
              <a:rPr lang="en-GB" dirty="0">
                <a:solidFill>
                  <a:schemeClr val="bg1"/>
                </a:solidFill>
                <a:cs typeface="Calibri" panose="020F0502020204030204"/>
              </a:rPr>
              <a:t>cc</a:t>
            </a:r>
            <a:endParaRPr lang="en-GB">
              <a:solidFill>
                <a:schemeClr val="bg1"/>
              </a:solidFill>
              <a:cs typeface="Calibri" panose="020F0502020204030204"/>
            </a:endParaRPr>
          </a:p>
          <a:p>
            <a:pPr marL="457200" indent="-457200">
              <a:buFont typeface="Arial"/>
              <a:buChar char="•"/>
            </a:pPr>
            <a:r>
              <a:rPr lang="en-GB" sz="2800" b="1" dirty="0">
                <a:latin typeface="Calibri"/>
                <a:cs typeface="Calibri"/>
              </a:rPr>
              <a:t>Supports </a:t>
            </a:r>
            <a:r>
              <a:rPr lang="en-GB" sz="2800" dirty="0">
                <a:latin typeface="Calibri"/>
                <a:cs typeface="Calibri"/>
              </a:rPr>
              <a:t>practitioners to </a:t>
            </a:r>
            <a:r>
              <a:rPr lang="en-GB" sz="2800" b="1" dirty="0">
                <a:latin typeface="Calibri"/>
                <a:cs typeface="Calibri"/>
              </a:rPr>
              <a:t>harness</a:t>
            </a:r>
            <a:r>
              <a:rPr lang="en-GB" sz="2800" dirty="0">
                <a:latin typeface="Calibri"/>
                <a:cs typeface="Calibri"/>
              </a:rPr>
              <a:t> and </a:t>
            </a:r>
            <a:r>
              <a:rPr lang="en-GB" sz="2800" b="1" dirty="0">
                <a:latin typeface="Calibri"/>
                <a:cs typeface="Calibri"/>
              </a:rPr>
              <a:t>hold to account </a:t>
            </a:r>
            <a:r>
              <a:rPr lang="en-GB" sz="2800" dirty="0">
                <a:latin typeface="Calibri"/>
                <a:cs typeface="Calibri"/>
              </a:rPr>
              <a:t>university marketing strategies related to EDI, Widening Participation/Access, internationalisation (at home), rankings, and commitments to international frameworks e.g. SDGs, etc.</a:t>
            </a:r>
            <a:endParaRPr lang="en-GB" dirty="0">
              <a:cs typeface="Calibri" panose="020F0502020204030204"/>
            </a:endParaRPr>
          </a:p>
          <a:p>
            <a:endParaRPr lang="en-GB" sz="1200" kern="1200" dirty="0">
              <a:latin typeface="Calibri"/>
              <a:cs typeface="Calibri"/>
            </a:endParaRPr>
          </a:p>
          <a:p>
            <a:pPr algn="l" rtl="0"/>
            <a:endParaRPr lang="en-GB" sz="1200" kern="1200">
              <a:solidFill>
                <a:schemeClr val="tx1"/>
              </a:solidFill>
              <a:latin typeface="Calibri"/>
              <a:ea typeface="+mn-ea"/>
              <a:cs typeface="Calibri"/>
            </a:endParaRPr>
          </a:p>
        </p:txBody>
      </p:sp>
    </p:spTree>
    <p:extLst>
      <p:ext uri="{BB962C8B-B14F-4D97-AF65-F5344CB8AC3E}">
        <p14:creationId xmlns:p14="http://schemas.microsoft.com/office/powerpoint/2010/main" val="1953764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extBox 3"/>
          <p:cNvSpPr txBox="1"/>
          <p:nvPr/>
        </p:nvSpPr>
        <p:spPr>
          <a:xfrm>
            <a:off x="4591587" y="2441379"/>
            <a:ext cx="3003549" cy="1754326"/>
          </a:xfrm>
          <a:prstGeom prst="rect">
            <a:avLst/>
          </a:prstGeom>
          <a:solidFill>
            <a:schemeClr val="accent1">
              <a:lumMod val="20000"/>
              <a:lumOff val="80000"/>
            </a:schemeClr>
          </a:solidFill>
          <a:ln w="57150">
            <a:solidFill>
              <a:schemeClr val="accent1">
                <a:lumMod val="75000"/>
              </a:schemeClr>
            </a:solidFill>
          </a:ln>
        </p:spPr>
        <p:txBody>
          <a:bodyPr wrap="square" rtlCol="0">
            <a:spAutoFit/>
          </a:bodyPr>
          <a:lstStyle/>
          <a:p>
            <a:pPr algn="ctr"/>
            <a:r>
              <a:rPr lang="en-GB" sz="5400"/>
              <a:t>Existing Provision</a:t>
            </a:r>
          </a:p>
        </p:txBody>
      </p:sp>
      <p:sp>
        <p:nvSpPr>
          <p:cNvPr id="6" name="AutoShape 2" descr="data:image/png;base64,%20iVBORw0KGgoAAAANSUhEUgAAAX0AAAFRCAYAAACYF30cAAAAAXNSR0IArs4c6QAAAARnQU1BAACxjwv8YQUAAAAJcEhZcwAADsMAAA7DAcdvqGQAAP+lSURBVHhe7J0FgFzV1cfPzqy7RYgAIcGlOMVKgVK0lCLFSlucAgXaosVdCi1QtLgUdwjuTnF3CMQ3ybrNjn3/37nzks0mgUj7lbZzNjfvzXv3Xb//I9cKbBGoN9O7dDwbPzBmVlBQEP9Kj2aEN7MonU63pyzVlk1m0/F4ujWdjrdkSjOpioKKHn3UmvOWpzzlKU95+n+gRQL9ZLLnx9lswcNFRSXzDCeV7gP4e3SbicfjnbGCWGc2axkBfkLPAP0M/mZRQSqdTo5PZVId8tMbL4h9FYsVtVrcEtlUrDket0nylAp+Z1Kqu7u7J5vNZiorK5O6dr/xxhuZNdZYI60wBoSfpzzlKU//u7RIoN/R3frz4sKSW7kX0PqzgSTQnavzdyYdYY4kEE7/sHgf+cn630BK9vX1iY8EZlBQ0FkYL5xgFutTTDCWqYqv3T32o1Qm0ZRKZ2E6qYJMuikWK56uPIjhpDvKy8sn6pu5ZyhPecpTnv6DaZFAvyfRs2dJcfHVfUlh678RImEisVhsJkOJFcR5Gl7Og9KZpDSVJBpHVt/2FhTEEvo6owCS4mBoJgNz1JdM932p973y1yMN5MuCgninFJVELFY4XuHMYdpKZpM92WS2M5FNZAqLC7v72vvaU6lUur6+Xt/EYEh5ylOe8vT/SosE+pKM99flskQfGPmfRTCHeV2j+4Hk77zIIvfNlOjrzkgBatVn6Vgs3iE3QywpqVe9clMVRNo9RpTNZMQUJmaz6XZxrkRhrGBiMlvQXBKP95kVNit+tJnZvsGkpeeYtLK6+n3uVZ7ylKc8zUHfjlzfQJlMdn8B2ncK9F3i1zWdWVBTPoL9IhXHHASTCBoI9zHheGTOmnc8WWG6cFx34gjpdFYhpHWrxBUA9im9dH8RZS3bk8mkv9LzpJhKt+L5UldVSKZPmsgEpWGOwfJUKtGaSiXbs9m4oki3xOPxltLSTKqgLdlTUFeXH1zPU57+i2mRUO67BvoAbF9fConZioqLkIJzb2an4uJif5dMBqE4FiuwosISS6WTAK0/G0gF8hPHbKQSy4ih4P5VBLOYG83ruUDbr7xXKv3+myiZTIgppntUXhm5zpibqQytRIzCmcSAzKVTyXTya8sWdGZjBd3xrDG43q7nfZlMwcSioqKmnMd+1KuKKO3u7OzMVlam+8aNa+mZMWNG+v7770+ffPLJ+cH1POXp30T/NaBfWFhoM6bPsOOPP9F/n3nm6VZTWyOpdtZEH0ARoH/rjbestq7Oxiw92hlFV1eXffrJ57bkkktYXV1N0BKQrQX0xUXFfGk9vd3W1tYu+EtbTU21VVZWy0tGTGZ20/xAhjKQSENMIJ0Rc+nPlCJA7/+M2zCevEjVNAc5c5iL83c+uD43itIVpSW6zkpvf+pLJnqlsUzRbUpl3C7tY7IYUkKfMSbyNc/d40zKWiLRO1XftIqJJZWcKdJEmlUeqXRxcUd5QUF+cD1Pefon0CKhiTrkfrpc/l0A/ZLiEnv//Q9siy22tIb6envw4bG22GJDBcqzwLdYfj768EPbYYedbPCgQfb3m/5uw4ePsL/+9UI7++yz7YgjjrBDDz3UEn29zgzisbi9/c47dt+999urr/7DPv/8CwflxRZbzDbeeGPbcacdbPnll3fJmaLk7wOFXywtY8yYMXNoA+AqQN7b02slJSUC/5iHh6ROfMH8MyfopjMpMa9IK1G65J/v+jtA0y8LRXy4SE1hDoKJkNaZ17nO1JqdBg6uSwOhYLMKJKn/e/T5bDnMZtLJVCb9RTaT6RXT71L5fxkvKOjKWCyhMpqocpljcD2V6u1JZNMdRdki8fZMd19fX3t1dTUMqE9x5gfX8/RfT4vU0yXp/1F9+vR/P+hnBfrl9sYbr9tPf7qdLS3Avf2O26yuvm42ibukuMyeeeZp2+nnP7cll1jC7r77bgH4MDvooAPtsssuF+gfbuecc7Yl00lBVMxuvOFGO/W00wX2n9uIESNs7bXXsiJJ/m++8YZ98umntsYaa9hFF/3V1llnLYUuwP/gA9tjj1/ZUqOWtKuuvkraQKWl0rME2uKiEnv2mWfs3PPOs91229V22WVXS+v9Qw89ZC++9LJVV1VZSWmJlZWVzXQV5RW24gor2IjFRzji9XR3W3t7m6cDxlFSUqp8FQtY48LGWABOMQgY0NwIAC4qDNpLAPuAo2IZzjwy6QymH38GRRpAYCz9id+L1HzmoCiuuV2j+4Hk7zwdkftmUlvNKC+tKoeUyqsjHos1q1RoJAyuT5MbYN/LpFOZ1Ph0OtsZK4z1FKQLJurbFoWRFNOYrDqYw7Sld5kJEyYk1WZgYPnB9Tx9p+jbe8k3kMDhAkmnh3xXQP/ll16y7bb/ma0pML755pusorJ8pnkHzAL0H3/8Mdt1111txRVXtNtuu93q6ursgP33t2uuu85OOP5YO+mkk+Q7Zg88cJ/ts89+DrC//vWedsABB+ib5d3wPe6LL51J/P3vf7efbredXXjh+QLfMrv2umtt/333tx9uvJG/q6uvnc28RPwwid/+9hDXKs455xzr6emxfffdR/5vEsiXW6lAH4DtD7K//vWv7Iwzz7BSxXHhhRfYDWJGRUVF7jA1NTY2WmNDoy01eiml56euiSSTfbmvZxGA39nRKW3kAxi2VVRUiBERTmAgXKtrqqxczAZmhUYRd21EcrpPg+1P2XmOgWBqg/rnfSAB1v3zOJB41x/oYUrzYmQLQoRJOXD1+/keXA9p9cH1gjgP+EkG5ygAYX6X1IjxUlgYI+mKxYvGKZ4excDU4M8U1hwF05fua1Ye2+PZbBoTVzoda/bB9YKKboXRlvOWpzwtMi10L6JPZjLJq2Oxwl9/V0D/GUnR2++wva2/3voCxhusqqrS30YdnOzeeustAtn9bN11v2+33HKrS9N7ClRvu/12O+OM0+2oo46xKVOn2G677mYvvvii/eEPv7djjz3WysvLsVN7eIBtojdhb7z+BoHb6quvJrAus/MvuMCOPOJI206M4IorrxDTKfMxgIgA/b/85c92+OFH2CmnnKxwj7OOzg7bZ++97d5773NNY6utt3Jg7uzstO7uLoF3ylb53spyq1iip89+sfsedu9999r39HvUqFH2xRdf2Ndfjxdz6nCQ3mmnHe28P58rJtAwm5YBEf+NN95gRx91tBh2xv0D0IxDlJWV+vjFyCUWt6OPPtLWWnNte+/9d+3Wm2+zLmkXMNByaR11tbU2ZMhQGzlyhC277LJWVV1pfX2zGAzlPH36dAdTNK25EQPnzkRUJXNjDP21kQj8AV60tm9iFP9KCu1nTprXc8qWV8GsNafJbiD1JXtgxD0qt0wsHusSc+i0LOtGjEbXrqBmsxWKMST7Ukkxk4LugphcGFwXc0gn4/HiCfIyPficjfq6sl09Yi6ZdHu6r6UlDK5LYxVzyY+X/K/Q3FvsfFA2+1RhOr3+7fF40XbfFdB/5JGH7Ze//JUD+ZYCz6GDhwiMS93MUiWXyWYEejfac889b1tttaXfQ5hZMLH8+c/n2SGHHGqPPf647bTjjrbaaqvarbfdZoMGNcwENiRf78oCplgBEm1GHbZPz4vstFNPs1NPOdV22XUXu+qqKyU9F7upBCmVf4XxYjGW0+y4406w88//i8fV2tpiv/jFL+yVl/9hDz081tYU2LrnflUD4BFOV2e37bTDz+3V116VZnCj8rCVTZs2TcD/uf3j1dfssksv9XGHq66+0nbfbXcfm+hPEdOB2QwfPty2VhlVVJRba1u7wu60trY2B7HDDjvUfvCDHyoPV9mBBx7oea2qqtI1bolEwnp7e622ttp+tOmP7CgxiJVWWsl6FRdAPWXSZNtzr72kgdTY5X+7zKqrq/tpA1n38/X48XbVlVfaaquv7mlwUHdwj7kJjDJ5//33fIyG8Y9Bgwc7Y2WcxIRNAxkF3xYVFnkd5J5YIqm894MxGHWQ6vsTNaM/qkf/kc6IqURp+iZywJcfr9+F70pOhDU35+/myTSi9OFvYPxzpl1CS4/6QJPCTaqsW+MFMd0zjlHAPlgwitkKlpLpTfROKchm29TupbXYlMLCeHNnXzZdWVw8Te0Cc1ie/ldIHaJUHeuZTDalhtH9b3ZdSk42e/fdd2UHDRqUlUSaLSkpyUr69qskWbmSrDp+VgxA78uzu+6ySzaR6M22tbVmN9l4Y393xRV/83AuuugiFjpljzrqiGw6k8qKqblLZ5LZjo72rCSkbHt7W1aSeDaZSmb79C6l6xGH/yFbVFyUFbPIvvjiC9lJkyZlp06dkp02rUnfNOub9uyhhx7KIGX2yiuv9LimTZ+W3WSTTbKDBw/Ovvnmm/6MeNLpZDaVc8SdSvd5GOutt3529OjR2Y8/+ThL2SdTffpCXVl/+++/Pz09e/ZZZ/qzgeUEnXnGGVlJ99lTTz01m5Fo6WEkEyqL7mxXd0e2u6dT+el1v5dccrGX3Y477ph96+03s2+//Vb2mWeeyopxZNdZZx3FVZDdcMMNsh9++CHLyty9887b2SFDhiid6ym905W+RL80hHp66KEHswLp7DbbbJPt7GxT/L3ZPrlksi97//33Z3+82WbZxsbGrBhGVszD60uMJXvKySdlZ6i8UrOF2e1lNHHi+Oy55/4pe/LJp2RfeukFD493lB3Xzz77JPva668qfW9lP/zoff/99dfjspMnT/L6EaORP/ntIzyhmuogmQph9HeEl8ECI8LUE+7T/k0U19y+mdvz/29HOqgP0kq9zw8l04lsT29XJtHXndK3nWrnzWrzM3SdJPflQCfG8nFPontsT6LzbmkvN6gdn5RK9R0tRn2Y2tuWCvJHA50EqnU7OjpWbu9tX6G7u3vxbLa1Tn6r5EoC2uTpn0nfrnfOg5qamgoz6XS9Kib35N9PSKFMv1x33XXs0ksvkTT9Zzv55JPsyCOPsEMPOdj2229fW3rppX26JNoApg2kux5Jrkiz2LIhgbpLefX1jTOlQ6nRdsftd9rPf/5zHxPYc8+9JAUfbJddcomlkGT1vru7R9J0iX355TjbeeddbIsttrCf/OQntsMOO/g3v/rVL23s2AfcFIQ5BSJ+dRYTQ7Cbb7nF3nnnHfv8sy9s/PgJNmXyVJsuSR4/SH0ZSfuSvPy7QgZu9Yf2ItCxhPIgVT1IiMrLnJJfIPJK3pjZhF/CJu3xeKEPCiMREyaEeQkN53urrCK3qq2yysquARx22O/sppv+7toSWhOzn5Ip0hhTXoK5G80gmr46kNSxPXloYC6dU8bZAg/nl3vsYS++9JLKbnMf/7jssst8zIO8nXDiSXb8CSfo+1BfENe+RFIa1Jl29NHH2IknnmB/+MPhXm7ULw5t6KCDDratt9paad7Gtv3JT21HaUw77LCj6mdbv+60007SFB+x4sISe+yxx+1PfzpPbXzazHggZmXRZd566227/PLL7dRTT7Hz/3K+PfnU09ba0upxUaaziJlZpKFI7aJU93NfQ0EctJtQb/86oi5Ce0t5vYoJfKtjYF/pU7ZicX1fkbVMnbTbevH7xQpi2SUHOmkEy5QUF29VWly2XVFhyS9iscITVcdnKu9/USAPKhmPDXRiQM8VFsWeLokVPVVUHH8inal4VELLI9I0HhK+3Ko039zfJdN9N/Ykus7s7u38ozTM30lo2DGZTMI8NpIWupzSWTcXV6OwynQtlYtUwjwtCFGIkh7Gzy7J/fscdM3VV7sUffzxx/rvWcSEjSCdnX32WfITzx7y29/682nTpmZXX321bEVFRfbOO293P0i4aqDZw353mH4FKW5G8/Tslltuma2vr882NDRmS0pLPa4xY8Zkx437QiFlsnvvvZdLpXV19dmllhrlEvnw4cNcikcDQWpF06irq8veddddHtekSROy6677fX9eXFKcramtyS622GLZUaNGZZdfbrmsgDZ7ww3Xud8pUyZlv7fK9/z722+/zTWVXklvzc0zsuef/xePo7S0JHvHHSEfcyujo48+KisgygocJWV3SKpPuLaQTiOph3KSBud+Tz315KA5nHO2/47CERj4byTqESOGK48jsm+88bo/e+WVlz19P/3pT1x7wO/ANFx/3bVednvvvbdrGdCjjzySrVXekfCvv/5aT1dEYorZxx5/LLvxJhtnN9roByrvL71OQngZl95HjBiRXXbZ5aRlreZl+dhjj/i3xN/Z1ZEdO3Zs9tTTTskeccThqpulXBukvLbeemvX9H7wgx8oDmGNaJedd5YmUiiN5CH9ChoT16/Hf5095NBDsiNHjnQNqLa21uu7Xvn90aabZm+59WaVnjS/nJZBmb711pvZP/zhD96mWlRPUbojR/paW5uzH330gadzYHn9LzjyHGkgaFihr9IW501oKq4Ru0aWyEhLlCbSJ+zv65XrGugSiZ5p0lhe7032vtiXSjwsDeQKMZCL5M5RcAeo7e8z0Mnvdj09HZvK/TCR6FhFwspICZXD9C5Ih/+htCiiRVwdFzUs9/PfT9093S7NIDVB2LTVAX0AVg1CTzJuj0YYY+EW4iYST29vwqW08ooK/274sGEu8TIFs00SOFReXmYXX3KRz/55+JEH7WJJoYsvvrjPvpFqChfUfa8PNu6ww8/s4YcftqeeesIef+IxSZAP6feDdvvtt0taXsWlLcKDEok+1xCKigptm623cVv8j360qU8HXWr0aBMwudQMkdakpDTiOOqoo+xnP/uZ7bbr7pJSfy6N5hSXoPfZZ1/b9EebSPuYffZOEEAzrg0hsV599TU+4Lz77rvbvvrmkEOYUXS4pOuLrUfpgcgbVCbNpD9RxpTrWmutrbT+yCZPnmivvvqqvyM/SJKFhcWSXOcu2XZKG6PdoO0gCfeo3q644gofjD744INsjz1+6QvjBAZB2pQmI1C1W265yccyhgwZHDQUEYrEXXfdbVOmTLFDDz3ETjjheC+nsQ+Mdc0IomzRSo479ng755w/2ZFHHeHv1l9/PR/YvuPOO+yee+62jTf+oUmKZNdWK5XWFyT7MB7wxRdf2P777W9/vfCvVlNT67O8br75Zrvs8stsww1/YC+8+JIdsP9v7O833OR5QuJnDOTZ556Vxnm+HXXkUXbRxZcowTE9n6UNMIZxzdXX2qab/sjuuvOu3AD2/xbRnqhP2g1tO9GX8L4b1f/cnPcF+UVLVlsqUBuJq04LdS3JWLp8oFN7aiwuKlq9OB5ftyheuLk0kH2EXwfJHaEkXKr6umKgU8B3qw3fH4sXPhCLFz+q9vBMSUnxs2I5L6fSqRcHOjGfp7t7O66WBnJJItH1p1Sq78BEKvXLVCqxs9K4ivK5/ECnPjYaRtLZ2TlUv+u+/PLLf7kmsiigr3Kch776b6FsMBuIysrL/cozFWDOFXijwoyCms0AIwQIBiAs9jnx0Cqrfs+ndD7/3PN22223ibsVmaRwG7Xkkrbaaqvbmmus5eaAIUOGuGpepG8xawCSmCx+veevbemll7HhI4f7DJdVV13VVl99Tdtssx+ZpEQHKsxLEHGTbhaJXXTRhXbxxRfbtdddI3C7wW67/Ra78647bYstt1BO0s6wJN07oJDeSZMm2QP3j7XnnnvOzTVhkdlZziQiUJxFyn865WFAXL/66iuB9Wtu1mAm0xVXXGlPP/2sGgXNIuMDx5hsIgbVnyhTynHM6DFeti0tzf4cACduADMMes9Jra1hex+mqBL+Z599JtB80ZZbbjnba889lVd1034zj2AQgABTU4cNH2YF8TDICqP+6qtxAt9bbJgY9Y9/vJkzS8rimWeetaZpTe4HvxGIQNQbJK3N20FtXY1PVSUeAL9HdQLQM43VBQMxslNOOcUH+3/yk21MGqEdc8wxbr7b4xd7eH1R7jDWY475o/3jlVcczKkz2hvhMNWXun3iiccF7MG0Rz2qZdo45WHixEleH5RHnuaf6Euz+njOZeZ0XreYtWYylbkzk/6O+lH/LpOr0P0QVc0oudFi2qtI4l13oCuMF21UVlK+Z1lJ2W+Ki8sOj8eLLhaTuS4eL75F37+t5H4w0BXEsu/E4tkXi4rjz6bSiccWX3zknUrrbelM+m+6njmnS57e09N1cGd35y+7E927JJM9roVkMr3Lq60NUpjfSovUwijg7wLR2VS1Diakqb8kFZH70TtAkyvbMEAANY5OHtnZF19icTvgN/t7Qzn9tDMkFV9l06ZOk2SREkB3OdBccOEF9u677wnkK3wsIBpPgJK5VcBckUhoZEjebW2tPl7AXPyS0hAX6cEPQA3zAChgTti8SROza7DdB7+BQSwp5nPj3/9uTz75lB104AEu7Sy9zDI+bkAe/Pu5EPlBGyH/xxxzlD39zNP26GMP24MPjbUHxj5g9913r4+DVFRV+AIvNCeAmzGIgeSAlQWME874GA+A0FrS6TAddCCFb9LW3NzivyNmMnXqVAdHxluGCrDnlX4kO8pKheTEiumnnnrKpfANN9zQp7DW1tY6kx0nAH3/vfdyM6zCBx6/yvezTz/3sFihDYMKEmOIM6U67ukN7YF1C9BLL71s99//gI0ZM9pOPPFEW2aZZS2RnAUOTA1mgd/+++8n8J5oN990i8qaOCWIdAVBBKZE3Z177nk2rUnMKDfTCJs5AgN1XDFTWMnTd4HoJ/SZ/loIbpYmMjfHu2/XVCKnNlleWFi0hPrL0tIQ11Bf2kpuu1hBbF+9O3pOV/jHwqLCv8ZjBdfGCwpulOj9QDxe+nQmE3++rLzsHaVz3EDXl+z5sLun60HFd08ymTj3v0KsUN145ayzztouga+88srqbrObnZwZCMAAzIaGBhskqRFCFQd8MNUspo6ZyaRcysTMwgAwi7P2k1q/zTbb2l577W2/+tWvfXD2tFNPd0BmXvywYSNcwsXMo4pxEIT6s0SeA86APKAfMRhAmPh4D7SzYVpxEXPmSyURlgRw0Aum7SVyKi3awnLSIFhYdtjvfmerrPI9e/bZ5+yBBx5QOHNXvgifxtsrBkd+11xzLRu22HAbLSBb9Xur2vfXWcc22uiHKoOhKoO0D3Z3yy/gjVbRnyhvyo38vvnmWwLHQhsxYri/C5J+AFDKvD+RhmSyb6ZWUK7yg5CkAUnimd/BTEAZk861117r0vruv9hd5R63SgHwNttsIy2ly7fPoB1E0nOIPyVgHu9pY+1F//ioN9LX15tw6TxI+ibt52kxqmaVz0ZiKKu5aat/5aJBIWjsuONOvjDuiSeftHHjxnldst6CuA468EDb89e/FqN+0q6+5mrff4m4abfR93Njrnn67ybaRsRUgoD47cyCNqO2SnOeObguV19QkB1qBZklBjr11eWEOVsKU35qBdnN/ytAHwJQUbevvfYa20BSX7SQKiIKl8Lae+99JNHeZxtssL5L38NHDLO//vUiO++8P9mQwYM9HKQvgPnY4461K6+6wn7+8518Mzds8g8++KA6cpdtvdVWduUVV7g6XxDLOGAx9x0bPPPKHWz6gR41hEQHEwGEynKSPsCJBP/pJ5/Y0UcdI2Zyqp155hm+ZuDyyy8TmD87U3PA1k7jSMvxDStiYVZ/POYYS4h5XHTRRTZjxnQ3aQykEP8sKZb1C/7cd+WE3UhXkhQebcHgWo00F8A9Aj8YgH8rqZ4yuvrqa+2JJ56w1VZbzdZaax33w3cQUm2it8/jjQi2xiwftB3SyEIvqEJADRNESm4RuEZM85sICf7ll1+2V175h9viN/7hD/05zHG99dZTHQyyV197zZpnEF5ghB6/yrKlJWiEDvr+ZhYxE4iyZWsL6pQyZvEbaVphhRX9yrcDiRlPgwY1ev2zOG3KlMnyFzQfygDmeuhhh7q579JLLvWtPIrixf5dSowcBlBWHuokT3n6JqL9BTwLmAbTiBjH3ByComvI9PFMbNyigP53ZwQ3R9hNi4oFeAHD5iAKiJWla661ulXXVHuBAGKbb/Fj+/66388tpAqE9EUg2/9sRx/0fPChB+yWW252d/8D99l1119r2/50G4sXIh0mXWplCh8LpFitCvNQbw+BiYgbCXurrbd27QApnYpjK4SllhotCbXKxoqhXHDBhfanP53rmgQMhdW77733vkIIUjLhNApYGBPAvMLA4zbbbmO/2OMXboZgMZnDW7+4Awn0+9IOyl1d3T5o+NJLL/qq4tdff91NVV9/9bVlUpIiBO7YPtFCkPqZLokJDBv/9GnTlZ733MbNquLKiko77LDDbIklllAcWddCGOj8+OOPBZZfu7bCtFdMMQzufvH5l3r3iTU2DpK2srynbOmlxwhQV7C3335bTORJH0MJ6cdoF2qksDAepj2KWcB8uro63eRC2aORwIxZnPf888/ZGwJUwPnrr77ytBaKcXmDkDSN/2j1MhpCYDAhDpgxeWa8g/KF8ftn8oN/NLt5UfQtnQv/TNNE40HzkTruoD5q1FJuBmIs5kLVM3mAERGfTyQoDyvI85Snfw0xNbugdaFBX4A1VJfv0EAuFDifEpf7PSfxno7JNQJGtkcGDAYSoIw6FS8s8EHG7bb7mZt2VlhheUllZXoXwqEwAcdlll3Gfiipk0HM8HwWwYmRmI879jg77fTTnelgJlh1te85I2H+PgOqDz38oNvWb5dWcd111/kGcEsvM8YBZJlllrFTBbR777WnnxdAHEErKbUjjviDbb3N1tIYPrVOaQ+AVH8ip6wngHEw9nDeeX+2LbfcyrUj5q/jtpT2cvHFl1o2zdbQKWkh7S71nnfeebbLLru46YxvcGeccZbiLbfTTjvVZwElU8yQStrqa6zm6yQ++OBDO+usM30TPGb0oB298sorYoyn2vvvv28/+MEG9j3lHUkaM9PWYoZoMueff4G9+eYbbt5ilXWpHCuJv/xinMrpFvvs0898ZTP7LD326ONepk89+ZSb3XbZdVfbfvsdfG+jZjGqGdIaHlWZomFRAi7po8F0dzkw+3iJ2kDUXLhnHQOzuUqleSDpA94wMgQCxh7mSgoADaOpqcnNQIwr1NfXqV0l3bzD9hbRJAHKcNMfbWq33HqrMyrSgXkL4YMtLaB5t9485WnRqKAg/u5Cg/bRxx29esxie0gSGyhS/tcR4B9UqGDv555nAwngTwvEvolicUGPWG30PbZcBpUbBzXakCGDfMBvicUXl/Q/yk0B7PGPpIjmUV1Vbeuut54PNId4QtGTJjSHrQTGG/5gQzcTDEwfEjO29zGjl/ZBz80228y+//3v+1YTK664ko0ePdoWGzrUVlhxOVt5pZV8z6B3333XZz4g+SOdTp40xTUAQG3bbbe1008/1e3nWE9gQMQJuDGgioT94IMPuYtmB6EFvfLyy9K01rTjjz/Blll6aWcWLHwj/i+/+MJt3s8//8JME1B7W5s99tgjdtJJp7gWNKih0c03F19yiT311NO6X9cOPfQwZ8bsubTG6qvZGmuuaaViBl+MG+dMYZtttnJTDuXVIRC+7dbbbMKECT7lFRs95QehEWBiYpCcvYvYnoPZWNhZ77vnPl0TXsZV1VVeHzARKC4thLGU66+/3h566GGfxspUWISJm266yTUlNLERw0e4Zlet79FSxn35pW288Sb26KOP2Pjx48W49rDFF1/CzXe5oPOUp38ahckDBdcvdNPqTfbuWFgQvz2dYROs3MM8/VsJ6Z6qYBB2boRigwQ9C1GC+SQrwE5Luuc3AJbyNQ1hhXF3FzbpMHMIad3NHJUVPhCOCYSxE8xM/VEKM8zHn3xstwroH3nkUZ+KiKkEMxaren/1q1/ZSiuv5KAYETNlpk6dYqeccpqDMrN5GHBHi0GChtFuueWWdsaZp1tHe4drXTy76847bIMNf6AQQl5CY4z5jJ5f/nIPP9/gjttv83nwMOVJkyZL2v65r3y+5pprfIU12hxEuhkngBmwnxDpqK2rFWg3C8R38wHdPx7zR/vD4Yc7MwgUGj/MigF/AJ5zGmAOpHsHaR5fT/ja7rv3Pt8kj/UiFNehhxzqmtwuu+zsZzZMmzbd7r3vbltNTAjmkqc8/bMJjVnd41cLDfqpVGKfgljBFWHZfWj4efrPo8jEFV37m6WY7YT5IZJoIz/UN4A70IQVEe9Z1xCzuMBsqk2eMlUNrtgGDR5itTU1zh8wMw0kTFbsXvrWm29L+n3U5+6z4doyyyztM2cAfcYCbheIX/TXi/wQm9/85gCPj/EcuBOTMvm/SMzt3HP/ZKeddrodfczRdtSRR+pNxqZOmeamJDZ0u+eeexXmFi7JQ3SKxxTvtj/9qW2yySZ22223Kh9FvmCKAXWY1RTl5ad6v8P229vwEcPFRCbay6/8w+65+27ffuN3vzvMt/6oqKh07QgNhDGE+++/35ZbbhnfRoPprZjhfv7zne2jDz/yssKEdN9999goaXhzMzXmKU+LSosM+r19nUcXF5Wc2f9kqjzlaTZS68JkAuNAIMYuHpmB5kWzBkHT1tbapm9SVlVVbWWl5W7/53eyL2WpZNoqq8rnGR7hcLwlA9QNDfUC3GVzb8zuvONOGz9hgrHPT8OgxpmaEQuqXnv1VTvooN9Ke9jAzjzrDNdyIFRjGAL7/zAmQfjMwGIQmZlKgwcPtn333de34q6sqvCB63HjvrJNN9nUzXOs0MZUx46sEFrFFVde6dtcEwZnQNxz712+Oyl5z1Oe/tm0yKDfk+g8t7S47A/fFVWU2RGFAwYvIQAhcvOSTPP03SPGOuKxMBNroFaBxgHofjMDyW125tMi026GQgMAxAF3AuaYS9cQ+hF+MLVgVqqqrqCThOf6kAFZxgJeeOEle+nll9x8g+bC2Msaa6zu4y3Ey6wwxiOY5vvbgw/1GWVspY2pKAJ0zGTpVEZM4g92ySWX+sK6q6+50uOZd57ylKeFp3+CpN91ZUlR2d6RavzvJDoKKnFrS7t3GAAjSIxhl0Ucajr+AAreMZUQYiBxbswAv94x1UmjTsgzZlnwk2duy9Y9c63zHfW7StTLgjVz2gttYm7tgncwI7QOTJtI9LQJKAhAs9oB7aWjo8vHTKqrK/u9CYSQ0tbW4aasFVdawc9bzkv5efpXEaDfl+5bBJt+uu/2eKxox2gQ7N9JSGCvvfa6HXrYYb74ho7DTBU2XisuYepdoa/EPeaYo32Pm4kTJ9i9991nS4xc3KfPYVPt39mCZTjri3iYehcxErYXYC47+M62Ccz5RyJkEJIZKAzSheX3sxOdnzQywDgLhOZ93GCgyF+evouE4BC1k7kxh4hgEhDS/5zUXxthX5g+DzNPefpXkIN+X88vFnqePiuAc7f/dgJUmR/99ltv+5Q7AH7o0MV8JkpXR4fbb7HDYiNmdSZbBxx1xNH2iz1+6ao1na5/V8MG+9CDD9lOO+zkA3hhj5asnXfun22rLbfxmSNbbbW1bffT7e2Xv/y1HfvHP/r0QYAA1598n/SCsAf7bbff5ufb3n33XT5/nfnZ4f3sHZ34mKMeAcZcSZ8gYWIbjiTNeRHhD4xjdkJrmXmbp/kggD4ao/gmAuznDvhQ2BoDwQlNNQ/4efpXEf2f8bBUKtu70K1MjfU2AdxO3wVJH+C88867fEtepulxJCAdjcVT6aQymg4rb7GpMmWRXREPOeQwH8DjvNebb/67rb32Wsa+OKz45Nv99zvArr/+Bt8W4djjjvNZGjvuuKO9/vqbvrUvg4MMYrNSdfLkyb4DJAuV9tjjFy7BA6JoAO+9+6799cKL7NHHHvWpf2AvTIABO2aIHHbYIfa91Vb1pfhoFGETsaftmaeftl/+6le+fN9X9/Yjr8BU2iZNnuR2Y+b241gcNZAwUQXbeJBIIwCKVsjOTiA+smvwCyD1N23lTVh5ytN/JiGMqv8m+tKpbRZa0v9uUYF1dnb43bBhw62srMIqKisdmIcMHeJ74rD4KRA7HwY7K/u9TJo0wc7781+so6PT4jmJmRWZADQLe2py+8NwWHmrNIW62ho768wzbOxYVs7eYw88cJ8k/WN8MdFZZ53l88MZL0BaR/PYc8+97cqrrvIl/+zcyZ71v/r1r3yKHoe3w6heeuFlH1yMTEjs037W2X+SdvBWAOwBxHmwLOb5xe6/ss0339L2UhxffcWWB7NL/GgKkyZOsj//mXNxj7enxUwAexhBc0uzGOUdduONLCh60J574XnfvoBzaT/+6GOfbgjwA/Y4wpqbVhIRq1dRH6PtlKPfaCJ8h+NZWOUatlLAJJanPOXpX09uhSiId8fisbb/fNDP4Qb7yQBSXV0dYdFPFskUx9voyn8wiC5Xp3/961/bLjvvbPfec6/deuutDrDsE4MUzWIkgImVrhAHf7CkntWzq6+xukvWS40eZSussJIdcuhhfvDJF198aS88/6KAMeYLiM4++2wH0p13/rnvy3/O2efYccef4JoIv3//+9/bZ599Yccde6zPCuHoQKRpQJF9eua1Hz1YycrY5ubpvm/Ly6+8onifV8XOYhBUciadtYsuusSPETzrzLPsmmuuc6aCOYt9+Nl87sADD/IdRXfcfgdfZctxgptvztYMPxGTeEbaSolrHjvusJObprBBw5z6E3G99eZbzgTJN4zhww8/tBfESN586w2///zzz2381+Nt6tQmn0rZ26M6kr95MZE85SlP/2QqKOiNZ+KdCwX6AiZ66neCYWAHBexZXg/43HPPfb4y8sgjj7QTTzjBpe9LLr7EwRcwBvjZ6ApwZXdIBn9ra6rtYvn5/LPPc8CJjTsTTEI5SZ/9WnwjrtJSK5YGgB/2ccFOVlJSLEm+RsymzyZMnOj+n3nmaXvs0cd8Kt9pp51myy+/gvwy46PPpxCOGDHMjjvuWNtqy80Fji/4snxxYs8LzAWGE+3XMifFLJkI2zDgj3Sx2RqMijIgbSwo+vCDD6SRjBXIF0qrKfd0ArTQ5EmTnVFSBkcedaTtv99+fpbvj3/8I9/mYMMNN3ANifJ94fkX7O6771F6j7dHHn5EYc/aDRIG1dnRZSeeeJLtvvseYhDPSEtqsX323s+1kC0238q23vontv32O9mOO/7ctvvpz3wTux123NH3lmdcI6Q5T3nK07+K6GPq+V3pdLp9IXvbpDIByxDA5btAzLXuaG93UOcQbA7WYBMzDtVGuj7yqKPsxhv+7svfAUokTcASwGIv+n3329feffcd48g+QJd37DnDzJyZkn5OOwA0mSHEdD0WCbFJ2LPPPOunV2GnB0QJ4wGBbUtrmy/pZ1+ZMDUUZiKnK9P7amvrpCFs5qXItD2YETZ3tiAgbRzZN68y7urulv8uPztgzTXXtKeeftrGjftS3/n+Gu7uf+AB3+ly2eWWFQPrrz1krScRptqyTwyawCmnnmJ/Of/PKrNLJdFf74eSr7TyitIMUs6EysWAJk+eYqeffrrC/MpnI5EXypzFSWwnzJgIq0+rKqt8bIMDzXfbdVdfUfvFF5+5xA+D6hNzYuES4xEkNS/t5ylP/1qSeEg/m1RRUTFxoUC/ra0CUQ/gDw/+jQRgRNIxA48HH3yw26jvueceu+22233Dq5tvvskO/u1BvtkZUjYgBbCzHTIccJ999vFDRdgwC5MEA7AMZmLz51QkiG+Y+cPsoAMPPFDf7G377buf7bnnnnbYYb+zpqlNtvdee9kPf/hDt5d/8vEn0gpKbLnllp+ZxrnR4CGDXQrHvMO4AEe6Mb6AlhEOWhlYxvwu8FOtyPO6666r+A910GVWErs9YoJh4dDDDz8kprCSnXzyic68GLiNK7+sK+gVs0LAjjQZ9qURhs8EYaafuiajMoXhQWwZ/c4779mFF14ogE96GfJRkNQLnDGwJw/70hzwmwPsvPPOsb/85S++6yXMCOZ06y232H3332uPP/6onXzKSa59EEee8pSn/x9aKNAvqmbXrmw5wPhdIAAV8w4AwmHXHHYBwGy88ca+XfBPfrKtpO2lgqQtv8y4AcDDgd8ZW2KJJe13hx3mxy1ickBaRcpnZ0Z2RYR6e5mlhEkn6cB3++13+Pa4mGW+kuS7n7SF40843r9h0BdtolDAPWtjrrmTbzXATCNJv2mljTNaMSUB+qRhYBk7MIsSSg9pQSP4/vfX9UHrhx580KVttgxgb/m3337HtxoYM2aMS9gc7RgxoLCQqMC+/PJLMZzxburp6erxg0/SKidAGr9MSwxbNcfshBOO87GLyy673E/p8gVuYhKAPjOMSG+90sEeN4yrsJWzAvH0MrOIqbSjlx5jjY0NNmLECDeTzW1dQ57ylKd/HS0U6Mf74hUCg6p5Sa//3wSQh1OeJL37FrqYfFhRKUk1i7Ta52YT4IeBTMwiHMqBuQNQRard5ic/sd123823AebEKgYkHdHchRk9MAuk3ZtuutHuuusu22STjT1cTuE64cQT/HBtzDh1dbV+1is2fk6y+ib6evzXvgkXoF1dVeXgzO6WzBxy0I9QPkchNeb7viMhs3c/B4GzPfLjTzzhh4yTH9LHnjUbSfNg50fCDeYikYIkbcRx441/9w3EdtxhR9t1t918cPs3B/xGoD7W/bFfP6YkQJ/D4g844ACBfIGd+6c/iWF8YZxgxVAJaYEBMWvJP+T/XNo7O9rdJMaJW5i2WIQEU5jXbqB5ylOe/nW0UKCfKkiVC/ArBwLSv4MiyTUcyJ126dZni3z2uU9jZA/41tb24FdgBUgzEwcTjjMIgE3SbEVFme+QyClOf/7zX+z9Dz5wSZqTjyCOGQRoOeGJHR8333xzO+PMM5wJTJgw0c9rhQiLk6O22+6nnp7HHnvcQS6YQCiv4FiCn0j0+KIxaK211vLvMCPhAHxAeo4yzknO4SzatJuGyMsWm2/hNnIWgREmg6877riDH7wyXc/JSxgYxrwj4E1Iotf3mK+Il7xNmDjBtxx+8skn7O233vHyQtLHlASYU9abbrqp7bzzzvbKP/4h5ni50pcRI6IOWF3KebpzLhSjvCn3cpUxzDZPecrTv48WCvTTvekKgdF3AvQhpHXm6TMAevzxx/kWvNts8xNJsNv5qU4sqopmsSBxdvq0wrCoKzKfsCHXSiuubEcddZSbVpCEASqAEfKDLZRf5plbQcYl+rXWXNv2228/B9m//vWves8UREA1bZtsvLGbM9hSd+wDD7ophFW2Ye56mZhAkTSGmwWwT9nQoUMdSGEMgDkaBfb88kgynwv1dPc6Q0BbgdbbYF1raGyU5H6jnXnGmW4q4uAO7PuYrfCLecdJ95h3eEZ+77zzTndMXSW97IH/u98f6hJ9Kpnyw9R9YFmSOleYIyeJMfD94osvepkQFv4pu1yRziQ0K95jKqN8uM9TnvL0/02h3y0U6KuTlxUXlRR+F8w7pAHpkoHV/fffz7bZehtbffXV/MzWmtoan3fPFg0zpjcrywXGmbY85+DsyuqqmQDEBSDnUA1W9WIOGSw/HHYNRbb50lJmwIT59OyXwuwctINbb73NB04BPcwrS40e4+MEHHzOfHyYwssvv+QM4tVXX7UzzjhdgHu07xe/3777+qwfKoV4kcqZHeRTMAvCylnmy7PQyQdP3V9YCY1GALHYi6MXn3nmGZ+1g0SOyQcC9CknjgCE/GxdxQFYL7f88j7IW1dfa8NHLOZjH6PHjPJ3SO/Y6jnukN/sUYS9nrUJnPXKuMXZZ59jTU3TxdQKHdA9fZENKkcwMcqLQ1fylKc8/TsIM3bKwW6hQF9AE2cg9LtAAbSztsuuu9gll15sV11zpaTdG+zW2271fdPvueduP7IPqZetdEtKS/zM1xtvuN5BHWk+IoAR88PRRx9tJ554om97y4pe5tdvtNEP7De/+Y1PRcTMQbwAJ9MhWROABHzVVdf4FE4YDeMJe+2zp0DxLPcL8DOgzAEeaCAnnniyD/QSxxFHHCE/aBRZn7nDrJlx48bZEQqXM2XPOftsu+D8C+yOO+7wk6xA1c6ubk+Hz70XMU2SowuJCzMOjKu8jP3m0870ID/oWxTOyk16fqc1NfkzBn85kJx6ZdUuV7QhtpqA+cDMfDqowmebid1/8Qs/gISppieccLw1TZvmDIhyCHWCJQr0D2cSh7SG+POUpzz9Gyib8X3wFwr0v2sExkTmGMCFE5iqqiqsobHOhgq0hy422AEMMALoll9hOVt5lZVnglN/YpYJs0uOPe5Y23777f034S6x5BJ2wQXn27rrfV+AOevUJyRhGMpdd91pvznwwJlSLmYhzDWHHHKI3XnXHWEh1lZb2hprrOnTLI888nAxpdvtxJNOsKKSIgdi0tPY0GgjR4xQemP28EOP+PjCmWeeqe+Ps7322ssuueQSzwPMBZNTJD1jUtroBz+w+vp6P5Jw/fXXF7NKObizNxCFFAZZlUeVFeXFOxjg9ddf5weEPPPsM26rf/2NN33wF/BH82DQlXgAftLoZ/JKWzr88MN9HyIWbkUHgg8cfGZAPSwai7vJKk95ytO/gwRMsdiM3N2Ckzr1j3V55Luw2dq/imAeA5nC3J5BDHgW5/bnn9ue6ki/DHayARw2csIIC6UKfSyh/xmzvPvi8y/8IA/MKphxsIljJmIeP9Mvt9tuW3v66Wfs/vse8PUHSy21lJhGypnAtdde74d6sJmbh53J2hGHH2H33X+/n926/nobCKBn+MHdTzzxpMfpu3pKY8A04wOtSvN2P/2pz7FnNtAWW3BMYaM0prEO8jBCmBJjJH8+7892irQRGMgWW2xhN9xwnWtTMCYOtoHxHXnEkXbxRZf4wC+zg/6b202e8vRdpLCtcu+FJSVlh+ZB//+JAH/MPhGbBRTnykDkD4maRVYzPfcjnwOfM7cgPYc9+TFRMYjM4THBpp7RM4KHIU2aMNlnF6200ooBkNMZe+WVV/woQaTwdjEUBsK7Ort8vn4A8M1tt912talTp/q2FosvsYS0gnOdOUSD22xB3dXRbb///R/EbK61Q6XV/Oncc5WmPs8bgI879o/H+foHDgKH2eTbTZ7y9P9LgH4ymTi+uLj0tIUF/R/p8li+8373SLgvxsB/OYaiC+AMM8AsFTGaomIOLoexYPIKZi9m/MAQeIb9PZVJ+vft7W2ulTD7ZiCjYjuGiZMm2YNjH/TtqVdZZRXXBCKCOb355puS9C/1gfa1115bGghbQCxU08tTnvK0EATop9PJgwsLiy9eONDPZHdTn/17HvT/8wntINzwL9wD7P3BHfMUTAE3kJjyygBvYazIZzOhJQwkzEAMCEvod5PPQMaRpzzl6V9LkvDprBtI835hoQZy05n0sNxtnv7DKQJ4bP8RsA8EZQay5wb4EIzCt5GQADA3wIcYbygsirupKQ/4ecrTv4PodwW+gnShQF/SYdh6Mk95mk8KzCT3I095ytO/gxzvFwr0M5lUHvTzlKc85ek/kBbOvJPN1Ad1IU95ylOe8vSfRAsF+pbNNDJ1ME95ylOe8vSfRQsF+tmsNeQH5PKUpzzl6T+DwgLQgNkLPGVTYF+QSvV9URArWLL/vjULQ75SNTdlMDCRuSfH557nmEy4MuNk4LP+xO9cWP1u85SnPOXpf43AWGGkcL9gmbKyss8WGA71aUEmnRqXLcguviigT0LYaoB9XQqySpQjM2eucg33YDm/YQ6c8RovDOfaFhXFdc8GYWFXR3ainD9knxtzCMR884h5cJ3bvfsaGESe8pSnPH2HKYC+JbJFtnxZrOzLhQL9tEBfSL3QoB9TIjICz0MPOcxeefllKykp9e0ECC+dDvuyhy0LwlL+aG8YVpGWsMVwafjNVr9FhcW+yRfbK0enTXGwCBuERXvSl5WXW2kZ35RaqfzwPQePFDsjYffIQjkxlDgMRcxE92w2xnNnKnExF/2exZAGFlt/piAX/dbFf/lP/+G/mdue8R/+wt/NyUzCA/6PFk3lKU95ytOCEjiWyWQnJvtSa1dUVEz694C+gJwVmof+9lB7/fXX/YQojs7jRCf2dfFwlTK2BAB02RWSzceSYgyc+BQO7A4bl+Hw78AoZhFlCLBkwCIGaCs+nO/3Lj9x1xaK3MEoigT8MBAOCWHPebYghilwhYngh/3knaHIkV721a+orHCmwgHrbGPMFT/9vylWHL5i1RkLTCSnnYiJwNx8U7J5MpOIyE3Ia+TYvdLf6L7/NU95ylOe+hM4l8mk3+/p7vthdXX19HmhzDxJ4LLIoA/osVHXMcccbZ9++pkfW+iglQM0JOuq6mqrrKxyCZ4zcGEIYcVoWoAfVo4CojCA7q5uP9KvpbXFert7hJ0Fvk8MfnwTse5wXB+ZRYrvFeNg0zIGN9Ip9pwRwyFswtWz/guJSI9jsgim4QAtFy5hgzOAHKYSATuOgibtaCkwD/IIo+AeTYRTrEgjGgkHtFRXVUsjCcykvBwNpVwaSWAg4bk0FIUFc+KKuSswE+IvJHU5N5AiZjCQKais8U+Z536HexhK+Cm2O7Mc3P/M+zzlKU//KQRepNPZF4RRW8p1zA0lvpGeeuqpwg033OALgf7IhQf9QmtpbrGjjzraxn31lQMbiMKGX4Aj+9kjKc9OAWgjAnBxLP3vaG/3oxJhBgBwhUAUU00i0Rs0BDYAU/gAMVJ6Z2en7y4JoAP0MBXiZrsAgI30IKXjB7/sKY8GgjaCv2ivfL7nwHRnHjAKucCYAEtAcnYXPY+uEZEPxieQ+mGIbmoSoAfGIZDHJAXYo4nACNBG/F4MREwCpgDzqJCmAUOBmUT3gdlg0pJ/mIXCI9yIMcE80HTiuauPnajsfPyEa46hfbNpS/njf/KVexayF/LtpAu+0MVyvvUvuu9PA39DC9xM85SnPOWIzdYkLN/9+edf7LrMMsskFrg39fT0jBIw/EPQ1RhtsbugBOBMmdxkf5SkP3HiJAcygJC9WRZbbDEHrf5hAzq85wjBCITY76W9vcPa2tp8PICtiIPkDTOIuWQP4ETMAcdvXCStQwHMwhVbP1I3YAjQo0HAVKLvHKD0j7SQBz7FH+9gOFzdRKW4CUuqlDMdGAd74rsJS98GxoGJKmgXaBoAJmYnfe5pDxpNMHU5w9H7EE94HqUpIvINOPKIdFFGEVj7PaYthR8YSn/zVmAmXH0sJGIqujrDwJQlpsNvf59jMLyrVD1x9d/+jnDEMBVWcWGx7+7pDESMbKZZi7Ea/ild1FOgUAdzp1DuPuWMPPMkl/co//3LYSDx5ptCz1Oe/tsJ0FcfOUU4cCK/F7g/JBIdq8Tjpc8I3mr7A/OCEFLsV+O+FugfYzOam/18VSRLDuqIzqKNiDg4Jaq7u9t6BLCc5wqANM9odsCNgC0i+j/yoyPffBLfA2qkgROlcAA0IfGuf/j9yZ/y3n+Jcv5gXlWejwI3O6XFrByuPG2kDgB3r57gcJsVaJZ7fgFj4oQpMGbQJ8bDgeloHj4uIfCMwB/HwSwdnR1eHmgGfMu5tGg6MErXRGAwOcbB1e+5Ej+brclPBKT9QZR7wpuNgeAAcUxbKrNIQ2AcZBYzCYwiMIsw7lGRYxAwjsqKypljIe4HE5Yzn+i7MmdEPmhfzO+cSUths50zDAVNJEoPJTs7kQfKdvY8hSu/o/vZKTya83me8vSfSosM+t3d7RsWF5c9mMmmKwGOhSFA4dNPPrOTTjrJWgTexeroVdVVDrRI1kiHSJsAGhJyX2/CwQkC8FMCMMCzpLR45klUEXGPAxxzGOwAB2Dh5kq80yUCxQAiC0/EA9CyT72HpcAJl/z4MYV9SQfzYgGZL2yO0qlvuMXMA+4gkVfXSFtQ/jmRi+8BzeHDh3kZAeTdKp/WttZw+LjiA0iJCwaQQksh3Fy+3JTFFSdNwjUKPSMcwicM4gAokcj7gzx++2sd0TUKu/9viGcDnT8PL2eWef84yG+khfggeG5MxM1bMIKZGgfahq6Mfyi/jP2gHVZWhns0LAbZYTIVYi68mzl7S2Xug+tyrnkQt2scuUqYeR1IpDw4/3+2fFGeXMPz2Um/swpzXsHmKU//Ylpk0E8me7fWZ3equZdEHXxBiU79+Wdf2oUXXmBfffWVP6OzM0sHydTBWf+ygJTeMQOngL7DnzoVDKG+rt6lzcmTJs8GNHRi7NloBlFYSNCAHDN/AiAH6TWigb8XnWAwIb0AJUCPmYd74gLcK7C3C5jiM00c+iqXBvxEaYryFr0DqGCQMA7GKnp7eh2w8V9eVpHzR6mFK3HNmm4aNCdMS0mlhUFwQJByorw4ZAVwxWyD9I6kDciCZ1VVlV5HEbAz+4rzgQmns73Dj3MkPQAsdQAD6ZaGRp5nDr7jlB5nEKQjFxb+I20kaCTBfDXzO/kJZSIGxrgLuVN+Qp5CWXNPONHVGYi0AR/8dgYSHMdU9h/3oCzROmAOlcpjVRUMJIyFwDRgKpi8ggZS7gIKmkZgTEHDiZgV7fHb14yQeuXNtb1QzzMfc4l+68GsV7qJHn8T4eebos7T/yT9E8w7nXtYQfxa3cZmNdAFIzrMRx9+Ypdeeonbu7GBM/g6ffp0B48gA1oAEHWkjvZOSb+c5lRm1eqUdE7ADzCdMH6CAwsdnQ5aW1PrTGGawkoIeCrlnwO7W1vbbHrTNDe9ED9pjwD1n02Yc/oEgJF5JYonAl7idnBS3uqUXvKCH8qhTw7wBSABHsCm/3cAYZtAltOsAvCE82ih2pqamSYqyiQAfNrNJjBOmCog7XHpuZuxdO+gqz8kXkAMoI/GRdBIKM/GQYMc+AH4hDQIl43lh/R0iWHAoFO6h1kwbhCdxkULCfb4cA15CPknb5h1MPcxJsG7MB2XgfICTx/MhfJw5qE4MO/BLLq6Oq2trV3vkp4GyjnKb+SIPzCdwDhmOQB1FiPxxEFKEyXN/7STAOYB3HFoGJid0DLCLCt+h7GOwDSCuSqMe+Tu3W+pv49MW2HtSG78Q4yoqDgMosMwiJd6oE5w/KasZu+o/X+FtIdsUIuz8hTyF1x4ncunEz4Hhpun/0ZaZNDv7e04tLCo5Hw61eyNaP4pgP7HdsUVV6pzptSwBTrqjMzAaW5u9o4AgAHYRNHR0e4dkI6EeYeOG8XNN3RsGARqPR0F23eQFsOAJgSAwFQKY4VWXVvt9wzUQiEsJMQgWdPJiIdn/P4mckDW9ymVBwDUJ4DqSwiIHFR4H/zkvHlc/I7iAgwAoCC5zzJVcQUkGBsgbEw1Pb09cgnr6+114AOIkO7pvhB55buQ5pAnTx+/iJcb/YYZoSEQnwOM8oo/AAqQoz7wixmoVHUBIyE48hRmK2WtToyUOqEd+Awp5ZsBaX4jOaNB8JzD4DE71dRUu3/CDvZ5VlQHZsdYDSaXhsYGr3vCd21EDIA8kC4SwPRYDmbvUdrRTCKmRV3PZDIAuv4ijYFr0CLQLnTFj37jl+8xHzIhgPgIgxlcaAdI/LStXgkOoZwKguai94QVuRD/rPYYyjvUL3kt9LINmgeM1xm1nJuscloI4xY+nqErjAQTVTSlF1el365xwCzk8IPG4VN3+Z6rmHW4DxpN+A2zCgfe45QqT9u30+xtPmpf5NHv+Ud+/d+sd/2vEPfEls21QWh+Ys/TP5cWHfT7uo8vKSo9JdHHOacLRzT8zz//3K6+6lqbNq3JB3KR9Gtr62zy5Ek+SFugzgIQ0kEDcNOYkIKUZP1miiOErBINAtOwp0yZ6qYDOpx3PPmPGj3h4FdB2qSJEx1IfQqjHEDUK1DNZgu8w6HST58xw+f5EwaNm7j4B7DwjM4OILCVBKYjwDki3hcqTjon/jB3ED9AjZTIM7Sa0EcUuq5kLYBGIO+o+g0TQ0pnQBePziR1dfOLtJ/+Hc/TmrvOjcgzQAdg+WwexYGU7KYJlZevSlZ5oHWQH2deACkJFOGHQgBclBAvaxgk8QGoMGCI6AHITFrf6dshQ4cISKu93oiLsRj8kg6YJeUIGFZXV+kZzKXX64r0LDZsMQc70oB/0pvQe8oUrS8a/I/yTniUNe0soqhMcLyHabhJKsc4KEJySH7r6+tt0OBB1trcGpi4/BAng+kB4AkvCBUIK6SXuuGeMsM/6QToaVMwk2iwu0CMizDT0gQpA8oMzZB4KVdnSPrWB9jleE+DJS5o1lhLaNeMTcBAHOhpW7pHs4im97o2orKLGM2sKb5oJ3Jq666RuMYStDoPz8MJpiwEgWjWF2NJXKP1IdRlVKffzlTIBK015C1yEYV7noXf/am/v9kpPOd/7595moMA/VSq75SiopKFA/10Nn2WqvioRTkfl0TcfffddvDBB3sjjiQSQMABQK4/2ATQD0SCkRz86vWNZB5mtOCXTokESfvDFx0EUEJ19gYqfzAO4uJ3eTnSVLk6JBJmxjsFnQV7cGsLnT7pjdqnKApgAAvioKMiCWLHJh0eV64jwsToaEXqGEinnbnpmh6uOkpBPMyuweQUAVGYwQRIhCmgBBoYSgCQiKL8kGdAnyvPoKhjRL/7E/mNwsIf6SQ9+CVPPMP1D2tu4UC8C0AZOij+KK8ojMgPz0kr9dtQ3+jAgjaQSgroAb1cfVM28sxXXo4QoIcpDym/TiCMxEvZMEWXfLgfgS0D3YMGDfLy5D3vYAgwVtZ7oGkAYgAVzLmzo9PBHhAnpVEOSSsOMAUw1c49fDz5+o0co48cRFkSPoPpXIOEXeSaFPmor6sLA9ACWSBRpePtgTzD3GhTQQsRuKssGJuhXGkLpI17Z7yK381XKjvasYO92hZxoCWhCbepLXWjCToz6/RyoHxDnaCNkOJQN/3zQd8KjrYafkeATn7cKU9caS+065mr0JV+zIuzTF/hPfXMO36jvfAumrkFU4n8RuFTZoGhBMGMdDgDIY0hxXJRbUU1NjfCD6Uc2uHA9tj/OjvpWfj3X0ngbU9P1wnl5ZWn8vubSnCupIZ4phrL0YsC+sVFJTZ27Fg78QQxHlUsoNPa2jpTAqWx08lIXdQoI6Djnm/CPO9ZyY8qk2f9Kzbczlmd8/o2UOj83uT4p+duqxawESCN0yU0pTWki04SVHgas9tnYQDqPJickK4BcDoSUdDB6JQ4l6q8UzHOYNbc0uKdFeDAvEFcUWdwSU0dBomyWyDn6SbpnkYk2zB9EsAEBHmP2SIMugYJnA6N9IYkx/vgBxMNC9AcGeZJoZwoo6xLqYAJGeLPy6YfURYANqCAP8wXlJkP1ise/xbyIibMWfUQEWVJekkX4cHk2tvaPX/Y9vnKgUrlQ1lRLpDXoxxaDADLYC1lCNjDrHkf1TXlirTMlYFpNzfqzycPyIubh2iLOaJtAs6YufqbmCh/VlIjFWMSGjFihGsg+OmVpsbUXbRBwJ7yJ020Dd5jNsI8RhpIX01NjdcPbQrtKKR3VvlE6SdPXHmOcAKzow/BANAO057uYH5C24j6FteZ9zDhvpQzD+qE8Pwdfvw7/M36NnK8y+oZccOqaRNRuqK0kR8c99SjL/ZTPUZMxIU9lYUzgpywhRbiDEKO9u5ad+4+LEjEoYkEhhFN8/WV7zzTb3+nONyUJj+Bocya3osjjd7HVW+BorYdUchTROQy3IQ7iT3eLkL+9YR/ufr5rhFl3NOT+L0Ep7/wu38u54tU4YsM+ipvNUpW0nZ4g+rr6/WB16lTprpNf9q0aTZjRrOv2p3aNNWamprUkFtdgunpDbNy+G4mcIhmNTgqdNbv6N3crhENrKyZv/HW71X0nP9nD2EA5TxEjSpKC84bHc9gCrkO4aYo3utKp/eOKJCmsQJuMAS9zTVgQDBr7ZLuCCuy4QK6dCo6BR1+0uTJDng496fOUKbOQgejEZA+BkLpzKQTKRkb/EDysvKGHSgqA8KFAADCd2lNjvQA9nRi0k88AHVkmoq0tNmJsrGZ5RExVIj4ojjo3DBQQB9gJC7eQR7qgID5lvR7mvtVml9IhxzmDRgG0jz1AtDCPAgXKZtPuSe/lCuSNCAOg4jyjZZI+mEQhBmBjWsyaIKexhA55hYACMkeQSAqxygsvuFbtBw00cGDh3jYTNvtE2MuErjV1NZ4PBBtpbuzy4UAZ/S5uNwMmvND3iNgot15UsiXMgeDcm1W5Y4ED6PkOR5CH9NV/YxrVC64iBEj0fPbGZsYDuNOPnbijrYctJToOxx55Doz7Ag85+JmkvJCsimnwEQCiJPesOgwTPX1jRTVX8J9qAd+wxS8XfrgOuYtBtfD4sL+jvcwDzf76nuYuI+PKFzaX+RKSwk3aDnul7bu5i0oMMWQRzn+KPvc2/9Pop2oLSgpmV+VlJTf6M/8zQKQPl5k0Ie88igolQYJEwTm3kChwaVSUp3VydrawmyVpmlNYgxTxASm2dSpU22arizu4h2DccwEwu6KZEuDixpX5GhEXD2GXIOKwMLT4I77SBKYBdjuN3ftT7M/C9/3p9karuibfntcufREv0kD5YE0xePoGd9FjR6p1MtTVyQjQAwzCH7oDEicNHAGFd2v8kej7GS8gsaogHslvQIgIX5Jyfou2IGRmmASMIYe/xbm0N3d5eBA/Ji9Bg0a7LbwdlZIq9yVYE81aaBeMHFFafd85uKI0h3MWyFtvoJZ9c67iAiH+CgDmBQSMGaE/uU3kPxd7jVpIR6AlHh9TEFAD+OI9jhCEu9Q3Ei5fAsDplyQ5nsFuACvl43CATgAFChoCAHwQ3poZ6FceTY7BQCI0j0wjxCggrQLw3DgVNgAMn5J/4gRIwVQZS7VMyGBQXkoKtf+RL4pU6RqTJlodIAzbTzSrKP9nDwtpGGONAeaGbYuACJTe+mnmLZgYmhJUZmTE7+XX0AdPzBNypl4XINQvtCaPB0qa76JxjOituiMXb9haJD3ZfwoTL5Pian4M/mJmBJ5Iu7gFwAOAkRUPryL8hLd47x85SKmgnPmoaszDwf8YOaCQXi/kquRxjZ0yBAbLu2OiQZDhgy1hoYGnzVIfywsDO1kFpHTiKJ7aip31Q3pcsfTfr8XlDxPBbGEmM8ORUWlY3k299r9BlJBnqECOmbRQB8wCrM3wq8oIbM6wLdTGLBzCYxOKbCnw3Z2Av5d7tiThysARUMHSIJEK/VcHcU7sjt9r+eo7LyLHDbgEEeQyFzyU0MKZU8Dm70SZlUMDStiLn5RowqNjhvySmVEjS1yEXE/zwrGm1719z83vwPDi8jvc64gI1bLNEF/rY4hMCUk1g7Q2OlwhUV6L8k0Kz80QGY/US54xE9tXa0N9umcVQ72MGPKKNJePB7Sq9/lAomovOlInk+PUX5IQu6eDt7e0eFPeM5TCnIWw0q5eYRttqO8e9njMwTh/iLbtOcFLUedFamtQ22iR+2BDksaAHVWfSNJA7BMm6X+0SoIE4DkN2AAoyEsvvPZSfomtIOQUp7jDwJ8IvL0eZuIGHkgnnvuQwE4eR2JZkrBukfyB/gBMCY8wHTQitk4sH94A4nwKyrLBUKN3oanT5vuV4h4Bg8eZG0+S6l3ZrzzS4QNsPJd5CD/X/e8p++EfhZmfTHtF/NmNAbDN3OUh55RhphxGGQmQMrS/el9iDdceY4UXt9Y7wCfTNJnc/01yYQOBIQq1yLZkLGlpcWFwqB9RKa+wEx4RhsmTK6Ri+rRGQ3MSn4hRe/fkg7SRpphDgA9oL/YYsNsySWXsMUXX9zrjOe+mFD9INrexLUFtAa1UYQr2mrEcBCCoskMpDOKd0GIdMUK4h1K+1ZK2/M8C7W0AKRGd4k61G8WFvQpJGzgLzz/gn3+2RdWJ9AgQ50CZl956o0j7ZJHmKaGQy1j8ChsZUyB+cIaVSYdOSw+ijQFCubbmAeVh6SXq2RVdpgPzpRLXXUPEHjDkbTFlc6NCos0mGDATA2WhtvdHaYPomHQiJlOSB6w0RIG4XL1Z/4bqTEwE4+DZ8QpR+OKXOjsoWH3J/8167/Z3lOOuTtV9oCOmLv33w4+6qxZMZ7ZNCy9Aviz+t7V0kDiDV6keuU/CILwAVYkTw+TsPUHUPGb58FkJclYHcHnqRdLmlYZkS8kJWaxkFZMKtShh8WfvutTx4UlUEcQ5iIkYMoMCb1a4BGZ8jy/+talMXUcTF34pQN5owcsRJRV5Kh3AIC683pWfMyoSebKHmCiw4WOWeTCA9IyRJ1S93wXEWkmT8RLOVHHfOOkgoR5Uga0ra6eLhWn8q3wfQKB4kuoLLx4AVHuvEgDcJJHhCTKHGDiGZJ+hST3/sTzuRF1QBnQzgfSYEmmgCVaNJ8DjhF5vc6FvAz15+nsR5F/8hCNe1BGgCVph/g29A8mQDADLZhLuCeN1Bl92u3/qtOIQllwzT0QhWcZn9pdV1/ng/RoG5jEwAY0T2b10Z/cMjBtWg5fQhvIheJhEDdlTPi8iwAf/0zYmDZthlsUGJMBkxBKMI3NqqPQbmnzoU/EPI/eTxR2eXmlyiGtNtesMMM0Zm/3OW3CxyDUftEkgpkpaJKhPcVs/fXXsz1+uYcz/Vlp/3aCEQkbp6t9b6Ry/YBns9fat5Aii6tT36JE7LjwoK/CEdgcdMBv7PrrrlWF1XhNJlVZrqLpT83TG188roaujkGheeEUqgNKuuPwE+zTtXV1VlNTq0IusCVHLWG//e1vfXpfxJkhb5yUkeKIiDTMulJZ4d4dReL/gh//MRsN/B0akDv95f5RWJ6OqPHg+O1MQy6aChi5wCSS6iiSgGAcuU4TSUSJRLj2iMlEklN4LkbZy7e69gsrSKFRp0vrGqQf0kDDAZwd/B3/yRNOnaxAGoxuY8pEmp+6xtybOgb5EkXlRwMPDCGUm/9xn3tfoDLIKCDgAUZCWPGMQlGAMJfgK4TX31HfOO4pVxoujmcASJDgw28c0jsCQYU6SgT2LikBHDP9ciXsMN0QgJgxY7rKgfGlhGsejElQe/iPVHjMYrTFiZMm+5hSVmVHmAy+wjCICwku2jdq+vQZqg/WQCQ9DtotQMHYDAO3M/R+2vRpXlZROgGQTjk0GRgMg5PUFfVJugAA7P+YQSgTiO8ACMADLSoyj/lkAW+LsxPlGH0bEc8AFups6tQmz3eNwJJvAW5vK3L8jto4pi3/pn9Y3OsdZpceb5th5tAsP0ip9AWEm2CO4R1XmCrjKjA/X3+g/GfTs5h9f8pFQ3C6kUbm62GyrhEwxZu2jBY2eswYq5dkPW3GNAkZYqbKXwDgII0TN/kKQpu0PvUpABcGSF3zPvJD26DcmboNIaTWS4rnOX4CMwv55DfEO8yZjLWQHuodIZbJKm1trd7PQ3kGa4H3R8ob7UPPwDVC4jdm2JaWVtt2263t2OOOUz7EMLwQ5o9oY+p7X0ioWlrpo7fnUjuf9OWXX5aOXHzkXQpgy0UBfeXR9t7/N3bHnXd5gy6gguXUbJQg/seeB/CETq8apj71vz91sNELFUgAFAXgYHrqaafaEUce4Y1rQQpm/ilqcTnSLVwYClLtTFhUPvmf37P8A9ysKvb8SJuh44d/+In8hXTPTL1uyAoNhGehsciRd4URGEq4BsBHOwkSSiTFkhZAA8kEIHEGoDLy8Q8xFphHh/ziv69THUGMB2m0W8wnCYDBQOTPVwt7xw2L0KJ4UzAbPefe5/d7Y1X+uArpM9kobyoR7imWAaA/N4qe938/8BlXr2r95Ik73slxDZJW6Oh0+sAMgnaDNEYB8xtwd4lP/jD7+BiIS9dMBU77GAn5RsoDGChfOnRDfYOPaQDArEmYOHGi1wPfYlaJtFHipt4APzpyk0A2WgOCuYpzHRoHNbo/wIEyBESj9DJAysC75y1HHp5caHvSHJSfaDA9Amb8RO0soqgNERfP0XJaFCf+AdCoXiN/RKmLE+WJDZsB5UBIxQFAaVukGSIsHPmN2iUAF6WfK/EzrbW+od7NZkTki+HkN4ovIpiAhyPHK0CSNCL8VTOoL+YR5RksQDDCP2WHeYU6mAXinWrrmHPDjCVMliVlJTZ06FD/Puo71E8YiA/p9rRTbrn2Q31Fa0QgwkMrYNEn2ihE2ZNPZ558q/sQVnjbn9yvmBdp5XvGrQYpjurqGlt33XVs40029jwvCOVA/3NpTmNyjwbE+i2kgq4SWI0V6G+4sIuziBCZ8ejbHrbnP/zCisV8UgKXPnHGJMDT2WYFiU5L6XeffsdVWEk1hDjmmCTbGiQYOROgqKPAKb3SCqy7td2OOPwPdsqpp6jA/nmg7w1pgAmkPzHYTCP1Cu9gW4BZg8c0HuyuX339lU34aoK98957tuYaa9g+++zlNmn8fBN5w3BAm7OavAHmKGqQ/kwO04Fucm5e5AH7HdIDUgUdBIfmFCiAomsKkk6CthDMU+Qt0iZ6VU9B6+BdmEUSOSQpl3qo2y79FjPpVKdwkNA34TtMXznTWs7RuHF0lshRp9GVsuMauYj6l4WXR79n/Sn85nn4TRiRP1z/3xCd1csm12m5Z0YUWgO/AWcceQGEAXtnHNJCfFyB97rHbIFmQr6ZxllWxkZxlS7h0tYAfOzuHo/aNdVE+DBZ1nVE6eKKH0yf1AsAF5UD733ap8IMnT7rQKiSIsceP6ZTQJixLkCbTfu4wtDIB2kBOAmb8CIirNpaZk4pXhcc2M01bAaIv1l+MUUFjTOqKwimQfg+sKy8DxkyxJkU4wph/UTK08A0TcqRNsG4BVeAn9Ape8x4MCiYLdoUwOz9Tn5ghNGYEukBnDFhET5mWp95pHKJ1htQJxy0RNmgYSPgENbs+QmMhgTgD2bBQC3bk6CZI8HTxqMB/f7fkff+v7+NPB9ypG306DG27LLL2GprrGarrfo9r6MFoUUGfXGxQWVlxU+J061Ix1wYIsKUCuDUl8bZB809VqzKoWXzf2ciZVPpCDFJSqq8lIAgrswjjVbKQ3cv2yv3WEaNoFLfVMXlVDCfP/eIvfnwWDvlxBOkAh3jHSRqZItC2JlffuUl++iDTyTd1FhbR5vb8oNtPqlGxKKYVpcImCKJioy0g21YLU/Sr8BMaUV9TKvx96jChg4eYveOvddWXX1V76jzSzQaOjn5ilx/8obFdR41SkPtT5gCWma02AV/Od8mTJpixeqAFmeqmqQ9gUJlvMQKfWdKPZMrFrgMklTLoK0vmpI0wvRPpBK3P6oTMgsECXfuFGZwuKSrjhFmYMC0kSrlVGcJlakzApUZHYlpiKjWDLL2oIbzLMdgACTqAkAIDIjxFH0HUBEOYeg910jSpN7QeAITIQ3BpBh1MsqQq6d2wH0gL+Fwl+vYUWeOxheoo4iidxGjiEDI79W2fNwDcJJz+67AjKgAqMgsBQByD2GqIBKYAaCMzZpZPr5yXIw0hB3iZcEag7SMI6D5oqkgDc8cd1C4kyZO8vLEP2BLWfhsMIXPM4AYMxZ+XdNU2kgTg7EwA8o8AiH8ADARg4YIm3L3PKKFKB9hpS9TesUw1c6oH9KOLV4pF3iHVe7OsNSWuKf8iZfwYZ7kHcZBGnmHU4r5fK7kdan0EwYDw5iTMLfQXsnztKYmnz4OhTKcFVAUPnUHo4KZEFdfEpNgSAfTeNHeyOc/iyhDBEO0FNwPNtrQVlllFa+nBaFFBv2uTNfweNJekuQyMqrYBSWElz4V4rFPfWyftXRbsSoCalHDbOpVBeu+olAqjqRNEkd1UuCqCcvKbwGoFl7YyMoSW2ZIvT33tz/b41deaueccZodcdQRAo8FMz15JVO5ud8QlTl92gzbYZed7K3nXrXiwhITtLjZwtVUpU+feOVIfrMCNaACgWChpA+YRVzplELrUlUpxx/WV1nv1BlW0NFjd9xzl621zlrzDfrkPyZpJMywoCIZ5e8/LzgiNW79sfmZ2+x5kmu0AwlJ7cUXnrN9dt7dfnfyyVY+dLiNnzJNQIqtu9UapPJObm+1pBhuQprTjA5JMh2dllGjw2asHFuhOjJgVegbhiHF0jHVKZVWtr2urSq3UUss4Tuirrnmmj6ToX9ayEvUBKOO5p3On81fB5Ls73VAZ8BMARhx71qJ2lQwNwH0kobFWChzV//FEJyZcMWhlYjB+HNnLoHJ+AC+yiAaqOfex0+c0eSYiVyY6UW8jJuE+MlqyO/AOgBYBuS5333kd9ZzmES4jxwAA4hBwTv1HcLgXTQQCDOiLVNPbvfXN2HsQqCs/LpELOdgj/PwYTRssZHxGW8wHqRO0kU50f5h2v6dwmTKK9I6oIg0jUbHO8qbckAiB+RdUBDT4Tdl3zR9mtdZEAQC848YMGlHEsfWXizwd41JcTHgiWZEP0QrijptVC5R2XHlN/mF0cCowngPzCIwYfwA+JjNoP5hROEAmnyHKQ9tOEjzQduMXIRP/yzyMFXfg6UFwaQpj1123cU23HCD+caMiBYZ9HsyPaOsL/2WQL86koIWlAD9hBrNkU98aF919Dq496pxfdUllUo1qOZmlaoYunzU7XPVqHINdwA/W7qUqWGuMaLRXr3mQnvm+mvt/HPPskN+d4j1CvTD4K17nyc5mOqahEtHFa7fuvPCYoHYz7bbzj76crw1rLS0SrDQyuT6sklJ1KRVTgBXUdtoZXW1VjGozuJVzC6qsDaptlkF3lBaaQVFMVtsUL1NfOIfdv9fr7FbbrjGttpmazGnbzeRkSbK+vK/XWWvvfSKYszYoMYGGzFyhNU11LvkUsbCK3VKpokNGjzYbZy+OMo7Mg2clM6qr1AscXviycfsoP0OtBMuusxql1xaDc28g8XiRVYlRtWnRh5X/NgXexg0cxNbAE3s+EjOLqkJIJHQmdXEQDQaWpc6taX1rLPTHr77Dttrt53tuGOPn688z0HUjf58HrY0A3KASh6kPWpw3hWNPT58P5CiJ9E1amW6+j/+C4NsdPII3AGpMCML8OfaH/i5BoYCs0BK5h5NkDICMNBc2ttZTwJT6fHBYaRw3nlYCgMJFMk6Yl4BDANjIy0RMHJPMp2UDdoKYAsBHAHEAHWuIZ/RlQ94HvkPfsM7H6fSLe8Ih3IGhImT/FM2QQMJIOz1wG+1NxgFYE//4RvaH20UAPfVtmqnSMjsvcXBPyF/QXolPr4D1AFazCwwEjRL3yOoHCdGID+sT2hpbnGtAUBG2oZJw9xgXtHsP0xwAH0E0DPzqLhYU8JeXTwjnTAHrAq8454BerQNrAtBkwogGg3qzo0omyBvReUflff8kZe30jtY/RjGzW/azK9+/Sv74UYbqf8kcj7nj0ivghDoFy0c6GezvctlMvH3JEHN28j9LQS4Yub4g0B/cmeflRYWWEcqY+O7+tSRzcopcLmq4ri1JrAnksgomVEL150eIXEMram0ptuvsJdvudH+dvH5ttd++/A2eJpJ/X8TVghPMpk1tXfZF82ttlh1uS1Zy6g5labGrcZLo9hvr33tndaptvVJh1kyVmKFKkFfbac/oNQrVpLu1ISATx2zoUQSkfritJ6EAF9SAmq8/AytrbLMRxPtL789xs4+/o928KGHzZdGgtnkg48+ss232tJmTJBkVF5r2ZQkfjEeqRvSKOhs7NcSs8qKMl8kMmL4YjaEaWvllVY9qNa+v94GNnTwUG8AdFL6dFVltT359FO238EHWlX9cDXwIZLCJAWWFVlcHSZeJDUcdVZ5BPgsy+KeKmsc3Gh1jbgGq1F5VdVUq3OFbYOR4Jh3nBBHHt+RMNWexfq67LyD97Ndt9rQTj35dOWIAXuxINVd1BEjNzfCXPTpp5/apZdeqg46xUFCnkPHFKgw04WpizV1NVan9LDfzsiRS/hBMwwQ1tRWzzPs2YgmEXnTfWghuf9zHTfqxOF3rlVG7/r9H4jAZv0O+Y3AmquYie5hnGgRAAk2fhgBg8X4c60DRuoaB9oGmkY0m4vveAcjkRPohWM5GaQMfoJ2gnYTZnE504JxELczkllpooxcOJipIfr/fh8R4E65k//gP1yhUCbhGjn8UgQwEbRfH6PIlQkmJygKB3KtQQwP6R4GAugTBoOZTMmE0fM94xgRg4SRRMBMnivU5gF7gN79K2jCZ4yDo1hpQzBZnjHoDpPy/ZvUpivEXKZMnhy0A6WB8mV8BfMajAipG+Y8ZfKUmWmOSCXp4wo8d81GaeiRxkOanPCeK86B3/Yn2gVrKmi71AtE3e+115627rrrLbDQRJ9XG/ustLRCUmugecc+F1IiVlCC31/YmTsQkmObKusPAv0ZPZJqVKnIbh3qzKVqGMJPaxRYlqqgv2jrsTYkCxWWq1D9CNDnOZJA5z032Lt3X2ennXq8/WSbbb2y8N/U2mHTWtqsRJJqVlIqYj2qbaHetba32/tqADPEbDJqf3FJ4/WSGqyzxbpbmFrVZhOmTbSP3v/UbPhQ2+Lk31phaZV3HDorjbiITiLwTyrsjlTCKgvDCtFJ3Z2qWDpQ0qrUIIeV19iKgwZZ59TpdtY+h9meP93Ozv7LX+ZrwBmJ5eGHH7Xddt/ViuuH2uaHHCvNQY28u92SiR5LdjNm0GF9mCOkprazZTRzgQUiaUnnibavTVhuJYUsipGEVsrqV1Z8SkVWY5o8ZaKlVACZjKQhFVFBNmgoFFZa5TSz7P0+XJkehzZQ6MwB9VeaBrZiaRfFcmnlvU9e6SwliuurN9+wn/9sc9tn3/1cxefEMMwBviWErjCM0KE94jnoyaeelMb1M9vkR5vYqOXH2PT2GdahNliciVlvd681S2IsVJ2kpC1OmTZVbUoMSsx39KjRdsEF51ujtKzI9vz/TRRd/27Wv8NzP5tzf9H7Wf6+iTDjIaQA5Mk+pGbAPZiZ0DqCJB3AHgByZiDnWocvZgyaBnPY2WAwzEAL0mXkH9CBkUwWIGK+AYwAY65h4BIzJ4wjYiCkrF+7Jm/8lD/6Bf75PnIQ/SDqC/0ZQbjyLtxH36BpeJCELQdQ+/Pcla8iv0jtDLrSzsgXjBbJnqnO2M2HDh0i0B/kQA3oY8IDLF1kV9hhJlcYkGfxZ9NUtINZbTWXat9SHO0AcxfxokW0tkgbUTsnXZjXYGicSeGD0p63QOSZumR6J9N/+T56jga5//77uYl0QUGf/qX8vFdeVrFy7tF8tqwc/TNAH8Cd1tNnRzz5oST5tBU59wdYFL6uZQKKIeXYImnQWWsWcE3sFLBJG+gP/Bne64Mlaiute+zf7ZGbL7Phiw214myxpfq6BR9xaxNT6UyKAaiSpXjqr0DfAfo0CgGitAyYQFFSIIX5oqTQ56armfhsoUxaYKJf1UstbT8+4TArqq2wVqQrMRGmx5UJ+EvUEGoFeqOra61LHe2d5qmWlKhfrHeTpcI3FleIiVXYmLo6K0r12Z8P+qOtMmKk3XjjDWoA4SSqb6Li4lK76e+32IH77mV1K6xmB1x3t1U2DFEnE6dSPHR4Cg6zR1bARkfH9MJqxCI1kEcvOM3eeWasrbPhus5kWprbwqZu8pdu7nKGl47rPybmZ4qUW3Usla13Qt1nc41brE2/eBHqQEKNOjLSDfbNICninOTFO6i+SouDxIqlBcQKpV2UWYmkWLf7YyeVVIdUW99Q5wOPTFGLTqtCskJ1B7xeeuklu/fe+233vfawocuOtK5Ul8VUV42VdVZSow5ZoU4tLYSB2RkcLiNmcO+1d9qLDz5jjz/xmC2/wvJeLv91pDL22qC8c3/881/Rlf/5kfutCoye8sApgHcwY0WzXqJnMAvqgAHyD95/37766muXshG22AaFoAFDTIBol8wp/+KLz/0bmAUAyjRMvueeZ2geMBEAmIF4F6JyYE18kINgrm9EbSt6Ft1HRP4Guv7PI+Ib4gjP9E4NnbsorMg/Dn/RGIivEVKbRQAD/GlLaKAwBjQNFoOtvPJKzkhhoHzn4xyYqLwMwvRRNADyPXHCxAHpIv/CkbpaN81S/lEeQz1k7DcH7m/fW+V7C2zeIc365unSkvKNc4/61fx8kBKwyKAPyE/o6LWjnvpIIBmmW3rB59yg8kKrVoOiunkOAHXL3+eS+tslycT1QNXu4DS4tNjGNFbZxDuvsTuvutAqFhtuFYNHW68AG6gqKxLzKFa4hWro3pilOpZXCyhqrRhQqSyxxRvrrGV6q30+tclKB9e63bA0VmbL6t0j115p0z771OpHLWG/POtE6xHATOlo93RSMTTW4ZVVtkxNo4PuB60zlCcxGAFlUmDYI5CtVKNRDXslL15eaw+ce5mVqGPce7fAu6piZiOfGxEHkvQZF11mp/3u97bEWuvZLy6/xcr0XQYzh5cQYc8sLS8wt8mqkdZnE3bTHw6y91970k7+6zm25JJLeqec3t5iNQLie66/xR648yEBaLnF02ElNEyvUGKZlHHPh9QKdQBYnxqhnue6R9C09BQ9Tb/0rb8Q6YakoC6IM6Tj0rLEAGMdGTHLtCUkYVkG8xQMS9/RsXPfxgswH8hvYcztmuwVxEAs9c0GV52pHktkJKWxwCsjySlWbFU1ZVY/rNGq62ttyLChNmLMUpLcFrOn73zYZoybbPeNvd9GjBj2jeX8v04RAHEFaMLPWc/6O38WKtjBiHEBqo/v4tKw0pIiADYGsylz31jOtY7gmJmFaQltnLUBDOgCjExxJfyOTvUvtQvWiACiHpPCJsxg/pLm0RumA2PKYs8t/M0yfWHKCrProjgjhhYxjIj658kla93rf135P4Bu5D+64j+SwumfjB+gvTJ1k/zSnhFamFmFgzmw8huzDfdoGcyKQlMJ421hJTfrFUolAA0csCcd9OeDDj7Ill9++YUA/TKVQe+dxcVlO+Ye5Wp2PumfAfrFyuinLV123DOfWELSO6CfVMYAGYq1uiRugyXpI0lGxLTxad1J+7xdjUnPS/RgUGmRQFUNT+9a773K3rr1Bhv1g41t5V/vb5P7aLgpqyqRhCmum41LtRdgFQosiEl4QZVaRXHcyvV+SmevTezqtVhRzEoL4j77ZHRx1h4750yb+uYbVjNysP3y9BMtMWyQtauhUQloIXWS8JetbVCasvZx2wxrkWQNPPJuUGm5jaystgmdLTY1EU7oqioqt3fvvN+633jfHrj3PqsTULmNeh5EpceUvhPOv9T+dOThtswPN7M9LrzWCpWvjNtEqb7QMGZS7paZTkOzHXb94QfZpx+8Zkede5rVDar3Dsbgc5VU3Vuvvt4+fPcL2+bnv7JWdZ5pUyba5PHjraN5mnXMaLIeZu90qxOpoVLQlJmXHLo67V7pC8xB73KN1M0DSlJWqlhKBZ1V7ZaUFdoev9jTuuuH2CQxxkrBeE9Hp3d4Oi7TWpH4kl0CgC7s0Mzh77Y+dXL1JCtQYygsjdlWO29rdSMarH1GC+qJdXXm7NgKq2XGdB88pjx7W7qtu7nDvrfaKnbbrbf6SstosUyeFo36t7YASrMIYPQ2oP7BK7/Ht/8OfnkSiCsutKlZFD2HZsYkF+7538dDXKtl8DxoEEzXZVpvNyYpMQSYAoyil2neuftZ+3KFMxU6dGUhVXiv9kY77MckPDb9oz+TtyB1M5ieG5PJXTEd4h8GQEp9zK8fkwnloqCQlEQzyybnfPxBDAEmgJkTDcLNSepL5JeZR1dceaWttuqqYZLKzPL5dgoHqKQuVpgH5x4twNciJX45XT5cVNB/d1qHnfLcpwLtjLWrcEhEPcZ8UbXU9oGgz3tW334oZtEroG8sLbSOZNra5GpLpGbefY19ctdNVr/y92z0Ab+1VGmlPkgI1IutTFIq3ztg6QahWNXnhY2pqVuV2NQriUAVU1Eo6VFAVa7wG8QoXr3gLzb5zdesaHC1bXrkoVa30nKWVgPzWlMYy9Q02OCyCvtQQDalt8vNRpg7GgX4o6vrfbyiV9J+k95N7umwgsJi+/ixZ2z62Kft7ttutyVHL+Wq7jxJ0RQXldrlV15rvz/oAFv2Jzvabmddohec/jVvGzV4nFEDzHS22h1HHmDdk76wQ8861sqqK13ygmhof7/8ButNltvJfzrPQTut8nR1VGDb3jLDOlqaBaYzrFmuUwygFzuvOkhYe9BlCTqVfncAtup8GXWYjPKLDblADb60tELV0Gudfd2210mnW8GyK1tdUdxGVrHiUB1CdTnTJq16gLkQRnt3pzU1t1pc6WAm0IcvvGhvPf6wnXDRGbb6Jus4QyiNl1i7mOnUrlbPUwrTgfwWJLOWauqyS8+6wBqq6u2OO+908xHh5+k/iOiruqhbziTvdv403AN+ATgRNHL3ufeRv1mENkx7CxqKT++l3eC4z4G9z1Djme7D7xy48w2MRv3VF4qpjUeTEQgTrdRXKeueqcL0Cx9gl+N0QGYX0eZ940fXWHLaCgP4PrOLDf8SvjYFcxDxkgeYEXb++x+4z763CqCP9jMwb/MmQD+TSp0eLyo6LvdoAb4WiXNtqIJ9dlFAv0Sq+yuT2uy0Fz+zaQLbHhXsIAF3tUCI1AwuL7JKzDv9alvKgAoyY5+2dUuqLrCEvkkIKMrEFZeuKbXXr77IPnzwJqtefClbYv/DLD54mMXSPV4RJQVFViF/VDlo6ANK+kGjIY4mFXSnKpOBY0wxrL/NKClLVZTYaxddYB89/4KV1JXbhpKYh621uiUlhUKA1TI19TYkB/rT9RwzBIC/tJ7DADD50BCJMqGG1SaO88KDj9iH195pN99wg639fQGYl+W8q4FKw+9+++5rK++6p+1wwrmqRGLyHNGOZyPKSkVj46XVNE+bbM8fta81ZDrswFOOtOLyUgdI0lSkMrn6r1dZUcVw+/2xx3njRTqXuKF/kt5RM8W0vCPxTmG75KLG6B1HZQZYT+nosYmqF/1w6ca3FFCnqJMWVa/G2j7hS7v4vNNtg1/uZaVLr2h1CntUXbWnM8o3cUBINmh9X7Qx0GW2fGON1Urtf+Caa+yeS/5iR/7pBNtki02NMxVID+MNM3pbrCMRtC8GnstUXkMLqu2ofQ6ziliZ3S7Qr6mt8g6cp/9titqZt2kc7Y9Hft/vvf5Ciw/3gdxHuJ0n9e+M3+xXPciZC7b+aMAcBxPA/IOwg+TPuAeaw3rrresLRH0m3QIQ+KG+vXssFrsp9yiYsOafMiNzN4tAgDYzXqTiyyUFNK2oRwKS8qKYXHSIw+zEs6TArFPSaFIclgoaImAezBRD6wUxXAovl/RYIvBOSv1PJmMmfLQ++UfxAvAzAt6sbwJm1qoC71J41E9cz7BMSGZ16Z/KZrMwTBexhIBOQMZXsxqDKkTPMG7XiMML8gR0pbZUdZ0VKiBgmXDdv/6VScofVlZlS9Y2ulrZNG2ahxLc3AkghgqKlTeBZXF52FkypCFys4jKJL+f9aRtSrLAamOSoCWBx5l6iTTk3kN8BM1gL5uB0bgc9JG6JalnsImKGSaQOiSF+ECcHJK4zxlX/flAl8JNswleWaWVV9ZIk6i3qrrBNmz4SKscMsy6K+qsKx5m88RLyzzSZjXshBo7YzKeCOJVO4BT9Sb67JOp062ptd1aOjptisAfCamtuVnpxyul7CXrRNekfrD5ZVJyaiC0gXhCXaonZUWlLJRbwCaep/9aCm1c7URtDSEAk1+Q9IPtHwDGYTfvfx+c2q0EtFmuu5+LnuEncv38JnNOfvv0uy/J9hZh5h6za8J00qG21FJL+arbDTf4gW28yaa20UYb21ZbbeMzEumnCwr4/Whi7uq0QD1CZVWXu10k6kPNUScFoBjvw3SD5A7QzuKss4gnnfLMIi76OIAv2LcyMYjlGqqsRkBQKS5YWFJsQ8UIKgqZUaKQ5K8bEBPQD64K58FSbqwCBjq69AMsLFSYmHqSCp9UIIWydqBXYcTiAhb54z0SL8yDQkPSntDVYZ91NPtsnqQAqbJIDEj+ZpLQCUZDnpQiaR5xG9rQ4DuKNjVNzXmaN0UhMbMIplgiqTcaRBpIpBnm9llPxib3wcQKrIS9xQXWXmj6DLBUMCJCZluEpLH/iQMwjgv+PA/8Dg/8t/7NZAyAr8qEDtNYUmCLVRRaXFoN4wzMIOrp6bNmaQB0prbm6daLRAOzUvoqmYetPBBWf2JQbEpXjzXrW4Ca8iJaGBxmJKgQJkMaPKEiBYEqjZYB86VOy0rKfAMt7LzYR2FoecrTP59og5H7FvKOx03Q+iPmg4sYEGNRMJfeHMPAjJNIdIerfmNKWgSarRMsUI/IZFL/FNBvFdjMYIqkioBVXgzItvalfIB2IPEEpjC1u887PL+R+kt10ydgri8TyEvCW2Lxxf0wglapQ90CbykN8hcGioeWl0kaL/L5/0MqyhxMOgVE5YVxq9XzwaWlhr5Aubo2IMeK1rKqakvHwp4kwe6cdSbSluq2SQlJor099nFbs7WpshqkRsEEJnS12wzMD55WUovzqnZOXVhZ4YDGiL4/5/W8yEFXaW3vFKbFrb5xEOjooUVhQvgizeMSZtPETJkBAPPpE4ji/MxeR1Diw2G/T7l9kYHiEMoAipINcRWohoc0GVxgqkWqs25pBj2ZlD9WKVmKvOsd5rXJkycp3/Kn8uTrweWlPq4zME5+VzOFU1pNSgxkUFmp1ZdIg1LGEj1hfximcEapgHhWFpc0TyvSPUQ4PpgrjSJsxkULy1OevvsEXgTMCPe06ej3P5MWCPTTBZmGWUiwkKQ8MFWTiKOZH2UCDsC3tiQM5g4ksCqlzk8nh/imQlK+MNjeGDfJxjc12SrLr+Bz46cx4CjgcxOSQB8ptkQdHymesQKez5AUyMAtialirq3es2MnaeNxoWsJMSsV6MfFDhgC7JKqN7VHQC8AahbnZUpmrxhBmwAPyXXFusFuz5/c3Wmftrf49MSw0CWAdDSnvaiy3A8VYeYKZTk/lTp9xnTVVMzqGgT66CIkEhB2IPZkCyjN2vuVUV2RgFYqJQOprAdws5CyiG8YAId2sPtlUUmp+3fJ278N34dq5j+eE27u6mnGCVxVAV+2Jqy5l9+qO8oNAFZaSQd79nw9caKfvMVCLqSalNzcCMZaxwlCqovG0hJbTMyRdGJK8t1WpSUxh79dzLZL+QrplPYkqT6kMph6ktmUTW6d5oNjLLhhRTPx5ilPeQq0QKAvkU2o42iwSMRUTebrVxbGrEqOWTMpIdK49l4HZ8eeHMmbr9ZlaT9E566UGM/3GbkPJ022qZK2Fx8x0tjKlemA5YUCVYXH7KAiSZVfd3TauI4um9zVaz0KC6m4VN/WiQkwgOtqFoE7qJkVCyDb2ExLGgIz0YmZPTmQQB1gJLniMPk0Mn1Sz5jTviyzeUor9E7hOTDrBf8RqPxiFuGgj3JJrOw/72/xNw8COJklMHHSROFo3Moqq0K4Xj4eKDcevzDeasU8Q3BZKxPwVqVYmCZJX6Afw4al5+xnT/7TMaRgTgFinIBvQlghg7kbHvV77NfcM35P7OwVCKedsTpPyH0QNsUrsBnSMjjDmG0dCqRR4KfEzS25QPsRAN8mxkpbKJHfT5pbvQ6wxzEHmw3uYmL03cmE4uTEIgWmf2gCmOQIk5rCTju5vcl6xdSYO83Ut28q4zzl6X+NFgj0YwWxf5pNH/Dqb85hKuaErj7rSAUQiQiAmqTnmGwA8Up14nJJfXRjxgQSkgKZHsi+GZlEyhYTwMRY5CNQqBbYEVerwKM3N1iM6aFCYQwRoDNHn3AYeGWGD1RYIHBF8heUFNfUWUbPmb6VUTyDy8qlYYRvYAaNbD9QCOPQtz4QHLPhFdVuUsIMNDu0Yd5R3KVlbtdnYHRu4NefXFruS9iMaTN8VsqQmqqctD4nkaZomIdQxUt9SlgqlRLoh90WIwJgObaQsGtqObmsXzPgY3czbwY4qMDLEo3NP2VgHKcyzzJQzrxYefUZTNJ8YmKuDLQzUF8jaR6zXqAQHsyCGVlTuxPW2Zeypm6lTZXLgH2p6rpYwM+qyJjqs4ftLoox8wR9ozfT50wPAtvJG9tJIN2zuVf/fOcpT/+LNHDm2gL1iHi8qHZWx19IUkeuLY7bklWltrgc0lmVJDhUc4AK6Tkiv1NP7hYAAPjFeo8pCGmff5h4ypWhmN4xkyQrKf7ryVNdaxhcWuK7dTJATEhoBhHwY98HTJhBRByAK7OG2ISgQu/crKB3jYMHW2FJidIs5tLFFrMCcwYrBSRI+DAgxg4Wk7RMHG771x+MhXtWyvIbodRBFAlY4FdVU+M7eEKROWZuxDREbNOtrS2WxSQk6dylaRe3Rf0uvSrXVuz5/FCYaEbJnm7lI2XF0iz8BCj+9F4p1QfSAtIJK6+s0G+aAYnEfRtR/mQjJsZZYiWKkHCjtARiJlbchpUVW1agX0j8RUXG9hQJpdFxWJ94jEorv5ulSTV3JXw2lS9i0TNmUS1bW2llYqBs25AV7+iTNteJeQ2mijfORva4YQH607e9PV0+pTSn9uQpT//DJOEpybzHWUT3m28SQM3WtReGULWRhEcI8IcIFHyhjp4h1SEZlgpM6KpRRJ1KLykukzDdwAIuISiAirWnXt8PY2dIhceKtky6z5qmTRWos91DPMz20R/27jZJkK19STGCYDPG5p5RdogLmzyDhmz/AOMBxJDkmSMel1/Ao0egj/QOtAyShF+p+Ph6pCT7iiK2wiUk8iaJVu+wXXs+oozoB79L9a5CIDh16hRj+91vLFG9Y7XpjOnNFuNQbV/8Metdf3JmEL3URSzQmtvafG99loXPrDq9w29aUj75QgvwpC8EDSovzk2xzT3IEeGzr9L4GS2+qKtU8bO3CLurTuzsCgMQSk5RET5V4Kp3H//ARlVIYCEviaSYh259MVa5wlBcENI+Yyr48llVusHcE20TwRkAGcXF4puZZZKnPP2PEX2+L9kHfM628dQCgf6iEp0UgEAKBST7BIxtAgekOyw9DK4i0ZMoumpbb8qmSPoDXGsktSNdMsuHufr1pUW2xuAat1kjmbN0GfBKdnZYXJI+OWXGDXEg0QPYmJPry0qtVOK5A53+K9K3jWUCfIXHoC5z79MZAX5JscVgJLqyT0yyo0sAJOm1vMpqCgWUBSlnNnWS+CMiSMYDGNCd0dvlpiW3b0ek+NBoGJRkOTir8L6pCuKxQh/EbZo+w8pqqqxE4EkcXpD9iJ/NAtKk4uI9ZxTUCTzbxDCgRvYAwSTmHyNpx6yjp1eMk02lYA/+QjQg4G+lrJX4WIHfhs/lKPsW1eu01jZLqRwqqiqVy2C0SwiMM0jnqqMJ476wPgF6gQB88icf2fTPPrWYgJ5tF5D2SfN0lsmLWbOdLucGkFZMcEUqG0ZYulO9Xq4h3sB0K2OY+BSjGP+C5ylPefrvIMzNEok64vH0bAcA/L+CPv2PjopULzy0cW29Nr1XYCwghBkAwKzYpWO39Ehql0MAHFVd5lpASyIZZsUonBHsrMj+O10dM6fmYb8tUsDseU9cyHkO/vpjplCZQATmAtNBW2BKJ9s4lIuhED8Dxh0CfZgDz/VZDjOUZo6q03dlcUAyPO8TWLHBGvKqk78I+WA66YetzdYsaR4A4gMqoVMSdrMSxfa22NTJy7ypwCZOmODHNJZW1FhhUYnwLeTIgU7/CDmh+6nSiDzb+g8c5mykHjFApm+y8RMR5ZInhhWz9h7WL0QncPHmGxMyB+G7LSHtSYwZpssDReVpYGdUyrxCzNIySSsqK9Mv/KjMVdAw01YxsrG33GXtUybbsw89KgbwuU0fN87ap7VYrDjuWhczeD6ZOsO3eWB7W04Mwz5FfEgx/PlAO8mnAnVDG2BvFeyY7GqYpzz9r5KDfizW0dOTDpt/5ej/FfQBCjponzrkhE4BvsABW7tDjgBheGWJQDVm07v7nBkA0qs0VNmIylKfHglYM7d+tJgAq3EBbg5TL9Iz5nBzBmdGQMq+4mzvEOJjEZgkehUAdvzx7d32UXObzWCfCwEz75wcOQSW4gosJoLBYP/3VAtnS3QVa3ETghObtwmAME1FRHyYnVqUhoTAua2v1zpS/TUrMTu5lHAW0w6nTc1rsVVE7MmdTPZaSXm1sYe9pzNKl7swoI1z0NVvABbQ62yZYXGBek1Ng56El7wvEvMoMJVXcThVKMr7/BKxdqiMv2rr8bEEMJ9cpJR51lMwdjJcdTSiTE/FGIuYBeWMj0GljMpIzFJaSInifv0fr9jUCV9b25Tp1tXc7NNZmcc/qrrSta1pHR3W1tVldTUMODPWAjsJ6Q2LxMK4jP+W431rW5v/LmUVcJ7y9D9KQTCKdRQVFS0c6As86VtR/1pICiDJqUpTBA6AFAQwIx3XlsT9YJXpcrXFhbZMXblH2C0QHl1dag2lhbaUwAS7PKaVYmkFmZ4OKxZ4sC0pi4G62zvcdMGHSLyMEbDxGaAPk2iXJN8u6Zx7TDGYfiCwv0hMIQz+yo9AH2uYDxSKmJIZA3AcdMI37Mbp9vwcCJFWgCg6tR/lqi+dcuYR3knjUBzsgRMd3u1gOBfMDTb4jJ/0w4ZQHMHILn5RXBHxC8ZZDCDqR0bVVFuktCreDmkanBfQUN9gVaXl8hm0pFQ2Zq3tPRYr0nclzEbShxEzmxsNfKUwOvrSvgKY8EhpH4AvbahDdeXbUCgd46ZN99XHiw8e4toU+S+IUxY4AfuSox34y+trbdioMZZWvZRWV/m02vY+aVCxrK9GZjk8kj7aHOXLlNzCWFxCQJ+Yu5iql5XKW+VA2JjEorLOU57+V4k+JlJX6ls40G9vb6/XpTYCvIUh+iZTMyd1ov5ju88ZYPSiAPt1d8ZNA0MqSn2gl4FYjkykA9cJnJYXE2Crg2J1bkD7k5Yu+2rSFKutrvH9KwDKdE+PbwdAzsAqZvhUCVgABGaDcKQhUzXLBdhI9YCRk9IGSLNFA7N0HKYFLC6Jk26F2Sswio58I/5aScoV2Pd1D2X4RO+rS5CkAyA2s6EbJqAImGAsvg8N5phQls5O50LJZNomTZ4sf5LL2YKBqaEe1awPuOPMYQ6b52+QlIGRJWJm0jY6ObWnpMgqJTV7A1A4pIsB7/b2Gc44MZnkkj/f5LHzjRyl15cKEj7nHlCGzMVHA5jQ3KraZapliXWl2E2UaZslPttq2BIjrXbE4lY1eIStu8VWVrLkkrbCppv4XHyYZpfKmnJJSiNi3yOmbmHWKdX3NaXVs9LQj8hdZXG5dbZ3SeJnfn9o61HZ5ylP/1ukHlFQ8HldXV1r7oHTfIN+YVVhmcCtJAK4hSG6HpJ+KptycMxmGdBDZZfKr07KfjzL1FXayg0VbiYBlHy3R/05QCqA8nix1ZWW2uTuHpvQ1uWDhY1DB1u1gB/UzfR222BJk1WFpW5/xzbMebvMpulNZXw+PjNvIMC/QkzEpX4BFatBsf0zoMsgMAt7OHqPAUKmG4b5OCH/zO9BSwjPZqdh5dU2rIKzWTG7kN+MMwAWdw2uqLKlGhr1bdjUjZDmBkkAFdM1w3mccauoaxDDyC004gM5wmSMojMt4NVjCcZWrbxz7nBvd7f1tLZaZVWlHyrN4RV8w86fPvXVklZajE0/zE6aSzZmEfH1I7zWlxXZCGlf1BFjLzBzPKKFVau8Ad24mCy565I2w7ayfMiqac+z8rLaOmvahptsZGndx6urrXLoUDEk1mmY1UjTYyC3t6dTmk6fFZaWqB4rFHa5tMEWa5GGV6S6QeIPbTLY9/ukafR2iVEoPZ0dHXq+8EJKnvL0X0Bz9Oz5Bn3BYZUupYsC+pBvtiYwsALJiOq02MiZMdMjSXqVxhJbY3CVL8cfXVNuKwj8OVQF+RHLLStxhTXW1J20TqHcMGbiKD1VAgyOJmNzrT5J+sUKq04SLFsvO8sQOgqDrExxlsuPi5BIve6UKDkGikv0o0QaR7W+xe7crbALxAjYFY7zZrOcLZj7VlgnaZaZPrODCsFh3kCixqyDpgFjgUhHdXGZDaqudWkW+/bcIT/4BfTbBNyFYl4VdfV6RlrCe4a7YVZfJbI20Q+NIUZzBiB1xA8g6eto9zNAfRCUfMAlFB+MtLej1Y90Y/572KZg7umAwle5guJ/XSoBdt182dbrM67QMqgfzHJNkvrbVF4xgTXaSUlZRfhOjuInGTDxvmRCzIi9w/U9mo/CgXewn1KtHIPkbDWbVn36YdcKixW5Lb2d0hzCPv0+dVP5IWzGS9heoreTDaoyPmVzUdtrnvL030bzDfqxVLpScm2/ieILTgAwEnefMD+WQRrMWKckXnazXGNIna09YpBvNVokabVa4miJwG7JmgqBiQmQg2mjmYFaaQqLiykMqyiy7k4BW2WVcZxekQCWwzKaBRR9HPBdkHSwt2TcpX4OR5F4KFQWSCpMtmrwPXhygMksIphSZxKmJNAWOCGrMvUv1ZPwfeIBVHICyBGUz1zpR/wCwLqZBaQfbCvRxzRFxTOlq9OmdXcovdVWkEz73jfzogj0u5iBI4m3nIFMry5mIintwumPuwW6vQI6ssA3cmW8FHGoSFaAyqHMRSXSdkrLBbi8FANTmjra23xbBwZyvUZnz8bsJA8UE2XJlVQwa+ed6V0C3zCQWl0Ycyl/OjN65BiH4dSiAqWdxVmsRmb9QoMk9pnxeZzSrBi8VdrkxeuArbE/b+u0T2a0CcA7PdIips7qD0mfc4nZxqKlt8PLlT/YTlVJudUXVzqjIGzXJkMkecpTnnJE/50vElBUSfUuo5MtLIGPTNcE9JGyAQbswMvXVdl6Q2vtnX+8Ym+8/JJ80slLJQmmfQ+ZkfVVllYH7mB8VvEvVVtui1dJQk0l1ME7bchgmEWJAEYStt77+ZgSGYsE0DUCFGztxYUCp552K5jebBkOBm9rtURzSziSLyYZsSAtkAhpJIuYZUoERAwecqgIR/lxsEHYeIwUsrIX8wYy9+yEhI8ZC5BincCk7k77rLXFPmtrsXGdbTajWKCrtHMeKH7mRoA+2yh0dil9aDhVUrQUJuMgzWJKH/bErTUmRkcaCss84VlpJKVKM4PDPT1ifD19krJLPA+tXe1uQmOOPhJ1R2uHVYr5cBbtt0nDKDfUOwuxfDGUnjHewiydIOGHAfDm3uTM6bA9Dvphh89i9idSeaL1MINqJila/LL/EVtjEBF/07ul4fT2eRgd7R2e75Ics6Bs2RyvO9nr9UR9QbUllTa4rM7KY2IwfQxYhwV7gSl/c/7ylKf/JZpv0C8oiNWqI5Uxe2VRCCmT+e0d6ohdAgi2S/heXZk9cfetdvrhB9krzz0vgC62159/3n+ffsQh9tbTT+rLIGUvUVFpdcWF9mVbt7V0c5xewmensDgL8w7mllJJgpVFxdIEKqwEM4Ry2fHZx/bmbTfb63fcbu/ee7t9NPY+e/+Bh+2rdz7ybZUpChiSA6viYbbPsBppEGImDnqKh3mRDiECnbJYkQ0qrZgDTwAbdtrsTDE7KewiOiPRY1MEwkio7BrZISbDdsStrbONr8xGQdLvsR62SygrtNLqCmU/azNScfukt8CmffmZNf/jCWv/6HXrmvixxdmWIJay6SmmhUoNaJ9uqWS3VdXVKay4tXW3K1QgWmHrv7TUg/raGl8p67t2fgOxNTLMc5SYbZCeFYYcJp5hFcW2jJ53KV8MKKPdYL4rZ2aVyqxAzIC9dyiLdjHNj5vbXZuiXCDMam3SStoTobwIXDKBx8Ngd3tHp9JvVl/XYAmV6fTuNt+CgdEU3sMkGsprrVGOKbs9nd1iaG1eh4zJQN+SvTzl6b+YZjc/QwsA+oUVRf1mqiwM0c2Z5sfZtky149Sr1QfXWcuU8Xb/jdfYZjvuZL/87SHWNHWyXX3emVaUSVh5QcruuPDPNuWzz62+khWZBfZhc4dN6uyz9u6EpNa0JNbKnE2fQeGs78s+sqbcB3A7k0kfSG0bN8mGLLO8rb7b7rbST3ex5X/yM1t+261ssZWXF5YLOjgtXWGzWRhDgkMkIY+pr/VdMQF5ZgRxmIdjlUqNbZt7fGyCnAUCtIhvokA/yMMRBTv6kpU11lha5tI5zG/KZA5S6e9vFvE9Uzo5QzcmSb6knMHtrI1PIOuLQXVOtxn/eMneuvB0++qea238E/cLQONiMCqhWMaWSrepLLqsuq7WzTpRrVHhdezWqfAbamrCSt3waq6EJF4mAB9WVWpft/W65tIuVW1SR58tVl7iC+d6cswQIGfWjc+CEmPrlGYTV1591pHKFRNPc2/Kvmrt9LUQlGV3OmGTpUVhyw/shHIUo9E9G+vVybESu1b56FV7YEEd2kqf2g/TaAdX1FuNpHzaZVz5n9I02dra23y6JpL+vMo3T3n6X6A+CZcDab5BX5J0ySLvWKj+x86M7XLDS2K2akOVVZQU+Qn2TEssX3w5S0hi+/Lj91yC3/+YU+zXJ55pBRWlNv3jd91UML5LUrSYRp00BKkdLn2XcTCHgJ5OHleWAJl4QaGbaHyPHUnIFQ31Fq+SRlA/xOK1dRavqLFSSbqVFYC6L5lycHMBU9jTozjYLqCyplrIlxKApvxAkiCBEi3SetIBLiLuevQMTWbW0wBmw8urbHgFYCtNQtKvOJQfOO6B9ffcjzDvME+9snaYVdYN9ummrOLNpgps8Oo/sKV3+bVVD1vMhq2wqrV8Oc41HStMq6LNJjVNl/QvgFf648oXgIj5B20pJcDNxjPKq4BS+SG/JGFgMnjO+8Uqi2xCe5d1KO6kyvOr1h55TltFUcxBnD11APRulRm0pBhBtxjWjJYWKy4rdfNSkMqz0qoKrCXVY59Kgh/XkbD3prfbZ5LMGdCHWcEcsukChWe2QoMk+GJpDPqcow+JA+s9JrWykgobMWgxG6S69G+QaJQBxkn6pDUE0A+Sfp7y9L9K2UxmDtRfRBRfQBKIsGXuyLJCW6W+yufKs0ipZshIaxwz2p675Wb78OXn7ZkH7rVBQwbboOEjBYySWPVdWV29b2lAxx8qoF5a3zM7BCApLw8bisUKigTK2OHDcn38ZwXW5QL9okENFIAxRx0AByQGFZdbuZgF4Ica5AOdAkdABGYByHnY2HcEmEkBGbtCxnQfzBK98sc2BDOzJ+AiHbPgk2e4sgiAhIthoZdZaysDkUFKnht1dnYI5JM2cuXvWf3QYa7VFBUKrOOSkrMpKxw62BpWWc8mvf+xDVljTTGpQisRrLJXzctfTrLignJrrB9kyQyMSAxK8ZKW5vZmYXa3lRYkHUDZF3+iABjonI2UsAZpYyyYwzRTJObR3scMG9YiFIl5s/CMldJhfQWD9MOljZUVFigNvX5UIzOEmJ4JfybArCXt85dfsY9eftWmNDcr/4x7iJkpLDQs/JCOIWLkVcVFKuNuaSOFYcCZso0VKe5qK+uN2bsvvG7PPfOsg3wB2ozSm+kVxxPzoR7YrydPefrfJQlS8VjYzrcf/f+CvqgsnrUV6kqtsgTJU9K0ALiwotw22HEPpbHdbjrzRGud2ma7HnyImyamj59gw8esaMNXXk2A2WcjqytsVE2Fr4bt7ekVULPcHnNJOoCtOjsXFkS19aYtno0LwwutvHaQNYiR+L73ApD6qnIbVFVkX7zzui9iisdKfKaNcMthB+BJYL5REWXSikRAz8lXABPbNU8XqI3v7vSN1WBKMAbmhrfBGBQGmktYxMw9m8vpW/lDomXBFxoJGgTStKPrXKijrd3TVD1kmMWLYGSkXaA+bZqNu/cOm/DQg1ZaWWLVyy5tDcuvLg1AgKewehM91jFjimWL4yrDOoFxAGf/XvEhRZMWNLdJ7d02tStpU7r6bHIHTDQQyWLLi66+tJtz4oyX6GGJ0u6An0j7GAjgismOLS2Yu1+lb5oTKeuQVpSQVlZSKaapb5yoHtV/XAzrvcceshevudZmfPqJT62lIokTB2tg+2um8k6R5B4vKVS+FW9ppXU3ddjYv99tN156tT1w/4P23kcfWXtPp0pTgetfZ3eX8pfyMR7fc+ifSAgFLGZjhhlahK+mzlOevrPkJs9puR8z6f+91TLQVyfAZxZMWn/8TiV7bdgyq9qBJ/3Z1t10YxsyepRN+OJre/3FF+x7a6xs2x10mFXW1NmoqlIbUclpVkHNZ9GObyqkv7RAx8cbCFedvrWvjyxbWoI7J2x1T51sHwkkW959x5pefcUmPfecvXrvffbCrbdbd2urQEWg6nADAdgZSbh9bq7xNWQwAjEWwHOGNIhWgDWdtM/aW2xSV4dA0WxST5tN7mpVnhBrQ0gB1DEHoV3wQ1pHaUkwPYgRzPQwBxX4HjLwjYr6Gs+jHySTLJLkW2bVKofulx+ySa8+IyYj+VnAZ+w8KY7X2d1tvc2TLV5WYOVikoInY6tp1AzKndXFbcm4zUgV+9iInyWseLpTaR9k1a2DKOYxngXNBRNRzIZUsMNoWG+BDZ/9dtgltaG0yDfBgwmjFSTYxbM34WMRYT0EZUudF9gyG21uG++9t9UMqrRPX3nCPrr/Lsu0tyttKhNnlFlr0veYixLSMkg72zUUJbMC/Dssniiwg35/uO11zKG20U+3sIRCTbGLqtLTxqwl1VNJcYnVSTsMNK8ynj/CbFhSXGrt7R027suv5MZZWyvpjTkDQMucG/F8Xu++jfxbF2AW7vs8/W8T7Sasf8lOzz2aSQsC+ovWc0Rheh5bJIe91ZnCx547mGS6m5vs3ssusecfe9KmNbfYc089YZefc6ZddeF5EvC7rYgFSpIIGSgd38HAH1qCAEt9gswxP58kZtT5uyQdwgTIHLN5SHhKfhPJHl3jlimpsBJm5tTWWuMSS1qp2/UTikPgSCejw6lDs4VCq8CHzsdK3bqScgfAMD8/rMjtSWZ8u+ApnR02tbfDz+N18nDChavzo1zYceUlXlLsg7nhWfgkoqjCpjVN1Y+41TYO1jPlUanIFvRhK7KiMctYQePiNnSdrWzkZttacUO9ZZX3bEGRgK/PetuSVlVSZlVVFSrvImlGJa69kJeMGGKyNykeUWy1YkCcS9BYXuxTMCd2SlOhwPQfwO6ke54x5sGeOFObp1kBM2j0moVYCtIPxSHdLdIKuvSiVPVj8ltcVu55VswKiHJV+atueru6xRAqraqmwaZ/+Il1NDVJCwD08YaWlbZuaQymvBTpeYHaCqa1UaMWt47uDvv4k4+srX2GygTGj/4lNiVtrK8zrMZljKeqksNtFp7ID1OBm9UeL7/8ctt1191sh+23tx122FH3u9rRRx9j77z9rp/D6/UYkW59VhRpwvV/9y3EWAQMhj6CPsjCPNLAeNY3hYMWQpzBhe1D8L8AUefpv4wyAlxp6CxLn43mG/QFQouuK6sBZoTSzDIZWl7q0yJ7UuyBXmRvPTXWPnj7H7anJLiTz/uLHXP62XboscdZ14wWe/rO2106ndjdY5+2dDswCWs5Ecbn5tMp+pDIJTlnJf2z/J5ZOMBkT1/aunrFYEaOsrV/vpsNWnFlG7rSSrbMmmvZihv90DbZ7RdWWT/UV2/6XjTqPOAOIEKPYbonUn4MiVeR0pXDE6ZtFlpdWYWlJSZPS3bbUlV1DqJuSiEUkFL/OJcWZtHex9kAJpBQBxbn6OZkK4GjuqaeziI6K0xs4vgJVqTw4w1DfYZMuZ6XyPVOmGhTxt5j6emTre2dJ+zLR++1bB8SOuEo131dlhTjK1ZaykvLLaW0sw2Cg4bymFJeUyqvsvISG15dYktUl/tYC6CfkHTtM2lUNyWSYstLy6xc0npVZYWYY4UP5L7y0APWOqPJmoXJaAODxTSw66M1TJYjHQXShhiMx7wEWDNOAhClu3rtHUn2L91yvTV98YVVjVja1jrgIGscvZSvegYm3QYlyqpt+E6kxUV6VmgZ8YT9DjzAVlt9VTv36FPs7AOPtYkff2XV5dWgHgf3+4HoMMzqqiqr5ShIr83Zy3d+yLfgEJg//NDDtvPPf26/+90f7NFHH7VPPv3UvvxinL3wwkt23nnn2S4772oPPPDgTODHsUnfvffea4cccohdfPHF1iuN59s2f8N8VlJcZi0zWu22226z00491Y4/4Xg744zT7dqrr7MPP/zIgR+zVX8iPsLu6AiH7aCBdHX2+E6ztOLCeLGHCyPx+p8PivKRp/9c8vorULdOZd/OPZpJ8w36CmRY7nbhSeDHYN+SNWFDtT4QVR0EgOmR6lxcUW51I5awIjVSAGalNdayzX6yvTV9Pd76utpseu7AlariQlf3AX1mhpSWlQjwBWoAmxCrL7fLZroAuzO7QfZaeVWZjVhicRtcVW5Dqytd8mUFb9u0KdbWMl2YgXTNwp8AEoAZ4FwrabFQgANTSXR2OzC2p5A+Y1YtcPriheftvZdeVvq6rKaUufRMUSwWwAGySMiScVUBUwXwH7ROtw4GRBVuVnnGfOOdc0D/ojyYpTN50kQrKC+37opGa04KGApTfpg8g7iZrMBV8RWVDbP6kctYrIgpnRkBQ4E1phIC1w4rVxmWlrOXvSoacZyw9cfgeVL5KJMUjgze3Nvnq2gBXPLKgG1PT4e9+vKL9sj999ijY++2h+69zx5+8GF775WXrW3yVOvLhqMoB5UVuQloMlsqq/wpP8C9W4w3I+YytLHRtSJMO2h0HZMnWdu4z2y5VdewdXfa2YYvu7RlikpcA6Mcsio3eGaVGDkLqLt6sOmXWXFhCXzDXnn+ZXvm0cetrrHe1tt0Y6tvGOxanTdy1RmLudj3h7N/K6urFCsMeEFIQoik5e6uHjvttNNtzz33smeffc4GD260Qw49xG67/Ta7Xe6mm/5uf/3rhR7PgQceKOAf698BwH3SEG+5+Ra77LLL7e6777HeHs5NGFDJOaJ90B5SEij+9rfLbedddrGDDjzITj/9DDv7rHME/CfagQcdKO1iBzv11NNsohg+Qg6ENopWc8EFF9qOO+5ku+8uTUT+dtppJ9vjF3vYAfvtb7//3eF2zjln20svveTaA2l0M+g8yJmTXocJEfNmVOQH0xZmNOo7T99FKkipjibnfsyk+a2tAklPVbn7hSeBIGDKvGuW3TNYJ3ilr1qDJL5srMraOlg5Sv8tsLa2Vnv3vbessnGQr9ClMbKB2uICcLZB7uvudpDH5hpTg6ahptOSFhM9VqnGHcsWux26tFCSX7FAdsIkm/TyczZu7L324g032FPXXGkv3nW7dTQ3yZ++VWfABEVELFhqFGDWCzjpr5gnWro6rZnzV5WPWqWHvTTHf/S5vXDtHTb2vMvsnqtvsHGvv2Xplk5pBMVKc9gPCMAj35hLGJz06aUlRdYpzYVtgwHi/oRW0NHeaU1NTVZRVW1VtdU2qTttn3UV6pte++TuG31getSu+1rpEqPt6+cftVTXVEnEBTa6UgyxvdW6BPpVtbVWjqag8KolsZMzOitSPmBRVlpqnQL7pq6wMMpBROmkbKdPm2EP3DvWnn7iCXtBoPeqGNuzTz9nN990q7W2Nll9VYUNKVUexISn9agOQ9J9MzcOpG9pbha4ZHwHVC8/RQ6YJ4XcRarPGdPa7bmbr7N7Tz3a3rvxBmeabNmACSqY0krdXJXoavdptcyi6uzosgvPOd/ee/UD2/PQA2z7g6SlDaoS8xeoKvy08tTZ0R2YRmWVmJryTONaAGIWEGa3c/90rqTssyRBd9huu+1md955p4Pn1lttbT/abDPbdttt7eCDf+vPN9vsR/bII4+oLlNuZmFBXWtLq5d1Y2NDEErmCrRZK1E+W1va7JhjjrGjjjrann76ad8cb5nllrVNN93ENlh/A9dYvvxyXI4J7W2ff/aZCyTeKsXMOQ/41VdftbfffsfXrCAMffzJJ/bY44/bNdderbD/aNtt9zMxjVP9tLYwlXXO9PAcjeGkk062Qw851CZPnJzzOzsB8sRx/30PeL5ZFU868vTdI7XBOTB+vkBfDVaYkEVXXmQC/JCAmyT9TBOAgQaZVK8tu8E6tsMfT7HBw0ZYKi0glJ8eSVsNi4+yNbf6mWUKOIQ7Y6Nry3zRFeDcC1Bkkt4w2YwrI9BgNWpawEwbRMKsFdjVFpVZXAwgIYmWDX67Jen31NW6VtEwbKTC4SnQjLSvghIjqpOYOVzAwQ6VYZpmylpamgTaCSsrLLUqxdUriXiNXXawLX53kA0ZuYS98+Rz9vJtd9hjF1xqL195s3300LPWJ1U7zF5xzuH5RULigI+url43KwGK/Yl6apMW0NLaanU1tVZfXuwLwVqThdI0xERYmKT0lwnwB620gpUqPy4GZ2AfBdY8daofDl5XV+cMBnNHQgDqzEXxpwXUYBBaAAfWsGVFiBeDGHsX9dhwlc2xJ59gJ511rh170ml2+HHH2C6//b1tttseVltfI4ZYau19aWvzLQ/8cy9zxmxg6H1iPIBetcqwnNF6RZFWXS02Zmlbf+edbYmVlrGUNLclV1vTvrft5lbGuIrPcCKwmDSHbps4o0USd5dV1LCXvlmF4tz/9wfZCt9fxe6+6Wa74/KrrEXAVKbyhIoLxOgZBxDqA/hhX6E5wW3epLqRRnHvfffaJZdeKnArsOOOO9YuveRiW2ONNf13oq9brscSEix6dT9s+GJ24YUX2rHH/lH1HDQ71lYwrkT+mVmGnd0LYADxHM3kyCOO8DED9lracccd7MorrrBbbrlF2sTNduutt9ill15iW221lTO+Z5991v74x2OtXUIBDIa2xLtB0qhGjhxhF138V7v//vsExg87IN999112xRV/syWk5Z5++pl2ySWXiOGjGc3e9f13NmZnnXmW/elPf1J6/mZvvP6G4pjdnER5skjzk48/sUMP+52Pbzz8yKO+ij5P/xk0X6Avimcs08Dci0UhgAawntrZZ1+1d/sWy/F4qXVLKnru9r9bCeegVlX6GbYlkuhr6+pt8MilEUEEdPo+w/x4wAN4jlmip1tgblYiqSeJSUFAjC0+IUmLYw/p/EiNhQVFViRAGDFmlK3wgx/aiHV/aCM3+pE1rr+xrfTDH1ttwyAHRlaJIrPWSAqvKS22BoFMZYUAVWHTgZFGGY+oExNhSiiDySwMa1hulI360Xq21jab2W7HHWkrbbSuTX3rTXv3gScs3cfpWCHvxcpXuRzTLuPSAtj0jBlBmL36E+A8o3mGA3+xJLfuWIklFFdPtsfiFaW29Obb2LS3X7MPrvyLjXvyMRu65kZWWDlYYG42uS9jLdOnu5RcLyDAdMBulhzPyKB2pwCLcAFqZta09rCfkCIlgbrC4Ma39/lUTezMbl/XtV3SZEsya5X1jZZiszNJjGxMR7l4muWNMw98bx3VT6qz3QchOdxmqdpwCpZQ0RKSJF+/6wH78PmXba3tf2br/2JPG7HMis60PQkKj9rtU91Nmjrd2jt7rbSxzgrE6PXa1t9kfTv41N/ZvsccakNHjbKUpOty1Qc0qKxWoB90jjJ25VTev8mUMZDQFNkk7vZbb7dmaSp7772X/e53v3PmCNDTRrx2lEZ3pLMvIcZaZI2DGkMgeg7gt0tDQCLGnMJ1bsmgfG666Sa75dbbaKp20EEH2aWXXeomnpVWXMHq6mttyJDBktK3t8suu8w22WQTX3n+2GOP25NPPulMg34wYcIEFxDIK88QVIYuNsSWW34Z/2avvfZ2sF988ZF23bXX2fgJ471s+hPjBffee49dd931NmbMGKuqqrI777rLOlWPvugvR+SZ//1ISrUDxovC+EFoB3n67tP8gn6hGnw96vqiEB1lsqTbce0cyh1s3gBgt6TCj58Ya68/dKc9fPvddtt119k9t9xsD99/t9167sn21esvuMSaSsfsSzGLz9u73FYftkVgcKtYoC+skdRTlJG0L8DCRIQZiYVC5UUcFpK1tqaJ9vlr/7DxkpamvfW8TXj3VesSuBahOagoWGjFxl/1ks7oQAx+1lXX6I0atICsT5rJYAEMRinm4FcXSQuQlJwWIBSXKW1ffGFPP/CwTR4/xUb9ZDPb9A/7WEV9nTqH5CNJ0eWAoBwSI+sMujs7HGQGCF2iAmua2mTtbe1WJOlOCrnyE7dpkuS71MEGr7elrXbUebbULvvaiE23lIZD5hkQjvt5ue0qT1+NK9DALgujBfCb1YFZjzB9RpsVidmWV9f6DqDALAysUn4bS+PGRmdshOdApfyRvKzSXSCJfeRiw23ZNdcTKIt5uQe9k6sR4LMHvh8fqbpNKg1Fqg8k7j4xB+z9MTGQNx54wN6UY1xi3Pvv2Qu332Ljnnten4TN2/gr0PeYk9tbZvi8+8FDhlh5aYV9+t7Hdvetd9qLT7xg4z75yhpq6m3Y4GGeb3ZEZb5+u/xTfvUSGJCCA1DPHwHQH0uCfe31111Lwj6ORgaTgxisZVC0uKhEYZfOHCDtP7MGEJ4+bZo1s/ZDDLBIwks4lH521Ad0J06aaFdeeZUfAHTOn86xU045yeN1TULMhMH8lBy/h6gMfv/731l1dbWv1L5OfaS7Oxx8zx5ObNmBaY7KYEwjpTrEBJOQ0IGwtuSSS1ptba2vWOZ5f8I8OmPGDDvv3D8rzG43A6288kr24IMPhQHk+EApXm0C5q7cUsac2ZCn/xyaL9BXgyhUS6rzRrUIRMOf2tXn0jTb53JcYcb6JElVWlGpOmm8xOpHLmGLjx5jgwYPCfZw+WNglCX6zCdn2b/v5kijlhrNiVuYd8rUudhoDUI4xbRDu2QxFFs9qF3bBy+9KNB/yzrGT7SP73vAOr/43D548UV768knrJCSkN9yMQDJZw7qnX1Jq1CH9PECNfBkb8JXEbO6trqIMQbWGxRYd1OzffTEy/bF2x/58YSr77CZrbzVZlYzcpiKTeE67tAhxejolLpC2NYxOdF5BtLkKVPUYZNWWFFlaQEuH1L6MKIJLz9tnz9ys7W+/5pNfepem/Hea2KeSnOhNBuFne5p84plBgtjFW5G6OlyICktKpcW0eUHrXPuLNNPYcC1ZUU2qrbCQQv4jZXE7f2337PTjz7W/nTs4Xb5aUfYI3/7qz133z02ctQYidLlPq2SlONYRMZiLbAtI5DvE4MpLSl1k9tn0uTwy+ro5Tfc0Lb5/eG27Kab2uBRy9moxUfbssMHG9srM/4yq0lmrbe9XQH32tA6pVPhUJbtbR32yG0P2suPPm8P3X2vvfHiKw7GPg4iEOzu7HbJuqGh3kF8QYjppJxJ3CLArqurtZGSjFnzAQHSDz/yiB122KF25FFH2WmnneoDueeff76dccYZ9s7b73g5QwAoZinSAePzwdEBFJPm+dqrr/t3a621lu23/76+k2hSGuTcKJlK2Kqrrmbrr7++/waMx0+Y6PczpJUA+ph/qgTAmGQYYIUhwZhgiswm+uSTT2zFFVawoUOHiKHM0toZ4L311lvt1ddek2awsW266Y9s+eVXcGby+OOPB+Y/G4VxIRgLeStFi8vTd5DmqDinqId9IzU0NEjzLaxdEFV5IAEMSJx0/mp1II4ZZLkS9vzymgbbdO9DbbVttrVhq6xsK629nm0oUFh/s81t84OOscVXXVsNLKHUSlpUx4RhYK1FSpYOolbLLpAlfvhGTyxhJUJwDi5hf5xSgaHkLUUet+rKaltp4w1t2S1+bDXDlrJtdtjRVvj+Gtbd1moFAixOzgqyJh2BIwB7bFwP8Sr1ApVS5YJ5+BmQW78LilLWLmnt5Vvv9xlHWx2yj62yzY+tuLJGnTfls0ooMjQaKqBUaWJrYsrRB4zDP4U6J+i3Nrf4NSUJt1dgwk6XlmL+dbHVLTnG6scsa+UNg32+e5zTr2Iwq7QNVVzpLgbWTBIYs1fMprU1u/lkiKRItkeY3jzdB4cry8tsWGWxLV5TZqPkPG/yX1CQ8gHjYSOH2857/8pGjFnRvnzvK1t+1RWtK5uwqROnWFJMsb8M0Km8MrOKssokeyzZ2eba2aTupHVI06EMGKKtX3yUDV1lVVv8e6vb6PXWtdpRi9u4D962FQbXqv6QLcTcVUZMnS1O9KrKMzZI6cbwtvTqK9gOv97Zll1hKVtv4w1srY02NLa7ZkuMuNLTJSm/tSeYI5CIad4L1maZSRNm4DDNsnlGiwM3jJ0B4b/f8HefKXPun86zE44/0adxHnnkUXbsscfb1VdfO5PJMCsLQOQ7pr3Oa5Dz6/FfCcyTNnjwYPfXH4gHEuXCIO3WW2/l6cP89MknH/u7qRIQiAuQxlz0wgvP2Usvv2xPPfWU3XXXXXbSSSfZiSec6Ok76KADrVYaUhQXWkhT0xS7/vrrPe977723axs/2OgHLsXffvsdNrVp6hwDupgImaXEN6UlzCaaex7z9O8jaYppCTBzdID5An2R2lSsKMDhwhO2+MEVAq3SYj9ZyU+dUmeVGGcjVllBv8061dE4/SiNJC8hq2GJUW4iwauavlKQtsXY30VA39PV6o0O0CxWGFWlpX54OdMWATBm43AoOht4ZVIxK6mptd5Eh1VXIPkX+SIhDuUuq5U0rXumk7IfPEitL5wpMbUSWy/Rp+SnI8VKX5o44WYkiZfaatttbt/f5af2YzGqEWJgnh5JyiUV0kJK5a+AsYW4DS5jwJU5+JJ66XS6H0gOMMojnQoqEgNxf/Ifj0sTKe217mnjbcZHX1iHOnvjMitZ5RKjLa58jy4RsMeSLmXGiwutvLLcnnvtJXvgkbH27COP2wdvv6ugYm5WYsojZcDJZIPLS5QbtlnIWg3pVn4psyGSCL+//vetQpL2yOXG2FqbbGEb/nQnW36Nta3Yy3ZW+rmldpC4KyQdp2FGChezGznyfAn8333iYXvs8r/Y45f81R6/+Hx74m9/s46vJllKAbQJ5F0Vkt8RlVVmSiflViWpG5b27nvv2OUXXGyvPvuitLkwgFwpbcU3axPQMxuKvANks1bjzj9hFhk+fLhL+e3SMr744rNQz8or2tkBv9nfzjzzDB/c/eWvfmkbbLCerbTSSn4yGf4xxUCcdgZIY8bjXSilgX0naz3d4QzfMJ12VlnOm7I2YuTImWarHiZCiNhVFFCeOnWqM6EddtjJfrbdDrb99jvY7r/4hdJ8pgsA5/35T7aVmAZjPBGhnTz00MM+82ellVa2dcWIiWe11VZzk9Jnn31mjz/2mGsPsyjrC9aYxsz39I88fbeI/iZKqJ3MAdrzC/rQHB8vECkNLkXKTe1m4TwzNQQ1BSXWq04y9uK/2KN/+7M9evl5dsVJh9tl551td1x1uT160Sn22T9eEEAVS9oqsGGSTmskQX7Z0mUz2toF7mGTNbJSUSpVVn6ELb4ZGFMkpwoEegXUzEsZLtV28THLW5XAf+2ttrSsGEPdoMVsrR9va73q1N3MRFEHV4BKqJiJOlZpWYXFiisFiAIy2IDCBMQw1WSlPZRW6F1vrzW9+Ja9/sDj9uqDj9jbDzxsb975iL1x61ib+M6HXspDyiukfRTb5x0t9nnbDAcsOi4DYQMLFqYQnapVUVElQGMBm+7FzJpfed4+ue0q65v0sTW99KRNev1VZ1wjS7I2vCwuyTdtSQEuh773phNWUVVhna0dVirNaskRS4iRiukkMtbQ2Oj2fmXD6wWGHhPowZgzJqlT6Zr09Vf2+cef2rRJ4y2T7rG4mF48XqzyYFO1QqsQ0NKkcOVKWymJFIBlujst2dEpsK7xPY6QkilWpP1GgepS3/ueDV9+JRstN0Rpj4lZoSWwyR2FMbK60hrEtKZPn26FYkIVYsoMzj987wM24fPx9qOf/sxeeekV++TVd22F5VZwjY7y7OrtsK6eTjcrDR48yMtvQQhgHzSIWTCLu237ueeecyBH2qeu1ltvPQfVE0443i6++CK788677IAD9ncbOTuZhooEEJvdP+aioHGoxfi72Smabz9u3Fduovl28BRjbJWE3dfnzGSkGADxYeMnPmYKRfsNlaiPMGMHc05xcZHyNcjWWef7ikPaFJUuglFgirrhhhv99447bi+tvlF5TtqI4cNs2WWW8UHpG2+8Uf5UF/KfAxObNm3aTPNOsO/PJYN5+rcRbVaV1ZRoYDrb7KQ3/z/kNnEB5ri2Ht8bxXe2pJ0IXNO9XcbuiD/aZR9b6fvr20dvvOk2xXXWXc/3ZOlSg2MwaVAlg2JmH8/osnGtPdbe0eVSD/voA1qlZZwgJfBShn37BfW0PknubEnMtMmkOstXr75hr999n338/BP26HXX2UNXXGafv/2WOgISHZYiNWr9Q9ZncLRBqm6Nb3GQ1k+BvsApNHskObPuljb76PHnbMKbb9vz9z9sz9x6j2U6euWn0NonTrL3pWJXxotsZFWtfdXeal9Leu1UZykuL1d6Er6TJtJxRKSdTt3mm8Cp1Hw7ZvbGyVqtQKHt/c9syDKr2PL7/cFWOfgoK60usY5PP/YppsA1HTbFwSvSfLpSCXXUIp+Pn1UZlVVWWwnbMSQl0UvFB2Rce9M/UoDC39StNiIwf+fdN+yk44+z4474o73w5LP2xcef2QUnHGcPX/c3m/L1l0KMmPVSxvpD6+IwHEKhvNtVJiZpsrSiPGhLAWNEBVY3dLgNk0S54kYb2Pa77GobbLGVVY0YLg2LsApsqLSTEWJU2LbbJQwA+DUMbmaStt0vd7IDTv69bbTrj23M2svbRptsbEuNHi2Js881ARZU9SQSPnOH/fcDO5t/YqICx0sOHTLYQZSBzBdeeEGaI/ZxtnZm8VnS21iFmH2tmBqLnqivFZZf3sua8m9hq2g1JiR4ZsGE0p2TVlppRQdp5tg/8tBDatuzz6iJiG5C/MyYue+++5whLbP0GFt22WV9oLZbTB7Gs8IKy9s111xtN9x4vd12+612991321133WknnniCffjhh/ab3xxokyZNlFbMGBHVXGRPP/2M52EZAfz222+vxzCorJhVrW0pwQhN+s0337R/KI2RtA8jnDq1ycuIGV5hSnKevkvEmGZhLNY8zIb9+0AfAhDYoItI3dYqsMMMqqdWKNAqqx9sRdWNVlJWZaNWWNFWXWcdqx6ymMUFWtikewW4XwvoE+p4cUtasrc7zINGQpI0CXaizRSrIQ4rlzRK4xZFsnQy0WfdqR6rqK+2zvHjbMmRQ20xdfDpE790ZlIo8CpXI/dupvQhwbJLZPVgAaTS3ccRfpKqGBgjMhY4ldc12vd/tZvtcPShttWeu1j96GG29s5b25q7/MSW3WxDKxYzWSxWZlN7O21yb7vbn5n9UVhZ4QOrrZLwvBpCEl2SSnCSVAumK6awVuiV/mLsvGM2arufWFKg+u7Zx9qnN1xqpSOWtsVX38AKmXuvcDICwESy16eEItW9++7bVlNcbt0z2m381+OtQYyRQT8WfVEFEWF3ZlVum8ook8zY4ksva78//iQ74YxT7KTzzrM/nn62bbzFD6UBSNuY0qSwlSZ9j4mHE7SQ0pOYyPRwmph0X6LXqsqrVDeBIcNg2Fjv5Xtvtgf/co49dO45dsXxR9qLTzxmw4YvqXozP+pxhMobJsiYSEIaA+cBVMn1CFgnfPW1cSZyqqvDfvijTWzZlZe3ttx6AAYxeiUIZLozAqwqq5U21y9780VoJOVl5bb1NttYjSR0BnVZHcuirE8++dR6ujkyU3lU+UycOMHOOP10u+fe+2yppZayjTba2MPATMj2GhAdj9lLUCQhR8QAMXP/v//977sp74IL/2qvvfaaD7wyMI1UjRTtNnM9QxM455xzXLvA5v7znXcWw2jwusTRn4hrHYW32Y9+bOusvY4k/ZE2YuRwO/zwI+2Pfzzaw//73/+ujMYkRBXZ5MkT7W9/+5u36XXU1xobGnyKJoO00Nprr22N0gjbpFGPfWCsa6Wkia2sp06dEvowbAITbZ6+Y+RjURzYEQZv+tH8gv4iMwfaPDZz9mJnqX2hgLlCDVrytfW0M92swFeUIrGkcpuGhf1wiq1bja5XYN2GkJVhxowkVACmt9dnPAAoyHRIHrRDBgHrBHpFzFyRFMLJWQmBRnXjEFv1R1vZmuuta431Q2zUiqvYclJ5i0sqHFDr9Q0Dv4A9CUb25EBuVrZiiuJwX0w5PvBKQycyPS6UH8xCDYMbLS7wbZnQJMmaw0rSVllaZR0CsPHtbVaQpoPoG4VdXF5snZKGZ7QA+sQXLkj6pJWzcWPSYmqrKq0wjUReqI6asb4mAWrHVOscN86SU8db3RLLmlU2WFIggpqdSnRZWpJgIaYupbG9ucVaxGwallzMBjVKa5GUmk51W3VNVc7sQmYBPLMuARpMkymTmLZKBAxMTayXyr/0MsvbZptvbT/f7wBbZvXvWaYv7WsOGJhuTYRtGDoABTSV3Hm8yw4fblUqU+KgbopKym3VLbe1DX+1ty39/Q2tVOleb6stbMRyyyp31Fuh6lvtQC6Fea5HjKO6XIy31DI9KXv89gft3uvusNuuvc2uv/hKu/bKq2za5CkuEGTiWetQvAz41wjwkbCjvM0v4Rsp9ic/+Yn9dLufelvE9HLmmWfZzjvvYvvsvY8deughcofa7rvvbmeddY4PZu6//36+HxCLzzB5MK4AwUiZTsxYQbRTZ3DsRhrGHXbe+eee1nfffdf36rnqyivsvffe90HkhMB1+rRme/SRhxX3vnbuuedK0Ejbfvvta3vssYenmAVdrN6GqZBepH4WN/b29Xj/4Rn+fvzjzd3k9fzzL1iX2gcCwVNPPSMt4zUfIEbbYOXxz3++s6572L777usMgSIE6N968y1rapqqdBeKqfW4WQii73HOcp6+i1TQrHYxh7o7X2CuhrMk+Oe9YhGIdTPsTFkmsbq+pNSPHOyTOlzR2GDLrL2+FUoiZc7zoCXGhIPA1ZA32fZnNnq1NbzxYiLKxsQIMCeIQcRSvVKx69SxchK9OgRJRFIKErvUawdxLPr6VsD41qMP252XX2ZfTppgzz3whL364ONWLFU9Ln+kazYSADJOUFNXaxk17pQkfbYLlggX3qv0YsUpywpUH7/jPrv5ihuss6ndPnjqZUu3ttrENz+wdHmZTcv0GYvL2HgtqZukmF6RJHgWg01talJAGDZCmFzJa48k5bhAv7hCkj5jH7FSSzVNsbev+LMVjxhlKx30BytafDl757q/WefXn8sv2ofKV8wS0K8tZ3dNMQv1WswfFQLc9unNYhgCiN6UVaijI4GriPUd12COwCzFwri3X3zeTjnmKDv9xGPtuN8fasccerCdecKJdstFf7ZPJDFmkKzFeHvR3kAGBcQgOGfjxhICFf3N0OMmAEZxEHais8umSmLukqbQIWYXU3kzE6tSWk8302OLYN5ZH1tJCsx6uzusblCDm/AKlZf1f7CR/ViazhY//Yn94Ecb2/fWXt1Kq8o9/kKVUaKrx00wNdU1Vl5RrmJd8AZLGwKEAXrAtaSkyNi6APPIffff74uXrrrqKt+Ph4VShxzyW4H+AV57lDVSNzZ9oiasa665xsH8zDPO9O8efPBBX1z11NNPu2mPPXN++cs9nFlgRmHMYJdddhXw7u5Mhvvdf7GH3XPPPZ6uI444QlL7H31BGMR2GVPVLgB9TEVoOWyyVirmQrnhaBi8A9zZ2oR9qjAVsRiLvDVIwsdk9Nrrb9gLL7xoD4wda1deKaZ67XU+QA3jmjBxvH322aceVpfqsbWViQYFPnaA+TBP3z3KZgvGcQm/ZtF8gX5BYUG1t6pFID7Hll+ljj1EjYQVs72SgBgYLVMnHbnCMtbV3GQNI0baFvv/xlXNtKS9FVde0casuJKrzfQkfW5j6susIt1jnQKwoUOGhQEm5Y3ZOKzARVrj9KhadQxmpDCW4Oahrg5v8Otsu5Nt9YffWXpQnQ0dtaTt9LNtXWL1veRzuaSkuK+UVFYsBpUSmDE9kNOzIj/YMjMC0JfvGGtvvPQP22jbze2gU/9omc6E3XfqxW6iWfaH33d7elyux1Iu3S9ZU28rDV/CJW2m2SEVK9kzq6dXkhQDufGyYsuW1OgrBhMTbj4pr6qRFF9hhdJalt5hDwn5JfI7XeBbLKaiwuntFPB0W5kAacRii9kyK65oK6y8si0xain9HqHOO0nhpK1UTCFabOeMRpoWq3CZOcQy54aGWttKAHvUqafaciusaEOHDbPl113PPn3nXfv8nX9YoiCt+gtl5MWhci6VdtNYImbb2+O/pwi42Yo5mHxVN2J2JRVMTUx5WpZabhmbMG68fTJhonUL9EpVuRyc/mFzm01qmmZ93V1WpToCQCsrq2xzaQVDhg+x2sE1NmTUMFtbGhszTNgqmjx0dfZKmyzwwVOmQEYDlgtKzG4ZPKTRzj7nbDeH7LXnr23pMWN87n99fZ0PkG66ySaSvP/kO2FWwniUJ4i2CMAC0KTt448/dvA85ZRT7eCDD7Fdd93dZ9Xs+as97Y033vC59QwMH3PM0T7YSr1/+umnksKftttuvd2eeeZZl/g32GADu0zCyrHH/dEZWlgwVmDjx4/3PZoQfIj7gw8+sLfffsuvH3/0sa8DYFuGk08+WaD9uY0eM9rL8qWXXrDnn3vev4Nx3Sc/D4y93xnBzTfdaOef/2dnMGutvZbb7adPn2FjxQxoM51dnb4nEXUP6HM62szGq2v4C/d5+vfR/7H3FQByFVnXZ6ZdxjUTT4gblmAJDgss7u7O4r7o4r64u2tw1wAhQAzi7hn3dv/PqTdNhmwCgYTv/yR38tLdT+qVnit161Zubu7yjq+/onUCfcTjGnmricF/jCQFudh5ehd6oc2zNcmoFZ02mwvtTfX46NFH8NotV2Psvdfjs6cexBO3XY97rr0cd197Jeb/NNWokPJV9/P+MrcfofYAEuEoigigYig6FNXRxK0huLdSUpZ6LcYihkBBltKiHcm2Nsz45ENMf+cDDpI0KntUkRG5YKeUGmG+tNkJqBEJyIwvPb8ozjsZH9IEA9mqddqYd1KWJ0xF//7Y+Yzj0GezYehCJrLrqUdi80P3xJjjD0LJJr1MWjGq3I0JxQTSnrMFqMwr5PNy29McQXaI6DPX+JvrcHo8yPH4qNLL7BBDYfcyMpGdEVq6kPJ4Go1TfkRR/2Fwd+uLFkVytLOslOTSlMQcRVagtVlTfsK0adPwHQd5MBLG8oYaxPgeuXPK5KICqm7qwzEy4hQ7ivKQprZBhumpQMRXgRx3IbxdqV2M2QldBna3csnya9CLzG9+V7x9mdICrS2meuya3JVZjDeIQcaZx0YynUBzC6XyVvKnkDnXTilTNV4TCKMtqq0dM1jRREYWi6CopMD0UoWidrmd1GDyjNeVFsp9Pe4rRCLUiNivFKJaDJSdBHn5fgNmf9S805mkbcmevscee+De++7Ba6+/ZqT2Rx99zETYfPGlF014A4fTivYqkmTv8blxzbXX4o03Xserr76CV1/jc08+ZaTzY445CrvvtqvxtT/rH2dhEwKwAgRq0vnqa64mg3kel1x6CY448gjsR21mTzI5xeK58847TFoH7H8AK4JsuYPBiKRZKEia+v3HH3+Cgw482ARX23ef/bHXXnvjb7vvgUMOOdTke9NNR+C0U0815qZPPvnUMIv+/TfBQXzHwAEDMXLLUdhxx534zkNx7rnnmzmEa6+5xswVSBP5bvwEo8XIIcIECmQHEKMR41IjWSuUvdQydHQsDMt2ko30/4PWiO/rBPpU5QvZp9a79ZSEJre0ctMgBUmTYvlU4Xc/+UT8/czzcMgxJ2MoB8OcCeMw9YuPUFu9kg86iMOy/ku0tMwQsqXmyGZOUBRZq3cJwixRKBgWSvJ+C0YF3pLEbF4Peo/ZASX9eqFm6QK4mI8v3xyLu6++GjZK8eFkDhpCEes9JFn1Wyk1x3KcsAtAEnFkmC4Rj4fmD6hBUOrqs81myPW7oR2rtGNU2kltZlhfOPwezP7wS7StWI422Xv5PpkzVgbb0URpXjMaWo/QURW/kOyyUTKXXA81IrtswvIW96K2PY2mjAP+4jIseu8jtC+YhfxeA0zM/TZpQtRzYk21BAKq7MUlaGpsNHbd3XbaDeWFpWhob0V9g1zvXCbssjQNMSHNOTSGE6xash+ZkngujihSmkMgI0ikoggzzXg8glQ8SebH5jNVtCrnCuEQIeA2kxFHQ23Q5vQOj5/3WUxFDM7h8KOi7yboN7gf6pcuQV1tNbW1NixZtBQx5kVmGmkFOiTxKoJqRXEptTQnqpetwJTvf8TSWQsRqGtD64pmNC6psVx52acE8IFAuxqboJ9n3FHXl8QUTRgDFqD/gP7Yfffdsc8+exvXxyJK/CYej9EOVw0N/e7VqwfBcwcMHzEM226zNQ459GBcddWVuP+B+/Hc88+ZEAoXXXwRtYly0y8FqALy0WO2w7XXXo0HH3wAjz/xBJ577jkymidwyiknG3u8gr1ZjFrEvp5JYOTILXHAAfubd0q7UFWrLtR/1LcKCgsprY8i07ncMJVRo7ZGTU01PvroY747hT333BNdqcXFE1GT/i8B5cycQMw8u+uuu7JNbJhDrWXChO8No1EkUdn6NeE+deoUfPvtN/jss0+poXyOH374noLGz8YcpPxuxP3/XrROoM9OVGJ17NXh6Y+RzCz1AgUCp0IdSKImirJD+VFU2c+A+Hcff4Cfp8/CDgcdgUvveQLn33I3qiiFxBMRAmYGpR5rQ+5mBXwi8rgJrMqXYFHhl7XMSHZrPxmAzDWKjSO8lmlJsftLqnqhz/BRcHkKESRzsBf6sdmYbZFDNVUhDiIEtIRWkOqPRRYTSDjlFkoQYUKK854rBqREBfwsQ9owGBviWi0sTyMeudRIbHYP5n79IxrmLaXAayOvkKWbIEsG08ZDNSoTlsC3M3BowCYFNk4f4tRCcomyEu6achzwDdEkaojgvhx5VaVoXTjXlD3IutCGNIvr6hFlnSro1pChQ9G1azfMnTWb2k8Qo0ZuRck4zMGqDUI6Jlh5KACeeJma10GG6mSK3fv2Q2XPPmybBEaM3h59tEcxNaWqXoPgruyCJkp6ul/VIJOaTGkqg6TAGAHbzjorpwQrDUCUYZ7c1PKKyrqiuY5SfiyOgcNHUMotodaRZxKStNpR82bCXFJkWUWlCSUhc8WH77yL1597Ca889gxefeEF5JJJu9za9cyaKA6RmWpuQt4teta00QYgtY9cSMUAskdnaXt1EojrHknD2fvlyslikUmxD6hvmtg6qnSLlFfdr3MymeRTW9Fku4P1aj2v963qIyJNdotx/Pvuu/D666/j5Zdfwptvvo433xqLt99+05hrPvjgfbz11pu47vp/oVfv3mayWZL78OHDcNxxx+K0004zyVp1pfRXvUN16mH9HnzwwXBTa2tsbCCz+NCYz/xyJeb1JUuW4PjjTzDaheYfDj/cmgyWtrDfvgfg/XelUW8M0/DfidYR9FMG9NdnDEl6bKJKvpiATBym9Cf4I1w5KAmkoxj/yqP4mNLNppuPwLlXXYGjTj0HwyiVFOQVGOC2U+osIpi2RoGZDQEsbWwxkSdzPNkOlYFXnhJEmRgl5TAHUDPfJ1ATKErml2dJ/dxp+PH9d5ghJ1yUfrc96CjsQXW6NZ1EnNKywjwY24QQjaRvJnQxtQ2lpJ2rBGSmPviXS20gUt+CljmLsHDyz5jyzQQsGv8jFn71AxZ9PdnsYCWNoYQg29Xrg4vAGUjEEJR5i/mRvVYDTkcW+OWRIQnK7c0neLr5bkqDvDfVUI3ar95FS32tMXW1t7SjaPhmBiwFHwqfHOA5SbtFJSWoa240E+X1gRYyu0pM/uEHE65aE5BasCNPohgZRYiAImlWwnGZz2V2Gysp72JiIy2dPBVhhfFldTSurMG2e/4dg3fYHTFqaFYdZVDiJhOhpqV2tatuCCyapC2nlCmPHFOT0sISQSyY9CNc/iIcfcbpWLF0KRqoYXTtP9AyqzE/6pCqhTTrxcV0iypKyIij2Gm3XXD25RfhnKsvxYkXnY0ddtnZpCmtgBVgwDIS1nxLLvtMPtNQf7Xa8L8DmTYmSCpW/ypp/T9J96ksYhw6pDn8FukeBWwbMmQwttxyJDbbbHNstulmxh102LDh6NO3N6/ndaRpeRcVFOabuEH33XcfhYIqc25tJLPi9tuPJpgfhsGD9Y4tMWjQIFx99ZXYbbfdsfnmm1PL6InKykoT3lmTxXLp1GKuRh5yX+0s0Gyk//+0TqCfk5tTKOBcH1Kza4clrfi0UNPAsLGbTv7oLUx8/1WM+fuu2Gan3ag6l/M++UMTuNlppPZrX1ltdq7VvBoY8VDAhFjIrngUSbpM5lIqY+cOSJLifZKudTm7MXgw0Ihu/QZil5NPwJBdKcH26I6GZdVoaWoyEpj6p+XFIpJEnwuX18tzDv7ib+Wfedf63HyXB65gEt+9+g4mvfYeJn/4Cb755GMs+2ESan6ahqU8Eu0BNFJVVpqbl3Qh8OcZ19UIVXO5GcpG+steuR0kTwppHbJNF/jsHPhaBWtD47djEfp+AjY7/mz0PvBIlI3cGfl9hhhgkNlseSSOxkCr0Xa02nPusoWIsh769OhJZtCClcuXm5gy8grSHElGZeWh0jqZlx4FTrPnb4r1umD6VLzxwK1YPO1HtKxcjAU/TcLnr7yIL9543bSN3sfq5XM5pjyKoikG0J1MgyfMhijNiZQJjGf1HP6fsaGwSwmZ1jJ89cFHiAfb0L9/L7jyvIY5q9IF07Ke5ZDxaYMRhVlQ3QTiYWp4QVBuZv6Bil5V2GTIQAOkYukW6KuebcYzybzvLyTlSYKMTBw2ahX6FBNf1Y4qyX8NCbS15sMyzazSRnRktYfODFBuufkF+ZT43Was/Bapb2riWNs2vvPOWzjiiMPNRPchhxyM5557xsxdfPDhB/iIGvqHH31AzeI9vP/Bu8bb6C1qG/sfsB/fseYgchvpr6WE7LBroHUaGTa7q9CMyPUg9TnZ8hUiOEczkzqXppxMIaO4ex/02XIbzJw6Ffdfcx1uveAc3PfPC3EPjxceuNfskJVKayI3TVVREmESgcZG5BEUKoqKObwEOAQudmIHAcdsbciOLo8ZCsTGM0dhCbR5SM9NR6Lf6B1h8xcinyrq4LJiTPl+ImoWLoCEarmD2sSQzCCRHJ9j3AIFlALXDAeRArPlkQn1yys2C4c23Xd37HTG8TjwgrNw4j8vws5nn4gxZx2HLU89HPn9eiFM9SRPrp8E4kqf32y+nlJ4SyJuI5mNBVarmkL2UoWO9no9KCTCpVlJuekwSntujtzCbpj64uMILJlpgCYdU13ysCXJINNkakyLUneY0nFpSRlKSkvQtUcPjNlpJxx82KEIEQhkftLqT/Ev1UtXnwKusYzMTxvLFyMYf/7Gy9hlv/1x6vkX4bAjj8YJJ52EEymdF7Iufvr0Q97L7DPPmkpoiiXRQIbjc9qRl5tCeyDMPNjJ5OWAyRvIIBS+Ye63E7B4wo8odruQjAexdNEivPbgI1g5c4axzascmifRJjm2GDUSMlt5mkRZH9qM3cZ7GqMtZOYpVFZ1xZZbbAHFdBcz1pqISIQMgQAsF9C/ggToWs1qLaBysV00/xJCKxmqFjBZk79W+GVNaGZdif/raN3HqBiB8RpbB9K9it3Tt29fE15bY0PmJi/7jVYla76hqqoKPXr1MHMfm2++BcaM2R7bbL2NWTxpBKWN9F9OKU3IrYHWCfQ5qNa/1QikCWmREi/VN42HDKV5AkP/LbfArsedju33/Dt23Hsv7Lzv/hi5487oMmQzFHbrQcBlNgXCRPBUKhceAoo9ETHb0GnDbl3Tn08djLeZkqqjmfMEbYGIXktQCxJkp773Mn54+Ql89/qrGPvSS/h54o+wUbL0yzvELYmNjyoNPqsOLhuog4Ctzp8gA+pfVIIBheXw2p3Gc6GYUqezNB/1lGhmtzSjIRZFHSXqujhBoLIUOXzOzXcrzepwCLPam2H3WKsuFdskTFBbJSESSCLabyBFJkQNQ4OMQJqTtKHPDrtixLkXgGwALW8/h8n3XodkpN6AoTQSzYloHUFaNhYxJg5U7XD09ptj8dG772LhnNmIkSnIXTPXLkCySlnidcDrsKG63fLICLe3IRIMoEfvTcyA1RxD9zwXelR1QbdBw9G+ZDaow/NJK89m4pf3iQHMXFFn3Pm0YM1saN5xDzkmkkxHEU8333Y7HHbKGTj98kvRb8AmaFiyjEyEDIxCgI2lG1iYD18yBk+eHR63AysaVuL918ZiwbTZaFi4Em117Zg67keM/2qc2XgnmIwiwPymonGCrcPEjd+QpDrRoiotTFq6ZClefP4ZXHv11TjjtFNxyIGHYP+99+WxNw7e/wCccsKJePC+e/DDhPGoq6k3z0nrEoNUb1wXErOwGIf1bNYd02gVHRrF6ofy2PnY0KQ5DGkTnQFc40FahpidOdjfV81jaDI4+pumrI3015DaP51OUK/ORDpO/YrWCfQ3BAmMYwlJ0PxhU8aszqNAVfM4QN648Vq89dgjeIcS5icfv4vqmlpsteve2HSPgzjYpP4njdReyIFQ4bIj0tZi1E6BbrYber0U1eW+x+9hdlCpsQJ7PyVQYY+8PJJJfrH7UNm1N7YcNMi4WBZ1r0KYzIDDGk4NGnOzkJ/sQ4nnUgpVGpRCE8GIiaWvMMkyVfnlWUSwTVPiTKQSiBCAZEhy8Dmd6zJmc/QcsyV8BLsFBPuva5chzgFUKImfwNgeaDeTq7JF862GZN7RWJFnkJ8agUMDm03Y+P2XmPX8A2YXLN/fDsdm51wGp7fUSGzyvEknQ8iEWgibuWaBkgagBp3AQ/Z7zRME2wJmNzATbM00hqBIYZGT5lAQuYKyClR074oPnn2SWkgbepUUoFtRPiX3DFobGuErLDB7/Op5Kw2mwo+2eBJNzS1IRkMm/o3ea60FkIaXxOAdtoO/sgQP3nQzbrvqn7jzyquoIUTQdytK7PKM4l+534UuPhfrOQgvmVaazEhunQunzMaL9zyNl+95EQ/efB/eev4FsyK7PR5CY6zdbDsYbG0zQoAVYdPK1/qSAFcmo++/n4ALzj0fhxx8FM686Go8+Nr7+G5FM2q9ZQiU9EZrXlcsjrvw+cyluPmRZ3HwsSeZyczbb74Fs2ZMN/WzrlsKLpi/AN+N/xY/TvgOs6b9jGWLF6Gxro5t14Yo+4bAVVqrwoCYzs4PzUXJBCpPJ2khWvWr+l/9sJiIJXCoXIZBZDveRvpfQWrTVDodJ162dpz6Fa1Tc5Ojv0Rp4nBx7z9DeomW178+pwZfLWuGh0AmsJAZItFSj9dvuQFbbzkSfzv8cCQoDdbWLMW4j79GEyXOXU4+A04/gY0AWkIw8BMoqxub8cq156GbLYU33n4L5WVlxg/8nrvvwRWXXg5/n37YihKxrbQCHlaAQgdL4tfGKLmERNgz6E5psk+RD0vCBJQZ07BiwRz02mYHFjZBqVxe8HZkbGkToyTAAffmDdeidfE87HD0ETj8gjORlK2UoL+grZmgEyFzWVWV+iaBqEYLpQh6Pf35hqHMDzSZa9pCsHhFE965/CbkU1J9462xZoMMSUYarDdcfyOuueEG7HXOJRhz9pWY0hhGNBFF48QJyCvIQ+GgzQB5T4iJUVPIZGLIcZAxNq7ExAtOQKp6Ls665SrkV5SgtakZXbt2h4sMMdjSipsvuxFb7rAHzr3sCmoZYWZWjDEX9cEklsksw3Jo9WuwtRlvPvYA0u312GuXXVFA9X32wiVYuqwe/XfcCc6ufX5xN1XZJT20pnIQ/Hk8vrjzClQNHYq/XXQl4gI6MiV5OemeRKgNDfMXozCWQIyMp2DAIDjZFlEyDB/7xaCKUlSSa95x8aXwl7lx7g0XYemKJaheUoOufXqiKdQKn92L6MoWZDxA9wE9UewtQe385bjwxHNQVVSOV19/DQMHDTQeMutDkrarV67AXbfdjpdeew1NHj8qRu6G4n7DMGDQJujTtQvsFACMNMt2Nrt/kXG2trVi/oK5qP1pImqnfI/CTBxHHXwgzrnoQrObmZjxmkhArN3STj/tdHw/+SeUU6sSM3eyjdzU3rQtqAJy5LCPajwpjr3b6aSco5Wx0nr9Jqqqj5pcnjbUz88z3mRaqOfx+Uz0UfPb6zFmM22y4zHzVRJTRNRk2aYbpfP/2SRtkCOyJRaL7+Hz+X7sOP0Lraukr7G9XiQQpHzCzKSJAZTGKUSXqfMRBBzJMEb//e/o0qMXSghQm227M86QH3OhF1M/e4+SSwZd2JnlTlhNybA9FEAsFDRmF20MocxJOjdLzgn+6SQBmQPeycKXeBTjJonGSJSSuEBKC7jSZmLzx59+wtRvx6Fu8XLkl3SHk9K0du8SmGZyObiYaXmVKtYPRWOmS4mYICu1liexgvlojFpA2ZlMZRkwzUEBmUYoFsdcSvl5BMBuBI5yNwem22NMLIrcGQxaW/xlkwmH5fFjg5sD12gcaZXRzvpLom72VMx772UsGPsMaiZ8TqCRyys1Af4lg1HEFbOHTE4LowqKCtBVuz9RY9G6huaGBrPoq7Syi8ljtt4U1lgT5Eb7InjJXuspLMbF/7wcl55zBq8lMHXGPBSR4Rxx/NEo7zOUwGW5ICoNhVR2amEWwUKMJUMGnSaAxQlYJhiXGDwZaTQUxawJP6J+0WLMnz0Li+fNwOQPxiJABiNbfE5G0qfdxC+KNzahvLIUkVSUZXGgqkcVmWycIGWHK9+JviNHoLJfb9aKDYWsU+03LLNYUXGJ8WZZH+CSpCSpeNxXX+Lwww/Fwy+/ioId98Gm59+ATQ46BgXDNkeTw48lbWG0ynWYwpCCyWUQQyw3iTZnHoqHjMLwo0/G6EuvhX3zHXDbQ4/h3LPPRX19o5G210R6rxabLVu8GEFql5X7HYcuh50O/9+PRs4uByK+7d/RvvnOaOg/Cssr+mNqJg+f10fw0SIKThNn4/EPv8Rdz7+Kf93/GC66/hacftFlOOkf5+HIk0/HIcccj4OOPBoHHXYEDqIGctihh+D4447DJRxnDz34ID7/5FPMnDXLxOUx0v9G+h9LHe0XTdlS1n6aq9Hvgj4lckJBZv02wWQe5J0h844s+QKXKr8bfQvzCBhOM8usOCt1lDRnNLRjWVMAUWc+SoZthebaBuQQtAXX2slKQ9mRiiFJ8FewNXE1y4Rggb7KK1OGJgu7klGEE3FKsVG0U7KUb7w9N4VlU37Ahy8/h28+/xTzp0zE4umz0FJTz3TiSOd2eNKYiuuwwwpUCUZ6T5SgnyYoaR/ZukiQEqxgc3WS66HCDVP65vd6MgY/QU3xhsRA/CxzASWsHKd295LnSRagLNfDYHuAX3PhokbQQv6S4AvIquAp7wYvGUHb95/DVr8SzT+MZ3p8A3mSFqWlKAUnY218zgMfn00yn4bRsb6lVQVaeT2VQUlZFwPEKqLk77pwHFEzIUpiYnaHC7N+GIcHrr0MY18ei2DNMvgV8ygRw9zZ09DeXG3qXYxck9LFTjsZi3KfQbitiRlJwkGGbjZWF/E9Ck2tIHCb7vQ3/O2Qg4GCfJT164+cJMUA5lN5iege1rOCSYeCbajsUgWny4P66no8f/8TeOqWh/DK7c/g8av/jUduvx1tTU3GlCFPokBrO1IETIU+kEfXnwV9tb2T0vuH772H4084ATPac7DXP2/FjieeCVdlH2pclkOAQlY0RONo4jsVqC6TsiEUtWNFUHXJfkpGEGd/d5b3woijTsGAI07Ai2++h6uuuBxtLW18x3+aemSi0XxIiIzEXVAIJw+PmBgFodI+A1DSbzC6DN8SPUfvhX57HYHhR5yKrU65ANucfTmZy3UYw3yO+eed2O6K27Hlpbdi5MU3Y7tLbsKws65Cn+POQ8/DTsEmBxwD99a7oraiL6aGUnhh/GRc++hzOPbcf2LvQ4/Ci+99aMw/G+l/LnXM8YRtKVt7x6lf0bqAvgJrFArI1oc0uRqmCu/MsaNvkQ8VficWtjQjXtoFpf1G4vsZi7CoNYIAB1BtJISfly3CwjkL4S0sR20ijXkErBgHWzFV7vwMdYZoBF6f36jEWTL2Zdm2OeAVPE3eJIrpooEsqTvjzGDlwnlYMnkmtthhN2x30BEYc8Qx2PWUEzBs5zFojRFsItJGJKES/KWy51iLZaRVyERk7OQENW2iLm8iKVKrk8BQwK49e1upcWgnqmKCl+z2YnryzJEfu92tBWHKc8eDJDEAhROwS3r2FaKedRZNhxBgQ5Zuti2qdj0I/gGDEHfb4e3aFblOHzE2B13cuRhso4bAupPKrvAABtiZpjmoJbU0a/s/RXdUVA0L9FsicbSGmR9N+6SoefBevz2NbYb2R//tdkbZlmN4TwDjv/0SM5fV4t1XXkX17CkmfWk4pSwDs4Y2zQewvhLBZjIoKkaUvnP4Lqto1ALIldx2N/pVlMPJ9/feYiSWz1qIvC4V8BeUmDZTXXfL8yARaEOAzFobvSj+TklVOY45+zQccNwRRturX7gUPbp1N7HvVQ7VaYuCnCVT6N27lzXPYwSBP04C/M8+/gT/OPcyRHqNwLYEw/z+W8LJ/Hd3p9Hd40K/fA9KXDbT/hG2ZT374jJKyLNaQqin0qagdWxqdoQ0GUTU1OnAPfbH8COPw3MvjsW/rrzKcp0l41ydDOhTsPB62bdVf2SEeUzLybQCkSTC2iOaGmZLOIgYGbXqOpXDdmPdJlx5yMkvh720G9JkUN5eg+GlVlY2fBS6jdoJ/bbfCz133gf99j0ae55+Efa84FrsfulN2OeKG7HVxf+EY/AWWFrN9mMfVN/YSP8zyTK25tRxHFRbZ35Nvwv67e3tbrY/gb8TMv0J0qSqx+7AoJI8s8vSgtYQqtvDCFOq2OWUU9F7q635hpTZZDlj82LhtBkcGM0o3nwrgnEczZRG5R3ioPS4YEW9iSPj9+Zz4EgCt/IWEVDbHBz88gqSbpCDfKrpAidzR1pAmAu7U6FueYYjRouOMgTmBCUzRcA0awlYYFWcpPgkzxX4vBRMCa78MxKkAZqO+pBJpBPplyZedT3CQVlIVb6EEq7i6Jts8hBTUJgCbWYur4esVCqmoFjmAn2z0YU/36wQjmW8iDXXo/HrsWifPwNO1k98+XJ02VwuizBB7Db1kwlQ85DZxUYNQmX/FfCxLO2tAWgjDC2gkealicAWAklasEn8SRN0izw56J7nRGFVH2yx58HY55AD0b2qB6r6b4YDTj4X3fuS4WhrMqZf6BSok5EGY6hnOrl8X5oamLqVg2XWPIuua+7Dx3YdUFqA6gWz8O7jj2PZ5Emo6tkDA8dsb2LppJmmzF+iuoZaoyXklxTyXUl4/T5qKsCnY982sZTOvvM67H7Y/vC63Sb8s0SKuupG4yaqhULGRt3RJ9adKJWzrWZMm4YL/3klkn16Y/MTz4WjuBRtsRCaomlqNXa4HEmU+4CerCPpc+GENquxUeuj9kdhRPsLszBMj4yU2TBB+dinkhkntjzwBAw94HA89NxTeIx1IK2vQxXvIO3zGzZhDlzsc1oFrp6raKZhArEElyKXNMZcI3S08b5WahsBCiJhabJk4HWhGBqp2WqyPxSOGu25NRiBjdpxgJpydVsQdvZpD0d+SyyFpowdQU8efFW94c0vY3lSZpGftKeN9D+a0uxbnQBgFf1uy1KSdhNUfcbMsR4kabAqz8WhkMTc5hDaowJwD2Jt7Vg8bRLmTxyPeT+OQ0v1Ikp6rei+yUAMPehYeLtVEZw4MNI2E4q5JRFGINiAnGTMuGzKpdGCWkubSFFCVnyYFMFPeCzfeI9T4EOMpyQ/YrMRGD1mW0wbPw4/ffIpprz/AX549SUsmPgjFONfgeCCcqHMyKBC6OSDGQK0nQAjOzsFTQ4K+aWHeVXQ2nnQatgyqzwfkrmEA6fM5TUuprpTJBx2yl5PUBdTUeTMMKVzkca/mIACaEnFdvvEaHKQYhmDK6ux6IO3MPWpO7Di+88R5uAOtSj8A1BMSU/3zWtqNPZ4TeopVLSudc5dmADgIBNUsDXVmdZNmEVVvFEL2Up8uWaD9GAiByvbI6Zd/nX+mfjiw8/Q3hZFkFJ8mGDiyS81u2WJrcrEEWEZxFjlmhpm3vVerQWQt5WCexVSGxjRpQQ1ixfis/c+QqKlEfVLFuGnjz/E1DfepjRMqTfXjkqWN0IGWN3UZvY4LisuQgnfFasN4+m7HoGvvBgnXn0WyvpXGfCXxhTls4p+2lDXiBzWaVnHNonKw7qT9lV2mL1tr7jqUtSxD219/DnwFZaY9grGo2imUNBCfhYguGr9QSHz2r2oACVeF/Miaz77iLQ7MWuZAvlbu7GJsYr/OFgZEkqGH3Y4eo/aAf/+978xe/bM/zClyAspxjouKCqhUOAwzGYJQbyNgkmVNxddPHZ0JRPsV5CH/jKRaWKWefcwnRT7m4LpdfG70JfaiMaGhCRNkCskiYQnCUha07CYAleDguxRqohpfob9LtrSQEYO1r3VdzbS/076XdCnCupNZ1L+rDT9Z0jAKGxZ3BbGAkoa0YQsyTYCgwsLfxiPKa+9gaaVK7Hkp4n49P678eEDd2HKx2Mx+/2xaJj+kwFaLZpyiXNwIMlXPocJujxOA6zZrNnjKUo0AkJKnDwZYkcWyTtF+bc70lTLOWi69EFxZQ+mSck9GqSUn6b0w/Rt8ne3UW22vE1EkvgVDExxdXIp6WmBlnaXktlGOrxerUNvzdZQ56r65Su5h1KUp0UPStraY1Y3ZlKU1AiUulP1JLfKEBkK0QBuYzqRD3QMFYM2xfZX3IlBB52ATXY/EJudfxW8lJSdSKCY5dLcQKiVjIiSmuLuWHMd2bfL5AWE2oPweuTd4TXlUF7EM1XGLj43elKbCbPK6iNp/PDJR3jlvrvRt/8g3PDgvaisLMTTt14Ll9eD8r59ECVQBCgpKs98tQF9s8cuAUudysa2lRTblWkOpMSeYH1Om78YTlcedj/ldOx9/kXoO2IQVsycSk1LkjFMvcaYXntbyKzo9fi0tWMCz9z3KJb+uAD5OfmY9NkETP50HOoWLjbvDKTJjFhfgVYxCnvHCu1ODbBOxLxTA7r/iafw0YSp2PGwE9G1ShP7MRPVNZl2oo19IkiJWi6RYfaXZbNmouaTsZjz7L2Y/fTdqP7ibdgbqylkyOzF90vrIdBL66v0aq+GDOsrAru3DNsdfgoBN4VvvvzS1H1n0noDrZItr+oCO9sqzHqwk4kXUfIPs4+ujCbRqAV57I+yDCr+VDvzFqJ0nufMQZXHhgoeXjasj4eXqqwinzbHkmxvpsU+25aQ9qAJeLl5at9bJ/u45lHaUSJGwfv+bFjqjfTfn34X9HOTSW86nfZnTRB/hiRtavFObTBJ6UzhWCVZyQacQOOy+egzdAB2O/kc/O2kc+AtLUHfTUdgq932oNTkRvvcOcoE8lzsxPJ2SVJqaY8T3EEA02ThKruoMWfw0IpfqbuavG2NUnInqNjY+fMowaXjuZgy8Vu0L16AxT9NQqihAT6XGwunToYznTAbrWeo/ioonIosN09NDMsGL1E8wTRjVN9VGyqXgFUQk8fnRPq+JsjRINKdvQsoHXqoNXBgmRXDqYjxPFFqTJ5SGCUuahopApjD6TGbg3hdNgRn/Yj5zz2M+q8+pNS/AqGmFdpe2KwrWBrNUBJNIdLaxOKnUFJWZuYhsgNX6WpCt5ValcfnN257Amq5/Ukq7FPkRtc8p2Ecy6mChantVPbojoPOuQD7H3sSevbpj/2POArb7bUfNtl8GAGcTJDSrsovSgvkSJIPUzHKmgS6PH8e+lES7pXnN3U0r6YF5YMGoLB7CT5+/jl8+OgjWLZwCYbv/Xc4yQS18bwC0dmo1YVb283iNW1nX91Wh8Iexeg+vLfxd5/00Tf4+p2P8PPkiey8ltmuPRxAsLkNXqfTzFdI1/oj5CDwVbMfvPTa2xiw7a7os+m2cOfEUeWzo8KXgyJ3Bl5WosvrRITA+M0zj+Gdmy5HcsqXGFPhwyGDuqLHoh/x813XYN4nr7NdZSLMNUH/qnwes5FPhH3GY6NEzrroOmgY+mw9Bp99Nd646WriLdtrtJo8Qu1pwfRpmP/p23AtnIyy1mUoaG+AM0RNq63VMIaWUID1pUV8Vv/zuxzsV37TZ+rZxxdEU9DeVi0ZB1rTFJSYf7VYSkITq0chTCLs42pDmRBb+M5wWFqaxYA7srOR/hfS74J+0pXr5aDNWyU1/jnSSj5JJR6CtNuoj0yPnS/X4eLgzpjojHGKH8lEGIVdu6LXwE1RtUk/DgqZUTRpxkQ4iDI5lhpKEdlsv2fsxh15c3FwEZYpcVKSIYDIHt9CENJ7nVS5yzgoCrwOHHTEkTj30kvQle/ZpP9AnHrBOQRBOwIExYxNE6dJ1AQIkkaSZR4JjnZKuJLKFBIiRGlWQKrX6t2VXh820UbjZmBl+K5VjEik3Alke/gLjLlpdnMjggRns3F4koDdpDUUvIHPR5lf7VnqcHmQdGp3MTIsPpxT3h3uviNQuOUYeCpLUP/BB4itqEaEDLGJaSwLxNHeWMscUpsh4/SRsSiDxqxEUJbnVCASN4umHAopQY6mfBWZVciaA8hgBVX+kKRuMtRNRoxAnyFDCYguM79QWuhD7ZLF+P6TcUhQErfszRapbfwOSpGsN+14JZt634oKlBHwpHEtbQ+ZiVkHGac7l2ViPmSa6bPFFqjcZIiZEEWOXE+ZZTK9pdXL4aSm0JZiWnz3wccfgT1PPhB7n3wwjrroNJxz3ZXYTdsZMgOSquOhCJpbWuAl89AGJirXHyHNBbz1/vuoa2jFTocdZtpaAGnPcZAxamMYN0r9+UivXIRv/30VgpPex02Xno233hyLu+75N+68/VZ8+M5YPH7HNWj57B0soZbUo8AnPo42gm+E7ac+X+Vxsf9LC01j2I67YBq1lRVLl/P9GobSmFLYauRI7LbnnnA2LEfwwxdQ9/KD+OnBG/HxTZfho6vPx1dXn4NPrj0bn/7rPHxxw0UYf8cVmPfIrZj2+N34+eVHsfiDF7HokzdQ/90HaCVTCs+eDHfDShRSo/QYoNfqaeaB9S1Gq3ZIUAgLLVsET3srthi55S/jaSP9T6a1t+Hvgr4DDrfD4bSvj6QvUkf3OaRuEtjiclOkmErg8PkLkeLoNRttUwvItSssro/ASrCmxJmMUNWntM1/xgYuG3Ek1IIE0wpQtuxMilWjgBGS+CMEFj2jDi54Kue1PsUFxgTQUF+Ppx57goDhRlNjHd588SV4eM1BqTSlvKXJZJiQ2dlLCfO7g1qFAEarZRsCAUqzTJy/q3x56M0y+BxO9M4rNN/75RcZBpCtdk1id/H6kc975rY2ooZSWlMiZkBfjKS1zZL0RfKnTzLvfCGqKaFpJ6g0VXOK0CgavAl6bLcjbAUlCAdDsPlchunZ+dcejqGlvgk2R66JomjFVbHS1P/SVjShqCBmUukNx+IVw3xz0tTCFNyOdcX6iUda8f6zz+Llu27F8w/dicceuhc3XHQ+alcsxrYHHwp3SbnFNNQefFwRNqUxaAJT/up2grvHw7LxxfWRKNOOkonZsWz6z/jp00/gzPfAU1iI5tpGLJu7xHipqJM6mHfZzxfUriCjYXrUnuTS+cELb+HRq+/Gc7c9isf+dQ+WzF9kdjNT+yrscmtrCxRLv7C46A+7a0pTlLfM2y+/hAQl3SXTZ6F63nSzG5fA2EUtq7QgH75QLX58+BYUNy3Fw/ffjzPP+Af8+X4zh6KwyU5qVvvtdxDuvPYqrPx4LGpmTUOUaTdTaFnO8msdhYuapuo7kUihS7/BSJGxzZo9g2Ww+rHCN2+ySR888+zTeOvtsXj7zdfx2gvP4cVHH8YT/74d91x/Ja47/zRceNg+OHanUdhzSG9sU+bBALSiqG4eMj+NQ+unb2DZW09i5QuPYMlD92Pm/Tdg4h2XYtbbLxvvOeqv8NjTZGQOCkEuMmsnCshsVnz5Ps485nCM2Xa0MS9tpP/ZxDbMws9/0O+DPsmWq2Au60eSnBQfRhJfmtKpbPNpfq8aNBDdN9+GwM9zHBTbHXYsvF26YcrKOiTyKlDYd1M+HSdg2jk4qJ6y48YJcMadjSAhZBG4iLQxiLxipPK6CMgKpSxmk88OPpCgXui0I0GJZ+L336Fv3z447+orKDEeaCbOtt5xWytfBiztxHnF/Kekz7Tk564l7uZFVL8LCEZemxPd8wrQu6DInG+JRVHs9qI7pXkBofIg0mcppfZ8PjO/tQlBPi+7qsrq9vuojQBNzdYm0wLheCxBwGEeCGqxXA9byIncSBDVY1/ETw/ciq+vOg8NU6dh4DFnwlVcZTmKOAgksQjCrQG1lwlfoOiWAlKLNGEsQI5Rytfkt2WqypLcRqXei7SGQvMZReXF6DdwEHr26GZiqTc1NqGsqie6bjKQ9+tZK20xwp4E/ALWsaIvKpyC3GgV5162ZK2t0J0CvQDTKBnYHyOOOQFdDjwCQ445Hv232YJ5i7OencbLSSuyYy1BswjL43UaG/6kryfhoLOPx0lXnI1BI4bg9YefR4zagxirytZKwE/E4mbjGJVvVbl/nyTVypy3NSXcrqU+fPLALXjpojPxwsXn471bb8T3Y19F05LZmPTa84gum4ebb7kd+/x9f5Y1anmImeclxFBippCy5777YOgmlZg3cbxp2wAB1CvGYuzuluYoIcChBXpkJosWLuKZVW0hraeoqBDduvdArz6bYPDgYRg5cmvsuuvuOOiQw3DmWWfj2muvw7//fQ8ee+xxPP/Ci3jttdfx5htj8cbrr+D1l17CS08/hScfuA/33X4TLjrlePio/fbqXoEhFfkYVurCkGIftVEF3LNRy3OjZuIP6Bpvx2knHG3qYqOk/7+BMmtdjv67oL8hSEJxlNJNSzQJbZ7dEE2gmSCVpFRdNXgEem86zIQ10BjOKy9FdYwgpJWlZaXI33ILeAj4foKZOmMyHkHM2B55jtK3hku2j2oVpY1AmSIQeSmdSwJ2kl/1L/KjklK1sXGzo/fu0YvjLIN3X3wW077+Ft2qumPSR+NQP28R7Nrj1QzkHGMSkslBg9SszuV5xQAqI+APp7TbzZtn3t/CstSb+Dm8l+8IUSrXpzSOQkqsyv/iYCtiZCgWI8qg2OtD98ou5ns4HuA7kgbEEgIPakNy57TZnWai1+H3o8cxZ2D4Py7H4CNPQEY+8IVkcG5d11SqPJM0Id0OO0HPR9CXSesXIpORBqFJYg81E2kHVqVZh5iUuZt1ItOOx1uCLXfdA9vvvR/2O/BQHHHsSTjrossw+bMvWV9fENAt7w61h+zVPh6yr6dlSiNTszEPbq/XrKuIGc8e5o9t3X3YcPTbcks4qMX5yBxs8v+h1ClDUyEl5Qq2USQYNouTnEWabE5ixg+TsOnITdFrsz7w9c3DDkftwfRyMX/OHJg9AZjncEgrYtMopgakvZDVXutK0gqkNVx+5ZV49603CJiP4fKzTsOwMh/qJo3D54/chWcuOglzPnoXJx17IuvjAAPuawJGnXNReu6zSX8Ely+Fm4Bf6PKhwqs5FO0qRkBNkf3laBFaLrzsG4qjszrJg0shJHTI5h81IZM772plbcoi2UEebNodq7JrF/QfMMCYZ3bZZTfsf9BBOOakY1FaUoSSQVthu30OooRPzYa13UI4mN+eMLutxdpqUf3thzjjmKNRUlJmhION9D+dJGDnNHb8+A/6LwF9eXHIZaydA70mlEJ7lEcqigQHXDruNNvvydCgsVpPyTDIwS53Qu0tVenPQ5HDa0w/AlW598USQSOt+lxyPVxFCmAmpURAKlDT4qwCp9NoBUtbg9QyKL2zxFN+ng4nQSkaS2LBwoXYjKCSSYeRCgUItLLnpjkgc8whdVjvVTwemUFSZFpxArzcMEXaV7chHEYXgrjxquZ79XrlQVE4tT1iTThkykosN4NfXkgVBHKfdowicxLgy41OzdFAqTXICrGTyWlUKwfSOWwFFQTCnigZuRuqRu+AUF0dR7CAJ5dAQgZBbSXDfDm9lOTJuJJkMPL7V340UVjMurKRkRUVa+7BMjOI9Clmo4VkLh4O1p8J20AwkraToNYRZpsMHLU1Rmy/HSa++TqSzKOYl0jrGjTp7ZDpgoCUJiDJXdNNhiz7ixiSeQvrzuNzom7ubPz47FNY8tYrqPvhBxOqWiYu4o/Ja5QMPRoNw1tIDYoMOpGbwoJpMzH+zU9YHgcZQsx4beXnkfGxLbRfQjgQIoNIoaik2Gg6awLk3yIxZ5ly+vTti/0POBhXXnMNXnvzFbz59qu4/V9XY9/td8DuO4/GeeefY9KXiXFtpLKUlZSgtXolipn3Qmp/WuxUxL6Zwz4cJHMS89f+v/FAzMTH+T2yajF7WKQyimFJw1AETK3vEJNQutGY5sFSmDZtCh58+XUM/tv+CMKNFe0RLOc7lwQSaCe4q28t+PZjDCv34aAD96OW8dtmHVOr7CsazxvpvzdRGMqaD/6D/mtAn0d7PElVnxKKJGbCo84mc9jJbFGkCQhmf1uelTeaJEMFZcu32+BlFl0EKeMhwgsp3pCOUFJiEn4CXOful+B9SYJsDsFKJhuFC9akqrZoXBFkh28PsWMnzdu7VHZDvyFD4PR7UNa9O8q7dUck0ErJlenaXSinNC2rmPzoZTfWCl9J+5JkIwpyxo4vYK8jSOWTsSj6p2E2PO8xYO8wYNrEQSipW2CgMqhs3SmJu3k9rkiVbIF4OP6LxLc4TKbGTxvzLoagSWwBbDITh7aMNGaMzbdEXu/+xtSliW2PM4VyhZAgA1I4Y+M+yqxokAocin35KHB5kOFALyjUpiTmVR3E1mCmuue54WMZjbsqAVh7EBS4mDneq20ulzQH0GfnvTBsj71NOyltJSPNTQzayTRyZbqjdOug9OmgFKtzqjfdmEsNadpnn6K1tgYVPTdBcWVXLJ30E+Z+9T1crC/FR9JevaFwgJJuDMV5hWaR3GY7j0FLoA3hlhACDWG889TLGDBiCHoO6Efmzzpj3UTZtlo9XVpabOYk/gxpMxatts5K0wpKts022+CCCy/E408+iSeefAzdulcZYLVKvgbiabnCtja1GG3HR+brYRuqz8lVuNRnQwvbsCacMRPP8Ug7urPvbUgSIGueQmsXnn72OeT06AsvNYAVrc2IGGGKWlea2qPThvalS9A+6Qeccvwx1A79xly1JlJ60qK12bm8fmRmVQhrTfBbk9AbiNhX1a820gagnFxKhWum320xgkYnO8GfJHYSSYRSu2258tGXWp2LFkr8JiSBEIpvERhJGlY8lyyq5FCazaE6nMPBI7OEJM90jNIyx3Z5kTbL6DBvcGDVRmKU9KnyU/qRucgCLrdRpWX+10RWhCBV3qUSgfZ2lHUpRQUHcoCS4jbbjcGgvoPMBFep18k8yC+fwM485xHU3TIlwG6ANRVLcCDkookSqZw3xVhk0xegK9/mfkrNst+r8oztmf+UVrnHh0oyFJE2fdEcRGNDE4KBgDknt7k0B6zNoTDRdsNc5FqpbRoVwEw2dE18q8os9LbiAgWpTWjJv+IPaVcsU6c8XA4nyguKEJO2QU0nr7DYqlsdhqyB1hxNotWAKH+QCWvPWz/TUsNo713FL0p7CtBXE8mUXgWSer+yEGS60koqxSRYRsUMksmknWlKC5AJJp1KIBaKoffmI7HTwQdjzIEHoOuQPggH28ykuLIrgaCtscUwVruXZYq2Y4tRI3DuzZdj8923NYA8eo8dsOsh+yCqnceYrupHW0DKY8uvOR3+/qOS/q9JdUqNkn1I8eM1T+Fg22sj9N9L12l3o76+Ft9NnIhuwzZFrtuPCNNgVzKCDavUMFb2cMyYOB6FeTYMHz6C/WLDmlQcFFo++eRjvDt+IgbtfhBCKWk/6oM5iHLcZTIO5FMLaZjwCXYaNgh77LGnmVdZncRABPatza34/IvP8eIrL+O+R57AI48/hfff/RCzZ8+hZhYhg2c/saptnUlpWxvSZENA85OCiRiLvkuj2kh/nuy59jWGVRb9LuizbRScfL0pQgnIDBkOTgGJRNxIgqp5jEDWIT0I3ErNQhap+7yPHVWLWzQJJr979atkMmo6qJMdu8C7aoekRS1taKZU7nITnKV+S/U1L2QnNx1S77fMRtuMHoNuvXogv6gUe+13gBmQfSkN7bjtdvBJcrGlqYVoBye7kcq75eczXXmTUFpnOST5a8VtSzxq8ji/vdmAvnkR/4nZqDyEul/GgvBCe85WuH08x3fwu6RSLQpqIwMKhCzQ91E1tzFtm4vAyrLLEKNGcjEhK+L8r0lvibI6l7UGqOJTgiOyyAVRqr8AsDQv3zACMbk081dMadikwn/Km+6pD8VRTeAUf1c+Hcxbmc9pyqDBKVMRlSszKa3NuKUK6L36kzQfZPsEWfd25ptoaTZpUSiImlDYAn2+N9fhRb8ttsKKGTPx7bMP4+unH0cinMCA0Vsbhi23WDe1m+a6eqkWxm1SUVJjaTLyUkqZFYXwFvjQZ4vByqA6gsm/WXgXVd+QbV7gk63xDUOWGcXaLCRL6q+arNZWnxZoacMTD5YvXozLL7scs8m4CkeOxs+NCUr1st9TgGAOKbfA7fYgHqjG4i8/wqH77ItuPXqyP1ta3vqT1r84UVtTjfsfeZx1tQOKqFXFqG16CaLF4jpklBIKan7+EbYlc3DyiUeb8BOrezxJulffeP+DD3Ha5VfhsudeweMzV+Ll5hy83ubAY5MW4Lw7HsCpF16C77//gQzNY+plXcjMKZHmzJmDCeMn4Ntvx+Pbb3h8PQ7fjPuK6X2PBQsWME/q7Ru2Pf+vENtiVsfX/6DfbaVUKt2j4+t6kVbhantEI/awIRUWwsAiO5aW8cvTQWe8lNRLCLDqpAKLpoiiWcYpVceN+SRNySudilNjsCQEUTAWx2It6CFoyLZsAJ+qrAWRPPQhi7tez04vH3iBuEDQTnAVsGkCSwuYEibkg/JHgGM6cvGUxOvwukyIBxOrh/lYEWw3ppAmSp/KV3M0hJVhuV5yULGMlpS8qsMqC5W+PPg4wISsYQ70IOtAS/e1obdssSKXAJ/jz02NoMxlg49JyFwjLBMTM0XpRPqtt8iWnmYZvARcj9ttvECKfQUo6NAq5BYqG7920zJmKFMXOWgMa55Fq4stgBdp+OsW3beiPYrqIOuc9ZEtj/5XHSgUg+L+iLRqWSuLFfRMe9TmULWyYriYu5n3JKqGDUNJ9+4Ex6WmLIO23wH5FZXGFOFXWR0ugn6DYQDahi9OsG2LRxBn+8serl23kjFLMxSIyqavyfYUtT+zICw/z7zPyuVfQ6ojxcYJBIOoqa7DzGkz8NbY13HB+Wfj7wcdjq8WNmOfc66Gu+smCLJvKAxCIE7GzH4lx02B64z3X8aQ8nwcdujhrGMZyzYMqX21RuLxxx/D3IZ2DN717+yv0i5tKHTmopWCU5T16E4HsOzjt7HPmO0wauttEE/+2tFDaaQ4Jm+7615c+ugziAwbjT57nwb/iF3hGEDNpNcQRIePgXPXI1GzyTa46KEX8MxzLxlhSIH9fovUHSSwffHp59jngANx0a134Ikvf8DVL7+PS597G1c+/x6OP/8y3H7r7dTqtajydyFqI/0HCS9ylnb8+A/63Rol+BV0fP3zxIaWxNdZTlXXUP+QC2drTLZpq7NIupQd2MPGJiYbe7ICdum6tfMVwT8VNVsoalMIUVNY4W0JBgQhA8rs2GZSilKnkbX5T/HxBeYySyhyoQE+XtUKVnNe0muuNk1hlcjQzuu6Ra6MfAT+PGoVYig8KTt+YyRIaV+LjPgc8xYk4Gp/WVGEYNdKEFaJ9Ba5LlZ6vejmLTCSqUIILw20Gjuqh9pEKBiyNjQhxaIRw2zMPq8cfAGWX+lrfsGSxTQnkiUVTG0kz5kI68UC/S4lpagqLEVJntV0gkH5sttcdhOiwdJWyAgoIa8IENB5T+exKkBWkK+VvFZLhtDE+2TkywpyAnxtiO6mNNjIa5LIZCuuobYlrUDhn6VtaALTIi10AmZ89hGWzZ6FboMGaR8bfPn0Y2heutxInhV+bTMDtLe0wM46cfrcZKpy5WSfoCAgS728faQNqh/ISCiA0VxIXWMTtBK1srKSd3XuZRuetH7gjTfewuGHHGq2R9x3/8NwyqX/wrszFqDvgYfjwH9ejT6bjUSlx4MKb4ZHLuqoSS1si6GRGszPH76D1MwpuPaKy0zoaPnmbyjSPMqEb7/Bs6+8huF77Q9/WakJrhYm06lnO2phVqnPj/oJX6JLPIjjTzjGitGkDt5B6kvSTB566CE8+s1E2HY7Csluw5FhW+fkqD0U+VN7MLBf5FDbHrgVhu57KO55/U289tabBtCVxtrISY3ghx++x0UXXYTWkj5w7XsSmobsAM/2B6DHPkchUVGB7t264qQTTzLrbn5r0nwj/SZZ0tga6HdBn5LJ+pt3OAolzVvwo/8t6VUTSzGK+AJ5ZURHGxnA/NYIAdUCO45vM4xdBGOF1U1QyqJoAmeOwzK58JokfQFVDjUJAZrkQLkneplukVu2QaZDqTpFLiKpViC8Kic8zIfO5BpbNvu8SUM5MtoFO15+YbmZoFQsmNZQkODGFzI9mV8Ex+rneQ5FXgSWENAVp0X5F4CXUpvok1dkGIqiI2q3LU3k9imvNCaJKCX9thZrv4NwhOCdk0SUA7jJMCMre0pXwGfluxOZvJM5hsNmolZbSBb6883krSVlW9dbW1qNR43CLkuLkR1+BYFIuJwFfJVVoKoJ8BpqAI1keLreyvrWRimaVzDwwPuVtibntSm62R+XN7aSeSVZIy4yHoU2cBsGytspjccDESydMhk9hvfDkDE74cDzzkdpt75YPHEGKt1Os9lNMhVDONDO9zjgd/uMAKB3+VkXPoe1GEtMRd5F+i4zQTQaRWN9k1kM1qWLNof5a0FfGfrxxwn4Yd4i2AaPQtdDj8deV9+Cw6+8DcN22hNOlj1Bhl/sEaOzUwOMUfvMIMQeP/XDj1H71fu4619XY4ftd0KMwLmhyE7GqA3a/3Xd9XD2GICuW47B0tZWCi0xuKV5Gi3YjmjzSiz65AOcfuLRGDJ8xH8wHcX5H0/G8eTH41C8y8EI+Suxsj2AaCYOe4rjsnoxWquXI232iEghLxlBRZdKDPr7vrj9mRcxa+4ck5fVSW3ipGa+bMkiakUXoKWgCzY/8SIkPOUUoMJIUCBZ9vMkpH6ajFsuuwRbb7st+57WQVjPb6QNR0K23ySq5SVWk60HcYAarxD+8au8s038dUV4VIAq2c4FZpIulwaiJjiUMFXvlZTvJeCUeOSTTTDnIJfqmcOO5XRZoK9dm7SoRC8yoE8w8Dsd6FXgp6YgqZ5QxfTEQLT5iYJLZfFQpHcrbbELRYSUm6dIWZAkTtg3u1Bp2zlt+CEPmiz4yndfICR//G4E2jYO+OaYwjTofMZsnNLNn4d2DnCFwp3d0mgk5W4EB29+HpwEt2huAsG0Nfiag9oflxqLwigwT3qLOr7iW3sk5eq3udMiNaCux0MBo7XkFyjcNGXiTtKbrit6Y0V+ISqLChFh/S5riyLGuspK76pvAXu+02bca3VN71Yb6ZqYnMC9o9S8R+VT2qwdHXxfXFoY07agqQ8AAPMLSURBVHOzvAru1YPakYJ66R4b67GwohQzPvgasyZMxJLqGmh6oKQbtZIiv9GAEnGBfptxvXV43QbgXbnaizhNjdDSgAQElpbGsrM+ImR2zY2Nxhyk8BN6l5XHDU9i4tq2s3plDfptNZqgdRaqdtqbhehqInC2UlvTCl2ZDfVXasyUduMdVTfuE1QsnozHbr8R++2vxV0E/I5ybAhSlNI3Xn8NPy2Yj50POw4pmwd+Mt1itx2pnASa4qwV9snZ77yMoaV5OPDggztAdVUeTPnYv5958SXE+gyGr0s/+HlPWb4HLcuXYuHYF1E65UNUTHsfTW8+Bd/Keehd6kWQgpSr+zAEC8rw8uuvm/pfXdoXM9HObRdefCGWJXKw/7n/RI+ulShyxdGlwAssnYPAd5/itkvOwhZbjCBDtMydG2nD0++CPvFu/UGfZACDySSYliRHCf6SKBV0zHQQ/rPc9lKUEnOM+UBv9TtyqSLL/c+SuuXZIXDTxtwKIay8lVG6leOI9AeZGuRn7yIitVP1l/nI6oDWISAWuAuUdF7SpDyIVrQHsaxd+80qxYxhUhqsRXyHQhooMqWbwC5w06pRI4UasvIuCVnRCYMyVyWiWBkJGg2mT34RVhKQBfYzWxvZmZPoqzg9fIfb64cjn4xJbFCVQ2pWHnjV7qXWIC6l3PCSl191rCLWJ5lDkiirjRQ90Xaq3UlK2V4D+ipjlmS6ClE7Kc4vQFlBnjFZBWUOY53qLtWZlwBRQq1IGoA0IRbHlEthLLSuQKAvNtJx2hwCDB2auBaZ37xXQd1Uv9rAJsFzYrq5bi+G77E3+my9ldlfdsZ34yn55WDY5sNNvSlFEwO+rdVM1EbUUzraUgHg4hmrjhRPSVVlSsf3RskkI6yzosJC+DVfwfz+VST7svY6qK6pQ9jhNRPg8WAUQUrTNYpVH06YvQVWhKLGJJZP6bXE7TYhRQI1y7H58L4YtfUok1ZnsF1fUljo+rp6PPzw09hm7wPRbcAg+FhJsaRWwFMQcNkIrB7El89H8/df4rxzz0BFZdV/uGgqPEddbTVmr6xHaf/NoF5U4KEgEGkGJn+Gf+6/M5695Qa8eOsNuO7wvbHkvTewcslC1HOctVFm6T5qDKbPX44w+1pn0ib8cQpK/7z6KnwxfQn2Ou9KeCq7wZsTR98SClMNtVjx/hu47h8nUQPa3tKANlz1bKTV6HdBn3VfooG3fmRFZTQgYiTEDKVpqpuS7jiwRYJ42YV1zUXEEZD4eY82NReg6jZJ1XLFpDhPALYb6UGaQD4lqu26V2EUDy+/K62G5lbUBQIsoCV16U8k903FOK8NhhAVk2GHnd8SQE0ogjpKaisCQaqzITOIa/l7Igf4rIZm41qpWPSyK7jIEKQLKOcCZi12kg1/cXuL2TNXG6UnmVeFX9A+uk3RiMWwCEh9C6w4PWaSmNqLx++HM0RQVLwdpccOr8k3LRLLSkuqfdXN6q0gmVbeTZu4CbR8r8ja6JrNyswpfzLDaAPzQLAdUb63MUIWY5rCukf1qhAKqucmXtMGKda+tvzHQwHyJC2u/m6RnpXZTV42qnOBhKpZ8x8C/CVtAbanpVVpktlX3hXbHnIwBowYgV6DhqoqsXhFI8JRSe3aKpB5bG9lGzFxvVzv4Ev0p5qwDk3o6ptFiraqtP15friooW1IMP1PIoi2t6M9FII9Px9+9rU8jwslPjcqeGiP3ziZcJRlVtC+1kgM1exD4bQH/fY5HO+vCOH08y9HbU3NGk0gf4bUR1R3zz37JBoSGfTZZX8KGGEsZ392Uaiq9FHbcLpQkJPC7Pdfx3abDcauu+9OjeTXZh2RGPWK5csQynEir7yMY5XStsOBBeM+xG79u+HQww5DUUU5Cnnt0COOxN/GjMRHbzxnNmdRxNwuVb3Z15NoaGgygodIfVH96dabb8SbX3yLXc66FCjriYZgK6I5DiRbm/DzS4/hgsP3wn57/c2Et1Df20h/noxY+xvj4HdBn52zYL0bgQNXZgIlI3Vffu0yIUgKbyeImxCv7LyaXJRqTCEUBQSacvmxE/BN/s21NEE/ihxNWDod7I/qWAQEPlvq96JbUSEUNlizjhGFBDCAIxDj+/kO3SsJdjkBfzEBaUFrOxa0tSNIlV3v0SKoekppmpQVoClfzZQ+F7cGUE1pDUxbc7xJDijDCE3aFkMRgC0PtaPBbMACVLp85nsDwVgrMAVTZqGS7u1okBzZyTn4c/m+tmZr1XQumZDxwnB6VTKTlo+PCTg7k7nGgdzXK5/aFMGo1Qwwn4K4db6XP2KSNFnmtMttmJHqWcxSHjkVZDyV1CrqyXRkXvvP90hSzxjmYuXaIn2XNibTnOquiAzahL7Q4fFiCcExmqI2wTvlmloz62d889Ad+O7BB/DuA/fh26efRXFVN+R364IWgob2xo20t1FyD5K5Mk3NBxiy3urgdVWi8iFwUh167dQAU9Zkrraz/Ot9uy2PLm1g0zxjGhZ99DqaJn6OTO1SFOQmUFXk5nihUAAHIvFczGmLEvTj1MBiJnTG0P1PoBDRgsv/eYXRWA1zXk9SmefPnYMHH38MA/fYCzWOUvbXIOsG1FIt9qiFYkt/nor2eT/hgvPPQ15egVmHsCZqp6AkbTwn18lxKAGJgllDI8o6nAJkvpJnnGjkiGFomzEFtkibZWLNdSPOtqmvr/+lbFoz8MLzz+O+Z17F9qech0Gbb25iARVQa86lBvflC0/jwG23xMknnGjS/muZ9v9+EhZaYTzia63I3+11BEKLZa8HCUATlK71p+3Y5JEjQFAseJlJBMjERTOJmkeVWLnNI0DKvKKRLoAzyJ9DKTUW5SBSwCoNME1tWmUzdmV+FVboVjslDWVd37Uit45gnkPEVj70bu2SJbu1JiAFJKoISZUNlM4Uf19zAwEzQZw2z7SxIp15XrNKVLFhOqY0LRLiW1k1W/5tXV6FKq+fUh/LmkmiPqbgYAQMPlMb0bNiPjlkKJqwjiPBvNQ1NRoviggB0LiGEjhVMgrxRvOxStmJ+E55xOTxv1iE6bQ0G+nK58vuYW89IRBX2OoIy5VXVGAmP2W3L/M5zC5ZFT6nccmUaU3g3ZmkEWh+pV67KxkAt0gp693y+xYDL3U7UMV0nKwrVUIb60vb+GVNYOl0Av6iUhT22AR5VVW8nsSyxfOQX+Ayqn+CUrFI9ZqMJdi2bFe9QC/ihza3yebNzL2ImfOij4w13BrmM0m4/B7DkP9KkulIUTyPOvwQ7NS7K/yLZ2DZ+y9g7HWX4Pl/XoYlX32GPoU56JbvAbsbIglxa5bFloYnNw6nMxc7Hn0CPvpxJl5++SUDiOtDAlbttXvX7bch5i1F6VY7mAVsZR72c9aRdnjLtTmQCAXx7WvPYbeRm2P77XeAYgetjRS0MEGtMJGIwKvxaE/Dm1eEeQuXsD3SxntJE7KiJfPmwFNYZGJDaR5Ke/amyYRkypEmqbULX376Ca6+9Q4MOOIYdN9yWzPJ7XKq9WyY8Oar2LIsH5defD77GkcH63cjrT+xHmOZTHTNXJ30u8NkfRmvxr2kS9n0tbJTrl4U1U2QLo/Nxca3GwAWKCo4movSYyoj6T+GKMEqamzyGv8cQEaqiyCZS4ZB1VorUbP5M0BPJmCCcEn6JnCmmXZdmFIZB4ZixpMFKBUkiWZaYWoml9mRmwmagXgMNVTbjSmG94XZCUNkUAEygEYymrpIEp68QtjJDDKUirt7C4xXicxREscNLPNfuduHfIcbtdGgYUSNkvz5TmkGAjeZQlQgMZgWhSHOo/RNQK1VbHxqFTGmLX/nXKd2BSND5H21VNu1jsGCPYtURtm3dT1JbSLU3GxcH+XqmTULZe+XJKyVzB6PFrNJu8hF70IP8l25WB7QVnxJ1pSp5F9IScieL+m/hUCswGmd369brYlqGwrIqB1iajGWlW0Q75DyOrJBrKBk17UbRux9KLY+5FBsc8wJGLbbzhj/9lgk2DZ+F8Gf97U1tSLDvJrl/ZIc+ScNQG9TfYkE+Ma9lt+j7CPNLa2UmpPIK863nulUhg1NAqXCwnxcfc0VePihe/H8E4/g3Vdfwr3XXIaeaMen/74Rnz/8KJqbqsmp0uwfFE5YL4rIqhhMKfbdkooeGLj7Pnj8mRfQ1Nhg7Oh/lrQQ67NPP8YbH3+G0YedhMrScrgyMo9kCPgZ46mmkT/rm4+BxsW44IILOUasvRTWRKrb8rIKOAjMwaZ6M8/jyY2h6zYj8eFPs/EMtbPq5cuxdOEivPbyK3hq7Fvot/PucFLAUQ+PxVuoBTejoEBaQQ6mTpmM8y+7FP6R26P7mL9Tsk8R3DNoZn/+4dP3UdGwCLdcfRncXs9aNY+N9MfILKrLzW1Opx3sCGumv1g2soBHpgQBVCqXA5bALjCgAs++mUtFmJ2ekmQmlTDSXZQdQiaeunACS6gaLzculpKMeb9cMsk00uzKbkr6KuAvg1xpEnB8Xh/P8X4OphaCqLbg05xAMpmklhE3K2ll3mmk5NvItLX4qJbAV8NDk5uSTo1UzjS0u5Vs6QI+RezxcsDrhTnsvFpEJlDX67XEXc5DhWQ4QUru89vaEEnF0aSNyskkytxepsUSE8wr9F0gxj95MbnLClknlKgbW9BOSVex+u1kUDLTqBz890sjrcIzFpbvNESAjfC5aKDdhAsQ6Js8WVcNA1BMmaQBfQWokzFK17XwKsY6Ysmy6LwaKZ8hAirxw9yz6v0CfM3PyA3W0rBClOy1JF8rcW1aP6GbOx6QdC7GhhSZWjiMFtb7kJ33wMDt/yakoeaVRDvbKdjSwr7C/Di1T0COcfsUAzSagIrMtMyaDX6Kzcozq721jd8zZrN31e8vL/2LSKlrQlcLAeUe27NXLxx17PF4/d03cdSBe2HSa09hwrMPodiRgLyFncyn9pCQ5CsNK8g6KBu2OWasaMXLb4ylwCOT1B/Ps8w6jQ0NuPPOO1EwaAv023oM0tJQ2ZlMyAW+MZ7jRGvtckwZ+wIO2uvvGLGZwlivFQsMMyirKMcmZB6x2XNQ4qW2zXQKuvdHr4OOwC0vvYlDjzsR+x19PM6//X703v0gbLv7IZQqZBoFVk6cjMH5eRg4eCCWL1mCCy+4AI3FlRh6wLHIcHhrg56muAPzf56Cmi/exsmH7bfB1yr8Xydpf8TKVjLRtVbqfwHos/NxoMpjJC4TAYFeizukKtqJDcGaOfjg9svw/j23oWXpYgI073F7EMz1oJVjvSkm4JFpQctxKKlLdSR+CNy1WUd2wAiSbJT0ZNtVn0+SAcgmX+Zxk5fkoiFkLURaSXCXeUlpydMmTilUg1MwrHOSoCUICchytGqYlZhDxlTm96KkuAgxmRnIFOqpFWhfUn3Xswq6ponpoCTVXCfsBL56xI3rqE9mKDIshWDQfZKoxDAEBAUlpSaMcktrAM3t7agjeGtv1II8Mpi0FpdZJp4+boV6Zrn4NvNOxTAiELsJKFEyF0nZWpyjkMZiFrzFVI06gTZEV5x+E9XT5BeobhdT0opZnlIFrkY6ZzmM5lAr44s738T0tWZC5jd5qSgMQ4JHKBg27pZOhXwWtxLxuYyAiJ+FHj7Dt8vtMel1YuB2o2Fn/SxvC2B+UxOa6xuUuDHVyCNFK5vDBKkY28iEilbRWWYxEc3VqPW125kYn81jR1O4xdzzV5PAUYcVn8cK0qaFYTfeeiv22nknLB0/ASuma5tPbVhuM5PdirIZT+ew/wXhILCWDRqIdz78EO0mYukfk/ZNHbB1XnnpRcysqcNORxxrVvvWhqgFi/GJQbP+3RSiZn7+Pko4YE47/QzDqLIa05pItvqCwiIcc+QhWPndBwjULYWNfTYYzcDXcyD6HXUqKvY9Bl33Pw5bn3cF+u+8P4UoO4JMM1JfjZYfv8GR++9n5pAuu/wSzIrYMOq4C8mh3Bz7ITRwPLdWL8aK91/GVWeciIMOPcIEEdxIG47UMyisNlPQW6sN7zdBnx2n81D/U8T+ZyZx2wiwRqtMUf3I2DjYKZlT/W2aMQUtU75B47zpWDJjFr9PQuvXH6D2yzcQnD+d96bZYZQQwUo2cnZsLa6Vl4rxEOjow8IY/RaICFC1mXQBtQHF4ddWdVqqK+lag1WAKC8ep2zblBALZPbgfTk8bARleVZoktJuV0gEDgRHDgaWFqG0qIwDVAMnZeYF9GoFhytUaAWWs0FaBd8VbmpA/cTpKG+NwUlAl71ck1QKtmZML/ynweexu1BFqUrn2tqb0dTUyPIFzAYbOR65H1oALXArZx56uBR4jWdUWJOMwC8Xjc0tBPUoJX2ntWBNZVSlkHIIOIFAK7S3b35BEc9nUBeMoz4cN0xDf7+QvmYP/if3TbMoSxqVThlinnhdxdA9alLjWUQGGAmH4PH54BTjFbhY/9geSeSzbrvn5yPKvNWR2TQEY2QU7BNMQ3kMhsLGq0USvr+wwLwgEo8iTgah4srzSbUh6V/1Jc2PLYVmeVaxTfIK8tEe0b4EmjQ3mdsgZNrrdynHgH95eQV22XUXINiGurmz+KwNhS4bqvLYt3iXzGgpMn+VoaikBLNnzsL8BfNNf7Naet3ISRD9acpU3PPAw+gzZg8U9hmA1ohCknOssL+2aJtPDrDc2vmY/+VnOPqoozFw4MB1kqjVT/f8+99wwJgtMOW5pxBraUBaE+v8sxdUwTd4FPJHbIloQTHmNQcwKxREdUsjfnr1aRy+xw7YabddcOP1N+HLRSux9akXwV1Ubvpme8aHUGMdFr33LM49fD+cdOKJZjyqbTfShiSJajnNzcXNfxr0u/HQHrkdZ/4cSdJXGAGNH0XL9Lvl8+5A9eQpCFQ3omL4Vthku10wcMwOqOzTGzWUTlY+fheWv/Uc0mFtPiJwoazPAR2JKawx4KUEb8w7nQaLbPxadSgZWuYfuX3KLq1gbzm8V6CeQ7G+oMCPHmWl6JpfaDa8diQI7qF2tCxbhJXfj8fCt9/B0pdew4Knn8Pcpx7B9MfvwXPXXYdv3nqPzIIAREaUx/QkwWuLRE1mTm9tQn2KmsTCRfjstvsx8Z4nMPmOxzHnjc/QEqGknSP3UMWwYeal7TC/eZSINTEo0NPEWUtDHRIEDJcvDw5N5LLedZ+Tj+i9FZS4yyi9dWC+OepZsSvk209pWJKc4vBbNWL9LwAMdETwLCIwapJagL8KuFeRSdOczzFxWkQ+SYd84apbxTa0tkFgbzEX8k+zmXtQroy+AtiocaxqF35j+/kJQtL0asKaKGd/YL4lDEhilzaitQ/trc0mxLYvP8/kT+UUYzL9j3WuBVxitQmWVcw3RA2nurYaThfbtKjQeCN1yuifJuUnG0hNNnAxmN8nq7xlVV0oHZPRBZvhZr4VsVWkyfCwBgEFnhg1XTk0xNraEGhRMES10rplXHMAwWAAd959JwLOfAze9QAzEd8ciaKVErnMdYm0Dc5MCpPffgtD+nTDCSedRGaj+Ssrj79Fcu+VtnjDNddhpx5FGP/gbUgtnAU7699uS5s5tgj7UIDvbG9tRfvcmVj8zL34e98KXH7BOXjo/kfw+HvjsMUJ58JT2YP3iRk5kdPeiqXvvYhDttsCp590CvNCyGd/2Egbnjh+Z/TP7f/nQD+RSGhGxrE+oC8Ake93nGqgAEV74TrYeRp+no2WpQswfM9d0WWzbdFjxCjM/Gkm1dQUHPk+5BYVwd+tL3JcHj5LCYV5UGCoYDho0jGSPgenvouURwGEiWio65Q2NamrxULaoCRDoEs2NCK6cDFapk7CjHfHYtzTD+Hj+27Dx3fchIl33onZd/8bcx57EAvffBbVn72L5m+/RtukH1BPtXX655+idsECagAZSnVRFNqcqCAw14YD+Lm53nhLyMd+7mdfILJ0JSpLqRW0h7H0darJU2bASym8laBvJGDlmZ9aBOWgRmIkPQJooKXNhFNw+AsQke2L11WWGB9ZzgE9PUzQJHAEOFYaeVRTXV7OqhHgUjcn4FtrFwTSeon+V8yiVm28znpQIDTNW1hzJLzWAVTKjkxoLTEmSLRtiSZQx/rSZKCW7+fz6GzTF0DJph/hM3pW7nryCIlHo7CToRP11SBqfHO3JPEQ87u4XfGImJ68N3LTaAwnCFCaR7EhyXJHgy1CNbP3rNWuGXPNaCQCXiYZJmO1ArkBLcEgWlvbDLPz+6ixOfWcGGo2p3+MpKUpiF+KzGjixIm4+aYbcf6556K2ts4w03UhMQvlIUUhIpaIml3iqgMxKLS4ZDDTZ3mftrdktqmZZVd8rBtpDuDtsa/j/c8+x4h9D0HEX0zNLWY8rbzsm24JBnk+tM6djpopE3Dy8cegrKyCY8Bi4r9LzJxc/krKSnDvXbfj3L12RMM7L2HSI//GrNeexCJ+X/jac5j37L2Y9/jtCH/4Ii4/eA/cesstGDt2LO597iVsf+Ip6NZ3IBra29DO9FzxVlS/+yQOHNEf55/1D8PQrT2cN9JfRFLA10q/Cfo5jhzNXK5bb18LqYNHDehTUiMghWtWYsqjN2PuR69h5N/+jsqqnuywcVQOGWzsxDNffhLlQ0ejfOdDUbbVdkh58qG4PcbWTtUzGVbcevmj+yghSwq03mOI303kTOa4Zf4sTP/gXUx/42XMfPw+TL71aky46Z/44bZr8eXtN+GbRx/ArLfexJKvv0HDjJ/RunIR1VBKqtQCfH17I2+LzVGx6+7o+veDULn/Ueh6wimo2H0vdlg34sEwlrW2YGmgBc0xhQ9Omk1KvME4gj8vQGW3SrPzkwwS2gy++uvJSAaiJlyzurpllpE9PGx2EzPByZI5lOBCxvZu9+cjzbpS0XSfhutySsdNxGTZpvS7jQkJ/Bt4xCIh6eVQXHOFUe5cJar/prpGalgOStB+vjlr77fuEriKCTTzvVopXUuwl9eHnlO9U7EwErZW1upclsRkFUpDk+QyoSlSpkI7yxNDfvlZ4DWSOmti9ryfsWz+fOQ5c9Elj1pMUxvClBRNuAe2Y4x1ahgeGZeviJqOJnHJLASSirNkTfwzTTJLmXpUsgSZlOIWSTKvKqpEubfkV3lcJ+IDqjNJ9XW19XjyqadNsK/99tkXV11/Mx574RWMffNN1gFzwPf8ngDU1qr9ECjNxxVIMEqtKmnqoFwL8RQSmj0gJ0NpPNAGPzWvYoWO+O0x2kEZ5tOFRQsX4K4770aXoSPRZ/ROlO5D0AB1ymREOaHS74YjGcbP776GnUeNwD5778v6WkfA70QyBeUXFODyyy7Cy4/cgSsP2wO7V3jRv70aw2MNOGpQF9z1jyPxzpMP4oJ/nG1CJF91wx0YetBh6DVyG7SxT6aILkXsQMveewk79yjHZReca3Y9k5SviWgdxkS7kf5L6bdBP5XKT2fS6yXpa+yzixNYBCQ+dvYQmid9h8iSaVg84SssmfIjBxQzkomgfg7BMWqDb9Ag2PK1wXgalFuNfV0agAZ5imqykErmGyP9dSLZ6+MELi3rn/31V/j8wQcw9c2XsXz6FARCYeTkFcLVrSd8A4ehZMwu6HbAYeh6/FnoccaF6HbmBag87Xx0Of1CVJx6EUpPPBf5hxwH/74HIG/XfZG/ze5wjdgUGQ7e9voWLKhdboDU43Chqy8fXbx5iDYHCMBR5i+NtpYWK5RDnh9tK+rRtqwGEeavOcJ8MK+CUPlRN1MaTFOajTHfNZQoYwRPr7Y0VIgJaQ+8V/erjgTAkrJL+MXPout7jHihhVey49sVs4bajb4bYj2pThrq6+H2eY1HkHFbZTqmTZU4QVsSvkBdnjF1BHwBueY8xBAao0kD7spDZxIzknQZoOZgvLOoxWg9gNPtYb0wc0zbaARso8Vz56N2IjWm2dOxYsYsuHLtSNcuQ8PcmWZSX+GrbdpqMRQ1oF9cVgo3NalsFtUPHJRwXTwo95t3S3ORV1JC6w9cbvQo72qYhO5fV1IymkRdNH8hbrr5ehx28ME4+/Sz8MqHH8M2fCT2vPIWHHTFTXj49ffwwnPPmXvtBNc1aRJiCNq39quvP0c6kUZBRVdjUtRcRlef2/Rhtaa6rJhjW109unfviYqKynVyV5S2lGJ/uvue+zGntg3D9zkMgbQNbibo1ww/x0cyk4t8gmrT5K+BlYtxzjlnm9AUSQolf4b0nCbo+/bvj2OPPxa3UvN58slH8MTTj+OW2+/EkUceg4G8NmXyJFx2zTUYdtCB6LH1TmgPJBBn3rS4cvFbz6KfPY5/XXEZ8vLyjcARj8ZQU12N5UuXmw1atNGPNCzTrn+oBTfSn6Ffo+ZqlEhniggazvUBfbWjbPryM0c8AH/Pbuh9xGnI6zXYbIO3dP4iNM5fgM/uvhv1i+Zj4IEHI1ZfY9TjfI8fxQ5Kjhmb8bePy5yQJgBxgClipEDll7zxPQb02aHSSTsKNxuJqiOPRPejTkHf489Dn9MvQtczL0bJaeeh/OSzUX748Sjaax/4x2wL56ZbwDNwC7j7DIW9ojsBl1pElGymvhrJRXORWDQTUTKpVO1KI3VGCTS5UUroHIgKrqaImUai5SBRCGfZOiNNATjY6ZUnJIJoXLYUqUQG1SHLjVPSjrwlbCxHrsduQivPnTOT7DGIfGoJWlQjMDABDuTtxHRUl5Kbdc6dy3RtZIC52hoyzOtkdkZ6ksuexSyUJw3clsZmuAjGIJCuoMYhN0uZR/gPYYK24rOoLnVONvzOq2/X1vJ6VumLkYlheHhCJio7pWZl1KxfIDWxflLMYw41GZ+3EJHmOiye+RMirQHkEhhkh1cMpiTLn45G4PN7CYTliJIZGjs005QPk9pZk4nqsE4yW2VAG7qkYnF4CBg+TR6vNbdrooxZHDXt559x3DFH4eqrr8YPs+ehcvSOGH3OFRh91uXosc3OKBw+BhW77I8r7nwQjz70kAFeN7UCSagCKR0CfKX13vsf48svP0GO14buQzdjXbjJ2GPUDjMEZxm2WGd8LtbehHB9HbYeNQoFFG7WBfSV/jvUOJ559jn0p8bp7j0UEfbBVJpaojQF42nmQqixCdPefRUH7rMbRo/ZwUjs60Oq9+xG7drnWPMnCn2tyXnV99LFC3H+pf9E4ajt0XXn/Q1jVGgSxf2ZPvYplNXMwR3XXYOSsnJMmvgd7rjjLhx+7HHYh3W+36ln4MizLsLlV9+ICd99ZzRKeaBtpL+WfhP0c9KpErtWTq0PcXDG41TFE0zGFuOI9aF8p7/DN2JLpBw+VG67PVXiBjS21aN86HA0rVyAeN1yNPzwNQJzZ8GuAcHOkKSuKF/wRDpqBpxs9ibxLHG8C+qivK7vngGbwbfb3nBvNQbOYYOR260CmYI84w6pTUpSLc2IrViO+MxpCI4fh9aP30bTm8+j7oXHUP/0g6h95B4se/hOLH34Pix76H4suf8OLH7lBWQI+Irp3242JdH7MyachDyLvIoWSbBWJM5Miuck/RLIZCALNzWystMI83xdNGiATBNZsrN73X4TU3/OnHlkjjkEfQ96UGIr5ADqTwz1M8Pan1c7gokBSPJ1EfQVcE3eTd4EtSiCuyR9yxOE+VLe+C9NkGpvb4PX50I4zTqkRmHAin+y/TdrjQRLIWld52ROWTfozPB5fQj0cswaA0ne8n6SOS8m6ZLvV9iCXNm5ma9wmIyQn5rUjTbWw+a2wWm3IUTgbmxtMeDnIqPMcWhXNZaJ+TSv6MhQPCNbvkJsy6CRA638TEqzo3ZjbO6sj3UnC7BDgQBmUhOp2noMtjnnGow662pUjdyBZXOikYLHnOYmuIaOwtanno47n38JF1x4MebOnm3cEgVwZnEV6+Dd997BZReei+aaZpRvOQaFAwYZc2U9NTuFqZbbprUGJBdt8+YgE2rAVltvxTz8vnlDcw0trc146N57YS8vR79d90RIXnBkJjm5ilartrZRYs5g2kfvIp9a0+mnnWKeXR+BbXXSfJTaSIKMJrjbmptx7nkXIFpahd57HYOmYBr1WodB0WXRp2MRnT4V91GYyyNju+zyi7HPsafijvfGYX6X/vDteTSKDjweoa13xZfNcZx+zY248rob0FjfaMq7kdaHfrvNfxv0c2x5Ng6w9eo4fFRLrLVzUo6sj1RBNTFbuOXWaF28FHPff5XSUApDjzodJcO3RpiDsGnSeGSWTsfiHz5FJN6OXDtlCg4sDbQUJUeBvteA/q/JSIWU/tg1jaTuoOqYWbkEkYWzEJrxM6I/fofWd15HzVMPofrhe1Hz8P2oeeIx1L34FGpffw6NH72B1m+/QPvkyQgvnI9kXSMQpRTryUdZcTHV8a6w57uRIchHWoNGVfWx80sy1mRxYZdSFHTrSiDKwFmixULkc6qAiFw5nWYdgRYZyJav2P4K9eD0EbAKvATJKBqWN8Ge9sOV50cR3zO42I0ufh96+W1IcCAkqPEQaYgxlPRZm2U5ZAqsi3IjDeea2PwKa5BFSd5GZptEJJJGjE/U8VOwKA8qM8FLwFSY6TjzrobSU9aTv0UmBd5HBsGvLr5OK5ybWtuN/73CYwTTih/Ee8hcMywjnF70GD0Gw/62m9nnd+n8xUAX+ar3h3YsC5BZBMk01G6y+WoRn2EoehPfoUO505+0K7n6KRcmzDUZYZplrgk2oC7YyPO6sm4kc8zwEZtiq5Fbw1nRAz233RkJSssm1AfTCUbsJgxFE4HM22cz7HbOlZhY3YADTzodxx53HC696AL848yzcMQhR+LMk0/HkuZaFO64N/odcjJyqKW6WQH5ZHjy1GmhtJzSPgHpOJZ8/RlGDO6LUaO2IrP9bdOL6lHM5Zmnn8I3k3/GqAMIllV92X9CHL1J1r+dyp4myh1oW7kcC756HydRih4yeDg14/WT8tdGGn9ittffdAuWxHLR88CToK0xA/EwamMpLJ3wLeq/+QLXX/8vFJJJHXfKaXho7JfocfDpGHrGFSgcfQhClZsjXtADju59Ubbr3uh/5Kl4d+YSnH3uxWhvaeV4+X1muJHWTL+n3f0m6DsV7P0PDKK1UwZ5WuCjRToEGa2+tfsLULnVaDR89zV8lH6XUUKZTOk6tGgByrbeEaX7HI8KDqAQO3w8QcmRh57LcNAoro5Lqz470jbEbBp1P5qCjRJP25RxWPbY3Vj8wP2ovuc+VD/yb6x4ihI8Vd/myeMRXLEQiUATAS+KXL8XVUMGY+hOu2HEfgdhp5NOwhGXXopjr7gG/7j1Vlz2wD24/MGH8M/77kfPIUORJEOJtof4Sk105qCPvxAFVL/TDjsqRw4zK3jN2gBVHfNti+agsGc3jhbLFCDQUqx4xSvxUMovKig2mkEylxIhmcLcCRPx/tj3sHDaVDSvnIl0Qy2Cra2IUoLTQNeiMArJJla7IpGGElaUQ4WaXn1iLEmJORWnhE2VPKdjIKnRFRJDG9NHWGdiTiqHAtMJqbUdocpmLYizDv02B2/RffpU2Gv58Wsry6bmBnPdRrBThEkTUI+SeIqYpolpT3kFQc+J/qO3x9Ddd0XX7banpJ9v5hO0gXwmRNCnxJpfVGxMd9JmRKwxMlVN44rJdJhUdF5ZZd5NzBbmozkZwMpgvTEJiUmsC0lq1WKkM88+DY3fT8CKqd/B4RJDI4MlAwvGo/xmgz/XjaZADNGSrtjtzMsxaL+jMJ0M4bmvJuDtbybgmxlz4Bm6LbY+61/Y8uTzUNStGwqYVweZcg4UCdZygZWLbvu86WiaOw1nnnoGyrVV5O941Whyfv78eXjisYdRuekoDNlhd3jZYB4KQikJASyr06EghrmY8/G7GFjixfEnHMu+9efs+L9H6r9iQg8/9DDe/PJ7bHHiPxCm9s7KRJhljtZSkBv7Ki5mne69w7Y495Ir8OXKZvS/4Ho4ho9GkvXhyCEz9NhR4vOxzdmXKHPEi7qi36EnYk7ag/seety0u9p6I/1xYr/+zU71m6C/oUgAoHgvEnQp6EleM6aN3NJSFA4ZhqQ7D96KKmx+/OkYcMw/ULjL/uhy8AkopupHzEQrJfyofFbSstfbKAVkY+mvIqnN8phQvB5nOhfhJYsRnjcfLgJlfnkpyvsMRO9hI7DV7n/D3scfj8Mvugjn3n4HTr7ldpzG46I77sZ5N96Cc6+4CseffRb2PPQQ7Lbvvth8u63QvVcPFJaWw09A8mkLNwJSitK7+I02VddCre55+Wb+of/oUSjbdAAal9cQlOTPnoajZyV8fXqiOhgi2CYI0pT2gq2EyDTyfF50qaoyUn/ClkSCCozT70bzjG/w9lVn43mqxW/cTYnqvn9h3k0XY+r152P+v6/Fz7deg2l3XoSvbr8My6ZOgNPuNqthZWrJSsVCP02upmIxgr41warJby2QaopEzOpeMQkTGllgykMMwKAqG8qEl9Cagl++64KMaEybh8wLkvbllaJ4LWpXFweybLNhAnKc9SSzhswBSc13dHzypeyZQm1CIhmRnBaT4RDrIAeVZZUoyisyz4j0Lk3eqiw23i+Go20UlYOw5gHi1A5YbheZmhZyxcll/oi0L1fT3XbZHYfttiOmUOOLNimMNtuY7Vrit/YAFoOhOIFQmL2QzHyTbXfAaIL/Idc/hINvfRwH3/Uohp1+DrqM2g3dCkrgIOBqNbeYZZR5amYbgBqKK9SAr194EiOHDcK++x9oNI3fIgGs4ibdfdvtmL24GtsdchR8xSVw58RQSCEjk6YWLm2RTC+6dA7afvoa55x1Fiq7dDV1saFJ/UMuo6+88grufvEVDDrmNLS4CqjRxNm/vPBQK1/87is4er/dceHpx+PNN97EexOmo/KIs1Dr8qCFfa4wJ4l+sRpULP4e4clfItNUKz9UtIZZyS4/+u+7P17/biJmzJhl3I830rqT2kebSRED2jtOrZH+S0BfsdU1eP0c6z67ZRaQScBTXIzhZ12NrS64Eb33PRKZ7v2QdHg5+LUKM4Fc2Wh5JHMFTjmIRyME/YQxY2j/TIO6HaQCa8Nqgb4iy2+x51448+ZbcN6d/8blD9yLK++7FxdT4j+TKumRF1yEfY44BpttswO233Y0ttpsc5SUlSKXUjPRyOzOFeMAj1LNl506LomSQC0Gqgk1CcRJ2eo1QUmAUzgHTeZWstPa8r3Y5qSDULbFYIQJhCmt+t11FKL5PnbsKBpDUbNNpFxYjWDNsrnzvCyjDcR8DmQXemy/F0YccxZyPYUIRpKo2Gs/FPXuj9a5P6F1ynjkrFhBFa4NLbN+gLewgI3oRpIPG0aohld98BAjjFIKD8Q5WLUgTvb+XAdaFCvF5TD+3Pken/GcMDFz5EJnDifcbpdhcFpH4KBW5dTh9vBTURYprfE+AYCCo2mjmWB7u/H60c5d6laavJfZS5vcK7ie8sV/Jl+KgSSzksyG+XyvmzlW/CAt1IrnptEelxalO7WozwrBIIlbEqYYhdY36C8SiRrmYNZjyGbO964eI+j3SM8rHPeV116J4ayPqc8/TCYUhttBJsr08l3ME0FWfViL8aQF1VHL0zaRy1mvNQTeEPtsQ0LeRFEyUM1BaW/lCCLUSm3U3ryKpWTLYPJrzyK3dgmuuvJKFBQUsT+tXRpXXWn+48vPv8Drb76D4X/bD1VDN0N9awD1cmog01QYjIDGB+tr7kdvYOctRuCgQw7j2FKUyw1PWgn81Rdf4cb7HkXVvkfDvskQODOK9wMCfwSL33sHuwzqi1uuvICaaQtefu15+LcYBUd5lTF1+dOtaBn3Kha+9gQqV8zDFokGRD/l768+QLlPmwGxnxaVwj1wBF556x3TP1QPG2ndKZni6EjnNHX8XCP9l4C+FkxpKb9MAZKcfDY7vDwUU1v7uTrz/QjGIojz0Cwr4cLs6+llg8skrFHk11LwRMJoCAIdLc6yyOoV+t94e1BXlHYwYPjm2G2ffTBoi81Q3qUb/JTAFGVS0qpCEmjLQ21CHiOwi1nIP16TnprclL1bNSP7sZ0g76L6qvf58vKQpxW0mhBtbjJuigrylSB3ndPSgAXtrWQOKfTu0x+jzzkV2116BkZefAZKt9kS0QTvJU/xssx51Ag0OZ2heu6xucwKYUm/Stdmo5Rpz8eSb782niQ999wXNR+9jcDyFdj80puxw31vAWX5qJ0zA5ufdgWGnnwpnKVdqU4lUVJYZNzfxE0M8LMcwQClYTKtFdMm4Pmbr8DYe27GN4/ci6kvPo6fX30a08Y+hVnvPo/p77yMGe+/jlmfvI2Zn7yJ+V+8jflfvY85HJDzvvkE88d/gYUTvsLiSeOZ1kTUzJ6Ghnmz0bJoPhbPm4u6ZcutOQsyAYGATBryAXDyEOhrUlOk1m2TTz9vUn/QitV8XsshYOpqmtlXhFV5BhmNih1Af2oSBV5LmrkhtTeZPCVHSbom9ATrM49M10lGpPL/EdLWhd179sbtt14Hx4I5+OEFgrPiVVHiTyUt05L6qwLqMUtGi2mjBqmAegEKCO0E4XyHJKwU6qNyVwTakxm0xtKIwwMvBYmZY1/Ewo/fw1WXXYIdd9qZ71x74DORtNmGxibcccedSDj82OXQo9DGvlYXCqAtQcYoSZ4MUXNFK2f9jPSS2TjrzLPZT31mHGxYyph1DNOnTcU1t92MsjF7oGz4TnDFKJyzjnoUOrHgo1fRxxbGv6+5HAXU9hRhc3F9O/qO2QXlbOeu2tVszs8YkJPA648/jH/fdTtuvel6PHndlShdPg8ti2eSybHNWd8lPQdg1vz5FCTkLCFBbCOtC2m8U9CL5zpymztOrZF+D/T/2OhZAwmzpdaXUTrvQsmxQFIPQaDE40UXSsXlPkqWHLDaitBHaVJ+0AUel1nAU5nnJkjmGhum4usTmQ2AyUffw+PX2TMFJrjwG8G7qbEVgVDIbJyd4KDWptuaaJSXjZ5TjBeF4tVCIsXrcctEwDQlLTs54OzULBKxMBprlmPBrGn4+YcfMO3HSYiEggQWO8K1zYg0B807xSi0c5a29dPErsxLGaqzxUOHoHjIULRncqniW77wSjcmMxU7P/HQRODcpEdPeASWkAE8jkWfvYFwzQIMOOoUlG2+HWq//Qbh5hUoH7YlMmSMCkZQ2qcPVv7wLdpnz+W5EKVcOwd8R8wb1QaZm4BTJhBRmOWY+fFbmPfhG1j00WuY+uZzGP/iEwT/J/DDs4/gp+cexNSn78bUx+/A1CfuxLcP3Ypx99+ISQ/fjIkP3oRJD16PHx+4AeMfuAnj7rkOX9x1Db686yp8fMs/MfZfF2PZxAlmS8RcmZgMJIvZi/lYG9+7jZRO4CbTNuEb+F27cmk9gJvntHmKvhcUF+hB3iubtViEOqnlApqgpmWkfta/vIzkoy9pUKDvpxRa6S8y7dq5V6wLabAIhLcavTXuuu1fiPz4ESY+fS+c0Rbk5XnYV9kv2G5hvZ9tFKGUnUjJjs58UMjI92TQPc/PfuDg+VwEYjmo55GiBpXLPjjlmUexhJL4xRedh+NPPc2U47ecI5Qf9efXXn8N3/w4GcP3PQTeHpsgh9KMWZvC69omM8P68ySCqP78XRyx99+w9bZbG3PVhiZpgsuXUkO5/gagzzD023FP2FJBpNm+mnSf/uF7qGxdiQdvvAaVJcV8IoPFdbVId+kJV3E3Njo1S2q2obpqbL/dNijTVo2a96FGMnT4cOyx7ZaonzVDOjZaOMZdRYVw+NxoaWkz5sqN9EcoJ5Fry23r+LFGYg9aO7FjSlf/06TOK4vsxI8/xFf33YbvCSzTqNrNees5LPv4DSz88n3MVXC1H75E+4zvEZn3E1JL5sHRsALecBsK2Kl6FnhQKClbi34I2FKJBcwmmqZ5S/Z/So5kFm52UKkHqWjcxPfx8JyLAKywwh4yEo/fYwBeXjVpSvixQDvqli/DnOk/46cJ3+LLd97Ga089iYdvuwnXnXsOLjvueFx94om44fRT8a+TT8C499837482tiBIScymFVMk7Zgk+7gCXi0LtREMMggkg6gPNSHKzi0RkcUxG6doz1yFEqjweVHItIb07ofiggLE2RrpaAyLKW17S7vARmYx6+Vn0f/go1A6Ygv8eOs1+PnRW1E8antse92T8BZ1wfjrz0Bo/jTjO51LLcpEoxToElSkqUSiITKbKBkc64Ll1mIyhWtwUSp12yXBWRqYi3WlQwzNHGSGktK1FMkuUxvLYCMTVIwiW6AVue2NyAnUI6etFmhZiVxdo5ahoG95PMTcTPsLlFkvmnCWWauJGpbmeDSW9VvhCcSYosEQFJyuuKTEgFpnIvsy6ZCPmThFYsoSFDIUqaUNeCgs9CroSoGC0uRvgOlvkdKXxL/PgQfgoXvvosQ/HR/e+E+E5/xIbcQBr599y8U6JrMRKyKkk5FRG7W5Uer0Unuj9ipVjgXz+KjlOBJomjkdUx+8FpGJX+DGKy/DRZdcarQhrSxfO2VYDy4sXDAfD97/ALpsMhwj997bgKSfzLOMY6FAbc3yF3r8aJnK/MVDOOWUU9gH7RtcytdEcktzM6674WYsshWhz56Hk9ll2G9z4HBnsOCbz5CeNRm3XHk5+vbqjRhBWy3WxPa0+/Ko3ZIx2DQnpzGZMpFoRZ2ZXpIMNxRJojHKaxxHHo4JhYiOcCxYDHAjrQt1CAvxTCKmgE5rpbXqTpnMq7ZMZvBxTGjIb9kef4tMJti2Lz/1OMa9+TKCy+ajiQAVnDsNzdMnYfnUCVg6ZTzqJ3+Pxok/oHni98Zds3riV1g84UssnfQjmpfMRXt9NdzhAIIciMtnTkHPHr1w5FFHIT+/wEgCAjeZWeQ2+c5772HpimUoosSRS8BfvmgxFs6ciRkTJ2HSuPH49uNP8OX7H+CTd97FZ2++TRB/D9988CHG89z3n3yMSV99irk/TUE8EEf/8nJss+lwbLvNSCOh7Lzj9th6q62weMEiNLUH0Hu7LVDQtdIs2FFHt4igyzKrs6cpBUYIlpJ0u3rzqL7aKB3lMr92VPkLMbC4wmwgMpSSz+RvfkD1/GXILSjFJocejUBtDRa98iRcpYUYdOaFqBg4EgtefoQaxjKMOOFi2AiOzXMmI9ZYj3hjLQEwjNG77oyBgweZ+QcBp/zXZ/w8HRO/HGfqRu6RMYJHLEN5VVnmdwFQRnZZ5ZuMygCavqYlrWviV5O8BFj+Mhu15zhYOIEf61zSO8tj7FaUfh2FRVTnd0Ta7TOT6gInPWtJ6kB1KGIijkYo2acEbgRwRUJtWLwEs7/6gp0xhW332gGF3UpZBkrDzI2J7qj0SSnmW1K+z0EtyleI6eOnUAObitGjt8NB+x5o+ltnMPkzpL4+ePBQ7LTDDqiZNRdfvfo8Vi6bjcK8fJQVlsDl9aMpnkE+GWiey8ZD4Os24KjqiYZDaJ43HfPffB7V772Kwd0LcfutN+OIww4z5bEmqH8DyFgGzV08/thD+OjTb7DHmeejrN8gxOSVxvS9BEVNjmt/XmekBRNfehRnH3Modv/bHpSctep9w4Gk1iDIFHrt9Tfj+/ogBh16orUdJ+s4TIGkZho13/Ef4c4rLsEWo7Y23mV6u+Z6Jk+cjOlL6lA4bFO0R1LwkjH74+1onTsDozYbjsLCYlPOHyd8h7sefwHOTUfDUdwDBXKBDrYiRazYb/edzX7L2Un9jfTbJKbP9q+fO3fhtQ8++OBauf9ae8i89DxX30yf1zm4947JVfBPkBmEbK9TTjkVY8e+Aa/XZ15ojcvOg5Pfsz950djVOcCJDUa6M5OLdheBPY1oKIiBgwbj2muvRbduXY3Erzg8OgRqp55+Oj7+6ANzPpbrohqq9Kwdq3yU9mVblpdLEVVILYMfNHAQmlua8eKLLxqgYQ9DQWkZ7n30Eew+Zjs4DXAxE8yIAKy1tRVHHHoYPv3qG+x40ano/7ftjR1fgCmThUBQ+TcRL9kIsbg2UWd54gnUtzShlRpCujWACubNx7wEmtuQWL4Sk76bjLaGejgpLW3/wMtY+N7rmPnoXRhywoUYesrFmPf2i2ia/AUZCes0ScCpKAQzii7DN8OP1/6D0nYdLr3lOuy0y86IRsIGPLyUCl946nm88NBTGLzLHojxd5jMSvGL0uEY8x3hoNYCsigZV8zs25ohI6DGzmqwtCqZ5tQ4ag+jRKgrsZzGbVPVwvOS2m3kIr7+A7DrhZei1eEjk0mSsckEpxY3KZh47yGeD7FhFXMnj+3ap7gAK7/+Et8R5PyUqM+97SLkD6gy2wCKgUqyzj4foXakvRFKnX50K+6CJ255GK89/jIuuPhC3HrzTSavf1bSX50U50YB5N5562088PjjWLiEGk1hKaqGDoO/9wBUduuODDUOZ04SNt7XUl2D+fNmoWbebMRXrMDwTXri4CP2xwEHHISeVd2N+UjgZfrSWkg5d1HKnz9vHg6gxpHqNhT7X3K1mWNSPVtP6rsWJ7rw7dhnkbdsBp546GEUFRez/284jx15esnl9LY77sKz46diwCHHo3u3KviZy6XsJ+3LF2Pxyy/h+rOOwf7778fyyW3YelbmoM+/Hodz7nsSVfseg5TTZ/bs7eajEDL2FeQsnYNdth+FZCSO97+eCMfwUeiz+95oimbIzKnxTv8SXRoX4+4br2PHEoZsmDb9305yrmBnWUxm3afj1BpprT2wrq7OX1Ja/J4tN3cHS2X74yT7qkIPHHPMMfjoo48MCP1xYoOz0Y0EpwHDQa8PAarMLPLi0b6weXl5lB4KMW/eXKxcWU0phWDB53r37oWRo7ai9DbIfFfMc4XhLSgoRGFBgRnc48aNwxFHHkGwjBqpUmr+UUcfhTvvvMt4sSjuu/V6pknw/8dZZ+Lpx59Fn713xG7nn4oMKzuHAzohuz3BfXB+EZYuW4oZsxcgVF2PcLCFgN7M703ItIc4sG3w5nth83vQtbgMfbpWoWvXHnjpmafRyAEz5OjTsPDDd9Bjy9FoWLAYBd27on7uPAw94hiUb7EVvr7kH6iZ9BlG3/IYnJ58fHvRCXA74rj+njux6RabGS8nDRNNPj927yN4583PcNJt9yFa3gOxELUATY4S0FMZAhGBQhPSSbl2djA9SeAJMjKzDwOZgEwG2rFM4Y/jclukECBGkYhqf1qeIyOunfA1Cgb0x24XXIraVC5s5BDlPoK+uDZJbaZFWI2s4zYCvyZ69Z4irwsrPvkA8159CWUlebj4HoJcpRuxmLbJzDHtIRNOLBU3gK4QDDIXdS+oxGM3PID3X3wPV119Ja695ip5Llj9ZAORGI76WXNjE2ZOn4FPPvoM4yZMQHVzI6SHaPV0MpEmeEXM+oo+Pbpj0+GDse2222G33fZAeUU580wNS/W6DqTyajHk7bfchDsefR77X30TqgZtzjbQ/E/G7M8sRwR5kDVUL8Xnd9+Ch/91MbbfYUcKF789MfxHSRO3zz//Eu56+QNqnkfBXlKFKmo2odwk6msW4OcnnsTFh+yP08442YyXzvWusSfTzHHnXozlZFzllOLrKWxoc6FN8m1omT0RK2b8jIjTicIBm6I3BS8FZ4sm7Sgj45/+3MM4ZaetcfKJxzFtjb0N16b/m2m9Qb+9vb3U7XF+YbPZhq1rp12dNGjkFXPQQQdj/PjxRvreEKROIKlJn9lDC230qdC2ZlVqB5lJX75Xg1eufW63xzAHDchySvRdqrqgubkZTz31tPHiMTZbpq3v2u7t4ksuNt5COm8tfMrB4088gUvYob3dyrHNUfuhhRJsdGUtminhBdsCyM/Y0dbWSpU8jiJ/Ht9Vhr59+6IXpcNu3bqh/8ABqKLUlENQLPbloyi/APPnzsVB++2PZYEwCrv1RyzYBjvBPl5fi/CKxXAXlFACHgKbLw+Bn35EdOlC5HYtQ0HvoWibNInX7bj5wbuxSf9NCMqWXVXlvv+2u/D5p9/gpDseR6u/sqOMbHbZ3NX8BJqs9KkPmXHEMcw11qd1gXWs+8zVjnPmWtqo6KHGBrx38Unw9u6BPS68HLXxjAH9EhNR0Uo7S+0E/jqCpCT2JDUHbZ9Z8+5bWM6jsqoY/3zweoQLMgb0razwTwyV4KmJU/Na5r+brwz3X3Y7fvjoO9xzz10465yzNzjwZUl9R+VUrPnGxnosW7rM2LnD4TABPQmPz4tuPbuje9fupm8pvo4WR8nzSH1yXUn9K8y+dPThR+Dn+YvRa/RoxKlN+J0FRnOMMCnFMMrYElgxaxa2rCrBU488YBbeqf9vGLI8db6b8B0uueteDNv7KMQpLOTEgkjmOMyGPFOevg/HjR5lInDaHGt+t8bhJ59+in8+8w4KdzsErbluMsY03E6mL82dzDxG7VIby/jJ6IpYPrffj6XffICiRTPxxF03mwikYuQbad1ovUE/mA52cSRtEwh2Pf9shxJQKjiZwrtO/Wmqkcz/SuqsPmc/dS57ZAegPrP36i7FbdHA7kxidLJpyl4sM1IhNYOi4iJUVlSaCIH33XUfJeoEYgTEVIod2WOnyl+Gof0HYdiwYRgyeDCqqqpQXlmB/Lx8E6ZWdvD/JNlMcvHzTz/hgP32QrpLH+x69T1YBidqCKYFmpSmJJUbDaKppQHx9ihyORBsqRjcBKGGGZMQnDYBhRVFuP2R+9CzZzdjshGCa+Dd/q9b8c23E3HKXU8iScbRHAzwGvORkdlEFnxzK+vBqi/zm/npTJY93zJfadGR8mvMWfymWDutK5bjg0tORMVmm2KHs8/HymDceFsVuKxImVnS/drUpoZgKYpRE4tSi1g59jU0fvIhqnpX4qL7rkTEzzqlBK120t7KiY6wDi4JEXxe5r6y3Hzcfd5NWDhpDp5+7ikccthhfxnoZ0l5kCultRfv6kSJv8Mc9mdNTEpfWtWUSVMMY6mpq0VTYyOamtrQFmhDMBCkdpWAVpGHA+3Ye/99cckll/JJS/DZEKTN1hcsWMD6PJTtGEJJj358V4hX4kjkehBvacPhu4zGnXfcDIfbaRjhmkhlcTKt6+58AC/8tABlO+0JW0EprFX1Cg9OBhfXzA6ZJtuzV74HtRRmat9/HQ/fcBl23mWnv7w9/7fReoN+S6SllzvHOZXSR6EA8s+QQD8SjlLV3R2zKJlI6s6SOkUWYv5/kgaLDuW1M5kBSGanxVnZ3/KY0ESiXR4YfCaHYK8FZAlHLgqK8lFRWkrtodyYmvLy8+D1+fjdb6Q/c45HQWEBCnjNTw1AHkUyeWmuY/r0GTjsqIMRzvGg95g9KF2VI+4uQGFxCfxM0+HPR8idhyiPDMG0xJXBFsV5GPfAXZh87y3oPXww7nz438jze83AkhlMXku3XPEvfDd1Fk6/+yl4C0vQFgqhOZbm4LYjT9jPJtCKYm2NyEJCC6wEYKZ8aqNfsIRftDo3227mQ1E13aidOwsfX3ka+uy6C4YeewqaQnGUm0VZNpN+lvRInKBWQ2lWCkCEgz9O0Kh+5SU0jvsEPQb0xD/+fSnLTaYsKZl/2sPYrLLl/YognFa5KIl6wjbcdfb1aF7egDfeegM7/QUmjrVTp0L9Qird+pMpp0PCkfqjJZxofiUruKhPalJepkhtwCI33Q1JmpCeMnky3nvvA/ZzMm3WvZ39Wya2UFuQ2msUJ5x6EoYOHf679S0hR/ss3HY3gX/iDORtOQbeHn1gd+Ujyo4RpdaSZ08i3lqDhvFfwb1yIW455wzsve+exqyzkf4YCfTZTIspmPw50GcH65dKJ2bx0/5npQipq+3tQey6y65YtGiRkfSzaVlga751/F71PUsCHR261wBQx7nV6c/mL0tK8pck+D0r9XambH7ZT80kpmLVZPOrJfu5in6ZtAamkfQoCRvTBseuOr/8ymV2yu5uZdxONSfhy0cBwTtDnJ4y4yfkkMloBbCiJ+rhNFXfXIKA9jzNUXhkn5+fXjPgi7yFlLLnIrRyCYryytF300HIpfqsd+XacuEg6E+bOBm2wlJccOcziNi9lMziVKs1+Zpj3EpFUQK+VnnamN1Cl4Mgm0IrJUptrmLqQ4duVKwXAT/zpnUAmTTf4c5B/dTv8NENF6DPnn/H8MOPYX598NqoPeUKuAVe5ulfWreJgCUzT4zppwn6i559Gg1ff4bBIwfjlNsvQDBDMOmQM7QYKyomxnvJQ0x8fo/Di9yGOO4453pK12m8RU1hm81HEYT+3NzTf3eyxoH51uk3+xuZphjChiaNW7tNIRAsTVD/6f3qDmLE1iT/ur1XGrRiYn36yad48KWxWNAega1LL2TYj2PBCJI1NfBEm7Dz8H446egjMHKLLdn/o2a8baQ/RgL9WDy+yOv29e04tUayetEaiJU+gB9z/qznjsgC/XZcfOHFWLBwoXFtVGNKhdWkqJbwB4JB4+mhTmTFmGdH6yTVxBMdERv1nLnH6gzZT3V8dUUzEPRHSTV7LTs4fumwvzyb7cTZ36vuF0n9VDqrk/Ei4GldkZRPzEOSSEmuCBu5gYaIiSPP8+Zp2az5Ww6R5qXWa8zAUVlBQBOIKvSAM+2Gy+HmeyOGqaSZQlqTmAT9HCdBX6obH8mVbzqloGQiBDt/K7iczcbrCj0dl9lEzIJP811JgT8ZTZ9BQ/D3E89B2qVFbVqI5jYSutkInuCsEAzSDGTOMiaoXLvZNasmIuA3rzUulgqOxQrndeszk7ahIt+F6nGf4vWbLkVOeRn8XbrDW1AMl88Lh88FOxmVmI/8920sh4MagMPjYb05EHWSeVFrmvHic2j4fiIGjBmKY284jSUgUyGmqLoUTjluQF+mB61DyEGxtwChpc249ewb4PH78NQLT2D7TbcyE9R6ZiNtGLKGQ8c4UP/Njg99/wMkLVqTz80NdZg5YyaWL1+GhqZGgpQLRYXFGDBoAIYOH2bw4H8r4/6vIIE+8XKWx+Ud0nFqjdTRov9JbFiCfoag/+dVZnH5xoYmXHrppfIGMqaRjn7TATDyEpEaZwG1/igmm4GrcAvaaDvJT4/HbdTZCFVLc1/HIWlVYKKNQ2R6yZKe1/WCgnxjPpH7XyQcNozEXOc1kSTyLIPJZkxpigktX7HCmHaUR11XOnl+vwn6leatYgpugtkv3Z+MzEsA8ub5zSrg1pYWc68mjiVCW0xMMXwsbxijpmfixH2eV4LkIGIksVzLbVLfJWmnQS2BIC1p35g8YlSHI0Ek0iFmmb/JNGxpalBEeTEfmeqFySpiwsY60nUypCi1C7tD5hgyW4Gtyw8nwVcmN22E7SVIy8xkdtjyF8Dt8SKHmkgOGUJKUp8mMx0eEx44yHfYeL00rwD9Kosw7cMP8OqdtyKHRVUZ7Xy3mFbCTKjLS18eV6pfXqAGkqu0nDZkqLEYhtNUh2RzO4bvPhrHXHM6tYx2qxFJ8tqRiUcMXQt7bHCgrKAQNXOW4vazb0Zll3Lc+9yD2HrAFnAzbzJDbKT/nmRpEJo7y47VjvHIP0UbtQS4jfRnSXN4iUTic6fTvWvHqTVSBwT/JxEY1xv0xXmWL1uB8887nwAeJLfnAO+gLPBmpess6bcGbiAQNL8VQdEKpUAw5CO6LpCXeUReNfKq6JzEqvQyHeYkAocmNtdCa3w/AXrmrFlGSxHoGwZSWIDSklLDXMSEtNmHPBAETuq6Ck5WUVGBcDSClpZms4OX5jz9ZALyQlAelB91/CwZMxAZgPzVtLxfYRjSBOkUGYFiyqQJdsqLGGOcz1P/ICNx8i4yCw4Q7Tqle7W3biDUhngohijrKVeDR1Kx5HMyHvnWmxAU1CzkBaM9ZiW15+q83sN8mHP81KFhqfUAUDgEMjeBtA5tQ6ktIuP8tJNROH2FZBhOJJrqEape2sFwtAZbbWhDUhOecvpne6ouxFD5Fr6D9axzvDPN9G02li8ax4777oULbroMy9pr0RYL6U6zcjlK4FeIBnuOHR6bG+UE/XmTZuCWf1yH/gM3weMvPIVNew5jer9uS9M4v6LsbzFTfte/jjLrMFc6ff8V6dTqyW+kjfTfiDTXReb5qsPhPKzj1Bpprd2YHX+9QV+26/nzF+CSiy82ERFX95BZnYQzkuwFYgI7Aa58xSUB6FmBvA4/JWqBp4BU19ZWCMuEwqv6txq4/xZpNeniRYvQ2qbYH5L0UygtLTXunW5yUxuZl3ayEnMy+6Bq0pYgGCCTsJgVgdKYmQh0Mv8QgOW+KcYhxiApP0QtRlskShvx8VkLeJNGo1GQNDFMLSAL63cwiGgsYt5RWV5BkYmgHM+gLdCOttZWhJNhpMhkwsEwFL3TbXcir7TAbJgtz6KIQh9Q07E7fIZZpXLk+0wdQvFb+GkYiMCOdS4tx2gjzKPKl2V6ZkUv2Y2YhezwioKaThHYTR2keLBtk2wLmWWUjv7IBGTOUXC7ZExMh+3I9lN7pHgvFR2zNiCZw3bk+6p6dsHgUcPJbBxmC0kxNTESu5taCjUCE+uGTEfrHOqWrMQXr3yEbj26Yp/D9kde2gOfm+WTi64mODs0F8VokuuqYvR7tIqV7adDE5YSHtQ2mmdR/1KfknnL0hp/q7+IA1iMQ2XNMonVP7PEu6xHNtJG+gvJgH46+ZDD5jiz49Qaaa09m6A7iDg5a71An4Pr56k/4bLLLjdgooFlwNf8s+ztvxC/a0VsoMPGr2tS+ZSG3++n4EpJj0CoKJfG9EPGkOGnnlsTZQeeQEtp6ffqg/FXxGRkPpHvdZTMRADe1Nxs0vcTQLp3727MOwJIScWSWgUsypvMQIH2QIeb5ypJPksCVjEnLZYSyAcCAfMevU8LxYoKC805MQIt7lI+lb7CGFuMjcDK3wKp0vIyRMIRNDY2op3PaMtAY9LgM3q/6lVeQnIvFaCGeK98ySVZO5xuFJLxGPsP05PZRVVigJ51KbDXqk75mOs8a82UT7uUWeCm11COt7Euc/guaShkAuYZlkVtJR91E/+FGoVgURqD6icWiZHxsSwd79Zeq3lepu3ysqNaJjZFWW0PtrFtybwM4+FhzGEGXk2wPcOg9H7m3ZHku8hroogg3a7tC7W5tuZ3xIQE4A4zD9BZYDDmLB4qk8UM+J3tohXd+i2PKmlt8ooRAzH38brX4+N91jPWvUpH9zBNl9uEvJA7pzb40XyV2ksmQDEQq59n+ynLbw79Vjn4x4o1Z00FW2c7KtucF/2673b+3pnWPBY20v8NEuinM8mbKBhd0XFqjbTWXkIA2YOD5cP1mcjVIJs1czYeefgRAlrQDGSZKgRORpLkYM72XwFtkCAm8Ml2cMVml4+7Br+LaWnwCSwFyGIAgi1d61wMfRNESGITSGrgaWu3Xw+aX5MGpd4fJuhmJ451yAvGSIgc4Bq8WTdCrdLNKyB4MkntPytgVl6swb0W0vt53eSC37P3MnvmnLVHrZUXkepGeRYTcfJ9mpgNR8JGY4pqAxSBtMCagCspXI+pTiwTmjb91uSsxeyUpj7VHkUEfX0XIxAYK3SFZU+1QN28n4dyIWblIbDJ/dSUz5zjswT1KIUBs4qXmoV2AVMhJGEXsL00KSzvHhPrh+2j96QMM1PbGDsPSpgPbT+Z5y8wvudtETK9CDU83qe8Zc1Nekh5kyaSjPNcQt9TJoaQVncZRseiKtBeIBQhQ1QfkuYgn3c+zryZ59dwqP70js5HliQsqM3lBaXvJrInmYf6lABeWqwW+4nRqT9oJzcxEz8Zgo+aaDY0SD6FFNWf3+c3K8fz88nopIGQubhlonRZexNYmofSy2og1ib38vgy+WAeWLFW5v6DsvlW7/x1efSnf6uTzqtFf/nsKHvnOhDpp+m16hfmBI+1ZWMj/X8lgT5x9STi9pMdp9ZIa20+DojDCDgvrw/oa2Lh88+1V+b1pvOINNjUsQyAcvBakrEGaNpIZNYAcplwCTKbyJ4vc44GQ0tLq4nIqAEm6VaTs9kFMXpeaYqZWOq6w5iG9PyqPsvune28pCwYipGEeFg9XOYY+y+SoAaE3qV8a7BLilZeZHIRk9DzJjxDJ+pI5k+R0tOhepEEKiBX/tra2iztQOUkg1DZBHgqk0wUZiMRPhc34GqBterADPoOUr0KPPRcFvBE2bpZnXRdWo7AS/UaY9oWoyCTIOCaR3hkQUN5VmgLtYUW7eicvhvQ5/O6TyCmSeJiMnRJ0jJniSnLNZNPUX7XjEBHO4nT8Yz1GpaE53LJTPQrkat7eZ3Yr/5hZ5rarF4xhNSvZBdiNfAO9jNpB8yLDp2RNqX2FrNepcFYbSxNRWsYskKJKUvHdzFXy2degonVl1WP+lRZrYOvUF47PkUqS/ZQHal/6VMgrzbRkdUcTDRYfrc0CpmoyBx4XlqGmIXXq/Df/K7r1MJ0r+7RoWes9MQ4eIiB8F3qn2YVtvLAPytIYVYbsfKZo/ka3sI7leOOI0sqh3oSP60ime+ql2y510661jmtjfRXkUCfbbEL2/aLjlNrpLW2RjIZP91mczy0fqDvwROPP4GTTznZdDB1dn0alVcdT5+UpEwX03lJVLzHqN/q7OzAkrS1wEmdWAzB6uCy6Vv3auDou7HFdnRkdf4wpWFJxBq0silHohEDiEaqNSKg1VnbqDXIS8j4tjMNxWaXHVjmFV0XUGiQaIDJ9q50tTJSg13vE+k+vTfb+aXia1CkU/y9jv1dz+oQGORRWtZgjvBdDY2Nv2hAZp6AACawkhSdBQ4xIU30hsMRDnSrTlRfa6JsHkXK82+T6tLNZwTclnaWpdWfFfCp3FqQpnwpr8qnmK7MPZKUlU9JyEovFksY9zwrdpKXGVvHiloD6Um2qCG+lpQFGgGtfuur5ZWlPOmQfz8z8qtyqG7U9/LJ2NV+KoeS0nP6bVUdP9kGEjakdSmtLPiJxCDNhLWYCN+hdhKTUf2IxJDEPNQvjbDSwVBURzpvrplzuofp8l1W3zBFMH3OWodhM/kzfYDjILujmZi/2t76Li3EYgAaN9nxoj4upqFnVV6VT2Mmy3h0TunJnCmGqr5fQGYuU5nYgvKm9EpKSkx55Yln1fdvkeqnoyzmu+qCn/rKR7P1JzLfOn5nz3e+3nGH9dHRfuar+fZ/l4S3pN3Ypz8zJ9ZCa62neDJ6ucPmuml9QF+d7Yfvf8Crr71qJHTZ4cPhkFmlqx2rtB2hYqx0NvfoU4c6ogaWfPuNut8xEHRPdgBpwGoQCKwtaVeSDTu9Oj4Poz4zD1YsFEljlpQs0sAUSXrWwBRgyY5rpSFJzHIp1e+SklJTUzIriWlkbbYWyQzE7/wt5qOVthrw8vzhh6ngXzq5+c/6LjIDoOPQgJQZQJqEgKSpsQn1BHzNc5iBzvzJlKX3yvauhJVHKzkyGJZPaQgQjE197U27TqQ8qYhZjyvV0eqUHYjKn6RLAxYEFTEImWoUd0n5Vd3a2Q5qP7V1tv30vMBHZf6rSO/XO+XuK+1I3krZ86uT8iOTSllpqREs1AejCl7HYup+I0Ak4qZ91Cez5ciS6qG4sJACTa7pJ2Isul/zEqopAav6guY25NWlfta5Lqyjkzasz462Nd87mI3RaMUQeI/yKVI/UTnVTsq3+orGlrQsFVXn9Zw5OsaBPjtPRKuMOqwxZc2haV8FCV4Cd40F5UPl19gqKy9HZWWFWXEu05W0DDHwVdqK5kcopPGcMZPKBGYYi0JRS1izmFa2f5vPjj5sXbPyIQGRuVIOTT7XTCqDassqS7ZM1jOaI7MsCqvIqlvzraMOsscq0u+Or1Yyv0m6V3NK1g8+8FvZ/QtovUE/FovcSUnhgvWZyBWZRmODSYKx7PlWp1wF6tbg0WA0nZb3ZCcU1bnkY69PLf/WwJVnjTb71gCWJKxOLWlSh36b72QmClyle+IyHSSZppGiLOahhhUzyZptsvnJMhvDYNQBODDkfWNjh1FeVRarYxLEyGjUQfXbmBcIjtJENKlneSAFzDUBnphSVhvJdu7sAJPUVVhYZKQqtYYmaOXVEyFzbFNkQjIvC9zT5lODKRiwmKcGg4BE6Sot1ZHqTUOEJ1brwOqUVqfW+9dG5h5+SjJXefRbdbqmtFQWDWABgMBSgCKziTyOlN9sGbP3Z9PofE6goMni1dNfX1Ip1I+kmamPKG+yz3embD7U5mJIqhcTjK+8wvQl9TPly5io1BcJogJTncs+25n0vIBPz3Wem9Kd+qZndE6HzGACQCWjfqa7ViX567TVR/VsVruV+VL1bm0ORK2U541GoIP3iyGE5PHFdjMamhlLlseWAXteN666TFe/pX2ozyc0Rs3YssaLtDD1cSt4oLQj6z7lPztmlWaWlMfskTUhqW8qf3Z5XnHcWJqppZ3K/GsEBQlaPLKmXWkoOmfKyE9N+uu8l0xE4yWrjRhrAPu/+p/GgZ6XoGnmXfge1VUu+7EcP1asWGGcJbJ9Vg4Vekb3qR30Xe9Q6AntsyyVUX/WP7VHtk2y/dRqM4uynyKdz14TY+Ev1pG6QrbtLdL3jq+dyLTgGs6vC6036EfjoadcDvfxG2KFXLYjZL/rtR0/f7mWrQzz22Qre/wWqYo6JCJVqOnA1ndLolGa1rmsbdaSiDS5SIag7xwUFmOxGEn2mtW5LUakDq8BL+YjMJDGEomE+VzEaApiMDIf6ZrusQaNJXkp1r6AQu8y0p+YjQCInUq5E8ioIysfuq53iYHouvIvQGRGTGctKi5hR3ejvr7edFK5fwqwtACuPWAtaPIYm6+LmkbA1EOWVN9KQxtcrN6m2ftUjxooMm9pIMibSCajbPtYA1xeRNqRrGOwiiHxrMotwFeZrTbOkq6u+q32MqdIepfmbaRNdM6rdcuagXVdSM9pvYQ8qpSuyq28Zuc7ssmK8YuZq98I3CQEiGnLm0p1obJogl91nM1fti7WlrfO93WmX8rH8wLv/Lx8vstp+pneofdm6Zd7+WkAvgOQLJAiKLE86h8GqJlHHdKkxeDUL7P9x0pDta++RuGG96vMAkXVh8qYFcas/rlKk9Y5tbPmz7IODnqfrnUuowBUn2a88JrGmaWRW84UEup0TWNA11SXylNWU9G1LJkxq+fZDgJqI3h1HCKLiVgCk9I2DJCMxPRr82nNlUjQMhqDOS+BKWP2wdC79Lzuk6CmelDtiJlI88rjOXkHGo81MhTVtw5pU4YZkfkoLpIliFlaibQ11ZOZ3BeDMtfFeMh0HOx3WSbUcU593TgHUJC0ymHhH/8z7fRHQnGvTusN+pFY8B2307vP+kr6qiB2c9PpLDBXX7Y4oPU9+y1LGlQWQJvesfYsGjIV1kHW106/s9+NypX9bp3Xc+Yw59cu+Vp5WPWp7FrSUUcHXe1QvtVoGiRGOpTmQSCX95JASOBs5gQ4CMw1SsU6p2uaX5C0rs5uMZoODYaHNAsNFJ2XNC9zivKhzizA5UNmcxh1WNWDtAWzeKyj2Oq8UsXF3BS5UZ1fN1pagjWgioqKUFZWSikxZMqh/IgEitIqNLeizq+q0G99qv00JyLmp++d20MgIFOH+c5r2esaiDLraHB0vl+kAa82cXCApcgwOz+3NuIdJo8y42XvkqeTGJaYk4CLiaC5pZUf2XaywN5M3HIwGuDkMz4OcJn5pCXovjWRzA/Kj0CsM2XzqbrsDGY8aUyAlvZkmTZM/ZP0DrneysSlIkp6Vhr6rrIIoCq7VJrrSlOgmdVus0KG+c6yZoFZfaCkpNi0uRwOWlvbzHNZ5qX3i7Grf+l+vY+nzXWjaXeAv8hc46dpS2Wqg7LfpQ1IOlYrGCCkRG/WPrCNdZi7+J/VjtlPS3vKmmuVloBa3zUPltXAlTdTZlNuiykpH9bvbHl0XxYvVH+rGFP2ncpb57yLfnVdn6aUFunezverrVadY/vqs+OyxYA7NLCOQ0BvGAJBXwzYgD1x0GgtPMx9bFcxAvVP9QnL8cKOIUMH4zCzy5qVvz9CAv1kMrqbw+H5c6DPQTGOhdl+fUBflTF37ny0sdOpE6qRZA93e6xJRnVecUrttCP7oRpMUrNsgOUVpVYz/MGC/2FS8qwFvaZTO6+RVu84v/rNrxYDsc7/cvyuLVKkjq4JP6sjq9NaGoe0C2vOQwNKkqpZmcvMRqJhA/jaMEamJDEWDfDm5hZUV6+gNtBkBrAkmi5dqshU2owkqHAYAouO13LwWYPV2N3ZFmIoSssyw3VI7bxPk3liCGI28pJRtakzq1Nr/kLPC+CVN1Nq/tbuThqoKpOkHYFvtuNboNdR+YbUzXMMU5HqrbO1tXUmPQ0OSX7qHyb9TvVuQIOAqoGjNDV5r7bMDhjlSXeLyYqx6n69U2XTHXpG52Quk8alWDBZbU2UBRCVVUxULpYyJ0hbUn1n8690VC7Vj861sb6NxNkxuF0c9GLcyrulgVp51G+9K2u3ljeNmIrSUDEFaNZEar6R5qV9qSyqU7WTtATVjdIxY4l5U11IclV9tbS0oK2t3aSpMsi2r5pWWaz2s5m2VlmyZe5M2XoUWW1mfZp6I+AqHWktBvzZxqoNq32seun8vKhz22W/WrfoP57gSbEZ/f/LDSTlOasJiGEIeHXZnGeTCvxVRtPfWD+6z9xr+g0/WW59F8NQOXVY/cliGtl86hkmadLVuc6HyHyaF1u/O5OuZQVCUxaThrmi//6DVBed05XgtN/+++HNsWPNOLTSWTdSWmI20Wh8ZzL7LztOr5FW1epqxAr5hqrH6D8L+qoXp8ONs885B8+98AIqyspMh1MFyGanQiZjYeSwozqdPjg95IZ8JhZKoG+/AXj0sQdRXFJkOvf/BVKjmQGhfxn+Z0DA6tg6qfrSd+NVZM7ogvVNn0YVZodTZ1HnkeSnupO0J8kvRFAT82gnAMgUlZ0g12GZAnKMzVOT1UzNuMfKlptNVxqBzF7SIOrqag34aDJeC6kswMiaxuLMowVeIg1CkSR7uWgKUCUdKW96q8BDwCzJx5/vJ+gWoWtVldF+VixfYVYxS8qtr6s39aO1GjEzucr64HMC4ILCQmOOqieTMOYolWdV1Zh7pVKrHgwTZR61v8GKFSuZZwvopEUVU9NRPgIsj1xklU9pPxJYBJDNTc3mXuVDUrLAVOeVB6MB8X0quxiD6l3aQoAM2WhcJOVDh0hpCCRNyI1Og5t3mPr+pT90kPWcVSidb6e2qPoXoxaj0QS6GEwWmA14kbLaoe4TqWzKq5iw2kCrzuWFpF6lfJq3qG75avUxA/CGeUkoyIbKtoBW9+h6ltHoOeWjM5BKmMtqRtmy6zMLyibtjjxny6vr2XuUf/WhrAaSvSbhQW2oJ/RbAK45CcssZN0nrU2WBn41aUkTUjrqA1ZaVh7Na3UPv+s+1X9W29ChBMS4Raoz8w6eFwPJ3mMdFoNRgkpS55S+SJ/Z72sjCWOHHnoonnrqKeb1j0UatfoL0slEZnuv1zu+4/QayarlNdD6gr5yoI7yyp334os334U2wwhH44gQHAIsnBb3aOecMCsqGqdka7YkTKKNGNG7d198+OG76N6zOxvpz9m3/i9RdrBkPw2Qmu8aaFaHtDoFDwIih7G5ZlH2Ux0s+z1LgiB1euuXpBh1agPwZC5iHFmpSef0KQDRO2VyULwl+eBLKtZ5dWrrM0wpvtYwJg1WaRocegY4NCgFIjJ7zV+wwAwygY3udRFIpelIw1Hf0n3yKtFzKltzU6PJqgAuu6DJrAug6qwJY59fPu9u442l+ZBx474mwwoY4P5lopcJSBXXdpoDBw4w0ntNTY2ZC1IQPgGomGTWHVceV1LNBe7KgxhU1j1STKKhocGqO9aJ8iSg13Ut2hKpHowZS1XPe8TIxDCsOR7LW2tNlAUtlS/LVESrA0X2t+pKdSbQV4pyBZYZT/3B0lAoiLGfKI692ll1bvWZXCPFlxSXmmvaZU79SaTrq78ve06Hvmt+ROUxQgL7h9pbR/YeaUNi2po8Vd9S+yd0D8tuPI463tWZjPbG1yrPCl1iMRj1c/VX9SQrD2prL4WB7PqS7HuzlGVk+lR9r26uE+l+9Q+Vw5TNOtlxzQJ1vV+Ar7UO0uhkqRBpfMg0K+cMCTv6rXdk60B9TlqJ+c3zcs0+7rhj8cADDzLPf8xrUmUgs2qLZ5I7+F3+nztOr5HW3KNIzMh6gr4OVtK3k5FZvAwpDgJxbdOwLGiMkkqIHV7eNbFwAtGGesR4/atIKz5rWI4Xx76J3r16bAT9/8+kjt6ZrN9kHPrUP36aY41dybr319QxYMhMsp1fkpUAh0PItLfYks4vX7EcrdQ4BJSSzsU0li5damkWlNY0oGTS8BNoBUY//fSTkfRlutHzZhEf05VU2K9fP2qOxSb96upq8/y8efOMBmTs6fxTzjTAu3WtMh48mkDVpLnSlsQoM5bMjzJbaXJP7y0pLTGuiNpcXyCUnSMRCegE6vJSKSsvZdpaoyBN18F7cg0QyKtEg1/agcWY/MYeXE0tREBlgKYTUJn6EhAxDTE81ZscCzq3k2Hyqnf+kwYkDUeHSGWXO7C0Or1TK4VVTjE1Sf1KW4fSM2ZWaujSdsRkli1bhhYy3Ky78+okZqjnVAcCXNmrdWtbW8C0nSibz875FdMRCfCJo+YZSd26J1t2fbfs43ZLYmfdWO+T2UpaiwWiKnPnZ9SoYgTmf35Y6VgTrNJCxFgNILNeO+cpS3qnn8KCyaOVrKFf6onfpQVoFbb6ke6zhC4YwaeJjF9l75yyZQIis+C7s4xGjEyOIQcedCDOO/f8Pwz6yifTXBFORnYucBfM7zi9RvrPUnYQK2G9JX1Ty199DyyvUctap21syEAYqaUrkcPKMDsxseFymttgz/Ph6cUz8XTtIrzwxlvo0a2rkSg30v8+Wn2AZX/rU2NLvyS9iAFotBl1W/2pY7BpkEpyMpoLn5HKLpOMgFLAntVuJF3KtNSjR3czyGWSWbxosTGBLV682NjeCyh1y89c6TY1NfGavLMszUWgrKB2Ag6layR9YyqSpG4NWOWltoYSO9+ZBT4NQpk6BCrl5eUoLSs1pjWZrQSK2fsk3Wmf2YL8QlR16WKAWPMuOsSYVAcCEZHALa8gn2XpaQBSwCcznPIsLcLUEwFF0r+0CQG9censYEQCxprqGiPhyxVZphVT2SSVTYAukhZSUVmOPH+eYWRiXnW19UZzE8MVo7E0KGsSUqCpplF5VceqbwGhzstc2MpjTYwiK8WrLixPGMsDRnlR+2RJ5zTxrEJozkb9QOdUH1b9WPt2CGRVVzrEWFUnMsOp3Hq/tC8tOlOejRmU5bLMm1b9dib1BZmdFApGjEVMMdv/rHQ0t+M2YK96zprPVEqtz9C8V0tri+mja0pffUhlkklOD+m3AiYedPBBOProY/4w6Ks+WJ2z2T93pTBQ3XF6jfSfLdFBGwT0Wfj05+OBmjr12A6Apxq3aDnSdY2m42gjEmnKHH1wFpbg7knj8HU6hOfHvoXi8hIzaDbS/2VS51jVTQWUnT+zpN8Wk+h83npWg1XeOiLdp0GoT+vezgMyzcGWdbnVxHrCeCYpHWkjOq/rAhOBoUBL5+Qeu3LlCjIKeVtZa0VcboVK8Brgi0atmEky9yxbvozvtxkpPWvC0LvEMKS1CGAbGxtMupo/MeVifgUqAqsySt6+PD8a6hvMewT+muAVaKj8ZaVlZtN9MQxp1aa8LKauCeDqyUxUH6auVAcsiwBSpN9iTpJYdV3Ap0NzJdICBMyqC4GdtAM5CUirqiYj0bNiNHpWDE/zPiqD8iBNSaS0ZAYR0KnuNf6lhUmTU9mVF7VIiMCudQYqs+pJ3lRicMq/8pXNe2cyDIZMSe0kbU3CgMxmsi6YCW7WndpMpkQxlDYyW5mIrDr4dVqdSVqBZb6xDt0rkO/du9cvJjq1nw5dF4MxIVPYjkpWJh/R6m9Q2YyrNpmJ8RSj4KC+duppp+Coo/446MsZhu+f2J4b2L0op8ji3muhNZY2k2kpTKXyvmV+h6jh/hSpp7HS0598iwzVyRxWnmoh09iC5Io6aB9XbbahFWwC/UxTKxxFJbjxhy8wN53Ao2NfR16PSjbcRkl/I/1FZHo//yMYZWl1EDASNH+aAZz9QjL2XH6abSP5p2c06HmFn5ZdWSQNJQueAgap+kbS5/1ZsDBaC8FJazqkZcj0IqCR2Ub2DknkkuQkbcpbR/MnYjTZdQgGOJiGGFKaoBMjI5CkKe3HmmuxzCGaDxGgmvs73ispWyApsNQ79C4L3Fh25lMMR0EFedloRPJj18S1GIAFiEnDnAT2st0LkMW4VAatQVFdaKN1gbKYi0I3KEy5cEXvk2efJqRVu6pHgaHmSJSOVvcqJIlMcCp7fUODKZOpWWZQ71e+s2CsupX7q+rEkvZXrRLX9SzT0T1ifMYcx/ZVfpVGVhjQfaLOnzqv9MwaFh4y6ymPxmmC71VdKm9qM70jm5Yya2k5Vr/SM5pnEIPLps8feonxrjvn3H/gwAMO/hOg71EZXuN7D+N7OhJeM5n6W50aG0PdCgudX1EF7PunQZ8FyYmTM4/7ARk2rLx00gFWyFxr28SUmAILqo6lCk/UNcBWVIxrvv4ADewYD77yPLwlBSZ2+0b6r6Hs4DGddSP9YcrWW8cY7vjeqS751abBzq+/DPgOkmRq/lT/v5po70zZZ6xPpfELe9F/PC1mIQaiDKg9Be4CeY1jmbqya0c096FPaSYCPaOhSFPRdU226xpBSKCmSWoBm+7XArwIQV7Xs+7DmuCVFC6pX2QxSouZ6LvS0ISl4vdUVVUZ6d1yd80YxqU8CgwljcuDSiYVMYauXbuafC9butQwI5mytN5F8Z0UKkNzJEsWLzFMQxK8mI+A04QEoTYiCV/5UB4FwgJ5MQqZ+FRzmgBX+lqPYuz8Tpcpp/Ij0nNqD5XDAnsXf1tgbdU9K5z/xDgVQVjpZN1n10Z6zoq4ak326neW9O5LLrsEe+6xZwforz2d1akD9F9iPR7ZcWqttMZU2bgDWQmfsXxd1WH+DKkR2+qb8OoNt6GxphZpqnAZudO1Ua1iA2jWXeKDBw5EWcDGcCsyuS58Xb0EI/fZCw8+9CAbQvdZdr+N9NeTBmDWHryR/juQAGHtA98CFwFQ598WWV+t34aRZA/9mYudzVqrkwVqYhpGC+Ehs4Xs4EZjoOYgyV1ahBiBGIBMTHLxlWeVmIgkXgF7INAOxdrSwjeZbGTCELgpHcOEdEjz4PH/2rsKACuqtv3cvne76G4FRBSkVGzUDwUVuwsbu1uxW6xPFDBQBESwUBGDsGmVlm62d+/d2/d/n3fuwAIL7C746a/zLMPMnTxz5pznjfOec4w4/Ji+NTV+EjUJOC4CwxgF1HDNkbwpQBj5ww53prVCq4oht2zH0IgmeU2uqZlTkOiwEg4X8sViYNrJUQwBZhr4vtTk2c+FQoxCg7+ZufTf81lGdJCRP0amb83fMnk3vjfzN7nbONf8OEmYz8nMSNffdJPRWjHcgEHcd/99OOywwyRvauZWT5L+e/JOZyV37RTJ5G2LcNjfBTbHF5LBuabUqynYkPPHwiUYcPx/sHL9esQ5H6q8v+G1E+lrC0MMTPlN/54QO309MbsUoAguufQiPPf006r9sOBZ+N+AeW2Sg4V/OiqT0Y7f2ygCLAvGmhvGWVv3cWVYKJUFiHFfVluWJ5K4ITyMbQoQrtkWoQJDrApaAhQQhpAwyNP8zWNqjYjCyFBfNqSrxSFCRa0P0fLZSY3EzajAoJxnuq80KZJIEq1RrqmVs+1AX0cUHGrwor3LH9PISCdaLDyfgsLoaxHZ0ubAtKtFIgKBAob3p+uG++g2o+Wj4aT804cY0WD02VNccB/vzfvWr1cP7OHOCDD2kKcVQ+H30MMPonu37kL6NRv+Zi+QfuAweaVPRUqm8kVrAzbQ/P77AvTre4K8kJhPbi+nahV6F8kdEXOMhUXMMyREossRBwd9EtPCXx7E1ZdfikefekILBzPJggUL/39QWWkwt7esjR+6YZIj/3ZteZBfTYvDaAdhQzW1Y1NDNteM4mFDKgUGXccUAPThM4qIwmTd2nUoKCxQgUFXFYUH3Vh0a/Fc06rh2ozDNziIaTWFR9Jfz72ypvVh7GejuWwLt3HN/QytraxMcaFAYRgshQUXCjVzXKhhw15H165d//ekH4z4+ws7j5eXs9WWdBmbPGfuXBzfty9CgTBSRKOvcMbhk5dpX7c+ikIVWO4vlQR49XtzOj9Oku33V+D6a67Ew488gmiMGWGRvgUL/yooxxpES5AoTVQmzy2Lnmcu24P3oZ5NAod28qN1YbZzGNYGxzCiq2lrJ0JtoA2IxeGnFWJMZWq6rYw12zloZfD8gJI2rReu2bhtWjfU8umi3mrlcFtSQ6GiaaP1kRy+RN5l2rSpQvpdakn6USF9V+1IPxoNnSVS8l36tmoLhhDNnDEDx/U9TswuMZdsHNclgIsOOhQ3nnYu1hcX4qZhz2PWxo1wMRpATAtGQvjFVBt07dV45KGH5Xwj/teCBQsWqoJJnArhD+HNHUAyNdfGYjiZefLWdZVUaNxf/imJk7CFrEneBrlz2xg40bQ0VBCIQstwXwoSCgTuC4eNdg+O/kp3FLfZ74GhnRQwXHjPF198Aa1at1ShVBOQ9IOhwCifN7V2DbnyghdJ5gyvadhQZZD0p3/3Hfr3O1E/i81lQ6aYTe/ccA96dthftftH33sbj384Fq40H1x0kZH0JaMuGXgpnnrqSclQavrG/SxYsGDhf4okO24rECg0zLWxbQgVunTM83btqqIUMUYnSLqS6K5SSyGCjEyjo1dNPRxJ0n9TSP/C5K6dYnep2wPYEBTpxVh9OxxiXNlRlohh6pyZ2FRShCVrVmH2kj8Qc3jgjEtmJRyI2hyaIIZ0skWb97BgwYKFvwSkIFlIwFsXumdMd43RvkCypmuHLhljqZAlkFxXtXBIawbIcEA6RhB5kZmVjrw6uRo6WlPCN8C02YxecLvBn0j6UP9XWLT3uN0FR9yDmD0NL3/9JS56+lGcP+QJfLt0vraex2xOEQrs7SfnCs+zccPiewsWLPz/xa4JbIsQodso6TKiIKgV3ys4eJ3dGN1vN/hTSb+ovBTlkQAqwn5UhAKIh6IoFMn41R+L8eu6DYg4GLfDeH2VU/Kf0ctRO1VYrG/BggULuwW9SuxhbLcnNiV37RJVkr5tN914qwOSeH2PFye0aY8+TVqiR6NGaF8/D+1yctEuuw6a+jKQ7XAhXVR7B4dHTYRgj0rqYzbYxcSxKN+CBQsWqgPtZ5CIxezGVHe7QZXcKje4Voj/efqfag32kJu3EMGf55DHEWaLNxss1AcmSyyCCHvprd6A8o3rQZr/zeXEk5Mn4rwrLsUTjz8u5o4VsmnBggULuwIbku12RzhuT3Tz2D27HEufqFLTF6JtmtysPYSr7ULuqdTmvT7kpaWjcXYOWtapi3ai9Xdo0RL7ZeSiZ3Z9HNWgOY6r0wT7p2TCwwZceQmbLZ68kQULFixY2CkM1T3qtrmX69ZusDOfvjEwxB4hgQR7uMWNYUN1GFlt5ZYlHEKEPeDKyxEMB2SJIlhegWLR+MPxiE5wYEwlZDl5LFiwYKGaMMZx3g12IH3R8oVp45mqqu8R5DbRmGrtVYK7GaVDiHZvk+cF49qsq+NMG3xfszQY8bI1hzYi7/H7WrBgwcLfH1Vp+s5oLJbHbst7BiFR0e6rBMk5IfcPBg1yF9LnBCshh03H5+F401s7OlQHnPia41i4wOEfuHCYVA52xNl4GALK8TCqAo953d7kNZyNx6WdI7ifI/SZ42pYsGDBwj8BVZG+Ix6L5eyVBlRq+lWBJBoT0g+zq7Fsx+Owpacinpup+rbX4zP2V1P7djrdWLJ4CQY/+CAmTZqE6dOnY9rUaVgwfyFWrTLmWeXd2GtNh0tNghNBcBKH3377HQsXLpJ7LMWK5SuxYf1GHXPb6F4d1mRo3wEBBYAhWHyybCssVLjsTEBYgsOCBQt/A+zARImNG9NCmWm/CiE2Z4eBWkMIMPHldCTWbiArJ3cmIQQYl/1xIdeEzY74xgJ4MtIwtGgV7vn0Qzz5/HO4fOBl2nttdyDJul0ePPboY7j/gQd0Zh6mmxo6x4XncKnpaRlo0KA+2rffF+eedx7atWurHSHKy/y4/vrrVUi4RHAwN5ghHD+b15oTa3Ms7kcffQT7yvUcB3zZsmUoLSnT0fJ4DnvRcYzvnJxsnUrNlKXRGGfAN+YT5Yh/7M1nTDSxcwHAiSFo5XDco10JXk6PZzNltpxnztBkwYKFfxfIdYKAy+lpLHxYpDt3gR01/bp1HXa7M3OPCUTIUpg1+aMShKzimwsRX7cxuUPAUefkeSE+U16AM9TUBGwcJhHThUPyrV+/Pny+FO0RzKFUf/11Hj766CMh7sdw0YUXYZFo9U6HWyeFWLFiBVavXoPikmKdyzO/IB9r5ZolS5Zi0aJF2LBhgxK9jpttc2LatOk4/bQzcdZZZ2HAgAE4+eSTcOKJJ+KEE07A2Wefg9tvvwMjhg/DuHFjUZBfKALBhU0bN+GZZ57F3Llz1XW0M3BqugXz52PmzNnyyxjbY3vweloZ4WBE50ktyOdE3hVqZXB/sgBsA+4zrBPDMlG3V9KNxWNcdmqhWLBg4W8PUXTjHFK6OtihpgvZZ0Vj0TWJRCyVWm6twLvST//FVCSE4IVdjP1CyvHicsT/WIEEZ86i9ivPSIim72pQD08t+xXPfPslXhPSPP3U06ql6ZPsODPPOeecgy++mIQ777wDF198sRI4XTTGHKFhnVbtxZdewsKFC3HllVfi+eefl2TZcd111+Ptt9/GC0OGoEmTJoZDSQiQ8wFkZWWq5p6ekW7M8C9aOJ9x9jnnqiDgTPgcJpXtExy5j4MnkTtJpg0bNsDrr7+GAw7ooiPnXXvtdbj88st0m4MtbS9Uec369Rtw9plnieApxHvvvYNOnfaXPDCGWOV9adFs2rQJH3wwXoTKBygoKFDXUnZ2Ftq0aY3+/U/CIYceKvdyJC0Kg/A5qt+6teslrTEle15D1xajpDibEAUlrZGEHOdE3eZ1nIKOydSGbn5PPaJlZLdWBYUI84RlQb/xbs63YMFC7UAOjEajm7yelLZS73bL/Dsj/dVC+mm1J325rZBH4vMpSBRKGpT0GZ+TQGyxEH6x7HNRI5V9JJniMtjq5uH+n7/FmwvmYsSbb6LfCSdWi/RJloVCkqeKkPj551/w1FNP4eqrr5YnCRFveT1jPXToq0q+zZs3x/jxH2DffdvjmkFXY+Tb72Ly5Eno2vUgOct8Z85yE9/iNqHLiGS5cOFinHhCP7VGnnzycREKGUKmUYNIJfONOX9jSEvPkOc01f1XX3WNPPs13HfvPbjv/gcQjuw4FRo1cLYt0GLYJBr86NHviQXRT/IgoORJgfPjDz/innvuwfff/6BDuVIg8ZmcBIJT1nFO0Ysvvgg33HgD0uUY85sTaN91192YJMKKhE+CTxUryOVx61yl9erVFeOujlhHDdC37/Fo2aoVWV7dSxx73OFyqOuL09AZ77fVMuD9I9GwkPpWQucxMTN1ACoe43VMO2/Kwal0xiELFizsNbBex6KR353Oku52ewN/cvdOsaMvYC8hERNKUDJIEq9D1kIiwk7yVJOMDdAtExViDZQHVAPlJMTVBclHx6cOBJRwqZ2SYKjhczS7kBCsSbLHHHMMmrdojrVr12LeXHZcS4ATJvAaWgP8bYySJ9eJwCHxkajMtg0KEWMShgAyMzPQs9fBOFQ068MOOwI9ex6Mbt166AQI3bp1F4HSTgmfvY/pZnLKh2kmwkbJcidaL60Gat8ul1NJ04DRZvHN19/ikksuwddff6Oz7lwjgm30e+9h7NgxGD5iuAi6q/Sahx56WCyXkSIMhaglL9etW4fPJ36mbiq6sn777Tf8/MsvmDZtGj7//HO8+eZbIryexk033YxXX31dSNqleXLLzbfi2GOPx8n9B+DMM87CwIEDccMNN+Kee+/Fs88+i3feeQdTp07V6evMyCh933AUn376idzvJr3uggsukvOfw+LFS/TdWUAtWLCw90Cl0G53FQD1dhIuuS3+HNKnpi/arkboEKL9Jcr8iK1Yi4SQoJK+yXskQM6fKTuC9oQQlUsbX/XQlpN2Dr4wCZuaL8k7PZ39yowIG5IQQzYpDDZv3oSPP/5Eo3U4oBsba6mRR4WkSI481yBYki793gZpUnOV3Ulwxn2/tiHwfGr4nP6RAmLrYgytyjSR3OnaYHZwYmVOwrxz2FS46BvLBaGQ4Z5hehhZdNuttypxtm7dCs8//xyefuZpHHf8cTjyqCNx5pln4umnn8EjjzyiVgxdTwTv17RJExzY5UAl2yOOOAKnnHIKTjjxBFmfjAEDTtE2iZNO6o/rrrsW55xrzL/g9wcwZ85czPv1V8yaNRtfffWVWB5jRCi8iqeefEoth8svv0KWy7Fg/iK1BJgfdKFdc/U1OP+8C/DKK/8Vy+tnjaIa/OBgtVruvPMuEULr9dzdf1kLFixUBwzoEIWqQJa/kvRlYbgmNWQheO2Zu3o94qLJG1r+FhaVyi/bwTDiQr4h2eSckpw4eKtU2A0oM0RomNrz/PkL8MWkzzFy5LuqYd537/24STTUU04ZoK4RaryHC/lRQ4+JNUKCJTkuWLAA8+bNxZy5c/C7aMOLFi3GhvUbDIIXIcAJjwnOwUkBk5KSqmTHid3ZJ8BoJGUYJ5cUERhGtA4JLiMjQ5/BsYQIarw7Qog+aEzqTG2brheC83hSs541a5a6b5588kl1ZXE6OVokpkXD9olzzz0XEyZ8gAsvukBnHeM5DgcnZIC6gh5++CG8++5IyZu3MHz4cLz++usYNmyYaPtv4plnnsGBBx6AaDwiVkwWmjVrKu/twrWDrpFzXsNjjz0q+Xc3brvtNtHib8Ag2X/LzbfoLD/8CGxQvkNIfcQbbyA9Mw13332XCtmJEz/B80OeR8uWLfHCCy/ivHPPw6yZs+EWYWzBgoW9hUSR8EoVkTM7Ygf2EULb3263/RRPxDw7c0PsFqLVJgqLNWRTWAxxavlLVkq6DJLd4jeXbZK9c3Mhin0eXP7951jiBD4Y9z46duggsiAoCayKILeCmvCKFatw+umnKVHTZ02XDDVtukvMTl4h+c3Z5/uLVnvnHbejbdt2GvVCbXXs2LFCdJmSbGOiYi7U8lNFM8/JzcFhhx0mmvAgZGfnYdSoUdoQ3KRJY/znP/9RN49LSJ8dyurUrYsG9RvI0xJChq1Qp04d9W8/8MD9ePCBwXj+hedUEyZJbw8Ki6+//grnnHOuCozRo0ejV6+D8eWXX+KCCy5AcXGxku4dd9yRDOeMixXCdzPej1lLS8dhd4nhFNE84DswgogCb+XKlSoM2+/bQa0Tut70++q/hOYVt/juZaV+jU764fvvMWbsGBx77HF6TC0XLvLHp9IKMiaDcOCJJ57Ag6LRN23aRKyOp3DCCX1lP8/ife0oKizEW2+/qa6kW2+9RdtWaBFZsGBhz0DuED4YbLc77k3u2iV20PTt9ni2SIw9twDo2tGGYN6KjX5G9ScMmiIMEuHjokJ0FaGwasZeIW4e2x3hE7yny21o2wYpxZX4s7KylJDpKkpLT8WFF54vGu5IvPTSi2jdprU2MpIY/f5ytSxatmyBhg0bbtGw6bdft369Np5++eVk0fDLdT81fWrqa9auw/PPD8F99z0gQuROEQo3iBZ7vpBdPxEGfTH6vTHaiElkZWfrS3OuTON9dfcOYKMr/ensa9CgQQN9l08++Vgjdvbdd1+cetqpzDG9nm4rWirsBxCVhY3utBI4lhFzRRtb5a9CLIWysjL9zXV5uVgqYllJMoTgGbZpdCozBIgkU27OTmll8p4UGh6P0ZmNk9RHheA5lhIX5h1dWcx/zglKS4RWx6WXXip5cKIc5xyhHFfJaB/JyMrAVVdfjUlffo4zzjjdsEQsWLCwl2BbkdzYLXYg9xhsmUI21Rq4Z5ege4fMInqlPcUHu2jZ5ij9XCU3ZUMEgxBOzO1ASMiEnZ3cQtqqeFYLop3ajeSSvG64/gaMGDFcCf6RRx5WH395eTk6deqEvn376rg+JEeSG62B/PwCDXccPmIEPvzwQ43n5/Lxxx8L4X4i2vEXcmwY6jeop8/gvdiYu3+n/fDMM0/j0Ucfxe23344bb7wBV1xxuVgcp6r1cNRRRykRE5kZGUqgnCyZpL315bcFSZRuoHr16mljLUM4Z8yYqffp2bOHaNFNVUMvKyvXKKWBlw6UZ16Byy+7XJYrcNWV1+CqK67GM089i3I5xyb5UlhUpGlmW8S1g67DyScPwKWXDMQ9d9+DN994E9//8AOWL1uujeHME/7x/FK5nkNbrF61RhuAqf1zGku6i9xO+UbqzjKGy6BIZyMyr1+/fp22nzjFwvF46AJzqcDTKB/51rQ08urkbckbCxYs7BVUW1HfQecMhAIXuByON1gpqZXWCkIWidXrkfj2xy2/44EgYkuWG0MvmOwvyYxXhOEqKsf6Rrk4Y/RwuFs0xYQPPkBeXq5qk7sDG1w3btiAfv36Y+2atUrYXQ9i6KWBa68dpI2Kbdq0wdixo9G+QwfVSEnC69dtVBcNXRLvjR4tWj7NJMPCIIEZqaTrg9q0CCQxo+6//3488MADotFejP+++qoIHKcRhijX8Vqey96yFHaM3PF6UvCOCKBLRAOma+be++5Rgtw+b3nv4cNex5VXXYXzzjsXr746FIsXL1b/Pdf0qd90041yph3ffPsNTup/kpCzX97D1NKNhUKDbqz33x+LI444Ut1DF154oZI+rYjK35U9itneQEvnrDPPxN333C37fPjll19w1llni0DcrG0BFEK0ghjaaW7Xr18Pebl5OKDLARq2+tSTT2Lw4Ie0J3PHju3Ro3tPHNOnDzp37iwCLFPTRUtBLRVNqwULFvYGDPdOYqBY868nd+0SO0oHG/I0YmVPIISp7h2SIUEidTsZwrKDlkvN1SYkSUJivLmXmr7LtQMp7gx8VDwRU4KlW8cjRBZPRDkzvByN47KBl6F169ZKnK+99rqSNwmd70ifPrXaFi1aaNw9j9EKoM+cWrfZsWur8EmIRmz4oelOIoHSTRGJhNT9QbcH+wcYEyYbHbUIkh3P5XuxpX1n77Zi5Qp5XgT77LOvatTpSULm+ctF244KcfJdW7VqqVbLfvvtJ9tsO6ir5E3XFAnfeDe+v1gPwaC6a3j82GP74LjjjkPv3r3RvXs3tG3bRoUr843Cw0xvSUmxurdoOVE7Z9TQxE8nYvjwEdqredCga3HOOefhlAGnYt7cX9XSosXB9hK6v6ZOnY5nnn0WF110kQqct956WzvK0XVnEb4FC38tdmB3RyJBn361SXenEILaQvDUfP1ClsHwDk9UrTotBSE5n7Nq0bVDLby6z+d59G2TnHmthnvKpXwHknfH/Toq+TBkkT1ZF8xfoFE3hDmjfYP69YUo2XhrjtJpuC54DRtHeS8TjNwhUoRgOWyCmUymo/JiwLiOhE9N1+1J9kzeDvT9FxYWCFlO08bf3oceKveIo75o1XRL8fnfTf8OS5f+AbvNjgYNG2Doa//FxIkf48MPx+O9997FG2+MwIMP3q+aNkNSc3Ky9N7s90CBuk+7dnj7rbcw8p2Rcv4ojBkzBuPGjcOECRPw2WcTcevtt22JtyfhBwJ+EQh5ePPNNyTf3sfLr7wkmvyDGn8/cOClGubJcE/2PGbET3pGGl58YQiefuYpESqH6nuwjwAjeK6//gbtY/DLz79ovlqwYOGvww6kL+SXuWUgrz0BtWOSH107RSUaspmoYBhhFZpeSLRrIV9OqWgMYFb9cD4SIrXz0tISJS02ApuUS/KlBn7ppZfg4IMPxvp16/HGiDfECggJHdtRVFSomvUXk77EvffcgycefxIvvfSydjxiJM3q1atFU6b/X/IjmWw+iz/S09JVUKiE2Q0Y6UMtd+nSZXp95fejVs4G1R++/wE//zwDPXp0R6fOnTTdPI+aOTV4jgP08OCHRDgUweVwIy01TQi3Mdq0aYdevQ7B8cf/Ry2WsrJSZOdko1GjJnp/dvSi0MnKzkJmVgbSRMDm5uWI4KiPZs2baWc1po/nmcKKgo2WSlpaqlgTnXDMMX1w2eWXa5w9B54bMmSIhnq+/PLLaNqs6ZYJcjhcxVVXXamRR2PGvIcbb7pBhNZ+euyTTz7FVVdejV/n/SrPMoSuBQsW9g4MXqoeqiJ9I9RkjyDkwQ5XoiUnCgthW74KKCqAo7gYzjgbXm06xQufQh8vOzCxRy67Jnm9Rqeo6oIaNMfIOeqoI3G8ECRDLKnBm+DxnJwc3HPvPUp8n0/6AiWSDj6dmigjWtg79eGHH9HB0q699npcfPEl6NfvJBxx2JH4j5DpeLEQ3E7DnRMOGQ2WmfJM3mOrVl81GD65f+fOQsw9MXLkO3jm2WcQrAgmrQmf3MGGTz/9FHfdfbdaFYxjZzsAnxWNhYVwj8Ihhxwi7xHHRx9/jAsuOF8E0mT88ccyrFy5AmvWrNE+BmPGjNbOWWVlfnTv3l0EQiN5OiN96MqyqQUgElh/M82G9UE3FIdLoGvKbFg1rCbmG90+vDYWD8u+oKaH38vhtMMj34mykPch+M04iB2zg0KnZ89eePihh0QAvKdtEXXr1sWcuXPxwosvIhqJ6n0tWLCwdxCPs9dr9bBDzZPKPlK0z3P2KIaa2v2vCxGbNAVYvxl+SY6/pBhR0cbT6jeEz+eBUxiDTaUx2eeIJvBDpALnjxuJo888BSNEiyRx745QTVDD93MIB9GafSm+LURkgsYFtfXPP/tcfxx77LEadcIRNT8YN16Jk2Pul/vLwbBKXs+F0pNRNCRaRuMweuUSsRroo2bHJrosqpNPdBMx9PPqqwfpgG9HH3009tlnHzmSwJIlS/DNN9+q2+bW227GzTffImk0SJlg2wGFEiNuOHwE/ez02zMklVYRiZn+e/Z0LS4u0kHj3nlnpJBuT7l7HFO+mYL+J52EPn36aIipUzR6RtTQh0+iZtq0I5n88X3ZEe2NN97QaKDeh/XWzl50ZZl5QrfT9t+FFg8jdug6Y/8HWg6hCK0p9nD2alvNWWefrcKtffv2+PCjCdp4TuFiwYKF2oNKnHBCIpZInOlxesYkd+8Sfw7pC5GEvvgGiQ+/REi01td/nIp5q9eI5i8SSTTOVLcLdUTLHbBPZxyQmo5QeQkmB4tw+Scf4JSLL8B/X3pJ3RvVJX2CvmuqmWZD7fZQAmIsv0bVmHHqQnyinRKMKzeJbas2TD+8aLTym42oDiHmt95+Gx99+DHuuedOHHhgF2032B2YHJLfvHnzdHTP8eMnaAMySbd582Y4/LDDcMqAU3D44Ycr4VOrN2Gmm4KBvVw5PIIpEMz0Uisnkbdp2wY33HADLrjwfG3wpXXC0NWBAy/ThlzG/nOdlZmlfRcYzlq/Xn25rjXatWuHDh07IMWXhrfffkuvOfLIIzB06FDEJT0UCrliRaWlGcNcGJDny3MKC0tw5RVX4DMRqrRo2Lu3Y8eOyXOAjZs2aVipSfoc7K5FyxZC+lasvgULewK6h4X4QqKQ9vP50iYZe3eNvU/6vKPDidCYT+GY9TtCPjdmLpiPiCSuXLTE9xfMQLO0TFSU+3FYi3bo27g17IVFGFe6EVdP/gSX3XAdnnjsMSUEEs3/AluFBClWV1tA8jeFjykM2A5A90bl0SWrAzYSB0Tr5TAE7HDFhlIOY8AwSI7NQwFSlaAzhIYHa9auwYcTPsKUKVM0hl+jnXxeNGnaFAd17YojxRrptN9+6obh/AQkfQ7Kduddd6s1wAbdcNJfzzBTU3hQ+HC0zbfeelOI/mgdEpo9ZmlNUFBExQJgzH4zPuegg9CwUQMd/rlObh7OPOsMFImVdOqAUzFjxgzJFx9ayzv17XuCtjGsWLEcM2fNxOxZc3Qo6AGnnILXXh+q/SUorCxYsFB7UHEVhigOxyPHpbpTfzL27hqV6M2AVMS3hfTPrT3pyy1liX35A6K/zAKEEFJEm3YK4ZXnpOGNyR+hb6uOaJCRB38wAEdpOXyRGEZsXIGbv/kMdw9+ALffdnu13CZ/BUj8lK6GNl5zocRr2UBrNJaLVs8erkJ+VZH99qArxm5zamQNY/RDoaB+9IyMdKSmccYubKs98zsIwdN9xWEQiktKsHlzvpBvPkpLSlUQcHiH9Rs2aMz97bffpuGtdF3dfscdImjc6j4yh3BmI3J5Wam6iPgODPsc+uqryKtTB99Nn45BIijo4uFx5hPTy0Zhuo34m9bESy+/hEMO7iUCjuncofhZsGChBtD2z4RtQ0VF6dHp6bm/J3fvEtvUOiEem2h/7wsxnbJnpC+kOP4LhKb8iLhsb5aKH2YsfYM8TJ4yGUc2bYt96jdDghW/IiDk4MYzv/2CR3+agiGvvISLL7z4b0v6fwdQcHAxLRQNPaXWXoXcMMnXsGHMhSfSgjGuDYnlwjBPu8Omv9njd9HCxXodCZ99GPi8/Px8rF23TgVUo4aNdAC47NwsvbfhvpqLhx58SHv5sn2ElgTv0bhxY7EgjsRZZ5+JbmIp7MyisWDBQs3A+pWI25aHw+HDUlJSVid37xIGaySRSCz3xuNNP5MKfvgekb5Y7dFh7wLzl2JNNIxhP0/HhmAFoqleFJWUIdNpR5bTjQEHdEPvDp0QFe3zrimfYvjiBXj33XdxQt8TLNL/E6ECYMuXl1+yTRI2iZgEzzYC3ad/xulsbJb/eYqAPWzZz2Gri4YFsKy0TBun2Tua4+74PD60adsWrcSCcIsFwE5vFixY2DtgFKAoVz/b7Y6DRcGrVgTPlqpPJBKFmfF4xhd2u617rSunEAZCUYRffRvxpSsR9jhRUhFSv3C8cR0EispRsnE9SsvL0LZNW7Rt2RrBFatw5ZcfYOL6dfhowngccsihfxrpk7jU/aBBoyYMzdf0c1u+5m1hkL78rxtmkTFFwbYwGscZcmsKB81ZbTxn3prWiQULFvYcSdL/3uFwHpzctVtsrZkCv9/tkwqaauh2tQc1xFgkBrfNhaWb8pEvpN+yWUvs06Ej9mvSFEc03wd9Ox6EFuk5iISCqIglUBGM6exSnLPVIJS9BxKN0dPWpz1/Fy1agm8++xwfvfEOvpo8GdN//BFz5v2G1atFOw2GNCMZMUON14JJ7fL/NoRdNXlTYFJhoNDmVI9ca6O8lAmL8C1Y+FNQo4q1zckVFRUtnE7713aHvXlNenhtAxKlP4TIkNfhLSzBczN/wo9rVuKA1q3gy8mCJxBCFlwoLypAt06d0LFVO2xatgLnT3gHyzx2fD5xItq2ay1Esecx3IY/2633mjtvDmZ89x3m/vQ9ClesgbsggERENPt0L8JCSIx2iaV64aybgwMO6qZz1bZv30HHAmLHpD0VhBYsWLCwt5HU9H8QTb9XctdusQ3pB4PB9rDFpzidjjyG9dUKQvqJsiAiz74Md1kAI+bMQkF5AJ332w/BVBeiwSDKN2zA74t+w8kDTsOh9VpjxfwFOGnC27A1bYhPP/pQhzGutdBJgpp9OB7Dj6LFf/nOaPwxdSraZWSiW2YdNPClI8XhgU2IPup2IVhYiEAoig2REH71F2LK2uVY50xg327dccnAS3DCf06QOxrz7lqwYMHC3wV7TPrhsL9rLI7vHA6Hm/7XWsHhQKKkHMGnXwVKy1AejcPnTkFWu+ZwNMgVoeBEbMVqbC7KhzPFi4yyKOavXYdT3x+JZj32x7gxY7TjUG396tTuGUmyeMkivPfyf7Hqi2/xn7xm6FanHlI9LjjoVw6GwP7AbGeICfEbc+Z6tFNZVITFxtJyzCzNx6frluLHkvU4+rTTcN3V1+g4N5xk3WzwtGDBgoW/Egbpx4T0XdUm/e2c1javy+ly1Zrwk0iIhm0TRd2dcCFki2PK0l9RgjgKioox6ouJ+GDuDHgidvjWFSK0fiNKQgEEYiHtrMShkWtLqvTBk/AnffkFBl9yObI++wkPt+yCvtl1ker3w7Z2M6LrCxDeXIKwWCF8z7jXjXBmKiq4lrRWbNqATNH8+2fUxbMHH4tHuhyBeaPH45yzz9DpBhm7bvmmLViw8HdBJBquEWFvQ/pOp9clEmPPGI1Xc0AtjprpsOGVX37AnGgACa8Hz787GnOW/4Glmzdi6FefoUxI1y2WQHE4CD9iOpSwx81Bu2pO+ozKsTuceHvkSIy88T6c583FJV26ISUrBQGvHfFwBFFJnE3SZRMBpHO75mbBmZUOp6QjweOlftjLRZMXoVUimj42rMVx2fXx1CH/Qc6K9bjk4gvx4UcfqWCxeN+CBQt/B8QTiRo1gO798BRhQ5sQaEJkT1D+Ky4vxQHdemBjoBzL163CjWdfgAtOPxeLK8qwubxMXSql/nIxD2I6EiMH76op6VPztrucGP3Wm5j22LO4vnUnHN64OSJuG2KixdvLQmp5xOwJBJ12hN0OIEU0dlo0xWWIFZQgERCxw5BNnxucwAQxTh9uQ0VhPtpHo3ik9wnYx5mCW266GT/++IMQP6OMLFiwYOGvhXDm+uRmtfCnkH5CNP1ENIYMpwtHdNgPn3w2AS+MeRftW7ZBpseL77+bgkZpmcjLykWUrpVYCHYh+ozMjORNqg9q3C6XB19/+hm+f+oVXNuwHTpmpMIfF8pOT9MInYiQfDzLB7ednnwH3HEHnPK82OZCxIrLRcuPibiMwSGkn+AQCU4HvDpJigtxhwsRrwPtsnPxeJ+TkRsO487778PGTRu1M9LeDi+1YMGChepDlOyEvTD5o1rY+6QviUhouGVMlPcgjm3UAke0bo/2TZvj7OP7IiQaf06KD5eefR7y9mmOqM+J4qAICYcHGekcwbFmIOEvXLAAHz3yFE731kUzVwrKGGUTE2mwoQCJohK4RLDY0nyIu+3wCk87s1LhSc2Az5MCd3YmnGkp6tJJuF3wNmkANG2gl9ODY8vOlgu8iJX70UEExv0HHYEV3/2MBx56CKFgWC0TCxYsWPirYLMlNic3q4XtSX+veKrjoQgi7IWZiIHDgJ3d4wgMOv0sNKuTjUyfFwfufyDWblqHQDQCROMoDATgcnt00C+iuu4d9v70ByrwxnNDsG95DAc2bIhwJADbphIl/EhJCWyc07bUD0dBGXyiuafmZqM004e5gRJMSZTjZ0cI61xxuOrVQ2qHNrA3ykVCiDwq5yZEIKkyT5cVO5BtLkYvRyYuadcJ4958A19+9hlcTo+RGAsWLFj4K2C3c1aoamM70o8bc+ztEWywV4ThjsVgd7ixuLgMo6Z8i/FTJuPLufMwb8UafDZ3NiZMn4Z4MCZkakd+0A9vihu5OTnJO1RH9iR0LPwZU6ei4uc56LNPR9iFzO1yHzsbZv0BxEvLEeJSUApfzIUiXwqGrV+F8yaNxzW/TsdzKxfh0Tk/4JofJ+HxZfOwSu5p59jx4SBcaalwesQ6EKESCwYRDgURF/J3ioA4fd8OaC3a//gPxulIl1bPXQsWLPxVcNptS5Ob1cI2bCVcacymvYdIJMfNof88EgtjbagEv61egR8XLsKnv/yAT4TwExzVUUiUY7Jw1iu324uUVE7pJ6RbDc7n+O6lJcWYOvxNHJXXAA1T02k0IEFXTV4aYmkexN1OOKOALy0Tc+TWN/wyCQ/MnY5Gxx2FB15/Dc+NGYWHR47ESffdjSmxCtw85k0sCYrVkUk3k6QjFEPUH4IzEIJdLJFEigcVthgaeVJwQot9MVuE18rVK9XisDz7FixY+CtgszmXJTerhe01fU78uocQxg5xrBUbEtEo2tapgxv6n4q7BpyN2045GbedcTZO6tET3kQMcSH8SHExKirK4PG5dUIQDnegg3vtBk6HC4sXL8b8RQvRJLcuPE6XjgzpYvQPp2PMy0RKvTpIz83D3Lgf1//wEb4KFOLeJx7Ha/99FX2PPRb7tm+H7t0OwqDLrsSb746Cv2VzPDjpYxSl+iTtEYRLSjSEk2PfM9QzUV4CWzQh6U7giCatYC+pwKJFi0V4Oaplm1iwYMHC3kYikaiRq2Gbk222RHZycw8gtB2OwS7psNsSGiUTDYZRLgIgJKZEXJ7Ytn4D7Nu4EWxFpeAsVAF7XDR9l07YwTlYVXDsBiTiX2bOwJdLFuH2bz/FM7Onay/aqAiDVLsHHpdT5+JdlOLCg7O/xx82O4YMGYIrBg6Ey+VIDgjGgcGMQcFaNWuORx95FL8WFWHSjJlwCpFzAndXegrCqvWH4Jb3sskLJGJxNM7OQQtXOvILCpIpsmDBgoW/P7Yh/UgsnkfS3jPYYBOSV/J2OLExGMQLEyfg3qEvYfCw1/DMiDcRd7nR/5DDYduwAXGnG367aOgerw5uVt0Q/Vgsgk77dcJlN9wI2wEd8Mzyubjky/G4+/tpGLt6Bf6oCKHQ7cMbC2ZgevF6XHvjjTjrjLMQFY192yEeDAHD4RW6HtAZXQ8/BB8tnIdSuoYa5CKa5pX3EBEjlkvU7kbM6RDBFUMKYvDFwhq6yTyrXi9da6RJCxYs/LXYhvSFqHP2nPSFRiMhJIQYYy4XRs+bIQRcgUO79ESXDvvDmZKGdz76AKt/Xwh3MKYRPLFQTDRzt2jgTpoqybvsGiTvnr164OGHHsSod0dh+LujceLVV2JZizw8tPQXXPr1eFw9eRzemz8Thxx5OK6+8nJ5M7E02CGrCvC5NrEGOu3fGcsrilCYiADBCOLFZUBcrBXR+qOSW/ZQGLaoaPwOO2KOhLZH7CrJvK8OD+E2hnZ2yHty6ki2YfA3B4azyb33yiieeou9cB8LFiz8Y7Gtewe23D0nH7lDxHCD2GW7IhREk7xcnHBIb5x2ZG9ce8G5yMnNxNyF82FzOhEOViAUqdABz3Tqr+qq+gKOxBkVoZGZmY7j+/TBYw89hHdHvYth741C35uuQ7DzPqh/wP647dZbkZ2VLefufmKZBvXqIWxLIFxWDhT7NaTUIaQv/A53TAi8IohYgHMAxOU8O7JyslVY7Czd6rKS6xb8PBtj33kHrw15AUOfeRZv/Pe/+HD8OMz97VexPACvCIHagpOW6HwB8iyu3W4KUC5GOwcbmi1YsPBPhPCQ/NUE2/gaItHwArvdts8eDWvsdiH8+ljEf/4N7lQ3FhUX4emZU5GZk4ncjAw4bE4sXLIUV3XqhS5ON+ZEy3DBZxPQ8egjMGrUSHV/1IT4K4PXkuDYk5aoCFWgqLAIdevk6hALu5Nn1Lz/O+w1PHvzTRjT8wS09KUjwl68gQrY5XqGkkYkx9hsuznNhyt+/grXDHkKJ5/YT9sFKoNp4Rg9CxcvxLsvvoSSH+chT/I1XQRIDnsii7hdWV6MVfEKNO3RBX0vugQHde0mgsmYYaq6ILFzsvP1mzaqEEzI/ZlOu1gi2k4i5J8h+Z6dk2UZARYs/MNAL0IwFm6f4c1YkNy1W2xD+rF4bKlIjlZ7RPpOB6LD3kN07gLE7Ry50oal/mJ1mYREI69Yk492Qqbd6zWEs6AIU90xnPf+KJx09mkY+t+XRPBEa036W8HrhfpEA3fQDSOq9O7u6RSNOBqJ4txLLsaGTz/HyP+chRwh1FgwikhZmdxOyFRuYUvYkOr04PN4OR7941e8NnYU9uuwr072vRVC+KJtT/r8Cwwf/Ci6BoETm7ZCQw7UFgjAmZoCuwiNkMuhHdNmrV6Oz/xFOOq6qzHgzDOFuKuXBy4h9Q3rNuLa66/Fkl9/RT1fGoKc5FwsC6cjBqdo/muKy9DlmCPwwrPPixBy1kigWLBg4e8LKpZSn4NI2Pfz+XzVjtXfzqe/h2QriWCwP6Ix2EXjDMQjGP3T1xj3yzTMXbUa6zdshD/ix8agXzTakA5/UFDuRyQcRlZWllxON8QepkFhyDI2JtOls7P3opSkpkwNPxqL453Ro/HdZ1/gP+0OQJ431ZjXlz58/aMhlYDH7kRZqgfvLZ2Ftt0ORNs2bURQbSsk6b+fMm0qXr7jDpxqy8TlzTugodwrWlomwiGCiooAKoqKYSsPIM8fxTH1muHqVp3wxWPPYeyYMcYonsl77QzaG7m8Arffcze+/+gzXJzdCk92OgSPte+G+9scgEf3640+dZsjKzsLp596Onxej0X4Fiz8g2B4NRwFSvw1wDakv8cgU0WFGv0xsRps8IqWffR+nXHKQYeisKQUISHNnOwcfDBnphB/BUfvR5G/VC4T0s/gYGt07eid/hRwnByj8VQWlwcBfxCr167D55O+wOUDL8cjN92Ei/fphAv26wq7CCOU+BEPh+BIcDA2eq48gJDohHV/4LdwAJdddQW8W8JMDdBi2LBhA15+eDD6uDNxXG49REXIcSRnV3oavE0bwlUnR7R0NxKlIvxCIe3p2z4zBxe16ogJz72A3xbMh9PlTt5xR/BjM2T1qSefwuRRo3FX18NwceuO6OBwoZcvFYfWaYhyfzl+2rwa9z31OI47us8ez0RmwYKFvxfoybDZbSWxWKxGU/rtXdInaXOaRdHi6QP3COm3zmuABikZSBFiO2K/LjiuY1dke71wyHmxhA2FQdGA7R5k5+yFLgK7AImysLAAY94fixFvvYGb77gTF5xzHs465WTcevkl8P/wM548/lTcdMIpSHcCofISEVwREVNC+KLdO3xepGVn4PvSDXhl/kycPfBK9Op6kIZ6GtKOH8HoVjb23fdQb2k+Tslrimh5mZK6vU5dzPHa8PjSORgs17+/ZgXWOR1wNqkHe4oLFeEg9svORteQHR++9bZaHrzf9qB1ItIdQ4cNx/BXXsKgLt1xVsOmiJfmoyTgR9Buwy8F6/Disnk48ZabcOThR2tDuQULFv5Z4IgG8n9JlA2BNcBe1vQlEZEo4iJ4GFFSHkrg1Z+mYehP36DAnsDvS5dgwvfTkOn2oF5qupBhAmUVZbC7bOre+TPBcXpmz56L6wZdg/uuuQ7jX3oFZTPm4ESk49lDT8DL51+Kfh06wZWIIprq0YZfDsTs8oomn54OT1Ym5gaKMPjnr9D97FNx3bXXCsHL3xbTJKGuonVr12DK+PE4qm5TZEfZsOwUUk/Bt/5NeG7pXES7H4hut12H+Bl98Z69AvNcIpB8PoRKy+AsKcOReY2w4OupWL5qhUbgVHZ3UQhwgLfR4z/EI/ffj4tbdsIVbTrDIVZTLBRHSjCOOUWleGHBPPST9J11xtmGUPoTrScLFiz8VSBD2YpLSkpqp+n7/f6GwmApe+zXj3F4hTjiouUXVJTAmYjg9JNOxm3nXYSlC+dj/pKFGNClB7wup2jSCZQE/eoSycr8c0mfWLt+LdJiUdx7xAkYc+L5GH7kKbimXWccnJ4DX34hyssKEfVLejw+eOo1gCstAzbR8OMiBOaHonhoxo844JRT8PADD8GX4pVXrRwCSr+/A6tWr4KtpBitUlIRZy9eEWbrslPx3rLfce4dt+Hhxx7HqScNwEWDBuH0wXdj8rpVWFlQBE9MbAqxfpr50pEdimHtytVyv21lMn3906ZPxeA77sCAvOa4Zt+u8Iaj6kpzSB4uF+vk6bk/oNsVl+LsSy8RwudwGBbjW7DwT4VY/vObN29RO9J3+ByZQg/uPSIJavpCQg7R9mPxKBqJhnxx72PRpUVL7C8ketMxfdGvcxfk+TwICSGGK8IoCouG7E5BelrNx9KvKdZt2ABvJIau2dnokOpDdrAcsdJiBEtKECkuQWz1BmD1RthEaEXr5qiLxUm/f6Qcj8/+Fr0uvwSPPfmUCKh0HSiuKmzYtAleERA+pw0RJ+Cqm4dVYT9Qvy56HdxLSDiGYCigGvi++7ZHo949sEaO+8T64RAVbocN+zh8KF+9LnlHw8XDCZAXLF6EW264Ft3tbtza5WB44xEERMv32BwIeZx4cskctD6rPy6+aqAo94xYshpuLVj4h4MBkjUi7S2kHw/GGchtBLjvAThrFjV9J1z09GCtLY51FRVYvWkzPhZN+avfZqCkXEgu5pTjIZQJobo8NqSlc+T9P1ErFWG2aVMBXA4XnGKNhIoL5fmMiZd3DwSBsgo4AyKw7EKgIgjiy1fAzgbYGESrTxXOzkQsXKYka8TyVJ3WULncR9jbKe8TF8ES9TpQ7C9BVE6ny4tCVX3/suZfnWbNkNqqhTE6qGjrjGhqkJYp+RiCSdmcjL2wuBi333kHMjcV47YeRyBbLKigv0w+eRiJ7Ay8sHQ24gcfgJtuuQ1eN/N29x3RLFiw8P8ehlZYA2whfZfLli6aoWuP3QFCNnZhSvqyVwhpvv31F3hy6FAMGvYqJq9ciQsP74cO9RqhIhZBKBpHOBSB1+GBl77zP4n0SbLReEyIswB1fGmoZ08VoWOD00lV3IGEwwG7WB+xTC/issstVginT6SLKp6Vica5dXDbYcej6POvcM+gQdi4eTNczqqja1xeHwIuGzxC+u7sLMQCATRw+VCaX4DVa9dqxzGHPJf+egqQ5bNmIS8zA1F5PmP3HbKsjVUg4fPp16SgqAgGcdcdt2Hz9B/wQK/j0DQmgslfDoe8gyMvD++uXojF9TNx14ODkSvpZaROjUuCBQsW/hXYQvqReDQ7Ho/vPE6wOhBytTFkMxZFKNWFFt0PxBmnnYEz+vTBcU1awCeP84eFkET7TyCKqGjYZfLb7XbAt13o494GW7oZerkx7MfX65fhh4L1yBe7xp2ThfSsDMRFI+fkK5I0xJgtvhSgaUM4WjYS+8eJHBFMNx9zEtb/MgsPD35YZFtM3mNL9iWRQKNGDbFanpEfj4gEcCJaWILOrgz0dKfg2cEP4ttvvsYmERrLxJJ47+VXkLNyPRrbRPA4jY5kJbEw5pbnI6dxQ8OeSNjwwBOPYfI77+Ke7kehU0q6+uqRsCO1fg6mbVqLYWv/wG2PP462rdrIsZp1ybZgwcK/C1tYKxFNZDsEe+zTFw2enbPiKR6kpqaglWiiBzVpioGdu+KoVq3x9rTPURSqgOjUQpyi6cv5PhEArj9HyVfoO9kSGHTNtTjq3HMwq1VdfJDnxUNLf8NDM3/ArMJCuOxuOCT9HGwhEYzDKZq2w+nQhumYw4aQkHG63YFrDz0OX48biwkTP1a3S2VE5V06duiAuq1aYtLyhXwwoqEgXOV+3HDgwehTYcfo2+/Fo5dciVcvuxo5P85F/yatEC8qQyRQDqcIpflrN2CNWAIt27TVe742YgTGPPcybut1JHrm1UW8rFxdaL7UdPxaVoinZk9F37PPQcd9OxiROhYsWLCwC1Ry77jTTZ9z7SHX0pcsGrOTY9bEE4iIAAgUlyFQXoETO+6P3kKI4WCQQobWhXZa8kSFaIUYExQafxLo8jjwgAPwxJNP4L7nnsU9rw/FBc8/BdcJR+CJpfMwYv48+FPFFsnJhL1JXZERCSRKSpEoLkWsPAAUFCO6YiV6pefgmFZt8dKLL6KopEjj/01wuIfMjEycdt75GL3kdyzzlyJFrIhQplgNYtUMSM/DPZ174IYW++L69gfi6Dr1EV+xDJH16+ApLEawNITRC+eiXbfOaNSgIT77/HM8ee+9GNhuf5zaeB+dyjFSXg6b04YNIp5enDIZPU4bgFtuvw02e+XwUQsWLPwbEImFalzpt5C+0+lOq/Sz1oiHo0re9kxOwpUkcSHDODtriWbfr/1ByPKmIxSJI2QLIWALI9ObAq8IiD8bHJKBxOxy2JGdmY7DD+mNBwY/hOtfGYIv7BV4dc5PiArpO1LdOiAaffqxigBsm4tgK2WjbgwJtw1n7t8d62bOFVL+TOP/K4ON0/1OPhntjzwST34/BZs9bvjk1ThJu18ESHphGRr4w0gTQRJZsRGxdaVwBcKIJjx47be5WNE0F7fefQ9mzZ6F26+7DufkNMCVbTrCAwcS9evCVS8PIacbT8+aivp9DsO9Dz4Cj8dlDbFgwcK/EFLva9zVfs9ZfnuEQnBQW85IRYI+ctll9xhjxlN7pj/aHo3AKUIg7EsVbd+G+pnZSMnO1rFt/mxQGyZBUgBw1qyopKd3r154YMgQfFKwAZPmzYPH5kRcSNnGuXGF6NlOAYcLsbwcRNI86FC/EQ5q1ByfT/wUHNe/cs9Z3jstJQX3PTQY/vatccdn47Fow2Z4nF44ZL8jxSvCRCwbEXLumB3ujGwskevu/HkqPvOF8diQF1ERDOMmIfxevjRc16U3vOVBRES7t8uzgmKNDFk4C9ED2uPOZ56HN03y0BpiwYKFfxU0AlDDsm0lyV3Vxt4lfSE8RsE4GtWTH0kiFJK1p/u0kxMjYpTWZZ8jOxNBtwuRUASpzZrCXTfPGMLhfwojdDIcqUCX/TvjyJNPxegZP6KoqBSe4grE1xcgXix5KuQfEfLnqJUOmx1OuxNtGjTG119/jV9m/JLsObsVjOFv0bw5Hn/lBXh798C9v/6IEcsWYlpJPhYEAlhZUYGlpSX4BQG8uWERrp46EUvaN8Kzb45A8yZNceOgQcjYWIB7j+0PtwgHv3wmJ+fqFeHzyryfsKJZXTzw/HNIZ3+BmvXAtmDBwj8EGkySiBclf1Ybe5f0yej0cTtdSuxb9rndsIlGqtuy2JwODU/0i5YdFY0/tXFDOLyerdfsAYyhCpw6tHFlDXxXMB6bQLduXbDSX4oNq9fCGYmpQLIlHEh4nLCFhFwDFXKWCAp7AqkpLvhLy7Fu7VrZs2M2BsMhtGzWDM+88grOfnwwVh/UDuOcITywZA5unDEdd/76E57f9Ae+q5OKgU89hvdGj8Y+bdvhjnvuQtnsuXiw+5HI2lyKiF8sDrFIEiI4Ry5ZgLkeOx54+hnUyc4RS4WTtm/Nsz8r5NWCBQt/L5DbbDZ7KGbD5uSuamMLW8lN9gJjCMmqq6HSrWiGxOIaccLD4NSAQTmn1I8QO3LJzpSMDNjsO599qjpg7DtHz3TY3Vi3bgOWLF6swxpUi/j1sTbkpGXAKT+KN2/UsFNG78T9QcQrgtouwQ5ciYJiIL8IFX7Rv10ODbOsCnwq3S4pYvmcdfbZGPzC83j0zWF45L238MCo4Xh8/GgM+XA8ho4ahYsuvAjZWTl48eUXMW/cRxjc+VDsWxZBxeYi2EMhnZz9/T9+x0f5a3HLo4+iVfMWiMYj8OqIoSlbRw51e+X9964ct2DBwt8TZFt73F57944Qbkpys/Yg023fE5SkL6SZYKihEjCFQExDD4PBEBIOm4Z2GhfXEHI/nXvW6UHRxnx89/00PPjQwzjx5AE46ZRT8dvvv+t4NbtFUt5FK0JwxsVQESsBqSJAMtLUKrG5XLAL8UKsEjboxmUpKywV0ndL2tmTeOdg4y9n1eKoo3Wzs9Bxn7bofkBXHNCxIxo3qg+f13ANjRj5Fsa88ApubncgejhTdJpJu8sOW0YqPt60Bq+uWIDL770D3bt2VY1+zep1+HbaFHz62SeYIMLjmynfYvHSpSpISf479iGwYMHCPwVJZTbqcDhKdUcNoMwghG+XpbHu2RMwgIQa/fYETkGgWjz3y1oIkL8rZD/3coIP7q8J7XuEmDmkwoL5CzDkgYdx3ikn47TTBmDEU0+haX4xGhaVY+iQISgpLQFHv9wVzCevy98kOZJAZstmsNXP1U5ZPKqdxiST4/EE4vJ+QX8FCkrKkOJJQW5ujpzDF981aMVEVQCEVQiEwiFtTGb0z8QvJuKV+x/GBU3b4qgmzRBIRBGTP296KiYVbMALS+cJ4d+F/v/pi6VC7P995hk8f/2NmHj7/Zj1+BDMemkYxt33CAafdwnuuPoqTJs2FXb2MrZbc+NasPBPRJL0/W63m3EgNYKpDjqF2lKT23sAIT/TjbMFQuuM/9dEGlMOkgCZ6LhTFlsMTiVXPXO34HWc/3XuvN9x1713o3//E/DM048htGItzqjTGkOP6oc3jzkJzx11IlZ/Mx23334HSsr8IiTY43fHJ1Br9ohQKC0vw3vjxqFJag7qZOUgJslltJGmStaJcFQ1fGr6pZLmVeWlaNSgERo2bCjCoHYN0HTJzJw9Cw/dcjv6ZdTDOa33VfdXyJeCFLFepqxZjad+/QFn3nITLjj3fHw16XMMffRR5M5cgEH1W+OGfQ/Ele064bqDeuKWfTrh+uxGaPbHejw66Ho888QT8ilEqHCoCQsWLPwTERM+DCS3qw1T03eJ9p1eHY11lyBHagTONqwPm8thSiYFO2bZnC7ESfaiRXvc8vjksd2Bk4iUFJbipltuwZiXX8SpWXlK8m8efxoeOOgwHFWnIRyxCFq7PHjyiBOxauKXuPqKK3SGLK9o5uxMxbSYi4tx9jYH3nr7bcz/7iec2akn0koCiAbDSvbCmios6J7i4GacbHxtIoIl5UXo2asn8vLqqAunpmBv3tVr1uD+G2/E4UjBpft3hYMNsyIz0xxeLAwGcM+c73H4JRdg0KBB+HT8ePzKd2nYGn08mcgtq4BP0uguLYdzyXJkbyzAvmkZGLRfNzx0SB/MHTESTz30kEYdMc8sWLDwz4Nw07ZkWw0oG5SWlnriiGdVpQlXG+aj6cqpnAwh1kSgQuQJXSSaSNhEM7al+RCIhBGPxeETgq5uyqlVc5atrgd0xn7p9XFDt+PQo25D1BOxYYsFERSSiwgZlhUVop3NhReP7A/bjLk49/RTMXbc+9qOYLc74eRom7L4AwG8PPx1PDL4AZzWrAV65+Qhvjkfifxi2CR9bHPgcNGJWEIsDBEADerg+8IN8IsgO+7443RAtHgN843zB5QLWd924y3IXL0Z1xzQDSkiN+J2D1zyuI0VZXhk3nfocGpf3HvnvZjx/feY+8lEnJlZH/Xm/4Hoxk2SpwE5V4RWMAJ3VKwfEWgRTsZSVoROkp7BR/fD76M/wqi339GJV7b9KBYsWPi3Qknf6XS649FoNnvN7hFIfpVj7Un4ISH2tRuN6Bf5rYgLQYv2GeSwwLLN2PfqgkKD2nr/U07GH7Ewfly5AlFbAiFEwBaCiD0OWyCo9wwE/agrz3ikxxHoXB7DQ1cMwpn9TsY1N96Am++5GzfeegvOPeds3H/ddTg5uyGu79wbrlBIpy6MBIOIsaGZHcwk2ex/4M3KRL7HgY9/m41W7dtj//076bwBNQG1bmbTPQ/cj01TpuGW/Q5Cmgi+uOSbXSyOikQMz83+FoleB+LxRx6VN4rj/WHDcWx6HlIWL0VpYQkc/grEUlPxXeFmvLdhDcZuXIW5hZsknSKAfGkolbxuKiQ/qNNB+GT4cCxetsRy81iwYEGhbJtit7uEkTP3rCu/MCOFRmVXB0m/zI9ERYhsp6fQp88xefgXFfajGDDGr0kKhN3CpkMddD3wQHTpczRemf0diiJiOcj97XILh6SBQiBRFEBsUwn85aXILfHj7tYH4tmDj0OnAj8WvvM+vh06HD/L2v3bcjzc6RDc0eUIpEvaY/EwmBq71wW7aOR2/kpPE8vEI8Tvw5dLF+L3onxccO65yMvLq5Frh+4kavnPDxmCWaPfx4NdDkOLqB0RthXYOONYGMPm/IzlDeri0aeeRt3cOvj68y9QZ/k6tCqLIFYahEc+VTjVh1cWzsI4bxgFR/fE6p774113EO8XrUVUyN0pAqS0pBgH5dVD80gC3076Epzn14IFC/8c1FZJV9K3+Xwuh9OZukfuHUI0VnXjmCCPM26/8n2TxxNCTpFYVDVfh2fbHq27A6NoXEKejH+f4S/AhKUL4Paki0ARISP3t1eEEQ1FRPeX1wvEEKyIwl1WgoOEoG9o1AbDevXBqN59MfLQ4/DKEcfj3H32RzroXwkJYUYRz0yFs1F9OFJTkLA7kPAH4BGFfkHUjyHffon2nQ/E2WedKa8VV8ujOtD2A5cb744eg7eefBq3HnAwOqdma7u30+eFR/Lq2/Ur8Xl5Ie56+km0adkKMdH6p07+Ck1FZrpLylRw2rNS8W3BeqxuUQ+DX38N1w++F7c8/ghuGvoK1javi1mb18JFgeUQkpfvcYxYMHO+/xEBsV4s374FC/8MkE+ikUhc1jUmbWUB4S2H0+Has6kSCV5fOZJFfiZIPsamwCBl+vPZiBsWxmMcvMtd8wm7wtEwDut9ME4+9xwMnf0TFhYXwev2IhHixOwiTFw2uG1xOJieQFgbYmMlJXBFI6iTmopGNifqioXgC4cRjAR1InSmLyICiITP8XEicm0sEYFX9pe4PHhu5nRs8Dhxz133IDs7R0MuqwO6h9hf4KtJkzHk9jtxS+deOKx+U7F0YvBk+nRYh5/XrsM7KxbgpscfQ7eDDxaBGEaZvxz5Gzagfkq6dhaz2xMIx6OYXLQZRww4FXWzc9U6gOxr2bAxTrroAixEFCG7R9sawmI9NJNzKlauRv7mjUmLyoIFC/8EOJz2GkfuEFtUP7pb9ghkNvrzqe1zmxAhYE9LMcbdEVLVEEj5Z+OYO0KkIbECnLLt8bIDVc2eT+HBUMvbb7oFqfvtg/u+/gwrghF45HkenzyTI2Q65flRTjgSQcjjRcSXhqjTrcImJIQdEQKPiKCkhcB4+YQIA1uKD7biMsT9FZAHICXNi1C9TLy+aDYm/P4brhw0CMcce0yNxq53CeHPnj0LT916By5u3Bb9GzWHPRSGQwSfLVCBBfmb8fTvP+PogZfg+DNO1XtTklcEKxAToZSalibvwHSKsJO0B+w2NGpkdKugS44WRzwRRXZeHsqF7EPyWWPBmAi8hOSFC65AEBWFJdpmYMGChf//sLMdNIFNyZ81wl6199nTlg2z24BaPBsRqUkLkSVU8w6CI2qyc5ZTiNsrhFwbcMTOli1a4MlnnsaiLC9u//JjLKvww+kV7VmUcHtEpCEnR8nOhLNurs4/65Bn2kvL1dVhT0+FQ7R9Z1zS5XKIgJD0lAcRzS+CraRMON+DWE4WRvz2M4b89A1OveAC3HjddfLk6rt1GIu/atkKDBbC75Hw4Mw6zRDZnK9p5xj9a0oDeO7XH9D19JNx4fWDRPuPqECj2FQZGY4iLMRvZ+goBWRaKlpKfn32+cfG/WXbJem0i+Uy94ef0KhZY6RKnsbL/YiLcAhH5V7088u+PRbsFixY+JvAJoqts8bj7hB7j/Sp3bNRszLpk+SFYDkMA0QykcgkqUgEg4gI4TFc0u3xiKZv9MitOWgtVOCQ7j3w0tBXsLKuF4M+/0jdH9E0N5wZbsQb58BWLwcuEjyHVcjNhi1VtHnG60eEvP2M0hGNurAQMSHihFO0fkmo15eKtQ4X7vxxCh6a+TNOuvRSPPbIw0iRa6s76bhLNPlNfyzDc7fcipabS3FFqw6wbSoQ7T4MW34xSsIRvLTsV2QecygGDX4ATo9b0iD3lnyjBp8qacjMycHmqFhxWRmAED5J/8TW7bD4g08xbPgwrNmwARvz8zHx008wbdwH6JGSBeeG9YCQvq00iM2MZGrSEBl18uSelVxvFixY+H8MG2f6y0/+qBH2IunLQjIUslIBIKQaF205vnKdIQy4j4TPyJ2YaK+lZfCLMKBrh5p+bXVQatzUmo889HAMfeNNOLt2wvXTJuKFDcuxqWEjuPLqwJvCsex9cNTPgy07DchOBzJSEKOFlC4asC+hkT9ulw+eRo3hb9wAH5ZtwrmfjsKYZYtx47334OknnkBOXrZq3XyT3YGNtv61m/C8aPiB3xfihg4HwFtSjLjLDi9DK8UCGL5pKfK7tsUdTz6JzOwsyT4xTTSfDLdNRloa9u12IH7ZvA5hBvA7OLNwAm1ycuV+PTH3haG4/4KLcP9VV2HaqNE4rVEbNF29EWFO/CLvySkrp69bgcb7ddQB3WrTicyCBQt/U9jsNR5WmVDSj8WizaiB7xnkek42Qp+E3W5MM7h8jcbp8zdhEDvDNO2IyumBSEQ0ap8s9PnXjvbVcpBLqfF32X9/vPXGCJx18w0Ys3k9zn9/JJ6d+T0WuSRpou07hAjdDevAlSYCwOOA2+eGOzsT7nQh3Hp5WJ6ZinFrV+Lqzyfg5m8mIqdzB7zz3nu489ZbRXB4jKGMk6S8K9B1RNn39tD/YvPM2bhRCDqjoAgJtxPedB8qcjPw33WL8UuuG/c/8Tga168vwiSUvNoE8yOBI//zH6xLcWKFCAy33aVhruzQ1lmExJ2de+CKnMYYmFoXN9ZtgX1WFaBszQZEU1Lgy8vC0rAfP1aU4qhjj4WTE7fUMo8tWLDw94Nw3+rkZo2gDBZNRE9zwDGGA4HVGvQ5r1yLxPRfEC8qFQ1ftkUr3kr4cRFMov2XBmAXgZCPGC6a9gX8LUWrHvcBGjSsv1dmgOLgavFYAvPm/YqRb4/EhxM+gKs8gLZZWRrJ0iwjB9lxB1yi2sddDvjlmtJgEItEm565cS2K7Qm0a7kvzr/gfPQ77WRk5eaCE5UYrpFqCEY5xSMWw4QPP8CEh5/AVQ33RQs4jJ7CGelC3DZ8vHwhxlVsxsMiFLp36aYCKykRt4FhMLkx4uWXsHz4aFzftTd88YgIacMiYFgmO6LFNhRqj2EO0mYTcndnZ6NCiP/+Gd8gq38f3PPgg2IKGtaDBQsW/v+DbYWCY0QJnaw7agCD9KOhS4VcXttj0hfNPj7xK0PDD7MVtXK0iBCO3akuH3tJOdYnYrhgyidwdmyL8e+PRW6ekOteIH2C2rjb5VGSW7h4MX4VATB75kzMEa17/ZrVKJc0cIx/twgIp9eF7NwcZOXloUW71jipXz9079oNqekZiAnBVjcs0wTdOjO+/xEXXXoJHIWl2D81A3Z517jDi43BcviDfmyWvHjktVdx6skDNFJnVxq4QwRlIBjCQzfcjKw5i3DxgV2RLV8tyEle/HLtpmIkAn64PG54MjN0GOiCYBjPzp+FJe0a4JU3hqNBvbp7LW8tWLDw1yNJ+scK103SHTWAkn44HLxVyOpxui9qDbcb8Z/nITJqgjHS5jaEb7gqQF92UTEc5RVYJdrqOd9+hLweXTB21CikixYci9WMYHcHaspOIWH2quVwCcW0MAryUVhYKEQahFMINT0jDfWFFNNT05HCOWwl3ZFoJKnZ1xwc7uDnn37GN99+q72Ew/JOHEWU5B0MBFBWVoa83DwMFKGQLRp5dYQKO6Jtzi/EC/fdh4rvf0afJi3QIasecoOSRhGuEQ7L4LQhkJWNBeX5GDb3R8Q7d8Dg555D29atdBhnCxYs/HOwx6RfEfI/6XX7bt4z0vci+uVUxMZNZBxhcmcSHBaBvM+OU0Je7K61XEj/rK8moMWRh+K9d96RS1x/qvuB2j9nuSL5ikQydioSiIsmHhOS10bmveD3djg4oBvfUrO3SnAoiZq8L91W0VgC40VATnxrJFz5RWgHN3Lh0rj89bEQlkVLUZbixlFnno6zL7pEhAunVLQI34KFfxr2mPT9wbJhKZ6Ui/eIIEj6n32N2IeShsqkT3VbSD/OMXiK/MKxMbiEeJf7XDjz0/fQ9ohD8e47I0VDdvxFPmeS/M7Jubbga28RH3suRxRsIObYPUXFJVi0cD5+mzkbBWvXISjWQnr9umjVpjX269ARLTmEgwhVK1rHgoV/JvaY9EPhwDi3y3vKnmn6HkQ/+hKxT79S0lcqZRxkjLHwQvgkwZIK+R0Bx5JfkZeOM8a+hX0PPxQj33lbCM2ITbewe9AFxSUumUpip3XC9glGMrFnruW/t2Dhnw2SfiIRPdZud9WY9DW0xulwZ+ivPUIc7ngCqaLxp3i9SPP6kGJ3wlsWgM/hREpuLlLq1YE3NQ2ezHTY5TglAaf0o+vFQvVBomd/gWiUE73ESPVslxHhXWERvgUL/wrEEQoFa6UlG/GUIjj21MUh1I1pK5fhld9m4u2F8zB66e8Yt+g3fLz6D3xVko/v1qzCL/5CLHQnsFgetVY0UrvHnozotEi/VhANn1q+FX9vwcK/B1SSI9FwXKz9WrlmlG1jsegU0bh71zZkk4mgr3ngZZdh+OvDkZ2dyS7CKlHsPGaza+Otw2GDV1jeCzdidjdWlxXjhFP6Ydiw1+QeCXDIZMIksS1rOossXrNgwYIFde0KHxaHQpEj0tLS5iR3Vxumpr9HIOlHI1GditDhdsHhdCMuRB+1ORCWR5QLeReJOVIYiWBNKIRFkXL8ESxCMG4Mg1xSXIKyMj/KywII+CsQDnHQMRtcch/G23tcXvVhedzm2lxEfLg9GhvPsEaGS9olQ3QwNY71I+naueuIUsRcLFiwYOH/B5K85nc6Y7UaWtnU9L8VTf+w2mr6JNpwMIILzz8fn378CfI4zruQOacsZKROTIg1EBMil6dxYhA+1Sb7OCpnRmYOWrduo2PqO+U+brcbKb4UZGVloU6dPDmeJb99GkPPIYTtToeO1SMSDunp6bpwm8c9Hg8nBtBwSYZN2h10H7F5c1eyjXYER82ULbm/4S5JHuKxrT8U/E05st3uSqjqwM4EjwULFizUDOTIeCyxKBQqOTo1NW9Ncne1YRMSc8bisWkOu71HbaN3qFmHhPQffeJRzJk1WxtyY9EY/li6FBvXb4BTjoeFC91pqUriHMLYxsbISBjReBwR2TbDC3Wi8XgMHMmS0Tw6VjzdPvKP04ORPilkqNXz5X0iENKF9NMyRACkpevvlNQUFQLc5oBuqbL45LeXjctyLIOCIjUVvuR5qbJNQeLxiGUh93SJ9cAQUsb005Ti+7GjFcVH9WGSv4oUJt7Y4qvIf1uFSWUhY8GCBQu7hkf4SahxRllZWR9Rjms86JqQflFWLJ4+3WG3dahtnD5JsSIQxH9ffRUrViyX3w4UFxdjztx5WLt2nZA+/fUx5ObWwT7t2ssVQnS2GErKy+F1euB2OREVIZGWnoa8vDpK9CRFkr65xGLGmsdi/C1Cgb1ZuTBiJcKeqVFZItxnDJ+g14gwiSvJsqFbNH6uhbsNMjeEB8ea17YH2eZwyHQZucXy8Irl4BWrg8LD5/OqxZEqAoNrFS4iMNTCEKHiEWFBS0MXL6+X33Q/eVzasYphqrRmXA66vwxhwoVhrYYwqUqgUFAw7dsLiK37thxKnst/+mvrge1QeX9NhJgFCxb+DqBrW/j0w3HjPhhw+umn17gzji1eXt4g7vVMsTtsbRgGWBuQvMpKy/Hsc89i8cJFCFQEddiDtWvWYrUs6mIRoibJNm7WHHXr11MXSbCiAm66YURo8B4NGjZQMiVhmaTFY1URmOHX4pZdSJ1hi/xt7OOal5j34TYFRiDgR0lJifa8zcg0olRDoTAKiwpRIkKK+2lNcBRLPV/SF6gIaPsAG6ojIhQpcGiNKMUaD0kKlYRYBnwPChERHCR6IX7OF0DCpxXhTfGpIDGEg1gfSWGiAkSsDVosaqWIoEkTq4j7fGKdcCRSnwgWvZ8shnAS4SF5xm2utS1D0snGcpu2Z1SnuUbfQtJuWCD6W9+F2+Y+A+Zx5m/l/RYsWPjfwiD9+Bip92ckd9UItngw2Dbusn8lRNm4tjHeJJ7Nm/Jxx+13YPXq1UpM1GaLCguxaNESVShJxCRSklGdvFzUr98AqZx4XBiEJEuyo6YfCATU3UJfPc9nmpTUhFBNGORuU22+rJwNwKXqQqpbr56SXyjIOW8TSqbU4EOhEPx+v94jFAwp6eZyasHyMhQUFGjMO0mU7xGR7aCcH5DzOTUh02cKJT6PTh4KDL6jzkYvxw3Lw+gkRTcV021aIVG6rtTy4P6Y/DasD15jEKyxEFF515gIHqZD9qoezmdzYfq0sZoCRQQIrQ0KDr4Lt812DbqxmK90ZXlpgVDYiOXBbV08hsur8j5ex/fRZyQXU5gwn/l8rreC2zsyP9PM/NhyRLflT9+Pa+7ael3lbQsWLFQPSdIfK/Xz9OSuGsEmhHiAzZ6YJBU7jyRVG5Ag1q1dj9tuvQ2b8/Plt0EWdJP88ccfWLNmjZ7DfazoJEWSTP369dFQtHvO/ZqkBSVEargcjIxEXV5WjlTReuvUqaPkw2upnZcJ0QcCFUqUvCc5KTMrU0gXqtFTe80TYlfBUFaGnNxcIU2nztZFnz4F0qrVRhtI48aN9N5l8iw+LygavU5ZWJnoSFDJ9JMkea+QCgunki6J0Hw/4zL5zRWRvM+2tzPJ0Lg1hR3TTUuBe4NBeTcRFBRajiQBM00UahQsoVBQXVlMB/M5UOGX/AroMS5btXc+l8RtdISjNcIGbt6P34QETx+hWhDyLvydmpKqeU4rhO6tVHlf05VFYUwBrefImoKVlozOgCZCiG4xCid1j4lAoevMTD8b6vl+HAOJ+c08qhoqKjRjaEXpb32XSts8zF1b/jeEpPnO26KqnTt7tgULf2/sMekHAqWH2h3OiXKDNLMxtaYgeaxZvRa33HwLioqLVFPPyMiUJV3IK4hZs2bL8TWi5Ua18pOESN4kvRYtWqCBkD9/bwErNAdpYwOugFZDw4YNlcAZ3hkUwjOPVSZmk0g5eBrPrdwQS1Kjr52ktnnTZhQI6TPdRlrTRcOPoqIigOKSEj2f1zEdqs1XAT6Hz+bjs7OydZsN0xRIfBeSI0muMniOkb64WiZ6sTykXMi6oqJC00sfP60bCk6SKDVyWkLlIgCJdCHjoDyD34oknJOTJdZLGCWlJfpuJFwSoDyGidS0cFFhoGu2dRiCYcsiwoV5RiIkUVeIAKK1w/whQVO4sA1F13Ie06MkK+mnUGIjN/OLLjCSPfPaKxaGL9kewnznu6SmGm0hXFSY0H3FthIVIKnauG4KF+7ju9OS0W8n1xvp4XO2tolQkKn7UPOS2B2Za8bod+CfChVuJxcD3E5uWrDwN8Mek77fX3Kiw+maIJXGvrXQ1wyslMv+WI4777xDKz7DLQ1NjrxmV6Ih6f8+f7428LKCmgTIStt+33ZIS0tXojYbNnnMrMhcs6KHOUZ/8rceZwWvVMd5PRfupAZukAJJlG6gciWTclmT5DjXLZ8dFnKjW4mESzcPyY5kw/4CvBeJoTL4XN6XGjZJlI3GTodLhQPdN5qF8p8RJZShhMtr9FwhcwoGNjpTKDDfSktLUcFhnpOExjS55F3p++etaJmw7cNMBUmYrhv6+EnAfB8KiURCCFuINjOTz+QUkpEtbiSjDcEtFlUyv5ivmlAjL421sYtWQLAiqPnAa9jOwMlvsrLlm8pJ5vvQCuFsX3SXUbCX+8s1/9SNJc+ltcbvw+AAusyYRuYnr6eFxHPN78g2Er4/TT6WF5YdU/Cai1oQZtsIo7BSjIZ0Whx0baXKNzQsEv42hIcKHLFiODObITgMAULBxrUKSQopua+Z/1yMMlhVm4iRZ1omJN1GFholhO9hYNv9Np7Hn4Kt55jY/jdhfA8LFnaGZEOukL6zdqQfjARPdTkcY5XgdiiU1QMrz8qVK/HsM8/pPczKbIK/WZnoZpkxYybWrl27ZT/Py8nORsuWLbUyMvSypKhYCYLgcRJA5fvyjxWVa3YK47lclCik8pI0TVQIgZUIsVKjJUgW1ECV4IWsNCJHCJr3VY1TCGPDhg0oKCjU58k/gfFcChBqnHwOyYzar3mM55rgb5IKiccgQiN9JDzzuOFL96G8zL8lwoccwOsIEj3nEKbA5Pkke6abxEZQ82f6GaHEdBH8n+4UtiOQeHkd/5x2J7IyM5XMmA/8MhQQdBXxPCXwpJXC40wnF+ZLemoaYiLQ6tatqy43PpNtJCT7Ck4oL+kDmzaSr88VrbAsOTevjhGJpUJc/vh8f7kfmzdvVtddWJ5HAUANn/cn8dIaNC0QI9+MdYTCUr+1CE4RmkaElnFMrRBZmDZ+G36KSISN+0aQAReNnJK8Yf6aCy0QrwgFI5xXtuXbclsb12VNgZJOYZK0QPibwtynDfJGewjdWoaFZbjGqPQYAiTpRhOByfdmI7uRO7uDYUUxD83vx7UBbie3tuyz8G8DST8UCY72un1nJnfVCDap3OcJYb21J7NmkYAXLlqExx99XCsdC70WdK2AxpoVjxWZET2rVq/CqlWr9ZhBaA4cfPDBaNq0iZ7DY9QOWSmprZWVlimRscTT1ZORkaGVkORcKsfop1Z/tFQ4VnitD6z4Qg5FIkAiMWrjTr0Xz6sIVCjZqd9aKi41SFonTHOxnE/XDwmE2jZJlNo0NU1eTy3aIMWYnLNtiCvfhe/E9FDDNveZMN+XC11KjZs0UXJno7FxHjXjsBIirQK6HkgeFEbU4Pl+dJ8F/AEjP5L3NGHe28xzEhHzlu/A7crPp6VDjblMBKKheRtDMfO9KEiITMlnkiPf13SNMa1sjOZTqfnLTfXcyjDTULdeHXXz8XqSc35+ATZv2qTPMvPQJfenQOLMaZxchqTPc3lc2yUkv/ldHGJN8RuY9zfXDNOlZcJkqJUkaWR5YUQWrQu+E4UOG+4pOOi+KxVr04i4olIgVpRaacazjDYEuTdJV/70JH1b2ZQ/vpdhjRghvipQ5JlmgzojtFimtlgcIjAMC0QsE7q7ZFtDfJPnG1YYz6cQMRrZuY9lj3mvgoQLnyXfVOsUl2SatoWR9srQt0i+E99Ft3Sd3K//jONbztspeLyq51r4X4KkHwwF3vZ5U89P7qoRSPrnS0F+c09Inyb0d999jysuv0JJwCQDk/SN2He3VkJWMpIKCduoQAYRdWjfHvUb1FfXC0mPBTs3J0c1qc2bNykJsmNXVlamkgKFQll5mdwvpNqYcf+oaM5lWiyDUsFZ+Vmh1Tcu96F2zueT5FkRSWRGz9400UADIiCKkhUC6jqhlsZKR4JlGk3tmVojNV1aEASvYCXkudRa2RBMwcJ3M8Hr+JuVl6RQr349rcTFxSVKOAQFBYUUtViSCjVMatckg2Ihe7Zn0G1j5ltlmPdnGkwSMtsUuJ/Ht4F5eXK3nsOfJMCkz56C0gSvN5+x/bOrAs9Vf728A7V75i1dbHwgSVPvI7+07UPyhN+CWjTzjWXAIH3jW/Bx1JTdcg57abO88Ty6xtigzSgrvnPdunXkWeVGHlKgyPfTjnxyLFMES8BfJgLHsJwoSHhz4wkCXRnvKP9k4fONNT+PkR7DfcfyQLcgyyHLOC9lIztdYizjBM833G6GksAMpzXBckPBZtYNbQ+Rhe5LCnXmhVPKFy0QdT3Jd+T7sszQTWVYiJUsEFmMthDDgqViom6tpPCgoOT1FK46PSjLR1JYmYu2i4hyYXyRnUHfUt2YZh7pPm5zy/xdGTzGW26320BVO3f1fAsm2P8nGA4+5/Ok3JDcVSPsFdJn4aX2uUa0eMP0N3zCjEghyRqRKRXwB/xGoZdKvWD+75j81Vd6LSsFI23237+TukPoZuB9aLaTCOlCoIbNAsrKRe2NGj8rHQtKo0aNVItj9Aqjeng/unVILpkcxlkqVbkQDwuhal5CLlznqHYvxCuExOex8DM9FFrcTstIU9Ll/datW48Iz2Ea5D5MW7GQjpwqFcujZZiVmpp5aVm5vjfvxXMJkhIrLiskKys1VFMwcCHooigSDZX3q1e3rkYj0c2Un5+v+VL5XN6X72WicgWvfM7egEFaJMrdEcN2kFP5jsx7FaKSd0ybkS4jNJXRPMx7ukxShbR4TN+TF1d6FPdzIbkxL+kWUy1eyFvvyXMknbT8SKpMM0mO5zLdzHt9B3WzVA9mPm4BfybT0ax5c+0BvnzFCnm/UikPceTkZquCsWnjRl7Mf3KJ5JlaKoYCQaHE+qDWlBwn0bMcs7ywTPCZFHBUakxrTh6n+cf80rIjwoSuUl5D8F35DAp55oOWC9ngMw1LwgjPNS1n9v3QNg/mudzPyzGtvG4VKoYyZAgOHuNv0+WllopaI1LWPIaLjOlnXaHQYt3gs1l/tubddnlYJYzyoKqGljW+s5HPJna2/W8E63goErlLvtsjyV01wl4hfUI7Bqkv3SjsuuZK/zc/vPmxbPj5559w5plnqlbGyturV0+89trrWjhZmOleMfy4hiuAa0MgiFAR7Y7H6V7hmpaB38/KVCHXBpRkSPpsaCQBBESL53V0J7BMcU2Nhwmle4OaJdNsFjQWWDbuUqOilUIhVCKatqERJTUkKdxOl0Msj2ypHGko1agfI/KmpKRMBRzPY8Uw/MGyiLlPy0L92vmbNc/MysHCzorLjlgNRYixh++8ub8a55Fs5TymjXnBSsWKSO2Vz2SoJwemIykYgtCAvo/8mc/htbIz+TkqV8yqYeYH34HfhWGhcSE3uTB5xs7B69ixjd+E2+bzuc0GW7vNKCvUnkn8fBeSouwwbrAL6D00/cZvgmWDlgTLEvOL53Ah4THiiVbb7u+8C8jFjCjjcw455BD06XMsCgsLVIEZNux1HHb44ejerbseZ1+VUaPeRc8ePdUamTNnjlixDdBALNlSUUo6dz5AFIgwli5dKgv7sdjQunVrtWwpRPI3bxarNlO/J8sTXYAUALm5uUrEVAJo0fI6QwmKo169evqdKDhYHwpFWeA2yzbrEfNF9Cb9BkyjmT9UqngP43fyRZMwhLThyjKEitHgru0XomDwe6kVLUJAG9cpQChYkkKF7i2mV9tBkoJElRNZKIQpPKi10go3GtvpQjTuzWdpPZPFLP9GeTXWxsJUMr0U+ka6uct8A75TciO5T/7Xf8a765YeSB7X//7+YF2PRKKXSV6+ltxVI5D0L5AMfGNPSb8moKSaLRXh9NPO0EY9FsiePXtKRRklBTtHPoRBLPzbFtv/NrH1a/FjsmCbC0mQGjTdQyowKChCFA5BbYjk8BGMiec2BQg1U4aE6nn8LefxOLfZQ5cVkPdhI6RRVIxOYtT86Q9mheNxNjCbPXNThehVw/LREnAIWRSrtkfBwVfie1IgNGvWTBe2WSxcuBCzZs5Si8mofIZriG0PrVu3UuHBtgaa23T70JwnONYR84DnkwSozfH6IiEBalJGY6VPnx8kIetVmt1JGMKFCyswhR8jq0gs69avRSJm3Htn4BHmOwm4QvJRz5WHaIOvHpcKzF7DsqZVZLguDIFVmzrHdOp3kW+k+SR/+j0kDczfTMkvkhTPqy34PiQ+pp4uwgsuuBCNGzfBK6+8LM8Ko0mTpjjppJOV6KmBn332Ofjll1/QqdN+WLJkCT6cMAHHHnccevXspQKBQn3VqlU4qGtXvPDCELTv0BE9evQQAUHFwYH3x45Fv5P6o36d+hqK+9HHH+K3335T0qdCxP4tLCc//vijvlv7Du21DrmEDJbK86gAsV8KyzAVsczMLM1/Kjh0SZoRXmyfYZ7RZUjipwDje1IhYjsJyzHLuNEeZFfBY5wXNYSNLBRKFAi8lvfid6RQMeserf4KSQfrNMsCF+M8QyFyOo12C1oS/G1GZ1HpMfuNsIxQQKhgkbKrVopYHdxWqz3FrF+GJU2h4k66ytRFps8xhBSFCvcz4IOWEQUK02OU3F3BLD9cczHOT4oLYyu5adYfY5sCVTeNc83TawnNPzvdrvHTnU7PWGNvzWCTD3OXvPRD/zPSl5emdjB7ziyccdqZ2JQk/YMO6op33x2FvDq5SYKoKneq/jDcy7O3JyPjNwua/tLfZnsD/7hv5zCEh6kJca2RLpI2jRiStY73I4XeCMUUjUwKOAWGVhjZ9otmzNBPVlRWtsKCfL2PS7QYPZ/CQyoILRIjXzzqW2Xcfb5o+LSCaLmwQhkNz2mq0TVq1FA16E2bNmnloVbEws200B3ESsGGYq65EAX5BUr2fAYLPdNEbZCFnqa6hnRKxWZILSuB2VjO8wlqrBvWr1eyMPN5eyLlfn7LUiE+EgZBq8o4je45pz6HWj6tJN6bGnhVoADVL5R81vbQZ8sh5jm/g+HuM2YU47N4mO/JRmK+T21I36y8JBJW2LCQF7+fV4T3CSf0R5cuB2LqlClKbhSOo959V7ePOvoYtGnTRklm7tzZ+Oarr3Fi//5o3769fgc2xlP7v/TSgZg5Q4TD/p0xevQorFu3ToRJU33n/nL+Z59NxMYNIsQlLRyJdsmSxdoQTquigwiKV1/9L7JFqJ1z7jnapnbOOedi8uTJ+PSTjzFo0LVYsGChCoR6IiQoUL6bPl2/96GH9tb1t99+g2lTp6KL1L1DD+mt5fCrr77S57Rt0xb7d+4sVmspZsz4Wcsx3YfqpqNLR9JEhYMKQUmJWOtiAbKnOgUSvznb11jGqNTxmzBf1E2rSgNz1/iuvB8VJn47rUuyzfflmgoT22so0FkHWSZYJ7mYDe3GN6JLq5JAIbGzTsj1tFC5kPipxJgCg/uohFGQ0NJQl5UIFx43r2H51HYU4Su1SlhPdDh3U4BwKBRjOHc+l8KRZU6FTVJgGceSDfCoXNYZulzzsc74jlJ/ovLcXnLPX5K7awRbLBZ52m533vi/In1+KK/bh1+ksJ/U/2TReguVIHr16oUPPvgAuXnZ+sH/XGxPAFURS1JYyH80Hg3yMRY9W38bq+Qe/kr+q/S7EljoeR9qRqwYJEia33xfDZkUUmFB0JDEZAVghWH+GAIl2V4ii2rqus3G6WTbiSwUOCRBMwST6aN7h/H+RmWhvi8pkwNssM0U4cBGPloNPJlpNAqwS9sUGEpJ64VtGhRarGQ8bpj9W81uzR/5R9eaVlJ5CL81hSwrIC0ZusLSRDMrEsHCNPIa3k+SJNtGHhuVOK7aph6j77sSjONGewAFJC0x5g9dfrRGNB08T25KsmZDcVXgPYxTjfO3B4/zELVk5tFGIVvmLfc1adJEheA+++yj5PzTTz+iWdPm+K+QMF1tF154MdaLgGzSuDFmz56NLydNwnnnn699HZju/fbrpGn79NNPsXbNGvSUsv/GGyP0m5cKyTYQoX7HHXeo0KcrZ8q336r7a9myZSLoN+KYPn3QoH4DvP32W6gj3+e0U0+V+jQDxx57vJLNiOHD0K//SUL6C9BZiHv6d9N1IESWL3ag5P45c2aLBRxTi/GEvn0xbfo05OTk6jNXr16p1gp702dLmlnWRr7zDmIsk1Jm+Xw2ZLdv3wFNmjbFIrFK3xn5Nvbbf3+c2PdEtTTGjB2jSgIFGse7at68uRIo32+9CDe6LdkJkPlpCH4hM1pT8lFYL+QDKGFym2Wc70WiN4U6rXdaRVSG6MZKfi6tI6w3bOimNU53Gn+zbPBexrbUOykfvFbrhJYFXm3ALNeGIGFDO926tAhI6IZ1YAgVQ9lSkheBocIjaVm4VahQQFBo0JqhwBBBIQuf16FjRwwYMEAFAtNQXWi6bI6gWC4NZbvGI2wSQvqx1+QlLv1funeYcZs35+PZZ57XAkiSOLT3objxxhtVitYkE/4/oXLBIlQ4aDnX/5Qgua37dSHMtQlSNhcDJFbVeqQgMd+4sGBTcyKBm0KDgsQQHkbD+haBIdt+FRaG28pcqPXpvaRiaCO8CAU2lJP4tIOZEICpmbESqRUk2xQ8fCZfiZUlXSwGuiUYdUXNiQsjeQoLCkT4GY1+tPxYcfhcChRqzdk5OSgqLFLfNSsG84UVm8fpI2YWkHjp/mA6tNLzocwT+UFBly5kTW2RoJDlPjPneB9WaqZ5+zzmubxXbl6eutNo1a1dvUaJhnl68MGH4phjjtbKvWjRItGOv8YRon03bdZMzo0gf3MB3nrzDRx8yCHo3q0HFi1ehI4dOuDjjz9Gt+7dRSv/Dm3bttXnzJw5E5dddgU+/+xTLFm6VPOKgo7CZPyE8eouYnsR35WCgqTWt+8J2ov9+eefQ6vWrXHGGWeo5dCqVSsh7DViBXRQjfWbb77Gf/7TV/ODluPkLyeLJZ2Hww47HOvWrsVHH32Iiy6+BAsXLsC4sWNFm9VOP7j88ivFYszHmDFjtC3qhptuwjdff40ffvxBBNZ+IlyOw/jx4+SbsXf7Jgy87HIVTBReFAAUBCR+uiivuOJKTJgwQfO6bt16ev0ff4jw2rwRH334ob4Tv9FGEWbMVwZOMF1N5R4UjsuW/aHWysSJE7Wc8/qNGzaqQrJ61SoNNzb7jzCvGBDC37SCqayQbMk3LPe0PmhlMz9YrtXykG3DEmFDOQNFEtpZkkoUyx3bJBikwjY6lhOzvJv1jdcZEV5G24r24Jd7bIly0qsMsExRYLD+DThlAN55d6RYTey8ajTYVwd6D4P0G8t2QXJ3jWCLxsLvO+zOAbUdS7+2YIZydix+LGYkyYAmPzPKgkHmJoxCsy0xESwAPM8QEga2ESRb9+hvc9ETdKkKyQJMS0QKNAmV2wapG1oVKw/3s7JQOFCjIhlx3CKSQKGQNRtxzfaTQIXRK5eKHFNLbZiN2ax01LhIwLwnSZ/kTzLlmSQ6avJSKDRN1LToQmDDpEYFSaUmITtFuKgA2aKh2XV8JTZ2069PrZ+d/gy3XEzNfLoU5GQ1yRmua+Y3n8Oy2KJlC9UWqfmyUtPSqUhWfJ7ToEFD7VvAbbplSMxthMiZfvrx6S+nZntwr4N1Pzsvzpo1Cw0bNtJ5Juhq69evPyZ9OUldUH1Ee6ZLYcmSpfj5p59w4UUXKfEytJmCoVWr1iIspmt0WsuWrXDeeeer8GjVsqVqs8uXLVch8/TTT+Gmm24W4dINTz35FI4+5hhtU2BUGImM70KXzOmnn6HfISM9A7/9/hsmjJ+g+U5NdNC11+KnH39UoifuuOMubYv46uvJOPzwI9T6GypWDfP/sMMOUyud7qU+fY7B448/pm0cA049De++MxJHHnEkli1fhi8+/xzt2u2D004/HR8Lqfc/6SSxLqZreeE4WCwz555/noafvvLyy+jeo4fmD91n1153HV588QV8N206Bl13rb73wQcfgpdfekH71Fx40cWYI3nL70kLxXSJfvDBOBWe2dk5+u4UJhwFOCHlkO0aTZs2U09Djx49hegDmPLNt9oW1aJFc22z+f33+Sq8KAjo3uE3ZTnjd2LZ5LengKYVoIJAfm8ZUFGer3WI58jC46ocSVlmWTnttAF49rnntNzxuupCy/eekr5Uyikul6M3K93/GgYJsaIa2hkzx8KfCYPaDDFQNQyhsO3a2EwKDV5r/uZK/zf1GWPboE8WZkNrNjUjkvGWCiCkawoQw6WVtEaSWhatC+6ji0ob2ZNuHJI9CWzDxo1yH6Ox1rzecHUZUV8UFByx1HweI0moYNBtZQo0ukz4Thxp1Uw1hUWnTvvjkEN6Yf6ChaqtkgypNbKy0iqhm8ZsUGf5/f7779V3zUgkFmFqrpw7giGc1DhpvVLz9vsr1LWRk5uj2iiFJkmP78u00BXF8yXpOsy4WhmSPyR+unE2btygbji2txx44IFK/kzX+PEfoF69+mjbpg0mfjZRCKsxTj/tdHz08Uc466yzValiW80333yjDcZs/6gv58+dO1fJ/JRTTlHBwj4Q8+cvFFJz6/0nfjpR+z4cfcyx+PTTj/Wc4447HvXr18Nrr72G444/Xhunh73+mpLbwEsH4uGHH8IBci3bDR5/7FGcK8KJQu7bKd/i2kHXKml+8cXnGDhwoAi8L/HjDz9s0X7PO/c81ZDfGTlSrYbevXtj9uw5Gi1FJWP8Bx9ogzjdaafJ+33+2WfaCe/oo4/G1KlTcdRRx4jwGqeWVbNmzVWgXzrwMgwd+qoInHbqjnpOiJYhtmx4ZwNxoVidzK+6depg9ZrVmD59Gi699DItM2z4Hjp0KE497TTN83Hj3pf8PEsF94wZM9RFRjcPI7Dov9953ZLSJQdNhZbteyf2OwE3iwVFpaUmii7L6x6TvlSWpWICtTJ+suibZglTaezdFqxIWw/ouTVItIV/Plgwd4QhELYeSwoR+WkKfqPCmEtVMMomyZ4CgDAECQULtSyzQdAY24fWxVahwQgfIwLLcFMZDewkG67NBnhaH6zAbNRjkAHdWua92Q4hCdBqUa9eXdH2GyhprlixQjTwckmLkfa83Fy0btNaXQMcckTbKIQcTK2P5M7ncGRakhzdYGb0Fy0FurzYQY8qEK/LycnREE42JPIdKEDYWY/Xk5zYcMl8YR7Sz819Zr4yDSQsCi4KFLpT2nfooFr+zF9mal71FGtkf/W9F+OryZP1vD7H9kHXrt3kOqe6iWb8MkO1W2rF9EdTYNwkpLV8+XLRiH8XAp6Is84+W9LvQr269TBFSP6jjz/G1Vdfre13dK2dceYZGP3ee/rt6JJ6T7aZd0w7v9c5oqXTynrhxSE48YT+8pwOKnQZvLBgwXwNk6VrkY3PF110iQio39VKZNsJBQgF2uAHH5Rc4yCGfh3a5f777leBQ7cPrTY+n3kz6NrrVFj+8cdS7cR5Yr9+KhhIyIyGmzz5S9x88y34+qvJ6N69h34XjjrQtl1bfCLvRZfcxx9/iI4d99O2FQolLcfy9N2B5e/U00/FNVdfqe8jr19t7BXSj0bDt0umN5DNFCmALYXS86RgpjhsDhfNaRbibZFgbGCqLJwPyy2FUk6qTocXQ5CwgrLg80NzsWDBhEGnBoxSt2MVMoQGC76cL9s2XqKnJXUs7tNzDOjZyWsMbD22FVoy1VSnVkzrg5YDyZ7WiOHGSi5CWBQkFBK0OkjOrPC0MujSYhsJSY0LXVgaupoUOLw3rzWsmrCQaJm6DNhWQGtA6pw28hNMMkmEhE1XEF0yeXm5ou1v0vdhPeJosYy8opBg/w66Hehio7uB4H6+E4WJCh6pqhQITC/dqwzrpFBg+xqFALOf7h0+l/fisChU8FYIsXMdiYbVHXTKgFOF8D5KRsKwwTIFq1auUguiW7fuyC/IV/cQqeFQ0dLZGN2iRUsl6JkzZ2iDce/eh6owoRAZM3qMBhq0bNlCtf1VIkjZ8EuhwNF1G8ny0ssvqduK7SYfThiv7Qr33XevCv2rrrpGI5H6CXFPGD9eo49ycvPUhXPVVVdj/u+/4cAuXXDbbbeptcaAgquuugovv/ISNqzfgB5irdA1NXz4cHUpff/ddPz400/6PFoiDDw4XqwaRkVddfU1mpcLFy7SwBMKvrfeelMHlKSyUB1Q0TjnvLNx6SUDxUqtmVs9WbaDLqensbx77Ug/ua42xLxs4E51t4oFY167PZGdsKGJkHhqImHzeN1uh0073WwDh5D7PrKILZ3wJeKx+lKAckXAeCWTpHxWJVh2hp0LCa20tK25LYW88rYFC0bZ2Xk5MwUF16aQUP4VUqE4SYoUwc7uYZYzQ5lh+dOF20lhYiwUImxUFwtEhARJhw3bGtFFISMWgDauizDQBndaI0mrxLRM6PoicfN6rtl2QrBdhdcxCkhDa4X7qWEbPWWNcEZaFdTGs7IyhBSzUJ5sX9GoFDmXxE23EomRs7Cxo6HUWSV4+s8J9oCnS4xpodDgfQ2BZkTOMMY+WwQKx25iHpCYzTxhh7bOnQ8Eo4LYCM7G508++URzlc9gwzQbsxnVNHfePD1OK2Xx4sWqrbfftwMKiwrUfcOQVhJt3759NdSUUVVs62CekaiprVM4DBnyvGjml4t1MgfTpk1FdlYurrjicnX79D7scHVvvfXWW5g6dQqOOaYP6otlQVfYRZdcjGeeekbHkDrmmGP0WzEwYdasmdpAPmLECLE4LsLYsWPVYuAYZFp+5F12xTr8fhddciHOP+8CIf2aBdAwL0Vw+8PuaLNMe+b/hvRrA/lgnuzsbLd8IKcsKZJwr2g6TjHl7DRZt0+GlA+7VI5DxZzPksKSLr9byd5sqU5ekRIu+Zc8cyvkDnJeIlc2RcjEU+W8VDGDjCO7hRRI9cdSULDS6v/GocrYsss4x8K/CVtLxNYStX3ZosCQFU9MHlIKMLeTgsU4z1iojZv7tpy4DQyyNIUGSZ5WAre5Nq0ILtzmWE5s8zDdVmy7oHuLwoDWCNsEuJ/gPRjVYlgfWxemy2iI5DMiQqyGhcDzjGMM6zVmcGMoLqNbTEuCQoBCgx2nOOQ4LQpGBVHosF2B53KgQV67WawWNkyT1NkozsH52HdkzRpj9j26ephG1jWNjZd9dHWRM1ZzUEY5pnkqJ/AcnssoMXbIY3QYhSDbTthuwkgsutXWiBXBdoXzzz9fhMA8tWYYVUR3GxvaF8xfgAsvvFB7F8+Y8QsmTZqE7t27qxtn+fJlGvnENhb2RxgxYrgKGfaXoDBjr2Omh+0wO6MHCj+m64orL9fOqTUlfQpY+TabPJ5QO5stuzi5u0aoqpT9v4RkZlooVNY0ahOhEHdkJ+wJ+ZJxt83hcHnEotjeBSUvTguki1SpTCkyqaIZtZCCmyUVLEU+nNuwQHaAUy50yXGb9qatlluL1ZZxx0ZHFEOwGB/fgoVdwZAHRhVVckuutyw8Zq6No8m1CQoqEqJhbaiLRq0Aoz8Dj3F7a+coQ4hob3VZM3JFLQ4hamOiH8P64DEVMqKx6raQGH/zGPtLUOPnPRjVxU6IfEY4zOMVqqmq5i/7mBZaOOaQ4XQHGcIlBA6PznkcKBR5Pl1cbENhgzdj/RmxxGeysZa90ZkHbDOh8KHLidOCmj3W2XjPNDAai+4yRluxXYIC4uuvv1ELh5aOEqo8nwKNwouuPbrU2BktXwQH+xvsu+++KkDYpsEOeAzFHfHGG2LVZGo+M6iA0T47A8+hYL32+mvR78T+NSZ9WjaSrt9Kisp61qtXrzy5u0bYvpT86yAfQdlbpLdHMtEhH9YumkqV+SLnNpZC0S4ej/hsNnu2/G4uhSxD1l4psKLUVOnTy5HK1UQudsm5eUL8WSyE9qqFShWQgpysuAZ2LFA8tL0w2Xq+hX82tv/O2xZdU1hwtyEcdMMoNEkY58hRFSDJ37pt7N8WW69jmaMwoTJDAlfrg5aIkL3RrkEBYLRhcE2hom0fIhxIyBQq7MzHvhhs3+A+bReRxRAuvN64h4bb8v5R2RbrgwRPQcX0aCetJOEz7bQQWP7VIhGhQAWNbR4UGKxLdIexUxqtEQotjQJT15cxJAMFAOeDMIbwcGjbCXs0swMWCZv35hAOHffrpJYS2yw0vl/uRZh5zmfxX2WosBPBctPNN6DPMcfVmPQZYCBWyXSnw32MPKdWcfbbf1ELexlSQBwFgYL69pDdmZrqyozFEunsniYfzOn1enfIfylP9kQi2ksKMd1ZGVJmWsZjsSwpPD67WC30yVYBTtJrNq57xKyWk6rzaVWcqGnLgmwuFizsFlK8DKFgklxSaOiu7ba50v+5VC5fLG+G8CDxshxuXRuhvmwDoaBQSyLZUE7hwOgctkVQODByyuiVblgo3CYZG9bHVqtELRIRImzzMBrrORCd8UwVYLIQtCwoLPgOFARMB/cxkoptHnQP8U24j5YDhRHPoXtLhYe58D6yGG0qSQuHdUz+7rnnbhx++JEIhgNbcqg64Fj6kVjkQ5fDdaqkr1Zx9tV/moW/LcQEb+Ry2VpJIXCLCV9HylUj2e2VAuZxu91iIW8rKOQ8hxTwTlL4KCh88Xi0aTwhAiYe92xtXK8K2xeX3QkIxsobvQ1ZoSyhYqEySKomdtjWf4bwMPcZ5Fgdl6oRYksyZpgtLQXD8jBIn5o+Cd9cNLRXrBEN5y0vk/pEQVKmi2GB+NWdVJhfqKGytDLYVkFLw4je2treQvI3hBjXLOvJ8s70y0JNn5bIu6PeEU3/2FqRvtz/DREqF8vPWlWm6j/Nwj8KQr5eMUtdeXl5joqKwnSbL8VlC6l0cLBQbg853ybC4VDRhbITiVgdKW7NYvFEug1xn2g4DrttR0Eh/J4hqzyxPpx0g0lB9dSucV2fr+vtUXm/JVAsENsICt3mmr+N/iD6m6st5ZBrs+wYaxK2krcoLWp90LUUCWuILdsJqNWru0kEChvKaVEwXJbHaYWYQoP7aX1wzg524GMIL9Pw8CMP48ADusg96d4x07F7kPQFj8t73a47aoHqP82ChRpi48aNaZmZmU2lcrgdjkQdu92RLQqQ2+awuTwuT1VlzyECpbvQfLoICc5e00wqWIZwuVdMY5chMLaDjdIm4ZZKUOPGdQoJVuzdCRYL/y4YgmLrmuD21sUQClt+K42ay85gjKpptn1w+GdRlaTMJQ9XEyR9ueYyu91Wq7H0iV2l0oKFvwRCvmRuEQAb3IWFLkduLiPms6ssq3Ju07gt3k7MaW8iGmuQsKGR7EuVkz1ul1vuU4UQsIGTNjQTweKOJxL1ZZ3KqIhth77dFbZvXN8RPLa9MNnV+Rb+2aBwINuqiJBtlo3alIck6V8hpP9qcleNUWVFsmDhnwypbPZAoKBByGZ3uuPuXLvb7hXty+Wyuap0bUkltcvxQ0R+ZCIeqydangiMRGrClvA57E4no0d2QCJBOzxdRIMcTPgYs1696kZxYviESQrmYsECYZG+BQt/U5Sz57rb3iYWi3vtdlfDWCKca4fDaFz3eNUpsB3YqbCzVOhUIf70eCLGnu5pPF+sEJvVuG6BsEjfgoV/EIR8Oa6Vs6SkxC1ItdnCYh6w17rNbrPtrHE9fmg0Hs2z2RINhM8bx+KJFJtYFjt1bQHsV1JXrnYmErEcO7uXqFurOlQQ10bM3bkmKh/b1XkWag6L9C1YsFAjCGGnRiL+5hwAOpGINLTZ7Kmi97vF8nB53cY8y9sgAbsQfc94PJYhgqVOnG0oIljEKtlp47rNZhOBklBRZfQrqZ5AoWOLQsJ0bfHhlszYFiT9SCxyhdvptkjfggULfx7uu+8++2mnnebMzc11OZ1Oe26uULstt0r+SCTCTSNx7CPknWJP2JvabPFcIe8UoXCvWDByzbYWiOxgv5F2sukVjk8VC0QsETAUWI5V0V5SJf4djesk/WDQf6nPlzYsuavGsEjfggULfzni8ZLcABxuR8jhtcdi2Ta33ROMRl0+l89O8q8Ctkgs1tuWiOUkbGgcj8UbCoHT9+FzulyOKtpMCDauZ4hocNjtNl9N+oxwghxzPgTd8xcIC0b92G32RCQSOzMlJWVMcneNYZG+BQsW/hUoLy+vb7fH29lcLo8jgebReCJNWNzrcDnc8k+4cAc6tAvJdxGKTxXa5zwj9ePxGHuxc8RgW1VRW4awqYpWKSR2RrdGJzAKksrL9uAwDnIgHA7H+qelpX2e3F1j7CwVFixYsPCvRyKx3AukOMvKfF6xOHxsr5DddlnbOfxzFWgBRNtF40hJxOIt44jWsSVsPrEPvB5tXK+Kcm3sjFhfNrzxRCxTO7ij6miteDwajsUSh8uzf0juqjEs0rdgwYKFvxBiQfhEfW8Rs8fSHPFEHThs3nhELBC32+HaYeRejqyZmCxavzGjTY0B/B+iPNf8CAJAjQAAAABJRU5ErkJggg=="/>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data:image/png;base64,%20iVBORw0KGgoAAAANSUhEUgAAAX0AAAFRCAYAAACYF30cAAAAAXNSR0IArs4c6QAAAARnQU1BAACxjwv8YQUAAAAJcEhZcwAADsMAAA7DAcdvqGQAAP+lSURBVHhe7J0FgFzV1cfPzqy7RYgAIcGlOMVKgVK0lCLFSlucAgXaosVdCi1QtLgUdwjuTnF3CMQ3ybrNjn3/37nzks0mgUj7lbZzNjfvzXv3Xb//I9cKbBGoN9O7dDwbPzBmVlBQEP9Kj2aEN7MonU63pyzVlk1m0/F4ujWdjrdkSjOpioKKHn3UmvOWpzzlKU95+n+gRQL9ZLLnx9lswcNFRSXzDCeV7gP4e3SbicfjnbGCWGc2axkBfkLPAP0M/mZRQSqdTo5PZVId8tMbL4h9FYsVtVrcEtlUrDket0nylAp+Z1Kqu7u7J5vNZiorK5O6dr/xxhuZNdZYI60wBoSfpzzlKU//u7RIoN/R3frz4sKSW7kX0PqzgSTQnavzdyYdYY4kEE7/sHgf+cn630BK9vX1iY8EZlBQ0FkYL5xgFutTTDCWqYqv3T32o1Qm0ZRKZ2E6qYJMuikWK56uPIjhpDvKy8sn6pu5ZyhPecpTnv6DaZFAvyfRs2dJcfHVfUlh678RImEisVhsJkOJFcR5Gl7Og9KZpDSVJBpHVt/2FhTEEvo6owCS4mBoJgNz1JdM932p973y1yMN5MuCgninFJVELFY4XuHMYdpKZpM92WS2M5FNZAqLC7v72vvaU6lUur6+Xt/EYEh5ylOe8vT/SosE+pKM99flskQfGPmfRTCHeV2j+4Hk77zIIvfNlOjrzkgBatVn6Vgs3iE3QywpqVe9clMVRNo9RpTNZMQUJmaz6XZxrkRhrGBiMlvQXBKP95kVNit+tJnZvsGkpeeYtLK6+n3uVZ7ylKc8zUHfjlzfQJlMdn8B2ncK9F3i1zWdWVBTPoL9IhXHHASTCBoI9zHheGTOmnc8WWG6cFx34gjpdFYhpHWrxBUA9im9dH8RZS3bk8mkv9LzpJhKt+L5UldVSKZPmsgEpWGOwfJUKtGaSiXbs9m4oki3xOPxltLSTKqgLdlTUFeXH1zPU57+i2mRUO67BvoAbF9fConZioqLkIJzb2an4uJif5dMBqE4FiuwosISS6WTAK0/G0gF8hPHbKQSy4ih4P5VBLOYG83ruUDbr7xXKv3+myiZTIgppntUXhm5zpibqQytRIzCmcSAzKVTyXTya8sWdGZjBd3xrDG43q7nfZlMwcSioqKmnMd+1KuKKO3u7OzMVlam+8aNa+mZMWNG+v7770+ffPLJ+cH1POXp30T/NaBfWFhoM6bPsOOPP9F/n3nm6VZTWyOpdtZEH0ARoH/rjbestq7Oxiw92hlFV1eXffrJ57bkkktYXV1N0BKQrQX0xUXFfGk9vd3W1tYu+EtbTU21VVZWy0tGTGZ20/xAhjKQSENMIJ0Rc+nPlCJA7/+M2zCevEjVNAc5c5iL83c+uD43itIVpSW6zkpvf+pLJnqlsUzRbUpl3C7tY7IYUkKfMSbyNc/d40zKWiLRO1XftIqJJZWcKdJEmlUeqXRxcUd5QUF+cD1Pefon0CKhiTrkfrpc/l0A/ZLiEnv//Q9siy22tIb6envw4bG22GJDBcqzwLdYfj768EPbYYedbPCgQfb3m/5uw4ePsL/+9UI7++yz7YgjjrBDDz3UEn29zgzisbi9/c47dt+999urr/7DPv/8CwflxRZbzDbeeGPbcacdbPnll3fJmaLk7wOFXywtY8yYMXNoA+AqQN7b02slJSUC/5iHh6ROfMH8MyfopjMpMa9IK1G65J/v+jtA0y8LRXy4SE1hDoKJkNaZ17nO1JqdBg6uSwOhYLMKJKn/e/T5bDnMZtLJVCb9RTaT6RXT71L5fxkvKOjKWCyhMpqocpljcD2V6u1JZNMdRdki8fZMd19fX3t1dTUMqE9x5gfX8/RfT4vU0yXp/1F9+vR/P+hnBfrl9sYbr9tPf7qdLS3Avf2O26yuvm42ibukuMyeeeZp2+nnP7cll1jC7r77bgH4MDvooAPtsssuF+gfbuecc7Yl00lBVMxuvOFGO/W00wX2n9uIESNs7bXXsiJJ/m++8YZ98umntsYaa9hFF/3V1llnLYUuwP/gA9tjj1/ZUqOWtKuuvkraQKWl0rME2uKiEnv2mWfs3PPOs91229V22WVXS+v9Qw89ZC++9LJVV1VZSWmJlZWVzXQV5RW24gor2IjFRzji9XR3W3t7m6cDxlFSUqp8FQtY48LGWABOMQgY0NwIAC4qDNpLAPuAo2IZzjwy6QymH38GRRpAYCz9id+L1HzmoCiuuV2j+4Hk7zwdkftmUlvNKC+tKoeUyqsjHos1q1RoJAyuT5MbYN/LpFOZ1Ph0OtsZK4z1FKQLJurbFoWRFNOYrDqYw7Sld5kJEyYk1WZgYPnB9Tx9p+jbe8k3kMDhAkmnh3xXQP/ll16y7bb/ma0pML755pusorJ8pnkHzAL0H3/8Mdt1111txRVXtNtuu93q6ursgP33t2uuu85OOP5YO+mkk+Q7Zg88cJ/ts89+DrC//vWedsABB+ib5d3wPe6LL51J/P3vf7efbredXXjh+QLfMrv2umtt/333tx9uvJG/q6uvnc28RPwwid/+9hDXKs455xzr6emxfffdR/5vEsiXW6lAH4DtD7K//vWv7Iwzz7BSxXHhhRfYDWJGRUVF7jA1NTY2WmNDoy01eiml56euiSSTfbmvZxGA39nRKW3kAxi2VVRUiBERTmAgXKtrqqxczAZmhUYRd21EcrpPg+1P2XmOgWBqg/rnfSAB1v3zOJB41x/oYUrzYmQLQoRJOXD1+/keXA9p9cH1gjgP+EkG5ygAYX6X1IjxUlgYI+mKxYvGKZ4excDU4M8U1hwF05fua1Ye2+PZbBoTVzoda/bB9YKKboXRlvOWpzwtMi10L6JPZjLJq2Oxwl9/V0D/GUnR2++wva2/3voCxhusqqrS30YdnOzeeustAtn9bN11v2+33HKrS9N7ClRvu/12O+OM0+2oo46xKVOn2G677mYvvvii/eEPv7djjz3WysvLsVN7eIBtojdhb7z+BoHb6quvJrAus/MvuMCOPOJI206M4IorrxDTKfMxgIgA/b/85c92+OFH2CmnnKxwj7OOzg7bZ++97d5773NNY6utt3Jg7uzstO7uLoF3ylb53spyq1iip89+sfsedu9999r39HvUqFH2xRdf2Ndfjxdz6nCQ3mmnHe28P58rJtAwm5YBEf+NN95gRx91tBh2xv0D0IxDlJWV+vjFyCUWt6OPPtLWWnNte+/9d+3Wm2+zLmkXMNByaR11tbU2ZMhQGzlyhC277LJWVV1pfX2zGAzlPH36dAdTNK25EQPnzkRUJXNjDP21kQj8AV60tm9iFP9KCu1nTprXc8qWV8GsNafJbiD1JXtgxD0qt0wsHusSc+i0LOtGjEbXrqBmsxWKMST7Ukkxk4LugphcGFwXc0gn4/HiCfIyPficjfq6sl09Yi6ZdHu6r6UlDK5LYxVzyY+X/K/Q3FvsfFA2+1RhOr3+7fF40XbfFdB/5JGH7Ze//JUD+ZYCz6GDhwiMS93MUiWXyWYEejfac889b1tttaXfQ5hZMLH8+c/n2SGHHGqPPf647bTjjrbaaqvarbfdZoMGNcwENiRf78oCplgBEm1GHbZPz4vstFNPs1NPOdV22XUXu+qqKyU9F7upBCmVf4XxYjGW0+y4406w88//i8fV2tpiv/jFL+yVl/9hDz081tYU2LrnflUD4BFOV2e37bTDz+3V116VZnCj8rCVTZs2TcD/uf3j1dfssksv9XGHq66+0nbfbXcfm+hPEdOB2QwfPty2VhlVVJRba1u7wu60trY2B7HDDjvUfvCDHyoPV9mBBx7oea2qqtI1bolEwnp7e622ttp+tOmP7CgxiJVWWsl6FRdAPWXSZNtzr72kgdTY5X+7zKqrq/tpA1n38/X48XbVlVfaaquv7mlwUHdwj7kJjDJ5//33fIyG8Y9Bgwc7Y2WcxIRNAxkF3xYVFnkd5J5YIqm894MxGHWQ6vsTNaM/qkf/kc6IqURp+iZywJcfr9+F70pOhDU35+/myTSi9OFvYPxzpl1CS4/6QJPCTaqsW+MFMd0zjlHAPlgwitkKlpLpTfROKchm29TupbXYlMLCeHNnXzZdWVw8Te0Cc1ie/ldIHaJUHeuZTDalhtH9b3ZdSk42e/fdd2UHDRqUlUSaLSkpyUr69qskWbmSrDp+VgxA78uzu+6ySzaR6M22tbVmN9l4Y393xRV/83AuuugiFjpljzrqiGw6k8qKqblLZ5LZjo72rCSkbHt7W1aSeDaZSmb79C6l6xGH/yFbVFyUFbPIvvjiC9lJkyZlp06dkp02rUnfNOub9uyhhx7KIGX2yiuv9LimTZ+W3WSTTbKDBw/Ovvnmm/6MeNLpZDaVc8SdSvd5GOutt3529OjR2Y8/+ThL2SdTffpCXVl/+++/Pz09e/ZZZ/qzgeUEnXnGGVlJ99lTTz01m5Fo6WEkEyqL7mxXd0e2u6dT+el1v5dccrGX3Y477ph96+03s2+//Vb2mWeeyopxZNdZZx3FVZDdcMMNsh9++CHLyty9887b2SFDhiid6ym905W+RL80hHp66KEHswLp7DbbbJPt7GxT/L3ZPrlksi97//33Z3+82WbZxsbGrBhGVszD60uMJXvKySdlZ6i8UrOF2e1lNHHi+Oy55/4pe/LJp2RfeukFD493lB3Xzz77JPva668qfW9lP/zoff/99dfjspMnT/L6EaORP/ntIzyhmuogmQph9HeEl8ECI8LUE+7T/k0U19y+mdvz/29HOqgP0kq9zw8l04lsT29XJtHXndK3nWrnzWrzM3SdJPflQCfG8nFPontsT6LzbmkvN6gdn5RK9R0tRn2Y2tuWCvJHA50EqnU7OjpWbu9tX6G7u3vxbLa1Tn6r5EoC2uTpn0nfrnfOg5qamgoz6XS9Kib35N9PSKFMv1x33XXs0ksvkTT9Zzv55JPsyCOPsEMPOdj2229fW3rppX26JNoApg2kux5Jrkiz2LIhgbpLefX1jTOlQ6nRdsftd9rPf/5zHxPYc8+9JAUfbJddcomlkGT1vru7R9J0iX355TjbeeddbIsttrCf/OQntsMOO/g3v/rVL23s2AfcFIQ5BSJ+dRYTQ7Cbb7nF3nnnHfv8sy9s/PgJNmXyVJsuSR4/SH0ZSfuSvPy7QgZu9Yf2ItCxhPIgVT1IiMrLnJJfIPJK3pjZhF/CJu3xeKEPCiMREyaEeQkN53urrCK3qq2yysquARx22O/sppv+7toSWhOzn5Ip0hhTXoK5G80gmr46kNSxPXloYC6dU8bZAg/nl3vsYS++9JLKbnMf/7jssst8zIO8nXDiSXb8CSfo+1BfENe+RFIa1Jl29NHH2IknnmB/+MPhXm7ULw5t6KCDDratt9paad7Gtv3JT21HaUw77LCj6mdbv+60007SFB+x4sISe+yxx+1PfzpPbXzazHggZmXRZd566227/PLL7dRTT7Hz/3K+PfnU09ba0upxUaaziJlZpKFI7aJU93NfQ0EctJtQb/86oi5Ce0t5vYoJfKtjYF/pU7ZicX1fkbVMnbTbevH7xQpi2SUHOmkEy5QUF29VWly2XVFhyS9iscITVcdnKu9/USAPKhmPDXRiQM8VFsWeLokVPVVUHH8inal4VELLI9I0HhK+3Ko039zfJdN9N/Ykus7s7u38ozTM30lo2DGZTMI8NpIWupzSWTcXV6OwynQtlYtUwjwtCFGIkh7Gzy7J/fscdM3VV7sUffzxx/rvWcSEjSCdnX32WfITzx7y29/682nTpmZXX321bEVFRfbOO293P0i4aqDZw353mH4FKW5G8/Tslltuma2vr882NDRmS0pLPa4xY8Zkx437QiFlsnvvvZdLpXV19dmllhrlEvnw4cNcikcDQWpF06irq8veddddHtekSROy6677fX9eXFKcramtyS622GLZUaNGZZdfbrmsgDZ7ww3Xud8pUyZlv7fK9/z722+/zTWVXklvzc0zsuef/xePo7S0JHvHHSEfcyujo48+KisgygocJWV3SKpPuLaQTiOph3KSBud+Tz315KA5nHO2/47CERj4byTqESOGK48jsm+88bo/e+WVlz19P/3pT1x7wO/ANFx/3bVednvvvbdrGdCjjzySrVXekfCvv/5aT1dEYorZxx5/LLvxJhtnN9roByrvL71OQngZl95HjBiRXXbZ5aRlreZl+dhjj/i3xN/Z1ZEdO3Zs9tTTTskeccThqpulXBukvLbeemvX9H7wgx8oDmGNaJedd5YmUiiN5CH9ChoT16/Hf5095NBDsiNHjnQNqLa21uu7Xvn90aabZm+59WaVnjS/nJZBmb711pvZP/zhD96mWlRPUbojR/paW5uzH330gadzYHn9LzjyHGkgaFihr9IW501oKq4Ru0aWyEhLlCbSJ+zv65XrGugSiZ5p0lhe7032vtiXSjwsDeQKMZCL5M5RcAeo7e8z0Mnvdj09HZvK/TCR6FhFwspICZXD9C5Ih/+htCiiRVwdFzUs9/PfT9093S7NIDVB2LTVAX0AVg1CTzJuj0YYY+EW4iYST29vwqW08ooK/274sGEu8TIFs00SOFReXmYXX3KRz/55+JEH7WJJoYsvvrjPvpFqChfUfa8PNu6ww8/s4YcftqeeesIef+IxSZAP6feDdvvtt0taXsWlLcKDEok+1xCKigptm623cVv8j360qU8HXWr0aBMwudQMkdakpDTiOOqoo+xnP/uZ7bbr7pJSfy6N5hSXoPfZZ1/b9EebSPuYffZOEEAzrg0hsV599TU+4Lz77rvbvvrmkEOYUXS4pOuLrUfpgcgbVCbNpD9RxpTrWmutrbT+yCZPnmivvvqqvyM/SJKFhcWSXOcu2XZKG6PdoO0gCfeo3q644gofjD744INsjz1+6QvjBAZB2pQmI1C1W265yccyhgwZHDQUEYrEXXfdbVOmTLFDDz3ETjjheC+nsQ+Mdc0IomzRSo479ng755w/2ZFHHeHv1l9/PR/YvuPOO+yee+62jTf+oUmKZNdWK5XWFyT7MB7wxRdf2P777W9/vfCvVlNT67O8br75Zrvs8stsww1/YC+8+JIdsP9v7O833OR5QuJnDOTZ556Vxnm+HXXkUXbRxZcowTE9n6UNMIZxzdXX2qab/sjuuvOu3AD2/xbRnqhP2g1tO9GX8L4b1f/cnPcF+UVLVlsqUBuJq04LdS3JWLp8oFN7aiwuKlq9OB5ftyheuLk0kH2EXwfJHaEkXKr6umKgU8B3qw3fH4sXPhCLFz+q9vBMSUnxs2I5L6fSqRcHOjGfp7t7O66WBnJJItH1p1Sq78BEKvXLVCqxs9K4ivK5/ECnPjYaRtLZ2TlUv+u+/PLLf7kmsiigr3Kch776b6FsMBuIysrL/cozFWDOFXijwoyCms0AIwQIBiAs9jnx0Cqrfs+ndD7/3PN22223ibsVmaRwG7Xkkrbaaqvbmmus5eaAIUOGuGpepG8xawCSmCx+veevbemll7HhI4f7DJdVV13VVl99Tdtssx+ZpEQHKsxLEHGTbhaJXXTRhXbxxRfbtdddI3C7wW67/Ra78647bYstt1BO0s6wJN07oJDeSZMm2QP3j7XnnnvOzTVhkdlZziQiUJxFyn865WFAXL/66iuB9Wtu1mAm0xVXXGlPP/2sGgXNIuMDx5hsIgbVnyhTynHM6DFeti0tzf4cACduADMMes9Jra1hex+mqBL+Z599JtB80ZZbbjnba889lVd1034zj2AQgABTU4cNH2YF8TDICqP+6qtxAt9bbJgY9Y9/vJkzS8rimWeetaZpTe4HvxGIQNQbJK3N20FtXY1PVSUeAL9HdQLQM43VBQMxslNOOcUH+3/yk21MGqEdc8wxbr7b4xd7eH1R7jDWY475o/3jlVcczKkz2hvhMNWXun3iiccF7MG0Rz2qZdo45WHixEleH5RHnuaf6Euz+njOZeZ0XreYtWYylbkzk/6O+lH/LpOr0P0QVc0oudFi2qtI4l13oCuMF21UVlK+Z1lJ2W+Ki8sOj8eLLhaTuS4eL75F37+t5H4w0BXEsu/E4tkXi4rjz6bSiccWX3zknUrrbelM+m+6njmnS57e09N1cGd35y+7E927JJM9roVkMr3Lq60NUpjfSovUwijg7wLR2VS1Diakqb8kFZH70TtAkyvbMEAANY5OHtnZF19icTvgN/t7Qzn9tDMkFV9l06ZOk2SREkB3OdBccOEF9u677wnkK3wsIBpPgJK5VcBckUhoZEjebW2tPl7AXPyS0hAX6cEPQA3zAChgTti8SROza7DdB7+BQSwp5nPj3/9uTz75lB104AEu7Sy9zDI+bkAe/Pu5EPlBGyH/xxxzlD39zNP26GMP24MPjbUHxj5g9913r4+DVFRV+AIvNCeAmzGIgeSAlQWME874GA+A0FrS6TAddCCFb9LW3NzivyNmMnXqVAdHxluGCrDnlX4kO8pKheTEiumnnnrKpfANN9zQp7DW1tY6kx0nAH3/vfdyM6zCBx6/yvezTz/3sFihDYMKEmOIM6U67ukN7YF1C9BLL71s99//gI0ZM9pOPPFEW2aZZS2RnAUOTA1mgd/+++8n8J5oN990i8qaOCWIdAVBBKZE3Z177nk2rUnMKDfTCJs5AgN1XDFTWMnTd4HoJ/SZ/loIbpYmMjfHu2/XVCKnNlleWFi0hPrL0tIQ11Bf2kpuu1hBbF+9O3pOV/jHwqLCv8ZjBdfGCwpulOj9QDxe+nQmE3++rLzsHaVz3EDXl+z5sLun60HFd08ymTj3v0KsUN145ayzztouga+88srqbrObnZwZCMAAzIaGBhskqRFCFQd8MNUspo6ZyaRcysTMwgAwi7P2k1q/zTbb2l577W2/+tWvfXD2tFNPd0BmXvywYSNcwsXMo4pxEIT6s0SeA86APKAfMRhAmPh4D7SzYVpxEXPmSyURlgRw0Aum7SVyKi3awnLSIFhYdtjvfmerrPI9e/bZ5+yBBx5QOHNXvgifxtsrBkd+11xzLRu22HAbLSBb9Xur2vfXWcc22uiHKoOhKoO0D3Z3yy/gjVbRnyhvyo38vvnmWwLHQhsxYri/C5J+AFDKvD+RhmSyb6ZWUK7yg5CkAUnimd/BTEAZk861117r0vruv9hd5R63SgHwNttsIy2ly7fPoB1E0nOIPyVgHu9pY+1F//ioN9LX15tw6TxI+ibt52kxqmaVz0ZiKKu5aat/5aJBIWjsuONOvjDuiSeftHHjxnldst6CuA468EDb89e/FqN+0q6+5mrff4m4abfR93Njrnn67ybaRsRUgoD47cyCNqO2SnOeObguV19QkB1qBZklBjr11eWEOVsKU35qBdnN/ytAHwJQUbevvfYa20BSX7SQKiIKl8Lae+99JNHeZxtssL5L38NHDLO//vUiO++8P9mQwYM9HKQvgPnY4461K6+6wn7+8518Mzds8g8++KA6cpdtvdVWduUVV7g6XxDLOGAx9x0bPPPKHWz6gR41hEQHEwGEynKSPsCJBP/pJ5/Y0UcdI2Zyqp155hm+ZuDyyy8TmD87U3PA1k7jSMvxDStiYVZ/POYYS4h5XHTRRTZjxnQ3aQykEP8sKZb1C/7cd+WE3UhXkhQebcHgWo00F8A9Aj8YgH8rqZ4yuvrqa+2JJ56w1VZbzdZaax33w3cQUm2it8/jjQi2xiwftB3SyEIvqEJADRNESm4RuEZM85sICf7ll1+2V175h9viN/7hD/05zHG99dZTHQyyV197zZpnEF5ghB6/yrKlJWiEDvr+ZhYxE4iyZWsL6pQyZvEbaVphhRX9yrcDiRlPgwY1ev2zOG3KlMnyFzQfygDmeuhhh7q579JLLvWtPIrixf5dSowcBlBWHuokT3n6JqL9BTwLmAbTiBjH3ByComvI9PFMbNyigP53ZwQ3R9hNi4oFeAHD5iAKiJWla661ulXXVHuBAGKbb/Fj+/66388tpAqE9EUg2/9sRx/0fPChB+yWW252d/8D99l1119r2/50G4sXIh0mXWplCh8LpFitCvNQbw+BiYgbCXurrbd27QApnYpjK4SllhotCbXKxoqhXHDBhfanP53rmgQMhdW77733vkIIUjLhNApYGBPAvMLA4zbbbmO/2OMXboZgMZnDW7+4Awn0+9IOyl1d3T5o+NJLL/qq4tdff91NVV9/9bVlUpIiBO7YPtFCkPqZLokJDBv/9GnTlZ733MbNquLKiko77LDDbIklllAcWddCGOj8+OOPBZZfu7bCtFdMMQzufvH5l3r3iTU2DpK2srynbOmlxwhQV7C3335bTORJH0MJ6cdoF2qksDAepj2KWcB8uro63eRC2aORwIxZnPf888/ZGwJUwPnrr77ytBaKcXmDkDSN/2j1MhpCYDAhDpgxeWa8g/KF8ftn8oN/NLt5UfQtnQv/TNNE40HzkTruoD5q1FJuBmIs5kLVM3mAERGfTyQoDyvI85Snfw0xNbugdaFBX4A1VJfv0EAuFDifEpf7PSfxno7JNQJGtkcGDAYSoIw6FS8s8EHG7bb7mZt2VlhheUllZXoXwqEwAcdlll3Gfiipk0HM8HwWwYmRmI879jg77fTTnelgJlh1te85I2H+PgOqDz38oNvWb5dWcd111/kGcEsvM8YBZJlllrFTBbR777WnnxdAHEErKbUjjviDbb3N1tIYPrVOaQ+AVH8ip6wngHEw9nDeeX+2LbfcyrUj5q/jtpT2cvHFl1o2zdbQKWkh7S71nnfeebbLLru46YxvcGeccZbiLbfTTjvVZwElU8yQStrqa6zm6yQ++OBDO+usM30TPGb0oB298sorYoyn2vvvv28/+MEG9j3lHUkaM9PWYoZoMueff4G9+eYbbt5ilXWpHCuJv/xinMrpFvvs0898ZTP7LD326ONepk89+ZSb3XbZdVfbfvsdfG+jZjGqGdIaHlWZomFRAi7po8F0dzkw+3iJ2kDUXLhnHQOzuUqleSDpA94wMgQCxh7mSgoADaOpqcnNQIwr1NfXqV0l3bzD9hbRJAHKcNMfbWq33HqrMyrSgXkL4YMtLaB5t9485WnRqKAg/u5Cg/bRxx29esxie0gSGyhS/tcR4B9UqGDv555nAwngTwvEvolicUGPWG30PbZcBpUbBzXakCGDfMBvicUXl/Q/yk0B7PGPpIjmUV1Vbeuut54PNId4QtGTJjSHrQTGG/5gQzcTDEwfEjO29zGjl/ZBz80228y+//3v+1YTK664ko0ePdoWGzrUVlhxOVt5pZV8z6B3333XZz4g+SOdTp40xTUAQG3bbbe1008/1e3nWE9gQMQJuDGgioT94IMPuYtmB6EFvfLyy9K01rTjjz/Blll6aWcWLHwj/i+/+MJt3s8//8JME1B7W5s99tgjdtJJp7gWNKih0c03F19yiT311NO6X9cOPfQwZ8bsubTG6qvZGmuuaaViBl+MG+dMYZtttnJTDuXVIRC+7dbbbMKECT7lFRs95QehEWBiYpCcvYvYnoPZWNhZ77vnPl0TXsZV1VVeHzARKC4thLGU66+/3h566GGfxspUWISJm266yTUlNLERw0e4Zlet79FSxn35pW288Sb26KOP2Pjx48W49rDFF1/CzXe5oPOUp38ahckDBdcvdNPqTfbuWFgQvz2dYROs3MM8/VsJ6Z6qYBB2boRigwQ9C1GC+SQrwE5Luuc3AJbyNQ1hhXF3FzbpMHMIad3NHJUVPhCOCYSxE8xM/VEKM8zHn3xstwroH3nkUZ+KiKkEMxaren/1q1/ZSiuv5KAYETNlpk6dYqeccpqDMrN5GHBHi0GChtFuueWWdsaZp1tHe4drXTy76847bIMNf6AQQl5CY4z5jJ5f/nIPP9/gjttv83nwMOVJkyZL2v65r3y+5pprfIU12hxEuhkngBmwnxDpqK2rFWg3C8R38wHdPx7zR/vD4Yc7MwgUGj/MigF/AJ5zGmAOpHsHaR5fT/ja7rv3Pt8kj/UiFNehhxzqmtwuu+zsZzZMmzbd7r3vbltNTAjmkqc8/bMJjVnd41cLDfqpVGKfgljBFWHZfWj4efrPo8jEFV37m6WY7YT5IZJoIz/UN4A70IQVEe9Z1xCzuMBsqk2eMlUNrtgGDR5itTU1zh8wMw0kTFbsXvrWm29L+n3U5+6z4doyyyztM2cAfcYCbheIX/TXi/wQm9/85gCPj/EcuBOTMvm/SMzt3HP/ZKeddrodfczRdtSRR+pNxqZOmeamJDZ0u+eeexXmFi7JQ3SKxxTvtj/9qW2yySZ22223Kh9FvmCKAXWY1RTl5ad6v8P229vwEcPFRCbay6/8w+65+27ffuN3vzvMt/6oqKh07QgNhDGE+++/35ZbbhnfRoPprZjhfv7zne2jDz/yssKEdN9999goaXhzMzXmKU+LSosM+r19nUcXF5Wc2f9kqjzlaTZS68JkAuNAIMYuHpmB5kWzBkHT1tbapm9SVlVVbWWl5W7/53eyL2WpZNoqq8rnGR7hcLwlA9QNDfUC3GVzb8zuvONOGz9hgrHPT8OgxpmaEQuqXnv1VTvooN9Ke9jAzjzrDNdyIFRjGAL7/zAmQfjMwGIQmZlKgwcPtn333de34q6sqvCB63HjvrJNN9nUzXOs0MZUx46sEFrFFVde6dtcEwZnQNxz712+Oyl5z1Oe/tm0yKDfk+g8t7S47A/fFVWU2RGFAwYvIQAhcvOSTPP03SPGOuKxMBNroFaBxgHofjMDyW125tMi026GQgMAxAF3AuaYS9cQ+hF+MLVgVqqqrqCThOf6kAFZxgJeeOEle+nll9x8g+bC2Msaa6zu4y3Ey6wwxiOY5vvbgw/1GWVspY2pKAJ0zGTpVEZM4g92ySWX+sK6q6+50uOZd57ylKeFp3+CpN91ZUlR2d6RavzvJDoKKnFrS7t3GAAjSIxhl0Ucajr+AAreMZUQYiBxbswAv94x1UmjTsgzZlnwk2duy9Y9c63zHfW7StTLgjVz2gttYm7tgncwI7QOTJtI9LQJKAhAs9oB7aWjo8vHTKqrK/u9CYSQ0tbW4aasFVdawc9bzkv5efpXEaDfl+5bBJt+uu/2eKxox2gQ7N9JSGCvvfa6HXrYYb74ho7DTBU2XisuYepdoa/EPeaYo32Pm4kTJ9i9991nS4xc3KfPYVPt39mCZTjri3iYehcxErYXYC47+M62Ccz5RyJkEJIZKAzSheX3sxOdnzQywDgLhOZ93GCgyF+evouE4BC1k7kxh4hgEhDS/5zUXxthX5g+DzNPefpXkIN+X88vFnqePiuAc7f/dgJUmR/99ltv+5Q7AH7o0MV8JkpXR4fbb7HDYiNmdSZbBxx1xNH2iz1+6ao1na5/V8MG+9CDD9lOO+zkA3hhj5asnXfun22rLbfxmSNbbbW1bffT7e2Xv/y1HfvHP/r0QYAA1598n/SCsAf7bbff5ufb3n33XT5/nfnZ4f3sHZ34mKMeAcZcSZ8gYWIbjiTNeRHhD4xjdkJrmXmbp/kggD4ao/gmAuznDvhQ2BoDwQlNNQ/4efpXEf2f8bBUKtu70K1MjfU2AdxO3wVJH+C88867fEtepulxJCAdjcVT6aQymg4rb7GpMmWRXREPOeQwH8DjvNebb/67rb32Wsa+OKz45Nv99zvArr/+Bt8W4djjjvNZGjvuuKO9/vqbvrUvg4MMYrNSdfLkyb4DJAuV9tjjFy7BA6JoAO+9+6799cKL7NHHHvWpf2AvTIABO2aIHHbYIfa91Vb1pfhoFGETsaftmaeftl/+6le+fN9X9/Yjr8BU2iZNnuR2Y+b241gcNZAwUQXbeJBIIwCKVsjOTiA+smvwCyD1N23lTVh5ytN/JiGMqv8m+tKpbRZa0v9uUYF1dnb43bBhw62srMIqKisdmIcMHeJ74rD4KRA7HwY7K/u9TJo0wc7781+so6PT4jmJmRWZADQLe2py+8NwWHmrNIW62ho768wzbOxYVs7eYw88cJ8k/WN8MdFZZ53l88MZL0BaR/PYc8+97cqrrvIl/+zcyZ71v/r1r3yKHoe3w6heeuFlH1yMTEjs037W2X+SdvBWAOwBxHmwLOb5xe6/ss0339L2UhxffcWWB7NL/GgKkyZOsj//mXNxj7enxUwAexhBc0uzGOUdduONLCh60J574XnfvoBzaT/+6GOfbgjwA/Y4wpqbVhIRq1dRH6PtlKPfaCJ8h+NZWOUatlLAJJanPOXpX09uhSiId8fisbb/fNDP4Qb7yQBSXV0dYdFPFskUx9voyn8wiC5Xp3/961/bLjvvbPfec6/deuutDrDsE4MUzWIkgImVrhAHf7CkntWzq6+xukvWS40eZSussJIdcuhhfvDJF198aS88/6KAMeYLiM4++2wH0p13/rnvy3/O2efYccef4JoIv3//+9/bZ599Yccde6zPCuHoQKRpQJF9eua1Hz1YycrY5ubpvm/Ly6+8onifV8XOYhBUciadtYsuusSPETzrzLPsmmuuc6aCOYt9+Nl87sADD/IdRXfcfgdfZctxgptvztYMPxGTeEbaSolrHjvusJObprBBw5z6E3G99eZbzgTJN4zhww8/tBfESN586w2///zzz2381+Nt6tQmn0rZ26M6kr95MZE85SlP/2QqKOiNZ+KdCwX6AiZ66neCYWAHBexZXg/43HPPfb4y8sgjj7QTTzjBpe9LLr7EwRcwBvjZ6ApwZXdIBn9ra6rtYvn5/LPPc8CJjTsTTEI5SZ/9WnwjrtJSK5YGgB/2ccFOVlJSLEm+RsymzyZMnOj+n3nmaXvs0cd8Kt9pp51myy+/gvwy46PPpxCOGDHMjjvuWNtqy80Fji/4snxxYs8LzAWGE+3XMifFLJkI2zDgj3Sx2RqMijIgbSwo+vCDD6SRjBXIF0qrKfd0ArTQ5EmTnVFSBkcedaTtv99+fpbvj3/8I9/mYMMNN3ANifJ94fkX7O6771F6j7dHHn5EYc/aDRIG1dnRZSeeeJLtvvseYhDPSEtqsX323s+1kC0238q23vontv32O9mOO/7ctvvpz3wTux123NH3lmdcI6Q5T3nK07+K6GPq+V3pdLp9IXvbpDIByxDA5btAzLXuaG93UOcQbA7WYBMzDtVGuj7yqKPsxhv+7svfAUokTcASwGIv+n3329feffcd48g+QJd37DnDzJyZkn5OOwA0mSHEdD0WCbFJ2LPPPOunV2GnB0QJ4wGBbUtrmy/pZ1+ZMDUUZiKnK9P7amvrpCFs5qXItD2YETZ3tiAgbRzZN68y7urulv8uPztgzTXXtKeeftrGjftS3/n+Gu7uf+AB3+ly2eWWFQPrrz1krScRptqyTwyawCmnnmJ/Of/PKrNLJdFf74eSr7TyitIMUs6EysWAJk+eYqeffrrC/MpnI5EXypzFSWwnzJgIq0+rKqt8bIMDzXfbdVdfUfvFF5+5xA+D6hNzYuES4xEkNS/t5ylP/1qSeEg/m1RRUTFxoUC/ra0CUQ/gDw/+jQRgRNIxA48HH3yw26jvueceu+22233Dq5tvvskO/u1BvtkZUjYgBbCzHTIccJ999vFDRdgwC5MEA7AMZmLz51QkiG+Y+cPsoAMPPFDf7G377buf7bnnnnbYYb+zpqlNtvdee9kPf/hDt5d/8vEn0gpKbLnllp+ZxrnR4CGDXQrHvMO4AEe6Mb6AlhEOWhlYxvwu8FOtyPO6666r+A910GVWErs9YoJh4dDDDz8kprCSnXzyic68GLiNK7+sK+gVs0LAjjQZ9qURhs8EYaafuiajMoXhQWwZ/c4779mFF14ogE96GfJRkNQLnDGwJw/70hzwmwPsvPPOsb/85S++6yXMCOZ06y232H3332uPP/6onXzKSa59EEee8pSn/x9aKNAvqmbXrmw5wPhdIAAV8w4AwmHXHHYBwGy88ca+XfBPfrKtpO2lgqQtv8y4AcDDgd8ZW2KJJe13hx3mxy1ickBaRcpnZ0Z2RYR6e5mlhEkn6cB3++13+Pa4mGW+kuS7n7SF40843r9h0BdtolDAPWtjrrmTbzXATCNJv2mljTNaMSUB+qRhYBk7MIsSSg9pQSP4/vfX9UHrhx580KVttgxgb/m3337HtxoYM2aMS9gc7RgxoLCQqMC+/PJLMZzxburp6erxg0/SKidAGr9MSwxbNcfshBOO87GLyy673E/p8gVuYhKAPjOMSG+90sEeN4yrsJWzAvH0MrOIqbSjlx5jjY0NNmLECDeTzW1dQ57ylKd/HS0U6Mf74hUCg6p5Sa//3wSQh1OeJL37FrqYfFhRKUk1i7Ta52YT4IeBTMwiHMqBuQNQRard5ic/sd123823AebEKgYkHdHchRk9MAuk3ZtuutHuuusu22STjT1cTuE64cQT/HBtzDh1dbV+1is2fk6y+ib6evzXvgkXoF1dVeXgzO6WzBxy0I9QPkchNeb7viMhs3c/B4GzPfLjTzzhh4yTH9LHnjUbSfNg50fCDeYikYIkbcRx441/9w3EdtxhR9t1t918cPs3B/xGoD7W/bFfP6YkQJ/D4g844ACBfIGd+6c/iWF8YZxgxVAJaYEBMWvJP+T/XNo7O9rdJMaJW5i2WIQEU5jXbqB5ylOe/nW0UKCfKkiVC/ArBwLSv4MiyTUcyJ126dZni3z2uU9jZA/41tb24FdgBUgzEwcTjjMIgE3SbEVFme+QyClOf/7zX+z9Dz5wSZqTjyCOGQRoOeGJHR8333xzO+PMM5wJTJgw0c9rhQiLk6O22+6nnp7HHnvcQS6YQCiv4FiCn0j0+KIxaK211vLvMCPhAHxAeo4yzknO4SzatJuGyMsWm2/hNnIWgREmg6877riDH7wyXc/JSxgYxrwj4E1Iotf3mK+Il7xNmDjBtxx+8skn7O233vHyQtLHlASYU9abbrqp7bzzzvbKP/4h5ni50pcRI6IOWF3KebpzLhSjvCn3cpUxzDZPecrTv48WCvTTvekKgdF3AvQhpHXm6TMAevzxx/kWvNts8xNJsNv5qU4sqopmsSBxdvq0wrCoKzKfsCHXSiuubEcddZSbVpCEASqAEfKDLZRf5plbQcYl+rXWXNv2228/B9m//vWves8UREA1bZtsvLGbM9hSd+wDD7ophFW2Ye56mZhAkTSGmwWwT9nQoUMdSGEMgDkaBfb88kgynwv1dPc6Q0BbgdbbYF1raGyU5H6jnXnGmW4q4uAO7PuYrfCLecdJ95h3eEZ+77zzTndMXSW97IH/u98f6hJ9Kpnyw9R9YFmSOleYIyeJMfD94osvepkQFv4pu1yRziQ0K95jKqN8uM9TnvL0/02h3y0U6KuTlxUXlRR+F8w7pAHpkoHV/fffz7bZehtbffXV/MzWmtoan3fPFg0zpjcrywXGmbY85+DsyuqqmQDEBSDnUA1W9WIOGSw/HHYNRbb50lJmwIT59OyXwuwctINbb73NB04BPcwrS40e4+MEHHzOfHyYwssvv+QM4tVXX7UzzjhdgHu07xe/3777+qwfKoV4kcqZHeRTMAvCylnmy7PQyQdP3V9YCY1GALHYi6MXn3nmGZ+1g0SOyQcC9CknjgCE/GxdxQFYL7f88j7IW1dfa8NHLOZjH6PHjPJ3SO/Y6jnukN/sUYS9nrUJnPXKuMXZZ59jTU3TxdQKHdA9fZENKkcwMcqLQ1fylKc8/TsIM3bKwW6hQF9AE2cg9LtAAbSztsuuu9gll15sV11zpaTdG+zW2271fdPvueduP7IPqZetdEtKS/zM1xtvuN5BHWk+IoAR88PRRx9tJ554om97y4pe5tdvtNEP7De/+Y1PRcTMQbwAJ9MhWROABHzVVdf4FE4YDeMJe+2zp0DxLPcL8DOgzAEeaCAnnniyD/QSxxFHHCE/aBRZn7nDrJlx48bZEQqXM2XPOftsu+D8C+yOO+7wk6xA1c6ubk+Hz70XMU2SowuJCzMOjKu8jP3m0870ID/oWxTOyk16fqc1NfkzBn85kJx6ZdUuV7QhtpqA+cDMfDqowmebid1/8Qs/gISppieccLw1TZvmDIhyCHWCJQr0D2cSh7SG+POUpzz9Gyib8X3wFwr0v2sExkTmGMCFE5iqqiqsobHOhgq0hy422AEMMALoll9hOVt5lZVnglN/YpYJs0uOPe5Y23777f034S6x5BJ2wQXn27rrfV+AOevUJyRhGMpdd91pvznwwJlSLmYhzDWHHHKI3XnXHWEh1lZb2hprrOnTLI888nAxpdvtxJNOsKKSIgdi0tPY0GgjR4xQemP28EOP+PjCmWeeqe+Ps7322ssuueQSzwPMBZNTJD1jUtroBz+w+vp6P5Jw/fXXF7NKObizNxCFFAZZlUeVFeXFOxjg9ddf5weEPPPsM26rf/2NN33wF/BH82DQlXgAftLoZ/JKWzr88MN9HyIWbkUHgg8cfGZAPSwai7vJKk95ytO/gwRMsdiM3N2Ckzr1j3V55Luw2dq/imAeA5nC3J5BDHgW5/bnn9ue6ki/DHayARw2csIIC6UKfSyh/xmzvPvi8y/8IA/MKphxsIljJmIeP9Mvt9tuW3v66Wfs/vse8PUHSy21lJhGypnAtdde74d6sJmbh53J2hGHH2H33X+/n926/nobCKBn+MHdTzzxpMfpu3pKY8A04wOtSvN2P/2pz7FnNtAWW3BMYaM0prEO8jBCmBJjJH8+7892irQRGMgWW2xhN9xwnWtTMCYOtoHxHXnEkXbxRZf4wC+zg/6b202e8vRdpLCtcu+FJSVlh+ZB//+JAH/MPhGbBRTnykDkD4maRVYzPfcjnwOfM7cgPYc9+TFRMYjM4THBpp7RM4KHIU2aMNlnF6200ooBkNMZe+WVV/woQaTwdjEUBsK7Ort8vn4A8M1tt912talTp/q2FosvsYS0gnOdOUSD22xB3dXRbb///R/EbK61Q6XV/Oncc5WmPs8bgI879o/H+foHDgKH2eTbTZ7y9P9LgH4ymTi+uLj0tIUF/R/p8li+8373SLgvxsB/OYaiC+AMM8AsFTGaomIOLoexYPIKZi9m/MAQeIb9PZVJ+vft7W2ulTD7ZiCjYjuGiZMm2YNjH/TtqVdZZRXXBCKCOb355puS9C/1gfa1115bGghbQCxU08tTnvK0EATop9PJgwsLiy9eONDPZHdTn/17HvT/8wntINzwL9wD7P3BHfMUTAE3kJjyygBvYazIZzOhJQwkzEAMCEvod5PPQMaRpzzl6V9LkvDprBtI835hoQZy05n0sNxtnv7DKQJ4bP8RsA8EZQay5wb4EIzCt5GQADA3wIcYbygsirupKQ/4ecrTv4PodwW+gnShQF/SYdh6Mk95mk8KzCT3I095ytO/gxzvFwr0M5lUHvTzlKc85ek/kBbOvJPN1Ad1IU95ylOe8vSfRAsF+pbNNDJ1ME95ylOe8vSfRQsF+tmsNeQH5PKUpzzl6T+DwgLQgNkLPGVTYF+QSvV9URArWLL/vjULQ75SNTdlMDCRuSfH557nmEy4MuNk4LP+xO9cWP1u85SnPOXpf43AWGGkcL9gmbKyss8WGA71aUEmnRqXLcguviigT0LYaoB9XQqySpQjM2eucg33YDm/YQ6c8RovDOfaFhXFdc8GYWFXR3ainD9knxtzCMR884h5cJ3bvfsaGESe8pSnPH2HKYC+JbJFtnxZrOzLhQL9tEBfSL3QoB9TIjICz0MPOcxeefllKykp9e0ECC+dDvuyhy0LwlL+aG8YVpGWsMVwafjNVr9FhcW+yRfbK0enTXGwCBuERXvSl5WXW2kZ35RaqfzwPQePFDsjYffIQjkxlDgMRcxE92w2xnNnKnExF/2exZAGFlt/piAX/dbFf/lP/+G/mdue8R/+wt/NyUzCA/6PFk3lKU95ytOCEjiWyWQnJvtSa1dUVEz694C+gJwVmof+9lB7/fXX/YQojs7jRCf2dfFwlTK2BAB02RWSzceSYgyc+BQO7A4bl+Hw78AoZhFlCLBkwCIGaCs+nO/3Lj9x1xaK3MEoigT8MBAOCWHPebYghilwhYngh/3knaHIkV721a+orHCmwgHrbGPMFT/9vylWHL5i1RkLTCSnnYiJwNx8U7J5MpOIyE3Ia+TYvdLf6L7/NU95ylOe+hM4l8mk3+/p7vthdXX19HmhzDxJ4LLIoA/osVHXMcccbZ9++pkfW+iglQM0JOuq6mqrrKxyCZ4zcGEIYcVoWoAfVo4CojCA7q5uP9KvpbXFert7hJ0Fvk8MfnwTse5wXB+ZRYrvFeNg0zIGN9Ip9pwRwyFswtWz/guJSI9jsgim4QAtFy5hgzOAHKYSATuOgibtaCkwD/IIo+AeTYRTrEgjGgkHtFRXVUsjCcykvBwNpVwaSWAg4bk0FIUFc+KKuSswE+IvJHU5N5AiZjCQKais8U+Z536HexhK+Cm2O7Mc3P/M+zzlKU//KQRepNPZF4RRW8p1zA0lvpGeeuqpwg033OALgf7IhQf9QmtpbrGjjzraxn31lQMbiMKGX4Aj+9kjKc9OAWgjAnBxLP3vaG/3oxJhBgBwhUAUU00i0Rs0BDYAU/gAMVJ6Z2en7y4JoAP0MBXiZrsAgI30IKXjB7/sKY8GgjaCv2ivfL7nwHRnHjAKucCYAEtAcnYXPY+uEZEPxieQ+mGIbmoSoAfGIZDHJAXYo4nACNBG/F4MREwCpgDzqJCmAUOBmUT3gdlg0pJ/mIXCI9yIMcE80HTiuauPnajsfPyEa46hfbNpS/njf/KVexayF/LtpAu+0MVyvvUvuu9PA39DC9xM85SnPOWIzdYkLN/9+edf7LrMMsskFrg39fT0jBIw/EPQ1RhtsbugBOBMmdxkf5SkP3HiJAcygJC9WRZbbDEHrf5hAzq85wjBCITY76W9vcPa2tp8PICtiIPkDTOIuWQP4ETMAcdvXCStQwHMwhVbP1I3YAjQo0HAVKLvHKD0j7SQBz7FH+9gOFzdRKW4CUuqlDMdGAd74rsJS98GxoGJKmgXaBoAJmYnfe5pDxpNMHU5w9H7EE94HqUpIvINOPKIdFFGEVj7PaYthR8YSn/zVmAmXH0sJGIqujrDwJQlpsNvf59jMLyrVD1x9d/+jnDEMBVWcWGx7+7pDESMbKZZi7Ea/ild1FOgUAdzp1DuPuWMPPMkl/co//3LYSDx5ptCz1Oe/tsJ0FcfOUU4cCK/F7g/JBIdq8Tjpc8I3mr7A/OCEFLsV+O+FugfYzOam/18VSRLDuqIzqKNiDg4Jaq7u9t6BLCc5wqANM9odsCNgC0i+j/yoyPffBLfA2qkgROlcAA0IfGuf/j9yZ/y3n+Jcv5gXlWejwI3O6XFrByuPG2kDgB3r57gcJsVaJZ7fgFj4oQpMGbQJ8bDgeloHj4uIfCMwB/HwSwdnR1eHmgGfMu5tGg6MErXRGAwOcbB1e+5Ej+brclPBKT9QZR7wpuNgeAAcUxbKrNIQ2AcZBYzCYwiMIsw7lGRYxAwjsqKypljIe4HE5Yzn+i7MmdEPmhfzO+cSUths50zDAVNJEoPJTs7kQfKdvY8hSu/o/vZKTya83me8vSfSosM+t3d7RsWF5c9mMmmKwGOhSFA4dNPPrOTTjrJWgTexeroVdVVDrRI1kiHSJsAGhJyX2/CwQkC8FMCMMCzpLR45klUEXGPAxxzGOwAB2Dh5kq80yUCxQAiC0/EA9CyT72HpcAJl/z4MYV9SQfzYgGZL2yO0qlvuMXMA+4gkVfXSFtQ/jmRi+8BzeHDh3kZAeTdKp/WttZw+LjiA0iJCwaQQksh3Fy+3JTFFSdNwjUKPSMcwicM4gAokcj7gzx++2sd0TUKu/9viGcDnT8PL2eWef84yG+khfggeG5MxM1bMIKZGgfahq6Mfyi/jP2gHVZWhns0LAbZYTIVYi68mzl7S2Xug+tyrnkQt2scuUqYeR1IpDw4/3+2fFGeXMPz2Um/swpzXsHmKU//Ylpk0E8me7fWZ3equZdEHXxBiU79+Wdf2oUXXmBfffWVP6OzM0sHydTBWf+ygJTeMQOngL7DnzoVDKG+rt6lzcmTJs8GNHRi7NloBlFYSNCAHDN/AiAH6TWigb8XnWAwIb0AJUCPmYd74gLcK7C3C5jiM00c+iqXBvxEaYryFr0DqGCQMA7GKnp7eh2w8V9eVpHzR6mFK3HNmm4aNCdMS0mlhUFwQJByorw4ZAVwxWyD9I6kDciCZ1VVlV5HEbAz+4rzgQmns73Dj3MkPQAsdQAD6ZaGRp5nDr7jlB5nEKQjFxb+I20kaCTBfDXzO/kJZSIGxrgLuVN+Qp5CWXNPONHVGYi0AR/8dgYSHMdU9h/3oCzROmAOlcpjVRUMJIyFwDRgKpi8ggZS7gIKmkZgTEHDiZgV7fHb14yQeuXNtb1QzzMfc4l+68GsV7qJHn8T4eebos7T/yT9E8w7nXtYQfxa3cZmNdAFIzrMRx9+Ypdeeonbu7GBM/g6ffp0B48gA1oAEHWkjvZOSb+c5lRm1eqUdE7ADzCdMH6CAwsdnQ5aW1PrTGGawkoIeCrlnwO7W1vbbHrTNDe9ED9pjwD1n02Yc/oEgJF5JYonAl7idnBS3uqUXvKCH8qhTw7wBSABHsCm/3cAYZtAltOsAvCE82ih2pqamSYqyiQAfNrNJjBOmCog7XHpuZuxdO+gqz8kXkAMoI/GRdBIKM/GQYMc+AH4hDQIl43lh/R0iWHAoFO6h1kwbhCdxkULCfb4cA15CPknb5h1MPcxJsG7MB2XgfICTx/MhfJw5qE4MO/BLLq6Oq2trV3vkp4GyjnKb+SIPzCdwDhmOQB1FiPxxEFKEyXN/7STAOYB3HFoGJid0DLCLCt+h7GOwDSCuSqMe+Tu3W+pv49MW2HtSG78Q4yoqDgMosMwiJd6oE5w/KasZu+o/X+FtIdsUIuz8hTyF1x4ncunEz4Hhpun/0ZaZNDv7e04tLCo5Hw61eyNaP4pgP7HdsUVV6pzptSwBTrqjMzAaW5u9o4AgAHYRNHR0e4dkI6EeYeOG8XNN3RsGARqPR0F23eQFsOAJgSAwFQKY4VWXVvt9wzUQiEsJMQgWdPJiIdn/P4mckDW9ymVBwDUJ4DqSwiIHFR4H/zkvHlc/I7iAgwAoCC5zzJVcQUkGBsgbEw1Pb09cgnr6+114AOIkO7pvhB55buQ5pAnTx+/iJcb/YYZoSEQnwOM8oo/AAqQoz7wixmoVHUBIyE48hRmK2WtToyUOqEd+Awp5ZsBaX4jOaNB8JzD4DE71dRUu3/CDvZ5VlQHZsdYDSaXhsYGr3vCd21EDIA8kC4SwPRYDmbvUdrRTCKmRV3PZDIAuv4ijYFr0CLQLnTFj37jl+8xHzIhgPgIgxlcaAdI/LStXgkOoZwKguai94QVuRD/rPYYyjvUL3kt9LINmgeM1xm1nJuscloI4xY+nqErjAQTVTSlF1el365xwCzk8IPG4VN3+Z6rmHW4DxpN+A2zCgfe45QqT9u30+xtPmpf5NHv+Ud+/d+sd/2vEPfEls21QWh+Ys/TP5cWHfT7uo8vKSo9JdHHOacLRzT8zz//3K6+6lqbNq3JB3KR9Gtr62zy5Ek+SFugzgIQ0kEDcNOYkIKUZP1miiOErBINAtOwp0yZ6qYDOpx3PPmPGj3h4FdB2qSJEx1IfQqjHEDUK1DNZgu8w6HST58xw+f5EwaNm7j4B7DwjM4OILCVBKYjwDki3hcqTjon/jB3ED9AjZTIM7Sa0EcUuq5kLYBGIO+o+g0TQ0pnQBePziR1dfOLtJ/+Hc/TmrvOjcgzQAdg+WwexYGU7KYJlZevSlZ5oHWQH2deACkJFOGHQgBclBAvaxgk8QGoMGCI6AHITFrf6dshQ4cISKu93oiLsRj8kg6YJeUIGFZXV+kZzKXX64r0LDZsMQc70oB/0pvQe8oUrS8a/I/yTniUNe0soqhMcLyHabhJKsc4KEJySH7r6+tt0OBB1trcGpi4/BAng+kB4AkvCBUIK6SXuuGeMsM/6QToaVMwk2iwu0CMizDT0gQpA8oMzZB4KVdnSPrWB9jleE+DJS5o1lhLaNeMTcBAHOhpW7pHs4im97o2orKLGM2sKb5oJ3Jq666RuMYStDoPz8MJpiwEgWjWF2NJXKP1IdRlVKffzlTIBK015C1yEYV7noXf/am/v9kpPOd/7595moMA/VSq75SiopKFA/10Nn2WqvioRTkfl0TcfffddvDBB3sjjiQSQMABQK4/2ATQD0SCkRz86vWNZB5mtOCXTokESfvDFx0EUEJ19gYqfzAO4uJ3eTnSVLk6JBJmxjsFnQV7cGsLnT7pjdqnKApgAAvioKMiCWLHJh0eV64jwsToaEXqGEinnbnpmh6uOkpBPMyuweQUAVGYwQRIhCmgBBoYSgCQiKL8kGdAnyvPoKhjRL/7E/mNwsIf6SQ9+CVPPMP1D2tu4UC8C0AZOij+KK8ojMgPz0kr9dtQ3+jAgjaQSgroAb1cfVM28sxXXo4QoIcpDym/TiCMxEvZMEWXfLgfgS0D3YMGDfLy5D3vYAgwVtZ7oGkAYgAVzLmzo9PBHhAnpVEOSSsOMAUw1c49fDz5+o0co48cRFkSPoPpXIOEXeSaFPmor6sLA9ACWSBRpePtgTzD3GhTQQsRuKssGJuhXGkLpI17Z7yK381XKjvasYO92hZxoCWhCbepLXWjCToz6/RyoHxDnaCNkOJQN/3zQd8KjrYafkeATn7cKU9caS+065mr0JV+zIuzTF/hPfXMO36jvfAumrkFU4n8RuFTZoGhBMGMdDgDIY0hxXJRbUU1NjfCD6Uc2uHA9tj/OjvpWfj3X0ngbU9P1wnl5ZWn8vubSnCupIZ4phrL0YsC+sVFJTZ27Fg78QQxHlUsoNPa2jpTAqWx08lIXdQoI6Djnm/CPO9ZyY8qk2f9Kzbczlmd8/o2UOj83uT4p+duqxawESCN0yU0pTWki04SVHgas9tnYQDqPJickK4BcDoSUdDB6JQ4l6q8UzHOYNbc0uKdFeDAvEFcUWdwSU0dBomyWyDn6SbpnkYk2zB9EsAEBHmP2SIMugYJnA6N9IYkx/vgBxMNC9AcGeZJoZwoo6xLqYAJGeLPy6YfURYANqCAP8wXlJkP1ise/xbyIibMWfUQEWVJekkX4cHk2tvaPX/Y9vnKgUrlQ1lRLpDXoxxaDADLYC1lCNjDrHkf1TXlirTMlYFpNzfqzycPyIubh2iLOaJtAs6YufqbmCh/VlIjFWMSGjFihGsg+OmVpsbUXbRBwJ7yJ020Dd5jNsI8RhpIX01NjdcPbQrtKKR3VvlE6SdPXHmOcAKzow/BANAO057uYH5C24j6FteZ9zDhvpQzD+qE8Pwdfvw7/M36NnK8y+oZccOqaRNRuqK0kR8c99SjL/ZTPUZMxIU9lYUzgpywhRbiDEKO9u5ad+4+LEjEoYkEhhFN8/WV7zzTb3+nONyUJj+Bocya3osjjd7HVW+BorYdUchTROQy3IQ7iT3eLkL+9YR/ufr5rhFl3NOT+L0Ep7/wu38u54tU4YsM+ipvNUpW0nZ4g+rr6/WB16lTprpNf9q0aTZjRrOv2p3aNNWamprUkFtdgunpDbNy+G4mcIhmNTgqdNbv6N3crhENrKyZv/HW71X0nP9nD2EA5TxEjSpKC84bHc9gCrkO4aYo3utKp/eOKJCmsQJuMAS9zTVgQDBr7ZLuCCuy4QK6dCo6BR1+0uTJDng496fOUKbOQgejEZA+BkLpzKQTKRkb/EDysvKGHSgqA8KFAADCd2lNjvQA9nRi0k88AHVkmoq0tNmJsrGZ5RExVIj4ojjo3DBQQB9gJC7eQR7qgID5lvR7mvtVml9IhxzmDRgG0jz1AtDCPAgXKZtPuSe/lCuSNCAOg4jyjZZI+mEQhBmBjWsyaIKexhA55hYACMkeQSAqxygsvuFbtBw00cGDh3jYTNvtE2MuErjV1NZ4PBBtpbuzy4UAZ/S5uNwMmvND3iNgot15UsiXMgeDcm1W5Y4ED6PkOR5CH9NV/YxrVC64iBEj0fPbGZsYDuNOPnbijrYctJToOxx55Doz7Ag85+JmkvJCsimnwEQCiJPesOgwTPX1jRTVX8J9qAd+wxS8XfrgOuYtBtfD4sL+jvcwDzf76nuYuI+PKFzaX+RKSwk3aDnul7bu5i0oMMWQRzn+KPvc2/9Pop2oLSgpmV+VlJTf6M/8zQKQPl5k0Ie88igolQYJEwTm3kChwaVSUp3VydrawmyVpmlNYgxTxASm2dSpU22arizu4h2DccwEwu6KZEuDixpX5GhEXD2GXIOKwMLT4I77SBKYBdjuN3ftT7M/C9/3p9karuibfntcufREv0kD5YE0xePoGd9FjR6p1MtTVyQjQAwzCH7oDEicNHAGFd2v8kej7GS8gsaogHslvQIgIX5Jyfou2IGRmmASMIYe/xbm0N3d5eBA/Ji9Bg0a7LbwdlZIq9yVYE81aaBeMHFFafd85uKI0h3MWyFtvoJZ9c67iAiH+CgDmBQSMGaE/uU3kPxd7jVpIR6AlHh9TEFAD+OI9jhCEu9Q3Ei5fAsDplyQ5nsFuACvl43CATgAFChoCAHwQ3poZ6FceTY7BQCI0j0wjxCggrQLw3DgVNgAMn5J/4gRIwVQZS7VMyGBQXkoKtf+RL4pU6RqTJlodIAzbTzSrKP9nDwtpGGONAeaGbYuACJTe+mnmLZgYmhJUZmTE7+XX0AdPzBNypl4XINQvtCaPB0qa76JxjOituiMXb9haJD3ZfwoTL5Pian4M/mJmBJ5Iu7gFwAOAkRUPryL8hLd47x85SKmgnPmoaszDwf8YOaCQXi/kquRxjZ0yBAbLu2OiQZDhgy1hoYGnzVIfywsDO1kFpHTiKJ7aip31Q3pcsfTfr8XlDxPBbGEmM8ORUWlY3k299r9BlJBnqECOmbRQB8wCrM3wq8oIbM6wLdTGLBzCYxOKbCnw3Z2Av5d7tiThysARUMHSIJEK/VcHcU7sjt9r+eo7LyLHDbgEEeQyFzyU0MKZU8Dm70SZlUMDStiLn5RowqNjhvySmVEjS1yEXE/zwrGm1719z83vwPDi8jvc64gI1bLNEF/rY4hMCUk1g7Q2OlwhUV6L8k0Kz80QGY/US54xE9tXa0N9umcVQ72MGPKKNJePB7Sq9/lAomovOlInk+PUX5IQu6eDt7e0eFPeM5TCnIWw0q5eYRttqO8e9njMwTh/iLbtOcFLUedFamtQ22iR+2BDksaAHVWfSNJA7BMm6X+0SoIE4DkN2AAoyEsvvPZSfomtIOQUp7jDwJ8IvL0eZuIGHkgnnvuQwE4eR2JZkrBukfyB/gBMCY8wHTQitk4sH94A4nwKyrLBUKN3oanT5vuV4h4Bg8eZG0+S6l3ZrzzS4QNsPJd5CD/X/e8p++EfhZmfTHtF/NmNAbDN3OUh55RhphxGGQmQMrS/el9iDdceY4UXt9Y7wCfTNJnc/01yYQOBIQq1yLZkLGlpcWFwqB9RKa+wEx4RhsmTK6Ri+rRGQ3MSn4hRe/fkg7SRpphDgA9oL/YYsNsySWXsMUXX9zrjOe+mFD9INrexLUFtAa1UYQr2mrEcBCCoskMpDOKd0GIdMUK4h1K+1ZK2/M8C7W0AKRGd4k61G8WFvQpJGzgLzz/gn3+2RdWJ9AgQ50CZl956o0j7ZJHmKaGQy1j8ChsZUyB+cIaVSYdOSw+ijQFCubbmAeVh6SXq2RVdpgPzpRLXXUPEHjDkbTFlc6NCos0mGDATA2WhtvdHaYPomHQiJlOSB6w0RIG4XL1Z/4bqTEwE4+DZ8QpR+OKXOjsoWH3J/8167/Z3lOOuTtV9oCOmLv33w4+6qxZMZ7ZNCy9Aviz+t7V0kDiDV6keuU/CILwAVYkTw+TsPUHUPGb58FkJclYHcHnqRdLmlYZkS8kJWaxkFZMKtShh8WfvutTx4UlUEcQ5iIkYMoMCb1a4BGZ8jy/+talMXUcTF34pQN5owcsRJRV5Kh3AIC683pWfMyoSebKHmCiw4WOWeTCA9IyRJ1S93wXEWkmT8RLOVHHfOOkgoR5Uga0ra6eLhWn8q3wfQKB4kuoLLx4AVHuvEgDcJJHhCTKHGDiGZJ+hST3/sTzuRF1QBnQzgfSYEmmgCVaNJ8DjhF5vc6FvAz15+nsR5F/8hCNe1BGgCVph/g29A8mQDADLZhLuCeN1Bl92u3/qtOIQllwzT0QhWcZn9pdV1/ng/RoG5jEwAY0T2b10Z/cMjBtWg5fQhvIheJhEDdlTPi8iwAf/0zYmDZthlsUGJMBkxBKMI3NqqPQbmnzoU/EPI/eTxR2eXmlyiGtNtesMMM0Zm/3OW3CxyDUftEkgpkpaJKhPcVs/fXXsz1+uYcz/Vlp/3aCEQkbp6t9b6Ry/YBns9fat5Aii6tT36JE7LjwoK/CEdgcdMBv7PrrrlWF1XhNJlVZrqLpT83TG188roaujkGheeEUqgNKuuPwE+zTtXV1VlNTq0IusCVHLWG//e1vfXpfxJkhb5yUkeKIiDTMulJZ4d4dReL/gh//MRsN/B0akDv95f5RWJ6OqPHg+O1MQy6aChi5wCSS6iiSgGAcuU4TSUSJRLj2iMlEklN4LkbZy7e69gsrSKFRp0vrGqQf0kDDAZwd/B3/yRNOnaxAGoxuY8pEmp+6xtybOgb5EkXlRwMPDCGUm/9xn3tfoDLIKCDgAUZCWPGMQlGAMJfgK4TX31HfOO4pVxoujmcASJDgw28c0jsCQYU6SgT2LikBHDP9ciXsMN0QgJgxY7rKgfGlhGsejElQe/iPVHjMYrTFiZMm+5hSVmVHmAy+wjCICwku2jdq+vQZqg/WQCQ9DtotQMHYDAO3M/R+2vRpXlZROgGQTjk0GRgMg5PUFfVJugAA7P+YQSgTiO8ACMADLSoyj/lkAW+LsxPlGH0bEc8AFups6tQmz3eNwJJvAW5vK3L8jto4pi3/pn9Y3OsdZpceb5th5tAsP0ip9AWEm2CO4R1XmCrjKjA/X3+g/GfTs5h9f8pFQ3C6kUbm62GyrhEwxZu2jBY2eswYq5dkPW3GNAkZYqbKXwDgII0TN/kKQpu0PvUpABcGSF3zPvJD26DcmboNIaTWS4rnOX4CMwv55DfEO8yZjLWQHuodIZbJKm1trd7PQ3kGa4H3R8ob7UPPwDVC4jdm2JaWVtt2263t2OOOUz7EMLwQ5o9oY+p7X0ioWlrpo7fnUjuf9OWXX5aOXHzkXQpgy0UBfeXR9t7/N3bHnXd5gy6gguXUbJQg/seeB/CETq8apj71vz91sNELFUgAFAXgYHrqaafaEUce4Y1rQQpm/ilqcTnSLVwYClLtTFhUPvmf37P8A9ysKvb8SJuh44d/+In8hXTPTL1uyAoNhGehsciRd4URGEq4BsBHOwkSSiTFkhZAA8kEIHEGoDLy8Q8xFphHh/ziv69THUGMB2m0W8wnCYDBQOTPVwt7xw2L0KJ4UzAbPefe5/d7Y1X+uArpM9kobyoR7imWAaA/N4qe938/8BlXr2r95Ik73slxDZJW6Oh0+sAMgnaDNEYB8xtwd4lP/jD7+BiIS9dMBU77GAn5RsoDGChfOnRDfYOPaQDArEmYOHGi1wPfYlaJtFHipt4APzpyk0A2WgOCuYpzHRoHNbo/wIEyBESj9DJAysC75y1HHp5caHvSHJSfaDA9Amb8RO0soqgNERfP0XJaFCf+AdCoXiN/RKmLE+WJDZsB5UBIxQFAaVukGSIsHPmN2iUAF6WfK/EzrbW+od7NZkTki+HkN4ovIpiAhyPHK0CSNCL8VTOoL+YR5RksQDDCP2WHeYU6mAXinWrrmHPDjCVMliVlJTZ06FD/Puo71E8YiA/p9rRTbrn2Q31Fa0QgwkMrYNEn2ihE2ZNPZ558q/sQVnjbn9yvmBdp5XvGrQYpjurqGlt33XVs40029jwvCOVA/3NpTmNyjwbE+i2kgq4SWI0V6G+4sIuziBCZ8ejbHrbnP/zCisV8UgKXPnHGJMDT2WYFiU5L6XeffsdVWEk1hDjmmCTbGiQYOROgqKPAKb3SCqy7td2OOPwPdsqpp6jA/nmg7w1pgAmkPzHYTCP1Cu9gW4BZg8c0HuyuX339lU34aoK98957tuYaa9g+++zlNmn8fBN5w3BAm7OavAHmKGqQ/kwO04Fucm5e5AH7HdIDUgUdBIfmFCiAomsKkk6CthDMU+Qt0iZ6VU9B6+BdmEUSOSQpl3qo2y79FjPpVKdwkNA34TtMXznTWs7RuHF0lshRp9GVsuMauYj6l4WXR79n/Sn85nn4TRiRP1z/3xCd1csm12m5Z0YUWgO/AWcceQGEAXtnHNJCfFyB97rHbIFmQr6ZxllWxkZxlS7h0tYAfOzuHo/aNdVE+DBZ1nVE6eKKH0yf1AsAF5UD733ap8IMnT7rQKiSIsceP6ZTQJixLkCbTfu4wtDIB2kBOAmb8CIirNpaZk4pXhcc2M01bAaIv1l+MUUFjTOqKwimQfg+sKy8DxkyxJkU4wph/UTK08A0TcqRNsG4BVeAn9Ape8x4MCiYLdoUwOz9Tn5ghNGYEukBnDFhET5mWp95pHKJ1htQJxy0RNmgYSPgENbs+QmMhgTgD2bBQC3bk6CZI8HTxqMB/f7fkff+v7+NPB9ypG306DG27LLL2GprrGarrfo9r6MFoUUGfXGxQWVlxU+J061Ix1wYIsKUCuDUl8bZB809VqzKoWXzf2ciZVPpCDFJSqq8lIAgrswjjVbKQ3cv2yv3WEaNoFLfVMXlVDCfP/eIvfnwWDvlxBOkAh3jHSRqZItC2JlffuUl++iDTyTd1FhbR5vb8oNtPqlGxKKYVpcImCKJioy0g21YLU/Sr8BMaUV9TKvx96jChg4eYveOvddWXX1V76jzSzQaOjn5ilx/8obFdR41SkPtT5gCWma02AV/Od8mTJpixeqAFmeqmqQ9gUJlvMQKfWdKPZMrFrgMklTLoK0vmpI0wvRPpBK3P6oTMgsECXfuFGZwuKSrjhFmYMC0kSrlVGcJlakzApUZHYlpiKjWDLL2oIbzLMdgACTqAkAIDIjxFH0HUBEOYeg910jSpN7QeAITIQ3BpBh1MsqQq6d2wH0gL+Fwl+vYUWeOxheoo4iidxGjiEDI79W2fNwDcJJz+67AjKgAqMgsBQByD2GqIBKYAaCMzZpZPr5yXIw0hB3iZcEag7SMI6D5oqkgDc8cd1C4kyZO8vLEP2BLWfhsMIXPM4AYMxZ+XdNU2kgTg7EwA8o8AiH8ADARg4YIm3L3PKKFKB9hpS9TesUw1c6oH9KOLV4pF3iHVe7OsNSWuKf8iZfwYZ7kHcZBGnmHU4r5fK7kdan0EwYDw5iTMLfQXsnztKYmnz4OhTKcFVAUPnUHo4KZEFdfEpNgSAfTeNHeyOc/iyhDBEO0FNwPNtrQVlllFa+nBaFFBv2uTNfweNJekuQyMqrYBSWElz4V4rFPfWyftXRbsSoCalHDbOpVBeu+olAqjqRNEkd1UuCqCcvKbwGoFl7YyMoSW2ZIvT33tz/b41deaueccZodcdQRAo8FMz15JVO5ud8QlTl92gzbYZed7K3nXrXiwhITtLjZwtVUpU+feOVIfrMCNaACgWChpA+YRVzplELrUlUpxx/WV1nv1BlW0NFjd9xzl621zlrzDfrkPyZpJMywoCIZ5e8/LzgiNW79sfmZ2+x5kmu0AwlJ7cUXnrN9dt7dfnfyyVY+dLiNnzJNQIqtu9UapPJObm+1pBhuQprTjA5JMh2dllGjw2asHFuhOjJgVegbhiHF0jHVKZVWtr2urSq3UUss4Tuirrnmmj6ToX9ayEvUBKOO5p3On81fB5Ls73VAZ8BMARhx71qJ2lQwNwH0kobFWChzV//FEJyZcMWhlYjB+HNnLoHJ+AC+yiAaqOfex0+c0eSYiVyY6UW8jJuE+MlqyO/AOgBYBuS5333kd9ZzmES4jxwAA4hBwTv1HcLgXTQQCDOiLVNPbvfXN2HsQqCs/LpELOdgj/PwYTRssZHxGW8wHqRO0kU50f5h2v6dwmTKK9I6oIg0jUbHO8qbckAiB+RdUBDT4Tdl3zR9mtdZEAQC848YMGlHEsfWXizwd41JcTHgiWZEP0QrijptVC5R2XHlN/mF0cCowngPzCIwYfwA+JjNoP5hROEAmnyHKQ9tOEjzQduMXIRP/yzyMFXfg6UFwaQpj1123cU23HCD+caMiBYZ9HsyPaOsL/2WQL86koIWlAD9hBrNkU98aF919Dq496pxfdUllUo1qOZmlaoYunzU7XPVqHINdwA/W7qUqWGuMaLRXr3mQnvm+mvt/HPPskN+d4j1CvTD4K17nyc5mOqahEtHFa7fuvPCYoHYz7bbzj76crw1rLS0SrDQyuT6sklJ1KRVTgBXUdtoZXW1VjGozuJVzC6qsDaptlkF3lBaaQVFMVtsUL1NfOIfdv9fr7FbbrjGttpmazGnbzeRkSbK+vK/XWWvvfSKYszYoMYGGzFyhNU11LvkUsbCK3VKpokNGjzYbZy+OMo7Mg2clM6qr1AscXviycfsoP0OtBMuusxql1xaDc28g8XiRVYlRtWnRh5X/NgXexg0cxNbAE3s+EjOLqkJIJHQmdXEQDQaWpc6taX1rLPTHr77Dttrt53tuGOPn688z0HUjf58HrY0A3KASh6kPWpw3hWNPT58P5CiJ9E1amW6+j/+C4NsdPII3AGpMCML8OfaH/i5BoYCs0BK5h5NkDICMNBc2ttZTwJT6fHBYaRw3nlYCgMJFMk6Yl4BDANjIy0RMHJPMp2UDdoKYAsBHAHEAHWuIZ/RlQ94HvkPfsM7H6fSLe8Ih3IGhImT/FM2QQMJIOz1wG+1NxgFYE//4RvaH20UAPfVtmqnSMjsvcXBPyF/QXolPr4D1AFazCwwEjRL3yOoHCdGID+sT2hpbnGtAUBG2oZJw9xgXtHsP0xwAH0E0DPzqLhYU8JeXTwjnTAHrAq8454BerQNrAtBkwogGg3qzo0omyBvReUflff8kZe30jtY/RjGzW/azK9+/Sv74UYbqf8kcj7nj0ivghDoFy0c6GezvctlMvH3JEHN28j9LQS4Yub4g0B/cmeflRYWWEcqY+O7+tSRzcopcLmq4ri1JrAnksgomVEL150eIXEMram0ptuvsJdvudH+dvH5ttd++/A2eJpJ/X8TVghPMpk1tXfZF82ttlh1uS1Zy6g5labGrcZLo9hvr33tndaptvVJh1kyVmKFKkFfbac/oNQrVpLu1ISATx2zoUQSkfritJ6EAF9SAmq8/AytrbLMRxPtL789xs4+/o928KGHzZdGgtnkg48+ss232tJmTJBkVF5r2ZQkfjEeqRvSKOhs7NcSs8qKMl8kMmL4YjaEaWvllVY9qNa+v94GNnTwUG8AdFL6dFVltT359FO238EHWlX9cDXwIZLCJAWWFVlcHSZeJDUcdVZ5BPgsy+KeKmsc3Gh1jbgGq1F5VdVUq3OFbYOR4Jh3nBBHHt+RMNWexfq67LyD97Ndt9rQTj35dOWIAXuxINVd1BEjNzfCXPTpp5/apZdeqg46xUFCnkPHFKgw04WpizV1NVan9LDfzsiRS/hBMwwQ1tRWzzPs2YgmEXnTfWghuf9zHTfqxOF3rlVG7/r9H4jAZv0O+Y3AmquYie5hnGgRAAk2fhgBg8X4c60DRuoaB9oGmkY0m4vveAcjkRPohWM5GaQMfoJ2gnYTZnE504JxELczkllpooxcOJipIfr/fh8R4E65k//gP1yhUCbhGjn8UgQwEbRfH6PIlQkmJygKB3KtQQwP6R4GAugTBoOZTMmE0fM94xgRg4SRRMBMnivU5gF7gN79K2jCZ4yDo1hpQzBZnjHoDpPy/ZvUpivEXKZMnhy0A6WB8mV8BfMajAipG+Y8ZfKUmWmOSCXp4wo8d81GaeiRxkOanPCeK86B3/Yn2gVrKmi71AtE3e+115627rrrLbDQRJ9XG/ustLRCUmugecc+F1IiVlCC31/YmTsQkmObKusPAv0ZPZJqVKnIbh3qzKVqGMJPaxRYlqqgv2jrsTYkCxWWq1D9CNDnOZJA5z032Lt3X2ennXq8/WSbbb2y8N/U2mHTWtqsRJJqVlIqYj2qbaHetba32/tqADPEbDJqf3FJ4/WSGqyzxbpbmFrVZhOmTbSP3v/UbPhQ2+Lk31phaZV3HDorjbiITiLwTyrsjlTCKgvDCtFJ3Z2qWDpQ0qrUIIeV19iKgwZZ59TpdtY+h9meP93Ozv7LX+ZrwBmJ5eGHH7Xddt/ViuuH2uaHHCvNQY28u92SiR5LdjNm0GF9mCOkprazZTRzgQUiaUnnibavTVhuJYUsipGEVsrqV1Z8SkVWY5o8ZaKlVACZjKQhFVFBNmgoFFZa5TSz7P0+XJkehzZQ6MwB9VeaBrZiaRfFcmnlvU9e6SwliuurN9+wn/9sc9tn3/1cxefEMMwBviWErjCM0KE94jnoyaeelMb1M9vkR5vYqOXH2PT2GdahNliciVlvd681S2IsVJ2kpC1OmTZVbUoMSsx39KjRdsEF51ujtKzI9vz/TRRd/27Wv8NzP5tzf9H7Wf6+iTDjIaQA5Mk+pGbAPZiZ0DqCJB3AHgByZiDnWocvZgyaBnPY2WAwzEAL0mXkH9CBkUwWIGK+AYwAY65h4BIzJ4wjYiCkrF+7Jm/8lD/6Bf75PnIQ/SDqC/0ZQbjyLtxH36BpeJCELQdQ+/Pcla8iv0jtDLrSzsgXjBbJnqnO2M2HDh0i0B/kQA3oY8IDLF1kV9hhJlcYkGfxZ9NUtINZbTWXat9SHO0AcxfxokW0tkgbUTsnXZjXYGicSeGD0p63QOSZumR6J9N/+T56jga5//77uYl0QUGf/qX8vFdeVrFy7tF8tqwc/TNAH8Cd1tNnRzz5oST5tBU59wdYFL6uZQKKIeXYImnQWWsWcE3sFLBJG+gP/Bne64Mlaiute+zf7ZGbL7Phiw214myxpfq6BR9xaxNT6UyKAaiSpXjqr0DfAfo0CgGitAyYQFFSIIX5oqTQ56armfhsoUxaYKJf1UstbT8+4TArqq2wVqQrMRGmx5UJ+EvUEGoFeqOra61LHe2d5qmWlKhfrHeTpcI3FleIiVXYmLo6K0r12Z8P+qOtMmKk3XjjDWoA4SSqb6Li4lK76e+32IH77mV1K6xmB1x3t1U2DFEnE6dSPHR4Cg6zR1bARkfH9MJqxCI1kEcvOM3eeWasrbPhus5kWprbwqZu8pdu7nKGl47rPybmZ4qUW3Usla13Qt1nc41brE2/eBHqQEKNOjLSDfbNICninOTFO6i+SouDxIqlBcQKpV2UWYmkWLf7YyeVVIdUW99Q5wOPTFGLTqtCskJ1B7xeeuklu/fe+233vfawocuOtK5Ul8VUV42VdVZSow5ZoU4tLYSB2RkcLiNmcO+1d9qLDz5jjz/xmC2/wvJeLv91pDL22qC8c3/881/Rlf/5kfutCoye8sApgHcwY0WzXqJnMAvqgAHyD95/37766muXshG22AaFoAFDTIBol8wp/+KLz/0bmAUAyjRMvueeZ2geMBEAmIF4F6JyYE18kINgrm9EbSt6Ft1HRP4Guv7PI+Ib4gjP9E4NnbsorMg/Dn/RGIivEVKbRQAD/GlLaKAwBjQNFoOtvPJKzkhhoHzn4xyYqLwMwvRRNADyPXHCxAHpIv/CkbpaN81S/lEeQz1k7DcH7m/fW+V7C2zeIc365unSkvKNc4/61fx8kBKwyKAPyE/o6LWjnvpIIBmmW3rB59yg8kKrVoOiunkOAHXL3+eS+tslycT1QNXu4DS4tNjGNFbZxDuvsTuvutAqFhtuFYNHW68AG6gqKxLzKFa4hWro3pilOpZXCyhqrRhQqSyxxRvrrGV6q30+tclKB9e63bA0VmbL6t0j115p0z771OpHLWG/POtE6xHATOlo93RSMTTW4ZVVtkxNo4PuB60zlCcxGAFlUmDYI5CtVKNRDXslL15eaw+ce5mVqGPce7fAu6piZiOfGxEHkvQZF11mp/3u97bEWuvZLy6/xcr0XQYzh5cQYc8sLS8wt8mqkdZnE3bTHw6y91970k7+6zm25JJLeqec3t5iNQLie66/xR648yEBaLnF02ElNEyvUGKZlHHPh9QKdQBYnxqhnue6R9C09BQ9Tb/0rb8Q6YakoC6IM6Tj0rLEAGMdGTHLtCUkYVkG8xQMS9/RsXPfxgswH8hvYcztmuwVxEAs9c0GV52pHktkJKWxwCsjySlWbFU1ZVY/rNGq62ttyLChNmLMUpLcFrOn73zYZoybbPeNvd9GjBj2jeX8v04RAHEFaMLPWc/6O38WKtjBiHEBqo/v4tKw0pIiADYGsylz31jOtY7gmJmFaQltnLUBDOgCjExxJfyOTvUvtQvWiACiHpPCJsxg/pLm0RumA2PKYs8t/M0yfWHKCrProjgjhhYxjIj658kla93rf135P4Bu5D+64j+SwumfjB+gvTJ1k/zSnhFamFmFgzmw8huzDfdoGcyKQlMJ421hJTfrFUolAA0csCcd9OeDDj7Ill9++YUA/TKVQe+dxcVlO+Ye5Wp2PumfAfrFyuinLV123DOfWELSO6CfVMYAGYq1uiRugyXpI0lGxLTxad1J+7xdjUnPS/RgUGmRQFUNT+9a773K3rr1Bhv1g41t5V/vb5P7aLgpqyqRhCmum41LtRdgFQosiEl4QZVaRXHcyvV+SmevTezqtVhRzEoL4j77ZHRx1h4750yb+uYbVjNysP3y9BMtMWyQtauhUQloIXWS8JetbVCasvZx2wxrkWQNPPJuUGm5jaystgmdLTY1EU7oqioqt3fvvN+633jfHrj3PqsTULmNeh5EpceUvhPOv9T+dOThtswPN7M9LrzWCpWvjNtEqb7QMGZS7paZTkOzHXb94QfZpx+8Zkede5rVDar3Dsbgc5VU3Vuvvt4+fPcL2+bnv7JWdZ5pUyba5PHjraN5mnXMaLIeZu90qxOpoVLQlJmXHLo67V7pC8xB73KN1M0DSlJWqlhKBZ1V7ZaUFdoev9jTuuuH2CQxxkrBeE9Hp3d4Oi7TWpH4kl0CgC7s0Mzh77Y+dXL1JCtQYygsjdlWO29rdSMarH1GC+qJdXXm7NgKq2XGdB88pjx7W7qtu7nDvrfaKnbbrbf6SstosUyeFo36t7YASrMIYPQ2oP7BK7/Ht/8OfnkSiCsutKlZFD2HZsYkF+7538dDXKtl8DxoEEzXZVpvNyYpMQSYAoyil2neuftZ+3KFMxU6dGUhVXiv9kY77MckPDb9oz+TtyB1M5ieG5PJXTEd4h8GQEp9zK8fkwnloqCQlEQzyybnfPxBDAEmgJkTDcLNSepL5JeZR1dceaWttuqqYZLKzPL5dgoHqKQuVpgH5x4twNciJX45XT5cVNB/d1qHnfLcpwLtjLWrcEhEPcZ8UbXU9oGgz3tW334oZtEroG8sLbSOZNra5GpLpGbefY19ctdNVr/y92z0Ab+1VGmlPkgI1IutTFIq3ztg6QahWNXnhY2pqVuV2NQriUAVU1Eo6VFAVa7wG8QoXr3gLzb5zdesaHC1bXrkoVa30nKWVgPzWlMYy9Q02OCyCvtQQDalt8vNRpg7GgX4o6vrfbyiV9J+k95N7umwgsJi+/ixZ2z62Kft7ttutyVHL+Wq7jxJ0RQXldrlV15rvz/oAFv2Jzvabmddohec/jVvGzV4nFEDzHS22h1HHmDdk76wQ8861sqqK13ygmhof7/8ButNltvJfzrPQTut8nR1VGDb3jLDOlqaBaYzrFmuUwygFzuvOkhYe9BlCTqVfncAtup8GXWYjPKLDblADb60tELV0Gudfd2210mnW8GyK1tdUdxGVrHiUB1CdTnTJq16gLkQRnt3pzU1t1pc6WAm0IcvvGhvPf6wnXDRGbb6Jus4QyiNl1i7mOnUrlbPUwrTgfwWJLOWauqyS8+6wBqq6u2OO+908xHh5+k/iOiruqhbziTvdv403AN+ATgRNHL3ufeRv1mENkx7CxqKT++l3eC4z4G9z1Djme7D7xy48w2MRv3VF4qpjUeTEQgTrdRXKeueqcL0Cx9gl+N0QGYX0eZ940fXWHLaCgP4PrOLDf8SvjYFcxDxkgeYEXb++x+4z763CqCP9jMwb/MmQD+TSp0eLyo6LvdoAb4WiXNtqIJ9dlFAv0Sq+yuT2uy0Fz+zaQLbHhXsIAF3tUCI1AwuL7JKzDv9alvKgAoyY5+2dUuqLrCEvkkIKMrEFZeuKbXXr77IPnzwJqtefClbYv/DLD54mMXSPV4RJQVFViF/VDlo6ANK+kGjIY4mFXSnKpOBY0wxrL/NKClLVZTYaxddYB89/4KV1JXbhpKYh621uiUlhUKA1TI19TYkB/rT9RwzBIC/tJ7DADD50BCJMqGG1SaO88KDj9iH195pN99wg639fQGYl+W8q4FKw+9+++5rK++6p+1wwrmqRGLyHNGOZyPKSkVj46XVNE+bbM8fta81ZDrswFOOtOLyUgdI0lSkMrn6r1dZUcVw+/2xx3njRTqXuKF/kt5RM8W0vCPxTmG75KLG6B1HZQZYT+nosYmqF/1w6ca3FFCnqJMWVa/G2j7hS7v4vNNtg1/uZaVLr2h1CntUXbWnM8o3cUBINmh9X7Qx0GW2fGON1Urtf+Caa+yeS/5iR/7pBNtki02NMxVID+MNM3pbrCMRtC8GnstUXkMLqu2ofQ6ziliZ3S7Qr6mt8g6cp/9titqZt2kc7Y9Hft/vvf5Ciw/3gdxHuJ0n9e+M3+xXPciZC7b+aMAcBxPA/IOwg+TPuAeaw3rrresLRH0m3QIQ+KG+vXssFrsp9yiYsOafMiNzN4tAgDYzXqTiyyUFNK2oRwKS8qKYXHSIw+zEs6TArFPSaFIclgoaImAezBRD6wUxXAovl/RYIvBOSv1PJmMmfLQ++UfxAvAzAt6sbwJm1qoC71J41E9cz7BMSGZ16Z/KZrMwTBexhIBOQMZXsxqDKkTPMG7XiMML8gR0pbZUdZ0VKiBgmXDdv/6VScofVlZlS9Y2ulrZNG2ahxLc3AkghgqKlTeBZXF52FkypCFys4jKJL+f9aRtSrLAamOSoCWBx5l6iTTk3kN8BM1gL5uB0bgc9JG6JalnsImKGSaQOiSF+ECcHJK4zxlX/flAl8JNswleWaWVV9ZIk6i3qrrBNmz4SKscMsy6K+qsKx5m88RLyzzSZjXshBo7YzKeCOJVO4BT9Sb67JOp062ptd1aOjptisAfCamtuVnpxyul7CXrRNekfrD5ZVJyaiC0gXhCXaonZUWlLJRbwCaep/9aCm1c7URtDSEAk1+Q9IPtHwDGYTfvfx+c2q0EtFmuu5+LnuEncv38JnNOfvv0uy/J9hZh5h6za8J00qG21FJL+arbDTf4gW28yaa20UYb21ZbbeMzEumnCwr4/Whi7uq0QD1CZVWXu10k6kPNUScFoBjvw3SD5A7QzuKss4gnnfLMIi76OIAv2LcyMYjlGqqsRkBQKS5YWFJsQ8UIKgqZUaKQ5K8bEBPQD64K58FSbqwCBjq69AMsLFSYmHqSCp9UIIWydqBXYcTiAhb54z0SL8yDQkPSntDVYZ91NPtsnqQAqbJIDEj+ZpLQCUZDnpQiaR5xG9rQ4DuKNjVNzXmaN0UhMbMIplgiqTcaRBpIpBnm9llPxib3wcQKrIS9xQXWXmj6DLBUMCJCZluEpLH/iQMwjgv+PA/8Dg/8t/7NZAyAr8qEDtNYUmCLVRRaXFoN4wzMIOrp6bNmaQB0prbm6daLRAOzUvoqmYetPBBWf2JQbEpXjzXrW4Ca8iJaGBxmJKgQJkMaPKEiBYEqjZYB86VOy0rKfAMt7LzYR2FoecrTP59og5H7FvKOx03Q+iPmg4sYEGNRMJfeHMPAjJNIdIerfmNKWgSarRMsUI/IZFL/FNBvFdjMYIqkioBVXgzItvalfIB2IPEEpjC1u887PL+R+kt10ydgri8TyEvCW2Lxxf0wglapQ90CbykN8hcGioeWl0kaL/L5/0MqyhxMOgVE5YVxq9XzwaWlhr5Aubo2IMeK1rKqakvHwp4kwe6cdSbSluq2SQlJor099nFbs7WpshqkRsEEJnS12wzMD55WUovzqnZOXVhZ4YDGiL4/5/W8yEFXaW3vFKbFrb5xEOjooUVhQvgizeMSZtPETJkBAPPpE4ji/MxeR1Diw2G/T7l9kYHiEMoAipINcRWohoc0GVxgqkWqs25pBj2ZlD9WKVmKvOsd5rXJkycp3/Kn8uTrweWlPq4zME5+VzOFU1pNSgxkUFmp1ZdIg1LGEj1hfximcEapgHhWFpc0TyvSPUQ4PpgrjSJsxkULy1OevvsEXgTMCPe06ej3P5MWCPTTBZmGWUiwkKQ8MFWTiKOZH2UCDsC3tiQM5g4ksCqlzk8nh/imQlK+MNjeGDfJxjc12SrLr+Bz46cx4CjgcxOSQB8ptkQdHymesQKez5AUyMAtialirq3es2MnaeNxoWsJMSsV6MfFDhgC7JKqN7VHQC8AahbnZUpmrxhBmwAPyXXFusFuz5/c3Wmftrf49MSw0CWAdDSnvaiy3A8VYeYKZTk/lTp9xnTVVMzqGgT66CIkEhB2IPZkCyjN2vuVUV2RgFYqJQOprAdws5CyiG8YAId2sPtlUUmp+3fJ278N34dq5j+eE27u6mnGCVxVAV+2Jqy5l9+qO8oNAFZaSQd79nw9caKfvMVCLqSalNzcCMZaxwlCqovG0hJbTMyRdGJK8t1WpSUxh79dzLZL+QrplPYkqT6kMph6ktmUTW6d5oNjLLhhRTPx5ilPeQq0QKAvkU2o42iwSMRUTebrVxbGrEqOWTMpIdK49l4HZ8eeHMmbr9ZlaT9E566UGM/3GbkPJ022qZK2Fx8x0tjKlemA5YUCVYXH7KAiSZVfd3TauI4um9zVaz0KC6m4VN/WiQkwgOtqFoE7qJkVCyDb2ExLGgIz0YmZPTmQQB1gJLniMPk0Mn1Sz5jTviyzeUor9E7hOTDrBf8RqPxiFuGgj3JJrOw/72/xNw8COJklMHHSROFo3Moqq0K4Xj4eKDcevzDeasU8Q3BZKxPwVqVYmCZJX6Afw4al5+xnT/7TMaRgTgFinIBvQlghg7kbHvV77NfcM35P7OwVCKedsTpPyH0QNsUrsBnSMjjDmG0dCqRR4KfEzS25QPsRAN8mxkpbKJHfT5pbvQ6wxzEHmw3uYmL03cmE4uTEIgWmf2gCmOQIk5rCTju5vcl6xdSYO83Ut28q4zzl6X+NFgj0YwWxf5pNH/Dqb85hKuaErj7rSAUQiQiAmqTnmGwA8Up14nJJfXRjxgQSkgKZHsi+GZlEyhYTwMRY5CNQqBbYEVerwKM3N1iM6aFCYQwRoDNHn3AYeGWGD1RYIHBF8heUFNfUWUbPmb6VUTyDy8qlYYRvYAaNbD9QCOPQtz4QHLPhFdVuUsIMNDu0Yd5R3KVlbtdnYHRu4NefXFruS9iMaTN8VsqQmqqctD4nkaZomIdQxUt9SlgqlRLoh90WIwJgObaQsGtqObmsXzPgY3czbwY4qMDLEo3NP2VgHKcyzzJQzrxYefUZTNJ8YmKuDLQzUF8jaR6zXqAQHsyCGVlTuxPW2Zeypm6lTZXLgH2p6rpYwM+qyJjqs4ftLoox8wR9ozfT50wPAtvJG9tJIN2zuVf/fOcpT/+LNHDm2gL1iHi8qHZWx19IUkeuLY7bklWltrgc0lmVJDhUc4AK6Tkiv1NP7hYAAPjFeo8pCGmff5h4ypWhmN4xkyQrKf7ryVNdaxhcWuK7dTJATEhoBhHwY98HTJhBRByAK7OG2ISgQu/crKB3jYMHW2FJidIs5tLFFrMCcwYrBSRI+DAgxg4Wk7RMHG771x+MhXtWyvIbodRBFAlY4FdVU+M7eEKROWZuxDREbNOtrS2WxSQk6dylaRe3Rf0uvSrXVuz5/FCYaEbJnm7lI2XF0iz8BCj+9F4p1QfSAtIJK6+s0G+aAYnEfRtR/mQjJsZZYiWKkHCjtARiJlbchpUVW1agX0j8RUXG9hQJpdFxWJ94jEorv5ulSTV3JXw2lS9i0TNmUS1bW2llYqBs25AV7+iTNteJeQ2mijfORva4YQH607e9PV0+pTSn9uQpT//DJOEpybzHWUT3m28SQM3WtReGULWRhEcI8IcIFHyhjp4h1SEZlgpM6KpRRJ1KLykukzDdwAIuISiAirWnXt8PY2dIhceKtky6z5qmTRWos91DPMz20R/27jZJkK19STGCYDPG5p5RdogLmzyDhmz/AOMBxJDkmSMel1/Ao0egj/QOtAyShF+p+Ph6pCT7iiK2wiUk8iaJVu+wXXs+oozoB79L9a5CIDh16hRj+91vLFG9Y7XpjOnNFuNQbV/8Metdf3JmEL3URSzQmtvafG99loXPrDq9w29aUj75QgvwpC8EDSovzk2xzT3IEeGzr9L4GS2+qKtU8bO3CLurTuzsCgMQSk5RET5V4Kp3H//ARlVIYCEviaSYh259MVa5wlBcENI+Yyr48llVusHcE20TwRkAGcXF4puZZZKnPP2PEX2+L9kHfM628dQCgf6iEp0UgEAKBST7BIxtAgekOyw9DK4i0ZMoumpbb8qmSPoDXGsktSNdMsuHufr1pUW2xuAat1kjmbN0GfBKdnZYXJI+OWXGDXEg0QPYmJPry0qtVOK5A53+K9K3jWUCfIXHoC5z79MZAX5JscVgJLqyT0yyo0sAJOm1vMpqCgWUBSlnNnWS+CMiSMYDGNCd0dvlpiW3b0ek+NBoGJRkOTir8L6pCuKxQh/EbZo+w8pqqqxE4EkcXpD9iJ/NAtKk4uI9ZxTUCTzbxDCgRvYAwSTmHyNpx6yjp1eMk02lYA/+QjQg4G+lrJX4WIHfhs/lKPsW1eu01jZLqRwqqiqVy2C0SwiMM0jnqqMJ476wPgF6gQB88icf2fTPPrWYgJ5tF5D2SfN0lsmLWbOdLucGkFZMcEUqG0ZYulO9Xq4h3sB0K2OY+BSjGP+C5ylPefrvIMzNEok64vH0bAcA/L+CPv2PjopULzy0cW29Nr1XYCwghBkAwKzYpWO39Ehql0MAHFVd5lpASyIZZsUonBHsrMj+O10dM6fmYb8tUsDseU9cyHkO/vpjplCZQATmAtNBW2BKJ9s4lIuhED8Dxh0CfZgDz/VZDjOUZo6q03dlcUAyPO8TWLHBGvKqk78I+WA66YetzdYsaR4A4gMqoVMSdrMSxfa22NTJy7ypwCZOmODHNJZW1FhhUYnwLeTIgU7/CDmh+6nSiDzb+g8c5mykHjFApm+y8RMR5ZInhhWz9h7WL0QncPHmGxMyB+G7LSHtSYwZpssDReVpYGdUyrxCzNIySSsqK9Mv/KjMVdAw01YxsrG33GXtUybbsw89KgbwuU0fN87ap7VYrDjuWhczeD6ZOsO3eWB7W04Mwz5FfEgx/PlAO8mnAnVDG2BvFeyY7GqYpzz9r5KDfizW0dOTDpt/5ej/FfQBCjponzrkhE4BvsABW7tDjgBheGWJQDVm07v7nBkA0qs0VNmIylKfHglYM7d+tJgAq3EBbg5TL9Iz5nBzBmdGQMq+4mzvEOJjEZgkehUAdvzx7d32UXObzWCfCwEz75wcOQSW4gosJoLBYP/3VAtnS3QVa3ETghObtwmAME1FRHyYnVqUhoTAua2v1zpS/TUrMTu5lHAW0w6nTc1rsVVE7MmdTPZaSXm1sYe9pzNKl7swoI1z0NVvABbQ62yZYXGBek1Ng56El7wvEvMoMJVXcThVKMr7/BKxdqiMv2rr8bEEMJ9cpJR51lMwdjJcdTSiTE/FGIuYBeWMj0GljMpIzFJaSInifv0fr9jUCV9b25Tp1tXc7NNZmcc/qrrSta1pHR3W1tVldTUMODPWAjsJ6Q2LxMK4jP+W431rW5v/LmUVcJ7y9D9KQTCKdRQVFS0c6As86VtR/1pICiDJqUpTBA6AFAQwIx3XlsT9YJXpcrXFhbZMXblH2C0QHl1dag2lhbaUwAS7PKaVYmkFmZ4OKxZ4sC0pi4G62zvcdMGHSLyMEbDxGaAPk2iXJN8u6Zx7TDGYfiCwv0hMIQz+yo9AH2uYDxSKmJIZA3AcdMI37Mbp9vwcCJFWgCg6tR/lqi+dcuYR3knjUBzsgRMd3u1gOBfMDTb4jJ/0w4ZQHMHILn5RXBHxC8ZZDCDqR0bVVFuktCreDmkanBfQUN9gVaXl8hm0pFQ2Zq3tPRYr0nclzEbShxEzmxsNfKUwOvrSvgKY8EhpH4AvbahDdeXbUCgd46ZN99XHiw8e4toU+S+IUxY4AfuSox34y+trbdioMZZWvZRWV/m02vY+aVCxrK9GZjk8kj7aHOXLlNzCWFxCQJ+Yu5iql5XKW+VA2JjEorLOU57+V4k+JlJX6ls40G9vb6/XpTYCvIUh+iZTMyd1ov5ju88ZYPSiAPt1d8ZNA0MqSn2gl4FYjkykA9cJnJYXE2Crg2J1bkD7k5Yu+2rSFKutrvH9KwDKdE+PbwdAzsAqZvhUCVgABGaDcKQhUzXLBdhI9YCRk9IGSLNFA7N0HKYFLC6Jk26F2Sswio58I/5aScoV2Pd1D2X4RO+rS5CkAyA2s6EbJqAImGAsvg8N5phQls5O50LJZNomTZ4sf5LL2YKBqaEe1awPuOPMYQ6b52+QlIGRJWJm0jY6ObWnpMgqJTV7A1A4pIsB7/b2Gc44MZnkkj/f5LHzjRyl15cKEj7nHlCGzMVHA5jQ3KraZapliXWl2E2UaZslPttq2BIjrXbE4lY1eIStu8VWVrLkkrbCppv4XHyYZpfKmnJJSiNi3yOmbmHWKdX3NaXVs9LQj8hdZXG5dbZ3SeJnfn9o61HZ5ylP/1ukHlFQ8HldXV1r7oHTfIN+YVVhmcCtJAK4hSG6HpJ+KptycMxmGdBDZZfKr07KfjzL1FXayg0VbiYBlHy3R/05QCqA8nix1ZWW2uTuHpvQ1uWDhY1DB1u1gB/UzfR222BJk1WFpW5/xzbMebvMpulNZXw+PjNvIMC/QkzEpX4BFatBsf0zoMsgMAt7OHqPAUKmG4b5OCH/zO9BSwjPZqdh5dU2rIKzWTG7kN+MMwAWdw2uqLKlGhr1bdjUjZDmBkkAFdM1w3mccauoaxDDyC004gM5wmSMojMt4NVjCcZWrbxz7nBvd7f1tLZaZVWlHyrN4RV8w86fPvXVklZajE0/zE6aSzZmEfH1I7zWlxXZCGlf1BFjLzBzPKKFVau8Ad24mCy565I2w7ayfMiqac+z8rLaOmvahptsZGndx6urrXLoUDEk1mmY1UjTYyC3t6dTmk6fFZaWqB4rFHa5tMEWa5GGV6S6QeIPbTLY9/ukafR2iVEoPZ0dHXq+8EJKnvL0X0Bz9Oz5Bn3BYZUupYsC+pBvtiYwsALJiOq02MiZMdMjSXqVxhJbY3CVL8cfXVNuKwj8OVQF+RHLLStxhTXW1J20TqHcMGbiKD1VAgyOJmNzrT5J+sUKq04SLFsvO8sQOgqDrExxlsuPi5BIve6UKDkGikv0o0QaR7W+xe7crbALxAjYFY7zZrOcLZj7VlgnaZaZPrODCsFh3kCixqyDpgFjgUhHdXGZDaqudWkW+/bcIT/4BfTbBNyFYl4VdfV6RlrCe4a7YVZfJbI20Q+NIUZzBiB1xA8g6eto9zNAfRCUfMAlFB+MtLej1Y90Y/572KZg7umAwle5guJ/XSoBdt182dbrM67QMqgfzHJNkvrbVF4xgTXaSUlZRfhOjuInGTDxvmRCzIi9w/U9mo/CgXewn1KtHIPkbDWbVn36YdcKixW5Lb2d0hzCPv0+dVP5IWzGS9heoreTDaoyPmVzUdtrnvL030bzDfqxVLpScm2/ieILTgAwEnefMD+WQRrMWKckXnazXGNIna09YpBvNVokabVa4miJwG7JmgqBiQmQg2mjmYFaaQqLiykMqyiy7k4BW2WVcZxekQCWwzKaBRR9HPBdkHSwt2TcpX4OR5F4KFQWSCpMtmrwPXhygMksIphSZxKmJNAWOCGrMvUv1ZPwfeIBVHICyBGUz1zpR/wCwLqZBaQfbCvRxzRFxTOlq9OmdXcovdVWkEz73jfzogj0u5iBI4m3nIFMry5mIintwumPuwW6vQI6ssA3cmW8FHGoSFaAyqHMRSXSdkrLBbi8FANTmjra23xbBwZyvUZnz8bsJA8UE2XJlVQwa+ed6V0C3zCQWl0Ycyl/OjN65BiH4dSiAqWdxVmsRmb9QoMk9pnxeZzSrBi8VdrkxeuArbE/b+u0T2a0CcA7PdIips7qD0mfc4nZxqKlt8PLlT/YTlVJudUXVzqjIGzXJkMkecpTnnJE/50vElBUSfUuo5MtLIGPTNcE9JGyAQbswMvXVdl6Q2vtnX+8Ym+8/JJ80slLJQmmfQ+ZkfVVllYH7mB8VvEvVVtui1dJQk0l1ME7bchgmEWJAEYStt77+ZgSGYsE0DUCFGztxYUCp552K5jebBkOBm9rtURzSziSLyYZsSAtkAhpJIuYZUoERAwecqgIR/lxsEHYeIwUsrIX8wYy9+yEhI8ZC5BincCk7k77rLXFPmtrsXGdbTajWKCrtHMeKH7mRoA+2yh0dil9aDhVUrQUJuMgzWJKH/bErTUmRkcaCss84VlpJKVKM4PDPT1ifD19krJLPA+tXe1uQmOOPhJ1R2uHVYr5cBbtt0nDKDfUOwuxfDGUnjHewiydIOGHAfDm3uTM6bA9Dvphh89i9idSeaL1MINqJila/LL/EVtjEBF/07ul4fT2eRgd7R2e75Ics6Bs2RyvO9nr9UR9QbUllTa4rM7KY2IwfQxYhwV7gSl/c/7ylKf/JZpv0C8oiNWqI5Uxe2VRCCmT+e0d6ohdAgi2S/heXZk9cfetdvrhB9krzz0vgC62159/3n+ffsQh9tbTT+rLIGUvUVFpdcWF9mVbt7V0c5xewmensDgL8w7mllJJgpVFxdIEKqwEM4Ry2fHZx/bmbTfb63fcbu/ee7t9NPY+e/+Bh+2rdz7ybZUpChiSA6viYbbPsBppEGImDnqKh3mRDiECnbJYkQ0qrZgDTwAbdtrsTDE7KewiOiPRY1MEwkio7BrZISbDdsStrbONr8xGQdLvsR62SygrtNLqCmU/azNScfukt8CmffmZNf/jCWv/6HXrmvixxdmWIJay6SmmhUoNaJ9uqWS3VdXVKay4tXW3K1QgWmHrv7TUg/raGl8p67t2fgOxNTLMc5SYbZCeFYYcJp5hFcW2jJ53KV8MKKPdYL4rZ2aVyqxAzIC9dyiLdjHNj5vbXZuiXCDMam3SStoTobwIXDKBx8Ngd3tHp9JvVl/XYAmV6fTuNt+CgdEU3sMkGsprrVGOKbs9nd1iaG1eh4zJQN+SvTzl6b+YZjc/QwsA+oUVRf1mqiwM0c2Z5sfZtky149Sr1QfXWcuU8Xb/jdfYZjvuZL/87SHWNHWyXX3emVaUSVh5QcruuPDPNuWzz62+khWZBfZhc4dN6uyz9u6EpNa0JNbKnE2fQeGs78s+sqbcB3A7k0kfSG0bN8mGLLO8rb7b7rbST3ex5X/yM1t+261ssZWXF5YLOjgtXWGzWRhDgkMkIY+pr/VdMQF5ZgRxmIdjlUqNbZt7fGyCnAUCtIhvokA/yMMRBTv6kpU11lha5tI5zG/KZA5S6e9vFvE9Uzo5QzcmSb6knMHtrI1PIOuLQXVOtxn/eMneuvB0++qea238E/cLQONiMCqhWMaWSrepLLqsuq7WzTpRrVHhdezWqfAbamrCSt3waq6EJF4mAB9WVWpft/W65tIuVW1SR58tVl7iC+d6cswQIGfWjc+CEmPrlGYTV1591pHKFRNPc2/Kvmrt9LUQlGV3OmGTpUVhyw/shHIUo9E9G+vVybESu1b56FV7YEEd2kqf2g/TaAdX1FuNpHzaZVz5n9I02dra23y6JpL+vMo3T3n6X6A+CZcDab5BX5J0ySLvWKj+x86M7XLDS2K2akOVVZQU+Qn2TEssX3w5S0hi+/Lj91yC3/+YU+zXJ55pBRWlNv3jd91UML5LUrSYRp00BKkdLn2XcTCHgJ5OHleWAJl4QaGbaHyPHUnIFQ31Fq+SRlA/xOK1dRavqLFSSbqVFYC6L5lycHMBU9jTozjYLqCyplrIlxKApvxAkiCBEi3SetIBLiLuevQMTWbW0wBmw8urbHgFYCtNQtKvOJQfOO6B9ffcjzDvME+9snaYVdYN9ummrOLNpgps8Oo/sKV3+bVVD1vMhq2wqrV8Oc41HStMq6LNJjVNl/QvgFf648oXgIj5B20pJcDNxjPKq4BS+SG/JGFgMnjO+8Uqi2xCe5d1KO6kyvOr1h55TltFUcxBnD11APRulRm0pBhBtxjWjJYWKy4rdfNSkMqz0qoKrCXVY59Kgh/XkbD3prfbZ5LMGdCHWcEcsukChWe2QoMk+GJpDPqcow+JA+s9JrWykgobMWgxG6S69G+QaJQBxkn6pDUE0A+Sfp7y9L9K2UxmDtRfRBRfQBKIsGXuyLJCW6W+yufKs0ipZshIaxwz2p675Wb78OXn7ZkH7rVBQwbboOEjBYySWPVdWV29b2lAxx8qoF5a3zM7BCApLw8bisUKigTK2OHDcn38ZwXW5QL9okENFIAxRx0AByQGFZdbuZgF4Ica5AOdAkdABGYByHnY2HcEmEkBGbtCxnQfzBK98sc2BDOzJ+AiHbPgk2e4sgiAhIthoZdZaysDkUFKnht1dnYI5JM2cuXvWf3QYa7VFBUKrOOSkrMpKxw62BpWWc8mvf+xDVljTTGpQisRrLJXzctfTrLignJrrB9kyQyMSAxK8ZKW5vZmYXa3lRYkHUDZF3+iABjonI2UsAZpYyyYwzRTJObR3scMG9YiFIl5s/CMldJhfQWD9MOljZUVFigNvX5UIzOEmJ4JfybArCXt85dfsY9eftWmNDcr/4x7iJkpLDQs/JCOIWLkVcVFKuNuaSOFYcCZso0VKe5qK+uN2bsvvG7PPfOsg3wB2ozSm+kVxxPzoR7YrydPefrfJQlS8VjYzrcf/f+CvqgsnrUV6kqtsgTJU9K0ALiwotw22HEPpbHdbjrzRGud2ma7HnyImyamj59gw8esaMNXXk2A2WcjqytsVE2Fr4bt7ekVULPcHnNJOoCtOjsXFkS19aYtno0LwwutvHaQNYiR+L73ApD6qnIbVFVkX7zzui9iisdKfKaNcMthB+BJYL5REWXSikRAz8lXABPbNU8XqI3v7vSN1WBKMAbmhrfBGBQGmktYxMw9m8vpW/lDomXBFxoJGgTStKPrXKijrd3TVD1kmMWLYGSkXaA+bZqNu/cOm/DQg1ZaWWLVyy5tDcuvLg1AgKewehM91jFjimWL4yrDOoFxAGf/XvEhRZMWNLdJ7d02tStpU7r6bHIHTDQQyWLLi66+tJtz4oyX6GGJ0u6An0j7GAjgismOLS2Yu1+lb5oTKeuQVpSQVlZSKaapb5yoHtV/XAzrvcceshevudZmfPqJT62lIokTB2tg+2um8k6R5B4vKVS+FW9ppXU3ddjYv99tN156tT1w/4P23kcfWXtPp0pTgetfZ3eX8pfyMR7fc+ifSAgFLGZjhhlahK+mzlOevrPkJs9puR8z6f+91TLQVyfAZxZMWn/8TiV7bdgyq9qBJ/3Z1t10YxsyepRN+OJre/3FF+x7a6xs2x10mFXW1NmoqlIbUclpVkHNZ9GObyqkv7RAx8cbCFedvrWvjyxbWoI7J2x1T51sHwkkW959x5pefcUmPfecvXrvffbCrbdbd2urQEWg6nADAdgZSbh9bq7xNWQwAjEWwHOGNIhWgDWdtM/aW2xSV4dA0WxST5tN7mpVnhBrQ0gB1DEHoV3wQ1pHaUkwPYgRzPQwBxX4HjLwjYr6Gs+jHySTLJLkW2bVKofulx+ySa8+IyYj+VnAZ+w8KY7X2d1tvc2TLV5WYOVikoInY6tp1AzKndXFbcm4zUgV+9iInyWseLpTaR9k1a2DKOYxngXNBRNRzIZUsMNoWG+BDZ/9dtgltaG0yDfBgwmjFSTYxbM34WMRYT0EZUudF9gyG21uG++9t9UMqrRPX3nCPrr/Lsu0tyttKhNnlFlr0veYixLSMkg72zUUJbMC/Dssniiwg35/uO11zKG20U+3sIRCTbGLqtLTxqwl1VNJcYnVSTsMNK8ynj/CbFhSXGrt7R027suv5MZZWyvpjTkDQMucG/F8Xu++jfxbF2AW7vs8/W8T7Sasf8lOzz2aSQsC+ovWc0Rheh5bJIe91ZnCx547mGS6m5vs3ssusecfe9KmNbfYc089YZefc6ZddeF5EvC7rYgFSpIIGSgd38HAH1qCAEt9gswxP58kZtT5uyQdwgTIHLN5SHhKfhPJHl3jlimpsBJm5tTWWuMSS1qp2/UTikPgSCejw6lDs4VCq8CHzsdK3bqScgfAMD8/rMjtSWZ8u+ApnR02tbfDz+N18nDChavzo1zYceUlXlLsg7nhWfgkoqjCpjVN1Y+41TYO1jPlUanIFvRhK7KiMctYQePiNnSdrWzkZttacUO9ZZX3bEGRgK/PetuSVlVSZlVVFSrvImlGJa69kJeMGGKyNykeUWy1YkCcS9BYXuxTMCd2SlOhwPQfwO6ke54x5sGeOFObp1kBM2j0moVYCtIPxSHdLdIKuvSiVPVj8ltcVu55VswKiHJV+atueru6xRAqraqmwaZ/+Il1NDVJCwD08YaWlbZuaQymvBTpeYHaCqa1UaMWt47uDvv4k4+srX2GygTGj/4lNiVtrK8zrMZljKeqksNtFp7ID1OBm9UeL7/8ctt1191sh+23tx122FH3u9rRRx9j77z9rp/D6/UYkW59VhRpwvV/9y3EWAQMhj6CPsjCPNLAeNY3hYMWQpzBhe1D8L8AUefpv4wyAlxp6CxLn43mG/QFQouuK6sBZoTSzDIZWl7q0yJ7UuyBXmRvPTXWPnj7H7anJLiTz/uLHXP62XboscdZ14wWe/rO2106ndjdY5+2dDswCWs5Ecbn5tMp+pDIJTlnJf2z/J5ZOMBkT1/aunrFYEaOsrV/vpsNWnFlG7rSSrbMmmvZihv90DbZ7RdWWT/UV2/6XjTqPOAOIEKPYbonUn4MiVeR0pXDE6ZtFlpdWYWlJSZPS3bbUlV1DqJuSiEUkFL/OJcWZtHex9kAJpBQBxbn6OZkK4GjuqaeziI6K0xs4vgJVqTw4w1DfYZMuZ6XyPVOmGhTxt5j6emTre2dJ+zLR++1bB8SOuEo131dlhTjK1ZaykvLLaW0sw2Cg4bymFJeUyqvsvISG15dYktUl/tYC6CfkHTtM2lUNyWSYstLy6xc0npVZYWYY4UP5L7y0APWOqPJmoXJaAODxTSw66M1TJYjHQXShhiMx7wEWDNOAhClu3rtHUn2L91yvTV98YVVjVja1jrgIGscvZSvegYm3QYlyqpt+E6kxUV6VmgZ8YT9DjzAVlt9VTv36FPs7AOPtYkff2XV5dWgHgf3+4HoMMzqqiqr5ShIr83Zy3d+yLfgEJg//NDDtvPPf26/+90f7NFHH7VPPv3UvvxinL3wwkt23nnn2S4772oPPPDgTODHsUnfvffea4cccohdfPHF1iuN59s2f8N8VlJcZi0zWu22226z00491Y4/4Xg744zT7dqrr7MPP/zIgR+zVX8iPsLu6AiH7aCBdHX2+E6ztOLCeLGHCyPx+p8PivKRp/9c8vorULdOZd/OPZpJ8w36CmRY7nbhSeDHYN+SNWFDtT4QVR0EgOmR6lxcUW51I5awIjVSAGalNdayzX6yvTV9Pd76utpseu7AlariQlf3AX1mhpSWlQjwBWoAmxCrL7fLZroAuzO7QfZaeVWZjVhicRtcVW5Dqytd8mUFb9u0KdbWMl2YgXTNwp8AEoAZ4FwrabFQgANTSXR2OzC2p5A+Y1YtcPriheftvZdeVvq6rKaUufRMUSwWwAGySMiScVUBUwXwH7ROtw4GRBVuVnnGfOOdc0D/ojyYpTN50kQrKC+37opGa04KGApTfpg8g7iZrMBV8RWVDbP6kctYrIgpnRkBQ4E1phIC1w4rVxmWlrOXvSoacZyw9cfgeVL5KJMUjgze3Nvnq2gBXPLKgG1PT4e9+vKL9sj999ijY++2h+69zx5+8GF775WXrW3yVOvLhqMoB5UVuQloMlsqq/wpP8C9W4w3I+YytLHRtSJMO2h0HZMnWdu4z2y5VdewdXfa2YYvu7RlikpcA6Mcsio3eGaVGDkLqLt6sOmXWXFhCXzDXnn+ZXvm0cetrrHe1tt0Y6tvGOxanTdy1RmLudj3h7N/K6urFCsMeEFIQoik5e6uHjvttNNtzz33smeffc4GD260Qw49xG67/Ta7Xe6mm/5uf/3rhR7PgQceKOAf698BwH3SEG+5+Ra77LLL7e6777HeHs5NGFDJOaJ90B5SEij+9rfLbedddrGDDjzITj/9DDv7rHME/CfagQcdKO1iBzv11NNsohg+Qg6ENopWc8EFF9qOO+5ku+8uTUT+dtppJ9vjF3vYAfvtb7//3eF2zjln20svveTaA2l0M+g8yJmTXocJEfNmVOQH0xZmNOo7T99FKkipjibnfsyk+a2tAklPVbn7hSeBIGDKvGuW3TNYJ3ilr1qDJL5srMraOlg5Sv8tsLa2Vnv3vbessnGQr9ClMbKB2uICcLZB7uvudpDH5hpTg6ahptOSFhM9VqnGHcsWux26tFCSX7FAdsIkm/TyczZu7L324g032FPXXGkv3nW7dTQ3yZ++VWfABEVELFhqFGDWCzjpr5gnWro6rZnzV5WPWqWHvTTHf/S5vXDtHTb2vMvsnqtvsHGvv2Xplk5pBMVKc9gPCMAj35hLGJz06aUlRdYpzYVtgwHi/oRW0NHeaU1NTVZRVW1VtdU2qTttn3UV6pte++TuG31getSu+1rpEqPt6+cftVTXVEnEBTa6UgyxvdW6BPpVtbVWjqag8KolsZMzOitSPmBRVlpqnQL7pq6wMMpBROmkbKdPm2EP3DvWnn7iCXtBoPeqGNuzTz9nN990q7W2Nll9VYUNKVUexISn9agOQ9J9MzcOpG9pbha4ZHwHVC8/RQ6YJ4XcRarPGdPa7bmbr7N7Tz3a3rvxBmeabNmACSqY0krdXJXoavdptcyi6uzosgvPOd/ee/UD2/PQA2z7g6SlDaoS8xeoKvy08tTZ0R2YRmWVmJryTONaAGIWEGa3c/90rqTssyRBd9huu+1md955p4Pn1lttbT/abDPbdttt7eCDf+vPN9vsR/bII4+oLlNuZmFBXWtLq5d1Y2NDEErmCrRZK1E+W1va7JhjjrGjjjrann76ad8cb5nllrVNN93ENlh/A9dYvvxyXI4J7W2ff/aZCyTeKsXMOQ/41VdftbfffsfXrCAMffzJJ/bY44/bNdderbD/aNtt9zMxjVP9tLYwlXXO9PAcjeGkk062Qw851CZPnJzzOzsB8sRx/30PeL5ZFU868vTdI7XBOTB+vkBfDVaYkEVXXmQC/JCAmyT9TBOAgQaZVK8tu8E6tsMfT7HBw0ZYKi0glJ8eSVsNi4+yNbf6mWUKOIQ7Y6Nry3zRFeDcC1Bkkt4w2YwrI9BgNWpawEwbRMKsFdjVFpVZXAwgIYmWDX67Jen31NW6VtEwbKTC4SnQjLSvghIjqpOYOVzAwQ6VYZpmylpamgTaCSsrLLUqxdUriXiNXXawLX53kA0ZuYS98+Rz9vJtd9hjF1xqL195s3300LPWJ1U7zF5xzuH5RULigI+url43KwGK/Yl6apMW0NLaanU1tVZfXuwLwVqThdI0xERYmKT0lwnwB620gpUqPy4GZ2AfBdY8daofDl5XV+cMBnNHQgDqzEXxpwXUYBBaAAfWsGVFiBeDGHsX9dhwlc2xJ59gJ511rh170ml2+HHH2C6//b1tttseVltfI4ZYau19aWvzLQ/8cy9zxmxg6H1iPIBetcqwnNF6RZFWXS02Zmlbf+edbYmVlrGUNLclV1vTvrft5lbGuIrPcCKwmDSHbps4o0USd5dV1LCXvlmF4tz/9wfZCt9fxe6+6Wa74/KrrEXAVKbyhIoLxOgZBxDqA/hhX6E5wW3epLqRRnHvfffaJZdeKnArsOOOO9YuveRiW2ONNf13oq9brscSEix6dT9s+GJ24YUX2rHH/lH1HDQ71lYwrkT+mVmGnd0LYADxHM3kyCOO8DED9lracccd7MorrrBbbrlF2sTNduutt9ill15iW221lTO+Z5991v74x2OtXUIBDIa2xLtB0qhGjhxhF138V7v//vsExg87IN999112xRV/syWk5Z5++pl2ySWXiOGjGc3e9f13NmZnnXmW/elPf1J6/mZvvP6G4pjdnER5skjzk48/sUMP+52Pbzz8yKO+ij5P/xk0X6Avimcs08Dci0UhgAawntrZZ1+1d/sWy/F4qXVLKnru9r9bCeegVlX6GbYlkuhr6+pt8MilEUEEdPo+w/x4wAN4jlmip1tgblYiqSeJSUFAjC0+IUmLYw/p/EiNhQVFViRAGDFmlK3wgx/aiHV/aCM3+pE1rr+xrfTDH1ttwyAHRlaJIrPWSAqvKS22BoFMZYUAVWHTgZFGGY+oExNhSiiDySwMa1hulI360Xq21jab2W7HHWkrbbSuTX3rTXv3gScs3cfpWCHvxcpXuRzTLuPSAtj0jBlBmL36E+A8o3mGA3+xJLfuWIklFFdPtsfiFaW29Obb2LS3X7MPrvyLjXvyMRu65kZWWDlYYG42uS9jLdOnu5RcLyDAdMBulhzPyKB2pwCLcAFqZta09rCfkCIlgbrC4Ma39/lUTezMbl/XtV3SZEsya5X1jZZiszNJjGxMR7l4muWNMw98bx3VT6qz3QchOdxmqdpwCpZQ0RKSJF+/6wH78PmXba3tf2br/2JPG7HMis60PQkKj9rtU91Nmjrd2jt7rbSxzgrE6PXa1t9kfTv41N/ZvsccakNHjbKUpOty1Qc0qKxWoB90jjJ25VTev8mUMZDQFNkk7vZbb7dmaSp7772X/e53v3PmCNDTRrx2lEZ3pLMvIcZaZI2DGkMgeg7gt0tDQCLGnMJ1bsmgfG666Sa75dbbaKp20EEH2aWXXeomnpVWXMHq6mttyJDBktK3t8suu8w22WQTX3n+2GOP25NPPulMg34wYcIEFxDIK88QVIYuNsSWW34Z/2avvfZ2sF988ZF23bXX2fgJ471s+hPjBffee49dd931NmbMGKuqqrI777rLOlWPvugvR+SZ//1ISrUDxovC+EFoB3n67tP8gn6hGnw96vqiEB1lsqTbce0cyh1s3gBgt6TCj58Ya68/dKc9fPvddtt119k9t9xsD99/t9167sn21esvuMSaSsfsSzGLz9u73FYftkVgcKtYoC+skdRTlJG0L8DCRIQZiYVC5UUcFpK1tqaJ9vlr/7DxkpamvfW8TXj3VesSuBahOagoWGjFxl/1ks7oQAx+1lXX6I0atICsT5rJYAEMRinm4FcXSQuQlJwWIBSXKW1ffGFPP/CwTR4/xUb9ZDPb9A/7WEV9nTqH5CNJ0eWAoBwSI+sMujs7HGQGCF2iAmua2mTtbe1WJOlOCrnyE7dpkuS71MEGr7elrXbUebbULvvaiE23lIZD5hkQjvt5ue0qT1+NK9DALgujBfCb1YFZjzB9RpsVidmWV9f6DqDALAysUn4bS+PGRmdshOdApfyRvKzSXSCJfeRiw23ZNdcTKIt5uQe9k6sR4LMHvh8fqbpNKg1Fqg8k7j4xB+z9MTGQNx54wN6UY1xi3Pvv2Qu332Ljnnten4TN2/gr0PeYk9tbZvi8+8FDhlh5aYV9+t7Hdvetd9qLT7xg4z75yhpq6m3Y4GGeb3ZEZb5+u/xTfvUSGJCCA1DPHwHQH0uCfe31111Lwj6ORgaTgxisZVC0uKhEYZfOHCDtP7MGEJ4+bZo1s/ZDDLBIwks4lH521Ad0J06aaFdeeZUfAHTOn86xU045yeN1TULMhMH8lBy/h6gMfv/731l1dbWv1L5OfaS7Oxx8zx5ObNmBaY7KYEwjpTrEBJOQ0IGwtuSSS1ptba2vWOZ5f8I8OmPGDDvv3D8rzG43A6288kr24IMPhQHk+EApXm0C5q7cUsac2ZCn/xyaL9BXgyhUS6rzRrUIRMOf2tXn0jTb53JcYcb6JElVWlGpOmm8xOpHLmGLjx5jgwYPCfZw+WNglCX6zCdn2b/v5kijlhrNiVuYd8rUudhoDUI4xbRDu2QxFFs9qF3bBy+9KNB/yzrGT7SP73vAOr/43D548UV768knrJCSkN9yMQDJZw7qnX1Jq1CH9PECNfBkb8JXEbO6trqIMQbWGxRYd1OzffTEy/bF2x/58YSr77CZrbzVZlYzcpiKTeE67tAhxejolLpC2NYxOdF5BtLkKVPUYZNWWFFlaQEuH1L6MKIJLz9tnz9ys7W+/5pNfepem/Hea2KeSnOhNBuFne5p84plBgtjFW5G6OlyICktKpcW0eUHrXPuLNNPYcC1ZUU2qrbCQQv4jZXE7f2337PTjz7W/nTs4Xb5aUfYI3/7qz133z02ctQYidLlPq2SlONYRMZiLbAtI5DvE4MpLSl1k9tn0uTwy+ro5Tfc0Lb5/eG27Kab2uBRy9moxUfbssMHG9srM/4yq0lmrbe9XQH32tA6pVPhUJbtbR32yG0P2suPPm8P3X2vvfHiKw7GPg4iEOzu7HbJuqGh3kF8QYjppJxJ3CLArqurtZGSjFnzAQHSDz/yiB122KF25FFH2WmnneoDueeff76dccYZ9s7b73g5QwAoZinSAePzwdEBFJPm+dqrr/t3a621lu23/76+k2hSGuTcKJlK2Kqrrmbrr7++/waMx0+Y6PczpJUA+ph/qgTAmGQYYIUhwZhgiswm+uSTT2zFFVawoUOHiKHM0toZ4L311lvt1ddek2awsW266Y9s+eVXcGby+OOPB+Y/G4VxIRgLeStFi8vTd5DmqDinqId9IzU0NEjzLaxdEFV5IAEMSJx0/mp1II4ZZLkS9vzymgbbdO9DbbVttrVhq6xsK629nm0oUFh/s81t84OOscVXXVsNLKHUSlpUx4RhYK1FSpYOolbLLpAlfvhGTyxhJUJwDi5hf5xSgaHkLUUet+rKaltp4w1t2S1+bDXDlrJtdtjRVvj+Gtbd1moFAixOzgqyJh2BIwB7bFwP8Sr1ApVS5YJ5+BmQW78LilLWLmnt5Vvv9xlHWx2yj62yzY+tuLJGnTfls0ooMjQaKqBUaWJrYsrRB4zDP4U6J+i3Nrf4NSUJt1dgwk6XlmL+dbHVLTnG6scsa+UNg32+e5zTr2Iwq7QNVVzpLgbWTBIYs1fMprU1u/lkiKRItkeY3jzdB4cry8tsWGWxLV5TZqPkPG/yX1CQ8gHjYSOH2857/8pGjFnRvnzvK1t+1RWtK5uwqROnWFJMsb8M0Km8MrOKssokeyzZ2eba2aTupHVI06EMGKKtX3yUDV1lVVv8e6vb6PXWtdpRi9u4D962FQbXqv6QLcTcVUZMnS1O9KrKMzZI6cbwtvTqK9gOv97Zll1hKVtv4w1srY02NLa7ZkuMuNLTJSm/tSeYI5CIad4L1maZSRNm4DDNsnlGiwM3jJ0B4b/f8HefKXPun86zE44/0adxHnnkUXbsscfb1VdfO5PJMCsLQOQ7pr3Oa5Dz6/FfCcyTNnjwYPfXH4gHEuXCIO3WW2/l6cP89MknH/u7qRIQiAuQxlz0wgvP2Usvv2xPPfWU3XXXXXbSSSfZiSec6Ok76KADrVYaUhQXWkhT0xS7/vrrPe977723axs/2OgHLsXffvsdNrVp6hwDupgImaXEN6UlzCaaex7z9O8jaYppCTBzdID5An2R2lSsKMDhwhO2+MEVAq3SYj9ZyU+dUmeVGGcjVllBv8061dE4/SiNJC8hq2GJUW4iwauavlKQtsXY30VA39PV6o0O0CxWGFWlpX54OdMWATBm43AoOht4ZVIxK6mptd5Eh1VXIPkX+SIhDuUuq5U0rXumk7IfPEitL5wpMbUSWy/Rp+SnI8VKX5o44WYkiZfaatttbt/f5af2YzGqEWJgnh5JyiUV0kJK5a+AsYW4DS5jwJU5+JJ66XS6H0gOMMojnQoqEgNxf/Ifj0sTKe217mnjbcZHX1iHOnvjMitZ5RKjLa58jy4RsMeSLmXGiwutvLLcnnvtJXvgkbH27COP2wdvv6ugYm5WYsojZcDJZIPLS5QbtlnIWg3pVn4psyGSCL+//vetQpL2yOXG2FqbbGEb/nQnW36Nta3Yy3ZW+rmldpC4KyQdp2FGChezGznyfAn8333iYXvs8r/Y45f81R6/+Hx74m9/s46vJllKAbQJ5F0Vkt8RlVVmSiflViWpG5b27nvv2OUXXGyvPvuitLkwgFwpbcU3axPQMxuKvANks1bjzj9hFhk+fLhL+e3SMr744rNQz8or2tkBv9nfzjzzDB/c/eWvfmkbbLCerbTSSn4yGf4xxUCcdgZIY8bjXSilgX0naz3d4QzfMJ12VlnOm7I2YuTImWarHiZCiNhVFFCeOnWqM6EddtjJfrbdDrb99jvY7r/4hdJ8pgsA5/35T7aVmAZjPBGhnTz00MM+82ellVa2dcWIiWe11VZzk9Jnn31mjz/2mGsPsyjrC9aYxsz39I88fbeI/iZKqJ3MAdrzC/rQHB8vECkNLkXKTe1m4TwzNQQ1BSXWq04y9uK/2KN/+7M9evl5dsVJh9tl551td1x1uT160Sn22T9eEEAVS9oqsGGSTmskQX7Z0mUz2toF7mGTNbJSUSpVVn6ELb4ZGFMkpwoEegXUzEsZLtV28THLW5XAf+2ttrSsGEPdoMVsrR9va73q1N3MRFEHV4BKqJiJOlZpWYXFiisFiAIy2IDCBMQw1WSlPZRW6F1vrzW9+Ja9/sDj9uqDj9jbDzxsb975iL1x61ib+M6HXspDyiukfRTb5x0t9nnbDAcsOi4DYQMLFqYQnapVUVElQGMBm+7FzJpfed4+ue0q65v0sTW99KRNev1VZ1wjS7I2vCwuyTdtSQEuh773phNWUVVhna0dVirNaskRS4iRiukkMtbQ2Oj2fmXD6wWGHhPowZgzJqlT6Zr09Vf2+cef2rRJ4y2T7rG4mF48XqzyYFO1QqsQ0NKkcOVKWymJFIBlujst2dEpsK7xPY6QkilWpP1GgepS3/ueDV9+JRstN0Rpj4lZoSWwyR2FMbK60hrEtKZPn26FYkIVYsoMzj987wM24fPx9qOf/sxeeekV++TVd22F5VZwjY7y7OrtsK6eTjcrDR48yMtvQQhgHzSIWTCLu237ueeecyBH2qeu1ltvPQfVE0443i6++CK788677IAD9ncbOTuZhooEEJvdP+aioHGoxfi72Smabz9u3Fduovl28BRjbJWE3dfnzGSkGADxYeMnPmYKRfsNlaiPMGMHc05xcZHyNcjWWef7ikPaFJUuglFgirrhhhv99447bi+tvlF5TtqI4cNs2WWW8UHpG2+8Uf5UF/KfAxObNm3aTPNOsO/PJYN5+rcRbVaV1ZRoYDrb7KQ3/z/kNnEB5ri2Ht8bxXe2pJ0IXNO9XcbuiD/aZR9b6fvr20dvvOk2xXXWXc/3ZOlSg2MwaVAlg2JmH8/osnGtPdbe0eVSD/voA1qlZZwgJfBShn37BfW0PknubEnMtMmkOstXr75hr999n338/BP26HXX2UNXXGafv/2WOgISHZYiNWr9Q9ZncLRBqm6Nb3GQ1k+BvsApNHskObPuljb76PHnbMKbb9vz9z9sz9x6j2U6euWn0NonTrL3pWJXxotsZFWtfdXeal9Leu1UZykuL1d6Er6TJtJxRKSdTt3mm8Cp1Hw7ZvbGyVqtQKHt/c9syDKr2PL7/cFWOfgoK60usY5PP/YppsA1HTbFwSvSfLpSCXXUIp+Pn1UZlVVWWwnbMSQl0UvFB2Rce9M/UoDC39StNiIwf+fdN+yk44+z4474o73w5LP2xcef2QUnHGcPX/c3m/L1l0KMmPVSxvpD6+IwHEKhvNtVJiZpsrSiPGhLAWNEBVY3dLgNk0S54kYb2Pa77GobbLGVVY0YLg2LsApsqLSTEWJU2LbbJQwA+DUMbmaStt0vd7IDTv69bbTrj23M2svbRptsbEuNHi2Js881ARZU9SQSPnOH/fcDO5t/YqICx0sOHTLYQZSBzBdeeEGaI/ZxtnZm8VnS21iFmH2tmBqLnqivFZZf3sua8m9hq2g1JiR4ZsGE0p2TVlppRQdp5tg/8tBDatuzz6iJiG5C/MyYue+++5whLbP0GFt22WV9oLZbTB7Gs8IKy9s111xtN9x4vd12+612991321133WknnniCffjhh/ab3xxokyZNlFbMGBHVXGRPP/2M52EZAfz222+vxzCorJhVrW0pwQhN+s0337R/KI2RtA8jnDq1ycuIGV5hSnKevkvEmGZhLNY8zIb9+0AfAhDYoItI3dYqsMMMqqdWKNAqqx9sRdWNVlJWZaNWWNFWXWcdqx6ymMUFWtikewW4XwvoE+p4cUtasrc7zINGQpI0CXaizRSrIQ4rlzRK4xZFsnQy0WfdqR6rqK+2zvHjbMmRQ20xdfDpE790ZlIo8CpXI/dupvQhwbJLZPVgAaTS3ccRfpKqGBgjMhY4ldc12vd/tZvtcPShttWeu1j96GG29s5b25q7/MSW3WxDKxYzWSxWZlN7O21yb7vbn5n9UVhZ4QOrrZLwvBpCEl2SSnCSVAumK6awVuiV/mLsvGM2arufWFKg+u7Zx9qnN1xqpSOWtsVX38AKmXuvcDICwESy16eEItW9++7bVlNcbt0z2m381+OtQYyRQT8WfVEFEWF3ZlVum8ook8zY4ksva78//iQ74YxT7KTzzrM/nn62bbzFD6UBSNuY0qSwlSZ9j4mHE7SQ0pOYyPRwmph0X6LXqsqrVDeBIcNg2Fjv5Xtvtgf/co49dO45dsXxR9qLTzxmw4YvqXozP+pxhMobJsiYSEIaA+cBVMn1CFgnfPW1cSZyqqvDfvijTWzZlZe3ttx6AAYxeiUIZLozAqwqq5U21y9780VoJOVl5bb1NttYjSR0BnVZHcuirE8++dR6ujkyU3lU+UycOMHOOP10u+fe+2yppZayjTba2MPATMj2GhAdj9lLUCQhR8QAMXP/v//977sp74IL/2qvvfaaD7wyMI1UjRTtNnM9QxM455xzXLvA5v7znXcWw2jwusTRn4hrHYW32Y9+bOusvY4k/ZE2YuRwO/zwI+2Pfzzaw//73/+ujMYkRBXZ5MkT7W9/+5u36XXU1xobGnyKJoO00Nprr22N0gjbpFGPfWCsa6Wkia2sp06dEvowbAITbZ6+Y+RjURzYEQZv+tH8gv4iMwfaPDZz9mJnqX2hgLlCDVrytfW0M92swFeUIrGkcpuGhf1wiq1bja5XYN2GkJVhxowkVACmt9dnPAAoyHRIHrRDBgHrBHpFzFyRFMLJWQmBRnXjEFv1R1vZmuuta431Q2zUiqvYclJ5i0sqHFDr9Q0Dv4A9CUb25EBuVrZiiuJwX0w5PvBKQycyPS6UH8xCDYMbLS7wbZnQJMmaw0rSVllaZR0CsPHtbVaQpoPoG4VdXF5snZKGZ7QA+sQXLkj6pJWzcWPSYmqrKq0wjUReqI6asb4mAWrHVOscN86SU8db3RLLmlU2WFIggpqdSnRZWpJgIaYupbG9ucVaxGwallzMBjVKa5GUmk51W3VNVc7sQmYBPLMuARpMkymTmLZKBAxMTayXyr/0MsvbZptvbT/f7wBbZvXvWaYv7WsOGJhuTYRtGDoABTSV3Hm8yw4fblUqU+KgbopKym3VLbe1DX+1ty39/Q2tVOleb6stbMRyyyp31Fuh6lvtQC6Fea5HjKO6XIy31DI9KXv89gft3uvusNuuvc2uv/hKu/bKq2za5CkuEGTiWetQvAz41wjwkbCjvM0v4Rsp9ic/+Yn9dLufelvE9HLmmWfZzjvvYvvsvY8deughcofa7rvvbmeddY4PZu6//36+HxCLzzB5MK4AwUiZTsxYQbRTZ3DsRhrGHXbe+eee1nfffdf36rnqyivsvffe90HkhMB1+rRme/SRhxX3vnbuuedK0Ejbfvvta3vssYenmAVdrN6GqZBepH4WN/b29Xj/4Rn+fvzjzd3k9fzzL1iX2gcCwVNPPSMt4zUfIEbbYOXxz3++s6572L777usMgSIE6N968y1rapqqdBeKqfW4WQii73HOcp6+i1TQrHYxh7o7X2CuhrMk+Oe9YhGIdTPsTFkmsbq+pNSPHOyTOlzR2GDLrL2+FUoiZc7zoCXGhIPA1ZA32fZnNnq1NbzxYiLKxsQIMCeIQcRSvVKx69SxchK9OgRJRFIKErvUawdxLPr6VsD41qMP252XX2ZfTppgzz3whL364ONWLFU9Ln+kazYSADJOUFNXaxk17pQkfbYLlggX3qv0YsUpywpUH7/jPrv5ihuss6ndPnjqZUu3ttrENz+wdHmZTcv0GYvL2HgtqZukmF6RJHgWg01talJAGDZCmFzJa48k5bhAv7hCkj5jH7FSSzVNsbev+LMVjxhlKx30BytafDl757q/WefXn8sv2ofKV8wS0K8tZ3dNMQv1WswfFQLc9unNYhgCiN6UVaijI4GriPUd12COwCzFwri3X3zeTjnmKDv9xGPtuN8fasccerCdecKJdstFf7ZPJDFmkKzFeHvR3kAGBcQgOGfjxhICFf3N0OMmAEZxEHais8umSmLukqbQIWYXU3kzE6tSWk8302OLYN5ZH1tJCsx6uzusblCDm/AKlZf1f7CR/ViazhY//Yn94Ecb2/fWXt1Kq8o9/kKVUaKrx00wNdU1Vl5RrmJd8AZLGwKEAXrAtaSkyNi6APPIffff74uXrrrqKt+Ph4VShxzyW4H+AV57lDVSNzZ9oiasa665xsH8zDPO9O8efPBBX1z11NNPu2mPPXN++cs9nFlgRmHMYJdddhXw7u5Mhvvdf7GH3XPPPZ6uI444QlL7H31BGMR2GVPVLgB9TEVoOWyyVirmQrnhaBi8A9zZ2oR9qjAVsRiLvDVIwsdk9Nrrb9gLL7xoD4wda1deKaZ67XU+QA3jmjBxvH322aceVpfqsbWViQYFPnaA+TBP3z3KZgvGcQm/ZtF8gX5BYUG1t6pFID7Hll+ljj1EjYQVs72SgBgYLVMnHbnCMtbV3GQNI0baFvv/xlXNtKS9FVde0casuJKrzfQkfW5j6susIt1jnQKwoUOGhQEm5Y3ZOKzARVrj9KhadQxmpDCW4Oahrg5v8Otsu5Nt9YffWXpQnQ0dtaTt9LNtXWL1veRzuaSkuK+UVFYsBpUSmDE9kNOzIj/YMjMC0JfvGGtvvPQP22jbze2gU/9omc6E3XfqxW6iWfaH33d7elyux1Iu3S9ZU28rDV/CJW2m2SEVK9kzq6dXkhQDufGyYsuW1OgrBhMTbj4pr6qRFF9hhdJalt5hDwn5JfI7XeBbLKaiwuntFPB0W5kAacRii9kyK65oK6y8si0xain9HqHOO0nhpK1UTCFabOeMRpoWq3CZOcQy54aGWttKAHvUqafaciusaEOHDbPl113PPn3nXfv8nX9YoiCt+gtl5MWhci6VdtNYImbb2+O/pwi42Yo5mHxVN2J2JRVMTUx5WpZabhmbMG68fTJhonUL9EpVuRyc/mFzm01qmmZ93V1WpToCQCsrq2xzaQVDhg+x2sE1NmTUMFtbGhszTNgqmjx0dfZKmyzwwVOmQEYDlgtKzG4ZPKTRzj7nbDeH7LXnr23pMWN87n99fZ0PkG66ySaSvP/kO2FWwniUJ4i2CMAC0KTt448/dvA85ZRT7eCDD7Fdd93dZ9Xs+as97Y033vC59QwMH3PM0T7YSr1/+umnksKftttuvd2eeeZZl/g32GADu0zCyrHH/dEZWlgwVmDjx4/3PZoQfIj7gw8+sLfffsuvH3/0sa8DYFuGk08+WaD9uY0eM9rL8qWXXrDnn3vev4Nx3Sc/D4y93xnBzTfdaOef/2dnMGutvZbb7adPn2FjxQxoM51dnb4nEXUP6HM62szGq2v4C/d5+vfR/7H3FQByFVnXZ6ZdxjUTT4gblmAJDgss7u7O4r7o4r64u2tw1wAhQAzi7hn3dv/PqTdNhmwCgYTv/yR38tLdT+qVnit161Zubu7yjq+/onUCfcTjGnmricF/jCQFudh5ehd6oc2zNcmoFZ02mwvtTfX46NFH8NotV2Psvdfjs6cexBO3XY97rr0cd197Jeb/NNWokPJV9/P+MrcfofYAEuEoigigYig6FNXRxK0huLdSUpZ6LcYihkBBltKiHcm2Nsz45ENMf+cDDpI0KntUkRG5YKeUGmG+tNkJqBEJyIwvPb8ozjsZH9IEA9mqddqYd1KWJ0xF//7Y+Yzj0GezYehCJrLrqUdi80P3xJjjD0LJJr1MWjGq3I0JxQTSnrMFqMwr5PNy29McQXaI6DPX+JvrcHo8yPH4qNLL7BBDYfcyMpGdEVq6kPJ4Go1TfkRR/2Fwd+uLFkVytLOslOTSlMQcRVagtVlTfsK0adPwHQd5MBLG8oYaxPgeuXPK5KICqm7qwzEy4hQ7ivKQprZBhumpQMRXgRx3IbxdqV2M2QldBna3csnya9CLzG9+V7x9mdICrS2meuya3JVZjDeIQcaZx0YynUBzC6XyVvKnkDnXTilTNV4TCKMtqq0dM1jRREYWi6CopMD0UoWidrmd1GDyjNeVFsp9Pe4rRCLUiNivFKJaDJSdBHn5fgNmf9S805mkbcmevscee+De++7Ba6+/ZqT2Rx99zETYfPGlF014A4fTivYqkmTv8blxzbXX4o03Xserr76CV1/jc08+ZaTzY445CrvvtqvxtT/rH2dhEwKwAgRq0vnqa64mg3kel1x6CY448gjsR21mTzI5xeK58847TFoH7H8AK4JsuYPBiKRZKEia+v3HH3+Cgw482ARX23ef/bHXXnvjb7vvgUMOOdTke9NNR+C0U0815qZPPvnUMIv+/TfBQXzHwAEDMXLLUdhxx534zkNx7rnnmzmEa6+5xswVSBP5bvwEo8XIIcIECmQHEKMR41IjWSuUvdQydHQsDMt2ko30/4PWiO/rBPpU5QvZp9a79ZSEJre0ctMgBUmTYvlU4Xc/+UT8/czzcMgxJ2MoB8OcCeMw9YuPUFu9kg86iMOy/ku0tMwQsqXmyGZOUBRZq3cJwixRKBgWSvJ+C0YF3pLEbF4Peo/ZASX9eqFm6QK4mI8v3xyLu6++GjZK8eFkDhpCEes9JFn1Wyk1x3KcsAtAEnFkmC4Rj4fmD6hBUOrqs81myPW7oR2rtGNU2kltZlhfOPwezP7wS7StWI422Xv5PpkzVgbb0URpXjMaWo/QURW/kOyyUTKXXA81IrtswvIW96K2PY2mjAP+4jIseu8jtC+YhfxeA0zM/TZpQtRzYk21BAKq7MUlaGpsNHbd3XbaDeWFpWhob0V9g1zvXCbssjQNMSHNOTSGE6xash+ZkngujihSmkMgI0ikoggzzXg8glQ8SebH5jNVtCrnCuEQIeA2kxFHQ23Q5vQOj5/3WUxFDM7h8KOi7yboN7gf6pcuQV1tNbW1NixZtBQx5kVmGmkFOiTxKoJqRXEptTQnqpetwJTvf8TSWQsRqGtD64pmNC6psVx52acE8IFAuxqboJ9n3FHXl8QUTRgDFqD/gP7Yfffdsc8+exvXxyJK/CYej9EOVw0N/e7VqwfBcwcMHzEM226zNQ459GBcddWVuP+B+/Hc88+ZEAoXXXwRtYly0y8FqALy0WO2w7XXXo0HH3wAjz/xBJ577jkymidwyiknG3u8gr1ZjFrEvp5JYOTILXHAAfubd0q7UFWrLtR/1LcKCgsprY8i07ncMJVRo7ZGTU01PvroY747hT333BNdqcXFE1GT/i8B5cycQMw8u+uuu7JNbJhDrWXChO8No1EkUdn6NeE+deoUfPvtN/jss0+poXyOH374noLGz8YcpPxuxP3/XrROoM9OVGJ17NXh6Y+RzCz1AgUCp0IdSKImirJD+VFU2c+A+Hcff4Cfp8/CDgcdgUvveQLn33I3qiiFxBMRAmYGpR5rQ+5mBXwi8rgJrMqXYFHhl7XMSHZrPxmAzDWKjSO8lmlJsftLqnqhz/BRcHkKESRzsBf6sdmYbZFDNVUhDiIEtIRWkOqPRRYTSDjlFkoQYUKK854rBqREBfwsQ9owGBviWi0sTyMeudRIbHYP5n79IxrmLaXAayOvkKWbIEsG08ZDNSoTlsC3M3BowCYFNk4f4tRCcomyEu6achzwDdEkaojgvhx5VaVoXTjXlD3IutCGNIvr6hFlnSro1pChQ9G1azfMnTWb2k8Qo0ZuRck4zMGqDUI6Jlh5KACeeJma10GG6mSK3fv2Q2XPPmybBEaM3h59tEcxNaWqXoPgruyCJkp6ul/VIJOaTGkqg6TAGAHbzjorpwQrDUCUYZ7c1PKKyrqiuY5SfiyOgcNHUMotodaRZxKStNpR82bCXFJkWUWlCSUhc8WH77yL1597Ca889gxefeEF5JJJu9za9cyaKA6RmWpuQt4teta00QYgtY9cSMUAskdnaXt1EojrHknD2fvlyslikUmxD6hvmtg6qnSLlFfdr3MymeRTW9Fku4P1aj2v963qIyJNdotx/Pvuu/D666/j5Zdfwptvvo433xqLt99+05hrPvjgfbz11pu47vp/oVfv3mayWZL78OHDcNxxx+K0004zyVp1pfRXvUN16mH9HnzwwXBTa2tsbCCz+NCYz/xyJeb1JUuW4PjjTzDaheYfDj/cmgyWtrDfvgfg/XelUW8M0/DfidYR9FMG9NdnDEl6bKJKvpiATBym9Cf4I1w5KAmkoxj/yqP4mNLNppuPwLlXXYGjTj0HwyiVFOQVGOC2U+osIpi2RoGZDQEsbWwxkSdzPNkOlYFXnhJEmRgl5TAHUDPfJ1ATKErml2dJ/dxp+PH9d5ghJ1yUfrc96CjsQXW6NZ1EnNKywjwY24QQjaRvJnQxtQ2lpJ2rBGSmPviXS20gUt+CljmLsHDyz5jyzQQsGv8jFn71AxZ9PdnsYCWNoYQg29Xrg4vAGUjEEJR5i/mRvVYDTkcW+OWRIQnK7c0neLr5bkqDvDfVUI3ar95FS32tMXW1t7SjaPhmBiwFHwqfHOA5SbtFJSWoa240E+X1gRYyu0pM/uEHE65aE5BasCNPohgZRYiAImlWwnGZz2V2Gysp72JiIy2dPBVhhfFldTSurMG2e/4dg3fYHTFqaFYdZVDiJhOhpqV2tatuCCyapC2nlCmPHFOT0sISQSyY9CNc/iIcfcbpWLF0KRqoYXTtP9AyqzE/6pCqhTTrxcV0iypKyIij2Gm3XXD25RfhnKsvxYkXnY0ddtnZpCmtgBVgwDIS1nxLLvtMPtNQf7Xa8L8DmTYmSCpW/ypp/T9J96ksYhw6pDn8FukeBWwbMmQwttxyJDbbbHNstulmxh102LDh6NO3N6/ndaRpeRcVFOabuEH33XcfhYIqc25tJLPi9tuPJpgfhsGD9Y4tMWjQIFx99ZXYbbfdsfnmm1PL6InKykoT3lmTxXLp1GKuRh5yX+0s0Gyk//+0TqCfk5tTKOBcH1Kza4clrfi0UNPAsLGbTv7oLUx8/1WM+fuu2Gan3ag6l/M++UMTuNlppPZrX1ltdq7VvBoY8VDAhFjIrngUSbpM5lIqY+cOSJLifZKudTm7MXgw0Ihu/QZil5NPwJBdKcH26I6GZdVoaWoyEpj6p+XFIpJEnwuX18tzDv7ib+Wfedf63HyXB65gEt+9+g4mvfYeJn/4Cb755GMs+2ESan6ahqU8Eu0BNFJVVpqbl3Qh8OcZ19UIVXO5GcpG+steuR0kTwppHbJNF/jsHPhaBWtD47djEfp+AjY7/mz0PvBIlI3cGfl9hhhgkNlseSSOxkCr0Xa02nPusoWIsh769OhJZtCClcuXm5gy8grSHElGZeWh0jqZlx4FTrPnb4r1umD6VLzxwK1YPO1HtKxcjAU/TcLnr7yIL9543bSN3sfq5XM5pjyKoikG0J1MgyfMhijNiZQJjGf1HP6fsaGwSwmZ1jJ89cFHiAfb0L9/L7jyvIY5q9IF07Ke5ZDxaYMRhVlQ3QTiYWp4QVBuZv6Bil5V2GTIQAOkYukW6KuebcYzybzvLyTlSYKMTBw2ahX6FBNf1Y4qyX8NCbS15sMyzazSRnRktYfODFBuufkF+ZT43Was/Bapb2riWNs2vvPOWzjiiMPNRPchhxyM5557xsxdfPDhB/iIGvqHH31AzeI9vP/Bu8bb6C1qG/sfsB/fseYgchvpr6WE7LBroHUaGTa7q9CMyPUg9TnZ8hUiOEczkzqXppxMIaO4ex/02XIbzJw6Ffdfcx1uveAc3PfPC3EPjxceuNfskJVKayI3TVVREmESgcZG5BEUKoqKObwEOAQudmIHAcdsbciOLo8ZCsTGM0dhCbR5SM9NR6Lf6B1h8xcinyrq4LJiTPl+ImoWLoCEarmD2sSQzCCRHJ9j3AIFlALXDAeRArPlkQn1yys2C4c23Xd37HTG8TjwgrNw4j8vws5nn4gxZx2HLU89HPn9eiFM9SRPrp8E4kqf32y+nlJ4SyJuI5mNBVarmkL2UoWO9no9KCTCpVlJuekwSntujtzCbpj64uMILJlpgCYdU13ysCXJINNkakyLUneY0nFpSRlKSkvQtUcPjNlpJxx82KEIEQhkftLqT/Ev1UtXnwKusYzMTxvLFyMYf/7Gy9hlv/1x6vkX4bAjj8YJJ52EEymdF7Iufvr0Q97L7DPPmkpoiiXRQIbjc9qRl5tCeyDMPNjJ5OWAyRvIIBS+Ye63E7B4wo8odruQjAexdNEivPbgI1g5c4axzascmifRJjm2GDUSMlt5mkRZH9qM3cZ7GqMtZOYpVFZ1xZZbbAHFdBcz1pqISIQMgQAsF9C/ggToWs1qLaBysV00/xJCKxmqFjBZk79W+GVNaGZdif/raN3HqBiB8RpbB9K9it3Tt29fE15bY0PmJi/7jVYla76hqqoKPXr1MHMfm2++BcaM2R7bbL2NWTxpBKWN9F9OKU3IrYHWCfQ5qNa/1QikCWmREi/VN42HDKV5AkP/LbfArsedju33/Dt23Hsv7Lzv/hi5487oMmQzFHbrQcBlNgXCRPBUKhceAoo9ETHb0GnDbl3Tn08djLeZkqqjmfMEbYGIXktQCxJkp773Mn54+Ql89/qrGPvSS/h54o+wUbL0yzvELYmNjyoNPqsOLhuog4Ctzp8gA+pfVIIBheXw2p3Gc6GYUqezNB/1lGhmtzSjIRZFHSXqujhBoLIUOXzOzXcrzepwCLPam2H3WKsuFdskTFBbJSESSCLabyBFJkQNQ4OMQJqTtKHPDrtixLkXgGwALW8/h8n3XodkpN6AoTQSzYloHUFaNhYxJg5U7XD09ptj8dG772LhnNmIkSnIXTPXLkCySlnidcDrsKG63fLICLe3IRIMoEfvTcyA1RxD9zwXelR1QbdBw9G+ZDaow/NJK89m4pf3iQHMXFFn3Pm0YM1saN5xDzkmkkxHEU8333Y7HHbKGTj98kvRb8AmaFiyjEyEDIxCgI2lG1iYD18yBk+eHR63AysaVuL918ZiwbTZaFi4Em117Zg67keM/2qc2XgnmIwiwPymonGCrcPEjd+QpDrRoiotTFq6ZClefP4ZXHv11TjjtFNxyIGHYP+99+WxNw7e/wCccsKJePC+e/DDhPGoq6k3z0nrEoNUb1wXErOwGIf1bNYd02gVHRrF6ofy2PnY0KQ5DGkTnQFc40FahpidOdjfV81jaDI4+pumrI3015DaP51OUK/ORDpO/YrWCfQ3BAmMYwlJ0PxhU8aszqNAVfM4QN648Vq89dgjeIcS5icfv4vqmlpsteve2HSPgzjYpP4njdReyIFQ4bIj0tZi1E6BbrYber0U1eW+x+9hdlCpsQJ7PyVQYY+8PJJJfrH7UNm1N7YcNMi4WBZ1r0KYzIDDGk4NGnOzkJ/sQ4nnUgpVGpRCE8GIiaWvMMkyVfnlWUSwTVPiTKQSiBCAZEhy8Dmd6zJmc/QcsyV8BLsFBPuva5chzgFUKImfwNgeaDeTq7JF862GZN7RWJFnkJ8agUMDm03Y+P2XmPX8A2YXLN/fDsdm51wGp7fUSGzyvEknQ8iEWgibuWaBkgagBp3AQ/Z7zRME2wJmNzATbM00hqBIYZGT5lAQuYKyClR074oPnn2SWkgbepUUoFtRPiX3DFobGuErLDB7/Op5Kw2mwo+2eBJNzS1IRkMm/o3ea60FkIaXxOAdtoO/sgQP3nQzbrvqn7jzyquoIUTQdytK7PKM4l+534UuPhfrOQgvmVaazEhunQunzMaL9zyNl+95EQ/efB/eev4FsyK7PR5CY6zdbDsYbG0zQoAVYdPK1/qSAFcmo++/n4ALzj0fhxx8FM686Go8+Nr7+G5FM2q9ZQiU9EZrXlcsjrvw+cyluPmRZ3HwsSeZyczbb74Fs2ZMN/WzrlsKLpi/AN+N/xY/TvgOs6b9jGWLF6Gxro5t14Yo+4bAVVqrwoCYzs4PzUXJBCpPJ2khWvWr+l/9sJiIJXCoXIZBZDveRvpfQWrTVDodJ162dpz6Fa1Tc5Ojv0Rp4nBx7z9DeomW178+pwZfLWuGh0AmsJAZItFSj9dvuQFbbzkSfzv8cCQoDdbWLMW4j79GEyXOXU4+A04/gY0AWkIw8BMoqxub8cq156GbLYU33n4L5WVlxg/8nrvvwRWXXg5/n37YihKxrbQCHlaAQgdL4tfGKLmERNgz6E5psk+RD0vCBJQZ07BiwRz02mYHFjZBqVxe8HZkbGkToyTAAffmDdeidfE87HD0ETj8gjORlK2UoL+grZmgEyFzWVWV+iaBqEYLpQh6Pf35hqHMDzSZa9pCsHhFE965/CbkU1J9462xZoMMSUYarDdcfyOuueEG7HXOJRhz9pWY0hhGNBFF48QJyCvIQ+GgzQB5T4iJUVPIZGLIcZAxNq7ExAtOQKp6Ls665SrkV5SgtakZXbt2h4sMMdjSipsvuxFb7rAHzr3sCmoZYWZWjDEX9cEklsksw3Jo9WuwtRlvPvYA0u312GuXXVFA9X32wiVYuqwe/XfcCc6ufX5xN1XZJT20pnIQ/Hk8vrjzClQNHYq/XXQl4gI6MiV5OemeRKgNDfMXozCWQIyMp2DAIDjZFlEyDB/7xaCKUlSSa95x8aXwl7lx7g0XYemKJaheUoOufXqiKdQKn92L6MoWZDxA9wE9UewtQe385bjwxHNQVVSOV19/DQMHDTQeMutDkrarV67AXbfdjpdeew1NHj8qRu6G4n7DMGDQJujTtQvsFACMNMt2Nrt/kXG2trVi/oK5qP1pImqnfI/CTBxHHXwgzrnoQrObmZjxmkhArN3STj/tdHw/+SeUU6sSM3eyjdzU3rQtqAJy5LCPajwpjr3b6aSco5Wx0nr9Jqqqj5pcnjbUz88z3mRaqOfx+Uz0UfPb6zFmM22y4zHzVRJTRNRk2aYbpfP/2SRtkCOyJRaL7+Hz+X7sOP0Lraukr7G9XiQQpHzCzKSJAZTGKUSXqfMRBBzJMEb//e/o0qMXSghQm227M86QH3OhF1M/e4+SSwZd2JnlTlhNybA9FEAsFDRmF20MocxJOjdLzgn+6SQBmQPeycKXeBTjJonGSJSSuEBKC7jSZmLzx59+wtRvx6Fu8XLkl3SHk9K0du8SmGZyObiYaXmVKtYPRWOmS4mYICu1liexgvlojFpA2ZlMZRkwzUEBmUYoFsdcSvl5BMBuBI5yNwem22NMLIrcGQxaW/xlkwmH5fFjg5sD12gcaZXRzvpLom72VMx772UsGPsMaiZ8TqCRyys1Af4lg1HEFbOHTE4LowqKCtBVuz9RY9G6huaGBrPoq7Syi8ljtt4U1lgT5Eb7InjJXuspLMbF/7wcl55zBq8lMHXGPBSR4Rxx/NEo7zOUwGW5ICoNhVR2amEWwUKMJUMGnSaAxQlYJhiXGDwZaTQUxawJP6J+0WLMnz0Li+fNwOQPxiJABiNbfE5G0qfdxC+KNzahvLIUkVSUZXGgqkcVmWycIGWHK9+JviNHoLJfb9aKDYWsU+03LLNYUXGJ8WZZH+CSpCSpeNxXX+Lwww/Fwy+/ioId98Gm59+ATQ46BgXDNkeTw48lbWG0ynWYwpCCyWUQQyw3iTZnHoqHjMLwo0/G6EuvhX3zHXDbQ4/h3LPPRX19o5G210R6rxabLVu8GEFql5X7HYcuh50O/9+PRs4uByK+7d/RvvnOaOg/Cssr+mNqJg+f10fw0SIKThNn4/EPv8Rdz7+Kf93/GC66/hacftFlOOkf5+HIk0/HIcccj4OOPBoHHXYEDqIGctihh+D4447DJRxnDz34ID7/5FPMnDXLxOUx0v9G+h9LHe0XTdlS1n6aq9Hvgj4lckJBZv02wWQe5J0h844s+QKXKr8bfQvzCBhOM8usOCt1lDRnNLRjWVMAUWc+SoZthebaBuQQtAXX2slKQ9mRiiFJ8FewNXE1y4Rggb7KK1OGJgu7klGEE3FKsVG0U7KUb7w9N4VlU37Ahy8/h28+/xTzp0zE4umz0FJTz3TiSOd2eNKYiuuwwwpUCUZ6T5SgnyYoaR/ZukiQEqxgc3WS66HCDVP65vd6MgY/QU3xhsRA/CxzASWsHKd295LnSRagLNfDYHuAX3PhokbQQv6S4AvIquAp7wYvGUHb95/DVr8SzT+MZ3p8A3mSFqWlKAUnY218zgMfn00yn4bRsb6lVQVaeT2VQUlZFwPEKqLk77pwHFEzIUpiYnaHC7N+GIcHrr0MY18ei2DNMvgV8ygRw9zZ09DeXG3qXYxck9LFTjsZi3KfQbitiRlJwkGGbjZWF/E9Ck2tIHCb7vQ3/O2Qg4GCfJT164+cJMUA5lN5iege1rOCSYeCbajsUgWny4P66no8f/8TeOqWh/DK7c/g8av/jUduvx1tTU3GlCFPokBrO1IETIU+kEfXnwV9tb2T0vuH772H4084ATPac7DXP2/FjieeCVdlH2pclkOAQlY0RONo4jsVqC6TsiEUtWNFUHXJfkpGEGd/d5b3woijTsGAI07Ai2++h6uuuBxtLW18x3+aemSi0XxIiIzEXVAIJw+PmBgFodI+A1DSbzC6DN8SPUfvhX57HYHhR5yKrU65ANucfTmZy3UYw3yO+eed2O6K27Hlpbdi5MU3Y7tLbsKws65Cn+POQ8/DTsEmBxwD99a7oraiL6aGUnhh/GRc++hzOPbcf2LvQ4/Ci+99aMw/G+l/LnXM8YRtKVt7x6lf0bqAvgJrFArI1oc0uRqmCu/MsaNvkQ8VficWtjQjXtoFpf1G4vsZi7CoNYIAB1BtJISfly3CwjkL4S0sR20ijXkErBgHWzFV7vwMdYZoBF6f36jEWTL2Zdm2OeAVPE3eJIrpooEsqTvjzGDlwnlYMnkmtthhN2x30BEYc8Qx2PWUEzBs5zFojRFsItJGJKES/KWy51iLZaRVyERk7OQENW2iLm8iKVKrk8BQwK49e1upcWgnqmKCl+z2YnryzJEfu92tBWHKc8eDJDEAhROwS3r2FaKedRZNhxBgQ5Zuti2qdj0I/gGDEHfb4e3aFblOHzE2B13cuRhso4bAupPKrvAABtiZpjmoJbU0a/s/RXdUVA0L9FsicbSGmR9N+6SoefBevz2NbYb2R//tdkbZlmN4TwDjv/0SM5fV4t1XXkX17CkmfWk4pSwDs4Y2zQewvhLBZjIoKkaUvnP4Lqto1ALIldx2N/pVlMPJ9/feYiSWz1qIvC4V8BeUmDZTXXfL8yARaEOAzFobvSj+TklVOY45+zQccNwRRturX7gUPbp1N7HvVQ7VaYuCnCVT6N27lzXPYwSBP04C/M8+/gT/OPcyRHqNwLYEw/z+W8LJ/Hd3p9Hd40K/fA9KXDbT/hG2ZT374jJKyLNaQqin0qagdWxqdoQ0GUTU1OnAPfbH8COPw3MvjsW/rrzKcp0l41ydDOhTsPB62bdVf2SEeUzLybQCkSTC2iOaGmZLOIgYGbXqOpXDdmPdJlx5yMkvh720G9JkUN5eg+GlVlY2fBS6jdoJ/bbfCz133gf99j0ae55+Efa84FrsfulN2OeKG7HVxf+EY/AWWFrN9mMfVN/YSP8zyTK25tRxHFRbZ35Nvwv67e3tbrY/gb8TMv0J0qSqx+7AoJI8s8vSgtYQqtvDCFOq2OWUU9F7q635hpTZZDlj82LhtBkcGM0o3nwrgnEczZRG5R3ioPS4YEW9iSPj9+Zz4EgCt/IWEVDbHBz88gqSbpCDfKrpAidzR1pAmAu7U6FueYYjRouOMgTmBCUzRcA0awlYYFWcpPgkzxX4vBRMCa78MxKkAZqO+pBJpBPplyZedT3CQVlIVb6EEq7i6Jts8hBTUJgCbWYur4esVCqmoFjmAn2z0YU/36wQjmW8iDXXo/HrsWifPwNO1k98+XJ02VwuizBB7Db1kwlQ85DZxUYNQmX/FfCxLO2tAWgjDC2gkealicAWAklasEn8SRN0izw56J7nRGFVH2yx58HY55AD0b2qB6r6b4YDTj4X3fuS4WhrMqZf6BSok5EGY6hnOrl8X5oamLqVg2XWPIuua+7Dx3YdUFqA6gWz8O7jj2PZ5Emo6tkDA8dsb2LppJmmzF+iuoZaoyXklxTyXUl4/T5qKsCnY982sZTOvvM67H7Y/vC63Sb8s0SKuupG4yaqhULGRt3RJ9adKJWzrWZMm4YL/3klkn16Y/MTz4WjuBRtsRCaomlqNXa4HEmU+4CerCPpc+GENquxUeuj9kdhRPsLszBMj4yU2TBB+dinkhkntjzwBAw94HA89NxTeIx1IK2vQxXvIO3zGzZhDlzsc1oFrp6raKZhArEElyKXNMZcI3S08b5WahsBCiJhabJk4HWhGBqp2WqyPxSOGu25NRiBjdpxgJpydVsQdvZpD0d+SyyFpowdQU8efFW94c0vY3lSZpGftKeN9D+a0uxbnQBgFf1uy1KSdhNUfcbMsR4kabAqz8WhkMTc5hDaowJwD2Jt7Vg8bRLmTxyPeT+OQ0v1Ikp6rei+yUAMPehYeLtVEZw4MNI2E4q5JRFGINiAnGTMuGzKpdGCWkubSFFCVnyYFMFPeCzfeI9T4EOMpyQ/YrMRGD1mW0wbPw4/ffIpprz/AX549SUsmPgjFONfgeCCcqHMyKBC6OSDGQK0nQAjOzsFTQ4K+aWHeVXQ2nnQatgyqzwfkrmEA6fM5TUuprpTJBx2yl5PUBdTUeTMMKVzkca/mIACaEnFdvvEaHKQYhmDK6ux6IO3MPWpO7Di+88R5uAOtSj8A1BMSU/3zWtqNPZ4TeopVLSudc5dmADgIBNUsDXVmdZNmEVVvFEL2Up8uWaD9GAiByvbI6Zd/nX+mfjiw8/Q3hZFkFJ8mGDiyS81u2WJrcrEEWEZxFjlmhpm3vVerQWQt5WCexVSGxjRpQQ1ixfis/c+QqKlEfVLFuGnjz/E1DfepjRMqTfXjkqWN0IGWN3UZvY4LisuQgnfFasN4+m7HoGvvBgnXn0WyvpXGfCXxhTls4p+2lDXiBzWaVnHNonKw7qT9lV2mL1tr7jqUtSxD219/DnwFZaY9grGo2imUNBCfhYguGr9QSHz2r2oACVeF/Miaz77iLQ7MWuZAvlbu7GJsYr/OFgZEkqGH3Y4eo/aAf/+978xe/bM/zClyAspxjouKCqhUOAwzGYJQbyNgkmVNxddPHZ0JRPsV5CH/jKRaWKWefcwnRT7m4LpdfG70JfaiMaGhCRNkCskiYQnCUha07CYAleDguxRqohpfob9LtrSQEYO1r3VdzbS/076XdCnCupNZ1L+rDT9Z0jAKGxZ3BbGAkoa0YQsyTYCgwsLfxiPKa+9gaaVK7Hkp4n49P678eEDd2HKx2Mx+/2xaJj+kwFaLZpyiXNwIMlXPocJujxOA6zZrNnjKUo0AkJKnDwZYkcWyTtF+bc70lTLOWi69EFxZQ+mSck9GqSUn6b0w/Rt8ne3UW22vE1EkvgVDExxdXIp6WmBlnaXktlGOrxerUNvzdZQ56r65Su5h1KUp0UPStraY1Y3ZlKU1AiUulP1JLfKEBkK0QBuYzqRD3QMFYM2xfZX3IlBB52ATXY/EJudfxW8lJSdSKCY5dLcQKiVjIiSmuLuWHMd2bfL5AWE2oPweuTd4TXlUF7EM1XGLj43elKbCbPK6iNp/PDJR3jlvrvRt/8g3PDgvaisLMTTt14Ll9eD8r59ECVQBCgpKs98tQF9s8cuAUudysa2lRTblWkOpMSeYH1Om78YTlcedj/ldOx9/kXoO2IQVsycSk1LkjFMvcaYXntbyKzo9fi0tWMCz9z3KJb+uAD5OfmY9NkETP50HOoWLjbvDKTJjFhfgVYxCnvHCu1ODbBOxLxTA7r/iafw0YSp2PGwE9G1ShP7MRPVNZl2oo19IkiJWi6RYfaXZbNmouaTsZjz7L2Y/fTdqP7ibdgbqylkyOzF90vrIdBL66v0aq+GDOsrAru3DNsdfgoBN4VvvvzS1H1n0noDrZItr+oCO9sqzHqwk4kXUfIPs4+ujCbRqAV57I+yDCr+VDvzFqJ0nufMQZXHhgoeXjasj4eXqqwinzbHkmxvpsU+25aQ9qAJeLl5at9bJ/u45lHaUSJGwfv+bFjqjfTfn34X9HOTSW86nfZnTRB/hiRtavFObTBJ6UzhWCVZyQacQOOy+egzdAB2O/kc/O2kc+AtLUHfTUdgq932oNTkRvvcOcoE8lzsxPJ2SVJqaY8T3EEA02ThKruoMWfw0IpfqbuavG2NUnInqNjY+fMowaXjuZgy8Vu0L16AxT9NQqihAT6XGwunToYznTAbrWeo/ioonIosN09NDMsGL1E8wTRjVN9VGyqXgFUQk8fnRPq+JsjRINKdvQsoHXqoNXBgmRXDqYjxPFFqTJ5SGCUuahopApjD6TGbg3hdNgRn/Yj5zz2M+q8+pNS/AqGmFdpe2KwrWBrNUBJNIdLaxOKnUFJWZuYhsgNX6WpCt5ValcfnN257Amq5/Ukq7FPkRtc8p2Ecy6mChantVPbojoPOuQD7H3sSevbpj/2POArb7bUfNtl8GAGcTJDSrsovSgvkSJIPUzHKmgS6PH8e+lES7pXnN3U0r6YF5YMGoLB7CT5+/jl8+OgjWLZwCYbv/Xc4yQS18bwC0dmo1YVb283iNW1nX91Wh8Iexeg+vLfxd5/00Tf4+p2P8PPkiey8ltmuPRxAsLkNXqfTzFdI1/oj5CDwVbMfvPTa2xiw7a7os+m2cOfEUeWzo8KXgyJ3Bl5WosvrRITA+M0zj+Gdmy5HcsqXGFPhwyGDuqLHoh/x813XYN4nr7NdZSLMNUH/qnwes5FPhH3GY6NEzrroOmgY+mw9Bp99Nd646WriLdtrtJo8Qu1pwfRpmP/p23AtnIyy1mUoaG+AM0RNq63VMIaWUID1pUV8Vv/zuxzsV37TZ+rZxxdEU9DeVi0ZB1rTFJSYf7VYSkITq0chTCLs42pDmRBb+M5wWFqaxYA7srOR/hfS74J+0pXr5aDNWyU1/jnSSj5JJR6CtNuoj0yPnS/X4eLgzpjojHGKH8lEGIVdu6LXwE1RtUk/DgqZUTRpxkQ4iDI5lhpKEdlsv2fsxh15c3FwEZYpcVKSIYDIHt9CENJ7nVS5yzgoCrwOHHTEkTj30kvQle/ZpP9AnHrBOQRBOwIExYxNE6dJ1AQIkkaSZR4JjnZKuJLKFBIiRGlWQKrX6t2VXh820UbjZmBl+K5VjEik3Alke/gLjLlpdnMjggRns3F4koDdpDUUvIHPR5lf7VnqcHmQdGp3MTIsPpxT3h3uviNQuOUYeCpLUP/BB4itqEaEDLGJaSwLxNHeWMscUpsh4/SRsSiDxqxEUJbnVCASN4umHAopQY6mfBWZVciaA8hgBVX+kKRuMtRNRoxAnyFDCYguM79QWuhD7ZLF+P6TcUhQErfszRapbfwOSpGsN+14JZt634oKlBHwpHEtbQ+ZiVkHGac7l2ViPmSa6bPFFqjcZIiZEEWOXE+ZZTK9pdXL4aSm0JZiWnz3wccfgT1PPhB7n3wwjrroNJxz3ZXYTdsZMgOSquOhCJpbWuAl89AGJirXHyHNBbz1/vuoa2jFTocdZtpaAGnPcZAxamMYN0r9+UivXIRv/30VgpPex02Xno233hyLu+75N+68/VZ8+M5YPH7HNWj57B0soZbUo8AnPo42gm+E7ac+X+Vxsf9LC01j2I67YBq1lRVLl/P9GobSmFLYauRI7LbnnnA2LEfwwxdQ9/KD+OnBG/HxTZfho6vPx1dXn4NPrj0bn/7rPHxxw0UYf8cVmPfIrZj2+N34+eVHsfiDF7HokzdQ/90HaCVTCs+eDHfDShRSo/QYoNfqaeaB9S1Gq3ZIUAgLLVsET3srthi55S/jaSP9T6a1t+Hvgr4DDrfD4bSvj6QvUkf3OaRuEtjiclOkmErg8PkLkeLoNRttUwvItSssro/ASrCmxJmMUNWntM1/xgYuG3Ek1IIE0wpQtuxMilWjgBGS+CMEFj2jDi54Kue1PsUFxgTQUF+Ppx57goDhRlNjHd588SV4eM1BqTSlvKXJZJiQ2dlLCfO7g1qFAEarZRsCAUqzTJy/q3x56M0y+BxO9M4rNN/75RcZBpCtdk1id/H6kc975rY2ooZSWlMiZkBfjKS1zZL0RfKnTzLvfCGqKaFpJ6g0VXOK0CgavAl6bLcjbAUlCAdDsPlchunZ+dcejqGlvgk2R66JomjFVbHS1P/SVjShqCBmUukNx+IVw3xz0tTCFNyOdcX6iUda8f6zz+Llu27F8w/dicceuhc3XHQ+alcsxrYHHwp3SbnFNNQefFwRNqUxaAJT/up2grvHw7LxxfWRKNOOkonZsWz6z/jp00/gzPfAU1iI5tpGLJu7xHipqJM6mHfZzxfUriCjYXrUnuTS+cELb+HRq+/Gc7c9isf+dQ+WzF9kdjNT+yrscmtrCxRLv7C46A+7a0pTlLfM2y+/hAQl3SXTZ6F63nSzG5fA2EUtq7QgH75QLX58+BYUNy3Fw/ffjzPP+Af8+X4zh6KwyU5qVvvtdxDuvPYqrPx4LGpmTUOUaTdTaFnO8msdhYuapuo7kUihS7/BSJGxzZo9g2Ww+rHCN2+ySR888+zTeOvtsXj7zdfx2gvP4cVHH8YT/74d91x/Ja47/zRceNg+OHanUdhzSG9sU+bBALSiqG4eMj+NQ+unb2DZW09i5QuPYMlD92Pm/Tdg4h2XYtbbLxvvOeqv8NjTZGQOCkEuMmsnCshsVnz5Ps485nCM2Xa0MS9tpP/ZxDbMws9/0O+DPsmWq2Au60eSnBQfRhJfmtKpbPNpfq8aNBDdN9+GwM9zHBTbHXYsvF26YcrKOiTyKlDYd1M+HSdg2jk4qJ6y48YJcMadjSAhZBG4iLQxiLxipPK6CMgKpSxmk88OPpCgXui0I0GJZ+L336Fv3z447+orKDEeaCbOtt5xWytfBiztxHnF/Kekz7Tk564l7uZFVL8LCEZemxPd8wrQu6DInG+JRVHs9qI7pXkBofIg0mcppfZ8PjO/tQlBPi+7qsrq9vuojQBNzdYm0wLheCxBwGEeCGqxXA9byIncSBDVY1/ETw/ciq+vOg8NU6dh4DFnwlVcZTmKOAgksQjCrQG1lwlfoOiWAlKLNGEsQI5Rytfkt2WqypLcRqXei7SGQvMZReXF6DdwEHr26GZiqTc1NqGsqie6bjKQ9+tZK20xwp4E/ALWsaIvKpyC3GgV5162ZK2t0J0CvQDTKBnYHyOOOQFdDjwCQ445Hv232YJ5i7OencbLSSuyYy1BswjL43UaG/6kryfhoLOPx0lXnI1BI4bg9YefR4zagxirytZKwE/E4mbjGJVvVbl/nyTVypy3NSXcrqU+fPLALXjpojPxwsXn471bb8T3Y19F05LZmPTa84gum4ebb7kd+/x9f5Y1anmImeclxFBippCy5777YOgmlZg3cbxp2wAB1CvGYuzuluYoIcChBXpkJosWLuKZVW0hraeoqBDduvdArz6bYPDgYRg5cmvsuuvuOOiQw3DmWWfj2muvw7//fQ8ee+xxPP/Ci3jttdfx5htj8cbrr+D1l17CS08/hScfuA/33X4TLjrlePio/fbqXoEhFfkYVurCkGIftVEF3LNRy3OjZuIP6Bpvx2knHG3qYqOk/7+BMmtdjv67oL8hSEJxlNJNSzQJbZ7dEE2gmSCVpFRdNXgEem86zIQ10BjOKy9FdYwgpJWlZaXI33ILeAj4foKZOmMyHkHM2B55jtK3hku2j2oVpY1AmSIQeSmdSwJ2kl/1L/KjklK1sXGzo/fu0YvjLIN3X3wW077+Ft2qumPSR+NQP28R7Nrj1QzkHGMSkslBg9SszuV5xQAqI+APp7TbzZtn3t/CstSb+Dm8l+8IUSrXpzSOQkqsyv/iYCtiZCgWI8qg2OtD98ou5ns4HuA7kgbEEgIPakNy57TZnWai1+H3o8cxZ2D4Py7H4CNPQEY+8IVkcG5d11SqPJM0Id0OO0HPR9CXSesXIpORBqFJYg81E2kHVqVZh5iUuZt1ItOOx1uCLXfdA9vvvR/2O/BQHHHsSTjrossw+bMvWV9fENAt7w61h+zVPh6yr6dlSiNTszEPbq/XrKuIGc8e5o9t3X3YcPTbcks4qMX5yBxs8v+h1ClDUyEl5Qq2USQYNouTnEWabE5ixg+TsOnITdFrsz7w9c3DDkftwfRyMX/OHJg9AZjncEgrYtMopgakvZDVXutK0gqkNVx+5ZV49603CJiP4fKzTsOwMh/qJo3D54/chWcuOglzPnoXJx17IuvjAAPuawJGnXNReu6zSX8Ely+Fm4Bf6PKhwqs5FO0qRkBNkf3laBFaLrzsG4qjszrJg0shJHTI5h81IZM772plbcoi2UEebNodq7JrF/QfMMCYZ3bZZTfsf9BBOOakY1FaUoSSQVthu30OooRPzYa13UI4mN+eMLutxdpqUf3thzjjmKNRUlJmhION9D+dJGDnNHb8+A/6LwF9eXHIZaydA70mlEJ7lEcqigQHXDruNNvvydCgsVpPyTDIwS53Qu0tVenPQ5HDa0w/AlW598USQSOt+lxyPVxFCmAmpURAKlDT4qwCp9NoBUtbg9QyKL2zxFN+ng4nQSkaS2LBwoXYjKCSSYeRCgUItLLnpjkgc8whdVjvVTwemUFSZFpxArzcMEXaV7chHEYXgrjxquZ79XrlQVE4tT1iTThkykosN4NfXkgVBHKfdowicxLgy41OzdFAqTXICrGTyWlUKwfSOWwFFQTCnigZuRuqRu+AUF0dR7CAJ5dAQgZBbSXDfDm9lOTJuJJkMPL7V340UVjMurKRkRUVa+7BMjOI9Clmo4VkLh4O1p8J20AwkraToNYRZpsMHLU1Rmy/HSa++TqSzKOYl0jrGjTp7ZDpgoCUJiDJXdNNhiz7ixiSeQvrzuNzom7ubPz47FNY8tYrqPvhBxOqWiYu4o/Ja5QMPRoNw1tIDYoMOpGbwoJpMzH+zU9YHgcZQsx4beXnkfGxLbRfQjgQIoNIoaik2Gg6awLk3yIxZ5ly+vTti/0POBhXXnMNXnvzFbz59qu4/V9XY9/td8DuO4/GeeefY9KXiXFtpLKUlZSgtXolipn3Qmp/WuxUxL6Zwz4cJHMS89f+v/FAzMTH+T2yajF7WKQyimFJw1AETK3vEJNQutGY5sFSmDZtCh58+XUM/tv+CMKNFe0RLOc7lwQSaCe4q28t+PZjDCv34aAD96OW8dtmHVOr7CsazxvpvzdRGMqaD/6D/mtAn0d7PElVnxKKJGbCo84mc9jJbFGkCQhmf1uelTeaJEMFZcu32+BlFl0EKeMhwgsp3pCOUFJiEn4CXOful+B9SYJsDsFKJhuFC9akqrZoXBFkh28PsWMnzdu7VHZDvyFD4PR7UNa9O8q7dUck0ErJlenaXSinNC2rmPzoZTfWCl9J+5JkIwpyxo4vYK8jSOWTsSj6p2E2PO8xYO8wYNrEQSipW2CgMqhs3SmJu3k9rkiVbIF4OP6LxLc4TKbGTxvzLoagSWwBbDITh7aMNGaMzbdEXu/+xtSliW2PM4VyhZAgA1I4Y+M+yqxokAocin35KHB5kOFALyjUpiTmVR3E1mCmuue54WMZjbsqAVh7EBS4mDneq20ulzQH0GfnvTBsj71NOyltJSPNTQzayTRyZbqjdOug9OmgFKtzqjfdmEsNadpnn6K1tgYVPTdBcWVXLJ30E+Z+9T1crC/FR9JevaFwgJJuDMV5hWaR3GY7j0FLoA3hlhACDWG889TLGDBiCHoO6Efmzzpj3UTZtlo9XVpabOYk/gxpMxatts5K0wpKts022+CCCy/E408+iSeefAzdulcZYLVKvgbiabnCtja1GG3HR+brYRuqz8lVuNRnQwvbsCacMRPP8Ug7urPvbUgSIGueQmsXnn72OeT06AsvNYAVrc2IGGGKWlea2qPThvalS9A+6Qeccvwx1A79xly1JlJ60qK12bm8fmRmVQhrTfBbk9AbiNhX1a820gagnFxKhWum320xgkYnO8GfJHYSSYRSu2258tGXWp2LFkr8JiSBEIpvERhJGlY8lyyq5FCazaE6nMPBI7OEJM90jNIyx3Z5kTbL6DBvcGDVRmKU9KnyU/qRucgCLrdRpWX+10RWhCBV3qUSgfZ2lHUpRQUHcoCS4jbbjcGgvoPMBFep18k8yC+fwM485xHU3TIlwG6ANRVLcCDkookSqZw3xVhk0xegK9/mfkrNst+r8oztmf+UVrnHh0oyFJE2fdEcRGNDE4KBgDknt7k0B6zNoTDRdsNc5FqpbRoVwEw2dE18q8os9LbiAgWpTWjJv+IPaVcsU6c8XA4nyguKEJO2QU0nr7DYqlsdhqyB1hxNotWAKH+QCWvPWz/TUsNo713FL0p7CtBXE8mUXgWSer+yEGS60koqxSRYRsUMksmknWlKC5AJJp1KIBaKoffmI7HTwQdjzIEHoOuQPggH28ykuLIrgaCtscUwVruXZYq2Y4tRI3DuzZdj8923NYA8eo8dsOsh+yCqnceYrupHW0DKY8uvOR3+/qOS/q9JdUqNkn1I8eM1T+Fg22sj9N9L12l3o76+Ft9NnIhuwzZFrtuPCNNgVzKCDavUMFb2cMyYOB6FeTYMHz6C/WLDmlQcFFo++eRjvDt+IgbtfhBCKWk/6oM5iHLcZTIO5FMLaZjwCXYaNgh77LGnmVdZncRABPatza34/IvP8eIrL+O+R57AI48/hfff/RCzZ8+hZhYhg2c/saptnUlpWxvSZENA85OCiRiLvkuj2kh/nuy59jWGVRb9LuizbRScfL0pQgnIDBkOTgGJRNxIgqp5jEDWIT0I3ErNQhap+7yPHVWLWzQJJr979atkMmo6qJMdu8C7aoekRS1taKZU7nITnKV+S/U1L2QnNx1S77fMRtuMHoNuvXogv6gUe+13gBmQfSkN7bjtdvBJcrGlqYVoBye7kcq75eczXXmTUFpnOST5a8VtSzxq8ji/vdmAvnkR/4nZqDyEul/GgvBCe85WuH08x3fwu6RSLQpqIwMKhCzQ91E1tzFtm4vAyrLLEKNGcjEhK+L8r0lvibI6l7UGqOJTgiOyyAVRqr8AsDQv3zACMbk081dMadikwn/Km+6pD8VRTeAUf1c+Hcxbmc9pyqDBKVMRlSszKa3NuKUK6L36kzQfZPsEWfd25ptoaTZpUSiImlDYAn2+N9fhRb8ttsKKGTPx7bMP4+unH0cinMCA0Vsbhi23WDe1m+a6eqkWxm1SUVJjaTLyUkqZFYXwFvjQZ4vByqA6gsm/WXgXVd+QbV7gk63xDUOWGcXaLCRL6q+arNZWnxZoacMTD5YvXozLL7scs8m4CkeOxs+NCUr1st9TgGAOKbfA7fYgHqjG4i8/wqH77ItuPXqyP1ta3vqT1r84UVtTjfsfeZx1tQOKqFXFqG16CaLF4jpklBIKan7+EbYlc3DyiUeb8BOrezxJulffeP+DD3Ha5VfhsudeweMzV+Ll5hy83ubAY5MW4Lw7HsCpF16C77//gQzNY+plXcjMKZHmzJmDCeMn4Ntvx+Pbb3h8PQ7fjPuK6X2PBQsWME/q7Ru2Pf+vENtiVsfX/6DfbaVUKt2j4+t6kVbhantEI/awIRUWwsAiO5aW8cvTQWe8lNRLCLDqpAKLpoiiWcYpVceN+SRNySudilNjsCQEUTAWx2It6CFoyLZsAJ+qrAWRPPQhi7tez04vH3iBuEDQTnAVsGkCSwuYEibkg/JHgGM6cvGUxOvwukyIBxOrh/lYEWw3ppAmSp/KV3M0hJVhuV5yULGMlpS8qsMqC5W+PPg4wISsYQ70IOtAS/e1obdssSKXAJ/jz02NoMxlg49JyFwjLBMTM0XpRPqtt8iWnmYZvARcj9ttvECKfQUo6NAq5BYqG7920zJmKFMXOWgMa55Fq4stgBdp+OsW3beiPYrqIOuc9ZEtj/5XHSgUg+L+iLRqWSuLFfRMe9TmULWyYriYu5n3JKqGDUNJ9+4Ex6WmLIO23wH5FZXGFOFXWR0ugn6DYQDahi9OsG2LRxBn+8serl23kjFLMxSIyqavyfYUtT+zICw/z7zPyuVfQ6ojxcYJBIOoqa7DzGkz8NbY13HB+Wfj7wcdjq8WNmOfc66Gu+smCLJvKAxCIE7GzH4lx02B64z3X8aQ8nwcdujhrGMZyzYMqX21RuLxxx/D3IZ2DN717+yv0i5tKHTmopWCU5T16E4HsOzjt7HPmO0wauttEE/+2tFDaaQ4Jm+7615c+ugziAwbjT57nwb/iF3hGEDNpNcQRIePgXPXI1GzyTa46KEX8MxzLxlhSIH9fovUHSSwffHp59jngANx0a134Ikvf8DVL7+PS597G1c+/x6OP/8y3H7r7dTqtajydyFqI/0HCS9ylnb8+A/63Rol+BV0fP3zxIaWxNdZTlXXUP+QC2drTLZpq7NIupQd2MPGJiYbe7ICdum6tfMVwT8VNVsoalMIUVNY4W0JBgQhA8rs2GZSilKnkbX5T/HxBeYySyhyoQE+XtUKVnNe0muuNk1hlcjQzuu6Ra6MfAT+PGoVYig8KTt+YyRIaV+LjPgc8xYk4Gp/WVGEYNdKEFaJ9Ba5LlZ6vejmLTCSqUIILw20Gjuqh9pEKBiyNjQhxaIRw2zMPq8cfAGWX+lrfsGSxTQnkiUVTG0kz5kI68UC/S4lpagqLEVJntV0gkH5sttcdhOiwdJWyAgoIa8IENB5T+exKkBWkK+VvFZLhtDE+2TkywpyAnxtiO6mNNjIa5LIZCuuobYlrUDhn6VtaALTIi10AmZ89hGWzZ6FboMGaR8bfPn0Y2heutxInhV+bTMDtLe0wM46cfrcZKpy5WSfoCAgS728faQNqh/ISCiA0VxIXWMTtBK1srKSd3XuZRuetH7gjTfewuGHHGq2R9x3/8NwyqX/wrszFqDvgYfjwH9ejT6bjUSlx4MKb4ZHLuqoSS1si6GRGszPH76D1MwpuPaKy0zoaPnmbyjSPMqEb7/Bs6+8huF77Q9/WakJrhYm06lnO2phVqnPj/oJX6JLPIjjTzjGitGkDt5B6kvSTB566CE8+s1E2HY7Csluw5FhW+fkqD0U+VN7MLBf5FDbHrgVhu57KO55/U289tabBtCVxtrISY3ghx++x0UXXYTWkj5w7XsSmobsAM/2B6DHPkchUVGB7t264qQTTzLrbn5r0nwj/SZZ0tga6HdBn5LJ+pt3OAolzVvwo/8t6VUTSzGK+AJ5ZURHGxnA/NYIAdUCO45vM4xdBGOF1U1QyqJoAmeOwzK58JokfQFVDjUJAZrkQLkneplukVu2QaZDqTpFLiKpViC8Kic8zIfO5BpbNvu8SUM5MtoFO15+YbmZoFQsmNZQkODGFzI9mV8Ex+rneQ5FXgSWENAVp0X5F4CXUpvok1dkGIqiI2q3LU3k9imvNCaJKCX9thZrv4NwhOCdk0SUA7jJMCMre0pXwGfluxOZvJM5hsNmolZbSBb6883krSVlW9dbW1qNR43CLkuLkR1+BYFIuJwFfJVVoKoJ8BpqAI1keLreyvrWRimaVzDwwPuVtibntSm62R+XN7aSeSVZIy4yHoU2cBsGytspjccDESydMhk9hvfDkDE74cDzzkdpt75YPHEGKt1Os9lNMhVDONDO9zjgd/uMAKB3+VkXPoe1GEtMRd5F+i4zQTQaRWN9k1kM1qWLNof5a0FfGfrxxwn4Yd4i2AaPQtdDj8deV9+Cw6+8DcN22hNOlj1Bhl/sEaOzUwOMUfvMIMQeP/XDj1H71fu4619XY4ftd0KMwLmhyE7GqA3a/3Xd9XD2GICuW47B0tZWCi0xuKV5Gi3YjmjzSiz65AOcfuLRGDJ8xH8wHcX5H0/G8eTH41C8y8EI+Suxsj2AaCYOe4rjsnoxWquXI232iEghLxlBRZdKDPr7vrj9mRcxa+4ck5fVSW3ipGa+bMkiakUXoKWgCzY/8SIkPOUUoMJIUCBZ9vMkpH6ajFsuuwRbb7st+57WQVjPb6QNR0K23ySq5SVWk60HcYAarxD+8au8s038dUV4VIAq2c4FZpIulwaiJjiUMFXvlZTvJeCUeOSTTTDnIJfqmcOO5XRZoK9dm7SoRC8yoE8w8Dsd6FXgp6YgqZ5QxfTEQLT5iYJLZfFQpHcrbbELRYSUm6dIWZAkTtg3u1Bp2zlt+CEPmiz4yndfICR//G4E2jYO+OaYwjTofMZsnNLNn4d2DnCFwp3d0mgk5W4EB29+HpwEt2huAsG0Nfiag9oflxqLwigwT3qLOr7iW3sk5eq3udMiNaCux0MBo7XkFyjcNGXiTtKbrit6Y0V+ISqLChFh/S5riyLGuspK76pvAXu+02bca3VN71Yb6ZqYnMC9o9S8R+VT2qwdHXxfXFoY07agqQ8AAPMLSURBVHOzvAru1YPakYJ66R4b67GwohQzPvgasyZMxJLqGmh6oKQbtZIiv9GAEnGBfptxvXV43QbgXbnaizhNjdDSgAQElpbGsrM+ImR2zY2Nxhyk8BN6l5XHDU9i4tq2s3plDfptNZqgdRaqdtqbhehqInC2UlvTCl2ZDfVXasyUduMdVTfuE1QsnozHbr8R++2vxV0E/I5ybAhSlNI3Xn8NPy2Yj50POw4pmwd+Mt1itx2pnASa4qwV9snZ77yMoaV5OPDggztAdVUeTPnYv5958SXE+gyGr0s/+HlPWb4HLcuXYuHYF1E65UNUTHsfTW8+Bd/Keehd6kWQgpSr+zAEC8rw8uuvm/pfXdoXM9HObRdefCGWJXKw/7n/RI+ulShyxdGlwAssnYPAd5/itkvOwhZbjCBDtMydG2nD0++CPvFu/UGfZACDySSYliRHCf6SKBV0zHQQ/rPc9lKUEnOM+UBv9TtyqSLL/c+SuuXZIXDTxtwKIay8lVG6leOI9AeZGuRn7yIitVP1l/nI6oDWISAWuAuUdF7SpDyIVrQHsaxd+80qxYxhUhqsRXyHQhooMqWbwC5w06pRI4UasvIuCVnRCYMyVyWiWBkJGg2mT34RVhKQBfYzWxvZmZPoqzg9fIfb64cjn4xJbFCVQ2pWHnjV7qXWIC6l3PCSl191rCLWJ5lDkiirjRQ90Xaq3UlK2V4D+ipjlmS6ClE7Kc4vQFlBnjFZBWUOY53qLtWZlwBRQq1IGoA0IRbHlEthLLSuQKAvNtJx2hwCDB2auBaZ37xXQd1Uv9rAJsFzYrq5bi+G77E3+my9ldlfdsZ34yn55WDY5sNNvSlFEwO+rdVM1EbUUzraUgHg4hmrjhRPSVVlSsf3RskkI6yzosJC+DVfwfz+VST7svY6qK6pQ9jhNRPg8WAUQUrTNYpVH06YvQVWhKLGJJZP6bXE7TYhRQI1y7H58L4YtfUok1ZnsF1fUljo+rp6PPzw09hm7wPRbcAg+FhJsaRWwFMQcNkIrB7El89H8/df4rxzz0BFZdV/uGgqPEddbTVmr6xHaf/NoF5U4KEgEGkGJn+Gf+6/M5695Qa8eOsNuO7wvbHkvTewcslC1HOctVFm6T5qDKbPX44w+1pn0ib8cQpK/7z6KnwxfQn2Ou9KeCq7wZsTR98SClMNtVjx/hu47h8nUQPa3tKANlz1bKTV6HdBn3VfooG3fmRFZTQgYiTEDKVpqpuS7jiwRYJ42YV1zUXEEZD4eY82NReg6jZJ1XLFpDhPALYb6UGaQD4lqu26V2EUDy+/K62G5lbUBQIsoCV16U8k903FOK8NhhAVk2GHnd8SQE0ogjpKaisCQaqzITOIa/l7Igf4rIZm41qpWPSyK7jIEKQLKOcCZi12kg1/cXuL2TNXG6UnmVeFX9A+uk3RiMWwCEh9C6w4PWaSmNqLx++HM0RQVLwdpccOr8k3LRLLSkuqfdXN6q0gmVbeTZu4CbR8r8ja6JrNyswpfzLDaAPzQLAdUb63MUIWY5rCukf1qhAKqucmXtMGKda+tvzHQwHyJC2u/m6RnpXZTV42qnOBhKpZ8x8C/CVtAbanpVVpktlX3hXbHnIwBowYgV6DhqoqsXhFI8JRSe3aKpB5bG9lGzFxvVzv4Ev0p5qwDk3o6ptFiraqtP15friooW1IMP1PIoi2t6M9FII9Px9+9rU8jwslPjcqeGiP3ziZcJRlVtC+1kgM1exD4bQH/fY5HO+vCOH08y9HbU3NGk0gf4bUR1R3zz37JBoSGfTZZX8KGGEsZ392Uaiq9FHbcLpQkJPC7Pdfx3abDcauu+9OjeTXZh2RGPWK5csQynEir7yMY5XStsOBBeM+xG79u+HQww5DUUU5Cnnt0COOxN/GjMRHbzxnNmdRxNwuVb3Z15NoaGgygodIfVH96dabb8SbX3yLXc66FCjriYZgK6I5DiRbm/DzS4/hgsP3wn57/c2Et1Df20h/noxY+xvj4HdBn52zYL0bgQNXZgIlI3Vffu0yIUgKbyeImxCv7LyaXJRqTCEUBQSacvmxE/BN/s21NEE/ihxNWDod7I/qWAQEPlvq96JbUSEUNlizjhGFBDCAIxDj+/kO3SsJdjkBfzEBaUFrOxa0tSNIlV3v0SKoekppmpQVoClfzZQ+F7cGUE1pDUxbc7xJDijDCE3aFkMRgC0PtaPBbMACVLp85nsDwVgrMAVTZqGS7u1okBzZyTn4c/m+tmZr1XQumZDxwnB6VTKTlo+PCTg7k7nGgdzXK5/aFMGo1Qwwn4K4db6XP2KSNFnmtMttmJHqWcxSHjkVZDyV1CrqyXRkXvvP90hSzxjmYuXaIn2XNibTnOquiAzahL7Q4fFiCcExmqI2wTvlmloz62d889Ad+O7BB/DuA/fh26efRXFVN+R364IWgob2xo20t1FyD5K5Mk3NBxiy3urgdVWi8iFwUh167dQAU9Zkrraz/Ot9uy2PLm1g0zxjGhZ99DqaJn6OTO1SFOQmUFXk5nihUAAHIvFczGmLEvTj1MBiJnTG0P1PoBDRgsv/eYXRWA1zXk9SmefPnYMHH38MA/fYCzWOUvbXIOsG1FIt9qiFYkt/nor2eT/hgvPPQ15egVmHsCZqp6AkbTwn18lxKAGJgllDI8o6nAJkvpJnnGjkiGFomzEFtkibZWLNdSPOtqmvr/+lbFoz8MLzz+O+Z17F9qech0Gbb25iARVQa86lBvflC0/jwG23xMknnGjS/muZ9v9+EhZaYTzia63I3+11BEKLZa8HCUATlK71p+3Y5JEjQFAseJlJBMjERTOJmkeVWLnNI0DKvKKRLoAzyJ9DKTUW5SBSwCoNME1tWmUzdmV+FVboVjslDWVd37Uit45gnkPEVj70bu2SJbu1JiAFJKoISZUNlM4Uf19zAwEzQZw2z7SxIp15XrNKVLFhOqY0LRLiW1k1W/5tXV6FKq+fUh/LmkmiPqbgYAQMPlMb0bNiPjlkKJqwjiPBvNQ1NRoviggB0LiGEjhVMgrxRvOxStmJ+E55xOTxv1iE6bQ0G+nK58vuYW89IRBX2OoIy5VXVGAmP2W3L/M5zC5ZFT6nccmUaU3g3ZmkEWh+pV67KxkAt0gp693y+xYDL3U7UMV0nKwrVUIb60vb+GVNYOl0Av6iUhT22AR5VVW8nsSyxfOQX+Ayqn+CUrFI9ZqMJdi2bFe9QC/ihza3yebNzL2ImfOij4w13BrmM0m4/B7DkP9KkulIUTyPOvwQ7NS7K/yLZ2DZ+y9g7HWX4Pl/XoYlX32GPoU56JbvAbsbIglxa5bFloYnNw6nMxc7Hn0CPvpxJl5++SUDiOtDAlbttXvX7bch5i1F6VY7mAVsZR72c9aRdnjLtTmQCAXx7WvPYbeRm2P77XeAYgetjRS0MEGtMJGIwKvxaE/Dm1eEeQuXsD3SxntJE7KiJfPmwFNYZGJDaR5Ke/amyYRkypEmqbULX376Ca6+9Q4MOOIYdN9yWzPJ7XKq9WyY8Oar2LIsH5defD77GkcH63cjrT+xHmOZTHTNXJ30u8NkfRmvxr2kS9n0tbJTrl4U1U2QLo/Nxca3GwAWKCo4movSYyoj6T+GKMEqamzyGv8cQEaqiyCZS4ZB1VorUbP5M0BPJmCCcEn6JnCmmXZdmFIZB4ZixpMFKBUkiWZaYWoml9mRmwmagXgMNVTbjSmG94XZCUNkUAEygEYymrpIEp68QtjJDDKUirt7C4xXicxREscNLPNfuduHfIcbtdGgYUSNkvz5TmkGAjeZQlQgMZgWhSHOo/RNQK1VbHxqFTGmLX/nXKd2BSND5H21VNu1jsGCPYtURtm3dT1JbSLU3GxcH+XqmTULZe+XJKyVzB6PFrNJu8hF70IP8l25WB7QVnxJ1pSp5F9IScieL+m/hUCswGmd369brYlqGwrIqB1iajGWlW0Q75DyOrJBrKBk17UbRux9KLY+5FBsc8wJGLbbzhj/9lgk2DZ+F8Gf97U1tSLDvJrl/ZIc+ScNQG9TfYkE+Ma9lt+j7CPNLa2UmpPIK863nulUhg1NAqXCwnxcfc0VePihe/H8E4/g3Vdfwr3XXIaeaMen/74Rnz/8KJqbqsmp0uwfFE5YL4rIqhhMKfbdkooeGLj7Pnj8mRfQ1Nhg7Oh/lrQQ67NPP8YbH3+G0YedhMrScrgyMo9kCPgZ46mmkT/rm4+BxsW44IILOUasvRTWRKrb8rIKOAjMwaZ6M8/jyY2h6zYj8eFPs/EMtbPq5cuxdOEivPbyK3hq7Fvot/PucFLAUQ+PxVuoBTejoEBaQQ6mTpmM8y+7FP6R26P7mL9Tsk8R3DNoZn/+4dP3UdGwCLdcfRncXs9aNY+N9MfILKrLzW1Opx3sCGumv1g2soBHpgQBVCqXA5bALjCgAs++mUtFmJ2ekmQmlTDSXZQdQiaeunACS6gaLzculpKMeb9cMsk00uzKbkr6KuAvg1xpEnB8Xh/P8X4OphaCqLbg05xAMpmklhE3K2ll3mmk5NvItLX4qJbAV8NDk5uSTo1UzjS0u5Vs6QI+RezxcsDrhTnsvFpEJlDX67XEXc5DhWQ4QUru89vaEEnF0aSNyskkytxepsUSE8wr9F0gxj95MbnLClknlKgbW9BOSVex+u1kUDLTqBz890sjrcIzFpbvNESAjfC5aKDdhAsQ6Js8WVcNA1BMmaQBfQWokzFK17XwKsY6Ysmy6LwaKZ8hAirxw9yz6v0CfM3PyA3W0rBClOy1JF8rcW1aP6GbOx6QdC7GhhSZWjiMFtb7kJ33wMDt/yakoeaVRDvbKdjSwr7C/Di1T0COcfsUAzSagIrMtMyaDX6Kzcozq721jd8zZrN31e8vL/2LSKlrQlcLAeUe27NXLxx17PF4/d03cdSBe2HSa09hwrMPodiRgLyFncyn9pCQ5CsNK8g6KBu2OWasaMXLb4ylwCOT1B/Ps8w6jQ0NuPPOO1EwaAv023oM0tJQ2ZlMyAW+MZ7jRGvtckwZ+wIO2uvvGLGZwlivFQsMMyirKMcmZB6x2XNQ4qW2zXQKuvdHr4OOwC0vvYlDjzsR+x19PM6//X703v0gbLv7IZQqZBoFVk6cjMH5eRg4eCCWL1mCCy+4AI3FlRh6wLHIcHhrg56muAPzf56Cmi/exsmH7bfB1yr8Xydpf8TKVjLRtVbqfwHos/NxoMpjJC4TAYFeizukKtqJDcGaOfjg9svw/j23oWXpYgI073F7EMz1oJVjvSkm4JFpQctxKKlLdSR+CNy1WUd2wAiSbJT0ZNtVn0+SAcgmX+Zxk5fkoiFkLURaSXCXeUlpydMmTilUg1MwrHOSoCUICchytGqYlZhDxlTm96KkuAgxmRnIFOqpFWhfUn3Xswq6ponpoCTVXCfsBL56xI3rqE9mKDIshWDQfZKoxDAEBAUlpSaMcktrAM3t7agjeGtv1II8Mpi0FpdZJp4+boV6Zrn4NvNOxTAiELsJKFEyF0nZWpyjkMZiFrzFVI06gTZEV5x+E9XT5BeobhdT0opZnlIFrkY6ZzmM5lAr44s738T0tWZC5jd5qSgMQ4JHKBg27pZOhXwWtxLxuYyAiJ+FHj7Dt8vtMel1YuB2o2Fn/SxvC2B+UxOa6xuUuDHVyCNFK5vDBKkY28iEilbRWWYxEc3VqPW125kYn81jR1O4xdzzV5PAUYcVn8cK0qaFYTfeeiv22nknLB0/ASuma5tPbVhuM5PdirIZT+ew/wXhILCWDRqIdz78EO0mYukfk/ZNHbB1XnnpRcysqcNORxxrVvvWhqgFi/GJQbP+3RSiZn7+Pko4YE47/QzDqLIa05pItvqCwiIcc+QhWPndBwjULYWNfTYYzcDXcyD6HXUqKvY9Bl33Pw5bn3cF+u+8P4UoO4JMM1JfjZYfv8GR++9n5pAuu/wSzIrYMOq4C8mh3Bz7ITRwPLdWL8aK91/GVWeciIMOPcIEEdxIG47UMyisNlPQW6sN7zdBnx2n81D/U8T+ZyZx2wiwRqtMUf3I2DjYKZlT/W2aMQUtU75B47zpWDJjFr9PQuvXH6D2yzcQnD+d96bZYZQQwUo2cnZsLa6Vl4rxEOjow8IY/RaICFC1mXQBtQHF4ddWdVqqK+lag1WAKC8ep2zblBALZPbgfTk8bARleVZoktJuV0gEDgRHDgaWFqG0qIwDVAMnZeYF9GoFhytUaAWWs0FaBd8VbmpA/cTpKG+NwUlAl71ck1QKtmZML/ynweexu1BFqUrn2tqb0dTUyPIFzAYbOR65H1oALXArZx56uBR4jWdUWJOMwC8Xjc0tBPUoJX2ntWBNZVSlkHIIOIFAK7S3b35BEc9nUBeMoz4cN0xDf7+QvmYP/if3TbMoSxqVThlinnhdxdA9alLjWUQGGAmH4PH54BTjFbhY/9geSeSzbrvn5yPKvNWR2TQEY2QU7BNMQ3kMhsLGq0USvr+wwLwgEo8iTgah4srzSbUh6V/1Jc2PLYVmeVaxTfIK8tEe0b4EmjQ3mdsgZNrrdynHgH95eQV22XUXINiGurmz+KwNhS4bqvLYt3iXzGgpMn+VoaikBLNnzsL8BfNNf7Naet3ISRD9acpU3PPAw+gzZg8U9hmA1ohCknOssL+2aJtPDrDc2vmY/+VnOPqoozFw4MB1kqjVT/f8+99wwJgtMOW5pxBraUBaE+v8sxdUwTd4FPJHbIloQTHmNQcwKxREdUsjfnr1aRy+xw7YabddcOP1N+HLRSux9akXwV1Ubvpme8aHUGMdFr33LM49fD+cdOKJZjyqbTfShiSJajnNzcXNfxr0u/HQHrkdZ/4cSdJXGAGNH0XL9Lvl8+5A9eQpCFQ3omL4Vthku10wcMwOqOzTGzWUTlY+fheWv/Uc0mFtPiJwoazPAR2JKawx4KUEb8w7nQaLbPxadSgZWuYfuX3KLq1gbzm8V6CeQ7G+oMCPHmWl6JpfaDa8diQI7qF2tCxbhJXfj8fCt9/B0pdew4Knn8Pcpx7B9MfvwXPXXYdv3nqPzIIAREaUx/QkwWuLRE1mTm9tQn2KmsTCRfjstvsx8Z4nMPmOxzHnjc/QEqGknSP3UMWwYeal7TC/eZSINTEo0NPEWUtDHRIEDJcvDw5N5LLedZ+Tj+i9FZS4yyi9dWC+OepZsSvk209pWJKc4vBbNWL9LwAMdETwLCIwapJagL8KuFeRSdOczzFxWkQ+SYd84apbxTa0tkFgbzEX8k+zmXtQroy+AtiocaxqF35j+/kJQtL0asKaKGd/YL4lDEhilzaitQ/trc0mxLYvP8/kT+UUYzL9j3WuBVxitQmWVcw3RA2nurYaThfbtKjQeCN1yuifJuUnG0hNNnAxmN8nq7xlVV0oHZPRBZvhZr4VsVWkyfCwBgEFnhg1XTk0xNraEGhRMES10rplXHMAwWAAd959JwLOfAze9QAzEd8ciaKVErnMdYm0Dc5MCpPffgtD+nTDCSedRGaj+Ssrj79Fcu+VtnjDNddhpx5FGP/gbUgtnAU7699uS5s5tgj7UIDvbG9tRfvcmVj8zL34e98KXH7BOXjo/kfw+HvjsMUJ58JT2YP3iRk5kdPeiqXvvYhDttsCp590CvNCyGd/2Egbnjh+Z/TP7f/nQD+RSGhGxrE+oC8Ake93nGqgAEV74TrYeRp+no2WpQswfM9d0WWzbdFjxCjM/Gkm1dQUHPk+5BYVwd+tL3JcHj5LCYV5UGCoYDho0jGSPgenvouURwGEiWio65Q2NamrxULaoCRDoEs2NCK6cDFapk7CjHfHYtzTD+Hj+27Dx3fchIl33onZd/8bcx57EAvffBbVn72L5m+/RtukH1BPtXX655+idsECagAZSnVRFNqcqCAw14YD+Lm53nhLyMd+7mdfILJ0JSpLqRW0h7H0darJU2bASym8laBvJGDlmZ9aBOWgRmIkPQJooKXNhFNw+AsQke2L11WWGB9ZzgE9PUzQJHAEOFYaeVRTXV7OqhHgUjcn4FtrFwTSeon+V8yiVm28znpQIDTNW1hzJLzWAVTKjkxoLTEmSLRtiSZQx/rSZKCW7+fz6GzTF0DJph/hM3pW7nryCIlHo7CToRP11SBqfHO3JPEQ87u4XfGImJ68N3LTaAwnCFCaR7EhyXJHgy1CNbP3rNWuGXPNaCQCXiYZJmO1ArkBLcEgWlvbDLPz+6ixOfWcGGo2p3+MpKUpiF+KzGjixIm4+aYbcf6556K2ts4w03UhMQvlIUUhIpaIml3iqgMxKLS4ZDDTZ3mftrdktqmZZVd8rBtpDuDtsa/j/c8+x4h9D0HEX0zNLWY8rbzsm24JBnk+tM6djpopE3Dy8cegrKyCY8Bi4r9LzJxc/krKSnDvXbfj3L12RMM7L2HSI//GrNeexCJ+X/jac5j37L2Y9/jtCH/4Ii4/eA/cesstGDt2LO597iVsf+Ip6NZ3IBra29DO9FzxVlS/+yQOHNEf55/1D8PQrT2cN9JfRFLA10q/Cfo5jhzNXK5bb18LqYNHDehTUiMghWtWYsqjN2PuR69h5N/+jsqqnuywcVQOGWzsxDNffhLlQ0ejfOdDUbbVdkh58qG4PcbWTtUzGVbcevmj+yghSwq03mOI303kTOa4Zf4sTP/gXUx/42XMfPw+TL71aky46Z/44bZr8eXtN+GbRx/ArLfexJKvv0HDjJ/RunIR1VBKqtQCfH17I2+LzVGx6+7o+veDULn/Ueh6wimo2H0vdlg34sEwlrW2YGmgBc0xhQ9Omk1KvME4gj8vQGW3SrPzkwwS2gy++uvJSAaiJlyzurpllpE9PGx2EzPByZI5lOBCxvZu9+cjzbpS0XSfhutySsdNxGTZpvS7jQkJ/Bt4xCIh6eVQXHOFUe5cJar/prpGalgOStB+vjlr77fuEriKCTTzvVopXUuwl9eHnlO9U7EwErZW1upclsRkFUpDk+QyoSlSpkI7yxNDfvlZ4DWSOmti9ryfsWz+fOQ5c9Elj1pMUxvClBRNuAe2Y4x1ahgeGZeviJqOJnHJLASSirNkTfwzTTJLmXpUsgSZlOIWSTKvKqpEubfkV3lcJ+IDqjNJ9XW19XjyqadNsK/99tkXV11/Mx574RWMffNN1gFzwPf8ngDU1qr9ECjNxxVIMEqtKmnqoFwL8RQSmj0gJ0NpPNAGPzWvYoWO+O0x2kEZ5tOFRQsX4K4770aXoSPRZ/ROlO5D0AB1ymREOaHS74YjGcbP776GnUeNwD5778v6WkfA70QyBeUXFODyyy7Cy4/cgSsP2wO7V3jRv70aw2MNOGpQF9z1jyPxzpMP4oJ/nG1CJF91wx0YetBh6DVyG7SxT6aILkXsQMveewk79yjHZReca3Y9k5SviWgdxkS7kf5L6bdBP5XKT2fS6yXpa+yzixNYBCQ+dvYQmid9h8iSaVg84SssmfIjBxQzkomgfg7BMWqDb9Ag2PK1wXgalFuNfV0agAZ5imqykErmGyP9dSLZ6+MELi3rn/31V/j8wQcw9c2XsXz6FARCYeTkFcLVrSd8A4ehZMwu6HbAYeh6/FnoccaF6HbmBag87Xx0Of1CVJx6EUpPPBf5hxwH/74HIG/XfZG/ze5wjdgUGQ7e9voWLKhdboDU43Chqy8fXbx5iDYHCMBR5i+NtpYWK5RDnh9tK+rRtqwGEeavOcJ8MK+CUPlRN1MaTFOajTHfNZQoYwRPr7Y0VIgJaQ+8V/erjgTAkrJL+MXPout7jHihhVey49sVs4bajb4bYj2pThrq6+H2eY1HkHFbZTqmTZU4QVsSvkBdnjF1BHwBueY8xBAao0kD7spDZxIzknQZoOZgvLOoxWg9gNPtYb0wc0zbaARso8Vz56N2IjWm2dOxYsYsuHLtSNcuQ8PcmWZSX+GrbdpqMRQ1oF9cVgo3NalsFtUPHJRwXTwo95t3S3ORV1JC6w9cbvQo72qYhO5fV1IymkRdNH8hbrr5ehx28ME4+/Sz8MqHH8M2fCT2vPIWHHTFTXj49ffwwnPPmXvtBNc1aRJiCNq39quvP0c6kUZBRVdjUtRcRlef2/Rhtaa6rJhjW109unfviYqKynVyV5S2lGJ/uvue+zGntg3D9zkMgbQNbibo1ww/x0cyk4t8gmrT5K+BlYtxzjlnm9AUSQolf4b0nCbo+/bvj2OPPxa3UvN58slH8MTTj+OW2+/EkUceg4G8NmXyJFx2zTUYdtCB6LH1TmgPJBBn3rS4cvFbz6KfPY5/XXEZ8vLyjcARj8ZQU12N5UuXmw1atNGPNCzTrn+oBTfSn6Ffo+ZqlEhniggazvUBfbWjbPryM0c8AH/Pbuh9xGnI6zXYbIO3dP4iNM5fgM/uvhv1i+Zj4IEHI1ZfY9TjfI8fxQ5Kjhmb8bePy5yQJgBxgClipEDll7zxPQb02aHSSTsKNxuJqiOPRPejTkHf489Dn9MvQtczL0bJaeeh/OSzUX748Sjaax/4x2wL56ZbwDNwC7j7DIW9ojsBl1pElGymvhrJRXORWDQTUTKpVO1KI3VGCTS5UUroHIgKrqaImUai5SBRCGfZOiNNATjY6ZUnJIJoXLYUqUQG1SHLjVPSjrwlbCxHrsduQivPnTOT7DGIfGoJWlQjMDABDuTtxHRUl5Kbdc6dy3RtZIC52hoyzOtkdkZ6ksuexSyUJw3clsZmuAjGIJCuoMYhN0uZR/gPYYK24rOoLnVONvzOq2/X1vJ6VumLkYlheHhCJio7pWZl1KxfIDWxflLMYw41GZ+3EJHmOiye+RMirQHkEhhkh1cMpiTLn45G4PN7CYTliJIZGjs005QPk9pZk4nqsE4yW2VAG7qkYnF4CBg+TR6vNbdrooxZHDXt559x3DFH4eqrr8YPs+ehcvSOGH3OFRh91uXosc3OKBw+BhW77I8r7nwQjz70kAFeN7UCSagCKR0CfKX13vsf48svP0GO14buQzdjXbjJ2GPUDjMEZxm2WGd8LtbehHB9HbYeNQoFFG7WBfSV/jvUOJ559jn0p8bp7j0UEfbBVJpaojQF42nmQqixCdPefRUH7rMbRo/ZwUjs60Oq9+xG7drnWPMnCn2tyXnV99LFC3H+pf9E4ajt0XXn/Q1jVGgSxf2ZPvYplNXMwR3XXYOSsnJMmvgd7rjjLhx+7HHYh3W+36ln4MizLsLlV9+ICd99ZzRKeaBtpL+WfhP0c9KpErtWTq0PcXDG41TFE0zGFuOI9aF8p7/DN2JLpBw+VG67PVXiBjS21aN86HA0rVyAeN1yNPzwNQJzZ8GuAcHOkKSuKF/wRDpqBpxs9ibxLHG8C+qivK7vngGbwbfb3nBvNQbOYYOR260CmYI84w6pTUpSLc2IrViO+MxpCI4fh9aP30bTm8+j7oXHUP/0g6h95B4se/hOLH34Pix76H4suf8OLH7lBWQI+Irp3242JdH7MyachDyLvIoWSbBWJM5Miuck/RLIZCALNzWystMI83xdNGiATBNZsrN73X4TU3/OnHlkjjkEfQ96UGIr5ADqTwz1M8Pan1c7gokBSPJ1EfQVcE3eTd4EtSiCuyR9yxOE+VLe+C9NkGpvb4PX50I4zTqkRmHAin+y/TdrjQRLIWld52ROWTfozPB5fQj0cswaA0ne8n6SOS8m6ZLvV9iCXNm5ma9wmIyQn5rUjTbWw+a2wWm3IUTgbmxtMeDnIqPMcWhXNZaJ+TSv6MhQPCNbvkJsy6CRA638TEqzo3ZjbO6sj3UnC7BDgQBmUhOp2noMtjnnGow662pUjdyBZXOikYLHnOYmuIaOwtanno47n38JF1x4MebOnm3cEgVwZnEV6+Dd997BZReei+aaZpRvOQaFAwYZc2U9NTuFqZbbprUGJBdt8+YgE2rAVltvxTz8vnlDcw0trc146N57YS8vR79d90RIXnBkJjm5ilartrZRYs5g2kfvIp9a0+mnnWKeXR+BbXXSfJTaSIKMJrjbmptx7nkXIFpahd57HYOmYBr1WodB0WXRp2MRnT4V91GYyyNju+zyi7HPsafijvfGYX6X/vDteTSKDjweoa13xZfNcZx+zY248rob0FjfaMq7kdaHfrvNfxv0c2x5Ng6w9eo4fFRLrLVzUo6sj1RBNTFbuOXWaF28FHPff5XSUApDjzodJcO3RpiDsGnSeGSWTsfiHz5FJN6OXDtlCg4sDbQUJUeBvteA/q/JSIWU/tg1jaTuoOqYWbkEkYWzEJrxM6I/fofWd15HzVMPofrhe1Hz8P2oeeIx1L34FGpffw6NH72B1m+/QPvkyQgvnI9kXSMQpRTryUdZcTHV8a6w57uRIchHWoNGVfWx80sy1mRxYZdSFHTrSiDKwFmixULkc6qAiFw5nWYdgRYZyJav2P4K9eD0EbAKvATJKBqWN8Ge9sOV50cR3zO42I0ufh96+W1IcCAkqPEQaYgxlPRZm2U5ZAqsi3IjDeea2PwKa5BFSd5GZptEJJJGjE/U8VOwKA8qM8FLwFSY6TjzrobSU9aTv0UmBd5HBsGvLr5OK5ybWtuN/73CYwTTih/Ee8hcMywjnF70GD0Gw/62m9nnd+n8xUAX+ar3h3YsC5BZBMk01G6y+WoRn2EoehPfoUO505+0K7n6KRcmzDUZYZplrgk2oC7YyPO6sm4kc8zwEZtiq5Fbw1nRAz233RkJSssm1AfTCUbsJgxFE4HM22cz7HbOlZhY3YADTzodxx53HC696AL848yzcMQhR+LMk0/HkuZaFO64N/odcjJyqKW6WQH5ZHjy1GmhtJzSPgHpOJZ8/RlGDO6LUaO2IrP9bdOL6lHM5Zmnn8I3k3/GqAMIllV92X9CHL1J1r+dyp4myh1oW7kcC756HydRih4yeDg14/WT8tdGGn9ittffdAuWxHLR88CToK0xA/EwamMpLJ3wLeq/+QLXX/8vFJJJHXfKaXho7JfocfDpGHrGFSgcfQhClZsjXtADju59Ubbr3uh/5Kl4d+YSnH3uxWhvaeV4+X1muJHWTL+n3f0m6DsV7P0PDKK1UwZ5WuCjRToEGa2+tfsLULnVaDR89zV8lH6XUUKZTOk6tGgByrbeEaX7HI8KDqAQO3w8QcmRh57LcNAoro5Lqz470jbEbBp1P5qCjRJP25RxWPbY3Vj8wP2ovuc+VD/yb6x4ihI8Vd/myeMRXLEQiUATAS+KXL8XVUMGY+hOu2HEfgdhp5NOwhGXXopjr7gG/7j1Vlz2wD24/MGH8M/77kfPIUORJEOJtof4Sk105qCPvxAFVL/TDjsqRw4zK3jN2gBVHfNti+agsGc3jhbLFCDQUqx4xSvxUMovKig2mkEylxIhmcLcCRPx/tj3sHDaVDSvnIl0Qy2Cra2IUoLTQNeiMArJJla7IpGGElaUQ4WaXn1iLEmJORWnhE2VPKdjIKnRFRJDG9NHWGdiTiqHAtMJqbUdocpmLYizDv02B2/RffpU2Gv58Wsry6bmBnPdRrBThEkTUI+SeIqYpolpT3kFQc+J/qO3x9Ddd0XX7banpJ9v5hO0gXwmRNCnxJpfVGxMd9JmRKwxMlVN44rJdJhUdF5ZZd5NzBbmozkZwMpgvTEJiUmsC0lq1WKkM88+DY3fT8CKqd/B4RJDI4MlAwvGo/xmgz/XjaZADNGSrtjtzMsxaL+jMJ0M4bmvJuDtbybgmxlz4Bm6LbY+61/Y8uTzUNStGwqYVweZcg4UCdZygZWLbvu86WiaOw1nnnoGyrVV5O941Whyfv78eXjisYdRuekoDNlhd3jZYB4KQikJASyr06EghrmY8/G7GFjixfEnHMu+9efs+L9H6r9iQg8/9DDe/PJ7bHHiPxCm9s7KRJhljtZSkBv7Ki5mne69w7Y495Ir8OXKZvS/4Ho4ho9GkvXhyCEz9NhR4vOxzdmXKHPEi7qi36EnYk7ag/seety0u9p6I/1xYr/+zU71m6C/oUgAoHgvEnQp6EleM6aN3NJSFA4ZhqQ7D96KKmx+/OkYcMw/ULjL/uhy8AkopupHzEQrJfyofFbSstfbKAVkY+mvIqnN8phQvB5nOhfhJYsRnjcfLgJlfnkpyvsMRO9hI7DV7n/D3scfj8Mvugjn3n4HTr7ldpzG46I77sZ5N96Cc6+4CseffRb2PPQQ7Lbvvth8u63QvVcPFJaWw09A8mkLNwJSitK7+I02VddCre55+Wb+of/oUSjbdAAal9cQlOTPnoajZyV8fXqiOhgi2CYI0pT2gq2EyDTyfF50qaoyUn/ClkSCCozT70bzjG/w9lVn43mqxW/cTYnqvn9h3k0XY+r152P+v6/Fz7deg2l3XoSvbr8My6ZOgNPuNqthZWrJSsVCP02upmIxgr41warJby2QaopEzOpeMQkTGllgykMMwKAqG8qEl9Cagl++64KMaEybh8wLkvbllaJ4LWpXFweybLNhAnKc9SSzhswBSc13dHzypeyZQm1CIhmRnBaT4RDrIAeVZZUoyisyz4j0Lk3eqiw23i+Go20UlYOw5gHi1A5YbheZmhZyxcll/oi0L1fT3XbZHYfttiOmUOOLNimMNtuY7Vrit/YAFoOhOIFQmL2QzHyTbXfAaIL/Idc/hINvfRwH3/Uohp1+DrqM2g3dCkrgIOBqNbeYZZR5amYbgBqKK9SAr194EiOHDcK++x9oNI3fIgGs4ibdfdvtmL24GtsdchR8xSVw58RQSCEjk6YWLm2RTC+6dA7afvoa55x1Fiq7dDV1saFJ/UMuo6+88grufvEVDDrmNLS4CqjRxNm/vPBQK1/87is4er/dceHpx+PNN97EexOmo/KIs1Dr8qCFfa4wJ4l+sRpULP4e4clfItNUKz9UtIZZyS4/+u+7P17/biJmzJhl3I830rqT2kebSRED2jtOrZH+S0BfsdU1eP0c6z67ZRaQScBTXIzhZ12NrS64Eb33PRKZ7v2QdHg5+LUKM4Fc2Wh5JHMFTjmIRyME/YQxY2j/TIO6HaQCa8Nqgb4iy2+x51448+ZbcN6d/8blD9yLK++7FxdT4j+TKumRF1yEfY44BpttswO233Y0ttpsc5SUlSKXUjPRyOzOFeMAj1LNl506LomSQC0Gqgk1CcRJ2eo1QUmAUzgHTeZWstPa8r3Y5qSDULbFYIQJhCmt+t11FKL5PnbsKBpDUbNNpFxYjWDNsrnzvCyjDcR8DmQXemy/F0YccxZyPYUIRpKo2Gs/FPXuj9a5P6F1ynjkrFhBFa4NLbN+gLewgI3oRpIPG0aohld98BAjjFIKD8Q5WLUgTvb+XAdaFCvF5TD+3Pken/GcMDFz5EJnDifcbpdhcFpH4KBW5dTh9vBTURYprfE+AYCCo2mjmWB7u/H60c5d6laavJfZS5vcK7ie8sV/Jl+KgSSzksyG+XyvmzlW/CAt1IrnptEelxalO7WozwrBIIlbEqYYhdY36C8SiRrmYNZjyGbO964eI+j3SM8rHPeV116J4ayPqc8/TCYUhttBJsr08l3ME0FWfViL8aQF1VHL0zaRy1mvNQTeEPtsQ0LeRFEyUM1BaW/lCCLUSm3U3ryKpWTLYPJrzyK3dgmuuvJKFBQUsT+tXRpXXWn+48vPv8Drb76D4X/bD1VDN0N9awD1cmog01QYjIDGB+tr7kdvYOctRuCgQw7j2FKUyw1PWgn81Rdf4cb7HkXVvkfDvskQODOK9wMCfwSL33sHuwzqi1uuvICaaQtefu15+LcYBUd5lTF1+dOtaBn3Kha+9gQqV8zDFokGRD/l768+QLlPmwGxnxaVwj1wBF556x3TP1QPG2ndKZni6EjnNHX8XCP9l4C+FkxpKb9MAZKcfDY7vDwUU1v7uTrz/QjGIojz0Cwr4cLs6+llg8skrFHk11LwRMJoCAIdLc6yyOoV+t94e1BXlHYwYPjm2G2ffTBoi81Q3qUb/JTAFGVS0qpCEmjLQ21CHiOwi1nIP16TnprclL1bNSP7sZ0g76L6qvf58vKQpxW0mhBtbjJuigrylSB3ndPSgAXtrWQOKfTu0x+jzzkV2116BkZefAZKt9kS0QTvJU/xssx51Ag0OZ2heu6xucwKYUm/Stdmo5Rpz8eSb782niQ999wXNR+9jcDyFdj80puxw31vAWX5qJ0zA5ufdgWGnnwpnKVdqU4lUVJYZNzfxE0M8LMcwQClYTKtFdMm4Pmbr8DYe27GN4/ci6kvPo6fX30a08Y+hVnvPo/p77yMGe+/jlmfvI2Zn7yJ+V+8jflfvY85HJDzvvkE88d/gYUTvsLiSeOZ1kTUzJ6Ghnmz0bJoPhbPm4u6ZcutOQsyAYGATBryAXDyEOhrUlOk1m2TTz9vUn/QitV8XsshYOpqmtlXhFV5BhmNih1Af2oSBV5LmrkhtTeZPCVHSbom9ATrM49M10lGpPL/EdLWhd179sbtt14Hx4I5+OEFgrPiVVHiTyUt05L6qwLqMUtGi2mjBqmAegEKCO0E4XyHJKwU6qNyVwTakxm0xtKIwwMvBYmZY1/Ewo/fw1WXXYIdd9qZ71x74DORtNmGxibcccedSDj82OXQo9DGvlYXCqAtQcYoSZ4MUXNFK2f9jPSS2TjrzLPZT31mHGxYyph1DNOnTcU1t92MsjF7oGz4TnDFKJyzjnoUOrHgo1fRxxbGv6+5HAXU9hRhc3F9O/qO2QXlbOeu2tVszs8YkJPA648/jH/fdTtuvel6PHndlShdPg8ti2eSybHNWd8lPQdg1vz5FCTkLCFBbCOtC2m8U9CL5zpymztOrZF+D/T/2OhZAwmzpdaXUTrvQsmxQFIPQaDE40UXSsXlPkqWHLDaitBHaVJ+0AUel1nAU5nnJkjmGhum4usTmQ2AyUffw+PX2TMFJrjwG8G7qbEVgVDIbJyd4KDWptuaaJSXjZ5TjBeF4tVCIsXrcctEwDQlLTs54OzULBKxMBprlmPBrGn4+YcfMO3HSYiEggQWO8K1zYg0B807xSi0c5a29dPErsxLGaqzxUOHoHjIULRncqniW77wSjcmMxU7P/HQRODcpEdPeASWkAE8jkWfvYFwzQIMOOoUlG2+HWq//Qbh5hUoH7YlMmSMCkZQ2qcPVv7wLdpnz+W5EKVcOwd8R8wb1QaZm4BTJhBRmOWY+fFbmPfhG1j00WuY+uZzGP/iEwT/J/DDs4/gp+cexNSn78bUx+/A1CfuxLcP3Ypx99+ISQ/fjIkP3oRJD16PHx+4AeMfuAnj7rkOX9x1Db686yp8fMs/MfZfF2PZxAlmS8RcmZgMJIvZi/lYG9+7jZRO4CbTNuEb+F27cmk9gJvntHmKvhcUF+hB3iubtViEOqnlApqgpmWkfta/vIzkoy9pUKDvpxRa6S8y7dq5V6wLabAIhLcavTXuuu1fiPz4ESY+fS+c0Rbk5XnYV9kv2G5hvZ9tFKGUnUjJjs58UMjI92TQPc/PfuDg+VwEYjmo55GiBpXLPjjlmUexhJL4xRedh+NPPc2U47ecI5Qf9efXXn8N3/w4GcP3PQTeHpsgh9KMWZvC69omM8P68ySCqP78XRyx99+w9bZbG3PVhiZpgsuXUkO5/gagzzD023FP2FJBpNm+mnSf/uF7qGxdiQdvvAaVJcV8IoPFdbVId+kJV3E3Njo1S2q2obpqbL/dNijTVo2a96FGMnT4cOyx7ZaonzVDOjZaOMZdRYVw+NxoaWkz5sqN9EcoJ5Fry23r+LFGYg9aO7FjSlf/06TOK4vsxI8/xFf33YbvCSzTqNrNees5LPv4DSz88n3MVXC1H75E+4zvEZn3E1JL5sHRsALecBsK2Kl6FnhQKClbi34I2FKJBcwmmqZ5S/Z/So5kFm52UKkHqWjcxPfx8JyLAKywwh4yEo/fYwBeXjVpSvixQDvqli/DnOk/46cJ3+LLd97Ga089iYdvuwnXnXsOLjvueFx94om44fRT8a+TT8C499837482tiBIScymFVMk7Zgk+7gCXi0LtREMMggkg6gPNSHKzi0RkcUxG6doz1yFEqjweVHItIb07ofiggLE2RrpaAyLKW17S7vARmYx6+Vn0f/go1A6Ygv8eOs1+PnRW1E8antse92T8BZ1wfjrz0Bo/jTjO51LLcpEoxToElSkqUSiITKbKBkc64Ll1mIyhWtwUSp12yXBWRqYi3WlQwzNHGSGktK1FMkuUxvLYCMTVIwiW6AVue2NyAnUI6etFmhZiVxdo5ahoG95PMTcTPsLlFkvmnCWWauJGpbmeDSW9VvhCcSYosEQFJyuuKTEgFpnIvsy6ZCPmThFYsoSFDIUqaUNeCgs9CroSoGC0uRvgOlvkdKXxL/PgQfgoXvvosQ/HR/e+E+E5/xIbcQBr599y8U6JrMRKyKkk5FRG7W5Uer0Unuj9ipVjgXz+KjlOBJomjkdUx+8FpGJX+DGKy/DRZdcarQhrSxfO2VYDy4sXDAfD97/ALpsMhwj997bgKSfzLOMY6FAbc3yF3r8aJnK/MVDOOWUU9gH7RtcytdEcktzM6674WYsshWhz56Hk9ll2G9z4HBnsOCbz5CeNRm3XHk5+vbqjRhBWy3WxPa0+/Ko3ZIx2DQnpzGZMpFoRZ2ZXpIMNxRJojHKaxxHHo4JhYiOcCxYDHAjrQt1CAvxTCKmgE5rpbXqTpnMq7ZMZvBxTGjIb9kef4tMJti2Lz/1OMa9+TKCy+ajiQAVnDsNzdMnYfnUCVg6ZTzqJ3+Pxok/oHni98Zds3riV1g84UssnfQjmpfMRXt9NdzhAIIciMtnTkHPHr1w5FFHIT+/wEgCAjeZWeQ2+c5772HpimUoosSRS8BfvmgxFs6ciRkTJ2HSuPH49uNP8OX7H+CTd97FZ2++TRB/D9988CHG89z3n3yMSV99irk/TUE8EEf/8nJss+lwbLvNSCOh7Lzj9th6q62weMEiNLUH0Hu7LVDQtdIs2FFHt4igyzKrs6cpBUYIlpJ0u3rzqL7aKB3lMr92VPkLMbC4wmwgMpSSz+RvfkD1/GXILSjFJocejUBtDRa98iRcpYUYdOaFqBg4EgtefoQaxjKMOOFi2AiOzXMmI9ZYj3hjLQEwjNG77oyBgweZ+QcBp/zXZ/w8HRO/HGfqRu6RMYJHLEN5VVnmdwFQRnZZ5ZuMygCavqYlrWviV5O8BFj+Mhu15zhYOIEf61zSO8tj7FaUfh2FRVTnd0Ta7TOT6gInPWtJ6kB1KGIijkYo2acEbgRwRUJtWLwEs7/6gp0xhW332gGF3UpZBkrDzI2J7qj0SSnmW1K+z0EtyleI6eOnUAObitGjt8NB+x5o+ltnMPkzpL4+ePBQ7LTDDqiZNRdfvfo8Vi6bjcK8fJQVlsDl9aMpnkE+GWiey8ZD4Os24KjqiYZDaJ43HfPffB7V772Kwd0LcfutN+OIww4z5bEmqH8DyFgGzV08/thD+OjTb7DHmeejrN8gxOSVxvS9BEVNjmt/XmekBRNfehRnH3Modv/bHpSctep9w4Gk1iDIFHrt9Tfj+/ogBh16orUdJ+s4TIGkZho13/Ef4c4rLsEWo7Y23mV6u+Z6Jk+cjOlL6lA4bFO0R1LwkjH74+1onTsDozYbjsLCYlPOHyd8h7sefwHOTUfDUdwDBXKBDrYiRazYb/edzX7L2Un9jfTbJKbP9q+fO3fhtQ8++OBauf9ae8i89DxX30yf1zm4947JVfBPkBmEbK9TTjkVY8e+Aa/XZ15ojcvOg5Pfsz950djVOcCJDUa6M5OLdheBPY1oKIiBgwbj2muvRbduXY3Erzg8OgRqp55+Oj7+6ANzPpbrohqq9Kwdq3yU9mVblpdLEVVILYMfNHAQmlua8eKLLxqgYQ9DQWkZ7n30Eew+Zjs4DXAxE8yIAKy1tRVHHHoYPv3qG+x40ano/7ftjR1fgCmThUBQ+TcRL9kIsbg2UWd54gnUtzShlRpCujWACubNx7wEmtuQWL4Sk76bjLaGejgpLW3/wMtY+N7rmPnoXRhywoUYesrFmPf2i2ia/AUZCes0ScCpKAQzii7DN8OP1/6D0nYdLr3lOuy0y86IRsIGPLyUCl946nm88NBTGLzLHojxd5jMSvGL0uEY8x3hoNYCsigZV8zs25ohI6DGzmqwtCqZ5tQ4ag+jRKgrsZzGbVPVwvOS2m3kIr7+A7DrhZei1eEjk0mSsckEpxY3KZh47yGeD7FhFXMnj+3ap7gAK7/+Et8R5PyUqM+97SLkD6gy2wCKgUqyzj4foXakvRFKnX50K+6CJ255GK89/jIuuPhC3HrzTSavf1bSX50U50YB5N5562088PjjWLiEGk1hKaqGDoO/9wBUduuODDUOZ04SNt7XUl2D+fNmoWbebMRXrMDwTXri4CP2xwEHHISeVd2N+UjgZfrSWkg5d1HKnz9vHg6gxpHqNhT7X3K1mWNSPVtP6rsWJ7rw7dhnkbdsBp546GEUFRez/284jx15esnl9LY77sKz46diwCHHo3u3KviZy6XsJ+3LF2Pxyy/h+rOOwf7778fyyW3YelbmoM+/Hodz7nsSVfseg5TTZ/bs7eajEDL2FeQsnYNdth+FZCSO97+eCMfwUeiz+95oimbIzKnxTv8SXRoX4+4br2PHEoZsmDb9305yrmBnWUxm3afj1BpprT2wrq7OX1Ja/J4tN3cHS2X74yT7qkIPHHPMMfjoo48MCP1xYoOz0Y0EpwHDQa8PAarMLPLi0b6weXl5lB4KMW/eXKxcWU0phWDB53r37oWRo7ai9DbIfFfMc4XhLSgoRGFBgRnc48aNwxFHHkGwjBqpUmr+UUcfhTvvvMt4sSjuu/V6pknw/8dZZ+Lpx59Fn713xG7nn4oMKzuHAzohuz3BfXB+EZYuW4oZsxcgVF2PcLCFgN7M703ItIc4sG3w5nth83vQtbgMfbpWoWvXHnjpmafRyAEz5OjTsPDDd9Bjy9FoWLAYBd27on7uPAw94hiUb7EVvr7kH6iZ9BlG3/IYnJ58fHvRCXA74rj+njux6RabGS8nDRNNPj927yN4583PcNJt9yFa3gOxELUATY4S0FMZAhGBQhPSSbl2djA9SeAJMjKzDwOZgEwG2rFM4Y/jclukECBGkYhqf1qeIyOunfA1Cgb0x24XXIraVC5s5BDlPoK+uDZJbaZFWI2s4zYCvyZ69Z4irwsrPvkA8159CWUlebj4HoJcpRuxmLbJzDHtIRNOLBU3gK4QDDIXdS+oxGM3PID3X3wPV119Ja695ip5Llj9ZAORGI76WXNjE2ZOn4FPPvoM4yZMQHVzI6SHaPV0MpEmeEXM+oo+Pbpj0+GDse2222G33fZAeUU580wNS/W6DqTyajHk7bfchDsefR77X30TqgZtzjbQ/E/G7M8sRwR5kDVUL8Xnd9+Ch/91MbbfYUcKF789MfxHSRO3zz//Eu56+QNqnkfBXlKFKmo2odwk6msW4OcnnsTFh+yP08442YyXzvWusSfTzHHnXozlZFzllOLrKWxoc6FN8m1omT0RK2b8jIjTicIBm6I3BS8FZ4sm7Sgj45/+3MM4ZaetcfKJxzFtjb0N16b/m2m9Qb+9vb3U7XF+YbPZhq1rp12dNGjkFXPQQQdj/PjxRvreEKROIKlJn9lDC230qdC2ZlVqB5lJX75Xg1eufW63xzAHDchySvRdqrqgubkZTz31tPHiMTZbpq3v2u7t4ksuNt5COm8tfMrB4088gUvYob3dyrHNUfuhhRJsdGUtminhBdsCyM/Y0dbWSpU8jiJ/Ht9Vhr59+6IXpcNu3bqh/8ABqKLUlENQLPbloyi/APPnzsVB++2PZYEwCrv1RyzYBjvBPl5fi/CKxXAXlFACHgKbLw+Bn35EdOlC5HYtQ0HvoWibNInX7bj5wbuxSf9NCMqWXVXlvv+2u/D5p9/gpDseR6u/sqOMbHbZ3NX8BJqs9KkPmXHEMcw11qd1gXWs+8zVjnPmWtqo6KHGBrx38Unw9u6BPS68HLXxjAH9EhNR0Uo7S+0E/jqCpCT2JDUHbZ9Z8+5bWM6jsqoY/3zweoQLMgb0razwTwyV4KmJU/Na5r+brwz3X3Y7fvjoO9xzz10465yzNzjwZUl9R+VUrPnGxnosW7rM2LnD4TABPQmPz4tuPbuje9fupm8pvo4WR8nzSH1yXUn9K8y+dPThR+Dn+YvRa/RoxKlN+J0FRnOMMCnFMMrYElgxaxa2rCrBU488YBbeqf9vGLI8db6b8B0uueteDNv7KMQpLOTEgkjmOMyGPFOevg/HjR5lInDaHGt+t8bhJ59+in8+8w4KdzsErbluMsY03E6mL82dzDxG7VIby/jJ6IpYPrffj6XffICiRTPxxF03mwikYuQbad1ovUE/mA52cSRtEwh2Pf9shxJQKjiZwrtO/Wmqkcz/SuqsPmc/dS57ZAegPrP36i7FbdHA7kxidLJpyl4sM1IhNYOi4iJUVlSaCIH33XUfJeoEYgTEVIod2WOnyl+Gof0HYdiwYRgyeDCqqqpQXlmB/Lx8E6ZWdvD/JNlMcvHzTz/hgP32QrpLH+x69T1YBidqCKYFmpSmJJUbDaKppQHx9ihyORBsqRjcBKGGGZMQnDYBhRVFuP2R+9CzZzdjshGCa+Dd/q9b8c23E3HKXU8iScbRHAzwGvORkdlEFnxzK+vBqi/zm/npTJY93zJfadGR8mvMWfymWDutK5bjg0tORMVmm2KHs8/HymDceFsVuKxImVnS/drUpoZgKYpRE4tSi1g59jU0fvIhqnpX4qL7rkTEzzqlBK120t7KiY6wDi4JEXxe5r6y3Hzcfd5NWDhpDp5+7ikccthhfxnoZ0l5kCultRfv6kSJv8Mc9mdNTEpfWtWUSVMMY6mpq0VTYyOamtrQFmhDMBCkdpWAVpGHA+3Ye/99cckll/JJS/DZEKTN1hcsWMD6PJTtGEJJj358V4hX4kjkehBvacPhu4zGnXfcDIfbaRjhmkhlcTKt6+58AC/8tABlO+0JW0EprFX1Cg9OBhfXzA6ZJtuzV74HtRRmat9/HQ/fcBl23mWnv7w9/7fReoN+S6SllzvHOZXSR6EA8s+QQD8SjlLV3R2zKJlI6s6SOkUWYv5/kgaLDuW1M5kBSGanxVnZ3/KY0ESiXR4YfCaHYK8FZAlHLgqK8lFRWkrtodyYmvLy8+D1+fjdb6Q/c45HQWEBCnjNTw1AHkUyeWmuY/r0GTjsqIMRzvGg95g9KF2VI+4uQGFxCfxM0+HPR8idhyiPDMG0xJXBFsV5GPfAXZh87y3oPXww7nz438jze83AkhlMXku3XPEvfDd1Fk6/+yl4C0vQFgqhOZbm4LYjT9jPJtCKYm2NyEJCC6wEYKZ8aqNfsIRftDo3227mQ1E13aidOwsfX3ka+uy6C4YeewqaQnGUm0VZNpN+lvRInKBWQ2lWCkCEgz9O0Kh+5SU0jvsEPQb0xD/+fSnLTaYsKZl/2sPYrLLl/YognFa5KIl6wjbcdfb1aF7egDfeegM7/QUmjrVTp0L9Qird+pMpp0PCkfqjJZxofiUruKhPalJepkhtwCI33Q1JmpCeMnky3nvvA/ZzMm3WvZ39Wya2UFuQ2msUJ5x6EoYOHf679S0hR/ss3HY3gX/iDORtOQbeHn1gd+Ujyo4RpdaSZ08i3lqDhvFfwb1yIW455wzsve+exqyzkf4YCfTZTIspmPw50GcH65dKJ2bx0/5npQipq+3tQey6y65YtGiRkfSzaVlga751/F71PUsCHR261wBQx7nV6c/mL0tK8pck+D0r9XambH7ZT80kpmLVZPOrJfu5in6ZtAamkfQoCRvTBseuOr/8ymV2yu5uZdxONSfhy0cBwTtDnJ4y4yfkkMloBbCiJ+rhNFXfXIKA9jzNUXhkn5+fXjPgi7yFlLLnIrRyCYryytF300HIpfqsd+XacuEg6E+bOBm2wlJccOcziNi9lMziVKs1+Zpj3EpFUQK+VnnamN1Cl4Mgm0IrJUptrmLqQ4duVKwXAT/zpnUAmTTf4c5B/dTv8NENF6DPnn/H8MOPYX598NqoPeUKuAVe5ulfWreJgCUzT4zppwn6i559Gg1ff4bBIwfjlNsvQDBDMOmQM7QYKyomxnvJQ0x8fo/Di9yGOO4453pK12m8RU1hm81HEYT+3NzTf3eyxoH51uk3+xuZphjChiaNW7tNIRAsTVD/6f3qDmLE1iT/ur1XGrRiYn36yad48KWxWNAega1LL2TYj2PBCJI1NfBEm7Dz8H446egjMHKLLdn/o2a8baQ/RgL9WDy+yOv29e04tUayetEaiJU+gB9z/qznjsgC/XZcfOHFWLBwoXFtVGNKhdWkqJbwB4JB4+mhTmTFmGdH6yTVxBMdERv1nLnH6gzZT3V8dUUzEPRHSTV7LTs4fumwvzyb7cTZ36vuF0n9VDqrk/Ei4GldkZRPzEOSSEmuCBu5gYaIiSPP8+Zp2az5Ww6R5qXWa8zAUVlBQBOIKvSAM+2Gy+HmeyOGqaSZQlqTmAT9HCdBX6obH8mVbzqloGQiBDt/K7iczcbrCj0dl9lEzIJP811JgT8ZTZ9BQ/D3E89B2qVFbVqI5jYSutkInuCsEAzSDGTOMiaoXLvZNasmIuA3rzUulgqOxQrndeszk7ahIt+F6nGf4vWbLkVOeRn8XbrDW1AMl88Lh88FOxmVmI/8920sh4MagMPjYb05EHWSeVFrmvHic2j4fiIGjBmKY284jSUgUyGmqLoUTjluQF+mB61DyEGxtwChpc249ewb4PH78NQLT2D7TbcyE9R6ZiNtGLKGQ8c4UP/Njg99/wMkLVqTz80NdZg5YyaWL1+GhqZGgpQLRYXFGDBoAIYOH2bw4H8r4/6vIIE+8XKWx+Ud0nFqjdTRov9JbFiCfoag/+dVZnH5xoYmXHrppfIGMqaRjn7TATDyEpEaZwG1/igmm4GrcAvaaDvJT4/HbdTZCFVLc1/HIWlVYKKNQ2R6yZKe1/WCgnxjPpH7XyQcNozEXOc1kSTyLIPJZkxpigktX7HCmHaUR11XOnl+vwn6leatYgpugtkv3Z+MzEsA8ub5zSrg1pYWc68mjiVCW0xMMXwsbxijpmfixH2eV4LkIGIksVzLbVLfJWmnQS2BIC1p35g8YlSHI0Ek0iFmmb/JNGxpalBEeTEfmeqFySpiwsY60nUypCi1C7tD5hgyW4Gtyw8nwVcmN22E7SVIy8xkdtjyF8Dt8SKHmkgOGUJKUp8mMx0eEx44yHfYeL00rwD9Kosw7cMP8OqdtyKHRVUZ7Xy3mFbCTKjLS18eV6pfXqAGkqu0nDZkqLEYhtNUh2RzO4bvPhrHXHM6tYx2qxFJ8tqRiUcMXQt7bHCgrKAQNXOW4vazb0Zll3Lc+9yD2HrAFnAzbzJDbKT/nmRpEJo7y47VjvHIP0UbtQS4jfRnSXN4iUTic6fTvWvHqTVSBwT/JxEY1xv0xXmWL1uB8887nwAeJLfnAO+gLPBmpess6bcGbiAQNL8VQdEKpUAw5CO6LpCXeUReNfKq6JzEqvQyHeYkAocmNtdCa3w/AXrmrFlGSxHoGwZSWIDSklLDXMSEtNmHPBAETuq6Ck5WUVGBcDSClpZms4OX5jz9ZALyQlAelB91/CwZMxAZgPzVtLxfYRjSBOkUGYFiyqQJdsqLGGOcz1P/ICNx8i4yCw4Q7Tqle7W3biDUhngohijrKVeDR1Kx5HMyHvnWmxAU1CzkBaM9ZiW15+q83sN8mHP81KFhqfUAUDgEMjeBtA5tQ6ktIuP8tJNROH2FZBhOJJrqEape2sFwtAZbbWhDUhOecvpne6ouxFD5Fr6D9axzvDPN9G02li8ax4777oULbroMy9pr0RYL6U6zcjlK4FeIBnuOHR6bG+UE/XmTZuCWf1yH/gM3weMvPIVNew5jer9uS9M4v6LsbzFTfte/jjLrMFc6ff8V6dTqyW+kjfTfiDTXReb5qsPhPKzj1Bpprd2YHX+9QV+26/nzF+CSiy82ERFX95BZnYQzkuwFYgI7Aa58xSUB6FmBvA4/JWqBp4BU19ZWCMuEwqv6txq4/xZpNeniRYvQ2qbYH5L0UygtLTXunW5yUxuZl3ayEnMy+6Bq0pYgGCCTsJgVgdKYmQh0Mv8QgOW+KcYhxiApP0QtRlskShvx8VkLeJNGo1GQNDFMLSAL63cwiGgsYt5RWV5BkYmgHM+gLdCOttZWhJNhpMhkwsEwFL3TbXcir7TAbJgtz6KIQh9Q07E7fIZZpXLk+0wdQvFb+GkYiMCOdS4tx2gjzKPKl2V6ZkUv2Y2YhezwioKaThHYTR2keLBtk2wLmWWUjv7IBGTOUXC7ZExMh+3I9lN7pHgvFR2zNiCZw3bk+6p6dsHgUcPJbBxmC0kxNTESu5taCjUCE+uGTEfrHOqWrMQXr3yEbj26Yp/D9kde2gOfm+WTi64mODs0F8VokuuqYvR7tIqV7adDE5YSHtQ2mmdR/1KfknnL0hp/q7+IA1iMQ2XNMonVP7PEu6xHNtJG+gvJgH46+ZDD5jiz49Qaaa09m6A7iDg5a71An4Pr56k/4bLLLjdgooFlwNf8s+ztvxC/a0VsoMPGr2tS+ZSG3++n4EpJj0CoKJfG9EPGkOGnnlsTZQeeQEtp6ffqg/FXxGRkPpHvdZTMRADe1Nxs0vcTQLp3727MOwJIScWSWgUsypvMQIH2QIeb5ypJPksCVjEnLZYSyAcCAfMevU8LxYoKC805MQIt7lI+lb7CGFuMjcDK3wKp0vIyRMIRNDY2op3PaMtAY9LgM3q/6lVeQnIvFaCGeK98ySVZO5xuFJLxGPsP05PZRVVigJ51KbDXqk75mOs8a82UT7uUWeCm11COt7Euc/guaShkAuYZlkVtJR91E/+FGoVgURqD6icWiZHxsSwd79Zeq3lepu3ysqNaJjZFWW0PtrFtybwM4+FhzGEGXk2wPcOg9H7m3ZHku8hroogg3a7tC7W5tuZ3xIQE4A4zD9BZYDDmLB4qk8UM+J3tohXd+i2PKmlt8ooRAzH38brX4+N91jPWvUpH9zBNl9uEvJA7pzb40XyV2ksmQDEQq59n+ynLbw79Vjn4x4o1Z00FW2c7KtucF/2673b+3pnWPBY20v8NEuinM8mbKBhd0XFqjbTWXkIA2YOD5cP1mcjVIJs1czYeefgRAlrQDGSZKgRORpLkYM72XwFtkCAm8Ml2cMVml4+7Br+LaWnwCSwFyGIAgi1d61wMfRNESGITSGrgaWu3Xw+aX5MGpd4fJuhmJ451yAvGSIgc4Bq8WTdCrdLNKyB4MkntPytgVl6swb0W0vt53eSC37P3MnvmnLVHrZUXkepGeRYTcfJ9mpgNR8JGY4pqAxSBtMCagCspXI+pTiwTmjb91uSsxeyUpj7VHkUEfX0XIxAYK3SFZU+1QN28n4dyIWblIbDJ/dSUz5zjswT1KIUBs4qXmoV2AVMhJGEXsL00KSzvHhPrh+2j96QMM1PbGDsPSpgPbT+Z5y8wvudtETK9CDU83qe8Zc1Nekh5kyaSjPNcQt9TJoaQVncZRseiKtBeIBQhQ1QfkuYgn3c+zryZ59dwqP70js5HliQsqM3lBaXvJrInmYf6lABeWqwW+4nRqT9oJzcxEz8Zgo+aaDY0SD6FFNWf3+c3K8fz88nopIGQubhlonRZexNYmofSy2og1ib38vgy+WAeWLFW5v6DsvlW7/x1efSnf6uTzqtFf/nsKHvnOhDpp+m16hfmBI+1ZWMj/X8lgT5x9STi9pMdp9ZIa20+DojDCDgvrw/oa2Lh88+1V+b1pvOINNjUsQyAcvBakrEGaNpIZNYAcplwCTKbyJ4vc44GQ0tLq4nIqAEm6VaTs9kFMXpeaYqZWOq6w5iG9PyqPsvune28pCwYipGEeFg9XOYY+y+SoAaE3qV8a7BLilZeZHIRk9DzJjxDJ+pI5k+R0tOhepEEKiBX/tra2iztQOUkg1DZBHgqk0wUZiMRPhc34GqBterADPoOUr0KPPRcFvBE2bpZnXRdWo7AS/UaY9oWoyCTIOCaR3hkQUN5VmgLtYUW7eicvhvQ5/O6TyCmSeJiMnRJ0jJniSnLNZNPUX7XjEBHO4nT8Yz1GpaE53LJTPQrkat7eZ3Yr/5hZ5rarF4xhNSvZBdiNfAO9jNpB8yLDp2RNqX2FrNepcFYbSxNRWsYskKJKUvHdzFXy2degonVl1WP+lRZrYOvUF47PkUqS/ZQHal/6VMgrzbRkdUcTDRYfrc0CpmoyBx4XlqGmIXXq/Df/K7r1MJ0r+7RoWes9MQ4eIiB8F3qn2YVtvLAPytIYVYbsfKZo/ka3sI7leOOI0sqh3oSP60ime+ql2y510661jmtjfRXkUCfbbEL2/aLjlNrpLW2RjIZP91mczy0fqDvwROPP4GTTznZdDB1dn0alVcdT5+UpEwX03lJVLzHqN/q7OzAkrS1wEmdWAzB6uCy6Vv3auDou7HFdnRkdf4wpWFJxBq0silHohEDiEaqNSKg1VnbqDXIS8j4tjMNxWaXHVjmFV0XUGiQaIDJ9q50tTJSg13vE+k+vTfb+aXia1CkU/y9jv1dz+oQGORRWtZgjvBdDY2Nv2hAZp6AACawkhSdBQ4xIU30hsMRDnSrTlRfa6JsHkXK82+T6tLNZwTclnaWpdWfFfCp3FqQpnwpr8qnmK7MPZKUlU9JyEovFksY9zwrdpKXGVvHiloD6Um2qCG+lpQFGgGtfuur5ZWlPOmQfz8z8qtyqG7U9/LJ2NV+KoeS0nP6bVUdP9kGEjakdSmtLPiJxCDNhLWYCN+hdhKTUf2IxJDEPNQvjbDSwVBURzpvrplzuofp8l1W3zBFMH3OWodhM/kzfYDjILujmZi/2t76Li3EYgAaN9nxoj4upqFnVV6VT2Mmy3h0TunJnCmGqr5fQGYuU5nYgvKm9EpKSkx55Yln1fdvkeqnoyzmu+qCn/rKR7P1JzLfOn5nz3e+3nGH9dHRfuar+fZ/l4S3pN3Ypz8zJ9ZCa62neDJ6ucPmuml9QF+d7Yfvf8Crr71qJHTZ4cPhkFmlqx2rtB2hYqx0NvfoU4c6ogaWfPuNut8xEHRPdgBpwGoQCKwtaVeSDTu9Oj4Poz4zD1YsFEljlpQs0sAUSXrWwBRgyY5rpSFJzHIp1e+SklJTUzIriWlkbbYWyQzE7/wt5qOVthrw8vzhh6ngXzq5+c/6LjIDoOPQgJQZQJqEgKSpsQn1BHzNc5iBzvzJlKX3yvauhJVHKzkyGJZPaQgQjE197U27TqQ8qYhZjyvV0eqUHYjKn6RLAxYEFTEImWoUd0n5Vd3a2Q5qP7V1tv30vMBHZf6rSO/XO+XuK+1I3krZ86uT8iOTSllpqREs1AejCl7HYup+I0Ak4qZ91Cez5ciS6qG4sJACTa7pJ2Isul/zEqopAav6guY25NWlfta5Lqyjkzasz462Nd87mI3RaMUQeI/yKVI/UTnVTsq3+orGlrQsFVXn9Zw5OsaBPjtPRKuMOqwxZc2haV8FCV4Cd40F5UPl19gqKy9HZWWFWXEu05W0DDHwVdqK5kcopPGcMZPKBGYYi0JRS1izmFa2f5vPjj5sXbPyIQGRuVIOTT7XTCqDassqS7ZM1jOaI7MsCqvIqlvzraMOsscq0u+Or1Yyv0m6V3NK1g8+8FvZ/QtovUE/FovcSUnhgvWZyBWZRmODSYKx7PlWp1wF6tbg0WA0nZb3ZCcU1bnkY69PLf/WwJVnjTb71gCWJKxOLWlSh36b72QmClyle+IyHSSZppGiLOahhhUzyZptsvnJMhvDYNQBODDkfWNjh1FeVRarYxLEyGjUQfXbmBcIjtJENKlneSAFzDUBnphSVhvJdu7sAJPUVVhYZKQqtYYmaOXVEyFzbFNkQjIvC9zT5lODKRiwmKcGg4BE6Sot1ZHqTUOEJ1brwOqUVqfW+9dG5h5+SjJXefRbdbqmtFQWDWABgMBSgCKziTyOlN9sGbP3Z9PofE6goMni1dNfX1Ip1I+kmamPKG+yz3embD7U5mJIqhcTjK+8wvQl9TPly5io1BcJogJTncs+25n0vIBPz3Wem9Kd+qZndE6HzGACQCWjfqa7ViX567TVR/VsVruV+VL1bm0ORK2U541GoIP3iyGE5PHFdjMamhlLlseWAXteN666TFe/pX2ozyc0Rs3YssaLtDD1cSt4oLQj6z7lPztmlWaWlMfskTUhqW8qf3Z5XnHcWJqppZ3K/GsEBQlaPLKmXWkoOmfKyE9N+uu8l0xE4yWrjRhrAPu/+p/GgZ6XoGnmXfge1VUu+7EcP1asWGGcJbJ9Vg4Vekb3qR30Xe9Q6AntsyyVUX/WP7VHtk2y/dRqM4uynyKdz14TY+Ev1pG6QrbtLdL3jq+dyLTgGs6vC6036EfjoadcDvfxG2KFXLYjZL/rtR0/f7mWrQzz22Qre/wWqYo6JCJVqOnA1ndLolGa1rmsbdaSiDS5SIag7xwUFmOxGEn2mtW5LUakDq8BL+YjMJDGEomE+VzEaApiMDIf6ZrusQaNJXkp1r6AQu8y0p+YjQCInUq5E8ioIysfuq53iYHouvIvQGRGTGctKi5hR3ejvr7edFK5fwqwtACuPWAtaPIYm6+LmkbA1EOWVN9KQxtcrN6m2ftUjxooMm9pIMibSCajbPtYA1xeRNqRrGOwiiHxrMotwFeZrTbOkq6u+q32MqdIepfmbaRNdM6rdcuagXVdSM9pvYQ8qpSuyq28Zuc7ssmK8YuZq98I3CQEiGnLm0p1obJogl91nM1fti7WlrfO93WmX8rH8wLv/Lx8vstp+pneofdm6Zd7+WkAvgOQLJAiKLE86h8GqJlHHdKkxeDUL7P9x0pDta++RuGG96vMAkXVh8qYFcas/rlKk9Y5tbPmz7IODnqfrnUuowBUn2a88JrGmaWRW84UEup0TWNA11SXylNWU9G1LJkxq+fZDgJqI3h1HCKLiVgCk9I2DJCMxPRr82nNlUjQMhqDOS+BKWP2wdC79Lzuk6CmelDtiJlI88rjOXkHGo81MhTVtw5pU4YZkfkoLpIliFlaibQ11ZOZ3BeDMtfFeMh0HOx3WSbUcU593TgHUJC0ymHhH/8z7fRHQnGvTusN+pFY8B2307vP+kr6qiB2c9PpLDBXX7Y4oPU9+y1LGlQWQJvesfYsGjIV1kHW106/s9+NypX9bp3Xc+Yw59cu+Vp5WPWp7FrSUUcHXe1QvtVoGiRGOpTmQSCX95JASOBs5gQ4CMw1SsU6p2uaX5C0rs5uMZoODYaHNAsNFJ2XNC9zivKhzizA5UNmcxh1WNWDtAWzeKyj2Oq8UsXF3BS5UZ1fN1pagjWgioqKUFZWSikxZMqh/IgEitIqNLeizq+q0G99qv00JyLmp++d20MgIFOH+c5r2esaiDLraHB0vl+kAa82cXCApcgwOz+3NuIdJo8y42XvkqeTGJaYk4CLiaC5pZUf2XaywN5M3HIwGuDkMz4OcJn5pCXovjWRzA/Kj0CsM2XzqbrsDGY8aUyAlvZkmTZM/ZP0DrneysSlIkp6Vhr6rrIIoCq7VJrrSlOgmdVus0KG+c6yZoFZfaCkpNi0uRwOWlvbzHNZ5qX3i7Grf+l+vY+nzXWjaXeAv8hc46dpS2Wqg7LfpQ1IOlYrGCCkRG/WPrCNdZi7+J/VjtlPS3vKmmuVloBa3zUPltXAlTdTZlNuiykpH9bvbHl0XxYvVH+rGFP2ncpb57yLfnVdn6aUFunezverrVadY/vqs+OyxYA7NLCOQ0BvGAJBXwzYgD1x0GgtPMx9bFcxAvVP9QnL8cKOIUMH4zCzy5qVvz9CAv1kMrqbw+H5c6DPQTGOhdl+fUBflTF37ny0sdOpE6qRZA93e6xJRnVecUrttCP7oRpMUrNsgOUVpVYz/MGC/2FS8qwFvaZTO6+RVu84v/rNrxYDsc7/cvyuLVKkjq4JP6sjq9NaGoe0C2vOQwNKkqpZmcvMRqJhA/jaMEamJDEWDfDm5hZUV6+gNtBkBrAkmi5dqshU2owkqHAYAouO13LwWYPV2N3ZFmIoSssyw3VI7bxPk3liCGI28pJRtakzq1Nr/kLPC+CVN1Nq/tbuThqoKpOkHYFvtuNboNdR+YbUzXMMU5HqrbO1tXUmPQ0OSX7qHyb9TvVuQIOAqoGjNDV5r7bMDhjlSXeLyYqx6n69U2XTHXpG52Quk8alWDBZbU2UBRCVVUxULpYyJ0hbUn1n8690VC7Vj861sb6NxNkxuF0c9GLcyrulgVp51G+9K2u3ljeNmIrSUDEFaNZEar6R5qV9qSyqU7WTtATVjdIxY4l5U11IclV9tbS0oK2t3aSpMsi2r5pWWaz2s5m2VlmyZe5M2XoUWW1mfZp6I+AqHWktBvzZxqoNq32seun8vKhz22W/WrfoP57gSbEZ/f/LDSTlOasJiGEIeHXZnGeTCvxVRtPfWD+6z9xr+g0/WW59F8NQOXVY/cliGtl86hkmadLVuc6HyHyaF1u/O5OuZQVCUxaThrmi//6DVBed05XgtN/+++HNsWPNOLTSWTdSWmI20Wh8ZzL7LztOr5FW1epqxAr5hqrH6D8L+qoXp8ONs885B8+98AIqyspMh1MFyGanQiZjYeSwozqdPjg95IZ8JhZKoG+/AXj0sQdRXFJkOvf/BVKjmQGhfxn+Z0DA6tg6qfrSd+NVZM7ogvVNn0YVZodTZ1HnkeSnupO0J8kvRFAT82gnAMgUlZ0g12GZAnKMzVOT1UzNuMfKlptNVxqBzF7SIOrqag34aDJeC6kswMiaxuLMowVeIg1CkSR7uWgKUCUdKW96q8BDwCzJx5/vJ+gWoWtVldF+VixfYVYxS8qtr6s39aO1GjEzucr64HMC4ILCQmOOqieTMOYolWdV1Zh7pVKrHgwTZR61v8GKFSuZZwvopEUVU9NRPgIsj1xklU9pPxJYBJDNTc3mXuVDUrLAVOeVB6MB8X0quxiD6l3aQoAM2WhcJOVDh0hpCCRNyI1Og5t3mPr+pT90kPWcVSidb6e2qPoXoxaj0QS6GEwWmA14kbLaoe4TqWzKq5iw2kCrzuWFpF6lfJq3qG75avUxA/CGeUkoyIbKtoBW9+h6ltHoOeWjM5BKmMtqRtmy6zMLyibtjjxny6vr2XuUf/WhrAaSvSbhQW2oJ/RbAK45CcssZN0nrU2WBn41aUkTUjrqA1ZaVh7Na3UPv+s+1X9W29ChBMS4Raoz8w6eFwPJ3mMdFoNRgkpS55S+SJ/Z72sjCWOHHnoonnrqKeb1j0UatfoL0slEZnuv1zu+4/QayarlNdD6gr5yoI7yyp334os334U2wwhH44gQHAIsnBb3aOecMCsqGqdka7YkTKKNGNG7d198+OG76N6zOxvpz9m3/i9RdrBkPw2Qmu8aaFaHtDoFDwIih7G5ZlH2Ux0s+z1LgiB1euuXpBh1agPwZC5iHFmpSef0KQDRO2VyULwl+eBLKtZ5dWrrM0wpvtYwJg1WaRocegY4NCgFIjJ7zV+wwAwygY3udRFIpelIw1Hf0n3yKtFzKltzU6PJqgAuu6DJrAug6qwJY59fPu9u442l+ZBx474mwwoY4P5lopcJSBXXdpoDBw4w0ntNTY2ZC1IQPgGomGTWHVceV1LNBe7KgxhU1j1STKKhocGqO9aJ8iSg13Ut2hKpHowZS1XPe8TIxDCsOR7LW2tNlAUtlS/LVESrA0X2t+pKdSbQV4pyBZYZT/3B0lAoiLGfKI692ll1bvWZXCPFlxSXmmvaZU79SaTrq78ve06Hvmt+ROUxQgL7h9pbR/YeaUNi2po8Vd9S+yd0D8tuPI463tWZjPbG1yrPCl1iMRj1c/VX9SQrD2prL4WB7PqS7HuzlGVk+lR9r26uE+l+9Q+Vw5TNOtlxzQJ1vV+Ar7UO0uhkqRBpfMg0K+cMCTv6rXdk60B9TlqJ+c3zcs0+7rhj8cADDzLPf8xrUmUgs2qLZ5I7+F3+nztOr5HW3KNIzMh6gr4OVtK3k5FZvAwpDgJxbdOwLGiMkkqIHV7eNbFwAtGGesR4/atIKz5rWI4Xx76J3r16bAT9/8+kjt6ZrN9kHPrUP36aY41dybr319QxYMhMsp1fkpUAh0PItLfYks4vX7EcrdQ4BJSSzsU0li5damkWlNY0oGTS8BNoBUY//fSTkfRlutHzZhEf05VU2K9fP2qOxSb96upq8/y8efOMBmTs6fxTzjTAu3WtMh48mkDVpLnSlsQoM5bMjzJbaXJP7y0pLTGuiNpcXyCUnSMRCegE6vJSKSsvZdpaoyBN18F7cg0QyKtEg1/agcWY/MYeXE0tREBlgKYTUJn6EhAxDTE81ZscCzq3k2Hyqnf+kwYkDUeHSGWXO7C0Or1TK4VVTjE1Sf1KW4fSM2ZWaujSdsRkli1bhhYy3Ky78+okZqjnVAcCXNmrdWtbW8C0nSibz875FdMRCfCJo+YZSd26J1t2fbfs43ZLYmfdWO+T2UpaiwWiKnPnZ9SoYgTmf35Y6VgTrNJCxFgNILNeO+cpS3qnn8KCyaOVrKFf6onfpQVoFbb6ke6zhC4YwaeJjF9l75yyZQIis+C7s4xGjEyOIQcedCDOO/f8Pwz6yifTXBFORnYucBfM7zi9RvrPUnYQK2G9JX1Ty199DyyvUctap21syEAYqaUrkcPKMDsxseFymttgz/Ph6cUz8XTtIrzwxlvo0a2rkSg30v8+Wn2AZX/rU2NLvyS9iAFotBl1W/2pY7BpkEpyMpoLn5HKLpOMgFLAntVuJF3KtNSjR3czyGWSWbxosTGBLV682NjeCyh1y89c6TY1NfGavLMszUWgrKB2Ag6layR9YyqSpG4NWOWltoYSO9+ZBT4NQpk6BCrl5eUoLSs1pjWZrQSK2fsk3Wmf2YL8QlR16WKAWPMuOsSYVAcCEZHALa8gn2XpaQBSwCcznPIsLcLUEwFF0r+0CQG9censYEQCxprqGiPhyxVZphVT2SSVTYAukhZSUVmOPH+eYWRiXnW19UZzE8MVo7E0KGsSUqCpplF5VceqbwGhzstc2MpjTYwiK8WrLixPGMsDRnlR+2RJ5zTxrEJozkb9QOdUH1b9WPt2CGRVVzrEWFUnMsOp3Hq/tC8tOlOejRmU5bLMm1b9dib1BZmdFApGjEVMMdv/rHQ0t+M2YK96zprPVEqtz9C8V0tri+mja0pffUhlkklOD+m3AiYedPBBOProY/4w6Ks+WJ2z2T93pTBQ3XF6jfSfLdFBGwT0Wfj05+OBmjr12A6Apxq3aDnSdY2m42gjEmnKHH1wFpbg7knj8HU6hOfHvoXi8hIzaDbS/2VS51jVTQWUnT+zpN8Wk+h83npWg1XeOiLdp0GoT+vezgMyzcGWdbnVxHrCeCYpHWkjOq/rAhOBoUBL5+Qeu3LlCjIKeVtZa0VcboVK8Brgi0atmEky9yxbvozvtxkpPWvC0LvEMKS1CGAbGxtMupo/MeVifgUqAqsySt6+PD8a6hvMewT+muAVaKj8ZaVlZtN9MQxp1aa8LKauCeDqyUxUH6auVAcsiwBSpN9iTpJYdV3Ap0NzJdICBMyqC4GdtAM5CUirqiYj0bNiNHpWDE/zPiqD8iBNSaS0ZAYR0KnuNf6lhUmTU9mVF7VIiMCudQYqs+pJ3lRicMq/8pXNe2cyDIZMSe0kbU3CgMxmsi6YCW7WndpMpkQxlDYyW5mIrDr4dVqdSVqBZb6xDt0rkO/du9cvJjq1nw5dF4MxIVPYjkpWJh/R6m9Q2YyrNpmJ8RSj4KC+duppp+Coo/446MsZhu+f2J4b2L0op8ji3muhNZY2k2kpTKXyvmV+h6jh/hSpp7HS0598iwzVyRxWnmoh09iC5Io6aB9XbbahFWwC/UxTKxxFJbjxhy8wN53Ao2NfR16PSjbcRkl/I/1FZHo//yMYZWl1EDASNH+aAZz9QjL2XH6abSP5p2c06HmFn5ZdWSQNJQueAgap+kbS5/1ZsDBaC8FJazqkZcj0IqCR2Ub2DknkkuQkbcpbR/MnYjTZdQgGOJiGGFKaoBMjI5CkKe3HmmuxzCGaDxGgmvs73ispWyApsNQ79C4L3Fh25lMMR0EFedloRPJj18S1GIAFiEnDnAT2st0LkMW4VAatQVFdaKN1gbKYi0I3KEy5cEXvk2efJqRVu6pHgaHmSJSOVvcqJIlMcCp7fUODKZOpWWZQ71e+s2CsupX7q+rEkvZXrRLX9SzT0T1ifMYcx/ZVfpVGVhjQfaLOnzqv9MwaFh4y6ymPxmmC71VdKm9qM70jm5Yya2k5Vr/SM5pnEIPLps8feonxrjvn3H/gwAMO/hOg71EZXuN7D+N7OhJeM5n6W50aG0PdCgudX1EF7PunQZ8FyYmTM4/7ARk2rLx00gFWyFxr28SUmAILqo6lCk/UNcBWVIxrvv4ADewYD77yPLwlBSZ2+0b6r6Hs4DGddSP9YcrWW8cY7vjeqS751abBzq+/DPgOkmRq/lT/v5po70zZZ6xPpfELe9F/PC1mIQaiDKg9Be4CeY1jmbqya0c096FPaSYCPaOhSFPRdU226xpBSKCmSWoBm+7XArwIQV7Xs+7DmuCVFC6pX2QxSouZ6LvS0ISl4vdUVVUZ6d1yd80YxqU8CgwljcuDSiYVMYauXbuafC9butQwI5mytN5F8Z0UKkNzJEsWLzFMQxK8mI+A04QEoTYiCV/5UB4FwgJ5MQqZ+FRzmgBX+lqPYuz8Tpcpp/Ij0nNqD5XDAnsXf1tgbdU9K5z/xDgVQVjpZN1n10Z6zoq4ak326neW9O5LLrsEe+6xZwforz2d1akD9F9iPR7ZcWqttMZU2bgDWQmfsXxd1WH+DKkR2+qb8OoNt6GxphZpqnAZudO1Ua1iA2jWXeKDBw5EWcDGcCsyuS58Xb0EI/fZCw8+9CAbQvdZdr+N9NeTBmDWHryR/juQAGHtA98CFwFQ598WWV+t34aRZA/9mYudzVqrkwVqYhpGC+Ehs4Xs4EZjoOYgyV1ahBiBGIBMTHLxlWeVmIgkXgF7INAOxdrSwjeZbGTCELgpHcOEdEjz4PH/2rsKACuqtv3cvne76G4FRBSkVGzUDwUVuwsbu1uxW6xPFDBQBESwUBGDsGmVlm62d+/d2/d/n3fuwAIL7C746a/zLMPMnTxz5pznjfOec4w4/Ji+NTV+EjUJOC4CwxgF1HDNkbwpQBj5ww53prVCq4oht2zH0IgmeU2uqZlTkOiwEg4X8sViYNrJUQwBZhr4vtTk2c+FQoxCg7+ZufTf81lGdJCRP0amb83fMnk3vjfzN7nbONf8OEmYz8nMSNffdJPRWjHcgEHcd/99OOywwyRvauZWT5L+e/JOZyV37RTJ5G2LcNjfBTbHF5LBuabUqynYkPPHwiUYcPx/sHL9esQ5H6q8v+G1E+lrC0MMTPlN/54QO309MbsUoAguufQiPPf006r9sOBZ+N+AeW2Sg4V/OiqT0Y7f2ygCLAvGmhvGWVv3cWVYKJUFiHFfVluWJ5K4ITyMbQoQrtkWoQJDrApaAhQQhpAwyNP8zWNqjYjCyFBfNqSrxSFCRa0P0fLZSY3EzajAoJxnuq80KZJIEq1RrqmVs+1AX0cUHGrwor3LH9PISCdaLDyfgsLoaxHZ0ubAtKtFIgKBAob3p+uG++g2o+Wj4aT804cY0WD02VNccB/vzfvWr1cP7OHOCDD2kKcVQ+H30MMPonu37kL6NRv+Zi+QfuAweaVPRUqm8kVrAzbQ/P77AvTre4K8kJhPbi+nahV6F8kdEXOMhUXMMyREossRBwd9EtPCXx7E1ZdfikefekILBzPJggUL/39QWWkwt7esjR+6YZIj/3ZteZBfTYvDaAdhQzW1Y1NDNteM4mFDKgUGXccUAPThM4qIwmTd2nUoKCxQgUFXFYUH3Vh0a/Fc06rh2ozDNziIaTWFR9Jfz72ypvVh7GejuWwLt3HN/QytraxMcaFAYRgshQUXCjVzXKhhw15H165d//ekH4z4+ws7j5eXs9WWdBmbPGfuXBzfty9CgTBSRKOvcMbhk5dpX7c+ikIVWO4vlQR49XtzOj9Oku33V+D6a67Ew488gmiMGWGRvgUL/yooxxpES5AoTVQmzy2Lnmcu24P3oZ5NAod28qN1YbZzGNYGxzCiq2lrJ0JtoA2IxeGnFWJMZWq6rYw12zloZfD8gJI2rReu2bhtWjfU8umi3mrlcFtSQ6GiaaP1kRy+RN5l2rSpQvpdakn6USF9V+1IPxoNnSVS8l36tmoLhhDNnDEDx/U9TswuMZdsHNclgIsOOhQ3nnYu1hcX4qZhz2PWxo1wMRpATAtGQvjFVBt07dV45KGH5Xwj/teCBQsWqoJJnArhD+HNHUAyNdfGYjiZefLWdZVUaNxf/imJk7CFrEneBrlz2xg40bQ0VBCIQstwXwoSCgTuC4eNdg+O/kp3FLfZ74GhnRQwXHjPF198Aa1at1ShVBOQ9IOhwCifN7V2DbnyghdJ5gyvadhQZZD0p3/3Hfr3O1E/i81lQ6aYTe/ccA96dthftftH33sbj384Fq40H1x0kZH0JaMuGXgpnnrqSclQavrG/SxYsGDhf4okO24rECg0zLWxbQgVunTM83btqqIUMUYnSLqS6K5SSyGCjEyjo1dNPRxJ0n9TSP/C5K6dYnep2wPYEBTpxVh9OxxiXNlRlohh6pyZ2FRShCVrVmH2kj8Qc3jgjEtmJRyI2hyaIIZ0skWb97BgwYKFvwSkIFlIwFsXumdMd43RvkCypmuHLhljqZAlkFxXtXBIawbIcEA6RhB5kZmVjrw6uRo6WlPCN8C02YxecLvBn0j6UP9XWLT3uN0FR9yDmD0NL3/9JS56+lGcP+QJfLt0vraex2xOEQrs7SfnCs+zccPiewsWLPz/xa4JbIsQodso6TKiIKgV3ys4eJ3dGN1vN/hTSb+ovBTlkQAqwn5UhAKIh6IoFMn41R+L8eu6DYg4GLfDeH2VU/Kf0ctRO1VYrG/BggULuwW9SuxhbLcnNiV37RJVkr5tN914qwOSeH2PFye0aY8+TVqiR6NGaF8/D+1yctEuuw6a+jKQ7XAhXVR7B4dHTYRgj0rqYzbYxcSxKN+CBQsWqgPtZ5CIxezGVHe7QZXcKje4Voj/efqfag32kJu3EMGf55DHEWaLNxss1AcmSyyCCHvprd6A8o3rQZr/zeXEk5Mn4rwrLsUTjz8u5o4VsmnBggULuwIbku12RzhuT3Tz2D27HEufqFLTF6JtmtysPYSr7ULuqdTmvT7kpaWjcXYOWtapi3ai9Xdo0RL7ZeSiZ3Z9HNWgOY6r0wT7p2TCwwZceQmbLZ68kQULFixY2CkM1T3qtrmX69ZusDOfvjEwxB4hgQR7uMWNYUN1GFlt5ZYlHEKEPeDKyxEMB2SJIlhegWLR+MPxiE5wYEwlZDl5LFiwYKGaMMZx3g12IH3R8oVp45mqqu8R5DbRmGrtVYK7GaVDiHZvk+cF49qsq+NMG3xfszQY8bI1hzYi7/H7WrBgwcLfH1Vp+s5oLJbHbst7BiFR0e6rBMk5IfcPBg1yF9LnBCshh03H5+F401s7OlQHnPia41i4wOEfuHCYVA52xNl4GALK8TCqAo953d7kNZyNx6WdI7ifI/SZ42pYsGDBwj8BVZG+Ix6L5eyVBlRq+lWBJBoT0g+zq7Fsx+Owpacinpup+rbX4zP2V1P7djrdWLJ4CQY/+CAmTZqE6dOnY9rUaVgwfyFWrTLmWeXd2GtNh0tNghNBcBKH3377HQsXLpJ7LMWK5SuxYf1GHXPb6F4d1mRo3wEBBYAhWHyybCssVLjsTEBYgsOCBQt/A+zARImNG9NCmWm/CiE2Z4eBWkMIMPHldCTWbiArJ3cmIQQYl/1xIdeEzY74xgJ4MtIwtGgV7vn0Qzz5/HO4fOBl2nttdyDJul0ePPboY7j/gQd0Zh6mmxo6x4XncKnpaRlo0KA+2rffF+eedx7atWurHSHKy/y4/vrrVUi4RHAwN5ghHD+b15oTa3Ms7kcffQT7yvUcB3zZsmUoLSnT0fJ4DnvRcYzvnJxsnUrNlKXRGGfAN+YT5Yh/7M1nTDSxcwHAiSFo5XDco10JXk6PZzNltpxnztBkwYKFfxfIdYKAy+lpLHxYpDt3gR01/bp1HXa7M3OPCUTIUpg1+aMShKzimwsRX7cxuUPAUefkeSE+U16AM9TUBGwcJhHThUPyrV+/Pny+FO0RzKFUf/11Hj766CMh7sdw0YUXYZFo9U6HWyeFWLFiBVavXoPikmKdyzO/IB9r5ZolS5Zi0aJF2LBhgxK9jpttc2LatOk4/bQzcdZZZ2HAgAE4+eSTcOKJJ+KEE07A2Wefg9tvvwMjhg/DuHFjUZBfKALBhU0bN+GZZ57F3Llz1XW0M3BqugXz52PmzNnyyxjbY3vweloZ4WBE50ktyOdE3hVqZXB/sgBsA+4zrBPDMlG3V9KNxWNcdmqhWLBg4W8PUXTjHFK6OtihpgvZZ0Vj0TWJRCyVWm6twLvST//FVCSE4IVdjP1CyvHicsT/WIEEZ86i9ivPSIim72pQD08t+xXPfPslXhPSPP3U06ql6ZPsODPPOeecgy++mIQ777wDF198sRI4XTTGHKFhnVbtxZdewsKFC3HllVfi+eefl2TZcd111+Ptt9/GC0OGoEmTJoZDSQiQ8wFkZWWq5p6ekW7M8C9aOJ9x9jnnqiDgTPgcJpXtExy5j4MnkTtJpg0bNsDrr7+GAw7ooiPnXXvtdbj88st0m4MtbS9Uec369Rtw9plnieApxHvvvYNOnfaXPDCGWOV9adFs2rQJH3wwXoTKBygoKFDXUnZ2Ftq0aY3+/U/CIYceKvdyJC0Kg/A5qt+6teslrTEle15D1xajpDibEAUlrZGEHOdE3eZ1nIKOydSGbn5PPaJlZLdWBYUI84RlQb/xbs63YMFC7UAOjEajm7yelLZS73bL/Dsj/dVC+mm1J325rZBH4vMpSBRKGpT0GZ+TQGyxEH6x7HNRI5V9JJniMtjq5uH+n7/FmwvmYsSbb6LfCSdWi/RJloVCkqeKkPj551/w1FNP4eqrr5YnCRFveT1jPXToq0q+zZs3x/jxH2DffdvjmkFXY+Tb72Ly5Eno2vUgOct8Z85yE9/iNqHLiGS5cOFinHhCP7VGnnzycREKGUKmUYNIJfONOX9jSEvPkOc01f1XX3WNPPs13HfvPbjv/gcQjuw4FRo1cLYt0GLYJBr86NHviQXRT/IgoORJgfPjDz/innvuwfff/6BDuVIg8ZmcBIJT1nFO0Ysvvgg33HgD0uUY85sTaN91192YJMKKhE+CTxUryOVx61yl9erVFeOujlhHDdC37/Fo2aoVWV7dSxx73OFyqOuL09AZ77fVMuD9I9GwkPpWQucxMTN1ACoe43VMO2/Kwal0xiELFizsNbBex6KR353Oku52ewN/cvdOsaMvYC8hERNKUDJIEq9D1kIiwk7yVJOMDdAtExViDZQHVAPlJMTVBclHx6cOBJRwqZ2SYKjhczS7kBCsSbLHHHMMmrdojrVr12LeXHZcS4ATJvAaWgP8bYySJ9eJwCHxkajMtg0KEWMShgAyMzPQs9fBOFQ068MOOwI9ex6Mbt166AQI3bp1F4HSTgmfvY/pZnLKh2kmwkbJcidaL60Gat8ul1NJ04DRZvHN19/ikksuwddff6Oz7lwjgm30e+9h7NgxGD5iuAi6q/Sahx56WCyXkSIMhaglL9etW4fPJ36mbiq6sn777Tf8/MsvmDZtGj7//HO8+eZbIryexk033YxXX31dSNqleXLLzbfi2GOPx8n9B+DMM87CwIEDccMNN+Kee+/Fs88+i3feeQdTp07V6evMyCh933AUn376idzvJr3uggsukvOfw+LFS/TdWUAtWLCw90Cl0G53FQD1dhIuuS3+HNKnpi/arkboEKL9Jcr8iK1Yi4SQoJK+yXskQM6fKTuC9oQQlUsbX/XQlpN2Dr4wCZuaL8k7PZ39yowIG5IQQzYpDDZv3oSPP/5Eo3U4oBsba6mRR4WkSI481yBYki793gZpUnOV3Ulwxn2/tiHwfGr4nP6RAmLrYgytyjSR3OnaYHZwYmVOwrxz2FS46BvLBaGQ4Z5hehhZdNuttypxtm7dCs8//xyefuZpHHf8cTjyqCNx5pln4umnn8EjjzyiVgxdTwTv17RJExzY5UAl2yOOOAKnnHIKTjjxBFmfjAEDTtE2iZNO6o/rrrsW55xrzL/g9wcwZ85czPv1V8yaNRtfffWVWB5jRCi8iqeefEoth8svv0KWy7Fg/iK1BJgfdKFdc/U1OP+8C/DKK/8Vy+tnjaIa/OBgtVruvPMuEULr9dzdf1kLFixUBwzoEIWqQJa/kvRlYbgmNWQheO2Zu3o94qLJG1r+FhaVyi/bwTDiQr4h2eSckpw4eKtU2A0oM0RomNrz/PkL8MWkzzFy5LuqYd537/24STTUU04ZoK4RaryHC/lRQ4+JNUKCJTkuWLAA8+bNxZy5c/C7aMOLFi3GhvUbDIIXIcAJjwnOwUkBk5KSqmTHid3ZJ8BoJGUYJ5cUERhGtA4JLiMjQ5/BsYQIarw7Qog+aEzqTG2brheC83hSs541a5a6b5588kl1ZXE6OVokpkXD9olzzz0XEyZ8gAsvukBnHeM5DgcnZIC6gh5++CG8++5IyZu3MHz4cLz++usYNmyYaPtv4plnnsGBBx6AaDwiVkwWmjVrKu/twrWDrpFzXsNjjz0q+Xc3brvtNtHib8Ag2X/LzbfoLD/8CGxQvkNIfcQbbyA9Mw13332XCtmJEz/B80OeR8uWLfHCCy/ivHPPw6yZs+EWYWzBgoW9hUSR8EoVkTM7Ygf2EULb3263/RRPxDw7c0PsFqLVJgqLNWRTWAxxavlLVkq6DJLd4jeXbZK9c3Mhin0eXP7951jiBD4Y9z46duggsiAoCayKILeCmvCKFatw+umnKVHTZ02XDDVtukvMTl4h+c3Z5/uLVnvnHbejbdt2GvVCbXXs2LFCdJmSbGOiYi7U8lNFM8/JzcFhhx0mmvAgZGfnYdSoUdoQ3KRJY/znP/9RN49LSJ8dyurUrYsG9RvI0xJChq1Qp04d9W8/8MD9ePCBwXj+hedUEyZJbw8Ki6+//grnnHOuCozRo0ejV6+D8eWXX+KCCy5AcXGxku4dd9yRDOeMixXCdzPej1lLS8dhd4nhFNE84DswgogCb+XKlSoM2+/bQa0Tut70++q/hOYVt/juZaV+jU764fvvMWbsGBx77HF6TC0XLvLHp9IKMiaDcOCJJ57Ag6LRN23aRKyOp3DCCX1lP8/ife0oKizEW2+/qa6kW2+9RdtWaBFZsGBhz0DuED4YbLc77k3u2iV20PTt9ni2SIw9twDo2tGGYN6KjX5G9ScMmiIMEuHjokJ0FaGwasZeIW4e2x3hE7yny21o2wYpxZX4s7KylJDpKkpLT8WFF54vGu5IvPTSi2jdprU2MpIY/f5ytSxatmyBhg0bbtGw6bdft369Np5++eVk0fDLdT81fWrqa9auw/PPD8F99z0gQuROEQo3iBZ7vpBdPxEGfTH6vTHaiElkZWfrS3OuTON9dfcOYKMr/ensa9CgQQN9l08++Vgjdvbdd1+cetqpzDG9nm4rWirsBxCVhY3utBI4lhFzRRtb5a9CLIWysjL9zXV5uVgqYllJMoTgGbZpdCozBIgkU27OTmll8p4UGh6P0ZmNk9RHheA5lhIX5h1dWcx/zglKS4RWx6WXXip5cKIc5xyhHFfJaB/JyMrAVVdfjUlffo4zzjjdsEQsWLCwl2BbkdzYLXYg9xhsmUI21Rq4Z5ege4fMInqlPcUHu2jZ5ij9XCU3ZUMEgxBOzO1ASMiEnZ3cQtqqeFYLop3ajeSSvG64/gaMGDFcCf6RRx5WH395eTk6deqEvn376rg+JEeSG62B/PwCDXccPmIEPvzwQ43n5/Lxxx8L4X4i2vEXcmwY6jeop8/gvdiYu3+n/fDMM0/j0Ucfxe23344bb7wBV1xxuVgcp6r1cNRRRykRE5kZGUqgnCyZpL315bcFSZRuoHr16mljLUM4Z8yYqffp2bOHaNFNVUMvKyvXKKWBlw6UZ16Byy+7XJYrcNWV1+CqK67GM089i3I5xyb5UlhUpGlmW8S1g67DyScPwKWXDMQ9d9+DN994E9//8AOWL1uujeHME/7x/FK5nkNbrF61RhuAqf1zGku6i9xO+UbqzjKGy6BIZyMyr1+/fp22nzjFwvF46AJzqcDTKB/51rQ08urkbckbCxYs7BVUW1HfQecMhAIXuByON1gpqZXWCkIWidXrkfj2xy2/44EgYkuWG0MvmOwvyYxXhOEqKsf6Rrk4Y/RwuFs0xYQPPkBeXq5qk7sDG1w3btiAfv36Y+2atUrYXQ9i6KWBa68dpI2Kbdq0wdixo9G+QwfVSEnC69dtVBcNXRLvjR4tWj7NJMPCIIEZqaTrg9q0CCQxo+6//3488MADotFejP+++qoIHKcRhijX8Vqey96yFHaM3PF6UvCOCKBLRAOma+be++5Rgtw+b3nv4cNex5VXXYXzzjsXr746FIsXL1b/Pdf0qd90041yph3ffPsNTup/kpCzX97D1NKNhUKDbqz33x+LI444Ut1DF154oZI+rYjK35U9itneQEvnrDPPxN333C37fPjll19w1llni0DcrG0BFEK0ghjaaW7Xr18Pebl5OKDLARq2+tSTT2Lw4Ie0J3PHju3Ro3tPHNOnDzp37iwCLFPTRUtBLRVNqwULFvYGDPdOYqBY868nd+0SO0oHG/I0YmVPIISp7h2SIUEidTsZwrKDlkvN1SYkSUJivLmXmr7LtQMp7gx8VDwRU4KlW8cjRBZPRDkzvByN47KBl6F169ZKnK+99rqSNwmd70ifPrXaFi1aaNw9j9EKoM+cWrfZsWur8EmIRmz4oelOIoHSTRGJhNT9QbcH+wcYEyYbHbUIkh3P5XuxpX1n77Zi5Qp5XgT77LOvatTpSULm+ctF244KcfJdW7VqqVbLfvvtJ9tsO6ir5E3XFAnfeDe+v1gPwaC6a3j82GP74LjjjkPv3r3RvXs3tG3bRoUr843Cw0xvSUmxurdoOVE7Z9TQxE8nYvjwEdqredCga3HOOefhlAGnYt7cX9XSosXB9hK6v6ZOnY5nnn0WF110kQqct956WzvK0XVnEb4FC38tdmB3RyJBn361SXenEILaQvDUfP1ClsHwDk9UrTotBSE5n7Nq0bVDLby6z+d59G2TnHmthnvKpXwHknfH/Toq+TBkkT1ZF8xfoFE3hDmjfYP69YUo2XhrjtJpuC54DRtHeS8TjNwhUoRgOWyCmUymo/JiwLiOhE9N1+1J9kzeDvT9FxYWCFlO08bf3oceKveIo75o1XRL8fnfTf8OS5f+AbvNjgYNG2Doa//FxIkf48MPx+O9997FG2+MwIMP3q+aNkNSc3Ky9N7s90CBuk+7dnj7rbcw8p2Rcv4ojBkzBuPGjcOECRPw2WcTcevtt22JtyfhBwJ+EQh5ePPNNyTf3sfLr7wkmvyDGn8/cOClGubJcE/2PGbET3pGGl58YQiefuYpESqH6nuwjwAjeK6//gbtY/DLz79ovlqwYOGvww6kL+SXuWUgrz0BtWOSH107RSUaspmoYBhhFZpeSLRrIV9OqWgMYFb9cD4SIrXz0tISJS02ApuUS/KlBn7ppZfg4IMPxvp16/HGiDfECggJHdtRVFSomvUXk77EvffcgycefxIvvfSydjxiJM3q1atFU6b/X/IjmWw+iz/S09JVUKiE2Q0Y6UMtd+nSZXp95fejVs4G1R++/wE//zwDPXp0R6fOnTTdPI+aOTV4jgP08OCHRDgUweVwIy01TQi3Mdq0aYdevQ7B8cf/Ry2WsrJSZOdko1GjJnp/dvSi0MnKzkJmVgbSRMDm5uWI4KiPZs2baWc1po/nmcKKgo2WSlpaqlgTnXDMMX1w2eWXa5w9B54bMmSIhnq+/PLLaNqs6ZYJcjhcxVVXXamRR2PGvIcbb7pBhNZ+euyTTz7FVVdejV/n/SrPMoSuBQsW9g4MXqoeqiJ9I9RkjyDkwQ5XoiUnCgthW74KKCqAo7gYzjgbXm06xQufQh8vOzCxRy67Jnm9Rqeo6oIaNMfIOeqoI3G8ECRDLKnBm+DxnJwc3HPvPUp8n0/6AiWSDj6dmigjWtg79eGHH9HB0q699npcfPEl6NfvJBxx2JH4j5DpeLEQ3E7DnRMOGQ2WmfJM3mOrVl81GD65f+fOQsw9MXLkO3jm2WcQrAgmrQmf3MGGTz/9FHfdfbdaFYxjZzsAnxWNhYVwj8Ihhxwi7xHHRx9/jAsuOF8E0mT88ccyrFy5AmvWrNE+BmPGjNbOWWVlfnTv3l0EQiN5OiN96MqyqQUgElh/M82G9UE3FIdLoGvKbFg1rCbmG90+vDYWD8u+oKaH38vhtMMj34mykPch+M04iB2zg0KnZ89eePihh0QAvKdtEXXr1sWcuXPxwosvIhqJ6n0tWLCwdxCPs9dr9bBDzZPKPlK0z3P2KIaa2v2vCxGbNAVYvxl+SY6/pBhR0cbT6jeEz+eBUxiDTaUx2eeIJvBDpALnjxuJo888BSNEiyRx745QTVDD93MIB9GafSm+LURkgsYFtfXPP/tcfxx77LEadcIRNT8YN16Jk2Pul/vLwbBKXs+F0pNRNCRaRuMweuUSsRroo2bHJrosqpNPdBMx9PPqqwfpgG9HH3009tlnHzmSwJIlS/DNN9+q2+bW227GzTffImk0SJlg2wGFEiNuOHwE/ez02zMklVYRiZn+e/Z0LS4u0kHj3nlnpJBuT7l7HFO+mYL+J52EPn36aIipUzR6RtTQh0+iZtq0I5n88X3ZEe2NN97QaKDeh/XWzl50ZZl5QrfT9t+FFg8jdug6Y/8HWg6hCK0p9nD2alvNWWefrcKtffv2+PCjCdp4TuFiwYKF2oNKnHBCIpZInOlxesYkd+8Sfw7pC5GEvvgGiQ+/REi01td/nIp5q9eI5i8SSTTOVLcLdUTLHbBPZxyQmo5QeQkmB4tw+Scf4JSLL8B/X3pJ3RvVJX2CvmuqmWZD7fZQAmIsv0bVmHHqQnyinRKMKzeJbas2TD+8aLTym42oDiHmt95+Gx99+DHuuedOHHhgF2032B2YHJLfvHnzdHTP8eMnaAMySbd582Y4/LDDcMqAU3D44Ycr4VOrN2Gmm4KBvVw5PIIpEMz0Uisnkbdp2wY33HADLrjwfG3wpXXC0NWBAy/ThlzG/nOdlZmlfRcYzlq/Xn25rjXatWuHDh07IMWXhrfffkuvOfLIIzB06FDEJT0UCrliRaWlGcNcGJDny3MKC0tw5RVX4DMRqrRo2Lu3Y8eOyXOAjZs2aVipSfoc7K5FyxZC+lasvgULewK6h4X4QqKQ9vP50iYZe3eNvU/6vKPDidCYT+GY9TtCPjdmLpiPiCSuXLTE9xfMQLO0TFSU+3FYi3bo27g17IVFGFe6EVdP/gSX3XAdnnjsMSUEEs3/AluFBClWV1tA8jeFjykM2A5A90bl0SWrAzYSB0Tr5TAE7HDFhlIOY8AwSI7NQwFSlaAzhIYHa9auwYcTPsKUKVM0hl+jnXxeNGnaFAd17YojxRrptN9+6obh/AQkfQ7Kduddd6s1wAbdcNJfzzBTU3hQ+HC0zbfeelOI/mgdEpo9ZmlNUFBExQJgzH4zPuegg9CwUQMd/rlObh7OPOsMFImVdOqAUzFjxgzJFx9ayzv17XuCtjGsWLEcM2fNxOxZc3Qo6AGnnILXXh+q/SUorCxYsFB7UHEVhigOxyPHpbpTfzL27hqV6M2AVMS3hfTPrT3pyy1liX35A6K/zAKEEFJEm3YK4ZXnpOGNyR+hb6uOaJCRB38wAEdpOXyRGEZsXIGbv/kMdw9+ALffdnu13CZ/BUj8lK6GNl5zocRr2UBrNJaLVs8erkJ+VZH99qArxm5zamQNY/RDoaB+9IyMdKSmccYubKs98zsIwdN9xWEQiktKsHlzvpBvPkpLSlUQcHiH9Rs2aMz97bffpuGtdF3dfscdImjc6j4yh3BmI3J5Wam6iPgODPsc+uqryKtTB99Nn45BIijo4uFx5hPTy0Zhuo34m9bESy+/hEMO7iUCjuncofhZsGChBtD2z4RtQ0VF6dHp6bm/J3fvEtvUOiEem2h/7wsxnbJnpC+kOP4LhKb8iLhsb5aKH2YsfYM8TJ4yGUc2bYt96jdDghW/IiDk4MYzv/2CR3+agiGvvISLL7z4b0v6fwdQcHAxLRQNPaXWXoXcMMnXsGHMhSfSgjGuDYnlwjBPu8Omv9njd9HCxXodCZ99GPi8/Px8rF23TgVUo4aNdAC47NwsvbfhvpqLhx58SHv5sn2ElgTv0bhxY7EgjsRZZ5+JbmIp7MyisWDBQs3A+pWI25aHw+HDUlJSVid37xIGaySRSCz3xuNNP5MKfvgekb5Y7dFh7wLzl2JNNIxhP0/HhmAFoqleFJWUIdNpR5bTjQEHdEPvDp0QFe3zrimfYvjiBXj33XdxQt8TLNL/E6ECYMuXl1+yTRI2iZgEzzYC3ad/xulsbJb/eYqAPWzZz2Gri4YFsKy0TBun2Tua4+74PD60adsWrcSCcIsFwE5vFixY2DtgFKAoVz/b7Y6DRcGrVgTPlqpPJBKFmfF4xhd2u617rSunEAZCUYRffRvxpSsR9jhRUhFSv3C8cR0EispRsnE9SsvL0LZNW7Rt2RrBFatw5ZcfYOL6dfhowngccsihfxrpk7jU/aBBoyYMzdf0c1u+5m1hkL78rxtmkTFFwbYwGscZcmsKB81ZbTxn3prWiQULFvYcSdL/3uFwHpzctVtsrZkCv9/tkwqaauh2tQc1xFgkBrfNhaWb8pEvpN+yWUvs06Ej9mvSFEc03wd9Ox6EFuk5iISCqIglUBGM6exSnLPVIJS9BxKN0dPWpz1/Fy1agm8++xwfvfEOvpo8GdN//BFz5v2G1atFOw2GNCMZMUON14JJ7fL/NoRdNXlTYFJhoNDmVI9ca6O8lAmL8C1Y+FNQo4q1zckVFRUtnE7713aHvXlNenhtAxKlP4TIkNfhLSzBczN/wo9rVuKA1q3gy8mCJxBCFlwoLypAt06d0LFVO2xatgLnT3gHyzx2fD5xItq2ay1Esecx3IY/2633mjtvDmZ89x3m/vQ9ClesgbsggERENPt0L8JCSIx2iaV64aybgwMO6qZz1bZv30HHAmLHpD0VhBYsWLCwt5HU9H8QTb9XctdusQ3pB4PB9rDFpzidjjyG9dUKQvqJsiAiz74Md1kAI+bMQkF5AJ332w/BVBeiwSDKN2zA74t+w8kDTsOh9VpjxfwFOGnC27A1bYhPP/pQhzGutdBJgpp9OB7Dj6LFf/nOaPwxdSraZWSiW2YdNPClI8XhgU2IPup2IVhYiEAoig2REH71F2LK2uVY50xg327dccnAS3DCf06QOxrz7lqwYMHC3wV7TPrhsL9rLI7vHA6Hm/7XWsHhQKKkHMGnXwVKy1AejcPnTkFWu+ZwNMgVoeBEbMVqbC7KhzPFi4yyKOavXYdT3x+JZj32x7gxY7TjUG396tTuGUmyeMkivPfyf7Hqi2/xn7xm6FanHlI9LjjoVw6GwP7AbGeICfEbc+Z6tFNZVITFxtJyzCzNx6frluLHkvU4+rTTcN3V1+g4N5xk3WzwtGDBgoW/Egbpx4T0XdUm/e2c1javy+ly1Zrwk0iIhm0TRd2dcCFki2PK0l9RgjgKioox6ouJ+GDuDHgidvjWFSK0fiNKQgEEYiHtrMShkWtLqvTBk/AnffkFBl9yObI++wkPt+yCvtl1ker3w7Z2M6LrCxDeXIKwWCF8z7jXjXBmKiq4lrRWbNqATNH8+2fUxbMHH4tHuhyBeaPH45yzz9DpBhm7bvmmLViw8HdBJBquEWFvQ/pOp9clEmPPGI1Xc0AtjprpsOGVX37AnGgACa8Hz787GnOW/4Glmzdi6FefoUxI1y2WQHE4CD9iOpSwx81Bu2pO+ozKsTuceHvkSIy88T6c583FJV26ISUrBQGvHfFwBFFJnE3SZRMBpHO75mbBmZUOp6QjweOlftjLRZMXoVUimj42rMVx2fXx1CH/Qc6K9bjk4gvx4UcfqWCxeN+CBQt/B8QTiRo1gO798BRhQ5sQaEJkT1D+Ky4vxQHdemBjoBzL163CjWdfgAtOPxeLK8qwubxMXSql/nIxD2I6EiMH76op6VPztrucGP3Wm5j22LO4vnUnHN64OSJuG2KixdvLQmp5xOwJBJ12hN0OIEU0dlo0xWWIFZQgERCxw5BNnxucwAQxTh9uQ0VhPtpHo3ik9wnYx5mCW266GT/++IMQP6OMLFiwYOGvhXDm+uRmtfCnkH5CNP1ENIYMpwtHdNgPn3w2AS+MeRftW7ZBpseL77+bgkZpmcjLykWUrpVYCHYh+ozMjORNqg9q3C6XB19/+hm+f+oVXNuwHTpmpMIfF8pOT9MInYiQfDzLB7ednnwH3HEHnPK82OZCxIrLRcuPibiMwSGkn+AQCU4HvDpJigtxhwsRrwPtsnPxeJ+TkRsO487778PGTRu1M9LeDi+1YMGChepDlOyEvTD5o1rY+6QviUhouGVMlPcgjm3UAke0bo/2TZvj7OP7IiQaf06KD5eefR7y9mmOqM+J4qAICYcHGekcwbFmIOEvXLAAHz3yFE731kUzVwrKGGUTE2mwoQCJohK4RLDY0nyIu+3wCk87s1LhSc2Az5MCd3YmnGkp6tJJuF3wNmkANG2gl9ODY8vOlgu8iJX70UEExv0HHYEV3/2MBx56CKFgWC0TCxYsWPirYLMlNic3q4XtSX+veKrjoQgi7IWZiIHDgJ3d4wgMOv0sNKuTjUyfFwfufyDWblqHQDQCROMoDATgcnt00C+iuu4d9v70ByrwxnNDsG95DAc2bIhwJADbphIl/EhJCWyc07bUD0dBGXyiuafmZqM004e5gRJMSZTjZ0cI61xxuOrVQ2qHNrA3ykVCiDwq5yZEIKkyT5cVO5BtLkYvRyYuadcJ4958A19+9hlcTo+RGAsWLFj4K2C3c1aoamM70o8bc+ztEWywV4ThjsVgd7ixuLgMo6Z8i/FTJuPLufMwb8UafDZ3NiZMn4Z4MCZkakd+0A9vihu5OTnJO1RH9iR0LPwZU6ei4uc56LNPR9iFzO1yHzsbZv0BxEvLEeJSUApfzIUiXwqGrV+F8yaNxzW/TsdzKxfh0Tk/4JofJ+HxZfOwSu5p59jx4SBcaalwesQ6EKESCwYRDgURF/J3ioA4fd8OaC3a//gPxulIl1bPXQsWLPxVcNptS5Ob1cI2bCVcacymvYdIJMfNof88EgtjbagEv61egR8XLsKnv/yAT4TwExzVUUiUY7Jw1iu324uUVE7pJ6RbDc7n+O6lJcWYOvxNHJXXAA1T02k0IEFXTV4aYmkexN1OOKOALy0Tc+TWN/wyCQ/MnY5Gxx2FB15/Dc+NGYWHR47ESffdjSmxCtw85k0sCYrVkUk3k6QjFEPUH4IzEIJdLJFEigcVthgaeVJwQot9MVuE18rVK9XisDz7FixY+CtgszmXJTerhe01fU78uocQxg5xrBUbEtEo2tapgxv6n4q7BpyN2045GbedcTZO6tET3kQMcSH8SHExKirK4PG5dUIQDnegg3vtBk6HC4sXL8b8RQvRJLcuPE6XjgzpYvQPp2PMy0RKvTpIz83D3Lgf1//wEb4KFOLeJx7Ha/99FX2PPRb7tm+H7t0OwqDLrsSb746Cv2VzPDjpYxSl+iTtEYRLSjSEk2PfM9QzUV4CWzQh6U7giCatYC+pwKJFi0V4Oaplm1iwYMHC3kYikaiRq2Gbk222RHZycw8gtB2OwS7psNsSGiUTDYZRLgIgJKZEXJ7Ytn4D7Nu4EWxFpeAsVAF7XDR9l07YwTlYVXDsBiTiX2bOwJdLFuH2bz/FM7Onay/aqAiDVLsHHpdT5+JdlOLCg7O/xx82O4YMGYIrBg6Ey+VIDgjGgcGMQcFaNWuORx95FL8WFWHSjJlwCpFzAndXegrCqvWH4Jb3sskLJGJxNM7OQQtXOvILCpIpsmDBgoW/P7Yh/UgsnkfS3jPYYBOSV/J2OLExGMQLEyfg3qEvYfCw1/DMiDcRd7nR/5DDYduwAXGnG367aOgerw5uVt0Q/Vgsgk77dcJlN9wI2wEd8Mzyubjky/G4+/tpGLt6Bf6oCKHQ7cMbC2ZgevF6XHvjjTjrjLMQFY192yEeDAHD4RW6HtAZXQ8/BB8tnIdSuoYa5CKa5pX3EBEjlkvU7kbM6RDBFUMKYvDFwhq6yTyrXi9da6RJCxYs/LXYhvSFqHP2nPSFRiMhJIQYYy4XRs+bIQRcgUO79ESXDvvDmZKGdz76AKt/Xwh3MKYRPLFQTDRzt2jgTpoqybvsGiTvnr164OGHHsSod0dh+LujceLVV2JZizw8tPQXXPr1eFw9eRzemz8Thxx5OK6+8nJ5M7E02CGrCvC5NrEGOu3fGcsrilCYiADBCOLFZUBcrBXR+qOSW/ZQGLaoaPwOO2KOhLZH7CrJvK8OD+E2hnZ2yHty6ki2YfA3B4azyb33yiieeou9cB8LFiz8Y7Gtewe23D0nH7lDxHCD2GW7IhREk7xcnHBIb5x2ZG9ce8G5yMnNxNyF82FzOhEOViAUqdABz3Tqr+qq+gKOxBkVoZGZmY7j+/TBYw89hHdHvYth741C35uuQ7DzPqh/wP647dZbkZ2VLefufmKZBvXqIWxLIFxWDhT7NaTUIaQv/A53TAi8IohYgHMAxOU8O7JyslVY7Czd6rKS6xb8PBtj33kHrw15AUOfeRZv/Pe/+HD8OMz97VexPACvCIHagpOW6HwB8iyu3W4KUC5GOwcbmi1YsPBPhPCQ/NUE2/gaItHwArvdts8eDWvsdiH8+ljEf/4N7lQ3FhUX4emZU5GZk4ncjAw4bE4sXLIUV3XqhS5ON+ZEy3DBZxPQ8egjMGrUSHV/1IT4K4PXkuDYk5aoCFWgqLAIdevk6hALu5Nn1Lz/O+w1PHvzTRjT8wS09KUjwl68gQrY5XqGkkYkx9hsuznNhyt+/grXDHkKJ5/YT9sFKoNp4Rg9CxcvxLsvvoSSH+chT/I1XQRIDnsii7hdWV6MVfEKNO3RBX0vugQHde0mgsmYYaq6ILFzsvP1mzaqEEzI/ZlOu1gi2k4i5J8h+Z6dk2UZARYs/MNAL0IwFm6f4c1YkNy1W2xD+rF4bKlIjlZ7RPpOB6LD3kN07gLE7Ry50oal/mJ1mYREI69Yk492Qqbd6zWEs6AIU90xnPf+KJx09mkY+t+XRPBEa036W8HrhfpEA3fQDSOq9O7u6RSNOBqJ4txLLsaGTz/HyP+chRwh1FgwikhZmdxOyFRuYUvYkOr04PN4OR7941e8NnYU9uuwr072vRVC+KJtT/r8Cwwf/Ci6BoETm7ZCQw7UFgjAmZoCuwiNkMuhHdNmrV6Oz/xFOOq6qzHgzDOFuKuXBy4h9Q3rNuLa66/Fkl9/RT1fGoKc5FwsC6cjBqdo/muKy9DlmCPwwrPPixBy1kigWLBg4e8LKpZSn4NI2Pfz+XzVjtXfzqe/h2QriWCwP6Ix2EXjDMQjGP3T1xj3yzTMXbUa6zdshD/ix8agXzTakA5/UFDuRyQcRlZWllxON8QepkFhyDI2JtOls7P3opSkpkwNPxqL453Ro/HdZ1/gP+0OQJ431ZjXlz58/aMhlYDH7kRZqgfvLZ2Ftt0ORNs2bURQbSsk6b+fMm0qXr7jDpxqy8TlzTugodwrWlomwiGCiooAKoqKYSsPIM8fxTH1muHqVp3wxWPPYeyYMcYonsl77QzaG7m8Arffcze+/+gzXJzdCk92OgSPte+G+9scgEf3640+dZsjKzsLp596Onxej0X4Fiz8g2B4NRwFSvw1wDakv8cgU0WFGv0xsRps8IqWffR+nXHKQYeisKQUISHNnOwcfDBnphB/BUfvR5G/VC4T0s/gYGt07eid/hRwnByj8VQWlwcBfxCr167D55O+wOUDL8cjN92Ei/fphAv26wq7CCOU+BEPh+BIcDA2eq48gJDohHV/4LdwAJdddQW8W8JMDdBi2LBhA15+eDD6uDNxXG49REXIcSRnV3oavE0bwlUnR7R0NxKlIvxCIe3p2z4zBxe16ogJz72A3xbMh9PlTt5xR/BjM2T1qSefwuRRo3FX18NwceuO6OBwoZcvFYfWaYhyfzl+2rwa9z31OI47us8ez0RmwYKFvxfoybDZbSWxWKxGU/rtXdInaXOaRdHi6QP3COm3zmuABikZSBFiO2K/LjiuY1dke71wyHmxhA2FQdGA7R5k5+yFLgK7AImysLAAY94fixFvvYGb77gTF5xzHs465WTcevkl8P/wM548/lTcdMIpSHcCofISEVwREVNC+KLdO3xepGVn4PvSDXhl/kycPfBK9Op6kIZ6GtKOH8HoVjb23fdQb2k+Tslrimh5mZK6vU5dzPHa8PjSORgs17+/ZgXWOR1wNqkHe4oLFeEg9svORteQHR++9bZaHrzf9qB1ItIdQ4cNx/BXXsKgLt1xVsOmiJfmoyTgR9Buwy8F6/Disnk48ZabcOThR2tDuQULFv5Z4IgG8n9JlA2BNcBe1vQlEZEo4iJ4GFFSHkrg1Z+mYehP36DAnsDvS5dgwvfTkOn2oF5qupBhAmUVZbC7bOre+TPBcXpmz56L6wZdg/uuuQ7jX3oFZTPm4ESk49lDT8DL51+Kfh06wZWIIprq0YZfDsTs8oomn54OT1Ym5gaKMPjnr9D97FNx3bXXCsHL3xbTJKGuonVr12DK+PE4qm5TZEfZsOwUUk/Bt/5NeG7pXES7H4hut12H+Bl98Z69AvNcIpB8PoRKy+AsKcOReY2w4OupWL5qhUbgVHZ3UQhwgLfR4z/EI/ffj4tbdsIVbTrDIVZTLBRHSjCOOUWleGHBPPST9J11xtmGUPoTrScLFiz8VSBD2YpLSkpqp+n7/f6GwmApe+zXj3F4hTjiouUXVJTAmYjg9JNOxm3nXYSlC+dj/pKFGNClB7wup2jSCZQE/eoSycr8c0mfWLt+LdJiUdx7xAkYc+L5GH7kKbimXWccnJ4DX34hyssKEfVLejw+eOo1gCstAzbR8OMiBOaHonhoxo844JRT8PADD8GX4pVXrRwCSr+/A6tWr4KtpBitUlIRZy9eEWbrslPx3rLfce4dt+Hhxx7HqScNwEWDBuH0wXdj8rpVWFlQBE9MbAqxfpr50pEdimHtytVyv21lMn3906ZPxeA77sCAvOa4Zt+u8Iaj6kpzSB4uF+vk6bk/oNsVl+LsSy8RwudwGBbjW7DwT4VY/vObN29RO9J3+ByZQg/uPSIJavpCQg7R9mPxKBqJhnxx72PRpUVL7C8ketMxfdGvcxfk+TwICSGGK8IoCouG7E5BelrNx9KvKdZt2ABvJIau2dnokOpDdrAcsdJiBEtKECkuQWz1BmD1RthEaEXr5qiLxUm/f6Qcj8/+Fr0uvwSPPfmUCKh0HSiuKmzYtAleERA+pw0RJ+Cqm4dVYT9Qvy56HdxLSDiGYCigGvi++7ZHo949sEaO+8T64RAVbocN+zh8KF+9LnlHw8XDCZAXLF6EW264Ft3tbtza5WB44xEERMv32BwIeZx4cskctD6rPy6+aqAo94xYshpuLVj4h4MBkjUi7S2kHw/GGchtBLjvAThrFjV9J1z09GCtLY51FRVYvWkzPhZN+avfZqCkXEgu5pTjIZQJobo8NqSlc+T9P1ErFWG2aVMBXA4XnGKNhIoL5fmMiZd3DwSBsgo4AyKw7EKgIgjiy1fAzgbYGESrTxXOzkQsXKYka8TyVJ3WULncR9jbKe8TF8ES9TpQ7C9BVE6ny4tCVX3/suZfnWbNkNqqhTE6qGjrjGhqkJYp+RiCSdmcjL2wuBi333kHMjcV47YeRyBbLKigv0w+eRiJ7Ay8sHQ24gcfgJtuuQ1eN/N29x3RLFiw8P8ehlZYA2whfZfLli6aoWuP3QFCNnZhSvqyVwhpvv31F3hy6FAMGvYqJq9ciQsP74cO9RqhIhZBKBpHOBSB1+GBl77zP4n0SbLReEyIswB1fGmoZ08VoWOD00lV3IGEwwG7WB+xTC/issstVginT6SLKp6Vica5dXDbYcej6POvcM+gQdi4eTNczqqja1xeHwIuGzxC+u7sLMQCATRw+VCaX4DVa9dqxzGHPJf+egqQ5bNmIS8zA1F5PmP3HbKsjVUg4fPp16SgqAgGcdcdt2Hz9B/wQK/j0DQmgslfDoe8gyMvD++uXojF9TNx14ODkSvpZaROjUuCBQsW/hXYQvqReDQ7Ho/vPE6wOhBytTFkMxZFKNWFFt0PxBmnnYEz+vTBcU1awCeP84eFkET7TyCKqGjYZfLb7XbAt13o494GW7oZerkx7MfX65fhh4L1yBe7xp2ThfSsDMRFI+fkK5I0xJgtvhSgaUM4WjYS+8eJHBFMNx9zEtb/MgsPD35YZFtM3mNL9iWRQKNGDbFanpEfj4gEcCJaWILOrgz0dKfg2cEP4ttvvsYmERrLxJJ47+VXkLNyPRrbRPA4jY5kJbEw5pbnI6dxQ8OeSNjwwBOPYfI77+Ke7kehU0q6+uqRsCO1fg6mbVqLYWv/wG2PP462rdrIsZp1ybZgwcK/C1tYKxFNZDsEe+zTFw2enbPiKR6kpqaglWiiBzVpioGdu+KoVq3x9rTPURSqgOjUQpyi6cv5PhEArj9HyVfoO9kSGHTNtTjq3HMwq1VdfJDnxUNLf8NDM3/ArMJCuOxuOCT9HGwhEYzDKZq2w+nQhumYw4aQkHG63YFrDz0OX48biwkTP1a3S2VE5V06duiAuq1aYtLyhXwwoqEgXOV+3HDgwehTYcfo2+/Fo5dciVcvuxo5P85F/yatEC8qQyRQDqcIpflrN2CNWAIt27TVe742YgTGPPcybut1JHrm1UW8rFxdaL7UdPxaVoinZk9F37PPQcd9OxiROhYsWLCwC1Ry77jTTZ9z7SHX0pcsGrOTY9bEE4iIAAgUlyFQXoETO+6P3kKI4WCQQobWhXZa8kSFaIUYExQafxLo8jjwgAPwxJNP4L7nnsU9rw/FBc8/BdcJR+CJpfMwYv48+FPFFsnJhL1JXZERCSRKSpEoLkWsPAAUFCO6YiV6pefgmFZt8dKLL6KopEjj/01wuIfMjEycdt75GL3kdyzzlyJFrIhQplgNYtUMSM/DPZ174IYW++L69gfi6Dr1EV+xDJH16+ApLEawNITRC+eiXbfOaNSgIT77/HM8ee+9GNhuf5zaeB+dyjFSXg6b04YNIp5enDIZPU4bgFtuvw02e+XwUQsWLPwbEImFalzpt5C+0+lOq/Sz1oiHo0re9kxOwpUkcSHDODtriWbfr/1ByPKmIxSJI2QLIWALI9ObAq8IiD8bHJKBxOxy2JGdmY7DD+mNBwY/hOtfGYIv7BV4dc5PiArpO1LdOiAaffqxigBsm4tgK2WjbgwJtw1n7t8d62bOFVL+TOP/K4ON0/1OPhntjzwST34/BZs9bvjk1ThJu18ESHphGRr4w0gTQRJZsRGxdaVwBcKIJjx47be5WNE0F7fefQ9mzZ6F26+7DufkNMCVbTrCAwcS9evCVS8PIacbT8+aivp9DsO9Dz4Cj8dlDbFgwcK/EFLva9zVfs9ZfnuEQnBQW85IRYI+ctll9xhjxlN7pj/aHo3AKUIg7EsVbd+G+pnZSMnO1rFt/mxQGyZBUgBw1qyopKd3r154YMgQfFKwAZPmzYPH5kRcSNnGuXGF6NlOAYcLsbwcRNI86FC/EQ5q1ByfT/wUHNe/cs9Z3jstJQX3PTQY/vatccdn47Fow2Z4nF44ZL8jxSvCRCwbEXLumB3ujGwskevu/HkqPvOF8diQF1ERDOMmIfxevjRc16U3vOVBRES7t8uzgmKNDFk4C9ED2uPOZ56HN03y0BpiwYKFfxU0AlDDsm0lyV3Vxt4lfSE8RsE4GtWTH0kiFJK1p/u0kxMjYpTWZZ8jOxNBtwuRUASpzZrCXTfPGMLhfwojdDIcqUCX/TvjyJNPxegZP6KoqBSe4grE1xcgXix5KuQfEfLnqJUOmx1OuxNtGjTG119/jV9m/JLsObsVjOFv0bw5Hn/lBXh798C9v/6IEcsWYlpJPhYEAlhZUYGlpSX4BQG8uWERrp46EUvaN8Kzb45A8yZNceOgQcjYWIB7j+0PtwgHv3wmJ+fqFeHzyryfsKJZXTzw/HNIZ3+BmvXAtmDBwj8EGkySiBclf1Ybe5f0yej0cTtdSuxb9rndsIlGqtuy2JwODU/0i5YdFY0/tXFDOLyerdfsAYyhCpw6tHFlDXxXMB6bQLduXbDSX4oNq9fCGYmpQLIlHEh4nLCFhFwDFXKWCAp7AqkpLvhLy7Fu7VrZs2M2BsMhtGzWDM+88grOfnwwVh/UDuOcITywZA5unDEdd/76E57f9Ae+q5OKgU89hvdGj8Y+bdvhjnvuQtnsuXiw+5HI2lyKiF8sDrFIEiI4Ry5ZgLkeOx54+hnUyc4RS4WTtm/Nsz8r5NWCBQt/L5DbbDZ7KGbD5uSuamMLW8lN9gJjCMmqq6HSrWiGxOIaccLD4NSAQTmn1I8QO3LJzpSMDNjsO599qjpg7DtHz3TY3Vi3bgOWLF6swxpUi/j1sTbkpGXAKT+KN2/UsFNG78T9QcQrgtouwQ5ciYJiIL8IFX7Rv10ODbOsCnwq3S4pYvmcdfbZGPzC83j0zWF45L238MCo4Xh8/GgM+XA8ho4ahYsuvAjZWTl48eUXMW/cRxjc+VDsWxZBxeYi2EMhnZz9/T9+x0f5a3HLo4+iVfMWiMYj8OqIoSlbRw51e+X9964ct2DBwt8TZFt73F57944Qbkpys/Yg023fE5SkL6SZYKihEjCFQExDD4PBEBIOm4Z2GhfXEHI/nXvW6UHRxnx89/00PPjQwzjx5AE46ZRT8dvvv+t4NbtFUt5FK0JwxsVQESsBqSJAMtLUKrG5XLAL8UKsEjboxmUpKywV0ndL2tmTeOdg4y9n1eKoo3Wzs9Bxn7bofkBXHNCxIxo3qg+f13ANjRj5Fsa88ApubncgejhTdJpJu8sOW0YqPt60Bq+uWIDL770D3bt2VY1+zep1+HbaFHz62SeYIMLjmynfYvHSpSpISf479iGwYMHCPwVJZTbqcDhKdUcNoMwghG+XpbHu2RMwgIQa/fYETkGgWjz3y1oIkL8rZD/3coIP7q8J7XuEmDmkwoL5CzDkgYdx3ikn47TTBmDEU0+haX4xGhaVY+iQISgpLQFHv9wVzCevy98kOZJAZstmsNXP1U5ZPKqdxiST4/EE4vJ+QX8FCkrKkOJJQW5ujpzDF981aMVEVQCEVQiEwiFtTGb0z8QvJuKV+x/GBU3b4qgmzRBIRBGTP296KiYVbMALS+cJ4d+F/v/pi6VC7P995hk8f/2NmHj7/Zj1+BDMemkYxt33CAafdwnuuPoqTJs2FXb2MrZbc+NasPBPRJL0/W63m3EgNYKpDjqF2lKT23sAIT/TjbMFQuuM/9dEGlMOkgCZ6LhTFlsMTiVXPXO34HWc/3XuvN9x1713o3//E/DM048htGItzqjTGkOP6oc3jzkJzx11IlZ/Mx23334HSsr8IiTY43fHJ1Br9ohQKC0vw3vjxqFJag7qZOUgJslltJGmStaJcFQ1fGr6pZLmVeWlaNSgERo2bCjCoHYN0HTJzJw9Cw/dcjv6ZdTDOa33VfdXyJeCFLFepqxZjad+/QFn3nITLjj3fHw16XMMffRR5M5cgEH1W+OGfQ/Ele064bqDeuKWfTrh+uxGaPbHejw66Ho888QT8ilEqHCoCQsWLPwTERM+DCS3qw1T03eJ9p1eHY11lyBHagTONqwPm8thSiYFO2bZnC7ESfaiRXvc8vjksd2Bk4iUFJbipltuwZiXX8SpWXlK8m8efxoeOOgwHFWnIRyxCFq7PHjyiBOxauKXuPqKK3SGLK9o5uxMxbSYi4tx9jYH3nr7bcz/7iec2akn0koCiAbDSvbCmios6J7i4GacbHxtIoIl5UXo2asn8vLqqAunpmBv3tVr1uD+G2/E4UjBpft3hYMNsyIz0xxeLAwGcM+c73H4JRdg0KBB+HT8ePzKd2nYGn08mcgtq4BP0uguLYdzyXJkbyzAvmkZGLRfNzx0SB/MHTESTz30kEYdMc8sWLDwz4Nw07ZkWw0oG5SWlnriiGdVpQlXG+aj6cqpnAwh1kSgQuQJXSSaSNhEM7al+RCIhBGPxeETgq5uyqlVc5atrgd0xn7p9XFDt+PQo25D1BOxYYsFERSSiwgZlhUVop3NhReP7A/bjLk49/RTMXbc+9qOYLc74eRom7L4AwG8PPx1PDL4AZzWrAV65+Qhvjkfifxi2CR9bHPgcNGJWEIsDBEADerg+8IN8IsgO+7443RAtHgN843zB5QLWd924y3IXL0Z1xzQDSkiN+J2D1zyuI0VZXhk3nfocGpf3HvnvZjx/feY+8lEnJlZH/Xm/4Hoxk2SpwE5V4RWMAJ3VKwfEWgRTsZSVoROkp7BR/fD76M/wqi339GJV7b9KBYsWPi3Qknf6XS649FoNnvN7hFIfpVj7Un4ISH2tRuN6Bf5rYgLQYv2GeSwwLLN2PfqgkKD2nr/U07GH7Ewfly5AlFbAiFEwBaCiD0OWyCo9wwE/agrz3ikxxHoXB7DQ1cMwpn9TsY1N96Am++5GzfeegvOPeds3H/ddTg5uyGu79wbrlBIpy6MBIOIsaGZHcwk2ex/4M3KRL7HgY9/m41W7dtj//076bwBNQG1bmbTPQ/cj01TpuGW/Q5Cmgi+uOSbXSyOikQMz83+FoleB+LxRx6VN4rj/WHDcWx6HlIWL0VpYQkc/grEUlPxXeFmvLdhDcZuXIW5hZsknSKAfGkolbxuKiQ/qNNB+GT4cCxetsRy81iwYEGhbJtit7uEkTP3rCu/MCOFRmVXB0m/zI9ERYhsp6fQp88xefgXFfajGDDGr0kKhN3CpkMddD3wQHTpczRemf0diiJiOcj97XILh6SBQiBRFEBsUwn85aXILfHj7tYH4tmDj0OnAj8WvvM+vh06HD/L2v3bcjzc6RDc0eUIpEvaY/EwmBq71wW7aOR2/kpPE8vEI8Tvw5dLF+L3onxccO65yMvLq5Frh+4kavnPDxmCWaPfx4NdDkOLqB0RthXYOONYGMPm/IzlDeri0aeeRt3cOvj68y9QZ/k6tCqLIFYahEc+VTjVh1cWzsI4bxgFR/fE6p774113EO8XrUVUyN0pAqS0pBgH5dVD80gC3076Epzn14IFC/8c1FZJV9K3+Xwuh9OZukfuHUI0VnXjmCCPM26/8n2TxxNCTpFYVDVfh2fbHq27A6NoXEKejH+f4S/AhKUL4Paki0ARISP3t1eEEQ1FRPeX1wvEEKyIwl1WgoOEoG9o1AbDevXBqN59MfLQ4/DKEcfj3H32RzroXwkJYUYRz0yFs1F9OFJTkLA7kPAH4BGFfkHUjyHffon2nQ/E2WedKa8VV8ujOtD2A5cb744eg7eefBq3HnAwOqdma7u30+eFR/Lq2/Ur8Xl5Ie56+km0adkKMdH6p07+Ck1FZrpLylRw2rNS8W3BeqxuUQ+DX38N1w++F7c8/ghuGvoK1javi1mb18JFgeUQkpfvcYxYMHO+/xEBsV4s374FC/8MkE+ikUhc1jUmbWUB4S2H0+Has6kSCV5fOZJFfiZIPsamwCBl+vPZiBsWxmMcvMtd8wm7wtEwDut9ME4+9xwMnf0TFhYXwev2IhHixOwiTFw2uG1xOJieQFgbYmMlJXBFI6iTmopGNifqioXgC4cRjAR1InSmLyICiITP8XEicm0sEYFX9pe4PHhu5nRs8Dhxz133IDs7R0MuqwO6h9hf4KtJkzHk9jtxS+deOKx+U7F0YvBk+nRYh5/XrsM7KxbgpscfQ7eDDxaBGEaZvxz5Gzagfkq6dhaz2xMIx6OYXLQZRww4FXWzc9U6gOxr2bAxTrroAixEFCG7R9sawmI9NJNzKlauRv7mjUmLyoIFC/8EOJz2GkfuEFtUP7pb9ghkNvrzqe1zmxAhYE9LMcbdEVLVEEj5Z+OYO0KkIbECnLLt8bIDVc2eT+HBUMvbb7oFqfvtg/u+/gwrghF45HkenzyTI2Q65flRTjgSQcjjRcSXhqjTrcImJIQdEQKPiKCkhcB4+YQIA1uKD7biMsT9FZAHICXNi1C9TLy+aDYm/P4brhw0CMcce0yNxq53CeHPnj0LT916By5u3Bb9GzWHPRSGQwSfLVCBBfmb8fTvP+PogZfg+DNO1XtTklcEKxAToZSalibvwHSKsJO0B+w2NGpkdKugS44WRzwRRXZeHsqF7EPyWWPBmAi8hOSFC65AEBWFJdpmYMGChf//sLMdNIFNyZ81wl6199nTlg2z24BaPBsRqUkLkSVU8w6CI2qyc5ZTiNsrhFwbcMTOli1a4MlnnsaiLC9u//JjLKvww+kV7VmUcHtEpCEnR8nOhLNurs4/65Bn2kvL1dVhT0+FQ7R9Z1zS5XKIgJD0lAcRzS+CraRMON+DWE4WRvz2M4b89A1OveAC3HjddfLk6rt1GIu/atkKDBbC75Hw4Mw6zRDZnK9p5xj9a0oDeO7XH9D19JNx4fWDRPuPqECj2FQZGY4iLMRvZ+goBWRaKlpKfn32+cfG/WXbJem0i+Uy94ef0KhZY6RKnsbL/YiLcAhH5V7088u+PRbsFixY+JvAJoqts8bj7hB7j/Sp3bNRszLpk+SFYDkMA0QykcgkqUgEg4gI4TFc0u3xiKZv9MitOWgtVOCQ7j3w0tBXsLKuF4M+/0jdH9E0N5wZbsQb58BWLwcuEjyHVcjNhi1VtHnG60eEvP2M0hGNurAQMSHihFO0fkmo15eKtQ4X7vxxCh6a+TNOuvRSPPbIw0iRa6s76bhLNPlNfyzDc7fcipabS3FFqw6wbSoQ7T4MW34xSsIRvLTsV2QecygGDX4ATo9b0iD3lnyjBp8qacjMycHmqFhxWRmAED5J/8TW7bD4g08xbPgwrNmwARvz8zHx008wbdwH6JGSBeeG9YCQvq00iM2MZGrSEBl18uSelVxvFixY+H8MG2f6y0/+qBH2IunLQjIUslIBIKQaF205vnKdIQy4j4TPyJ2YaK+lZfCLMKBrh5p+bXVQatzUmo889HAMfeNNOLt2wvXTJuKFDcuxqWEjuPLqwJvCsex9cNTPgy07DchOBzJSEKOFlC4asC+hkT9ulw+eRo3hb9wAH5ZtwrmfjsKYZYtx47334OknnkBOXrZq3XyT3YGNtv61m/C8aPiB3xfihg4HwFtSjLjLDi9DK8UCGL5pKfK7tsUdTz6JzOwsyT4xTTSfDLdNRloa9u12IH7ZvA5hBvA7OLNwAm1ycuV+PTH3haG4/4KLcP9VV2HaqNE4rVEbNF29EWFO/CLvySkrp69bgcb7ddQB3WrTicyCBQt/U9jsNR5WmVDSj8WizaiB7xnkek42Qp+E3W5MM7h8jcbp8zdhEDvDNO2IyumBSEQ0ap8s9PnXjvbVcpBLqfF32X9/vPXGCJx18w0Ys3k9zn9/JJ6d+T0WuSRpou07hAjdDevAlSYCwOOA2+eGOzsT7nQh3Hp5WJ6ZinFrV+Lqzyfg5m8mIqdzB7zz3nu489ZbRXB4jKGMk6S8K9B1RNn39tD/YvPM2bhRCDqjoAgJtxPedB8qcjPw33WL8UuuG/c/8Tga168vwiSUvNoE8yOBI//zH6xLcWKFCAy33aVhruzQ1lmExJ2de+CKnMYYmFoXN9ZtgX1WFaBszQZEU1Lgy8vC0rAfP1aU4qhjj4WTE7fUMo8tWLDw94Nw3+rkZo2gDBZNRE9zwDGGA4HVGvQ5r1yLxPRfEC8qFQ1ftkUr3kr4cRFMov2XBmAXgZCPGC6a9gX8LUWrHvcBGjSsv1dmgOLgavFYAvPm/YqRb4/EhxM+gKs8gLZZWRrJ0iwjB9lxB1yi2sddDvjlmtJgEItEm565cS2K7Qm0a7kvzr/gfPQ77WRk5eaCE5UYrpFqCEY5xSMWw4QPP8CEh5/AVQ33RQs4jJ7CGelC3DZ8vHwhxlVsxsMiFLp36aYCKykRt4FhMLkx4uWXsHz4aFzftTd88YgIacMiYFgmO6LFNhRqj2EO0mYTcndnZ6NCiP/+Gd8gq38f3PPgg2IKGtaDBQsW/v+DbYWCY0QJnaw7agCD9KOhS4VcXttj0hfNPj7xK0PDD7MVtXK0iBCO3akuH3tJOdYnYrhgyidwdmyL8e+PRW6ekOteIH2C2rjb5VGSW7h4MX4VATB75kzMEa17/ZrVKJc0cIx/twgIp9eF7NwcZOXloUW71jipXz9079oNqekZiAnBVjcs0wTdOjO+/xEXXXoJHIWl2D81A3Z517jDi43BcviDfmyWvHjktVdx6skDNFJnVxq4QwRlIBjCQzfcjKw5i3DxgV2RLV8tyEle/HLtpmIkAn64PG54MjN0GOiCYBjPzp+FJe0a4JU3hqNBvbp7LW8tWLDw1yNJ+scK103SHTWAkn44HLxVyOpxui9qDbcb8Z/nITJqgjHS5jaEb7gqQF92UTEc5RVYJdrqOd9+hLweXTB21CikixYci9WMYHcHaspOIWH2quVwCcW0MAryUVhYKEQahFMINT0jDfWFFNNT05HCOWwl3ZFoJKnZ1xwc7uDnn37GN99+q72Ew/JOHEWU5B0MBFBWVoa83DwMFKGQLRp5dYQKO6Jtzi/EC/fdh4rvf0afJi3QIasecoOSRhGuEQ7L4LQhkJWNBeX5GDb3R8Q7d8Dg555D29atdBhnCxYs/HOwx6RfEfI/6XX7bt4z0vci+uVUxMZNZBxhcmcSHBaBvM+OU0Je7K61XEj/rK8moMWRh+K9d96RS1x/qvuB2j9nuSL5ikQydioSiIsmHhOS10bmveD3djg4oBvfUrO3SnAoiZq8L91W0VgC40VATnxrJFz5RWgHN3Lh0rj89bEQlkVLUZbixlFnno6zL7pEhAunVLQI34KFfxr2mPT9wbJhKZ6Ui/eIIEj6n32N2IeShsqkT3VbSD/OMXiK/MKxMbiEeJf7XDjz0/fQ9ohD8e47I0VDdvxFPmeS/M7Jubbga28RH3suRxRsIObYPUXFJVi0cD5+mzkbBWvXISjWQnr9umjVpjX269ARLTmEgwhVK1rHgoV/JvaY9EPhwDi3y3vKnmn6HkQ/+hKxT79S0lcqZRxkjLHwQvgkwZIK+R0Bx5JfkZeOM8a+hX0PPxQj33lbCM2ITbewe9AFxSUumUpip3XC9glGMrFnruW/t2Dhnw2SfiIRPdZud9WY9DW0xulwZ+ivPUIc7ngCqaLxp3i9SPP6kGJ3wlsWgM/hREpuLlLq1YE3NQ2ezHTY5TglAaf0o+vFQvVBomd/gWiUE73ESPVslxHhXWERvgUL/wrEEQoFa6UlG/GUIjj21MUh1I1pK5fhld9m4u2F8zB66e8Yt+g3fLz6D3xVko/v1qzCL/5CLHQnsFgetVY0UrvHnozotEi/VhANn1q+FX9vwcK/B1SSI9FwXKz9WrlmlG1jsegU0bh71zZkk4mgr3ngZZdh+OvDkZ2dyS7CKlHsPGaza+Otw2GDV1jeCzdidjdWlxXjhFP6Ydiw1+QeCXDIZMIksS1rOossXrNgwYIFde0KHxaHQpEj0tLS5iR3Vxumpr9HIOlHI1GditDhdsHhdCMuRB+1ORCWR5QLeReJOVIYiWBNKIRFkXL8ESxCMG4Mg1xSXIKyMj/KywII+CsQDnHQMRtcch/G23tcXvVhedzm2lxEfLg9GhvPsEaGS9olQ3QwNY71I+naueuIUsRcLFiwYOH/B5K85nc6Y7UaWtnU9L8VTf+w2mr6JNpwMIILzz8fn378CfI4zruQOacsZKROTIg1EBMil6dxYhA+1Sb7OCpnRmYOWrduo2PqO+U+brcbKb4UZGVloU6dPDmeJb99GkPPIYTtToeO1SMSDunp6bpwm8c9Hg8nBtBwSYZN2h10H7F5c1eyjXYER82ULbm/4S5JHuKxrT8U/E05st3uSqjqwM4EjwULFizUDOTIeCyxKBQqOTo1NW9Ncne1YRMSc8bisWkOu71HbaN3qFmHhPQffeJRzJk1WxtyY9EY/li6FBvXb4BTjoeFC91pqUriHMLYxsbISBjReBwR2TbDC3Wi8XgMHMmS0Tw6VjzdPvKP04ORPilkqNXz5X0iENKF9NMyRACkpevvlNQUFQLc5oBuqbL45LeXjctyLIOCIjUVvuR5qbJNQeLxiGUh93SJ9cAQUsb005Ti+7GjFcVH9WGSv4oUJt7Y4qvIf1uFSWUhY8GCBQu7hkf4SahxRllZWR9Rjms86JqQflFWLJ4+3WG3dahtnD5JsSIQxH9ffRUrViyX3w4UFxdjztx5WLt2nZA+/fUx5ObWwT7t2ssVQnS2GErKy+F1euB2OREVIZGWnoa8vDpK9CRFkr65xGLGmsdi/C1Cgb1ZuTBiJcKeqVFZItxnDJ+g14gwiSvJsqFbNH6uhbsNMjeEB8ea17YH2eZwyHQZucXy8Irl4BWrg8LD5/OqxZEqAoNrFS4iMNTCEKHiEWFBS0MXL6+X33Q/eVzasYphqrRmXA66vwxhwoVhrYYwqUqgUFAw7dsLiK37thxKnst/+mvrge1QeX9NhJgFCxb+DqBrW/j0w3HjPhhw+umn17gzji1eXt4g7vVMsTtsbRgGWBuQvMpKy/Hsc89i8cJFCFQEddiDtWvWYrUs6mIRoibJNm7WHHXr11MXSbCiAm66YURo8B4NGjZQMiVhmaTFY1URmOHX4pZdSJ1hi/xt7OOal5j34TYFRiDgR0lJifa8zcg0olRDoTAKiwpRIkKK+2lNcBRLPV/SF6gIaPsAG6ojIhQpcGiNKMUaD0kKlYRYBnwPChERHCR6IX7OF0DCpxXhTfGpIDGEg1gfSWGiAkSsDVosaqWIoEkTq4j7fGKdcCRSnwgWvZ8shnAS4SF5xm2utS1D0snGcpu2Z1SnuUbfQtJuWCD6W9+F2+Y+A+Zx5m/l/RYsWPjfwiD9+Bip92ckd9UItngw2Dbusn8lRNm4tjHeJJ7Nm/Jxx+13YPXq1UpM1GaLCguxaNESVShJxCRSklGdvFzUr98AqZx4XBiEJEuyo6YfCATU3UJfPc9nmpTUhFBNGORuU22+rJwNwKXqQqpbr56SXyjIOW8TSqbU4EOhEPx+v94jFAwp6eZyasHyMhQUFGjMO0mU7xGR7aCcH5DzOTUh02cKJT6PTh4KDL6jzkYvxw3Lw+gkRTcV021aIVG6rtTy4P6Y/DasD15jEKyxEFF515gIHqZD9qoezmdzYfq0sZoCRQQIrQ0KDr4Lt812DbqxmK90ZXlpgVDYiOXBbV08hsur8j5ex/fRZyQXU5gwn/l8rreC2zsyP9PM/NhyRLflT9+Pa+7ael3lbQsWLFQPSdIfK/Xz9OSuGsEmhHiAzZ6YJBU7jyRVG5Ag1q1dj9tuvQ2b8/Plt0EWdJP88ccfWLNmjZ7DfazoJEWSTP369dFQtHvO/ZqkBSVEargcjIxEXV5WjlTReuvUqaPkw2upnZcJ0QcCFUqUvCc5KTMrU0gXqtFTe80TYlfBUFaGnNxcIU2nztZFnz4F0qrVRhtI48aN9N5l8iw+LygavU5ZWJnoSFDJ9JMkea+QCgunki6J0Hw/4zL5zRWRvM+2tzPJ0Lg1hR3TTUuBe4NBeTcRFBRajiQBM00UahQsoVBQXVlMB/M5UOGX/AroMS5btXc+l8RtdISjNcIGbt6P34QETx+hWhDyLvydmpKqeU4rhO6tVHlf05VFYUwBrefImoKVlozOgCZCiG4xCid1j4lAoevMTD8b6vl+HAOJ+c08qhoqKjRjaEXpb32XSts8zF1b/jeEpPnO26KqnTt7tgULf2/sMekHAqWH2h3OiXKDNLMxtaYgeaxZvRa33HwLioqLVFPPyMiUJV3IK4hZs2bL8TWi5Ua18pOESN4kvRYtWqCBkD9/bwErNAdpYwOugFZDw4YNlcAZ3hkUwjOPVSZmk0g5eBrPrdwQS1Kjr52ktnnTZhQI6TPdRlrTRcOPoqIigOKSEj2f1zEdqs1XAT6Hz+bjs7OydZsN0xRIfBeSI0muMniOkb64WiZ6sTykXMi6oqJC00sfP60bCk6SKDVyWkLlIgCJdCHjoDyD34oknJOTJdZLGCWlJfpuJFwSoDyGidS0cFFhoGu2dRiCYcsiwoV5RiIkUVeIAKK1w/whQVO4sA1F13Ie06MkK+mnUGIjN/OLLjCSPfPaKxaGL9kewnznu6SmGm0hXFSY0H3FthIVIKnauG4KF+7ju9OS0W8n1xvp4XO2tolQkKn7UPOS2B2Za8bod+CfChVuJxcD3E5uWrDwN8Mek77fX3Kiw+maIJXGvrXQ1wyslMv+WI4777xDKz7DLQ1NjrxmV6Ih6f8+f7428LKCmgTIStt+33ZIS0tXojYbNnnMrMhcs6KHOUZ/8rceZwWvVMd5PRfupAZukAJJlG6gciWTclmT5DjXLZ8dFnKjW4mESzcPyY5kw/4CvBeJoTL4XN6XGjZJlI3GTodLhQPdN5qF8p8RJZShhMtr9FwhcwoGNjpTKDDfSktLUcFhnpOExjS55F3p++etaJmw7cNMBUmYrhv6+EnAfB8KiURCCFuINjOTz+QUkpEtbiSjDcEtFlUyv5ivmlAjL421sYtWQLAiqPnAa9jOwMlvsrLlm8pJ5vvQCuFsX3SXUbCX+8s1/9SNJc+ltcbvw+AAusyYRuYnr6eFxHPN78g2Er4/TT6WF5YdU/Cai1oQZtsIo7BSjIZ0Whx0baXKNzQsEv42hIcKHLFiODObITgMAULBxrUKSQopua+Z/1yMMlhVm4iRZ1omJN1GFholhO9hYNv9Np7Hn4Kt55jY/jdhfA8LFnaGZEOukL6zdqQfjARPdTkcY5XgdiiU1QMrz8qVK/HsM8/pPczKbIK/WZnoZpkxYybWrl27ZT/Py8nORsuWLbUyMvSypKhYCYLgcRJA5fvyjxWVa3YK47lclCik8pI0TVQIgZUIsVKjJUgW1ECV4IWsNCJHCJr3VY1TCGPDhg0oKCjU58k/gfFcChBqnHwOyYzar3mM55rgb5IKiccgQiN9JDzzuOFL96G8zL8lwoccwOsIEj3nEKbA5Pkke6abxEZQ82f6GaHEdBH8n+4UtiOQeHkd/5x2J7IyM5XMmA/8MhQQdBXxPCXwpJXC40wnF+ZLemoaYiLQ6tatqy43PpNtJCT7Ck4oL+kDmzaSr88VrbAsOTevjhGJpUJc/vh8f7kfmzdvVtddWJ5HAUANn/cn8dIaNC0QI9+MdYTCUr+1CE4RmkaElnFMrRBZmDZ+G36KSISN+0aQAReNnJK8Yf6aCy0QrwgFI5xXtuXbclsb12VNgZJOYZK0QPibwtynDfJGewjdWoaFZbjGqPQYAiTpRhOByfdmI7uRO7uDYUUxD83vx7UBbie3tuyz8G8DST8UCY72un1nJnfVCDap3OcJYb21J7NmkYAXLlqExx99XCsdC70WdK2AxpoVjxWZET2rVq/CqlWr9ZhBaA4cfPDBaNq0iZ7DY9QOWSmprZWVlimRscTT1ZORkaGVkORcKsfop1Z/tFQ4VnitD6z4Qg5FIkAiMWrjTr0Xz6sIVCjZqd9aKi41SFonTHOxnE/XDwmE2jZJlNo0NU1eTy3aIMWYnLNtiCvfhe/E9FDDNveZMN+XC11KjZs0UXJno7FxHjXjsBIirQK6HkgeFEbU4Pl+dJ8F/AEjP5L3NGHe28xzEhHzlu/A7crPp6VDjblMBKKheRtDMfO9KEiITMlnkiPf13SNMa1sjOZTqfnLTfXcyjDTULdeHXXz8XqSc35+ATZv2qTPMvPQJfenQOLMaZxchqTPc3lc2yUkv/ldHGJN8RuY9zfXDNOlZcJkqJUkaWR5YUQWrQu+E4UOG+4pOOi+KxVr04i4olIgVpRaacazjDYEuTdJV/70JH1b2ZQ/vpdhjRghvipQ5JlmgzojtFimtlgcIjAMC0QsE7q7ZFtDfJPnG1YYz6cQMRrZuY9lj3mvgoQLnyXfVOsUl2SatoWR9srQt0i+E99Ft3Sd3K//jONbztspeLyq51r4X4KkHwwF3vZ5U89P7qoRSPrnS0F+c09Inyb0d999jysuv0JJwCQDk/SN2He3VkJWMpIKCduoQAYRdWjfHvUb1FfXC0mPBTs3J0c1qc2bNykJsmNXVlamkgKFQll5mdwvpNqYcf+oaM5lWiyDUsFZ+Vmh1Tcu96F2zueT5FkRSWRGz9400UADIiCKkhUC6jqhlsZKR4JlGk3tmVojNV1aEASvYCXkudRa2RBMwcJ3M8Hr+JuVl6RQr349rcTFxSVKOAQFBYUUtViSCjVMatckg2Ihe7Zn0G1j5ltlmPdnGkwSMtsUuJ/Ht4F5eXK3nsOfJMCkz56C0gSvN5+x/bOrAs9Vf728A7V75i1dbHwgSVPvI7+07UPyhN+CWjTzjWXAIH3jW/Bx1JTdcg57abO88Ty6xtigzSgrvnPdunXkWeVGHlKgyPfTjnxyLFMES8BfJgLHsJwoSHhz4wkCXRnvKP9k4fONNT+PkR7DfcfyQLcgyyHLOC9lIztdYizjBM833G6GksAMpzXBckPBZtYNbQ+Rhe5LCnXmhVPKFy0QdT3Jd+T7sszQTWVYiJUsEFmMthDDgqViom6tpPCgoOT1FK46PSjLR1JYmYu2i4hyYXyRnUHfUt2YZh7pPm5zy/xdGTzGW26320BVO3f1fAsm2P8nGA4+5/Ok3JDcVSPsFdJn4aX2uUa0eMP0N3zCjEghyRqRKRXwB/xGoZdKvWD+75j81Vd6LSsFI23237+TukPoZuB9aLaTCOlCoIbNAsrKRe2NGj8rHQtKo0aNVItj9Aqjeng/unVILpkcxlkqVbkQDwuhal5CLlznqHYvxCuExOex8DM9FFrcTstIU9Ll/datW48Iz2Ea5D5MW7GQjpwqFcujZZiVmpp5aVm5vjfvxXMJkhIrLiskKys1VFMwcCHooigSDZX3q1e3rkYj0c2Un5+v+VL5XN6X72WicgWvfM7egEFaJMrdEcN2kFP5jsx7FaKSd0ybkS4jNJXRPMx7ukxShbR4TN+TF1d6FPdzIbkxL+kWUy1eyFvvyXMknbT8SKpMM0mO5zLdzHt9B3WzVA9mPm4BfybT0ax5c+0BvnzFCnm/UikPceTkZquCsWnjRl7Mf3KJ5JlaKoYCQaHE+qDWlBwn0bMcs7ywTPCZFHBUakxrTh6n+cf80rIjwoSuUl5D8F35DAp55oOWC9ngMw1LwgjPNS1n9v3QNg/mudzPyzGtvG4VKoYyZAgOHuNv0+WllopaI1LWPIaLjOlnXaHQYt3gs1l/tubddnlYJYzyoKqGljW+s5HPJna2/W8E63goErlLvtsjyV01wl4hfUI7Bqkv3SjsuuZK/zc/vPmxbPj5559w5plnqlbGyturV0+89trrWjhZmOleMfy4hiuAa0MgiFAR7Y7H6V7hmpaB38/KVCHXBpRkSPpsaCQBBESL53V0J7BMcU2Nhwmle4OaJdNsFjQWWDbuUqOilUIhVCKatqERJTUkKdxOl0Msj2ypHGko1agfI/KmpKRMBRzPY8Uw/MGyiLlPy0L92vmbNc/MysHCzorLjlgNRYixh++8ub8a55Fs5TymjXnBSsWKSO2Vz2SoJwemIykYgtCAvo/8mc/htbIz+TkqV8yqYeYH34HfhWGhcSE3uTB5xs7B69ixjd+E2+bzuc0GW7vNKCvUnkn8fBeSouwwbrAL6D00/cZvgmWDlgTLEvOL53Ah4THiiVbb7u+8C8jFjCjjcw455BD06XMsCgsLVIEZNux1HHb44ejerbseZ1+VUaPeRc8ePdUamTNnjlixDdBALNlSUUo6dz5AFIgwli5dKgv7sdjQunVrtWwpRPI3bxarNlO/J8sTXYAUALm5uUrEVAJo0fI6QwmKo169evqdKDhYHwpFWeA2yzbrEfNF9Cb9BkyjmT9UqngP43fyRZMwhLThyjKEitHgru0XomDwe6kVLUJAG9cpQChYkkKF7i2mV9tBkoJElRNZKIQpPKi10go3GtvpQjTuzWdpPZPFLP9GeTXWxsJUMr0U+ka6uct8A75TciO5T/7Xf8a765YeSB7X//7+YF2PRKKXSV6+ltxVI5D0L5AMfGNPSb8moKSaLRXh9NPO0EY9FsiePXtKRRklBTtHPoRBLPzbFtv/NrH1a/FjsmCbC0mQGjTdQyowKChCFA5BbYjk8BGMiec2BQg1U4aE6nn8LefxOLfZQ5cVkPdhI6RRVIxOYtT86Q9mheNxNjCbPXNThehVw/LREnAIWRSrtkfBwVfie1IgNGvWTBe2WSxcuBCzZs5Si8mofIZriG0PrVu3UuHBtgaa23T70JwnONYR84DnkwSozfH6IiEBalJGY6VPnx8kIetVmt1JGMKFCyswhR8jq0gs69avRSJm3Htn4BHmOwm4QvJRz5WHaIOvHpcKzF7DsqZVZLguDIFVmzrHdOp3kW+k+SR/+j0kDczfTMkvkhTPqy34PiQ+pp4uwgsuuBCNGzfBK6+8LM8Ko0mTpjjppJOV6KmBn332Ofjll1/QqdN+WLJkCT6cMAHHHnccevXspQKBQn3VqlU4qGtXvPDCELTv0BE9evQQAUHFwYH3x45Fv5P6o36d+hqK+9HHH+K3335T0qdCxP4tLCc//vijvlv7Du21DrmEDJbK86gAsV8KyzAVsczMLM1/Kjh0SZoRXmyfYZ7RZUjipwDje1IhYjsJyzHLuNEeZFfBY5wXNYSNLBRKFAi8lvfid6RQMeserf4KSQfrNMsCF+M8QyFyOo12C1oS/G1GZ1HpMfuNsIxQQKhgkbKrVopYHdxWqz3FrF+GJU2h4k66ytRFps8xhBSFCvcz4IOWEQUK02OU3F3BLD9cczHOT4oLYyu5adYfY5sCVTeNc83TawnNPzvdrvHTnU7PWGNvzWCTD3OXvPRD/zPSl5emdjB7ziyccdqZ2JQk/YMO6op33x2FvDq5SYKoKneq/jDcy7O3JyPjNwua/tLfZnsD/7hv5zCEh6kJca2RLpI2jRiStY73I4XeCMUUjUwKOAWGVhjZ9otmzNBPVlRWtsKCfL2PS7QYPZ/CQyoILRIjXzzqW2Xcfb5o+LSCaLmwQhkNz2mq0TVq1FA16E2bNmnloVbEws200B3ESsGGYq65EAX5BUr2fAYLPdNEbZCFnqa6hnRKxWZILSuB2VjO8wlqrBvWr1eyMPN5eyLlfn7LUiE+EgZBq8o4je45pz6HWj6tJN6bGnhVoADVL5R81vbQZ8sh5jm/g+HuM2YU47N4mO/JRmK+T21I36y8JBJW2LCQF7+fV4T3CSf0R5cuB2LqlClKbhSOo959V7ePOvoYtGnTRklm7tzZ+Oarr3Fi//5o3769fgc2xlP7v/TSgZg5Q4TD/p0xevQorFu3ToRJU33n/nL+Z59NxMYNIsQlLRyJdsmSxdoQTquigwiKV1/9L7JFqJ1z7jnapnbOOedi8uTJ+PSTjzFo0LVYsGChCoR6IiQoUL6bPl2/96GH9tb1t99+g2lTp6KL1L1DD+mt5fCrr77S57Rt0xb7d+4sVmspZsz4Wcsx3YfqpqNLR9JEhYMKQUmJWOtiAbKnOgUSvznb11jGqNTxmzBf1E2rSgNz1/iuvB8VJn47rUuyzfflmgoT22so0FkHWSZYJ7mYDe3GN6JLq5JAIbGzTsj1tFC5kPipxJgCg/uohFGQ0NJQl5UIFx43r2H51HYU4Su1SlhPdDh3U4BwKBRjOHc+l8KRZU6FTVJgGceSDfCoXNYZulzzsc74jlJ/ovLcXnLPX5K7awRbLBZ52m533vi/In1+KK/bh1+ksJ/U/2TReguVIHr16oUPPvgAuXnZ+sH/XGxPAFURS1JYyH80Hg3yMRY9W38bq+Qe/kr+q/S7EljoeR9qRqwYJEia33xfDZkUUmFB0JDEZAVghWH+GAIl2V4ii2rqus3G6WTbiSwUOCRBMwST6aN7h/H+RmWhvi8pkwNssM0U4cBGPloNPJlpNAqwS9sUGEpJ64VtGhRarGQ8bpj9W81uzR/5R9eaVlJ5CL81hSwrIC0ZusLSRDMrEsHCNPIa3k+SJNtGHhuVOK7aph6j77sSjONGewAFJC0x5g9dfrRGNB08T25KsmZDcVXgPYxTjfO3B4/zELVk5tFGIVvmLfc1adJEheA+++yj5PzTTz+iWdPm+K+QMF1tF154MdaLgGzSuDFmz56NLydNwnnnn699HZju/fbrpGn79NNPsXbNGvSUsv/GGyP0m5cKyTYQoX7HHXeo0KcrZ8q336r7a9myZSLoN+KYPn3QoH4DvP32W6gj3+e0U0+V+jQDxx57vJLNiOHD0K//SUL6C9BZiHv6d9N1IESWL3ag5P45c2aLBRxTi/GEvn0xbfo05OTk6jNXr16p1gp702dLmlnWRr7zDmIsk1Jm+Xw2ZLdv3wFNmjbFIrFK3xn5Nvbbf3+c2PdEtTTGjB2jSgIFGse7at68uRIo32+9CDe6LdkJkPlpCH4hM1pT8lFYL+QDKGFym2Wc70WiN4U6rXdaRVSG6MZKfi6tI6w3bOimNU53Gn+zbPBexrbUOykfvFbrhJYFXm3ALNeGIGFDO926tAhI6IZ1YAgVQ9lSkheBocIjaVm4VahQQFBo0JqhwBBBIQuf16FjRwwYMEAFAtNQXWi6bI6gWC4NZbvGI2wSQvqx1+QlLv1funeYcZs35+PZZ57XAkiSOLT3objxxhtVitYkE/4/oXLBIlQ4aDnX/5Qgua37dSHMtQlSNhcDJFbVeqQgMd+4sGBTcyKBm0KDgsQQHkbD+haBIdt+FRaG28pcqPXpvaRiaCO8CAU2lJP4tIOZEICpmbESqRUk2xQ8fCZfiZUlXSwGuiUYdUXNiQsjeQoLCkT4GY1+tPxYcfhcChRqzdk5OSgqLFLfNSsG84UVm8fpI2YWkHjp/mA6tNLzocwT+UFBly5kTW2RoJDlPjPneB9WaqZ5+zzmubxXbl6eutNo1a1dvUaJhnl68MGH4phjjtbKvWjRItGOv8YRon03bdZMzo0gf3MB3nrzDRx8yCHo3q0HFi1ehI4dOuDjjz9Gt+7dRSv/Dm3bttXnzJw5E5dddgU+/+xTLFm6VPOKgo7CZPyE8eouYnsR35WCgqTWt+8J2ov9+eefQ6vWrXHGGWeo5dCqVSsh7DViBXRQjfWbb77Gf/7TV/ODluPkLyeLJZ2Hww47HOvWrsVHH32Iiy6+BAsXLsC4sWNFm9VOP7j88ivFYszHmDFjtC3qhptuwjdff40ffvxBBNZ+IlyOw/jx4+SbsXf7Jgy87HIVTBReFAAUBCR+uiivuOJKTJgwQfO6bt16ev0ff4jw2rwRH334ob4Tv9FGEWbMVwZOMF1N5R4UjsuW/aHWysSJE7Wc8/qNGzaqQrJ61SoNNzb7jzCvGBDC37SCqayQbMk3LPe0PmhlMz9YrtXykG3DEmFDOQNFEtpZkkoUyx3bJBikwjY6lhOzvJv1jdcZEV5G24r24Jd7bIly0qsMsExRYLD+DThlAN55d6RYTey8ajTYVwd6D4P0G8t2QXJ3jWCLxsLvO+zOAbUdS7+2YIZydix+LGYkyYAmPzPKgkHmJoxCsy0xESwAPM8QEga2ESRb9+hvc9ETdKkKyQJMS0QKNAmV2wapG1oVKw/3s7JQOFCjIhlx3CKSQKGQNRtxzfaTQIXRK5eKHFNLbZiN2ax01LhIwLwnSZ/kTzLlmSQ6avJSKDRN1LToQmDDpEYFSaUmITtFuKgA2aKh2XV8JTZ2069PrZ+d/gy3XEzNfLoU5GQ1yRmua+Y3n8Oy2KJlC9UWqfmyUtPSqUhWfJ7ToEFD7VvAbbplSMxthMiZfvrx6S+nZntwr4N1Pzsvzpo1Cw0bNtJ5Juhq69evPyZ9OUldUH1Ee6ZLYcmSpfj5p59w4UUXKfEytJmCoVWr1iIspmt0WsuWrXDeeeer8GjVsqVqs8uXLVch8/TTT+Gmm24W4dINTz35FI4+5hhtU2BUGImM70KXzOmnn6HfISM9A7/9/hsmjJ+g+U5NdNC11+KnH39UoifuuOMubYv46uvJOPzwI9T6GypWDfP/sMMOUyud7qU+fY7B448/pm0cA049De++MxJHHnEkli1fhi8+/xzt2u2D004/HR8Lqfc/6SSxLqZreeE4WCwz555/noafvvLyy+jeo4fmD91n1153HV588QV8N206Bl13rb73wQcfgpdfekH71Fx40cWYI3nL70kLxXSJfvDBOBWe2dk5+u4UJhwFOCHlkO0aTZs2U09Djx49hegDmPLNt9oW1aJFc22z+f33+Sq8KAjo3uE3ZTnjd2LZ5LengKYVoIJAfm8ZUFGer3WI58jC46ocSVlmWTnttAF49rnntNzxuupCy/eekr5Uyikul6M3K93/GgYJsaIa2hkzx8KfCYPaDDFQNQyhsO3a2EwKDV5r/uZK/zf1GWPboE8WZkNrNjUjkvGWCiCkawoQw6WVtEaSWhatC+6ji0ob2ZNuHJI9CWzDxo1yH6Ox1rzecHUZUV8UFByx1HweI0moYNBtZQo0ukz4Thxp1Uw1hUWnTvvjkEN6Yf6ChaqtkgypNbKy0iqhm8ZsUGf5/f7779V3zUgkFmFqrpw7giGc1DhpvVLz9vsr1LWRk5uj2iiFJkmP78u00BXF8yXpOsy4WhmSPyR+unE2btygbji2txx44IFK/kzX+PEfoF69+mjbpg0mfjZRCKsxTj/tdHz08Uc466yzValiW80333yjDcZs/6gv58+dO1fJ/JRTTlHBwj4Q8+cvFFJz6/0nfjpR+z4cfcyx+PTTj/Wc4447HvXr18Nrr72G444/Xhunh73+mpLbwEsH4uGHH8IBci3bDR5/7FGcK8KJQu7bKd/i2kHXKml+8cXnGDhwoAi8L/HjDz9s0X7PO/c81ZDfGTlSrYbevXtj9uw5Gi1FJWP8Bx9ogzjdaafJ+33+2WfaCe/oo4/G1KlTcdRRx4jwGqeWVbNmzVWgXzrwMgwd+qoInHbqjnpOiJYhtmx4ZwNxoVidzK+6depg9ZrVmD59Gi699DItM2z4Hjp0KE497TTN83Hj3pf8PEsF94wZM9RFRjcPI7Dov9953ZLSJQdNhZbteyf2OwE3iwVFpaUmii7L6x6TvlSWpWICtTJ+suibZglTaezdFqxIWw/ouTVItIV/Plgwd4QhELYeSwoR+WkKfqPCmEtVMMomyZ4CgDAECQULtSyzQdAY24fWxVahwQgfIwLLcFMZDewkG67NBnhaH6zAbNRjkAHdWua92Q4hCdBqUa9eXdH2GyhprlixQjTwckmLkfa83Fy0btNaXQMcckTbKIQcTK2P5M7ncGRakhzdYGb0Fy0FurzYQY8qEK/LycnREE42JPIdKEDYWY/Xk5zYcMl8YR7Sz819Zr4yDSQsCi4KFLpT2nfooFr+zF9mal71FGtkf/W9F+OryZP1vD7H9kHXrt3kOqe6iWb8MkO1W2rF9EdTYNwkpLV8+XLRiH8XAp6Is84+W9LvQr269TBFSP6jjz/G1Vdfre13dK2dceYZGP3ee/rt6JJ6T7aZd0w7v9c5oqXTynrhxSE48YT+8pwOKnQZvLBgwXwNk6VrkY3PF110iQio39VKZNsJBQgF2uAHH5Rc4yCGfh3a5f777leBQ7cPrTY+n3kz6NrrVFj+8cdS7cR5Yr9+KhhIyIyGmzz5S9x88y34+qvJ6N69h34XjjrQtl1bfCLvRZfcxx9/iI4d99O2FQolLcfy9N2B5e/U00/FNVdfqe8jr19t7BXSj0bDt0umN5DNFCmALYXS86RgpjhsDhfNaRbibZFgbGCqLJwPyy2FUk6qTocXQ5CwgrLg80NzsWDBhEGnBoxSt2MVMoQGC76cL9s2XqKnJXUs7tNzDOjZyWsMbD22FVoy1VSnVkzrg5YDyZ7WiOHGSi5CWBQkFBK0OkjOrPC0MujSYhsJSY0LXVgaupoUOLw3rzWsmrCQaJm6DNhWQGtA6pw28hNMMkmEhE1XEF0yeXm5ou1v0vdhPeJosYy8opBg/w66Hehio7uB4H6+E4WJCh6pqhQITC/dqwzrpFBg+xqFALOf7h0+l/fisChU8FYIsXMdiYbVHXTKgFOF8D5KRsKwwTIFq1auUguiW7fuyC/IV/cQqeFQ0dLZGN2iRUsl6JkzZ2iDce/eh6owoRAZM3qMBhq0bNlCtf1VIkjZ8EuhwNF1G8ny0ssvqduK7SYfThiv7Qr33XevCv2rrrpGI5H6CXFPGD9eo49ycvPUhXPVVVdj/u+/4cAuXXDbbbeptcaAgquuugovv/ISNqzfgB5irdA1NXz4cHUpff/ddPz400/6PFoiDDw4XqwaRkVddfU1mpcLFy7SwBMKvrfeelMHlKSyUB1Q0TjnvLNx6SUDxUqtmVs9WbaDLqensbx77Ug/ua42xLxs4E51t4oFY167PZGdsKGJkHhqImHzeN1uh0073WwDh5D7PrKILZ3wJeKx+lKAckXAeCWTpHxWJVh2hp0LCa20tK25LYW88rYFC0bZ2Xk5MwUF16aQUP4VUqE4SYoUwc7uYZYzQ5lh+dOF20lhYiwUImxUFwtEhARJhw3bGtFFISMWgDauizDQBndaI0mrxLRM6PoicfN6rtl2QrBdhdcxCkhDa4X7qWEbPWWNcEZaFdTGs7IyhBSzUJ5sX9GoFDmXxE23EomRs7Cxo6HUWSV4+s8J9oCnS4xpodDgfQ2BZkTOMMY+WwQKx25iHpCYzTxhh7bOnQ8Eo4LYCM7G508++URzlc9gwzQbsxnVNHfePD1OK2Xx4sWqrbfftwMKiwrUfcOQVhJt3759NdSUUVVs62CekaiprVM4DBnyvGjml4t1MgfTpk1FdlYurrjicnX79D7scHVvvfXWW5g6dQqOOaYP6otlQVfYRZdcjGeeekbHkDrmmGP0WzEwYdasmdpAPmLECLE4LsLYsWPVYuAYZFp+5F12xTr8fhddciHOP+8CIf2aBdAwL0Vw+8PuaLNMe+b/hvRrA/lgnuzsbLd8IKcsKZJwr2g6TjHl7DRZt0+GlA+7VI5DxZzPksKSLr9byd5sqU5ekRIu+Zc8cyvkDnJeIlc2RcjEU+W8VDGDjCO7hRRI9cdSULDS6v/GocrYsss4x8K/CVtLxNYStX3ZosCQFU9MHlIKMLeTgsU4z1iojZv7tpy4DQyyNIUGSZ5WAre5Nq0ILtzmWE5s8zDdVmy7oHuLwoDWCNsEuJ/gPRjVYlgfWxemy2iI5DMiQqyGhcDzjGMM6zVmcGMoLqNbTEuCQoBCgx2nOOQ4LQpGBVHosF2B53KgQV67WawWNkyT1NkozsH52HdkzRpj9j26ephG1jWNjZd9dHWRM1ZzUEY5pnkqJ/AcnssoMXbIY3QYhSDbTthuwkgsutXWiBXBdoXzzz9fhMA8tWYYVUR3GxvaF8xfgAsvvFB7F8+Y8QsmTZqE7t27qxtn+fJlGvnENhb2RxgxYrgKGfaXoDBjr2Omh+0wO6MHCj+m64orL9fOqTUlfQpY+TabPJ5QO5stuzi5u0aoqpT9v4RkZlooVNY0ahOhEHdkJ+wJ+ZJxt83hcHnEotjeBSUvTguki1SpTCkyqaIZtZCCmyUVLEU+nNuwQHaAUy50yXGb9qatlluL1ZZxx0ZHFEOwGB/fgoVdwZAHRhVVckuutyw8Zq6No8m1CQoqEqJhbaiLRq0Aoz8Dj3F7a+coQ4hob3VZM3JFLQ4hamOiH8P64DEVMqKx6raQGH/zGPtLUOPnPRjVxU6IfEY4zOMVqqmq5i/7mBZaOOaQ4XQHGcIlBA6PznkcKBR5Pl1cbENhgzdj/RmxxGeysZa90ZkHbDOh8KHLidOCmj3W2XjPNDAai+4yRluxXYIC4uuvv1ELh5aOEqo8nwKNwouuPbrU2BktXwQH+xvsu+++KkDYpsEOeAzFHfHGG2LVZGo+M6iA0T47A8+hYL32+mvR78T+NSZ9WjaSrt9Kisp61qtXrzy5u0bYvpT86yAfQdlbpLdHMtEhH9YumkqV+SLnNpZC0S4ej/hsNnu2/G4uhSxD1l4psKLUVOnTy5HK1UQudsm5eUL8WSyE9qqFShWQgpysuAZ2LFA8tL0w2Xq+hX82tv/O2xZdU1hwtyEcdMMoNEkY58hRFSDJ37pt7N8WW69jmaMwoTJDAlfrg5aIkL3RrkEBYLRhcE2hom0fIhxIyBQq7MzHvhhs3+A+bReRxRAuvN64h4bb8v5R2RbrgwRPQcX0aCetJOEz7bQQWP7VIhGhQAWNbR4UGKxLdIexUxqtEQotjQJT15cxJAMFAOeDMIbwcGjbCXs0swMWCZv35hAOHffrpJYS2yw0vl/uRZh5zmfxX2WosBPBctPNN6DPMcfVmPQZYCBWyXSnw32MPKdWcfbbf1ELexlSQBwFgYL69pDdmZrqyozFEunsniYfzOn1enfIfylP9kQi2ksKMd1ZGVJmWsZjsSwpPD67WC30yVYBTtJrNq57xKyWk6rzaVWcqGnLgmwuFizsFlK8DKFgklxSaOiu7ba50v+5VC5fLG+G8CDxshxuXRuhvmwDoaBQSyLZUE7hwOgctkVQODByyuiVblgo3CYZG9bHVqtELRIRImzzMBrrORCd8UwVYLIQtCwoLPgOFARMB/cxkoptHnQP8U24j5YDhRHPoXtLhYe58D6yGG0qSQuHdUz+7rnnbhx++JEIhgNbcqg64Fj6kVjkQ5fDdaqkr1Zx9tV/moW/LcQEb+Ry2VpJIXCLCV9HylUj2e2VAuZxu91iIW8rKOQ8hxTwTlL4KCh88Xi0aTwhAiYe92xtXK8K2xeX3QkIxsobvQ1ZoSyhYqEySKomdtjWf4bwMPcZ5Fgdl6oRYksyZpgtLQXD8jBIn5o+Cd9cNLRXrBEN5y0vk/pEQVKmi2GB+NWdVJhfqKGytDLYVkFLw4je2treQvI3hBjXLOvJ8s70y0JNn5bIu6PeEU3/2FqRvtz/DREqF8vPWlWm6j/Nwj8KQr5eMUtdeXl5joqKwnSbL8VlC6l0cLBQbg853ybC4VDRhbITiVgdKW7NYvFEug1xn2g4DrttR0Eh/J4hqzyxPpx0g0lB9dSucV2fr+vtUXm/JVAsENsICt3mmr+N/iD6m6st5ZBrs+wYaxK2krcoLWp90LUUCWuILdsJqNWru0kEChvKaVEwXJbHaYWYQoP7aX1wzg524GMIL9Pw8CMP48ADusg96d4x07F7kPQFj8t73a47aoHqP82ChRpi48aNaZmZmU2lcrgdjkQdu92RLQqQ2+awuTwuT1VlzyECpbvQfLoICc5e00wqWIZwuVdMY5chMLaDjdIm4ZZKUOPGdQoJVuzdCRYL/y4YgmLrmuD21sUQClt+K42ay85gjKpptn1w+GdRlaTMJQ9XEyR9ueYyu91Wq7H0iV2l0oKFvwRCvmRuEQAb3IWFLkduLiPms6ssq3Ju07gt3k7MaW8iGmuQsKGR7EuVkz1ul1vuU4UQsIGTNjQTweKOJxL1ZZ3KqIhth77dFbZvXN8RPLa9MNnV+Rb+2aBwINuqiJBtlo3alIck6V8hpP9qcleNUWVFsmDhnwypbPZAoKBByGZ3uuPuXLvb7hXty+Wyuap0bUkltcvxQ0R+ZCIeqydangiMRGrClvA57E4no0d2QCJBOzxdRIMcTPgYs1696kZxYviESQrmYsECYZG+BQt/U5Sz57rb3iYWi3vtdlfDWCKca4fDaFz3eNUpsB3YqbCzVOhUIf70eCLGnu5pPF+sEJvVuG6BsEjfgoV/EIR8Oa6Vs6SkxC1ItdnCYh6w17rNbrPtrHE9fmg0Hs2z2RINhM8bx+KJFJtYFjt1bQHsV1JXrnYmErEcO7uXqFurOlQQ10bM3bkmKh/b1XkWag6L9C1YsFAjCGGnRiL+5hwAOpGINLTZ7Kmi97vF8nB53cY8y9sgAbsQfc94PJYhgqVOnG0oIljEKtlp47rNZhOBklBRZfQrqZ5AoWOLQsJ0bfHhlszYFiT9SCxyhdvptkjfggULfx7uu+8++2mnnebMzc11OZ1Oe26uULstt0r+SCTCTSNx7CPknWJP2JvabPFcIe8UoXCvWDByzbYWiOxgv5F2sukVjk8VC0QsETAUWI5V0V5SJf4djesk/WDQf6nPlzYsuavGsEjfggULfzni8ZLcABxuR8jhtcdi2Ta33ROMRl0+l89O8q8Ctkgs1tuWiOUkbGgcj8UbCoHT9+FzulyOKtpMCDauZ4hocNjtNl9N+oxwghxzPgTd8xcIC0b92G32RCQSOzMlJWVMcneNYZG+BQsW/hUoLy+vb7fH29lcLo8jgebReCJNWNzrcDnc8k+4cAc6tAvJdxGKTxXa5zwj9ePxGHuxc8RgW1VRW4awqYpWKSR2RrdGJzAKksrL9uAwDnIgHA7H+qelpX2e3F1j7CwVFixYsPCvRyKx3AukOMvKfF6xOHxsr5DddlnbOfxzFWgBRNtF40hJxOIt44jWsSVsPrEPvB5tXK+Kcm3sjFhfNrzxRCxTO7ij6miteDwajsUSh8uzf0juqjEs0rdgwYKFvxBiQfhEfW8Rs8fSHPFEHThs3nhELBC32+HaYeRejqyZmCxavzGjTY0B/B+iPNf8CAJAjQAAAABJRU5ErkJggg=="/>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descr="data:image/png;base64,%20iVBORw0KGgoAAAANSUhEUgAAAX0AAAFRCAYAAACYF30cAAAAAXNSR0IArs4c6QAAAARnQU1BAACxjwv8YQUAAAAJcEhZcwAADsMAAA7DAcdvqGQAAP+lSURBVHhe7J0FgFzV1cfPzqy7RYgAIcGlOMVKgVK0lCLFSlucAgXaosVdCi1QtLgUdwjuTnF3CMQ3ybrNjn3/37nzks0mgUj7lbZzNjfvzXv3Xb//I9cKbBGoN9O7dDwbPzBmVlBQEP9Kj2aEN7MonU63pyzVlk1m0/F4ujWdjrdkSjOpioKKHn3UmvOWpzzlKU95+n+gRQL9ZLLnx9lswcNFRSXzDCeV7gP4e3SbicfjnbGCWGc2axkBfkLPAP0M/mZRQSqdTo5PZVId8tMbL4h9FYsVtVrcEtlUrDket0nylAp+Z1Kqu7u7J5vNZiorK5O6dr/xxhuZNdZYI60wBoSfpzzlKU//u7RIoN/R3frz4sKSW7kX0PqzgSTQnavzdyYdYY4kEE7/sHgf+cn630BK9vX1iY8EZlBQ0FkYL5xgFutTTDCWqYqv3T32o1Qm0ZRKZ2E6qYJMuikWK56uPIjhpDvKy8sn6pu5ZyhPecpTnv6DaZFAvyfRs2dJcfHVfUlh678RImEisVhsJkOJFcR5Gl7Og9KZpDSVJBpHVt/2FhTEEvo6owCS4mBoJgNz1JdM932p973y1yMN5MuCgninFJVELFY4XuHMYdpKZpM92WS2M5FNZAqLC7v72vvaU6lUur6+Xt/EYEh5ylOe8vT/SosE+pKM99flskQfGPmfRTCHeV2j+4Hk77zIIvfNlOjrzkgBatVn6Vgs3iE3QywpqVe9clMVRNo9RpTNZMQUJmaz6XZxrkRhrGBiMlvQXBKP95kVNit+tJnZvsGkpeeYtLK6+n3uVZ7ylKc8zUHfjlzfQJlMdn8B2ncK9F3i1zWdWVBTPoL9IhXHHASTCBoI9zHheGTOmnc8WWG6cFx34gjpdFYhpHWrxBUA9im9dH8RZS3bk8mkv9LzpJhKt+L5UldVSKZPmsgEpWGOwfJUKtGaSiXbs9m4oki3xOPxltLSTKqgLdlTUFeXH1zPU57+i2mRUO67BvoAbF9fConZioqLkIJzb2an4uJif5dMBqE4FiuwosISS6WTAK0/G0gF8hPHbKQSy4ih4P5VBLOYG83ruUDbr7xXKv3+myiZTIgppntUXhm5zpibqQytRIzCmcSAzKVTyXTya8sWdGZjBd3xrDG43q7nfZlMwcSioqKmnMd+1KuKKO3u7OzMVlam+8aNa+mZMWNG+v7770+ffPLJ+cH1POXp30T/NaBfWFhoM6bPsOOPP9F/n3nm6VZTWyOpdtZEH0ARoH/rjbestq7Oxiw92hlFV1eXffrJ57bkkktYXV1N0BKQrQX0xUXFfGk9vd3W1tYu+EtbTU21VVZWy0tGTGZ20/xAhjKQSENMIJ0Rc+nPlCJA7/+M2zCevEjVNAc5c5iL83c+uD43itIVpSW6zkpvf+pLJnqlsUzRbUpl3C7tY7IYUkKfMSbyNc/d40zKWiLRO1XftIqJJZWcKdJEmlUeqXRxcUd5QUF+cD1Pefon0CKhiTrkfrpc/l0A/ZLiEnv//Q9siy22tIb6envw4bG22GJDBcqzwLdYfj768EPbYYedbPCgQfb3m/5uw4ePsL/+9UI7++yz7YgjjrBDDz3UEn29zgzisbi9/c47dt+999urr/7DPv/8CwflxRZbzDbeeGPbcacdbPnll3fJmaLk7wOFXywtY8yYMXNoA+AqQN7b02slJSUC/5iHh6ROfMH8MyfopjMpMa9IK1G65J/v+jtA0y8LRXy4SE1hDoKJkNaZ17nO1JqdBg6uSwOhYLMKJKn/e/T5bDnMZtLJVCb9RTaT6RXT71L5fxkvKOjKWCyhMpqocpljcD2V6u1JZNMdRdki8fZMd19fX3t1dTUMqE9x5gfX8/RfT4vU0yXp/1F9+vR/P+hnBfrl9sYbr9tPf7qdLS3Avf2O26yuvm42ibukuMyeeeZp2+nnP7cll1jC7r77bgH4MDvooAPtsssuF+gfbuecc7Yl00lBVMxuvOFGO/W00wX2n9uIESNs7bXXsiJJ/m++8YZ98umntsYaa9hFF/3V1llnLYUuwP/gA9tjj1/ZUqOWtKuuvkraQKWl0rME2uKiEnv2mWfs3PPOs91229V22WVXS+v9Qw89ZC++9LJVV1VZSWmJlZWVzXQV5RW24gor2IjFRzji9XR3W3t7m6cDxlFSUqp8FQtY48LGWABOMQgY0NwIAC4qDNpLAPuAo2IZzjwy6QymH38GRRpAYCz9id+L1HzmoCiuuV2j+4Hk7zwdkftmUlvNKC+tKoeUyqsjHos1q1RoJAyuT5MbYN/LpFOZ1Ph0OtsZK4z1FKQLJurbFoWRFNOYrDqYw7Sld5kJEyYk1WZgYPnB9Tx9p+jbe8k3kMDhAkmnh3xXQP/ll16y7bb/ma0pML755pusorJ8pnkHzAL0H3/8Mdt1111txRVXtNtuu93q6ursgP33t2uuu85OOP5YO+mkk+Q7Zg88cJ/ts89+DrC//vWedsABB+ib5d3wPe6LL51J/P3vf7efbredXXjh+QLfMrv2umtt/333tx9uvJG/q6uvnc28RPwwid/+9hDXKs455xzr6emxfffdR/5vEsiXW6lAH4DtD7K//vWv7Iwzz7BSxXHhhRfYDWJGRUVF7jA1NTY2WmNDoy01eiml56euiSSTfbmvZxGA39nRKW3kAxi2VVRUiBERTmAgXKtrqqxczAZmhUYRd21EcrpPg+1P2XmOgWBqg/rnfSAB1v3zOJB41x/oYUrzYmQLQoRJOXD1+/keXA9p9cH1gjgP+EkG5ygAYX6X1IjxUlgYI+mKxYvGKZ4excDU4M8U1hwF05fua1Ye2+PZbBoTVzoda/bB9YKKboXRlvOWpzwtMi10L6JPZjLJq2Oxwl9/V0D/GUnR2++wva2/3voCxhusqqrS30YdnOzeeustAtn9bN11v2+33HKrS9N7ClRvu/12O+OM0+2oo46xKVOn2G677mYvvvii/eEPv7djjz3WysvLsVN7eIBtojdhb7z+BoHb6quvJrAus/MvuMCOPOJI206M4IorrxDTKfMxgIgA/b/85c92+OFH2CmnnKxwj7OOzg7bZ++97d5773NNY6utt3Jg7uzstO7uLoF3ylb53spyq1iip89+sfsedu9999r39HvUqFH2xRdf2Ndfjxdz6nCQ3mmnHe28P58rJtAwm5YBEf+NN95gRx91tBh2xv0D0IxDlJWV+vjFyCUWt6OPPtLWWnNte+/9d+3Wm2+zLmkXMNByaR11tbU2ZMhQGzlyhC277LJWVV1pfX2zGAzlPH36dAdTNK25EQPnzkRUJXNjDP21kQj8AV60tm9iFP9KCu1nTprXc8qWV8GsNafJbiD1JXtgxD0qt0wsHusSc+i0LOtGjEbXrqBmsxWKMST7Ukkxk4LugphcGFwXc0gn4/HiCfIyPficjfq6sl09Yi6ZdHu6r6UlDK5LYxVzyY+X/K/Q3FvsfFA2+1RhOr3+7fF40XbfFdB/5JGH7Ze//JUD+ZYCz6GDhwiMS93MUiWXyWYEejfac889b1tttaXfQ5hZMLH8+c/n2SGHHGqPPf647bTjjrbaaqvarbfdZoMGNcwENiRf78oCplgBEm1GHbZPz4vstFNPs1NPOdV22XUXu+qqKyU9F7upBCmVf4XxYjGW0+y4406w88//i8fV2tpiv/jFL+yVl/9hDz081tYU2LrnflUD4BFOV2e37bTDz+3V116VZnCj8rCVTZs2TcD/uf3j1dfssksv9XGHq66+0nbfbXcfm+hPEdOB2QwfPty2VhlVVJRba1u7wu60trY2B7HDDjvUfvCDHyoPV9mBBx7oea2qqtI1bolEwnp7e622ttp+tOmP7CgxiJVWWsl6FRdAPWXSZNtzr72kgdTY5X+7zKqrq/tpA1n38/X48XbVlVfaaquv7mlwUHdwj7kJjDJ5//33fIyG8Y9Bgwc7Y2WcxIRNAxkF3xYVFnkd5J5YIqm894MxGHWQ6vsTNaM/qkf/kc6IqURp+iZywJcfr9+F70pOhDU35+/myTSi9OFvYPxzpl1CS4/6QJPCTaqsW+MFMd0zjlHAPlgwitkKlpLpTfROKchm29TupbXYlMLCeHNnXzZdWVw8Te0Cc1ie/ldIHaJUHeuZTDalhtH9b3ZdSk42e/fdd2UHDRqUlUSaLSkpyUr69qskWbmSrDp+VgxA78uzu+6ySzaR6M22tbVmN9l4Y393xRV/83AuuugiFjpljzrqiGw6k8qKqblLZ5LZjo72rCSkbHt7W1aSeDaZSmb79C6l6xGH/yFbVFyUFbPIvvjiC9lJkyZlp06dkp02rUnfNOub9uyhhx7KIGX2yiuv9LimTZ+W3WSTTbKDBw/Ovvnmm/6MeNLpZDaVc8SdSvd5GOutt3529OjR2Y8/+ThL2SdTffpCXVl/+++/Pz09e/ZZZ/qzgeUEnXnGGVlJ99lTTz01m5Fo6WEkEyqL7mxXd0e2u6dT+el1v5dccrGX3Y477ph96+03s2+//Vb2mWeeyopxZNdZZx3FVZDdcMMNsh9++CHLyty9887b2SFDhiid6ym905W+RL80hHp66KEHswLp7DbbbJPt7GxT/L3ZPrlksi97//33Z3+82WbZxsbGrBhGVszD60uMJXvKySdlZ6i8UrOF2e1lNHHi+Oy55/4pe/LJp2RfeukFD493lB3Xzz77JPva668qfW9lP/zoff/99dfjspMnT/L6EaORP/ntIzyhmuogmQph9HeEl8ECI8LUE+7T/k0U19y+mdvz/29HOqgP0kq9zw8l04lsT29XJtHXndK3nWrnzWrzM3SdJPflQCfG8nFPontsT6LzbmkvN6gdn5RK9R0tRn2Y2tuWCvJHA50EqnU7OjpWbu9tX6G7u3vxbLa1Tn6r5EoC2uTpn0nfrnfOg5qamgoz6XS9Kib35N9PSKFMv1x33XXs0ksvkTT9Zzv55JPsyCOPsEMPOdj2229fW3rppX26JNoApg2kux5Jrkiz2LIhgbpLefX1jTOlQ6nRdsftd9rPf/5zHxPYc8+9JAUfbJddcomlkGT1vru7R9J0iX355TjbeeddbIsttrCf/OQntsMOO/g3v/rVL23s2AfcFIQ5BSJ+dRYTQ7Cbb7nF3nnnHfv8sy9s/PgJNmXyVJsuSR4/SH0ZSfuSvPy7QgZu9Yf2ItCxhPIgVT1IiMrLnJJfIPJK3pjZhF/CJu3xeKEPCiMREyaEeQkN53urrCK3qq2yysquARx22O/sppv+7toSWhOzn5Ip0hhTXoK5G80gmr46kNSxPXloYC6dU8bZAg/nl3vsYS++9JLKbnMf/7jssst8zIO8nXDiSXb8CSfo+1BfENe+RFIa1Jl29NHH2IknnmB/+MPhXm7ULw5t6KCDDratt9paad7Gtv3JT21HaUw77LCj6mdbv+60007SFB+x4sISe+yxx+1PfzpPbXzazHggZmXRZd566227/PLL7dRTT7Hz/3K+PfnU09ba0upxUaaziJlZpKFI7aJU93NfQ0EctJtQb/86oi5Ce0t5vYoJfKtjYF/pU7ZicX1fkbVMnbTbevH7xQpi2SUHOmkEy5QUF29VWly2XVFhyS9iscITVcdnKu9/USAPKhmPDXRiQM8VFsWeLokVPVVUHH8inal4VELLI9I0HhK+3Ko039zfJdN9N/Ykus7s7u38ozTM30lo2DGZTMI8NpIWupzSWTcXV6OwynQtlYtUwjwtCFGIkh7Gzy7J/fscdM3VV7sUffzxx/rvWcSEjSCdnX32WfITzx7y29/682nTpmZXX321bEVFRfbOO293P0i4aqDZw353mH4FKW5G8/Tslltuma2vr882NDRmS0pLPa4xY8Zkx437QiFlsnvvvZdLpXV19dmllhrlEvnw4cNcikcDQWpF06irq8veddddHtekSROy6677fX9eXFKcramtyS622GLZUaNGZZdfbrmsgDZ7ww3Xud8pUyZlv7fK9/z722+/zTWVXklvzc0zsuef/xePo7S0JHvHHSEfcyujo48+KisgygocJWV3SKpPuLaQTiOph3KSBud+Tz315KA5nHO2/47CERj4byTqESOGK48jsm+88bo/e+WVlz19P/3pT1x7wO/ANFx/3bVednvvvbdrGdCjjzySrVXekfCvv/5aT1dEYorZxx5/LLvxJhtnN9roByrvL71OQngZl95HjBiRXXbZ5aRlreZl+dhjj/i3xN/Z1ZEdO3Zs9tTTTskeccThqpulXBukvLbeemvX9H7wgx8oDmGNaJedd5YmUiiN5CH9ChoT16/Hf5095NBDsiNHjnQNqLa21uu7Xvn90aabZm+59WaVnjS/nJZBmb711pvZP/zhD96mWlRPUbojR/paW5uzH330gadzYHn9LzjyHGkgaFihr9IW501oKq4Ru0aWyEhLlCbSJ+zv65XrGugSiZ5p0lhe7032vtiXSjwsDeQKMZCL5M5RcAeo7e8z0Mnvdj09HZvK/TCR6FhFwspICZXD9C5Ih/+htCiiRVwdFzUs9/PfT9093S7NIDVB2LTVAX0AVg1CTzJuj0YYY+EW4iYST29vwqW08ooK/274sGEu8TIFs00SOFReXmYXX3KRz/55+JEH7WJJoYsvvrjPvpFqChfUfa8PNu6ww8/s4YcftqeeesIef+IxSZAP6feDdvvtt0taXsWlLcKDEok+1xCKigptm623cVv8j360qU8HXWr0aBMwudQMkdakpDTiOOqoo+xnP/uZ7bbr7pJSfy6N5hSXoPfZZ1/b9EebSPuYffZOEEAzrg0hsV599TU+4Lz77rvbvvrmkEOYUXS4pOuLrUfpgcgbVCbNpD9RxpTrWmutrbT+yCZPnmivvvqqvyM/SJKFhcWSXOcu2XZKG6PdoO0gCfeo3q644gofjD744INsjz1+6QvjBAZB2pQmI1C1W265yccyhgwZHDQUEYrEXXfdbVOmTLFDDz3ETjjheC+nsQ+Mdc0IomzRSo479ng755w/2ZFHHeHv1l9/PR/YvuPOO+yee+62jTf+oUmKZNdWK5XWFyT7MB7wxRdf2P777W9/vfCvVlNT67O8br75Zrvs8stsww1/YC+8+JIdsP9v7O833OR5QuJnDOTZ556Vxnm+HXXkUXbRxZcowTE9n6UNMIZxzdXX2qab/sjuuvOu3AD2/xbRnqhP2g1tO9GX8L4b1f/cnPcF+UVLVlsqUBuJq04LdS3JWLp8oFN7aiwuKlq9OB5ftyheuLk0kH2EXwfJHaEkXKr6umKgU8B3qw3fH4sXPhCLFz+q9vBMSUnxs2I5L6fSqRcHOjGfp7t7O66WBnJJItH1p1Sq78BEKvXLVCqxs9K4ivK5/ECnPjYaRtLZ2TlUv+u+/PLLf7kmsiigr3Kch776b6FsMBuIysrL/cozFWDOFXijwoyCms0AIwQIBiAs9jnx0Cqrfs+ndD7/3PN22223ibsVmaRwG7Xkkrbaaqvbmmus5eaAIUOGuGpepG8xawCSmCx+veevbemll7HhI4f7DJdVV13VVl99Tdtssx+ZpEQHKsxLEHGTbhaJXXTRhXbxxRfbtdddI3C7wW67/Ra78647bYstt1BO0s6wJN07oJDeSZMm2QP3j7XnnnvOzTVhkdlZziQiUJxFyn865WFAXL/66iuB9Wtu1mAm0xVXXGlPP/2sGgXNIuMDx5hsIgbVnyhTynHM6DFeti0tzf4cACduADMMes9Jra1hex+mqBL+Z599JtB80ZZbbjnba889lVd1034zj2AQgABTU4cNH2YF8TDICqP+6qtxAt9bbJgY9Y9/vJkzS8rimWeetaZpTe4HvxGIQNQbJK3N20FtXY1PVSUeAL9HdQLQM43VBQMxslNOOcUH+3/yk21MGqEdc8wxbr7b4xd7eH1R7jDWY475o/3jlVcczKkz2hvhMNWXun3iiccF7MG0Rz2qZdo45WHixEleH5RHnuaf6Euz+njOZeZ0XreYtWYylbkzk/6O+lH/LpOr0P0QVc0oudFi2qtI4l13oCuMF21UVlK+Z1lJ2W+Ki8sOj8eLLhaTuS4eL75F37+t5H4w0BXEsu/E4tkXi4rjz6bSiccWX3zknUrrbelM+m+6njmnS57e09N1cGd35y+7E927JJM9roVkMr3Lq60NUpjfSovUwijg7wLR2VS1Diakqb8kFZH70TtAkyvbMEAANY5OHtnZF19icTvgN/t7Qzn9tDMkFV9l06ZOk2SREkB3OdBccOEF9u677wnkK3wsIBpPgJK5VcBckUhoZEjebW2tPl7AXPyS0hAX6cEPQA3zAChgTti8SROza7DdB7+BQSwp5nPj3/9uTz75lB104AEu7Sy9zDI+bkAe/Pu5EPlBGyH/xxxzlD39zNP26GMP24MPjbUHxj5g9913r4+DVFRV+AIvNCeAmzGIgeSAlQWME874GA+A0FrS6TAddCCFb9LW3NzivyNmMnXqVAdHxluGCrDnlX4kO8pKheTEiumnnnrKpfANN9zQp7DW1tY6kx0nAH3/vfdyM6zCBx6/yvezTz/3sFihDYMKEmOIM6U67ukN7YF1C9BLL71s99//gI0ZM9pOPPFEW2aZZS2RnAUOTA1mgd/+++8n8J5oN990i8qaOCWIdAVBBKZE3Z177nk2rUnMKDfTCJs5AgN1XDFTWMnTd4HoJ/SZ/loIbpYmMjfHu2/XVCKnNlleWFi0hPrL0tIQ11Bf2kpuu1hBbF+9O3pOV/jHwqLCv8ZjBdfGCwpulOj9QDxe+nQmE3++rLzsHaVz3EDXl+z5sLun60HFd08ymTj3v0KsUN145ayzztouga+88srqbrObnZwZCMAAzIaGBhskqRFCFQd8MNUspo6ZyaRcysTMwgAwi7P2k1q/zTbb2l577W2/+tWvfXD2tFNPd0BmXvywYSNcwsXMo4pxEIT6s0SeA86APKAfMRhAmPh4D7SzYVpxEXPmSyURlgRw0Aum7SVyKi3awnLSIFhYdtjvfmerrPI9e/bZ5+yBBx5QOHNXvgifxtsrBkd+11xzLRu22HAbLSBb9Xur2vfXWcc22uiHKoOhKoO0D3Z3yy/gjVbRnyhvyo38vvnmWwLHQhsxYri/C5J+AFDKvD+RhmSyb6ZWUK7yg5CkAUnimd/BTEAZk861117r0vruv9hd5R63SgHwNttsIy2ly7fPoB1E0nOIPyVgHu9pY+1F//ioN9LX15tw6TxI+ibt52kxqmaVz0ZiKKu5aat/5aJBIWjsuONOvjDuiSeftHHjxnldst6CuA468EDb89e/FqN+0q6+5mrff4m4abfR93Njrnn67ybaRsRUgoD47cyCNqO2SnOeObguV19QkB1qBZklBjr11eWEOVsKU35qBdnN/ytAHwJQUbevvfYa20BSX7SQKiIKl8Lae+99JNHeZxtssL5L38NHDLO//vUiO++8P9mQwYM9HKQvgPnY4461K6+6wn7+8518Mzds8g8++KA6cpdtvdVWduUVV7g6XxDLOGAx9x0bPPPKHWz6gR41hEQHEwGEynKSPsCJBP/pJ5/Y0UcdI2Zyqp155hm+ZuDyyy8TmD87U3PA1k7jSMvxDStiYVZ/POYYS4h5XHTRRTZjxnQ3aQykEP8sKZb1C/7cd+WE3UhXkhQebcHgWo00F8A9Aj8YgH8rqZ4yuvrqa+2JJ56w1VZbzdZaax33w3cQUm2it8/jjQi2xiwftB3SyEIvqEJADRNESm4RuEZM85sICf7ll1+2V175h9viN/7hD/05zHG99dZTHQyyV197zZpnEF5ghB6/yrKlJWiEDvr+ZhYxE4iyZWsL6pQyZvEbaVphhRX9yrcDiRlPgwY1ev2zOG3KlMnyFzQfygDmeuhhh7q579JLLvWtPIrixf5dSowcBlBWHuokT3n6JqL9BTwLmAbTiBjH3ByComvI9PFMbNyigP53ZwQ3R9hNi4oFeAHD5iAKiJWla661ulXXVHuBAGKbb/Fj+/66388tpAqE9EUg2/9sRx/0fPChB+yWW252d/8D99l1119r2/50G4sXIh0mXWplCh8LpFitCvNQbw+BiYgbCXurrbd27QApnYpjK4SllhotCbXKxoqhXHDBhfanP53rmgQMhdW77733vkIIUjLhNApYGBPAvMLA4zbbbmO/2OMXboZgMZnDW7+4Awn0+9IOyl1d3T5o+NJLL/qq4tdff91NVV9/9bVlUpIiBO7YPtFCkPqZLokJDBv/9GnTlZ733MbNquLKiko77LDDbIklllAcWddCGOj8+OOPBZZfu7bCtFdMMQzufvH5l3r3iTU2DpK2srynbOmlxwhQV7C3335bTORJH0MJ6cdoF2qksDAepj2KWcB8uro63eRC2aORwIxZnPf888/ZGwJUwPnrr77ytBaKcXmDkDSN/2j1MhpCYDAhDpgxeWa8g/KF8ftn8oN/NLt5UfQtnQv/TNNE40HzkTruoD5q1FJuBmIs5kLVM3mAERGfTyQoDyvI85Snfw0xNbugdaFBX4A1VJfv0EAuFDifEpf7PSfxno7JNQJGtkcGDAYSoIw6FS8s8EHG7bb7mZt2VlhheUllZXoXwqEwAcdlll3Gfiipk0HM8HwWwYmRmI879jg77fTTnelgJlh1te85I2H+PgOqDz38oNvWb5dWcd111/kGcEsvM8YBZJlllrFTBbR777WnnxdAHEErKbUjjviDbb3N1tIYPrVOaQ+AVH8ip6wngHEw9nDeeX+2LbfcyrUj5q/jtpT2cvHFl1o2zdbQKWkh7S71nnfeebbLLru46YxvcGeccZbiLbfTTjvVZwElU8yQStrqa6zm6yQ++OBDO+usM30TPGb0oB298sorYoyn2vvvv28/+MEG9j3lHUkaM9PWYoZoMueff4G9+eYbbt5ilXWpHCuJv/xinMrpFvvs0898ZTP7LD326ONepk89+ZSb3XbZdVfbfvsdfG+jZjGqGdIaHlWZomFRAi7po8F0dzkw+3iJ2kDUXLhnHQOzuUqleSDpA94wMgQCxh7mSgoADaOpqcnNQIwr1NfXqV0l3bzD9hbRJAHKcNMfbWq33HqrMyrSgXkL4YMtLaB5t9485WnRqKAg/u5Cg/bRxx29esxie0gSGyhS/tcR4B9UqGDv555nAwngTwvEvolicUGPWG30PbZcBpUbBzXakCGDfMBvicUXl/Q/yk0B7PGPpIjmUV1Vbeuut54PNId4QtGTJjSHrQTGG/5gQzcTDEwfEjO29zGjl/ZBz80228y+//3v+1YTK664ko0ePdoWGzrUVlhxOVt5pZV8z6B3333XZz4g+SOdTp40xTUAQG3bbbe1008/1e3nWE9gQMQJuDGgioT94IMPuYtmB6EFvfLyy9K01rTjjz/Blll6aWcWLHwj/i+/+MJt3s8//8JME1B7W5s99tgjdtJJp7gWNKih0c03F19yiT311NO6X9cOPfQwZ8bsubTG6qvZGmuuaaViBl+MG+dMYZtttnJTDuXVIRC+7dbbbMKECT7lFRs95QehEWBiYpCcvYvYnoPZWNhZ77vnPl0TXsZV1VVeHzARKC4thLGU66+/3h566GGfxspUWISJm266yTUlNLERw0e4Zlet79FSxn35pW288Sb26KOP2Pjx48W49rDFF1/CzXe5oPOUp38ahckDBdcvdNPqTfbuWFgQvz2dYROs3MM8/VsJ6Z6qYBB2boRigwQ9C1GC+SQrwE5Luuc3AJbyNQ1hhXF3FzbpMHMIad3NHJUVPhCOCYSxE8xM/VEKM8zHn3xstwroH3nkUZ+KiKkEMxaren/1q1/ZSiuv5KAYETNlpk6dYqeccpqDMrN5GHBHi0GChtFuueWWdsaZp1tHe4drXTy76847bIMNf6AQQl5CY4z5jJ5f/nIPP9/gjttv83nwMOVJkyZL2v65r3y+5pprfIU12hxEuhkngBmwnxDpqK2rFWg3C8R38wHdPx7zR/vD4Yc7MwgUGj/MigF/AJ5zGmAOpHsHaR5fT/ja7rv3Pt8kj/UiFNehhxzqmtwuu+zsZzZMmzbd7r3vbltNTAjmkqc8/bMJjVnd41cLDfqpVGKfgljBFWHZfWj4efrPo8jEFV37m6WY7YT5IZJoIz/UN4A70IQVEe9Z1xCzuMBsqk2eMlUNrtgGDR5itTU1zh8wMw0kTFbsXvrWm29L+n3U5+6z4doyyyztM2cAfcYCbheIX/TXi/wQm9/85gCPj/EcuBOTMvm/SMzt3HP/ZKeddrodfczRdtSRR+pNxqZOmeamJDZ0u+eeexXmFi7JQ3SKxxTvtj/9qW2yySZ22223Kh9FvmCKAXWY1RTl5ad6v8P229vwEcPFRCbay6/8w+65+27ffuN3vzvMt/6oqKh07QgNhDGE+++/35ZbbhnfRoPprZjhfv7zne2jDz/yssKEdN9999goaXhzMzXmKU+LSosM+r19nUcXF5Wc2f9kqjzlaTZS68JkAuNAIMYuHpmB5kWzBkHT1tbapm9SVlVVbWWl5W7/53eyL2WpZNoqq8rnGR7hcLwlA9QNDfUC3GVzb8zuvONOGz9hgrHPT8OgxpmaEQuqXnv1VTvooN9Ke9jAzjzrDNdyIFRjGAL7/zAmQfjMwGIQmZlKgwcPtn333de34q6sqvCB63HjvrJNN9nUzXOs0MZUx46sEFrFFVde6dtcEwZnQNxz712+Oyl5z1Oe/tm0yKDfk+g8t7S47A/fFVWU2RGFAwYvIQAhcvOSTPP03SPGOuKxMBNroFaBxgHofjMDyW125tMi026GQgMAxAF3AuaYS9cQ+hF+MLVgVqqqrqCThOf6kAFZxgJeeOEle+nll9x8g+bC2Msaa6zu4y3Ey6wwxiOY5vvbgw/1GWVspY2pKAJ0zGTpVEZM4g92ySWX+sK6q6+50uOZd57ylKeFp3+CpN91ZUlR2d6RavzvJDoKKnFrS7t3GAAjSIxhl0Ucajr+AAreMZUQYiBxbswAv94x1UmjTsgzZlnwk2duy9Y9c63zHfW7StTLgjVz2gttYm7tgncwI7QOTJtI9LQJKAhAs9oB7aWjo8vHTKqrK/u9CYSQ0tbW4aasFVdawc9bzkv5efpXEaDfl+5bBJt+uu/2eKxox2gQ7N9JSGCvvfa6HXrYYb74ho7DTBU2XisuYepdoa/EPeaYo32Pm4kTJ9i9991nS4xc3KfPYVPt39mCZTjri3iYehcxErYXYC47+M62Ccz5RyJkEJIZKAzSheX3sxOdnzQywDgLhOZ93GCgyF+evouE4BC1k7kxh4hgEhDS/5zUXxthX5g+DzNPefpXkIN+X88vFnqePiuAc7f/dgJUmR/99ltv+5Q7AH7o0MV8JkpXR4fbb7HDYiNmdSZbBxx1xNH2iz1+6ao1na5/V8MG+9CDD9lOO+zkA3hhj5asnXfun22rLbfxmSNbbbW1bffT7e2Xv/y1HfvHP/r0QYAA1598n/SCsAf7bbff5ufb3n33XT5/nfnZ4f3sHZ34mKMeAcZcSZ8gYWIbjiTNeRHhD4xjdkJrmXmbp/kggD4ao/gmAuznDvhQ2BoDwQlNNQ/4efpXEf2f8bBUKtu70K1MjfU2AdxO3wVJH+C88867fEtepulxJCAdjcVT6aQymg4rb7GpMmWRXREPOeQwH8DjvNebb/67rb32Wsa+OKz45Nv99zvArr/+Bt8W4djjjvNZGjvuuKO9/vqbvrUvg4MMYrNSdfLkyb4DJAuV9tjjFy7BA6JoAO+9+6799cKL7NHHHvWpf2AvTIABO2aIHHbYIfa91Vb1pfhoFGETsaftmaeftl/+6le+fN9X9/Yjr8BU2iZNnuR2Y+b241gcNZAwUQXbeJBIIwCKVsjOTiA+smvwCyD1N23lTVh5ytN/JiGMqv8m+tKpbRZa0v9uUYF1dnb43bBhw62srMIqKisdmIcMHeJ74rD4KRA7HwY7K/u9TJo0wc7781+so6PT4jmJmRWZADQLe2py+8NwWHmrNIW62ho768wzbOxYVs7eYw88cJ8k/WN8MdFZZ53l88MZL0BaR/PYc8+97cqrrvIl/+zcyZ71v/r1r3yKHoe3w6heeuFlH1yMTEjs037W2X+SdvBWAOwBxHmwLOb5xe6/ss0339L2UhxffcWWB7NL/GgKkyZOsj//mXNxj7enxUwAexhBc0uzGOUdduONLCh60J574XnfvoBzaT/+6GOfbgjwA/Y4wpqbVhIRq1dRH6PtlKPfaCJ8h+NZWOUatlLAJJanPOXpX09uhSiId8fisbb/fNDP4Qb7yQBSXV0dYdFPFskUx9voyn8wiC5Xp3/961/bLjvvbPfec6/deuutDrDsE4MUzWIkgImVrhAHf7CkntWzq6+xukvWS40eZSussJIdcuhhfvDJF198aS88/6KAMeYLiM4++2wH0p13/rnvy3/O2efYccef4JoIv3//+9/bZ599Yccde6zPCuHoQKRpQJF9eua1Hz1YycrY5ubpvm/Ly6+8onifV8XOYhBUciadtYsuusSPETzrzLPsmmuuc6aCOYt9+Nl87sADD/IdRXfcfgdfZctxgptvztYMPxGTeEbaSolrHjvusJObprBBw5z6E3G99eZbzgTJN4zhww8/tBfESN586w2///zzz2381+Nt6tQmn0rZ26M6kr95MZE85SlP/2QqKOiNZ+KdCwX6AiZ66neCYWAHBexZXg/43HPPfb4y8sgjj7QTTzjBpe9LLr7EwRcwBvjZ6ApwZXdIBn9ra6rtYvn5/LPPc8CJjTsTTEI5SZ/9WnwjrtJSK5YGgB/2ccFOVlJSLEm+RsymzyZMnOj+n3nmaXvs0cd8Kt9pp51myy+/gvwy46PPpxCOGDHMjjvuWNtqy80Fji/4snxxYs8LzAWGE+3XMifFLJkI2zDgj3Sx2RqMijIgbSwo+vCDD6SRjBXIF0qrKfd0ArTQ5EmTnVFSBkcedaTtv99+fpbvj3/8I9/mYMMNN3ANifJ94fkX7O6771F6j7dHHn5EYc/aDRIG1dnRZSeeeJLtvvseYhDPSEtqsX323s+1kC0238q23vontv32O9mOO/7ctvvpz3wTux123NH3lmdcI6Q5T3nK07+K6GPq+V3pdLp9IXvbpDIByxDA5btAzLXuaG93UOcQbA7WYBMzDtVGuj7yqKPsxhv+7svfAUokTcASwGIv+n3329feffcd48g+QJd37DnDzJyZkn5OOwA0mSHEdD0WCbFJ2LPPPOunV2GnB0QJ4wGBbUtrmy/pZ1+ZMDUUZiKnK9P7amvrpCFs5qXItD2YETZ3tiAgbRzZN68y7urulv8uPztgzTXXtKeeftrGjftS3/n+Gu7uf+AB3+ly2eWWFQPrrz1krScRptqyTwyawCmnnmJ/Of/PKrNLJdFf74eSr7TyitIMUs6EysWAJk+eYqeffrrC/MpnI5EXypzFSWwnzJgIq0+rKqt8bIMDzXfbdVdfUfvFF5+5xA+D6hNzYuES4xEkNS/t5ylP/1qSeEg/m1RRUTFxoUC/ra0CUQ/gDw/+jQRgRNIxA48HH3yw26jvueceu+22233Dq5tvvskO/u1BvtkZUjYgBbCzHTIccJ999vFDRdgwC5MEA7AMZmLz51QkiG+Y+cPsoAMPPFDf7G377buf7bnnnnbYYb+zpqlNtvdee9kPf/hDt5d/8vEn0gpKbLnllp+ZxrnR4CGDXQrHvMO4AEe6Mb6AlhEOWhlYxvwu8FOtyPO6666r+A910GVWErs9YoJh4dDDDz8kprCSnXzyic68GLiNK7+sK+gVs0LAjjQZ9qURhs8EYaafuiajMoXhQWwZ/c4779mFF14ogE96GfJRkNQLnDGwJw/70hzwmwPsvPPOsb/85S++6yXMCOZ06y232H3332uPP/6onXzKSa59EEee8pSn/x9aKNAvqmbXrmw5wPhdIAAV8w4AwmHXHHYBwGy88ca+XfBPfrKtpO2lgqQtv8y4AcDDgd8ZW2KJJe13hx3mxy1ickBaRcpnZ0Z2RYR6e5mlhEkn6cB3++13+Pa4mGW+kuS7n7SF40843r9h0BdtolDAPWtjrrmTbzXATCNJv2mljTNaMSUB+qRhYBk7MIsSSg9pQSP4/vfX9UHrhx580KVttgxgb/m3337HtxoYM2aMS9gc7RgxoLCQqMC+/PJLMZzxburp6erxg0/SKidAGr9MSwxbNcfshBOO87GLyy673E/p8gVuYhKAPjOMSG+90sEeN4yrsJWzAvH0MrOIqbSjlx5jjY0NNmLECDeTzW1dQ57ylKd/HS0U6Mf74hUCg6p5Sa//3wSQh1OeJL37FrqYfFhRKUk1i7Ta52YT4IeBTMwiHMqBuQNQRard5ic/sd123823AebEKgYkHdHchRk9MAuk3ZtuutHuuusu22STjT1cTuE64cQT/HBtzDh1dbV+1is2fk6y+ib6evzXvgkXoF1dVeXgzO6WzBxy0I9QPkchNeb7viMhs3c/B4GzPfLjTzzhh4yTH9LHnjUbSfNg50fCDeYikYIkbcRx441/9w3EdtxhR9t1t918cPs3B/xGoD7W/bFfP6YkQJ/D4g844ACBfIGd+6c/iWF8YZxgxVAJaYEBMWvJP+T/XNo7O9rdJMaJW5i2WIQEU5jXbqB5ylOe/nW0UKCfKkiVC/ArBwLSv4MiyTUcyJ126dZni3z2uU9jZA/41tb24FdgBUgzEwcTjjMIgE3SbEVFme+QyClOf/7zX+z9Dz5wSZqTjyCOGQRoOeGJHR8333xzO+PMM5wJTJgw0c9rhQiLk6O22+6nnp7HHnvcQS6YQCiv4FiCn0j0+KIxaK211vLvMCPhAHxAeo4yzknO4SzatJuGyMsWm2/hNnIWgREmg6877riDH7wyXc/JSxgYxrwj4E1Iotf3mK+Il7xNmDjBtxx+8skn7O233vHyQtLHlASYU9abbrqp7bzzzvbKP/4h5ni50pcRI6IOWF3KebpzLhSjvCn3cpUxzDZPecrTv48WCvTTvekKgdF3AvQhpHXm6TMAevzxx/kWvNts8xNJsNv5qU4sqopmsSBxdvq0wrCoKzKfsCHXSiuubEcddZSbVpCEASqAEfKDLZRf5plbQcYl+rXWXNv2228/B9m//vWves8UREA1bZtsvLGbM9hSd+wDD7ophFW2Ye56mZhAkTSGmwWwT9nQoUMdSGEMgDkaBfb88kgynwv1dPc6Q0BbgdbbYF1raGyU5H6jnXnGmW4q4uAO7PuYrfCLecdJ95h3eEZ+77zzTndMXSW97IH/u98f6hJ9Kpnyw9R9YFmSOleYIyeJMfD94osvepkQFv4pu1yRziQ0K95jKqN8uM9TnvL0/02h3y0U6KuTlxUXlRR+F8w7pAHpkoHV/fffz7bZehtbffXV/MzWmtoan3fPFg0zpjcrywXGmbY85+DsyuqqmQDEBSDnUA1W9WIOGSw/HHYNRbb50lJmwIT59OyXwuwctINbb73NB04BPcwrS40e4+MEHHzOfHyYwssvv+QM4tVXX7UzzjhdgHu07xe/3777+qwfKoV4kcqZHeRTMAvCylnmy7PQyQdP3V9YCY1GALHYi6MXn3nmGZ+1g0SOyQcC9CknjgCE/GxdxQFYL7f88j7IW1dfa8NHLOZjH6PHjPJ3SO/Y6jnukN/sUYS9nrUJnPXKuMXZZ59jTU3TxdQKHdA9fZENKkcwMcqLQ1fylKc8/TsIM3bKwW6hQF9AE2cg9LtAAbSztsuuu9gll15sV11zpaTdG+zW2271fdPvueduP7IPqZetdEtKS/zM1xtvuN5BHWk+IoAR88PRRx9tJ554om97y4pe5tdvtNEP7De/+Y1PRcTMQbwAJ9MhWROABHzVVdf4FE4YDeMJe+2zp0DxLPcL8DOgzAEeaCAnnniyD/QSxxFHHCE/aBRZn7nDrJlx48bZEQqXM2XPOftsu+D8C+yOO+7wk6xA1c6ubk+Hz70XMU2SowuJCzMOjKu8jP3m0870ID/oWxTOyk16fqc1NfkzBn85kJx6ZdUuV7QhtpqA+cDMfDqowmebid1/8Qs/gISppieccLw1TZvmDIhyCHWCJQr0D2cSh7SG+POUpzz9Gyib8X3wFwr0v2sExkTmGMCFE5iqqiqsobHOhgq0hy422AEMMALoll9hOVt5lZVnglN/YpYJs0uOPe5Y23777f034S6x5BJ2wQXn27rrfV+AOevUJyRhGMpdd91pvznwwJlSLmYhzDWHHHKI3XnXHWEh1lZb2hprrOnTLI888nAxpdvtxJNOsKKSIgdi0tPY0GgjR4xQemP28EOP+PjCmWeeqe+Ps7322ssuueQSzwPMBZNTJD1jUtroBz+w+vp6P5Jw/fXXF7NKObizNxCFFAZZlUeVFeXFOxjg9ddf5weEPPPsM26rf/2NN33wF/BH82DQlXgAftLoZ/JKWzr88MN9HyIWbkUHgg8cfGZAPSwai7vJKk95ytO/gwRMsdiM3N2Ckzr1j3V55Luw2dq/imAeA5nC3J5BDHgW5/bnn9ue6ki/DHayARw2csIIC6UKfSyh/xmzvPvi8y/8IA/MKphxsIljJmIeP9Mvt9tuW3v66Wfs/vse8PUHSy21lJhGypnAtdde74d6sJmbh53J2hGHH2H33X+/n926/nobCKBn+MHdTzzxpMfpu3pKY8A04wOtSvN2P/2pz7FnNtAWW3BMYaM0prEO8jBCmBJjJH8+7892irQRGMgWW2xhN9xwnWtTMCYOtoHxHXnEkXbxRZf4wC+zg/6b202e8vRdpLCtcu+FJSVlh+ZB//+JAH/MPhGbBRTnykDkD4maRVYzPfcjnwOfM7cgPYc9+TFRMYjM4THBpp7RM4KHIU2aMNlnF6200ooBkNMZe+WVV/woQaTwdjEUBsK7Ort8vn4A8M1tt912talTp/q2FosvsYS0gnOdOUSD22xB3dXRbb///R/EbK61Q6XV/Oncc5WmPs8bgI879o/H+foHDgKH2eTbTZ7y9P9LgH4ymTi+uLj0tIUF/R/p8li+8373SLgvxsB/OYaiC+AMM8AsFTGaomIOLoexYPIKZi9m/MAQeIb9PZVJ+vft7W2ulTD7ZiCjYjuGiZMm2YNjH/TtqVdZZRXXBCKCOb355puS9C/1gfa1115bGghbQCxU08tTnvK0EATop9PJgwsLiy9eONDPZHdTn/17HvT/8wntINzwL9wD7P3BHfMUTAE3kJjyygBvYazIZzOhJQwkzEAMCEvod5PPQMaRpzzl6V9LkvDprBtI835hoQZy05n0sNxtnv7DKQJ4bP8RsA8EZQay5wb4EIzCt5GQADA3wIcYbygsirupKQ/4ecrTv4PodwW+gnShQF/SYdh6Mk95mk8KzCT3I095ytO/gxzvFwr0M5lUHvTzlKc85ek/kBbOvJPN1Ad1IU95ylOe8vSfRAsF+pbNNDJ1ME95ylOe8vSfRQsF+tmsNeQH5PKUpzzl6T+DwgLQgNkLPGVTYF+QSvV9URArWLL/vjULQ75SNTdlMDCRuSfH557nmEy4MuNk4LP+xO9cWP1u85SnPOXpf43AWGGkcL9gmbKyss8WGA71aUEmnRqXLcguviigT0LYaoB9XQqySpQjM2eucg33YDm/YQ6c8RovDOfaFhXFdc8GYWFXR3ainD9knxtzCMR884h5cJ3bvfsaGESe8pSnPH2HKYC+JbJFtnxZrOzLhQL9tEBfSL3QoB9TIjICz0MPOcxeefllKykp9e0ECC+dDvuyhy0LwlL+aG8YVpGWsMVwafjNVr9FhcW+yRfbK0enTXGwCBuERXvSl5WXW2kZ35RaqfzwPQePFDsjYffIQjkxlDgMRcxE92w2xnNnKnExF/2exZAGFlt/piAX/dbFf/lP/+G/mdue8R/+wt/NyUzCA/6PFk3lKU95ytOCEjiWyWQnJvtSa1dUVEz694C+gJwVmof+9lB7/fXX/YQojs7jRCf2dfFwlTK2BAB02RWSzceSYgyc+BQO7A4bl+Hw78AoZhFlCLBkwCIGaCs+nO/3Lj9x1xaK3MEoigT8MBAOCWHPebYghilwhYngh/3knaHIkV721a+orHCmwgHrbGPMFT/9vylWHL5i1RkLTCSnnYiJwNx8U7J5MpOIyE3Ia+TYvdLf6L7/NU95ylOe+hM4l8mk3+/p7vthdXX19HmhzDxJ4LLIoA/osVHXMcccbZ9++pkfW+iglQM0JOuq6mqrrKxyCZ4zcGEIYcVoWoAfVo4CojCA7q5uP9KvpbXFert7hJ0Fvk8MfnwTse5wXB+ZRYrvFeNg0zIGN9Ip9pwRwyFswtWz/guJSI9jsgim4QAtFy5hgzOAHKYSATuOgibtaCkwD/IIo+AeTYRTrEgjGgkHtFRXVUsjCcykvBwNpVwaSWAg4bk0FIUFc+KKuSswE+IvJHU5N5AiZjCQKais8U+Z536HexhK+Cm2O7Mc3P/M+zzlKU//KQRepNPZF4RRW8p1zA0lvpGeeuqpwg033OALgf7IhQf9QmtpbrGjjzraxn31lQMbiMKGX4Aj+9kjKc9OAWgjAnBxLP3vaG/3oxJhBgBwhUAUU00i0Rs0BDYAU/gAMVJ6Z2en7y4JoAP0MBXiZrsAgI30IKXjB7/sKY8GgjaCv2ivfL7nwHRnHjAKucCYAEtAcnYXPY+uEZEPxieQ+mGIbmoSoAfGIZDHJAXYo4nACNBG/F4MREwCpgDzqJCmAUOBmUT3gdlg0pJ/mIXCI9yIMcE80HTiuauPnajsfPyEa46hfbNpS/njf/KVexayF/LtpAu+0MVyvvUvuu9PA39DC9xM85SnPOWIzdYkLN/9+edf7LrMMsskFrg39fT0jBIw/EPQ1RhtsbugBOBMmdxkf5SkP3HiJAcygJC9WRZbbDEHrf5hAzq85wjBCITY76W9vcPa2tp8PICtiIPkDTOIuWQP4ETMAcdvXCStQwHMwhVbP1I3YAjQo0HAVKLvHKD0j7SQBz7FH+9gOFzdRKW4CUuqlDMdGAd74rsJS98GxoGJKmgXaBoAJmYnfe5pDxpNMHU5w9H7EE94HqUpIvINOPKIdFFGEVj7PaYthR8YSn/zVmAmXH0sJGIqujrDwJQlpsNvf59jMLyrVD1x9d/+jnDEMBVWcWGx7+7pDESMbKZZi7Ea/ild1FOgUAdzp1DuPuWMPPMkl/co//3LYSDx5ptCz1Oe/tsJ0FcfOUU4cCK/F7g/JBIdq8Tjpc8I3mr7A/OCEFLsV+O+FugfYzOam/18VSRLDuqIzqKNiDg4Jaq7u9t6BLCc5wqANM9odsCNgC0i+j/yoyPffBLfA2qkgROlcAA0IfGuf/j9yZ/y3n+Jcv5gXlWejwI3O6XFrByuPG2kDgB3r57gcJsVaJZ7fgFj4oQpMGbQJ8bDgeloHj4uIfCMwB/HwSwdnR1eHmgGfMu5tGg6MErXRGAwOcbB1e+5Ej+brclPBKT9QZR7wpuNgeAAcUxbKrNIQ2AcZBYzCYwiMIsw7lGRYxAwjsqKypljIe4HE5Yzn+i7MmdEPmhfzO+cSUths50zDAVNJEoPJTs7kQfKdvY8hSu/o/vZKTya83me8vSfSosM+t3d7RsWF5c9mMmmKwGOhSFA4dNPPrOTTjrJWgTexeroVdVVDrRI1kiHSJsAGhJyX2/CwQkC8FMCMMCzpLR45klUEXGPAxxzGOwAB2Dh5kq80yUCxQAiC0/EA9CyT72HpcAJl/z4MYV9SQfzYgGZL2yO0qlvuMXMA+4gkVfXSFtQ/jmRi+8BzeHDh3kZAeTdKp/WttZw+LjiA0iJCwaQQksh3Fy+3JTFFSdNwjUKPSMcwicM4gAokcj7gzx++2sd0TUKu/9viGcDnT8PL2eWef84yG+khfggeG5MxM1bMIKZGgfahq6Mfyi/jP2gHVZWhns0LAbZYTIVYi68mzl7S2Xug+tyrnkQt2scuUqYeR1IpDw4/3+2fFGeXMPz2Um/swpzXsHmKU//Ylpk0E8me7fWZ3equZdEHXxBiU79+Wdf2oUXXmBfffWVP6OzM0sHydTBWf+ygJTeMQOngL7DnzoVDKG+rt6lzcmTJs8GNHRi7NloBlFYSNCAHDN/AiAH6TWigb8XnWAwIb0AJUCPmYd74gLcK7C3C5jiM00c+iqXBvxEaYryFr0DqGCQMA7GKnp7eh2w8V9eVpHzR6mFK3HNmm4aNCdMS0mlhUFwQJByorw4ZAVwxWyD9I6kDciCZ1VVlV5HEbAz+4rzgQmns73Dj3MkPQAsdQAD6ZaGRp5nDr7jlB5nEKQjFxb+I20kaCTBfDXzO/kJZSIGxrgLuVN+Qp5CWXNPONHVGYi0AR/8dgYSHMdU9h/3oCzROmAOlcpjVRUMJIyFwDRgKpi8ggZS7gIKmkZgTEHDiZgV7fHb14yQeuXNtb1QzzMfc4l+68GsV7qJHn8T4eebos7T/yT9E8w7nXtYQfxa3cZmNdAFIzrMRx9+Ypdeeonbu7GBM/g6ffp0B48gA1oAEHWkjvZOSb+c5lRm1eqUdE7ADzCdMH6CAwsdnQ5aW1PrTGGawkoIeCrlnwO7W1vbbHrTNDe9ED9pjwD1n02Yc/oEgJF5JYonAl7idnBS3uqUXvKCH8qhTw7wBSABHsCm/3cAYZtAltOsAvCE82ih2pqamSYqyiQAfNrNJjBOmCog7XHpuZuxdO+gqz8kXkAMoI/GRdBIKM/GQYMc+AH4hDQIl43lh/R0iWHAoFO6h1kwbhCdxkULCfb4cA15CPknb5h1MPcxJsG7MB2XgfICTx/MhfJw5qE4MO/BLLq6Oq2trV3vkp4GyjnKb+SIPzCdwDhmOQB1FiPxxEFKEyXN/7STAOYB3HFoGJid0DLCLCt+h7GOwDSCuSqMe+Tu3W+pv49MW2HtSG78Q4yoqDgMosMwiJd6oE5w/KasZu+o/X+FtIdsUIuz8hTyF1x4ncunEz4Hhpun/0ZaZNDv7e04tLCo5Hw61eyNaP4pgP7HdsUVV6pzptSwBTrqjMzAaW5u9o4AgAHYRNHR0e4dkI6EeYeOG8XNN3RsGARqPR0F23eQFsOAJgSAwFQKY4VWXVvt9wzUQiEsJMQgWdPJiIdn/P4mckDW9ymVBwDUJ4DqSwiIHFR4H/zkvHlc/I7iAgwAoCC5zzJVcQUkGBsgbEw1Pb09cgnr6+114AOIkO7pvhB55buQ5pAnTx+/iJcb/YYZoSEQnwOM8oo/AAqQoz7wixmoVHUBIyE48hRmK2WtToyUOqEd+Awp5ZsBaX4jOaNB8JzD4DE71dRUu3/CDvZ5VlQHZsdYDSaXhsYGr3vCd21EDIA8kC4SwPRYDmbvUdrRTCKmRV3PZDIAuv4ijYFr0CLQLnTFj37jl+8xHzIhgPgIgxlcaAdI/LStXgkOoZwKguai94QVuRD/rPYYyjvUL3kt9LINmgeM1xm1nJuscloI4xY+nqErjAQTVTSlF1el365xwCzk8IPG4VN3+Z6rmHW4DxpN+A2zCgfe45QqT9u30+xtPmpf5NHv+Ud+/d+sd/2vEPfEls21QWh+Ys/TP5cWHfT7uo8vKSo9JdHHOacLRzT8zz//3K6+6lqbNq3JB3KR9Gtr62zy5Ek+SFugzgIQ0kEDcNOYkIKUZP1miiOErBINAtOwp0yZ6qYDOpx3PPmPGj3h4FdB2qSJEx1IfQqjHEDUK1DNZgu8w6HST58xw+f5EwaNm7j4B7DwjM4OILCVBKYjwDki3hcqTjon/jB3ED9AjZTIM7Sa0EcUuq5kLYBGIO+o+g0TQ0pnQBePziR1dfOLtJ/+Hc/TmrvOjcgzQAdg+WwexYGU7KYJlZevSlZ5oHWQH2deACkJFOGHQgBclBAvaxgk8QGoMGCI6AHITFrf6dshQ4cISKu93oiLsRj8kg6YJeUIGFZXV+kZzKXX64r0LDZsMQc70oB/0pvQe8oUrS8a/I/yTniUNe0soqhMcLyHabhJKsc4KEJySH7r6+tt0OBB1trcGpi4/BAng+kB4AkvCBUIK6SXuuGeMsM/6QToaVMwk2iwu0CMizDT0gQpA8oMzZB4KVdnSPrWB9jleE+DJS5o1lhLaNeMTcBAHOhpW7pHs4im97o2orKLGM2sKb5oJ3Jq666RuMYStDoPz8MJpiwEgWjWF2NJXKP1IdRlVKffzlTIBK015C1yEYV7noXf/am/v9kpPOd/7595moMA/VSq75SiopKFA/10Nn2WqvioRTkfl0TcfffddvDBB3sjjiQSQMABQK4/2ATQD0SCkRz86vWNZB5mtOCXTokESfvDFx0EUEJ19gYqfzAO4uJ3eTnSVLk6JBJmxjsFnQV7cGsLnT7pjdqnKApgAAvioKMiCWLHJh0eV64jwsToaEXqGEinnbnpmh6uOkpBPMyuweQUAVGYwQRIhCmgBBoYSgCQiKL8kGdAnyvPoKhjRL/7E/mNwsIf6SQ9+CVPPMP1D2tu4UC8C0AZOij+KK8ojMgPz0kr9dtQ3+jAgjaQSgroAb1cfVM28sxXXo4QoIcpDym/TiCMxEvZMEWXfLgfgS0D3YMGDfLy5D3vYAgwVtZ7oGkAYgAVzLmzo9PBHhAnpVEOSSsOMAUw1c49fDz5+o0co48cRFkSPoPpXIOEXeSaFPmor6sLA9ACWSBRpePtgTzD3GhTQQsRuKssGJuhXGkLpI17Z7yK381XKjvasYO92hZxoCWhCbepLXWjCToz6/RyoHxDnaCNkOJQN/3zQd8KjrYafkeATn7cKU9caS+065mr0JV+zIuzTF/hPfXMO36jvfAumrkFU4n8RuFTZoGhBMGMdDgDIY0hxXJRbUU1NjfCD6Uc2uHA9tj/OjvpWfj3X0ngbU9P1wnl5ZWn8vubSnCupIZ4phrL0YsC+sVFJTZ27Fg78QQxHlUsoNPa2jpTAqWx08lIXdQoI6Djnm/CPO9ZyY8qk2f9Kzbczlmd8/o2UOj83uT4p+duqxawESCN0yU0pTWki04SVHgas9tnYQDqPJickK4BcDoSUdDB6JQ4l6q8UzHOYNbc0uKdFeDAvEFcUWdwSU0dBomyWyDn6SbpnkYk2zB9EsAEBHmP2SIMugYJnA6N9IYkx/vgBxMNC9AcGeZJoZwoo6xLqYAJGeLPy6YfURYANqCAP8wXlJkP1ise/xbyIibMWfUQEWVJekkX4cHk2tvaPX/Y9vnKgUrlQ1lRLpDXoxxaDADLYC1lCNjDrHkf1TXlirTMlYFpNzfqzycPyIubh2iLOaJtAs6YufqbmCh/VlIjFWMSGjFihGsg+OmVpsbUXbRBwJ7yJ020Dd5jNsI8RhpIX01NjdcPbQrtKKR3VvlE6SdPXHmOcAKzow/BANAO057uYH5C24j6FteZ9zDhvpQzD+qE8Pwdfvw7/M36NnK8y+oZccOqaRNRuqK0kR8c99SjL/ZTPUZMxIU9lYUzgpywhRbiDEKO9u5ad+4+LEjEoYkEhhFN8/WV7zzTb3+nONyUJj+Bocya3osjjd7HVW+BorYdUchTROQy3IQ7iT3eLkL+9YR/ufr5rhFl3NOT+L0Ep7/wu38u54tU4YsM+ipvNUpW0nZ4g+rr6/WB16lTprpNf9q0aTZjRrOv2p3aNNWamprUkFtdgunpDbNy+G4mcIhmNTgqdNbv6N3crhENrKyZv/HW71X0nP9nD2EA5TxEjSpKC84bHc9gCrkO4aYo3utKp/eOKJCmsQJuMAS9zTVgQDBr7ZLuCCuy4QK6dCo6BR1+0uTJDng496fOUKbOQgejEZA+BkLpzKQTKRkb/EDysvKGHSgqA8KFAADCd2lNjvQA9nRi0k88AHVkmoq0tNmJsrGZ5RExVIj4ojjo3DBQQB9gJC7eQR7qgID5lvR7mvtVml9IhxzmDRgG0jz1AtDCPAgXKZtPuSe/lCuSNCAOg4jyjZZI+mEQhBmBjWsyaIKexhA55hYACMkeQSAqxygsvuFbtBw00cGDh3jYTNvtE2MuErjV1NZ4PBBtpbuzy4UAZ/S5uNwMmvND3iNgot15UsiXMgeDcm1W5Y4ED6PkOR5CH9NV/YxrVC64iBEj0fPbGZsYDuNOPnbijrYctJToOxx55Doz7Ag85+JmkvJCsimnwEQCiJPesOgwTPX1jRTVX8J9qAd+wxS8XfrgOuYtBtfD4sL+jvcwDzf76nuYuI+PKFzaX+RKSwk3aDnul7bu5i0oMMWQRzn+KPvc2/9Pop2oLSgpmV+VlJTf6M/8zQKQPl5k0Ie88igolQYJEwTm3kChwaVSUp3VydrawmyVpmlNYgxTxASm2dSpU22arizu4h2DccwEwu6KZEuDixpX5GhEXD2GXIOKwMLT4I77SBKYBdjuN3ftT7M/C9/3p9karuibfntcufREv0kD5YE0xePoGd9FjR6p1MtTVyQjQAwzCH7oDEicNHAGFd2v8kej7GS8gsaogHslvQIgIX5Jyfou2IGRmmASMIYe/xbm0N3d5eBA/Ji9Bg0a7LbwdlZIq9yVYE81aaBeMHFFafd85uKI0h3MWyFtvoJZ9c67iAiH+CgDmBQSMGaE/uU3kPxd7jVpIR6AlHh9TEFAD+OI9jhCEu9Q3Ei5fAsDplyQ5nsFuACvl43CATgAFChoCAHwQ3poZ6FceTY7BQCI0j0wjxCggrQLw3DgVNgAMn5J/4gRIwVQZS7VMyGBQXkoKtf+RL4pU6RqTJlodIAzbTzSrKP9nDwtpGGONAeaGbYuACJTe+mnmLZgYmhJUZmTE7+XX0AdPzBNypl4XINQvtCaPB0qa76JxjOituiMXb9haJD3ZfwoTL5Pian4M/mJmBJ5Iu7gFwAOAkRUPryL8hLd47x85SKmgnPmoaszDwf8YOaCQXi/kquRxjZ0yBAbLu2OiQZDhgy1hoYGnzVIfywsDO1kFpHTiKJ7aip31Q3pcsfTfr8XlDxPBbGEmM8ORUWlY3k299r9BlJBnqECOmbRQB8wCrM3wq8oIbM6wLdTGLBzCYxOKbCnw3Z2Av5d7tiThysARUMHSIJEK/VcHcU7sjt9r+eo7LyLHDbgEEeQyFzyU0MKZU8Dm70SZlUMDStiLn5RowqNjhvySmVEjS1yEXE/zwrGm1719z83vwPDi8jvc64gI1bLNEF/rY4hMCUk1g7Q2OlwhUV6L8k0Kz80QGY/US54xE9tXa0N9umcVQ72MGPKKNJePB7Sq9/lAomovOlInk+PUX5IQu6eDt7e0eFPeM5TCnIWw0q5eYRttqO8e9njMwTh/iLbtOcFLUedFamtQ22iR+2BDksaAHVWfSNJA7BMm6X+0SoIE4DkN2AAoyEsvvPZSfomtIOQUp7jDwJ8IvL0eZuIGHkgnnvuQwE4eR2JZkrBukfyB/gBMCY8wHTQitk4sH94A4nwKyrLBUKN3oanT5vuV4h4Bg8eZG0+S6l3ZrzzS4QNsPJd5CD/X/e8p++EfhZmfTHtF/NmNAbDN3OUh55RhphxGGQmQMrS/el9iDdceY4UXt9Y7wCfTNJnc/01yYQOBIQq1yLZkLGlpcWFwqB9RKa+wEx4RhsmTK6Ri+rRGQ3MSn4hRe/fkg7SRpphDgA9oL/YYsNsySWXsMUXX9zrjOe+mFD9INrexLUFtAa1UYQr2mrEcBCCoskMpDOKd0GIdMUK4h1K+1ZK2/M8C7W0AKRGd4k61G8WFvQpJGzgLzz/gn3+2RdWJ9AgQ50CZl956o0j7ZJHmKaGQy1j8ChsZUyB+cIaVSYdOSw+ijQFCubbmAeVh6SXq2RVdpgPzpRLXXUPEHjDkbTFlc6NCos0mGDATA2WhtvdHaYPomHQiJlOSB6w0RIG4XL1Z/4bqTEwE4+DZ8QpR+OKXOjsoWH3J/8167/Z3lOOuTtV9oCOmLv33w4+6qxZMZ7ZNCy9Aviz+t7V0kDiDV6keuU/CILwAVYkTw+TsPUHUPGb58FkJclYHcHnqRdLmlYZkS8kJWaxkFZMKtShh8WfvutTx4UlUEcQ5iIkYMoMCb1a4BGZ8jy/+talMXUcTF34pQN5owcsRJRV5Kh3AIC683pWfMyoSebKHmCiw4WOWeTCA9IyRJ1S93wXEWkmT8RLOVHHfOOkgoR5Uga0ra6eLhWn8q3wfQKB4kuoLLx4AVHuvEgDcJJHhCTKHGDiGZJ+hST3/sTzuRF1QBnQzgfSYEmmgCVaNJ8DjhF5vc6FvAz15+nsR5F/8hCNe1BGgCVph/g29A8mQDADLZhLuCeN1Bl92u3/qtOIQllwzT0QhWcZn9pdV1/ng/RoG5jEwAY0T2b10Z/cMjBtWg5fQhvIheJhEDdlTPi8iwAf/0zYmDZthlsUGJMBkxBKMI3NqqPQbmnzoU/EPI/eTxR2eXmlyiGtNtesMMM0Zm/3OW3CxyDUftEkgpkpaJKhPcVs/fXXsz1+uYcz/Vlp/3aCEQkbp6t9b6Ry/YBns9fat5Aii6tT36JE7LjwoK/CEdgcdMBv7PrrrlWF1XhNJlVZrqLpT83TG188roaujkGheeEUqgNKuuPwE+zTtXV1VlNTq0IusCVHLWG//e1vfXpfxJkhb5yUkeKIiDTMulJZ4d4dReL/gh//MRsN/B0akDv95f5RWJ6OqPHg+O1MQy6aChi5wCSS6iiSgGAcuU4TSUSJRLj2iMlEklN4LkbZy7e69gsrSKFRp0vrGqQf0kDDAZwd/B3/yRNOnaxAGoxuY8pEmp+6xtybOgb5EkXlRwMPDCGUm/9xn3tfoDLIKCDgAUZCWPGMQlGAMJfgK4TX31HfOO4pVxoujmcASJDgw28c0jsCQYU6SgT2LikBHDP9ciXsMN0QgJgxY7rKgfGlhGsejElQe/iPVHjMYrTFiZMm+5hSVmVHmAy+wjCICwku2jdq+vQZqg/WQCQ9DtotQMHYDAO3M/R+2vRpXlZROgGQTjk0GRgMg5PUFfVJugAA7P+YQSgTiO8ACMADLSoyj/lkAW+LsxPlGH0bEc8AFups6tQmz3eNwJJvAW5vK3L8jto4pi3/pn9Y3OsdZpceb5th5tAsP0ip9AWEm2CO4R1XmCrjKjA/X3+g/GfTs5h9f8pFQ3C6kUbm62GyrhEwxZu2jBY2eswYq5dkPW3GNAkZYqbKXwDgII0TN/kKQpu0PvUpABcGSF3zPvJD26DcmboNIaTWS4rnOX4CMwv55DfEO8yZjLWQHuodIZbJKm1trd7PQ3kGa4H3R8ob7UPPwDVC4jdm2JaWVtt2263t2OOOUz7EMLwQ5o9oY+p7X0ioWlrpo7fnUjuf9OWXX5aOXHzkXQpgy0UBfeXR9t7/N3bHnXd5gy6gguXUbJQg/seeB/CETq8apj71vz91sNELFUgAFAXgYHrqaafaEUce4Y1rQQpm/ilqcTnSLVwYClLtTFhUPvmf37P8A9ysKvb8SJuh44d/+In8hXTPTL1uyAoNhGehsciRd4URGEq4BsBHOwkSSiTFkhZAA8kEIHEGoDLy8Q8xFphHh/ziv69THUGMB2m0W8wnCYDBQOTPVwt7xw2L0KJ4UzAbPefe5/d7Y1X+uArpM9kobyoR7imWAaA/N4qe938/8BlXr2r95Ik73slxDZJW6Oh0+sAMgnaDNEYB8xtwd4lP/jD7+BiIS9dMBU77GAn5RsoDGChfOnRDfYOPaQDArEmYOHGi1wPfYlaJtFHipt4APzpyk0A2WgOCuYpzHRoHNbo/wIEyBESj9DJAysC75y1HHp5caHvSHJSfaDA9Amb8RO0soqgNERfP0XJaFCf+AdCoXiN/RKmLE+WJDZsB5UBIxQFAaVukGSIsHPmN2iUAF6WfK/EzrbW+od7NZkTki+HkN4ovIpiAhyPHK0CSNCL8VTOoL+YR5RksQDDCP2WHeYU6mAXinWrrmHPDjCVMliVlJTZ06FD/Puo71E8YiA/p9rRTbrn2Q31Fa0QgwkMrYNEn2ihE2ZNPZ558q/sQVnjbn9yvmBdp5XvGrQYpjurqGlt33XVs40029jwvCOVA/3NpTmNyjwbE+i2kgq4SWI0V6G+4sIuziBCZ8ejbHrbnP/zCisV8UgKXPnHGJMDT2WYFiU5L6XeffsdVWEk1hDjmmCTbGiQYOROgqKPAKb3SCqy7td2OOPwPdsqpp6jA/nmg7w1pgAmkPzHYTCP1Cu9gW4BZg8c0HuyuX339lU34aoK98957tuYaa9g+++zlNmn8fBN5w3BAm7OavAHmKGqQ/kwO04Fucm5e5AH7HdIDUgUdBIfmFCiAomsKkk6CthDMU+Qt0iZ6VU9B6+BdmEUSOSQpl3qo2y79FjPpVKdwkNA34TtMXznTWs7RuHF0lshRp9GVsuMauYj6l4WXR79n/Sn85nn4TRiRP1z/3xCd1csm12m5Z0YUWgO/AWcceQGEAXtnHNJCfFyB97rHbIFmQr6ZxllWxkZxlS7h0tYAfOzuHo/aNdVE+DBZ1nVE6eKKH0yf1AsAF5UD733ap8IMnT7rQKiSIsceP6ZTQJixLkCbTfu4wtDIB2kBOAmb8CIirNpaZk4pXhcc2M01bAaIv1l+MUUFjTOqKwimQfg+sKy8DxkyxJkU4wph/UTK08A0TcqRNsG4BVeAn9Ape8x4MCiYLdoUwOz9Tn5ghNGYEukBnDFhET5mWp95pHKJ1htQJxy0RNmgYSPgENbs+QmMhgTgD2bBQC3bk6CZI8HTxqMB/f7fkff+v7+NPB9ypG306DG27LLL2GprrGarrfo9r6MFoUUGfXGxQWVlxU+J061Ix1wYIsKUCuDUl8bZB809VqzKoWXzf2ciZVPpCDFJSqq8lIAgrswjjVbKQ3cv2yv3WEaNoFLfVMXlVDCfP/eIvfnwWDvlxBOkAh3jHSRqZItC2JlffuUl++iDTyTd1FhbR5vb8oNtPqlGxKKYVpcImCKJioy0g21YLU/Sr8BMaUV9TKvx96jChg4eYveOvddWXX1V76jzSzQaOjn5ilx/8obFdR41SkPtT5gCWma02AV/Od8mTJpixeqAFmeqmqQ9gUJlvMQKfWdKPZMrFrgMklTLoK0vmpI0wvRPpBK3P6oTMgsECXfuFGZwuKSrjhFmYMC0kSrlVGcJlakzApUZHYlpiKjWDLL2oIbzLMdgACTqAkAIDIjxFH0HUBEOYeg910jSpN7QeAITIQ3BpBh1MsqQq6d2wH0gL+Fwl+vYUWeOxheoo4iidxGjiEDI79W2fNwDcJJz+67AjKgAqMgsBQByD2GqIBKYAaCMzZpZPr5yXIw0hB3iZcEag7SMI6D5oqkgDc8cd1C4kyZO8vLEP2BLWfhsMIXPM4AYMxZ+XdNU2kgTg7EwA8o8AiH8ADARg4YIm3L3PKKFKB9hpS9TesUw1c6oH9KOLV4pF3iHVe7OsNSWuKf8iZfwYZ7kHcZBGnmHU4r5fK7kdan0EwYDw5iTMLfQXsnztKYmnz4OhTKcFVAUPnUHo4KZEFdfEpNgSAfTeNHeyOc/iyhDBEO0FNwPNtrQVlllFa+nBaFFBv2uTNfweNJekuQyMqrYBSWElz4V4rFPfWyftXRbsSoCalHDbOpVBeu+olAqjqRNEkd1UuCqCcvKbwGoFl7YyMoSW2ZIvT33tz/b41deaueccZodcdQRAo8FMz15JVO5ud8QlTl92gzbYZed7K3nXrXiwhITtLjZwtVUpU+feOVIfrMCNaACgWChpA+YRVzplELrUlUpxx/WV1nv1BlW0NFjd9xzl621zlrzDfrkPyZpJMywoCIZ5e8/LzgiNW79sfmZ2+x5kmu0AwlJ7cUXnrN9dt7dfnfyyVY+dLiNnzJNQIqtu9UapPJObm+1pBhuQprTjA5JMh2dllGjw2asHFuhOjJgVegbhiHF0jHVKZVWtr2urSq3UUss4Tuirrnmmj6ToX9ayEvUBKOO5p3On81fB5Ls73VAZ8BMARhx71qJ2lQwNwH0kobFWChzV//FEJyZcMWhlYjB+HNnLoHJ+AC+yiAaqOfex0+c0eSYiVyY6UW8jJuE+MlqyO/AOgBYBuS5333kd9ZzmES4jxwAA4hBwTv1HcLgXTQQCDOiLVNPbvfXN2HsQqCs/LpELOdgj/PwYTRssZHxGW8wHqRO0kU50f5h2v6dwmTKK9I6oIg0jUbHO8qbckAiB+RdUBDT4Tdl3zR9mtdZEAQC848YMGlHEsfWXizwd41JcTHgiWZEP0QrijptVC5R2XHlN/mF0cCowngPzCIwYfwA+JjNoP5hROEAmnyHKQ9tOEjzQduMXIRP/yzyMFXfg6UFwaQpj1123cU23HCD+caMiBYZ9HsyPaOsL/2WQL86koIWlAD9hBrNkU98aF919Dq496pxfdUllUo1qOZmlaoYunzU7XPVqHINdwA/W7qUqWGuMaLRXr3mQnvm+mvt/HPPskN+d4j1CvTD4K17nyc5mOqahEtHFa7fuvPCYoHYz7bbzj76crw1rLS0SrDQyuT6sklJ1KRVTgBXUdtoZXW1VjGozuJVzC6qsDaptlkF3lBaaQVFMVtsUL1NfOIfdv9fr7FbbrjGttpmazGnbzeRkSbK+vK/XWWvvfSKYszYoMYGGzFyhNU11LvkUsbCK3VKpokNGjzYbZy+OMo7Mg2clM6qr1AscXviycfsoP0OtBMuusxql1xaDc28g8XiRVYlRtWnRh5X/NgXexg0cxNbAE3s+EjOLqkJIJHQmdXEQDQaWpc6taX1rLPTHr77Dttrt53tuGOPn688z0HUjf58HrY0A3KASh6kPWpw3hWNPT58P5CiJ9E1amW6+j/+C4NsdPII3AGpMCML8OfaH/i5BoYCs0BK5h5NkDICMNBc2ttZTwJT6fHBYaRw3nlYCgMJFMk6Yl4BDANjIy0RMHJPMp2UDdoKYAsBHAHEAHWuIZ/RlQ94HvkPfsM7H6fSLe8Ih3IGhImT/FM2QQMJIOz1wG+1NxgFYE//4RvaH20UAPfVtmqnSMjsvcXBPyF/QXolPr4D1AFazCwwEjRL3yOoHCdGID+sT2hpbnGtAUBG2oZJw9xgXtHsP0xwAH0E0DPzqLhYU8JeXTwjnTAHrAq8454BerQNrAtBkwogGg3qzo0omyBvReUflff8kZe30jtY/RjGzW/azK9+/Sv74UYbqf8kcj7nj0ivghDoFy0c6GezvctlMvH3JEHN28j9LQS4Yub4g0B/cmeflRYWWEcqY+O7+tSRzcopcLmq4ri1JrAnksgomVEL150eIXEMram0ptuvsJdvudH+dvH5ttd++/A2eJpJ/X8TVghPMpk1tXfZF82ttlh1uS1Zy6g5labGrcZLo9hvr33tndaptvVJh1kyVmKFKkFfbac/oNQrVpLu1ISATx2zoUQSkfritJ6EAF9SAmq8/AytrbLMRxPtL789xs4+/o928KGHzZdGgtnkg48+ss232tJmTJBkVF5r2ZQkfjEeqRvSKOhs7NcSs8qKMl8kMmL4YjaEaWvllVY9qNa+v94GNnTwUG8AdFL6dFVltT359FO238EHWlX9cDXwIZLCJAWWFVlcHSZeJDUcdVZ5BPgsy+KeKmsc3Gh1jbgGq1F5VdVUq3OFbYOR4Jh3nBBHHt+RMNWexfq67LyD97Ndt9rQTj35dOWIAXuxINVd1BEjNzfCXPTpp5/apZdeqg46xUFCnkPHFKgw04WpizV1NVan9LDfzsiRS/hBMwwQ1tRWzzPs2YgmEXnTfWghuf9zHTfqxOF3rlVG7/r9H4jAZv0O+Y3AmquYie5hnGgRAAk2fhgBg8X4c60DRuoaB9oGmkY0m4vveAcjkRPohWM5GaQMfoJ2gnYTZnE504JxELczkllpooxcOJipIfr/fh8R4E65k//gP1yhUCbhGjn8UgQwEbRfH6PIlQkmJygKB3KtQQwP6R4GAugTBoOZTMmE0fM94xgRg4SRRMBMnivU5gF7gN79K2jCZ4yDo1hpQzBZnjHoDpPy/ZvUpivEXKZMnhy0A6WB8mV8BfMajAipG+Y8ZfKUmWmOSCXp4wo8d81GaeiRxkOanPCeK86B3/Yn2gVrKmi71AtE3e+115627rrrLbDQRJ9XG/ustLRCUmugecc+F1IiVlCC31/YmTsQkmObKusPAv0ZPZJqVKnIbh3qzKVqGMJPaxRYlqqgv2jrsTYkCxWWq1D9CNDnOZJA5z032Lt3X2ennXq8/WSbbb2y8N/U2mHTWtqsRJJqVlIqYj2qbaHetba32/tqADPEbDJqf3FJ4/WSGqyzxbpbmFrVZhOmTbSP3v/UbPhQ2+Lk31phaZV3HDorjbiITiLwTyrsjlTCKgvDCtFJ3Z2qWDpQ0qrUIIeV19iKgwZZ59TpdtY+h9meP93Ozv7LX+ZrwBmJ5eGHH7Xddt/ViuuH2uaHHCvNQY28u92SiR5LdjNm0GF9mCOkprazZTRzgQUiaUnnibavTVhuJYUsipGEVsrqV1Z8SkVWY5o8ZaKlVACZjKQhFVFBNmgoFFZa5TSz7P0+XJkehzZQ6MwB9VeaBrZiaRfFcmnlvU9e6SwliuurN9+wn/9sc9tn3/1cxefEMMwBviWErjCM0KE94jnoyaeelMb1M9vkR5vYqOXH2PT2GdahNliciVlvd681S2IsVJ2kpC1OmTZVbUoMSsx39KjRdsEF51ujtKzI9vz/TRRd/27Wv8NzP5tzf9H7Wf6+iTDjIaQA5Mk+pGbAPZiZ0DqCJB3AHgByZiDnWocvZgyaBnPY2WAwzEAL0mXkH9CBkUwWIGK+AYwAY65h4BIzJ4wjYiCkrF+7Jm/8lD/6Bf75PnIQ/SDqC/0ZQbjyLtxH36BpeJCELQdQ+/Pcla8iv0jtDLrSzsgXjBbJnqnO2M2HDh0i0B/kQA3oY8IDLF1kV9hhJlcYkGfxZ9NUtINZbTWXat9SHO0AcxfxokW0tkgbUTsnXZjXYGicSeGD0p63QOSZumR6J9N/+T56jga5//77uYl0QUGf/qX8vFdeVrFy7tF8tqwc/TNAH8Cd1tNnRzz5oST5tBU59wdYFL6uZQKKIeXYImnQWWsWcE3sFLBJG+gP/Bne64Mlaiute+zf7ZGbL7Phiw214myxpfq6BR9xaxNT6UyKAaiSpXjqr0DfAfo0CgGitAyYQFFSIIX5oqTQ56armfhsoUxaYKJf1UstbT8+4TArqq2wVqQrMRGmx5UJ+EvUEGoFeqOra61LHe2d5qmWlKhfrHeTpcI3FleIiVXYmLo6K0r12Z8P+qOtMmKk3XjjDWoA4SSqb6Li4lK76e+32IH77mV1K6xmB1x3t1U2DFEnE6dSPHR4Cg6zR1bARkfH9MJqxCI1kEcvOM3eeWasrbPhus5kWprbwqZu8pdu7nKGl47rPybmZ4qUW3Usla13Qt1nc41brE2/eBHqQEKNOjLSDfbNICninOTFO6i+SouDxIqlBcQKpV2UWYmkWLf7YyeVVIdUW99Q5wOPTFGLTqtCskJ1B7xeeuklu/fe+233vfawocuOtK5Ul8VUV42VdVZSow5ZoU4tLYSB2RkcLiNmcO+1d9qLDz5jjz/xmC2/wvJeLv91pDL22qC8c3/881/Rlf/5kfutCoye8sApgHcwY0WzXqJnMAvqgAHyD95/37766muXshG22AaFoAFDTIBol8wp/+KLz/0bmAUAyjRMvueeZ2geMBEAmIF4F6JyYE18kINgrm9EbSt6Ft1HRP4Guv7PI+Ib4gjP9E4NnbsorMg/Dn/RGIivEVKbRQAD/GlLaKAwBjQNFoOtvPJKzkhhoHzn4xyYqLwMwvRRNADyPXHCxAHpIv/CkbpaN81S/lEeQz1k7DcH7m/fW+V7C2zeIc365unSkvKNc4/61fx8kBKwyKAPyE/o6LWjnvpIIBmmW3rB59yg8kKrVoOiunkOAHXL3+eS+tslycT1QNXu4DS4tNjGNFbZxDuvsTuvutAqFhtuFYNHW68AG6gqKxLzKFa4hWro3pilOpZXCyhqrRhQqSyxxRvrrGV6q30+tclKB9e63bA0VmbL6t0j115p0z771OpHLWG/POtE6xHATOlo93RSMTTW4ZVVtkxNo4PuB60zlCcxGAFlUmDYI5CtVKNRDXslL15eaw+ce5mVqGPce7fAu6piZiOfGxEHkvQZF11mp/3u97bEWuvZLy6/xcr0XQYzh5cQYc8sLS8wt8mqkdZnE3bTHw6y91970k7+6zm25JJLeqec3t5iNQLie66/xR648yEBaLnF02ElNEyvUGKZlHHPh9QKdQBYnxqhnue6R9C09BQ9Tb/0rb8Q6YakoC6IM6Tj0rLEAGMdGTHLtCUkYVkG8xQMS9/RsXPfxgswH8hvYcztmuwVxEAs9c0GV52pHktkJKWxwCsjySlWbFU1ZVY/rNGq62ttyLChNmLMUpLcFrOn73zYZoybbPeNvd9GjBj2jeX8v04RAHEFaMLPWc/6O38WKtjBiHEBqo/v4tKw0pIiADYGsylz31jOtY7gmJmFaQltnLUBDOgCjExxJfyOTvUvtQvWiACiHpPCJsxg/pLm0RumA2PKYs8t/M0yfWHKCrProjgjhhYxjIj658kla93rf135P4Bu5D+64j+SwumfjB+gvTJ1k/zSnhFamFmFgzmw8huzDfdoGcyKQlMJ421hJTfrFUolAA0csCcd9OeDDj7Ill9++YUA/TKVQe+dxcVlO+Ye5Wp2PumfAfrFyuinLV123DOfWELSO6CfVMYAGYq1uiRugyXpI0lGxLTxad1J+7xdjUnPS/RgUGmRQFUNT+9a773K3rr1Bhv1g41t5V/vb5P7aLgpqyqRhCmum41LtRdgFQosiEl4QZVaRXHcyvV+SmevTezqtVhRzEoL4j77ZHRx1h4750yb+uYbVjNysP3y9BMtMWyQtauhUQloIXWS8JetbVCasvZx2wxrkWQNPPJuUGm5jaystgmdLTY1EU7oqioqt3fvvN+633jfHrj3PqsTULmNeh5EpceUvhPOv9T+dOThtswPN7M9LrzWCpWvjNtEqb7QMGZS7paZTkOzHXb94QfZpx+8Zkede5rVDar3Dsbgc5VU3Vuvvt4+fPcL2+bnv7JWdZ5pUyba5PHjraN5mnXMaLIeZu90qxOpoVLQlJmXHLo67V7pC8xB73KN1M0DSlJWqlhKBZ1V7ZaUFdoev9jTuuuH2CQxxkrBeE9Hp3d4Oi7TWpH4kl0CgC7s0Mzh77Y+dXL1JCtQYygsjdlWO29rdSMarH1GC+qJdXXm7NgKq2XGdB88pjx7W7qtu7nDvrfaKnbbrbf6SstosUyeFo36t7YASrMIYPQ2oP7BK7/Ht/8OfnkSiCsutKlZFD2HZsYkF+7538dDXKtl8DxoEEzXZVpvNyYpMQSYAoyil2neuftZ+3KFMxU6dGUhVXiv9kY77MckPDb9oz+TtyB1M5ieG5PJXTEd4h8GQEp9zK8fkwnloqCQlEQzyybnfPxBDAEmgJkTDcLNSepL5JeZR1dceaWttuqqYZLKzPL5dgoHqKQuVpgH5x4twNciJX45XT5cVNB/d1qHnfLcpwLtjLWrcEhEPcZ8UbXU9oGgz3tW334oZtEroG8sLbSOZNra5GpLpGbefY19ctdNVr/y92z0Ab+1VGmlPkgI1IutTFIq3ztg6QahWNXnhY2pqVuV2NQriUAVU1Eo6VFAVa7wG8QoXr3gLzb5zdesaHC1bXrkoVa30nKWVgPzWlMYy9Q02OCyCvtQQDalt8vNRpg7GgX4o6vrfbyiV9J+k95N7umwgsJi+/ixZ2z62Kft7ttutyVHL+Wq7jxJ0RQXldrlV15rvz/oAFv2Jzvabmddohec/jVvGzV4nFEDzHS22h1HHmDdk76wQ8861sqqK13ygmhof7/8ButNltvJfzrPQTut8nR1VGDb3jLDOlqaBaYzrFmuUwygFzuvOkhYe9BlCTqVfncAtup8GXWYjPKLDblADb60tELV0Gudfd2210mnW8GyK1tdUdxGVrHiUB1CdTnTJq16gLkQRnt3pzU1t1pc6WAm0IcvvGhvPf6wnXDRGbb6Jus4QyiNl1i7mOnUrlbPUwrTgfwWJLOWauqyS8+6wBqq6u2OO+908xHh5+k/iOiruqhbziTvdv403AN+ATgRNHL3ufeRv1mENkx7CxqKT++l3eC4z4G9z1Djme7D7xy48w2MRv3VF4qpjUeTEQgTrdRXKeueqcL0Cx9gl+N0QGYX0eZ940fXWHLaCgP4PrOLDf8SvjYFcxDxkgeYEXb++x+4z763CqCP9jMwb/MmQD+TSp0eLyo6LvdoAb4WiXNtqIJ9dlFAv0Sq+yuT2uy0Fz+zaQLbHhXsIAF3tUCI1AwuL7JKzDv9alvKgAoyY5+2dUuqLrCEvkkIKMrEFZeuKbXXr77IPnzwJqtefClbYv/DLD54mMXSPV4RJQVFViF/VDlo6ANK+kGjIY4mFXSnKpOBY0wxrL/NKClLVZTYaxddYB89/4KV1JXbhpKYh621uiUlhUKA1TI19TYkB/rT9RwzBIC/tJ7DADD50BCJMqGG1SaO88KDj9iH195pN99wg639fQGYl+W8q4FKw+9+++5rK++6p+1wwrmqRGLyHNGOZyPKSkVj46XVNE+bbM8fta81ZDrswFOOtOLyUgdI0lSkMrn6r1dZUcVw+/2xx3njRTqXuKF/kt5RM8W0vCPxTmG75KLG6B1HZQZYT+nosYmqF/1w6ca3FFCnqJMWVa/G2j7hS7v4vNNtg1/uZaVLr2h1CntUXbWnM8o3cUBINmh9X7Qx0GW2fGON1Urtf+Caa+yeS/5iR/7pBNtki02NMxVID+MNM3pbrCMRtC8GnstUXkMLqu2ofQ6ziliZ3S7Qr6mt8g6cp/9titqZt2kc7Y9Hft/vvf5Ciw/3gdxHuJ0n9e+M3+xXPciZC7b+aMAcBxPA/IOwg+TPuAeaw3rrresLRH0m3QIQ+KG+vXssFrsp9yiYsOafMiNzN4tAgDYzXqTiyyUFNK2oRwKS8qKYXHSIw+zEs6TArFPSaFIclgoaImAezBRD6wUxXAovl/RYIvBOSv1PJmMmfLQ++UfxAvAzAt6sbwJm1qoC71J41E9cz7BMSGZ16Z/KZrMwTBexhIBOQMZXsxqDKkTPMG7XiMML8gR0pbZUdZ0VKiBgmXDdv/6VScofVlZlS9Y2ulrZNG2ahxLc3AkghgqKlTeBZXF52FkypCFys4jKJL+f9aRtSrLAamOSoCWBx5l6iTTk3kN8BM1gL5uB0bgc9JG6JalnsImKGSaQOiSF+ECcHJK4zxlX/flAl8JNswleWaWVV9ZIk6i3qrrBNmz4SKscMsy6K+qsKx5m88RLyzzSZjXshBo7YzKeCOJVO4BT9Sb67JOp062ptd1aOjptisAfCamtuVnpxyul7CXrRNekfrD5ZVJyaiC0gXhCXaonZUWlLJRbwCaep/9aCm1c7URtDSEAk1+Q9IPtHwDGYTfvfx+c2q0EtFmuu5+LnuEncv38JnNOfvv0uy/J9hZh5h6za8J00qG21FJL+arbDTf4gW28yaa20UYb21ZbbeMzEumnCwr4/Whi7uq0QD1CZVWXu10k6kPNUScFoBjvw3SD5A7QzuKss4gnnfLMIi76OIAv2LcyMYjlGqqsRkBQKS5YWFJsQ8UIKgqZUaKQ5K8bEBPQD64K58FSbqwCBjq69AMsLFSYmHqSCp9UIIWydqBXYcTiAhb54z0SL8yDQkPSntDVYZ91NPtsnqQAqbJIDEj+ZpLQCUZDnpQiaR5xG9rQ4DuKNjVNzXmaN0UhMbMIplgiqTcaRBpIpBnm9llPxib3wcQKrIS9xQXWXmj6DLBUMCJCZluEpLH/iQMwjgv+PA/8Dg/8t/7NZAyAr8qEDtNYUmCLVRRaXFoN4wzMIOrp6bNmaQB0prbm6daLRAOzUvoqmYetPBBWf2JQbEpXjzXrW4Ca8iJaGBxmJKgQJkMaPKEiBYEqjZYB86VOy0rKfAMt7LzYR2FoecrTP59og5H7FvKOx03Q+iPmg4sYEGNRMJfeHMPAjJNIdIerfmNKWgSarRMsUI/IZFL/FNBvFdjMYIqkioBVXgzItvalfIB2IPEEpjC1u887PL+R+kt10ydgri8TyEvCW2Lxxf0wglapQ90CbykN8hcGioeWl0kaL/L5/0MqyhxMOgVE5YVxq9XzwaWlhr5Aubo2IMeK1rKqakvHwp4kwe6cdSbSluq2SQlJor099nFbs7WpshqkRsEEJnS12wzMD55WUovzqnZOXVhZ4YDGiL4/5/W8yEFXaW3vFKbFrb5xEOjooUVhQvgizeMSZtPETJkBAPPpE4ji/MxeR1Diw2G/T7l9kYHiEMoAipINcRWohoc0GVxgqkWqs25pBj2ZlD9WKVmKvOsd5rXJkycp3/Kn8uTrweWlPq4zME5+VzOFU1pNSgxkUFmp1ZdIg1LGEj1hfximcEapgHhWFpc0TyvSPUQ4PpgrjSJsxkULy1OevvsEXgTMCPe06ej3P5MWCPTTBZmGWUiwkKQ8MFWTiKOZH2UCDsC3tiQM5g4ksCqlzk8nh/imQlK+MNjeGDfJxjc12SrLr+Bz46cx4CjgcxOSQB8ptkQdHymesQKez5AUyMAtialirq3es2MnaeNxoWsJMSsV6MfFDhgC7JKqN7VHQC8AahbnZUpmrxhBmwAPyXXFusFuz5/c3Wmftrf49MSw0CWAdDSnvaiy3A8VYeYKZTk/lTp9xnTVVMzqGgT66CIkEhB2IPZkCyjN2vuVUV2RgFYqJQOprAdws5CyiG8YAId2sPtlUUmp+3fJ278N34dq5j+eE27u6mnGCVxVAV+2Jqy5l9+qO8oNAFZaSQd79nw9caKfvMVCLqSalNzcCMZaxwlCqovG0hJbTMyRdGJK8t1WpSUxh79dzLZL+QrplPYkqT6kMph6ktmUTW6d5oNjLLhhRTPx5ilPeQq0QKAvkU2o42iwSMRUTebrVxbGrEqOWTMpIdK49l4HZ8eeHMmbr9ZlaT9E566UGM/3GbkPJ022qZK2Fx8x0tjKlemA5YUCVYXH7KAiSZVfd3TauI4um9zVaz0KC6m4VN/WiQkwgOtqFoE7qJkVCyDb2ExLGgIz0YmZPTmQQB1gJLniMPk0Mn1Sz5jTviyzeUor9E7hOTDrBf8RqPxiFuGgj3JJrOw/72/xNw8COJklMHHSROFo3Moqq0K4Xj4eKDcevzDeasU8Q3BZKxPwVqVYmCZJX6Afw4al5+xnT/7TMaRgTgFinIBvQlghg7kbHvV77NfcM35P7OwVCKedsTpPyH0QNsUrsBnSMjjDmG0dCqRR4KfEzS25QPsRAN8mxkpbKJHfT5pbvQ6wxzEHmw3uYmL03cmE4uTEIgWmf2gCmOQIk5rCTju5vcl6xdSYO83Ut28q4zzl6X+NFgj0YwWxf5pNH/Dqb85hKuaErj7rSAUQiQiAmqTnmGwA8Up14nJJfXRjxgQSkgKZHsi+GZlEyhYTwMRY5CNQqBbYEVerwKM3N1iM6aFCYQwRoDNHn3AYeGWGD1RYIHBF8heUFNfUWUbPmb6VUTyDy8qlYYRvYAaNbD9QCOPQtz4QHLPhFdVuUsIMNDu0Yd5R3KVlbtdnYHRu4NefXFruS9iMaTN8VsqQmqqctD4nkaZomIdQxUt9SlgqlRLoh90WIwJgObaQsGtqObmsXzPgY3czbwY4qMDLEo3NP2VgHKcyzzJQzrxYefUZTNJ8YmKuDLQzUF8jaR6zXqAQHsyCGVlTuxPW2Zeypm6lTZXLgH2p6rpYwM+qyJjqs4ftLoox8wR9ozfT50wPAtvJG9tJIN2zuVf/fOcpT/+LNHDm2gL1iHi8qHZWx19IUkeuLY7bklWltrgc0lmVJDhUc4AK6Tkiv1NP7hYAAPjFeo8pCGmff5h4ypWhmN4xkyQrKf7ryVNdaxhcWuK7dTJATEhoBhHwY98HTJhBRByAK7OG2ISgQu/crKB3jYMHW2FJidIs5tLFFrMCcwYrBSRI+DAgxg4Wk7RMHG771x+MhXtWyvIbodRBFAlY4FdVU+M7eEKROWZuxDREbNOtrS2WxSQk6dylaRe3Rf0uvSrXVuz5/FCYaEbJnm7lI2XF0iz8BCj+9F4p1QfSAtIJK6+s0G+aAYnEfRtR/mQjJsZZYiWKkHCjtARiJlbchpUVW1agX0j8RUXG9hQJpdFxWJ94jEorv5ulSTV3JXw2lS9i0TNmUS1bW2llYqBs25AV7+iTNteJeQ2mijfORva4YQH607e9PV0+pTSn9uQpT//DJOEpybzHWUT3m28SQM3WtReGULWRhEcI8IcIFHyhjp4h1SEZlgpM6KpRRJ1KLykukzDdwAIuISiAirWnXt8PY2dIhceKtky6z5qmTRWos91DPMz20R/27jZJkK19STGCYDPG5p5RdogLmzyDhmz/AOMBxJDkmSMel1/Ao0egj/QOtAyShF+p+Ph6pCT7iiK2wiUk8iaJVu+wXXs+oozoB79L9a5CIDh16hRj+91vLFG9Y7XpjOnNFuNQbV/8Metdf3JmEL3URSzQmtvafG99loXPrDq9w29aUj75QgvwpC8EDSovzk2xzT3IEeGzr9L4GS2+qKtU8bO3CLurTuzsCgMQSk5RET5V4Kp3H//ARlVIYCEviaSYh259MVa5wlBcENI+Yyr48llVusHcE20TwRkAGcXF4puZZZKnPP2PEX2+L9kHfM628dQCgf6iEp0UgEAKBST7BIxtAgekOyw9DK4i0ZMoumpbb8qmSPoDXGsktSNdMsuHufr1pUW2xuAat1kjmbN0GfBKdnZYXJI+OWXGDXEg0QPYmJPry0qtVOK5A53+K9K3jWUCfIXHoC5z79MZAX5JscVgJLqyT0yyo0sAJOm1vMpqCgWUBSlnNnWS+CMiSMYDGNCd0dvlpiW3b0ek+NBoGJRkOTir8L6pCuKxQh/EbZo+w8pqqqxE4EkcXpD9iJ/NAtKk4uI9ZxTUCTzbxDCgRvYAwSTmHyNpx6yjp1eMk02lYA/+QjQg4G+lrJX4WIHfhs/lKPsW1eu01jZLqRwqqiqVy2C0SwiMM0jnqqMJ476wPgF6gQB88icf2fTPPrWYgJ5tF5D2SfN0lsmLWbOdLucGkFZMcEUqG0ZYulO9Xq4h3sB0K2OY+BSjGP+C5ylPefrvIMzNEok64vH0bAcA/L+CPv2PjopULzy0cW29Nr1XYCwghBkAwKzYpWO39Ehql0MAHFVd5lpASyIZZsUonBHsrMj+O10dM6fmYb8tUsDseU9cyHkO/vpjplCZQATmAtNBW2BKJ9s4lIuhED8Dxh0CfZgDz/VZDjOUZo6q03dlcUAyPO8TWLHBGvKqk78I+WA66YetzdYsaR4A4gMqoVMSdrMSxfa22NTJy7ypwCZOmODHNJZW1FhhUYnwLeTIgU7/CDmh+6nSiDzb+g8c5mykHjFApm+y8RMR5ZInhhWz9h7WL0QncPHmGxMyB+G7LSHtSYwZpssDReVpYGdUyrxCzNIySSsqK9Mv/KjMVdAw01YxsrG33GXtUybbsw89KgbwuU0fN87ap7VYrDjuWhczeD6ZOsO3eWB7W04Mwz5FfEgx/PlAO8mnAnVDG2BvFeyY7GqYpzz9r5KDfizW0dOTDpt/5ej/FfQBCjponzrkhE4BvsABW7tDjgBheGWJQDVm07v7nBkA0qs0VNmIylKfHglYM7d+tJgAq3EBbg5TL9Iz5nBzBmdGQMq+4mzvEOJjEZgkehUAdvzx7d32UXObzWCfCwEz75wcOQSW4gosJoLBYP/3VAtnS3QVa3ETghObtwmAME1FRHyYnVqUhoTAua2v1zpS/TUrMTu5lHAW0w6nTc1rsVVE7MmdTPZaSXm1sYe9pzNKl7swoI1z0NVvABbQ62yZYXGBek1Ng56El7wvEvMoMJVXcThVKMr7/BKxdqiMv2rr8bEEMJ9cpJR51lMwdjJcdTSiTE/FGIuYBeWMj0GljMpIzFJaSInifv0fr9jUCV9b25Tp1tXc7NNZmcc/qrrSta1pHR3W1tVldTUMODPWAjsJ6Q2LxMK4jP+W431rW5v/LmUVcJ7y9D9KQTCKdRQVFS0c6As86VtR/1pICiDJqUpTBA6AFAQwIx3XlsT9YJXpcrXFhbZMXblH2C0QHl1dag2lhbaUwAS7PKaVYmkFmZ4OKxZ4sC0pi4G62zvcdMGHSLyMEbDxGaAPk2iXJN8u6Zx7TDGYfiCwv0hMIQz+yo9AH2uYDxSKmJIZA3AcdMI37Mbp9vwcCJFWgCg6tR/lqi+dcuYR3knjUBzsgRMd3u1gOBfMDTb4jJ/0w4ZQHMHILn5RXBHxC8ZZDCDqR0bVVFuktCreDmkanBfQUN9gVaXl8hm0pFQ2Zq3tPRYr0nclzEbShxEzmxsNfKUwOvrSvgKY8EhpH4AvbahDdeXbUCgd46ZN99XHiw8e4toU+S+IUxY4AfuSox34y+trbdioMZZWvZRWV/m02vY+aVCxrK9GZjk8kj7aHOXLlNzCWFxCQJ+Yu5iql5XKW+VA2JjEorLOU57+V4k+JlJX6ls40G9vb6/XpTYCvIUh+iZTMyd1ov5ju88ZYPSiAPt1d8ZNA0MqSn2gl4FYjkykA9cJnJYXE2Crg2J1bkD7k5Yu+2rSFKutrvH9KwDKdE+PbwdAzsAqZvhUCVgABGaDcKQhUzXLBdhI9YCRk9IGSLNFA7N0HKYFLC6Jk26F2Sswio58I/5aScoV2Pd1D2X4RO+rS5CkAyA2s6EbJqAImGAsvg8N5phQls5O50LJZNomTZ4sf5LL2YKBqaEe1awPuOPMYQ6b52+QlIGRJWJm0jY6ObWnpMgqJTV7A1A4pIsB7/b2Gc44MZnkkj/f5LHzjRyl15cKEj7nHlCGzMVHA5jQ3KraZapliXWl2E2UaZslPttq2BIjrXbE4lY1eIStu8VWVrLkkrbCppv4XHyYZpfKmnJJSiNi3yOmbmHWKdX3NaXVs9LQj8hdZXG5dbZ3SeJnfn9o61HZ5ylP/1ukHlFQ8HldXV1r7oHTfIN+YVVhmcCtJAK4hSG6HpJ+KptycMxmGdBDZZfKr07KfjzL1FXayg0VbiYBlHy3R/05QCqA8nix1ZWW2uTuHpvQ1uWDhY1DB1u1gB/UzfR222BJk1WFpW5/xzbMebvMpulNZXw+PjNvIMC/QkzEpX4BFatBsf0zoMsgMAt7OHqPAUKmG4b5OCH/zO9BSwjPZqdh5dU2rIKzWTG7kN+MMwAWdw2uqLKlGhr1bdjUjZDmBkkAFdM1w3mccauoaxDDyC004gM5wmSMojMt4NVjCcZWrbxz7nBvd7f1tLZaZVWlHyrN4RV8w86fPvXVklZajE0/zE6aSzZmEfH1I7zWlxXZCGlf1BFjLzBzPKKFVau8Ad24mCy565I2w7ayfMiqac+z8rLaOmvahptsZGndx6urrXLoUDEk1mmY1UjTYyC3t6dTmk6fFZaWqB4rFHa5tMEWa5GGV6S6QeIPbTLY9/ukafR2iVEoPZ0dHXq+8EJKnvL0X0Bz9Oz5Bn3BYZUupYsC+pBvtiYwsALJiOq02MiZMdMjSXqVxhJbY3CVL8cfXVNuKwj8OVQF+RHLLStxhTXW1J20TqHcMGbiKD1VAgyOJmNzrT5J+sUKq04SLFsvO8sQOgqDrExxlsuPi5BIve6UKDkGikv0o0QaR7W+xe7crbALxAjYFY7zZrOcLZj7VlgnaZaZPrODCsFh3kCixqyDpgFjgUhHdXGZDaqudWkW+/bcIT/4BfTbBNyFYl4VdfV6RlrCe4a7YVZfJbI20Q+NIUZzBiB1xA8g6eto9zNAfRCUfMAlFB+MtLej1Y90Y/572KZg7umAwle5guJ/XSoBdt182dbrM67QMqgfzHJNkvrbVF4xgTXaSUlZRfhOjuInGTDxvmRCzIi9w/U9mo/CgXewn1KtHIPkbDWbVn36YdcKixW5Lb2d0hzCPv0+dVP5IWzGS9heoreTDaoyPmVzUdtrnvL030bzDfqxVLpScm2/ieILTgAwEnefMD+WQRrMWKckXnazXGNIna09YpBvNVokabVa4miJwG7JmgqBiQmQg2mjmYFaaQqLiykMqyiy7k4BW2WVcZxekQCWwzKaBRR9HPBdkHSwt2TcpX4OR5F4KFQWSCpMtmrwPXhygMksIphSZxKmJNAWOCGrMvUv1ZPwfeIBVHICyBGUz1zpR/wCwLqZBaQfbCvRxzRFxTOlq9OmdXcovdVWkEz73jfzogj0u5iBI4m3nIFMry5mIintwumPuwW6vQI6ssA3cmW8FHGoSFaAyqHMRSXSdkrLBbi8FANTmjra23xbBwZyvUZnz8bsJA8UE2XJlVQwa+ed6V0C3zCQWl0Ycyl/OjN65BiH4dSiAqWdxVmsRmb9QoMk9pnxeZzSrBi8VdrkxeuArbE/b+u0T2a0CcA7PdIips7qD0mfc4nZxqKlt8PLlT/YTlVJudUXVzqjIGzXJkMkecpTnnJE/50vElBUSfUuo5MtLIGPTNcE9JGyAQbswMvXVdl6Q2vtnX+8Ym+8/JJ80slLJQmmfQ+ZkfVVllYH7mB8VvEvVVtui1dJQk0l1ME7bchgmEWJAEYStt77+ZgSGYsE0DUCFGztxYUCp552K5jebBkOBm9rtURzSziSLyYZsSAtkAhpJIuYZUoERAwecqgIR/lxsEHYeIwUsrIX8wYy9+yEhI8ZC5BincCk7k77rLXFPmtrsXGdbTajWKCrtHMeKH7mRoA+2yh0dil9aDhVUrQUJuMgzWJKH/bErTUmRkcaCss84VlpJKVKM4PDPT1ifD19krJLPA+tXe1uQmOOPhJ1R2uHVYr5cBbtt0nDKDfUOwuxfDGUnjHewiydIOGHAfDm3uTM6bA9Dvphh89i9idSeaL1MINqJila/LL/EVtjEBF/07ul4fT2eRgd7R2e75Ics6Bs2RyvO9nr9UR9QbUllTa4rM7KY2IwfQxYhwV7gSl/c/7ylKf/JZpv0C8oiNWqI5Uxe2VRCCmT+e0d6ohdAgi2S/heXZk9cfetdvrhB9krzz0vgC62159/3n+ffsQh9tbTT+rLIGUvUVFpdcWF9mVbt7V0c5xewmensDgL8w7mllJJgpVFxdIEKqwEM4Ry2fHZx/bmbTfb63fcbu/ee7t9NPY+e/+Bh+2rdz7ybZUpChiSA6viYbbPsBppEGImDnqKh3mRDiECnbJYkQ0qrZgDTwAbdtrsTDE7KewiOiPRY1MEwkio7BrZISbDdsStrbONr8xGQdLvsR62SygrtNLqCmU/azNScfukt8CmffmZNf/jCWv/6HXrmvixxdmWIJay6SmmhUoNaJ9uqWS3VdXVKay4tXW3K1QgWmHrv7TUg/raGl8p67t2fgOxNTLMc5SYbZCeFYYcJp5hFcW2jJ53KV8MKKPdYL4rZ2aVyqxAzIC9dyiLdjHNj5vbXZuiXCDMam3SStoTobwIXDKBx8Ngd3tHp9JvVl/XYAmV6fTuNt+CgdEU3sMkGsprrVGOKbs9nd1iaG1eh4zJQN+SvTzl6b+YZjc/QwsA+oUVRf1mqiwM0c2Z5sfZtky149Sr1QfXWcuU8Xb/jdfYZjvuZL/87SHWNHWyXX3emVaUSVh5QcruuPDPNuWzz62+khWZBfZhc4dN6uyz9u6EpNa0JNbKnE2fQeGs78s+sqbcB3A7k0kfSG0bN8mGLLO8rb7b7rbST3ex5X/yM1t+261ssZWXF5YLOjgtXWGzWRhDgkMkIY+pr/VdMQF5ZgRxmIdjlUqNbZt7fGyCnAUCtIhvokA/yMMRBTv6kpU11lha5tI5zG/KZA5S6e9vFvE9Uzo5QzcmSb6knMHtrI1PIOuLQXVOtxn/eMneuvB0++qea238E/cLQONiMCqhWMaWSrepLLqsuq7WzTpRrVHhdezWqfAbamrCSt3waq6EJF4mAB9WVWpft/W65tIuVW1SR58tVl7iC+d6cswQIGfWjc+CEmPrlGYTV1591pHKFRNPc2/Kvmrt9LUQlGV3OmGTpUVhyw/shHIUo9E9G+vVybESu1b56FV7YEEd2kqf2g/TaAdX1FuNpHzaZVz5n9I02dra23y6JpL+vMo3T3n6X6A+CZcDab5BX5J0ySLvWKj+x86M7XLDS2K2akOVVZQU+Qn2TEssX3w5S0hi+/Lj91yC3/+YU+zXJ55pBRWlNv3jd91UML5LUrSYRp00BKkdLn2XcTCHgJ5OHleWAJl4QaGbaHyPHUnIFQ31Fq+SRlA/xOK1dRavqLFSSbqVFYC6L5lycHMBU9jTozjYLqCyplrIlxKApvxAkiCBEi3SetIBLiLuevQMTWbW0wBmw8urbHgFYCtNQtKvOJQfOO6B9ffcjzDvME+9snaYVdYN9ummrOLNpgps8Oo/sKV3+bVVD1vMhq2wqrV8Oc41HStMq6LNJjVNl/QvgFf648oXgIj5B20pJcDNxjPKq4BS+SG/JGFgMnjO+8Uqi2xCe5d1KO6kyvOr1h55TltFUcxBnD11APRulRm0pBhBtxjWjJYWKy4rdfNSkMqz0qoKrCXVY59Kgh/XkbD3prfbZ5LMGdCHWcEcsukChWe2QoMk+GJpDPqcow+JA+s9JrWykgobMWgxG6S69G+QaJQBxkn6pDUE0A+Sfp7y9L9K2UxmDtRfRBRfQBKIsGXuyLJCW6W+yufKs0ipZshIaxwz2p675Wb78OXn7ZkH7rVBQwbboOEjBYySWPVdWV29b2lAxx8qoF5a3zM7BCApLw8bisUKigTK2OHDcn38ZwXW5QL9okENFIAxRx0AByQGFZdbuZgF4Ica5AOdAkdABGYByHnY2HcEmEkBGbtCxnQfzBK98sc2BDOzJ+AiHbPgk2e4sgiAhIthoZdZaysDkUFKnht1dnYI5JM2cuXvWf3QYa7VFBUKrOOSkrMpKxw62BpWWc8mvf+xDVljTTGpQisRrLJXzctfTrLignJrrB9kyQyMSAxK8ZKW5vZmYXa3lRYkHUDZF3+iABjonI2UsAZpYyyYwzRTJObR3scMG9YiFIl5s/CMldJhfQWD9MOljZUVFigNvX5UIzOEmJ4JfybArCXt85dfsY9eftWmNDcr/4x7iJkpLDQs/JCOIWLkVcVFKuNuaSOFYcCZso0VKe5qK+uN2bsvvG7PPfOsg3wB2ozSm+kVxxPzoR7YrydPefrfJQlS8VjYzrcf/f+CvqgsnrUV6kqtsgTJU9K0ALiwotw22HEPpbHdbjrzRGud2ma7HnyImyamj59gw8esaMNXXk2A2WcjqytsVE2Fr4bt7ekVULPcHnNJOoCtOjsXFkS19aYtno0LwwutvHaQNYiR+L73ApD6qnIbVFVkX7zzui9iisdKfKaNcMthB+BJYL5REWXSikRAz8lXABPbNU8XqI3v7vSN1WBKMAbmhrfBGBQGmktYxMw9m8vpW/lDomXBFxoJGgTStKPrXKijrd3TVD1kmMWLYGSkXaA+bZqNu/cOm/DQg1ZaWWLVyy5tDcuvLg1AgKewehM91jFjimWL4yrDOoFxAGf/XvEhRZMWNLdJ7d02tStpU7r6bHIHTDQQyWLLi66+tJtz4oyX6GGJ0u6An0j7GAjgismOLS2Yu1+lb5oTKeuQVpSQVlZSKaapb5yoHtV/XAzrvcceshevudZmfPqJT62lIokTB2tg+2um8k6R5B4vKVS+FW9ppXU3ddjYv99tN156tT1w/4P23kcfWXtPp0pTgetfZ3eX8pfyMR7fc+ifSAgFLGZjhhlahK+mzlOevrPkJs9puR8z6f+91TLQVyfAZxZMWn/8TiV7bdgyq9qBJ/3Z1t10YxsyepRN+OJre/3FF+x7a6xs2x10mFXW1NmoqlIbUclpVkHNZ9GObyqkv7RAx8cbCFedvrWvjyxbWoI7J2x1T51sHwkkW959x5pefcUmPfecvXrvffbCrbdbd2urQEWg6nADAdgZSbh9bq7xNWQwAjEWwHOGNIhWgDWdtM/aW2xSV4dA0WxST5tN7mpVnhBrQ0gB1DEHoV3wQ1pHaUkwPYgRzPQwBxX4HjLwjYr6Gs+jHySTLJLkW2bVKofulx+ySa8+IyYj+VnAZ+w8KY7X2d1tvc2TLV5WYOVikoInY6tp1AzKndXFbcm4zUgV+9iInyWseLpTaR9k1a2DKOYxngXNBRNRzIZUsMNoWG+BDZ/9dtgltaG0yDfBgwmjFSTYxbM34WMRYT0EZUudF9gyG21uG++9t9UMqrRPX3nCPrr/Lsu0tyttKhNnlFlr0veYixLSMkg72zUUJbMC/Dssniiwg35/uO11zKG20U+3sIRCTbGLqtLTxqwl1VNJcYnVSTsMNK8ynj/CbFhSXGrt7R027suv5MZZWyvpjTkDQMucG/F8Xu++jfxbF2AW7vs8/W8T7Sasf8lOzz2aSQsC+ovWc0Rheh5bJIe91ZnCx547mGS6m5vs3ssusecfe9KmNbfYc089YZefc6ZddeF5EvC7rYgFSpIIGSgd38HAH1qCAEt9gswxP58kZtT5uyQdwgTIHLN5SHhKfhPJHl3jlimpsBJm5tTWWuMSS1qp2/UTikPgSCejw6lDs4VCq8CHzsdK3bqScgfAMD8/rMjtSWZ8u+ApnR02tbfDz+N18nDChavzo1zYceUlXlLsg7nhWfgkoqjCpjVN1Y+41TYO1jPlUanIFvRhK7KiMctYQePiNnSdrWzkZttacUO9ZZX3bEGRgK/PetuSVlVSZlVVFSrvImlGJa69kJeMGGKyNykeUWy1YkCcS9BYXuxTMCd2SlOhwPQfwO6ke54x5sGeOFObp1kBM2j0moVYCtIPxSHdLdIKuvSiVPVj8ltcVu55VswKiHJV+atueru6xRAqraqmwaZ/+Il1NDVJCwD08YaWlbZuaQymvBTpeYHaCqa1UaMWt47uDvv4k4+srX2GygTGj/4lNiVtrK8zrMZljKeqksNtFp7ID1OBm9UeL7/8ctt1191sh+23tx122FH3u9rRRx9j77z9rp/D6/UYkW59VhRpwvV/9y3EWAQMhj6CPsjCPNLAeNY3hYMWQpzBhe1D8L8AUefpv4wyAlxp6CxLn43mG/QFQouuK6sBZoTSzDIZWl7q0yJ7UuyBXmRvPTXWPnj7H7anJLiTz/uLHXP62XboscdZ14wWe/rO2106ndjdY5+2dDswCWs5Ecbn5tMp+pDIJTlnJf2z/J5ZOMBkT1/aunrFYEaOsrV/vpsNWnFlG7rSSrbMmmvZihv90DbZ7RdWWT/UV2/6XjTqPOAOIEKPYbonUn4MiVeR0pXDE6ZtFlpdWYWlJSZPS3bbUlV1DqJuSiEUkFL/OJcWZtHex9kAJpBQBxbn6OZkK4GjuqaeziI6K0xs4vgJVqTw4w1DfYZMuZ6XyPVOmGhTxt5j6emTre2dJ+zLR++1bB8SOuEo131dlhTjK1ZaykvLLaW0sw2Cg4bymFJeUyqvsvISG15dYktUl/tYC6CfkHTtM2lUNyWSYstLy6xc0npVZYWYY4UP5L7y0APWOqPJmoXJaAODxTSw66M1TJYjHQXShhiMx7wEWDNOAhClu3rtHUn2L91yvTV98YVVjVja1jrgIGscvZSvegYm3QYlyqpt+E6kxUV6VmgZ8YT9DjzAVlt9VTv36FPs7AOPtYkff2XV5dWgHgf3+4HoMMzqqiqr5ShIr83Zy3d+yLfgEJg//NDDtvPPf26/+90f7NFHH7VPPv3UvvxinL3wwkt23nnn2S4772oPPPDgTODHsUnfvffea4cccohdfPHF1iuN59s2f8N8VlJcZi0zWu22226z00491Y4/4Xg744zT7dqrr7MPP/zIgR+zVX8iPsLu6AiH7aCBdHX2+E6ztOLCeLGHCyPx+p8PivKRp/9c8vorULdOZd/OPZpJ8w36CmRY7nbhSeDHYN+SNWFDtT4QVR0EgOmR6lxcUW51I5awIjVSAGalNdayzX6yvTV9Pd76utpseu7AlariQlf3AX1mhpSWlQjwBWoAmxCrL7fLZroAuzO7QfZaeVWZjVhicRtcVW5Dqytd8mUFb9u0KdbWMl2YgXTNwp8AEoAZ4FwrabFQgANTSXR2OzC2p5A+Y1YtcPriheftvZdeVvq6rKaUufRMUSwWwAGySMiScVUBUwXwH7ROtw4GRBVuVnnGfOOdc0D/ojyYpTN50kQrKC+37opGa04KGApTfpg8g7iZrMBV8RWVDbP6kctYrIgpnRkBQ4E1phIC1w4rVxmWlrOXvSoacZyw9cfgeVL5KJMUjgze3Nvnq2gBXPLKgG1PT4e9+vKL9sj999ijY++2h+69zx5+8GF775WXrW3yVOvLhqMoB5UVuQloMlsqq/wpP8C9W4w3I+YytLHRtSJMO2h0HZMnWdu4z2y5VdewdXfa2YYvu7RlikpcA6Mcsio3eGaVGDkLqLt6sOmXWXFhCXzDXnn+ZXvm0cetrrHe1tt0Y6tvGOxanTdy1RmLudj3h7N/K6urFCsMeEFIQoik5e6uHjvttNNtzz33smeffc4GD260Qw49xG67/Ta7Xe6mm/5uf/3rhR7PgQceKOAf698BwH3SEG+5+Ra77LLL7e6777HeHs5NGFDJOaJ90B5SEij+9rfLbedddrGDDjzITj/9DDv7rHME/CfagQcdKO1iBzv11NNsohg+Qg6ENopWc8EFF9qOO+5ku+8uTUT+dtppJ9vjF3vYAfvtb7//3eF2zjln20svveTaA2l0M+g8yJmTXocJEfNmVOQH0xZmNOo7T99FKkipjibnfsyk+a2tAklPVbn7hSeBIGDKvGuW3TNYJ3ilr1qDJL5srMraOlg5Sv8tsLa2Vnv3vbessnGQr9ClMbKB2uICcLZB7uvudpDH5hpTg6ahptOSFhM9VqnGHcsWux26tFCSX7FAdsIkm/TyczZu7L324g032FPXXGkv3nW7dTQ3yZ++VWfABEVELFhqFGDWCzjpr5gnWro6rZnzV5WPWqWHvTTHf/S5vXDtHTb2vMvsnqtvsHGvv2Xplk5pBMVKc9gPCMAj35hLGJz06aUlRdYpzYVtgwHi/oRW0NHeaU1NTVZRVW1VtdU2qTttn3UV6pte++TuG31getSu+1rpEqPt6+cftVTXVEnEBTa6UgyxvdW6BPpVtbVWjqag8KolsZMzOitSPmBRVlpqnQL7pq6wMMpBROmkbKdPm2EP3DvWnn7iCXtBoPeqGNuzTz9nN990q7W2Nll9VYUNKVUexISn9agOQ9J9MzcOpG9pbha4ZHwHVC8/RQ6YJ4XcRarPGdPa7bmbr7N7Tz3a3rvxBmeabNmACSqY0krdXJXoavdptcyi6uzosgvPOd/ee/UD2/PQA2z7g6SlDaoS8xeoKvy08tTZ0R2YRmWVmJryTONaAGIWEGa3c/90rqTssyRBd9huu+1md955p4Pn1lttbT/abDPbdttt7eCDf+vPN9vsR/bII4+oLlNuZmFBXWtLq5d1Y2NDEErmCrRZK1E+W1va7JhjjrGjjjrann76ad8cb5nllrVNN93ENlh/A9dYvvxyXI4J7W2ff/aZCyTeKsXMOQ/41VdftbfffsfXrCAMffzJJ/bY44/bNdderbD/aNtt9zMxjVP9tLYwlXXO9PAcjeGkk062Qw851CZPnJzzOzsB8sRx/30PeL5ZFU868vTdI7XBOTB+vkBfDVaYkEVXXmQC/JCAmyT9TBOAgQaZVK8tu8E6tsMfT7HBw0ZYKi0glJ8eSVsNi4+yNbf6mWUKOIQ7Y6Nry3zRFeDcC1Bkkt4w2YwrI9BgNWpawEwbRMKsFdjVFpVZXAwgIYmWDX67Jen31NW6VtEwbKTC4SnQjLSvghIjqpOYOVzAwQ6VYZpmylpamgTaCSsrLLUqxdUriXiNXXawLX53kA0ZuYS98+Rz9vJtd9hjF1xqL195s3300LPWJ1U7zF5xzuH5RULigI+url43KwGK/Yl6apMW0NLaanU1tVZfXuwLwVqThdI0xERYmKT0lwnwB620gpUqPy4GZ2AfBdY8daofDl5XV+cMBnNHQgDqzEXxpwXUYBBaAAfWsGVFiBeDGHsX9dhwlc2xJ59gJ511rh170ml2+HHH2C6//b1tttseVltfI4ZYau19aWvzLQ/8cy9zxmxg6H1iPIBetcqwnNF6RZFWXS02Zmlbf+edbYmVlrGUNLclV1vTvrft5lbGuIrPcCKwmDSHbps4o0USd5dV1LCXvlmF4tz/9wfZCt9fxe6+6Wa74/KrrEXAVKbyhIoLxOgZBxDqA/hhX6E5wW3epLqRRnHvfffaJZdeKnArsOOOO9YuveRiW2ONNf13oq9brscSEix6dT9s+GJ24YUX2rHH/lH1HDQ71lYwrkT+mVmGnd0LYADxHM3kyCOO8DED9lracccd7MorrrBbbrlF2sTNduutt9ill15iW221lTO+Z5991v74x2OtXUIBDIa2xLtB0qhGjhxhF138V7v//vsExg87IN999112xRV/syWk5Z5++pl2ySWXiOGjGc3e9f13NmZnnXmW/elPf1J6/mZvvP6G4pjdnER5skjzk48/sUMP+52Pbzz8yKO+ij5P/xk0X6Avimcs08Dci0UhgAawntrZZ1+1d/sWy/F4qXVLKnru9r9bCeegVlX6GbYlkuhr6+pt8MilEUEEdPo+w/x4wAN4jlmip1tgblYiqSeJSUFAjC0+IUmLYw/p/EiNhQVFViRAGDFmlK3wgx/aiHV/aCM3+pE1rr+xrfTDH1ttwyAHRlaJIrPWSAqvKS22BoFMZYUAVWHTgZFGGY+oExNhSiiDySwMa1hulI360Xq21jab2W7HHWkrbbSuTX3rTXv3gScs3cfpWCHvxcpXuRzTLuPSAtj0jBlBmL36E+A8o3mGA3+xJLfuWIklFFdPtsfiFaW29Obb2LS3X7MPrvyLjXvyMRu65kZWWDlYYG42uS9jLdOnu5RcLyDAdMBulhzPyKB2pwCLcAFqZta09rCfkCIlgbrC4Ma39/lUTezMbl/XtV3SZEsya5X1jZZiszNJjGxMR7l4muWNMw98bx3VT6qz3QchOdxmqdpwCpZQ0RKSJF+/6wH78PmXba3tf2br/2JPG7HMis60PQkKj9rtU91Nmjrd2jt7rbSxzgrE6PXa1t9kfTv41N/ZvsccakNHjbKUpOty1Qc0qKxWoB90jjJ25VTev8mUMZDQFNkk7vZbb7dmaSp7772X/e53v3PmCNDTRrx2lEZ3pLMvIcZaZI2DGkMgeg7gt0tDQCLGnMJ1bsmgfG666Sa75dbbaKp20EEH2aWXXeomnpVWXMHq6mttyJDBktK3t8suu8w22WQTX3n+2GOP25NPPulMg34wYcIEFxDIK88QVIYuNsSWW34Z/2avvfZ2sF988ZF23bXX2fgJ471s+hPjBffee49dd931NmbMGKuqqrI777rLOlWPvugvR+SZ//1ISrUDxovC+EFoB3n67tP8gn6hGnw96vqiEB1lsqTbce0cyh1s3gBgt6TCj58Ya68/dKc9fPvddtt119k9t9xsD99/t9167sn21esvuMSaSsfsSzGLz9u73FYftkVgcKtYoC+skdRTlJG0L8DCRIQZiYVC5UUcFpK1tqaJ9vlr/7DxkpamvfW8TXj3VesSuBahOagoWGjFxl/1ks7oQAx+1lXX6I0atICsT5rJYAEMRinm4FcXSQuQlJwWIBSXKW1ffGFPP/CwTR4/xUb9ZDPb9A/7WEV9nTqH5CNJ0eWAoBwSI+sMujs7HGQGCF2iAmua2mTtbe1WJOlOCrnyE7dpkuS71MEGr7elrXbUebbULvvaiE23lIZD5hkQjvt5ue0qT1+NK9DALgujBfCb1YFZjzB9RpsVidmWV9f6DqDALAysUn4bS+PGRmdshOdApfyRvKzSXSCJfeRiw23ZNdcTKIt5uQe9k6sR4LMHvh8fqbpNKg1Fqg8k7j4xB+z9MTGQNx54wN6UY1xi3Pvv2Qu332Ljnnten4TN2/gr0PeYk9tbZvi8+8FDhlh5aYV9+t7Hdvetd9qLT7xg4z75yhpq6m3Y4GGeb3ZEZb5+u/xTfvUSGJCCA1DPHwHQH0uCfe31111Lwj6ORgaTgxisZVC0uKhEYZfOHCDtP7MGEJ4+bZo1s/ZDDLBIwks4lH521Ad0J06aaFdeeZUfAHTOn86xU045yeN1TULMhMH8lBy/h6gMfv/731l1dbWv1L5OfaS7Oxx8zx5ObNmBaY7KYEwjpTrEBJOQ0IGwtuSSS1ptba2vWOZ5f8I8OmPGDDvv3D8rzG43A6288kr24IMPhQHk+EApXm0C5q7cUsac2ZCn/xyaL9BXgyhUS6rzRrUIRMOf2tXn0jTb53JcYcb6JElVWlGpOmm8xOpHLmGLjx5jgwYPCfZw+WNglCX6zCdn2b/v5kijlhrNiVuYd8rUudhoDUI4xbRDu2QxFFs9qF3bBy+9KNB/yzrGT7SP73vAOr/43D548UV768knrJCSkN9yMQDJZw7qnX1Jq1CH9PECNfBkb8JXEbO6trqIMQbWGxRYd1OzffTEy/bF2x/58YSr77CZrbzVZlYzcpiKTeE67tAhxejolLpC2NYxOdF5BtLkKVPUYZNWWFFlaQEuH1L6MKIJLz9tnz9ys7W+/5pNfepem/Hea2KeSnOhNBuFne5p84plBgtjFW5G6OlyICktKpcW0eUHrXPuLNNPYcC1ZUU2qrbCQQv4jZXE7f2337PTjz7W/nTs4Xb5aUfYI3/7qz133z02ctQYidLlPq2SlONYRMZiLbAtI5DvE4MpLSl1k9tn0uTwy+ro5Tfc0Lb5/eG27Kab2uBRy9moxUfbssMHG9srM/4yq0lmrbe9XQH32tA6pVPhUJbtbR32yG0P2suPPm8P3X2vvfHiKw7GPg4iEOzu7HbJuqGh3kF8QYjppJxJ3CLArqurtZGSjFnzAQHSDz/yiB122KF25FFH2WmnneoDueeff76dccYZ9s7b73g5QwAoZinSAePzwdEBFJPm+dqrr/t3a621lu23/76+k2hSGuTcKJlK2Kqrrmbrr7++/waMx0+Y6PczpJUA+ph/qgTAmGQYYIUhwZhgiswm+uSTT2zFFVawoUOHiKHM0toZ4L311lvt1ddek2awsW266Y9s+eVXcGby+OOPB+Y/G4VxIRgLeStFi8vTd5DmqDinqId9IzU0NEjzLaxdEFV5IAEMSJx0/mp1II4ZZLkS9vzymgbbdO9DbbVttrVhq6xsK629nm0oUFh/s81t84OOscVXXVsNLKHUSlpUx4RhYK1FSpYOolbLLpAlfvhGTyxhJUJwDi5hf5xSgaHkLUUet+rKaltp4w1t2S1+bDXDlrJtdtjRVvj+Gtbd1moFAixOzgqyJh2BIwB7bFwP8Sr1ApVS5YJ5+BmQW78LilLWLmnt5Vvv9xlHWx2yj62yzY+tuLJGnTfls0ooMjQaKqBUaWJrYsrRB4zDP4U6J+i3Nrf4NSUJt1dgwk6XlmL+dbHVLTnG6scsa+UNg32+e5zTr2Iwq7QNVVzpLgbWTBIYs1fMprU1u/lkiKRItkeY3jzdB4cry8tsWGWxLV5TZqPkPG/yX1CQ8gHjYSOH2857/8pGjFnRvnzvK1t+1RWtK5uwqROnWFJMsb8M0Km8MrOKssokeyzZ2eba2aTupHVI06EMGKKtX3yUDV1lVVv8e6vb6PXWtdpRi9u4D962FQbXqv6QLcTcVUZMnS1O9KrKMzZI6cbwtvTqK9gOv97Zll1hKVtv4w1srY02NLa7ZkuMuNLTJSm/tSeYI5CIad4L1maZSRNm4DDNsnlGiwM3jJ0B4b/f8HefKXPun86zE44/0adxHnnkUXbsscfb1VdfO5PJMCsLQOQ7pr3Oa5Dz6/FfCcyTNnjwYPfXH4gHEuXCIO3WW2/l6cP89MknH/u7qRIQiAuQxlz0wgvP2Usvv2xPPfWU3XXXXXbSSSfZiSec6Ok76KADrVYaUhQXWkhT0xS7/vrrPe977723axs/2OgHLsXffvsdNrVp6hwDupgImaXEN6UlzCaaex7z9O8jaYppCTBzdID5An2R2lSsKMDhwhO2+MEVAq3SYj9ZyU+dUmeVGGcjVllBv8061dE4/SiNJC8hq2GJUW4iwauavlKQtsXY30VA39PV6o0O0CxWGFWlpX54OdMWATBm43AoOht4ZVIxK6mptd5Eh1VXIPkX+SIhDuUuq5U0rXumk7IfPEitL5wpMbUSWy/Rp+SnI8VKX5o44WYkiZfaatttbt/f5af2YzGqEWJgnh5JyiUV0kJK5a+AsYW4DS5jwJU5+JJ66XS6H0gOMMojnQoqEgNxf/Ifj0sTKe217mnjbcZHX1iHOnvjMitZ5RKjLa58jy4RsMeSLmXGiwutvLLcnnvtJXvgkbH27COP2wdvv6ugYm5WYsojZcDJZIPLS5QbtlnIWg3pVn4psyGSCL+//vetQpL2yOXG2FqbbGEb/nQnW36Nta3Yy3ZW+rmldpC4KyQdp2FGChezGznyfAn8333iYXvs8r/Y45f81R6/+Hx74m9/s46vJllKAbQJ5F0Vkt8RlVVmSiflViWpG5b27nvv2OUXXGyvPvuitLkwgFwpbcU3axPQMxuKvANks1bjzj9hFhk+fLhL+e3SMr744rNQz8or2tkBv9nfzjzzDB/c/eWvfmkbbLCerbTSSn4yGf4xxUCcdgZIY8bjXSilgX0naz3d4QzfMJ12VlnOm7I2YuTImWarHiZCiNhVFFCeOnWqM6EddtjJfrbdDrb99jvY7r/4hdJ8pgsA5/35T7aVmAZjPBGhnTz00MM+82ellVa2dcWIiWe11VZzk9Jnn31mjz/2mGsPsyjrC9aYxsz39I88fbeI/iZKqJ3MAdrzC/rQHB8vECkNLkXKTe1m4TwzNQQ1BSXWq04y9uK/2KN/+7M9evl5dsVJh9tl551td1x1uT160Sn22T9eEEAVS9oqsGGSTmskQX7Z0mUz2toF7mGTNbJSUSpVVn6ELb4ZGFMkpwoEegXUzEsZLtV28THLW5XAf+2ttrSsGEPdoMVsrR9va73q1N3MRFEHV4BKqJiJOlZpWYXFiisFiAIy2IDCBMQw1WSlPZRW6F1vrzW9+Ja9/sDj9uqDj9jbDzxsb975iL1x61ib+M6HXspDyiukfRTb5x0t9nnbDAcsOi4DYQMLFqYQnapVUVElQGMBm+7FzJpfed4+ue0q65v0sTW99KRNev1VZ1wjS7I2vCwuyTdtSQEuh773phNWUVVhna0dVirNaskRS4iRiukkMtbQ2Oj2fmXD6wWGHhPowZgzJqlT6Zr09Vf2+cef2rRJ4y2T7rG4mF48XqzyYFO1QqsQ0NKkcOVKWymJFIBlujst2dEpsK7xPY6QkilWpP1GgepS3/ueDV9+JRstN0Rpj4lZoSWwyR2FMbK60hrEtKZPn26FYkIVYsoMzj987wM24fPx9qOf/sxeeekV++TVd22F5VZwjY7y7OrtsK6eTjcrDR48yMtvQQhgHzSIWTCLu237ueeecyBH2qeu1ltvPQfVE0443i6++CK788677IAD9ncbOTuZhooEEJvdP+aioHGoxfi72Smabz9u3Fduovl28BRjbJWE3dfnzGSkGADxYeMnPmYKRfsNlaiPMGMHc05xcZHyNcjWWef7ikPaFJUuglFgirrhhhv99447bi+tvlF5TtqI4cNs2WWW8UHpG2+8Uf5UF/KfAxObNm3aTPNOsO/PJYN5+rcRbVaV1ZRoYDrb7KQ3/z/kNnEB5ri2Ht8bxXe2pJ0IXNO9XcbuiD/aZR9b6fvr20dvvOk2xXXWXc/3ZOlSg2MwaVAlg2JmH8/osnGtPdbe0eVSD/voA1qlZZwgJfBShn37BfW0PknubEnMtMmkOstXr75hr999n338/BP26HXX2UNXXGafv/2WOgISHZYiNWr9Q9ZncLRBqm6Nb3GQ1k+BvsApNHskObPuljb76PHnbMKbb9vz9z9sz9x6j2U6euWn0NonTrL3pWJXxotsZFWtfdXeal9Leu1UZykuL1d6Er6TJtJxRKSdTt3mm8Cp1Hw7ZvbGyVqtQKHt/c9syDKr2PL7/cFWOfgoK60usY5PP/YppsA1HTbFwSvSfLpSCXXUIp+Pn1UZlVVWWwnbMSQl0UvFB2Rce9M/UoDC39StNiIwf+fdN+yk44+z4474o73w5LP2xcef2QUnHGcPX/c3m/L1l0KMmPVSxvpD6+IwHEKhvNtVJiZpsrSiPGhLAWNEBVY3dLgNk0S54kYb2Pa77GobbLGVVY0YLg2LsApsqLSTEWJU2LbbJQwA+DUMbmaStt0vd7IDTv69bbTrj23M2svbRptsbEuNHi2Js881ARZU9SQSPnOH/fcDO5t/YqICx0sOHTLYQZSBzBdeeEGaI/ZxtnZm8VnS21iFmH2tmBqLnqivFZZf3sua8m9hq2g1JiR4ZsGE0p2TVlppRQdp5tg/8tBDatuzz6iJiG5C/MyYue+++5whLbP0GFt22WV9oLZbTB7Gs8IKy9s111xtN9x4vd12+612991321133WknnniCffjhh/ab3xxokyZNlFbMGBHVXGRPP/2M52EZAfz222+vxzCorJhVrW0pwQhN+s0337R/KI2RtA8jnDq1ycuIGV5hSnKevkvEmGZhLNY8zIb9+0AfAhDYoItI3dYqsMMMqqdWKNAqqx9sRdWNVlJWZaNWWNFWXWcdqx6ymMUFWtikewW4XwvoE+p4cUtasrc7zINGQpI0CXaizRSrIQ4rlzRK4xZFsnQy0WfdqR6rqK+2zvHjbMmRQ20xdfDpE790ZlIo8CpXI/dupvQhwbJLZPVgAaTS3ccRfpKqGBgjMhY4ldc12vd/tZvtcPShttWeu1j96GG29s5b25q7/MSW3WxDKxYzWSxWZlN7O21yb7vbn5n9UVhZ4QOrrZLwvBpCEl2SSnCSVAumK6awVuiV/mLsvGM2arufWFKg+u7Zx9qnN1xqpSOWtsVX38AKmXuvcDICwESy16eEItW9++7bVlNcbt0z2m381+OtQYyRQT8WfVEFEWF3ZlVum8ook8zY4ksva78//iQ74YxT7KTzzrM/nn62bbzFD6UBSNuY0qSwlSZ9j4mHE7SQ0pOYyPRwmph0X6LXqsqrVDeBIcNg2Fjv5Xtvtgf/co49dO45dsXxR9qLTzxmw4YvqXozP+pxhMobJsiYSEIaA+cBVMn1CFgnfPW1cSZyqqvDfvijTWzZlZe3ttx6AAYxeiUIZLozAqwqq5U21y9780VoJOVl5bb1NttYjSR0BnVZHcuirE8++dR6ujkyU3lU+UycOMHOOP10u+fe+2yppZayjTba2MPATMj2GhAdj9lLUCQhR8QAMXP/v//977sp74IL/2qvvfaaD7wyMI1UjRTtNnM9QxM455xzXLvA5v7znXcWw2jwusTRn4hrHYW32Y9+bOusvY4k/ZE2YuRwO/zwI+2Pfzzaw//73/+ujMYkRBXZ5MkT7W9/+5u36XXU1xobGnyKJoO00Nprr22N0gjbpFGPfWCsa6Wkia2sp06dEvowbAITbZ6+Y+RjURzYEQZv+tH8gv4iMwfaPDZz9mJnqX2hgLlCDVrytfW0M92swFeUIrGkcpuGhf1wiq1bja5XYN2GkJVhxowkVACmt9dnPAAoyHRIHrRDBgHrBHpFzFyRFMLJWQmBRnXjEFv1R1vZmuuta431Q2zUiqvYclJ5i0sqHFDr9Q0Dv4A9CUb25EBuVrZiiuJwX0w5PvBKQycyPS6UH8xCDYMbLS7wbZnQJMmaw0rSVllaZR0CsPHtbVaQpoPoG4VdXF5snZKGZ7QA+sQXLkj6pJWzcWPSYmqrKq0wjUReqI6asb4mAWrHVOscN86SU8db3RLLmlU2WFIggpqdSnRZWpJgIaYupbG9ucVaxGwallzMBjVKa5GUmk51W3VNVc7sQmYBPLMuARpMkymTmLZKBAxMTayXyr/0MsvbZptvbT/f7wBbZvXvWaYv7WsOGJhuTYRtGDoABTSV3Hm8yw4fblUqU+KgbopKym3VLbe1DX+1ty39/Q2tVOleb6stbMRyyyp31Fuh6lvtQC6Fea5HjKO6XIy31DI9KXv89gft3uvusNuuvc2uv/hKu/bKq2za5CkuEGTiWetQvAz41wjwkbCjvM0v4Rsp9ic/+Yn9dLufelvE9HLmmWfZzjvvYvvsvY8deughcofa7rvvbmeddY4PZu6//36+HxCLzzB5MK4AwUiZTsxYQbRTZ3DsRhrGHXbe+eee1nfffdf36rnqyivsvffe90HkhMB1+rRme/SRhxX3vnbuuedK0Ejbfvvta3vssYenmAVdrN6GqZBepH4WN/b29Xj/4Rn+fvzjzd3k9fzzL1iX2gcCwVNPPSMt4zUfIEbbYOXxz3++s6572L777usMgSIE6N968y1rapqqdBeKqfW4WQii73HOcp6+i1TQrHYxh7o7X2CuhrMk+Oe9YhGIdTPsTFkmsbq+pNSPHOyTOlzR2GDLrL2+FUoiZc7zoCXGhIPA1ZA32fZnNnq1NbzxYiLKxsQIMCeIQcRSvVKx69SxchK9OgRJRFIKErvUawdxLPr6VsD41qMP252XX2ZfTppgzz3whL364ONWLFU9Ln+kazYSADJOUFNXaxk17pQkfbYLlggX3qv0YsUpywpUH7/jPrv5ihuss6ndPnjqZUu3ttrENz+wdHmZTcv0GYvL2HgtqZukmF6RJHgWg01talJAGDZCmFzJa48k5bhAv7hCkj5jH7FSSzVNsbev+LMVjxhlKx30BytafDl757q/WefXn8sv2ofKV8wS0K8tZ3dNMQv1WswfFQLc9unNYhgCiN6UVaijI4GriPUd12COwCzFwri3X3zeTjnmKDv9xGPtuN8fasccerCdecKJdstFf7ZPJDFmkKzFeHvR3kAGBcQgOGfjxhICFf3N0OMmAEZxEHais8umSmLukqbQIWYXU3kzE6tSWk8302OLYN5ZH1tJCsx6uzusblCDm/AKlZf1f7CR/ViazhY//Yn94Ecb2/fWXt1Kq8o9/kKVUaKrx00wNdU1Vl5RrmJd8AZLGwKEAXrAtaSkyNi6APPIffff74uXrrrqKt+Ph4VShxzyW4H+AV57lDVSNzZ9oiasa665xsH8zDPO9O8efPBBX1z11NNPu2mPPXN++cs9nFlgRmHMYJdddhXw7u5Mhvvdf7GH3XPPPZ6uI444QlL7H31BGMR2GVPVLgB9TEVoOWyyVirmQrnhaBi8A9zZ2oR9qjAVsRiLvDVIwsdk9Nrrb9gLL7xoD4wda1deKaZ67XU+QA3jmjBxvH322aceVpfqsbWViQYFPnaA+TBP3z3KZgvGcQm/ZtF8gX5BYUG1t6pFID7Hll+ljj1EjYQVs72SgBgYLVMnHbnCMtbV3GQNI0baFvv/xlXNtKS9FVde0casuJKrzfQkfW5j6susIt1jnQKwoUOGhQEm5Y3ZOKzARVrj9KhadQxmpDCW4Oahrg5v8Otsu5Nt9YffWXpQnQ0dtaTt9LNtXWL1veRzuaSkuK+UVFYsBpUSmDE9kNOzIj/YMjMC0JfvGGtvvPQP22jbze2gU/9omc6E3XfqxW6iWfaH33d7elyux1Iu3S9ZU28rDV/CJW2m2SEVK9kzq6dXkhQDufGyYsuW1OgrBhMTbj4pr6qRFF9hhdJalt5hDwn5JfI7XeBbLKaiwuntFPB0W5kAacRii9kyK65oK6y8si0xain9HqHOO0nhpK1UTCFabOeMRpoWq3CZOcQy54aGWttKAHvUqafaciusaEOHDbPl113PPn3nXfv8nX9YoiCt+gtl5MWhci6VdtNYImbb2+O/pwi42Yo5mHxVN2J2JRVMTUx5WpZabhmbMG68fTJhonUL9EpVuRyc/mFzm01qmmZ93V1WpToCQCsrq2xzaQVDhg+x2sE1NmTUMFtbGhszTNgqmjx0dfZKmyzwwVOmQEYDlgtKzG4ZPKTRzj7nbDeH7LXnr23pMWN87n99fZ0PkG66ySaSvP/kO2FWwniUJ4i2CMAC0KTt448/dvA85ZRT7eCDD7Fdd93dZ9Xs+as97Y033vC59QwMH3PM0T7YSr1/+umnksKftttuvd2eeeZZl/g32GADu0zCyrHH/dEZWlgwVmDjx4/3PZoQfIj7gw8+sLfffsuvH3/0sa8DYFuGk08+WaD9uY0eM9rL8qWXXrDnn3vev4Nx3Sc/D4y93xnBzTfdaOef/2dnMGutvZbb7adPn2FjxQxoM51dnb4nEXUP6HM62szGq2v4C/d5+vfR/7H3FQByFVnXZ6ZdxjUTT4gblmAJDgss7u7O4r7o4r64u2tw1wAhQAzi7hn3dv/PqTdNhmwCgYTv/yR38tLdT+qVnit161Zubu7yjq+/onUCfcTjGnmricF/jCQFudh5ehd6oc2zNcmoFZ02mwvtTfX46NFH8NotV2Psvdfjs6cexBO3XY97rr0cd197Jeb/NNWokPJV9/P+MrcfofYAEuEoigigYig6FNXRxK0huLdSUpZ6LcYihkBBltKiHcm2Nsz45ENMf+cDDpI0KntUkRG5YKeUGmG+tNkJqBEJyIwvPb8ozjsZH9IEA9mqddqYd1KWJ0xF//7Y+Yzj0GezYehCJrLrqUdi80P3xJjjD0LJJr1MWjGq3I0JxQTSnrMFqMwr5PNy29McQXaI6DPX+JvrcHo8yPH4qNLL7BBDYfcyMpGdEVq6kPJ4Go1TfkRR/2Fwd+uLFkVytLOslOTSlMQcRVagtVlTfsK0adPwHQd5MBLG8oYaxPgeuXPK5KICqm7qwzEy4hQ7ivKQprZBhumpQMRXgRx3IbxdqV2M2QldBna3csnya9CLzG9+V7x9mdICrS2meuya3JVZjDeIQcaZx0YynUBzC6XyVvKnkDnXTilTNV4TCKMtqq0dM1jRREYWi6CopMD0UoWidrmd1GDyjNeVFsp9Pe4rRCLUiNivFKJaDJSdBHn5fgNmf9S805mkbcmevscee+De++7Ba6+/ZqT2Rx99zETYfPGlF014A4fTivYqkmTv8blxzbXX4o03Xserr76CV1/jc08+ZaTzY445CrvvtqvxtT/rH2dhEwKwAgRq0vnqa64mg3kel1x6CY448gjsR21mTzI5xeK58847TFoH7H8AK4JsuYPBiKRZKEia+v3HH3+Cgw482ARX23ef/bHXXnvjb7vvgUMOOdTke9NNR+C0U0815qZPPvnUMIv+/TfBQXzHwAEDMXLLUdhxx534zkNx7rnnmzmEa6+5xswVSBP5bvwEo8XIIcIECmQHEKMR41IjWSuUvdQydHQsDMt2ko30/4PWiO/rBPpU5QvZp9a79ZSEJre0ctMgBUmTYvlU4Xc/+UT8/czzcMgxJ2MoB8OcCeMw9YuPUFu9kg86iMOy/ku0tMwQsqXmyGZOUBRZq3cJwixRKBgWSvJ+C0YF3pLEbF4Peo/ZASX9eqFm6QK4mI8v3xyLu6++GjZK8eFkDhpCEes9JFn1Wyk1x3KcsAtAEnFkmC4Rj4fmD6hBUOrqs81myPW7oR2rtGNU2kltZlhfOPwezP7wS7StWI422Xv5PpkzVgbb0URpXjMaWo/QURW/kOyyUTKXXA81IrtswvIW96K2PY2mjAP+4jIseu8jtC+YhfxeA0zM/TZpQtRzYk21BAKq7MUlaGpsNHbd3XbaDeWFpWhob0V9g1zvXCbssjQNMSHNOTSGE6xash+ZkngujihSmkMgI0ikoggzzXg8glQ8SebH5jNVtCrnCuEQIeA2kxFHQ23Q5vQOj5/3WUxFDM7h8KOi7yboN7gf6pcuQV1tNbW1NixZtBQx5kVmGmkFOiTxKoJqRXEptTQnqpetwJTvf8TSWQsRqGtD64pmNC6psVx52acE8IFAuxqboJ9n3FHXl8QUTRgDFqD/gP7Yfffdsc8+exvXxyJK/CYej9EOVw0N/e7VqwfBcwcMHzEM226zNQ459GBcddWVuP+B+/Hc88+ZEAoXXXwRtYly0y8FqALy0WO2w7XXXo0HH3wAjz/xBJ577jkymidwyiknG3u8gr1ZjFrEvp5JYOTILXHAAfubd0q7UFWrLtR/1LcKCgsprY8i07ncMJVRo7ZGTU01PvroY747hT333BNdqcXFE1GT/i8B5cycQMw8u+uuu7JNbJhDrWXChO8No1EkUdn6NeE+deoUfPvtN/jss0+poXyOH374noLGz8YcpPxuxP3/XrROoM9OVGJ17NXh6Y+RzCz1AgUCp0IdSKImirJD+VFU2c+A+Hcff4Cfp8/CDgcdgUvveQLn33I3qiiFxBMRAmYGpR5rQ+5mBXwi8rgJrMqXYFHhl7XMSHZrPxmAzDWKjSO8lmlJsftLqnqhz/BRcHkKESRzsBf6sdmYbZFDNVUhDiIEtIRWkOqPRRYTSDjlFkoQYUKK854rBqREBfwsQ9owGBviWi0sTyMeudRIbHYP5n79IxrmLaXAayOvkKWbIEsG08ZDNSoTlsC3M3BowCYFNk4f4tRCcomyEu6achzwDdEkaojgvhx5VaVoXTjXlD3IutCGNIvr6hFlnSro1pChQ9G1azfMnTWb2k8Qo0ZuRck4zMGqDUI6Jlh5KACeeJma10GG6mSK3fv2Q2XPPmybBEaM3h59tEcxNaWqXoPgruyCJkp6ul/VIJOaTGkqg6TAGAHbzjorpwQrDUCUYZ7c1PKKyrqiuY5SfiyOgcNHUMotodaRZxKStNpR82bCXFJkWUWlCSUhc8WH77yL1597Ca889gxefeEF5JJJu9za9cyaKA6RmWpuQt4teta00QYgtY9cSMUAskdnaXt1EojrHknD2fvlyslikUmxD6hvmtg6qnSLlFfdr3MymeRTW9Fku4P1aj2v963qIyJNdotx/Pvuu/D666/j5Zdfwptvvo433xqLt99+05hrPvjgfbz11pu47vp/oVfv3mayWZL78OHDcNxxx+K0004zyVp1pfRXvUN16mH9HnzwwXBTa2tsbCCz+NCYz/xyJeb1JUuW4PjjTzDaheYfDj/cmgyWtrDfvgfg/XelUW8M0/DfidYR9FMG9NdnDEl6bKJKvpiATBym9Cf4I1w5KAmkoxj/yqP4mNLNppuPwLlXXYGjTj0HwyiVFOQVGOC2U+osIpi2RoGZDQEsbWwxkSdzPNkOlYFXnhJEmRgl5TAHUDPfJ1ATKErml2dJ/dxp+PH9d5ghJ1yUfrc96CjsQXW6NZ1EnNKywjwY24QQjaRvJnQxtQ2lpJ2rBGSmPviXS20gUt+CljmLsHDyz5jyzQQsGv8jFn71AxZ9PdnsYCWNoYQg29Xrg4vAGUjEEJR5i/mRvVYDTkcW+OWRIQnK7c0neLr5bkqDvDfVUI3ar95FS32tMXW1t7SjaPhmBiwFHwqfHOA5SbtFJSWoa240E+X1gRYyu0pM/uEHE65aE5BasCNPohgZRYiAImlWwnGZz2V2Gysp72JiIy2dPBVhhfFldTSurMG2e/4dg3fYHTFqaFYdZVDiJhOhpqV2tatuCCyapC2nlCmPHFOT0sISQSyY9CNc/iIcfcbpWLF0KRqoYXTtP9AyqzE/6pCqhTTrxcV0iypKyIij2Gm3XXD25RfhnKsvxYkXnY0ddtnZpCmtgBVgwDIS1nxLLvtMPtNQf7Xa8L8DmTYmSCpW/ypp/T9J96ksYhw6pDn8FukeBWwbMmQwttxyJDbbbHNstulmxh102LDh6NO3N6/ndaRpeRcVFOabuEH33XcfhYIqc25tJLPi9tuPJpgfhsGD9Y4tMWjQIFx99ZXYbbfdsfnmm1PL6InKykoT3lmTxXLp1GKuRh5yX+0s0Gyk//+0TqCfk5tTKOBcH1Kza4clrfi0UNPAsLGbTv7oLUx8/1WM+fuu2Gan3ag6l/M++UMTuNlppPZrX1ltdq7VvBoY8VDAhFjIrngUSbpM5lIqY+cOSJLifZKudTm7MXgw0Ihu/QZil5NPwJBdKcH26I6GZdVoaWoyEpj6p+XFIpJEnwuX18tzDv7ib+Wfedf63HyXB65gEt+9+g4mvfYeJn/4Cb755GMs+2ESan6ahqU8Eu0BNFJVVpqbl3Qh8OcZ19UIVXO5GcpG+steuR0kTwppHbJNF/jsHPhaBWtD47djEfp+AjY7/mz0PvBIlI3cGfl9hhhgkNlseSSOxkCr0Xa02nPusoWIsh769OhJZtCClcuXm5gy8grSHElGZeWh0jqZlx4FTrPnb4r1umD6VLzxwK1YPO1HtKxcjAU/TcLnr7yIL9543bSN3sfq5XM5pjyKoikG0J1MgyfMhijNiZQJjGf1HP6fsaGwSwmZ1jJ89cFHiAfb0L9/L7jyvIY5q9IF07Ke5ZDxaYMRhVlQ3QTiYWp4QVBuZv6Bil5V2GTIQAOkYukW6KuebcYzybzvLyTlSYKMTBw2ahX6FBNf1Y4qyX8NCbS15sMyzazSRnRktYfODFBuufkF+ZT43Was/Bapb2riWNs2vvPOWzjiiMPNRPchhxyM5557xsxdfPDhB/iIGvqHH31AzeI9vP/Bu8bb6C1qG/sfsB/fseYgchvpr6WE7LBroHUaGTa7q9CMyPUg9TnZ8hUiOEczkzqXppxMIaO4ex/02XIbzJw6Ffdfcx1uveAc3PfPC3EPjxceuNfskJVKayI3TVVREmESgcZG5BEUKoqKObwEOAQudmIHAcdsbciOLo8ZCsTGM0dhCbR5SM9NR6Lf6B1h8xcinyrq4LJiTPl+ImoWLoCEarmD2sSQzCCRHJ9j3AIFlALXDAeRArPlkQn1yys2C4c23Xd37HTG8TjwgrNw4j8vws5nn4gxZx2HLU89HPn9eiFM9SRPrp8E4kqf32y+nlJ4SyJuI5mNBVarmkL2UoWO9no9KCTCpVlJuekwSntujtzCbpj64uMILJlpgCYdU13ysCXJINNkakyLUneY0nFpSRlKSkvQtUcPjNlpJxx82KEIEQhkftLqT/Ev1UtXnwKusYzMTxvLFyMYf/7Gy9hlv/1x6vkX4bAjj8YJJ52EEymdF7Iufvr0Q97L7DPPmkpoiiXRQIbjc9qRl5tCeyDMPNjJ5OWAyRvIIBS+Ye63E7B4wo8odruQjAexdNEivPbgI1g5c4axzascmifRJjm2GDUSMlt5mkRZH9qM3cZ7GqMtZOYpVFZ1xZZbbAHFdBcz1pqISIQMgQAsF9C/ggToWs1qLaBysV00/xJCKxmqFjBZk79W+GVNaGZdif/raN3HqBiB8RpbB9K9it3Tt29fE15bY0PmJi/7jVYla76hqqoKPXr1MHMfm2++BcaM2R7bbL2NWTxpBKWN9F9OKU3IrYHWCfQ5qNa/1QikCWmREi/VN42HDKV5AkP/LbfArsedju33/Dt23Hsv7Lzv/hi5487oMmQzFHbrQcBlNgXCRPBUKhceAoo9ETHb0GnDbl3Tn08djLeZkqqjmfMEbYGIXktQCxJkp773Mn54+Ql89/qrGPvSS/h54o+wUbL0yzvELYmNjyoNPqsOLhuog4Ctzp8gA+pfVIIBheXw2p3Gc6GYUqezNB/1lGhmtzSjIRZFHSXqujhBoLIUOXzOzXcrzepwCLPam2H3WKsuFdskTFBbJSESSCLabyBFJkQNQ4OMQJqTtKHPDrtixLkXgGwALW8/h8n3XodkpN6AoTQSzYloHUFaNhYxJg5U7XD09ptj8dG772LhnNmIkSnIXTPXLkCySlnidcDrsKG63fLICLe3IRIMoEfvTcyA1RxD9zwXelR1QbdBw9G+ZDaow/NJK89m4pf3iQHMXFFn3Pm0YM1saN5xDzkmkkxHEU8333Y7HHbKGTj98kvRb8AmaFiyjEyEDIxCgI2lG1iYD18yBk+eHR63AysaVuL918ZiwbTZaFi4Em117Zg67keM/2qc2XgnmIwiwPymonGCrcPEjd+QpDrRoiotTFq6ZClefP4ZXHv11TjjtFNxyIGHYP+99+WxNw7e/wCccsKJePC+e/DDhPGoq6k3z0nrEoNUb1wXErOwGIf1bNYd02gVHRrF6ofy2PnY0KQ5DGkTnQFc40FahpidOdjfV81jaDI4+pumrI3015DaP51OUK/ORDpO/YrWCfQ3BAmMYwlJ0PxhU8aszqNAVfM4QN648Vq89dgjeIcS5icfv4vqmlpsteve2HSPgzjYpP4njdReyIFQ4bIj0tZi1E6BbrYber0U1eW+x+9hdlCpsQJ7PyVQYY+8PJJJfrH7UNm1N7YcNMi4WBZ1r0KYzIDDGk4NGnOzkJ/sQ4nnUgpVGpRCE8GIiaWvMMkyVfnlWUSwTVPiTKQSiBCAZEhy8Dmd6zJmc/QcsyV8BLsFBPuva5chzgFUKImfwNgeaDeTq7JF862GZN7RWJFnkJ8agUMDm03Y+P2XmPX8A2YXLN/fDsdm51wGp7fUSGzyvEknQ8iEWgibuWaBkgagBp3AQ/Z7zRME2wJmNzATbM00hqBIYZGT5lAQuYKyClR074oPnn2SWkgbepUUoFtRPiX3DFobGuErLDB7/Op5Kw2mwo+2eBJNzS1IRkMm/o3ea60FkIaXxOAdtoO/sgQP3nQzbrvqn7jzyquoIUTQdytK7PKM4l+534UuPhfrOQgvmVaazEhunQunzMaL9zyNl+95EQ/efB/eev4FsyK7PR5CY6zdbDsYbG0zQoAVYdPK1/qSAFcmo++/n4ALzj0fhxx8FM686Go8+Nr7+G5FM2q9ZQiU9EZrXlcsjrvw+cyluPmRZ3HwsSeZyczbb74Fs2ZMN/WzrlsKLpi/AN+N/xY/TvgOs6b9jGWLF6Gxro5t14Yo+4bAVVqrwoCYzs4PzUXJBCpPJ2khWvWr+l/9sJiIJXCoXIZBZDveRvpfQWrTVDodJ162dpz6Fa1Tc5Ojv0Rp4nBx7z9DeomW178+pwZfLWuGh0AmsJAZItFSj9dvuQFbbzkSfzv8cCQoDdbWLMW4j79GEyXOXU4+A04/gY0AWkIw8BMoqxub8cq156GbLYU33n4L5WVlxg/8nrvvwRWXXg5/n37YihKxrbQCHlaAQgdL4tfGKLmERNgz6E5psk+RD0vCBJQZ07BiwRz02mYHFjZBqVxe8HZkbGkToyTAAffmDdeidfE87HD0ETj8gjORlK2UoL+grZmgEyFzWVWV+iaBqEYLpQh6Pf35hqHMDzSZa9pCsHhFE965/CbkU1J9462xZoMMSUYarDdcfyOuueEG7HXOJRhz9pWY0hhGNBFF48QJyCvIQ+GgzQB5T4iJUVPIZGLIcZAxNq7ExAtOQKp6Ls665SrkV5SgtakZXbt2h4sMMdjSipsvuxFb7rAHzr3sCmoZYWZWjDEX9cEklsksw3Jo9WuwtRlvPvYA0u312GuXXVFA9X32wiVYuqwe/XfcCc6ufX5xN1XZJT20pnIQ/Hk8vrjzClQNHYq/XXQl4gI6MiV5OemeRKgNDfMXozCWQIyMp2DAIDjZFlEyDB/7xaCKUlSSa95x8aXwl7lx7g0XYemKJaheUoOufXqiKdQKn92L6MoWZDxA9wE9UewtQe385bjwxHNQVVSOV19/DQMHDTQeMutDkrarV67AXbfdjpdeew1NHj8qRu6G4n7DMGDQJujTtQvsFACMNMt2Nrt/kXG2trVi/oK5qP1pImqnfI/CTBxHHXwgzrnoQrObmZjxmkhArN3STj/tdHw/+SeUU6sSM3eyjdzU3rQtqAJy5LCPajwpjr3b6aSco5Wx0nr9Jqqqj5pcnjbUz88z3mRaqOfx+Uz0UfPb6zFmM22y4zHzVRJTRNRk2aYbpfP/2SRtkCOyJRaL7+Hz+X7sOP0Lraukr7G9XiQQpHzCzKSJAZTGKUSXqfMRBBzJMEb//e/o0qMXSghQm227M86QH3OhF1M/e4+SSwZd2JnlTlhNybA9FEAsFDRmF20MocxJOjdLzgn+6SQBmQPeycKXeBTjJonGSJSSuEBKC7jSZmLzx59+wtRvx6Fu8XLkl3SHk9K0du8SmGZyObiYaXmVKtYPRWOmS4mYICu1liexgvlojFpA2ZlMZRkwzUEBmUYoFsdcSvl5BMBuBI5yNwem22NMLIrcGQxaW/xlkwmH5fFjg5sD12gcaZXRzvpLom72VMx772UsGPsMaiZ8TqCRyys1Af4lg1HEFbOHTE4LowqKCtBVuz9RY9G6huaGBrPoq7Syi8ljtt4U1lgT5Eb7InjJXuspLMbF/7wcl55zBq8lMHXGPBSR4Rxx/NEo7zOUwGW5ICoNhVR2amEWwUKMJUMGnSaAxQlYJhiXGDwZaTQUxawJP6J+0WLMnz0Li+fNwOQPxiJABiNbfE5G0qfdxC+KNzahvLIUkVSUZXGgqkcVmWycIGWHK9+JviNHoLJfb9aKDYWsU+03LLNYUXGJ8WZZH+CSpCSpeNxXX+Lwww/Fwy+/ioId98Gm59+ATQ46BgXDNkeTw48lbWG0ynWYwpCCyWUQQyw3iTZnHoqHjMLwo0/G6EuvhX3zHXDbQ4/h3LPPRX19o5G210R6rxabLVu8GEFql5X7HYcuh50O/9+PRs4uByK+7d/RvvnOaOg/Cssr+mNqJg+f10fw0SIKThNn4/EPv8Rdz7+Kf93/GC66/hacftFlOOkf5+HIk0/HIcccj4OOPBoHHXYEDqIGctihh+D4447DJRxnDz34ID7/5FPMnDXLxOUx0v9G+h9LHe0XTdlS1n6aq9Hvgj4lckJBZv02wWQe5J0h844s+QKXKr8bfQvzCBhOM8usOCt1lDRnNLRjWVMAUWc+SoZthebaBuQQtAXX2slKQ9mRiiFJ8FewNXE1y4Rggb7KK1OGJgu7klGEE3FKsVG0U7KUb7w9N4VlU37Ahy8/h28+/xTzp0zE4umz0FJTz3TiSOd2eNKYiuuwwwpUCUZ6T5SgnyYoaR/ZukiQEqxgc3WS66HCDVP65vd6MgY/QU3xhsRA/CxzASWsHKd295LnSRagLNfDYHuAX3PhokbQQv6S4AvIquAp7wYvGUHb95/DVr8SzT+MZ3p8A3mSFqWlKAUnY218zgMfn00yn4bRsb6lVQVaeT2VQUlZFwPEKqLk77pwHFEzIUpiYnaHC7N+GIcHrr0MY18ei2DNMvgV8ygRw9zZ09DeXG3qXYxck9LFTjsZi3KfQbitiRlJwkGGbjZWF/E9Ck2tIHCb7vQ3/O2Qg4GCfJT164+cJMUA5lN5iege1rOCSYeCbajsUgWny4P66no8f/8TeOqWh/DK7c/g8av/jUduvx1tTU3GlCFPokBrO1IETIU+kEfXnwV9tb2T0vuH772H4084ATPac7DXP2/FjieeCVdlH2pclkOAQlY0RONo4jsVqC6TsiEUtWNFUHXJfkpGEGd/d5b3woijTsGAI07Ai2++h6uuuBxtLW18x3+aemSi0XxIiIzEXVAIJw+PmBgFodI+A1DSbzC6DN8SPUfvhX57HYHhR5yKrU65ANucfTmZy3UYw3yO+eed2O6K27Hlpbdi5MU3Y7tLbsKws65Cn+POQ8/DTsEmBxwD99a7oraiL6aGUnhh/GRc++hzOPbcf2LvQ4/Ci+99aMw/G+l/LnXM8YRtKVt7x6lf0bqAvgJrFArI1oc0uRqmCu/MsaNvkQ8VficWtjQjXtoFpf1G4vsZi7CoNYIAB1BtJISfly3CwjkL4S0sR20ijXkErBgHWzFV7vwMdYZoBF6f36jEWTL2Zdm2OeAVPE3eJIrpooEsqTvjzGDlwnlYMnkmtthhN2x30BEYc8Qx2PWUEzBs5zFojRFsItJGJKES/KWy51iLZaRVyERk7OQENW2iLm8iKVKrk8BQwK49e1upcWgnqmKCl+z2YnryzJEfu92tBWHKc8eDJDEAhROwS3r2FaKedRZNhxBgQ5Zuti2qdj0I/gGDEHfb4e3aFblOHzE2B13cuRhso4bAupPKrvAABtiZpjmoJbU0a/s/RXdUVA0L9FsicbSGmR9N+6SoefBevz2NbYb2R//tdkbZlmN4TwDjv/0SM5fV4t1XXkX17CkmfWk4pSwDs4Y2zQewvhLBZjIoKkaUvnP4Lqto1ALIldx2N/pVlMPJ9/feYiSWz1qIvC4V8BeUmDZTXXfL8yARaEOAzFobvSj+TklVOY45+zQccNwRRturX7gUPbp1N7HvVQ7VaYuCnCVT6N27lzXPYwSBP04C/M8+/gT/OPcyRHqNwLYEw/z+W8LJ/Hd3p9Hd40K/fA9KXDbT/hG2ZT374jJKyLNaQqin0qagdWxqdoQ0GUTU1OnAPfbH8COPw3MvjsW/rrzKcp0l41ydDOhTsPB62bdVf2SEeUzLybQCkSTC2iOaGmZLOIgYGbXqOpXDdmPdJlx5yMkvh720G9JkUN5eg+GlVlY2fBS6jdoJ/bbfCz133gf99j0ae55+Efa84FrsfulN2OeKG7HVxf+EY/AWWFrN9mMfVN/YSP8zyTK25tRxHFRbZ35Nvwv67e3tbrY/gb8TMv0J0qSqx+7AoJI8s8vSgtYQqtvDCFOq2OWUU9F7q635hpTZZDlj82LhtBkcGM0o3nwrgnEczZRG5R3ioPS4YEW9iSPj9+Zz4EgCt/IWEVDbHBz88gqSbpCDfKrpAidzR1pAmAu7U6FueYYjRouOMgTmBCUzRcA0awlYYFWcpPgkzxX4vBRMCa78MxKkAZqO+pBJpBPplyZedT3CQVlIVb6EEq7i6Jts8hBTUJgCbWYur4esVCqmoFjmAn2z0YU/36wQjmW8iDXXo/HrsWifPwNO1k98+XJ02VwuizBB7Db1kwlQ85DZxUYNQmX/FfCxLO2tAWgjDC2gkealicAWAklasEn8SRN0izw56J7nRGFVH2yx58HY55AD0b2qB6r6b4YDTj4X3fuS4WhrMqZf6BSok5EGY6hnOrl8X5oamLqVg2XWPIuua+7Dx3YdUFqA6gWz8O7jj2PZ5Emo6tkDA8dsb2LppJmmzF+iuoZaoyXklxTyXUl4/T5qKsCnY982sZTOvvM67H7Y/vC63Sb8s0SKuupG4yaqhULGRt3RJ9adKJWzrWZMm4YL/3klkn16Y/MTz4WjuBRtsRCaomlqNXa4HEmU+4CerCPpc+GENquxUeuj9kdhRPsLszBMj4yU2TBB+dinkhkntjzwBAw94HA89NxTeIx1IK2vQxXvIO3zGzZhDlzsc1oFrp6raKZhArEElyKXNMZcI3S08b5WahsBCiJhabJk4HWhGBqp2WqyPxSOGu25NRiBjdpxgJpydVsQdvZpD0d+SyyFpowdQU8efFW94c0vY3lSZpGftKeN9D+a0uxbnQBgFf1uy1KSdhNUfcbMsR4kabAqz8WhkMTc5hDaowJwD2Jt7Vg8bRLmTxyPeT+OQ0v1Ikp6rei+yUAMPehYeLtVEZw4MNI2E4q5JRFGINiAnGTMuGzKpdGCWkubSFFCVnyYFMFPeCzfeI9T4EOMpyQ/YrMRGD1mW0wbPw4/ffIpprz/AX549SUsmPgjFONfgeCCcqHMyKBC6OSDGQK0nQAjOzsFTQ4K+aWHeVXQ2nnQatgyqzwfkrmEA6fM5TUuprpTJBx2yl5PUBdTUeTMMKVzkca/mIACaEnFdvvEaHKQYhmDK6ux6IO3MPWpO7Di+88R5uAOtSj8A1BMSU/3zWtqNPZ4TeopVLSudc5dmADgIBNUsDXVmdZNmEVVvFEL2Up8uWaD9GAiByvbI6Zd/nX+mfjiw8/Q3hZFkFJ8mGDiyS81u2WJrcrEEWEZxFjlmhpm3vVerQWQt5WCexVSGxjRpQQ1ixfis/c+QqKlEfVLFuGnjz/E1DfepjRMqTfXjkqWN0IGWN3UZvY4LisuQgnfFasN4+m7HoGvvBgnXn0WyvpXGfCXxhTls4p+2lDXiBzWaVnHNonKw7qT9lV2mL1tr7jqUtSxD219/DnwFZaY9grGo2imUNBCfhYguGr9QSHz2r2oACVeF/Miaz77iLQ7MWuZAvlbu7GJsYr/OFgZEkqGH3Y4eo/aAf/+978xe/bM/zClyAspxjouKCqhUOAwzGYJQbyNgkmVNxddPHZ0JRPsV5CH/jKRaWKWefcwnRT7m4LpdfG70JfaiMaGhCRNkCskiYQnCUha07CYAleDguxRqohpfob9LtrSQEYO1r3VdzbS/076XdCnCupNZ1L+rDT9Z0jAKGxZ3BbGAkoa0YQsyTYCgwsLfxiPKa+9gaaVK7Hkp4n49P678eEDd2HKx2Mx+/2xaJj+kwFaLZpyiXNwIMlXPocJujxOA6zZrNnjKUo0AkJKnDwZYkcWyTtF+bc70lTLOWi69EFxZQ+mSck9GqSUn6b0w/Rt8ne3UW22vE1EkvgVDExxdXIp6WmBlnaXktlGOrxerUNvzdZQ56r65Su5h1KUp0UPStraY1Y3ZlKU1AiUulP1JLfKEBkK0QBuYzqRD3QMFYM2xfZX3IlBB52ATXY/EJudfxW8lJSdSKCY5dLcQKiVjIiSmuLuWHMd2bfL5AWE2oPweuTd4TXlUF7EM1XGLj43elKbCbPK6iNp/PDJR3jlvrvRt/8g3PDgvaisLMTTt14Ll9eD8r59ECVQBCgpKs98tQF9s8cuAUudysa2lRTblWkOpMSeYH1Om78YTlcedj/ldOx9/kXoO2IQVsycSk1LkjFMvcaYXntbyKzo9fi0tWMCz9z3KJb+uAD5OfmY9NkETP50HOoWLjbvDKTJjFhfgVYxCnvHCu1ODbBOxLxTA7r/iafw0YSp2PGwE9G1ShP7MRPVNZl2oo19IkiJWi6RYfaXZbNmouaTsZjz7L2Y/fTdqP7ibdgbqylkyOzF90vrIdBL66v0aq+GDOsrAru3DNsdfgoBN4VvvvzS1H1n0noDrZItr+oCO9sqzHqwk4kXUfIPs4+ujCbRqAV57I+yDCr+VDvzFqJ0nufMQZXHhgoeXjasj4eXqqwinzbHkmxvpsU+25aQ9qAJeLl5at9bJ/u45lHaUSJGwfv+bFjqjfTfn34X9HOTSW86nfZnTRB/hiRtavFObTBJ6UzhWCVZyQacQOOy+egzdAB2O/kc/O2kc+AtLUHfTUdgq932oNTkRvvcOcoE8lzsxPJ2SVJqaY8T3EEA02ThKruoMWfw0IpfqbuavG2NUnInqNjY+fMowaXjuZgy8Vu0L16AxT9NQqihAT6XGwunToYznTAbrWeo/ioonIosN09NDMsGL1E8wTRjVN9VGyqXgFUQk8fnRPq+JsjRINKdvQsoHXqoNXBgmRXDqYjxPFFqTJ5SGCUuahopApjD6TGbg3hdNgRn/Yj5zz2M+q8+pNS/AqGmFdpe2KwrWBrNUBJNIdLaxOKnUFJWZuYhsgNX6WpCt5ValcfnN257Amq5/Ukq7FPkRtc8p2Ecy6mChantVPbojoPOuQD7H3sSevbpj/2POArb7bUfNtl8GAGcTJDSrsovSgvkSJIPUzHKmgS6PH8e+lES7pXnN3U0r6YF5YMGoLB7CT5+/jl8+OgjWLZwCYbv/Xc4yQS18bwC0dmo1YVb283iNW1nX91Wh8Iexeg+vLfxd5/00Tf4+p2P8PPkiey8ltmuPRxAsLkNXqfTzFdI1/oj5CDwVbMfvPTa2xiw7a7os+m2cOfEUeWzo8KXgyJ3Bl5WosvrRITA+M0zj+Gdmy5HcsqXGFPhwyGDuqLHoh/x813XYN4nr7NdZSLMNUH/qnwes5FPhH3GY6NEzrroOmgY+mw9Bp99Nd646WriLdtrtJo8Qu1pwfRpmP/p23AtnIyy1mUoaG+AM0RNq63VMIaWUID1pUV8Vv/zuxzsV37TZ+rZxxdEU9DeVi0ZB1rTFJSYf7VYSkITq0chTCLs42pDmRBb+M5wWFqaxYA7srOR/hfS74J+0pXr5aDNWyU1/jnSSj5JJR6CtNuoj0yPnS/X4eLgzpjojHGKH8lEGIVdu6LXwE1RtUk/DgqZUTRpxkQ4iDI5lhpKEdlsv2fsxh15c3FwEZYpcVKSIYDIHt9CENJ7nVS5yzgoCrwOHHTEkTj30kvQle/ZpP9AnHrBOQRBOwIExYxNE6dJ1AQIkkaSZR4JjnZKuJLKFBIiRGlWQKrX6t2VXh820UbjZmBl+K5VjEik3Alke/gLjLlpdnMjggRns3F4koDdpDUUvIHPR5lf7VnqcHmQdGp3MTIsPpxT3h3uviNQuOUYeCpLUP/BB4itqEaEDLGJaSwLxNHeWMscUpsh4/SRsSiDxqxEUJbnVCASN4umHAopQY6mfBWZVciaA8hgBVX+kKRuMtRNRoxAnyFDCYguM79QWuhD7ZLF+P6TcUhQErfszRapbfwOSpGsN+14JZt634oKlBHwpHEtbQ+ZiVkHGac7l2ViPmSa6bPFFqjcZIiZEEWOXE+ZZTK9pdXL4aSm0JZiWnz3wccfgT1PPhB7n3wwjrroNJxz3ZXYTdsZMgOSquOhCJpbWuAl89AGJirXHyHNBbz1/vuoa2jFTocdZtpaAGnPcZAxamMYN0r9+UivXIRv/30VgpPex02Xno233hyLu+75N+68/VZ8+M5YPH7HNWj57B0soZbUo8AnPo42gm+E7ac+X+Vxsf9LC01j2I67YBq1lRVLl/P9GobSmFLYauRI7LbnnnA2LEfwwxdQ9/KD+OnBG/HxTZfho6vPx1dXn4NPrj0bn/7rPHxxw0UYf8cVmPfIrZj2+N34+eVHsfiDF7HokzdQ/90HaCVTCs+eDHfDShRSo/QYoNfqaeaB9S1Gq3ZIUAgLLVsET3srthi55S/jaSP9T6a1t+Hvgr4DDrfD4bSvj6QvUkf3OaRuEtjiclOkmErg8PkLkeLoNRttUwvItSssro/ASrCmxJmMUNWntM1/xgYuG3Ek1IIE0wpQtuxMilWjgBGS+CMEFj2jDi54Kue1PsUFxgTQUF+Ppx57goDhRlNjHd588SV4eM1BqTSlvKXJZJiQ2dlLCfO7g1qFAEarZRsCAUqzTJy/q3x56M0y+BxO9M4rNN/75RcZBpCtdk1id/H6kc975rY2ooZSWlMiZkBfjKS1zZL0RfKnTzLvfCGqKaFpJ6g0VXOK0CgavAl6bLcjbAUlCAdDsPlchunZ+dcejqGlvgk2R66JomjFVbHS1P/SVjShqCBmUukNx+IVw3xz0tTCFNyOdcX6iUda8f6zz+Llu27F8w/dicceuhc3XHQ+alcsxrYHHwp3SbnFNNQefFwRNqUxaAJT/up2grvHw7LxxfWRKNOOkonZsWz6z/jp00/gzPfAU1iI5tpGLJu7xHipqJM6mHfZzxfUriCjYXrUnuTS+cELb+HRq+/Gc7c9isf+dQ+WzF9kdjNT+yrscmtrCxRLv7C46A+7a0pTlLfM2y+/hAQl3SXTZ6F63nSzG5fA2EUtq7QgH75QLX58+BYUNy3Fw/ffjzPP+Af8+X4zh6KwyU5qVvvtdxDuvPYqrPx4LGpmTUOUaTdTaFnO8msdhYuapuo7kUihS7/BSJGxzZo9g2Ww+rHCN2+ySR888+zTeOvtsXj7zdfx2gvP4cVHH8YT/74d91x/Ja47/zRceNg+OHanUdhzSG9sU+bBALSiqG4eMj+NQ+unb2DZW09i5QuPYMlD92Pm/Tdg4h2XYtbbLxvvOeqv8NjTZGQOCkEuMmsnCshsVnz5Ps485nCM2Xa0MS9tpP/ZxDbMws9/0O+DPsmWq2Au60eSnBQfRhJfmtKpbPNpfq8aNBDdN9+GwM9zHBTbHXYsvF26YcrKOiTyKlDYd1M+HSdg2jk4qJ6y48YJcMadjSAhZBG4iLQxiLxipPK6CMgKpSxmk88OPpCgXui0I0GJZ+L336Fv3z447+orKDEeaCbOtt5xWytfBiztxHnF/Kekz7Tk564l7uZFVL8LCEZemxPd8wrQu6DInG+JRVHs9qI7pXkBofIg0mcppfZ8PjO/tQlBPi+7qsrq9vuojQBNzdYm0wLheCxBwGEeCGqxXA9byIncSBDVY1/ETw/ciq+vOg8NU6dh4DFnwlVcZTmKOAgksQjCrQG1lwlfoOiWAlKLNGEsQI5Rytfkt2WqypLcRqXei7SGQvMZReXF6DdwEHr26GZiqTc1NqGsqie6bjKQ9+tZK20xwp4E/ALWsaIvKpyC3GgV5162ZK2t0J0CvQDTKBnYHyOOOQFdDjwCQ445Hv232YJ5i7OencbLSSuyYy1BswjL43UaG/6kryfhoLOPx0lXnI1BI4bg9YefR4zagxirytZKwE/E4mbjGJVvVbl/nyTVypy3NSXcrqU+fPLALXjpojPxwsXn471bb8T3Y19F05LZmPTa84gum4ebb7kd+/x9f5Y1anmImeclxFBippCy5777YOgmlZg3cbxp2wAB1CvGYuzuluYoIcChBXpkJosWLuKZVW0hraeoqBDduvdArz6bYPDgYRg5cmvsuuvuOOiQw3DmWWfj2muvw7//fQ8ee+xxPP/Ci3jttdfx5htj8cbrr+D1l17CS08/hScfuA/33X4TLjrlePio/fbqXoEhFfkYVurCkGIftVEF3LNRy3OjZuIP6Bpvx2knHG3qYqOk/7+BMmtdjv67oL8hSEJxlNJNSzQJbZ7dEE2gmSCVpFRdNXgEem86zIQ10BjOKy9FdYwgpJWlZaXI33ILeAj4foKZOmMyHkHM2B55jtK3hku2j2oVpY1AmSIQeSmdSwJ2kl/1L/KjklK1sXGzo/fu0YvjLIN3X3wW077+Ft2qumPSR+NQP28R7Nrj1QzkHGMSkslBg9SszuV5xQAqI+APp7TbzZtn3t/CstSb+Dm8l+8IUSrXpzSOQkqsyv/iYCtiZCgWI8qg2OtD98ou5ns4HuA7kgbEEgIPakNy57TZnWai1+H3o8cxZ2D4Py7H4CNPQEY+8IVkcG5d11SqPJM0Id0OO0HPR9CXSesXIpORBqFJYg81E2kHVqVZh5iUuZt1ItOOx1uCLXfdA9vvvR/2O/BQHHHsSTjrossw+bMvWV9fENAt7w61h+zVPh6yr6dlSiNTszEPbq/XrKuIGc8e5o9t3X3YcPTbcks4qMX5yBxs8v+h1ClDUyEl5Qq2USQYNouTnEWabE5ixg+TsOnITdFrsz7w9c3DDkftwfRyMX/OHJg9AZjncEgrYtMopgakvZDVXutK0gqkNVx+5ZV49603CJiP4fKzTsOwMh/qJo3D54/chWcuOglzPnoXJx17IuvjAAPuawJGnXNReu6zSX8Ely+Fm4Bf6PKhwqs5FO0qRkBNkf3laBFaLrzsG4qjszrJg0shJHTI5h81IZM772plbcoi2UEebNodq7JrF/QfMMCYZ3bZZTfsf9BBOOakY1FaUoSSQVthu30OooRPzYa13UI4mN+eMLutxdpqUf3thzjjmKNRUlJmhION9D+dJGDnNHb8+A/6LwF9eXHIZaydA70mlEJ7lEcqigQHXDruNNvvydCgsVpPyTDIwS53Qu0tVenPQ5HDa0w/AlW598USQSOt+lxyPVxFCmAmpURAKlDT4qwCp9NoBUtbg9QyKL2zxFN+ng4nQSkaS2LBwoXYjKCSSYeRCgUItLLnpjkgc8whdVjvVTwemUFSZFpxArzcMEXaV7chHEYXgrjxquZ79XrlQVE4tT1iTThkykosN4NfXkgVBHKfdowicxLgy41OzdFAqTXICrGTyWlUKwfSOWwFFQTCnigZuRuqRu+AUF0dR7CAJ5dAQgZBbSXDfDm9lOTJuJJkMPL7V340UVjMurKRkRUVa+7BMjOI9Clmo4VkLh4O1p8J20AwkraToNYRZpsMHLU1Rmy/HSa++TqSzKOYl0jrGjTp7ZDpgoCUJiDJXdNNhiz7ixiSeQvrzuNzom7ubPz47FNY8tYrqPvhBxOqWiYu4o/Ja5QMPRoNw1tIDYoMOpGbwoJpMzH+zU9YHgcZQsx4beXnkfGxLbRfQjgQIoNIoaik2Gg6awLk3yIxZ5ly+vTti/0POBhXXnMNXnvzFbz59qu4/V9XY9/td8DuO4/GeeefY9KXiXFtpLKUlZSgtXolipn3Qmp/WuxUxL6Zwz4cJHMS89f+v/FAzMTH+T2yajF7WKQyimFJw1AETK3vEJNQutGY5sFSmDZtCh58+XUM/tv+CMKNFe0RLOc7lwQSaCe4q28t+PZjDCv34aAD96OW8dtmHVOr7CsazxvpvzdRGMqaD/6D/mtAn0d7PElVnxKKJGbCo84mc9jJbFGkCQhmf1uelTeaJEMFZcu32+BlFl0EKeMhwgsp3pCOUFJiEn4CXOful+B9SYJsDsFKJhuFC9akqrZoXBFkh28PsWMnzdu7VHZDvyFD4PR7UNa9O8q7dUck0ErJlenaXSinNC2rmPzoZTfWCl9J+5JkIwpyxo4vYK8jSOWTsSj6p2E2PO8xYO8wYNrEQSipW2CgMqhs3SmJu3k9rkiVbIF4OP6LxLc4TKbGTxvzLoagSWwBbDITh7aMNGaMzbdEXu/+xtSliW2PM4VyhZAgA1I4Y+M+yqxokAocin35KHB5kOFALyjUpiTmVR3E1mCmuue54WMZjbsqAVh7EBS4mDneq20ulzQH0GfnvTBsj71NOyltJSPNTQzayTRyZbqjdOug9OmgFKtzqjfdmEsNadpnn6K1tgYVPTdBcWVXLJ30E+Z+9T1crC/FR9JevaFwgJJuDMV5hWaR3GY7j0FLoA3hlhACDWG889TLGDBiCHoO6Efmzzpj3UTZtlo9XVpabOYk/gxpMxatts5K0wpKts022+CCCy/E408+iSeefAzdulcZYLVKvgbiabnCtja1GG3HR+brYRuqz8lVuNRnQwvbsCacMRPP8Ug7urPvbUgSIGueQmsXnn72OeT06AsvNYAVrc2IGGGKWlea2qPThvalS9A+6Qeccvwx1A79xly1JlJ60qK12bm8fmRmVQhrTfBbk9AbiNhX1a820gagnFxKhWum320xgkYnO8GfJHYSSYRSu2258tGXWp2LFkr8JiSBEIpvERhJGlY8lyyq5FCazaE6nMPBI7OEJM90jNIyx3Z5kTbL6DBvcGDVRmKU9KnyU/qRucgCLrdRpWX+10RWhCBV3qUSgfZ2lHUpRQUHcoCS4jbbjcGgvoPMBFep18k8yC+fwM485xHU3TIlwG6ANRVLcCDkookSqZw3xVhk0xegK9/mfkrNst+r8oztmf+UVrnHh0oyFJE2fdEcRGNDE4KBgDknt7k0B6zNoTDRdsNc5FqpbRoVwEw2dE18q8os9LbiAgWpTWjJv+IPaVcsU6c8XA4nyguKEJO2QU0nr7DYqlsdhqyB1hxNotWAKH+QCWvPWz/TUsNo713FL0p7CtBXE8mUXgWSer+yEGS60koqxSRYRsUMksmknWlKC5AJJp1KIBaKoffmI7HTwQdjzIEHoOuQPggH28ykuLIrgaCtscUwVruXZYq2Y4tRI3DuzZdj8923NYA8eo8dsOsh+yCqnceYrupHW0DKY8uvOR3+/qOS/q9JdUqNkn1I8eM1T+Fg22sj9N9L12l3o76+Ft9NnIhuwzZFrtuPCNNgVzKCDavUMFb2cMyYOB6FeTYMHz6C/WLDmlQcFFo++eRjvDt+IgbtfhBCKWk/6oM5iHLcZTIO5FMLaZjwCXYaNgh77LGnmVdZncRABPatza34/IvP8eIrL+O+R57AI48/hfff/RCzZ8+hZhYhg2c/saptnUlpWxvSZENA85OCiRiLvkuj2kh/nuy59jWGVRb9LuizbRScfL0pQgnIDBkOTgGJRNxIgqp5jEDWIT0I3ErNQhap+7yPHVWLWzQJJr979atkMmo6qJMdu8C7aoekRS1taKZU7nITnKV+S/U1L2QnNx1S77fMRtuMHoNuvXogv6gUe+13gBmQfSkN7bjtdvBJcrGlqYVoBye7kcq75eczXXmTUFpnOST5a8VtSzxq8ji/vdmAvnkR/4nZqDyEul/GgvBCe85WuH08x3fwu6RSLQpqIwMKhCzQ91E1tzFtm4vAyrLLEKNGcjEhK+L8r0lvibI6l7UGqOJTgiOyyAVRqr8AsDQv3zACMbk081dMadikwn/Km+6pD8VRTeAUf1c+Hcxbmc9pyqDBKVMRlSszKa3NuKUK6L36kzQfZPsEWfd25ptoaTZpUSiImlDYAn2+N9fhRb8ttsKKGTPx7bMP4+unH0cinMCA0Vsbhi23WDe1m+a6eqkWxm1SUVJjaTLyUkqZFYXwFvjQZ4vByqA6gsm/WXgXVd+QbV7gk63xDUOWGcXaLCRL6q+arNZWnxZoacMTD5YvXozLL7scs8m4CkeOxs+NCUr1st9TgGAOKbfA7fYgHqjG4i8/wqH77ItuPXqyP1ta3vqT1r84UVtTjfsfeZx1tQOKqFXFqG16CaLF4jpklBIKan7+EbYlc3DyiUeb8BOrezxJulffeP+DD3Ha5VfhsudeweMzV+Ll5hy83ubAY5MW4Lw7HsCpF16C77//gQzNY+plXcjMKZHmzJmDCeMn4Ntvx+Pbb3h8PQ7fjPuK6X2PBQsWME/q7Ru2Pf+vENtiVsfX/6DfbaVUKt2j4+t6kVbhantEI/awIRUWwsAiO5aW8cvTQWe8lNRLCLDqpAKLpoiiWcYpVceN+SRNySudilNjsCQEUTAWx2It6CFoyLZsAJ+qrAWRPPQhi7tez04vH3iBuEDQTnAVsGkCSwuYEibkg/JHgGM6cvGUxOvwukyIBxOrh/lYEWw3ppAmSp/KV3M0hJVhuV5yULGMlpS8qsMqC5W+PPg4wISsYQ70IOtAS/e1obdssSKXAJ/jz02NoMxlg49JyFwjLBMTM0XpRPqtt8iWnmYZvARcj9ttvECKfQUo6NAq5BYqG7920zJmKFMXOWgMa55Fq4stgBdp+OsW3beiPYrqIOuc9ZEtj/5XHSgUg+L+iLRqWSuLFfRMe9TmULWyYriYu5n3JKqGDUNJ9+4Ex6WmLIO23wH5FZXGFOFXWR0ugn6DYQDahi9OsG2LRxBn+8serl23kjFLMxSIyqavyfYUtT+zICw/z7zPyuVfQ6ojxcYJBIOoqa7DzGkz8NbY13HB+Wfj7wcdjq8WNmOfc66Gu+smCLJvKAxCIE7GzH4lx02B64z3X8aQ8nwcdujhrGMZyzYMqX21RuLxxx/D3IZ2DN717+yv0i5tKHTmopWCU5T16E4HsOzjt7HPmO0wauttEE/+2tFDaaQ4Jm+7615c+ugziAwbjT57nwb/iF3hGEDNpNcQRIePgXPXI1GzyTa46KEX8MxzLxlhSIH9fovUHSSwffHp59jngANx0a134Ikvf8DVL7+PS597G1c+/x6OP/8y3H7r7dTqtajydyFqI/0HCS9ylnb8+A/63Rol+BV0fP3zxIaWxNdZTlXXUP+QC2drTLZpq7NIupQd2MPGJiYbe7ICdum6tfMVwT8VNVsoalMIUVNY4W0JBgQhA8rs2GZSilKnkbX5T/HxBeYySyhyoQE+XtUKVnNe0muuNk1hlcjQzuu6Ra6MfAT+PGoVYig8KTt+YyRIaV+LjPgc8xYk4Gp/WVGEYNdKEFaJ9Ba5LlZ6vejmLTCSqUIILw20Gjuqh9pEKBiyNjQhxaIRw2zMPq8cfAGWX+lrfsGSxTQnkiUVTG0kz5kI68UC/S4lpagqLEVJntV0gkH5sttcdhOiwdJWyAgoIa8IENB5T+exKkBWkK+VvFZLhtDE+2TkywpyAnxtiO6mNNjIa5LIZCuuobYlrUDhn6VtaALTIi10AmZ89hGWzZ6FboMGaR8bfPn0Y2heutxInhV+bTMDtLe0wM46cfrcZKpy5WSfoCAgS728faQNqh/ISCiA0VxIXWMTtBK1srKSd3XuZRuetH7gjTfewuGHHGq2R9x3/8NwyqX/wrszFqDvgYfjwH9ejT6bjUSlx4MKb4ZHLuqoSS1si6GRGszPH76D1MwpuPaKy0zoaPnmbyjSPMqEb7/Bs6+8huF77Q9/WakJrhYm06lnO2phVqnPj/oJX6JLPIjjTzjGitGkDt5B6kvSTB566CE8+s1E2HY7Csluw5FhW+fkqD0U+VN7MLBf5FDbHrgVhu57KO55/U289tabBtCVxtrISY3ghx++x0UXXYTWkj5w7XsSmobsAM/2B6DHPkchUVGB7t264qQTTzLrbn5r0nwj/SZZ0tga6HdBn5LJ+pt3OAolzVvwo/8t6VUTSzGK+AJ5ZURHGxnA/NYIAdUCO45vM4xdBGOF1U1QyqJoAmeOwzK58JokfQFVDjUJAZrkQLkneplukVu2QaZDqTpFLiKpViC8Kic8zIfO5BpbNvu8SUM5MtoFO15+YbmZoFQsmNZQkODGFzI9mV8Ex+rneQ5FXgSWENAVp0X5F4CXUpvok1dkGIqiI2q3LU3k9imvNCaJKCX9thZrv4NwhOCdk0SUA7jJMCMre0pXwGfluxOZvJM5hsNmolZbSBb6883krSVlW9dbW1qNR43CLkuLkR1+BYFIuJwFfJVVoKoJ8BpqAI1keLreyvrWRimaVzDwwPuVtibntSm62R+XN7aSeSVZIy4yHoU2cBsGytspjccDESydMhk9hvfDkDE74cDzzkdpt75YPHEGKt1Os9lNMhVDONDO9zjgd/uMAKB3+VkXPoe1GEtMRd5F+i4zQTQaRWN9k1kM1qWLNof5a0FfGfrxxwn4Yd4i2AaPQtdDj8deV9+Cw6+8DcN22hNOlj1Bhl/sEaOzUwOMUfvMIMQeP/XDj1H71fu4619XY4ftd0KMwLmhyE7GqA3a/3Xd9XD2GICuW47B0tZWCi0xuKV5Gi3YjmjzSiz65AOcfuLRGDJ8xH8wHcX5H0/G8eTH41C8y8EI+Suxsj2AaCYOe4rjsnoxWquXI232iEghLxlBRZdKDPr7vrj9mRcxa+4ck5fVSW3ipGa+bMkiakUXoKWgCzY/8SIkPOUUoMJIUCBZ9vMkpH6ajFsuuwRbb7st+57WQVjPb6QNR0K23ySq5SVWk60HcYAarxD+8au8s038dUV4VIAq2c4FZpIulwaiJjiUMFXvlZTvJeCUeOSTTTDnIJfqmcOO5XRZoK9dm7SoRC8yoE8w8Dsd6FXgp6YgqZ5QxfTEQLT5iYJLZfFQpHcrbbELRYSUm6dIWZAkTtg3u1Bp2zlt+CEPmiz4yndfICR//G4E2jYO+OaYwjTofMZsnNLNn4d2DnCFwp3d0mgk5W4EB29+HpwEt2huAsG0Nfiag9oflxqLwigwT3qLOr7iW3sk5eq3udMiNaCux0MBo7XkFyjcNGXiTtKbrit6Y0V+ISqLChFh/S5riyLGuspK76pvAXu+02bca3VN71Yb6ZqYnMC9o9S8R+VT2qwdHXxfXFoY07agqQ8AAPMLSURBVHOzvAru1YPakYJ66R4b67GwohQzPvgasyZMxJLqGmh6oKQbtZIiv9GAEnGBfptxvXV43QbgXbnaizhNjdDSgAQElpbGsrM+ImR2zY2Nxhyk8BN6l5XHDU9i4tq2s3plDfptNZqgdRaqdtqbhehqInC2UlvTCl2ZDfVXasyUduMdVTfuE1QsnozHbr8R++2vxV0E/I5ybAhSlNI3Xn8NPy2Yj50POw4pmwd+Mt1itx2pnASa4qwV9snZ77yMoaV5OPDggztAdVUeTPnYv5958SXE+gyGr0s/+HlPWb4HLcuXYuHYF1E65UNUTHsfTW8+Bd/Keehd6kWQgpSr+zAEC8rw8uuvm/pfXdoXM9HObRdefCGWJXKw/7n/RI+ulShyxdGlwAssnYPAd5/itkvOwhZbjCBDtMydG2nD0++CPvFu/UGfZACDySSYliRHCf6SKBV0zHQQ/rPc9lKUEnOM+UBv9TtyqSLL/c+SuuXZIXDTxtwKIay8lVG6leOI9AeZGuRn7yIitVP1l/nI6oDWISAWuAuUdF7SpDyIVrQHsaxd+80qxYxhUhqsRXyHQhooMqWbwC5w06pRI4UasvIuCVnRCYMyVyWiWBkJGg2mT34RVhKQBfYzWxvZmZPoqzg9fIfb64cjn4xJbFCVQ2pWHnjV7qXWIC6l3PCSl191rCLWJ5lDkiirjRQ90Xaq3UlK2V4D+ipjlmS6ClE7Kc4vQFlBnjFZBWUOY53qLtWZlwBRQq1IGoA0IRbHlEthLLSuQKAvNtJx2hwCDB2auBaZ37xXQd1Uv9rAJsFzYrq5bi+G77E3+my9ldlfdsZ34yn55WDY5sNNvSlFEwO+rdVM1EbUUzraUgHg4hmrjhRPSVVlSsf3RskkI6yzosJC+DVfwfz+VST7svY6qK6pQ9jhNRPg8WAUQUrTNYpVH06YvQVWhKLGJJZP6bXE7TYhRQI1y7H58L4YtfUok1ZnsF1fUljo+rp6PPzw09hm7wPRbcAg+FhJsaRWwFMQcNkIrB7El89H8/df4rxzz0BFZdV/uGgqPEddbTVmr6xHaf/NoF5U4KEgEGkGJn+Gf+6/M5695Qa8eOsNuO7wvbHkvTewcslC1HOctVFm6T5qDKbPX44w+1pn0ib8cQpK/7z6KnwxfQn2Ou9KeCq7wZsTR98SClMNtVjx/hu47h8nUQPa3tKANlz1bKTV6HdBn3VfooG3fmRFZTQgYiTEDKVpqpuS7jiwRYJ42YV1zUXEEZD4eY82NReg6jZJ1XLFpDhPALYb6UGaQD4lqu26V2EUDy+/K62G5lbUBQIsoCV16U8k903FOK8NhhAVk2GHnd8SQE0ogjpKaisCQaqzITOIa/l7Igf4rIZm41qpWPSyK7jIEKQLKOcCZi12kg1/cXuL2TNXG6UnmVeFX9A+uk3RiMWwCEh9C6w4PWaSmNqLx++HM0RQVLwdpccOr8k3LRLLSkuqfdXN6q0gmVbeTZu4CbR8r8ja6JrNyswpfzLDaAPzQLAdUb63MUIWY5rCukf1qhAKqucmXtMGKda+tvzHQwHyJC2u/m6RnpXZTV42qnOBhKpZ8x8C/CVtAbanpVVpktlX3hXbHnIwBowYgV6DhqoqsXhFI8JRSe3aKpB5bG9lGzFxvVzv4Ev0p5qwDk3o6ptFiraqtP15friooW1IMP1PIoi2t6M9FII9Px9+9rU8jwslPjcqeGiP3ziZcJRlVtC+1kgM1exD4bQH/fY5HO+vCOH08y9HbU3NGk0gf4bUR1R3zz37JBoSGfTZZX8KGGEsZ392Uaiq9FHbcLpQkJPC7Pdfx3abDcauu+9OjeTXZh2RGPWK5csQynEir7yMY5XStsOBBeM+xG79u+HQww5DUUU5Cnnt0COOxN/GjMRHbzxnNmdRxNwuVb3Z15NoaGgygodIfVH96dabb8SbX3yLXc66FCjriYZgK6I5DiRbm/DzS4/hgsP3wn57/c2Et1Df20h/noxY+xvj4HdBn52zYL0bgQNXZgIlI3Vffu0yIUgKbyeImxCv7LyaXJRqTCEUBQSacvmxE/BN/s21NEE/ihxNWDod7I/qWAQEPlvq96JbUSEUNlizjhGFBDCAIxDj+/kO3SsJdjkBfzEBaUFrOxa0tSNIlV3v0SKoekppmpQVoClfzZQ+F7cGUE1pDUxbc7xJDijDCE3aFkMRgC0PtaPBbMACVLp85nsDwVgrMAVTZqGS7u1okBzZyTn4c/m+tmZr1XQumZDxwnB6VTKTlo+PCTg7k7nGgdzXK5/aFMGo1Qwwn4K4db6XP2KSNFnmtMttmJHqWcxSHjkVZDyV1CrqyXRkXvvP90hSzxjmYuXaIn2XNibTnOquiAzahL7Q4fFiCcExmqI2wTvlmloz62d889Ad+O7BB/DuA/fh26efRXFVN+R364IWgob2xo20t1FyD5K5Mk3NBxiy3urgdVWi8iFwUh167dQAU9Zkrraz/Ot9uy2PLm1g0zxjGhZ99DqaJn6OTO1SFOQmUFXk5nihUAAHIvFczGmLEvTj1MBiJnTG0P1PoBDRgsv/eYXRWA1zXk9SmefPnYMHH38MA/fYCzWOUvbXIOsG1FIt9qiFYkt/nor2eT/hgvPPQ15egVmHsCZqp6AkbTwn18lxKAGJgllDI8o6nAJkvpJnnGjkiGFomzEFtkibZWLNdSPOtqmvr/+lbFoz8MLzz+O+Z17F9qech0Gbb25iARVQa86lBvflC0/jwG23xMknnGjS/muZ9v9+EhZaYTzia63I3+11BEKLZa8HCUATlK71p+3Y5JEjQFAseJlJBMjERTOJmkeVWLnNI0DKvKKRLoAzyJ9DKTUW5SBSwCoNME1tWmUzdmV+FVboVjslDWVd37Uit45gnkPEVj70bu2SJbu1JiAFJKoISZUNlM4Uf19zAwEzQZw2z7SxIp15XrNKVLFhOqY0LRLiW1k1W/5tXV6FKq+fUh/LmkmiPqbgYAQMPlMb0bNiPjlkKJqwjiPBvNQ1NRoviggB0LiGEjhVMgrxRvOxStmJ+E55xOTxv1iE6bQ0G+nK58vuYW89IRBX2OoIy5VXVGAmP2W3L/M5zC5ZFT6nccmUaU3g3ZmkEWh+pV67KxkAt0gp693y+xYDL3U7UMV0nKwrVUIb60vb+GVNYOl0Av6iUhT22AR5VVW8nsSyxfOQX+Ayqn+CUrFI9ZqMJdi2bFe9QC/ihza3yebNzL2ImfOij4w13BrmM0m4/B7DkP9KkulIUTyPOvwQ7NS7K/yLZ2DZ+y9g7HWX4Pl/XoYlX32GPoU56JbvAbsbIglxa5bFloYnNw6nMxc7Hn0CPvpxJl5++SUDiOtDAlbttXvX7bch5i1F6VY7mAVsZR72c9aRdnjLtTmQCAXx7WvPYbeRm2P77XeAYgetjRS0MEGtMJGIwKvxaE/Dm1eEeQuXsD3SxntJE7KiJfPmwFNYZGJDaR5Ke/amyYRkypEmqbULX376Ca6+9Q4MOOIYdN9yWzPJ7XKq9WyY8Oar2LIsH5defD77GkcH63cjrT+xHmOZTHTNXJ30u8NkfRmvxr2kS9n0tbJTrl4U1U2QLo/Nxca3GwAWKCo4movSYyoj6T+GKMEqamzyGv8cQEaqiyCZS4ZB1VorUbP5M0BPJmCCcEn6JnCmmXZdmFIZB4ZixpMFKBUkiWZaYWoml9mRmwmagXgMNVTbjSmG94XZCUNkUAEygEYymrpIEp68QtjJDDKUirt7C4xXicxREscNLPNfuduHfIcbtdGgYUSNkvz5TmkGAjeZQlQgMZgWhSHOo/RNQK1VbHxqFTGmLX/nXKd2BSND5H21VNu1jsGCPYtURtm3dT1JbSLU3GxcH+XqmTULZe+XJKyVzB6PFrNJu8hF70IP8l25WB7QVnxJ1pSp5F9IScieL+m/hUCswGmd369brYlqGwrIqB1iajGWlW0Q75DyOrJBrKBk17UbRux9KLY+5FBsc8wJGLbbzhj/9lgk2DZ+F8Gf97U1tSLDvJrl/ZIc+ScNQG9TfYkE+Ma9lt+j7CPNLa2UmpPIK863nulUhg1NAqXCwnxcfc0VePihe/H8E4/g3Vdfwr3XXIaeaMen/74Rnz/8KJqbqsmp0uwfFE5YL4rIqhhMKfbdkooeGLj7Pnj8mRfQ1Nhg7Oh/lrQQ67NPP8YbH3+G0YedhMrScrgyMo9kCPgZ46mmkT/rm4+BxsW44IILOUasvRTWRKrb8rIKOAjMwaZ6M8/jyY2h6zYj8eFPs/EMtbPq5cuxdOEivPbyK3hq7Fvot/PucFLAUQ+PxVuoBTejoEBaQQ6mTpmM8y+7FP6R26P7mL9Tsk8R3DNoZn/+4dP3UdGwCLdcfRncXs9aNY+N9MfILKrLzW1Opx3sCGumv1g2soBHpgQBVCqXA5bALjCgAs++mUtFmJ2ekmQmlTDSXZQdQiaeunACS6gaLzculpKMeb9cMsk00uzKbkr6KuAvg1xpEnB8Xh/P8X4OphaCqLbg05xAMpmklhE3K2ll3mmk5NvItLX4qJbAV8NDk5uSTo1UzjS0u5Vs6QI+RezxcsDrhTnsvFpEJlDX67XEXc5DhWQ4QUru89vaEEnF0aSNyskkytxepsUSE8wr9F0gxj95MbnLClknlKgbW9BOSVex+u1kUDLTqBz890sjrcIzFpbvNESAjfC5aKDdhAsQ6Js8WVcNA1BMmaQBfQWokzFK17XwKsY6Ysmy6LwaKZ8hAirxw9yz6v0CfM3PyA3W0rBClOy1JF8rcW1aP6GbOx6QdC7GhhSZWjiMFtb7kJ33wMDt/yakoeaVRDvbKdjSwr7C/Di1T0COcfsUAzSagIrMtMyaDX6Kzcozq721jd8zZrN31e8vL/2LSKlrQlcLAeUe27NXLxx17PF4/d03cdSBe2HSa09hwrMPodiRgLyFncyn9pCQ5CsNK8g6KBu2OWasaMXLb4ylwCOT1B/Ps8w6jQ0NuPPOO1EwaAv023oM0tJQ2ZlMyAW+MZ7jRGvtckwZ+wIO2uvvGLGZwlivFQsMMyirKMcmZB6x2XNQ4qW2zXQKuvdHr4OOwC0vvYlDjzsR+x19PM6//X703v0gbLv7IZQqZBoFVk6cjMH5eRg4eCCWL1mCCy+4AI3FlRh6wLHIcHhrg56muAPzf56Cmi/exsmH7bfB1yr8Xydpf8TKVjLRtVbqfwHos/NxoMpjJC4TAYFeizukKtqJDcGaOfjg9svw/j23oWXpYgI073F7EMz1oJVjvSkm4JFpQctxKKlLdSR+CNy1WUd2wAiSbJT0ZNtVn0+SAcgmX+Zxk5fkoiFkLURaSXCXeUlpydMmTilUg1MwrHOSoCUICchytGqYlZhDxlTm96KkuAgxmRnIFOqpFWhfUn3Xswq6ponpoCTVXCfsBL56xI3rqE9mKDIshWDQfZKoxDAEBAUlpSaMcktrAM3t7agjeGtv1II8Mpi0FpdZJp4+boV6Zrn4NvNOxTAiELsJKFEyF0nZWpyjkMZiFrzFVI06gTZEV5x+E9XT5BeobhdT0opZnlIFrkY6ZzmM5lAr44s738T0tWZC5jd5qSgMQ4JHKBg27pZOhXwWtxLxuYyAiJ+FHj7Dt8vtMel1YuB2o2Fn/SxvC2B+UxOa6xuUuDHVyCNFK5vDBKkY28iEilbRWWYxEc3VqPW125kYn81jR1O4xdzzV5PAUYcVn8cK0qaFYTfeeiv22nknLB0/ASuma5tPbVhuM5PdirIZT+ew/wXhILCWDRqIdz78EO0mYukfk/ZNHbB1XnnpRcysqcNORxxrVvvWhqgFi/GJQbP+3RSiZn7+Pko4YE47/QzDqLIa05pItvqCwiIcc+QhWPndBwjULYWNfTYYzcDXcyD6HXUqKvY9Bl33Pw5bn3cF+u+8P4UoO4JMM1JfjZYfv8GR++9n5pAuu/wSzIrYMOq4C8mh3Bz7ITRwPLdWL8aK91/GVWeciIMOPcIEEdxIG47UMyisNlPQW6sN7zdBnx2n81D/U8T+ZyZx2wiwRqtMUf3I2DjYKZlT/W2aMQUtU75B47zpWDJjFr9PQuvXH6D2yzcQnD+d96bZYZQQwUo2cnZsLa6Vl4rxEOjow8IY/RaICFC1mXQBtQHF4ddWdVqqK+lag1WAKC8ep2zblBALZPbgfTk8bARleVZoktJuV0gEDgRHDgaWFqG0qIwDVAMnZeYF9GoFhytUaAWWs0FaBd8VbmpA/cTpKG+NwUlAl71ck1QKtmZML/ynweexu1BFqUrn2tqb0dTUyPIFzAYbOR65H1oALXArZx56uBR4jWdUWJOMwC8Xjc0tBPUoJX2ntWBNZVSlkHIIOIFAK7S3b35BEc9nUBeMoz4cN0xDf7+QvmYP/if3TbMoSxqVThlinnhdxdA9alLjWUQGGAmH4PH54BTjFbhY/9geSeSzbrvn5yPKvNWR2TQEY2QU7BNMQ3kMhsLGq0USvr+wwLwgEo8iTgah4srzSbUh6V/1Jc2PLYVmeVaxTfIK8tEe0b4EmjQ3mdsgZNrrdynHgH95eQV22XUXINiGurmz+KwNhS4bqvLYt3iXzGgpMn+VoaikBLNnzsL8BfNNf7Naet3ISRD9acpU3PPAw+gzZg8U9hmA1ohCknOssL+2aJtPDrDc2vmY/+VnOPqoozFw4MB1kqjVT/f8+99wwJgtMOW5pxBraUBaE+v8sxdUwTd4FPJHbIloQTHmNQcwKxREdUsjfnr1aRy+xw7YabddcOP1N+HLRSux9akXwV1Ubvpme8aHUGMdFr33LM49fD+cdOKJZjyqbTfShiSJajnNzcXNfxr0u/HQHrkdZ/4cSdJXGAGNH0XL9Lvl8+5A9eQpCFQ3omL4Vthku10wcMwOqOzTGzWUTlY+fheWv/Uc0mFtPiJwoazPAR2JKawx4KUEb8w7nQaLbPxadSgZWuYfuX3KLq1gbzm8V6CeQ7G+oMCPHmWl6JpfaDa8diQI7qF2tCxbhJXfj8fCt9/B0pdew4Knn8Pcpx7B9MfvwXPXXYdv3nqPzIIAREaUx/QkwWuLRE1mTm9tQn2KmsTCRfjstvsx8Z4nMPmOxzHnjc/QEqGknSP3UMWwYeal7TC/eZSINTEo0NPEWUtDHRIEDJcvDw5N5LLedZ+Tj+i9FZS4yyi9dWC+OepZsSvk209pWJKc4vBbNWL9LwAMdETwLCIwapJagL8KuFeRSdOczzFxWkQ+SYd84apbxTa0tkFgbzEX8k+zmXtQroy+AtiocaxqF35j+/kJQtL0asKaKGd/YL4lDEhilzaitQ/trc0mxLYvP8/kT+UUYzL9j3WuBVxitQmWVcw3RA2nurYaThfbtKjQeCN1yuifJuUnG0hNNnAxmN8nq7xlVV0oHZPRBZvhZr4VsVWkyfCwBgEFnhg1XTk0xNraEGhRMES10rplXHMAwWAAd959JwLOfAze9QAzEd8ciaKVErnMdYm0Dc5MCpPffgtD+nTDCSedRGaj+Ssrj79Fcu+VtnjDNddhpx5FGP/gbUgtnAU7699uS5s5tgj7UIDvbG9tRfvcmVj8zL34e98KXH7BOXjo/kfw+HvjsMUJ58JT2YP3iRk5kdPeiqXvvYhDttsCp590CvNCyGd/2Egbnjh+Z/TP7f/nQD+RSGhGxrE+oC8Ake93nGqgAEV74TrYeRp+no2WpQswfM9d0WWzbdFjxCjM/Gkm1dQUHPk+5BYVwd+tL3JcHj5LCYV5UGCoYDho0jGSPgenvouURwGEiWio65Q2NamrxULaoCRDoEs2NCK6cDFapk7CjHfHYtzTD+Hj+27Dx3fchIl33onZd/8bcx57EAvffBbVn72L5m+/RtukH1BPtXX655+idsECagAZSnVRFNqcqCAw14YD+Lm53nhLyMd+7mdfILJ0JSpLqRW0h7H0darJU2bASym8laBvJGDlmZ9aBOWgRmIkPQJooKXNhFNw+AsQke2L11WWGB9ZzgE9PUzQJHAEOFYaeVRTXV7OqhHgUjcn4FtrFwTSeon+V8yiVm28znpQIDTNW1hzJLzWAVTKjkxoLTEmSLRtiSZQx/rSZKCW7+fz6GzTF0DJph/hM3pW7nryCIlHo7CToRP11SBqfHO3JPEQ87u4XfGImJ68N3LTaAwnCFCaR7EhyXJHgy1CNbP3rNWuGXPNaCQCXiYZJmO1ArkBLcEgWlvbDLPz+6ixOfWcGGo2p3+MpKUpiF+KzGjixIm4+aYbcf6556K2ts4w03UhMQvlIUUhIpaIml3iqgMxKLS4ZDDTZ3mftrdktqmZZVd8rBtpDuDtsa/j/c8+x4h9D0HEX0zNLWY8rbzsm24JBnk+tM6djpopE3Dy8cegrKyCY8Bi4r9LzJxc/krKSnDvXbfj3L12RMM7L2HSI//GrNeexCJ+X/jac5j37L2Y9/jtCH/4Ii4/eA/cesstGDt2LO597iVsf+Ip6NZ3IBra29DO9FzxVlS/+yQOHNEf55/1D8PQrT2cN9JfRFLA10q/Cfo5jhzNXK5bb18LqYNHDehTUiMghWtWYsqjN2PuR69h5N/+jsqqnuywcVQOGWzsxDNffhLlQ0ejfOdDUbbVdkh58qG4PcbWTtUzGVbcevmj+yghSwq03mOI303kTOa4Zf4sTP/gXUx/42XMfPw+TL71aky46Z/44bZr8eXtN+GbRx/ArLfexJKvv0HDjJ/RunIR1VBKqtQCfH17I2+LzVGx6+7o+veDULn/Ueh6wimo2H0vdlg34sEwlrW2YGmgBc0xhQ9Omk1KvME4gj8vQGW3SrPzkwwS2gy++uvJSAaiJlyzurpllpE9PGx2EzPByZI5lOBCxvZu9+cjzbpS0XSfhutySsdNxGTZpvS7jQkJ/Bt4xCIh6eVQXHOFUe5cJar/prpGalgOStB+vjlr77fuEriKCTTzvVopXUuwl9eHnlO9U7EwErZW1upclsRkFUpDk+QyoSlSpkI7yxNDfvlZ4DWSOmti9ryfsWz+fOQ5c9Elj1pMUxvClBRNuAe2Y4x1ahgeGZeviJqOJnHJLASSirNkTfwzTTJLmXpUsgSZlOIWSTKvKqpEubfkV3lcJ+IDqjNJ9XW19XjyqadNsK/99tkXV11/Mx574RWMffNN1gFzwPf8ngDU1qr9ECjNxxVIMEqtKmnqoFwL8RQSmj0gJ0NpPNAGPzWvYoWO+O0x2kEZ5tOFRQsX4K4770aXoSPRZ/ROlO5D0AB1ymREOaHS74YjGcbP776GnUeNwD5778v6WkfA70QyBeUXFODyyy7Cy4/cgSsP2wO7V3jRv70aw2MNOGpQF9z1jyPxzpMP4oJ/nG1CJF91wx0YetBh6DVyG7SxT6aILkXsQMveewk79yjHZReca3Y9k5SviWgdxkS7kf5L6bdBP5XKT2fS6yXpa+yzixNYBCQ+dvYQmid9h8iSaVg84SssmfIjBxQzkomgfg7BMWqDb9Ag2PK1wXgalFuNfV0agAZ5imqykErmGyP9dSLZ6+MELi3rn/31V/j8wQcw9c2XsXz6FARCYeTkFcLVrSd8A4ehZMwu6HbAYeh6/FnoccaF6HbmBag87Xx0Of1CVJx6EUpPPBf5hxwH/74HIG/XfZG/ze5wjdgUGQ7e9voWLKhdboDU43Chqy8fXbx5iDYHCMBR5i+NtpYWK5RDnh9tK+rRtqwGEeavOcJ8MK+CUPlRN1MaTFOajTHfNZQoYwRPr7Y0VIgJaQ+8V/erjgTAkrJL+MXPout7jHihhVey49sVs4bajb4bYj2pThrq6+H2eY1HkHFbZTqmTZU4QVsSvkBdnjF1BHwBueY8xBAao0kD7spDZxIzknQZoOZgvLOoxWg9gNPtYb0wc0zbaARso8Vz56N2IjWm2dOxYsYsuHLtSNcuQ8PcmWZSX+GrbdpqMRQ1oF9cVgo3NalsFtUPHJRwXTwo95t3S3ORV1JC6w9cbvQo72qYhO5fV1IymkRdNH8hbrr5ehx28ME4+/Sz8MqHH8M2fCT2vPIWHHTFTXj49ffwwnPPmXvtBNc1aRJiCNq39quvP0c6kUZBRVdjUtRcRlef2/Rhtaa6rJhjW109unfviYqKynVyV5S2lGJ/uvue+zGntg3D9zkMgbQNbibo1ww/x0cyk4t8gmrT5K+BlYtxzjlnm9AUSQolf4b0nCbo+/bvj2OPPxa3UvN58slH8MTTj+OW2+/EkUceg4G8NmXyJFx2zTUYdtCB6LH1TmgPJBBn3rS4cvFbz6KfPY5/XXEZ8vLyjcARj8ZQU12N5UuXmw1atNGPNCzTrn+oBTfSn6Ffo+ZqlEhniggazvUBfbWjbPryM0c8AH/Pbuh9xGnI6zXYbIO3dP4iNM5fgM/uvhv1i+Zj4IEHI1ZfY9TjfI8fxQ5Kjhmb8bePy5yQJgBxgClipEDll7zxPQb02aHSSTsKNxuJqiOPRPejTkHf489Dn9MvQtczL0bJaeeh/OSzUX748Sjaax/4x2wL56ZbwDNwC7j7DIW9ojsBl1pElGymvhrJRXORWDQTUTKpVO1KI3VGCTS5UUroHIgKrqaImUai5SBRCGfZOiNNATjY6ZUnJIJoXLYUqUQG1SHLjVPSjrwlbCxHrsduQivPnTOT7DGIfGoJWlQjMDABDuTtxHRUl5Kbdc6dy3RtZIC52hoyzOtkdkZ6ksuexSyUJw3clsZmuAjGIJCuoMYhN0uZR/gPYYK24rOoLnVONvzOq2/X1vJ6VumLkYlheHhCJio7pWZl1KxfIDWxflLMYw41GZ+3EJHmOiye+RMirQHkEhhkh1cMpiTLn45G4PN7CYTliJIZGjs005QPk9pZk4nqsE4yW2VAG7qkYnF4CBg+TR6vNbdrooxZHDXt559x3DFH4eqrr8YPs+ehcvSOGH3OFRh91uXosc3OKBw+BhW77I8r7nwQjz70kAFeN7UCSagCKR0CfKX13vsf48svP0GO14buQzdjXbjJ2GPUDjMEZxm2WGd8LtbehHB9HbYeNQoFFG7WBfSV/jvUOJ559jn0p8bp7j0UEfbBVJpaojQF42nmQqixCdPefRUH7rMbRo/ZwUjs60Oq9+xG7drnWPMnCn2tyXnV99LFC3H+pf9E4ajt0XXn/Q1jVGgSxf2ZPvYplNXMwR3XXYOSsnJMmvgd7rjjLhx+7HHYh3W+36ln4MizLsLlV9+ICd99ZzRKeaBtpL+WfhP0c9KpErtWTq0PcXDG41TFE0zGFuOI9aF8p7/DN2JLpBw+VG67PVXiBjS21aN86HA0rVyAeN1yNPzwNQJzZ8GuAcHOkKSuKF/wRDpqBpxs9ibxLHG8C+qivK7vngGbwbfb3nBvNQbOYYOR260CmYI84w6pTUpSLc2IrViO+MxpCI4fh9aP30bTm8+j7oXHUP/0g6h95B4se/hOLH34Pix76H4suf8OLH7lBWQI+Irp3242JdH7MyachDyLvIoWSbBWJM5Miuck/RLIZCALNzWystMI83xdNGiATBNZsrN73X4TU3/OnHlkjjkEfQ96UGIr5ADqTwz1M8Pan1c7gokBSPJ1EfQVcE3eTd4EtSiCuyR9yxOE+VLe+C9NkGpvb4PX50I4zTqkRmHAin+y/TdrjQRLIWld52ROWTfozPB5fQj0cswaA0ne8n6SOS8m6ZLvV9iCXNm5ma9wmIyQn5rUjTbWw+a2wWm3IUTgbmxtMeDnIqPMcWhXNZaJ+TSv6MhQPCNbvkJsy6CRA638TEqzo3ZjbO6sj3UnC7BDgQBmUhOp2noMtjnnGow662pUjdyBZXOikYLHnOYmuIaOwtanno47n38JF1x4MebOnm3cEgVwZnEV6+Dd997BZReei+aaZpRvOQaFAwYZc2U9NTuFqZbbprUGJBdt8+YgE2rAVltvxTz8vnlDcw0trc146N57YS8vR79d90RIXnBkJjm5ilartrZRYs5g2kfvIp9a0+mnnWKeXR+BbXXSfJTaSIKMJrjbmptx7nkXIFpahd57HYOmYBr1WodB0WXRp2MRnT4V91GYyyNju+zyi7HPsafijvfGYX6X/vDteTSKDjweoa13xZfNcZx+zY248rob0FjfaMq7kdaHfrvNfxv0c2x5Ng6w9eo4fFRLrLVzUo6sj1RBNTFbuOXWaF28FHPff5XSUApDjzodJcO3RpiDsGnSeGSWTsfiHz5FJN6OXDtlCg4sDbQUJUeBvteA/q/JSIWU/tg1jaTuoOqYWbkEkYWzEJrxM6I/fofWd15HzVMPofrhe1Hz8P2oeeIx1L34FGpffw6NH72B1m+/QPvkyQgvnI9kXSMQpRTryUdZcTHV8a6w57uRIchHWoNGVfWx80sy1mRxYZdSFHTrSiDKwFmixULkc6qAiFw5nWYdgRYZyJav2P4K9eD0EbAKvATJKBqWN8Ge9sOV50cR3zO42I0ufh96+W1IcCAkqPEQaYgxlPRZm2U5ZAqsi3IjDeea2PwKa5BFSd5GZptEJJJGjE/U8VOwKA8qM8FLwFSY6TjzrobSU9aTv0UmBd5HBsGvLr5OK5ybWtuN/73CYwTTih/Ee8hcMywjnF70GD0Gw/62m9nnd+n8xUAX+ar3h3YsC5BZBMk01G6y+WoRn2EoehPfoUO505+0K7n6KRcmzDUZYZplrgk2oC7YyPO6sm4kc8zwEZtiq5Fbw1nRAz233RkJSssm1AfTCUbsJgxFE4HM22cz7HbOlZhY3YADTzodxx53HC696AL848yzcMQhR+LMk0/HkuZaFO64N/odcjJyqKW6WQH5ZHjy1GmhtJzSPgHpOJZ8/RlGDO6LUaO2IrP9bdOL6lHM5Zmnn8I3k3/GqAMIllV92X9CHL1J1r+dyp4myh1oW7kcC756HydRih4yeDg14/WT8tdGGn9ittffdAuWxHLR88CToK0xA/EwamMpLJ3wLeq/+QLXX/8vFJJJHXfKaXho7JfocfDpGHrGFSgcfQhClZsjXtADju59Ubbr3uh/5Kl4d+YSnH3uxWhvaeV4+X1muJHWTL+n3f0m6DsV7P0PDKK1UwZ5WuCjRToEGa2+tfsLULnVaDR89zV8lH6XUUKZTOk6tGgByrbeEaX7HI8KDqAQO3w8QcmRh57LcNAoro5Lqz470jbEbBp1P5qCjRJP25RxWPbY3Vj8wP2ovuc+VD/yb6x4ihI8Vd/myeMRXLEQiUATAS+KXL8XVUMGY+hOu2HEfgdhp5NOwhGXXopjr7gG/7j1Vlz2wD24/MGH8M/77kfPIUORJEOJtof4Sk105qCPvxAFVL/TDjsqRw4zK3jN2gBVHfNti+agsGc3jhbLFCDQUqx4xSvxUMovKig2mkEylxIhmcLcCRPx/tj3sHDaVDSvnIl0Qy2Cra2IUoLTQNeiMArJJla7IpGGElaUQ4WaXn1iLEmJORWnhE2VPKdjIKnRFRJDG9NHWGdiTiqHAtMJqbUdocpmLYizDv02B2/RffpU2Gv58Wsry6bmBnPdRrBThEkTUI+SeIqYpolpT3kFQc+J/qO3x9Ddd0XX7banpJ9v5hO0gXwmRNCnxJpfVGxMd9JmRKwxMlVN44rJdJhUdF5ZZd5NzBbmozkZwMpgvTEJiUmsC0lq1WKkM88+DY3fT8CKqd/B4RJDI4MlAwvGo/xmgz/XjaZADNGSrtjtzMsxaL+jMJ0M4bmvJuDtbybgmxlz4Bm6LbY+61/Y8uTzUNStGwqYVweZcg4UCdZygZWLbvu86WiaOw1nnnoGyrVV5O941Whyfv78eXjisYdRuekoDNlhd3jZYB4KQikJASyr06EghrmY8/G7GFjixfEnHMu+9efs+L9H6r9iQg8/9DDe/PJ7bHHiPxCm9s7KRJhljtZSkBv7Ki5mne69w7Y495Ir8OXKZvS/4Ho4ho9GkvXhyCEz9NhR4vOxzdmXKHPEi7qi36EnYk7ag/seety0u9p6I/1xYr/+zU71m6C/oUgAoHgvEnQp6EleM6aN3NJSFA4ZhqQ7D96KKmx+/OkYcMw/ULjL/uhy8AkopupHzEQrJfyofFbSstfbKAVkY+mvIqnN8phQvB5nOhfhJYsRnjcfLgJlfnkpyvsMRO9hI7DV7n/D3scfj8Mvugjn3n4HTr7ldpzG46I77sZ5N96Cc6+4CseffRb2PPQQ7Lbvvth8u63QvVcPFJaWw09A8mkLNwJSitK7+I02VddCre55+Wb+of/oUSjbdAAal9cQlOTPnoajZyV8fXqiOhgi2CYI0pT2gq2EyDTyfF50qaoyUn/ClkSCCozT70bzjG/w9lVn43mqxW/cTYnqvn9h3k0XY+r152P+v6/Fz7deg2l3XoSvbr8My6ZOgNPuNqthZWrJSsVCP02upmIxgr41warJby2QaopEzOpeMQkTGllgykMMwKAqG8qEl9Cagl++64KMaEybh8wLkvbllaJ4LWpXFweybLNhAnKc9SSzhswBSc13dHzypeyZQm1CIhmRnBaT4RDrIAeVZZUoyisyz4j0Lk3eqiw23i+Go20UlYOw5gHi1A5YbheZmhZyxcll/oi0L1fT3XbZHYfttiOmUOOLNimMNtuY7Vrit/YAFoOhOIFQmL2QzHyTbXfAaIL/Idc/hINvfRwH3/Uohp1+DrqM2g3dCkrgIOBqNbeYZZR5amYbgBqKK9SAr194EiOHDcK++x9oNI3fIgGs4ibdfdvtmL24GtsdchR8xSVw58RQSCEjk6YWLm2RTC+6dA7afvoa55x1Fiq7dDV1saFJ/UMuo6+88grufvEVDDrmNLS4CqjRxNm/vPBQK1/87is4er/dceHpx+PNN97EexOmo/KIs1Dr8qCFfa4wJ4l+sRpULP4e4clfItNUKz9UtIZZyS4/+u+7P17/biJmzJhl3I830rqT2kebSRED2jtOrZH+S0BfsdU1eP0c6z67ZRaQScBTXIzhZ12NrS64Eb33PRKZ7v2QdHg5+LUKM4Fc2Wh5JHMFTjmIRyME/YQxY2j/TIO6HaQCa8Nqgb4iy2+x51448+ZbcN6d/8blD9yLK++7FxdT4j+TKumRF1yEfY44BpttswO233Y0ttpsc5SUlSKXUjPRyOzOFeMAj1LNl506LomSQC0Gqgk1CcRJ2eo1QUmAUzgHTeZWstPa8r3Y5qSDULbFYIQJhCmt+t11FKL5PnbsKBpDUbNNpFxYjWDNsrnzvCyjDcR8DmQXemy/F0YccxZyPYUIRpKo2Gs/FPXuj9a5P6F1ynjkrFhBFa4NLbN+gLewgI3oRpIPG0aohld98BAjjFIKD8Q5WLUgTvb+XAdaFCvF5TD+3Pken/GcMDFz5EJnDifcbpdhcFpH4KBW5dTh9vBTURYprfE+AYCCo2mjmWB7u/H60c5d6laavJfZS5vcK7ie8sV/Jl+KgSSzksyG+XyvmzlW/CAt1IrnptEelxalO7WozwrBIIlbEqYYhdY36C8SiRrmYNZjyGbO964eI+j3SM8rHPeV116J4ayPqc8/TCYUhttBJsr08l3ME0FWfViL8aQF1VHL0zaRy1mvNQTeEPtsQ0LeRFEyUM1BaW/lCCLUSm3U3ryKpWTLYPJrzyK3dgmuuvJKFBQUsT+tXRpXXWn+48vPv8Drb76D4X/bD1VDN0N9awD1cmog01QYjIDGB+tr7kdvYOctRuCgQw7j2FKUyw1PWgn81Rdf4cb7HkXVvkfDvskQODOK9wMCfwSL33sHuwzqi1uuvICaaQtefu15+LcYBUd5lTF1+dOtaBn3Kha+9gQqV8zDFokGRD/l768+QLlPmwGxnxaVwj1wBF556x3TP1QPG2ndKZni6EjnNHX8XCP9l4C+FkxpKb9MAZKcfDY7vDwUU1v7uTrz/QjGIojz0Cwr4cLs6+llg8skrFHk11LwRMJoCAIdLc6yyOoV+t94e1BXlHYwYPjm2G2ffTBoi81Q3qUb/JTAFGVS0qpCEmjLQ21CHiOwi1nIP16TnprclL1bNSP7sZ0g76L6qvf58vKQpxW0mhBtbjJuigrylSB3ndPSgAXtrWQOKfTu0x+jzzkV2116BkZefAZKt9kS0QTvJU/xssx51Ag0OZ2heu6xucwKYUm/Stdmo5Rpz8eSb782niQ999wXNR+9jcDyFdj80puxw31vAWX5qJ0zA5ufdgWGnnwpnKVdqU4lUVJYZNzfxE0M8LMcwQClYTKtFdMm4Pmbr8DYe27GN4/ci6kvPo6fX30a08Y+hVnvPo/p77yMGe+/jlmfvI2Zn7yJ+V+8jflfvY85HJDzvvkE88d/gYUTvsLiSeOZ1kTUzJ6Ghnmz0bJoPhbPm4u6ZcutOQsyAYGATBryAXDyEOhrUlOk1m2TTz9vUn/QitV8XsshYOpqmtlXhFV5BhmNih1Af2oSBV5LmrkhtTeZPCVHSbom9ATrM49M10lGpPL/EdLWhd179sbtt14Hx4I5+OEFgrPiVVHiTyUt05L6qwLqMUtGi2mjBqmAegEKCO0E4XyHJKwU6qNyVwTakxm0xtKIwwMvBYmZY1/Ewo/fw1WXXYIdd9qZ71x74DORtNmGxibcccedSDj82OXQo9DGvlYXCqAtQcYoSZ4MUXNFK2f9jPSS2TjrzLPZT31mHGxYyph1DNOnTcU1t92MsjF7oGz4TnDFKJyzjnoUOrHgo1fRxxbGv6+5HAXU9hRhc3F9O/qO2QXlbOeu2tVszs8YkJPA648/jH/fdTtuvel6PHndlShdPg8ti2eSybHNWd8lPQdg1vz5FCTkLCFBbCOtC2m8U9CL5zpymztOrZF+D/T/2OhZAwmzpdaXUTrvQsmxQFIPQaDE40UXSsXlPkqWHLDaitBHaVJ+0AUel1nAU5nnJkjmGhum4usTmQ2AyUffw+PX2TMFJrjwG8G7qbEVgVDIbJyd4KDWptuaaJSXjZ5TjBeF4tVCIsXrcctEwDQlLTs54OzULBKxMBprlmPBrGn4+YcfMO3HSYiEggQWO8K1zYg0B807xSi0c5a29dPErsxLGaqzxUOHoHjIULRncqniW77wSjcmMxU7P/HQRODcpEdPeASWkAE8jkWfvYFwzQIMOOoUlG2+HWq//Qbh5hUoH7YlMmSMCkZQ2qcPVv7wLdpnz+W5EKVcOwd8R8wb1QaZm4BTJhBRmOWY+fFbmPfhG1j00WuY+uZzGP/iEwT/J/DDs4/gp+cexNSn78bUx+/A1CfuxLcP3Ypx99+ISQ/fjIkP3oRJD16PHx+4AeMfuAnj7rkOX9x1Db686yp8fMs/MfZfF2PZxAlmS8RcmZgMJIvZi/lYG9+7jZRO4CbTNuEb+F27cmk9gJvntHmKvhcUF+hB3iubtViEOqnlApqgpmWkfta/vIzkoy9pUKDvpxRa6S8y7dq5V6wLabAIhLcavTXuuu1fiPz4ESY+fS+c0Rbk5XnYV9kv2G5hvZ9tFKGUnUjJjs58UMjI92TQPc/PfuDg+VwEYjmo55GiBpXLPjjlmUexhJL4xRedh+NPPc2U47ecI5Qf9efXXn8N3/w4GcP3PQTeHpsgh9KMWZvC69omM8P68ySCqP78XRyx99+w9bZbG3PVhiZpgsuXUkO5/gagzzD023FP2FJBpNm+mnSf/uF7qGxdiQdvvAaVJcV8IoPFdbVId+kJV3E3Njo1S2q2obpqbL/dNijTVo2a96FGMnT4cOyx7ZaonzVDOjZaOMZdRYVw+NxoaWkz5sqN9EcoJ5Fry23r+LFGYg9aO7FjSlf/06TOK4vsxI8/xFf33YbvCSzTqNrNees5LPv4DSz88n3MVXC1H75E+4zvEZn3E1JL5sHRsALecBsK2Kl6FnhQKClbi34I2FKJBcwmmqZ5S/Z/So5kFm52UKkHqWjcxPfx8JyLAKywwh4yEo/fYwBeXjVpSvixQDvqli/DnOk/46cJ3+LLd97Ga089iYdvuwnXnXsOLjvueFx94om44fRT8a+TT8C499837482tiBIScymFVMk7Zgk+7gCXi0LtREMMggkg6gPNSHKzi0RkcUxG6doz1yFEqjweVHItIb07ofiggLE2RrpaAyLKW17S7vARmYx6+Vn0f/go1A6Ygv8eOs1+PnRW1E8antse92T8BZ1wfjrz0Bo/jTjO51LLcpEoxToElSkqUSiITKbKBkc64Ll1mIyhWtwUSp12yXBWRqYi3WlQwzNHGSGktK1FMkuUxvLYCMTVIwiW6AVue2NyAnUI6etFmhZiVxdo5ahoG95PMTcTPsLlFkvmnCWWauJGpbmeDSW9VvhCcSYosEQFJyuuKTEgFpnIvsy6ZCPmThFYsoSFDIUqaUNeCgs9CroSoGC0uRvgOlvkdKXxL/PgQfgoXvvosQ/HR/e+E+E5/xIbcQBr599y8U6JrMRKyKkk5FRG7W5Uer0Unuj9ipVjgXz+KjlOBJomjkdUx+8FpGJX+DGKy/DRZdcarQhrSxfO2VYDy4sXDAfD97/ALpsMhwj997bgKSfzLOMY6FAbc3yF3r8aJnK/MVDOOWUU9gH7RtcytdEcktzM6674WYsshWhz56Hk9ll2G9z4HBnsOCbz5CeNRm3XHk5+vbqjRhBWy3WxPa0+/Ko3ZIx2DQnpzGZMpFoRZ2ZXpIMNxRJojHKaxxHHo4JhYiOcCxYDHAjrQt1CAvxTCKmgE5rpbXqTpnMq7ZMZvBxTGjIb9kef4tMJti2Lz/1OMa9+TKCy+ajiQAVnDsNzdMnYfnUCVg6ZTzqJ3+Pxok/oHni98Zds3riV1g84UssnfQjmpfMRXt9NdzhAIIciMtnTkHPHr1w5FFHIT+/wEgCAjeZWeQ2+c5772HpimUoosSRS8BfvmgxFs6ciRkTJ2HSuPH49uNP8OX7H+CTd97FZ2++TRB/D9988CHG89z3n3yMSV99irk/TUE8EEf/8nJss+lwbLvNSCOh7Lzj9th6q62weMEiNLUH0Hu7LVDQtdIs2FFHt4igyzKrs6cpBUYIlpJ0u3rzqL7aKB3lMr92VPkLMbC4wmwgMpSSz+RvfkD1/GXILSjFJocejUBtDRa98iRcpYUYdOaFqBg4EgtefoQaxjKMOOFi2AiOzXMmI9ZYj3hjLQEwjNG77oyBgweZ+QcBp/zXZ/w8HRO/HGfqRu6RMYJHLEN5VVnmdwFQRnZZ5ZuMygCavqYlrWviV5O8BFj+Mhu15zhYOIEf61zSO8tj7FaUfh2FRVTnd0Ta7TOT6gInPWtJ6kB1KGIijkYo2acEbgRwRUJtWLwEs7/6gp0xhW332gGF3UpZBkrDzI2J7qj0SSnmW1K+z0EtyleI6eOnUAObitGjt8NB+x5o+ltnMPkzpL4+ePBQ7LTDDqiZNRdfvfo8Vi6bjcK8fJQVlsDl9aMpnkE+GWiey8ZD4Os24KjqiYZDaJ43HfPffB7V772Kwd0LcfutN+OIww4z5bEmqH8DyFgGzV08/thD+OjTb7DHmeejrN8gxOSVxvS9BEVNjmt/XmekBRNfehRnH3Modv/bHpSctep9w4Gk1iDIFHrt9Tfj+/ogBh16orUdJ+s4TIGkZho13/Ef4c4rLsEWo7Y23mV6u+Z6Jk+cjOlL6lA4bFO0R1LwkjH74+1onTsDozYbjsLCYlPOHyd8h7sefwHOTUfDUdwDBXKBDrYiRazYb/edzX7L2Un9jfTbJKbP9q+fO3fhtQ8++OBauf9ae8i89DxX30yf1zm4947JVfBPkBmEbK9TTjkVY8e+Aa/XZ15ojcvOg5Pfsz950djVOcCJDUa6M5OLdheBPY1oKIiBgwbj2muvRbduXY3Erzg8OgRqp55+Oj7+6ANzPpbrohqq9Kwdq3yU9mVblpdLEVVILYMfNHAQmlua8eKLLxqgYQ9DQWkZ7n30Eew+Zjs4DXAxE8yIAKy1tRVHHHoYPv3qG+x40ano/7ftjR1fgCmThUBQ+TcRL9kIsbg2UWd54gnUtzShlRpCujWACubNx7wEmtuQWL4Sk76bjLaGejgpLW3/wMtY+N7rmPnoXRhywoUYesrFmPf2i2ia/AUZCes0ScCpKAQzii7DN8OP1/6D0nYdLr3lOuy0y86IRsIGPLyUCl946nm88NBTGLzLHojxd5jMSvGL0uEY8x3hoNYCsigZV8zs25ohI6DGzmqwtCqZ5tQ4ag+jRKgrsZzGbVPVwvOS2m3kIr7+A7DrhZei1eEjk0mSsckEpxY3KZh47yGeD7FhFXMnj+3ap7gAK7/+Et8R5PyUqM+97SLkD6gy2wCKgUqyzj4foXakvRFKnX50K+6CJ255GK89/jIuuPhC3HrzTSavf1bSX50U50YB5N5562088PjjWLiEGk1hKaqGDoO/9wBUduuODDUOZ04SNt7XUl2D+fNmoWbebMRXrMDwTXri4CP2xwEHHISeVd2N+UjgZfrSWkg5d1HKnz9vHg6gxpHqNhT7X3K1mWNSPVtP6rsWJ7rw7dhnkbdsBp546GEUFRez/284jx15esnl9LY77sKz46diwCHHo3u3KviZy6XsJ+3LF2Pxyy/h+rOOwf7778fyyW3YelbmoM+/Hodz7nsSVfseg5TTZ/bs7eajEDL2FeQsnYNdth+FZCSO97+eCMfwUeiz+95oimbIzKnxTv8SXRoX4+4br2PHEoZsmDb9305yrmBnWUxm3afj1BpprT2wrq7OX1Ja/J4tN3cHS2X74yT7qkIPHHPMMfjoo48MCP1xYoOz0Y0EpwHDQa8PAarMLPLi0b6weXl5lB4KMW/eXKxcWU0phWDB53r37oWRo7ai9DbIfFfMc4XhLSgoRGFBgRnc48aNwxFHHkGwjBqpUmr+UUcfhTvvvMt4sSjuu/V6pknw/8dZZ+Lpx59Fn713xG7nn4oMKzuHAzohuz3BfXB+EZYuW4oZsxcgVF2PcLCFgN7M703ItIc4sG3w5nth83vQtbgMfbpWoWvXHnjpmafRyAEz5OjTsPDDd9Bjy9FoWLAYBd27on7uPAw94hiUb7EVvr7kH6iZ9BlG3/IYnJ58fHvRCXA74rj+njux6RabGS8nDRNNPj927yN4583PcNJt9yFa3gOxELUATY4S0FMZAhGBQhPSSbl2djA9SeAJMjKzDwOZgEwG2rFM4Y/jclukECBGkYhqf1qeIyOunfA1Cgb0x24XXIraVC5s5BDlPoK+uDZJbaZFWI2s4zYCvyZ69Z4irwsrPvkA8159CWUlebj4HoJcpRuxmLbJzDHtIRNOLBU3gK4QDDIXdS+oxGM3PID3X3wPV119Ja695ip5Llj9ZAORGI76WXNjE2ZOn4FPPvoM4yZMQHVzI6SHaPV0MpEmeEXM+oo+Pbpj0+GDse2222G33fZAeUU580wNS/W6DqTyajHk7bfchDsefR77X30TqgZtzjbQ/E/G7M8sRwR5kDVUL8Xnd9+Ch/91MbbfYUcKF789MfxHSRO3zz//Eu56+QNqnkfBXlKFKmo2odwk6msW4OcnnsTFh+yP08442YyXzvWusSfTzHHnXozlZFzllOLrKWxoc6FN8m1omT0RK2b8jIjTicIBm6I3BS8FZ4sm7Sgj45/+3MM4ZaetcfKJxzFtjb0N16b/m2m9Qb+9vb3U7XF+YbPZhq1rp12dNGjkFXPQQQdj/PjxRvreEKROIKlJn9lDC230qdC2ZlVqB5lJX75Xg1eufW63xzAHDchySvRdqrqgubkZTz31tPHiMTZbpq3v2u7t4ksuNt5COm8tfMrB4088gUvYob3dyrHNUfuhhRJsdGUtminhBdsCyM/Y0dbWSpU8jiJ/Ht9Vhr59+6IXpcNu3bqh/8ABqKLUlENQLPbloyi/APPnzsVB++2PZYEwCrv1RyzYBjvBPl5fi/CKxXAXlFACHgKbLw+Bn35EdOlC5HYtQ0HvoWibNInX7bj5wbuxSf9NCMqWXVXlvv+2u/D5p9/gpDseR6u/sqOMbHbZ3NX8BJqs9KkPmXHEMcw11qd1gXWs+8zVjnPmWtqo6KHGBrx38Unw9u6BPS68HLXxjAH9EhNR0Uo7S+0E/jqCpCT2JDUHbZ9Z8+5bWM6jsqoY/3zweoQLMgb0razwTwyV4KmJU/Na5r+brwz3X3Y7fvjoO9xzz10465yzNzjwZUl9R+VUrPnGxnosW7rM2LnD4TABPQmPz4tuPbuje9fupm8pvo4WR8nzSH1yXUn9K8y+dPThR+Dn+YvRa/RoxKlN+J0FRnOMMCnFMMrYElgxaxa2rCrBU488YBbeqf9vGLI8db6b8B0uueteDNv7KMQpLOTEgkjmOMyGPFOevg/HjR5lInDaHGt+t8bhJ59+in8+8w4KdzsErbluMsY03E6mL82dzDxG7VIby/jJ6IpYPrffj6XffICiRTPxxF03mwikYuQbad1ovUE/mA52cSRtEwh2Pf9shxJQKjiZwrtO/Wmqkcz/SuqsPmc/dS57ZAegPrP36i7FbdHA7kxidLJpyl4sM1IhNYOi4iJUVlSaCIH33XUfJeoEYgTEVIod2WOnyl+Gof0HYdiwYRgyeDCqqqpQXlmB/Lx8E6ZWdvD/JNlMcvHzTz/hgP32QrpLH+x69T1YBidqCKYFmpSmJJUbDaKppQHx9ihyORBsqRjcBKGGGZMQnDYBhRVFuP2R+9CzZzdjshGCa+Dd/q9b8c23E3HKXU8iScbRHAzwGvORkdlEFnxzK+vBqi/zm/npTJY93zJfadGR8mvMWfymWDutK5bjg0tORMVmm2KHs8/HymDceFsVuKxImVnS/drUpoZgKYpRE4tSi1g59jU0fvIhqnpX4qL7rkTEzzqlBK120t7KiY6wDi4JEXxe5r6y3Hzcfd5NWDhpDp5+7ikccthhfxnoZ0l5kCultRfv6kSJv8Mc9mdNTEpfWtWUSVMMY6mpq0VTYyOamtrQFmhDMBCkdpWAVpGHA+3Ye/99cckll/JJS/DZEKTN1hcsWMD6PJTtGEJJj358V4hX4kjkehBvacPhu4zGnXfcDIfbaRjhmkhlcTKt6+58AC/8tABlO+0JW0EprFX1Cg9OBhfXzA6ZJtuzV74HtRRmat9/HQ/fcBl23mWnv7w9/7fReoN+S6SllzvHOZXSR6EA8s+QQD8SjlLV3R2zKJlI6s6SOkUWYv5/kgaLDuW1M5kBSGanxVnZ3/KY0ESiXR4YfCaHYK8FZAlHLgqK8lFRWkrtodyYmvLy8+D1+fjdb6Q/c45HQWEBCnjNTw1AHkUyeWmuY/r0GTjsqIMRzvGg95g9KF2VI+4uQGFxCfxM0+HPR8idhyiPDMG0xJXBFsV5GPfAXZh87y3oPXww7nz438jze83AkhlMXku3XPEvfDd1Fk6/+yl4C0vQFgqhOZbm4LYjT9jPJtCKYm2NyEJCC6wEYKZ8aqNfsIRftDo3227mQ1E13aidOwsfX3ka+uy6C4YeewqaQnGUm0VZNpN+lvRInKBWQ2lWCkCEgz9O0Kh+5SU0jvsEPQb0xD/+fSnLTaYsKZl/2sPYrLLl/YognFa5KIl6wjbcdfb1aF7egDfeegM7/QUmjrVTp0L9Qird+pMpp0PCkfqjJZxofiUruKhPalJepkhtwCI33Q1JmpCeMnky3nvvA/ZzMm3WvZ39Wya2UFuQ2msUJ5x6EoYOHf679S0hR/ss3HY3gX/iDORtOQbeHn1gd+Ujyo4RpdaSZ08i3lqDhvFfwb1yIW455wzsve+exqyzkf4YCfTZTIspmPw50GcH65dKJ2bx0/5npQipq+3tQey6y65YtGiRkfSzaVlga751/F71PUsCHR261wBQx7nV6c/mL0tK8pck+D0r9XambH7ZT80kpmLVZPOrJfu5in6ZtAamkfQoCRvTBseuOr/8ymV2yu5uZdxONSfhy0cBwTtDnJ4y4yfkkMloBbCiJ+rhNFXfXIKA9jzNUXhkn5+fXjPgi7yFlLLnIrRyCYryytF300HIpfqsd+XacuEg6E+bOBm2wlJccOcziNi9lMziVKs1+Zpj3EpFUQK+VnnamN1Cl4Mgm0IrJUptrmLqQ4duVKwXAT/zpnUAmTTf4c5B/dTv8NENF6DPnn/H8MOPYX598NqoPeUKuAVe5ulfWreJgCUzT4zppwn6i559Gg1ff4bBIwfjlNsvQDBDMOmQM7QYKyomxnvJQ0x8fo/Di9yGOO4453pK12m8RU1hm81HEYT+3NzTf3eyxoH51uk3+xuZphjChiaNW7tNIRAsTVD/6f3qDmLE1iT/ur1XGrRiYn36yad48KWxWNAega1LL2TYj2PBCJI1NfBEm7Dz8H446egjMHKLLdn/o2a8baQ/RgL9WDy+yOv29e04tUayetEaiJU+gB9z/qznjsgC/XZcfOHFWLBwoXFtVGNKhdWkqJbwB4JB4+mhTmTFmGdH6yTVxBMdERv1nLnH6gzZT3V8dUUzEPRHSTV7LTs4fumwvzyb7cTZ36vuF0n9VDqrk/Ei4GldkZRPzEOSSEmuCBu5gYaIiSPP8+Zp2az5Ww6R5qXWa8zAUVlBQBOIKvSAM+2Gy+HmeyOGqaSZQlqTmAT9HCdBX6obH8mVbzqloGQiBDt/K7iczcbrCj0dl9lEzIJP811JgT8ZTZ9BQ/D3E89B2qVFbVqI5jYSutkInuCsEAzSDGTOMiaoXLvZNasmIuA3rzUulgqOxQrndeszk7ahIt+F6nGf4vWbLkVOeRn8XbrDW1AMl88Lh88FOxmVmI/8920sh4MagMPjYb05EHWSeVFrmvHic2j4fiIGjBmKY284jSUgUyGmqLoUTjluQF+mB61DyEGxtwChpc249ewb4PH78NQLT2D7TbcyE9R6ZiNtGLKGQ8c4UP/Njg99/wMkLVqTz80NdZg5YyaWL1+GhqZGgpQLRYXFGDBoAIYOH2bw4H8r4/6vIIE+8XKWx+Ud0nFqjdTRov9JbFiCfoag/+dVZnH5xoYmXHrppfIGMqaRjn7TATDyEpEaZwG1/igmm4GrcAvaaDvJT4/HbdTZCFVLc1/HIWlVYKKNQ2R6yZKe1/WCgnxjPpH7XyQcNozEXOc1kSTyLIPJZkxpigktX7HCmHaUR11XOnl+vwn6leatYgpugtkv3Z+MzEsA8ub5zSrg1pYWc68mjiVCW0xMMXwsbxijpmfixH2eV4LkIGIksVzLbVLfJWmnQS2BIC1p35g8YlSHI0Ek0iFmmb/JNGxpalBEeTEfmeqFySpiwsY60nUypCi1C7tD5hgyW4Gtyw8nwVcmN22E7SVIy8xkdtjyF8Dt8SKHmkgOGUJKUp8mMx0eEx44yHfYeL00rwD9Kosw7cMP8OqdtyKHRVUZ7Xy3mFbCTKjLS18eV6pfXqAGkqu0nDZkqLEYhtNUh2RzO4bvPhrHXHM6tYx2qxFJ8tqRiUcMXQt7bHCgrKAQNXOW4vazb0Zll3Lc+9yD2HrAFnAzbzJDbKT/nmRpEJo7y47VjvHIP0UbtQS4jfRnSXN4iUTic6fTvWvHqTVSBwT/JxEY1xv0xXmWL1uB8887nwAeJLfnAO+gLPBmpess6bcGbiAQNL8VQdEKpUAw5CO6LpCXeUReNfKq6JzEqvQyHeYkAocmNtdCa3w/AXrmrFlGSxHoGwZSWIDSklLDXMSEtNmHPBAETuq6Ck5WUVGBcDSClpZms4OX5jz9ZALyQlAelB91/CwZMxAZgPzVtLxfYRjSBOkUGYFiyqQJdsqLGGOcz1P/ICNx8i4yCw4Q7Tqle7W3biDUhngohijrKVeDR1Kx5HMyHvnWmxAU1CzkBaM9ZiW15+q83sN8mHP81KFhqfUAUDgEMjeBtA5tQ6ktIuP8tJNROH2FZBhOJJrqEape2sFwtAZbbWhDUhOecvpne6ouxFD5Fr6D9axzvDPN9G02li8ax4777oULbroMy9pr0RYL6U6zcjlK4FeIBnuOHR6bG+UE/XmTZuCWf1yH/gM3weMvPIVNew5jer9uS9M4v6LsbzFTfte/jjLrMFc6ff8V6dTqyW+kjfTfiDTXReb5qsPhPKzj1Bpprd2YHX+9QV+26/nzF+CSiy82ERFX95BZnYQzkuwFYgI7Aa58xSUB6FmBvA4/JWqBp4BU19ZWCMuEwqv6txq4/xZpNeniRYvQ2qbYH5L0UygtLTXunW5yUxuZl3ayEnMy+6Bq0pYgGCCTsJgVgdKYmQh0Mv8QgOW+KcYhxiApP0QtRlskShvx8VkLeJNGo1GQNDFMLSAL63cwiGgsYt5RWV5BkYmgHM+gLdCOttZWhJNhpMhkwsEwFL3TbXcir7TAbJgtz6KIQh9Q07E7fIZZpXLk+0wdQvFb+GkYiMCOdS4tx2gjzKPKl2V6ZkUv2Y2YhezwioKaThHYTR2keLBtk2wLmWWUjv7IBGTOUXC7ZExMh+3I9lN7pHgvFR2zNiCZw3bk+6p6dsHgUcPJbBxmC0kxNTESu5taCjUCE+uGTEfrHOqWrMQXr3yEbj26Yp/D9kde2gOfm+WTi64mODs0F8VokuuqYvR7tIqV7adDE5YSHtQ2mmdR/1KfknnL0hp/q7+IA1iMQ2XNMonVP7PEu6xHNtJG+gvJgH46+ZDD5jiz49Qaaa09m6A7iDg5a71An4Pr56k/4bLLLjdgooFlwNf8s+ztvxC/a0VsoMPGr2tS+ZSG3++n4EpJj0CoKJfG9EPGkOGnnlsTZQeeQEtp6ffqg/FXxGRkPpHvdZTMRADe1Nxs0vcTQLp3727MOwJIScWSWgUsypvMQIH2QIeb5ypJPksCVjEnLZYSyAcCAfMevU8LxYoKC805MQIt7lI+lb7CGFuMjcDK3wKp0vIyRMIRNDY2op3PaMtAY9LgM3q/6lVeQnIvFaCGeK98ySVZO5xuFJLxGPsP05PZRVVigJ51KbDXqk75mOs8a82UT7uUWeCm11COt7Euc/guaShkAuYZlkVtJR91E/+FGoVgURqD6icWiZHxsSwd79Zeq3lepu3ysqNaJjZFWW0PtrFtybwM4+FhzGEGXk2wPcOg9H7m3ZHku8hroogg3a7tC7W5tuZ3xIQE4A4zD9BZYDDmLB4qk8UM+J3tohXd+i2PKmlt8ooRAzH38brX4+N91jPWvUpH9zBNl9uEvJA7pzb40XyV2ksmQDEQq59n+ynLbw79Vjn4x4o1Z00FW2c7KtucF/2673b+3pnWPBY20v8NEuinM8mbKBhd0XFqjbTWXkIA2YOD5cP1mcjVIJs1czYeefgRAlrQDGSZKgRORpLkYM72XwFtkCAm8Ml2cMVml4+7Br+LaWnwCSwFyGIAgi1d61wMfRNESGITSGrgaWu3Xw+aX5MGpd4fJuhmJ451yAvGSIgc4Bq8WTdCrdLNKyB4MkntPytgVl6swb0W0vt53eSC37P3MnvmnLVHrZUXkepGeRYTcfJ9mpgNR8JGY4pqAxSBtMCagCspXI+pTiwTmjb91uSsxeyUpj7VHkUEfX0XIxAYK3SFZU+1QN28n4dyIWblIbDJ/dSUz5zjswT1KIUBs4qXmoV2AVMhJGEXsL00KSzvHhPrh+2j96QMM1PbGDsPSpgPbT+Z5y8wvudtETK9CDU83qe8Zc1Nekh5kyaSjPNcQt9TJoaQVncZRseiKtBeIBQhQ1QfkuYgn3c+zryZ59dwqP70js5HliQsqM3lBaXvJrInmYf6lABeWqwW+4nRqT9oJzcxEz8Zgo+aaDY0SD6FFNWf3+c3K8fz88nopIGQubhlonRZexNYmofSy2og1ib38vgy+WAeWLFW5v6DsvlW7/x1efSnf6uTzqtFf/nsKHvnOhDpp+m16hfmBI+1ZWMj/X8lgT5x9STi9pMdp9ZIa20+DojDCDgvrw/oa2Lh88+1V+b1pvOINNjUsQyAcvBakrEGaNpIZNYAcplwCTKbyJ4vc44GQ0tLq4nIqAEm6VaTs9kFMXpeaYqZWOq6w5iG9PyqPsvune28pCwYipGEeFg9XOYY+y+SoAaE3qV8a7BLilZeZHIRk9DzJjxDJ+pI5k+R0tOhepEEKiBX/tra2iztQOUkg1DZBHgqk0wUZiMRPhc34GqBterADPoOUr0KPPRcFvBE2bpZnXRdWo7AS/UaY9oWoyCTIOCaR3hkQUN5VmgLtYUW7eicvhvQ5/O6TyCmSeJiMnRJ0jJniSnLNZNPUX7XjEBHO4nT8Yz1GpaE53LJTPQrkat7eZ3Yr/5hZ5rarF4xhNSvZBdiNfAO9jNpB8yLDp2RNqX2FrNepcFYbSxNRWsYskKJKUvHdzFXy2degonVl1WP+lRZrYOvUF47PkUqS/ZQHal/6VMgrzbRkdUcTDRYfrc0CpmoyBx4XlqGmIXXq/Df/K7r1MJ0r+7RoWes9MQ4eIiB8F3qn2YVtvLAPytIYVYbsfKZo/ka3sI7leOOI0sqh3oSP60ime+ql2y510661jmtjfRXkUCfbbEL2/aLjlNrpLW2RjIZP91mczy0fqDvwROPP4GTTznZdDB1dn0alVcdT5+UpEwX03lJVLzHqN/q7OzAkrS1wEmdWAzB6uCy6Vv3auDou7HFdnRkdf4wpWFJxBq0silHohEDiEaqNSKg1VnbqDXIS8j4tjMNxWaXHVjmFV0XUGiQaIDJ9q50tTJSg13vE+k+vTfb+aXia1CkU/y9jv1dz+oQGORRWtZgjvBdDY2Nv2hAZp6AACawkhSdBQ4xIU30hsMRDnSrTlRfa6JsHkXK82+T6tLNZwTclnaWpdWfFfCp3FqQpnwpr8qnmK7MPZKUlU9JyEovFksY9zwrdpKXGVvHiloD6Um2qCG+lpQFGgGtfuur5ZWlPOmQfz8z8qtyqG7U9/LJ2NV+KoeS0nP6bVUdP9kGEjakdSmtLPiJxCDNhLWYCN+hdhKTUf2IxJDEPNQvjbDSwVBURzpvrplzuofp8l1W3zBFMH3OWodhM/kzfYDjILujmZi/2t76Li3EYgAaN9nxoj4upqFnVV6VT2Mmy3h0TunJnCmGqr5fQGYuU5nYgvKm9EpKSkx55Yln1fdvkeqnoyzmu+qCn/rKR7P1JzLfOn5nz3e+3nGH9dHRfuar+fZ/l4S3pN3Ypz8zJ9ZCa62neDJ6ucPmuml9QF+d7Yfvf8Crr71qJHTZ4cPhkFmlqx2rtB2hYqx0NvfoU4c6ogaWfPuNut8xEHRPdgBpwGoQCKwtaVeSDTu9Oj4Poz4zD1YsFEljlpQs0sAUSXrWwBRgyY5rpSFJzHIp1e+SklJTUzIriWlkbbYWyQzE7/wt5qOVthrw8vzhh6ngXzq5+c/6LjIDoOPQgJQZQJqEgKSpsQn1BHzNc5iBzvzJlKX3yvauhJVHKzkyGJZPaQgQjE197U27TqQ8qYhZjyvV0eqUHYjKn6RLAxYEFTEImWoUd0n5Vd3a2Q5qP7V1tv30vMBHZf6rSO/XO+XuK+1I3krZ86uT8iOTSllpqREs1AejCl7HYup+I0Ak4qZ91Cez5ciS6qG4sJACTa7pJ2Isul/zEqopAav6guY25NWlfta5Lqyjkzasz462Nd87mI3RaMUQeI/yKVI/UTnVTsq3+orGlrQsFVXn9Zw5OsaBPjtPRKuMOqwxZc2haV8FCV4Cd40F5UPl19gqKy9HZWWFWXEu05W0DDHwVdqK5kcopPGcMZPKBGYYi0JRS1izmFa2f5vPjj5sXbPyIQGRuVIOTT7XTCqDassqS7ZM1jOaI7MsCqvIqlvzraMOsscq0u+Or1Yyv0m6V3NK1g8+8FvZ/QtovUE/FovcSUnhgvWZyBWZRmODSYKx7PlWp1wF6tbg0WA0nZb3ZCcU1bnkY69PLf/WwJVnjTb71gCWJKxOLWlSh36b72QmClyle+IyHSSZppGiLOahhhUzyZptsvnJMhvDYNQBODDkfWNjh1FeVRarYxLEyGjUQfXbmBcIjtJENKlneSAFzDUBnphSVhvJdu7sAJPUVVhYZKQqtYYmaOXVEyFzbFNkQjIvC9zT5lODKRiwmKcGg4BE6Sot1ZHqTUOEJ1brwOqUVqfW+9dG5h5+SjJXefRbdbqmtFQWDWABgMBSgCKziTyOlN9sGbP3Z9PofE6goMni1dNfX1Ip1I+kmamPKG+yz3embD7U5mJIqhcTjK+8wvQl9TPly5io1BcJogJTncs+25n0vIBPz3Wem9Kd+qZndE6HzGACQCWjfqa7ViX567TVR/VsVruV+VL1bm0ORK2U541GoIP3iyGE5PHFdjMamhlLlseWAXteN666TFe/pX2ozyc0Rs3YssaLtDD1cSt4oLQj6z7lPztmlWaWlMfskTUhqW8qf3Z5XnHcWJqppZ3K/GsEBQlaPLKmXWkoOmfKyE9N+uu8l0xE4yWrjRhrAPu/+p/GgZ6XoGnmXfge1VUu+7EcP1asWGGcJbJ9Vg4Vekb3qR30Xe9Q6AntsyyVUX/WP7VHtk2y/dRqM4uynyKdz14TY+Ev1pG6QrbtLdL3jq+dyLTgGs6vC6036EfjoadcDvfxG2KFXLYjZL/rtR0/f7mWrQzz22Qre/wWqYo6JCJVqOnA1ndLolGa1rmsbdaSiDS5SIag7xwUFmOxGEn2mtW5LUakDq8BL+YjMJDGEomE+VzEaApiMDIf6ZrusQaNJXkp1r6AQu8y0p+YjQCInUq5E8ioIysfuq53iYHouvIvQGRGTGctKi5hR3ejvr7edFK5fwqwtACuPWAtaPIYm6+LmkbA1EOWVN9KQxtcrN6m2ftUjxooMm9pIMibSCajbPtYA1xeRNqRrGOwiiHxrMotwFeZrTbOkq6u+q32MqdIepfmbaRNdM6rdcuagXVdSM9pvYQ8qpSuyq28Zuc7ssmK8YuZq98I3CQEiGnLm0p1obJogl91nM1fti7WlrfO93WmX8rH8wLv/Lx8vstp+pneofdm6Zd7+WkAvgOQLJAiKLE86h8GqJlHHdKkxeDUL7P9x0pDta++RuGG96vMAkXVh8qYFcas/rlKk9Y5tbPmz7IODnqfrnUuowBUn2a88JrGmaWRW84UEup0TWNA11SXylNWU9G1LJkxq+fZDgJqI3h1HCKLiVgCk9I2DJCMxPRr82nNlUjQMhqDOS+BKWP2wdC79Lzuk6CmelDtiJlI88rjOXkHGo81MhTVtw5pU4YZkfkoLpIliFlaibQ11ZOZ3BeDMtfFeMh0HOx3WSbUcU593TgHUJC0ymHhH/8z7fRHQnGvTusN+pFY8B2307vP+kr6qiB2c9PpLDBXX7Y4oPU9+y1LGlQWQJvesfYsGjIV1kHW106/s9+NypX9bp3Xc+Yw59cu+Vp5WPWp7FrSUUcHXe1QvtVoGiRGOpTmQSCX95JASOBs5gQ4CMw1SsU6p2uaX5C0rs5uMZoODYaHNAsNFJ2XNC9zivKhzizA5UNmcxh1WNWDtAWzeKyj2Oq8UsXF3BS5UZ1fN1pagjWgioqKUFZWSikxZMqh/IgEitIqNLeizq+q0G99qv00JyLmp++d20MgIFOH+c5r2esaiDLraHB0vl+kAa82cXCApcgwOz+3NuIdJo8y42XvkqeTGJaYk4CLiaC5pZUf2XaywN5M3HIwGuDkMz4OcJn5pCXovjWRzA/Kj0CsM2XzqbrsDGY8aUyAlvZkmTZM/ZP0DrneysSlIkp6Vhr6rrIIoCq7VJrrSlOgmdVus0KG+c6yZoFZfaCkpNi0uRwOWlvbzHNZ5qX3i7Grf+l+vY+nzXWjaXeAv8hc46dpS2Wqg7LfpQ1IOlYrGCCkRG/WPrCNdZi7+J/VjtlPS3vKmmuVloBa3zUPltXAlTdTZlNuiykpH9bvbHl0XxYvVH+rGFP2ncpb57yLfnVdn6aUFunezverrVadY/vqs+OyxYA7NLCOQ0BvGAJBXwzYgD1x0GgtPMx9bFcxAvVP9QnL8cKOIUMH4zCzy5qVvz9CAv1kMrqbw+H5c6DPQTGOhdl+fUBflTF37ny0sdOpE6qRZA93e6xJRnVecUrttCP7oRpMUrNsgOUVpVYz/MGC/2FS8qwFvaZTO6+RVu84v/rNrxYDsc7/cvyuLVKkjq4JP6sjq9NaGoe0C2vOQwNKkqpZmcvMRqJhA/jaMEamJDEWDfDm5hZUV6+gNtBkBrAkmi5dqshU2owkqHAYAouO13LwWYPV2N3ZFmIoSssyw3VI7bxPk3liCGI28pJRtakzq1Nr/kLPC+CVN1Nq/tbuThqoKpOkHYFvtuNboNdR+YbUzXMMU5HqrbO1tXUmPQ0OSX7qHyb9TvVuQIOAqoGjNDV5r7bMDhjlSXeLyYqx6n69U2XTHXpG52Quk8alWDBZbU2UBRCVVUxULpYyJ0hbUn1n8690VC7Vj861sb6NxNkxuF0c9GLcyrulgVp51G+9K2u3ljeNmIrSUDEFaNZEar6R5qV9qSyqU7WTtATVjdIxY4l5U11IclV9tbS0oK2t3aSpMsi2r5pWWaz2s5m2VlmyZe5M2XoUWW1mfZp6I+AqHWktBvzZxqoNq32seun8vKhz22W/WrfoP57gSbEZ/f/LDSTlOasJiGEIeHXZnGeTCvxVRtPfWD+6z9xr+g0/WW59F8NQOXVY/cliGtl86hkmadLVuc6HyHyaF1u/O5OuZQVCUxaThrmi//6DVBed05XgtN/+++HNsWPNOLTSWTdSWmI20Wh8ZzL7LztOr5FW1epqxAr5hqrH6D8L+qoXp8ONs885B8+98AIqyspMh1MFyGanQiZjYeSwozqdPjg95IZ8JhZKoG+/AXj0sQdRXFJkOvf/BVKjmQGhfxn+Z0DA6tg6qfrSd+NVZM7ogvVNn0YVZodTZ1HnkeSnupO0J8kvRFAT82gnAMgUlZ0g12GZAnKMzVOT1UzNuMfKlptNVxqBzF7SIOrqag34aDJeC6kswMiaxuLMowVeIg1CkSR7uWgKUCUdKW96q8BDwCzJx5/vJ+gWoWtVldF+VixfYVYxS8qtr6s39aO1GjEzucr64HMC4ILCQmOOqieTMOYolWdV1Zh7pVKrHgwTZR61v8GKFSuZZwvopEUVU9NRPgIsj1xklU9pPxJYBJDNTc3mXuVDUrLAVOeVB6MB8X0quxiD6l3aQoAM2WhcJOVDh0hpCCRNyI1Og5t3mPr+pT90kPWcVSidb6e2qPoXoxaj0QS6GEwWmA14kbLaoe4TqWzKq5iw2kCrzuWFpF6lfJq3qG75avUxA/CGeUkoyIbKtoBW9+h6ltHoOeWjM5BKmMtqRtmy6zMLyibtjjxny6vr2XuUf/WhrAaSvSbhQW2oJ/RbAK45CcssZN0nrU2WBn41aUkTUjrqA1ZaVh7Na3UPv+s+1X9W29ChBMS4Raoz8w6eFwPJ3mMdFoNRgkpS55S+SJ/Z72sjCWOHHnoonnrqKeb1j0UatfoL0slEZnuv1zu+4/QayarlNdD6gr5yoI7yyp334os334U2wwhH44gQHAIsnBb3aOecMCsqGqdka7YkTKKNGNG7d198+OG76N6zOxvpz9m3/i9RdrBkPw2Qmu8aaFaHtDoFDwIih7G5ZlH2Ux0s+z1LgiB1euuXpBh1agPwZC5iHFmpSef0KQDRO2VyULwl+eBLKtZ5dWrrM0wpvtYwJg1WaRocegY4NCgFIjJ7zV+wwAwygY3udRFIpelIw1Hf0n3yKtFzKltzU6PJqgAuu6DJrAug6qwJY59fPu9u442l+ZBx474mwwoY4P5lopcJSBXXdpoDBw4w0ntNTY2ZC1IQPgGomGTWHVceV1LNBe7KgxhU1j1STKKhocGqO9aJ8iSg13Ut2hKpHowZS1XPe8TIxDCsOR7LW2tNlAUtlS/LVESrA0X2t+pKdSbQV4pyBZYZT/3B0lAoiLGfKI692ll1bvWZXCPFlxSXmmvaZU79SaTrq78ve06Hvmt+ROUxQgL7h9pbR/YeaUNi2po8Vd9S+yd0D8tuPI463tWZjPbG1yrPCl1iMRj1c/VX9SQrD2prL4WB7PqS7HuzlGVk+lR9r26uE+l+9Q+Vw5TNOtlxzQJ1vV+Ar7UO0uhkqRBpfMg0K+cMCTv6rXdk60B9TlqJ+c3zcs0+7rhj8cADDzLPf8xrUmUgs2qLZ5I7+F3+nztOr5HW3KNIzMh6gr4OVtK3k5FZvAwpDgJxbdOwLGiMkkqIHV7eNbFwAtGGesR4/atIKz5rWI4Xx76J3r16bAT9/8+kjt6ZrN9kHPrUP36aY41dybr319QxYMhMsp1fkpUAh0PItLfYks4vX7EcrdQ4BJSSzsU0li5damkWlNY0oGTS8BNoBUY//fSTkfRlutHzZhEf05VU2K9fP2qOxSb96upq8/y8efOMBmTs6fxTzjTAu3WtMh48mkDVpLnSlsQoM5bMjzJbaXJP7y0pLTGuiNpcXyCUnSMRCegE6vJSKSsvZdpaoyBN18F7cg0QyKtEg1/agcWY/MYeXE0tREBlgKYTUJn6EhAxDTE81ZscCzq3k2Hyqnf+kwYkDUeHSGWXO7C0Or1TK4VVTjE1Sf1KW4fSM2ZWaujSdsRkli1bhhYy3Ky78+okZqjnVAcCXNmrdWtbW8C0nSibz875FdMRCfCJo+YZSd26J1t2fbfs43ZLYmfdWO+T2UpaiwWiKnPnZ9SoYgTmf35Y6VgTrNJCxFgNILNeO+cpS3qnn8KCyaOVrKFf6onfpQVoFbb6ke6zhC4YwaeJjF9l75yyZQIis+C7s4xGjEyOIQcedCDOO/f8Pwz6yifTXBFORnYucBfM7zi9RvrPUnYQK2G9JX1Ty199DyyvUctap21syEAYqaUrkcPKMDsxseFymttgz/Ph6cUz8XTtIrzwxlvo0a2rkSg30v8+Wn2AZX/rU2NLvyS9iAFotBl1W/2pY7BpkEpyMpoLn5HKLpOMgFLAntVuJF3KtNSjR3czyGWSWbxosTGBLV682NjeCyh1y89c6TY1NfGavLMszUWgrKB2Ag6layR9YyqSpG4NWOWltoYSO9+ZBT4NQpk6BCrl5eUoLSs1pjWZrQSK2fsk3Wmf2YL8QlR16WKAWPMuOsSYVAcCEZHALa8gn2XpaQBSwCcznPIsLcLUEwFF0r+0CQG9censYEQCxprqGiPhyxVZphVT2SSVTYAukhZSUVmOPH+eYWRiXnW19UZzE8MVo7E0KGsSUqCpplF5VceqbwGhzstc2MpjTYwiK8WrLixPGMsDRnlR+2RJ5zTxrEJozkb9QOdUH1b9WPt2CGRVVzrEWFUnMsOp3Hq/tC8tOlOejRmU5bLMm1b9dib1BZmdFApGjEVMMdv/rHQ0t+M2YK96zprPVEqtz9C8V0tri+mja0pffUhlkklOD+m3AiYedPBBOProY/4w6Ks+WJ2z2T93pTBQ3XF6jfSfLdFBGwT0Wfj05+OBmjr12A6Apxq3aDnSdY2m42gjEmnKHH1wFpbg7knj8HU6hOfHvoXi8hIzaDbS/2VS51jVTQWUnT+zpN8Wk+h83npWg1XeOiLdp0GoT+vezgMyzcGWdbnVxHrCeCYpHWkjOq/rAhOBoUBL5+Qeu3LlCjIKeVtZa0VcboVK8Brgi0atmEky9yxbvozvtxkpPWvC0LvEMKS1CGAbGxtMupo/MeVifgUqAqsySt6+PD8a6hvMewT+muAVaKj8ZaVlZtN9MQxp1aa8LKauCeDqyUxUH6auVAcsiwBSpN9iTpJYdV3Ap0NzJdICBMyqC4GdtAM5CUirqiYj0bNiNHpWDE/zPiqD8iBNSaS0ZAYR0KnuNf6lhUmTU9mVF7VIiMCudQYqs+pJ3lRicMq/8pXNe2cyDIZMSe0kbU3CgMxmsi6YCW7WndpMpkQxlDYyW5mIrDr4dVqdSVqBZb6xDt0rkO/du9cvJjq1nw5dF4MxIVPYjkpWJh/R6m9Q2YyrNpmJ8RSj4KC+duppp+Coo/446MsZhu+f2J4b2L0op8ji3muhNZY2k2kpTKXyvmV+h6jh/hSpp7HS0598iwzVyRxWnmoh09iC5Io6aB9XbbahFWwC/UxTKxxFJbjxhy8wN53Ao2NfR16PSjbcRkl/I/1FZHo//yMYZWl1EDASNH+aAZz9QjL2XH6abSP5p2c06HmFn5ZdWSQNJQueAgap+kbS5/1ZsDBaC8FJazqkZcj0IqCR2Ub2DknkkuQkbcpbR/MnYjTZdQgGOJiGGFKaoBMjI5CkKe3HmmuxzCGaDxGgmvs73ispWyApsNQ79C4L3Fh25lMMR0EFedloRPJj18S1GIAFiEnDnAT2st0LkMW4VAatQVFdaKN1gbKYi0I3KEy5cEXvk2efJqRVu6pHgaHmSJSOVvcqJIlMcCp7fUODKZOpWWZQ71e+s2CsupX7q+rEkvZXrRLX9SzT0T1ifMYcx/ZVfpVGVhjQfaLOnzqv9MwaFh4y6ymPxmmC71VdKm9qM70jm5Yya2k5Vr/SM5pnEIPLps8feonxrjvn3H/gwAMO/hOg71EZXuN7D+N7OhJeM5n6W50aG0PdCgudX1EF7PunQZ8FyYmTM4/7ARk2rLx00gFWyFxr28SUmAILqo6lCk/UNcBWVIxrvv4ADewYD77yPLwlBSZ2+0b6r6Hs4DGddSP9YcrWW8cY7vjeqS751abBzq+/DPgOkmRq/lT/v5po70zZZ6xPpfELe9F/PC1mIQaiDKg9Be4CeY1jmbqya0c096FPaSYCPaOhSFPRdU226xpBSKCmSWoBm+7XArwIQV7Xs+7DmuCVFC6pX2QxSouZ6LvS0ISl4vdUVVUZ6d1yd80YxqU8CgwljcuDSiYVMYauXbuafC9butQwI5mytN5F8Z0UKkNzJEsWLzFMQxK8mI+A04QEoTYiCV/5UB4FwgJ5MQqZ+FRzmgBX+lqPYuz8Tpcpp/Ij0nNqD5XDAnsXf1tgbdU9K5z/xDgVQVjpZN1n10Z6zoq4ak326neW9O5LLrsEe+6xZwforz2d1akD9F9iPR7ZcWqttMZU2bgDWQmfsXxd1WH+DKkR2+qb8OoNt6GxphZpqnAZudO1Ua1iA2jWXeKDBw5EWcDGcCsyuS58Xb0EI/fZCw8+9CAbQvdZdr+N9NeTBmDWHryR/juQAGHtA98CFwFQ598WWV+t34aRZA/9mYudzVqrkwVqYhpGC+Ehs4Xs4EZjoOYgyV1ahBiBGIBMTHLxlWeVmIgkXgF7INAOxdrSwjeZbGTCELgpHcOEdEjz4PH/2rsKACuqtv3cvne76G4FRBSkVGzUDwUVuwsbu1uxW6xPFDBQBESwUBGDsGmVlm62d+/d2/d/n3fuwAIL7C746a/zLMPMnTxz5pznjfOec4w4/Ji+NTV+EjUJOC4CwxgF1HDNkbwpQBj5ww53prVCq4oht2zH0IgmeU2uqZlTkOiwEg4X8sViYNrJUQwBZhr4vtTk2c+FQoxCg7+ZufTf81lGdJCRP0amb83fMnk3vjfzN7nbONf8OEmYz8nMSNffdJPRWjHcgEHcd/99OOywwyRvauZWT5L+e/JOZyV37RTJ5G2LcNjfBTbHF5LBuabUqynYkPPHwiUYcPx/sHL9esQ5H6q8v+G1E+lrC0MMTPlN/54QO309MbsUoAguufQiPPf006r9sOBZ+N+AeW2Sg4V/OiqT0Y7f2ygCLAvGmhvGWVv3cWVYKJUFiHFfVluWJ5K4ITyMbQoQrtkWoQJDrApaAhQQhpAwyNP8zWNqjYjCyFBfNqSrxSFCRa0P0fLZSY3EzajAoJxnuq80KZJIEq1RrqmVs+1AX0cUHGrwor3LH9PISCdaLDyfgsLoaxHZ0ubAtKtFIgKBAob3p+uG++g2o+Wj4aT804cY0WD02VNccB/vzfvWr1cP7OHOCDD2kKcVQ+H30MMPonu37kL6NRv+Zi+QfuAweaVPRUqm8kVrAzbQ/P77AvTre4K8kJhPbi+nahV6F8kdEXOMhUXMMyREossRBwd9EtPCXx7E1ZdfikefekILBzPJggUL/39QWWkwt7esjR+6YZIj/3ZteZBfTYvDaAdhQzW1Y1NDNteM4mFDKgUGXccUAPThM4qIwmTd2nUoKCxQgUFXFYUH3Vh0a/Fc06rh2ozDNziIaTWFR9Jfz72ypvVh7GejuWwLt3HN/QytraxMcaFAYRgshQUXCjVzXKhhw15H165d//ekH4z4+ws7j5eXs9WWdBmbPGfuXBzfty9CgTBSRKOvcMbhk5dpX7c+ikIVWO4vlQR49XtzOj9Oku33V+D6a67Ew488gmiMGWGRvgUL/yooxxpES5AoTVQmzy2Lnmcu24P3oZ5NAod28qN1YbZzGNYGxzCiq2lrJ0JtoA2IxeGnFWJMZWq6rYw12zloZfD8gJI2rReu2bhtWjfU8umi3mrlcFtSQ6GiaaP1kRy+RN5l2rSpQvpdakn6USF9V+1IPxoNnSVS8l36tmoLhhDNnDEDx/U9TswuMZdsHNclgIsOOhQ3nnYu1hcX4qZhz2PWxo1wMRpATAtGQvjFVBt07dV45KGH5Xwj/teCBQsWqoJJnArhD+HNHUAyNdfGYjiZefLWdZVUaNxf/imJk7CFrEneBrlz2xg40bQ0VBCIQstwXwoSCgTuC4eNdg+O/kp3FLfZ74GhnRQwXHjPF198Aa1at1ShVBOQ9IOhwCifN7V2DbnyghdJ5gyvadhQZZD0p3/3Hfr3O1E/i81lQ6aYTe/ccA96dthftftH33sbj384Fq40H1x0kZH0JaMuGXgpnnrqSclQavrG/SxYsGDhf4okO24rECg0zLWxbQgVunTM83btqqIUMUYnSLqS6K5SSyGCjEyjo1dNPRxJ0n9TSP/C5K6dYnep2wPYEBTpxVh9OxxiXNlRlohh6pyZ2FRShCVrVmH2kj8Qc3jgjEtmJRyI2hyaIIZ0skWb97BgwYKFvwSkIFlIwFsXumdMd43RvkCypmuHLhljqZAlkFxXtXBIawbIcEA6RhB5kZmVjrw6uRo6WlPCN8C02YxecLvBn0j6UP9XWLT3uN0FR9yDmD0NL3/9JS56+lGcP+QJfLt0vraex2xOEQrs7SfnCs+zccPiewsWLPz/xa4JbIsQodso6TKiIKgV3ys4eJ3dGN1vN/hTSb+ovBTlkQAqwn5UhAKIh6IoFMn41R+L8eu6DYg4GLfDeH2VU/Kf0ctRO1VYrG/BggULuwW9SuxhbLcnNiV37RJVkr5tN914qwOSeH2PFye0aY8+TVqiR6NGaF8/D+1yctEuuw6a+jKQ7XAhXVR7B4dHTYRgj0rqYzbYxcSxKN+CBQsWqgPtZ5CIxezGVHe7QZXcKje4Voj/efqfag32kJu3EMGf55DHEWaLNxss1AcmSyyCCHvprd6A8o3rQZr/zeXEk5Mn4rwrLsUTjz8u5o4VsmnBggULuwIbku12RzhuT3Tz2D27HEufqFLTF6JtmtysPYSr7ULuqdTmvT7kpaWjcXYOWtapi3ai9Xdo0RL7ZeSiZ3Z9HNWgOY6r0wT7p2TCwwZceQmbLZ68kQULFixY2CkM1T3qtrmX69ZusDOfvjEwxB4hgQR7uMWNYUN1GFlt5ZYlHEKEPeDKyxEMB2SJIlhegWLR+MPxiE5wYEwlZDl5LFiwYKGaMMZx3g12IH3R8oVp45mqqu8R5DbRmGrtVYK7GaVDiHZvk+cF49qsq+NMG3xfszQY8bI1hzYi7/H7WrBgwcLfH1Vp+s5oLJbHbst7BiFR0e6rBMk5IfcPBg1yF9LnBCshh03H5+F401s7OlQHnPia41i4wOEfuHCYVA52xNl4GALK8TCqAo953d7kNZyNx6WdI7ifI/SZ42pYsGDBwj8BVZG+Ix6L5eyVBlRq+lWBJBoT0g+zq7Fsx+Owpacinpup+rbX4zP2V1P7djrdWLJ4CQY/+CAmTZqE6dOnY9rUaVgwfyFWrTLmWeXd2GtNh0tNghNBcBKH3377HQsXLpJ7LMWK5SuxYf1GHXPb6F4d1mRo3wEBBYAhWHyybCssVLjsTEBYgsOCBQt/A+zARImNG9NCmWm/CiE2Z4eBWkMIMPHldCTWbiArJ3cmIQQYl/1xIdeEzY74xgJ4MtIwtGgV7vn0Qzz5/HO4fOBl2nttdyDJul0ePPboY7j/gQd0Zh6mmxo6x4XncKnpaRlo0KA+2rffF+eedx7atWurHSHKy/y4/vrrVUi4RHAwN5ghHD+b15oTa3Ms7kcffQT7yvUcB3zZsmUoLSnT0fJ4DnvRcYzvnJxsnUrNlKXRGGfAN+YT5Yh/7M1nTDSxcwHAiSFo5XDco10JXk6PZzNltpxnztBkwYKFfxfIdYKAy+lpLHxYpDt3gR01/bp1HXa7M3OPCUTIUpg1+aMShKzimwsRX7cxuUPAUefkeSE+U16AM9TUBGwcJhHThUPyrV+/Pny+FO0RzKFUf/11Hj766CMh7sdw0YUXYZFo9U6HWyeFWLFiBVavXoPikmKdyzO/IB9r5ZolS5Zi0aJF2LBhgxK9jpttc2LatOk4/bQzcdZZZ2HAgAE4+eSTcOKJJ+KEE07A2Wefg9tvvwMjhg/DuHFjUZBfKALBhU0bN+GZZ57F3Llz1XW0M3BqugXz52PmzNnyyxjbY3vweloZ4WBE50ktyOdE3hVqZXB/sgBsA+4zrBPDMlG3V9KNxWNcdmqhWLBg4W8PUXTjHFK6OtihpgvZZ0Vj0TWJRCyVWm6twLvST//FVCSE4IVdjP1CyvHicsT/WIEEZ86i9ivPSIim72pQD08t+xXPfPslXhPSPP3U06ql6ZPsODPPOeecgy++mIQ777wDF198sRI4XTTGHKFhnVbtxZdewsKFC3HllVfi+eefl2TZcd111+Ptt9/GC0OGoEmTJoZDSQiQ8wFkZWWq5p6ekW7M8C9aOJ9x9jnnqiDgTPgcJpXtExy5j4MnkTtJpg0bNsDrr7+GAw7ooiPnXXvtdbj88st0m4MtbS9Uec369Rtw9plnieApxHvvvYNOnfaXPDCGWOV9adFs2rQJH3wwXoTKBygoKFDXUnZ2Ftq0aY3+/U/CIYceKvdyJC0Kg/A5qt+6teslrTEle15D1xajpDibEAUlrZGEHOdE3eZ1nIKOydSGbn5PPaJlZLdWBYUI84RlQb/xbs63YMFC7UAOjEajm7yelLZS73bL/Dsj/dVC+mm1J325rZBH4vMpSBRKGpT0GZ+TQGyxEH6x7HNRI5V9JJniMtjq5uH+n7/FmwvmYsSbb6LfCSdWi/RJloVCkqeKkPj551/w1FNP4eqrr5YnCRFveT1jPXToq0q+zZs3x/jxH2DffdvjmkFXY+Tb72Ly5Eno2vUgOct8Z85yE9/iNqHLiGS5cOFinHhCP7VGnnzycREKGUKmUYNIJfONOX9jSEvPkOc01f1XX3WNPPs13HfvPbjv/gcQjuw4FRo1cLYt0GLYJBr86NHviQXRT/IgoORJgfPjDz/innvuwfff/6BDuVIg8ZmcBIJT1nFO0Ysvvgg33HgD0uUY85sTaN91192YJMKKhE+CTxUryOVx61yl9erVFeOujlhHDdC37/Fo2aoVWV7dSxx73OFyqOuL09AZ77fVMuD9I9GwkPpWQucxMTN1ACoe43VMO2/Kwal0xiELFizsNbBex6KR353Oku52ewN/cvdOsaMvYC8hERNKUDJIEq9D1kIiwk7yVJOMDdAtExViDZQHVAPlJMTVBclHx6cOBJRwqZ2SYKjhczS7kBCsSbLHHHMMmrdojrVr12LeXHZcS4ATJvAaWgP8bYySJ9eJwCHxkajMtg0KEWMShgAyMzPQs9fBOFQ068MOOwI9ex6Mbt166AQI3bp1F4HSTgmfvY/pZnLKh2kmwkbJcidaL60Gat8ul1NJ04DRZvHN19/ikksuwddff6Oz7lwjgm30e+9h7NgxGD5iuAi6q/Sahx56WCyXkSIMhaglL9etW4fPJ36mbiq6sn777Tf8/MsvmDZtGj7//HO8+eZbIryexk033YxXX31dSNqleXLLzbfi2GOPx8n9B+DMM87CwIEDccMNN+Kee+/Fs88+i3feeQdTp07V6evMyCh933AUn376idzvJr3uggsukvOfw+LFS/TdWUAtWLCw90Cl0G53FQD1dhIuuS3+HNKnpi/arkboEKL9Jcr8iK1Yi4SQoJK+yXskQM6fKTuC9oQQlUsbX/XQlpN2Dr4wCZuaL8k7PZ39yowIG5IQQzYpDDZv3oSPP/5Eo3U4oBsba6mRR4WkSI481yBYki793gZpUnOV3Ulwxn2/tiHwfGr4nP6RAmLrYgytyjSR3OnaYHZwYmVOwrxz2FS46BvLBaGQ4Z5hehhZdNuttypxtm7dCs8//xyefuZpHHf8cTjyqCNx5pln4umnn8EjjzyiVgxdTwTv17RJExzY5UAl2yOOOAKnnHIKTjjxBFmfjAEDTtE2iZNO6o/rrrsW55xrzL/g9wcwZ85czPv1V8yaNRtfffWVWB5jRCi8iqeefEoth8svv0KWy7Fg/iK1BJgfdKFdc/U1OP+8C/DKK/8Vy+tnjaIa/OBgtVruvPMuEULr9dzdf1kLFixUBwzoEIWqQJa/kvRlYbgmNWQheO2Zu3o94qLJG1r+FhaVyi/bwTDiQr4h2eSckpw4eKtU2A0oM0RomNrz/PkL8MWkzzFy5LuqYd537/24STTUU04ZoK4RaryHC/lRQ4+JNUKCJTkuWLAA8+bNxZy5c/C7aMOLFi3GhvUbDIIXIcAJjwnOwUkBk5KSqmTHid3ZJ8BoJGUYJ5cUERhGtA4JLiMjQ5/BsYQIarw7Qog+aEzqTG2brheC83hSs541a5a6b5588kl1ZXE6OVokpkXD9olzzz0XEyZ8gAsvukBnHeM5DgcnZIC6gh5++CG8++5IyZu3MHz4cLz++usYNmyYaPtv4plnnsGBBx6AaDwiVkwWmjVrKu/twrWDrpFzXsNjjz0q+Xc3brvtNtHib8Ag2X/LzbfoLD/8CGxQvkNIfcQbbyA9Mw13332XCtmJEz/B80OeR8uWLfHCCy/ivHPPw6yZs+EWYWzBgoW9hUSR8EoVkTM7Ygf2EULb3263/RRPxDw7c0PsFqLVJgqLNWRTWAxxavlLVkq6DJLd4jeXbZK9c3Mhin0eXP7951jiBD4Y9z46duggsiAoCayKILeCmvCKFatw+umnKVHTZ02XDDVtukvMTl4h+c3Z5/uLVnvnHbejbdt2GvVCbXXs2LFCdJmSbGOiYi7U8lNFM8/JzcFhhx0mmvAgZGfnYdSoUdoQ3KRJY/znP/9RN49LSJ8dyurUrYsG9RvI0xJChq1Qp04d9W8/8MD9ePCBwXj+hedUEyZJbw8Ki6+//grnnHOuCozRo0ejV6+D8eWXX+KCCy5AcXGxku4dd9yRDOeMixXCdzPej1lLS8dhd4nhFNE84DswgogCb+XKlSoM2+/bQa0Tut70++q/hOYVt/juZaV+jU764fvvMWbsGBx77HF6TC0XLvLHp9IKMiaDcOCJJ57Ag6LRN23aRKyOp3DCCX1lP8/ife0oKizEW2+/qa6kW2+9RdtWaBFZsGBhz0DuED4YbLc77k3u2iV20PTt9ni2SIw9twDo2tGGYN6KjX5G9ScMmiIMEuHjokJ0FaGwasZeIW4e2x3hE7yny21o2wYpxZX4s7KylJDpKkpLT8WFF54vGu5IvPTSi2jdprU2MpIY/f5ytSxatmyBhg0bbtGw6bdft369Np5++eVk0fDLdT81fWrqa9auw/PPD8F99z0gQuROEQo3iBZ7vpBdPxEGfTH6vTHaiElkZWfrS3OuTON9dfcOYKMr/ensa9CgQQN9l08++Vgjdvbdd1+cetqpzDG9nm4rWirsBxCVhY3utBI4lhFzRRtb5a9CLIWysjL9zXV5uVgqYllJMoTgGbZpdCozBIgkU27OTmll8p4UGh6P0ZmNk9RHheA5lhIX5h1dWcx/zglKS4RWx6WXXip5cKIc5xyhHFfJaB/JyMrAVVdfjUlffo4zzjjdsEQsWLCwl2BbkdzYLXYg9xhsmUI21Rq4Z5ege4fMInqlPcUHu2jZ5ij9XCU3ZUMEgxBOzO1ASMiEnZ3cQtqqeFYLop3ajeSSvG64/gaMGDFcCf6RRx5WH395eTk6deqEvn376rg+JEeSG62B/PwCDXccPmIEPvzwQ43n5/Lxxx8L4X4i2vEXcmwY6jeop8/gvdiYu3+n/fDMM0/j0Ucfxe23344bb7wBV1xxuVgcp6r1cNRRRykRE5kZGUqgnCyZpL315bcFSZRuoHr16mljLUM4Z8yYqffp2bOHaNFNVUMvKyvXKKWBlw6UZ16Byy+7XJYrcNWV1+CqK67GM089i3I5xyb5UlhUpGlmW8S1g67DyScPwKWXDMQ9d9+DN994E9//8AOWL1uujeHME/7x/FK5nkNbrF61RhuAqf1zGku6i9xO+UbqzjKGy6BIZyMyr1+/fp22nzjFwvF46AJzqcDTKB/51rQ08urkbckbCxYs7BVUW1HfQecMhAIXuByON1gpqZXWCkIWidXrkfj2xy2/44EgYkuWG0MvmOwvyYxXhOEqKsf6Rrk4Y/RwuFs0xYQPPkBeXq5qk7sDG1w3btiAfv36Y+2atUrYXQ9i6KWBa68dpI2Kbdq0wdixo9G+QwfVSEnC69dtVBcNXRLvjR4tWj7NJMPCIIEZqaTrg9q0CCQxo+6//3488MADotFejP+++qoIHKcRhijX8Vqey96yFHaM3PF6UvCOCKBLRAOma+be++5Rgtw+b3nv4cNex5VXXYXzzjsXr746FIsXL1b/Pdf0qd90041yph3ffPsNTup/kpCzX97D1NKNhUKDbqz33x+LI444Ut1DF154oZI+rYjK35U9itneQEvnrDPPxN333C37fPjll19w1llni0DcrG0BFEK0ghjaaW7Xr18Pebl5OKDLARq2+tSTT2Lw4Ie0J3PHju3Ro3tPHNOnDzp37iwCLFPTRUtBLRVNqwULFvYGDPdOYqBY868nd+0SO0oHG/I0YmVPIISp7h2SIUEidTsZwrKDlkvN1SYkSUJivLmXmr7LtQMp7gx8VDwRU4KlW8cjRBZPRDkzvByN47KBl6F169ZKnK+99rqSNwmd70ifPrXaFi1aaNw9j9EKoM+cWrfZsWur8EmIRmz4oelOIoHSTRGJhNT9QbcH+wcYEyYbHbUIkh3P5XuxpX1n77Zi5Qp5XgT77LOvatTpSULm+ctF244KcfJdW7VqqVbLfvvtJ9tsO6ir5E3XFAnfeDe+v1gPwaC6a3j82GP74LjjjkPv3r3RvXs3tG3bRoUr843Cw0xvSUmxurdoOVE7Z9TQxE8nYvjwEdqredCga3HOOefhlAGnYt7cX9XSosXB9hK6v6ZOnY5nnn0WF110kQqct956WzvK0XVnEb4FC38tdmB3RyJBn361SXenEILaQvDUfP1ClsHwDk9UrTotBSE5n7Nq0bVDLby6z+d59G2TnHmthnvKpXwHknfH/Toq+TBkkT1ZF8xfoFE3hDmjfYP69YUo2XhrjtJpuC54DRtHeS8TjNwhUoRgOWyCmUymo/JiwLiOhE9N1+1J9kzeDvT9FxYWCFlO08bf3oceKveIo75o1XRL8fnfTf8OS5f+AbvNjgYNG2Doa//FxIkf48MPx+O9997FG2+MwIMP3q+aNkNSc3Ky9N7s90CBuk+7dnj7rbcw8p2Rcv4ojBkzBuPGjcOECRPw2WcTcevtt22JtyfhBwJ+EQh5ePPNNyTf3sfLr7wkmvyDGn8/cOClGubJcE/2PGbET3pGGl58YQiefuYpESqH6nuwjwAjeK6//gbtY/DLz79ovlqwYOGvww6kL+SXuWUgrz0BtWOSH107RSUaspmoYBhhFZpeSLRrIV9OqWgMYFb9cD4SIrXz0tISJS02ApuUS/KlBn7ppZfg4IMPxvp16/HGiDfECggJHdtRVFSomvUXk77EvffcgycefxIvvfSydjxiJM3q1atFU6b/X/IjmWw+iz/S09JVUKiE2Q0Y6UMtd+nSZXp95fejVs4G1R++/wE//zwDPXp0R6fOnTTdPI+aOTV4jgP08OCHRDgUweVwIy01TQi3Mdq0aYdevQ7B8cf/Ry2WsrJSZOdko1GjJnp/dvSi0MnKzkJmVgbSRMDm5uWI4KiPZs2baWc1po/nmcKKgo2WSlpaqlgTnXDMMX1w2eWXa5w9B54bMmSIhnq+/PLLaNqs6ZYJcjhcxVVXXamRR2PGvIcbb7pBhNZ+euyTTz7FVVdejV/n/SrPMoSuBQsW9g4MXqoeqiJ9I9RkjyDkwQ5XoiUnCgthW74KKCqAo7gYzjgbXm06xQufQh8vOzCxRy67Jnm9Rqeo6oIaNMfIOeqoI3G8ECRDLKnBm+DxnJwc3HPvPUp8n0/6AiWSDj6dmigjWtg79eGHH9HB0q699npcfPEl6NfvJBxx2JH4j5DpeLEQ3E7DnRMOGQ2WmfJM3mOrVl81GD65f+fOQsw9MXLkO3jm2WcQrAgmrQmf3MGGTz/9FHfdfbdaFYxjZzsAnxWNhYVwj8Ihhxwi7xHHRx9/jAsuOF8E0mT88ccyrFy5AmvWrNE+BmPGjNbOWWVlfnTv3l0EQiN5OiN96MqyqQUgElh/M82G9UE3FIdLoGvKbFg1rCbmG90+vDYWD8u+oKaH38vhtMMj34mykPch+M04iB2zg0KnZ89eePihh0QAvKdtEXXr1sWcuXPxwosvIhqJ6n0tWLCwdxCPs9dr9bBDzZPKPlK0z3P2KIaa2v2vCxGbNAVYvxl+SY6/pBhR0cbT6jeEz+eBUxiDTaUx2eeIJvBDpALnjxuJo888BSNEiyRx745QTVDD93MIB9GafSm+LURkgsYFtfXPP/tcfxx77LEadcIRNT8YN16Jk2Pul/vLwbBKXs+F0pNRNCRaRuMweuUSsRroo2bHJrosqpNPdBMx9PPqqwfpgG9HH3009tlnHzmSwJIlS/DNN9+q2+bW227GzTffImk0SJlg2wGFEiNuOHwE/ez02zMklVYRiZn+e/Z0LS4u0kHj3nlnpJBuT7l7HFO+mYL+J52EPn36aIipUzR6RtTQh0+iZtq0I5n88X3ZEe2NN97QaKDeh/XWzl50ZZl5QrfT9t+FFg8jdug6Y/8HWg6hCK0p9nD2alvNWWefrcKtffv2+PCjCdp4TuFiwYKF2oNKnHBCIpZInOlxesYkd+8Sfw7pC5GEvvgGiQ+/REi01td/nIp5q9eI5i8SSTTOVLcLdUTLHbBPZxyQmo5QeQkmB4tw+Scf4JSLL8B/X3pJ3RvVJX2CvmuqmWZD7fZQAmIsv0bVmHHqQnyinRKMKzeJbas2TD+8aLTym42oDiHmt95+Gx99+DHuuedOHHhgF2032B2YHJLfvHnzdHTP8eMnaAMySbd582Y4/LDDcMqAU3D44Ycr4VOrN2Gmm4KBvVw5PIIpEMz0Uisnkbdp2wY33HADLrjwfG3wpXXC0NWBAy/ThlzG/nOdlZmlfRcYzlq/Xn25rjXatWuHDh07IMWXhrfffkuvOfLIIzB06FDEJT0UCrliRaWlGcNcGJDny3MKC0tw5RVX4DMRqrRo2Lu3Y8eOyXOAjZs2aVipSfoc7K5FyxZC+lasvgULewK6h4X4QqKQ9vP50iYZe3eNvU/6vKPDidCYT+GY9TtCPjdmLpiPiCSuXLTE9xfMQLO0TFSU+3FYi3bo27g17IVFGFe6EVdP/gSX3XAdnnjsMSUEEs3/AluFBClWV1tA8jeFjykM2A5A90bl0SWrAzYSB0Tr5TAE7HDFhlIOY8AwSI7NQwFSlaAzhIYHa9auwYcTPsKUKVM0hl+jnXxeNGnaFAd17YojxRrptN9+6obh/AQkfQ7Kduddd6s1wAbdcNJfzzBTU3hQ+HC0zbfeelOI/mgdEpo9ZmlNUFBExQJgzH4zPuegg9CwUQMd/rlObh7OPOsMFImVdOqAUzFjxgzJFx9ayzv17XuCtjGsWLEcM2fNxOxZc3Qo6AGnnILXXh+q/SUorCxYsFB7UHEVhigOxyPHpbpTfzL27hqV6M2AVMS3hfTPrT3pyy1liX35A6K/zAKEEFJEm3YK4ZXnpOGNyR+hb6uOaJCRB38wAEdpOXyRGEZsXIGbv/kMdw9+ALffdnu13CZ/BUj8lK6GNl5zocRr2UBrNJaLVs8erkJ+VZH99qArxm5zamQNY/RDoaB+9IyMdKSmccYubKs98zsIwdN9xWEQiktKsHlzvpBvPkpLSlUQcHiH9Rs2aMz97bffpuGtdF3dfscdImjc6j4yh3BmI3J5Wam6iPgODPsc+uqryKtTB99Nn45BIijo4uFx5hPTy0Zhuo34m9bESy+/hEMO7iUCjuncofhZsGChBtD2z4RtQ0VF6dHp6bm/J3fvEtvUOiEem2h/7wsxnbJnpC+kOP4LhKb8iLhsb5aKH2YsfYM8TJ4yGUc2bYt96jdDghW/IiDk4MYzv/2CR3+agiGvvISLL7z4b0v6fwdQcHAxLRQNPaXWXoXcMMnXsGHMhSfSgjGuDYnlwjBPu8Omv9njd9HCxXodCZ99GPi8/Px8rF23TgVUo4aNdAC47NwsvbfhvpqLhx58SHv5sn2ElgTv0bhxY7EgjsRZZ5+JbmIp7MyisWDBQs3A+pWI25aHw+HDUlJSVid37xIGaySRSCz3xuNNP5MKfvgekb5Y7dFh7wLzl2JNNIxhP0/HhmAFoqleFJWUIdNpR5bTjQEHdEPvDp0QFe3zrimfYvjiBXj33XdxQt8TLNL/E6ECYMuXl1+yTRI2iZgEzzYC3ad/xulsbJb/eYqAPWzZz2Gri4YFsKy0TBun2Tua4+74PD60adsWrcSCcIsFwE5vFixY2DtgFKAoVz/b7Y6DRcGrVgTPlqpPJBKFmfF4xhd2u617rSunEAZCUYRffRvxpSsR9jhRUhFSv3C8cR0EispRsnE9SsvL0LZNW7Rt2RrBFatw5ZcfYOL6dfhowngccsihfxrpk7jU/aBBoyYMzdf0c1u+5m1hkL78rxtmkTFFwbYwGscZcmsKB81ZbTxn3prWiQULFvYcSdL/3uFwHpzctVtsrZkCv9/tkwqaauh2tQc1xFgkBrfNhaWb8pEvpN+yWUvs06Ej9mvSFEc03wd9Ox6EFuk5iISCqIglUBGM6exSnLPVIJS9BxKN0dPWpz1/Fy1agm8++xwfvfEOvpo8GdN//BFz5v2G1atFOw2GNCMZMUON14JJ7fL/NoRdNXlTYFJhoNDmVI9ca6O8lAmL8C1Y+FNQo4q1zckVFRUtnE7713aHvXlNenhtAxKlP4TIkNfhLSzBczN/wo9rVuKA1q3gy8mCJxBCFlwoLypAt06d0LFVO2xatgLnT3gHyzx2fD5xItq2ay1Esecx3IY/2633mjtvDmZ89x3m/vQ9ClesgbsggERENPt0L8JCSIx2iaV64aybgwMO6qZz1bZv30HHAmLHpD0VhBYsWLCwt5HU9H8QTb9XctdusQ3pB4PB9rDFpzidjjyG9dUKQvqJsiAiz74Md1kAI+bMQkF5AJ332w/BVBeiwSDKN2zA74t+w8kDTsOh9VpjxfwFOGnC27A1bYhPP/pQhzGutdBJgpp9OB7Dj6LFf/nOaPwxdSraZWSiW2YdNPClI8XhgU2IPup2IVhYiEAoig2REH71F2LK2uVY50xg327dccnAS3DCf06QOxrz7lqwYMHC3wV7TPrhsL9rLI7vHA6Hm/7XWsHhQKKkHMGnXwVKy1AejcPnTkFWu+ZwNMgVoeBEbMVqbC7KhzPFi4yyKOavXYdT3x+JZj32x7gxY7TjUG396tTuGUmyeMkivPfyf7Hqi2/xn7xm6FanHlI9LjjoVw6GwP7AbGeICfEbc+Z6tFNZVITFxtJyzCzNx6frluLHkvU4+rTTcN3V1+g4N5xk3WzwtGDBgoW/Egbpx4T0XdUm/e2c1javy+ly1Zrwk0iIhm0TRd2dcCFki2PK0l9RgjgKioox6ouJ+GDuDHgidvjWFSK0fiNKQgEEYiHtrMShkWtLqvTBk/AnffkFBl9yObI++wkPt+yCvtl1ker3w7Z2M6LrCxDeXIKwWCF8z7jXjXBmKiq4lrRWbNqATNH8+2fUxbMHH4tHuhyBeaPH45yzz9DpBhm7bvmmLViw8HdBJBquEWFvQ/pOp9clEmPPGI1Xc0AtjprpsOGVX37AnGgACa8Hz787GnOW/4Glmzdi6FefoUxI1y2WQHE4CD9iOpSwx81Bu2pO+ozKsTuceHvkSIy88T6c583FJV26ISUrBQGvHfFwBFFJnE3SZRMBpHO75mbBmZUOp6QjweOlftjLRZMXoVUimj42rMVx2fXx1CH/Qc6K9bjk4gvx4UcfqWCxeN+CBQt/B8QTiRo1gO798BRhQ5sQaEJkT1D+Ky4vxQHdemBjoBzL163CjWdfgAtOPxeLK8qwubxMXSql/nIxD2I6EiMH76op6VPztrucGP3Wm5j22LO4vnUnHN64OSJuG2KixdvLQmp5xOwJBJ12hN0OIEU0dlo0xWWIFZQgERCxw5BNnxucwAQxTh9uQ0VhPtpHo3ik9wnYx5mCW266GT/++IMQP6OMLFiwYOGvhXDm+uRmtfCnkH5CNP1ENIYMpwtHdNgPn3w2AS+MeRftW7ZBpseL77+bgkZpmcjLykWUrpVYCHYh+ozMjORNqg9q3C6XB19/+hm+f+oVXNuwHTpmpMIfF8pOT9MInYiQfDzLB7ednnwH3HEHnPK82OZCxIrLRcuPibiMwSGkn+AQCU4HvDpJigtxhwsRrwPtsnPxeJ+TkRsO487778PGTRu1M9LeDi+1YMGChepDlOyEvTD5o1rY+6QviUhouGVMlPcgjm3UAke0bo/2TZvj7OP7IiQaf06KD5eefR7y9mmOqM+J4qAICYcHGekcwbFmIOEvXLAAHz3yFE731kUzVwrKGGUTE2mwoQCJohK4RLDY0nyIu+3wCk87s1LhSc2Az5MCd3YmnGkp6tJJuF3wNmkANG2gl9ODY8vOlgu8iJX70UEExv0HHYEV3/2MBx56CKFgWC0TCxYsWPirYLMlNic3q4XtSX+veKrjoQgi7IWZiIHDgJ3d4wgMOv0sNKuTjUyfFwfufyDWblqHQDQCROMoDATgcnt00C+iuu4d9v70ByrwxnNDsG95DAc2bIhwJADbphIl/EhJCWyc07bUD0dBGXyiuafmZqM004e5gRJMSZTjZ0cI61xxuOrVQ2qHNrA3ykVCiDwq5yZEIKkyT5cVO5BtLkYvRyYuadcJ4958A19+9hlcTo+RGAsWLFj4K2C3c1aoamM70o8bc+ztEWywV4ThjsVgd7ixuLgMo6Z8i/FTJuPLufMwb8UafDZ3NiZMn4Z4MCZkakd+0A9vihu5OTnJO1RH9iR0LPwZU6ei4uc56LNPR9iFzO1yHzsbZv0BxEvLEeJSUApfzIUiXwqGrV+F8yaNxzW/TsdzKxfh0Tk/4JofJ+HxZfOwSu5p59jx4SBcaalwesQ6EKESCwYRDgURF/J3ioA4fd8OaC3a//gPxulIl1bPXQsWLPxVcNptS5Ob1cI2bCVcacymvYdIJMfNof88EgtjbagEv61egR8XLsKnv/yAT4TwExzVUUiUY7Jw1iu324uUVE7pJ6RbDc7n+O6lJcWYOvxNHJXXAA1T02k0IEFXTV4aYmkexN1OOKOALy0Tc+TWN/wyCQ/MnY5Gxx2FB15/Dc+NGYWHR47ESffdjSmxCtw85k0sCYrVkUk3k6QjFEPUH4IzEIJdLJFEigcVthgaeVJwQot9MVuE18rVK9XisDz7FixY+CtgszmXJTerhe01fU78uocQxg5xrBUbEtEo2tapgxv6n4q7BpyN2045GbedcTZO6tET3kQMcSH8SHExKirK4PG5dUIQDnegg3vtBk6HC4sXL8b8RQvRJLcuPE6XjgzpYvQPp2PMy0RKvTpIz83D3Lgf1//wEb4KFOLeJx7Ha/99FX2PPRb7tm+H7t0OwqDLrsSb746Cv2VzPDjpYxSl+iTtEYRLSjSEk2PfM9QzUV4CWzQh6U7giCatYC+pwKJFi0V4Oaplm1iwYMHC3kYikaiRq2Gbk222RHZycw8gtB2OwS7psNsSGiUTDYZRLgIgJKZEXJ7Ytn4D7Nu4EWxFpeAsVAF7XDR9l07YwTlYVXDsBiTiX2bOwJdLFuH2bz/FM7Onay/aqAiDVLsHHpdT5+JdlOLCg7O/xx82O4YMGYIrBg6Ey+VIDgjGgcGMQcFaNWuORx95FL8WFWHSjJlwCpFzAndXegrCqvWH4Jb3sskLJGJxNM7OQQtXOvILCpIpsmDBgoW/P7Yh/UgsnkfS3jPYYBOSV/J2OLExGMQLEyfg3qEvYfCw1/DMiDcRd7nR/5DDYduwAXGnG367aOgerw5uVt0Q/Vgsgk77dcJlN9wI2wEd8Mzyubjky/G4+/tpGLt6Bf6oCKHQ7cMbC2ZgevF6XHvjjTjrjLMQFY192yEeDAHD4RW6HtAZXQ8/BB8tnIdSuoYa5CKa5pX3EBEjlkvU7kbM6RDBFUMKYvDFwhq6yTyrXi9da6RJCxYs/LXYhvSFqHP2nPSFRiMhJIQYYy4XRs+bIQRcgUO79ESXDvvDmZKGdz76AKt/Xwh3MKYRPLFQTDRzt2jgTpoqybvsGiTvnr164OGHHsSod0dh+LujceLVV2JZizw8tPQXXPr1eFw9eRzemz8Thxx5OK6+8nJ5M7E02CGrCvC5NrEGOu3fGcsrilCYiADBCOLFZUBcrBXR+qOSW/ZQGLaoaPwOO2KOhLZH7CrJvK8OD+E2hnZ2yHty6ki2YfA3B4azyb33yiieeou9cB8LFiz8Y7Gtewe23D0nH7lDxHCD2GW7IhREk7xcnHBIb5x2ZG9ce8G5yMnNxNyF82FzOhEOViAUqdABz3Tqr+qq+gKOxBkVoZGZmY7j+/TBYw89hHdHvYth741C35uuQ7DzPqh/wP647dZbkZ2VLefufmKZBvXqIWxLIFxWDhT7NaTUIaQv/A53TAi8IohYgHMAxOU8O7JyslVY7Czd6rKS6xb8PBtj33kHrw15AUOfeRZv/Pe/+HD8OMz97VexPACvCIHagpOW6HwB8iyu3W4KUC5GOwcbmi1YsPBPhPCQ/NUE2/gaItHwArvdts8eDWvsdiH8+ljEf/4N7lQ3FhUX4emZU5GZk4ncjAw4bE4sXLIUV3XqhS5ON+ZEy3DBZxPQ8egjMGrUSHV/1IT4K4PXkuDYk5aoCFWgqLAIdevk6hALu5Nn1Lz/O+w1PHvzTRjT8wS09KUjwl68gQrY5XqGkkYkx9hsuznNhyt+/grXDHkKJ5/YT9sFKoNp4Rg9CxcvxLsvvoSSH+chT/I1XQRIDnsii7hdWV6MVfEKNO3RBX0vugQHde0mgsmYYaq6ILFzsvP1mzaqEEzI/ZlOu1gi2k4i5J8h+Z6dk2UZARYs/MNAL0IwFm6f4c1YkNy1W2xD+rF4bKlIjlZ7RPpOB6LD3kN07gLE7Ry50oal/mJ1mYREI69Yk492Qqbd6zWEs6AIU90xnPf+KJx09mkY+t+XRPBEa036W8HrhfpEA3fQDSOq9O7u6RSNOBqJ4txLLsaGTz/HyP+chRwh1FgwikhZmdxOyFRuYUvYkOr04PN4OR7941e8NnYU9uuwr072vRVC+KJtT/r8Cwwf/Ci6BoETm7ZCQw7UFgjAmZoCuwiNkMuhHdNmrV6Oz/xFOOq6qzHgzDOFuKuXBy4h9Q3rNuLa66/Fkl9/RT1fGoKc5FwsC6cjBqdo/muKy9DlmCPwwrPPixBy1kigWLBg4e8LKpZSn4NI2Pfz+XzVjtXfzqe/h2QriWCwP6Ix2EXjDMQjGP3T1xj3yzTMXbUa6zdshD/ix8agXzTakA5/UFDuRyQcRlZWllxON8QepkFhyDI2JtOls7P3opSkpkwNPxqL453Ro/HdZ1/gP+0OQJ431ZjXlz58/aMhlYDH7kRZqgfvLZ2Ftt0ORNs2bURQbSsk6b+fMm0qXr7jDpxqy8TlzTugodwrWlomwiGCiooAKoqKYSsPIM8fxTH1muHqVp3wxWPPYeyYMcYonsl77QzaG7m8Arffcze+/+gzXJzdCk92OgSPte+G+9scgEf3640+dZsjKzsLp596Onxej0X4Fiz8g2B4NRwFSvw1wDakv8cgU0WFGv0xsRps8IqWffR+nXHKQYeisKQUISHNnOwcfDBnphB/BUfvR5G/VC4T0s/gYGt07eid/hRwnByj8VQWlwcBfxCr167D55O+wOUDL8cjN92Ei/fphAv26wq7CCOU+BEPh+BIcDA2eq48gJDohHV/4LdwAJdddQW8W8JMDdBi2LBhA15+eDD6uDNxXG49REXIcSRnV3oavE0bwlUnR7R0NxKlIvxCIe3p2z4zBxe16ogJz72A3xbMh9PlTt5xR/BjM2T1qSefwuRRo3FX18NwceuO6OBwoZcvFYfWaYhyfzl+2rwa9z31OI47us8ez0RmwYKFvxfoybDZbSWxWKxGU/rtXdInaXOaRdHi6QP3COm3zmuABikZSBFiO2K/LjiuY1dke71wyHmxhA2FQdGA7R5k5+yFLgK7AImysLAAY94fixFvvYGb77gTF5xzHs465WTcevkl8P/wM548/lTcdMIpSHcCofISEVwREVNC+KLdO3xepGVn4PvSDXhl/kycPfBK9Op6kIZ6GtKOH8HoVjb23fdQb2k+Tslrimh5mZK6vU5dzPHa8PjSORgs17+/ZgXWOR1wNqkHe4oLFeEg9svORteQHR++9bZaHrzf9qB1ItIdQ4cNx/BXXsKgLt1xVsOmiJfmoyTgR9Buwy8F6/Disnk48ZabcOThR2tDuQULFv5Z4IgG8n9JlA2BNcBe1vQlEZEo4iJ4GFFSHkrg1Z+mYehP36DAnsDvS5dgwvfTkOn2oF5qupBhAmUVZbC7bOre+TPBcXpmz56L6wZdg/uuuQ7jX3oFZTPm4ESk49lDT8DL51+Kfh06wZWIIprq0YZfDsTs8oomn54OT1Ym5gaKMPjnr9D97FNx3bXXCsHL3xbTJKGuonVr12DK+PE4qm5TZEfZsOwUUk/Bt/5NeG7pXES7H4hut12H+Bl98Z69AvNcIpB8PoRKy+AsKcOReY2w4OupWL5qhUbgVHZ3UQhwgLfR4z/EI/ffj4tbdsIVbTrDIVZTLBRHSjCOOUWleGHBPPST9J11xtmGUPoTrScLFiz8VSBD2YpLSkpqp+n7/f6GwmApe+zXj3F4hTjiouUXVJTAmYjg9JNOxm3nXYSlC+dj/pKFGNClB7wup2jSCZQE/eoSycr8c0mfWLt+LdJiUdx7xAkYc+L5GH7kKbimXWccnJ4DX34hyssKEfVLejw+eOo1gCstAzbR8OMiBOaHonhoxo844JRT8PADD8GX4pVXrRwCSr+/A6tWr4KtpBitUlIRZy9eEWbrslPx3rLfce4dt+Hhxx7HqScNwEWDBuH0wXdj8rpVWFlQBE9MbAqxfpr50pEdimHtytVyv21lMn3906ZPxeA77sCAvOa4Zt+u8Iaj6kpzSB4uF+vk6bk/oNsVl+LsSy8RwudwGBbjW7DwT4VY/vObN29RO9J3+ByZQg/uPSIJavpCQg7R9mPxKBqJhnxx72PRpUVL7C8ketMxfdGvcxfk+TwICSGGK8IoCouG7E5BelrNx9KvKdZt2ABvJIau2dnokOpDdrAcsdJiBEtKECkuQWz1BmD1RthEaEXr5qiLxUm/f6Qcj8/+Fr0uvwSPPfmUCKh0HSiuKmzYtAleERA+pw0RJ+Cqm4dVYT9Qvy56HdxLSDiGYCigGvi++7ZHo949sEaO+8T64RAVbocN+zh8KF+9LnlHw8XDCZAXLF6EW264Ft3tbtza5WB44xEERMv32BwIeZx4cskctD6rPy6+aqAo94xYshpuLVj4h4MBkjUi7S2kHw/GGchtBLjvAThrFjV9J1z09GCtLY51FRVYvWkzPhZN+avfZqCkXEgu5pTjIZQJobo8NqSlc+T9P1ErFWG2aVMBXA4XnGKNhIoL5fmMiZd3DwSBsgo4AyKw7EKgIgjiy1fAzgbYGESrTxXOzkQsXKYka8TyVJ3WULncR9jbKe8TF8ES9TpQ7C9BVE6ny4tCVX3/suZfnWbNkNqqhTE6qGjrjGhqkJYp+RiCSdmcjL2wuBi333kHMjcV47YeRyBbLKigv0w+eRiJ7Ay8sHQ24gcfgJtuuQ1eN/N29x3RLFiw8P8ehlZYA2whfZfLli6aoWuP3QFCNnZhSvqyVwhpvv31F3hy6FAMGvYqJq9ciQsP74cO9RqhIhZBKBpHOBSB1+GBl77zP4n0SbLReEyIswB1fGmoZ08VoWOD00lV3IGEwwG7WB+xTC/issstVginT6SLKp6Vica5dXDbYcej6POvcM+gQdi4eTNczqqja1xeHwIuGzxC+u7sLMQCATRw+VCaX4DVa9dqxzGHPJf+egqQ5bNmIS8zA1F5PmP3HbKsjVUg4fPp16SgqAgGcdcdt2Hz9B/wQK/j0DQmgslfDoe8gyMvD++uXojF9TNx14ODkSvpZaROjUuCBQsW/hXYQvqReDQ7Ho/vPE6wOhBytTFkMxZFKNWFFt0PxBmnnYEz+vTBcU1awCeP84eFkET7TyCKqGjYZfLb7XbAt13o494GW7oZerkx7MfX65fhh4L1yBe7xp2ThfSsDMRFI+fkK5I0xJgtvhSgaUM4WjYS+8eJHBFMNx9zEtb/MgsPD35YZFtM3mNL9iWRQKNGDbFanpEfj4gEcCJaWILOrgz0dKfg2cEP4ttvvsYmERrLxJJ47+VXkLNyPRrbRPA4jY5kJbEw5pbnI6dxQ8OeSNjwwBOPYfI77+Ke7kehU0q6+uqRsCO1fg6mbVqLYWv/wG2PP462rdrIsZp1ybZgwcK/C1tYKxFNZDsEe+zTFw2enbPiKR6kpqaglWiiBzVpioGdu+KoVq3x9rTPURSqgOjUQpyi6cv5PhEArj9HyVfoO9kSGHTNtTjq3HMwq1VdfJDnxUNLf8NDM3/ArMJCuOxuOCT9HGwhEYzDKZq2w+nQhumYw4aQkHG63YFrDz0OX48biwkTP1a3S2VE5V06duiAuq1aYtLyhXwwoqEgXOV+3HDgwehTYcfo2+/Fo5dciVcvuxo5P85F/yatEC8qQyRQDqcIpflrN2CNWAIt27TVe742YgTGPPcybut1JHrm1UW8rFxdaL7UdPxaVoinZk9F37PPQcd9OxiROhYsWLCwC1Ry77jTTZ9z7SHX0pcsGrOTY9bEE4iIAAgUlyFQXoETO+6P3kKI4WCQQobWhXZa8kSFaIUYExQafxLo8jjwgAPwxJNP4L7nnsU9rw/FBc8/BdcJR+CJpfMwYv48+FPFFsnJhL1JXZERCSRKSpEoLkWsPAAUFCO6YiV6pefgmFZt8dKLL6KopEjj/01wuIfMjEycdt75GL3kdyzzlyJFrIhQplgNYtUMSM/DPZ174IYW++L69gfi6Dr1EV+xDJH16+ApLEawNITRC+eiXbfOaNSgIT77/HM8ee+9GNhuf5zaeB+dyjFSXg6b04YNIp5enDIZPU4bgFtuvw02e+XwUQsWLPwbEImFalzpt5C+0+lOq/Sz1oiHo0re9kxOwpUkcSHDODtriWbfr/1ByPKmIxSJI2QLIWALI9ObAq8IiD8bHJKBxOxy2JGdmY7DD+mNBwY/hOtfGYIv7BV4dc5PiArpO1LdOiAaffqxigBsm4tgK2WjbgwJtw1n7t8d62bOFVL+TOP/K4ON0/1OPhntjzwST34/BZs9bvjk1ThJu18ESHphGRr4w0gTQRJZsRGxdaVwBcKIJjx47be5WNE0F7fefQ9mzZ6F26+7DufkNMCVbTrCAwcS9evCVS8PIacbT8+aivp9DsO9Dz4Cj8dlDbFgwcK/EFLva9zVfs9ZfnuEQnBQW85IRYI+ctll9xhjxlN7pj/aHo3AKUIg7EsVbd+G+pnZSMnO1rFt/mxQGyZBUgBw1qyopKd3r154YMgQfFKwAZPmzYPH5kRcSNnGuXGF6NlOAYcLsbwcRNI86FC/EQ5q1ByfT/wUHNe/cs9Z3jstJQX3PTQY/vatccdn47Fow2Z4nF44ZL8jxSvCRCwbEXLumB3ujGwskevu/HkqPvOF8diQF1ERDOMmIfxevjRc16U3vOVBRES7t8uzgmKNDFk4C9ED2uPOZ56HN03y0BpiwYKFfxU0AlDDsm0lyV3Vxt4lfSE8RsE4GtWTH0kiFJK1p/u0kxMjYpTWZZ8jOxNBtwuRUASpzZrCXTfPGMLhfwojdDIcqUCX/TvjyJNPxegZP6KoqBSe4grE1xcgXix5KuQfEfLnqJUOmx1OuxNtGjTG119/jV9m/JLsObsVjOFv0bw5Hn/lBXh798C9v/6IEcsWYlpJPhYEAlhZUYGlpSX4BQG8uWERrp46EUvaN8Kzb45A8yZNceOgQcjYWIB7j+0PtwgHv3wmJ+fqFeHzyryfsKJZXTzw/HNIZ3+BmvXAtmDBwj8EGkySiBclf1Ybe5f0yej0cTtdSuxb9rndsIlGqtuy2JwODU/0i5YdFY0/tXFDOLyerdfsAYyhCpw6tHFlDXxXMB6bQLduXbDSX4oNq9fCGYmpQLIlHEh4nLCFhFwDFXKWCAp7AqkpLvhLy7Fu7VrZs2M2BsMhtGzWDM+88grOfnwwVh/UDuOcITywZA5unDEdd/76E57f9Ae+q5OKgU89hvdGj8Y+bdvhjnvuQtnsuXiw+5HI2lyKiF8sDrFIEiI4Ry5ZgLkeOx54+hnUyc4RS4WTtm/Nsz8r5NWCBQt/L5DbbDZ7KGbD5uSuamMLW8lN9gJjCMmqq6HSrWiGxOIaccLD4NSAQTmn1I8QO3LJzpSMDNjsO599qjpg7DtHz3TY3Vi3bgOWLF6swxpUi/j1sTbkpGXAKT+KN2/UsFNG78T9QcQrgtouwQ5ciYJiIL8IFX7Rv10ODbOsCnwq3S4pYvmcdfbZGPzC83j0zWF45L238MCo4Xh8/GgM+XA8ho4ahYsuvAjZWTl48eUXMW/cRxjc+VDsWxZBxeYi2EMhnZz9/T9+x0f5a3HLo4+iVfMWiMYj8OqIoSlbRw51e+X9964ct2DBwt8TZFt73F57944Qbkpys/Yg023fE5SkL6SZYKihEjCFQExDD4PBEBIOm4Z2GhfXEHI/nXvW6UHRxnx89/00PPjQwzjx5AE46ZRT8dvvv+t4NbtFUt5FK0JwxsVQESsBqSJAMtLUKrG5XLAL8UKsEjboxmUpKywV0ndL2tmTeOdg4y9n1eKoo3Wzs9Bxn7bofkBXHNCxIxo3qg+f13ANjRj5Fsa88ApubncgejhTdJpJu8sOW0YqPt60Bq+uWIDL770D3bt2VY1+zep1+HbaFHz62SeYIMLjmynfYvHSpSpISf479iGwYMHCPwVJZTbqcDhKdUcNoMwghG+XpbHu2RMwgIQa/fYETkGgWjz3y1oIkL8rZD/3coIP7q8J7XuEmDmkwoL5CzDkgYdx3ikn47TTBmDEU0+haX4xGhaVY+iQISgpLQFHv9wVzCevy98kOZJAZstmsNXP1U5ZPKqdxiST4/EE4vJ+QX8FCkrKkOJJQW5ujpzDF981aMVEVQCEVQiEwiFtTGb0z8QvJuKV+x/GBU3b4qgmzRBIRBGTP296KiYVbMALS+cJ4d+F/v/pi6VC7P995hk8f/2NmHj7/Zj1+BDMemkYxt33CAafdwnuuPoqTJs2FXb2MrZbc+NasPBPRJL0/W63m3EgNYKpDjqF2lKT23sAIT/TjbMFQuuM/9dEGlMOkgCZ6LhTFlsMTiVXPXO34HWc/3XuvN9x1713o3//E/DM048htGItzqjTGkOP6oc3jzkJzx11IlZ/Mx23334HSsr8IiTY43fHJ1Br9ohQKC0vw3vjxqFJag7qZOUgJslltJGmStaJcFQ1fGr6pZLmVeWlaNSgERo2bCjCoHYN0HTJzJw9Cw/dcjv6ZdTDOa33VfdXyJeCFLFepqxZjad+/QFn3nITLjj3fHw16XMMffRR5M5cgEH1W+OGfQ/Ele064bqDeuKWfTrh+uxGaPbHejw66Ho888QT8ilEqHCoCQsWLPwTERM+DCS3qw1T03eJ9p1eHY11lyBHagTONqwPm8thSiYFO2bZnC7ESfaiRXvc8vjksd2Bk4iUFJbipltuwZiXX8SpWXlK8m8efxoeOOgwHFWnIRyxCFq7PHjyiBOxauKXuPqKK3SGLK9o5uxMxbSYi4tx9jYH3nr7bcz/7iec2akn0koCiAbDSvbCmios6J7i4GacbHxtIoIl5UXo2asn8vLqqAunpmBv3tVr1uD+G2/E4UjBpft3hYMNsyIz0xxeLAwGcM+c73H4JRdg0KBB+HT8ePzKd2nYGn08mcgtq4BP0uguLYdzyXJkbyzAvmkZGLRfNzx0SB/MHTESTz30kEYdMc8sWLDwz4Nw07ZkWw0oG5SWlnriiGdVpQlXG+aj6cqpnAwh1kSgQuQJXSSaSNhEM7al+RCIhBGPxeETgq5uyqlVc5atrgd0xn7p9XFDt+PQo25D1BOxYYsFERSSiwgZlhUVop3NhReP7A/bjLk49/RTMXbc+9qOYLc74eRom7L4AwG8PPx1PDL4AZzWrAV65+Qhvjkfifxi2CR9bHPgcNGJWEIsDBEADerg+8IN8IsgO+7443RAtHgN843zB5QLWd924y3IXL0Z1xzQDSkiN+J2D1zyuI0VZXhk3nfocGpf3HvnvZjx/feY+8lEnJlZH/Xm/4Hoxk2SpwE5V4RWMAJ3VKwfEWgRTsZSVoROkp7BR/fD76M/wqi339GJV7b9KBYsWPi3Qknf6XS649FoNnvN7hFIfpVj7Un4ISH2tRuN6Bf5rYgLQYv2GeSwwLLN2PfqgkKD2nr/U07GH7Ewfly5AlFbAiFEwBaCiD0OWyCo9wwE/agrz3ikxxHoXB7DQ1cMwpn9TsY1N96Am++5GzfeegvOPeds3H/ddTg5uyGu79wbrlBIpy6MBIOIsaGZHcwk2ex/4M3KRL7HgY9/m41W7dtj//076bwBNQG1bmbTPQ/cj01TpuGW/Q5Cmgi+uOSbXSyOikQMz83+FoleB+LxRx6VN4rj/WHDcWx6HlIWL0VpYQkc/grEUlPxXeFmvLdhDcZuXIW5hZsknSKAfGkolbxuKiQ/qNNB+GT4cCxetsRy81iwYEGhbJtit7uEkTP3rCu/MCOFRmVXB0m/zI9ERYhsp6fQp88xefgXFfajGDDGr0kKhN3CpkMddD3wQHTpczRemf0diiJiOcj97XILh6SBQiBRFEBsUwn85aXILfHj7tYH4tmDj0OnAj8WvvM+vh06HD/L2v3bcjzc6RDc0eUIpEvaY/EwmBq71wW7aOR2/kpPE8vEI8Tvw5dLF+L3onxccO65yMvLq5Frh+4kavnPDxmCWaPfx4NdDkOLqB0RthXYOONYGMPm/IzlDeri0aeeRt3cOvj68y9QZ/k6tCqLIFYahEc+VTjVh1cWzsI4bxgFR/fE6p774113EO8XrUVUyN0pAqS0pBgH5dVD80gC3076Epzn14IFC/8c1FZJV9K3+Xwuh9OZukfuHUI0VnXjmCCPM26/8n2TxxNCTpFYVDVfh2fbHq27A6NoXEKejH+f4S/AhKUL4Paki0ARISP3t1eEEQ1FRPeX1wvEEKyIwl1WgoOEoG9o1AbDevXBqN59MfLQ4/DKEcfj3H32RzroXwkJYUYRz0yFs1F9OFJTkLA7kPAH4BGFfkHUjyHffon2nQ/E2WedKa8VV8ujOtD2A5cb744eg7eefBq3HnAwOqdma7u30+eFR/Lq2/Ur8Xl5Ie56+km0adkKMdH6p07+Ck1FZrpLylRw2rNS8W3BeqxuUQ+DX38N1w++F7c8/ghuGvoK1javi1mb18JFgeUQkpfvcYxYMHO+/xEBsV4s374FC/8MkE+ikUhc1jUmbWUB4S2H0+Has6kSCV5fOZJFfiZIPsamwCBl+vPZiBsWxmMcvMtd8wm7wtEwDut9ME4+9xwMnf0TFhYXwev2IhHixOwiTFw2uG1xOJieQFgbYmMlJXBFI6iTmopGNifqioXgC4cRjAR1InSmLyICiITP8XEicm0sEYFX9pe4PHhu5nRs8Dhxz133IDs7R0MuqwO6h9hf4KtJkzHk9jtxS+deOKx+U7F0YvBk+nRYh5/XrsM7KxbgpscfQ7eDDxaBGEaZvxz5Gzagfkq6dhaz2xMIx6OYXLQZRww4FXWzc9U6gOxr2bAxTrroAixEFCG7R9sawmI9NJNzKlauRv7mjUmLyoIFC/8EOJz2GkfuEFtUP7pb9ghkNvrzqe1zmxAhYE9LMcbdEVLVEEj5Z+OYO0KkIbECnLLt8bIDVc2eT+HBUMvbb7oFqfvtg/u+/gwrghF45HkenzyTI2Q65flRTjgSQcjjRcSXhqjTrcImJIQdEQKPiKCkhcB4+YQIA1uKD7biMsT9FZAHICXNi1C9TLy+aDYm/P4brhw0CMcce0yNxq53CeHPnj0LT916By5u3Bb9GzWHPRSGQwSfLVCBBfmb8fTvP+PogZfg+DNO1XtTklcEKxAToZSalibvwHSKsJO0B+w2NGpkdKugS44WRzwRRXZeHsqF7EPyWWPBmAi8hOSFC65AEBWFJdpmYMGChf//sLMdNIFNyZ81wl6199nTlg2z24BaPBsRqUkLkSVU8w6CI2qyc5ZTiNsrhFwbcMTOli1a4MlnnsaiLC9u//JjLKvww+kV7VmUcHtEpCEnR8nOhLNurs4/65Bn2kvL1dVhT0+FQ7R9Z1zS5XKIgJD0lAcRzS+CraRMON+DWE4WRvz2M4b89A1OveAC3HjddfLk6rt1GIu/atkKDBbC75Hw4Mw6zRDZnK9p5xj9a0oDeO7XH9D19JNx4fWDRPuPqECj2FQZGY4iLMRvZ+goBWRaKlpKfn32+cfG/WXbJem0i+Uy94ef0KhZY6RKnsbL/YiLcAhH5V7088u+PRbsFixY+JvAJoqts8bj7hB7j/Sp3bNRszLpk+SFYDkMA0QykcgkqUgEg4gI4TFc0u3xiKZv9MitOWgtVOCQ7j3w0tBXsLKuF4M+/0jdH9E0N5wZbsQb58BWLwcuEjyHVcjNhi1VtHnG60eEvP2M0hGNurAQMSHihFO0fkmo15eKtQ4X7vxxCh6a+TNOuvRSPPbIw0iRa6s76bhLNPlNfyzDc7fcipabS3FFqw6wbSoQ7T4MW34xSsIRvLTsV2QecygGDX4ATo9b0iD3lnyjBp8qacjMycHmqFhxWRmAED5J/8TW7bD4g08xbPgwrNmwARvz8zHx008wbdwH6JGSBeeG9YCQvq00iM2MZGrSEBl18uSelVxvFixY+H8MG2f6y0/+qBH2IunLQjIUslIBIKQaF205vnKdIQy4j4TPyJ2YaK+lZfCLMKBrh5p+bXVQatzUmo889HAMfeNNOLt2wvXTJuKFDcuxqWEjuPLqwJvCsex9cNTPgy07DchOBzJSEKOFlC4asC+hkT9ulw+eRo3hb9wAH5ZtwrmfjsKYZYtx47334OknnkBOXrZq3XyT3YGNtv61m/C8aPiB3xfihg4HwFtSjLjLDi9DK8UCGL5pKfK7tsUdTz6JzOwsyT4xTTSfDLdNRloa9u12IH7ZvA5hBvA7OLNwAm1ycuV+PTH3haG4/4KLcP9VV2HaqNE4rVEbNF29EWFO/CLvySkrp69bgcb7ddQB3WrTicyCBQt/U9jsNR5WmVDSj8WizaiB7xnkek42Qp+E3W5MM7h8jcbp8zdhEDvDNO2IyumBSEQ0ap8s9PnXjvbVcpBLqfF32X9/vPXGCJx18w0Ys3k9zn9/JJ6d+T0WuSRpou07hAjdDevAlSYCwOOA2+eGOzsT7nQh3Hp5WJ6ZinFrV+Lqzyfg5m8mIqdzB7zz3nu489ZbRXB4jKGMk6S8K9B1RNn39tD/YvPM2bhRCDqjoAgJtxPedB8qcjPw33WL8UuuG/c/8Tga168vwiSUvNoE8yOBI//zH6xLcWKFCAy33aVhruzQ1lmExJ2de+CKnMYYmFoXN9ZtgX1WFaBszQZEU1Lgy8vC0rAfP1aU4qhjj4WTE7fUMo8tWLDw94Nw3+rkZo2gDBZNRE9zwDGGA4HVGvQ5r1yLxPRfEC8qFQ1ftkUr3kr4cRFMov2XBmAXgZCPGC6a9gX8LUWrHvcBGjSsv1dmgOLgavFYAvPm/YqRb4/EhxM+gKs8gLZZWRrJ0iwjB9lxB1yi2sddDvjlmtJgEItEm565cS2K7Qm0a7kvzr/gfPQ77WRk5eaCE5UYrpFqCEY5xSMWw4QPP8CEh5/AVQ33RQs4jJ7CGelC3DZ8vHwhxlVsxsMiFLp36aYCKykRt4FhMLkx4uWXsHz4aFzftTd88YgIacMiYFgmO6LFNhRqj2EO0mYTcndnZ6NCiP/+Gd8gq38f3PPgg2IKGtaDBQsW/v+DbYWCY0QJnaw7agCD9KOhS4VcXttj0hfNPj7xK0PDD7MVtXK0iBCO3akuH3tJOdYnYrhgyidwdmyL8e+PRW6ekOteIH2C2rjb5VGSW7h4MX4VATB75kzMEa17/ZrVKJc0cIx/twgIp9eF7NwcZOXloUW71jipXz9079oNqekZiAnBVjcs0wTdOjO+/xEXXXoJHIWl2D81A3Z517jDi43BcviDfmyWvHjktVdx6skDNFJnVxq4QwRlIBjCQzfcjKw5i3DxgV2RLV8tyEle/HLtpmIkAn64PG54MjN0GOiCYBjPzp+FJe0a4JU3hqNBvbp7LW8tWLDw1yNJ+scK103SHTWAkn44HLxVyOpxui9qDbcb8Z/nITJqgjHS5jaEb7gqQF92UTEc5RVYJdrqOd9+hLweXTB21CikixYci9WMYHcHaspOIWH2quVwCcW0MAryUVhYKEQahFMINT0jDfWFFNNT05HCOWwl3ZFoJKnZ1xwc7uDnn37GN99+q72Ew/JOHEWU5B0MBFBWVoa83DwMFKGQLRp5dYQKO6Jtzi/EC/fdh4rvf0afJi3QIasecoOSRhGuEQ7L4LQhkJWNBeX5GDb3R8Q7d8Dg555D29atdBhnCxYs/HOwx6RfEfI/6XX7bt4z0vci+uVUxMZNZBxhcmcSHBaBvM+OU0Je7K61XEj/rK8moMWRh+K9d96RS1x/qvuB2j9nuSL5ikQydioSiIsmHhOS10bmveD3djg4oBvfUrO3SnAoiZq8L91W0VgC40VATnxrJFz5RWgHN3Lh0rj89bEQlkVLUZbixlFnno6zL7pEhAunVLQI34KFfxr2mPT9wbJhKZ6Ui/eIIEj6n32N2IeShsqkT3VbSD/OMXiK/MKxMbiEeJf7XDjz0/fQ9ohD8e47I0VDdvxFPmeS/M7Jubbga28RH3suRxRsIObYPUXFJVi0cD5+mzkbBWvXISjWQnr9umjVpjX269ARLTmEgwhVK1rHgoV/JvaY9EPhwDi3y3vKnmn6HkQ/+hKxT79S0lcqZRxkjLHwQvgkwZIK+R0Bx5JfkZeOM8a+hX0PPxQj33lbCM2ITbewe9AFxSUumUpip3XC9glGMrFnruW/t2Dhnw2SfiIRPdZud9WY9DW0xulwZ+ivPUIc7ngCqaLxp3i9SPP6kGJ3wlsWgM/hREpuLlLq1YE3NQ2ezHTY5TglAaf0o+vFQvVBomd/gWiUE73ESPVslxHhXWERvgUL/wrEEQoFa6UlG/GUIjj21MUh1I1pK5fhld9m4u2F8zB66e8Yt+g3fLz6D3xVko/v1qzCL/5CLHQnsFgetVY0UrvHnozotEi/VhANn1q+FX9vwcK/B1SSI9FwXKz9WrlmlG1jsegU0bh71zZkk4mgr3ngZZdh+OvDkZ2dyS7CKlHsPGaza+Otw2GDV1jeCzdidjdWlxXjhFP6Ydiw1+QeCXDIZMIksS1rOossXrNgwYIFde0KHxaHQpEj0tLS5iR3Vxumpr9HIOlHI1GditDhdsHhdCMuRB+1ORCWR5QLeReJOVIYiWBNKIRFkXL8ESxCMG4Mg1xSXIKyMj/KywII+CsQDnHQMRtcch/G23tcXvVhedzm2lxEfLg9GhvPsEaGS9olQ3QwNY71I+naueuIUsRcLFiwYOH/B5K85nc6Y7UaWtnU9L8VTf+w2mr6JNpwMIILzz8fn378CfI4zruQOacsZKROTIg1EBMil6dxYhA+1Sb7OCpnRmYOWrduo2PqO+U+brcbKb4UZGVloU6dPDmeJb99GkPPIYTtToeO1SMSDunp6bpwm8c9Hg8nBtBwSYZN2h10H7F5c1eyjXYER82ULbm/4S5JHuKxrT8U/E05st3uSqjqwM4EjwULFizUDOTIeCyxKBQqOTo1NW9Ncne1YRMSc8bisWkOu71HbaN3qFmHhPQffeJRzJk1WxtyY9EY/li6FBvXb4BTjoeFC91pqUriHMLYxsbISBjReBwR2TbDC3Wi8XgMHMmS0Tw6VjzdPvKP04ORPilkqNXz5X0iENKF9NMyRACkpevvlNQUFQLc5oBuqbL45LeXjctyLIOCIjUVvuR5qbJNQeLxiGUh93SJ9cAQUsb005Ti+7GjFcVH9WGSv4oUJt7Y4qvIf1uFSWUhY8GCBQu7hkf4SahxRllZWR9Rjms86JqQflFWLJ4+3WG3dahtnD5JsSIQxH9ffRUrViyX3w4UFxdjztx5WLt2nZA+/fUx5ObWwT7t2ssVQnS2GErKy+F1euB2OREVIZGWnoa8vDpK9CRFkr65xGLGmsdi/C1Cgb1ZuTBiJcKeqVFZItxnDJ+g14gwiSvJsqFbNH6uhbsNMjeEB8ea17YH2eZwyHQZucXy8Irl4BWrg8LD5/OqxZEqAoNrFS4iMNTCEKHiEWFBS0MXL6+X33Q/eVzasYphqrRmXA66vwxhwoVhrYYwqUqgUFAw7dsLiK37thxKnst/+mvrge1QeX9NhJgFCxb+DqBrW/j0w3HjPhhw+umn17gzji1eXt4g7vVMsTtsbRgGWBuQvMpKy/Hsc89i8cJFCFQEddiDtWvWYrUs6mIRoibJNm7WHHXr11MXSbCiAm66YURo8B4NGjZQMiVhmaTFY1URmOHX4pZdSJ1hi/xt7OOal5j34TYFRiDgR0lJifa8zcg0olRDoTAKiwpRIkKK+2lNcBRLPV/SF6gIaPsAG6ojIhQpcGiNKMUaD0kKlYRYBnwPChERHCR6IX7OF0DCpxXhTfGpIDGEg1gfSWGiAkSsDVosaqWIoEkTq4j7fGKdcCRSnwgWvZ8shnAS4SF5xm2utS1D0snGcpu2Z1SnuUbfQtJuWCD6W9+F2+Y+A+Zx5m/l/RYsWPjfwiD9+Bip92ckd9UItngw2Dbusn8lRNm4tjHeJJ7Nm/Jxx+13YPXq1UpM1GaLCguxaNESVShJxCRSklGdvFzUr98AqZx4XBiEJEuyo6YfCATU3UJfPc9nmpTUhFBNGORuU22+rJwNwKXqQqpbr56SXyjIOW8TSqbU4EOhEPx+v94jFAwp6eZyasHyMhQUFGjMO0mU7xGR7aCcH5DzOTUh02cKJT6PTh4KDL6jzkYvxw3Lw+gkRTcV021aIVG6rtTy4P6Y/DasD15jEKyxEFF515gIHqZD9qoezmdzYfq0sZoCRQQIrQ0KDr4Lt812DbqxmK90ZXlpgVDYiOXBbV08hsur8j5ex/fRZyQXU5gwn/l8rreC2zsyP9PM/NhyRLflT9+Pa+7ael3lbQsWLFQPSdIfK/Xz9OSuGsEmhHiAzZ6YJBU7jyRVG5Ag1q1dj9tuvQ2b8/Plt0EWdJP88ccfWLNmjZ7DfazoJEWSTP369dFQtHvO/ZqkBSVEargcjIxEXV5WjlTReuvUqaPkw2upnZcJ0QcCFUqUvCc5KTMrU0gXqtFTe80TYlfBUFaGnNxcIU2nztZFnz4F0qrVRhtI48aN9N5l8iw+LygavU5ZWJnoSFDJ9JMkea+QCgunki6J0Hw/4zL5zRWRvM+2tzPJ0Lg1hR3TTUuBe4NBeTcRFBRajiQBM00UahQsoVBQXVlMB/M5UOGX/AroMS5btXc+l8RtdISjNcIGbt6P34QETx+hWhDyLvydmpKqeU4rhO6tVHlf05VFYUwBrefImoKVlozOgCZCiG4xCid1j4lAoevMTD8b6vl+HAOJ+c08qhoqKjRjaEXpb32XSts8zF1b/jeEpPnO26KqnTt7tgULf2/sMekHAqWH2h3OiXKDNLMxtaYgeaxZvRa33HwLioqLVFPPyMiUJV3IK4hZs2bL8TWi5Ua18pOESN4kvRYtWqCBkD9/bwErNAdpYwOugFZDw4YNlcAZ3hkUwjOPVSZmk0g5eBrPrdwQS1Kjr52ktnnTZhQI6TPdRlrTRcOPoqIigOKSEj2f1zEdqs1XAT6Hz+bjs7OydZsN0xRIfBeSI0muMniOkb64WiZ6sTykXMi6oqJC00sfP60bCk6SKDVyWkLlIgCJdCHjoDyD34oknJOTJdZLGCWlJfpuJFwSoDyGidS0cFFhoGu2dRiCYcsiwoV5RiIkUVeIAKK1w/whQVO4sA1F13Ie06MkK+mnUGIjN/OLLjCSPfPaKxaGL9kewnznu6SmGm0hXFSY0H3FthIVIKnauG4KF+7ju9OS0W8n1xvp4XO2tolQkKn7UPOS2B2Za8bod+CfChVuJxcD3E5uWrDwN8Mek77fX3Kiw+maIJXGvrXQ1wyslMv+WI4777xDKz7DLQ1NjrxmV6Ih6f8+f7428LKCmgTIStt+33ZIS0tXojYbNnnMrMhcs6KHOUZ/8rceZwWvVMd5PRfupAZukAJJlG6gciWTclmT5DjXLZ8dFnKjW4mESzcPyY5kw/4CvBeJoTL4XN6XGjZJlI3GTodLhQPdN5qF8p8RJZShhMtr9FwhcwoGNjpTKDDfSktLUcFhnpOExjS55F3p++etaJmw7cNMBUmYrhv6+EnAfB8KiURCCFuINjOTz+QUkpEtbiSjDcEtFlUyv5ivmlAjL421sYtWQLAiqPnAa9jOwMlvsrLlm8pJ5vvQCuFsX3SXUbCX+8s1/9SNJc+ltcbvw+AAusyYRuYnr6eFxHPN78g2Er4/TT6WF5YdU/Cai1oQZtsIo7BSjIZ0Whx0baXKNzQsEv42hIcKHLFiODObITgMAULBxrUKSQopua+Z/1yMMlhVm4iRZ1omJN1GFholhO9hYNv9Np7Hn4Kt55jY/jdhfA8LFnaGZEOukL6zdqQfjARPdTkcY5XgdiiU1QMrz8qVK/HsM8/pPczKbIK/WZnoZpkxYybWrl27ZT/Py8nORsuWLbUyMvSypKhYCYLgcRJA5fvyjxWVa3YK47lclCik8pI0TVQIgZUIsVKjJUgW1ECV4IWsNCJHCJr3VY1TCGPDhg0oKCjU58k/gfFcChBqnHwOyYzar3mM55rgb5IKiccgQiN9JDzzuOFL96G8zL8lwoccwOsIEj3nEKbA5Pkke6abxEZQ82f6GaHEdBH8n+4UtiOQeHkd/5x2J7IyM5XMmA/8MhQQdBXxPCXwpJXC40wnF+ZLemoaYiLQ6tatqy43PpNtJCT7Ck4oL+kDmzaSr88VrbAsOTevjhGJpUJc/vh8f7kfmzdvVtddWJ5HAUANn/cn8dIaNC0QI9+MdYTCUr+1CE4RmkaElnFMrRBZmDZ+G36KSISN+0aQAReNnJK8Yf6aCy0QrwgFI5xXtuXbclsb12VNgZJOYZK0QPibwtynDfJGewjdWoaFZbjGqPQYAiTpRhOByfdmI7uRO7uDYUUxD83vx7UBbie3tuyz8G8DST8UCY72un1nJnfVCDap3OcJYb21J7NmkYAXLlqExx99XCsdC70WdK2AxpoVjxWZET2rVq/CqlWr9ZhBaA4cfPDBaNq0iZ7DY9QOWSmprZWVlimRscTT1ZORkaGVkORcKsfop1Z/tFQ4VnitD6z4Qg5FIkAiMWrjTr0Xz6sIVCjZqd9aKi41SFonTHOxnE/XDwmE2jZJlNo0NU1eTy3aIMWYnLNtiCvfhe/E9FDDNveZMN+XC11KjZs0UXJno7FxHjXjsBIirQK6HkgeFEbU4Pl+dJ8F/AEjP5L3NGHe28xzEhHzlu/A7crPp6VDjblMBKKheRtDMfO9KEiITMlnkiPf13SNMa1sjOZTqfnLTfXcyjDTULdeHXXz8XqSc35+ATZv2qTPMvPQJfenQOLMaZxchqTPc3lc2yUkv/ldHGJN8RuY9zfXDNOlZcJkqJUkaWR5YUQWrQu+E4UOG+4pOOi+KxVr04i4olIgVpRaacazjDYEuTdJV/70JH1b2ZQ/vpdhjRghvipQ5JlmgzojtFimtlgcIjAMC0QsE7q7ZFtDfJPnG1YYz6cQMRrZuY9lj3mvgoQLnyXfVOsUl2SatoWR9srQt0i+E99Ft3Sd3K//jONbztspeLyq51r4X4KkHwwF3vZ5U89P7qoRSPrnS0F+c09Inyb0d999jysuv0JJwCQDk/SN2He3VkJWMpIKCduoQAYRdWjfHvUb1FfXC0mPBTs3J0c1qc2bNykJsmNXVlamkgKFQll5mdwvpNqYcf+oaM5lWiyDUsFZ+Vmh1Tcu96F2zueT5FkRSWRGz9400UADIiCKkhUC6jqhlsZKR4JlGk3tmVojNV1aEASvYCXkudRa2RBMwcJ3M8Hr+JuVl6RQr349rcTFxSVKOAQFBYUUtViSCjVMatckg2Ihe7Zn0G1j5ltlmPdnGkwSMtsUuJ/Ht4F5eXK3nsOfJMCkz56C0gSvN5+x/bOrAs9Vf728A7V75i1dbHwgSVPvI7+07UPyhN+CWjTzjWXAIH3jW/Bx1JTdcg57abO88Ty6xtigzSgrvnPdunXkWeVGHlKgyPfTjnxyLFMES8BfJgLHsJwoSHhz4wkCXRnvKP9k4fONNT+PkR7DfcfyQLcgyyHLOC9lIztdYizjBM833G6GksAMpzXBckPBZtYNbQ+Rhe5LCnXmhVPKFy0QdT3Jd+T7sszQTWVYiJUsEFmMthDDgqViom6tpPCgoOT1FK46PSjLR1JYmYu2i4hyYXyRnUHfUt2YZh7pPm5zy/xdGTzGW26320BVO3f1fAsm2P8nGA4+5/Ok3JDcVSPsFdJn4aX2uUa0eMP0N3zCjEghyRqRKRXwB/xGoZdKvWD+75j81Vd6LSsFI23237+TukPoZuB9aLaTCOlCoIbNAsrKRe2NGj8rHQtKo0aNVItj9Aqjeng/unVILpkcxlkqVbkQDwuhal5CLlznqHYvxCuExOex8DM9FFrcTstIU9Ll/datW48Iz2Ea5D5MW7GQjpwqFcujZZiVmpp5aVm5vjfvxXMJkhIrLiskKys1VFMwcCHooigSDZX3q1e3rkYj0c2Un5+v+VL5XN6X72WicgWvfM7egEFaJMrdEcN2kFP5jsx7FaKSd0ybkS4jNJXRPMx7ukxShbR4TN+TF1d6FPdzIbkxL+kWUy1eyFvvyXMknbT8SKpMM0mO5zLdzHt9B3WzVA9mPm4BfybT0ax5c+0BvnzFCnm/UikPceTkZquCsWnjRl7Mf3KJ5JlaKoYCQaHE+qDWlBwn0bMcs7ywTPCZFHBUakxrTh6n+cf80rIjwoSuUl5D8F35DAp55oOWC9ngMw1LwgjPNS1n9v3QNg/mudzPyzGtvG4VKoYyZAgOHuNv0+WllopaI1LWPIaLjOlnXaHQYt3gs1l/tubddnlYJYzyoKqGljW+s5HPJna2/W8E63goErlLvtsjyV01wl4hfUI7Bqkv3SjsuuZK/zc/vPmxbPj5559w5plnqlbGyturV0+89trrWjhZmOleMfy4hiuAa0MgiFAR7Y7H6V7hmpaB38/KVCHXBpRkSPpsaCQBBESL53V0J7BMcU2Nhwmle4OaJdNsFjQWWDbuUqOilUIhVCKatqERJTUkKdxOl0Msj2ypHGko1agfI/KmpKRMBRzPY8Uw/MGyiLlPy0L92vmbNc/MysHCzorLjlgNRYixh++8ub8a55Fs5TymjXnBSsWKSO2Vz2SoJwemIykYgtCAvo/8mc/htbIz+TkqV8yqYeYH34HfhWGhcSE3uTB5xs7B69ixjd+E2+bzuc0GW7vNKCvUnkn8fBeSouwwbrAL6D00/cZvgmWDlgTLEvOL53Ah4THiiVbb7u+8C8jFjCjjcw455BD06XMsCgsLVIEZNux1HHb44ejerbseZ1+VUaPeRc8ePdUamTNnjlixDdBALNlSUUo6dz5AFIgwli5dKgv7sdjQunVrtWwpRPI3bxarNlO/J8sTXYAUALm5uUrEVAJo0fI6QwmKo169evqdKDhYHwpFWeA2yzbrEfNF9Cb9BkyjmT9UqngP43fyRZMwhLThyjKEitHgru0XomDwe6kVLUJAG9cpQChYkkKF7i2mV9tBkoJElRNZKIQpPKi10go3GtvpQjTuzWdpPZPFLP9GeTXWxsJUMr0U+ka6uct8A75TciO5T/7Xf8a765YeSB7X//7+YF2PRKKXSV6+ltxVI5D0L5AMfGNPSb8moKSaLRXh9NPO0EY9FsiePXtKRRklBTtHPoRBLPzbFtv/NrH1a/FjsmCbC0mQGjTdQyowKChCFA5BbYjk8BGMiec2BQg1U4aE6nn8LefxOLfZQ5cVkPdhI6RRVIxOYtT86Q9mheNxNjCbPXNThehVw/LREnAIWRSrtkfBwVfie1IgNGvWTBe2WSxcuBCzZs5Si8mofIZriG0PrVu3UuHBtgaa23T70JwnONYR84DnkwSozfH6IiEBalJGY6VPnx8kIetVmt1JGMKFCyswhR8jq0gs69avRSJm3Htn4BHmOwm4QvJRz5WHaIOvHpcKzF7DsqZVZLguDIFVmzrHdOp3kW+k+SR/+j0kDczfTMkvkhTPqy34PiQ+pp4uwgsuuBCNGzfBK6+8LM8Ko0mTpjjppJOV6KmBn332Ofjll1/QqdN+WLJkCT6cMAHHHnccevXspQKBQn3VqlU4qGtXvPDCELTv0BE9evQQAUHFwYH3x45Fv5P6o36d+hqK+9HHH+K3335T0qdCxP4tLCc//vijvlv7Du21DrmEDJbK86gAsV8KyzAVsczMLM1/Kjh0SZoRXmyfYZ7RZUjipwDje1IhYjsJyzHLuNEeZFfBY5wXNYSNLBRKFAi8lvfid6RQMeserf4KSQfrNMsCF+M8QyFyOo12C1oS/G1GZ1HpMfuNsIxQQKhgkbKrVopYHdxWqz3FrF+GJU2h4k66ytRFps8xhBSFCvcz4IOWEQUK02OU3F3BLD9cczHOT4oLYyu5adYfY5sCVTeNc83TawnNPzvdrvHTnU7PWGNvzWCTD3OXvPRD/zPSl5emdjB7ziyccdqZ2JQk/YMO6op33x2FvDq5SYKoKneq/jDcy7O3JyPjNwua/tLfZnsD/7hv5zCEh6kJca2RLpI2jRiStY73I4XeCMUUjUwKOAWGVhjZ9otmzNBPVlRWtsKCfL2PS7QYPZ/CQyoILRIjXzzqW2Xcfb5o+LSCaLmwQhkNz2mq0TVq1FA16E2bNmnloVbEws200B3ESsGGYq65EAX5BUr2fAYLPdNEbZCFnqa6hnRKxWZILSuB2VjO8wlqrBvWr1eyMPN5eyLlfn7LUiE+EgZBq8o4je45pz6HWj6tJN6bGnhVoADVL5R81vbQZ8sh5jm/g+HuM2YU47N4mO/JRmK+T21I36y8JBJW2LCQF7+fV4T3CSf0R5cuB2LqlClKbhSOo959V7ePOvoYtGnTRklm7tzZ+Oarr3Fi//5o3769fgc2xlP7v/TSgZg5Q4TD/p0xevQorFu3ToRJU33n/nL+Z59NxMYNIsQlLRyJdsmSxdoQTquigwiKV1/9L7JFqJ1z7jnapnbOOedi8uTJ+PSTjzFo0LVYsGChCoR6IiQoUL6bPl2/96GH9tb1t99+g2lTp6KL1L1DD+mt5fCrr77S57Rt0xb7d+4sVmspZsz4Wcsx3YfqpqNLR9JEhYMKQUmJWOtiAbKnOgUSvznb11jGqNTxmzBf1E2rSgNz1/iuvB8VJn47rUuyzfflmgoT22so0FkHWSZYJ7mYDe3GN6JLq5JAIbGzTsj1tFC5kPipxJgCg/uohFGQ0NJQl5UIFx43r2H51HYU4Su1SlhPdDh3U4BwKBRjOHc+l8KRZU6FTVJgGceSDfCoXNYZulzzsc74jlJ/ovLcXnLPX5K7awRbLBZ52m533vi/In1+KK/bh1+ksJ/U/2TReguVIHr16oUPPvgAuXnZ+sH/XGxPAFURS1JYyH80Hg3yMRY9W38bq+Qe/kr+q/S7EljoeR9qRqwYJEia33xfDZkUUmFB0JDEZAVghWH+GAIl2V4ii2rqus3G6WTbiSwUOCRBMwST6aN7h/H+RmWhvi8pkwNssM0U4cBGPloNPJlpNAqwS9sUGEpJ64VtGhRarGQ8bpj9W81uzR/5R9eaVlJ5CL81hSwrIC0ZusLSRDMrEsHCNPIa3k+SJNtGHhuVOK7aph6j77sSjONGewAFJC0x5g9dfrRGNB08T25KsmZDcVXgPYxTjfO3B4/zELVk5tFGIVvmLfc1adJEheA+++yj5PzTTz+iWdPm+K+QMF1tF154MdaLgGzSuDFmz56NLydNwnnnn699HZju/fbrpGn79NNPsXbNGvSUsv/GGyP0m5cKyTYQoX7HHXeo0KcrZ8q336r7a9myZSLoN+KYPn3QoH4DvP32W6gj3+e0U0+V+jQDxx57vJLNiOHD0K//SUL6C9BZiHv6d9N1IESWL3ag5P45c2aLBRxTi/GEvn0xbfo05OTk6jNXr16p1gp702dLmlnWRr7zDmIsk1Jm+Xw2ZLdv3wFNmjbFIrFK3xn5Nvbbf3+c2PdEtTTGjB2jSgIFGse7at68uRIo32+9CDe6LdkJkPlpCH4hM1pT8lFYL+QDKGFym2Wc70WiN4U6rXdaRVSG6MZKfi6tI6w3bOimNU53Gn+zbPBexrbUOykfvFbrhJYFXm3ALNeGIGFDO926tAhI6IZ1YAgVQ9lSkheBocIjaVm4VahQQFBo0JqhwBBBIQuf16FjRwwYMEAFAtNQXWi6bI6gWC4NZbvGI2wSQvqx1+QlLv1funeYcZs35+PZZ57XAkiSOLT3objxxhtVitYkE/4/oXLBIlQ4aDnX/5Qgua37dSHMtQlSNhcDJFbVeqQgMd+4sGBTcyKBm0KDgsQQHkbD+haBIdt+FRaG28pcqPXpvaRiaCO8CAU2lJP4tIOZEICpmbESqRUk2xQ8fCZfiZUlXSwGuiUYdUXNiQsjeQoLCkT4GY1+tPxYcfhcChRqzdk5OSgqLFLfNSsG84UVm8fpI2YWkHjp/mA6tNLzocwT+UFBly5kTW2RoJDlPjPneB9WaqZ5+zzmubxXbl6eutNo1a1dvUaJhnl68MGH4phjjtbKvWjRItGOv8YRon03bdZMzo0gf3MB3nrzDRx8yCHo3q0HFi1ehI4dOuDjjz9Gt+7dRSv/Dm3bttXnzJw5E5dddgU+/+xTLFm6VPOKgo7CZPyE8eouYnsR35WCgqTWt+8J2ov9+eefQ6vWrXHGGWeo5dCqVSsh7DViBXRQjfWbb77Gf/7TV/ODluPkLyeLJZ2Hww47HOvWrsVHH32Iiy6+BAsXLsC4sWNFm9VOP7j88ivFYszHmDFjtC3qhptuwjdff40ffvxBBNZ+IlyOw/jx4+SbsXf7Jgy87HIVTBReFAAUBCR+uiivuOJKTJgwQfO6bt16ev0ff4jw2rwRH334ob4Tv9FGEWbMVwZOMF1N5R4UjsuW/aHWysSJE7Wc8/qNGzaqQrJ61SoNNzb7jzCvGBDC37SCqayQbMk3LPe0PmhlMz9YrtXykG3DEmFDOQNFEtpZkkoUyx3bJBikwjY6lhOzvJv1jdcZEV5G24r24Jd7bIly0qsMsExRYLD+DThlAN55d6RYTey8ajTYVwd6D4P0G8t2QXJ3jWCLxsLvO+zOAbUdS7+2YIZydix+LGYkyYAmPzPKgkHmJoxCsy0xESwAPM8QEga2ESRb9+hvc9ETdKkKyQJMS0QKNAmV2wapG1oVKw/3s7JQOFCjIhlx3CKSQKGQNRtxzfaTQIXRK5eKHFNLbZiN2ax01LhIwLwnSZ/kTzLlmSQ6avJSKDRN1LToQmDDpEYFSaUmITtFuKgA2aKh2XV8JTZ2069PrZ+d/gy3XEzNfLoU5GQ1yRmua+Y3n8Oy2KJlC9UWqfmyUtPSqUhWfJ7ToEFD7VvAbbplSMxthMiZfvrx6S+nZntwr4N1Pzsvzpo1Cw0bNtJ5Juhq69evPyZ9OUldUH1Ee6ZLYcmSpfj5p59w4UUXKfEytJmCoVWr1iIspmt0WsuWrXDeeeer8GjVsqVqs8uXLVch8/TTT+Gmm24W4dINTz35FI4+5hhtU2BUGImM70KXzOmnn6HfISM9A7/9/hsmjJ+g+U5NdNC11+KnH39UoifuuOMubYv46uvJOPzwI9T6GypWDfP/sMMOUyud7qU+fY7B448/pm0cA049De++MxJHHnEkli1fhi8+/xzt2u2D004/HR8Lqfc/6SSxLqZreeE4WCwz555/noafvvLyy+jeo4fmD91n1153HV588QV8N206Bl13rb73wQcfgpdfekH71Fx40cWYI3nL70kLxXSJfvDBOBWe2dk5+u4UJhwFOCHlkO0aTZs2U09Djx49hegDmPLNt9oW1aJFc22z+f33+Sq8KAjo3uE3ZTnjd2LZ5LengKYVoIJAfm8ZUFGer3WI58jC46ocSVlmWTnttAF49rnntNzxuupCy/eekr5Uyikul6M3K93/GgYJsaIa2hkzx8KfCYPaDDFQNQyhsO3a2EwKDV5r/uZK/zf1GWPboE8WZkNrNjUjkvGWCiCkawoQw6WVtEaSWhatC+6ji0ob2ZNuHJI9CWzDxo1yH6Ox1rzecHUZUV8UFByx1HweI0moYNBtZQo0ukz4Thxp1Uw1hUWnTvvjkEN6Yf6ChaqtkgypNbKy0iqhm8ZsUGf5/f7779V3zUgkFmFqrpw7giGc1DhpvVLz9vsr1LWRk5uj2iiFJkmP78u00BXF8yXpOsy4WhmSPyR+unE2btygbji2txx44IFK/kzX+PEfoF69+mjbpg0mfjZRCKsxTj/tdHz08Uc466yzValiW80333yjDcZs/6gv58+dO1fJ/JRTTlHBwj4Q8+cvFFJz6/0nfjpR+z4cfcyx+PTTj/Wc4447HvXr18Nrr72G444/Xhunh73+mpLbwEsH4uGHH8IBci3bDR5/7FGcK8KJQu7bKd/i2kHXKml+8cXnGDhwoAi8L/HjDz9s0X7PO/c81ZDfGTlSrYbevXtj9uw5Gi1FJWP8Bx9ogzjdaafJ+33+2WfaCe/oo4/G1KlTcdRRx4jwGqeWVbNmzVWgXzrwMgwd+qoInHbqjnpOiJYhtmx4ZwNxoVidzK+6depg9ZrVmD59Gi699DItM2z4Hjp0KE497TTN83Hj3pf8PEsF94wZM9RFRjcPI7Dov9953ZLSJQdNhZbteyf2OwE3iwVFpaUmii7L6x6TvlSWpWICtTJ+suibZglTaezdFqxIWw/ouTVItIV/Plgwd4QhELYeSwoR+WkKfqPCmEtVMMomyZ4CgDAECQULtSyzQdAY24fWxVahwQgfIwLLcFMZDewkG67NBnhaH6zAbNRjkAHdWua92Q4hCdBqUa9eXdH2GyhprlixQjTwckmLkfa83Fy0btNaXQMcckTbKIQcTK2P5M7ncGRakhzdYGb0Fy0FurzYQY8qEK/LycnREE42JPIdKEDYWY/Xk5zYcMl8YR7Sz819Zr4yDSQsCi4KFLpT2nfooFr+zF9mal71FGtkf/W9F+OryZP1vD7H9kHXrt3kOqe6iWb8MkO1W2rF9EdTYNwkpLV8+XLRiH8XAp6Is84+W9LvQr269TBFSP6jjz/G1Vdfre13dK2dceYZGP3ee/rt6JJ6T7aZd0w7v9c5oqXTynrhxSE48YT+8pwOKnQZvLBgwXwNk6VrkY3PF110iQio39VKZNsJBQgF2uAHH5Rc4yCGfh3a5f777leBQ7cPrTY+n3kz6NrrVFj+8cdS7cR5Yr9+KhhIyIyGmzz5S9x88y34+qvJ6N69h34XjjrQtl1bfCLvRZfcxx9/iI4d99O2FQolLcfy9N2B5e/U00/FNVdfqe8jr19t7BXSj0bDt0umN5DNFCmALYXS86RgpjhsDhfNaRbibZFgbGCqLJwPyy2FUk6qTocXQ5CwgrLg80NzsWDBhEGnBoxSt2MVMoQGC76cL9s2XqKnJXUs7tNzDOjZyWsMbD22FVoy1VSnVkzrg5YDyZ7WiOHGSi5CWBQkFBK0OkjOrPC0MujSYhsJSY0LXVgaupoUOLw3rzWsmrCQaJm6DNhWQGtA6pw28hNMMkmEhE1XEF0yeXm5ou1v0vdhPeJosYy8opBg/w66Hehio7uB4H6+E4WJCh6pqhQITC/dqwzrpFBg+xqFALOf7h0+l/fisChU8FYIsXMdiYbVHXTKgFOF8D5KRsKwwTIFq1auUguiW7fuyC/IV/cQqeFQ0dLZGN2iRUsl6JkzZ2iDce/eh6owoRAZM3qMBhq0bNlCtf1VIkjZ8EuhwNF1G8ny0ssvqduK7SYfThiv7Qr33XevCv2rrrpGI5H6CXFPGD9eo49ycvPUhXPVVVdj/u+/4cAuXXDbbbeptcaAgquuugovv/ISNqzfgB5irdA1NXz4cHUpff/ddPz400/6PFoiDDw4XqwaRkVddfU1mpcLFy7SwBMKvrfeelMHlKSyUB1Q0TjnvLNx6SUDxUqtmVs9WbaDLqensbx77Ug/ua42xLxs4E51t4oFY167PZGdsKGJkHhqImHzeN1uh0073WwDh5D7PrKILZ3wJeKx+lKAckXAeCWTpHxWJVh2hp0LCa20tK25LYW88rYFC0bZ2Xk5MwUF16aQUP4VUqE4SYoUwc7uYZYzQ5lh+dOF20lhYiwUImxUFwtEhARJhw3bGtFFISMWgDauizDQBndaI0mrxLRM6PoicfN6rtl2QrBdhdcxCkhDa4X7qWEbPWWNcEZaFdTGs7IyhBSzUJ5sX9GoFDmXxE23EomRs7Cxo6HUWSV4+s8J9oCnS4xpodDgfQ2BZkTOMMY+WwQKx25iHpCYzTxhh7bOnQ8Eo4LYCM7G508++URzlc9gwzQbsxnVNHfePD1OK2Xx4sWqrbfftwMKiwrUfcOQVhJt3759NdSUUVVs62CekaiprVM4DBnyvGjml4t1MgfTpk1FdlYurrjicnX79D7scHVvvfXWW5g6dQqOOaYP6otlQVfYRZdcjGeeekbHkDrmmGP0WzEwYdasmdpAPmLECLE4LsLYsWPVYuAYZFp+5F12xTr8fhddciHOP+8CIf2aBdAwL0Vw+8PuaLNMe+b/hvRrA/lgnuzsbLd8IKcsKZJwr2g6TjHl7DRZt0+GlA+7VI5DxZzPksKSLr9byd5sqU5ekRIu+Zc8cyvkDnJeIlc2RcjEU+W8VDGDjCO7hRRI9cdSULDS6v/GocrYsss4x8K/CVtLxNYStX3ZosCQFU9MHlIKMLeTgsU4z1iojZv7tpy4DQyyNIUGSZ5WAre5Nq0ILtzmWE5s8zDdVmy7oHuLwoDWCNsEuJ/gPRjVYlgfWxemy2iI5DMiQqyGhcDzjGMM6zVmcGMoLqNbTEuCQoBCgx2nOOQ4LQpGBVHosF2B53KgQV67WawWNkyT1NkozsH52HdkzRpj9j26ephG1jWNjZd9dHWRM1ZzUEY5pnkqJ/AcnssoMXbIY3QYhSDbTthuwkgsutXWiBXBdoXzzz9fhMA8tWYYVUR3GxvaF8xfgAsvvFB7F8+Y8QsmTZqE7t27qxtn+fJlGvnENhb2RxgxYrgKGfaXoDBjr2Omh+0wO6MHCj+m64orL9fOqTUlfQpY+TabPJ5QO5stuzi5u0aoqpT9v4RkZlooVNY0ahOhEHdkJ+wJ+ZJxt83hcHnEotjeBSUvTguki1SpTCkyqaIZtZCCmyUVLEU+nNuwQHaAUy50yXGb9qatlluL1ZZxx0ZHFEOwGB/fgoVdwZAHRhVVckuutyw8Zq6No8m1CQoqEqJhbaiLRq0Aoz8Dj3F7a+coQ4hob3VZM3JFLQ4hamOiH8P64DEVMqKx6raQGH/zGPtLUOPnPRjVxU6IfEY4zOMVqqmq5i/7mBZaOOaQ4XQHGcIlBA6PznkcKBR5Pl1cbENhgzdj/RmxxGeysZa90ZkHbDOh8KHLidOCmj3W2XjPNDAai+4yRluxXYIC4uuvv1ELh5aOEqo8nwKNwouuPbrU2BktXwQH+xvsu+++KkDYpsEOeAzFHfHGG2LVZGo+M6iA0T47A8+hYL32+mvR78T+NSZ9WjaSrt9Kisp61qtXrzy5u0bYvpT86yAfQdlbpLdHMtEhH9YumkqV+SLnNpZC0S4ej/hsNnu2/G4uhSxD1l4psKLUVOnTy5HK1UQudsm5eUL8WSyE9qqFShWQgpysuAZ2LFA8tL0w2Xq+hX82tv/O2xZdU1hwtyEcdMMoNEkY58hRFSDJ37pt7N8WW69jmaMwoTJDAlfrg5aIkL3RrkEBYLRhcE2hom0fIhxIyBQq7MzHvhhs3+A+bReRxRAuvN64h4bb8v5R2RbrgwRPQcX0aCetJOEz7bQQWP7VIhGhQAWNbR4UGKxLdIexUxqtEQotjQJT15cxJAMFAOeDMIbwcGjbCXs0swMWCZv35hAOHffrpJYS2yw0vl/uRZh5zmfxX2WosBPBctPNN6DPMcfVmPQZYCBWyXSnw32MPKdWcfbbf1ELexlSQBwFgYL69pDdmZrqyozFEunsniYfzOn1enfIfylP9kQi2ksKMd1ZGVJmWsZjsSwpPD67WC30yVYBTtJrNq57xKyWk6rzaVWcqGnLgmwuFizsFlK8DKFgklxSaOiu7ba50v+5VC5fLG+G8CDxshxuXRuhvmwDoaBQSyLZUE7hwOgctkVQODByyuiVblgo3CYZG9bHVqtELRIRImzzMBrrORCd8UwVYLIQtCwoLPgOFARMB/cxkoptHnQP8U24j5YDhRHPoXtLhYe58D6yGG0qSQuHdUz+7rnnbhx++JEIhgNbcqg64Fj6kVjkQ5fDdaqkr1Zx9tV/moW/LcQEb+Ry2VpJIXCLCV9HylUj2e2VAuZxu91iIW8rKOQ8hxTwTlL4KCh88Xi0aTwhAiYe92xtXK8K2xeX3QkIxsobvQ1ZoSyhYqEySKomdtjWf4bwMPcZ5Fgdl6oRYksyZpgtLQXD8jBIn5o+Cd9cNLRXrBEN5y0vk/pEQVKmi2GB+NWdVJhfqKGytDLYVkFLw4je2treQvI3hBjXLOvJ8s70y0JNn5bIu6PeEU3/2FqRvtz/DREqF8vPWlWm6j/Nwj8KQr5eMUtdeXl5joqKwnSbL8VlC6l0cLBQbg853ybC4VDRhbITiVgdKW7NYvFEug1xn2g4DrttR0Eh/J4hqzyxPpx0g0lB9dSucV2fr+vtUXm/JVAsENsICt3mmr+N/iD6m6st5ZBrs+wYaxK2krcoLWp90LUUCWuILdsJqNWru0kEChvKaVEwXJbHaYWYQoP7aX1wzg524GMIL9Pw8CMP48ADusg96d4x07F7kPQFj8t73a47aoHqP82ChRpi48aNaZmZmU2lcrgdjkQdu92RLQqQ2+awuTwuT1VlzyECpbvQfLoICc5e00wqWIZwuVdMY5chMLaDjdIm4ZZKUOPGdQoJVuzdCRYL/y4YgmLrmuD21sUQClt+K42ay85gjKpptn1w+GdRlaTMJQ9XEyR9ueYyu91Wq7H0iV2l0oKFvwRCvmRuEQAb3IWFLkduLiPms6ssq3Ju07gt3k7MaW8iGmuQsKGR7EuVkz1ul1vuU4UQsIGTNjQTweKOJxL1ZZ3KqIhth77dFbZvXN8RPLa9MNnV+Rb+2aBwINuqiJBtlo3alIck6V8hpP9qcleNUWVFsmDhnwypbPZAoKBByGZ3uuPuXLvb7hXty+Wyuap0bUkltcvxQ0R+ZCIeqydangiMRGrClvA57E4no0d2QCJBOzxdRIMcTPgYs1696kZxYviESQrmYsECYZG+BQt/U5Sz57rb3iYWi3vtdlfDWCKca4fDaFz3eNUpsB3YqbCzVOhUIf70eCLGnu5pPF+sEJvVuG6BsEjfgoV/EIR8Oa6Vs6SkxC1ItdnCYh6w17rNbrPtrHE9fmg0Hs2z2RINhM8bx+KJFJtYFjt1bQHsV1JXrnYmErEcO7uXqFurOlQQ10bM3bkmKh/b1XkWag6L9C1YsFAjCGGnRiL+5hwAOpGINLTZ7Kmi97vF8nB53cY8y9sgAbsQfc94PJYhgqVOnG0oIljEKtlp47rNZhOBklBRZfQrqZ5AoWOLQsJ0bfHhlszYFiT9SCxyhdvptkjfggULfx7uu+8++2mnnebMzc11OZ1Oe26uULstt0r+SCTCTSNx7CPknWJP2JvabPFcIe8UoXCvWDByzbYWiOxgv5F2sukVjk8VC0QsETAUWI5V0V5SJf4djesk/WDQf6nPlzYsuavGsEjfggULfzni8ZLcABxuR8jhtcdi2Ta33ROMRl0+l89O8q8Ctkgs1tuWiOUkbGgcj8UbCoHT9+FzulyOKtpMCDauZ4hocNjtNl9N+oxwghxzPgTd8xcIC0b92G32RCQSOzMlJWVMcneNYZG+BQsW/hUoLy+vb7fH29lcLo8jgebReCJNWNzrcDnc8k+4cAc6tAvJdxGKTxXa5zwj9ePxGHuxc8RgW1VRW4awqYpWKSR2RrdGJzAKksrL9uAwDnIgHA7H+qelpX2e3F1j7CwVFixYsPCvRyKx3AukOMvKfF6xOHxsr5DddlnbOfxzFWgBRNtF40hJxOIt44jWsSVsPrEPvB5tXK+Kcm3sjFhfNrzxRCxTO7ij6miteDwajsUSh8uzf0juqjEs0rdgwYKFvxBiQfhEfW8Rs8fSHPFEHThs3nhELBC32+HaYeRejqyZmCxavzGjTY0B/B+iPNf8CAJAjQAAAABJRU5ErkJggg=="/>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779373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22697358"/>
              </p:ext>
            </p:extLst>
          </p:nvPr>
        </p:nvGraphicFramePr>
        <p:xfrm>
          <a:off x="412750" y="1700740"/>
          <a:ext cx="10928350" cy="4440419"/>
        </p:xfrm>
        <a:graphic>
          <a:graphicData uri="http://schemas.openxmlformats.org/drawingml/2006/table">
            <a:tbl>
              <a:tblPr firstRow="1" bandRow="1">
                <a:tableStyleId>{5C22544A-7EE6-4342-B048-85BDC9FD1C3A}</a:tableStyleId>
              </a:tblPr>
              <a:tblGrid>
                <a:gridCol w="7727950">
                  <a:extLst>
                    <a:ext uri="{9D8B030D-6E8A-4147-A177-3AD203B41FA5}">
                      <a16:colId xmlns:a16="http://schemas.microsoft.com/office/drawing/2014/main" val="3243809872"/>
                    </a:ext>
                  </a:extLst>
                </a:gridCol>
                <a:gridCol w="3200400">
                  <a:extLst>
                    <a:ext uri="{9D8B030D-6E8A-4147-A177-3AD203B41FA5}">
                      <a16:colId xmlns:a16="http://schemas.microsoft.com/office/drawing/2014/main" val="1088882652"/>
                    </a:ext>
                  </a:extLst>
                </a:gridCol>
              </a:tblGrid>
              <a:tr h="442007">
                <a:tc>
                  <a:txBody>
                    <a:bodyPr/>
                    <a:lstStyle/>
                    <a:p>
                      <a:r>
                        <a:rPr lang="en-GB"/>
                        <a:t>Types of HE lang. provision for refugees</a:t>
                      </a:r>
                    </a:p>
                  </a:txBody>
                  <a:tcPr/>
                </a:tc>
                <a:tc>
                  <a:txBody>
                    <a:bodyPr/>
                    <a:lstStyle/>
                    <a:p>
                      <a:r>
                        <a:rPr lang="en-GB" sz="1800" b="1"/>
                        <a:t>Examples</a:t>
                      </a:r>
                    </a:p>
                  </a:txBody>
                  <a:tcPr/>
                </a:tc>
                <a:extLst>
                  <a:ext uri="{0D108BD9-81ED-4DB2-BD59-A6C34878D82A}">
                    <a16:rowId xmlns:a16="http://schemas.microsoft.com/office/drawing/2014/main" val="3062931992"/>
                  </a:ext>
                </a:extLst>
              </a:tr>
              <a:tr h="442007">
                <a:tc>
                  <a:txBody>
                    <a:bodyPr/>
                    <a:lstStyle/>
                    <a:p>
                      <a:r>
                        <a:rPr lang="en-GB" sz="1600"/>
                        <a:t>Free places</a:t>
                      </a:r>
                      <a:r>
                        <a:rPr lang="en-GB" sz="1600" baseline="0"/>
                        <a:t> on pre-sessional (pre-university) academic English programmes</a:t>
                      </a:r>
                      <a:endParaRPr lang="en-GB" sz="1600"/>
                    </a:p>
                  </a:txBody>
                  <a:tcPr/>
                </a:tc>
                <a:tc>
                  <a:txBody>
                    <a:bodyPr/>
                    <a:lstStyle/>
                    <a:p>
                      <a:pPr algn="l" rtl="0" fontAlgn="base"/>
                      <a:r>
                        <a:rPr lang="en-GB" sz="1400" b="0" i="0" u="sng" strike="noStrike">
                          <a:solidFill>
                            <a:srgbClr val="0563C1"/>
                          </a:solidFill>
                          <a:effectLst/>
                          <a:latin typeface="+mn-lt"/>
                          <a:hlinkClick r:id="rId3"/>
                        </a:rPr>
                        <a:t>University of Leicester’s pre-sessional fee waivers for RBS</a:t>
                      </a:r>
                      <a:r>
                        <a:rPr lang="en-GB" sz="1400" b="0" i="0">
                          <a:solidFill>
                            <a:srgbClr val="000000"/>
                          </a:solidFill>
                          <a:effectLst/>
                          <a:latin typeface="+mn-lt"/>
                        </a:rPr>
                        <a:t> </a:t>
                      </a:r>
                      <a:endParaRPr lang="en-GB" sz="1400" b="0" i="0">
                        <a:effectLst/>
                        <a:latin typeface="+mn-lt"/>
                      </a:endParaRPr>
                    </a:p>
                  </a:txBody>
                  <a:tcPr/>
                </a:tc>
                <a:extLst>
                  <a:ext uri="{0D108BD9-81ED-4DB2-BD59-A6C34878D82A}">
                    <a16:rowId xmlns:a16="http://schemas.microsoft.com/office/drawing/2014/main" val="1405765113"/>
                  </a:ext>
                </a:extLst>
              </a:tr>
              <a:tr h="1542793">
                <a:tc>
                  <a:txBody>
                    <a:bodyPr/>
                    <a:lstStyle/>
                    <a:p>
                      <a:pPr rtl="0" fontAlgn="base"/>
                      <a:r>
                        <a:rPr lang="en-GB" sz="1600" b="0" i="0" u="none" strike="noStrike" kern="1200">
                          <a:solidFill>
                            <a:schemeClr val="dk1"/>
                          </a:solidFill>
                          <a:effectLst/>
                          <a:latin typeface="+mn-lt"/>
                          <a:ea typeface="+mn-ea"/>
                          <a:cs typeface="+mn-cs"/>
                        </a:rPr>
                        <a:t>Free informal English classes based on a variety of possible models, including:</a:t>
                      </a:r>
                    </a:p>
                    <a:p>
                      <a:pPr marL="742950" lvl="1" indent="-285750" rtl="0" fontAlgn="base">
                        <a:buFont typeface="Arial" panose="020B0604020202020204" pitchFamily="34" charset="0"/>
                        <a:buChar char="•"/>
                      </a:pPr>
                      <a:r>
                        <a:rPr lang="en-GB" sz="1600" b="0" i="0" u="none" strike="noStrike" kern="1200">
                          <a:solidFill>
                            <a:schemeClr val="dk1"/>
                          </a:solidFill>
                          <a:effectLst/>
                          <a:latin typeface="+mn-lt"/>
                          <a:ea typeface="+mn-ea"/>
                          <a:cs typeface="+mn-cs"/>
                        </a:rPr>
                        <a:t>Put on directly by the university (e.g. perhaps by staff in the English language teaching centre or via a staff/student volunteering scheme)</a:t>
                      </a:r>
                    </a:p>
                    <a:p>
                      <a:pPr marL="742950" lvl="1" indent="-285750" rtl="0" fontAlgn="base">
                        <a:buFont typeface="Arial" panose="020B0604020202020204" pitchFamily="34" charset="0"/>
                        <a:buChar char="•"/>
                      </a:pPr>
                      <a:r>
                        <a:rPr lang="en-GB" sz="1600" b="0" i="0" u="none" strike="noStrike" kern="1200">
                          <a:solidFill>
                            <a:schemeClr val="dk1"/>
                          </a:solidFill>
                          <a:effectLst/>
                          <a:latin typeface="+mn-lt"/>
                          <a:ea typeface="+mn-ea"/>
                          <a:cs typeface="+mn-cs"/>
                        </a:rPr>
                        <a:t>Put on in partnership with a charity (e.g. local City of Sanctuary branch)</a:t>
                      </a:r>
                    </a:p>
                    <a:p>
                      <a:pPr marL="742950" lvl="1" indent="-285750" rtl="0" fontAlgn="base">
                        <a:buFont typeface="Arial" panose="020B0604020202020204" pitchFamily="34" charset="0"/>
                        <a:buChar char="•"/>
                      </a:pPr>
                      <a:r>
                        <a:rPr lang="en-GB" sz="1600" b="0" i="0" u="none" strike="noStrike" kern="1200">
                          <a:solidFill>
                            <a:schemeClr val="dk1"/>
                          </a:solidFill>
                          <a:effectLst/>
                          <a:latin typeface="+mn-lt"/>
                          <a:ea typeface="+mn-ea"/>
                          <a:cs typeface="+mn-cs"/>
                        </a:rPr>
                        <a:t>Put on as part of a TESOL teacher training course such as CELTA or MA TESOL and classes taught by student trainees</a:t>
                      </a:r>
                    </a:p>
                  </a:txBody>
                  <a:tcPr/>
                </a:tc>
                <a:tc>
                  <a:txBody>
                    <a:bodyPr/>
                    <a:lstStyle/>
                    <a:p>
                      <a:pPr marL="0" indent="0" algn="l" rtl="0" fontAlgn="base">
                        <a:buNone/>
                      </a:pPr>
                      <a:endParaRPr lang="en-GB" sz="1400" b="0" i="0" u="sng" strike="noStrike">
                        <a:solidFill>
                          <a:srgbClr val="0563C1"/>
                        </a:solidFill>
                        <a:effectLst/>
                        <a:latin typeface="+mn-lt"/>
                        <a:hlinkClick r:id="rId4"/>
                      </a:endParaRPr>
                    </a:p>
                    <a:p>
                      <a:pPr marL="0" indent="0" algn="l" rtl="0" fontAlgn="base">
                        <a:buNone/>
                      </a:pPr>
                      <a:r>
                        <a:rPr lang="en-GB" sz="1400" b="0" i="0" u="sng" strike="noStrike">
                          <a:solidFill>
                            <a:srgbClr val="0563C1"/>
                          </a:solidFill>
                          <a:effectLst/>
                          <a:latin typeface="+mn-lt"/>
                          <a:hlinkClick r:id="rId4"/>
                        </a:rPr>
                        <a:t>Community Classes - Swansea University</a:t>
                      </a:r>
                      <a:r>
                        <a:rPr lang="en-GB" sz="1400" b="0" i="0">
                          <a:solidFill>
                            <a:srgbClr val="000000"/>
                          </a:solidFill>
                          <a:effectLst/>
                          <a:latin typeface="+mn-lt"/>
                        </a:rPr>
                        <a:t> </a:t>
                      </a:r>
                    </a:p>
                    <a:p>
                      <a:pPr marL="0" indent="0" algn="l" rtl="0" fontAlgn="base">
                        <a:buNone/>
                      </a:pPr>
                      <a:endParaRPr lang="en-GB" sz="1400" b="0" i="0" u="none" strike="noStrike">
                        <a:solidFill>
                          <a:srgbClr val="000000"/>
                        </a:solidFill>
                        <a:effectLst/>
                        <a:latin typeface="+mn-lt"/>
                      </a:endParaRPr>
                    </a:p>
                    <a:p>
                      <a:pPr marL="0" indent="0" algn="l" rtl="0" fontAlgn="base">
                        <a:buNone/>
                      </a:pPr>
                      <a:r>
                        <a:rPr lang="en-GB" sz="1400" b="0" i="0" u="sng" strike="noStrike">
                          <a:solidFill>
                            <a:srgbClr val="0563C1"/>
                          </a:solidFill>
                          <a:effectLst/>
                          <a:latin typeface="+mn-lt"/>
                          <a:hlinkClick r:id="rId5"/>
                        </a:rPr>
                        <a:t>University of Leicester + Leicester City of Sanctuary ESOL classes</a:t>
                      </a:r>
                      <a:r>
                        <a:rPr lang="en-GB" sz="1400" b="0" i="0">
                          <a:solidFill>
                            <a:srgbClr val="000000"/>
                          </a:solidFill>
                          <a:effectLst/>
                          <a:latin typeface="+mn-lt"/>
                        </a:rPr>
                        <a:t> </a:t>
                      </a:r>
                      <a:endParaRPr lang="en-GB" sz="1400" b="0" i="0">
                        <a:effectLst/>
                        <a:latin typeface="+mn-lt"/>
                      </a:endParaRPr>
                    </a:p>
                  </a:txBody>
                  <a:tcPr/>
                </a:tc>
                <a:extLst>
                  <a:ext uri="{0D108BD9-81ED-4DB2-BD59-A6C34878D82A}">
                    <a16:rowId xmlns:a16="http://schemas.microsoft.com/office/drawing/2014/main" val="1279236063"/>
                  </a:ext>
                </a:extLst>
              </a:tr>
              <a:tr h="6902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a:solidFill>
                            <a:schemeClr val="dk1"/>
                          </a:solidFill>
                          <a:effectLst/>
                          <a:latin typeface="+mn-lt"/>
                          <a:ea typeface="+mn-ea"/>
                          <a:cs typeface="+mn-cs"/>
                        </a:rPr>
                        <a:t>Free places on exam preparation courses such as IELTS, Cambridge ESOL, Occupational English Test (for requalifying medics) – with external exam funded by </a:t>
                      </a:r>
                      <a:r>
                        <a:rPr lang="en-GB" sz="1600" b="0" i="0" u="none" strike="noStrike" kern="1200" err="1">
                          <a:solidFill>
                            <a:schemeClr val="dk1"/>
                          </a:solidFill>
                          <a:effectLst/>
                          <a:latin typeface="+mn-lt"/>
                          <a:ea typeface="+mn-ea"/>
                          <a:cs typeface="+mn-cs"/>
                        </a:rPr>
                        <a:t>RefuAid</a:t>
                      </a:r>
                      <a:endParaRPr lang="en-GB" sz="1600" b="0" i="0" u="none" strike="noStrike" kern="1200">
                        <a:solidFill>
                          <a:schemeClr val="dk1"/>
                        </a:solidFill>
                        <a:effectLst/>
                        <a:latin typeface="+mn-lt"/>
                        <a:ea typeface="+mn-ea"/>
                        <a:cs typeface="+mn-cs"/>
                      </a:endParaRPr>
                    </a:p>
                  </a:txBody>
                  <a:tcPr/>
                </a:tc>
                <a:tc>
                  <a:txBody>
                    <a:bodyPr/>
                    <a:lstStyle/>
                    <a:p>
                      <a:pPr algn="l" rtl="0" fontAlgn="base"/>
                      <a:r>
                        <a:rPr lang="en-GB" sz="1400" b="0" i="0" u="sng" strike="noStrike">
                          <a:solidFill>
                            <a:srgbClr val="0563C1"/>
                          </a:solidFill>
                          <a:effectLst/>
                          <a:latin typeface="+mn-lt"/>
                          <a:hlinkClick r:id="rId6"/>
                        </a:rPr>
                        <a:t>University of Leicester’s OET online intensive</a:t>
                      </a:r>
                      <a:r>
                        <a:rPr lang="en-GB" sz="1400" b="0" i="0">
                          <a:solidFill>
                            <a:srgbClr val="000000"/>
                          </a:solidFill>
                          <a:effectLst/>
                          <a:latin typeface="+mn-lt"/>
                        </a:rPr>
                        <a:t> </a:t>
                      </a:r>
                      <a:endParaRPr lang="en-GB" sz="1400" b="0" i="0">
                        <a:effectLst/>
                        <a:latin typeface="+mn-lt"/>
                      </a:endParaRPr>
                    </a:p>
                    <a:p>
                      <a:pPr algn="l" rtl="0" fontAlgn="base"/>
                      <a:r>
                        <a:rPr lang="en-GB" sz="1400" b="0" i="0">
                          <a:effectLst/>
                          <a:latin typeface="+mn-lt"/>
                        </a:rPr>
                        <a:t> </a:t>
                      </a:r>
                    </a:p>
                    <a:p>
                      <a:pPr algn="l" rtl="0" fontAlgn="base"/>
                      <a:r>
                        <a:rPr lang="en-GB" sz="1400" b="0" i="0" u="sng" strike="noStrike">
                          <a:solidFill>
                            <a:srgbClr val="0563C1"/>
                          </a:solidFill>
                          <a:effectLst/>
                          <a:latin typeface="+mn-lt"/>
                          <a:hlinkClick r:id="rId7"/>
                        </a:rPr>
                        <a:t>University of Sheffield’s IELTS classes</a:t>
                      </a:r>
                      <a:r>
                        <a:rPr lang="en-GB" sz="1400" b="0" i="0">
                          <a:effectLst/>
                          <a:latin typeface="+mn-lt"/>
                        </a:rPr>
                        <a:t> </a:t>
                      </a:r>
                    </a:p>
                  </a:txBody>
                  <a:tcPr/>
                </a:tc>
                <a:extLst>
                  <a:ext uri="{0D108BD9-81ED-4DB2-BD59-A6C34878D82A}">
                    <a16:rowId xmlns:a16="http://schemas.microsoft.com/office/drawing/2014/main" val="1824378286"/>
                  </a:ext>
                </a:extLst>
              </a:tr>
              <a:tr h="980892">
                <a:tc>
                  <a:txBody>
                    <a:bodyPr/>
                    <a:lstStyle/>
                    <a:p>
                      <a:r>
                        <a:rPr lang="en-GB" sz="1600" b="0" i="0" u="none" strike="noStrike" kern="1200">
                          <a:solidFill>
                            <a:schemeClr val="dk1"/>
                          </a:solidFill>
                          <a:effectLst/>
                          <a:latin typeface="+mn-lt"/>
                          <a:ea typeface="+mn-ea"/>
                          <a:cs typeface="+mn-cs"/>
                        </a:rPr>
                        <a:t>RefugEAP Programme of online EAP classes for refugee background students in the UK (More information about the programme and eligibility criteria here: </a:t>
                      </a:r>
                      <a:r>
                        <a:rPr lang="en-GB" sz="1600" b="0" i="0" u="none" strike="noStrike" kern="1200" noProof="0">
                          <a:effectLst/>
                          <a:hlinkClick r:id="rId8"/>
                        </a:rPr>
                        <a:t>https://le.ac.uk/cite/sanctuary-seekers-unit/initiatives/refugeap</a:t>
                      </a:r>
                      <a:r>
                        <a:rPr lang="en-GB" sz="1600" b="0" i="0" u="none" strike="noStrike" kern="1200" noProof="0">
                          <a:effectLst/>
                        </a:rPr>
                        <a:t> )</a:t>
                      </a:r>
                      <a:endParaRPr lang="en-GB" sz="1600"/>
                    </a:p>
                  </a:txBody>
                  <a:tcPr/>
                </a:tc>
                <a:tc>
                  <a:txBody>
                    <a:bodyPr/>
                    <a:lstStyle/>
                    <a:p>
                      <a:pPr algn="l" rtl="0" fontAlgn="base"/>
                      <a:r>
                        <a:rPr lang="en-GB" sz="1400" b="0" i="0" u="sng" strike="noStrike">
                          <a:solidFill>
                            <a:srgbClr val="0563C1"/>
                          </a:solidFill>
                          <a:effectLst/>
                          <a:latin typeface="+mn-lt"/>
                          <a:hlinkClick r:id="rId8"/>
                        </a:rPr>
                        <a:t>https://le.ac.uk/cite/sanctuary-seekers-unit/initiatives/refugeap</a:t>
                      </a:r>
                      <a:r>
                        <a:rPr lang="en-GB" sz="1400" b="0" i="0">
                          <a:solidFill>
                            <a:srgbClr val="000000"/>
                          </a:solidFill>
                          <a:effectLst/>
                          <a:latin typeface="+mn-lt"/>
                        </a:rPr>
                        <a:t> </a:t>
                      </a:r>
                      <a:endParaRPr lang="en-GB" sz="1400" b="0" i="0">
                        <a:effectLst/>
                        <a:latin typeface="+mn-lt"/>
                      </a:endParaRPr>
                    </a:p>
                  </a:txBody>
                  <a:tcPr/>
                </a:tc>
                <a:extLst>
                  <a:ext uri="{0D108BD9-81ED-4DB2-BD59-A6C34878D82A}">
                    <a16:rowId xmlns:a16="http://schemas.microsoft.com/office/drawing/2014/main" val="768955676"/>
                  </a:ext>
                </a:extLst>
              </a:tr>
            </a:tbl>
          </a:graphicData>
        </a:graphic>
      </p:graphicFrame>
      <p:sp>
        <p:nvSpPr>
          <p:cNvPr id="6" name="TextBox 5">
            <a:extLst>
              <a:ext uri="{FF2B5EF4-FFF2-40B4-BE49-F238E27FC236}">
                <a16:creationId xmlns:a16="http://schemas.microsoft.com/office/drawing/2014/main" id="{4290458B-9C55-4A21-AB87-4570B9017F56}"/>
              </a:ext>
            </a:extLst>
          </p:cNvPr>
          <p:cNvSpPr txBox="1"/>
          <p:nvPr/>
        </p:nvSpPr>
        <p:spPr>
          <a:xfrm>
            <a:off x="412750" y="397573"/>
            <a:ext cx="11227435" cy="769441"/>
          </a:xfrm>
          <a:prstGeom prst="rect">
            <a:avLst/>
          </a:prstGeom>
          <a:solidFill>
            <a:schemeClr val="accent1">
              <a:lumMod val="20000"/>
              <a:lumOff val="80000"/>
            </a:schemeClr>
          </a:solidFill>
          <a:ln w="57150">
            <a:solidFill>
              <a:schemeClr val="accent1">
                <a:lumMod val="75000"/>
              </a:schemeClr>
            </a:solidFill>
          </a:ln>
        </p:spPr>
        <p:txBody>
          <a:bodyPr wrap="square" rtlCol="0">
            <a:spAutoFit/>
          </a:bodyPr>
          <a:lstStyle/>
          <a:p>
            <a:pPr algn="ctr"/>
            <a:r>
              <a:rPr lang="en-GB" sz="4400"/>
              <a:t>Examples of provision for refugees</a:t>
            </a:r>
          </a:p>
        </p:txBody>
      </p:sp>
      <p:sp>
        <p:nvSpPr>
          <p:cNvPr id="7" name="Right Arrow 2">
            <a:extLst>
              <a:ext uri="{FF2B5EF4-FFF2-40B4-BE49-F238E27FC236}">
                <a16:creationId xmlns:a16="http://schemas.microsoft.com/office/drawing/2014/main" id="{DA6072EC-F97E-4D72-BF5E-D0FEDE13B588}"/>
              </a:ext>
            </a:extLst>
          </p:cNvPr>
          <p:cNvSpPr/>
          <p:nvPr/>
        </p:nvSpPr>
        <p:spPr>
          <a:xfrm rot="10800000">
            <a:off x="11416936" y="2895598"/>
            <a:ext cx="368664" cy="2794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2">
            <a:extLst>
              <a:ext uri="{FF2B5EF4-FFF2-40B4-BE49-F238E27FC236}">
                <a16:creationId xmlns:a16="http://schemas.microsoft.com/office/drawing/2014/main" id="{948883BC-DEF9-4A38-9F54-C48AF3BFFC26}"/>
              </a:ext>
            </a:extLst>
          </p:cNvPr>
          <p:cNvSpPr/>
          <p:nvPr/>
        </p:nvSpPr>
        <p:spPr>
          <a:xfrm rot="10800000">
            <a:off x="11455036" y="5283198"/>
            <a:ext cx="368664" cy="2794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2">
            <a:extLst>
              <a:ext uri="{FF2B5EF4-FFF2-40B4-BE49-F238E27FC236}">
                <a16:creationId xmlns:a16="http://schemas.microsoft.com/office/drawing/2014/main" id="{A93B7F96-0FBD-419B-A74C-0B7C956ABA61}"/>
              </a:ext>
            </a:extLst>
          </p:cNvPr>
          <p:cNvSpPr/>
          <p:nvPr/>
        </p:nvSpPr>
        <p:spPr>
          <a:xfrm rot="10800000">
            <a:off x="11416936" y="2247898"/>
            <a:ext cx="368664" cy="2794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24243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FD31DE-7019-4802-85BC-EA73F4E67B87}"/>
              </a:ext>
            </a:extLst>
          </p:cNvPr>
          <p:cNvSpPr txBox="1"/>
          <p:nvPr/>
        </p:nvSpPr>
        <p:spPr>
          <a:xfrm>
            <a:off x="514350" y="397573"/>
            <a:ext cx="11227435" cy="584775"/>
          </a:xfrm>
          <a:prstGeom prst="rect">
            <a:avLst/>
          </a:prstGeom>
          <a:solidFill>
            <a:schemeClr val="accent1">
              <a:lumMod val="20000"/>
              <a:lumOff val="80000"/>
            </a:schemeClr>
          </a:solidFill>
          <a:ln w="57150">
            <a:solidFill>
              <a:schemeClr val="accent1">
                <a:lumMod val="75000"/>
              </a:schemeClr>
            </a:solidFill>
          </a:ln>
        </p:spPr>
        <p:txBody>
          <a:bodyPr wrap="square" rtlCol="0">
            <a:spAutoFit/>
          </a:bodyPr>
          <a:lstStyle/>
          <a:p>
            <a:pPr algn="ctr"/>
            <a:r>
              <a:rPr lang="en-GB" sz="3200"/>
              <a:t>Examples of provision: Community classes (Swansea University)</a:t>
            </a:r>
          </a:p>
        </p:txBody>
      </p:sp>
      <p:pic>
        <p:nvPicPr>
          <p:cNvPr id="2" name="Picture 2" descr="A group of people posing for a photo&#10;&#10;Description automatically generated">
            <a:extLst>
              <a:ext uri="{FF2B5EF4-FFF2-40B4-BE49-F238E27FC236}">
                <a16:creationId xmlns:a16="http://schemas.microsoft.com/office/drawing/2014/main" id="{ABB76EDD-72BB-349E-AE2D-6B769165D2F8}"/>
              </a:ext>
            </a:extLst>
          </p:cNvPr>
          <p:cNvPicPr>
            <a:picLocks noChangeAspect="1"/>
          </p:cNvPicPr>
          <p:nvPr/>
        </p:nvPicPr>
        <p:blipFill>
          <a:blip r:embed="rId3"/>
          <a:stretch>
            <a:fillRect/>
          </a:stretch>
        </p:blipFill>
        <p:spPr>
          <a:xfrm rot="180000">
            <a:off x="7606121" y="1446197"/>
            <a:ext cx="4151744" cy="3131126"/>
          </a:xfrm>
          <a:prstGeom prst="rect">
            <a:avLst/>
          </a:prstGeom>
        </p:spPr>
      </p:pic>
      <p:sp>
        <p:nvSpPr>
          <p:cNvPr id="3" name="TextBox 2">
            <a:extLst>
              <a:ext uri="{FF2B5EF4-FFF2-40B4-BE49-F238E27FC236}">
                <a16:creationId xmlns:a16="http://schemas.microsoft.com/office/drawing/2014/main" id="{2CC05C24-6A09-209A-C1BD-680C0A9E690A}"/>
              </a:ext>
            </a:extLst>
          </p:cNvPr>
          <p:cNvSpPr txBox="1"/>
          <p:nvPr/>
        </p:nvSpPr>
        <p:spPr>
          <a:xfrm>
            <a:off x="7770091" y="4883727"/>
            <a:ext cx="37522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students celebrating the end </a:t>
            </a:r>
          </a:p>
          <a:p>
            <a:pPr algn="ctr"/>
            <a:r>
              <a:rPr lang="en-US">
                <a:cs typeface="Calibri"/>
              </a:rPr>
              <a:t>of exams with their teacher</a:t>
            </a:r>
          </a:p>
        </p:txBody>
      </p:sp>
      <p:pic>
        <p:nvPicPr>
          <p:cNvPr id="4" name="Picture 4" descr="Graphical user interface, application&#10;&#10;Description automatically generated">
            <a:extLst>
              <a:ext uri="{FF2B5EF4-FFF2-40B4-BE49-F238E27FC236}">
                <a16:creationId xmlns:a16="http://schemas.microsoft.com/office/drawing/2014/main" id="{A08CE855-9F74-2820-281A-CD292488856C}"/>
              </a:ext>
            </a:extLst>
          </p:cNvPr>
          <p:cNvPicPr>
            <a:picLocks noChangeAspect="1"/>
          </p:cNvPicPr>
          <p:nvPr/>
        </p:nvPicPr>
        <p:blipFill>
          <a:blip r:embed="rId4"/>
          <a:stretch>
            <a:fillRect/>
          </a:stretch>
        </p:blipFill>
        <p:spPr>
          <a:xfrm rot="240000">
            <a:off x="383310" y="1683992"/>
            <a:ext cx="4890654" cy="2474017"/>
          </a:xfrm>
          <a:prstGeom prst="rect">
            <a:avLst/>
          </a:prstGeom>
        </p:spPr>
      </p:pic>
      <p:sp>
        <p:nvSpPr>
          <p:cNvPr id="5" name="TextBox 4">
            <a:extLst>
              <a:ext uri="{FF2B5EF4-FFF2-40B4-BE49-F238E27FC236}">
                <a16:creationId xmlns:a16="http://schemas.microsoft.com/office/drawing/2014/main" id="{4D022A65-1652-2F19-DDCD-1B5E28FE36B4}"/>
              </a:ext>
            </a:extLst>
          </p:cNvPr>
          <p:cNvSpPr txBox="1"/>
          <p:nvPr/>
        </p:nvSpPr>
        <p:spPr>
          <a:xfrm>
            <a:off x="554181" y="4317999"/>
            <a:ext cx="37522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an online ESOL class</a:t>
            </a:r>
          </a:p>
        </p:txBody>
      </p:sp>
      <p:pic>
        <p:nvPicPr>
          <p:cNvPr id="6" name="Picture 7">
            <a:extLst>
              <a:ext uri="{FF2B5EF4-FFF2-40B4-BE49-F238E27FC236}">
                <a16:creationId xmlns:a16="http://schemas.microsoft.com/office/drawing/2014/main" id="{82682E4C-6A0E-8800-3412-D4EB251CD73B}"/>
              </a:ext>
            </a:extLst>
          </p:cNvPr>
          <p:cNvPicPr>
            <a:picLocks noChangeAspect="1"/>
          </p:cNvPicPr>
          <p:nvPr/>
        </p:nvPicPr>
        <p:blipFill>
          <a:blip r:embed="rId5"/>
          <a:stretch>
            <a:fillRect/>
          </a:stretch>
        </p:blipFill>
        <p:spPr>
          <a:xfrm rot="-300000">
            <a:off x="4043219" y="2827483"/>
            <a:ext cx="3840017" cy="2854036"/>
          </a:xfrm>
          <a:prstGeom prst="rect">
            <a:avLst/>
          </a:prstGeom>
        </p:spPr>
      </p:pic>
      <p:sp>
        <p:nvSpPr>
          <p:cNvPr id="8" name="TextBox 7">
            <a:extLst>
              <a:ext uri="{FF2B5EF4-FFF2-40B4-BE49-F238E27FC236}">
                <a16:creationId xmlns:a16="http://schemas.microsoft.com/office/drawing/2014/main" id="{A2FA0A29-521D-C8B0-33D9-D35E1EAA41BA}"/>
              </a:ext>
            </a:extLst>
          </p:cNvPr>
          <p:cNvSpPr txBox="1"/>
          <p:nvPr/>
        </p:nvSpPr>
        <p:spPr>
          <a:xfrm>
            <a:off x="4387272" y="5888180"/>
            <a:ext cx="37522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students sitting their Trinity ESOL Entry 3 exam</a:t>
            </a:r>
          </a:p>
        </p:txBody>
      </p:sp>
    </p:spTree>
    <p:extLst>
      <p:ext uri="{BB962C8B-B14F-4D97-AF65-F5344CB8AC3E}">
        <p14:creationId xmlns:p14="http://schemas.microsoft.com/office/powerpoint/2010/main" val="2262583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FD31DE-7019-4802-85BC-EA73F4E67B87}"/>
              </a:ext>
            </a:extLst>
          </p:cNvPr>
          <p:cNvSpPr txBox="1"/>
          <p:nvPr/>
        </p:nvSpPr>
        <p:spPr>
          <a:xfrm>
            <a:off x="514350" y="397573"/>
            <a:ext cx="11227435" cy="584775"/>
          </a:xfrm>
          <a:prstGeom prst="rect">
            <a:avLst/>
          </a:prstGeom>
          <a:solidFill>
            <a:schemeClr val="accent1">
              <a:lumMod val="20000"/>
              <a:lumOff val="80000"/>
            </a:schemeClr>
          </a:solidFill>
          <a:ln w="57150">
            <a:solidFill>
              <a:schemeClr val="accent1">
                <a:lumMod val="75000"/>
              </a:schemeClr>
            </a:solidFill>
          </a:ln>
        </p:spPr>
        <p:txBody>
          <a:bodyPr wrap="square" rtlCol="0">
            <a:spAutoFit/>
          </a:bodyPr>
          <a:lstStyle/>
          <a:p>
            <a:pPr algn="ctr"/>
            <a:r>
              <a:rPr lang="en-GB" sz="3200"/>
              <a:t>Examples of provision: RefugEAP Programme</a:t>
            </a:r>
          </a:p>
        </p:txBody>
      </p:sp>
      <p:sp>
        <p:nvSpPr>
          <p:cNvPr id="3" name="TextBox 2">
            <a:extLst>
              <a:ext uri="{FF2B5EF4-FFF2-40B4-BE49-F238E27FC236}">
                <a16:creationId xmlns:a16="http://schemas.microsoft.com/office/drawing/2014/main" id="{309F3A8E-F1A7-462D-8E6C-754096EEE890}"/>
              </a:ext>
            </a:extLst>
          </p:cNvPr>
          <p:cNvSpPr txBox="1"/>
          <p:nvPr/>
        </p:nvSpPr>
        <p:spPr>
          <a:xfrm>
            <a:off x="457200" y="1326446"/>
            <a:ext cx="3530600" cy="5355312"/>
          </a:xfrm>
          <a:prstGeom prst="rect">
            <a:avLst/>
          </a:prstGeom>
          <a:noFill/>
        </p:spPr>
        <p:txBody>
          <a:bodyPr wrap="square">
            <a:spAutoFit/>
          </a:bodyPr>
          <a:lstStyle/>
          <a:p>
            <a:pPr marL="285750" indent="-285750">
              <a:buFont typeface="Arial" panose="020B0604020202020204" pitchFamily="34" charset="0"/>
              <a:buChar char="•"/>
            </a:pPr>
            <a:r>
              <a:rPr lang="en-GB">
                <a:solidFill>
                  <a:srgbClr val="000000"/>
                </a:solidFill>
                <a:latin typeface="Segoe UI" panose="020B0502040204020203" pitchFamily="34" charset="0"/>
              </a:rPr>
              <a:t>Free online pre-university academic English skills programme for refugee-background students across the UK</a:t>
            </a:r>
          </a:p>
          <a:p>
            <a:pPr marL="285750" indent="-285750">
              <a:buFont typeface="Arial" panose="020B0604020202020204" pitchFamily="34" charset="0"/>
              <a:buChar char="•"/>
            </a:pPr>
            <a:endParaRPr lang="en-GB">
              <a:solidFill>
                <a:srgbClr val="000000"/>
              </a:solidFill>
              <a:latin typeface="Segoe UI" panose="020B0502040204020203" pitchFamily="34" charset="0"/>
            </a:endParaRPr>
          </a:p>
          <a:p>
            <a:pPr marL="285750" indent="-285750">
              <a:buFont typeface="Arial" panose="020B0604020202020204" pitchFamily="34" charset="0"/>
              <a:buChar char="•"/>
            </a:pPr>
            <a:r>
              <a:rPr lang="en-GB">
                <a:solidFill>
                  <a:srgbClr val="000000"/>
                </a:solidFill>
                <a:latin typeface="Segoe UI" panose="020B0502040204020203" pitchFamily="34" charset="0"/>
              </a:rPr>
              <a:t>Stop-gap for students who can’t access a pre-sessional</a:t>
            </a:r>
          </a:p>
          <a:p>
            <a:pPr marL="285750" indent="-285750">
              <a:buFont typeface="Arial" panose="020B0604020202020204" pitchFamily="34" charset="0"/>
              <a:buChar char="•"/>
            </a:pPr>
            <a:endParaRPr lang="en-GB">
              <a:solidFill>
                <a:srgbClr val="000000"/>
              </a:solidFill>
              <a:latin typeface="Segoe UI" panose="020B0502040204020203" pitchFamily="34" charset="0"/>
            </a:endParaRPr>
          </a:p>
          <a:p>
            <a:pPr marL="285750" indent="-285750">
              <a:buFont typeface="Arial" panose="020B0604020202020204" pitchFamily="34" charset="0"/>
              <a:buChar char="•"/>
            </a:pPr>
            <a:r>
              <a:rPr lang="en-GB">
                <a:solidFill>
                  <a:srgbClr val="000000"/>
                </a:solidFill>
                <a:latin typeface="Segoe UI" panose="020B0502040204020203" pitchFamily="34" charset="0"/>
              </a:rPr>
              <a:t>Classes taught by volunteer EAP tutors</a:t>
            </a:r>
          </a:p>
          <a:p>
            <a:pPr marL="285750" indent="-285750">
              <a:buFont typeface="Arial" panose="020B0604020202020204" pitchFamily="34" charset="0"/>
              <a:buChar char="•"/>
            </a:pPr>
            <a:endParaRPr lang="en-GB">
              <a:solidFill>
                <a:srgbClr val="000000"/>
              </a:solidFill>
              <a:latin typeface="Segoe UI" panose="020B0502040204020203" pitchFamily="34" charset="0"/>
            </a:endParaRPr>
          </a:p>
          <a:p>
            <a:pPr marL="285750" indent="-285750">
              <a:buFont typeface="Arial" panose="020B0604020202020204" pitchFamily="34" charset="0"/>
              <a:buChar char="•"/>
            </a:pPr>
            <a:r>
              <a:rPr lang="en-GB">
                <a:solidFill>
                  <a:srgbClr val="000000"/>
                </a:solidFill>
                <a:latin typeface="Segoe UI" panose="020B0502040204020203" pitchFamily="34" charset="0"/>
              </a:rPr>
              <a:t>Guiding principles:</a:t>
            </a:r>
          </a:p>
          <a:p>
            <a:pPr marL="742950" lvl="1" indent="-285750">
              <a:buFont typeface="Arial" panose="020B0604020202020204" pitchFamily="34" charset="0"/>
              <a:buChar char="•"/>
            </a:pPr>
            <a:r>
              <a:rPr lang="en-GB">
                <a:solidFill>
                  <a:srgbClr val="000000"/>
                </a:solidFill>
                <a:latin typeface="Segoe UI" panose="020B0502040204020203" pitchFamily="34" charset="0"/>
              </a:rPr>
              <a:t>Trauma-informed pedagogy</a:t>
            </a:r>
          </a:p>
          <a:p>
            <a:pPr marL="742950" lvl="1" indent="-285750">
              <a:buFont typeface="Arial" panose="020B0604020202020204" pitchFamily="34" charset="0"/>
              <a:buChar char="•"/>
            </a:pPr>
            <a:r>
              <a:rPr lang="en-GB">
                <a:solidFill>
                  <a:srgbClr val="000000"/>
                </a:solidFill>
                <a:latin typeface="Segoe UI" panose="020B0502040204020203" pitchFamily="34" charset="0"/>
              </a:rPr>
              <a:t>Social justice education (e.g. UN SDGs)</a:t>
            </a:r>
          </a:p>
          <a:p>
            <a:pPr marL="742950" lvl="1" indent="-285750">
              <a:buFont typeface="Arial" panose="020B0604020202020204" pitchFamily="34" charset="0"/>
              <a:buChar char="•"/>
            </a:pPr>
            <a:r>
              <a:rPr lang="en-GB">
                <a:solidFill>
                  <a:srgbClr val="000000"/>
                </a:solidFill>
                <a:latin typeface="Segoe UI" panose="020B0502040204020203" pitchFamily="34" charset="0"/>
              </a:rPr>
              <a:t>Students as Partners approach</a:t>
            </a:r>
          </a:p>
        </p:txBody>
      </p:sp>
      <p:sp>
        <p:nvSpPr>
          <p:cNvPr id="4" name="TextBox 3">
            <a:extLst>
              <a:ext uri="{FF2B5EF4-FFF2-40B4-BE49-F238E27FC236}">
                <a16:creationId xmlns:a16="http://schemas.microsoft.com/office/drawing/2014/main" id="{EF82FE22-4CC4-4D4A-A034-B219153AFA8F}"/>
              </a:ext>
            </a:extLst>
          </p:cNvPr>
          <p:cNvSpPr txBox="1"/>
          <p:nvPr/>
        </p:nvSpPr>
        <p:spPr>
          <a:xfrm>
            <a:off x="4394200" y="1351846"/>
            <a:ext cx="3060700" cy="3693319"/>
          </a:xfrm>
          <a:prstGeom prst="rect">
            <a:avLst/>
          </a:prstGeom>
          <a:noFill/>
        </p:spPr>
        <p:txBody>
          <a:bodyPr wrap="square">
            <a:spAutoFit/>
          </a:bodyPr>
          <a:lstStyle/>
          <a:p>
            <a:r>
              <a:rPr lang="en-GB" b="1">
                <a:solidFill>
                  <a:srgbClr val="000000"/>
                </a:solidFill>
                <a:latin typeface="Segoe UI" panose="020B0502040204020203" pitchFamily="34" charset="0"/>
              </a:rPr>
              <a:t>Phase 1 (10 weeks)</a:t>
            </a:r>
          </a:p>
          <a:p>
            <a:endParaRPr lang="en-GB">
              <a:solidFill>
                <a:srgbClr val="000000"/>
              </a:solidFill>
              <a:latin typeface="Segoe UI" panose="020B0502040204020203" pitchFamily="34" charset="0"/>
            </a:endParaRPr>
          </a:p>
          <a:p>
            <a:pPr marL="285750" indent="-285750">
              <a:buFont typeface="Arial" panose="020B0604020202020204" pitchFamily="34" charset="0"/>
              <a:buChar char="•"/>
            </a:pPr>
            <a:r>
              <a:rPr lang="en-GB">
                <a:solidFill>
                  <a:srgbClr val="000000"/>
                </a:solidFill>
                <a:latin typeface="Segoe UI" panose="020B0502040204020203" pitchFamily="34" charset="0"/>
              </a:rPr>
              <a:t>Part-time online pre-sessional style course</a:t>
            </a:r>
          </a:p>
          <a:p>
            <a:pPr marL="285750" indent="-285750">
              <a:buFont typeface="Arial" panose="020B0604020202020204" pitchFamily="34" charset="0"/>
              <a:buChar char="•"/>
            </a:pPr>
            <a:endParaRPr lang="en-GB">
              <a:solidFill>
                <a:srgbClr val="000000"/>
              </a:solidFill>
              <a:latin typeface="Segoe UI" panose="020B0502040204020203" pitchFamily="34" charset="0"/>
            </a:endParaRPr>
          </a:p>
          <a:p>
            <a:pPr marL="285750" indent="-285750">
              <a:buFont typeface="Arial" panose="020B0604020202020204" pitchFamily="34" charset="0"/>
              <a:buChar char="•"/>
            </a:pPr>
            <a:r>
              <a:rPr lang="en-GB">
                <a:solidFill>
                  <a:srgbClr val="000000"/>
                </a:solidFill>
                <a:latin typeface="Segoe UI" panose="020B0502040204020203" pitchFamily="34" charset="0"/>
              </a:rPr>
              <a:t>2 x 90 minute classes per week</a:t>
            </a:r>
          </a:p>
          <a:p>
            <a:pPr marL="285750" indent="-285750">
              <a:buFont typeface="Arial" panose="020B0604020202020204" pitchFamily="34" charset="0"/>
              <a:buChar char="•"/>
            </a:pPr>
            <a:endParaRPr lang="en-GB">
              <a:solidFill>
                <a:srgbClr val="000000"/>
              </a:solidFill>
              <a:latin typeface="Segoe UI" panose="020B0502040204020203" pitchFamily="34" charset="0"/>
            </a:endParaRPr>
          </a:p>
          <a:p>
            <a:pPr marL="285750" indent="-285750">
              <a:buFont typeface="Arial" panose="020B0604020202020204" pitchFamily="34" charset="0"/>
              <a:buChar char="•"/>
            </a:pPr>
            <a:r>
              <a:rPr lang="en-GB">
                <a:solidFill>
                  <a:srgbClr val="000000"/>
                </a:solidFill>
                <a:latin typeface="Segoe UI" panose="020B0502040204020203" pitchFamily="34" charset="0"/>
              </a:rPr>
              <a:t>Assessments – essay and presentation</a:t>
            </a:r>
          </a:p>
          <a:p>
            <a:pPr marL="285750" indent="-285750">
              <a:buFont typeface="Arial" panose="020B0604020202020204" pitchFamily="34" charset="0"/>
              <a:buChar char="•"/>
            </a:pPr>
            <a:endParaRPr lang="en-GB">
              <a:solidFill>
                <a:srgbClr val="000000"/>
              </a:solidFill>
              <a:latin typeface="Segoe UI" panose="020B0502040204020203" pitchFamily="34" charset="0"/>
            </a:endParaRPr>
          </a:p>
          <a:p>
            <a:pPr marL="285750" indent="-285750">
              <a:buFont typeface="Arial" panose="020B0604020202020204" pitchFamily="34" charset="0"/>
              <a:buChar char="•"/>
            </a:pPr>
            <a:r>
              <a:rPr lang="en-GB">
                <a:solidFill>
                  <a:srgbClr val="000000"/>
                </a:solidFill>
                <a:latin typeface="Segoe UI" panose="020B0502040204020203" pitchFamily="34" charset="0"/>
              </a:rPr>
              <a:t>Independent study</a:t>
            </a:r>
            <a:endParaRPr lang="en-GB"/>
          </a:p>
          <a:p>
            <a:pPr marL="285750" indent="-285750">
              <a:buFont typeface="Arial" panose="020B0604020202020204" pitchFamily="34" charset="0"/>
              <a:buChar char="•"/>
            </a:pPr>
            <a:endParaRPr lang="en-GB">
              <a:solidFill>
                <a:srgbClr val="000000"/>
              </a:solidFill>
              <a:latin typeface="Segoe UI" panose="020B0502040204020203" pitchFamily="34" charset="0"/>
            </a:endParaRPr>
          </a:p>
        </p:txBody>
      </p:sp>
      <p:sp>
        <p:nvSpPr>
          <p:cNvPr id="5" name="TextBox 4">
            <a:extLst>
              <a:ext uri="{FF2B5EF4-FFF2-40B4-BE49-F238E27FC236}">
                <a16:creationId xmlns:a16="http://schemas.microsoft.com/office/drawing/2014/main" id="{768CD555-7143-44EC-B9C5-84682A1D680F}"/>
              </a:ext>
            </a:extLst>
          </p:cNvPr>
          <p:cNvSpPr txBox="1"/>
          <p:nvPr/>
        </p:nvSpPr>
        <p:spPr>
          <a:xfrm>
            <a:off x="7772400" y="1377246"/>
            <a:ext cx="3657600" cy="3139321"/>
          </a:xfrm>
          <a:prstGeom prst="rect">
            <a:avLst/>
          </a:prstGeom>
          <a:noFill/>
        </p:spPr>
        <p:txBody>
          <a:bodyPr wrap="square">
            <a:spAutoFit/>
          </a:bodyPr>
          <a:lstStyle/>
          <a:p>
            <a:r>
              <a:rPr lang="en-GB" b="1">
                <a:solidFill>
                  <a:srgbClr val="000000"/>
                </a:solidFill>
                <a:latin typeface="Segoe UI" panose="020B0502040204020203" pitchFamily="34" charset="0"/>
              </a:rPr>
              <a:t>Phase 2 (10 weeks)</a:t>
            </a:r>
          </a:p>
          <a:p>
            <a:endParaRPr lang="en-GB">
              <a:solidFill>
                <a:srgbClr val="000000"/>
              </a:solidFill>
              <a:latin typeface="Segoe UI" panose="020B0502040204020203" pitchFamily="34" charset="0"/>
            </a:endParaRPr>
          </a:p>
          <a:p>
            <a:pPr marL="285750" indent="-285750">
              <a:buFont typeface="Arial" panose="020B0604020202020204" pitchFamily="34" charset="0"/>
              <a:buChar char="•"/>
            </a:pPr>
            <a:r>
              <a:rPr lang="en-GB">
                <a:solidFill>
                  <a:srgbClr val="000000"/>
                </a:solidFill>
                <a:latin typeface="Segoe UI" panose="020B0502040204020203" pitchFamily="34" charset="0"/>
              </a:rPr>
              <a:t>1:1 mentoring programme (5-10 tutorials)</a:t>
            </a:r>
          </a:p>
          <a:p>
            <a:pPr marL="285750" indent="-285750">
              <a:buFont typeface="Arial" panose="020B0604020202020204" pitchFamily="34" charset="0"/>
              <a:buChar char="•"/>
            </a:pPr>
            <a:endParaRPr lang="en-GB">
              <a:solidFill>
                <a:srgbClr val="000000"/>
              </a:solidFill>
              <a:latin typeface="Segoe UI" panose="020B0502040204020203" pitchFamily="34" charset="0"/>
            </a:endParaRPr>
          </a:p>
          <a:p>
            <a:pPr marL="285750" indent="-285750">
              <a:buFont typeface="Arial" panose="020B0604020202020204" pitchFamily="34" charset="0"/>
              <a:buChar char="•"/>
            </a:pPr>
            <a:r>
              <a:rPr lang="en-GB">
                <a:solidFill>
                  <a:srgbClr val="000000"/>
                </a:solidFill>
                <a:latin typeface="Segoe UI" panose="020B0502040204020203" pitchFamily="34" charset="0"/>
              </a:rPr>
              <a:t>Opportunity to attend IELTS prep workshops</a:t>
            </a:r>
          </a:p>
          <a:p>
            <a:pPr marL="285750" indent="-285750">
              <a:buFont typeface="Arial" panose="020B0604020202020204" pitchFamily="34" charset="0"/>
              <a:buChar char="•"/>
            </a:pPr>
            <a:endParaRPr lang="en-GB">
              <a:solidFill>
                <a:srgbClr val="000000"/>
              </a:solidFill>
              <a:latin typeface="Segoe UI" panose="020B0502040204020203" pitchFamily="34" charset="0"/>
            </a:endParaRPr>
          </a:p>
          <a:p>
            <a:pPr marL="285750" indent="-285750">
              <a:buFont typeface="Arial" panose="020B0604020202020204" pitchFamily="34" charset="0"/>
              <a:buChar char="•"/>
            </a:pPr>
            <a:r>
              <a:rPr lang="en-GB">
                <a:solidFill>
                  <a:srgbClr val="000000"/>
                </a:solidFill>
                <a:latin typeface="Segoe UI" panose="020B0502040204020203" pitchFamily="34" charset="0"/>
              </a:rPr>
              <a:t>Opportunity to continue </a:t>
            </a:r>
          </a:p>
          <a:p>
            <a:r>
              <a:rPr lang="en-GB">
                <a:solidFill>
                  <a:srgbClr val="000000"/>
                </a:solidFill>
                <a:latin typeface="Segoe UI" panose="020B0502040204020203" pitchFamily="34" charset="0"/>
              </a:rPr>
              <a:t>     EAP studies using Oxford </a:t>
            </a:r>
          </a:p>
          <a:p>
            <a:r>
              <a:rPr lang="en-GB">
                <a:solidFill>
                  <a:srgbClr val="000000"/>
                </a:solidFill>
                <a:latin typeface="Segoe UI" panose="020B0502040204020203" pitchFamily="34" charset="0"/>
              </a:rPr>
              <a:t>     EAP (UI) online course book</a:t>
            </a:r>
          </a:p>
        </p:txBody>
      </p:sp>
      <p:pic>
        <p:nvPicPr>
          <p:cNvPr id="2050" name="Picture 2">
            <a:extLst>
              <a:ext uri="{FF2B5EF4-FFF2-40B4-BE49-F238E27FC236}">
                <a16:creationId xmlns:a16="http://schemas.microsoft.com/office/drawing/2014/main" id="{DCF65B1E-41B4-4566-A131-34B324CF2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7900" y="3040949"/>
            <a:ext cx="950913" cy="13659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6807966-692D-4C0C-88E7-EF9B2711A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2300" y="5051425"/>
            <a:ext cx="228600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39DEB06-EB53-488D-B591-CB89D8D5ED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6313" y="4833938"/>
            <a:ext cx="1476375" cy="15335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9B0C1EF5-3B60-413A-8A39-3521B3C169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3913" y="4799013"/>
            <a:ext cx="1400175"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137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FD31DE-7019-4802-85BC-EA73F4E67B87}"/>
              </a:ext>
            </a:extLst>
          </p:cNvPr>
          <p:cNvSpPr txBox="1"/>
          <p:nvPr/>
        </p:nvSpPr>
        <p:spPr>
          <a:xfrm>
            <a:off x="539750" y="461073"/>
            <a:ext cx="11227435" cy="769441"/>
          </a:xfrm>
          <a:prstGeom prst="rect">
            <a:avLst/>
          </a:prstGeom>
          <a:solidFill>
            <a:schemeClr val="accent1">
              <a:lumMod val="20000"/>
              <a:lumOff val="80000"/>
            </a:schemeClr>
          </a:solidFill>
          <a:ln w="57150">
            <a:solidFill>
              <a:schemeClr val="accent1">
                <a:lumMod val="75000"/>
              </a:schemeClr>
            </a:solidFill>
          </a:ln>
        </p:spPr>
        <p:txBody>
          <a:bodyPr wrap="square" rtlCol="0">
            <a:spAutoFit/>
          </a:bodyPr>
          <a:lstStyle/>
          <a:p>
            <a:pPr algn="ctr"/>
            <a:r>
              <a:rPr lang="en-GB" sz="4400"/>
              <a:t>Examples of provision for refugees</a:t>
            </a:r>
          </a:p>
        </p:txBody>
      </p:sp>
      <p:sp>
        <p:nvSpPr>
          <p:cNvPr id="8" name="TextBox 7">
            <a:extLst>
              <a:ext uri="{FF2B5EF4-FFF2-40B4-BE49-F238E27FC236}">
                <a16:creationId xmlns:a16="http://schemas.microsoft.com/office/drawing/2014/main" id="{A1098C66-D91D-4EEF-A56C-85C9EA393406}"/>
              </a:ext>
            </a:extLst>
          </p:cNvPr>
          <p:cNvSpPr txBox="1"/>
          <p:nvPr/>
        </p:nvSpPr>
        <p:spPr>
          <a:xfrm>
            <a:off x="444500" y="2405946"/>
            <a:ext cx="4203700" cy="2585323"/>
          </a:xfrm>
          <a:prstGeom prst="rect">
            <a:avLst/>
          </a:prstGeom>
          <a:noFill/>
        </p:spPr>
        <p:txBody>
          <a:bodyPr wrap="square">
            <a:spAutoFit/>
          </a:bodyPr>
          <a:lstStyle/>
          <a:p>
            <a:r>
              <a:rPr lang="en-GB" b="0" i="0">
                <a:solidFill>
                  <a:srgbClr val="000000"/>
                </a:solidFill>
                <a:effectLst/>
                <a:latin typeface="Segoe UI" panose="020B0502040204020203" pitchFamily="34" charset="0"/>
              </a:rPr>
              <a:t>Directing people to Displaced Student Opportunities UK: </a:t>
            </a:r>
            <a:r>
              <a:rPr lang="en-GB" b="0" i="0">
                <a:solidFill>
                  <a:srgbClr val="000000"/>
                </a:solidFill>
                <a:effectLst/>
                <a:latin typeface="Segoe UI" panose="020B0502040204020203" pitchFamily="34" charset="0"/>
                <a:hlinkClick r:id="rId3"/>
              </a:rPr>
              <a:t>https://www.displacedstudent.org.uk/</a:t>
            </a:r>
            <a:endParaRPr lang="en-GB" b="0" i="0">
              <a:solidFill>
                <a:srgbClr val="000000"/>
              </a:solidFill>
              <a:effectLst/>
              <a:latin typeface="Segoe UI" panose="020B0502040204020203" pitchFamily="34" charset="0"/>
            </a:endParaRPr>
          </a:p>
          <a:p>
            <a:endParaRPr lang="en-GB">
              <a:solidFill>
                <a:srgbClr val="000000"/>
              </a:solidFill>
              <a:latin typeface="Segoe UI" panose="020B0502040204020203" pitchFamily="34" charset="0"/>
            </a:endParaRPr>
          </a:p>
          <a:p>
            <a:r>
              <a:rPr lang="en-GB">
                <a:solidFill>
                  <a:srgbClr val="000000"/>
                </a:solidFill>
                <a:latin typeface="Segoe UI" panose="020B0502040204020203" pitchFamily="34" charset="0"/>
              </a:rPr>
              <a:t>For organisations: further examples of provision on offer</a:t>
            </a:r>
          </a:p>
          <a:p>
            <a:endParaRPr lang="en-GB">
              <a:solidFill>
                <a:srgbClr val="000000"/>
              </a:solidFill>
              <a:latin typeface="Segoe UI" panose="020B0502040204020203" pitchFamily="34" charset="0"/>
            </a:endParaRPr>
          </a:p>
          <a:p>
            <a:r>
              <a:rPr lang="en-GB">
                <a:solidFill>
                  <a:srgbClr val="000000"/>
                </a:solidFill>
                <a:latin typeface="Segoe UI" panose="020B0502040204020203" pitchFamily="34" charset="0"/>
              </a:rPr>
              <a:t>For students: a means of finding current opportunities</a:t>
            </a:r>
            <a:endParaRPr lang="en-GB"/>
          </a:p>
        </p:txBody>
      </p:sp>
      <p:pic>
        <p:nvPicPr>
          <p:cNvPr id="3" name="Picture 2">
            <a:extLst>
              <a:ext uri="{FF2B5EF4-FFF2-40B4-BE49-F238E27FC236}">
                <a16:creationId xmlns:a16="http://schemas.microsoft.com/office/drawing/2014/main" id="{FB13905F-E056-4C38-BBF2-E0DC4803F9FA}"/>
              </a:ext>
            </a:extLst>
          </p:cNvPr>
          <p:cNvPicPr>
            <a:picLocks noChangeAspect="1"/>
          </p:cNvPicPr>
          <p:nvPr/>
        </p:nvPicPr>
        <p:blipFill>
          <a:blip r:embed="rId4"/>
          <a:stretch>
            <a:fillRect/>
          </a:stretch>
        </p:blipFill>
        <p:spPr>
          <a:xfrm>
            <a:off x="4981274" y="2032000"/>
            <a:ext cx="6462383" cy="3784600"/>
          </a:xfrm>
          <a:prstGeom prst="rect">
            <a:avLst/>
          </a:prstGeom>
        </p:spPr>
      </p:pic>
    </p:spTree>
    <p:extLst>
      <p:ext uri="{BB962C8B-B14F-4D97-AF65-F5344CB8AC3E}">
        <p14:creationId xmlns:p14="http://schemas.microsoft.com/office/powerpoint/2010/main" val="2237631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extBox 3"/>
          <p:cNvSpPr txBox="1"/>
          <p:nvPr/>
        </p:nvSpPr>
        <p:spPr>
          <a:xfrm>
            <a:off x="4309235" y="2443167"/>
            <a:ext cx="3568699" cy="1754326"/>
          </a:xfrm>
          <a:prstGeom prst="rect">
            <a:avLst/>
          </a:prstGeom>
          <a:solidFill>
            <a:schemeClr val="accent1">
              <a:lumMod val="20000"/>
              <a:lumOff val="80000"/>
            </a:schemeClr>
          </a:solidFill>
          <a:ln w="57150">
            <a:solidFill>
              <a:schemeClr val="accent1">
                <a:lumMod val="75000"/>
              </a:schemeClr>
            </a:solidFill>
          </a:ln>
        </p:spPr>
        <p:txBody>
          <a:bodyPr wrap="square" rtlCol="0">
            <a:spAutoFit/>
          </a:bodyPr>
          <a:lstStyle/>
          <a:p>
            <a:pPr algn="ctr"/>
            <a:r>
              <a:rPr lang="en-GB" sz="5400"/>
              <a:t>Practitioner Resources</a:t>
            </a:r>
          </a:p>
        </p:txBody>
      </p:sp>
      <p:sp>
        <p:nvSpPr>
          <p:cNvPr id="6" name="AutoShape 2" descr="data:image/png;base64,%20iVBORw0KGgoAAAANSUhEUgAAAX0AAAFRCAYAAACYF30cAAAAAXNSR0IArs4c6QAAAARnQU1BAACxjwv8YQUAAAAJcEhZcwAADsMAAA7DAcdvqGQAAP+lSURBVHhe7J0FgFzV1cfPzqy7RYgAIcGlOMVKgVK0lCLFSlucAgXaosVdCi1QtLgUdwjuTnF3CMQ3ybrNjn3/37nzks0mgUj7lbZzNjfvzXv3Xb//I9cKbBGoN9O7dDwbPzBmVlBQEP9Kj2aEN7MonU63pyzVlk1m0/F4ujWdjrdkSjOpioKKHn3UmvOWpzzlKU95+n+gRQL9ZLLnx9lswcNFRSXzDCeV7gP4e3SbicfjnbGCWGc2axkBfkLPAP0M/mZRQSqdTo5PZVId8tMbL4h9FYsVtVrcEtlUrDket0nylAp+Z1Kqu7u7J5vNZiorK5O6dr/xxhuZNdZYI60wBoSfpzzlKU//u7RIoN/R3frz4sKSW7kX0PqzgSTQnavzdyYdYY4kEE7/sHgf+cn630BK9vX1iY8EZlBQ0FkYL5xgFutTTDCWqYqv3T32o1Qm0ZRKZ2E6qYJMuikWK56uPIjhpDvKy8sn6pu5ZyhPecpTnv6DaZFAvyfRs2dJcfHVfUlh678RImEisVhsJkOJFcR5Gl7Og9KZpDSVJBpHVt/2FhTEEvo6owCS4mBoJgNz1JdM932p973y1yMN5MuCgninFJVELFY4XuHMYdpKZpM92WS2M5FNZAqLC7v72vvaU6lUur6+Xt/EYEh5ylOe8vT/SosE+pKM99flskQfGPmfRTCHeV2j+4Hk77zIIvfNlOjrzkgBatVn6Vgs3iE3QywpqVe9clMVRNo9RpTNZMQUJmaz6XZxrkRhrGBiMlvQXBKP95kVNit+tJnZvsGkpeeYtLK6+n3uVZ7ylKc8zUHfjlzfQJlMdn8B2ncK9F3i1zWdWVBTPoL9IhXHHASTCBoI9zHheGTOmnc8WWG6cFx34gjpdFYhpHWrxBUA9im9dH8RZS3bk8mkv9LzpJhKt+L5UldVSKZPmsgEpWGOwfJUKtGaSiXbs9m4oki3xOPxltLSTKqgLdlTUFeXH1zPU57+i2mRUO67BvoAbF9fConZioqLkIJzb2an4uJif5dMBqE4FiuwosISS6WTAK0/G0gF8hPHbKQSy4ih4P5VBLOYG83ruUDbr7xXKv3+myiZTIgppntUXhm5zpibqQytRIzCmcSAzKVTyXTya8sWdGZjBd3xrDG43q7nfZlMwcSioqKmnMd+1KuKKO3u7OzMVlam+8aNa+mZMWNG+v7770+ffPLJ+cH1POXp30T/NaBfWFhoM6bPsOOPP9F/n3nm6VZTWyOpdtZEH0ARoH/rjbestq7Oxiw92hlFV1eXffrJ57bkkktYXV1N0BKQrQX0xUXFfGk9vd3W1tYu+EtbTU21VVZWy0tGTGZ20/xAhjKQSENMIJ0Rc+nPlCJA7/+M2zCevEjVNAc5c5iL83c+uD43itIVpSW6zkpvf+pLJnqlsUzRbUpl3C7tY7IYUkKfMSbyNc/d40zKWiLRO1XftIqJJZWcKdJEmlUeqXRxcUd5QUF+cD1Pefon0CKhiTrkfrpc/l0A/ZLiEnv//Q9siy22tIb6envw4bG22GJDBcqzwLdYfj768EPbYYedbPCgQfb3m/5uw4ePsL/+9UI7++yz7YgjjrBDDz3UEn29zgzisbi9/c47dt+999urr/7DPv/8CwflxRZbzDbeeGPbcacdbPnll3fJmaLk7wOFXywtY8yYMXNoA+AqQN7b02slJSUC/5iHh6ROfMH8MyfopjMpMa9IK1G65J/v+jtA0y8LRXy4SE1hDoKJkNaZ17nO1JqdBg6uSwOhYLMKJKn/e/T5bDnMZtLJVCb9RTaT6RXT71L5fxkvKOjKWCyhMpqocpljcD2V6u1JZNMdRdki8fZMd19fX3t1dTUMqE9x5gfX8/RfT4vU0yXp/1F9+vR/P+hnBfrl9sYbr9tPf7qdLS3Avf2O26yuvm42ibukuMyeeeZp2+nnP7cll1jC7r77bgH4MDvooAPtsssuF+gfbuecc7Yl00lBVMxuvOFGO/W00wX2n9uIESNs7bXXsiJJ/m++8YZ98umntsYaa9hFF/3V1llnLYUuwP/gA9tjj1/ZUqOWtKuuvkraQKWl0rME2uKiEnv2mWfs3PPOs91229V22WVXS+v9Qw89ZC++9LJVV1VZSWmJlZWVzXQV5RW24gor2IjFRzji9XR3W3t7m6cDxlFSUqp8FQtY48LGWABOMQgY0NwIAC4qDNpLAPuAo2IZzjwy6QymH38GRRpAYCz9id+L1HzmoCiuuV2j+4Hk7zwdkftmUlvNKC+tKoeUyqsjHos1q1RoJAyuT5MbYN/LpFOZ1Ph0OtsZK4z1FKQLJurbFoWRFNOYrDqYw7Sld5kJEyYk1WZgYPnB9Tx9p+jbe8k3kMDhAkmnh3xXQP/ll16y7bb/ma0pML755pusorJ8pnkHzAL0H3/8Mdt1111txRVXtNtuu93q6ursgP33t2uuu85OOP5YO+mkk+Q7Zg88cJ/ts89+DrC//vWedsABB+ib5d3wPe6LL51J/P3vf7efbredXXjh+QLfMrv2umtt/333tx9uvJG/q6uvnc28RPwwid/+9hDXKs455xzr6emxfffdR/5vEsiXW6lAH4DtD7K//vWv7Iwzz7BSxXHhhRfYDWJGRUVF7jA1NTY2WmNDoy01eiml56euiSSTfbmvZxGA39nRKW3kAxi2VVRUiBERTmAgXKtrqqxczAZmhUYRd21EcrpPg+1P2XmOgWBqg/rnfSAB1v3zOJB41x/oYUrzYmQLQoRJOXD1+/keXA9p9cH1gjgP+EkG5ygAYX6X1IjxUlgYI+mKxYvGKZ4excDU4M8U1hwF05fua1Ye2+PZbBoTVzoda/bB9YKKboXRlvOWpzwtMi10L6JPZjLJq2Oxwl9/V0D/GUnR2++wva2/3voCxhusqqrS30YdnOzeeustAtn9bN11v2+33HKrS9N7ClRvu/12O+OM0+2oo46xKVOn2G677mYvvvii/eEPv7djjz3WysvLsVN7eIBtojdhb7z+BoHb6quvJrAus/MvuMCOPOJI206M4IorrxDTKfMxgIgA/b/85c92+OFH2CmnnKxwj7OOzg7bZ++97d5773NNY6utt3Jg7uzstO7uLoF3ylb53spyq1iip89+sfsedu9999r39HvUqFH2xRdf2Ndfjxdz6nCQ3mmnHe28P58rJtAwm5YBEf+NN95gRx91tBh2xv0D0IxDlJWV+vjFyCUWt6OPPtLWWnNte+/9d+3Wm2+zLmkXMNByaR11tbU2ZMhQGzlyhC277LJWVV1pfX2zGAzlPH36dAdTNK25EQPnzkRUJXNjDP21kQj8AV60tm9iFP9KCu1nTprXc8qWV8GsNafJbiD1JXtgxD0qt0wsHusSc+i0LOtGjEbXrqBmsxWKMST7Ukkxk4LugphcGFwXc0gn4/HiCfIyPficjfq6sl09Yi6ZdHu6r6UlDK5LYxVzyY+X/K/Q3FvsfFA2+1RhOr3+7fF40XbfFdB/5JGH7Ze//JUD+ZYCz6GDhwiMS93MUiWXyWYEejfac889b1tttaXfQ5hZMLH8+c/n2SGHHGqPPf647bTjjrbaaqvarbfdZoMGNcwENiRf78oCplgBEm1GHbZPz4vstFNPs1NPOdV22XUXu+qqKyU9F7upBCmVf4XxYjGW0+y4406w88//i8fV2tpiv/jFL+yVl/9hDz081tYU2LrnflUD4BFOV2e37bTDz+3V116VZnCj8rCVTZs2TcD/uf3j1dfssksv9XGHq66+0nbfbXcfm+hPEdOB2QwfPty2VhlVVJRba1u7wu60trY2B7HDDjvUfvCDHyoPV9mBBx7oea2qqtI1bolEwnp7e622ttp+tOmP7CgxiJVWWsl6FRdAPWXSZNtzr72kgdTY5X+7zKqrq/tpA1n38/X48XbVlVfaaquv7mlwUHdwj7kJjDJ5//33fIyG8Y9Bgwc7Y2WcxIRNAxkF3xYVFnkd5J5YIqm894MxGHWQ6vsTNaM/qkf/kc6IqURp+iZywJcfr9+F70pOhDU35+/myTSi9OFvYPxzpl1CS4/6QJPCTaqsW+MFMd0zjlHAPlgwitkKlpLpTfROKchm29TupbXYlMLCeHNnXzZdWVw8Te0Cc1ie/ldIHaJUHeuZTDalhtH9b3ZdSk42e/fdd2UHDRqUlUSaLSkpyUr69qskWbmSrDp+VgxA78uzu+6ySzaR6M22tbVmN9l4Y393xRV/83AuuugiFjpljzrqiGw6k8qKqblLZ5LZjo72rCSkbHt7W1aSeDaZSmb79C6l6xGH/yFbVFyUFbPIvvjiC9lJkyZlp06dkp02rUnfNOub9uyhhx7KIGX2yiuv9LimTZ+W3WSTTbKDBw/Ovvnmm/6MeNLpZDaVc8SdSvd5GOutt3529OjR2Y8/+ThL2SdTffpCXVl/+++/Pz09e/ZZZ/qzgeUEnXnGGVlJ99lTTz01m5Fo6WEkEyqL7mxXd0e2u6dT+el1v5dccrGX3Y477ph96+03s2+//Vb2mWeeyopxZNdZZx3FVZDdcMMNsh9++CHLyty9887b2SFDhiid6ym905W+RL80hHp66KEHswLp7DbbbJPt7GxT/L3ZPrlksi97//33Z3+82WbZxsbGrBhGVszD60uMJXvKySdlZ6i8UrOF2e1lNHHi+Oy55/4pe/LJp2RfeukFD493lB3Xzz77JPva668qfW9lP/zoff/99dfjspMnT/L6EaORP/ntIzyhmuogmQph9HeEl8ECI8LUE+7T/k0U19y+mdvz/29HOqgP0kq9zw8l04lsT29XJtHXndK3nWrnzWrzM3SdJPflQCfG8nFPontsT6LzbmkvN6gdn5RK9R0tRn2Y2tuWCvJHA50EqnU7OjpWbu9tX6G7u3vxbLa1Tn6r5EoC2uTpn0nfrnfOg5qamgoz6XS9Kib35N9PSKFMv1x33XXs0ksvkTT9Zzv55JPsyCOPsEMPOdj2229fW3rppX26JNoApg2kux5Jrkiz2LIhgbpLefX1jTOlQ6nRdsftd9rPf/5zHxPYc8+9JAUfbJddcomlkGT1vru7R9J0iX355TjbeeddbIsttrCf/OQntsMOO/g3v/rVL23s2AfcFIQ5BSJ+dRYTQ7Cbb7nF3nnnHfv8sy9s/PgJNmXyVJsuSR4/SH0ZSfuSvPy7QgZu9Yf2ItCxhPIgVT1IiMrLnJJfIPJK3pjZhF/CJu3xeKEPCiMREyaEeQkN53urrCK3qq2yysquARx22O/sppv+7toSWhOzn5Ip0hhTXoK5G80gmr46kNSxPXloYC6dU8bZAg/nl3vsYS++9JLKbnMf/7jssst8zIO8nXDiSXb8CSfo+1BfENe+RFIa1Jl29NHH2IknnmB/+MPhXm7ULw5t6KCDDratt9paad7Gtv3JT21HaUw77LCj6mdbv+60007SFB+x4sISe+yxx+1PfzpPbXzazHggZmXRZd566227/PLL7dRTT7Hz/3K+PfnU09ba0upxUaaziJlZpKFI7aJU93NfQ0EctJtQb/86oi5Ce0t5vYoJfKtjYF/pU7ZicX1fkbVMnbTbevH7xQpi2SUHOmkEy5QUF29VWly2XVFhyS9iscITVcdnKu9/USAPKhmPDXRiQM8VFsWeLokVPVVUHH8inal4VELLI9I0HhK+3Ko039zfJdN9N/Ykus7s7u38ozTM30lo2DGZTMI8NpIWupzSWTcXV6OwynQtlYtUwjwtCFGIkh7Gzy7J/fscdM3VV7sUffzxx/rvWcSEjSCdnX32WfITzx7y29/682nTpmZXX321bEVFRfbOO293P0i4aqDZw353mH4FKW5G8/Tslltuma2vr882NDRmS0pLPa4xY8Zkx437QiFlsnvvvZdLpXV19dmllhrlEvnw4cNcikcDQWpF06irq8veddddHtekSROy6677fX9eXFKcramtyS622GLZUaNGZZdfbrmsgDZ7ww3Xud8pUyZlv7fK9/z722+/zTWVXklvzc0zsuef/xePo7S0JHvHHSEfcyujo48+KisgygocJWV3SKpPuLaQTiOph3KSBud+Tz315KA5nHO2/47CERj4byTqESOGK48jsm+88bo/e+WVlz19P/3pT1x7wO/ANFx/3bVednvvvbdrGdCjjzySrVXekfCvv/5aT1dEYorZxx5/LLvxJhtnN9roByrvL71OQngZl95HjBiRXXbZ5aRlreZl+dhjj/i3xN/Z1ZEdO3Zs9tTTTskeccThqpulXBukvLbeemvX9H7wgx8oDmGNaJedd5YmUiiN5CH9ChoT16/Hf5095NBDsiNHjnQNqLa21uu7Xvn90aabZm+59WaVnjS/nJZBmb711pvZP/zhD96mWlRPUbojR/paW5uzH330gadzYHn9LzjyHGkgaFihr9IW501oKq4Ru0aWyEhLlCbSJ+zv65XrGugSiZ5p0lhe7032vtiXSjwsDeQKMZCL5M5RcAeo7e8z0Mnvdj09HZvK/TCR6FhFwspICZXD9C5Ih/+htCiiRVwdFzUs9/PfT9093S7NIDVB2LTVAX0AVg1CTzJuj0YYY+EW4iYST29vwqW08ooK/274sGEu8TIFs00SOFReXmYXX3KRz/55+JEH7WJJoYsvvrjPvpFqChfUfa8PNu6ww8/s4YcftqeeesIef+IxSZAP6feDdvvtt0taXsWlLcKDEok+1xCKigptm623cVv8j360qU8HXWr0aBMwudQMkdakpDTiOOqoo+xnP/uZ7bbr7pJSfy6N5hSXoPfZZ1/b9EebSPuYffZOEEAzrg0hsV599TU+4Lz77rvbvvrmkEOYUXS4pOuLrUfpgcgbVCbNpD9RxpTrWmutrbT+yCZPnmivvvqqvyM/SJKFhcWSXOcu2XZKG6PdoO0gCfeo3q644gofjD744INsjz1+6QvjBAZB2pQmI1C1W265yccyhgwZHDQUEYrEXXfdbVOmTLFDDz3ETjjheC+nsQ+Mdc0IomzRSo479ng755w/2ZFHHeHv1l9/PR/YvuPOO+yee+62jTf+oUmKZNdWK5XWFyT7MB7wxRdf2P777W9/vfCvVlNT67O8br75Zrvs8stsww1/YC+8+JIdsP9v7O833OR5QuJnDOTZ556Vxnm+HXXkUXbRxZcowTE9n6UNMIZxzdXX2qab/sjuuvOu3AD2/xbRnqhP2g1tO9GX8L4b1f/cnPcF+UVLVlsqUBuJq04LdS3JWLp8oFN7aiwuKlq9OB5ftyheuLk0kH2EXwfJHaEkXKr6umKgU8B3qw3fH4sXPhCLFz+q9vBMSUnxs2I5L6fSqRcHOjGfp7t7O66WBnJJItH1p1Sq78BEKvXLVCqxs9K4ivK5/ECnPjYaRtLZ2TlUv+u+/PLLf7kmsiigr3Kch776b6FsMBuIysrL/cozFWDOFXijwoyCms0AIwQIBiAs9jnx0Cqrfs+ndD7/3PN22223ibsVmaRwG7Xkkrbaaqvbmmus5eaAIUOGuGpepG8xawCSmCx+veevbemll7HhI4f7DJdVV13VVl99Tdtssx+ZpEQHKsxLEHGTbhaJXXTRhXbxxRfbtdddI3C7wW67/Ra78647bYstt1BO0s6wJN07oJDeSZMm2QP3j7XnnnvOzTVhkdlZziQiUJxFyn865WFAXL/66iuB9Wtu1mAm0xVXXGlPP/2sGgXNIuMDx5hsIgbVnyhTynHM6DFeti0tzf4cACduADMMes9Jra1hex+mqBL+Z599JtB80ZZbbjnba889lVd1034zj2AQgABTU4cNH2YF8TDICqP+6qtxAt9bbJgY9Y9/vJkzS8rimWeetaZpTe4HvxGIQNQbJK3N20FtXY1PVSUeAL9HdQLQM43VBQMxslNOOcUH+3/yk21MGqEdc8wxbr7b4xd7eH1R7jDWY475o/3jlVcczKkz2hvhMNWXun3iiccF7MG0Rz2qZdo45WHixEleH5RHnuaf6Euz+njOZeZ0XreYtWYylbkzk/6O+lH/LpOr0P0QVc0oudFi2qtI4l13oCuMF21UVlK+Z1lJ2W+Ki8sOj8eLLhaTuS4eL75F37+t5H4w0BXEsu/E4tkXi4rjz6bSiccWX3zknUrrbelM+m+6njmnS57e09N1cGd35y+7E927JJM9roVkMr3Lq60NUpjfSovUwijg7wLR2VS1Diakqb8kFZH70TtAkyvbMEAANY5OHtnZF19icTvgN/t7Qzn9tDMkFV9l06ZOk2SREkB3OdBccOEF9u677wnkK3wsIBpPgJK5VcBckUhoZEjebW2tPl7AXPyS0hAX6cEPQA3zAChgTti8SROza7DdB7+BQSwp5nPj3/9uTz75lB104AEu7Sy9zDI+bkAe/Pu5EPlBGyH/xxxzlD39zNP26GMP24MPjbUHxj5g9913r4+DVFRV+AIvNCeAmzGIgeSAlQWME874GA+A0FrS6TAddCCFb9LW3NzivyNmMnXqVAdHxluGCrDnlX4kO8pKheTEiumnnnrKpfANN9zQp7DW1tY6kx0nAH3/vfdyM6zCBx6/yvezTz/3sFihDYMKEmOIM6U67ukN7YF1C9BLL71s99//gI0ZM9pOPPFEW2aZZS2RnAUOTA1mgd/+++8n8J5oN990i8qaOCWIdAVBBKZE3Z177nk2rUnMKDfTCJs5AgN1XDFTWMnTd4HoJ/SZ/loIbpYmMjfHu2/XVCKnNlleWFi0hPrL0tIQ11Bf2kpuu1hBbF+9O3pOV/jHwqLCv8ZjBdfGCwpulOj9QDxe+nQmE3++rLzsHaVz3EDXl+z5sLun60HFd08ymTj3v0KsUN145ayzztouga+88srqbrObnZwZCMAAzIaGBhskqRFCFQd8MNUspo6ZyaRcysTMwgAwi7P2k1q/zTbb2l577W2/+tWvfXD2tFNPd0BmXvywYSNcwsXMo4pxEIT6s0SeA86APKAfMRhAmPh4D7SzYVpxEXPmSyURlgRw0Aum7SVyKi3awnLSIFhYdtjvfmerrPI9e/bZ5+yBBx5QOHNXvgifxtsrBkd+11xzLRu22HAbLSBb9Xur2vfXWcc22uiHKoOhKoO0D3Z3yy/gjVbRnyhvyo38vvnmWwLHQhsxYri/C5J+AFDKvD+RhmSyb6ZWUK7yg5CkAUnimd/BTEAZk861117r0vruv9hd5R63SgHwNttsIy2ly7fPoB1E0nOIPyVgHu9pY+1F//ioN9LX15tw6TxI+ibt52kxqmaVz0ZiKKu5aat/5aJBIWjsuONOvjDuiSeftHHjxnldst6CuA468EDb89e/FqN+0q6+5mrff4m4abfR93Njrnn67ybaRsRUgoD47cyCNqO2SnOeObguV19QkB1qBZklBjr11eWEOVsKU35qBdnN/ytAHwJQUbevvfYa20BSX7SQKiIKl8Lae+99JNHeZxtssL5L38NHDLO//vUiO++8P9mQwYM9HKQvgPnY4461K6+6wn7+8518Mzds8g8++KA6cpdtvdVWduUVV7g6XxDLOGAx9x0bPPPKHWz6gR41hEQHEwGEynKSPsCJBP/pJ5/Y0UcdI2Zyqp155hm+ZuDyyy8TmD87U3PA1k7jSMvxDStiYVZ/POYYS4h5XHTRRTZjxnQ3aQykEP8sKZb1C/7cd+WE3UhXkhQebcHgWo00F8A9Aj8YgH8rqZ4yuvrqa+2JJ56w1VZbzdZaax33w3cQUm2it8/jjQi2xiwftB3SyEIvqEJADRNESm4RuEZM85sICf7ll1+2V175h9viN/7hD/05zHG99dZTHQyyV197zZpnEF5ghB6/yrKlJWiEDvr+ZhYxE4iyZWsL6pQyZvEbaVphhRX9yrcDiRlPgwY1ev2zOG3KlMnyFzQfygDmeuhhh7q579JLLvWtPIrixf5dSowcBlBWHuokT3n6JqL9BTwLmAbTiBjH3ByComvI9PFMbNyigP53ZwQ3R9hNi4oFeAHD5iAKiJWla661ulXXVHuBAGKbb/Fj+/66388tpAqE9EUg2/9sRx/0fPChB+yWW252d/8D99l1119r2/50G4sXIh0mXWplCh8LpFitCvNQbw+BiYgbCXurrbd27QApnYpjK4SllhotCbXKxoqhXHDBhfanP53rmgQMhdW77733vkIIUjLhNApYGBPAvMLA4zbbbmO/2OMXboZgMZnDW7+4Awn0+9IOyl1d3T5o+NJLL/qq4tdff91NVV9/9bVlUpIiBO7YPtFCkPqZLokJDBv/9GnTlZ733MbNquLKiko77LDDbIklllAcWddCGOj8+OOPBZZfu7bCtFdMMQzufvH5l3r3iTU2DpK2srynbOmlxwhQV7C3335bTORJH0MJ6cdoF2qksDAepj2KWcB8uro63eRC2aORwIxZnPf888/ZGwJUwPnrr77ytBaKcXmDkDSN/2j1MhpCYDAhDpgxeWa8g/KF8ftn8oN/NLt5UfQtnQv/TNNE40HzkTruoD5q1FJuBmIs5kLVM3mAERGfTyQoDyvI85Snfw0xNbugdaFBX4A1VJfv0EAuFDifEpf7PSfxno7JNQJGtkcGDAYSoIw6FS8s8EHG7bb7mZt2VlhheUllZXoXwqEwAcdlll3Gfiipk0HM8HwWwYmRmI879jg77fTTnelgJlh1te85I2H+PgOqDz38oNvWb5dWcd111/kGcEsvM8YBZJlllrFTBbR777WnnxdAHEErKbUjjviDbb3N1tIYPrVOaQ+AVH8ip6wngHEw9nDeeX+2LbfcyrUj5q/jtpT2cvHFl1o2zdbQKWkh7S71nnfeebbLLru46YxvcGeccZbiLbfTTjvVZwElU8yQStrqa6zm6yQ++OBDO+usM30TPGb0oB298sorYoyn2vvvv28/+MEG9j3lHUkaM9PWYoZoMueff4G9+eYbbt5ilXWpHCuJv/xinMrpFvvs0898ZTP7LD326ONepk89+ZSb3XbZdVfbfvsdfG+jZjGqGdIaHlWZomFRAi7po8F0dzkw+3iJ2kDUXLhnHQOzuUqleSDpA94wMgQCxh7mSgoADaOpqcnNQIwr1NfXqV0l3bzD9hbRJAHKcNMfbWq33HqrMyrSgXkL4YMtLaB5t9485WnRqKAg/u5Cg/bRxx29esxie0gSGyhS/tcR4B9UqGDv555nAwngTwvEvolicUGPWG30PbZcBpUbBzXakCGDfMBvicUXl/Q/yk0B7PGPpIjmUV1Vbeuut54PNId4QtGTJjSHrQTGG/5gQzcTDEwfEjO29zGjl/ZBz80228y+//3v+1YTK664ko0ePdoWGzrUVlhxOVt5pZV8z6B3333XZz4g+SOdTp40xTUAQG3bbbe1008/1e3nWE9gQMQJuDGgioT94IMPuYtmB6EFvfLyy9K01rTjjz/Blll6aWcWLHwj/i+/+MJt3s8//8JME1B7W5s99tgjdtJJp7gWNKih0c03F19yiT311NO6X9cOPfQwZ8bsubTG6qvZGmuuaaViBl+MG+dMYZtttnJTDuXVIRC+7dbbbMKECT7lFRs95QehEWBiYpCcvYvYnoPZWNhZ77vnPl0TXsZV1VVeHzARKC4thLGU66+/3h566GGfxspUWISJm266yTUlNLERw0e4Zlet79FSxn35pW288Sb26KOP2Pjx48W49rDFF1/CzXe5oPOUp38ahckDBdcvdNPqTfbuWFgQvz2dYROs3MM8/VsJ6Z6qYBB2boRigwQ9C1GC+SQrwE5Luuc3AJbyNQ1hhXF3FzbpMHMIad3NHJUVPhCOCYSxE8xM/VEKM8zHn3xstwroH3nkUZ+KiKkEMxaren/1q1/ZSiuv5KAYETNlpk6dYqeccpqDMrN5GHBHi0GChtFuueWWdsaZp1tHe4drXTy76847bIMNf6AQQl5CY4z5jJ5f/nIPP9/gjttv83nwMOVJkyZL2v65r3y+5pprfIU12hxEuhkngBmwnxDpqK2rFWg3C8R38wHdPx7zR/vD4Yc7MwgUGj/MigF/AJ5zGmAOpHsHaR5fT/ja7rv3Pt8kj/UiFNehhxzqmtwuu+zsZzZMmzbd7r3vbltNTAjmkqc8/bMJjVnd41cLDfqpVGKfgljBFWHZfWj4efrPo8jEFV37m6WY7YT5IZJoIz/UN4A70IQVEe9Z1xCzuMBsqk2eMlUNrtgGDR5itTU1zh8wMw0kTFbsXvrWm29L+n3U5+6z4doyyyztM2cAfcYCbheIX/TXi/wQm9/85gCPj/EcuBOTMvm/SMzt3HP/ZKeddrodfczRdtSRR+pNxqZOmeamJDZ0u+eeexXmFi7JQ3SKxxTvtj/9qW2yySZ22223Kh9FvmCKAXWY1RTl5ad6v8P229vwEcPFRCbay6/8w+65+27ffuN3vzvMt/6oqKh07QgNhDGE+++/35ZbbhnfRoPprZjhfv7zne2jDz/yssKEdN9999goaXhzMzXmKU+LSosM+r19nUcXF5Wc2f9kqjzlaTZS68JkAuNAIMYuHpmB5kWzBkHT1tbapm9SVlVVbWWl5W7/53eyL2WpZNoqq8rnGR7hcLwlA9QNDfUC3GVzb8zuvONOGz9hgrHPT8OgxpmaEQuqXnv1VTvooN9Ke9jAzjzrDNdyIFRjGAL7/zAmQfjMwGIQmZlKgwcPtn333de34q6sqvCB63HjvrJNN9nUzXOs0MZUx46sEFrFFVde6dtcEwZnQNxz712+Oyl5z1Oe/tm0yKDfk+g8t7S47A/fFVWU2RGFAwYvIQAhcvOSTPP03SPGOuKxMBNroFaBxgHofjMDyW125tMi026GQgMAxAF3AuaYS9cQ+hF+MLVgVqqqrqCThOf6kAFZxgJeeOEle+nll9x8g+bC2Msaa6zu4y3Ey6wwxiOY5vvbgw/1GWVspY2pKAJ0zGTpVEZM4g92ySWX+sK6q6+50uOZd57ylKeFp3+CpN91ZUlR2d6RavzvJDoKKnFrS7t3GAAjSIxhl0Ucajr+AAreMZUQYiBxbswAv94x1UmjTsgzZlnwk2duy9Y9c63zHfW7StTLgjVz2gttYm7tgncwI7QOTJtI9LQJKAhAs9oB7aWjo8vHTKqrK/u9CYSQ0tbW4aasFVdawc9bzkv5efpXEaDfl+5bBJt+uu/2eKxox2gQ7N9JSGCvvfa6HXrYYb74ho7DTBU2XisuYepdoa/EPeaYo32Pm4kTJ9i9991nS4xc3KfPYVPt39mCZTjri3iYehcxErYXYC47+M62Ccz5RyJkEJIZKAzSheX3sxOdnzQywDgLhOZ93GCgyF+evouE4BC1k7kxh4hgEhDS/5zUXxthX5g+DzNPefpXkIN+X88vFnqePiuAc7f/dgJUmR/99ltv+5Q7AH7o0MV8JkpXR4fbb7HDYiNmdSZbBxx1xNH2iz1+6ao1na5/V8MG+9CDD9lOO+zkA3hhj5asnXfun22rLbfxmSNbbbW1bffT7e2Xv/y1HfvHP/r0QYAA1598n/SCsAf7bbff5ufb3n33XT5/nfnZ4f3sHZ34mKMeAcZcSZ8gYWIbjiTNeRHhD4xjdkJrmXmbp/kggD4ao/gmAuznDvhQ2BoDwQlNNQ/4efpXEf2f8bBUKtu70K1MjfU2AdxO3wVJH+C88867fEtepulxJCAdjcVT6aQymg4rb7GpMmWRXREPOeQwH8DjvNebb/67rb32Wsa+OKz45Nv99zvArr/+Bt8W4djjjvNZGjvuuKO9/vqbvrUvg4MMYrNSdfLkyb4DJAuV9tjjFy7BA6JoAO+9+6799cKL7NHHHvWpf2AvTIABO2aIHHbYIfa91Vb1pfhoFGETsaftmaeftl/+6le+fN9X9/Yjr8BU2iZNnuR2Y+b241gcNZAwUQXbeJBIIwCKVsjOTiA+smvwCyD1N23lTVh5ytN/JiGMqv8m+tKpbRZa0v9uUYF1dnb43bBhw62srMIqKisdmIcMHeJ74rD4KRA7HwY7K/u9TJo0wc7781+so6PT4jmJmRWZADQLe2py+8NwWHmrNIW62ho768wzbOxYVs7eYw88cJ8k/WN8MdFZZ53l88MZL0BaR/PYc8+97cqrrvIl/+zcyZ71v/r1r3yKHoe3w6heeuFlH1yMTEjs037W2X+SdvBWAOwBxHmwLOb5xe6/ss0339L2UhxffcWWB7NL/GgKkyZOsj//mXNxj7enxUwAexhBc0uzGOUdduONLCh60J574XnfvoBzaT/+6GOfbgjwA/Y4wpqbVhIRq1dRH6PtlKPfaCJ8h+NZWOUatlLAJJanPOXpX09uhSiId8fisbb/fNDP4Qb7yQBSXV0dYdFPFskUx9voyn8wiC5Xp3/961/bLjvvbPfec6/deuutDrDsE4MUzWIkgImVrhAHf7CkntWzq6+xukvWS40eZSussJIdcuhhfvDJF198aS88/6KAMeYLiM4++2wH0p13/rnvy3/O2efYccef4JoIv3//+9/bZ599Yccde6zPCuHoQKRpQJF9eua1Hz1YycrY5ubpvm/Ly6+8onifV8XOYhBUciadtYsuusSPETzrzLPsmmuuc6aCOYt9+Nl87sADD/IdRXfcfgdfZctxgptvztYMPxGTeEbaSolrHjvusJObprBBw5z6E3G99eZbzgTJN4zhww8/tBfESN586w2///zzz2381+Nt6tQmn0rZ26M6kr95MZE85SlP/2QqKOiNZ+KdCwX6AiZ66neCYWAHBexZXg/43HPPfb4y8sgjj7QTTzjBpe9LLr7EwRcwBvjZ6ApwZXdIBn9ra6rtYvn5/LPPc8CJjTsTTEI5SZ/9WnwjrtJSK5YGgB/2ccFOVlJSLEm+RsymzyZMnOj+n3nmaXvs0cd8Kt9pp51myy+/gvwy46PPpxCOGDHMjjvuWNtqy80Fji/4snxxYs8LzAWGE+3XMifFLJkI2zDgj3Sx2RqMijIgbSwo+vCDD6SRjBXIF0qrKfd0ArTQ5EmTnVFSBkcedaTtv99+fpbvj3/8I9/mYMMNN3ANifJ94fkX7O6771F6j7dHHn5EYc/aDRIG1dnRZSeeeJLtvvseYhDPSEtqsX323s+1kC0238q23vontv32O9mOO/7ctvvpz3wTux123NH3lmdcI6Q5T3nK07+K6GPq+V3pdLp9IXvbpDIByxDA5btAzLXuaG93UOcQbA7WYBMzDtVGuj7yqKPsxhv+7svfAUokTcASwGIv+n3329feffcd48g+QJd37DnDzJyZkn5OOwA0mSHEdD0WCbFJ2LPPPOunV2GnB0QJ4wGBbUtrmy/pZ1+ZMDUUZiKnK9P7amvrpCFs5qXItD2YETZ3tiAgbRzZN68y7urulv8uPztgzTXXtKeeftrGjftS3/n+Gu7uf+AB3+ly2eWWFQPrrz1krScRptqyTwyawCmnnmJ/Of/PKrNLJdFf74eSr7TyitIMUs6EysWAJk+eYqeffrrC/MpnI5EXypzFSWwnzJgIq0+rKqt8bIMDzXfbdVdfUfvFF5+5xA+D6hNzYuES4xEkNS/t5ylP/1qSeEg/m1RRUTFxoUC/ra0CUQ/gDw/+jQRgRNIxA48HH3yw26jvueceu+22233Dq5tvvskO/u1BvtkZUjYgBbCzHTIccJ999vFDRdgwC5MEA7AMZmLz51QkiG+Y+cPsoAMPPFDf7G377buf7bnnnnbYYb+zpqlNtvdee9kPf/hDt5d/8vEn0gpKbLnllp+ZxrnR4CGDXQrHvMO4AEe6Mb6AlhEOWhlYxvwu8FOtyPO6666r+A910GVWErs9YoJh4dDDDz8kprCSnXzyic68GLiNK7+sK+gVs0LAjjQZ9qURhs8EYaafuiajMoXhQWwZ/c4779mFF14ogE96GfJRkNQLnDGwJw/70hzwmwPsvPPOsb/85S++6yXMCOZ06y232H3332uPP/6onXzKSa59EEee8pSn/x9aKNAvqmbXrmw5wPhdIAAV8w4AwmHXHHYBwGy88ca+XfBPfrKtpO2lgqQtv8y4AcDDgd8ZW2KJJe13hx3mxy1ickBaRcpnZ0Z2RYR6e5mlhEkn6cB3++13+Pa4mGW+kuS7n7SF40843r9h0BdtolDAPWtjrrmTbzXATCNJv2mljTNaMSUB+qRhYBk7MIsSSg9pQSP4/vfX9UHrhx580KVttgxgb/m3337HtxoYM2aMS9gc7RgxoLCQqMC+/PJLMZzxburp6erxg0/SKidAGr9MSwxbNcfshBOO87GLyy673E/p8gVuYhKAPjOMSG+90sEeN4yrsJWzAvH0MrOIqbSjlx5jjY0NNmLECDeTzW1dQ57ylKd/HS0U6Mf74hUCg6p5Sa//3wSQh1OeJL37FrqYfFhRKUk1i7Ta52YT4IeBTMwiHMqBuQNQRard5ic/sd123823AebEKgYkHdHchRk9MAuk3ZtuutHuuusu22STjT1cTuE64cQT/HBtzDh1dbV+1is2fk6y+ib6evzXvgkXoF1dVeXgzO6WzBxy0I9QPkchNeb7viMhs3c/B4GzPfLjTzzhh4yTH9LHnjUbSfNg50fCDeYikYIkbcRx441/9w3EdtxhR9t1t918cPs3B/xGoD7W/bFfP6YkQJ/D4g844ACBfIGd+6c/iWF8YZxgxVAJaYEBMWvJP+T/XNo7O9rdJMaJW5i2WIQEU5jXbqB5ylOe/nW0UKCfKkiVC/ArBwLSv4MiyTUcyJ126dZni3z2uU9jZA/41tb24FdgBUgzEwcTjjMIgE3SbEVFme+QyClOf/7zX+z9Dz5wSZqTjyCOGQRoOeGJHR8333xzO+PMM5wJTJgw0c9rhQiLk6O22+6nnp7HHnvcQS6YQCiv4FiCn0j0+KIxaK211vLvMCPhAHxAeo4yzknO4SzatJuGyMsWm2/hNnIWgREmg6877riDH7wyXc/JSxgYxrwj4E1Iotf3mK+Il7xNmDjBtxx+8skn7O233vHyQtLHlASYU9abbrqp7bzzzvbKP/4h5ni50pcRI6IOWF3KebpzLhSjvCn3cpUxzDZPecrTv48WCvTTvekKgdF3AvQhpHXm6TMAevzxx/kWvNts8xNJsNv5qU4sqopmsSBxdvq0wrCoKzKfsCHXSiuubEcddZSbVpCEASqAEfKDLZRf5plbQcYl+rXWXNv2228/B9m//vWves8UREA1bZtsvLGbM9hSd+wDD7ophFW2Ye56mZhAkTSGmwWwT9nQoUMdSGEMgDkaBfb88kgynwv1dPc6Q0BbgdbbYF1raGyU5H6jnXnGmW4q4uAO7PuYrfCLecdJ95h3eEZ+77zzTndMXSW97IH/u98f6hJ9Kpnyw9R9YFmSOleYIyeJMfD94osvepkQFv4pu1yRziQ0K95jKqN8uM9TnvL0/02h3y0U6KuTlxUXlRR+F8w7pAHpkoHV/fffz7bZehtbffXV/MzWmtoan3fPFg0zpjcrywXGmbY85+DsyuqqmQDEBSDnUA1W9WIOGSw/HHYNRbb50lJmwIT59OyXwuwctINbb73NB04BPcwrS40e4+MEHHzOfHyYwssvv+QM4tVXX7UzzjhdgHu07xe/3777+qwfKoV4kcqZHeRTMAvCylnmy7PQyQdP3V9YCY1GALHYi6MXn3nmGZ+1g0SOyQcC9CknjgCE/GxdxQFYL7f88j7IW1dfa8NHLOZjH6PHjPJ3SO/Y6jnukN/sUYS9nrUJnPXKuMXZZ59jTU3TxdQKHdA9fZENKkcwMcqLQ1fylKc8/TsIM3bKwW6hQF9AE2cg9LtAAbSztsuuu9gll15sV11zpaTdG+zW2271fdPvueduP7IPqZetdEtKS/zM1xtvuN5BHWk+IoAR88PRRx9tJ554om97y4pe5tdvtNEP7De/+Y1PRcTMQbwAJ9MhWROABHzVVdf4FE4YDeMJe+2zp0DxLPcL8DOgzAEeaCAnnniyD/QSxxFHHCE/aBRZn7nDrJlx48bZEQqXM2XPOftsu+D8C+yOO+7wk6xA1c6ubk+Hz70XMU2SowuJCzMOjKu8jP3m0870ID/oWxTOyk16fqc1NfkzBn85kJx6ZdUuV7QhtpqA+cDMfDqowmebid1/8Qs/gISppieccLw1TZvmDIhyCHWCJQr0D2cSh7SG+POUpzz9Gyib8X3wFwr0v2sExkTmGMCFE5iqqiqsobHOhgq0hy422AEMMALoll9hOVt5lZVnglN/YpYJs0uOPe5Y23777f034S6x5BJ2wQXn27rrfV+AOevUJyRhGMpdd91pvznwwJlSLmYhzDWHHHKI3XnXHWEh1lZb2hprrOnTLI888nAxpdvtxJNOsKKSIgdi0tPY0GgjR4xQemP28EOP+PjCmWeeqe+Ps7322ssuueQSzwPMBZNTJD1jUtroBz+w+vp6P5Jw/fXXF7NKObizNxCFFAZZlUeVFeXFOxjg9ddf5weEPPPsM26rf/2NN33wF/BH82DQlXgAftLoZ/JKWzr88MN9HyIWbkUHgg8cfGZAPSwai7vJKk95ytO/gwRMsdiM3N2Ckzr1j3V55Luw2dq/imAeA5nC3J5BDHgW5/bnn9ue6ki/DHayARw2csIIC6UKfSyh/xmzvPvi8y/8IA/MKphxsIljJmIeP9Mvt9tuW3v66Wfs/vse8PUHSy21lJhGypnAtdde74d6sJmbh53J2hGHH2H33X+/n926/nobCKBn+MHdTzzxpMfpu3pKY8A04wOtSvN2P/2pz7FnNtAWW3BMYaM0prEO8jBCmBJjJH8+7892irQRGMgWW2xhN9xwnWtTMCYOtoHxHXnEkXbxRZf4wC+zg/6b202e8vRdpLCtcu+FJSVlh+ZB//+JAH/MPhGbBRTnykDkD4maRVYzPfcjnwOfM7cgPYc9+TFRMYjM4THBpp7RM4KHIU2aMNlnF6200ooBkNMZe+WVV/woQaTwdjEUBsK7Ort8vn4A8M1tt912talTp/q2FosvsYS0gnOdOUSD22xB3dXRbb///R/EbK61Q6XV/Oncc5WmPs8bgI879o/H+foHDgKH2eTbTZ7y9P9LgH4ymTi+uLj0tIUF/R/p8li+8373SLgvxsB/OYaiC+AMM8AsFTGaomIOLoexYPIKZi9m/MAQeIb9PZVJ+vft7W2ulTD7ZiCjYjuGiZMm2YNjH/TtqVdZZRXXBCKCOb355puS9C/1gfa1115bGghbQCxU08tTnvK0EATop9PJgwsLiy9eONDPZHdTn/17HvT/8wntINzwL9wD7P3BHfMUTAE3kJjyygBvYazIZzOhJQwkzEAMCEvod5PPQMaRpzzl6V9LkvDprBtI835hoQZy05n0sNxtnv7DKQJ4bP8RsA8EZQay5wb4EIzCt5GQADA3wIcYbygsirupKQ/4ecrTv4PodwW+gnShQF/SYdh6Mk95mk8KzCT3I095ytO/gxzvFwr0M5lUHvTzlKc85ek/kBbOvJPN1Ad1IU95ylOe8vSfRAsF+pbNNDJ1ME95ylOe8vSfRQsF+tmsNeQH5PKUpzzl6T+DwgLQgNkLPGVTYF+QSvV9URArWLL/vjULQ75SNTdlMDCRuSfH557nmEy4MuNk4LP+xO9cWP1u85SnPOXpf43AWGGkcL9gmbKyss8WGA71aUEmnRqXLcguviigT0LYaoB9XQqySpQjM2eucg33YDm/YQ6c8RovDOfaFhXFdc8GYWFXR3ainD9knxtzCMR884h5cJ3bvfsaGESe8pSnPH2HKYC+JbJFtnxZrOzLhQL9tEBfSL3QoB9TIjICz0MPOcxeefllKykp9e0ECC+dDvuyhy0LwlL+aG8YVpGWsMVwafjNVr9FhcW+yRfbK0enTXGwCBuERXvSl5WXW2kZ35RaqfzwPQePFDsjYffIQjkxlDgMRcxE92w2xnNnKnExF/2exZAGFlt/piAX/dbFf/lP/+G/mdue8R/+wt/NyUzCA/6PFk3lKU95ytOCEjiWyWQnJvtSa1dUVEz694C+gJwVmof+9lB7/fXX/YQojs7jRCf2dfFwlTK2BAB02RWSzceSYgyc+BQO7A4bl+Hw78AoZhFlCLBkwCIGaCs+nO/3Lj9x1xaK3MEoigT8MBAOCWHPebYghilwhYngh/3knaHIkV721a+orHCmwgHrbGPMFT/9vylWHL5i1RkLTCSnnYiJwNx8U7J5MpOIyE3Ia+TYvdLf6L7/NU95ylOe+hM4l8mk3+/p7vthdXX19HmhzDxJ4LLIoA/osVHXMcccbZ9++pkfW+iglQM0JOuq6mqrrKxyCZ4zcGEIYcVoWoAfVo4CojCA7q5uP9KvpbXFert7hJ0Fvk8MfnwTse5wXB+ZRYrvFeNg0zIGN9Ip9pwRwyFswtWz/guJSI9jsgim4QAtFy5hgzOAHKYSATuOgibtaCkwD/IIo+AeTYRTrEgjGgkHtFRXVUsjCcykvBwNpVwaSWAg4bk0FIUFc+KKuSswE+IvJHU5N5AiZjCQKais8U+Z536HexhK+Cm2O7Mc3P/M+zzlKU//KQRepNPZF4RRW8p1zA0lvpGeeuqpwg033OALgf7IhQf9QmtpbrGjjzraxn31lQMbiMKGX4Aj+9kjKc9OAWgjAnBxLP3vaG/3oxJhBgBwhUAUU00i0Rs0BDYAU/gAMVJ6Z2en7y4JoAP0MBXiZrsAgI30IKXjB7/sKY8GgjaCv2ivfL7nwHRnHjAKucCYAEtAcnYXPY+uEZEPxieQ+mGIbmoSoAfGIZDHJAXYo4nACNBG/F4MREwCpgDzqJCmAUOBmUT3gdlg0pJ/mIXCI9yIMcE80HTiuauPnajsfPyEa46hfbNpS/njf/KVexayF/LtpAu+0MVyvvUvuu9PA39DC9xM85SnPOWIzdYkLN/9+edf7LrMMsskFrg39fT0jBIw/EPQ1RhtsbugBOBMmdxkf5SkP3HiJAcygJC9WRZbbDEHrf5hAzq85wjBCITY76W9vcPa2tp8PICtiIPkDTOIuWQP4ETMAcdvXCStQwHMwhVbP1I3YAjQo0HAVKLvHKD0j7SQBz7FH+9gOFzdRKW4CUuqlDMdGAd74rsJS98GxoGJKmgXaBoAJmYnfe5pDxpNMHU5w9H7EE94HqUpIvINOPKIdFFGEVj7PaYthR8YSn/zVmAmXH0sJGIqujrDwJQlpsNvf59jMLyrVD1x9d/+jnDEMBVWcWGx7+7pDESMbKZZi7Ea/ild1FOgUAdzp1DuPuWMPPMkl/co//3LYSDx5ptCz1Oe/tsJ0FcfOUU4cCK/F7g/JBIdq8Tjpc8I3mr7A/OCEFLsV+O+FugfYzOam/18VSRLDuqIzqKNiDg4Jaq7u9t6BLCc5wqANM9odsCNgC0i+j/yoyPffBLfA2qkgROlcAA0IfGuf/j9yZ/y3n+Jcv5gXlWejwI3O6XFrByuPG2kDgB3r57gcJsVaJZ7fgFj4oQpMGbQJ8bDgeloHj4uIfCMwB/HwSwdnR1eHmgGfMu5tGg6MErXRGAwOcbB1e+5Ej+brclPBKT9QZR7wpuNgeAAcUxbKrNIQ2AcZBYzCYwiMIsw7lGRYxAwjsqKypljIe4HE5Yzn+i7MmdEPmhfzO+cSUths50zDAVNJEoPJTs7kQfKdvY8hSu/o/vZKTya83me8vSfSosM+t3d7RsWF5c9mMmmKwGOhSFA4dNPPrOTTjrJWgTexeroVdVVDrRI1kiHSJsAGhJyX2/CwQkC8FMCMMCzpLR45klUEXGPAxxzGOwAB2Dh5kq80yUCxQAiC0/EA9CyT72HpcAJl/z4MYV9SQfzYgGZL2yO0qlvuMXMA+4gkVfXSFtQ/jmRi+8BzeHDh3kZAeTdKp/WttZw+LjiA0iJCwaQQksh3Fy+3JTFFSdNwjUKPSMcwicM4gAokcj7gzx++2sd0TUKu/9viGcDnT8PL2eWef84yG+khfggeG5MxM1bMIKZGgfahq6Mfyi/jP2gHVZWhns0LAbZYTIVYi68mzl7S2Xug+tyrnkQt2scuUqYeR1IpDw4/3+2fFGeXMPz2Um/swpzXsHmKU//Ylpk0E8me7fWZ3equZdEHXxBiU79+Wdf2oUXXmBfffWVP6OzM0sHydTBWf+ygJTeMQOngL7DnzoVDKG+rt6lzcmTJs8GNHRi7NloBlFYSNCAHDN/AiAH6TWigb8XnWAwIb0AJUCPmYd74gLcK7C3C5jiM00c+iqXBvxEaYryFr0DqGCQMA7GKnp7eh2w8V9eVpHzR6mFK3HNmm4aNCdMS0mlhUFwQJByorw4ZAVwxWyD9I6kDciCZ1VVlV5HEbAz+4rzgQmns73Dj3MkPQAsdQAD6ZaGRp5nDr7jlB5nEKQjFxb+I20kaCTBfDXzO/kJZSIGxrgLuVN+Qp5CWXNPONHVGYi0AR/8dgYSHMdU9h/3oCzROmAOlcpjVRUMJIyFwDRgKpi8ggZS7gIKmkZgTEHDiZgV7fHb14yQeuXNtb1QzzMfc4l+68GsV7qJHn8T4eebos7T/yT9E8w7nXtYQfxa3cZmNdAFIzrMRx9+Ypdeeonbu7GBM/g6ffp0B48gA1oAEHWkjvZOSb+c5lRm1eqUdE7ADzCdMH6CAwsdnQ5aW1PrTGGawkoIeCrlnwO7W1vbbHrTNDe9ED9pjwD1n02Yc/oEgJF5JYonAl7idnBS3uqUXvKCH8qhTw7wBSABHsCm/3cAYZtAltOsAvCE82ih2pqamSYqyiQAfNrNJjBOmCog7XHpuZuxdO+gqz8kXkAMoI/GRdBIKM/GQYMc+AH4hDQIl43lh/R0iWHAoFO6h1kwbhCdxkULCfb4cA15CPknb5h1MPcxJsG7MB2XgfICTx/MhfJw5qE4MO/BLLq6Oq2trV3vkp4GyjnKb+SIPzCdwDhmOQB1FiPxxEFKEyXN/7STAOYB3HFoGJid0DLCLCt+h7GOwDSCuSqMe+Tu3W+pv49MW2HtSG78Q4yoqDgMosMwiJd6oE5w/KasZu+o/X+FtIdsUIuz8hTyF1x4ncunEz4Hhpun/0ZaZNDv7e04tLCo5Hw61eyNaP4pgP7HdsUVV6pzptSwBTrqjMzAaW5u9o4AgAHYRNHR0e4dkI6EeYeOG8XNN3RsGARqPR0F23eQFsOAJgSAwFQKY4VWXVvt9wzUQiEsJMQgWdPJiIdn/P4mckDW9ymVBwDUJ4DqSwiIHFR4H/zkvHlc/I7iAgwAoCC5zzJVcQUkGBsgbEw1Pb09cgnr6+114AOIkO7pvhB55buQ5pAnTx+/iJcb/YYZoSEQnwOM8oo/AAqQoz7wixmoVHUBIyE48hRmK2WtToyUOqEd+Awp5ZsBaX4jOaNB8JzD4DE71dRUu3/CDvZ5VlQHZsdYDSaXhsYGr3vCd21EDIA8kC4SwPRYDmbvUdrRTCKmRV3PZDIAuv4ijYFr0CLQLnTFj37jl+8xHzIhgPgIgxlcaAdI/LStXgkOoZwKguai94QVuRD/rPYYyjvUL3kt9LINmgeM1xm1nJuscloI4xY+nqErjAQTVTSlF1el365xwCzk8IPG4VN3+Z6rmHW4DxpN+A2zCgfe45QqT9u30+xtPmpf5NHv+Ud+/d+sd/2vEPfEls21QWh+Ys/TP5cWHfT7uo8vKSo9JdHHOacLRzT8zz//3K6+6lqbNq3JB3KR9Gtr62zy5Ek+SFugzgIQ0kEDcNOYkIKUZP1miiOErBINAtOwp0yZ6qYDOpx3PPmPGj3h4FdB2qSJEx1IfQqjHEDUK1DNZgu8w6HST58xw+f5EwaNm7j4B7DwjM4OILCVBKYjwDki3hcqTjon/jB3ED9AjZTIM7Sa0EcUuq5kLYBGIO+o+g0TQ0pnQBePziR1dfOLtJ/+Hc/TmrvOjcgzQAdg+WwexYGU7KYJlZevSlZ5oHWQH2deACkJFOGHQgBclBAvaxgk8QGoMGCI6AHITFrf6dshQ4cISKu93oiLsRj8kg6YJeUIGFZXV+kZzKXX64r0LDZsMQc70oB/0pvQe8oUrS8a/I/yTniUNe0soqhMcLyHabhJKsc4KEJySH7r6+tt0OBB1trcGpi4/BAng+kB4AkvCBUIK6SXuuGeMsM/6QToaVMwk2iwu0CMizDT0gQpA8oMzZB4KVdnSPrWB9jleE+DJS5o1lhLaNeMTcBAHOhpW7pHs4im97o2orKLGM2sKb5oJ3Jq666RuMYStDoPz8MJpiwEgWjWF2NJXKP1IdRlVKffzlTIBK015C1yEYV7noXf/am/v9kpPOd/7595moMA/VSq75SiopKFA/10Nn2WqvioRTkfl0TcfffddvDBB3sjjiQSQMABQK4/2ATQD0SCkRz86vWNZB5mtOCXTokESfvDFx0EUEJ19gYqfzAO4uJ3eTnSVLk6JBJmxjsFnQV7cGsLnT7pjdqnKApgAAvioKMiCWLHJh0eV64jwsToaEXqGEinnbnpmh6uOkpBPMyuweQUAVGYwQRIhCmgBBoYSgCQiKL8kGdAnyvPoKhjRL/7E/mNwsIf6SQ9+CVPPMP1D2tu4UC8C0AZOij+KK8ojMgPz0kr9dtQ3+jAgjaQSgroAb1cfVM28sxXXo4QoIcpDym/TiCMxEvZMEWXfLgfgS0D3YMGDfLy5D3vYAgwVtZ7oGkAYgAVzLmzo9PBHhAnpVEOSSsOMAUw1c49fDz5+o0co48cRFkSPoPpXIOEXeSaFPmor6sLA9ACWSBRpePtgTzD3GhTQQsRuKssGJuhXGkLpI17Z7yK381XKjvasYO92hZxoCWhCbepLXWjCToz6/RyoHxDnaCNkOJQN/3zQd8KjrYafkeATn7cKU9caS+065mr0JV+zIuzTF/hPfXMO36jvfAumrkFU4n8RuFTZoGhBMGMdDgDIY0hxXJRbUU1NjfCD6Uc2uHA9tj/OjvpWfj3X0ngbU9P1wnl5ZWn8vubSnCupIZ4phrL0YsC+sVFJTZ27Fg78QQxHlUsoNPa2jpTAqWx08lIXdQoI6Djnm/CPO9ZyY8qk2f9Kzbczlmd8/o2UOj83uT4p+duqxawESCN0yU0pTWki04SVHgas9tnYQDqPJickK4BcDoSUdDB6JQ4l6q8UzHOYNbc0uKdFeDAvEFcUWdwSU0dBomyWyDn6SbpnkYk2zB9EsAEBHmP2SIMugYJnA6N9IYkx/vgBxMNC9AcGeZJoZwoo6xLqYAJGeLPy6YfURYANqCAP8wXlJkP1ise/xbyIibMWfUQEWVJekkX4cHk2tvaPX/Y9vnKgUrlQ1lRLpDXoxxaDADLYC1lCNjDrHkf1TXlirTMlYFpNzfqzycPyIubh2iLOaJtAs6YufqbmCh/VlIjFWMSGjFihGsg+OmVpsbUXbRBwJ7yJ020Dd5jNsI8RhpIX01NjdcPbQrtKKR3VvlE6SdPXHmOcAKzow/BANAO057uYH5C24j6FteZ9zDhvpQzD+qE8Pwdfvw7/M36NnK8y+oZccOqaRNRuqK0kR8c99SjL/ZTPUZMxIU9lYUzgpywhRbiDEKO9u5ad+4+LEjEoYkEhhFN8/WV7zzTb3+nONyUJj+Bocya3osjjd7HVW+BorYdUchTROQy3IQ7iT3eLkL+9YR/ufr5rhFl3NOT+L0Ep7/wu38u54tU4YsM+ipvNUpW0nZ4g+rr6/WB16lTprpNf9q0aTZjRrOv2p3aNNWamprUkFtdgunpDbNy+G4mcIhmNTgqdNbv6N3crhENrKyZv/HW71X0nP9nD2EA5TxEjSpKC84bHc9gCrkO4aYo3utKp/eOKJCmsQJuMAS9zTVgQDBr7ZLuCCuy4QK6dCo6BR1+0uTJDng496fOUKbOQgejEZA+BkLpzKQTKRkb/EDysvKGHSgqA8KFAADCd2lNjvQA9nRi0k88AHVkmoq0tNmJsrGZ5RExVIj4ojjo3DBQQB9gJC7eQR7qgID5lvR7mvtVml9IhxzmDRgG0jz1AtDCPAgXKZtPuSe/lCuSNCAOg4jyjZZI+mEQhBmBjWsyaIKexhA55hYACMkeQSAqxygsvuFbtBw00cGDh3jYTNvtE2MuErjV1NZ4PBBtpbuzy4UAZ/S5uNwMmvND3iNgot15UsiXMgeDcm1W5Y4ED6PkOR5CH9NV/YxrVC64iBEj0fPbGZsYDuNOPnbijrYctJToOxx55Doz7Ag85+JmkvJCsimnwEQCiJPesOgwTPX1jRTVX8J9qAd+wxS8XfrgOuYtBtfD4sL+jvcwDzf76nuYuI+PKFzaX+RKSwk3aDnul7bu5i0oMMWQRzn+KPvc2/9Pop2oLSgpmV+VlJTf6M/8zQKQPl5k0Ie88igolQYJEwTm3kChwaVSUp3VydrawmyVpmlNYgxTxASm2dSpU22arizu4h2DccwEwu6KZEuDixpX5GhEXD2GXIOKwMLT4I77SBKYBdjuN3ftT7M/C9/3p9karuibfntcufREv0kD5YE0xePoGd9FjR6p1MtTVyQjQAwzCH7oDEicNHAGFd2v8kej7GS8gsaogHslvQIgIX5Jyfou2IGRmmASMIYe/xbm0N3d5eBA/Ji9Bg0a7LbwdlZIq9yVYE81aaBeMHFFafd85uKI0h3MWyFtvoJZ9c67iAiH+CgDmBQSMGaE/uU3kPxd7jVpIR6AlHh9TEFAD+OI9jhCEu9Q3Ei5fAsDplyQ5nsFuACvl43CATgAFChoCAHwQ3poZ6FceTY7BQCI0j0wjxCggrQLw3DgVNgAMn5J/4gRIwVQZS7VMyGBQXkoKtf+RL4pU6RqTJlodIAzbTzSrKP9nDwtpGGONAeaGbYuACJTe+mnmLZgYmhJUZmTE7+XX0AdPzBNypl4XINQvtCaPB0qa76JxjOituiMXb9haJD3ZfwoTL5Pian4M/mJmBJ5Iu7gFwAOAkRUPryL8hLd47x85SKmgnPmoaszDwf8YOaCQXi/kquRxjZ0yBAbLu2OiQZDhgy1hoYGnzVIfywsDO1kFpHTiKJ7aip31Q3pcsfTfr8XlDxPBbGEmM8ORUWlY3k299r9BlJBnqECOmbRQB8wCrM3wq8oIbM6wLdTGLBzCYxOKbCnw3Z2Av5d7tiThysARUMHSIJEK/VcHcU7sjt9r+eo7LyLHDbgEEeQyFzyU0MKZU8Dm70SZlUMDStiLn5RowqNjhvySmVEjS1yEXE/zwrGm1719z83vwPDi8jvc64gI1bLNEF/rY4hMCUk1g7Q2OlwhUV6L8k0Kz80QGY/US54xE9tXa0N9umcVQ72MGPKKNJePB7Sq9/lAomovOlInk+PUX5IQu6eDt7e0eFPeM5TCnIWw0q5eYRttqO8e9njMwTh/iLbtOcFLUedFamtQ22iR+2BDksaAHVWfSNJA7BMm6X+0SoIE4DkN2AAoyEsvvPZSfomtIOQUp7jDwJ8IvL0eZuIGHkgnnvuQwE4eR2JZkrBukfyB/gBMCY8wHTQitk4sH94A4nwKyrLBUKN3oanT5vuV4h4Bg8eZG0+S6l3ZrzzS4QNsPJd5CD/X/e8p++EfhZmfTHtF/NmNAbDN3OUh55RhphxGGQmQMrS/el9iDdceY4UXt9Y7wCfTNJnc/01yYQOBIQq1yLZkLGlpcWFwqB9RKa+wEx4RhsmTK6Ri+rRGQ3MSn4hRe/fkg7SRpphDgA9oL/YYsNsySWXsMUXX9zrjOe+mFD9INrexLUFtAa1UYQr2mrEcBCCoskMpDOKd0GIdMUK4h1K+1ZK2/M8C7W0AKRGd4k61G8WFvQpJGzgLzz/gn3+2RdWJ9AgQ50CZl956o0j7ZJHmKaGQy1j8ChsZUyB+cIaVSYdOSw+ijQFCubbmAeVh6SXq2RVdpgPzpRLXXUPEHjDkbTFlc6NCos0mGDATA2WhtvdHaYPomHQiJlOSB6w0RIG4XL1Z/4bqTEwE4+DZ8QpR+OKXOjsoWH3J/8167/Z3lOOuTtV9oCOmLv33w4+6qxZMZ7ZNCy9Aviz+t7V0kDiDV6keuU/CILwAVYkTw+TsPUHUPGb58FkJclYHcHnqRdLmlYZkS8kJWaxkFZMKtShh8WfvutTx4UlUEcQ5iIkYMoMCb1a4BGZ8jy/+talMXUcTF34pQN5owcsRJRV5Kh3AIC683pWfMyoSebKHmCiw4WOWeTCA9IyRJ1S93wXEWkmT8RLOVHHfOOkgoR5Uga0ra6eLhWn8q3wfQKB4kuoLLx4AVHuvEgDcJJHhCTKHGDiGZJ+hST3/sTzuRF1QBnQzgfSYEmmgCVaNJ8DjhF5vc6FvAz15+nsR5F/8hCNe1BGgCVph/g29A8mQDADLZhLuCeN1Bl92u3/qtOIQllwzT0QhWcZn9pdV1/ng/RoG5jEwAY0T2b10Z/cMjBtWg5fQhvIheJhEDdlTPi8iwAf/0zYmDZthlsUGJMBkxBKMI3NqqPQbmnzoU/EPI/eTxR2eXmlyiGtNtesMMM0Zm/3OW3CxyDUftEkgpkpaJKhPcVs/fXXsz1+uYcz/Vlp/3aCEQkbp6t9b6Ry/YBns9fat5Aii6tT36JE7LjwoK/CEdgcdMBv7PrrrlWF1XhNJlVZrqLpT83TG188roaujkGheeEUqgNKuuPwE+zTtXV1VlNTq0IusCVHLWG//e1vfXpfxJkhb5yUkeKIiDTMulJZ4d4dReL/gh//MRsN/B0akDv95f5RWJ6OqPHg+O1MQy6aChi5wCSS6iiSgGAcuU4TSUSJRLj2iMlEklN4LkbZy7e69gsrSKFRp0vrGqQf0kDDAZwd/B3/yRNOnaxAGoxuY8pEmp+6xtybOgb5EkXlRwMPDCGUm/9xn3tfoDLIKCDgAUZCWPGMQlGAMJfgK4TX31HfOO4pVxoujmcASJDgw28c0jsCQYU6SgT2LikBHDP9ciXsMN0QgJgxY7rKgfGlhGsejElQe/iPVHjMYrTFiZMm+5hSVmVHmAy+wjCICwku2jdq+vQZqg/WQCQ9DtotQMHYDAO3M/R+2vRpXlZROgGQTjk0GRgMg5PUFfVJugAA7P+YQSgTiO8ACMADLSoyj/lkAW+LsxPlGH0bEc8AFups6tQmz3eNwJJvAW5vK3L8jto4pi3/pn9Y3OsdZpceb5th5tAsP0ip9AWEm2CO4R1XmCrjKjA/X3+g/GfTs5h9f8pFQ3C6kUbm62GyrhEwxZu2jBY2eswYq5dkPW3GNAkZYqbKXwDgII0TN/kKQpu0PvUpABcGSF3zPvJD26DcmboNIaTWS4rnOX4CMwv55DfEO8yZjLWQHuodIZbJKm1trd7PQ3kGa4H3R8ob7UPPwDVC4jdm2JaWVtt2263t2OOOUz7EMLwQ5o9oY+p7X0ioWlrpo7fnUjuf9OWXX5aOXHzkXQpgy0UBfeXR9t7/N3bHnXd5gy6gguXUbJQg/seeB/CETq8apj71vz91sNELFUgAFAXgYHrqaafaEUce4Y1rQQpm/ilqcTnSLVwYClLtTFhUPvmf37P8A9ysKvb8SJuh44d/+In8hXTPTL1uyAoNhGehsciRd4URGEq4BsBHOwkSSiTFkhZAA8kEIHEGoDLy8Q8xFphHh/ziv69THUGMB2m0W8wnCYDBQOTPVwt7xw2L0KJ4UzAbPefe5/d7Y1X+uArpM9kobyoR7imWAaA/N4qe938/8BlXr2r95Ik73slxDZJW6Oh0+sAMgnaDNEYB8xtwd4lP/jD7+BiIS9dMBU77GAn5RsoDGChfOnRDfYOPaQDArEmYOHGi1wPfYlaJtFHipt4APzpyk0A2WgOCuYpzHRoHNbo/wIEyBESj9DJAysC75y1HHp5caHvSHJSfaDA9Amb8RO0soqgNERfP0XJaFCf+AdCoXiN/RKmLE+WJDZsB5UBIxQFAaVukGSIsHPmN2iUAF6WfK/EzrbW+od7NZkTki+HkN4ovIpiAhyPHK0CSNCL8VTOoL+YR5RksQDDCP2WHeYU6mAXinWrrmHPDjCVMliVlJTZ06FD/Puo71E8YiA/p9rRTbrn2Q31Fa0QgwkMrYNEn2ihE2ZNPZ558q/sQVnjbn9yvmBdp5XvGrQYpjurqGlt33XVs40029jwvCOVA/3NpTmNyjwbE+i2kgq4SWI0V6G+4sIuziBCZ8ejbHrbnP/zCisV8UgKXPnHGJMDT2WYFiU5L6XeffsdVWEk1hDjmmCTbGiQYOROgqKPAKb3SCqy7td2OOPwPdsqpp6jA/nmg7w1pgAmkPzHYTCP1Cu9gW4BZg8c0HuyuX339lU34aoK98957tuYaa9g+++zlNmn8fBN5w3BAm7OavAHmKGqQ/kwO04Fucm5e5AH7HdIDUgUdBIfmFCiAomsKkk6CthDMU+Qt0iZ6VU9B6+BdmEUSOSQpl3qo2y79FjPpVKdwkNA34TtMXznTWs7RuHF0lshRp9GVsuMauYj6l4WXR79n/Sn85nn4TRiRP1z/3xCd1csm12m5Z0YUWgO/AWcceQGEAXtnHNJCfFyB97rHbIFmQr6ZxllWxkZxlS7h0tYAfOzuHo/aNdVE+DBZ1nVE6eKKH0yf1AsAF5UD733ap8IMnT7rQKiSIsceP6ZTQJixLkCbTfu4wtDIB2kBOAmb8CIirNpaZk4pXhcc2M01bAaIv1l+MUUFjTOqKwimQfg+sKy8DxkyxJkU4wph/UTK08A0TcqRNsG4BVeAn9Ape8x4MCiYLdoUwOz9Tn5ghNGYEukBnDFhET5mWp95pHKJ1htQJxy0RNmgYSPgENbs+QmMhgTgD2bBQC3bk6CZI8HTxqMB/f7fkff+v7+NPB9ypG306DG27LLL2GprrGarrfo9r6MFoUUGfXGxQWVlxU+J061Ix1wYIsKUCuDUl8bZB809VqzKoWXzf2ciZVPpCDFJSqq8lIAgrswjjVbKQ3cv2yv3WEaNoFLfVMXlVDCfP/eIvfnwWDvlxBOkAh3jHSRqZItC2JlffuUl++iDTyTd1FhbR5vb8oNtPqlGxKKYVpcImCKJioy0g21YLU/Sr8BMaUV9TKvx96jChg4eYveOvddWXX1V76jzSzQaOjn5ilx/8obFdR41SkPtT5gCWma02AV/Od8mTJpixeqAFmeqmqQ9gUJlvMQKfWdKPZMrFrgMklTLoK0vmpI0wvRPpBK3P6oTMgsECXfuFGZwuKSrjhFmYMC0kSrlVGcJlakzApUZHYlpiKjWDLL2oIbzLMdgACTqAkAIDIjxFH0HUBEOYeg910jSpN7QeAITIQ3BpBh1MsqQq6d2wH0gL+Fwl+vYUWeOxheoo4iidxGjiEDI79W2fNwDcJJz+67AjKgAqMgsBQByD2GqIBKYAaCMzZpZPr5yXIw0hB3iZcEag7SMI6D5oqkgDc8cd1C4kyZO8vLEP2BLWfhsMIXPM4AYMxZ+XdNU2kgTg7EwA8o8AiH8ADARg4YIm3L3PKKFKB9hpS9TesUw1c6oH9KOLV4pF3iHVe7OsNSWuKf8iZfwYZ7kHcZBGnmHU4r5fK7kdan0EwYDw5iTMLfQXsnztKYmnz4OhTKcFVAUPnUHo4KZEFdfEpNgSAfTeNHeyOc/iyhDBEO0FNwPNtrQVlllFa+nBaFFBv2uTNfweNJekuQyMqrYBSWElz4V4rFPfWyftXRbsSoCalHDbOpVBeu+olAqjqRNEkd1UuCqCcvKbwGoFl7YyMoSW2ZIvT33tz/b41deaueccZodcdQRAo8FMz15JVO5ud8QlTl92gzbYZed7K3nXrXiwhITtLjZwtVUpU+feOVIfrMCNaACgWChpA+YRVzplELrUlUpxx/WV1nv1BlW0NFjd9xzl621zlrzDfrkPyZpJMywoCIZ5e8/LzgiNW79sfmZ2+x5kmu0AwlJ7cUXnrN9dt7dfnfyyVY+dLiNnzJNQIqtu9UapPJObm+1pBhuQprTjA5JMh2dllGjw2asHFuhOjJgVegbhiHF0jHVKZVWtr2urSq3UUss4Tuirrnmmj6ToX9ayEvUBKOO5p3On81fB5Ls73VAZ8BMARhx71qJ2lQwNwH0kobFWChzV//FEJyZcMWhlYjB+HNnLoHJ+AC+yiAaqOfex0+c0eSYiVyY6UW8jJuE+MlqyO/AOgBYBuS5333kd9ZzmES4jxwAA4hBwTv1HcLgXTQQCDOiLVNPbvfXN2HsQqCs/LpELOdgj/PwYTRssZHxGW8wHqRO0kU50f5h2v6dwmTKK9I6oIg0jUbHO8qbckAiB+RdUBDT4Tdl3zR9mtdZEAQC848YMGlHEsfWXizwd41JcTHgiWZEP0QrijptVC5R2XHlN/mF0cCowngPzCIwYfwA+JjNoP5hROEAmnyHKQ9tOEjzQduMXIRP/yzyMFXfg6UFwaQpj1123cU23HCD+caMiBYZ9HsyPaOsL/2WQL86koIWlAD9hBrNkU98aF919Dq496pxfdUllUo1qOZmlaoYunzU7XPVqHINdwA/W7qUqWGuMaLRXr3mQnvm+mvt/HPPskN+d4j1CvTD4K17nyc5mOqahEtHFa7fuvPCYoHYz7bbzj76crw1rLS0SrDQyuT6sklJ1KRVTgBXUdtoZXW1VjGozuJVzC6qsDaptlkF3lBaaQVFMVtsUL1NfOIfdv9fr7FbbrjGttpmazGnbzeRkSbK+vK/XWWvvfSKYszYoMYGGzFyhNU11LvkUsbCK3VKpokNGjzYbZy+OMo7Mg2clM6qr1AscXviycfsoP0OtBMuusxql1xaDc28g8XiRVYlRtWnRh5X/NgXexg0cxNbAE3s+EjOLqkJIJHQmdXEQDQaWpc6taX1rLPTHr77Dttrt53tuGOPn688z0HUjf58HrY0A3KASh6kPWpw3hWNPT58P5CiJ9E1amW6+j/+C4NsdPII3AGpMCML8OfaH/i5BoYCs0BK5h5NkDICMNBc2ttZTwJT6fHBYaRw3nlYCgMJFMk6Yl4BDANjIy0RMHJPMp2UDdoKYAsBHAHEAHWuIZ/RlQ94HvkPfsM7H6fSLe8Ih3IGhImT/FM2QQMJIOz1wG+1NxgFYE//4RvaH20UAPfVtmqnSMjsvcXBPyF/QXolPr4D1AFazCwwEjRL3yOoHCdGID+sT2hpbnGtAUBG2oZJw9xgXtHsP0xwAH0E0DPzqLhYU8JeXTwjnTAHrAq8454BerQNrAtBkwogGg3qzo0omyBvReUflff8kZe30jtY/RjGzW/azK9+/Sv74UYbqf8kcj7nj0ivghDoFy0c6GezvctlMvH3JEHN28j9LQS4Yub4g0B/cmeflRYWWEcqY+O7+tSRzcopcLmq4ri1JrAnksgomVEL150eIXEMram0ptuvsJdvudH+dvH5ttd++/A2eJpJ/X8TVghPMpk1tXfZF82ttlh1uS1Zy6g5labGrcZLo9hvr33tndaptvVJh1kyVmKFKkFfbac/oNQrVpLu1ISATx2zoUQSkfritJ6EAF9SAmq8/AytrbLMRxPtL789xs4+/o928KGHzZdGgtnkg48+ss232tJmTJBkVF5r2ZQkfjEeqRvSKOhs7NcSs8qKMl8kMmL4YjaEaWvllVY9qNa+v94GNnTwUG8AdFL6dFVltT359FO238EHWlX9cDXwIZLCJAWWFVlcHSZeJDUcdVZ5BPgsy+KeKmsc3Gh1jbgGq1F5VdVUq3OFbYOR4Jh3nBBHHt+RMNWexfq67LyD97Ndt9rQTj35dOWIAXuxINVd1BEjNzfCXPTpp5/apZdeqg46xUFCnkPHFKgw04WpizV1NVan9LDfzsiRS/hBMwwQ1tRWzzPs2YgmEXnTfWghuf9zHTfqxOF3rlVG7/r9H4jAZv0O+Y3AmquYie5hnGgRAAk2fhgBg8X4c60DRuoaB9oGmkY0m4vveAcjkRPohWM5GaQMfoJ2gnYTZnE504JxELczkllpooxcOJipIfr/fh8R4E65k//gP1yhUCbhGjn8UgQwEbRfH6PIlQkmJygKB3KtQQwP6R4GAugTBoOZTMmE0fM94xgRg4SRRMBMnivU5gF7gN79K2jCZ4yDo1hpQzBZnjHoDpPy/ZvUpivEXKZMnhy0A6WB8mV8BfMajAipG+Y8ZfKUmWmOSCXp4wo8d81GaeiRxkOanPCeK86B3/Yn2gVrKmi71AtE3e+115627rrrLbDQRJ9XG/ustLRCUmugecc+F1IiVlCC31/YmTsQkmObKusPAv0ZPZJqVKnIbh3qzKVqGMJPaxRYlqqgv2jrsTYkCxWWq1D9CNDnOZJA5z032Lt3X2ennXq8/WSbbb2y8N/U2mHTWtqsRJJqVlIqYj2qbaHetba32/tqADPEbDJqf3FJ4/WSGqyzxbpbmFrVZhOmTbSP3v/UbPhQ2+Lk31phaZV3HDorjbiITiLwTyrsjlTCKgvDCtFJ3Z2qWDpQ0qrUIIeV19iKgwZZ59TpdtY+h9meP93Ozv7LX+ZrwBmJ5eGHH7Xddt/ViuuH2uaHHCvNQY28u92SiR5LdjNm0GF9mCOkprazZTRzgQUiaUnnibavTVhuJYUsipGEVsrqV1Z8SkVWY5o8ZaKlVACZjKQhFVFBNmgoFFZa5TSz7P0+XJkehzZQ6MwB9VeaBrZiaRfFcmnlvU9e6SwliuurN9+wn/9sc9tn3/1cxefEMMwBviWErjCM0KE94jnoyaeelMb1M9vkR5vYqOXH2PT2GdahNliciVlvd681S2IsVJ2kpC1OmTZVbUoMSsx39KjRdsEF51ujtKzI9vz/TRRd/27Wv8NzP5tzf9H7Wf6+iTDjIaQA5Mk+pGbAPZiZ0DqCJB3AHgByZiDnWocvZgyaBnPY2WAwzEAL0mXkH9CBkUwWIGK+AYwAY65h4BIzJ4wjYiCkrF+7Jm/8lD/6Bf75PnIQ/SDqC/0ZQbjyLtxH36BpeJCELQdQ+/Pcla8iv0jtDLrSzsgXjBbJnqnO2M2HDh0i0B/kQA3oY8IDLF1kV9hhJlcYkGfxZ9NUtINZbTWXat9SHO0AcxfxokW0tkgbUTsnXZjXYGicSeGD0p63QOSZumR6J9N/+T56jga5//77uYl0QUGf/qX8vFdeVrFy7tF8tqwc/TNAH8Cd1tNnRzz5oST5tBU59wdYFL6uZQKKIeXYImnQWWsWcE3sFLBJG+gP/Bne64Mlaiute+zf7ZGbL7Phiw214myxpfq6BR9xaxNT6UyKAaiSpXjqr0DfAfo0CgGitAyYQFFSIIX5oqTQ56armfhsoUxaYKJf1UstbT8+4TArqq2wVqQrMRGmx5UJ+EvUEGoFeqOra61LHe2d5qmWlKhfrHeTpcI3FleIiVXYmLo6K0r12Z8P+qOtMmKk3XjjDWoA4SSqb6Li4lK76e+32IH77mV1K6xmB1x3t1U2DFEnE6dSPHR4Cg6zR1bARkfH9MJqxCI1kEcvOM3eeWasrbPhus5kWprbwqZu8pdu7nKGl47rPybmZ4qUW3Usla13Qt1nc41brE2/eBHqQEKNOjLSDfbNICninOTFO6i+SouDxIqlBcQKpV2UWYmkWLf7YyeVVIdUW99Q5wOPTFGLTqtCskJ1B7xeeuklu/fe+233vfawocuOtK5Ul8VUV42VdVZSow5ZoU4tLYSB2RkcLiNmcO+1d9qLDz5jjz/xmC2/wvJeLv91pDL22qC8c3/881/Rlf/5kfutCoye8sApgHcwY0WzXqJnMAvqgAHyD95/37766muXshG22AaFoAFDTIBol8wp/+KLz/0bmAUAyjRMvueeZ2geMBEAmIF4F6JyYE18kINgrm9EbSt6Ft1HRP4Guv7PI+Ib4gjP9E4NnbsorMg/Dn/RGIivEVKbRQAD/GlLaKAwBjQNFoOtvPJKzkhhoHzn4xyYqLwMwvRRNADyPXHCxAHpIv/CkbpaN81S/lEeQz1k7DcH7m/fW+V7C2zeIc365unSkvKNc4/61fx8kBKwyKAPyE/o6LWjnvpIIBmmW3rB59yg8kKrVoOiunkOAHXL3+eS+tslycT1QNXu4DS4tNjGNFbZxDuvsTuvutAqFhtuFYNHW68AG6gqKxLzKFa4hWro3pilOpZXCyhqrRhQqSyxxRvrrGV6q30+tclKB9e63bA0VmbL6t0j115p0z771OpHLWG/POtE6xHATOlo93RSMTTW4ZVVtkxNo4PuB60zlCcxGAFlUmDYI5CtVKNRDXslL15eaw+ce5mVqGPce7fAu6piZiOfGxEHkvQZF11mp/3u97bEWuvZLy6/xcr0XQYzh5cQYc8sLS8wt8mqkdZnE3bTHw6y91970k7+6zm25JJLeqec3t5iNQLie66/xR648yEBaLnF02ElNEyvUGKZlHHPh9QKdQBYnxqhnue6R9C09BQ9Tb/0rb8Q6YakoC6IM6Tj0rLEAGMdGTHLtCUkYVkG8xQMS9/RsXPfxgswH8hvYcztmuwVxEAs9c0GV52pHktkJKWxwCsjySlWbFU1ZVY/rNGq62ttyLChNmLMUpLcFrOn73zYZoybbPeNvd9GjBj2jeX8v04RAHEFaMLPWc/6O38WKtjBiHEBqo/v4tKw0pIiADYGsylz31jOtY7gmJmFaQltnLUBDOgCjExxJfyOTvUvtQvWiACiHpPCJsxg/pLm0RumA2PKYs8t/M0yfWHKCrProjgjhhYxjIj658kla93rf135P4Bu5D+64j+SwumfjB+gvTJ1k/zSnhFamFmFgzmw8huzDfdoGcyKQlMJ421hJTfrFUolAA0csCcd9OeDDj7Ill9++YUA/TKVQe+dxcVlO+Ye5Wp2PumfAfrFyuinLV123DOfWELSO6CfVMYAGYq1uiRugyXpI0lGxLTxad1J+7xdjUnPS/RgUGmRQFUNT+9a773K3rr1Bhv1g41t5V/vb5P7aLgpqyqRhCmum41LtRdgFQosiEl4QZVaRXHcyvV+SmevTezqtVhRzEoL4j77ZHRx1h4750yb+uYbVjNysP3y9BMtMWyQtauhUQloIXWS8JetbVCasvZx2wxrkWQNPPJuUGm5jaystgmdLTY1EU7oqioqt3fvvN+633jfHrj3PqsTULmNeh5EpceUvhPOv9T+dOThtswPN7M9LrzWCpWvjNtEqb7QMGZS7paZTkOzHXb94QfZpx+8Zkede5rVDar3Dsbgc5VU3Vuvvt4+fPcL2+bnv7JWdZ5pUyba5PHjraN5mnXMaLIeZu90qxOpoVLQlJmXHLo67V7pC8xB73KN1M0DSlJWqlhKBZ1V7ZaUFdoev9jTuuuH2CQxxkrBeE9Hp3d4Oi7TWpH4kl0CgC7s0Mzh77Y+dXL1JCtQYygsjdlWO29rdSMarH1GC+qJdXXm7NgKq2XGdB88pjx7W7qtu7nDvrfaKnbbrbf6SstosUyeFo36t7YASrMIYPQ2oP7BK7/Ht/8OfnkSiCsutKlZFD2HZsYkF+7538dDXKtl8DxoEEzXZVpvNyYpMQSYAoyil2neuftZ+3KFMxU6dGUhVXiv9kY77MckPDb9oz+TtyB1M5ieG5PJXTEd4h8GQEp9zK8fkwnloqCQlEQzyybnfPxBDAEmgJkTDcLNSepL5JeZR1dceaWttuqqYZLKzPL5dgoHqKQuVpgH5x4twNciJX45XT5cVNB/d1qHnfLcpwLtjLWrcEhEPcZ8UbXU9oGgz3tW334oZtEroG8sLbSOZNra5GpLpGbefY19ctdNVr/y92z0Ab+1VGmlPkgI1IutTFIq3ztg6QahWNXnhY2pqVuV2NQriUAVU1Eo6VFAVa7wG8QoXr3gLzb5zdesaHC1bXrkoVa30nKWVgPzWlMYy9Q02OCyCvtQQDalt8vNRpg7GgX4o6vrfbyiV9J+k95N7umwgsJi+/ixZ2z62Kft7ttutyVHL+Wq7jxJ0RQXldrlV15rvz/oAFv2Jzvabmddohec/jVvGzV4nFEDzHS22h1HHmDdk76wQ8861sqqK13ygmhof7/8ButNltvJfzrPQTut8nR1VGDb3jLDOlqaBaYzrFmuUwygFzuvOkhYe9BlCTqVfncAtup8GXWYjPKLDblADb60tELV0Gudfd2210mnW8GyK1tdUdxGVrHiUB1CdTnTJq16gLkQRnt3pzU1t1pc6WAm0IcvvGhvPf6wnXDRGbb6Jus4QyiNl1i7mOnUrlbPUwrTgfwWJLOWauqyS8+6wBqq6u2OO+908xHh5+k/iOiruqhbziTvdv403AN+ATgRNHL3ufeRv1mENkx7CxqKT++l3eC4z4G9z1Djme7D7xy48w2MRv3VF4qpjUeTEQgTrdRXKeueqcL0Cx9gl+N0QGYX0eZ940fXWHLaCgP4PrOLDf8SvjYFcxDxkgeYEXb++x+4z763CqCP9jMwb/MmQD+TSp0eLyo6LvdoAb4WiXNtqIJ9dlFAv0Sq+yuT2uy0Fz+zaQLbHhXsIAF3tUCI1AwuL7JKzDv9alvKgAoyY5+2dUuqLrCEvkkIKMrEFZeuKbXXr77IPnzwJqtefClbYv/DLD54mMXSPV4RJQVFViF/VDlo6ANK+kGjIY4mFXSnKpOBY0wxrL/NKClLVZTYaxddYB89/4KV1JXbhpKYh621uiUlhUKA1TI19TYkB/rT9RwzBIC/tJ7DADD50BCJMqGG1SaO88KDj9iH195pN99wg639fQGYl+W8q4FKw+9+++5rK++6p+1wwrmqRGLyHNGOZyPKSkVj46XVNE+bbM8fta81ZDrswFOOtOLyUgdI0lSkMrn6r1dZUcVw+/2xx3njRTqXuKF/kt5RM8W0vCPxTmG75KLG6B1HZQZYT+nosYmqF/1w6ca3FFCnqJMWVa/G2j7hS7v4vNNtg1/uZaVLr2h1CntUXbWnM8o3cUBINmh9X7Qx0GW2fGON1Urtf+Caa+yeS/5iR/7pBNtki02NMxVID+MNM3pbrCMRtC8GnstUXkMLqu2ofQ6ziliZ3S7Qr6mt8g6cp/9titqZt2kc7Y9Hft/vvf5Ciw/3gdxHuJ0n9e+M3+xXPciZC7b+aMAcBxPA/IOwg+TPuAeaw3rrresLRH0m3QIQ+KG+vXssFrsp9yiYsOafMiNzN4tAgDYzXqTiyyUFNK2oRwKS8qKYXHSIw+zEs6TArFPSaFIclgoaImAezBRD6wUxXAovl/RYIvBOSv1PJmMmfLQ++UfxAvAzAt6sbwJm1qoC71J41E9cz7BMSGZ16Z/KZrMwTBexhIBOQMZXsxqDKkTPMG7XiMML8gR0pbZUdZ0VKiBgmXDdv/6VScofVlZlS9Y2ulrZNG2ahxLc3AkghgqKlTeBZXF52FkypCFys4jKJL+f9aRtSrLAamOSoCWBx5l6iTTk3kN8BM1gL5uB0bgc9JG6JalnsImKGSaQOiSF+ECcHJK4zxlX/flAl8JNswleWaWVV9ZIk6i3qrrBNmz4SKscMsy6K+qsKx5m88RLyzzSZjXshBo7YzKeCOJVO4BT9Sb67JOp062ptd1aOjptisAfCamtuVnpxyul7CXrRNekfrD5ZVJyaiC0gXhCXaonZUWlLJRbwCaep/9aCm1c7URtDSEAk1+Q9IPtHwDGYTfvfx+c2q0EtFmuu5+LnuEncv38JnNOfvv0uy/J9hZh5h6za8J00qG21FJL+arbDTf4gW28yaa20UYb21ZbbeMzEumnCwr4/Whi7uq0QD1CZVWXu10k6kPNUScFoBjvw3SD5A7QzuKss4gnnfLMIi76OIAv2LcyMYjlGqqsRkBQKS5YWFJsQ8UIKgqZUaKQ5K8bEBPQD64K58FSbqwCBjq69AMsLFSYmHqSCp9UIIWydqBXYcTiAhb54z0SL8yDQkPSntDVYZ91NPtsnqQAqbJIDEj+ZpLQCUZDnpQiaR5xG9rQ4DuKNjVNzXmaN0UhMbMIplgiqTcaRBpIpBnm9llPxib3wcQKrIS9xQXWXmj6DLBUMCJCZluEpLH/iQMwjgv+PA/8Dg/8t/7NZAyAr8qEDtNYUmCLVRRaXFoN4wzMIOrp6bNmaQB0prbm6daLRAOzUvoqmYetPBBWf2JQbEpXjzXrW4Ca8iJaGBxmJKgQJkMaPKEiBYEqjZYB86VOy0rKfAMt7LzYR2FoecrTP59og5H7FvKOx03Q+iPmg4sYEGNRMJfeHMPAjJNIdIerfmNKWgSarRMsUI/IZFL/FNBvFdjMYIqkioBVXgzItvalfIB2IPEEpjC1u887PL+R+kt10ydgri8TyEvCW2Lxxf0wglapQ90CbykN8hcGioeWl0kaL/L5/0MqyhxMOgVE5YVxq9XzwaWlhr5Aubo2IMeK1rKqakvHwp4kwe6cdSbSluq2SQlJor099nFbs7WpshqkRsEEJnS12wzMD55WUovzqnZOXVhZ4YDGiL4/5/W8yEFXaW3vFKbFrb5xEOjooUVhQvgizeMSZtPETJkBAPPpE4ji/MxeR1Diw2G/T7l9kYHiEMoAipINcRWohoc0GVxgqkWqs25pBj2ZlD9WKVmKvOsd5rXJkycp3/Kn8uTrweWlPq4zME5+VzOFU1pNSgxkUFmp1ZdIg1LGEj1hfximcEapgHhWFpc0TyvSPUQ4PpgrjSJsxkULy1OevvsEXgTMCPe06ej3P5MWCPTTBZmGWUiwkKQ8MFWTiKOZH2UCDsC3tiQM5g4ksCqlzk8nh/imQlK+MNjeGDfJxjc12SrLr+Bz46cx4CjgcxOSQB8ptkQdHymesQKez5AUyMAtialirq3es2MnaeNxoWsJMSsV6MfFDhgC7JKqN7VHQC8AahbnZUpmrxhBmwAPyXXFusFuz5/c3Wmftrf49MSw0CWAdDSnvaiy3A8VYeYKZTk/lTp9xnTVVMzqGgT66CIkEhB2IPZkCyjN2vuVUV2RgFYqJQOprAdws5CyiG8YAId2sPtlUUmp+3fJ278N34dq5j+eE27u6mnGCVxVAV+2Jqy5l9+qO8oNAFZaSQd79nw9caKfvMVCLqSalNzcCMZaxwlCqovG0hJbTMyRdGJK8t1WpSUxh79dzLZL+QrplPYkqT6kMph6ktmUTW6d5oNjLLhhRTPx5ilPeQq0QKAvkU2o42iwSMRUTebrVxbGrEqOWTMpIdK49l4HZ8eeHMmbr9ZlaT9E566UGM/3GbkPJ022qZK2Fx8x0tjKlemA5YUCVYXH7KAiSZVfd3TauI4um9zVaz0KC6m4VN/WiQkwgOtqFoE7qJkVCyDb2ExLGgIz0YmZPTmQQB1gJLniMPk0Mn1Sz5jTviyzeUor9E7hOTDrBf8RqPxiFuGgj3JJrOw/72/xNw8COJklMHHSROFo3Moqq0K4Xj4eKDcevzDeasU8Q3BZKxPwVqVYmCZJX6Afw4al5+xnT/7TMaRgTgFinIBvQlghg7kbHvV77NfcM35P7OwVCKedsTpPyH0QNsUrsBnSMjjDmG0dCqRR4KfEzS25QPsRAN8mxkpbKJHfT5pbvQ6wxzEHmw3uYmL03cmE4uTEIgWmf2gCmOQIk5rCTju5vcl6xdSYO83Ut28q4zzl6X+NFgj0YwWxf5pNH/Dqb85hKuaErj7rSAUQiQiAmqTnmGwA8Up14nJJfXRjxgQSkgKZHsi+GZlEyhYTwMRY5CNQqBbYEVerwKM3N1iM6aFCYQwRoDNHn3AYeGWGD1RYIHBF8heUFNfUWUbPmb6VUTyDy8qlYYRvYAaNbD9QCOPQtz4QHLPhFdVuUsIMNDu0Yd5R3KVlbtdnYHRu4NefXFruS9iMaTN8VsqQmqqctD4nkaZomIdQxUt9SlgqlRLoh90WIwJgObaQsGtqObmsXzPgY3czbwY4qMDLEo3NP2VgHKcyzzJQzrxYefUZTNJ8YmKuDLQzUF8jaR6zXqAQHsyCGVlTuxPW2Zeypm6lTZXLgH2p6rpYwM+qyJjqs4ftLoox8wR9ozfT50wPAtvJG9tJIN2zuVf/fOcpT/+LNHDm2gL1iHi8qHZWx19IUkeuLY7bklWltrgc0lmVJDhUc4AK6Tkiv1NP7hYAAPjFeo8pCGmff5h4ypWhmN4xkyQrKf7ryVNdaxhcWuK7dTJATEhoBhHwY98HTJhBRByAK7OG2ISgQu/crKB3jYMHW2FJidIs5tLFFrMCcwYrBSRI+DAgxg4Wk7RMHG771x+MhXtWyvIbodRBFAlY4FdVU+M7eEKROWZuxDREbNOtrS2WxSQk6dylaRe3Rf0uvSrXVuz5/FCYaEbJnm7lI2XF0iz8BCj+9F4p1QfSAtIJK6+s0G+aAYnEfRtR/mQjJsZZYiWKkHCjtARiJlbchpUVW1agX0j8RUXG9hQJpdFxWJ94jEorv5ulSTV3JXw2lS9i0TNmUS1bW2llYqBs25AV7+iTNteJeQ2mijfORva4YQH607e9PV0+pTSn9uQpT//DJOEpybzHWUT3m28SQM3WtReGULWRhEcI8IcIFHyhjp4h1SEZlgpM6KpRRJ1KLykukzDdwAIuISiAirWnXt8PY2dIhceKtky6z5qmTRWos91DPMz20R/27jZJkK19STGCYDPG5p5RdogLmzyDhmz/AOMBxJDkmSMel1/Ao0egj/QOtAyShF+p+Ph6pCT7iiK2wiUk8iaJVu+wXXs+oozoB79L9a5CIDh16hRj+91vLFG9Y7XpjOnNFuNQbV/8Metdf3JmEL3URSzQmtvafG99loXPrDq9w29aUj75QgvwpC8EDSovzk2xzT3IEeGzr9L4GS2+qKtU8bO3CLurTuzsCgMQSk5RET5V4Kp3H//ARlVIYCEviaSYh259MVa5wlBcENI+Yyr48llVusHcE20TwRkAGcXF4puZZZKnPP2PEX2+L9kHfM628dQCgf6iEp0UgEAKBST7BIxtAgekOyw9DK4i0ZMoumpbb8qmSPoDXGsktSNdMsuHufr1pUW2xuAat1kjmbN0GfBKdnZYXJI+OWXGDXEg0QPYmJPry0qtVOK5A53+K9K3jWUCfIXHoC5z79MZAX5JscVgJLqyT0yyo0sAJOm1vMpqCgWUBSlnNnWS+CMiSMYDGNCd0dvlpiW3b0ek+NBoGJRkOTir8L6pCuKxQh/EbZo+w8pqqqxE4EkcXpD9iJ/NAtKk4uI9ZxTUCTzbxDCgRvYAwSTmHyNpx6yjp1eMk02lYA/+QjQg4G+lrJX4WIHfhs/lKPsW1eu01jZLqRwqqiqVy2C0SwiMM0jnqqMJ476wPgF6gQB88icf2fTPPrWYgJ5tF5D2SfN0lsmLWbOdLucGkFZMcEUqG0ZYulO9Xq4h3sB0K2OY+BSjGP+C5ylPefrvIMzNEok64vH0bAcA/L+CPv2PjopULzy0cW29Nr1XYCwghBkAwKzYpWO39Ehql0MAHFVd5lpASyIZZsUonBHsrMj+O10dM6fmYb8tUsDseU9cyHkO/vpjplCZQATmAtNBW2BKJ9s4lIuhED8Dxh0CfZgDz/VZDjOUZo6q03dlcUAyPO8TWLHBGvKqk78I+WA66YetzdYsaR4A4gMqoVMSdrMSxfa22NTJy7ypwCZOmODHNJZW1FhhUYnwLeTIgU7/CDmh+6nSiDzb+g8c5mykHjFApm+y8RMR5ZInhhWz9h7WL0QncPHmGxMyB+G7LSHtSYwZpssDReVpYGdUyrxCzNIySSsqK9Mv/KjMVdAw01YxsrG33GXtUybbsw89KgbwuU0fN87ap7VYrDjuWhczeD6ZOsO3eWB7W04Mwz5FfEgx/PlAO8mnAnVDG2BvFeyY7GqYpzz9r5KDfizW0dOTDpt/5ej/FfQBCjponzrkhE4BvsABW7tDjgBheGWJQDVm07v7nBkA0qs0VNmIylKfHglYM7d+tJgAq3EBbg5TL9Iz5nBzBmdGQMq+4mzvEOJjEZgkehUAdvzx7d32UXObzWCfCwEz75wcOQSW4gosJoLBYP/3VAtnS3QVa3ETghObtwmAME1FRHyYnVqUhoTAua2v1zpS/TUrMTu5lHAW0w6nTc1rsVVE7MmdTPZaSXm1sYe9pzNKl7swoI1z0NVvABbQ62yZYXGBek1Ng56El7wvEvMoMJVXcThVKMr7/BKxdqiMv2rr8bEEMJ9cpJR51lMwdjJcdTSiTE/FGIuYBeWMj0GljMpIzFJaSInifv0fr9jUCV9b25Tp1tXc7NNZmcc/qrrSta1pHR3W1tVldTUMODPWAjsJ6Q2LxMK4jP+W431rW5v/LmUVcJ7y9D9KQTCKdRQVFS0c6As86VtR/1pICiDJqUpTBA6AFAQwIx3XlsT9YJXpcrXFhbZMXblH2C0QHl1dag2lhbaUwAS7PKaVYmkFmZ4OKxZ4sC0pi4G62zvcdMGHSLyMEbDxGaAPk2iXJN8u6Zx7TDGYfiCwv0hMIQz+yo9AH2uYDxSKmJIZA3AcdMI37Mbp9vwcCJFWgCg6tR/lqi+dcuYR3knjUBzsgRMd3u1gOBfMDTb4jJ/0w4ZQHMHILn5RXBHxC8ZZDCDqR0bVVFuktCreDmkanBfQUN9gVaXl8hm0pFQ2Zq3tPRYr0nclzEbShxEzmxsNfKUwOvrSvgKY8EhpH4AvbahDdeXbUCgd46ZN99XHiw8e4toU+S+IUxY4AfuSox34y+trbdioMZZWvZRWV/m02vY+aVCxrK9GZjk8kj7aHOXLlNzCWFxCQJ+Yu5iql5XKW+VA2JjEorLOU57+V4k+JlJX6ls40G9vb6/XpTYCvIUh+iZTMyd1ov5ju88ZYPSiAPt1d8ZNA0MqSn2gl4FYjkykA9cJnJYXE2Crg2J1bkD7k5Yu+2rSFKutrvH9KwDKdE+PbwdAzsAqZvhUCVgABGaDcKQhUzXLBdhI9YCRk9IGSLNFA7N0HKYFLC6Jk26F2Sswio58I/5aScoV2Pd1D2X4RO+rS5CkAyA2s6EbJqAImGAsvg8N5phQls5O50LJZNomTZ4sf5LL2YKBqaEe1awPuOPMYQ6b52+QlIGRJWJm0jY6ObWnpMgqJTV7A1A4pIsB7/b2Gc44MZnkkj/f5LHzjRyl15cKEj7nHlCGzMVHA5jQ3KraZapliXWl2E2UaZslPttq2BIjrXbE4lY1eIStu8VWVrLkkrbCppv4XHyYZpfKmnJJSiNi3yOmbmHWKdX3NaXVs9LQj8hdZXG5dbZ3SeJnfn9o61HZ5ylP/1ukHlFQ8HldXV1r7oHTfIN+YVVhmcCtJAK4hSG6HpJ+KptycMxmGdBDZZfKr07KfjzL1FXayg0VbiYBlHy3R/05QCqA8nix1ZWW2uTuHpvQ1uWDhY1DB1u1gB/UzfR222BJk1WFpW5/xzbMebvMpulNZXw+PjNvIMC/QkzEpX4BFatBsf0zoMsgMAt7OHqPAUKmG4b5OCH/zO9BSwjPZqdh5dU2rIKzWTG7kN+MMwAWdw2uqLKlGhr1bdjUjZDmBkkAFdM1w3mccauoaxDDyC004gM5wmSMojMt4NVjCcZWrbxz7nBvd7f1tLZaZVWlHyrN4RV8w86fPvXVklZajE0/zE6aSzZmEfH1I7zWlxXZCGlf1BFjLzBzPKKFVau8Ad24mCy565I2w7ayfMiqac+z8rLaOmvahptsZGndx6urrXLoUDEk1mmY1UjTYyC3t6dTmk6fFZaWqB4rFHa5tMEWa5GGV6S6QeIPbTLY9/ukafR2iVEoPZ0dHXq+8EJKnvL0X0Bz9Oz5Bn3BYZUupYsC+pBvtiYwsALJiOq02MiZMdMjSXqVxhJbY3CVL8cfXVNuKwj8OVQF+RHLLStxhTXW1J20TqHcMGbiKD1VAgyOJmNzrT5J+sUKq04SLFsvO8sQOgqDrExxlsuPi5BIve6UKDkGikv0o0QaR7W+xe7crbALxAjYFY7zZrOcLZj7VlgnaZaZPrODCsFh3kCixqyDpgFjgUhHdXGZDaqudWkW+/bcIT/4BfTbBNyFYl4VdfV6RlrCe4a7YVZfJbI20Q+NIUZzBiB1xA8g6eto9zNAfRCUfMAlFB+MtLej1Y90Y/572KZg7umAwle5guJ/XSoBdt182dbrM67QMqgfzHJNkvrbVF4xgTXaSUlZRfhOjuInGTDxvmRCzIi9w/U9mo/CgXewn1KtHIPkbDWbVn36YdcKixW5Lb2d0hzCPv0+dVP5IWzGS9heoreTDaoyPmVzUdtrnvL030bzDfqxVLpScm2/ieILTgAwEnefMD+WQRrMWKckXnazXGNIna09YpBvNVokabVa4miJwG7JmgqBiQmQg2mjmYFaaQqLiykMqyiy7k4BW2WVcZxekQCWwzKaBRR9HPBdkHSwt2TcpX4OR5F4KFQWSCpMtmrwPXhygMksIphSZxKmJNAWOCGrMvUv1ZPwfeIBVHICyBGUz1zpR/wCwLqZBaQfbCvRxzRFxTOlq9OmdXcovdVWkEz73jfzogj0u5iBI4m3nIFMry5mIintwumPuwW6vQI6ssA3cmW8FHGoSFaAyqHMRSXSdkrLBbi8FANTmjra23xbBwZyvUZnz8bsJA8UE2XJlVQwa+ed6V0C3zCQWl0Ycyl/OjN65BiH4dSiAqWdxVmsRmb9QoMk9pnxeZzSrBi8VdrkxeuArbE/b+u0T2a0CcA7PdIips7qD0mfc4nZxqKlt8PLlT/YTlVJudUXVzqjIGzXJkMkecpTnnJE/50vElBUSfUuo5MtLIGPTNcE9JGyAQbswMvXVdl6Q2vtnX+8Ym+8/JJ80slLJQmmfQ+ZkfVVllYH7mB8VvEvVVtui1dJQk0l1ME7bchgmEWJAEYStt77+ZgSGYsE0DUCFGztxYUCp552K5jebBkOBm9rtURzSziSLyYZsSAtkAhpJIuYZUoERAwecqgIR/lxsEHYeIwUsrIX8wYy9+yEhI8ZC5BincCk7k77rLXFPmtrsXGdbTajWKCrtHMeKH7mRoA+2yh0dil9aDhVUrQUJuMgzWJKH/bErTUmRkcaCss84VlpJKVKM4PDPT1ifD19krJLPA+tXe1uQmOOPhJ1R2uHVYr5cBbtt0nDKDfUOwuxfDGUnjHewiydIOGHAfDm3uTM6bA9Dvphh89i9idSeaL1MINqJila/LL/EVtjEBF/07ul4fT2eRgd7R2e75Ics6Bs2RyvO9nr9UR9QbUllTa4rM7KY2IwfQxYhwV7gSl/c/7ylKf/JZpv0C8oiNWqI5Uxe2VRCCmT+e0d6ohdAgi2S/heXZk9cfetdvrhB9krzz0vgC62159/3n+ffsQh9tbTT+rLIGUvUVFpdcWF9mVbt7V0c5xewmensDgL8w7mllJJgpVFxdIEKqwEM4Ry2fHZx/bmbTfb63fcbu/ee7t9NPY+e/+Bh+2rdz7ybZUpChiSA6viYbbPsBppEGImDnqKh3mRDiECnbJYkQ0qrZgDTwAbdtrsTDE7KewiOiPRY1MEwkio7BrZISbDdsStrbONr8xGQdLvsR62SygrtNLqCmU/azNScfukt8CmffmZNf/jCWv/6HXrmvixxdmWIJay6SmmhUoNaJ9uqWS3VdXVKay4tXW3K1QgWmHrv7TUg/raGl8p67t2fgOxNTLMc5SYbZCeFYYcJp5hFcW2jJ53KV8MKKPdYL4rZ2aVyqxAzIC9dyiLdjHNj5vbXZuiXCDMam3SStoTobwIXDKBx8Ngd3tHp9JvVl/XYAmV6fTuNt+CgdEU3sMkGsprrVGOKbs9nd1iaG1eh4zJQN+SvTzl6b+YZjc/QwsA+oUVRf1mqiwM0c2Z5sfZtky149Sr1QfXWcuU8Xb/jdfYZjvuZL/87SHWNHWyXX3emVaUSVh5QcruuPDPNuWzz62+khWZBfZhc4dN6uyz9u6EpNa0JNbKnE2fQeGs78s+sqbcB3A7k0kfSG0bN8mGLLO8rb7b7rbST3ex5X/yM1t+261ssZWXF5YLOjgtXWGzWRhDgkMkIY+pr/VdMQF5ZgRxmIdjlUqNbZt7fGyCnAUCtIhvokA/yMMRBTv6kpU11lha5tI5zG/KZA5S6e9vFvE9Uzo5QzcmSb6knMHtrI1PIOuLQXVOtxn/eMneuvB0++qea238E/cLQONiMCqhWMaWSrepLLqsuq7WzTpRrVHhdezWqfAbamrCSt3waq6EJF4mAB9WVWpft/W65tIuVW1SR58tVl7iC+d6cswQIGfWjc+CEmPrlGYTV1591pHKFRNPc2/Kvmrt9LUQlGV3OmGTpUVhyw/shHIUo9E9G+vVybESu1b56FV7YEEd2kqf2g/TaAdX1FuNpHzaZVz5n9I02dra23y6JpL+vMo3T3n6X6A+CZcDab5BX5J0ySLvWKj+x86M7XLDS2K2akOVVZQU+Qn2TEssX3w5S0hi+/Lj91yC3/+YU+zXJ55pBRWlNv3jd91UML5LUrSYRp00BKkdLn2XcTCHgJ5OHleWAJl4QaGbaHyPHUnIFQ31Fq+SRlA/xOK1dRavqLFSSbqVFYC6L5lycHMBU9jTozjYLqCyplrIlxKApvxAkiCBEi3SetIBLiLuevQMTWbW0wBmw8urbHgFYCtNQtKvOJQfOO6B9ffcjzDvME+9snaYVdYN9ummrOLNpgps8Oo/sKV3+bVVD1vMhq2wqrV8Oc41HStMq6LNJjVNl/QvgFf648oXgIj5B20pJcDNxjPKq4BS+SG/JGFgMnjO+8Uqi2xCe5d1KO6kyvOr1h55TltFUcxBnD11APRulRm0pBhBtxjWjJYWKy4rdfNSkMqz0qoKrCXVY59Kgh/XkbD3prfbZ5LMGdCHWcEcsukChWe2QoMk+GJpDPqcow+JA+s9JrWykgobMWgxG6S69G+QaJQBxkn6pDUE0A+Sfp7y9L9K2UxmDtRfRBRfQBKIsGXuyLJCW6W+yufKs0ipZshIaxwz2p675Wb78OXn7ZkH7rVBQwbboOEjBYySWPVdWV29b2lAxx8qoF5a3zM7BCApLw8bisUKigTK2OHDcn38ZwXW5QL9okENFIAxRx0AByQGFZdbuZgF4Ica5AOdAkdABGYByHnY2HcEmEkBGbtCxnQfzBK98sc2BDOzJ+AiHbPgk2e4sgiAhIthoZdZaysDkUFKnht1dnYI5JM2cuXvWf3QYa7VFBUKrOOSkrMpKxw62BpWWc8mvf+xDVljTTGpQisRrLJXzctfTrLignJrrB9kyQyMSAxK8ZKW5vZmYXa3lRYkHUDZF3+iABjonI2UsAZpYyyYwzRTJObR3scMG9YiFIl5s/CMldJhfQWD9MOljZUVFigNvX5UIzOEmJ4JfybArCXt85dfsY9eftWmNDcr/4x7iJkpLDQs/JCOIWLkVcVFKuNuaSOFYcCZso0VKe5qK+uN2bsvvG7PPfOsg3wB2ozSm+kVxxPzoR7YrydPefrfJQlS8VjYzrcf/f+CvqgsnrUV6kqtsgTJU9K0ALiwotw22HEPpbHdbjrzRGud2ma7HnyImyamj59gw8esaMNXXk2A2WcjqytsVE2Fr4bt7ekVULPcHnNJOoCtOjsXFkS19aYtno0LwwutvHaQNYiR+L73ApD6qnIbVFVkX7zzui9iisdKfKaNcMthB+BJYL5REWXSikRAz8lXABPbNU8XqI3v7vSN1WBKMAbmhrfBGBQGmktYxMw9m8vpW/lDomXBFxoJGgTStKPrXKijrd3TVD1kmMWLYGSkXaA+bZqNu/cOm/DQg1ZaWWLVyy5tDcuvLg1AgKewehM91jFjimWL4yrDOoFxAGf/XvEhRZMWNLdJ7d02tStpU7r6bHIHTDQQyWLLi66+tJtz4oyX6GGJ0u6An0j7GAjgismOLS2Yu1+lb5oTKeuQVpSQVlZSKaapb5yoHtV/XAzrvcceshevudZmfPqJT62lIokTB2tg+2um8k6R5B4vKVS+FW9ppXU3ddjYv99tN156tT1w/4P23kcfWXtPp0pTgetfZ3eX8pfyMR7fc+ifSAgFLGZjhhlahK+mzlOevrPkJs9puR8z6f+91TLQVyfAZxZMWn/8TiV7bdgyq9qBJ/3Z1t10YxsyepRN+OJre/3FF+x7a6xs2x10mFXW1NmoqlIbUclpVkHNZ9GObyqkv7RAx8cbCFedvrWvjyxbWoI7J2x1T51sHwkkW959x5pefcUmPfecvXrvffbCrbdbd2urQEWg6nADAdgZSbh9bq7xNWQwAjEWwHOGNIhWgDWdtM/aW2xSV4dA0WxST5tN7mpVnhBrQ0gB1DEHoV3wQ1pHaUkwPYgRzPQwBxX4HjLwjYr6Gs+jHySTLJLkW2bVKofulx+ySa8+IyYj+VnAZ+w8KY7X2d1tvc2TLV5WYOVikoInY6tp1AzKndXFbcm4zUgV+9iInyWseLpTaR9k1a2DKOYxngXNBRNRzIZUsMNoWG+BDZ/9dtgltaG0yDfBgwmjFSTYxbM34WMRYT0EZUudF9gyG21uG++9t9UMqrRPX3nCPrr/Lsu0tyttKhNnlFlr0veYixLSMkg72zUUJbMC/Dssniiwg35/uO11zKG20U+3sIRCTbGLqtLTxqwl1VNJcYnVSTsMNK8ynj/CbFhSXGrt7R027suv5MZZWyvpjTkDQMucG/F8Xu++jfxbF2AW7vs8/W8T7Sasf8lOzz2aSQsC+ovWc0Rheh5bJIe91ZnCx547mGS6m5vs3ssusecfe9KmNbfYc089YZefc6ZddeF5EvC7rYgFSpIIGSgd38HAH1qCAEt9gswxP58kZtT5uyQdwgTIHLN5SHhKfhPJHl3jlimpsBJm5tTWWuMSS1qp2/UTikPgSCejw6lDs4VCq8CHzsdK3bqScgfAMD8/rMjtSWZ8u+ApnR02tbfDz+N18nDChavzo1zYceUlXlLsg7nhWfgkoqjCpjVN1Y+41TYO1jPlUanIFvRhK7KiMctYQePiNnSdrWzkZttacUO9ZZX3bEGRgK/PetuSVlVSZlVVFSrvImlGJa69kJeMGGKyNykeUWy1YkCcS9BYXuxTMCd2SlOhwPQfwO6ke54x5sGeOFObp1kBM2j0moVYCtIPxSHdLdIKuvSiVPVj8ltcVu55VswKiHJV+atueru6xRAqraqmwaZ/+Il1NDVJCwD08YaWlbZuaQymvBTpeYHaCqa1UaMWt47uDvv4k4+srX2GygTGj/4lNiVtrK8zrMZljKeqksNtFp7ID1OBm9UeL7/8ctt1191sh+23tx122FH3u9rRRx9j77z9rp/D6/UYkW59VhRpwvV/9y3EWAQMhj6CPsjCPNLAeNY3hYMWQpzBhe1D8L8AUefpv4wyAlxp6CxLn43mG/QFQouuK6sBZoTSzDIZWl7q0yJ7UuyBXmRvPTXWPnj7H7anJLiTz/uLHXP62XboscdZ14wWe/rO2106ndjdY5+2dDswCWs5Ecbn5tMp+pDIJTlnJf2z/J5ZOMBkT1/aunrFYEaOsrV/vpsNWnFlG7rSSrbMmmvZihv90DbZ7RdWWT/UV2/6XjTqPOAOIEKPYbonUn4MiVeR0pXDE6ZtFlpdWYWlJSZPS3bbUlV1DqJuSiEUkFL/OJcWZtHex9kAJpBQBxbn6OZkK4GjuqaeziI6K0xs4vgJVqTw4w1DfYZMuZ6XyPVOmGhTxt5j6emTre2dJ+zLR++1bB8SOuEo131dlhTjK1ZaykvLLaW0sw2Cg4bymFJeUyqvsvISG15dYktUl/tYC6CfkHTtM2lUNyWSYstLy6xc0npVZYWYY4UP5L7y0APWOqPJmoXJaAODxTSw66M1TJYjHQXShhiMx7wEWDNOAhClu3rtHUn2L91yvTV98YVVjVja1jrgIGscvZSvegYm3QYlyqpt+E6kxUV6VmgZ8YT9DjzAVlt9VTv36FPs7AOPtYkff2XV5dWgHgf3+4HoMMzqqiqr5ShIr83Zy3d+yLfgEJg//NDDtvPPf26/+90f7NFHH7VPPv3UvvxinL3wwkt23nnn2S4772oPPPDgTODHsUnfvffea4cccohdfPHF1iuN59s2f8N8VlJcZi0zWu22226z00491Y4/4Xg744zT7dqrr7MPP/zIgR+zVX8iPsLu6AiH7aCBdHX2+E6ztOLCeLGHCyPx+p8PivKRp/9c8vorULdOZd/OPZpJ8w36CmRY7nbhSeDHYN+SNWFDtT4QVR0EgOmR6lxcUW51I5awIjVSAGalNdayzX6yvTV9Pd76utpseu7AlariQlf3AX1mhpSWlQjwBWoAmxCrL7fLZroAuzO7QfZaeVWZjVhicRtcVW5Dqytd8mUFb9u0KdbWMl2YgXTNwp8AEoAZ4FwrabFQgANTSXR2OzC2p5A+Y1YtcPriheftvZdeVvq6rKaUufRMUSwWwAGySMiScVUBUwXwH7ROtw4GRBVuVnnGfOOdc0D/ojyYpTN50kQrKC+37opGa04KGApTfpg8g7iZrMBV8RWVDbP6kctYrIgpnRkBQ4E1phIC1w4rVxmWlrOXvSoacZyw9cfgeVL5KJMUjgze3Nvnq2gBXPLKgG1PT4e9+vKL9sj999ijY++2h+69zx5+8GF775WXrW3yVOvLhqMoB5UVuQloMlsqq/wpP8C9W4w3I+YytLHRtSJMO2h0HZMnWdu4z2y5VdewdXfa2YYvu7RlikpcA6Mcsio3eGaVGDkLqLt6sOmXWXFhCXzDXnn+ZXvm0cetrrHe1tt0Y6tvGOxanTdy1RmLudj3h7N/K6urFCsMeEFIQoik5e6uHjvttNNtzz33smeffc4GD260Qw49xG67/Ta7Xe6mm/5uf/3rhR7PgQceKOAf698BwH3SEG+5+Ra77LLL7e6777HeHs5NGFDJOaJ90B5SEij+9rfLbedddrGDDjzITj/9DDv7rHME/CfagQcdKO1iBzv11NNsohg+Qg6ENopWc8EFF9qOO+5ku+8uTUT+dtppJ9vjF3vYAfvtb7//3eF2zjln20svveTaA2l0M+g8yJmTXocJEfNmVOQH0xZmNOo7T99FKkipjibnfsyk+a2tAklPVbn7hSeBIGDKvGuW3TNYJ3ilr1qDJL5srMraOlg5Sv8tsLa2Vnv3vbessnGQr9ClMbKB2uICcLZB7uvudpDH5hpTg6ahptOSFhM9VqnGHcsWux26tFCSX7FAdsIkm/TyczZu7L324g032FPXXGkv3nW7dTQ3yZ++VWfABEVELFhqFGDWCzjpr5gnWro6rZnzV5WPWqWHvTTHf/S5vXDtHTb2vMvsnqtvsHGvv2Xplk5pBMVKc9gPCMAj35hLGJz06aUlRdYpzYVtgwHi/oRW0NHeaU1NTVZRVW1VtdU2qTttn3UV6pte++TuG31getSu+1rpEqPt6+cftVTXVEnEBTa6UgyxvdW6BPpVtbVWjqag8KolsZMzOitSPmBRVlpqnQL7pq6wMMpBROmkbKdPm2EP3DvWnn7iCXtBoPeqGNuzTz9nN990q7W2Nll9VYUNKVUexISn9agOQ9J9MzcOpG9pbha4ZHwHVC8/RQ6YJ4XcRarPGdPa7bmbr7N7Tz3a3rvxBmeabNmACSqY0krdXJXoavdptcyi6uzosgvPOd/ee/UD2/PQA2z7g6SlDaoS8xeoKvy08tTZ0R2YRmWVmJryTONaAGIWEGa3c/90rqTssyRBd9huu+1md955p4Pn1lttbT/abDPbdttt7eCDf+vPN9vsR/bII4+oLlNuZmFBXWtLq5d1Y2NDEErmCrRZK1E+W1va7JhjjrGjjjrann76ad8cb5nllrVNN93ENlh/A9dYvvxyXI4J7W2ff/aZCyTeKsXMOQ/41VdftbfffsfXrCAMffzJJ/bY44/bNdderbD/aNtt9zMxjVP9tLYwlXXO9PAcjeGkk062Qw851CZPnJzzOzsB8sRx/30PeL5ZFU868vTdI7XBOTB+vkBfDVaYkEVXXmQC/JCAmyT9TBOAgQaZVK8tu8E6tsMfT7HBw0ZYKi0glJ8eSVsNi4+yNbf6mWUKOIQ7Y6Nry3zRFeDcC1Bkkt4w2YwrI9BgNWpawEwbRMKsFdjVFpVZXAwgIYmWDX67Jen31NW6VtEwbKTC4SnQjLSvghIjqpOYOVzAwQ6VYZpmylpamgTaCSsrLLUqxdUriXiNXXawLX53kA0ZuYS98+Rz9vJtd9hjF1xqL195s3300LPWJ1U7zF5xzuH5RULigI+url43KwGK/Yl6apMW0NLaanU1tVZfXuwLwVqThdI0xERYmKT0lwnwB620gpUqPy4GZ2AfBdY8daofDl5XV+cMBnNHQgDqzEXxpwXUYBBaAAfWsGVFiBeDGHsX9dhwlc2xJ59gJ511rh170ml2+HHH2C6//b1tttseVltfI4ZYau19aWvzLQ/8cy9zxmxg6H1iPIBetcqwnNF6RZFWXS02Zmlbf+edbYmVlrGUNLclV1vTvrft5lbGuIrPcCKwmDSHbps4o0USd5dV1LCXvlmF4tz/9wfZCt9fxe6+6Wa74/KrrEXAVKbyhIoLxOgZBxDqA/hhX6E5wW3epLqRRnHvfffaJZdeKnArsOOOO9YuveRiW2ONNf13oq9brscSEix6dT9s+GJ24YUX2rHH/lH1HDQ71lYwrkT+mVmGnd0LYADxHM3kyCOO8DED9lracccd7MorrrBbbrlF2sTNduutt9ill15iW221lTO+Z5991v74x2OtXUIBDIa2xLtB0qhGjhxhF138V7v//vsExg87IN999112xRV/syWk5Z5++pl2ySWXiOGjGc3e9f13NmZnnXmW/elPf1J6/mZvvP6G4pjdnER5skjzk48/sUMP+52Pbzz8yKO+ij5P/xk0X6Avimcs08Dci0UhgAawntrZZ1+1d/sWy/F4qXVLKnru9r9bCeegVlX6GbYlkuhr6+pt8MilEUEEdPo+w/x4wAN4jlmip1tgblYiqSeJSUFAjC0+IUmLYw/p/EiNhQVFViRAGDFmlK3wgx/aiHV/aCM3+pE1rr+xrfTDH1ttwyAHRlaJIrPWSAqvKS22BoFMZYUAVWHTgZFGGY+oExNhSiiDySwMa1hulI360Xq21jab2W7HHWkrbbSuTX3rTXv3gScs3cfpWCHvxcpXuRzTLuPSAtj0jBlBmL36E+A8o3mGA3+xJLfuWIklFFdPtsfiFaW29Obb2LS3X7MPrvyLjXvyMRu65kZWWDlYYG42uS9jLdOnu5RcLyDAdMBulhzPyKB2pwCLcAFqZta09rCfkCIlgbrC4Ma39/lUTezMbl/XtV3SZEsya5X1jZZiszNJjGxMR7l4muWNMw98bx3VT6qz3QchOdxmqdpwCpZQ0RKSJF+/6wH78PmXba3tf2br/2JPG7HMis60PQkKj9rtU91Nmjrd2jt7rbSxzgrE6PXa1t9kfTv41N/ZvsccakNHjbKUpOty1Qc0qKxWoB90jjJ25VTev8mUMZDQFNkk7vZbb7dmaSp7772X/e53v3PmCNDTRrx2lEZ3pLMvIcZaZI2DGkMgeg7gt0tDQCLGnMJ1bsmgfG666Sa75dbbaKp20EEH2aWXXeomnpVWXMHq6mttyJDBktK3t8suu8w22WQTX3n+2GOP25NPPulMg34wYcIEFxDIK88QVIYuNsSWW34Z/2avvfZ2sF988ZF23bXX2fgJ471s+hPjBffee49dd931NmbMGKuqqrI777rLOlWPvugvR+SZ//1ISrUDxovC+EFoB3n67tP8gn6hGnw96vqiEB1lsqTbce0cyh1s3gBgt6TCj58Ya68/dKc9fPvddtt119k9t9xsD99/t9167sn21esvuMSaSsfsSzGLz9u73FYftkVgcKtYoC+skdRTlJG0L8DCRIQZiYVC5UUcFpK1tqaJ9vlr/7DxkpamvfW8TXj3VesSuBahOagoWGjFxl/1ks7oQAx+1lXX6I0atICsT5rJYAEMRinm4FcXSQuQlJwWIBSXKW1ffGFPP/CwTR4/xUb9ZDPb9A/7WEV9nTqH5CNJ0eWAoBwSI+sMujs7HGQGCF2iAmua2mTtbe1WJOlOCrnyE7dpkuS71MEGr7elrXbUebbULvvaiE23lIZD5hkQjvt5ue0qT1+NK9DALgujBfCb1YFZjzB9RpsVidmWV9f6DqDALAysUn4bS+PGRmdshOdApfyRvKzSXSCJfeRiw23ZNdcTKIt5uQe9k6sR4LMHvh8fqbpNKg1Fqg8k7j4xB+z9MTGQNx54wN6UY1xi3Pvv2Qu332Ljnnten4TN2/gr0PeYk9tbZvi8+8FDhlh5aYV9+t7Hdvetd9qLT7xg4z75yhpq6m3Y4GGeb3ZEZb5+u/xTfvUSGJCCA1DPHwHQH0uCfe31111Lwj6ORgaTgxisZVC0uKhEYZfOHCDtP7MGEJ4+bZo1s/ZDDLBIwks4lH521Ad0J06aaFdeeZUfAHTOn86xU045yeN1TULMhMH8lBy/h6gMfv/731l1dbWv1L5OfaS7Oxx8zx5ObNmBaY7KYEwjpTrEBJOQ0IGwtuSSS1ptba2vWOZ5f8I8OmPGDDvv3D8rzG43A6288kr24IMPhQHk+EApXm0C5q7cUsac2ZCn/xyaL9BXgyhUS6rzRrUIRMOf2tXn0jTb53JcYcb6JElVWlGpOmm8xOpHLmGLjx5jgwYPCfZw+WNglCX6zCdn2b/v5kijlhrNiVuYd8rUudhoDUI4xbRDu2QxFFs9qF3bBy+9KNB/yzrGT7SP73vAOr/43D548UV768knrJCSkN9yMQDJZw7qnX1Jq1CH9PECNfBkb8JXEbO6trqIMQbWGxRYd1OzffTEy/bF2x/58YSr77CZrbzVZlYzcpiKTeE67tAhxejolLpC2NYxOdF5BtLkKVPUYZNWWFFlaQEuH1L6MKIJLz9tnz9ys7W+/5pNfepem/Hea2KeSnOhNBuFne5p84plBgtjFW5G6OlyICktKpcW0eUHrXPuLNNPYcC1ZUU2qrbCQQv4jZXE7f2337PTjz7W/nTs4Xb5aUfYI3/7qz133z02ctQYidLlPq2SlONYRMZiLbAtI5DvE4MpLSl1k9tn0uTwy+ro5Tfc0Lb5/eG27Kab2uBRy9moxUfbssMHG9srM/4yq0lmrbe9XQH32tA6pVPhUJbtbR32yG0P2suPPm8P3X2vvfHiKw7GPg4iEOzu7HbJuqGh3kF8QYjppJxJ3CLArqurtZGSjFnzAQHSDz/yiB122KF25FFH2WmnneoDueeff76dccYZ9s7b73g5QwAoZinSAePzwdEBFJPm+dqrr/t3a621lu23/76+k2hSGuTcKJlK2Kqrrmbrr7++/waMx0+Y6PczpJUA+ph/qgTAmGQYYIUhwZhgiswm+uSTT2zFFVawoUOHiKHM0toZ4L311lvt1ddek2awsW266Y9s+eVXcGby+OOPB+Y/G4VxIRgLeStFi8vTd5DmqDinqId9IzU0NEjzLaxdEFV5IAEMSJx0/mp1II4ZZLkS9vzymgbbdO9DbbVttrVhq6xsK629nm0oUFh/s81t84OOscVXXVsNLKHUSlpUx4RhYK1FSpYOolbLLpAlfvhGTyxhJUJwDi5hf5xSgaHkLUUet+rKaltp4w1t2S1+bDXDlrJtdtjRVvj+Gtbd1moFAixOzgqyJh2BIwB7bFwP8Sr1ApVS5YJ5+BmQW78LilLWLmnt5Vvv9xlHWx2yj62yzY+tuLJGnTfls0ooMjQaKqBUaWJrYsrRB4zDP4U6J+i3Nrf4NSUJt1dgwk6XlmL+dbHVLTnG6scsa+UNg32+e5zTr2Iwq7QNVVzpLgbWTBIYs1fMprU1u/lkiKRItkeY3jzdB4cry8tsWGWxLV5TZqPkPG/yX1CQ8gHjYSOH2857/8pGjFnRvnzvK1t+1RWtK5uwqROnWFJMsb8M0Km8MrOKssokeyzZ2eba2aTupHVI06EMGKKtX3yUDV1lVVv8e6vb6PXWtdpRi9u4D962FQbXqv6QLcTcVUZMnS1O9KrKMzZI6cbwtvTqK9gOv97Zll1hKVtv4w1srY02NLa7ZkuMuNLTJSm/tSeYI5CIad4L1maZSRNm4DDNsnlGiwM3jJ0B4b/f8HefKXPun86zE44/0adxHnnkUXbsscfb1VdfO5PJMCsLQOQ7pr3Oa5Dz6/FfCcyTNnjwYPfXH4gHEuXCIO3WW2/l6cP89MknH/u7qRIQiAuQxlz0wgvP2Usvv2xPPfWU3XXXXXbSSSfZiSec6Ok76KADrVYaUhQXWkhT0xS7/vrrPe977723axs/2OgHLsXffvsdNrVp6hwDupgImaXEN6UlzCaaex7z9O8jaYppCTBzdID5An2R2lSsKMDhwhO2+MEVAq3SYj9ZyU+dUmeVGGcjVllBv8061dE4/SiNJC8hq2GJUW4iwauavlKQtsXY30VA39PV6o0O0CxWGFWlpX54OdMWATBm43AoOht4ZVIxK6mptd5Eh1VXIPkX+SIhDuUuq5U0rXumk7IfPEitL5wpMbUSWy/Rp+SnI8VKX5o44WYkiZfaatttbt/f5af2YzGqEWJgnh5JyiUV0kJK5a+AsYW4DS5jwJU5+JJ66XS6H0gOMMojnQoqEgNxf/Ifj0sTKe217mnjbcZHX1iHOnvjMitZ5RKjLa58jy4RsMeSLmXGiwutvLLcnnvtJXvgkbH27COP2wdvv6ugYm5WYsojZcDJZIPLS5QbtlnIWg3pVn4psyGSCL+//vetQpL2yOXG2FqbbGEb/nQnW36Nta3Yy3ZW+rmldpC4KyQdp2FGChezGznyfAn8333iYXvs8r/Y45f81R6/+Hx74m9/s46vJllKAbQJ5F0Vkt8RlVVmSiflViWpG5b27nvv2OUXXGyvPvuitLkwgFwpbcU3axPQMxuKvANks1bjzj9hFhk+fLhL+e3SMr744rNQz8or2tkBv9nfzjzzDB/c/eWvfmkbbLCerbTSSn4yGf4xxUCcdgZIY8bjXSilgX0naz3d4QzfMJ12VlnOm7I2YuTImWarHiZCiNhVFFCeOnWqM6EddtjJfrbdDrb99jvY7r/4hdJ8pgsA5/35T7aVmAZjPBGhnTz00MM+82ellVa2dcWIiWe11VZzk9Jnn31mjz/2mGsPsyjrC9aYxsz39I88fbeI/iZKqJ3MAdrzC/rQHB8vECkNLkXKTe1m4TwzNQQ1BSXWq04y9uK/2KN/+7M9evl5dsVJh9tl551td1x1uT160Sn22T9eEEAVS9oqsGGSTmskQX7Z0mUz2toF7mGTNbJSUSpVVn6ELb4ZGFMkpwoEegXUzEsZLtV28THLW5XAf+2ttrSsGEPdoMVsrR9va73q1N3MRFEHV4BKqJiJOlZpWYXFiisFiAIy2IDCBMQw1WSlPZRW6F1vrzW9+Ja9/sDj9uqDj9jbDzxsb975iL1x61ib+M6HXspDyiukfRTb5x0t9nnbDAcsOi4DYQMLFqYQnapVUVElQGMBm+7FzJpfed4+ue0q65v0sTW99KRNev1VZ1wjS7I2vCwuyTdtSQEuh773phNWUVVhna0dVirNaskRS4iRiukkMtbQ2Oj2fmXD6wWGHhPowZgzJqlT6Zr09Vf2+cef2rRJ4y2T7rG4mF48XqzyYFO1QqsQ0NKkcOVKWymJFIBlujst2dEpsK7xPY6QkilWpP1GgepS3/ueDV9+JRstN0Rpj4lZoSWwyR2FMbK60hrEtKZPn26FYkIVYsoMzj987wM24fPx9qOf/sxeeekV++TVd22F5VZwjY7y7OrtsK6eTjcrDR48yMtvQQhgHzSIWTCLu237ueeecyBH2qeu1ltvPQfVE0443i6++CK788677IAD9ncbOTuZhooEEJvdP+aioHGoxfi72Smabz9u3Fduovl28BRjbJWE3dfnzGSkGADxYeMnPmYKRfsNlaiPMGMHc05xcZHyNcjWWef7ikPaFJUuglFgirrhhhv99447bi+tvlF5TtqI4cNs2WWW8UHpG2+8Uf5UF/KfAxObNm3aTPNOsO/PJYN5+rcRbVaV1ZRoYDrb7KQ3/z/kNnEB5ri2Ht8bxXe2pJ0IXNO9XcbuiD/aZR9b6fvr20dvvOk2xXXWXc/3ZOlSg2MwaVAlg2JmH8/osnGtPdbe0eVSD/voA1qlZZwgJfBShn37BfW0PknubEnMtMmkOstXr75hr999n338/BP26HXX2UNXXGafv/2WOgISHZYiNWr9Q9ZncLRBqm6Nb3GQ1k+BvsApNHskObPuljb76PHnbMKbb9vz9z9sz9x6j2U6euWn0NonTrL3pWJXxotsZFWtfdXeal9Leu1UZykuL1d6Er6TJtJxRKSdTt3mm8Cp1Hw7ZvbGyVqtQKHt/c9syDKr2PL7/cFWOfgoK60usY5PP/YppsA1HTbFwSvSfLpSCXXUIp+Pn1UZlVVWWwnbMSQl0UvFB2Rce9M/UoDC39StNiIwf+fdN+yk44+z4474o73w5LP2xcef2QUnHGcPX/c3m/L1l0KMmPVSxvpD6+IwHEKhvNtVJiZpsrSiPGhLAWNEBVY3dLgNk0S54kYb2Pa77GobbLGVVY0YLg2LsApsqLSTEWJU2LbbJQwA+DUMbmaStt0vd7IDTv69bbTrj23M2svbRptsbEuNHi2Js881ARZU9SQSPnOH/fcDO5t/YqICx0sOHTLYQZSBzBdeeEGaI/ZxtnZm8VnS21iFmH2tmBqLnqivFZZf3sua8m9hq2g1JiR4ZsGE0p2TVlppRQdp5tg/8tBDatuzz6iJiG5C/MyYue+++5whLbP0GFt22WV9oLZbTB7Gs8IKy9s111xtN9x4vd12+612991321133WknnniCffjhh/ab3xxokyZNlFbMGBHVXGRPP/2M52EZAfz222+vxzCorJhVrW0pwQhN+s0337R/KI2RtA8jnDq1ycuIGV5hSnKevkvEmGZhLNY8zIb9+0AfAhDYoItI3dYqsMMMqqdWKNAqqx9sRdWNVlJWZaNWWNFWXWcdqx6ymMUFWtikewW4XwvoE+p4cUtasrc7zINGQpI0CXaizRSrIQ4rlzRK4xZFsnQy0WfdqR6rqK+2zvHjbMmRQ20xdfDpE790ZlIo8CpXI/dupvQhwbJLZPVgAaTS3ccRfpKqGBgjMhY4ldc12vd/tZvtcPShttWeu1j96GG29s5b25q7/MSW3WxDKxYzWSxWZlN7O21yb7vbn5n9UVhZ4QOrrZLwvBpCEl2SSnCSVAumK6awVuiV/mLsvGM2arufWFKg+u7Zx9qnN1xqpSOWtsVX38AKmXuvcDICwESy16eEItW9++7bVlNcbt0z2m381+OtQYyRQT8WfVEFEWF3ZlVum8ook8zY4ksva78//iQ74YxT7KTzzrM/nn62bbzFD6UBSNuY0qSwlSZ9j4mHE7SQ0pOYyPRwmph0X6LXqsqrVDeBIcNg2Fjv5Xtvtgf/co49dO45dsXxR9qLTzxmw4YvqXozP+pxhMobJsiYSEIaA+cBVMn1CFgnfPW1cSZyqqvDfvijTWzZlZe3ttx6AAYxeiUIZLozAqwqq5U21y9780VoJOVl5bb1NttYjSR0BnVZHcuirE8++dR6ujkyU3lU+UycOMHOOP10u+fe+2yppZayjTba2MPATMj2GhAdj9lLUCQhR8QAMXP/v//977sp74IL/2qvvfaaD7wyMI1UjRTtNnM9QxM455xzXLvA5v7znXcWw2jwusTRn4hrHYW32Y9+bOusvY4k/ZE2YuRwO/zwI+2Pfzzaw//73/+ujMYkRBXZ5MkT7W9/+5u36XXU1xobGnyKJoO00Nprr22N0gjbpFGPfWCsa6Wkia2sp06dEvowbAITbZ6+Y+RjURzYEQZv+tH8gv4iMwfaPDZz9mJnqX2hgLlCDVrytfW0M92swFeUIrGkcpuGhf1wiq1bja5XYN2GkJVhxowkVACmt9dnPAAoyHRIHrRDBgHrBHpFzFyRFMLJWQmBRnXjEFv1R1vZmuuta431Q2zUiqvYclJ5i0sqHFDr9Q0Dv4A9CUb25EBuVrZiiuJwX0w5PvBKQycyPS6UH8xCDYMbLS7wbZnQJMmaw0rSVllaZR0CsPHtbVaQpoPoG4VdXF5snZKGZ7QA+sQXLkj6pJWzcWPSYmqrKq0wjUReqI6asb4mAWrHVOscN86SU8db3RLLmlU2WFIggpqdSnRZWpJgIaYupbG9ucVaxGwallzMBjVKa5GUmk51W3VNVc7sQmYBPLMuARpMkymTmLZKBAxMTayXyr/0MsvbZptvbT/f7wBbZvXvWaYv7WsOGJhuTYRtGDoABTSV3Hm8yw4fblUqU+KgbopKym3VLbe1DX+1ty39/Q2tVOleb6stbMRyyyp31Fuh6lvtQC6Fea5HjKO6XIy31DI9KXv89gft3uvusNuuvc2uv/hKu/bKq2za5CkuEGTiWetQvAz41wjwkbCjvM0v4Rsp9ic/+Yn9dLufelvE9HLmmWfZzjvvYvvsvY8deughcofa7rvvbmeddY4PZu6//36+HxCLzzB5MK4AwUiZTsxYQbRTZ3DsRhrGHXbe+eee1nfffdf36rnqyivsvffe90HkhMB1+rRme/SRhxX3vnbuuedK0Ejbfvvta3vssYenmAVdrN6GqZBepH4WN/b29Xj/4Rn+fvzjzd3k9fzzL1iX2gcCwVNPPSMt4zUfIEbbYOXxz3++s6572L777usMgSIE6N968y1rapqqdBeKqfW4WQii73HOcp6+i1TQrHYxh7o7X2CuhrMk+Oe9YhGIdTPsTFkmsbq+pNSPHOyTOlzR2GDLrL2+FUoiZc7zoCXGhIPA1ZA32fZnNnq1NbzxYiLKxsQIMCeIQcRSvVKx69SxchK9OgRJRFIKErvUawdxLPr6VsD41qMP252XX2ZfTppgzz3whL364ONWLFU9Ln+kazYSADJOUFNXaxk17pQkfbYLlggX3qv0YsUpywpUH7/jPrv5ihuss6ndPnjqZUu3ttrENz+wdHmZTcv0GYvL2HgtqZukmF6RJHgWg01talJAGDZCmFzJa48k5bhAv7hCkj5jH7FSSzVNsbev+LMVjxhlKx30BytafDl757q/WefXn8sv2ofKV8wS0K8tZ3dNMQv1WswfFQLc9unNYhgCiN6UVaijI4GriPUd12COwCzFwri3X3zeTjnmKDv9xGPtuN8fasccerCdecKJdstFf7ZPJDFmkKzFeHvR3kAGBcQgOGfjxhICFf3N0OMmAEZxEHais8umSmLukqbQIWYXU3kzE6tSWk8302OLYN5ZH1tJCsx6uzusblCDm/AKlZf1f7CR/ViazhY//Yn94Ecb2/fWXt1Kq8o9/kKVUaKrx00wNdU1Vl5RrmJd8AZLGwKEAXrAtaSkyNi6APPIffff74uXrrrqKt+Ph4VShxzyW4H+AV57lDVSNzZ9oiasa665xsH8zDPO9O8efPBBX1z11NNPu2mPPXN++cs9nFlgRmHMYJdddhXw7u5Mhvvdf7GH3XPPPZ6uI444QlL7H31BGMR2GVPVLgB9TEVoOWyyVirmQrnhaBi8A9zZ2oR9qjAVsRiLvDVIwsdk9Nrrb9gLL7xoD4wda1deKaZ67XU+QA3jmjBxvH322aceVpfqsbWViQYFPnaA+TBP3z3KZgvGcQm/ZtF8gX5BYUG1t6pFID7Hll+ljj1EjYQVs72SgBgYLVMnHbnCMtbV3GQNI0baFvv/xlXNtKS9FVde0casuJKrzfQkfW5j6susIt1jnQKwoUOGhQEm5Y3ZOKzARVrj9KhadQxmpDCW4Oahrg5v8Otsu5Nt9YffWXpQnQ0dtaTt9LNtXWL1veRzuaSkuK+UVFYsBpUSmDE9kNOzIj/YMjMC0JfvGGtvvPQP22jbze2gU/9omc6E3XfqxW6iWfaH33d7elyux1Iu3S9ZU28rDV/CJW2m2SEVK9kzq6dXkhQDufGyYsuW1OgrBhMTbj4pr6qRFF9hhdJalt5hDwn5JfI7XeBbLKaiwuntFPB0W5kAacRii9kyK65oK6y8si0xain9HqHOO0nhpK1UTCFabOeMRpoWq3CZOcQy54aGWttKAHvUqafaciusaEOHDbPl113PPn3nXfv8nX9YoiCt+gtl5MWhci6VdtNYImbb2+O/pwi42Yo5mHxVN2J2JRVMTUx5WpZabhmbMG68fTJhonUL9EpVuRyc/mFzm01qmmZ93V1WpToCQCsrq2xzaQVDhg+x2sE1NmTUMFtbGhszTNgqmjx0dfZKmyzwwVOmQEYDlgtKzG4ZPKTRzj7nbDeH7LXnr23pMWN87n99fZ0PkG66ySaSvP/kO2FWwniUJ4i2CMAC0KTt448/dvA85ZRT7eCDD7Fdd93dZ9Xs+as97Y033vC59QwMH3PM0T7YSr1/+umnksKftttuvd2eeeZZl/g32GADu0zCyrHH/dEZWlgwVmDjx4/3PZoQfIj7gw8+sLfffsuvH3/0sa8DYFuGk08+WaD9uY0eM9rL8qWXXrDnn3vev4Nx3Sc/D4y93xnBzTfdaOef/2dnMGutvZbb7adPn2FjxQxoM51dnb4nEXUP6HM62szGq2v4C/d5+vfR/7H3FQByFVnXZ6ZdxjUTT4gblmAJDgss7u7O4r7o4r64u2tw1wAhQAzi7hn3dv/PqTdNhmwCgYTv/yR38tLdT+qVnit161Zubu7yjq+/onUCfcTjGnmricF/jCQFudh5ehd6oc2zNcmoFZ02mwvtTfX46NFH8NotV2Psvdfjs6cexBO3XY97rr0cd197Jeb/NNWokPJV9/P+MrcfofYAEuEoigigYig6FNXRxK0huLdSUpZ6LcYihkBBltKiHcm2Nsz45ENMf+cDDpI0KntUkRG5YKeUGmG+tNkJqBEJyIwvPb8ozjsZH9IEA9mqddqYd1KWJ0xF//7Y+Yzj0GezYehCJrLrqUdi80P3xJjjD0LJJr1MWjGq3I0JxQTSnrMFqMwr5PNy29McQXaI6DPX+JvrcHo8yPH4qNLL7BBDYfcyMpGdEVq6kPJ4Go1TfkRR/2Fwd+uLFkVytLOslOTSlMQcRVagtVlTfsK0adPwHQd5MBLG8oYaxPgeuXPK5KICqm7qwzEy4hQ7ivKQprZBhumpQMRXgRx3IbxdqV2M2QldBna3csnya9CLzG9+V7x9mdICrS2meuya3JVZjDeIQcaZx0YynUBzC6XyVvKnkDnXTilTNV4TCKMtqq0dM1jRREYWi6CopMD0UoWidrmd1GDyjNeVFsp9Pe4rRCLUiNivFKJaDJSdBHn5fgNmf9S805mkbcmevscee+De++7Ba6+/ZqT2Rx99zETYfPGlF014A4fTivYqkmTv8blxzbXX4o03Xserr76CV1/jc08+ZaTzY445CrvvtqvxtT/rH2dhEwKwAgRq0vnqa64mg3kel1x6CY448gjsR21mTzI5xeK58847TFoH7H8AK4JsuYPBiKRZKEia+v3HH3+Cgw482ARX23ef/bHXXnvjb7vvgUMOOdTke9NNR+C0U0815qZPPvnUMIv+/TfBQXzHwAEDMXLLUdhxx534zkNx7rnnmzmEa6+5xswVSBP5bvwEo8XIIcIECmQHEKMR41IjWSuUvdQydHQsDMt2ko30/4PWiO/rBPpU5QvZp9a79ZSEJre0ctMgBUmTYvlU4Xc/+UT8/czzcMgxJ2MoB8OcCeMw9YuPUFu9kg86iMOy/ku0tMwQsqXmyGZOUBRZq3cJwixRKBgWSvJ+C0YF3pLEbF4Peo/ZASX9eqFm6QK4mI8v3xyLu6++GjZK8eFkDhpCEes9JFn1Wyk1x3KcsAtAEnFkmC4Rj4fmD6hBUOrqs81myPW7oR2rtGNU2kltZlhfOPwezP7wS7StWI422Xv5PpkzVgbb0URpXjMaWo/QURW/kOyyUTKXXA81IrtswvIW96K2PY2mjAP+4jIseu8jtC+YhfxeA0zM/TZpQtRzYk21BAKq7MUlaGpsNHbd3XbaDeWFpWhob0V9g1zvXCbssjQNMSHNOTSGE6xash+ZkngujihSmkMgI0ikoggzzXg8glQ8SebH5jNVtCrnCuEQIeA2kxFHQ23Q5vQOj5/3WUxFDM7h8KOi7yboN7gf6pcuQV1tNbW1NixZtBQx5kVmGmkFOiTxKoJqRXEptTQnqpetwJTvf8TSWQsRqGtD64pmNC6psVx52acE8IFAuxqboJ9n3FHXl8QUTRgDFqD/gP7Yfffdsc8+exvXxyJK/CYej9EOVw0N/e7VqwfBcwcMHzEM226zNQ459GBcddWVuP+B+/Hc88+ZEAoXXXwRtYly0y8FqALy0WO2w7XXXo0HH3wAjz/xBJ577jkymidwyiknG3u8gr1ZjFrEvp5JYOTILXHAAfubd0q7UFWrLtR/1LcKCgsprY8i07ncMJVRo7ZGTU01PvroY747hT333BNdqcXFE1GT/i8B5cycQMw8u+uuu7JNbJhDrWXChO8No1EkUdn6NeE+deoUfPvtN/jss0+poXyOH374noLGz8YcpPxuxP3/XrROoM9OVGJ17NXh6Y+RzCz1AgUCp0IdSKImirJD+VFU2c+A+Hcff4Cfp8/CDgcdgUvveQLn33I3qiiFxBMRAmYGpR5rQ+5mBXwi8rgJrMqXYFHhl7XMSHZrPxmAzDWKjSO8lmlJsftLqnqhz/BRcHkKESRzsBf6sdmYbZFDNVUhDiIEtIRWkOqPRRYTSDjlFkoQYUKK854rBqREBfwsQ9owGBviWi0sTyMeudRIbHYP5n79IxrmLaXAayOvkKWbIEsG08ZDNSoTlsC3M3BowCYFNk4f4tRCcomyEu6achzwDdEkaojgvhx5VaVoXTjXlD3IutCGNIvr6hFlnSro1pChQ9G1azfMnTWb2k8Qo0ZuRck4zMGqDUI6Jlh5KACeeJma10GG6mSK3fv2Q2XPPmybBEaM3h59tEcxNaWqXoPgruyCJkp6ul/VIJOaTGkqg6TAGAHbzjorpwQrDUCUYZ7c1PKKyrqiuY5SfiyOgcNHUMotodaRZxKStNpR82bCXFJkWUWlCSUhc8WH77yL1597Ca889gxefeEF5JJJu9za9cyaKA6RmWpuQt4teta00QYgtY9cSMUAskdnaXt1EojrHknD2fvlyslikUmxD6hvmtg6qnSLlFfdr3MymeRTW9Fku4P1aj2v963qIyJNdotx/Pvuu/D666/j5Zdfwptvvo433xqLt99+05hrPvjgfbz11pu47vp/oVfv3mayWZL78OHDcNxxx+K0004zyVp1pfRXvUN16mH9HnzwwXBTa2tsbCCz+NCYz/xyJeb1JUuW4PjjTzDaheYfDj/cmgyWtrDfvgfg/XelUW8M0/DfidYR9FMG9NdnDEl6bKJKvpiATBym9Cf4I1w5KAmkoxj/yqP4mNLNppuPwLlXXYGjTj0HwyiVFOQVGOC2U+osIpi2RoGZDQEsbWwxkSdzPNkOlYFXnhJEmRgl5TAHUDPfJ1ATKErml2dJ/dxp+PH9d5ghJ1yUfrc96CjsQXW6NZ1EnNKywjwY24QQjaRvJnQxtQ2lpJ2rBGSmPviXS20gUt+CljmLsHDyz5jyzQQsGv8jFn71AxZ9PdnsYCWNoYQg29Xrg4vAGUjEEJR5i/mRvVYDTkcW+OWRIQnK7c0neLr5bkqDvDfVUI3ar95FS32tMXW1t7SjaPhmBiwFHwqfHOA5SbtFJSWoa240E+X1gRYyu0pM/uEHE65aE5BasCNPohgZRYiAImlWwnGZz2V2Gysp72JiIy2dPBVhhfFldTSurMG2e/4dg3fYHTFqaFYdZVDiJhOhpqV2tatuCCyapC2nlCmPHFOT0sISQSyY9CNc/iIcfcbpWLF0KRqoYXTtP9AyqzE/6pCqhTTrxcV0iypKyIij2Gm3XXD25RfhnKsvxYkXnY0ddtnZpCmtgBVgwDIS1nxLLvtMPtNQf7Xa8L8DmTYmSCpW/ypp/T9J96ksYhw6pDn8FukeBWwbMmQwttxyJDbbbHNstulmxh102LDh6NO3N6/ndaRpeRcVFOabuEH33XcfhYIqc25tJLPi9tuPJpgfhsGD9Y4tMWjQIFx99ZXYbbfdsfnmm1PL6InKykoT3lmTxXLp1GKuRh5yX+0s0Gyk//+0TqCfk5tTKOBcH1Kza4clrfi0UNPAsLGbTv7oLUx8/1WM+fuu2Gan3ag6l/M++UMTuNlppPZrX1ltdq7VvBoY8VDAhFjIrngUSbpM5lIqY+cOSJLifZKudTm7MXgw0Ihu/QZil5NPwJBdKcH26I6GZdVoaWoyEpj6p+XFIpJEnwuX18tzDv7ib+Wfedf63HyXB65gEt+9+g4mvfYeJn/4Cb755GMs+2ESan6ahqU8Eu0BNFJVVpqbl3Qh8OcZ19UIVXO5GcpG+steuR0kTwppHbJNF/jsHPhaBWtD47djEfp+AjY7/mz0PvBIlI3cGfl9hhhgkNlseSSOxkCr0Xa02nPusoWIsh769OhJZtCClcuXm5gy8grSHElGZeWh0jqZlx4FTrPnb4r1umD6VLzxwK1YPO1HtKxcjAU/TcLnr7yIL9543bSN3sfq5XM5pjyKoikG0J1MgyfMhijNiZQJjGf1HP6fsaGwSwmZ1jJ89cFHiAfb0L9/L7jyvIY5q9IF07Ke5ZDxaYMRhVlQ3QTiYWp4QVBuZv6Bil5V2GTIQAOkYukW6KuebcYzybzvLyTlSYKMTBw2ahX6FBNf1Y4qyX8NCbS15sMyzazSRnRktYfODFBuufkF+ZT43Was/Bapb2riWNs2vvPOWzjiiMPNRPchhxyM5557xsxdfPDhB/iIGvqHH31AzeI9vP/Bu8bb6C1qG/sfsB/fseYgchvpr6WE7LBroHUaGTa7q9CMyPUg9TnZ8hUiOEczkzqXppxMIaO4ex/02XIbzJw6Ffdfcx1uveAc3PfPC3EPjxceuNfskJVKayI3TVVREmESgcZG5BEUKoqKObwEOAQudmIHAcdsbciOLo8ZCsTGM0dhCbR5SM9NR6Lf6B1h8xcinyrq4LJiTPl+ImoWLoCEarmD2sSQzCCRHJ9j3AIFlALXDAeRArPlkQn1yys2C4c23Xd37HTG8TjwgrNw4j8vws5nn4gxZx2HLU89HPn9eiFM9SRPrp8E4kqf32y+nlJ4SyJuI5mNBVarmkL2UoWO9no9KCTCpVlJuekwSntujtzCbpj64uMILJlpgCYdU13ysCXJINNkakyLUneY0nFpSRlKSkvQtUcPjNlpJxx82KEIEQhkftLqT/Ev1UtXnwKusYzMTxvLFyMYf/7Gy9hlv/1x6vkX4bAjj8YJJ52EEymdF7Iufvr0Q97L7DPPmkpoiiXRQIbjc9qRl5tCeyDMPNjJ5OWAyRvIIBS+Ye63E7B4wo8odruQjAexdNEivPbgI1g5c4axzascmifRJjm2GDUSMlt5mkRZH9qM3cZ7GqMtZOYpVFZ1xZZbbAHFdBcz1pqISIQMgQAsF9C/ggToWs1qLaBysV00/xJCKxmqFjBZk79W+GVNaGZdif/raN3HqBiB8RpbB9K9it3Tt29fE15bY0PmJi/7jVYla76hqqoKPXr1MHMfm2++BcaM2R7bbL2NWTxpBKWN9F9OKU3IrYHWCfQ5qNa/1QikCWmREi/VN42HDKV5AkP/LbfArsedju33/Dt23Hsv7Lzv/hi5487oMmQzFHbrQcBlNgXCRPBUKhceAoo9ETHb0GnDbl3Tn08djLeZkqqjmfMEbYGIXktQCxJkp773Mn54+Ql89/qrGPvSS/h54o+wUbL0yzvELYmNjyoNPqsOLhuog4Ctzp8gA+pfVIIBheXw2p3Gc6GYUqezNB/1lGhmtzSjIRZFHSXqujhBoLIUOXzOzXcrzepwCLPam2H3WKsuFdskTFBbJSESSCLabyBFJkQNQ4OMQJqTtKHPDrtixLkXgGwALW8/h8n3XodkpN6AoTQSzYloHUFaNhYxJg5U7XD09ptj8dG772LhnNmIkSnIXTPXLkCySlnidcDrsKG63fLICLe3IRIMoEfvTcyA1RxD9zwXelR1QbdBw9G+ZDaow/NJK89m4pf3iQHMXFFn3Pm0YM1saN5xDzkmkkxHEU8333Y7HHbKGTj98kvRb8AmaFiyjEyEDIxCgI2lG1iYD18yBk+eHR63AysaVuL918ZiwbTZaFi4Em117Zg67keM/2qc2XgnmIwiwPymonGCrcPEjd+QpDrRoiotTFq6ZClefP4ZXHv11TjjtFNxyIGHYP+99+WxNw7e/wCccsKJePC+e/DDhPGoq6k3z0nrEoNUb1wXErOwGIf1bNYd02gVHRrF6ofy2PnY0KQ5DGkTnQFc40FahpidOdjfV81jaDI4+pumrI3015DaP51OUK/ORDpO/YrWCfQ3BAmMYwlJ0PxhU8aszqNAVfM4QN648Vq89dgjeIcS5icfv4vqmlpsteve2HSPgzjYpP4njdReyIFQ4bIj0tZi1E6BbrYber0U1eW+x+9hdlCpsQJ7PyVQYY+8PJJJfrH7UNm1N7YcNMi4WBZ1r0KYzIDDGk4NGnOzkJ/sQ4nnUgpVGpRCE8GIiaWvMMkyVfnlWUSwTVPiTKQSiBCAZEhy8Dmd6zJmc/QcsyV8BLsFBPuva5chzgFUKImfwNgeaDeTq7JF862GZN7RWJFnkJ8agUMDm03Y+P2XmPX8A2YXLN/fDsdm51wGp7fUSGzyvEknQ8iEWgibuWaBkgagBp3AQ/Z7zRME2wJmNzATbM00hqBIYZGT5lAQuYKyClR074oPnn2SWkgbepUUoFtRPiX3DFobGuErLDB7/Op5Kw2mwo+2eBJNzS1IRkMm/o3ea60FkIaXxOAdtoO/sgQP3nQzbrvqn7jzyquoIUTQdytK7PKM4l+534UuPhfrOQgvmVaazEhunQunzMaL9zyNl+95EQ/efB/eev4FsyK7PR5CY6zdbDsYbG0zQoAVYdPK1/qSAFcmo++/n4ALzj0fhxx8FM686Go8+Nr7+G5FM2q9ZQiU9EZrXlcsjrvw+cyluPmRZ3HwsSeZyczbb74Fs2ZMN/WzrlsKLpi/AN+N/xY/TvgOs6b9jGWLF6Gxro5t14Yo+4bAVVqrwoCYzs4PzUXJBCpPJ2khWvWr+l/9sJiIJXCoXIZBZDveRvpfQWrTVDodJ162dpz6Fa1Tc5Ojv0Rp4nBx7z9DeomW178+pwZfLWuGh0AmsJAZItFSj9dvuQFbbzkSfzv8cCQoDdbWLMW4j79GEyXOXU4+A04/gY0AWkIw8BMoqxub8cq156GbLYU33n4L5WVlxg/8nrvvwRWXXg5/n37YihKxrbQCHlaAQgdL4tfGKLmERNgz6E5psk+RD0vCBJQZ07BiwRz02mYHFjZBqVxe8HZkbGkToyTAAffmDdeidfE87HD0ETj8gjORlK2UoL+grZmgEyFzWVWV+iaBqEYLpQh6Pf35hqHMDzSZa9pCsHhFE965/CbkU1J9462xZoMMSUYarDdcfyOuueEG7HXOJRhz9pWY0hhGNBFF48QJyCvIQ+GgzQB5T4iJUVPIZGLIcZAxNq7ExAtOQKp6Ls665SrkV5SgtakZXbt2h4sMMdjSipsvuxFb7rAHzr3sCmoZYWZWjDEX9cEklsksw3Jo9WuwtRlvPvYA0u312GuXXVFA9X32wiVYuqwe/XfcCc6ufX5xN1XZJT20pnIQ/Hk8vrjzClQNHYq/XXQl4gI6MiV5OemeRKgNDfMXozCWQIyMp2DAIDjZFlEyDB/7xaCKUlSSa95x8aXwl7lx7g0XYemKJaheUoOufXqiKdQKn92L6MoWZDxA9wE9UewtQe385bjwxHNQVVSOV19/DQMHDTQeMutDkrarV67AXbfdjpdeew1NHj8qRu6G4n7DMGDQJujTtQvsFACMNMt2Nrt/kXG2trVi/oK5qP1pImqnfI/CTBxHHXwgzrnoQrObmZjxmkhArN3STj/tdHw/+SeUU6sSM3eyjdzU3rQtqAJy5LCPajwpjr3b6aSco5Wx0nr9Jqqqj5pcnjbUz88z3mRaqOfx+Uz0UfPb6zFmM22y4zHzVRJTRNRk2aYbpfP/2SRtkCOyJRaL7+Hz+X7sOP0Lraukr7G9XiQQpHzCzKSJAZTGKUSXqfMRBBzJMEb//e/o0qMXSghQm227M86QH3OhF1M/e4+SSwZd2JnlTlhNybA9FEAsFDRmF20MocxJOjdLzgn+6SQBmQPeycKXeBTjJonGSJSSuEBKC7jSZmLzx59+wtRvx6Fu8XLkl3SHk9K0du8SmGZyObiYaXmVKtYPRWOmS4mYICu1liexgvlojFpA2ZlMZRkwzUEBmUYoFsdcSvl5BMBuBI5yNwem22NMLIrcGQxaW/xlkwmH5fFjg5sD12gcaZXRzvpLom72VMx772UsGPsMaiZ8TqCRyys1Af4lg1HEFbOHTE4LowqKCtBVuz9RY9G6huaGBrPoq7Syi8ljtt4U1lgT5Eb7InjJXuspLMbF/7wcl55zBq8lMHXGPBSR4Rxx/NEo7zOUwGW5ICoNhVR2amEWwUKMJUMGnSaAxQlYJhiXGDwZaTQUxawJP6J+0WLMnz0Li+fNwOQPxiJABiNbfE5G0qfdxC+KNzahvLIUkVSUZXGgqkcVmWycIGWHK9+JviNHoLJfb9aKDYWsU+03LLNYUXGJ8WZZH+CSpCSpeNxXX+Lwww/Fwy+/ioId98Gm59+ATQ46BgXDNkeTw48lbWG0ynWYwpCCyWUQQyw3iTZnHoqHjMLwo0/G6EuvhX3zHXDbQ4/h3LPPRX19o5G210R6rxabLVu8GEFql5X7HYcuh50O/9+PRs4uByK+7d/RvvnOaOg/Cssr+mNqJg+f10fw0SIKThNn4/EPv8Rdz7+Kf93/GC66/hacftFlOOkf5+HIk0/HIcccj4OOPBoHHXYEDqIGctihh+D4447DJRxnDz34ID7/5FPMnDXLxOUx0v9G+h9LHe0XTdlS1n6aq9Hvgj4lckJBZv02wWQe5J0h844s+QKXKr8bfQvzCBhOM8usOCt1lDRnNLRjWVMAUWc+SoZthebaBuQQtAXX2slKQ9mRiiFJ8FewNXE1y4Rggb7KK1OGJgu7klGEE3FKsVG0U7KUb7w9N4VlU37Ahy8/h28+/xTzp0zE4umz0FJTz3TiSOd2eNKYiuuwwwpUCUZ6T5SgnyYoaR/ZukiQEqxgc3WS66HCDVP65vd6MgY/QU3xhsRA/CxzASWsHKd295LnSRagLNfDYHuAX3PhokbQQv6S4AvIquAp7wYvGUHb95/DVr8SzT+MZ3p8A3mSFqWlKAUnY218zgMfn00yn4bRsb6lVQVaeT2VQUlZFwPEKqLk77pwHFEzIUpiYnaHC7N+GIcHrr0MY18ei2DNMvgV8ygRw9zZ09DeXG3qXYxck9LFTjsZi3KfQbitiRlJwkGGbjZWF/E9Ck2tIHCb7vQ3/O2Qg4GCfJT164+cJMUA5lN5iege1rOCSYeCbajsUgWny4P66no8f/8TeOqWh/DK7c/g8av/jUduvx1tTU3GlCFPokBrO1IETIU+kEfXnwV9tb2T0vuH772H4084ATPac7DXP2/FjieeCVdlH2pclkOAQlY0RONo4jsVqC6TsiEUtWNFUHXJfkpGEGd/d5b3woijTsGAI07Ai2++h6uuuBxtLW18x3+aemSi0XxIiIzEXVAIJw+PmBgFodI+A1DSbzC6DN8SPUfvhX57HYHhR5yKrU65ANucfTmZy3UYw3yO+eed2O6K27Hlpbdi5MU3Y7tLbsKws65Cn+POQ8/DTsEmBxwD99a7oraiL6aGUnhh/GRc++hzOPbcf2LvQ4/Ci+99aMw/G+l/LnXM8YRtKVt7x6lf0bqAvgJrFArI1oc0uRqmCu/MsaNvkQ8VficWtjQjXtoFpf1G4vsZi7CoNYIAB1BtJISfly3CwjkL4S0sR20ijXkErBgHWzFV7vwMdYZoBF6f36jEWTL2Zdm2OeAVPE3eJIrpooEsqTvjzGDlwnlYMnkmtthhN2x30BEYc8Qx2PWUEzBs5zFojRFsItJGJKES/KWy51iLZaRVyERk7OQENW2iLm8iKVKrk8BQwK49e1upcWgnqmKCl+z2YnryzJEfu92tBWHKc8eDJDEAhROwS3r2FaKedRZNhxBgQ5Zuti2qdj0I/gGDEHfb4e3aFblOHzE2B13cuRhso4bAupPKrvAABtiZpjmoJbU0a/s/RXdUVA0L9FsicbSGmR9N+6SoefBevz2NbYb2R//tdkbZlmN4TwDjv/0SM5fV4t1XXkX17CkmfWk4pSwDs4Y2zQewvhLBZjIoKkaUvnP4Lqto1ALIldx2N/pVlMPJ9/feYiSWz1qIvC4V8BeUmDZTXXfL8yARaEOAzFobvSj+TklVOY45+zQccNwRRturX7gUPbp1N7HvVQ7VaYuCnCVT6N27lzXPYwSBP04C/M8+/gT/OPcyRHqNwLYEw/z+W8LJ/Hd3p9Hd40K/fA9KXDbT/hG2ZT374jJKyLNaQqin0qagdWxqdoQ0GUTU1OnAPfbH8COPw3MvjsW/rrzKcp0l41ydDOhTsPB62bdVf2SEeUzLybQCkSTC2iOaGmZLOIgYGbXqOpXDdmPdJlx5yMkvh720G9JkUN5eg+GlVlY2fBS6jdoJ/bbfCz133gf99j0ae55+Efa84FrsfulN2OeKG7HVxf+EY/AWWFrN9mMfVN/YSP8zyTK25tRxHFRbZ35Nvwv67e3tbrY/gb8TMv0J0qSqx+7AoJI8s8vSgtYQqtvDCFOq2OWUU9F7q635hpTZZDlj82LhtBkcGM0o3nwrgnEczZRG5R3ioPS4YEW9iSPj9+Zz4EgCt/IWEVDbHBz88gqSbpCDfKrpAidzR1pAmAu7U6FueYYjRouOMgTmBCUzRcA0awlYYFWcpPgkzxX4vBRMCa78MxKkAZqO+pBJpBPplyZedT3CQVlIVb6EEq7i6Jts8hBTUJgCbWYur4esVCqmoFjmAn2z0YU/36wQjmW8iDXXo/HrsWifPwNO1k98+XJ02VwuizBB7Db1kwlQ85DZxUYNQmX/FfCxLO2tAWgjDC2gkealicAWAklasEn8SRN0izw56J7nRGFVH2yx58HY55AD0b2qB6r6b4YDTj4X3fuS4WhrMqZf6BSok5EGY6hnOrl8X5oamLqVg2XWPIuua+7Dx3YdUFqA6gWz8O7jj2PZ5Emo6tkDA8dsb2LppJmmzF+iuoZaoyXklxTyXUl4/T5qKsCnY982sZTOvvM67H7Y/vC63Sb8s0SKuupG4yaqhULGRt3RJ9adKJWzrWZMm4YL/3klkn16Y/MTz4WjuBRtsRCaomlqNXa4HEmU+4CerCPpc+GENquxUeuj9kdhRPsLszBMj4yU2TBB+dinkhkntjzwBAw94HA89NxTeIx1IK2vQxXvIO3zGzZhDlzsc1oFrp6raKZhArEElyKXNMZcI3S08b5WahsBCiJhabJk4HWhGBqp2WqyPxSOGu25NRiBjdpxgJpydVsQdvZpD0d+SyyFpowdQU8efFW94c0vY3lSZpGftKeN9D+a0uxbnQBgFf1uy1KSdhNUfcbMsR4kabAqz8WhkMTc5hDaowJwD2Jt7Vg8bRLmTxyPeT+OQ0v1Ikp6rei+yUAMPehYeLtVEZw4MNI2E4q5JRFGINiAnGTMuGzKpdGCWkubSFFCVnyYFMFPeCzfeI9T4EOMpyQ/YrMRGD1mW0wbPw4/ffIpprz/AX549SUsmPgjFONfgeCCcqHMyKBC6OSDGQK0nQAjOzsFTQ4K+aWHeVXQ2nnQatgyqzwfkrmEA6fM5TUuprpTJBx2yl5PUBdTUeTMMKVzkca/mIACaEnFdvvEaHKQYhmDK6ux6IO3MPWpO7Di+88R5uAOtSj8A1BMSU/3zWtqNPZ4TeopVLSudc5dmADgIBNUsDXVmdZNmEVVvFEL2Up8uWaD9GAiByvbI6Zd/nX+mfjiw8/Q3hZFkFJ8mGDiyS81u2WJrcrEEWEZxFjlmhpm3vVerQWQt5WCexVSGxjRpQQ1ixfis/c+QqKlEfVLFuGnjz/E1DfepjRMqTfXjkqWN0IGWN3UZvY4LisuQgnfFasN4+m7HoGvvBgnXn0WyvpXGfCXxhTls4p+2lDXiBzWaVnHNonKw7qT9lV2mL1tr7jqUtSxD219/DnwFZaY9grGo2imUNBCfhYguGr9QSHz2r2oACVeF/Miaz77iLQ7MWuZAvlbu7GJsYr/OFgZEkqGH3Y4eo/aAf/+978xe/bM/zClyAspxjouKCqhUOAwzGYJQbyNgkmVNxddPHZ0JRPsV5CH/jKRaWKWefcwnRT7m4LpdfG70JfaiMaGhCRNkCskiYQnCUha07CYAleDguxRqohpfob9LtrSQEYO1r3VdzbS/076XdCnCupNZ1L+rDT9Z0jAKGxZ3BbGAkoa0YQsyTYCgwsLfxiPKa+9gaaVK7Hkp4n49P678eEDd2HKx2Mx+/2xaJj+kwFaLZpyiXNwIMlXPocJujxOA6zZrNnjKUo0AkJKnDwZYkcWyTtF+bc70lTLOWi69EFxZQ+mSck9GqSUn6b0w/Rt8ne3UW22vE1EkvgVDExxdXIp6WmBlnaXktlGOrxerUNvzdZQ56r65Su5h1KUp0UPStraY1Y3ZlKU1AiUulP1JLfKEBkK0QBuYzqRD3QMFYM2xfZX3IlBB52ATXY/EJudfxW8lJSdSKCY5dLcQKiVjIiSmuLuWHMd2bfL5AWE2oPweuTd4TXlUF7EM1XGLj43elKbCbPK6iNp/PDJR3jlvrvRt/8g3PDgvaisLMTTt14Ll9eD8r59ECVQBCgpKs98tQF9s8cuAUudysa2lRTblWkOpMSeYH1Om78YTlcedj/ldOx9/kXoO2IQVsycSk1LkjFMvcaYXntbyKzo9fi0tWMCz9z3KJb+uAD5OfmY9NkETP50HOoWLjbvDKTJjFhfgVYxCnvHCu1ODbBOxLxTA7r/iafw0YSp2PGwE9G1ShP7MRPVNZl2oo19IkiJWi6RYfaXZbNmouaTsZjz7L2Y/fTdqP7ibdgbqylkyOzF90vrIdBL66v0aq+GDOsrAru3DNsdfgoBN4VvvvzS1H1n0noDrZItr+oCO9sqzHqwk4kXUfIPs4+ujCbRqAV57I+yDCr+VDvzFqJ0nufMQZXHhgoeXjasj4eXqqwinzbHkmxvpsU+25aQ9qAJeLl5at9bJ/u45lHaUSJGwfv+bFjqjfTfn34X9HOTSW86nfZnTRB/hiRtavFObTBJ6UzhWCVZyQacQOOy+egzdAB2O/kc/O2kc+AtLUHfTUdgq932oNTkRvvcOcoE8lzsxPJ2SVJqaY8T3EEA02ThKruoMWfw0IpfqbuavG2NUnInqNjY+fMowaXjuZgy8Vu0L16AxT9NQqihAT6XGwunToYznTAbrWeo/ioonIosN09NDMsGL1E8wTRjVN9VGyqXgFUQk8fnRPq+JsjRINKdvQsoHXqoNXBgmRXDqYjxPFFqTJ5SGCUuahopApjD6TGbg3hdNgRn/Yj5zz2M+q8+pNS/AqGmFdpe2KwrWBrNUBJNIdLaxOKnUFJWZuYhsgNX6WpCt5ValcfnN257Amq5/Ukq7FPkRtc8p2Ecy6mChantVPbojoPOuQD7H3sSevbpj/2POArb7bUfNtl8GAGcTJDSrsovSgvkSJIPUzHKmgS6PH8e+lES7pXnN3U0r6YF5YMGoLB7CT5+/jl8+OgjWLZwCYbv/Xc4yQS18bwC0dmo1YVb283iNW1nX91Wh8Iexeg+vLfxd5/00Tf4+p2P8PPkiey8ltmuPRxAsLkNXqfTzFdI1/oj5CDwVbMfvPTa2xiw7a7os+m2cOfEUeWzo8KXgyJ3Bl5WosvrRITA+M0zj+Gdmy5HcsqXGFPhwyGDuqLHoh/x813XYN4nr7NdZSLMNUH/qnwes5FPhH3GY6NEzrroOmgY+mw9Bp99Nd646WriLdtrtJo8Qu1pwfRpmP/p23AtnIyy1mUoaG+AM0RNq63VMIaWUID1pUV8Vv/zuxzsV37TZ+rZxxdEU9DeVi0ZB1rTFJSYf7VYSkITq0chTCLs42pDmRBb+M5wWFqaxYA7srOR/hfS74J+0pXr5aDNWyU1/jnSSj5JJR6CtNuoj0yPnS/X4eLgzpjojHGKH8lEGIVdu6LXwE1RtUk/DgqZUTRpxkQ4iDI5lhpKEdlsv2fsxh15c3FwEZYpcVKSIYDIHt9CENJ7nVS5yzgoCrwOHHTEkTj30kvQle/ZpP9AnHrBOQRBOwIExYxNE6dJ1AQIkkaSZR4JjnZKuJLKFBIiRGlWQKrX6t2VXh820UbjZmBl+K5VjEik3Alke/gLjLlpdnMjggRns3F4koDdpDUUvIHPR5lf7VnqcHmQdGp3MTIsPpxT3h3uviNQuOUYeCpLUP/BB4itqEaEDLGJaSwLxNHeWMscUpsh4/SRsSiDxqxEUJbnVCASN4umHAopQY6mfBWZVciaA8hgBVX+kKRuMtRNRoxAnyFDCYguM79QWuhD7ZLF+P6TcUhQErfszRapbfwOSpGsN+14JZt634oKlBHwpHEtbQ+ZiVkHGac7l2ViPmSa6bPFFqjcZIiZEEWOXE+ZZTK9pdXL4aSm0JZiWnz3wccfgT1PPhB7n3wwjrroNJxz3ZXYTdsZMgOSquOhCJpbWuAl89AGJirXHyHNBbz1/vuoa2jFTocdZtpaAGnPcZAxamMYN0r9+UivXIRv/30VgpPex02Xno233hyLu+75N+68/VZ8+M5YPH7HNWj57B0soZbUo8AnPo42gm+E7ac+X+Vxsf9LC01j2I67YBq1lRVLl/P9GobSmFLYauRI7LbnnnA2LEfwwxdQ9/KD+OnBG/HxTZfho6vPx1dXn4NPrj0bn/7rPHxxw0UYf8cVmPfIrZj2+N34+eVHsfiDF7HokzdQ/90HaCVTCs+eDHfDShRSo/QYoNfqaeaB9S1Gq3ZIUAgLLVsET3srthi55S/jaSP9T6a1t+Hvgr4DDrfD4bSvj6QvUkf3OaRuEtjiclOkmErg8PkLkeLoNRttUwvItSssro/ASrCmxJmMUNWntM1/xgYuG3Ek1IIE0wpQtuxMilWjgBGS+CMEFj2jDi54Kue1PsUFxgTQUF+Ppx57goDhRlNjHd588SV4eM1BqTSlvKXJZJiQ2dlLCfO7g1qFAEarZRsCAUqzTJy/q3x56M0y+BxO9M4rNN/75RcZBpCtdk1id/H6kc975rY2ooZSWlMiZkBfjKS1zZL0RfKnTzLvfCGqKaFpJ6g0VXOK0CgavAl6bLcjbAUlCAdDsPlchunZ+dcejqGlvgk2R66JomjFVbHS1P/SVjShqCBmUukNx+IVw3xz0tTCFNyOdcX6iUda8f6zz+Llu27F8w/dicceuhc3XHQ+alcsxrYHHwp3SbnFNNQefFwRNqUxaAJT/up2grvHw7LxxfWRKNOOkonZsWz6z/jp00/gzPfAU1iI5tpGLJu7xHipqJM6mHfZzxfUriCjYXrUnuTS+cELb+HRq+/Gc7c9isf+dQ+WzF9kdjNT+yrscmtrCxRLv7C46A+7a0pTlLfM2y+/hAQl3SXTZ6F63nSzG5fA2EUtq7QgH75QLX58+BYUNy3Fw/ffjzPP+Af8+X4zh6KwyU5qVvvtdxDuvPYqrPx4LGpmTUOUaTdTaFnO8msdhYuapuo7kUihS7/BSJGxzZo9g2Ww+rHCN2+ySR888+zTeOvtsXj7zdfx2gvP4cVHH8YT/74d91x/Ja47/zRceNg+OHanUdhzSG9sU+bBALSiqG4eMj+NQ+unb2DZW09i5QuPYMlD92Pm/Tdg4h2XYtbbLxvvOeqv8NjTZGQOCkEuMmsnCshsVnz5Ps485nCM2Xa0MS9tpP/ZxDbMws9/0O+DPsmWq2Au60eSnBQfRhJfmtKpbPNpfq8aNBDdN9+GwM9zHBTbHXYsvF26YcrKOiTyKlDYd1M+HSdg2jk4qJ6y48YJcMadjSAhZBG4iLQxiLxipPK6CMgKpSxmk88OPpCgXui0I0GJZ+L336Fv3z447+orKDEeaCbOtt5xWytfBiztxHnF/Kekz7Tk564l7uZFVL8LCEZemxPd8wrQu6DInG+JRVHs9qI7pXkBofIg0mcppfZ8PjO/tQlBPi+7qsrq9vuojQBNzdYm0wLheCxBwGEeCGqxXA9byIncSBDVY1/ETw/ciq+vOg8NU6dh4DFnwlVcZTmKOAgksQjCrQG1lwlfoOiWAlKLNGEsQI5Rytfkt2WqypLcRqXei7SGQvMZReXF6DdwEHr26GZiqTc1NqGsqie6bjKQ9+tZK20xwp4E/ALWsaIvKpyC3GgV5162ZK2t0J0CvQDTKBnYHyOOOQFdDjwCQ445Hv232YJ5i7OencbLSSuyYy1BswjL43UaG/6kryfhoLOPx0lXnI1BI4bg9YefR4zagxirytZKwE/E4mbjGJVvVbl/nyTVypy3NSXcrqU+fPLALXjpojPxwsXn471bb8T3Y19F05LZmPTa84gum4ebb7kd+/x9f5Y1anmImeclxFBippCy5777YOgmlZg3cbxp2wAB1CvGYuzuluYoIcChBXpkJosWLuKZVW0hraeoqBDduvdArz6bYPDgYRg5cmvsuuvuOOiQw3DmWWfj2muvw7//fQ8ee+xxPP/Ci3jttdfx5htj8cbrr+D1l17CS08/hScfuA/33X4TLjrlePio/fbqXoEhFfkYVurCkGIftVEF3LNRy3OjZuIP6Bpvx2knHG3qYqOk/7+BMmtdjv67oL8hSEJxlNJNSzQJbZ7dEE2gmSCVpFRdNXgEem86zIQ10BjOKy9FdYwgpJWlZaXI33ILeAj4foKZOmMyHkHM2B55jtK3hku2j2oVpY1AmSIQeSmdSwJ2kl/1L/KjklK1sXGzo/fu0YvjLIN3X3wW077+Ft2qumPSR+NQP28R7Nrj1QzkHGMSkslBg9SszuV5xQAqI+APp7TbzZtn3t/CstSb+Dm8l+8IUSrXpzSOQkqsyv/iYCtiZCgWI8qg2OtD98ou5ns4HuA7kgbEEgIPakNy57TZnWai1+H3o8cxZ2D4Py7H4CNPQEY+8IVkcG5d11SqPJM0Id0OO0HPR9CXSesXIpORBqFJYg81E2kHVqVZh5iUuZt1ItOOx1uCLXfdA9vvvR/2O/BQHHHsSTjrossw+bMvWV9fENAt7w61h+zVPh6yr6dlSiNTszEPbq/XrKuIGc8e5o9t3X3YcPTbcks4qMX5yBxs8v+h1ClDUyEl5Qq2USQYNouTnEWabE5ixg+TsOnITdFrsz7w9c3DDkftwfRyMX/OHJg9AZjncEgrYtMopgakvZDVXutK0gqkNVx+5ZV49603CJiP4fKzTsOwMh/qJo3D54/chWcuOglzPnoXJx17IuvjAAPuawJGnXNReu6zSX8Ely+Fm4Bf6PKhwqs5FO0qRkBNkf3laBFaLrzsG4qjszrJg0shJHTI5h81IZM772plbcoi2UEebNodq7JrF/QfMMCYZ3bZZTfsf9BBOOakY1FaUoSSQVthu30OooRPzYa13UI4mN+eMLutxdpqUf3thzjjmKNRUlJmhION9D+dJGDnNHb8+A/6LwF9eXHIZaydA70mlEJ7lEcqigQHXDruNNvvydCgsVpPyTDIwS53Qu0tVenPQ5HDa0w/AlW598USQSOt+lxyPVxFCmAmpURAKlDT4qwCp9NoBUtbg9QyKL2zxFN+ng4nQSkaS2LBwoXYjKCSSYeRCgUItLLnpjkgc8whdVjvVTwemUFSZFpxArzcMEXaV7chHEYXgrjxquZ79XrlQVE4tT1iTThkykosN4NfXkgVBHKfdowicxLgy41OzdFAqTXICrGTyWlUKwfSOWwFFQTCnigZuRuqRu+AUF0dR7CAJ5dAQgZBbSXDfDm9lOTJuJJkMPL7V340UVjMurKRkRUVa+7BMjOI9Clmo4VkLh4O1p8J20AwkraToNYRZpsMHLU1Rmy/HSa++TqSzKOYl0jrGjTp7ZDpgoCUJiDJXdNNhiz7ixiSeQvrzuNzom7ubPz47FNY8tYrqPvhBxOqWiYu4o/Ja5QMPRoNw1tIDYoMOpGbwoJpMzH+zU9YHgcZQsx4beXnkfGxLbRfQjgQIoNIoaik2Gg6awLk3yIxZ5ly+vTti/0POBhXXnMNXnvzFbz59qu4/V9XY9/td8DuO4/GeeefY9KXiXFtpLKUlZSgtXolipn3Qmp/WuxUxL6Zwz4cJHMS89f+v/FAzMTH+T2yajF7WKQyimFJw1AETK3vEJNQutGY5sFSmDZtCh58+XUM/tv+CMKNFe0RLOc7lwQSaCe4q28t+PZjDCv34aAD96OW8dtmHVOr7CsazxvpvzdRGMqaD/6D/mtAn0d7PElVnxKKJGbCo84mc9jJbFGkCQhmf1uelTeaJEMFZcu32+BlFl0EKeMhwgsp3pCOUFJiEn4CXOful+B9SYJsDsFKJhuFC9akqrZoXBFkh28PsWMnzdu7VHZDvyFD4PR7UNa9O8q7dUck0ErJlenaXSinNC2rmPzoZTfWCl9J+5JkIwpyxo4vYK8jSOWTsSj6p2E2PO8xYO8wYNrEQSipW2CgMqhs3SmJu3k9rkiVbIF4OP6LxLc4TKbGTxvzLoagSWwBbDITh7aMNGaMzbdEXu/+xtSliW2PM4VyhZAgA1I4Y+M+yqxokAocin35KHB5kOFALyjUpiTmVR3E1mCmuue54WMZjbsqAVh7EBS4mDneq20ulzQH0GfnvTBsj71NOyltJSPNTQzayTRyZbqjdOug9OmgFKtzqjfdmEsNadpnn6K1tgYVPTdBcWVXLJ30E+Z+9T1crC/FR9JevaFwgJJuDMV5hWaR3GY7j0FLoA3hlhACDWG889TLGDBiCHoO6Efmzzpj3UTZtlo9XVpabOYk/gxpMxatts5K0wpKts022+CCCy/E408+iSeefAzdulcZYLVKvgbiabnCtja1GG3HR+brYRuqz8lVuNRnQwvbsCacMRPP8Ug7urPvbUgSIGueQmsXnn72OeT06AsvNYAVrc2IGGGKWlea2qPThvalS9A+6Qeccvwx1A79xly1JlJ60qK12bm8fmRmVQhrTfBbk9AbiNhX1a820gagnFxKhWum320xgkYnO8GfJHYSSYRSu2258tGXWp2LFkr8JiSBEIpvERhJGlY8lyyq5FCazaE6nMPBI7OEJM90jNIyx3Z5kTbL6DBvcGDVRmKU9KnyU/qRucgCLrdRpWX+10RWhCBV3qUSgfZ2lHUpRQUHcoCS4jbbjcGgvoPMBFep18k8yC+fwM485xHU3TIlwG6ANRVLcCDkookSqZw3xVhk0xegK9/mfkrNst+r8oztmf+UVrnHh0oyFJE2fdEcRGNDE4KBgDknt7k0B6zNoTDRdsNc5FqpbRoVwEw2dE18q8os9LbiAgWpTWjJv+IPaVcsU6c8XA4nyguKEJO2QU0nr7DYqlsdhqyB1hxNotWAKH+QCWvPWz/TUsNo713FL0p7CtBXE8mUXgWSer+yEGS60koqxSRYRsUMksmknWlKC5AJJp1KIBaKoffmI7HTwQdjzIEHoOuQPggH28ykuLIrgaCtscUwVruXZYq2Y4tRI3DuzZdj8923NYA8eo8dsOsh+yCqnceYrupHW0DKY8uvOR3+/qOS/q9JdUqNkn1I8eM1T+Fg22sj9N9L12l3o76+Ft9NnIhuwzZFrtuPCNNgVzKCDavUMFb2cMyYOB6FeTYMHz6C/WLDmlQcFFo++eRjvDt+IgbtfhBCKWk/6oM5iHLcZTIO5FMLaZjwCXYaNgh77LGnmVdZncRABPatza34/IvP8eIrL+O+R57AI48/hfff/RCzZ8+hZhYhg2c/saptnUlpWxvSZENA85OCiRiLvkuj2kh/nuy59jWGVRb9LuizbRScfL0pQgnIDBkOTgGJRNxIgqp5jEDWIT0I3ErNQhap+7yPHVWLWzQJJr979atkMmo6qJMdu8C7aoekRS1taKZU7nITnKV+S/U1L2QnNx1S77fMRtuMHoNuvXogv6gUe+13gBmQfSkN7bjtdvBJcrGlqYVoBye7kcq75eczXXmTUFpnOST5a8VtSzxq8ji/vdmAvnkR/4nZqDyEul/GgvBCe85WuH08x3fwu6RSLQpqIwMKhCzQ91E1tzFtm4vAyrLLEKNGcjEhK+L8r0lvibI6l7UGqOJTgiOyyAVRqr8AsDQv3zACMbk081dMadikwn/Km+6pD8VRTeAUf1c+Hcxbmc9pyqDBKVMRlSszKa3NuKUK6L36kzQfZPsEWfd25ptoaTZpUSiImlDYAn2+N9fhRb8ttsKKGTPx7bMP4+unH0cinMCA0Vsbhi23WDe1m+a6eqkWxm1SUVJjaTLyUkqZFYXwFvjQZ4vByqA6gsm/WXgXVd+QbV7gk63xDUOWGcXaLCRL6q+arNZWnxZoacMTD5YvXozLL7scs8m4CkeOxs+NCUr1st9TgGAOKbfA7fYgHqjG4i8/wqH77ItuPXqyP1ta3vqT1r84UVtTjfsfeZx1tQOKqFXFqG16CaLF4jpklBIKan7+EbYlc3DyiUeb8BOrezxJulffeP+DD3Ha5VfhsudeweMzV+Ll5hy83ubAY5MW4Lw7HsCpF16C77//gQzNY+plXcjMKZHmzJmDCeMn4Ntvx+Pbb3h8PQ7fjPuK6X2PBQsWME/q7Ru2Pf+vENtiVsfX/6DfbaVUKt2j4+t6kVbhantEI/awIRUWwsAiO5aW8cvTQWe8lNRLCLDqpAKLpoiiWcYpVceN+SRNySudilNjsCQEUTAWx2It6CFoyLZsAJ+qrAWRPPQhi7tez04vH3iBuEDQTnAVsGkCSwuYEibkg/JHgGM6cvGUxOvwukyIBxOrh/lYEWw3ppAmSp/KV3M0hJVhuV5yULGMlpS8qsMqC5W+PPg4wISsYQ70IOtAS/e1obdssSKXAJ/jz02NoMxlg49JyFwjLBMTM0XpRPqtt8iWnmYZvARcj9ttvECKfQUo6NAq5BYqG7920zJmKFMXOWgMa55Fq4stgBdp+OsW3beiPYrqIOuc9ZEtj/5XHSgUg+L+iLRqWSuLFfRMe9TmULWyYriYu5n3JKqGDUNJ9+4Ex6WmLIO23wH5FZXGFOFXWR0ugn6DYQDahi9OsG2LRxBn+8serl23kjFLMxSIyqavyfYUtT+zICw/z7zPyuVfQ6ojxcYJBIOoqa7DzGkz8NbY13HB+Wfj7wcdjq8WNmOfc66Gu+smCLJvKAxCIE7GzH4lx02B64z3X8aQ8nwcdujhrGMZyzYMqX21RuLxxx/D3IZ2DN717+yv0i5tKHTmopWCU5T16E4HsOzjt7HPmO0wauttEE/+2tFDaaQ4Jm+7615c+ugziAwbjT57nwb/iF3hGEDNpNcQRIePgXPXI1GzyTa46KEX8MxzLxlhSIH9fovUHSSwffHp59jngANx0a134Ikvf8DVL7+PS597G1c+/x6OP/8y3H7r7dTqtajydyFqI/0HCS9ylnb8+A/63Rol+BV0fP3zxIaWxNdZTlXXUP+QC2drTLZpq7NIupQd2MPGJiYbe7ICdum6tfMVwT8VNVsoalMIUVNY4W0JBgQhA8rs2GZSilKnkbX5T/HxBeYySyhyoQE+XtUKVnNe0muuNk1hlcjQzuu6Ra6MfAT+PGoVYig8KTt+YyRIaV+LjPgc8xYk4Gp/WVGEYNdKEFaJ9Ba5LlZ6vejmLTCSqUIILw20Gjuqh9pEKBiyNjQhxaIRw2zMPq8cfAGWX+lrfsGSxTQnkiUVTG0kz5kI68UC/S4lpagqLEVJntV0gkH5sttcdhOiwdJWyAgoIa8IENB5T+exKkBWkK+VvFZLhtDE+2TkywpyAnxtiO6mNNjIa5LIZCuuobYlrUDhn6VtaALTIi10AmZ89hGWzZ6FboMGaR8bfPn0Y2heutxInhV+bTMDtLe0wM46cfrcZKpy5WSfoCAgS728faQNqh/ISCiA0VxIXWMTtBK1srKSd3XuZRuetH7gjTfewuGHHGq2R9x3/8NwyqX/wrszFqDvgYfjwH9ejT6bjUSlx4MKb4ZHLuqoSS1si6GRGszPH76D1MwpuPaKy0zoaPnmbyjSPMqEb7/Bs6+8huF77Q9/WakJrhYm06lnO2phVqnPj/oJX6JLPIjjTzjGitGkDt5B6kvSTB566CE8+s1E2HY7Csluw5FhW+fkqD0U+VN7MLBf5FDbHrgVhu57KO55/U289tabBtCVxtrISY3ghx++x0UXXYTWkj5w7XsSmobsAM/2B6DHPkchUVGB7t264qQTTzLrbn5r0nwj/SZZ0tga6HdBn5LJ+pt3OAolzVvwo/8t6VUTSzGK+AJ5ZURHGxnA/NYIAdUCO45vM4xdBGOF1U1QyqJoAmeOwzK58JokfQFVDjUJAZrkQLkneplukVu2QaZDqTpFLiKpViC8Kic8zIfO5BpbNvu8SUM5MtoFO15+YbmZoFQsmNZQkODGFzI9mV8Ex+rneQ5FXgSWENAVp0X5F4CXUpvok1dkGIqiI2q3LU3k9imvNCaJKCX9thZrv4NwhOCdk0SUA7jJMCMre0pXwGfluxOZvJM5hsNmolZbSBb6883krSVlW9dbW1qNR43CLkuLkR1+BYFIuJwFfJVVoKoJ8BpqAI1keLreyvrWRimaVzDwwPuVtibntSm62R+XN7aSeSVZIy4yHoU2cBsGytspjccDESydMhk9hvfDkDE74cDzzkdpt75YPHEGKt1Os9lNMhVDONDO9zjgd/uMAKB3+VkXPoe1GEtMRd5F+i4zQTQaRWN9k1kM1qWLNof5a0FfGfrxxwn4Yd4i2AaPQtdDj8deV9+Cw6+8DcN22hNOlj1Bhl/sEaOzUwOMUfvMIMQeP/XDj1H71fu4619XY4ftd0KMwLmhyE7GqA3a/3Xd9XD2GICuW47B0tZWCi0xuKV5Gi3YjmjzSiz65AOcfuLRGDJ8xH8wHcX5H0/G8eTH41C8y8EI+Suxsj2AaCYOe4rjsnoxWquXI232iEghLxlBRZdKDPr7vrj9mRcxa+4ck5fVSW3ipGa+bMkiakUXoKWgCzY/8SIkPOUUoMJIUCBZ9vMkpH6ajFsuuwRbb7st+57WQVjPb6QNR0K23ySq5SVWk60HcYAarxD+8au8s038dUV4VIAq2c4FZpIulwaiJjiUMFXvlZTvJeCUeOSTTTDnIJfqmcOO5XRZoK9dm7SoRC8yoE8w8Dsd6FXgp6YgqZ5QxfTEQLT5iYJLZfFQpHcrbbELRYSUm6dIWZAkTtg3u1Bp2zlt+CEPmiz4yndfICR//G4E2jYO+OaYwjTofMZsnNLNn4d2DnCFwp3d0mgk5W4EB29+HpwEt2huAsG0Nfiag9oflxqLwigwT3qLOr7iW3sk5eq3udMiNaCux0MBo7XkFyjcNGXiTtKbrit6Y0V+ISqLChFh/S5riyLGuspK76pvAXu+02bca3VN71Yb6ZqYnMC9o9S8R+VT2qwdHXxfXFoY07agqQ8AAPMLSURBVHOzvAru1YPakYJ66R4b67GwohQzPvgasyZMxJLqGmh6oKQbtZIiv9GAEnGBfptxvXV43QbgXbnaizhNjdDSgAQElpbGsrM+ImR2zY2Nxhyk8BN6l5XHDU9i4tq2s3plDfptNZqgdRaqdtqbhehqInC2UlvTCl2ZDfVXasyUduMdVTfuE1QsnozHbr8R++2vxV0E/I5ybAhSlNI3Xn8NPy2Yj50POw4pmwd+Mt1itx2pnASa4qwV9snZ77yMoaV5OPDggztAdVUeTPnYv5958SXE+gyGr0s/+HlPWb4HLcuXYuHYF1E65UNUTHsfTW8+Bd/Keehd6kWQgpSr+zAEC8rw8uuvm/pfXdoXM9HObRdefCGWJXKw/7n/RI+ulShyxdGlwAssnYPAd5/itkvOwhZbjCBDtMydG2nD0++CPvFu/UGfZACDySSYliRHCf6SKBV0zHQQ/rPc9lKUEnOM+UBv9TtyqSLL/c+SuuXZIXDTxtwKIay8lVG6leOI9AeZGuRn7yIitVP1l/nI6oDWISAWuAuUdF7SpDyIVrQHsaxd+80qxYxhUhqsRXyHQhooMqWbwC5w06pRI4UasvIuCVnRCYMyVyWiWBkJGg2mT34RVhKQBfYzWxvZmZPoqzg9fIfb64cjn4xJbFCVQ2pWHnjV7qXWIC6l3PCSl191rCLWJ5lDkiirjRQ90Xaq3UlK2V4D+ipjlmS6ClE7Kc4vQFlBnjFZBWUOY53qLtWZlwBRQq1IGoA0IRbHlEthLLSuQKAvNtJx2hwCDB2auBaZ37xXQd1Uv9rAJsFzYrq5bi+G77E3+my9ldlfdsZ34yn55WDY5sNNvSlFEwO+rdVM1EbUUzraUgHg4hmrjhRPSVVlSsf3RskkI6yzosJC+DVfwfz+VST7svY6qK6pQ9jhNRPg8WAUQUrTNYpVH06YvQVWhKLGJJZP6bXE7TYhRQI1y7H58L4YtfUok1ZnsF1fUljo+rp6PPzw09hm7wPRbcAg+FhJsaRWwFMQcNkIrB7El89H8/df4rxzz0BFZdV/uGgqPEddbTVmr6xHaf/NoF5U4KEgEGkGJn+Gf+6/M5695Qa8eOsNuO7wvbHkvTewcslC1HOctVFm6T5qDKbPX44w+1pn0ib8cQpK/7z6KnwxfQn2Ou9KeCq7wZsTR98SClMNtVjx/hu47h8nUQPa3tKANlz1bKTV6HdBn3VfooG3fmRFZTQgYiTEDKVpqpuS7jiwRYJ42YV1zUXEEZD4eY82NReg6jZJ1XLFpDhPALYb6UGaQD4lqu26V2EUDy+/K62G5lbUBQIsoCV16U8k903FOK8NhhAVk2GHnd8SQE0ogjpKaisCQaqzITOIa/l7Igf4rIZm41qpWPSyK7jIEKQLKOcCZi12kg1/cXuL2TNXG6UnmVeFX9A+uk3RiMWwCEh9C6w4PWaSmNqLx++HM0RQVLwdpccOr8k3LRLLSkuqfdXN6q0gmVbeTZu4CbR8r8ja6JrNyswpfzLDaAPzQLAdUb63MUIWY5rCukf1qhAKqucmXtMGKda+tvzHQwHyJC2u/m6RnpXZTV42qnOBhKpZ8x8C/CVtAbanpVVpktlX3hXbHnIwBowYgV6DhqoqsXhFI8JRSe3aKpB5bG9lGzFxvVzv4Ev0p5qwDk3o6ptFiraqtP15friooW1IMP1PIoi2t6M9FII9Px9+9rU8jwslPjcqeGiP3ziZcJRlVtC+1kgM1exD4bQH/fY5HO+vCOH08y9HbU3NGk0gf4bUR1R3zz37JBoSGfTZZX8KGGEsZ392Uaiq9FHbcLpQkJPC7Pdfx3abDcauu+9OjeTXZh2RGPWK5csQynEir7yMY5XStsOBBeM+xG79u+HQww5DUUU5Cnnt0COOxN/GjMRHbzxnNmdRxNwuVb3Z15NoaGgygodIfVH96dabb8SbX3yLXc66FCjriYZgK6I5DiRbm/DzS4/hgsP3wn57/c2Et1Df20h/noxY+xvj4HdBn52zYL0bgQNXZgIlI3Vffu0yIUgKbyeImxCv7LyaXJRqTCEUBQSacvmxE/BN/s21NEE/ihxNWDod7I/qWAQEPlvq96JbUSEUNlizjhGFBDCAIxDj+/kO3SsJdjkBfzEBaUFrOxa0tSNIlV3v0SKoekppmpQVoClfzZQ+F7cGUE1pDUxbc7xJDijDCE3aFkMRgC0PtaPBbMACVLp85nsDwVgrMAVTZqGS7u1okBzZyTn4c/m+tmZr1XQumZDxwnB6VTKTlo+PCTg7k7nGgdzXK5/aFMGo1Qwwn4K4db6XP2KSNFnmtMttmJHqWcxSHjkVZDyV1CrqyXRkXvvP90hSzxjmYuXaIn2XNibTnOquiAzahL7Q4fFiCcExmqI2wTvlmloz62d889Ad+O7BB/DuA/fh26efRXFVN+R364IWgob2xo20t1FyD5K5Mk3NBxiy3urgdVWi8iFwUh167dQAU9Zkrraz/Ot9uy2PLm1g0zxjGhZ99DqaJn6OTO1SFOQmUFXk5nihUAAHIvFczGmLEvTj1MBiJnTG0P1PoBDRgsv/eYXRWA1zXk9SmefPnYMHH38MA/fYCzWOUvbXIOsG1FIt9qiFYkt/nor2eT/hgvPPQ15egVmHsCZqp6AkbTwn18lxKAGJgllDI8o6nAJkvpJnnGjkiGFomzEFtkibZWLNdSPOtqmvr/+lbFoz8MLzz+O+Z17F9qech0Gbb25iARVQa86lBvflC0/jwG23xMknnGjS/muZ9v9+EhZaYTzia63I3+11BEKLZa8HCUATlK71p+3Y5JEjQFAseJlJBMjERTOJmkeVWLnNI0DKvKKRLoAzyJ9DKTUW5SBSwCoNME1tWmUzdmV+FVboVjslDWVd37Uit45gnkPEVj70bu2SJbu1JiAFJKoISZUNlM4Uf19zAwEzQZw2z7SxIp15XrNKVLFhOqY0LRLiW1k1W/5tXV6FKq+fUh/LmkmiPqbgYAQMPlMb0bNiPjlkKJqwjiPBvNQ1NRoviggB0LiGEjhVMgrxRvOxStmJ+E55xOTxv1iE6bQ0G+nK58vuYW89IRBX2OoIy5VXVGAmP2W3L/M5zC5ZFT6nccmUaU3g3ZmkEWh+pV67KxkAt0gp693y+xYDL3U7UMV0nKwrVUIb60vb+GVNYOl0Av6iUhT22AR5VVW8nsSyxfOQX+Ayqn+CUrFI9ZqMJdi2bFe9QC/ihza3yebNzL2ImfOij4w13BrmM0m4/B7DkP9KkulIUTyPOvwQ7NS7K/yLZ2DZ+y9g7HWX4Pl/XoYlX32GPoU56JbvAbsbIglxa5bFloYnNw6nMxc7Hn0CPvpxJl5++SUDiOtDAlbttXvX7bch5i1F6VY7mAVsZR72c9aRdnjLtTmQCAXx7WvPYbeRm2P77XeAYgetjRS0MEGtMJGIwKvxaE/Dm1eEeQuXsD3SxntJE7KiJfPmwFNYZGJDaR5Ke/amyYRkypEmqbULX376Ca6+9Q4MOOIYdN9yWzPJ7XKq9WyY8Oar2LIsH5defD77GkcH63cjrT+xHmOZTHTNXJ30u8NkfRmvxr2kS9n0tbJTrl4U1U2QLo/Nxca3GwAWKCo4movSYyoj6T+GKMEqamzyGv8cQEaqiyCZS4ZB1VorUbP5M0BPJmCCcEn6JnCmmXZdmFIZB4ZixpMFKBUkiWZaYWoml9mRmwmagXgMNVTbjSmG94XZCUNkUAEygEYymrpIEp68QtjJDDKUirt7C4xXicxREscNLPNfuduHfIcbtdGgYUSNkvz5TmkGAjeZQlQgMZgWhSHOo/RNQK1VbHxqFTGmLX/nXKd2BSND5H21VNu1jsGCPYtURtm3dT1JbSLU3GxcH+XqmTULZe+XJKyVzB6PFrNJu8hF70IP8l25WB7QVnxJ1pSp5F9IScieL+m/hUCswGmd369brYlqGwrIqB1iajGWlW0Q75DyOrJBrKBk17UbRux9KLY+5FBsc8wJGLbbzhj/9lgk2DZ+F8Gf97U1tSLDvJrl/ZIc+ScNQG9TfYkE+Ma9lt+j7CPNLa2UmpPIK863nulUhg1NAqXCwnxcfc0VePihe/H8E4/g3Vdfwr3XXIaeaMen/74Rnz/8KJqbqsmp0uwfFE5YL4rIqhhMKfbdkooeGLj7Pnj8mRfQ1Nhg7Oh/lrQQ67NPP8YbH3+G0YedhMrScrgyMo9kCPgZ46mmkT/rm4+BxsW44IILOUasvRTWRKrb8rIKOAjMwaZ6M8/jyY2h6zYj8eFPs/EMtbPq5cuxdOEivPbyK3hq7Fvot/PucFLAUQ+PxVuoBTejoEBaQQ6mTpmM8y+7FP6R26P7mL9Tsk8R3DNoZn/+4dP3UdGwCLdcfRncXs9aNY+N9MfILKrLzW1Opx3sCGumv1g2soBHpgQBVCqXA5bALjCgAs++mUtFmJ2ekmQmlTDSXZQdQiaeunACS6gaLzculpKMeb9cMsk00uzKbkr6KuAvg1xpEnB8Xh/P8X4OphaCqLbg05xAMpmklhE3K2ll3mmk5NvItLX4qJbAV8NDk5uSTo1UzjS0u5Vs6QI+RezxcsDrhTnsvFpEJlDX67XEXc5DhWQ4QUru89vaEEnF0aSNyskkytxepsUSE8wr9F0gxj95MbnLClknlKgbW9BOSVex+u1kUDLTqBz890sjrcIzFpbvNESAjfC5aKDdhAsQ6Js8WVcNA1BMmaQBfQWokzFK17XwKsY6Ysmy6LwaKZ8hAirxw9yz6v0CfM3PyA3W0rBClOy1JF8rcW1aP6GbOx6QdC7GhhSZWjiMFtb7kJ33wMDt/yakoeaVRDvbKdjSwr7C/Di1T0COcfsUAzSagIrMtMyaDX6Kzcozq721jd8zZrN31e8vL/2LSKlrQlcLAeUe27NXLxx17PF4/d03cdSBe2HSa09hwrMPodiRgLyFncyn9pCQ5CsNK8g6KBu2OWasaMXLb4ylwCOT1B/Ps8w6jQ0NuPPOO1EwaAv023oM0tJQ2ZlMyAW+MZ7jRGvtckwZ+wIO2uvvGLGZwlivFQsMMyirKMcmZB6x2XNQ4qW2zXQKuvdHr4OOwC0vvYlDjzsR+x19PM6//X703v0gbLv7IZQqZBoFVk6cjMH5eRg4eCCWL1mCCy+4AI3FlRh6wLHIcHhrg56muAPzf56Cmi/exsmH7bfB1yr8Xydpf8TKVjLRtVbqfwHos/NxoMpjJC4TAYFeizukKtqJDcGaOfjg9svw/j23oWXpYgI073F7EMz1oJVjvSkm4JFpQctxKKlLdSR+CNy1WUd2wAiSbJT0ZNtVn0+SAcgmX+Zxk5fkoiFkLURaSXCXeUlpydMmTilUg1MwrHOSoCUICchytGqYlZhDxlTm96KkuAgxmRnIFOqpFWhfUn3Xswq6ponpoCTVXCfsBL56xI3rqE9mKDIshWDQfZKoxDAEBAUlpSaMcktrAM3t7agjeGtv1II8Mpi0FpdZJp4+boV6Zrn4NvNOxTAiELsJKFEyF0nZWpyjkMZiFrzFVI06gTZEV5x+E9XT5BeobhdT0opZnlIFrkY6ZzmM5lAr44s738T0tWZC5jd5qSgMQ4JHKBg27pZOhXwWtxLxuYyAiJ+FHj7Dt8vtMel1YuB2o2Fn/SxvC2B+UxOa6xuUuDHVyCNFK5vDBKkY28iEilbRWWYxEc3VqPW125kYn81jR1O4xdzzV5PAUYcVn8cK0qaFYTfeeiv22nknLB0/ASuma5tPbVhuM5PdirIZT+ew/wXhILCWDRqIdz78EO0mYukfk/ZNHbB1XnnpRcysqcNORxxrVvvWhqgFi/GJQbP+3RSiZn7+Pko4YE47/QzDqLIa05pItvqCwiIcc+QhWPndBwjULYWNfTYYzcDXcyD6HXUqKvY9Bl33Pw5bn3cF+u+8P4UoO4JMM1JfjZYfv8GR++9n5pAuu/wSzIrYMOq4C8mh3Bz7ITRwPLdWL8aK91/GVWeciIMOPcIEEdxIG47UMyisNlPQW6sN7zdBnx2n81D/U8T+ZyZx2wiwRqtMUf3I2DjYKZlT/W2aMQUtU75B47zpWDJjFr9PQuvXH6D2yzcQnD+d96bZYZQQwUo2cnZsLa6Vl4rxEOjow8IY/RaICFC1mXQBtQHF4ddWdVqqK+lag1WAKC8ep2zblBALZPbgfTk8bARleVZoktJuV0gEDgRHDgaWFqG0qIwDVAMnZeYF9GoFhytUaAWWs0FaBd8VbmpA/cTpKG+NwUlAl71ck1QKtmZML/ynweexu1BFqUrn2tqb0dTUyPIFzAYbOR65H1oALXArZx56uBR4jWdUWJOMwC8Xjc0tBPUoJX2ntWBNZVSlkHIIOIFAK7S3b35BEc9nUBeMoz4cN0xDf7+QvmYP/if3TbMoSxqVThlinnhdxdA9alLjWUQGGAmH4PH54BTjFbhY/9geSeSzbrvn5yPKvNWR2TQEY2QU7BNMQ3kMhsLGq0USvr+wwLwgEo8iTgah4srzSbUh6V/1Jc2PLYVmeVaxTfIK8tEe0b4EmjQ3mdsgZNrrdynHgH95eQV22XUXINiGurmz+KwNhS4bqvLYt3iXzGgpMn+VoaikBLNnzsL8BfNNf7Naet3ISRD9acpU3PPAw+gzZg8U9hmA1ohCknOssL+2aJtPDrDc2vmY/+VnOPqoozFw4MB1kqjVT/f8+99wwJgtMOW5pxBraUBaE+v8sxdUwTd4FPJHbIloQTHmNQcwKxREdUsjfnr1aRy+xw7YabddcOP1N+HLRSux9akXwV1Ubvpme8aHUGMdFr33LM49fD+cdOKJZjyqbTfShiSJajnNzcXNfxr0u/HQHrkdZ/4cSdJXGAGNH0XL9Lvl8+5A9eQpCFQ3omL4Vthku10wcMwOqOzTGzWUTlY+fheWv/Uc0mFtPiJwoazPAR2JKawx4KUEb8w7nQaLbPxadSgZWuYfuX3KLq1gbzm8V6CeQ7G+oMCPHmWl6JpfaDa8diQI7qF2tCxbhJXfj8fCt9/B0pdew4Knn8Pcpx7B9MfvwXPXXYdv3nqPzIIAREaUx/QkwWuLRE1mTm9tQn2KmsTCRfjstvsx8Z4nMPmOxzHnjc/QEqGknSP3UMWwYeal7TC/eZSINTEo0NPEWUtDHRIEDJcvDw5N5LLedZ+Tj+i9FZS4yyi9dWC+OepZsSvk209pWJKc4vBbNWL9LwAMdETwLCIwapJagL8KuFeRSdOczzFxWkQ+SYd84apbxTa0tkFgbzEX8k+zmXtQroy+AtiocaxqF35j+/kJQtL0asKaKGd/YL4lDEhilzaitQ/trc0mxLYvP8/kT+UUYzL9j3WuBVxitQmWVcw3RA2nurYaThfbtKjQeCN1yuifJuUnG0hNNnAxmN8nq7xlVV0oHZPRBZvhZr4VsVWkyfCwBgEFnhg1XTk0xNraEGhRMES10rplXHMAwWAAd959JwLOfAze9QAzEd8ciaKVErnMdYm0Dc5MCpPffgtD+nTDCSedRGaj+Ssrj79Fcu+VtnjDNddhpx5FGP/gbUgtnAU7699uS5s5tgj7UIDvbG9tRfvcmVj8zL34e98KXH7BOXjo/kfw+HvjsMUJ58JT2YP3iRk5kdPeiqXvvYhDttsCp590CvNCyGd/2Egbnjh+Z/TP7f/nQD+RSGhGxrE+oC8Ake93nGqgAEV74TrYeRp+no2WpQswfM9d0WWzbdFjxCjM/Gkm1dQUHPk+5BYVwd+tL3JcHj5LCYV5UGCoYDho0jGSPgenvouURwGEiWio65Q2NamrxULaoCRDoEs2NCK6cDFapk7CjHfHYtzTD+Hj+27Dx3fchIl33onZd/8bcx57EAvffBbVn72L5m+/RtukH1BPtXX655+idsECagAZSnVRFNqcqCAw14YD+Lm53nhLyMd+7mdfILJ0JSpLqRW0h7H0darJU2bASym8laBvJGDlmZ9aBOWgRmIkPQJooKXNhFNw+AsQke2L11WWGB9ZzgE9PUzQJHAEOFYaeVRTXV7OqhHgUjcn4FtrFwTSeon+V8yiVm28znpQIDTNW1hzJLzWAVTKjkxoLTEmSLRtiSZQx/rSZKCW7+fz6GzTF0DJph/hM3pW7nryCIlHo7CToRP11SBqfHO3JPEQ87u4XfGImJ68N3LTaAwnCFCaR7EhyXJHgy1CNbP3rNWuGXPNaCQCXiYZJmO1ArkBLcEgWlvbDLPz+6ixOfWcGGo2p3+MpKUpiF+KzGjixIm4+aYbcf6556K2ts4w03UhMQvlIUUhIpaIml3iqgMxKLS4ZDDTZ3mftrdktqmZZVd8rBtpDuDtsa/j/c8+x4h9D0HEX0zNLWY8rbzsm24JBnk+tM6djpopE3Dy8cegrKyCY8Bi4r9LzJxc/krKSnDvXbfj3L12RMM7L2HSI//GrNeexCJ+X/jac5j37L2Y9/jtCH/4Ii4/eA/cesstGDt2LO597iVsf+Ip6NZ3IBra29DO9FzxVlS/+yQOHNEf55/1D8PQrT2cN9JfRFLA10q/Cfo5jhzNXK5bb18LqYNHDehTUiMghWtWYsqjN2PuR69h5N/+jsqqnuywcVQOGWzsxDNffhLlQ0ejfOdDUbbVdkh58qG4PcbWTtUzGVbcevmj+yghSwq03mOI303kTOa4Zf4sTP/gXUx/42XMfPw+TL71aky46Z/44bZr8eXtN+GbRx/ArLfexJKvv0HDjJ/RunIR1VBKqtQCfH17I2+LzVGx6+7o+veDULn/Ueh6wimo2H0vdlg34sEwlrW2YGmgBc0xhQ9Omk1KvME4gj8vQGW3SrPzkwwS2gy++uvJSAaiJlyzurpllpE9PGx2EzPByZI5lOBCxvZu9+cjzbpS0XSfhutySsdNxGTZpvS7jQkJ/Bt4xCIh6eVQXHOFUe5cJar/prpGalgOStB+vjlr77fuEriKCTTzvVopXUuwl9eHnlO9U7EwErZW1upclsRkFUpDk+QyoSlSpkI7yxNDfvlZ4DWSOmti9ryfsWz+fOQ5c9Elj1pMUxvClBRNuAe2Y4x1ahgeGZeviJqOJnHJLASSirNkTfwzTTJLmXpUsgSZlOIWSTKvKqpEubfkV3lcJ+IDqjNJ9XW19XjyqadNsK/99tkXV11/Mx574RWMffNN1gFzwPf8ngDU1qr9ECjNxxVIMEqtKmnqoFwL8RQSmj0gJ0NpPNAGPzWvYoWO+O0x2kEZ5tOFRQsX4K4770aXoSPRZ/ROlO5D0AB1ymREOaHS74YjGcbP776GnUeNwD5778v6WkfA70QyBeUXFODyyy7Cy4/cgSsP2wO7V3jRv70aw2MNOGpQF9z1jyPxzpMP4oJ/nG1CJF91wx0YetBh6DVyG7SxT6aILkXsQMveewk79yjHZReca3Y9k5SviWgdxkS7kf5L6bdBP5XKT2fS6yXpa+yzixNYBCQ+dvYQmid9h8iSaVg84SssmfIjBxQzkomgfg7BMWqDb9Ag2PK1wXgalFuNfV0agAZ5imqykErmGyP9dSLZ6+MELi3rn/31V/j8wQcw9c2XsXz6FARCYeTkFcLVrSd8A4ehZMwu6HbAYeh6/FnoccaF6HbmBag87Xx0Of1CVJx6EUpPPBf5hxwH/74HIG/XfZG/ze5wjdgUGQ7e9voWLKhdboDU43Chqy8fXbx5iDYHCMBR5i+NtpYWK5RDnh9tK+rRtqwGEeavOcJ8MK+CUPlRN1MaTFOajTHfNZQoYwRPr7Y0VIgJaQ+8V/erjgTAkrJL+MXPout7jHihhVey49sVs4bajb4bYj2pThrq6+H2eY1HkHFbZTqmTZU4QVsSvkBdnjF1BHwBueY8xBAao0kD7spDZxIzknQZoOZgvLOoxWg9gNPtYb0wc0zbaARso8Vz56N2IjWm2dOxYsYsuHLtSNcuQ8PcmWZSX+GrbdpqMRQ1oF9cVgo3NalsFtUPHJRwXTwo95t3S3ORV1JC6w9cbvQo72qYhO5fV1IymkRdNH8hbrr5ehx28ME4+/Sz8MqHH8M2fCT2vPIWHHTFTXj49ffwwnPPmXvtBNc1aRJiCNq39quvP0c6kUZBRVdjUtRcRlef2/Rhtaa6rJhjW109unfviYqKynVyV5S2lGJ/uvue+zGntg3D9zkMgbQNbibo1ww/x0cyk4t8gmrT5K+BlYtxzjlnm9AUSQolf4b0nCbo+/bvj2OPPxa3UvN58slH8MTTj+OW2+/EkUceg4G8NmXyJFx2zTUYdtCB6LH1TmgPJBBn3rS4cvFbz6KfPY5/XXEZ8vLyjcARj8ZQU12N5UuXmw1atNGPNCzTrn+oBTfSn6Ffo+ZqlEhniggazvUBfbWjbPryM0c8AH/Pbuh9xGnI6zXYbIO3dP4iNM5fgM/uvhv1i+Zj4IEHI1ZfY9TjfI8fxQ5Kjhmb8bePy5yQJgBxgClipEDll7zxPQb02aHSSTsKNxuJqiOPRPejTkHf489Dn9MvQtczL0bJaeeh/OSzUX748Sjaax/4x2wL56ZbwDNwC7j7DIW9ojsBl1pElGymvhrJRXORWDQTUTKpVO1KI3VGCTS5UUroHIgKrqaImUai5SBRCGfZOiNNATjY6ZUnJIJoXLYUqUQG1SHLjVPSjrwlbCxHrsduQivPnTOT7DGIfGoJWlQjMDABDuTtxHRUl5Kbdc6dy3RtZIC52hoyzOtkdkZ6ksuexSyUJw3clsZmuAjGIJCuoMYhN0uZR/gPYYK24rOoLnVONvzOq2/X1vJ6VumLkYlheHhCJio7pWZl1KxfIDWxflLMYw41GZ+3EJHmOiye+RMirQHkEhhkh1cMpiTLn45G4PN7CYTliJIZGjs005QPk9pZk4nqsE4yW2VAG7qkYnF4CBg+TR6vNbdrooxZHDXt559x3DFH4eqrr8YPs+ehcvSOGH3OFRh91uXosc3OKBw+BhW77I8r7nwQjz70kAFeN7UCSagCKR0CfKX13vsf48svP0GO14buQzdjXbjJ2GPUDjMEZxm2WGd8LtbehHB9HbYeNQoFFG7WBfSV/jvUOJ559jn0p8bp7j0UEfbBVJpaojQF42nmQqixCdPefRUH7rMbRo/ZwUjs60Oq9+xG7drnWPMnCn2tyXnV99LFC3H+pf9E4ajt0XXn/Q1jVGgSxf2ZPvYplNXMwR3XXYOSsnJMmvgd7rjjLhx+7HHYh3W+36ln4MizLsLlV9+ICd99ZzRKeaBtpL+WfhP0c9KpErtWTq0PcXDG41TFE0zGFuOI9aF8p7/DN2JLpBw+VG67PVXiBjS21aN86HA0rVyAeN1yNPzwNQJzZ8GuAcHOkKSuKF/wRDpqBpxs9ibxLHG8C+qivK7vngGbwbfb3nBvNQbOYYOR260CmYI84w6pTUpSLc2IrViO+MxpCI4fh9aP30bTm8+j7oXHUP/0g6h95B4se/hOLH34Pix76H4suf8OLH7lBWQI+Irp3242JdH7MyachDyLvIoWSbBWJM5Miuck/RLIZCALNzWystMI83xdNGiATBNZsrN73X4TU3/OnHlkjjkEfQ96UGIr5ADqTwz1M8Pan1c7gokBSPJ1EfQVcE3eTd4EtSiCuyR9yxOE+VLe+C9NkGpvb4PX50I4zTqkRmHAin+y/TdrjQRLIWld52ROWTfozPB5fQj0cswaA0ne8n6SOS8m6ZLvV9iCXNm5ma9wmIyQn5rUjTbWw+a2wWm3IUTgbmxtMeDnIqPMcWhXNZaJ+TSv6MhQPCNbvkJsy6CRA638TEqzo3ZjbO6sj3UnC7BDgQBmUhOp2noMtjnnGow662pUjdyBZXOikYLHnOYmuIaOwtanno47n38JF1x4MebOnm3cEgVwZnEV6+Dd997BZReei+aaZpRvOQaFAwYZc2U9NTuFqZbbprUGJBdt8+YgE2rAVltvxTz8vnlDcw0trc146N57YS8vR79d90RIXnBkJjm5ilartrZRYs5g2kfvIp9a0+mnnWKeXR+BbXXSfJTaSIKMJrjbmptx7nkXIFpahd57HYOmYBr1WodB0WXRp2MRnT4V91GYyyNju+zyi7HPsafijvfGYX6X/vDteTSKDjweoa13xZfNcZx+zY248rob0FjfaMq7kdaHfrvNfxv0c2x5Ng6w9eo4fFRLrLVzUo6sj1RBNTFbuOXWaF28FHPff5XSUApDjzodJcO3RpiDsGnSeGSWTsfiHz5FJN6OXDtlCg4sDbQUJUeBvteA/q/JSIWU/tg1jaTuoOqYWbkEkYWzEJrxM6I/fofWd15HzVMPofrhe1Hz8P2oeeIx1L34FGpffw6NH72B1m+/QPvkyQgvnI9kXSMQpRTryUdZcTHV8a6w57uRIchHWoNGVfWx80sy1mRxYZdSFHTrSiDKwFmixULkc6qAiFw5nWYdgRYZyJav2P4K9eD0EbAKvATJKBqWN8Ge9sOV50cR3zO42I0ufh96+W1IcCAkqPEQaYgxlPRZm2U5ZAqsi3IjDeea2PwKa5BFSd5GZptEJJJGjE/U8VOwKA8qM8FLwFSY6TjzrobSU9aTv0UmBd5HBsGvLr5OK5ybWtuN/73CYwTTih/Ee8hcMywjnF70GD0Gw/62m9nnd+n8xUAX+ar3h3YsC5BZBMk01G6y+WoRn2EoehPfoUO505+0K7n6KRcmzDUZYZplrgk2oC7YyPO6sm4kc8zwEZtiq5Fbw1nRAz233RkJSssm1AfTCUbsJgxFE4HM22cz7HbOlZhY3YADTzodxx53HC696AL848yzcMQhR+LMk0/HkuZaFO64N/odcjJyqKW6WQH5ZHjy1GmhtJzSPgHpOJZ8/RlGDO6LUaO2IrP9bdOL6lHM5Zmnn8I3k3/GqAMIllV92X9CHL1J1r+dyp4myh1oW7kcC756HydRih4yeDg14/WT8tdGGn9ittffdAuWxHLR88CToK0xA/EwamMpLJ3wLeq/+QLXX/8vFJJJHXfKaXho7JfocfDpGHrGFSgcfQhClZsjXtADju59Ubbr3uh/5Kl4d+YSnH3uxWhvaeV4+X1muJHWTL+n3f0m6DsV7P0PDKK1UwZ5WuCjRToEGa2+tfsLULnVaDR89zV8lH6XUUKZTOk6tGgByrbeEaX7HI8KDqAQO3w8QcmRh57LcNAoro5Lqz470jbEbBp1P5qCjRJP25RxWPbY3Vj8wP2ovuc+VD/yb6x4ihI8Vd/myeMRXLEQiUATAS+KXL8XVUMGY+hOu2HEfgdhp5NOwhGXXopjr7gG/7j1Vlz2wD24/MGH8M/77kfPIUORJEOJtof4Sk105qCPvxAFVL/TDjsqRw4zK3jN2gBVHfNti+agsGc3jhbLFCDQUqx4xSvxUMovKig2mkEylxIhmcLcCRPx/tj3sHDaVDSvnIl0Qy2Cra2IUoLTQNeiMArJJla7IpGGElaUQ4WaXn1iLEmJORWnhE2VPKdjIKnRFRJDG9NHWGdiTiqHAtMJqbUdocpmLYizDv02B2/RffpU2Gv58Wsry6bmBnPdRrBThEkTUI+SeIqYpolpT3kFQc+J/qO3x9Ddd0XX7banpJ9v5hO0gXwmRNCnxJpfVGxMd9JmRKwxMlVN44rJdJhUdF5ZZd5NzBbmozkZwMpgvTEJiUmsC0lq1WKkM88+DY3fT8CKqd/B4RJDI4MlAwvGo/xmgz/XjaZADNGSrtjtzMsxaL+jMJ0M4bmvJuDtbybgmxlz4Bm6LbY+61/Y8uTzUNStGwqYVweZcg4UCdZygZWLbvu86WiaOw1nnnoGyrVV5O941Whyfv78eXjisYdRuekoDNlhd3jZYB4KQikJASyr06EghrmY8/G7GFjixfEnHMu+9efs+L9H6r9iQg8/9DDe/PJ7bHHiPxCm9s7KRJhljtZSkBv7Ki5mne69w7Y495Ir8OXKZvS/4Ho4ho9GkvXhyCEz9NhR4vOxzdmXKHPEi7qi36EnYk7ag/seety0u9p6I/1xYr/+zU71m6C/oUgAoHgvEnQp6EleM6aN3NJSFA4ZhqQ7D96KKmx+/OkYcMw/ULjL/uhy8AkopupHzEQrJfyofFbSstfbKAVkY+mvIqnN8phQvB5nOhfhJYsRnjcfLgJlfnkpyvsMRO9hI7DV7n/D3scfj8Mvugjn3n4HTr7ldpzG46I77sZ5N96Cc6+4CseffRb2PPQQ7Lbvvth8u63QvVcPFJaWw09A8mkLNwJSitK7+I02VddCre55+Wb+of/oUSjbdAAal9cQlOTPnoajZyV8fXqiOhgi2CYI0pT2gq2EyDTyfF50qaoyUn/ClkSCCozT70bzjG/w9lVn43mqxW/cTYnqvn9h3k0XY+r152P+v6/Fz7deg2l3XoSvbr8My6ZOgNPuNqthZWrJSsVCP02upmIxgr41warJby2QaopEzOpeMQkTGllgykMMwKAqG8qEl9Cagl++64KMaEybh8wLkvbllaJ4LWpXFweybLNhAnKc9SSzhswBSc13dHzypeyZQm1CIhmRnBaT4RDrIAeVZZUoyisyz4j0Lk3eqiw23i+Go20UlYOw5gHi1A5YbheZmhZyxcll/oi0L1fT3XbZHYfttiOmUOOLNimMNtuY7Vrit/YAFoOhOIFQmL2QzHyTbXfAaIL/Idc/hINvfRwH3/Uohp1+DrqM2g3dCkrgIOBqNbeYZZR5amYbgBqKK9SAr194EiOHDcK++x9oNI3fIgGs4ibdfdvtmL24GtsdchR8xSVw58RQSCEjk6YWLm2RTC+6dA7afvoa55x1Fiq7dDV1saFJ/UMuo6+88grufvEVDDrmNLS4CqjRxNm/vPBQK1/87is4er/dceHpx+PNN97EexOmo/KIs1Dr8qCFfa4wJ4l+sRpULP4e4clfItNUKz9UtIZZyS4/+u+7P17/biJmzJhl3I830rqT2kebSRED2jtOrZH+S0BfsdU1eP0c6z67ZRaQScBTXIzhZ12NrS64Eb33PRKZ7v2QdHg5+LUKM4Fc2Wh5JHMFTjmIRyME/YQxY2j/TIO6HaQCa8Nqgb4iy2+x51448+ZbcN6d/8blD9yLK++7FxdT4j+TKumRF1yEfY44BpttswO233Y0ttpsc5SUlSKXUjPRyOzOFeMAj1LNl506LomSQC0Gqgk1CcRJ2eo1QUmAUzgHTeZWstPa8r3Y5qSDULbFYIQJhCmt+t11FKL5PnbsKBpDUbNNpFxYjWDNsrnzvCyjDcR8DmQXemy/F0YccxZyPYUIRpKo2Gs/FPXuj9a5P6F1ynjkrFhBFa4NLbN+gLewgI3oRpIPG0aohld98BAjjFIKD8Q5WLUgTvb+XAdaFCvF5TD+3Pken/GcMDFz5EJnDifcbpdhcFpH4KBW5dTh9vBTURYprfE+AYCCo2mjmWB7u/H60c5d6laavJfZS5vcK7ie8sV/Jl+KgSSzksyG+XyvmzlW/CAt1IrnptEelxalO7WozwrBIIlbEqYYhdY36C8SiRrmYNZjyGbO964eI+j3SM8rHPeV116J4ayPqc8/TCYUhttBJsr08l3ME0FWfViL8aQF1VHL0zaRy1mvNQTeEPtsQ0LeRFEyUM1BaW/lCCLUSm3U3ryKpWTLYPJrzyK3dgmuuvJKFBQUsT+tXRpXXWn+48vPv8Drb76D4X/bD1VDN0N9awD1cmog01QYjIDGB+tr7kdvYOctRuCgQw7j2FKUyw1PWgn81Rdf4cb7HkXVvkfDvskQODOK9wMCfwSL33sHuwzqi1uuvICaaQtefu15+LcYBUd5lTF1+dOtaBn3Kha+9gQqV8zDFokGRD/l768+QLlPmwGxnxaVwj1wBF556x3TP1QPG2ndKZni6EjnNHX8XCP9l4C+FkxpKb9MAZKcfDY7vDwUU1v7uTrz/QjGIojz0Cwr4cLs6+llg8skrFHk11LwRMJoCAIdLc6yyOoV+t94e1BXlHYwYPjm2G2ffTBoi81Q3qUb/JTAFGVS0qpCEmjLQ21CHiOwi1nIP16TnprclL1bNSP7sZ0g76L6qvf58vKQpxW0mhBtbjJuigrylSB3ndPSgAXtrWQOKfTu0x+jzzkV2116BkZefAZKt9kS0QTvJU/xssx51Ag0OZ2heu6xucwKYUm/Stdmo5Rpz8eSb782niQ999wXNR+9jcDyFdj80puxw31vAWX5qJ0zA5ufdgWGnnwpnKVdqU4lUVJYZNzfxE0M8LMcwQClYTKtFdMm4Pmbr8DYe27GN4/ci6kvPo6fX30a08Y+hVnvPo/p77yMGe+/jlmfvI2Zn7yJ+V+8jflfvY85HJDzvvkE88d/gYUTvsLiSeOZ1kTUzJ6Ghnmz0bJoPhbPm4u6ZcutOQsyAYGATBryAXDyEOhrUlOk1m2TTz9vUn/QitV8XsshYOpqmtlXhFV5BhmNih1Af2oSBV5LmrkhtTeZPCVHSbom9ATrM49M10lGpPL/EdLWhd179sbtt14Hx4I5+OEFgrPiVVHiTyUt05L6qwLqMUtGi2mjBqmAegEKCO0E4XyHJKwU6qNyVwTakxm0xtKIwwMvBYmZY1/Ewo/fw1WXXYIdd9qZ71x74DORtNmGxibcccedSDj82OXQo9DGvlYXCqAtQcYoSZ4MUXNFK2f9jPSS2TjrzLPZT31mHGxYyph1DNOnTcU1t92MsjF7oGz4TnDFKJyzjnoUOrHgo1fRxxbGv6+5HAXU9hRhc3F9O/qO2QXlbOeu2tVszs8YkJPA648/jH/fdTtuvel6PHndlShdPg8ti2eSybHNWd8lPQdg1vz5FCTkLCFBbCOtC2m8U9CL5zpymztOrZF+D/T/2OhZAwmzpdaXUTrvQsmxQFIPQaDE40UXSsXlPkqWHLDaitBHaVJ+0AUel1nAU5nnJkjmGhum4usTmQ2AyUffw+PX2TMFJrjwG8G7qbEVgVDIbJyd4KDWptuaaJSXjZ5TjBeF4tVCIsXrcctEwDQlLTs54OzULBKxMBprlmPBrGn4+YcfMO3HSYiEggQWO8K1zYg0B807xSi0c5a29dPErsxLGaqzxUOHoHjIULRncqniW77wSjcmMxU7P/HQRODcpEdPeASWkAE8jkWfvYFwzQIMOOoUlG2+HWq//Qbh5hUoH7YlMmSMCkZQ2qcPVv7wLdpnz+W5EKVcOwd8R8wb1QaZm4BTJhBRmOWY+fFbmPfhG1j00WuY+uZzGP/iEwT/J/DDs4/gp+cexNSn78bUx+/A1CfuxLcP3Ypx99+ISQ/fjIkP3oRJD16PHx+4AeMfuAnj7rkOX9x1Db686yp8fMs/MfZfF2PZxAlmS8RcmZgMJIvZi/lYG9+7jZRO4CbTNuEb+F27cmk9gJvntHmKvhcUF+hB3iubtViEOqnlApqgpmWkfta/vIzkoy9pUKDvpxRa6S8y7dq5V6wLabAIhLcavTXuuu1fiPz4ESY+fS+c0Rbk5XnYV9kv2G5hvZ9tFKGUnUjJjs58UMjI92TQPc/PfuDg+VwEYjmo55GiBpXLPjjlmUexhJL4xRedh+NPPc2U47ecI5Qf9efXXn8N3/w4GcP3PQTeHpsgh9KMWZvC69omM8P68ySCqP78XRyx99+w9bZbG3PVhiZpgsuXUkO5/gagzzD023FP2FJBpNm+mnSf/uF7qGxdiQdvvAaVJcV8IoPFdbVId+kJV3E3Njo1S2q2obpqbL/dNijTVo2a96FGMnT4cOyx7ZaonzVDOjZaOMZdRYVw+NxoaWkz5sqN9EcoJ5Fry23r+LFGYg9aO7FjSlf/06TOK4vsxI8/xFf33YbvCSzTqNrNees5LPv4DSz88n3MVXC1H75E+4zvEZn3E1JL5sHRsALecBsK2Kl6FnhQKClbi34I2FKJBcwmmqZ5S/Z/So5kFm52UKkHqWjcxPfx8JyLAKywwh4yEo/fYwBeXjVpSvixQDvqli/DnOk/46cJ3+LLd97Ga089iYdvuwnXnXsOLjvueFx94om44fRT8a+TT8C499837482tiBIScymFVMk7Zgk+7gCXi0LtREMMggkg6gPNSHKzi0RkcUxG6doz1yFEqjweVHItIb07ofiggLE2RrpaAyLKW17S7vARmYx6+Vn0f/go1A6Ygv8eOs1+PnRW1E8antse92T8BZ1wfjrz0Bo/jTjO51LLcpEoxToElSkqUSiITKbKBkc64Ll1mIyhWtwUSp12yXBWRqYi3WlQwzNHGSGktK1FMkuUxvLYCMTVIwiW6AVue2NyAnUI6etFmhZiVxdo5ahoG95PMTcTPsLlFkvmnCWWauJGpbmeDSW9VvhCcSYosEQFJyuuKTEgFpnIvsy6ZCPmThFYsoSFDIUqaUNeCgs9CroSoGC0uRvgOlvkdKXxL/PgQfgoXvvosQ/HR/e+E+E5/xIbcQBr599y8U6JrMRKyKkk5FRG7W5Uer0Unuj9ipVjgXz+KjlOBJomjkdUx+8FpGJX+DGKy/DRZdcarQhrSxfO2VYDy4sXDAfD97/ALpsMhwj997bgKSfzLOMY6FAbc3yF3r8aJnK/MVDOOWUU9gH7RtcytdEcktzM6674WYsshWhz56Hk9ll2G9z4HBnsOCbz5CeNRm3XHk5+vbqjRhBWy3WxPa0+/Ko3ZIx2DQnpzGZMpFoRZ2ZXpIMNxRJojHKaxxHHo4JhYiOcCxYDHAjrQt1CAvxTCKmgE5rpbXqTpnMq7ZMZvBxTGjIb9kef4tMJti2Lz/1OMa9+TKCy+ajiQAVnDsNzdMnYfnUCVg6ZTzqJ3+Pxok/oHni98Zds3riV1g84UssnfQjmpfMRXt9NdzhAIIciMtnTkHPHr1w5FFHIT+/wEgCAjeZWeQ2+c5772HpimUoosSRS8BfvmgxFs6ciRkTJ2HSuPH49uNP8OX7H+CTd97FZ2++TRB/D9988CHG89z3n3yMSV99irk/TUE8EEf/8nJss+lwbLvNSCOh7Lzj9th6q62weMEiNLUH0Hu7LVDQtdIs2FFHt4igyzKrs6cpBUYIlpJ0u3rzqL7aKB3lMr92VPkLMbC4wmwgMpSSz+RvfkD1/GXILSjFJocejUBtDRa98iRcpYUYdOaFqBg4EgtefoQaxjKMOOFi2AiOzXMmI9ZYj3hjLQEwjNG77oyBgweZ+QcBp/zXZ/w8HRO/HGfqRu6RMYJHLEN5VVnmdwFQRnZZ5ZuMygCavqYlrWviV5O8BFj+Mhu15zhYOIEf61zSO8tj7FaUfh2FRVTnd0Ta7TOT6gInPWtJ6kB1KGIijkYo2acEbgRwRUJtWLwEs7/6gp0xhW332gGF3UpZBkrDzI2J7qj0SSnmW1K+z0EtyleI6eOnUAObitGjt8NB+x5o+ltnMPkzpL4+ePBQ7LTDDqiZNRdfvfo8Vi6bjcK8fJQVlsDl9aMpnkE+GWiey8ZD4Os24KjqiYZDaJ43HfPffB7V772Kwd0LcfutN+OIww4z5bEmqH8DyFgGzV08/thD+OjTb7DHmeejrN8gxOSVxvS9BEVNjmt/XmekBRNfehRnH3Modv/bHpSctep9w4Gk1iDIFHrt9Tfj+/ogBh16orUdJ+s4TIGkZho13/Ef4c4rLsEWo7Y23mV6u+Z6Jk+cjOlL6lA4bFO0R1LwkjH74+1onTsDozYbjsLCYlPOHyd8h7sefwHOTUfDUdwDBXKBDrYiRazYb/edzX7L2Un9jfTbJKbP9q+fO3fhtQ8++OBauf9ae8i89DxX30yf1zm4947JVfBPkBmEbK9TTjkVY8e+Aa/XZ15ojcvOg5Pfsz950djVOcCJDUa6M5OLdheBPY1oKIiBgwbj2muvRbduXY3Erzg8OgRqp55+Oj7+6ANzPpbrohqq9Kwdq3yU9mVblpdLEVVILYMfNHAQmlua8eKLLxqgYQ9DQWkZ7n30Eew+Zjs4DXAxE8yIAKy1tRVHHHoYPv3qG+x40ano/7ftjR1fgCmThUBQ+TcRL9kIsbg2UWd54gnUtzShlRpCujWACubNx7wEmtuQWL4Sk76bjLaGejgpLW3/wMtY+N7rmPnoXRhywoUYesrFmPf2i2ia/AUZCes0ScCpKAQzii7DN8OP1/6D0nYdLr3lOuy0y86IRsIGPLyUCl946nm88NBTGLzLHojxd5jMSvGL0uEY8x3hoNYCsigZV8zs25ohI6DGzmqwtCqZ5tQ4ag+jRKgrsZzGbVPVwvOS2m3kIr7+A7DrhZei1eEjk0mSsckEpxY3KZh47yGeD7FhFXMnj+3ap7gAK7/+Et8R5PyUqM+97SLkD6gy2wCKgUqyzj4foXakvRFKnX50K+6CJ255GK89/jIuuPhC3HrzTSavf1bSX50U50YB5N5562088PjjWLiEGk1hKaqGDoO/9wBUduuODDUOZ04SNt7XUl2D+fNmoWbebMRXrMDwTXri4CP2xwEHHISeVd2N+UjgZfrSWkg5d1HKnz9vHg6gxpHqNhT7X3K1mWNSPVtP6rsWJ7rw7dhnkbdsBp546GEUFRez/284jx15esnl9LY77sKz46diwCHHo3u3KviZy6XsJ+3LF2Pxyy/h+rOOwf7778fyyW3YelbmoM+/Hodz7nsSVfseg5TTZ/bs7eajEDL2FeQsnYNdth+FZCSO97+eCMfwUeiz+95oimbIzKnxTv8SXRoX4+4br2PHEoZsmDb9305yrmBnWUxm3afj1BpprT2wrq7OX1Ja/J4tN3cHS2X74yT7qkIPHHPMMfjoo48MCP1xYoOz0Y0EpwHDQa8PAarMLPLi0b6weXl5lB4KMW/eXKxcWU0phWDB53r37oWRo7ai9DbIfFfMc4XhLSgoRGFBgRnc48aNwxFHHkGwjBqpUmr+UUcfhTvvvMt4sSjuu/V6pknw/8dZZ+Lpx59Fn713xG7nn4oMKzuHAzohuz3BfXB+EZYuW4oZsxcgVF2PcLCFgN7M703ItIc4sG3w5nth83vQtbgMfbpWoWvXHnjpmafRyAEz5OjTsPDDd9Bjy9FoWLAYBd27on7uPAw94hiUb7EVvr7kH6iZ9BlG3/IYnJ58fHvRCXA74rj+njux6RabGS8nDRNNPj927yN4583PcNJt9yFa3gOxELUATY4S0FMZAhGBQhPSSbl2djA9SeAJMjKzDwOZgEwG2rFM4Y/jclukECBGkYhqf1qeIyOunfA1Cgb0x24XXIraVC5s5BDlPoK+uDZJbaZFWI2s4zYCvyZ69Z4irwsrPvkA8159CWUlebj4HoJcpRuxmLbJzDHtIRNOLBU3gK4QDDIXdS+oxGM3PID3X3wPV119Ja695ip5Llj9ZAORGI76WXNjE2ZOn4FPPvoM4yZMQHVzI6SHaPV0MpEmeEXM+oo+Pbpj0+GDse2222G33fZAeUU580wNS/W6DqTyajHk7bfchDsefR77X30TqgZtzjbQ/E/G7M8sRwR5kDVUL8Xnd9+Ch/91MbbfYUcKF789MfxHSRO3zz//Eu56+QNqnkfBXlKFKmo2odwk6msW4OcnnsTFh+yP08442YyXzvWusSfTzHHnXozlZFzllOLrKWxoc6FN8m1omT0RK2b8jIjTicIBm6I3BS8FZ4sm7Sgj45/+3MM4ZaetcfKJxzFtjb0N16b/m2m9Qb+9vb3U7XF+YbPZhq1rp12dNGjkFXPQQQdj/PjxRvreEKROIKlJn9lDC230qdC2ZlVqB5lJX75Xg1eufW63xzAHDchySvRdqrqgubkZTz31tPHiMTZbpq3v2u7t4ksuNt5COm8tfMrB4088gUvYob3dyrHNUfuhhRJsdGUtminhBdsCyM/Y0dbWSpU8jiJ/Ht9Vhr59+6IXpcNu3bqh/8ABqKLUlENQLPbloyi/APPnzsVB++2PZYEwCrv1RyzYBjvBPl5fi/CKxXAXlFACHgKbLw+Bn35EdOlC5HYtQ0HvoWibNInX7bj5wbuxSf9NCMqWXVXlvv+2u/D5p9/gpDseR6u/sqOMbHbZ3NX8BJqs9KkPmXHEMcw11qd1gXWs+8zVjnPmWtqo6KHGBrx38Unw9u6BPS68HLXxjAH9EhNR0Uo7S+0E/jqCpCT2JDUHbZ9Z8+5bWM6jsqoY/3zweoQLMgb0razwTwyV4KmJU/Na5r+brwz3X3Y7fvjoO9xzz10465yzNzjwZUl9R+VUrPnGxnosW7rM2LnD4TABPQmPz4tuPbuje9fupm8pvo4WR8nzSH1yXUn9K8y+dPThR+Dn+YvRa/RoxKlN+J0FRnOMMCnFMMrYElgxaxa2rCrBU488YBbeqf9vGLI8db6b8B0uueteDNv7KMQpLOTEgkjmOMyGPFOevg/HjR5lInDaHGt+t8bhJ59+in8+8w4KdzsErbluMsY03E6mL82dzDxG7VIby/jJ6IpYPrffj6XffICiRTPxxF03mwikYuQbad1ovUE/mA52cSRtEwh2Pf9shxJQKjiZwrtO/Wmqkcz/SuqsPmc/dS57ZAegPrP36i7FbdHA7kxidLJpyl4sM1IhNYOi4iJUVlSaCIH33XUfJeoEYgTEVIod2WOnyl+Gof0HYdiwYRgyeDCqqqpQXlmB/Lx8E6ZWdvD/JNlMcvHzTz/hgP32QrpLH+x69T1YBidqCKYFmpSmJJUbDaKppQHx9ihyORBsqRjcBKGGGZMQnDYBhRVFuP2R+9CzZzdjshGCa+Dd/q9b8c23E3HKXU8iScbRHAzwGvORkdlEFnxzK+vBqi/zm/npTJY93zJfadGR8mvMWfymWDutK5bjg0tORMVmm2KHs8/HymDceFsVuKxImVnS/drUpoZgKYpRE4tSi1g59jU0fvIhqnpX4qL7rkTEzzqlBK120t7KiY6wDi4JEXxe5r6y3Hzcfd5NWDhpDp5+7ikccthhfxnoZ0l5kCultRfv6kSJv8Mc9mdNTEpfWtWUSVMMY6mpq0VTYyOamtrQFmhDMBCkdpWAVpGHA+3Ye/99cckll/JJS/DZEKTN1hcsWMD6PJTtGEJJj358V4hX4kjkehBvacPhu4zGnXfcDIfbaRjhmkhlcTKt6+58AC/8tABlO+0JW0EprFX1Cg9OBhfXzA6ZJtuzV74HtRRmat9/HQ/fcBl23mWnv7w9/7fReoN+S6SllzvHOZXSR6EA8s+QQD8SjlLV3R2zKJlI6s6SOkUWYv5/kgaLDuW1M5kBSGanxVnZ3/KY0ESiXR4YfCaHYK8FZAlHLgqK8lFRWkrtodyYmvLy8+D1+fjdb6Q/c45HQWEBCnjNTw1AHkUyeWmuY/r0GTjsqIMRzvGg95g9KF2VI+4uQGFxCfxM0+HPR8idhyiPDMG0xJXBFsV5GPfAXZh87y3oPXww7nz438jze83AkhlMXku3XPEvfDd1Fk6/+yl4C0vQFgqhOZbm4LYjT9jPJtCKYm2NyEJCC6wEYKZ8aqNfsIRftDo3227mQ1E13aidOwsfX3ka+uy6C4YeewqaQnGUm0VZNpN+lvRInKBWQ2lWCkCEgz9O0Kh+5SU0jvsEPQb0xD/+fSnLTaYsKZl/2sPYrLLl/YognFa5KIl6wjbcdfb1aF7egDfeegM7/QUmjrVTp0L9Qird+pMpp0PCkfqjJZxofiUruKhPalJepkhtwCI33Q1JmpCeMnky3nvvA/ZzMm3WvZ39Wya2UFuQ2msUJ5x6EoYOHf679S0hR/ss3HY3gX/iDORtOQbeHn1gd+Ujyo4RpdaSZ08i3lqDhvFfwb1yIW455wzsve+exqyzkf4YCfTZTIspmPw50GcH65dKJ2bx0/5npQipq+3tQey6y65YtGiRkfSzaVlga751/F71PUsCHR261wBQx7nV6c/mL0tK8pck+D0r9XambH7ZT80kpmLVZPOrJfu5in6ZtAamkfQoCRvTBseuOr/8ymV2yu5uZdxONSfhy0cBwTtDnJ4y4yfkkMloBbCiJ+rhNFXfXIKA9jzNUXhkn5+fXjPgi7yFlLLnIrRyCYryytF300HIpfqsd+XacuEg6E+bOBm2wlJccOcziNi9lMziVKs1+Zpj3EpFUQK+VnnamN1Cl4Mgm0IrJUptrmLqQ4duVKwXAT/zpnUAmTTf4c5B/dTv8NENF6DPnn/H8MOPYX598NqoPeUKuAVe5ulfWreJgCUzT4zppwn6i559Gg1ff4bBIwfjlNsvQDBDMOmQM7QYKyomxnvJQ0x8fo/Di9yGOO4453pK12m8RU1hm81HEYT+3NzTf3eyxoH51uk3+xuZphjChiaNW7tNIRAsTVD/6f3qDmLE1iT/ur1XGrRiYn36yad48KWxWNAega1LL2TYj2PBCJI1NfBEm7Dz8H446egjMHKLLdn/o2a8baQ/RgL9WDy+yOv29e04tUayetEaiJU+gB9z/qznjsgC/XZcfOHFWLBwoXFtVGNKhdWkqJbwB4JB4+mhTmTFmGdH6yTVxBMdERv1nLnH6gzZT3V8dUUzEPRHSTV7LTs4fumwvzyb7cTZ36vuF0n9VDqrk/Ei4GldkZRPzEOSSEmuCBu5gYaIiSPP8+Zp2az5Ww6R5qXWa8zAUVlBQBOIKvSAM+2Gy+HmeyOGqaSZQlqTmAT9HCdBX6obH8mVbzqloGQiBDt/K7iczcbrCj0dl9lEzIJP811JgT8ZTZ9BQ/D3E89B2qVFbVqI5jYSutkInuCsEAzSDGTOMiaoXLvZNasmIuA3rzUulgqOxQrndeszk7ahIt+F6nGf4vWbLkVOeRn8XbrDW1AMl88Lh88FOxmVmI/8920sh4MagMPjYb05EHWSeVFrmvHic2j4fiIGjBmKY284jSUgUyGmqLoUTjluQF+mB61DyEGxtwChpc249ewb4PH78NQLT2D7TbcyE9R6ZiNtGLKGQ8c4UP/Njg99/wMkLVqTz80NdZg5YyaWL1+GhqZGgpQLRYXFGDBoAIYOH2bw4H8r4/6vIIE+8XKWx+Ud0nFqjdTRov9JbFiCfoag/+dVZnH5xoYmXHrppfIGMqaRjn7TATDyEpEaZwG1/igmm4GrcAvaaDvJT4/HbdTZCFVLc1/HIWlVYKKNQ2R6yZKe1/WCgnxjPpH7XyQcNozEXOc1kSTyLIPJZkxpigktX7HCmHaUR11XOnl+vwn6leatYgpugtkv3Z+MzEsA8ub5zSrg1pYWc68mjiVCW0xMMXwsbxijpmfixH2eV4LkIGIksVzLbVLfJWmnQS2BIC1p35g8YlSHI0Ek0iFmmb/JNGxpalBEeTEfmeqFySpiwsY60nUypCi1C7tD5hgyW4Gtyw8nwVcmN22E7SVIy8xkdtjyF8Dt8SKHmkgOGUJKUp8mMx0eEx44yHfYeL00rwD9Kosw7cMP8OqdtyKHRVUZ7Xy3mFbCTKjLS18eV6pfXqAGkqu0nDZkqLEYhtNUh2RzO4bvPhrHXHM6tYx2qxFJ8tqRiUcMXQt7bHCgrKAQNXOW4vazb0Zll3Lc+9yD2HrAFnAzbzJDbKT/nmRpEJo7y47VjvHIP0UbtQS4jfRnSXN4iUTic6fTvWvHqTVSBwT/JxEY1xv0xXmWL1uB8887nwAeJLfnAO+gLPBmpess6bcGbiAQNL8VQdEKpUAw5CO6LpCXeUReNfKq6JzEqvQyHeYkAocmNtdCa3w/AXrmrFlGSxHoGwZSWIDSklLDXMSEtNmHPBAETuq6Ck5WUVGBcDSClpZms4OX5jz9ZALyQlAelB91/CwZMxAZgPzVtLxfYRjSBOkUGYFiyqQJdsqLGGOcz1P/ICNx8i4yCw4Q7Tqle7W3biDUhngohijrKVeDR1Kx5HMyHvnWmxAU1CzkBaM9ZiW15+q83sN8mHP81KFhqfUAUDgEMjeBtA5tQ6ktIuP8tJNROH2FZBhOJJrqEape2sFwtAZbbWhDUhOecvpne6ouxFD5Fr6D9axzvDPN9G02li8ax4777oULbroMy9pr0RYL6U6zcjlK4FeIBnuOHR6bG+UE/XmTZuCWf1yH/gM3weMvPIVNew5jer9uS9M4v6LsbzFTfte/jjLrMFc6ff8V6dTqyW+kjfTfiDTXReb5qsPhPKzj1Bpprd2YHX+9QV+26/nzF+CSiy82ERFX95BZnYQzkuwFYgI7Aa58xSUB6FmBvA4/JWqBp4BU19ZWCMuEwqv6txq4/xZpNeniRYvQ2qbYH5L0UygtLTXunW5yUxuZl3ayEnMy+6Bq0pYgGCCTsJgVgdKYmQh0Mv8QgOW+KcYhxiApP0QtRlskShvx8VkLeJNGo1GQNDFMLSAL63cwiGgsYt5RWV5BkYmgHM+gLdCOttZWhJNhpMhkwsEwFL3TbXcir7TAbJgtz6KIQh9Q07E7fIZZpXLk+0wdQvFb+GkYiMCOdS4tx2gjzKPKl2V6ZkUv2Y2YhezwioKaThHYTR2keLBtk2wLmWWUjv7IBGTOUXC7ZExMh+3I9lN7pHgvFR2zNiCZw3bk+6p6dsHgUcPJbBxmC0kxNTESu5taCjUCE+uGTEfrHOqWrMQXr3yEbj26Yp/D9kde2gOfm+WTi64mODs0F8VokuuqYvR7tIqV7adDE5YSHtQ2mmdR/1KfknnL0hp/q7+IA1iMQ2XNMonVP7PEu6xHNtJG+gvJgH46+ZDD5jiz49Qaaa09m6A7iDg5a71An4Pr56k/4bLLLjdgooFlwNf8s+ztvxC/a0VsoMPGr2tS+ZSG3++n4EpJj0CoKJfG9EPGkOGnnlsTZQeeQEtp6ffqg/FXxGRkPpHvdZTMRADe1Nxs0vcTQLp3727MOwJIScWSWgUsypvMQIH2QIeb5ypJPksCVjEnLZYSyAcCAfMevU8LxYoKC805MQIt7lI+lb7CGFuMjcDK3wKp0vIyRMIRNDY2op3PaMtAY9LgM3q/6lVeQnIvFaCGeK98ySVZO5xuFJLxGPsP05PZRVVigJ51KbDXqk75mOs8a82UT7uUWeCm11COt7Euc/guaShkAuYZlkVtJR91E/+FGoVgURqD6icWiZHxsSwd79Zeq3lepu3ysqNaJjZFWW0PtrFtybwM4+FhzGEGXk2wPcOg9H7m3ZHku8hroogg3a7tC7W5tuZ3xIQE4A4zD9BZYDDmLB4qk8UM+J3tohXd+i2PKmlt8ooRAzH38brX4+N91jPWvUpH9zBNl9uEvJA7pzb40XyV2ksmQDEQq59n+ynLbw79Vjn4x4o1Z00FW2c7KtucF/2673b+3pnWPBY20v8NEuinM8mbKBhd0XFqjbTWXkIA2YOD5cP1mcjVIJs1czYeefgRAlrQDGSZKgRORpLkYM72XwFtkCAm8Ml2cMVml4+7Br+LaWnwCSwFyGIAgi1d61wMfRNESGITSGrgaWu3Xw+aX5MGpd4fJuhmJ451yAvGSIgc4Bq8WTdCrdLNKyB4MkntPytgVl6swb0W0vt53eSC37P3MnvmnLVHrZUXkepGeRYTcfJ9mpgNR8JGY4pqAxSBtMCagCspXI+pTiwTmjb91uSsxeyUpj7VHkUEfX0XIxAYK3SFZU+1QN28n4dyIWblIbDJ/dSUz5zjswT1KIUBs4qXmoV2AVMhJGEXsL00KSzvHhPrh+2j96QMM1PbGDsPSpgPbT+Z5y8wvudtETK9CDU83qe8Zc1Nekh5kyaSjPNcQt9TJoaQVncZRseiKtBeIBQhQ1QfkuYgn3c+zryZ59dwqP70js5HliQsqM3lBaXvJrInmYf6lABeWqwW+4nRqT9oJzcxEz8Zgo+aaDY0SD6FFNWf3+c3K8fz88nopIGQubhlonRZexNYmofSy2og1ib38vgy+WAeWLFW5v6DsvlW7/x1efSnf6uTzqtFf/nsKHvnOhDpp+m16hfmBI+1ZWMj/X8lgT5x9STi9pMdp9ZIa20+DojDCDgvrw/oa2Lh88+1V+b1pvOINNjUsQyAcvBakrEGaNpIZNYAcplwCTKbyJ4vc44GQ0tLq4nIqAEm6VaTs9kFMXpeaYqZWOq6w5iG9PyqPsvune28pCwYipGEeFg9XOYY+y+SoAaE3qV8a7BLilZeZHIRk9DzJjxDJ+pI5k+R0tOhepEEKiBX/tra2iztQOUkg1DZBHgqk0wUZiMRPhc34GqBterADPoOUr0KPPRcFvBE2bpZnXRdWo7AS/UaY9oWoyCTIOCaR3hkQUN5VmgLtYUW7eicvhvQ5/O6TyCmSeJiMnRJ0jJniSnLNZNPUX7XjEBHO4nT8Yz1GpaE53LJTPQrkat7eZ3Yr/5hZ5rarF4xhNSvZBdiNfAO9jNpB8yLDp2RNqX2FrNepcFYbSxNRWsYskKJKUvHdzFXy2degonVl1WP+lRZrYOvUF47PkUqS/ZQHal/6VMgrzbRkdUcTDRYfrc0CpmoyBx4XlqGmIXXq/Df/K7r1MJ0r+7RoWes9MQ4eIiB8F3qn2YVtvLAPytIYVYbsfKZo/ka3sI7leOOI0sqh3oSP60ime+ql2y510661jmtjfRXkUCfbbEL2/aLjlNrpLW2RjIZP91mczy0fqDvwROPP4GTTznZdDB1dn0alVcdT5+UpEwX03lJVLzHqN/q7OzAkrS1wEmdWAzB6uCy6Vv3auDou7HFdnRkdf4wpWFJxBq0silHohEDiEaqNSKg1VnbqDXIS8j4tjMNxWaXHVjmFV0XUGiQaIDJ9q50tTJSg13vE+k+vTfb+aXia1CkU/y9jv1dz+oQGORRWtZgjvBdDY2Nv2hAZp6AACawkhSdBQ4xIU30hsMRDnSrTlRfa6JsHkXK82+T6tLNZwTclnaWpdWfFfCp3FqQpnwpr8qnmK7MPZKUlU9JyEovFksY9zwrdpKXGVvHiloD6Um2qCG+lpQFGgGtfuur5ZWlPOmQfz8z8qtyqG7U9/LJ2NV+KoeS0nP6bVUdP9kGEjakdSmtLPiJxCDNhLWYCN+hdhKTUf2IxJDEPNQvjbDSwVBURzpvrplzuofp8l1W3zBFMH3OWodhM/kzfYDjILujmZi/2t76Li3EYgAaN9nxoj4upqFnVV6VT2Mmy3h0TunJnCmGqr5fQGYuU5nYgvKm9EpKSkx55Yln1fdvkeqnoyzmu+qCn/rKR7P1JzLfOn5nz3e+3nGH9dHRfuar+fZ/l4S3pN3Ypz8zJ9ZCa62neDJ6ucPmuml9QF+d7Yfvf8Crr71qJHTZ4cPhkFmlqx2rtB2hYqx0NvfoU4c6ogaWfPuNut8xEHRPdgBpwGoQCKwtaVeSDTu9Oj4Poz4zD1YsFEljlpQs0sAUSXrWwBRgyY5rpSFJzHIp1e+SklJTUzIriWlkbbYWyQzE7/wt5qOVthrw8vzhh6ngXzq5+c/6LjIDoOPQgJQZQJqEgKSpsQn1BHzNc5iBzvzJlKX3yvauhJVHKzkyGJZPaQgQjE197U27TqQ8qYhZjyvV0eqUHYjKn6RLAxYEFTEImWoUd0n5Vd3a2Q5qP7V1tv30vMBHZf6rSO/XO+XuK+1I3krZ86uT8iOTSllpqREs1AejCl7HYup+I0Ak4qZ91Cez5ciS6qG4sJACTa7pJ2Isul/zEqopAav6guY25NWlfta5Lqyjkzasz462Nd87mI3RaMUQeI/yKVI/UTnVTsq3+orGlrQsFVXn9Zw5OsaBPjtPRKuMOqwxZc2haV8FCV4Cd40F5UPl19gqKy9HZWWFWXEu05W0DDHwVdqK5kcopPGcMZPKBGYYi0JRS1izmFa2f5vPjj5sXbPyIQGRuVIOTT7XTCqDassqS7ZM1jOaI7MsCqvIqlvzraMOsscq0u+Or1Yyv0m6V3NK1g8+8FvZ/QtovUE/FovcSUnhgvWZyBWZRmODSYKx7PlWp1wF6tbg0WA0nZb3ZCcU1bnkY69PLf/WwJVnjTb71gCWJKxOLWlSh36b72QmClyle+IyHSSZppGiLOahhhUzyZptsvnJMhvDYNQBODDkfWNjh1FeVRarYxLEyGjUQfXbmBcIjtJENKlneSAFzDUBnphSVhvJdu7sAJPUVVhYZKQqtYYmaOXVEyFzbFNkQjIvC9zT5lODKRiwmKcGg4BE6Sot1ZHqTUOEJ1brwOqUVqfW+9dG5h5+SjJXefRbdbqmtFQWDWABgMBSgCKziTyOlN9sGbP3Z9PofE6goMni1dNfX1Ip1I+kmamPKG+yz3embD7U5mJIqhcTjK+8wvQl9TPly5io1BcJogJTncs+25n0vIBPz3Wem9Kd+qZndE6HzGACQCWjfqa7ViX567TVR/VsVruV+VL1bm0ORK2U541GoIP3iyGE5PHFdjMamhlLlseWAXteN666TFe/pX2ozyc0Rs3YssaLtDD1cSt4oLQj6z7lPztmlWaWlMfskTUhqW8qf3Z5XnHcWJqppZ3K/GsEBQlaPLKmXWkoOmfKyE9N+uu8l0xE4yWrjRhrAPu/+p/GgZ6XoGnmXfge1VUu+7EcP1asWGGcJbJ9Vg4Vekb3qR30Xe9Q6AntsyyVUX/WP7VHtk2y/dRqM4uynyKdz14TY+Ev1pG6QrbtLdL3jq+dyLTgGs6vC6036EfjoadcDvfxG2KFXLYjZL/rtR0/f7mWrQzz22Qre/wWqYo6JCJVqOnA1ndLolGa1rmsbdaSiDS5SIag7xwUFmOxGEn2mtW5LUakDq8BL+YjMJDGEomE+VzEaApiMDIf6ZrusQaNJXkp1r6AQu8y0p+YjQCInUq5E8ioIysfuq53iYHouvIvQGRGTGctKi5hR3ejvr7edFK5fwqwtACuPWAtaPIYm6+LmkbA1EOWVN9KQxtcrN6m2ftUjxooMm9pIMibSCajbPtYA1xeRNqRrGOwiiHxrMotwFeZrTbOkq6u+q32MqdIepfmbaRNdM6rdcuagXVdSM9pvYQ8qpSuyq28Zuc7ssmK8YuZq98I3CQEiGnLm0p1obJogl91nM1fti7WlrfO93WmX8rH8wLv/Lx8vstp+pneofdm6Zd7+WkAvgOQLJAiKLE86h8GqJlHHdKkxeDUL7P9x0pDta++RuGG96vMAkXVh8qYFcas/rlKk9Y5tbPmz7IODnqfrnUuowBUn2a88JrGmaWRW84UEup0TWNA11SXylNWU9G1LJkxq+fZDgJqI3h1HCKLiVgCk9I2DJCMxPRr82nNlUjQMhqDOS+BKWP2wdC79Lzuk6CmelDtiJlI88rjOXkHGo81MhTVtw5pU4YZkfkoLpIliFlaibQ11ZOZ3BeDMtfFeMh0HOx3WSbUcU593TgHUJC0ymHhH/8z7fRHQnGvTusN+pFY8B2307vP+kr6qiB2c9PpLDBXX7Y4oPU9+y1LGlQWQJvesfYsGjIV1kHW106/s9+NypX9bp3Xc+Yw59cu+Vp5WPWp7FrSUUcHXe1QvtVoGiRGOpTmQSCX95JASOBs5gQ4CMw1SsU6p2uaX5C0rs5uMZoODYaHNAsNFJ2XNC9zivKhzizA5UNmcxh1WNWDtAWzeKyj2Oq8UsXF3BS5UZ1fN1pagjWgioqKUFZWSikxZMqh/IgEitIqNLeizq+q0G99qv00JyLmp++d20MgIFOH+c5r2esaiDLraHB0vl+kAa82cXCApcgwOz+3NuIdJo8y42XvkqeTGJaYk4CLiaC5pZUf2XaywN5M3HIwGuDkMz4OcJn5pCXovjWRzA/Kj0CsM2XzqbrsDGY8aUyAlvZkmTZM/ZP0DrneysSlIkp6Vhr6rrIIoCq7VJrrSlOgmdVus0KG+c6yZoFZfaCkpNi0uRwOWlvbzHNZ5qX3i7Grf+l+vY+nzXWjaXeAv8hc46dpS2Wqg7LfpQ1IOlYrGCCkRG/WPrCNdZi7+J/VjtlPS3vKmmuVloBa3zUPltXAlTdTZlNuiykpH9bvbHl0XxYvVH+rGFP2ncpb57yLfnVdn6aUFunezverrVadY/vqs+OyxYA7NLCOQ0BvGAJBXwzYgD1x0GgtPMx9bFcxAvVP9QnL8cKOIUMH4zCzy5qVvz9CAv1kMrqbw+H5c6DPQTGOhdl+fUBflTF37ny0sdOpE6qRZA93e6xJRnVecUrttCP7oRpMUrNsgOUVpVYz/MGC/2FS8qwFvaZTO6+RVu84v/rNrxYDsc7/cvyuLVKkjq4JP6sjq9NaGoe0C2vOQwNKkqpZmcvMRqJhA/jaMEamJDEWDfDm5hZUV6+gNtBkBrAkmi5dqshU2owkqHAYAouO13LwWYPV2N3ZFmIoSssyw3VI7bxPk3liCGI28pJRtakzq1Nr/kLPC+CVN1Nq/tbuThqoKpOkHYFvtuNboNdR+YbUzXMMU5HqrbO1tXUmPQ0OSX7qHyb9TvVuQIOAqoGjNDV5r7bMDhjlSXeLyYqx6n69U2XTHXpG52Quk8alWDBZbU2UBRCVVUxULpYyJ0hbUn1n8690VC7Vj861sb6NxNkxuF0c9GLcyrulgVp51G+9K2u3ljeNmIrSUDEFaNZEar6R5qV9qSyqU7WTtATVjdIxY4l5U11IclV9tbS0oK2t3aSpMsi2r5pWWaz2s5m2VlmyZe5M2XoUWW1mfZp6I+AqHWktBvzZxqoNq32seun8vKhz22W/WrfoP57gSbEZ/f/LDSTlOasJiGEIeHXZnGeTCvxVRtPfWD+6z9xr+g0/WW59F8NQOXVY/cliGtl86hkmadLVuc6HyHyaF1u/O5OuZQVCUxaThrmi//6DVBed05XgtN/+++HNsWPNOLTSWTdSWmI20Wh8ZzL7LztOr5FW1epqxAr5hqrH6D8L+qoXp8ONs885B8+98AIqyspMh1MFyGanQiZjYeSwozqdPjg95IZ8JhZKoG+/AXj0sQdRXFJkOvf/BVKjmQGhfxn+Z0DA6tg6qfrSd+NVZM7ogvVNn0YVZodTZ1HnkeSnupO0J8kvRFAT82gnAMgUlZ0g12GZAnKMzVOT1UzNuMfKlptNVxqBzF7SIOrqag34aDJeC6kswMiaxuLMowVeIg1CkSR7uWgKUCUdKW96q8BDwCzJx5/vJ+gWoWtVldF+VixfYVYxS8qtr6s39aO1GjEzucr64HMC4ILCQmOOqieTMOYolWdV1Zh7pVKrHgwTZR61v8GKFSuZZwvopEUVU9NRPgIsj1xklU9pPxJYBJDNTc3mXuVDUrLAVOeVB6MB8X0quxiD6l3aQoAM2WhcJOVDh0hpCCRNyI1Og5t3mPr+pT90kPWcVSidb6e2qPoXoxaj0QS6GEwWmA14kbLaoe4TqWzKq5iw2kCrzuWFpF6lfJq3qG75avUxA/CGeUkoyIbKtoBW9+h6ltHoOeWjM5BKmMtqRtmy6zMLyibtjjxny6vr2XuUf/WhrAaSvSbhQW2oJ/RbAK45CcssZN0nrU2WBn41aUkTUjrqA1ZaVh7Na3UPv+s+1X9W29ChBMS4Raoz8w6eFwPJ3mMdFoNRgkpS55S+SJ/Z72sjCWOHHnoonnrqKeb1j0UatfoL0slEZnuv1zu+4/QayarlNdD6gr5yoI7yyp334os334U2wwhH44gQHAIsnBb3aOecMCsqGqdka7YkTKKNGNG7d198+OG76N6zOxvpz9m3/i9RdrBkPw2Qmu8aaFaHtDoFDwIih7G5ZlH2Ux0s+z1LgiB1euuXpBh1agPwZC5iHFmpSef0KQDRO2VyULwl+eBLKtZ5dWrrM0wpvtYwJg1WaRocegY4NCgFIjJ7zV+wwAwygY3udRFIpelIw1Hf0n3yKtFzKltzU6PJqgAuu6DJrAug6qwJY59fPu9u442l+ZBx474mwwoY4P5lopcJSBXXdpoDBw4w0ntNTY2ZC1IQPgGomGTWHVceV1LNBe7KgxhU1j1STKKhocGqO9aJ8iSg13Ut2hKpHowZS1XPe8TIxDCsOR7LW2tNlAUtlS/LVESrA0X2t+pKdSbQV4pyBZYZT/3B0lAoiLGfKI692ll1bvWZXCPFlxSXmmvaZU79SaTrq78ve06Hvmt+ROUxQgL7h9pbR/YeaUNi2po8Vd9S+yd0D8tuPI463tWZjPbG1yrPCl1iMRj1c/VX9SQrD2prL4WB7PqS7HuzlGVk+lR9r26uE+l+9Q+Vw5TNOtlxzQJ1vV+Ar7UO0uhkqRBpfMg0K+cMCTv6rXdk60B9TlqJ+c3zcs0+7rhj8cADDzLPf8xrUmUgs2qLZ5I7+F3+nztOr5HW3KNIzMh6gr4OVtK3k5FZvAwpDgJxbdOwLGiMkkqIHV7eNbFwAtGGesR4/atIKz5rWI4Xx76J3r16bAT9/8+kjt6ZrN9kHPrUP36aY41dybr319QxYMhMsp1fkpUAh0PItLfYks4vX7EcrdQ4BJSSzsU0li5damkWlNY0oGTS8BNoBUY//fSTkfRlutHzZhEf05VU2K9fP2qOxSb96upq8/y8efOMBmTs6fxTzjTAu3WtMh48mkDVpLnSlsQoM5bMjzJbaXJP7y0pLTGuiNpcXyCUnSMRCegE6vJSKSsvZdpaoyBN18F7cg0QyKtEg1/agcWY/MYeXE0tREBlgKYTUJn6EhAxDTE81ZscCzq3k2Hyqnf+kwYkDUeHSGWXO7C0Or1TK4VVTjE1Sf1KW4fSM2ZWaujSdsRkli1bhhYy3Ky78+okZqjnVAcCXNmrdWtbW8C0nSibz875FdMRCfCJo+YZSd26J1t2fbfs43ZLYmfdWO+T2UpaiwWiKnPnZ9SoYgTmf35Y6VgTrNJCxFgNILNeO+cpS3qnn8KCyaOVrKFf6onfpQVoFbb6ke6zhC4YwaeJjF9l75yyZQIis+C7s4xGjEyOIQcedCDOO/f8Pwz6yifTXBFORnYucBfM7zi9RvrPUnYQK2G9JX1Ty199DyyvUctap21syEAYqaUrkcPKMDsxseFymttgz/Ph6cUz8XTtIrzwxlvo0a2rkSg30v8+Wn2AZX/rU2NLvyS9iAFotBl1W/2pY7BpkEpyMpoLn5HKLpOMgFLAntVuJF3KtNSjR3czyGWSWbxosTGBLV682NjeCyh1y89c6TY1NfGavLMszUWgrKB2Ag6layR9YyqSpG4NWOWltoYSO9+ZBT4NQpk6BCrl5eUoLSs1pjWZrQSK2fsk3Wmf2YL8QlR16WKAWPMuOsSYVAcCEZHALa8gn2XpaQBSwCcznPIsLcLUEwFF0r+0CQG9censYEQCxprqGiPhyxVZphVT2SSVTYAukhZSUVmOPH+eYWRiXnW19UZzE8MVo7E0KGsSUqCpplF5VceqbwGhzstc2MpjTYwiK8WrLixPGMsDRnlR+2RJ5zTxrEJozkb9QOdUH1b9WPt2CGRVVzrEWFUnMsOp3Hq/tC8tOlOejRmU5bLMm1b9dib1BZmdFApGjEVMMdv/rHQ0t+M2YK96zprPVEqtz9C8V0tri+mja0pffUhlkklOD+m3AiYedPBBOProY/4w6Ks+WJ2z2T93pTBQ3XF6jfSfLdFBGwT0Wfj05+OBmjr12A6Apxq3aDnSdY2m42gjEmnKHH1wFpbg7knj8HU6hOfHvoXi8hIzaDbS/2VS51jVTQWUnT+zpN8Wk+h83npWg1XeOiLdp0GoT+vezgMyzcGWdbnVxHrCeCYpHWkjOq/rAhOBoUBL5+Qeu3LlCjIKeVtZa0VcboVK8Brgi0atmEky9yxbvozvtxkpPWvC0LvEMKS1CGAbGxtMupo/MeVifgUqAqsySt6+PD8a6hvMewT+muAVaKj8ZaVlZtN9MQxp1aa8LKauCeDqyUxUH6auVAcsiwBSpN9iTpJYdV3Ap0NzJdICBMyqC4GdtAM5CUirqiYj0bNiNHpWDE/zPiqD8iBNSaS0ZAYR0KnuNf6lhUmTU9mVF7VIiMCudQYqs+pJ3lRicMq/8pXNe2cyDIZMSe0kbU3CgMxmsi6YCW7WndpMpkQxlDYyW5mIrDr4dVqdSVqBZb6xDt0rkO/du9cvJjq1nw5dF4MxIVPYjkpWJh/R6m9Q2YyrNpmJ8RSj4KC+duppp+Coo/446MsZhu+f2J4b2L0op8ji3muhNZY2k2kpTKXyvmV+h6jh/hSpp7HS0598iwzVyRxWnmoh09iC5Io6aB9XbbahFWwC/UxTKxxFJbjxhy8wN53Ao2NfR16PSjbcRkl/I/1FZHo//yMYZWl1EDASNH+aAZz9QjL2XH6abSP5p2c06HmFn5ZdWSQNJQueAgap+kbS5/1ZsDBaC8FJazqkZcj0IqCR2Ub2DknkkuQkbcpbR/MnYjTZdQgGOJiGGFKaoBMjI5CkKe3HmmuxzCGaDxGgmvs73ispWyApsNQ79C4L3Fh25lMMR0EFedloRPJj18S1GIAFiEnDnAT2st0LkMW4VAatQVFdaKN1gbKYi0I3KEy5cEXvk2efJqRVu6pHgaHmSJSOVvcqJIlMcCp7fUODKZOpWWZQ71e+s2CsupX7q+rEkvZXrRLX9SzT0T1ifMYcx/ZVfpVGVhjQfaLOnzqv9MwaFh4y6ymPxmmC71VdKm9qM70jm5Yya2k5Vr/SM5pnEIPLps8feonxrjvn3H/gwAMO/hOg71EZXuN7D+N7OhJeM5n6W50aG0PdCgudX1EF7PunQZ8FyYmTM4/7ARk2rLx00gFWyFxr28SUmAILqo6lCk/UNcBWVIxrvv4ADewYD77yPLwlBSZ2+0b6r6Hs4DGddSP9YcrWW8cY7vjeqS751abBzq+/DPgOkmRq/lT/v5po70zZZ6xPpfELe9F/PC1mIQaiDKg9Be4CeY1jmbqya0c096FPaSYCPaOhSFPRdU226xpBSKCmSWoBm+7XArwIQV7Xs+7DmuCVFC6pX2QxSouZ6LvS0ISl4vdUVVUZ6d1yd80YxqU8CgwljcuDSiYVMYauXbuafC9butQwI5mytN5F8Z0UKkNzJEsWLzFMQxK8mI+A04QEoTYiCV/5UB4FwgJ5MQqZ+FRzmgBX+lqPYuz8Tpcpp/Ij0nNqD5XDAnsXf1tgbdU9K5z/xDgVQVjpZN1n10Z6zoq4ak326neW9O5LLrsEe+6xZwforz2d1akD9F9iPR7ZcWqttMZU2bgDWQmfsXxd1WH+DKkR2+qb8OoNt6GxphZpqnAZudO1Ua1iA2jWXeKDBw5EWcDGcCsyuS58Xb0EI/fZCw8+9CAbQvdZdr+N9NeTBmDWHryR/juQAGHtA98CFwFQ598WWV+t34aRZA/9mYudzVqrkwVqYhpGC+Ehs4Xs4EZjoOYgyV1ahBiBGIBMTHLxlWeVmIgkXgF7INAOxdrSwjeZbGTCELgpHcOEdEjz4PH/2rsKACuqtv3cvne76G4FRBSkVGzUDwUVuwsbu1uxW6xPFDBQBESwUBGDsGmVlm62d+/d2/d/n3fuwAIL7C746a/zLMPMnTxz5pznjfOec4w4/Ji+NTV+EjUJOC4CwxgF1HDNkbwpQBj5ww53prVCq4oht2zH0IgmeU2uqZlTkOiwEg4X8sViYNrJUQwBZhr4vtTk2c+FQoxCg7+ZufTf81lGdJCRP0amb83fMnk3vjfzN7nbONf8OEmYz8nMSNffdJPRWjHcgEHcd/99OOywwyRvauZWT5L+e/JOZyV37RTJ5G2LcNjfBTbHF5LBuabUqynYkPPHwiUYcPx/sHL9esQ5H6q8v+G1E+lrC0MMTPlN/54QO309MbsUoAguufQiPPf006r9sOBZ+N+AeW2Sg4V/OiqT0Y7f2ygCLAvGmhvGWVv3cWVYKJUFiHFfVluWJ5K4ITyMbQoQrtkWoQJDrApaAhQQhpAwyNP8zWNqjYjCyFBfNqSrxSFCRa0P0fLZSY3EzajAoJxnuq80KZJIEq1RrqmVs+1AX0cUHGrwor3LH9PISCdaLDyfgsLoaxHZ0ubAtKtFIgKBAob3p+uG++g2o+Wj4aT804cY0WD02VNccB/vzfvWr1cP7OHOCDD2kKcVQ+H30MMPonu37kL6NRv+Zi+QfuAweaVPRUqm8kVrAzbQ/P77AvTre4K8kJhPbi+nahV6F8kdEXOMhUXMMyREossRBwd9EtPCXx7E1ZdfikefekILBzPJggUL/39QWWkwt7esjR+6YZIj/3ZteZBfTYvDaAdhQzW1Y1NDNteM4mFDKgUGXccUAPThM4qIwmTd2nUoKCxQgUFXFYUH3Vh0a/Fc06rh2ozDNziIaTWFR9Jfz72ypvVh7GejuWwLt3HN/QytraxMcaFAYRgshQUXCjVzXKhhw15H165d//ekH4z4+ws7j5eXs9WWdBmbPGfuXBzfty9CgTBSRKOvcMbhk5dpX7c+ikIVWO4vlQR49XtzOj9Oku33V+D6a67Ew488gmiMGWGRvgUL/yooxxpES5AoTVQmzy2Lnmcu24P3oZ5NAod28qN1YbZzGNYGxzCiq2lrJ0JtoA2IxeGnFWJMZWq6rYw12zloZfD8gJI2rReu2bhtWjfU8umi3mrlcFtSQ6GiaaP1kRy+RN5l2rSpQvpdakn6USF9V+1IPxoNnSVS8l36tmoLhhDNnDEDx/U9TswuMZdsHNclgIsOOhQ3nnYu1hcX4qZhz2PWxo1wMRpATAtGQvjFVBt07dV45KGH5Xwj/teCBQsWqoJJnArhD+HNHUAyNdfGYjiZefLWdZVUaNxf/imJk7CFrEneBrlz2xg40bQ0VBCIQstwXwoSCgTuC4eNdg+O/kp3FLfZ74GhnRQwXHjPF198Aa1at1ShVBOQ9IOhwCifN7V2DbnyghdJ5gyvadhQZZD0p3/3Hfr3O1E/i81lQ6aYTe/ccA96dthftftH33sbj384Fq40H1x0kZH0JaMuGXgpnnrqSclQavrG/SxYsGDhf4okO24rECg0zLWxbQgVunTM83btqqIUMUYnSLqS6K5SSyGCjEyjo1dNPRxJ0n9TSP/C5K6dYnep2wPYEBTpxVh9OxxiXNlRlohh6pyZ2FRShCVrVmH2kj8Qc3jgjEtmJRyI2hyaIIZ0skWb97BgwYKFvwSkIFlIwFsXumdMd43RvkCypmuHLhljqZAlkFxXtXBIawbIcEA6RhB5kZmVjrw6uRo6WlPCN8C02YxecLvBn0j6UP9XWLT3uN0FR9yDmD0NL3/9JS56+lGcP+QJfLt0vraex2xOEQrs7SfnCs+zccPiewsWLPz/xa4JbIsQodso6TKiIKgV3ys4eJ3dGN1vN/hTSb+ovBTlkQAqwn5UhAKIh6IoFMn41R+L8eu6DYg4GLfDeH2VU/Kf0ctRO1VYrG/BggULuwW9SuxhbLcnNiV37RJVkr5tN914qwOSeH2PFye0aY8+TVqiR6NGaF8/D+1yctEuuw6a+jKQ7XAhXVR7B4dHTYRgj0rqYzbYxcSxKN+CBQsWqgPtZ5CIxezGVHe7QZXcKje4Voj/efqfag32kJu3EMGf55DHEWaLNxss1AcmSyyCCHvprd6A8o3rQZr/zeXEk5Mn4rwrLsUTjz8u5o4VsmnBggULuwIbku12RzhuT3Tz2D27HEufqFLTF6JtmtysPYSr7ULuqdTmvT7kpaWjcXYOWtapi3ai9Xdo0RL7ZeSiZ3Z9HNWgOY6r0wT7p2TCwwZceQmbLZ68kQULFixY2CkM1T3qtrmX69ZusDOfvjEwxB4hgQR7uMWNYUN1GFlt5ZYlHEKEPeDKyxEMB2SJIlhegWLR+MPxiE5wYEwlZDl5LFiwYKGaMMZx3g12IH3R8oVp45mqqu8R5DbRmGrtVYK7GaVDiHZvk+cF49qsq+NMG3xfszQY8bI1hzYi7/H7WrBgwcLfH1Vp+s5oLJbHbst7BiFR0e6rBMk5IfcPBg1yF9LnBCshh03H5+F401s7OlQHnPia41i4wOEfuHCYVA52xNl4GALK8TCqAo953d7kNZyNx6WdI7ifI/SZ42pYsGDBwj8BVZG+Ix6L5eyVBlRq+lWBJBoT0g+zq7Fsx+Owpacinpup+rbX4zP2V1P7djrdWLJ4CQY/+CAmTZqE6dOnY9rUaVgwfyFWrTLmWeXd2GtNh0tNghNBcBKH3377HQsXLpJ7LMWK5SuxYf1GHXPb6F4d1mRo3wEBBYAhWHyybCssVLjsTEBYgsOCBQt/A+zARImNG9NCmWm/CiE2Z4eBWkMIMPHldCTWbiArJ3cmIQQYl/1xIdeEzY74xgJ4MtIwtGgV7vn0Qzz5/HO4fOBl2nttdyDJul0ePPboY7j/gQd0Zh6mmxo6x4XncKnpaRlo0KA+2rffF+eedx7atWurHSHKy/y4/vrrVUi4RHAwN5ghHD+b15oTa3Ms7kcffQT7yvUcB3zZsmUoLSnT0fJ4DnvRcYzvnJxsnUrNlKXRGGfAN+YT5Yh/7M1nTDSxcwHAiSFo5XDco10JXk6PZzNltpxnztBkwYKFfxfIdYKAy+lpLHxYpDt3gR01/bp1HXa7M3OPCUTIUpg1+aMShKzimwsRX7cxuUPAUefkeSE+U16AM9TUBGwcJhHThUPyrV+/Pny+FO0RzKFUf/11Hj766CMh7sdw0YUXYZFo9U6HWyeFWLFiBVavXoPikmKdyzO/IB9r5ZolS5Zi0aJF2LBhgxK9jpttc2LatOk4/bQzcdZZZ2HAgAE4+eSTcOKJJ+KEE07A2Wefg9tvvwMjhg/DuHFjUZBfKALBhU0bN+GZZ57F3Llz1XW0M3BqugXz52PmzNnyyxjbY3vweloZ4WBE50ktyOdE3hVqZXB/sgBsA+4zrBPDMlG3V9KNxWNcdmqhWLBg4W8PUXTjHFK6OtihpgvZZ0Vj0TWJRCyVWm6twLvST//FVCSE4IVdjP1CyvHicsT/WIEEZ86i9ivPSIim72pQD08t+xXPfPslXhPSPP3U06ql6ZPsODPPOeecgy++mIQ777wDF198sRI4XTTGHKFhnVbtxZdewsKFC3HllVfi+eefl2TZcd111+Ptt9/GC0OGoEmTJoZDSQiQ8wFkZWWq5p6ekW7M8C9aOJ9x9jnnqiDgTPgcJpXtExy5j4MnkTtJpg0bNsDrr7+GAw7ooiPnXXvtdbj88st0m4MtbS9Uec369Rtw9plnieApxHvvvYNOnfaXPDCGWOV9adFs2rQJH3wwXoTKBygoKFDXUnZ2Ftq0aY3+/U/CIYceKvdyJC0Kg/A5qt+6teslrTEle15D1xajpDibEAUlrZGEHOdE3eZ1nIKOydSGbn5PPaJlZLdWBYUI84RlQb/xbs63YMFC7UAOjEajm7yelLZS73bL/Dsj/dVC+mm1J325rZBH4vMpSBRKGpT0GZ+TQGyxEH6x7HNRI5V9JJniMtjq5uH+n7/FmwvmYsSbb6LfCSdWi/RJloVCkqeKkPj551/w1FNP4eqrr5YnCRFveT1jPXToq0q+zZs3x/jxH2DffdvjmkFXY+Tb72Ly5Eno2vUgOct8Z85yE9/iNqHLiGS5cOFinHhCP7VGnnzycREKGUKmUYNIJfONOX9jSEvPkOc01f1XX3WNPPs13HfvPbjv/gcQjuw4FRo1cLYt0GLYJBr86NHviQXRT/IgoORJgfPjDz/innvuwfff/6BDuVIg8ZmcBIJT1nFO0Ysvvgg33HgD0uUY85sTaN91192YJMKKhE+CTxUryOVx61yl9erVFeOujlhHDdC37/Fo2aoVWV7dSxx73OFyqOuL09AZ77fVMuD9I9GwkPpWQucxMTN1ACoe43VMO2/Kwal0xiELFizsNbBex6KR353Oku52ewN/cvdOsaMvYC8hERNKUDJIEq9D1kIiwk7yVJOMDdAtExViDZQHVAPlJMTVBclHx6cOBJRwqZ2SYKjhczS7kBCsSbLHHHMMmrdojrVr12LeXHZcS4ATJvAaWgP8bYySJ9eJwCHxkajMtg0KEWMShgAyMzPQs9fBOFQ068MOOwI9ex6Mbt166AQI3bp1F4HSTgmfvY/pZnLKh2kmwkbJcidaL60Gat8ul1NJ04DRZvHN19/ikksuwddff6Oz7lwjgm30e+9h7NgxGD5iuAi6q/Sahx56WCyXkSIMhaglL9etW4fPJ36mbiq6sn777Tf8/MsvmDZtGj7//HO8+eZbIryexk033YxXX31dSNqleXLLzbfi2GOPx8n9B+DMM87CwIEDccMNN+Kee+/Fs88+i3feeQdTp07V6evMyCh933AUn376idzvJr3uggsukvOfw+LFS/TdWUAtWLCw90Cl0G53FQD1dhIuuS3+HNKnpi/arkboEKL9Jcr8iK1Yi4SQoJK+yXskQM6fKTuC9oQQlUsbX/XQlpN2Dr4wCZuaL8k7PZ39yowIG5IQQzYpDDZv3oSPP/5Eo3U4oBsba6mRR4WkSI481yBYki793gZpUnOV3Ulwxn2/tiHwfGr4nP6RAmLrYgytyjSR3OnaYHZwYmVOwrxz2FS46BvLBaGQ4Z5hehhZdNuttypxtm7dCs8//xyefuZpHHf8cTjyqCNx5pln4umnn8EjjzyiVgxdTwTv17RJExzY5UAl2yOOOAKnnHIKTjjxBFmfjAEDTtE2iZNO6o/rrrsW55xrzL/g9wcwZ85czPv1V8yaNRtfffWVWB5jRCi8iqeefEoth8svv0KWy7Fg/iK1BJgfdKFdc/U1OP+8C/DKK/8Vy+tnjaIa/OBgtVruvPMuEULr9dzdf1kLFixUBwzoEIWqQJa/kvRlYbgmNWQheO2Zu3o94qLJG1r+FhaVyi/bwTDiQr4h2eSckpw4eKtU2A0oM0RomNrz/PkL8MWkzzFy5LuqYd537/24STTUU04ZoK4RaryHC/lRQ4+JNUKCJTkuWLAA8+bNxZy5c/C7aMOLFi3GhvUbDIIXIcAJjwnOwUkBk5KSqmTHid3ZJ8BoJGUYJ5cUERhGtA4JLiMjQ5/BsYQIarw7Qog+aEzqTG2brheC83hSs541a5a6b5588kl1ZXE6OVokpkXD9olzzz0XEyZ8gAsvukBnHeM5DgcnZIC6gh5++CG8++5IyZu3MHz4cLz++usYNmyYaPtv4plnnsGBBx6AaDwiVkwWmjVrKu/twrWDrpFzXsNjjz0q+Xc3brvtNtHib8Ag2X/LzbfoLD/8CGxQvkNIfcQbbyA9Mw13332XCtmJEz/B80OeR8uWLfHCCy/ivHPPw6yZs+EWYWzBgoW9hUSR8EoVkTM7Ygf2EULb3263/RRPxDw7c0PsFqLVJgqLNWRTWAxxavlLVkq6DJLd4jeXbZK9c3Mhin0eXP7951jiBD4Y9z46duggsiAoCayKILeCmvCKFatw+umnKVHTZ02XDDVtukvMTl4h+c3Z5/uLVnvnHbejbdt2GvVCbXXs2LFCdJmSbGOiYi7U8lNFM8/JzcFhhx0mmvAgZGfnYdSoUdoQ3KRJY/znP/9RN49LSJ8dyurUrYsG9RvI0xJChq1Qp04d9W8/8MD9ePCBwXj+hedUEyZJbw8Ki6+//grnnHOuCozRo0ejV6+D8eWXX+KCCy5AcXGxku4dd9yRDOeMixXCdzPej1lLS8dhd4nhFNE84DswgogCb+XKlSoM2+/bQa0Tut70++q/hOYVt/juZaV+jU764fvvMWbsGBx77HF6TC0XLvLHp9IKMiaDcOCJJ57Ag6LRN23aRKyOp3DCCX1lP8/ife0oKizEW2+/qa6kW2+9RdtWaBFZsGBhz0DuED4YbLc77k3u2iV20PTt9ni2SIw9twDo2tGGYN6KjX5G9ScMmiIMEuHjokJ0FaGwasZeIW4e2x3hE7yny21o2wYpxZX4s7KylJDpKkpLT8WFF54vGu5IvPTSi2jdprU2MpIY/f5ytSxatmyBhg0bbtGw6bdft369Np5++eVk0fDLdT81fWrqa9auw/PPD8F99z0gQuROEQo3iBZ7vpBdPxEGfTH6vTHaiElkZWfrS3OuTON9dfcOYKMr/ensa9CgQQN9l08++Vgjdvbdd1+cetqpzDG9nm4rWirsBxCVhY3utBI4lhFzRRtb5a9CLIWysjL9zXV5uVgqYllJMoTgGbZpdCozBIgkU27OTmll8p4UGh6P0ZmNk9RHheA5lhIX5h1dWcx/zglKS4RWx6WXXip5cKIc5xyhHFfJaB/JyMrAVVdfjUlffo4zzjjdsEQsWLCwl2BbkdzYLXYg9xhsmUI21Rq4Z5ege4fMInqlPcUHu2jZ5ij9XCU3ZUMEgxBOzO1ASMiEnZ3cQtqqeFYLop3ajeSSvG64/gaMGDFcCf6RRx5WH395eTk6deqEvn376rg+JEeSG62B/PwCDXccPmIEPvzwQ43n5/Lxxx8L4X4i2vEXcmwY6jeop8/gvdiYu3+n/fDMM0/j0Ucfxe23344bb7wBV1xxuVgcp6r1cNRRRykRE5kZGUqgnCyZpL315bcFSZRuoHr16mljLUM4Z8yYqffp2bOHaNFNVUMvKyvXKKWBlw6UZ16Byy+7XJYrcNWV1+CqK67GM089i3I5xyb5UlhUpGlmW8S1g67DyScPwKWXDMQ9d9+DN994E9//8AOWL1uujeHME/7x/FK5nkNbrF61RhuAqf1zGku6i9xO+UbqzjKGy6BIZyMyr1+/fp22nzjFwvF46AJzqcDTKB/51rQ08urkbckbCxYs7BVUW1HfQecMhAIXuByON1gpqZXWCkIWidXrkfj2xy2/44EgYkuWG0MvmOwvyYxXhOEqKsf6Rrk4Y/RwuFs0xYQPPkBeXq5qk7sDG1w3btiAfv36Y+2atUrYXQ9i6KWBa68dpI2Kbdq0wdixo9G+QwfVSEnC69dtVBcNXRLvjR4tWj7NJMPCIIEZqaTrg9q0CCQxo+6//3488MADotFejP+++qoIHKcRhijX8Vqey96yFHaM3PF6UvCOCKBLRAOma+be++5Rgtw+b3nv4cNex5VXXYXzzjsXr746FIsXL1b/Pdf0qd90041yph3ffPsNTup/kpCzX97D1NKNhUKDbqz33x+LI444Ut1DF154oZI+rYjK35U9itneQEvnrDPPxN333C37fPjll19w1llni0DcrG0BFEK0ghjaaW7Xr18Pebl5OKDLARq2+tSTT2Lw4Ie0J3PHju3Ro3tPHNOnDzp37iwCLFPTRUtBLRVNqwULFvYGDPdOYqBY868nd+0SO0oHG/I0YmVPIISp7h2SIUEidTsZwrKDlkvN1SYkSUJivLmXmr7LtQMp7gx8VDwRU4KlW8cjRBZPRDkzvByN47KBl6F169ZKnK+99rqSNwmd70ifPrXaFi1aaNw9j9EKoM+cWrfZsWur8EmIRmz4oelOIoHSTRGJhNT9QbcH+wcYEyYbHbUIkh3P5XuxpX1n77Zi5Qp5XgT77LOvatTpSULm+ctF244KcfJdW7VqqVbLfvvtJ9tsO6ir5E3XFAnfeDe+v1gPwaC6a3j82GP74LjjjkPv3r3RvXs3tG3bRoUr843Cw0xvSUmxurdoOVE7Z9TQxE8nYvjwEdqredCga3HOOefhlAGnYt7cX9XSosXB9hK6v6ZOnY5nnn0WF110kQqct956WzvK0XVnEb4FC38tdmB3RyJBn361SXenEILaQvDUfP1ClsHwDk9UrTotBSE5n7Nq0bVDLby6z+d59G2TnHmthnvKpXwHknfH/Toq+TBkkT1ZF8xfoFE3hDmjfYP69YUo2XhrjtJpuC54DRtHeS8TjNwhUoRgOWyCmUymo/JiwLiOhE9N1+1J9kzeDvT9FxYWCFlO08bf3oceKveIo75o1XRL8fnfTf8OS5f+AbvNjgYNG2Doa//FxIkf48MPx+O9997FG2+MwIMP3q+aNkNSc3Ky9N7s90CBuk+7dnj7rbcw8p2Rcv4ojBkzBuPGjcOECRPw2WcTcevtt22JtyfhBwJ+EQh5ePPNNyTf3sfLr7wkmvyDGn8/cOClGubJcE/2PGbET3pGGl58YQiefuYpESqH6nuwjwAjeK6//gbtY/DLz79ovlqwYOGvww6kL+SXuWUgrz0BtWOSH107RSUaspmoYBhhFZpeSLRrIV9OqWgMYFb9cD4SIrXz0tISJS02ApuUS/KlBn7ppZfg4IMPxvp16/HGiDfECggJHdtRVFSomvUXk77EvffcgycefxIvvfSydjxiJM3q1atFU6b/X/IjmWw+iz/S09JVUKiE2Q0Y6UMtd+nSZXp95fejVs4G1R++/wE//zwDPXp0R6fOnTTdPI+aOTV4jgP08OCHRDgUweVwIy01TQi3Mdq0aYdevQ7B8cf/Ry2WsrJSZOdko1GjJnp/dvSi0MnKzkJmVgbSRMDm5uWI4KiPZs2baWc1po/nmcKKgo2WSlpaqlgTnXDMMX1w2eWXa5w9B54bMmSIhnq+/PLLaNqs6ZYJcjhcxVVXXamRR2PGvIcbb7pBhNZ+euyTTz7FVVdejV/n/SrPMoSuBQsW9g4MXqoeqiJ9I9RkjyDkwQ5XoiUnCgthW74KKCqAo7gYzjgbXm06xQufQh8vOzCxRy67Jnm9Rqeo6oIaNMfIOeqoI3G8ECRDLKnBm+DxnJwc3HPvPUp8n0/6AiWSDj6dmigjWtg79eGHH9HB0q699npcfPEl6NfvJBxx2JH4j5DpeLEQ3E7DnRMOGQ2WmfJM3mOrVl81GD65f+fOQsw9MXLkO3jm2WcQrAgmrQmf3MGGTz/9FHfdfbdaFYxjZzsAnxWNhYVwj8Ihhxwi7xHHRx9/jAsuOF8E0mT88ccyrFy5AmvWrNE+BmPGjNbOWWVlfnTv3l0EQiN5OiN96MqyqQUgElh/M82G9UE3FIdLoGvKbFg1rCbmG90+vDYWD8u+oKaH38vhtMMj34mykPch+M04iB2zg0KnZ89eePihh0QAvKdtEXXr1sWcuXPxwosvIhqJ6n0tWLCwdxCPs9dr9bBDzZPKPlK0z3P2KIaa2v2vCxGbNAVYvxl+SY6/pBhR0cbT6jeEz+eBUxiDTaUx2eeIJvBDpALnjxuJo888BSNEiyRx745QTVDD93MIB9GafSm+LURkgsYFtfXPP/tcfxx77LEadcIRNT8YN16Jk2Pul/vLwbBKXs+F0pNRNCRaRuMweuUSsRroo2bHJrosqpNPdBMx9PPqqwfpgG9HH3009tlnHzmSwJIlS/DNN9+q2+bW227GzTffImk0SJlg2wGFEiNuOHwE/ez02zMklVYRiZn+e/Z0LS4u0kHj3nlnpJBuT7l7HFO+mYL+J52EPn36aIipUzR6RtTQh0+iZtq0I5n88X3ZEe2NN97QaKDeh/XWzl50ZZl5QrfT9t+FFg8jdug6Y/8HWg6hCK0p9nD2alvNWWefrcKtffv2+PCjCdp4TuFiwYKF2oNKnHBCIpZInOlxesYkd+8Sfw7pC5GEvvgGiQ+/REi01td/nIp5q9eI5i8SSTTOVLcLdUTLHbBPZxyQmo5QeQkmB4tw+Scf4JSLL8B/X3pJ3RvVJX2CvmuqmWZD7fZQAmIsv0bVmHHqQnyinRKMKzeJbas2TD+8aLTym42oDiHmt95+Gx99+DHuuedOHHhgF2032B2YHJLfvHnzdHTP8eMnaAMySbd582Y4/LDDcMqAU3D44Ycr4VOrN2Gmm4KBvVw5PIIpEMz0Uisnkbdp2wY33HADLrjwfG3wpXXC0NWBAy/ThlzG/nOdlZmlfRcYzlq/Xn25rjXatWuHDh07IMWXhrfffkuvOfLIIzB06FDEJT0UCrliRaWlGcNcGJDny3MKC0tw5RVX4DMRqrRo2Lu3Y8eOyXOAjZs2aVipSfoc7K5FyxZC+lasvgULewK6h4X4QqKQ9vP50iYZe3eNvU/6vKPDidCYT+GY9TtCPjdmLpiPiCSuXLTE9xfMQLO0TFSU+3FYi3bo27g17IVFGFe6EVdP/gSX3XAdnnjsMSUEEs3/AluFBClWV1tA8jeFjykM2A5A90bl0SWrAzYSB0Tr5TAE7HDFhlIOY8AwSI7NQwFSlaAzhIYHa9auwYcTPsKUKVM0hl+jnXxeNGnaFAd17YojxRrptN9+6obh/AQkfQ7Kduddd6s1wAbdcNJfzzBTU3hQ+HC0zbfeelOI/mgdEpo9ZmlNUFBExQJgzH4zPuegg9CwUQMd/rlObh7OPOsMFImVdOqAUzFjxgzJFx9ayzv17XuCtjGsWLEcM2fNxOxZc3Qo6AGnnILXXh+q/SUorCxYsFB7UHEVhigOxyPHpbpTfzL27hqV6M2AVMS3hfTPrT3pyy1liX35A6K/zAKEEFJEm3YK4ZXnpOGNyR+hb6uOaJCRB38wAEdpOXyRGEZsXIGbv/kMdw9+ALffdnu13CZ/BUj8lK6GNl5zocRr2UBrNJaLVs8erkJ+VZH99qArxm5zamQNY/RDoaB+9IyMdKSmccYubKs98zsIwdN9xWEQiktKsHlzvpBvPkpLSlUQcHiH9Rs2aMz97bffpuGtdF3dfscdImjc6j4yh3BmI3J5Wam6iPgODPsc+uqryKtTB99Nn45BIijo4uFx5hPTy0Zhuo34m9bESy+/hEMO7iUCjuncofhZsGChBtD2z4RtQ0VF6dHp6bm/J3fvEtvUOiEem2h/7wsxnbJnpC+kOP4LhKb8iLhsb5aKH2YsfYM8TJ4yGUc2bYt96jdDghW/IiDk4MYzv/2CR3+agiGvvISLL7z4b0v6fwdQcHAxLRQNPaXWXoXcMMnXsGHMhSfSgjGuDYnlwjBPu8Omv9njd9HCxXodCZ99GPi8/Px8rF23TgVUo4aNdAC47NwsvbfhvpqLhx58SHv5sn2ElgTv0bhxY7EgjsRZZ5+JbmIp7MyisWDBQs3A+pWI25aHw+HDUlJSVid37xIGaySRSCz3xuNNP5MKfvgekb5Y7dFh7wLzl2JNNIxhP0/HhmAFoqleFJWUIdNpR5bTjQEHdEPvDp0QFe3zrimfYvjiBXj33XdxQt8TLNL/E6ECYMuXl1+yTRI2iZgEzzYC3ad/xulsbJb/eYqAPWzZz2Gri4YFsKy0TBun2Tua4+74PD60adsWrcSCcIsFwE5vFixY2DtgFKAoVz/b7Y6DRcGrVgTPlqpPJBKFmfF4xhd2u617rSunEAZCUYRffRvxpSsR9jhRUhFSv3C8cR0EispRsnE9SsvL0LZNW7Rt2RrBFatw5ZcfYOL6dfhowngccsihfxrpk7jU/aBBoyYMzdf0c1u+5m1hkL78rxtmkTFFwbYwGscZcmsKB81ZbTxn3prWiQULFvYcSdL/3uFwHpzctVtsrZkCv9/tkwqaauh2tQc1xFgkBrfNhaWb8pEvpN+yWUvs06Ej9mvSFEc03wd9Ox6EFuk5iISCqIglUBGM6exSnLPVIJS9BxKN0dPWpz1/Fy1agm8++xwfvfEOvpo8GdN//BFz5v2G1atFOw2GNCMZMUON14JJ7fL/NoRdNXlTYFJhoNDmVI9ca6O8lAmL8C1Y+FNQo4q1zckVFRUtnE7713aHvXlNenhtAxKlP4TIkNfhLSzBczN/wo9rVuKA1q3gy8mCJxBCFlwoLypAt06d0LFVO2xatgLnT3gHyzx2fD5xItq2ay1Esecx3IY/2633mjtvDmZ89x3m/vQ9ClesgbsggERENPt0L8JCSIx2iaV64aybgwMO6qZz1bZv30HHAmLHpD0VhBYsWLCwt5HU9H8QTb9XctdusQ3pB4PB9rDFpzidjjyG9dUKQvqJsiAiz74Md1kAI+bMQkF5AJ332w/BVBeiwSDKN2zA74t+w8kDTsOh9VpjxfwFOGnC27A1bYhPP/pQhzGutdBJgpp9OB7Dj6LFf/nOaPwxdSraZWSiW2YdNPClI8XhgU2IPup2IVhYiEAoig2REH71F2LK2uVY50xg327dccnAS3DCf06QOxrz7lqwYMHC3wV7TPrhsL9rLI7vHA6Hm/7XWsHhQKKkHMGnXwVKy1AejcPnTkFWu+ZwNMgVoeBEbMVqbC7KhzPFi4yyKOavXYdT3x+JZj32x7gxY7TjUG396tTuGUmyeMkivPfyf7Hqi2/xn7xm6FanHlI9LjjoVw6GwP7AbGeICfEbc+Z6tFNZVITFxtJyzCzNx6frluLHkvU4+rTTcN3V1+g4N5xk3WzwtGDBgoW/Egbpx4T0XdUm/e2c1javy+ly1Zrwk0iIhm0TRd2dcCFki2PK0l9RgjgKioox6ouJ+GDuDHgidvjWFSK0fiNKQgEEYiHtrMShkWtLqvTBk/AnffkFBl9yObI++wkPt+yCvtl1ker3w7Z2M6LrCxDeXIKwWCF8z7jXjXBmKiq4lrRWbNqATNH8+2fUxbMHH4tHuhyBeaPH45yzz9DpBhm7bvmmLViw8HdBJBquEWFvQ/pOp9clEmPPGI1Xc0AtjprpsOGVX37AnGgACa8Hz787GnOW/4Glmzdi6FefoUxI1y2WQHE4CD9iOpSwx81Bu2pO+ozKsTuceHvkSIy88T6c583FJV26ISUrBQGvHfFwBFFJnE3SZRMBpHO75mbBmZUOp6QjweOlftjLRZMXoVUimj42rMVx2fXx1CH/Qc6K9bjk4gvx4UcfqWCxeN+CBQt/B8QTiRo1gO798BRhQ5sQaEJkT1D+Ky4vxQHdemBjoBzL163CjWdfgAtOPxeLK8qwubxMXSql/nIxD2I6EiMH76op6VPztrucGP3Wm5j22LO4vnUnHN64OSJuG2KixdvLQmp5xOwJBJ12hN0OIEU0dlo0xWWIFZQgERCxw5BNnxucwAQxTh9uQ0VhPtpHo3ik9wnYx5mCW266GT/++IMQP6OMLFiwYOGvhXDm+uRmtfCnkH5CNP1ENIYMpwtHdNgPn3w2AS+MeRftW7ZBpseL77+bgkZpmcjLykWUrpVYCHYh+ozMjORNqg9q3C6XB19/+hm+f+oVXNuwHTpmpMIfF8pOT9MInYiQfDzLB7ednnwH3HEHnPK82OZCxIrLRcuPibiMwSGkn+AQCU4HvDpJigtxhwsRrwPtsnPxeJ+TkRsO487778PGTRu1M9LeDi+1YMGChepDlOyEvTD5o1rY+6QviUhouGVMlPcgjm3UAke0bo/2TZvj7OP7IiQaf06KD5eefR7y9mmOqM+J4qAICYcHGekcwbFmIOEvXLAAHz3yFE731kUzVwrKGGUTE2mwoQCJohK4RLDY0nyIu+3wCk87s1LhSc2Az5MCd3YmnGkp6tJJuF3wNmkANG2gl9ODY8vOlgu8iJX70UEExv0HHYEV3/2MBx56CKFgWC0TCxYsWPirYLMlNic3q4XtSX+veKrjoQgi7IWZiIHDgJ3d4wgMOv0sNKuTjUyfFwfufyDWblqHQDQCROMoDATgcnt00C+iuu4d9v70ByrwxnNDsG95DAc2bIhwJADbphIl/EhJCWyc07bUD0dBGXyiuafmZqM004e5gRJMSZTjZ0cI61xxuOrVQ2qHNrA3ykVCiDwq5yZEIKkyT5cVO5BtLkYvRyYuadcJ4958A19+9hlcTo+RGAsWLFj4K2C3c1aoamM70o8bc+ztEWywV4ThjsVgd7ixuLgMo6Z8i/FTJuPLufMwb8UafDZ3NiZMn4Z4MCZkakd+0A9vihu5OTnJO1RH9iR0LPwZU6ei4uc56LNPR9iFzO1yHzsbZv0BxEvLEeJSUApfzIUiXwqGrV+F8yaNxzW/TsdzKxfh0Tk/4JofJ+HxZfOwSu5p59jx4SBcaalwesQ6EKESCwYRDgURF/J3ioA4fd8OaC3a//gPxulIl1bPXQsWLPxVcNptS5Ob1cI2bCVcacymvYdIJMfNof88EgtjbagEv61egR8XLsKnv/yAT4TwExzVUUiUY7Jw1iu324uUVE7pJ6RbDc7n+O6lJcWYOvxNHJXXAA1T02k0IEFXTV4aYmkexN1OOKOALy0Tc+TWN/wyCQ/MnY5Gxx2FB15/Dc+NGYWHR47ESffdjSmxCtw85k0sCYrVkUk3k6QjFEPUH4IzEIJdLJFEigcVthgaeVJwQot9MVuE18rVK9XisDz7FixY+CtgszmXJTerhe01fU78uocQxg5xrBUbEtEo2tapgxv6n4q7BpyN2045GbedcTZO6tET3kQMcSH8SHExKirK4PG5dUIQDnegg3vtBk6HC4sXL8b8RQvRJLcuPE6XjgzpYvQPp2PMy0RKvTpIz83D3Lgf1//wEb4KFOLeJx7Ha/99FX2PPRb7tm+H7t0OwqDLrsSb746Cv2VzPDjpYxSl+iTtEYRLSjSEk2PfM9QzUV4CWzQh6U7giCatYC+pwKJFi0V4Oaplm1iwYMHC3kYikaiRq2Gbk222RHZycw8gtB2OwS7psNsSGiUTDYZRLgIgJKZEXJ7Ytn4D7Nu4EWxFpeAsVAF7XDR9l07YwTlYVXDsBiTiX2bOwJdLFuH2bz/FM7Onay/aqAiDVLsHHpdT5+JdlOLCg7O/xx82O4YMGYIrBg6Ey+VIDgjGgcGMQcFaNWuORx95FL8WFWHSjJlwCpFzAndXegrCqvWH4Jb3sskLJGJxNM7OQQtXOvILCpIpsmDBgoW/P7Yh/UgsnkfS3jPYYBOSV/J2OLExGMQLEyfg3qEvYfCw1/DMiDcRd7nR/5DDYduwAXGnG367aOgerw5uVt0Q/Vgsgk77dcJlN9wI2wEd8Mzyubjky/G4+/tpGLt6Bf6oCKHQ7cMbC2ZgevF6XHvjjTjrjLMQFY192yEeDAHD4RW6HtAZXQ8/BB8tnIdSuoYa5CKa5pX3EBEjlkvU7kbM6RDBFUMKYvDFwhq6yTyrXi9da6RJCxYs/LXYhvSFqHP2nPSFRiMhJIQYYy4XRs+bIQRcgUO79ESXDvvDmZKGdz76AKt/Xwh3MKYRPLFQTDRzt2jgTpoqybvsGiTvnr164OGHHsSod0dh+LujceLVV2JZizw8tPQXXPr1eFw9eRzemz8Thxx5OK6+8nJ5M7E02CGrCvC5NrEGOu3fGcsrilCYiADBCOLFZUBcrBXR+qOSW/ZQGLaoaPwOO2KOhLZH7CrJvK8OD+E2hnZ2yHty6ki2YfA3B4azyb33yiieeou9cB8LFiz8Y7Gtewe23D0nH7lDxHCD2GW7IhREk7xcnHBIb5x2ZG9ce8G5yMnNxNyF82FzOhEOViAUqdABz3Tqr+qq+gKOxBkVoZGZmY7j+/TBYw89hHdHvYth741C35uuQ7DzPqh/wP647dZbkZ2VLefufmKZBvXqIWxLIFxWDhT7NaTUIaQv/A53TAi8IohYgHMAxOU8O7JyslVY7Czd6rKS6xb8PBtj33kHrw15AUOfeRZv/Pe/+HD8OMz97VexPACvCIHagpOW6HwB8iyu3W4KUC5GOwcbmi1YsPBPhPCQ/NUE2/gaItHwArvdts8eDWvsdiH8+ljEf/4N7lQ3FhUX4emZU5GZk4ncjAw4bE4sXLIUV3XqhS5ON+ZEy3DBZxPQ8egjMGrUSHV/1IT4K4PXkuDYk5aoCFWgqLAIdevk6hALu5Nn1Lz/O+w1PHvzTRjT8wS09KUjwl68gQrY5XqGkkYkx9hsuznNhyt+/grXDHkKJ5/YT9sFKoNp4Rg9CxcvxLsvvoSSH+chT/I1XQRIDnsii7hdWV6MVfEKNO3RBX0vugQHde0mgsmYYaq6ILFzsvP1mzaqEEzI/ZlOu1gi2k4i5J8h+Z6dk2UZARYs/MNAL0IwFm6f4c1YkNy1W2xD+rF4bKlIjlZ7RPpOB6LD3kN07gLE7Ry50oal/mJ1mYREI69Yk492Qqbd6zWEs6AIU90xnPf+KJx09mkY+t+XRPBEa036W8HrhfpEA3fQDSOq9O7u6RSNOBqJ4txLLsaGTz/HyP+chRwh1FgwikhZmdxOyFRuYUvYkOr04PN4OR7941e8NnYU9uuwr072vRVC+KJtT/r8Cwwf/Ci6BoETm7ZCQw7UFgjAmZoCuwiNkMuhHdNmrV6Oz/xFOOq6qzHgzDOFuKuXBy4h9Q3rNuLa66/Fkl9/RT1fGoKc5FwsC6cjBqdo/muKy9DlmCPwwrPPixBy1kigWLBg4e8LKpZSn4NI2Pfz+XzVjtXfzqe/h2QriWCwP6Ix2EXjDMQjGP3T1xj3yzTMXbUa6zdshD/ix8agXzTakA5/UFDuRyQcRlZWllxON8QepkFhyDI2JtOls7P3opSkpkwNPxqL453Ro/HdZ1/gP+0OQJ431ZjXlz58/aMhlYDH7kRZqgfvLZ2Ftt0ORNs2bURQbSsk6b+fMm0qXr7jDpxqy8TlzTugodwrWlomwiGCiooAKoqKYSsPIM8fxTH1muHqVp3wxWPPYeyYMcYonsl77QzaG7m8Arffcze+/+gzXJzdCk92OgSPte+G+9scgEf3640+dZsjKzsLp596Onxej0X4Fiz8g2B4NRwFSvw1wDakv8cgU0WFGv0xsRps8IqWffR+nXHKQYeisKQUISHNnOwcfDBnphB/BUfvR5G/VC4T0s/gYGt07eid/hRwnByj8VQWlwcBfxCr167D55O+wOUDL8cjN92Ei/fphAv26wq7CCOU+BEPh+BIcDA2eq48gJDohHV/4LdwAJdddQW8W8JMDdBi2LBhA15+eDD6uDNxXG49REXIcSRnV3oavE0bwlUnR7R0NxKlIvxCIe3p2z4zBxe16ogJz72A3xbMh9PlTt5xR/BjM2T1qSefwuRRo3FX18NwceuO6OBwoZcvFYfWaYhyfzl+2rwa9z31OI47us8ez0RmwYKFvxfoybDZbSWxWKxGU/rtXdInaXOaRdHi6QP3COm3zmuABikZSBFiO2K/LjiuY1dke71wyHmxhA2FQdGA7R5k5+yFLgK7AImysLAAY94fixFvvYGb77gTF5xzHs465WTcevkl8P/wM548/lTcdMIpSHcCofISEVwREVNC+KLdO3xepGVn4PvSDXhl/kycPfBK9Op6kIZ6GtKOH8HoVjb23fdQb2k+Tslrimh5mZK6vU5dzPHa8PjSORgs17+/ZgXWOR1wNqkHe4oLFeEg9svORteQHR++9bZaHrzf9qB1ItIdQ4cNx/BXXsKgLt1xVsOmiJfmoyTgR9Buwy8F6/Disnk48ZabcOThR2tDuQULFv5Z4IgG8n9JlA2BNcBe1vQlEZEo4iJ4GFFSHkrg1Z+mYehP36DAnsDvS5dgwvfTkOn2oF5qupBhAmUVZbC7bOre+TPBcXpmz56L6wZdg/uuuQ7jX3oFZTPm4ESk49lDT8DL51+Kfh06wZWIIprq0YZfDsTs8oomn54OT1Ym5gaKMPjnr9D97FNx3bXXCsHL3xbTJKGuonVr12DK+PE4qm5TZEfZsOwUUk/Bt/5NeG7pXES7H4hut12H+Bl98Z69AvNcIpB8PoRKy+AsKcOReY2w4OupWL5qhUbgVHZ3UQhwgLfR4z/EI/ffj4tbdsIVbTrDIVZTLBRHSjCOOUWleGHBPPST9J11xtmGUPoTrScLFiz8VSBD2YpLSkpqp+n7/f6GwmApe+zXj3F4hTjiouUXVJTAmYjg9JNOxm3nXYSlC+dj/pKFGNClB7wup2jSCZQE/eoSycr8c0mfWLt+LdJiUdx7xAkYc+L5GH7kKbimXWccnJ4DX34hyssKEfVLejw+eOo1gCstAzbR8OMiBOaHonhoxo844JRT8PADD8GX4pVXrRwCSr+/A6tWr4KtpBitUlIRZy9eEWbrslPx3rLfce4dt+Hhxx7HqScNwEWDBuH0wXdj8rpVWFlQBE9MbAqxfpr50pEdimHtytVyv21lMn3906ZPxeA77sCAvOa4Zt+u8Iaj6kpzSB4uF+vk6bk/oNsVl+LsSy8RwudwGBbjW7DwT4VY/vObN29RO9J3+ByZQg/uPSIJavpCQg7R9mPxKBqJhnxx72PRpUVL7C8ketMxfdGvcxfk+TwICSGGK8IoCouG7E5BelrNx9KvKdZt2ABvJIau2dnokOpDdrAcsdJiBEtKECkuQWz1BmD1RthEaEXr5qiLxUm/f6Qcj8/+Fr0uvwSPPfmUCKh0HSiuKmzYtAleERA+pw0RJ+Cqm4dVYT9Qvy56HdxLSDiGYCigGvi++7ZHo949sEaO+8T64RAVbocN+zh8KF+9LnlHw8XDCZAXLF6EW264Ft3tbtza5WB44xEERMv32BwIeZx4cskctD6rPy6+aqAo94xYshpuLVj4h4MBkjUi7S2kHw/GGchtBLjvAThrFjV9J1z09GCtLY51FRVYvWkzPhZN+avfZqCkXEgu5pTjIZQJobo8NqSlc+T9P1ErFWG2aVMBXA4XnGKNhIoL5fmMiZd3DwSBsgo4AyKw7EKgIgjiy1fAzgbYGESrTxXOzkQsXKYka8TyVJ3WULncR9jbKe8TF8ES9TpQ7C9BVE6ny4tCVX3/suZfnWbNkNqqhTE6qGjrjGhqkJYp+RiCSdmcjL2wuBi333kHMjcV47YeRyBbLKigv0w+eRiJ7Ay8sHQ24gcfgJtuuQ1eN/N29x3RLFiw8P8ehlZYA2whfZfLli6aoWuP3QFCNnZhSvqyVwhpvv31F3hy6FAMGvYqJq9ciQsP74cO9RqhIhZBKBpHOBSB1+GBl77zP4n0SbLReEyIswB1fGmoZ08VoWOD00lV3IGEwwG7WB+xTC/issstVginT6SLKp6Vica5dXDbYcej6POvcM+gQdi4eTNczqqja1xeHwIuGzxC+u7sLMQCATRw+VCaX4DVa9dqxzGHPJf+egqQ5bNmIS8zA1F5PmP3HbKsjVUg4fPp16SgqAgGcdcdt2Hz9B/wQK/j0DQmgslfDoe8gyMvD++uXojF9TNx14ODkSvpZaROjUuCBQsW/hXYQvqReDQ7Ho/vPE6wOhBytTFkMxZFKNWFFt0PxBmnnYEz+vTBcU1awCeP84eFkET7TyCKqGjYZfLb7XbAt13o494GW7oZerkx7MfX65fhh4L1yBe7xp2ThfSsDMRFI+fkK5I0xJgtvhSgaUM4WjYS+8eJHBFMNx9zEtb/MgsPD35YZFtM3mNL9iWRQKNGDbFanpEfj4gEcCJaWILOrgz0dKfg2cEP4ttvvsYmERrLxJJ47+VXkLNyPRrbRPA4jY5kJbEw5pbnI6dxQ8OeSNjwwBOPYfI77+Ke7kehU0q6+uqRsCO1fg6mbVqLYWv/wG2PP462rdrIsZp1ybZgwcK/C1tYKxFNZDsEe+zTFw2enbPiKR6kpqaglWiiBzVpioGdu+KoVq3x9rTPURSqgOjUQpyi6cv5PhEArj9HyVfoO9kSGHTNtTjq3HMwq1VdfJDnxUNLf8NDM3/ArMJCuOxuOCT9HGwhEYzDKZq2w+nQhumYw4aQkHG63YFrDz0OX48biwkTP1a3S2VE5V06duiAuq1aYtLyhXwwoqEgXOV+3HDgwehTYcfo2+/Fo5dciVcvuxo5P85F/yatEC8qQyRQDqcIpflrN2CNWAIt27TVe742YgTGPPcybut1JHrm1UW8rFxdaL7UdPxaVoinZk9F37PPQcd9OxiROhYsWLCwC1Ry77jTTZ9z7SHX0pcsGrOTY9bEE4iIAAgUlyFQXoETO+6P3kKI4WCQQobWhXZa8kSFaIUYExQafxLo8jjwgAPwxJNP4L7nnsU9rw/FBc8/BdcJR+CJpfMwYv48+FPFFsnJhL1JXZERCSRKSpEoLkWsPAAUFCO6YiV6pefgmFZt8dKLL6KopEjj/01wuIfMjEycdt75GL3kdyzzlyJFrIhQplgNYtUMSM/DPZ174IYW++L69gfi6Dr1EV+xDJH16+ApLEawNITRC+eiXbfOaNSgIT77/HM8ee+9GNhuf5zaeB+dyjFSXg6b04YNIp5enDIZPU4bgFtuvw02e+XwUQsWLPwbEImFalzpt5C+0+lOq/Sz1oiHo0re9kxOwpUkcSHDODtriWbfr/1ByPKmIxSJI2QLIWALI9ObAq8IiD8bHJKBxOxy2JGdmY7DD+mNBwY/hOtfGYIv7BV4dc5PiArpO1LdOiAaffqxigBsm4tgK2WjbgwJtw1n7t8d62bOFVL+TOP/K4ON0/1OPhntjzwST34/BZs9bvjk1ThJu18ESHphGRr4w0gTQRJZsRGxdaVwBcKIJjx47be5WNE0F7fefQ9mzZ6F26+7DufkNMCVbTrCAwcS9evCVS8PIacbT8+aivp9DsO9Dz4Cj8dlDbFgwcK/EFLva9zVfs9ZfnuEQnBQW85IRYI+ctll9xhjxlN7pj/aHo3AKUIg7EsVbd+G+pnZSMnO1rFt/mxQGyZBUgBw1qyopKd3r154YMgQfFKwAZPmzYPH5kRcSNnGuXGF6NlOAYcLsbwcRNI86FC/EQ5q1ByfT/wUHNe/cs9Z3jstJQX3PTQY/vatccdn47Fow2Z4nF44ZL8jxSvCRCwbEXLumB3ujGwskevu/HkqPvOF8diQF1ERDOMmIfxevjRc16U3vOVBRES7t8uzgmKNDFk4C9ED2uPOZ56HN03y0BpiwYKFfxU0AlDDsm0lyV3Vxt4lfSE8RsE4GtWTH0kiFJK1p/u0kxMjYpTWZZ8jOxNBtwuRUASpzZrCXTfPGMLhfwojdDIcqUCX/TvjyJNPxegZP6KoqBSe4grE1xcgXix5KuQfEfLnqJUOmx1OuxNtGjTG119/jV9m/JLsObsVjOFv0bw5Hn/lBXh798C9v/6IEcsWYlpJPhYEAlhZUYGlpSX4BQG8uWERrp46EUvaN8Kzb45A8yZNceOgQcjYWIB7j+0PtwgHv3wmJ+fqFeHzyryfsKJZXTzw/HNIZ3+BmvXAtmDBwj8EGkySiBclf1Ybe5f0yej0cTtdSuxb9rndsIlGqtuy2JwODU/0i5YdFY0/tXFDOLyerdfsAYyhCpw6tHFlDXxXMB6bQLduXbDSX4oNq9fCGYmpQLIlHEh4nLCFhFwDFXKWCAp7AqkpLvhLy7Fu7VrZs2M2BsMhtGzWDM+88grOfnwwVh/UDuOcITywZA5unDEdd/76E57f9Ae+q5OKgU89hvdGj8Y+bdvhjnvuQtnsuXiw+5HI2lyKiF8sDrFIEiI4Ry5ZgLkeOx54+hnUyc4RS4WTtm/Nsz8r5NWCBQt/L5DbbDZ7KGbD5uSuamMLW8lN9gJjCMmqq6HSrWiGxOIaccLD4NSAQTmn1I8QO3LJzpSMDNjsO599qjpg7DtHz3TY3Vi3bgOWLF6swxpUi/j1sTbkpGXAKT+KN2/UsFNG78T9QcQrgtouwQ5ciYJiIL8IFX7Rv10ODbOsCnwq3S4pYvmcdfbZGPzC83j0zWF45L238MCo4Xh8/GgM+XA8ho4ahYsuvAjZWTl48eUXMW/cRxjc+VDsWxZBxeYi2EMhnZz9/T9+x0f5a3HLo4+iVfMWiMYj8OqIoSlbRw51e+X9964ct2DBwt8TZFt73F57944Qbkpys/Yg023fE5SkL6SZYKihEjCFQExDD4PBEBIOm4Z2GhfXEHI/nXvW6UHRxnx89/00PPjQwzjx5AE46ZRT8dvvv+t4NbtFUt5FK0JwxsVQESsBqSJAMtLUKrG5XLAL8UKsEjboxmUpKywV0ndL2tmTeOdg4y9n1eKoo3Wzs9Bxn7bofkBXHNCxIxo3qg+f13ANjRj5Fsa88ApubncgejhTdJpJu8sOW0YqPt60Bq+uWIDL770D3bt2VY1+zep1+HbaFHz62SeYIMLjmynfYvHSpSpISf479iGwYMHCPwVJZTbqcDhKdUcNoMwghG+XpbHu2RMwgIQa/fYETkGgWjz3y1oIkL8rZD/3coIP7q8J7XuEmDmkwoL5CzDkgYdx3ikn47TTBmDEU0+haX4xGhaVY+iQISgpLQFHv9wVzCevy98kOZJAZstmsNXP1U5ZPKqdxiST4/EE4vJ+QX8FCkrKkOJJQW5ujpzDF981aMVEVQCEVQiEwiFtTGb0z8QvJuKV+x/GBU3b4qgmzRBIRBGTP296KiYVbMALS+cJ4d+F/v/pi6VC7P995hk8f/2NmHj7/Zj1+BDMemkYxt33CAafdwnuuPoqTJs2FXb2MrZbc+NasPBPRJL0/W63m3EgNYKpDjqF2lKT23sAIT/TjbMFQuuM/9dEGlMOkgCZ6LhTFlsMTiVXPXO34HWc/3XuvN9x1713o3//E/DM048htGItzqjTGkOP6oc3jzkJzx11IlZ/Mx23334HSsr8IiTY43fHJ1Br9ohQKC0vw3vjxqFJag7qZOUgJslltJGmStaJcFQ1fGr6pZLmVeWlaNSgERo2bCjCoHYN0HTJzJw9Cw/dcjv6ZdTDOa33VfdXyJeCFLFepqxZjad+/QFn3nITLjj3fHw16XMMffRR5M5cgEH1W+OGfQ/Ele064bqDeuKWfTrh+uxGaPbHejw66Ho888QT8ilEqHCoCQsWLPwTERM+DCS3qw1T03eJ9p1eHY11lyBHagTONqwPm8thSiYFO2bZnC7ESfaiRXvc8vjksd2Bk4iUFJbipltuwZiXX8SpWXlK8m8efxoeOOgwHFWnIRyxCFq7PHjyiBOxauKXuPqKK3SGLK9o5uxMxbSYi4tx9jYH3nr7bcz/7iec2akn0koCiAbDSvbCmios6J7i4GacbHxtIoIl5UXo2asn8vLqqAunpmBv3tVr1uD+G2/E4UjBpft3hYMNsyIz0xxeLAwGcM+c73H4JRdg0KBB+HT8ePzKd2nYGn08mcgtq4BP0uguLYdzyXJkbyzAvmkZGLRfNzx0SB/MHTESTz30kEYdMc8sWLDwz4Nw07ZkWw0oG5SWlnriiGdVpQlXG+aj6cqpnAwh1kSgQuQJXSSaSNhEM7al+RCIhBGPxeETgq5uyqlVc5atrgd0xn7p9XFDt+PQo25D1BOxYYsFERSSiwgZlhUVop3NhReP7A/bjLk49/RTMXbc+9qOYLc74eRom7L4AwG8PPx1PDL4AZzWrAV65+Qhvjkfifxi2CR9bHPgcNGJWEIsDBEADerg+8IN8IsgO+7443RAtHgN843zB5QLWd924y3IXL0Z1xzQDSkiN+J2D1zyuI0VZXhk3nfocGpf3HvnvZjx/feY+8lEnJlZH/Xm/4Hoxk2SpwE5V4RWMAJ3VKwfEWgRTsZSVoROkp7BR/fD76M/wqi339GJV7b9KBYsWPi3Qknf6XS649FoNnvN7hFIfpVj7Un4ISH2tRuN6Bf5rYgLQYv2GeSwwLLN2PfqgkKD2nr/U07GH7Ewfly5AlFbAiFEwBaCiD0OWyCo9wwE/agrz3ikxxHoXB7DQ1cMwpn9TsY1N96Am++5GzfeegvOPeds3H/ddTg5uyGu79wbrlBIpy6MBIOIsaGZHcwk2ex/4M3KRL7HgY9/m41W7dtj//076bwBNQG1bmbTPQ/cj01TpuGW/Q5Cmgi+uOSbXSyOikQMz83+FoleB+LxRx6VN4rj/WHDcWx6HlIWL0VpYQkc/grEUlPxXeFmvLdhDcZuXIW5hZsknSKAfGkolbxuKiQ/qNNB+GT4cCxetsRy81iwYEGhbJtit7uEkTP3rCu/MCOFRmVXB0m/zI9ERYhsp6fQp88xefgXFfajGDDGr0kKhN3CpkMddD3wQHTpczRemf0diiJiOcj97XILh6SBQiBRFEBsUwn85aXILfHj7tYH4tmDj0OnAj8WvvM+vh06HD/L2v3bcjzc6RDc0eUIpEvaY/EwmBq71wW7aOR2/kpPE8vEI8Tvw5dLF+L3onxccO65yMvLq5Frh+4kavnPDxmCWaPfx4NdDkOLqB0RthXYOONYGMPm/IzlDeri0aeeRt3cOvj68y9QZ/k6tCqLIFYahEc+VTjVh1cWzsI4bxgFR/fE6p774113EO8XrUVUyN0pAqS0pBgH5dVD80gC3076Epzn14IFC/8c1FZJV9K3+Xwuh9OZukfuHUI0VnXjmCCPM26/8n2TxxNCTpFYVDVfh2fbHq27A6NoXEKejH+f4S/AhKUL4Paki0ARISP3t1eEEQ1FRPeX1wvEEKyIwl1WgoOEoG9o1AbDevXBqN59MfLQ4/DKEcfj3H32RzroXwkJYUYRz0yFs1F9OFJTkLA7kPAH4BGFfkHUjyHffon2nQ/E2WedKa8VV8ujOtD2A5cb744eg7eefBq3HnAwOqdma7u30+eFR/Lq2/Ur8Xl5Ie56+km0adkKMdH6p07+Ck1FZrpLylRw2rNS8W3BeqxuUQ+DX38N1w++F7c8/ghuGvoK1javi1mb18JFgeUQkpfvcYxYMHO+/xEBsV4s374FC/8MkE+ikUhc1jUmbWUB4S2H0+Has6kSCV5fOZJFfiZIPsamwCBl+vPZiBsWxmMcvMtd8wm7wtEwDut9ME4+9xwMnf0TFhYXwev2IhHixOwiTFw2uG1xOJieQFgbYmMlJXBFI6iTmopGNifqioXgC4cRjAR1InSmLyICiITP8XEicm0sEYFX9pe4PHhu5nRs8Dhxz133IDs7R0MuqwO6h9hf4KtJkzHk9jtxS+deOKx+U7F0YvBk+nRYh5/XrsM7KxbgpscfQ7eDDxaBGEaZvxz5Gzagfkq6dhaz2xMIx6OYXLQZRww4FXWzc9U6gOxr2bAxTrroAixEFCG7R9sawmI9NJNzKlauRv7mjUmLyoIFC/8EOJz2GkfuEFtUP7pb9ghkNvrzqe1zmxAhYE9LMcbdEVLVEEj5Z+OYO0KkIbECnLLt8bIDVc2eT+HBUMvbb7oFqfvtg/u+/gwrghF45HkenzyTI2Q65flRTjgSQcjjRcSXhqjTrcImJIQdEQKPiKCkhcB4+YQIA1uKD7biMsT9FZAHICXNi1C9TLy+aDYm/P4brhw0CMcce0yNxq53CeHPnj0LT916By5u3Bb9GzWHPRSGQwSfLVCBBfmb8fTvP+PogZfg+DNO1XtTklcEKxAToZSalibvwHSKsJO0B+w2NGpkdKugS44WRzwRRXZeHsqF7EPyWWPBmAi8hOSFC65AEBWFJdpmYMGChf//sLMdNIFNyZ81wl6199nTlg2z24BaPBsRqUkLkSVU8w6CI2qyc5ZTiNsrhFwbcMTOli1a4MlnnsaiLC9u//JjLKvww+kV7VmUcHtEpCEnR8nOhLNurs4/65Bn2kvL1dVhT0+FQ7R9Z1zS5XKIgJD0lAcRzS+CraRMON+DWE4WRvz2M4b89A1OveAC3HjddfLk6rt1GIu/atkKDBbC75Hw4Mw6zRDZnK9p5xj9a0oDeO7XH9D19JNx4fWDRPuPqECj2FQZGY4iLMRvZ+goBWRaKlpKfn32+cfG/WXbJem0i+Uy94ef0KhZY6RKnsbL/YiLcAhH5V7088u+PRbsFixY+JvAJoqts8bj7hB7j/Sp3bNRszLpk+SFYDkMA0QykcgkqUgEg4gI4TFc0u3xiKZv9MitOWgtVOCQ7j3w0tBXsLKuF4M+/0jdH9E0N5wZbsQb58BWLwcuEjyHVcjNhi1VtHnG60eEvP2M0hGNurAQMSHihFO0fkmo15eKtQ4X7vxxCh6a+TNOuvRSPPbIw0iRa6s76bhLNPlNfyzDc7fcipabS3FFqw6wbSoQ7T4MW34xSsIRvLTsV2QecygGDX4ATo9b0iD3lnyjBp8qacjMycHmqFhxWRmAED5J/8TW7bD4g08xbPgwrNmwARvz8zHx008wbdwH6JGSBeeG9YCQvq00iM2MZGrSEBl18uSelVxvFixY+H8MG2f6y0/+qBH2IunLQjIUslIBIKQaF205vnKdIQy4j4TPyJ2YaK+lZfCLMKBrh5p+bXVQatzUmo889HAMfeNNOLt2wvXTJuKFDcuxqWEjuPLqwJvCsex9cNTPgy07DchOBzJSEKOFlC4asC+hkT9ulw+eRo3hb9wAH5ZtwrmfjsKYZYtx47334OknnkBOXrZq3XyT3YGNtv61m/C8aPiB3xfihg4HwFtSjLjLDi9DK8UCGL5pKfK7tsUdTz6JzOwsyT4xTTSfDLdNRloa9u12IH7ZvA5hBvA7OLNwAm1ycuV+PTH3haG4/4KLcP9VV2HaqNE4rVEbNF29EWFO/CLvySkrp69bgcb7ddQB3WrTicyCBQt/U9jsNR5WmVDSj8WizaiB7xnkek42Qp+E3W5MM7h8jcbp8zdhEDvDNO2IyumBSEQ0ap8s9PnXjvbVcpBLqfF32X9/vPXGCJx18w0Ys3k9zn9/JJ6d+T0WuSRpou07hAjdDevAlSYCwOOA2+eGOzsT7nQh3Hp5WJ6ZinFrV+Lqzyfg5m8mIqdzB7zz3nu489ZbRXB4jKGMk6S8K9B1RNn39tD/YvPM2bhRCDqjoAgJtxPedB8qcjPw33WL8UuuG/c/8Tga168vwiSUvNoE8yOBI//zH6xLcWKFCAy33aVhruzQ1lmExJ2de+CKnMYYmFoXN9ZtgX1WFaBszQZEU1Lgy8vC0rAfP1aU4qhjj4WTE7fUMo8tWLDw94Nw3+rkZo2gDBZNRE9zwDGGA4HVGvQ5r1yLxPRfEC8qFQ1ftkUr3kr4cRFMov2XBmAXgZCPGC6a9gX8LUWrHvcBGjSsv1dmgOLgavFYAvPm/YqRb4/EhxM+gKs8gLZZWRrJ0iwjB9lxB1yi2sddDvjlmtJgEItEm565cS2K7Qm0a7kvzr/gfPQ77WRk5eaCE5UYrpFqCEY5xSMWw4QPP8CEh5/AVQ33RQs4jJ7CGelC3DZ8vHwhxlVsxsMiFLp36aYCKykRt4FhMLkx4uWXsHz4aFzftTd88YgIacMiYFgmO6LFNhRqj2EO0mYTcndnZ6NCiP/+Gd8gq38f3PPgg2IKGtaDBQsW/v+DbYWCY0QJnaw7agCD9KOhS4VcXttj0hfNPj7xK0PDD7MVtXK0iBCO3akuH3tJOdYnYrhgyidwdmyL8e+PRW6ekOteIH2C2rjb5VGSW7h4MX4VATB75kzMEa17/ZrVKJc0cIx/twgIp9eF7NwcZOXloUW71jipXz9079oNqekZiAnBVjcs0wTdOjO+/xEXXXoJHIWl2D81A3Z517jDi43BcviDfmyWvHjktVdx6skDNFJnVxq4QwRlIBjCQzfcjKw5i3DxgV2RLV8tyEle/HLtpmIkAn64PG54MjN0GOiCYBjPzp+FJe0a4JU3hqNBvbp7LW8tWLDw1yNJ+scK103SHTWAkn44HLxVyOpxui9qDbcb8Z/nITJqgjHS5jaEb7gqQF92UTEc5RVYJdrqOd9+hLweXTB21CikixYci9WMYHcHaspOIWH2quVwCcW0MAryUVhYKEQahFMINT0jDfWFFNNT05HCOWwl3ZFoJKnZ1xwc7uDnn37GN99+q72Ew/JOHEWU5B0MBFBWVoa83DwMFKGQLRp5dYQKO6Jtzi/EC/fdh4rvf0afJi3QIasecoOSRhGuEQ7L4LQhkJWNBeX5GDb3R8Q7d8Dg555D29atdBhnCxYs/HOwx6RfEfI/6XX7bt4z0vci+uVUxMZNZBxhcmcSHBaBvM+OU0Je7K61XEj/rK8moMWRh+K9d96RS1x/qvuB2j9nuSL5ikQydioSiIsmHhOS10bmveD3djg4oBvfUrO3SnAoiZq8L91W0VgC40VATnxrJFz5RWgHN3Lh0rj89bEQlkVLUZbixlFnno6zL7pEhAunVLQI34KFfxr2mPT9wbJhKZ6Ui/eIIEj6n32N2IeShsqkT3VbSD/OMXiK/MKxMbiEeJf7XDjz0/fQ9ohD8e47I0VDdvxFPmeS/M7Jubbga28RH3suRxRsIObYPUXFJVi0cD5+mzkbBWvXISjWQnr9umjVpjX269ARLTmEgwhVK1rHgoV/JvaY9EPhwDi3y3vKnmn6HkQ/+hKxT79S0lcqZRxkjLHwQvgkwZIK+R0Bx5JfkZeOM8a+hX0PPxQj33lbCM2ITbewe9AFxSUumUpip3XC9glGMrFnruW/t2Dhnw2SfiIRPdZud9WY9DW0xulwZ+ivPUIc7ngCqaLxp3i9SPP6kGJ3wlsWgM/hREpuLlLq1YE3NQ2ezHTY5TglAaf0o+vFQvVBomd/gWiUE73ESPVslxHhXWERvgUL/wrEEQoFa6UlG/GUIjj21MUh1I1pK5fhld9m4u2F8zB66e8Yt+g3fLz6D3xVko/v1qzCL/5CLHQnsFgetVY0UrvHnozotEi/VhANn1q+FX9vwcK/B1SSI9FwXKz9WrlmlG1jsegU0bh71zZkk4mgr3ngZZdh+OvDkZ2dyS7CKlHsPGaza+Otw2GDV1jeCzdidjdWlxXjhFP6Ydiw1+QeCXDIZMIksS1rOossXrNgwYIFde0KHxaHQpEj0tLS5iR3Vxumpr9HIOlHI1GditDhdsHhdCMuRB+1ORCWR5QLeReJOVIYiWBNKIRFkXL8ESxCMG4Mg1xSXIKyMj/KywII+CsQDnHQMRtcch/G23tcXvVhedzm2lxEfLg9GhvPsEaGS9olQ3QwNY71I+naueuIUsRcLFiwYOH/B5K85nc6Y7UaWtnU9L8VTf+w2mr6JNpwMIILzz8fn378CfI4zruQOacsZKROTIg1EBMil6dxYhA+1Sb7OCpnRmYOWrduo2PqO+U+brcbKb4UZGVloU6dPDmeJb99GkPPIYTtToeO1SMSDunp6bpwm8c9Hg8nBtBwSYZN2h10H7F5c1eyjXYER82ULbm/4S5JHuKxrT8U/E05st3uSqjqwM4EjwULFizUDOTIeCyxKBQqOTo1NW9Ncne1YRMSc8bisWkOu71HbaN3qFmHhPQffeJRzJk1WxtyY9EY/li6FBvXb4BTjoeFC91pqUriHMLYxsbISBjReBwR2TbDC3Wi8XgMHMmS0Tw6VjzdPvKP04ORPilkqNXz5X0iENKF9NMyRACkpevvlNQUFQLc5oBuqbL45LeXjctyLIOCIjUVvuR5qbJNQeLxiGUh93SJ9cAQUsb005Ti+7GjFcVH9WGSv4oUJt7Y4qvIf1uFSWUhY8GCBQu7hkf4SahxRllZWR9Rjms86JqQflFWLJ4+3WG3dahtnD5JsSIQxH9ffRUrViyX3w4UFxdjztx5WLt2nZA+/fUx5ObWwT7t2ssVQnS2GErKy+F1euB2OREVIZGWnoa8vDpK9CRFkr65xGLGmsdi/C1Cgb1ZuTBiJcKeqVFZItxnDJ+g14gwiSvJsqFbNH6uhbsNMjeEB8ea17YH2eZwyHQZucXy8Irl4BWrg8LD5/OqxZEqAoNrFS4iMNTCEKHiEWFBS0MXL6+X33Q/eVzasYphqrRmXA66vwxhwoVhrYYwqUqgUFAw7dsLiK37thxKnst/+mvrge1QeX9NhJgFCxb+DqBrW/j0w3HjPhhw+umn17gzji1eXt4g7vVMsTtsbRgGWBuQvMpKy/Hsc89i8cJFCFQEddiDtWvWYrUs6mIRoibJNm7WHHXr11MXSbCiAm66YURo8B4NGjZQMiVhmaTFY1URmOHX4pZdSJ1hi/xt7OOal5j34TYFRiDgR0lJifa8zcg0olRDoTAKiwpRIkKK+2lNcBRLPV/SF6gIaPsAG6ojIhQpcGiNKMUaD0kKlYRYBnwPChERHCR6IX7OF0DCpxXhTfGpIDGEg1gfSWGiAkSsDVosaqWIoEkTq4j7fGKdcCRSnwgWvZ8shnAS4SF5xm2utS1D0snGcpu2Z1SnuUbfQtJuWCD6W9+F2+Y+A+Zx5m/l/RYsWPjfwiD9+Bip92ckd9UItngw2Dbusn8lRNm4tjHeJJ7Nm/Jxx+13YPXq1UpM1GaLCguxaNESVShJxCRSklGdvFzUr98AqZx4XBiEJEuyo6YfCATU3UJfPc9nmpTUhFBNGORuU22+rJwNwKXqQqpbr56SXyjIOW8TSqbU4EOhEPx+v94jFAwp6eZyasHyMhQUFGjMO0mU7xGR7aCcH5DzOTUh02cKJT6PTh4KDL6jzkYvxw3Lw+gkRTcV021aIVG6rtTy4P6Y/DasD15jEKyxEFF515gIHqZD9qoezmdzYfq0sZoCRQQIrQ0KDr4Lt812DbqxmK90ZXlpgVDYiOXBbV08hsur8j5ex/fRZyQXU5gwn/l8rreC2zsyP9PM/NhyRLflT9+Pa+7ael3lbQsWLFQPSdIfK/Xz9OSuGsEmhHiAzZ6YJBU7jyRVG5Ag1q1dj9tuvQ2b8/Plt0EWdJP88ccfWLNmjZ7DfazoJEWSTP369dFQtHvO/ZqkBSVEargcjIxEXV5WjlTReuvUqaPkw2upnZcJ0QcCFUqUvCc5KTMrU0gXqtFTe80TYlfBUFaGnNxcIU2nztZFnz4F0qrVRhtI48aN9N5l8iw+LygavU5ZWJnoSFDJ9JMkea+QCgunki6J0Hw/4zL5zRWRvM+2tzPJ0Lg1hR3TTUuBe4NBeTcRFBRajiQBM00UahQsoVBQXVlMB/M5UOGX/AroMS5btXc+l8RtdISjNcIGbt6P34QETx+hWhDyLvydmpKqeU4rhO6tVHlf05VFYUwBrefImoKVlozOgCZCiG4xCid1j4lAoevMTD8b6vl+HAOJ+c08qhoqKjRjaEXpb32XSts8zF1b/jeEpPnO26KqnTt7tgULf2/sMekHAqWH2h3OiXKDNLMxtaYgeaxZvRa33HwLioqLVFPPyMiUJV3IK4hZs2bL8TWi5Ua18pOESN4kvRYtWqCBkD9/bwErNAdpYwOugFZDw4YNlcAZ3hkUwjOPVSZmk0g5eBrPrdwQS1Kjr52ktnnTZhQI6TPdRlrTRcOPoqIigOKSEj2f1zEdqs1XAT6Hz+bjs7OydZsN0xRIfBeSI0muMniOkb64WiZ6sTykXMi6oqJC00sfP60bCk6SKDVyWkLlIgCJdCHjoDyD34oknJOTJdZLGCWlJfpuJFwSoDyGidS0cFFhoGu2dRiCYcsiwoV5RiIkUVeIAKK1w/whQVO4sA1F13Ie06MkK+mnUGIjN/OLLjCSPfPaKxaGL9kewnznu6SmGm0hXFSY0H3FthIVIKnauG4KF+7ju9OS0W8n1xvp4XO2tolQkKn7UPOS2B2Za8bod+CfChVuJxcD3E5uWrDwN8Mek77fX3Kiw+maIJXGvrXQ1wyslMv+WI4777xDKz7DLQ1NjrxmV6Ih6f8+f7428LKCmgTIStt+33ZIS0tXojYbNnnMrMhcs6KHOUZ/8rceZwWvVMd5PRfupAZukAJJlG6gciWTclmT5DjXLZ8dFnKjW4mESzcPyY5kw/4CvBeJoTL4XN6XGjZJlI3GTodLhQPdN5qF8p8RJZShhMtr9FwhcwoGNjpTKDDfSktLUcFhnpOExjS55F3p++etaJmw7cNMBUmYrhv6+EnAfB8KiURCCFuINjOTz+QUkpEtbiSjDcEtFlUyv5ivmlAjL421sYtWQLAiqPnAa9jOwMlvsrLlm8pJ5vvQCuFsX3SXUbCX+8s1/9SNJc+ltcbvw+AAusyYRuYnr6eFxHPN78g2Er4/TT6WF5YdU/Cai1oQZtsIo7BSjIZ0Whx0baXKNzQsEv42hIcKHLFiODObITgMAULBxrUKSQopua+Z/1yMMlhVm4iRZ1omJN1GFholhO9hYNv9Np7Hn4Kt55jY/jdhfA8LFnaGZEOukL6zdqQfjARPdTkcY5XgdiiU1QMrz8qVK/HsM8/pPczKbIK/WZnoZpkxYybWrl27ZT/Py8nORsuWLbUyMvSypKhYCYLgcRJA5fvyjxWVa3YK47lclCik8pI0TVQIgZUIsVKjJUgW1ECV4IWsNCJHCJr3VY1TCGPDhg0oKCjU58k/gfFcChBqnHwOyYzar3mM55rgb5IKiccgQiN9JDzzuOFL96G8zL8lwoccwOsIEj3nEKbA5Pkke6abxEZQ82f6GaHEdBH8n+4UtiOQeHkd/5x2J7IyM5XMmA/8MhQQdBXxPCXwpJXC40wnF+ZLemoaYiLQ6tatqy43PpNtJCT7Ck4oL+kDmzaSr88VrbAsOTevjhGJpUJc/vh8f7kfmzdvVtddWJ5HAUANn/cn8dIaNC0QI9+MdYTCUr+1CE4RmkaElnFMrRBZmDZ+G36KSISN+0aQAReNnJK8Yf6aCy0QrwgFI5xXtuXbclsb12VNgZJOYZK0QPibwtynDfJGewjdWoaFZbjGqPQYAiTpRhOByfdmI7uRO7uDYUUxD83vx7UBbie3tuyz8G8DST8UCY72un1nJnfVCDap3OcJYb21J7NmkYAXLlqExx99XCsdC70WdK2AxpoVjxWZET2rVq/CqlWr9ZhBaA4cfPDBaNq0iZ7DY9QOWSmprZWVlimRscTT1ZORkaGVkORcKsfop1Z/tFQ4VnitD6z4Qg5FIkAiMWrjTr0Xz6sIVCjZqd9aKi41SFonTHOxnE/XDwmE2jZJlNo0NU1eTy3aIMWYnLNtiCvfhe/E9FDDNveZMN+XC11KjZs0UXJno7FxHjXjsBIirQK6HkgeFEbU4Pl+dJ8F/AEjP5L3NGHe28xzEhHzlu/A7crPp6VDjblMBKKheRtDMfO9KEiITMlnkiPf13SNMa1sjOZTqfnLTfXcyjDTULdeHXXz8XqSc35+ATZv2qTPMvPQJfenQOLMaZxchqTPc3lc2yUkv/ldHGJN8RuY9zfXDNOlZcJkqJUkaWR5YUQWrQu+E4UOG+4pOOi+KxVr04i4olIgVpRaacazjDYEuTdJV/70JH1b2ZQ/vpdhjRghvipQ5JlmgzojtFimtlgcIjAMC0QsE7q7ZFtDfJPnG1YYz6cQMRrZuY9lj3mvgoQLnyXfVOsUl2SatoWR9srQt0i+E99Ft3Sd3K//jONbztspeLyq51r4X4KkHwwF3vZ5U89P7qoRSPrnS0F+c09Inyb0d999jysuv0JJwCQDk/SN2He3VkJWMpIKCduoQAYRdWjfHvUb1FfXC0mPBTs3J0c1qc2bNykJsmNXVlamkgKFQll5mdwvpNqYcf+oaM5lWiyDUsFZ+Vmh1Tcu96F2zueT5FkRSWRGz9400UADIiCKkhUC6jqhlsZKR4JlGk3tmVojNV1aEASvYCXkudRa2RBMwcJ3M8Hr+JuVl6RQr349rcTFxSVKOAQFBYUUtViSCjVMatckg2Ihe7Zn0G1j5ltlmPdnGkwSMtsUuJ/Ht4F5eXK3nsOfJMCkz56C0gSvN5+x/bOrAs9Vf728A7V75i1dbHwgSVPvI7+07UPyhN+CWjTzjWXAIH3jW/Bx1JTdcg57abO88Ty6xtigzSgrvnPdunXkWeVGHlKgyPfTjnxyLFMES8BfJgLHsJwoSHhz4wkCXRnvKP9k4fONNT+PkR7DfcfyQLcgyyHLOC9lIztdYizjBM833G6GksAMpzXBckPBZtYNbQ+Rhe5LCnXmhVPKFy0QdT3Jd+T7sszQTWVYiJUsEFmMthDDgqViom6tpPCgoOT1FK46PSjLR1JYmYu2i4hyYXyRnUHfUt2YZh7pPm5zy/xdGTzGW26320BVO3f1fAsm2P8nGA4+5/Ok3JDcVSPsFdJn4aX2uUa0eMP0N3zCjEghyRqRKRXwB/xGoZdKvWD+75j81Vd6LSsFI23237+TukPoZuB9aLaTCOlCoIbNAsrKRe2NGj8rHQtKo0aNVItj9Aqjeng/unVILpkcxlkqVbkQDwuhal5CLlznqHYvxCuExOex8DM9FFrcTstIU9Ll/datW48Iz2Ea5D5MW7GQjpwqFcujZZiVmpp5aVm5vjfvxXMJkhIrLiskKys1VFMwcCHooigSDZX3q1e3rkYj0c2Un5+v+VL5XN6X72WicgWvfM7egEFaJMrdEcN2kFP5jsx7FaKSd0ybkS4jNJXRPMx7ukxShbR4TN+TF1d6FPdzIbkxL+kWUy1eyFvvyXMknbT8SKpMM0mO5zLdzHt9B3WzVA9mPm4BfybT0ax5c+0BvnzFCnm/UikPceTkZquCsWnjRl7Mf3KJ5JlaKoYCQaHE+qDWlBwn0bMcs7ywTPCZFHBUakxrTh6n+cf80rIjwoSuUl5D8F35DAp55oOWC9ngMw1LwgjPNS1n9v3QNg/mudzPyzGtvG4VKoYyZAgOHuNv0+WllopaI1LWPIaLjOlnXaHQYt3gs1l/tubddnlYJYzyoKqGljW+s5HPJna2/W8E63goErlLvtsjyV01wl4hfUI7Bqkv3SjsuuZK/zc/vPmxbPj5559w5plnqlbGyturV0+89trrWjhZmOleMfy4hiuAa0MgiFAR7Y7H6V7hmpaB38/KVCHXBpRkSPpsaCQBBESL53V0J7BMcU2Nhwmle4OaJdNsFjQWWDbuUqOilUIhVCKatqERJTUkKdxOl0Msj2ypHGko1agfI/KmpKRMBRzPY8Uw/MGyiLlPy0L92vmbNc/MysHCzorLjlgNRYixh++8ub8a55Fs5TymjXnBSsWKSO2Vz2SoJwemIykYgtCAvo/8mc/htbIz+TkqV8yqYeYH34HfhWGhcSE3uTB5xs7B69ixjd+E2+bzuc0GW7vNKCvUnkn8fBeSouwwbrAL6D00/cZvgmWDlgTLEvOL53Ah4THiiVbb7u+8C8jFjCjjcw455BD06XMsCgsLVIEZNux1HHb44ejerbseZ1+VUaPeRc8ePdUamTNnjlixDdBALNlSUUo6dz5AFIgwli5dKgv7sdjQunVrtWwpRPI3bxarNlO/J8sTXYAUALm5uUrEVAJo0fI6QwmKo169evqdKDhYHwpFWeA2yzbrEfNF9Cb9BkyjmT9UqngP43fyRZMwhLThyjKEitHgru0XomDwe6kVLUJAG9cpQChYkkKF7i2mV9tBkoJElRNZKIQpPKi10go3GtvpQjTuzWdpPZPFLP9GeTXWxsJUMr0U+ka6uct8A75TciO5T/7Xf8a765YeSB7X//7+YF2PRKKXSV6+ltxVI5D0L5AMfGNPSb8moKSaLRXh9NPO0EY9FsiePXtKRRklBTtHPoRBLPzbFtv/NrH1a/FjsmCbC0mQGjTdQyowKChCFA5BbYjk8BGMiec2BQg1U4aE6nn8LefxOLfZQ5cVkPdhI6RRVIxOYtT86Q9mheNxNjCbPXNThehVw/LREnAIWRSrtkfBwVfie1IgNGvWTBe2WSxcuBCzZs5Si8mofIZriG0PrVu3UuHBtgaa23T70JwnONYR84DnkwSozfH6IiEBalJGY6VPnx8kIetVmt1JGMKFCyswhR8jq0gs69avRSJm3Htn4BHmOwm4QvJRz5WHaIOvHpcKzF7DsqZVZLguDIFVmzrHdOp3kW+k+SR/+j0kDczfTMkvkhTPqy34PiQ+pp4uwgsuuBCNGzfBK6+8LM8Ko0mTpjjppJOV6KmBn332Ofjll1/QqdN+WLJkCT6cMAHHHnccevXspQKBQn3VqlU4qGtXvPDCELTv0BE9evQQAUHFwYH3x45Fv5P6o36d+hqK+9HHH+K3335T0qdCxP4tLCc//vijvlv7Du21DrmEDJbK86gAsV8KyzAVsczMLM1/Kjh0SZoRXmyfYZ7RZUjipwDje1IhYjsJyzHLuNEeZFfBY5wXNYSNLBRKFAi8lvfid6RQMeserf4KSQfrNMsCF+M8QyFyOo12C1oS/G1GZ1HpMfuNsIxQQKhgkbKrVopYHdxWqz3FrF+GJU2h4k66ytRFps8xhBSFCvcz4IOWEQUK02OU3F3BLD9cczHOT4oLYyu5adYfY5sCVTeNc83TawnNPzvdrvHTnU7PWGNvzWCTD3OXvPRD/zPSl5emdjB7ziyccdqZ2JQk/YMO6op33x2FvDq5SYKoKneq/jDcy7O3JyPjNwua/tLfZnsD/7hv5zCEh6kJca2RLpI2jRiStY73I4XeCMUUjUwKOAWGVhjZ9otmzNBPVlRWtsKCfL2PS7QYPZ/CQyoILRIjXzzqW2Xcfb5o+LSCaLmwQhkNz2mq0TVq1FA16E2bNmnloVbEws200B3ESsGGYq65EAX5BUr2fAYLPdNEbZCFnqa6hnRKxWZILSuB2VjO8wlqrBvWr1eyMPN5eyLlfn7LUiE+EgZBq8o4je45pz6HWj6tJN6bGnhVoADVL5R81vbQZ8sh5jm/g+HuM2YU47N4mO/JRmK+T21I36y8JBJW2LCQF7+fV4T3CSf0R5cuB2LqlClKbhSOo959V7ePOvoYtGnTRklm7tzZ+Oarr3Fi//5o3769fgc2xlP7v/TSgZg5Q4TD/p0xevQorFu3ToRJU33n/nL+Z59NxMYNIsQlLRyJdsmSxdoQTquigwiKV1/9L7JFqJ1z7jnapnbOOedi8uTJ+PSTjzFo0LVYsGChCoR6IiQoUL6bPl2/96GH9tb1t99+g2lTp6KL1L1DD+mt5fCrr77S57Rt0xb7d+4sVmspZsz4Wcsx3YfqpqNLR9JEhYMKQUmJWOtiAbKnOgUSvznb11jGqNTxmzBf1E2rSgNz1/iuvB8VJn47rUuyzfflmgoT22so0FkHWSZYJ7mYDe3GN6JLq5JAIbGzTsj1tFC5kPipxJgCg/uohFGQ0NJQl5UIFx43r2H51HYU4Su1SlhPdDh3U4BwKBRjOHc+l8KRZU6FTVJgGceSDfCoXNYZulzzsc74jlJ/ovLcXnLPX5K7awRbLBZ52m533vi/In1+KK/bh1+ksJ/U/2TReguVIHr16oUPPvgAuXnZ+sH/XGxPAFURS1JYyH80Hg3yMRY9W38bq+Qe/kr+q/S7EljoeR9qRqwYJEia33xfDZkUUmFB0JDEZAVghWH+GAIl2V4ii2rqus3G6WTbiSwUOCRBMwST6aN7h/H+RmWhvi8pkwNssM0U4cBGPloNPJlpNAqwS9sUGEpJ64VtGhRarGQ8bpj9W81uzR/5R9eaVlJ5CL81hSwrIC0ZusLSRDMrEsHCNPIa3k+SJNtGHhuVOK7aph6j77sSjONGewAFJC0x5g9dfrRGNB08T25KsmZDcVXgPYxTjfO3B4/zELVk5tFGIVvmLfc1adJEheA+++yj5PzTTz+iWdPm+K+QMF1tF154MdaLgGzSuDFmz56NLydNwnnnn699HZju/fbrpGn79NNPsXbNGvSUsv/GGyP0m5cKyTYQoX7HHXeo0KcrZ8q336r7a9myZSLoN+KYPn3QoH4DvP32W6gj3+e0U0+V+jQDxx57vJLNiOHD0K//SUL6C9BZiHv6d9N1IESWL3ag5P45c2aLBRxTi/GEvn0xbfo05OTk6jNXr16p1gp702dLmlnWRr7zDmIsk1Jm+Xw2ZLdv3wFNmjbFIrFK3xn5Nvbbf3+c2PdEtTTGjB2jSgIFGse7at68uRIo32+9CDe6LdkJkPlpCH4hM1pT8lFYL+QDKGFym2Wc70WiN4U6rXdaRVSG6MZKfi6tI6w3bOimNU53Gn+zbPBexrbUOykfvFbrhJYFXm3ALNeGIGFDO926tAhI6IZ1YAgVQ9lSkheBocIjaVm4VahQQFBo0JqhwBBBIQuf16FjRwwYMEAFAtNQXWi6bI6gWC4NZbvGI2wSQvqx1+QlLv1funeYcZs35+PZZ57XAkiSOLT3objxxhtVitYkE/4/oXLBIlQ4aDnX/5Qgua37dSHMtQlSNhcDJFbVeqQgMd+4sGBTcyKBm0KDgsQQHkbD+haBIdt+FRaG28pcqPXpvaRiaCO8CAU2lJP4tIOZEICpmbESqRUk2xQ8fCZfiZUlXSwGuiUYdUXNiQsjeQoLCkT4GY1+tPxYcfhcChRqzdk5OSgqLFLfNSsG84UVm8fpI2YWkHjp/mA6tNLzocwT+UFBly5kTW2RoJDlPjPneB9WaqZ5+zzmubxXbl6eutNo1a1dvUaJhnl68MGH4phjjtbKvWjRItGOv8YRon03bdZMzo0gf3MB3nrzDRx8yCHo3q0HFi1ehI4dOuDjjz9Gt+7dRSv/Dm3bttXnzJw5E5dddgU+/+xTLFm6VPOKgo7CZPyE8eouYnsR35WCgqTWt+8J2ov9+eefQ6vWrXHGGWeo5dCqVSsh7DViBXRQjfWbb77Gf/7TV/ODluPkLyeLJZ2Hww47HOvWrsVHH32Iiy6+BAsXLsC4sWNFm9VOP7j88ivFYszHmDFjtC3qhptuwjdff40ffvxBBNZ+IlyOw/jx4+SbsXf7Jgy87HIVTBReFAAUBCR+uiivuOJKTJgwQfO6bt16ev0ff4jw2rwRH334ob4Tv9FGEWbMVwZOMF1N5R4UjsuW/aHWysSJE7Wc8/qNGzaqQrJ61SoNNzb7jzCvGBDC37SCqayQbMk3LPe0PmhlMz9YrtXykG3DEmFDOQNFEtpZkkoUyx3bJBikwjY6lhOzvJv1jdcZEV5G24r24Jd7bIly0qsMsExRYLD+DThlAN55d6RYTey8ajTYVwd6D4P0G8t2QXJ3jWCLxsLvO+zOAbUdS7+2YIZydix+LGYkyYAmPzPKgkHmJoxCsy0xESwAPM8QEga2ESRb9+hvc9ETdKkKyQJMS0QKNAmV2wapG1oVKw/3s7JQOFCjIhlx3CKSQKGQNRtxzfaTQIXRK5eKHFNLbZiN2ax01LhIwLwnSZ/kTzLlmSQ6avJSKDRN1LToQmDDpEYFSaUmITtFuKgA2aKh2XV8JTZ2069PrZ+d/gy3XEzNfLoU5GQ1yRmua+Y3n8Oy2KJlC9UWqfmyUtPSqUhWfJ7ToEFD7VvAbbplSMxthMiZfvrx6S+nZntwr4N1Pzsvzpo1Cw0bNtJ5Juhq69evPyZ9OUldUH1Ee6ZLYcmSpfj5p59w4UUXKfEytJmCoVWr1iIspmt0WsuWrXDeeeer8GjVsqVqs8uXLVch8/TTT+Gmm24W4dINTz35FI4+5hhtU2BUGImM70KXzOmnn6HfISM9A7/9/hsmjJ+g+U5NdNC11+KnH39UoifuuOMubYv46uvJOPzwI9T6GypWDfP/sMMOUyud7qU+fY7B448/pm0cA049De++MxJHHnEkli1fhi8+/xzt2u2D004/HR8Lqfc/6SSxLqZreeE4WCwz555/noafvvLyy+jeo4fmD91n1153HV588QV8N206Bl13rb73wQcfgpdfekH71Fx40cWYI3nL70kLxXSJfvDBOBWe2dk5+u4UJhwFOCHlkO0aTZs2U09Djx49hegDmPLNt9oW1aJFc22z+f33+Sq8KAjo3uE3ZTnjd2LZ5LengKYVoIJAfm8ZUFGer3WI58jC46ocSVlmWTnttAF49rnntNzxuupCy/eekr5Uyikul6M3K93/GgYJsaIa2hkzx8KfCYPaDDFQNQyhsO3a2EwKDV5r/uZK/zf1GWPboE8WZkNrNjUjkvGWCiCkawoQw6WVtEaSWhatC+6ji0ob2ZNuHJI9CWzDxo1yH6Ox1rzecHUZUV8UFByx1HweI0moYNBtZQo0ukz4Thxp1Uw1hUWnTvvjkEN6Yf6ChaqtkgypNbKy0iqhm8ZsUGf5/f7779V3zUgkFmFqrpw7giGc1DhpvVLz9vsr1LWRk5uj2iiFJkmP78u00BXF8yXpOsy4WhmSPyR+unE2btygbji2txx44IFK/kzX+PEfoF69+mjbpg0mfjZRCKsxTj/tdHz08Uc466yzValiW80333yjDcZs/6gv58+dO1fJ/JRTTlHBwj4Q8+cvFFJz6/0nfjpR+z4cfcyx+PTTj/Wc4447HvXr18Nrr72G444/Xhunh73+mpLbwEsH4uGHH8IBci3bDR5/7FGcK8KJQu7bKd/i2kHXKml+8cXnGDhwoAi8L/HjDz9s0X7PO/c81ZDfGTlSrYbevXtj9uw5Gi1FJWP8Bx9ogzjdaafJ+33+2WfaCe/oo4/G1KlTcdRRx4jwGqeWVbNmzVWgXzrwMgwd+qoInHbqjnpOiJYhtmx4ZwNxoVidzK+6depg9ZrVmD59Gi699DItM2z4Hjp0KE497TTN83Hj3pf8PEsF94wZM9RFRjcPI7Dov9953ZLSJQdNhZbteyf2OwE3iwVFpaUmii7L6x6TvlSWpWICtTJ+suibZglTaezdFqxIWw/ouTVItIV/Plgwd4QhELYeSwoR+WkKfqPCmEtVMMomyZ4CgDAECQULtSyzQdAY24fWxVahwQgfIwLLcFMZDewkG67NBnhaH6zAbNRjkAHdWua92Q4hCdBqUa9eXdH2GyhprlixQjTwckmLkfa83Fy0btNaXQMcckTbKIQcTK2P5M7ncGRakhzdYGb0Fy0FurzYQY8qEK/LycnREE42JPIdKEDYWY/Xk5zYcMl8YR7Sz819Zr4yDSQsCi4KFLpT2nfooFr+zF9mal71FGtkf/W9F+OryZP1vD7H9kHXrt3kOqe6iWb8MkO1W2rF9EdTYNwkpLV8+XLRiH8XAp6Is84+W9LvQr269TBFSP6jjz/G1Vdfre13dK2dceYZGP3ee/rt6JJ6T7aZd0w7v9c5oqXTynrhxSE48YT+8pwOKnQZvLBgwXwNk6VrkY3PF110iQio39VKZNsJBQgF2uAHH5Rc4yCGfh3a5f777leBQ7cPrTY+n3kz6NrrVFj+8cdS7cR5Yr9+KhhIyIyGmzz5S9x88y34+qvJ6N69h34XjjrQtl1bfCLvRZfcxx9/iI4d99O2FQolLcfy9N2B5e/U00/FNVdfqe8jr19t7BXSj0bDt0umN5DNFCmALYXS86RgpjhsDhfNaRbibZFgbGCqLJwPyy2FUk6qTocXQ5CwgrLg80NzsWDBhEGnBoxSt2MVMoQGC76cL9s2XqKnJXUs7tNzDOjZyWsMbD22FVoy1VSnVkzrg5YDyZ7WiOHGSi5CWBQkFBK0OkjOrPC0MujSYhsJSY0LXVgaupoUOLw3rzWsmrCQaJm6DNhWQGtA6pw28hNMMkmEhE1XEF0yeXm5ou1v0vdhPeJosYy8opBg/w66Hehio7uB4H6+E4WJCh6pqhQITC/dqwzrpFBg+xqFALOf7h0+l/fisChU8FYIsXMdiYbVHXTKgFOF8D5KRsKwwTIFq1auUguiW7fuyC/IV/cQqeFQ0dLZGN2iRUsl6JkzZ2iDce/eh6owoRAZM3qMBhq0bNlCtf1VIkjZ8EuhwNF1G8ny0ssvqduK7SYfThiv7Qr33XevCv2rrrpGI5H6CXFPGD9eo49ycvPUhXPVVVdj/u+/4cAuXXDbbbeptcaAgquuugovv/ISNqzfgB5irdA1NXz4cHUpff/ddPz400/6PFoiDDw4XqwaRkVddfU1mpcLFy7SwBMKvrfeelMHlKSyUB1Q0TjnvLNx6SUDxUqtmVs9WbaDLqensbx77Ug/ua42xLxs4E51t4oFY167PZGdsKGJkHhqImHzeN1uh0073WwDh5D7PrKILZ3wJeKx+lKAckXAeCWTpHxWJVh2hp0LCa20tK25LYW88rYFC0bZ2Xk5MwUF16aQUP4VUqE4SYoUwc7uYZYzQ5lh+dOF20lhYiwUImxUFwtEhARJhw3bGtFFISMWgDauizDQBndaI0mrxLRM6PoicfN6rtl2QrBdhdcxCkhDa4X7qWEbPWWNcEZaFdTGs7IyhBSzUJ5sX9GoFDmXxE23EomRs7Cxo6HUWSV4+s8J9oCnS4xpodDgfQ2BZkTOMMY+WwQKx25iHpCYzTxhh7bOnQ8Eo4LYCM7G508++URzlc9gwzQbsxnVNHfePD1OK2Xx4sWqrbfftwMKiwrUfcOQVhJt3759NdSUUVVs62CekaiprVM4DBnyvGjml4t1MgfTpk1FdlYurrjicnX79D7scHVvvfXWW5g6dQqOOaYP6otlQVfYRZdcjGeeekbHkDrmmGP0WzEwYdasmdpAPmLECLE4LsLYsWPVYuAYZFp+5F12xTr8fhddciHOP+8CIf2aBdAwL0Vw+8PuaLNMe+b/hvRrA/lgnuzsbLd8IKcsKZJwr2g6TjHl7DRZt0+GlA+7VI5DxZzPksKSLr9byd5sqU5ekRIu+Zc8cyvkDnJeIlc2RcjEU+W8VDGDjCO7hRRI9cdSULDS6v/GocrYsss4x8K/CVtLxNYStX3ZosCQFU9MHlIKMLeTgsU4z1iojZv7tpy4DQyyNIUGSZ5WAre5Nq0ILtzmWE5s8zDdVmy7oHuLwoDWCNsEuJ/gPRjVYlgfWxemy2iI5DMiQqyGhcDzjGMM6zVmcGMoLqNbTEuCQoBCgx2nOOQ4LQpGBVHosF2B53KgQV67WawWNkyT1NkozsH52HdkzRpj9j26ephG1jWNjZd9dHWRM1ZzUEY5pnkqJ/AcnssoMXbIY3QYhSDbTthuwkgsutXWiBXBdoXzzz9fhMA8tWYYVUR3GxvaF8xfgAsvvFB7F8+Y8QsmTZqE7t27qxtn+fJlGvnENhb2RxgxYrgKGfaXoDBjr2Omh+0wO6MHCj+m64orL9fOqTUlfQpY+TabPJ5QO5stuzi5u0aoqpT9v4RkZlooVNY0ahOhEHdkJ+wJ+ZJxt83hcHnEotjeBSUvTguki1SpTCkyqaIZtZCCmyUVLEU+nNuwQHaAUy50yXGb9qatlluL1ZZxx0ZHFEOwGB/fgoVdwZAHRhVVckuutyw8Zq6No8m1CQoqEqJhbaiLRq0Aoz8Dj3F7a+coQ4hob3VZM3JFLQ4hamOiH8P64DEVMqKx6raQGH/zGPtLUOPnPRjVxU6IfEY4zOMVqqmq5i/7mBZaOOaQ4XQHGcIlBA6PznkcKBR5Pl1cbENhgzdj/RmxxGeysZa90ZkHbDOh8KHLidOCmj3W2XjPNDAai+4yRluxXYIC4uuvv1ELh5aOEqo8nwKNwouuPbrU2BktXwQH+xvsu+++KkDYpsEOeAzFHfHGG2LVZGo+M6iA0T47A8+hYL32+mvR78T+NSZ9WjaSrt9Kisp61qtXrzy5u0bYvpT86yAfQdlbpLdHMtEhH9YumkqV+SLnNpZC0S4ej/hsNnu2/G4uhSxD1l4psKLUVOnTy5HK1UQudsm5eUL8WSyE9qqFShWQgpysuAZ2LFA8tL0w2Xq+hX82tv/O2xZdU1hwtyEcdMMoNEkY58hRFSDJ37pt7N8WW69jmaMwoTJDAlfrg5aIkL3RrkEBYLRhcE2hom0fIhxIyBQq7MzHvhhs3+A+bReRxRAuvN64h4bb8v5R2RbrgwRPQcX0aCetJOEz7bQQWP7VIhGhQAWNbR4UGKxLdIexUxqtEQotjQJT15cxJAMFAOeDMIbwcGjbCXs0swMWCZv35hAOHffrpJYS2yw0vl/uRZh5zmfxX2WosBPBctPNN6DPMcfVmPQZYCBWyXSnw32MPKdWcfbbf1ELexlSQBwFgYL69pDdmZrqyozFEunsniYfzOn1enfIfylP9kQi2ksKMd1ZGVJmWsZjsSwpPD67WC30yVYBTtJrNq57xKyWk6rzaVWcqGnLgmwuFizsFlK8DKFgklxSaOiu7ba50v+5VC5fLG+G8CDxshxuXRuhvmwDoaBQSyLZUE7hwOgctkVQODByyuiVblgo3CYZG9bHVqtELRIRImzzMBrrORCd8UwVYLIQtCwoLPgOFARMB/cxkoptHnQP8U24j5YDhRHPoXtLhYe58D6yGG0qSQuHdUz+7rnnbhx++JEIhgNbcqg64Fj6kVjkQ5fDdaqkr1Zx9tV/moW/LcQEb+Ry2VpJIXCLCV9HylUj2e2VAuZxu91iIW8rKOQ8hxTwTlL4KCh88Xi0aTwhAiYe92xtXK8K2xeX3QkIxsobvQ1ZoSyhYqEySKomdtjWf4bwMPcZ5Fgdl6oRYksyZpgtLQXD8jBIn5o+Cd9cNLRXrBEN5y0vk/pEQVKmi2GB+NWdVJhfqKGytDLYVkFLw4je2treQvI3hBjXLOvJ8s70y0JNn5bIu6PeEU3/2FqRvtz/DREqF8vPWlWm6j/Nwj8KQr5eMUtdeXl5joqKwnSbL8VlC6l0cLBQbg853ybC4VDRhbITiVgdKW7NYvFEug1xn2g4DrttR0Eh/J4hqzyxPpx0g0lB9dSucV2fr+vtUXm/JVAsENsICt3mmr+N/iD6m6st5ZBrs+wYaxK2krcoLWp90LUUCWuILdsJqNWru0kEChvKaVEwXJbHaYWYQoP7aX1wzg524GMIL9Pw8CMP48ADusg96d4x07F7kPQFj8t73a47aoHqP82ChRpi48aNaZmZmU2lcrgdjkQdu92RLQqQ2+awuTwuT1VlzyECpbvQfLoICc5e00wqWIZwuVdMY5chMLaDjdIm4ZZKUOPGdQoJVuzdCRYL/y4YgmLrmuD21sUQClt+K42ay85gjKpptn1w+GdRlaTMJQ9XEyR9ueYyu91Wq7H0iV2l0oKFvwRCvmRuEQAb3IWFLkduLiPms6ssq3Ju07gt3k7MaW8iGmuQsKGR7EuVkz1ul1vuU4UQsIGTNjQTweKOJxL1ZZ3KqIhth77dFbZvXN8RPLa9MNnV+Rb+2aBwINuqiJBtlo3alIck6V8hpP9qcleNUWVFsmDhnwypbPZAoKBByGZ3uuPuXLvb7hXty+Wyuap0bUkltcvxQ0R+ZCIeqydangiMRGrClvA57E4no0d2QCJBOzxdRIMcTPgYs1696kZxYviESQrmYsECYZG+BQt/U5Sz57rb3iYWi3vtdlfDWCKca4fDaFz3eNUpsB3YqbCzVOhUIf70eCLGnu5pPF+sEJvVuG6BsEjfgoV/EIR8Oa6Vs6SkxC1ItdnCYh6w17rNbrPtrHE9fmg0Hs2z2RINhM8bx+KJFJtYFjt1bQHsV1JXrnYmErEcO7uXqFurOlQQ10bM3bkmKh/b1XkWag6L9C1YsFAjCGGnRiL+5hwAOpGINLTZ7Kmi97vF8nB53cY8y9sgAbsQfc94PJYhgqVOnG0oIljEKtlp47rNZhOBklBRZfQrqZ5AoWOLQsJ0bfHhlszYFiT9SCxyhdvptkjfggULfx7uu+8++2mnnebMzc11OZ1Oe26uULstt0r+SCTCTSNx7CPknWJP2JvabPFcIe8UoXCvWDByzbYWiOxgv5F2sukVjk8VC0QsETAUWI5V0V5SJf4djesk/WDQf6nPlzYsuavGsEjfggULfzni8ZLcABxuR8jhtcdi2Ta33ROMRl0+l89O8q8Ctkgs1tuWiOUkbGgcj8UbCoHT9+FzulyOKtpMCDauZ4hocNjtNl9N+oxwghxzPgTd8xcIC0b92G32RCQSOzMlJWVMcneNYZG+BQsW/hUoLy+vb7fH29lcLo8jgebReCJNWNzrcDnc8k+4cAc6tAvJdxGKTxXa5zwj9ePxGHuxc8RgW1VRW4awqYpWKSR2RrdGJzAKksrL9uAwDnIgHA7H+qelpX2e3F1j7CwVFixYsPCvRyKx3AukOMvKfF6xOHxsr5DddlnbOfxzFWgBRNtF40hJxOIt44jWsSVsPrEPvB5tXK+Kcm3sjFhfNrzxRCxTO7ij6miteDwajsUSh8uzf0juqjEs0rdgwYKFvxBiQfhEfW8Rs8fSHPFEHThs3nhELBC32+HaYeRejqyZmCxavzGjTY0B/B+iPNf8CAJAjQAAAABJRU5ErkJggg=="/>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data:image/png;base64,%20iVBORw0KGgoAAAANSUhEUgAAAX0AAAFRCAYAAACYF30cAAAAAXNSR0IArs4c6QAAAARnQU1BAACxjwv8YQUAAAAJcEhZcwAADsMAAA7DAcdvqGQAAP+lSURBVHhe7J0FgFzV1cfPzqy7RYgAIcGlOMVKgVK0lCLFSlucAgXaosVdCi1QtLgUdwjuTnF3CMQ3ybrNjn3/37nzks0mgUj7lbZzNjfvzXv3Xb//I9cKbBGoN9O7dDwbPzBmVlBQEP9Kj2aEN7MonU63pyzVlk1m0/F4ujWdjrdkSjOpioKKHn3UmvOWpzzlKU95+n+gRQL9ZLLnx9lswcNFRSXzDCeV7gP4e3SbicfjnbGCWGc2axkBfkLPAP0M/mZRQSqdTo5PZVId8tMbL4h9FYsVtVrcEtlUrDket0nylAp+Z1Kqu7u7J5vNZiorK5O6dr/xxhuZNdZYI60wBoSfpzzlKU//u7RIoN/R3frz4sKSW7kX0PqzgSTQnavzdyYdYY4kEE7/sHgf+cn630BK9vX1iY8EZlBQ0FkYL5xgFutTTDCWqYqv3T32o1Qm0ZRKZ2E6qYJMuikWK56uPIjhpDvKy8sn6pu5ZyhPecpTnv6DaZFAvyfRs2dJcfHVfUlh678RImEisVhsJkOJFcR5Gl7Og9KZpDSVJBpHVt/2FhTEEvo6owCS4mBoJgNz1JdM932p973y1yMN5MuCgninFJVELFY4XuHMYdpKZpM92WS2M5FNZAqLC7v72vvaU6lUur6+Xt/EYEh5ylOe8vT/SosE+pKM99flskQfGPmfRTCHeV2j+4Hk77zIIvfNlOjrzkgBatVn6Vgs3iE3QywpqVe9clMVRNo9RpTNZMQUJmaz6XZxrkRhrGBiMlvQXBKP95kVNit+tJnZvsGkpeeYtLK6+n3uVZ7ylKc8zUHfjlzfQJlMdn8B2ncK9F3i1zWdWVBTPoL9IhXHHASTCBoI9zHheGTOmnc8WWG6cFx34gjpdFYhpHWrxBUA9im9dH8RZS3bk8mkv9LzpJhKt+L5UldVSKZPmsgEpWGOwfJUKtGaSiXbs9m4oki3xOPxltLSTKqgLdlTUFeXH1zPU57+i2mRUO67BvoAbF9fConZioqLkIJzb2an4uJif5dMBqE4FiuwosISS6WTAK0/G0gF8hPHbKQSy4ih4P5VBLOYG83ruUDbr7xXKv3+myiZTIgppntUXhm5zpibqQytRIzCmcSAzKVTyXTya8sWdGZjBd3xrDG43q7nfZlMwcSioqKmnMd+1KuKKO3u7OzMVlam+8aNa+mZMWNG+v7770+ffPLJ+cH1POXp30T/NaBfWFhoM6bPsOOPP9F/n3nm6VZTWyOpdtZEH0ARoH/rjbestq7Oxiw92hlFV1eXffrJ57bkkktYXV1N0BKQrQX0xUXFfGk9vd3W1tYu+EtbTU21VVZWy0tGTGZ20/xAhjKQSENMIJ0Rc+nPlCJA7/+M2zCevEjVNAc5c5iL83c+uD43itIVpSW6zkpvf+pLJnqlsUzRbUpl3C7tY7IYUkKfMSbyNc/d40zKWiLRO1XftIqJJZWcKdJEmlUeqXRxcUd5QUF+cD1Pefon0CKhiTrkfrpc/l0A/ZLiEnv//Q9siy22tIb6envw4bG22GJDBcqzwLdYfj768EPbYYedbPCgQfb3m/5uw4ePsL/+9UI7++yz7YgjjrBDDz3UEn29zgzisbi9/c47dt+999urr/7DPv/8CwflxRZbzDbeeGPbcacdbPnll3fJmaLk7wOFXywtY8yYMXNoA+AqQN7b02slJSUC/5iHh6ROfMH8MyfopjMpMa9IK1G65J/v+jtA0y8LRXy4SE1hDoKJkNaZ17nO1JqdBg6uSwOhYLMKJKn/e/T5bDnMZtLJVCb9RTaT6RXT71L5fxkvKOjKWCyhMpqocpljcD2V6u1JZNMdRdki8fZMd19fX3t1dTUMqE9x5gfX8/RfT4vU0yXp/1F9+vR/P+hnBfrl9sYbr9tPf7qdLS3Avf2O26yuvm42ibukuMyeeeZp2+nnP7cll1jC7r77bgH4MDvooAPtsssuF+gfbuecc7Yl00lBVMxuvOFGO/W00wX2n9uIESNs7bXXsiJJ/m++8YZ98umntsYaa9hFF/3V1llnLYUuwP/gA9tjj1/ZUqOWtKuuvkraQKWl0rME2uKiEnv2mWfs3PPOs91229V22WVXS+v9Qw89ZC++9LJVV1VZSWmJlZWVzXQV5RW24gor2IjFRzji9XR3W3t7m6cDxlFSUqp8FQtY48LGWABOMQgY0NwIAC4qDNpLAPuAo2IZzjwy6QymH38GRRpAYCz9id+L1HzmoCiuuV2j+4Hk7zwdkftmUlvNKC+tKoeUyqsjHos1q1RoJAyuT5MbYN/LpFOZ1Ph0OtsZK4z1FKQLJurbFoWRFNOYrDqYw7Sld5kJEyYk1WZgYPnB9Tx9p+jbe8k3kMDhAkmnh3xXQP/ll16y7bb/ma0pML755pusorJ8pnkHzAL0H3/8Mdt1111txRVXtNtuu93q6ursgP33t2uuu85OOP5YO+mkk+Q7Zg88cJ/ts89+DrC//vWedsABB+ib5d3wPe6LL51J/P3vf7efbredXXjh+QLfMrv2umtt/333tx9uvJG/q6uvnc28RPwwid/+9hDXKs455xzr6emxfffdR/5vEsiXW6lAH4DtD7K//vWv7Iwzz7BSxXHhhRfYDWJGRUVF7jA1NTY2WmNDoy01eiml56euiSSTfbmvZxGA39nRKW3kAxi2VVRUiBERTmAgXKtrqqxczAZmhUYRd21EcrpPg+1P2XmOgWBqg/rnfSAB1v3zOJB41x/oYUrzYmQLQoRJOXD1+/keXA9p9cH1gjgP+EkG5ygAYX6X1IjxUlgYI+mKxYvGKZ4excDU4M8U1hwF05fua1Ye2+PZbBoTVzoda/bB9YKKboXRlvOWpzwtMi10L6JPZjLJq2Oxwl9/V0D/GUnR2++wva2/3voCxhusqqrS30YdnOzeeustAtn9bN11v2+33HKrS9N7ClRvu/12O+OM0+2oo46xKVOn2G677mYvvvii/eEPv7djjz3WysvLsVN7eIBtojdhb7z+BoHb6quvJrAus/MvuMCOPOJI206M4IorrxDTKfMxgIgA/b/85c92+OFH2CmnnKxwj7OOzg7bZ++97d5773NNY6utt3Jg7uzstO7uLoF3ylb53spyq1iip89+sfsedu9999r39HvUqFH2xRdf2Ndfjxdz6nCQ3mmnHe28P58rJtAwm5YBEf+NN95gRx91tBh2xv0D0IxDlJWV+vjFyCUWt6OPPtLWWnNte+/9d+3Wm2+zLmkXMNByaR11tbU2ZMhQGzlyhC277LJWVV1pfX2zGAzlPH36dAdTNK25EQPnzkRUJXNjDP21kQj8AV60tm9iFP9KCu1nTprXc8qWV8GsNafJbiD1JXtgxD0qt0wsHusSc+i0LOtGjEbXrqBmsxWKMST7Ukkxk4LugphcGFwXc0gn4/HiCfIyPficjfq6sl09Yi6ZdHu6r6UlDK5LYxVzyY+X/K/Q3FvsfFA2+1RhOr3+7fF40XbfFdB/5JGH7Ze//JUD+ZYCz6GDhwiMS93MUiWXyWYEejfac889b1tttaXfQ5hZMLH8+c/n2SGHHGqPPf647bTjjrbaaqvarbfdZoMGNcwENiRf78oCplgBEm1GHbZPz4vstFNPs1NPOdV22XUXu+qqKyU9F7upBCmVf4XxYjGW0+y4406w88//i8fV2tpiv/jFL+yVl/9hDz081tYU2LrnflUD4BFOV2e37bTDz+3V116VZnCj8rCVTZs2TcD/uf3j1dfssksv9XGHq66+0nbfbXcfm+hPEdOB2QwfPty2VhlVVJRba1u7wu60trY2B7HDDjvUfvCDHyoPV9mBBx7oea2qqtI1bolEwnp7e622ttp+tOmP7CgxiJVWWsl6FRdAPWXSZNtzr72kgdTY5X+7zKqrq/tpA1n38/X48XbVlVfaaquv7mlwUHdwj7kJjDJ5//33fIyG8Y9Bgwc7Y2WcxIRNAxkF3xYVFnkd5J5YIqm894MxGHWQ6vsTNaM/qkf/kc6IqURp+iZywJcfr9+F70pOhDU35+/myTSi9OFvYPxzpl1CS4/6QJPCTaqsW+MFMd0zjlHAPlgwitkKlpLpTfROKchm29TupbXYlMLCeHNnXzZdWVw8Te0Cc1ie/ldIHaJUHeuZTDalhtH9b3ZdSk42e/fdd2UHDRqUlUSaLSkpyUr69qskWbmSrDp+VgxA78uzu+6ySzaR6M22tbVmN9l4Y393xRV/83AuuugiFjpljzrqiGw6k8qKqblLZ5LZjo72rCSkbHt7W1aSeDaZSmb79C6l6xGH/yFbVFyUFbPIvvjiC9lJkyZlp06dkp02rUnfNOub9uyhhx7KIGX2yiuv9LimTZ+W3WSTTbKDBw/Ovvnmm/6MeNLpZDaVc8SdSvd5GOutt3529OjR2Y8/+ThL2SdTffpCXVl/+++/Pz09e/ZZZ/qzgeUEnXnGGVlJ99lTTz01m5Fo6WEkEyqL7mxXd0e2u6dT+el1v5dccrGX3Y477ph96+03s2+//Vb2mWeeyopxZNdZZx3FVZDdcMMNsh9++CHLyty9887b2SFDhiid6ym905W+RL80hHp66KEHswLp7DbbbJPt7GxT/L3ZPrlksi97//33Z3+82WbZxsbGrBhGVszD60uMJXvKySdlZ6i8UrOF2e1lNHHi+Oy55/4pe/LJp2RfeukFD493lB3Xzz77JPva668qfW9lP/zoff/99dfjspMnT/L6EaORP/ntIzyhmuogmQph9HeEl8ECI8LUE+7T/k0U19y+mdvz/29HOqgP0kq9zw8l04lsT29XJtHXndK3nWrnzWrzM3SdJPflQCfG8nFPontsT6LzbmkvN6gdn5RK9R0tRn2Y2tuWCvJHA50EqnU7OjpWbu9tX6G7u3vxbLa1Tn6r5EoC2uTpn0nfrnfOg5qamgoz6XS9Kib35N9PSKFMv1x33XXs0ksvkTT9Zzv55JPsyCOPsEMPOdj2229fW3rppX26JNoApg2kux5Jrkiz2LIhgbpLefX1jTOlQ6nRdsftd9rPf/5zHxPYc8+9JAUfbJddcomlkGT1vru7R9J0iX355TjbeeddbIsttrCf/OQntsMOO/g3v/rVL23s2AfcFIQ5BSJ+dRYTQ7Cbb7nF3nnnHfv8sy9s/PgJNmXyVJsuSR4/SH0ZSfuSvPy7QgZu9Yf2ItCxhPIgVT1IiMrLnJJfIPJK3pjZhF/CJu3xeKEPCiMREyaEeQkN53urrCK3qq2yysquARx22O/sppv+7toSWhOzn5Ip0hhTXoK5G80gmr46kNSxPXloYC6dU8bZAg/nl3vsYS++9JLKbnMf/7jssst8zIO8nXDiSXb8CSfo+1BfENe+RFIa1Jl29NHH2IknnmB/+MPhXm7ULw5t6KCDDratt9paad7Gtv3JT21HaUw77LCj6mdbv+60007SFB+x4sISe+yxx+1PfzpPbXzazHggZmXRZd566227/PLL7dRTT7Hz/3K+PfnU09ba0upxUaaziJlZpKFI7aJU93NfQ0EctJtQb/86oi5Ce0t5vYoJfKtjYF/pU7ZicX1fkbVMnbTbevH7xQpi2SUHOmkEy5QUF29VWly2XVFhyS9iscITVcdnKu9/USAPKhmPDXRiQM8VFsWeLokVPVVUHH8inal4VELLI9I0HhK+3Ko039zfJdN9N/Ykus7s7u38ozTM30lo2DGZTMI8NpIWupzSWTcXV6OwynQtlYtUwjwtCFGIkh7Gzy7J/fscdM3VV7sUffzxx/rvWcSEjSCdnX32WfITzx7y29/682nTpmZXX321bEVFRfbOO293P0i4aqDZw353mH4FKW5G8/Tslltuma2vr882NDRmS0pLPa4xY8Zkx437QiFlsnvvvZdLpXV19dmllhrlEvnw4cNcikcDQWpF06irq8veddddHtekSROy6677fX9eXFKcramtyS622GLZUaNGZZdfbrmsgDZ7ww3Xud8pUyZlv7fK9/z722+/zTWVXklvzc0zsuef/xePo7S0JHvHHSEfcyujo48+KisgygocJWV3SKpPuLaQTiOph3KSBud+Tz315KA5nHO2/47CERj4byTqESOGK48jsm+88bo/e+WVlz19P/3pT1x7wO/ANFx/3bVednvvvbdrGdCjjzySrVXekfCvv/5aT1dEYorZxx5/LLvxJhtnN9roByrvL71OQngZl95HjBiRXXbZ5aRlreZl+dhjj/i3xN/Z1ZEdO3Zs9tTTTskeccThqpulXBukvLbeemvX9H7wgx8oDmGNaJedd5YmUiiN5CH9ChoT16/Hf5095NBDsiNHjnQNqLa21uu7Xvn90aabZm+59WaVnjS/nJZBmb711pvZP/zhD96mWlRPUbojR/paW5uzH330gadzYHn9LzjyHGkgaFihr9IW501oKq4Ru0aWyEhLlCbSJ+zv65XrGugSiZ5p0lhe7032vtiXSjwsDeQKMZCL5M5RcAeo7e8z0Mnvdj09HZvK/TCR6FhFwspICZXD9C5Ih/+htCiiRVwdFzUs9/PfT9093S7NIDVB2LTVAX0AVg1CTzJuj0YYY+EW4iYST29vwqW08ooK/274sGEu8TIFs00SOFReXmYXX3KRz/55+JEH7WJJoYsvvrjPvpFqChfUfa8PNu6ww8/s4YcftqeeesIef+IxSZAP6feDdvvtt0taXsWlLcKDEok+1xCKigptm623cVv8j360qU8HXWr0aBMwudQMkdakpDTiOOqoo+xnP/uZ7bbr7pJSfy6N5hSXoPfZZ1/b9EebSPuYffZOEEAzrg0hsV599TU+4Lz77rvbvvrmkEOYUXS4pOuLrUfpgcgbVCbNpD9RxpTrWmutrbT+yCZPnmivvvqqvyM/SJKFhcWSXOcu2XZKG6PdoO0gCfeo3q644gofjD744INsjz1+6QvjBAZB2pQmI1C1W265yccyhgwZHDQUEYrEXXfdbVOmTLFDDz3ETjjheC+nsQ+Mdc0IomzRSo479ng755w/2ZFHHeHv1l9/PR/YvuPOO+yee+62jTf+oUmKZNdWK5XWFyT7MB7wxRdf2P777W9/vfCvVlNT67O8br75Zrvs8stsww1/YC+8+JIdsP9v7O833OR5QuJnDOTZ556Vxnm+HXXkUXbRxZcowTE9n6UNMIZxzdXX2qab/sjuuvOu3AD2/xbRnqhP2g1tO9GX8L4b1f/cnPcF+UVLVlsqUBuJq04LdS3JWLp8oFN7aiwuKlq9OB5ftyheuLk0kH2EXwfJHaEkXKr6umKgU8B3qw3fH4sXPhCLFz+q9vBMSUnxs2I5L6fSqRcHOjGfp7t7O66WBnJJItH1p1Sq78BEKvXLVCqxs9K4ivK5/ECnPjYaRtLZ2TlUv+u+/PLLf7kmsiigr3Kch776b6FsMBuIysrL/cozFWDOFXijwoyCms0AIwQIBiAs9jnx0Cqrfs+ndD7/3PN22223ibsVmaRwG7Xkkrbaaqvbmmus5eaAIUOGuGpepG8xawCSmCx+veevbemll7HhI4f7DJdVV13VVl99Tdtssx+ZpEQHKsxLEHGTbhaJXXTRhXbxxRfbtdddI3C7wW67/Ra78647bYstt1BO0s6wJN07oJDeSZMm2QP3j7XnnnvOzTVhkdlZziQiUJxFyn865WFAXL/66iuB9Wtu1mAm0xVXXGlPP/2sGgXNIuMDx5hsIgbVnyhTynHM6DFeti0tzf4cACduADMMes9Jra1hex+mqBL+Z599JtB80ZZbbjnba889lVd1034zj2AQgABTU4cNH2YF8TDICqP+6qtxAt9bbJgY9Y9/vJkzS8rimWeetaZpTe4HvxGIQNQbJK3N20FtXY1PVSUeAL9HdQLQM43VBQMxslNOOcUH+3/yk21MGqEdc8wxbr7b4xd7eH1R7jDWY475o/3jlVcczKkz2hvhMNWXun3iiccF7MG0Rz2qZdo45WHixEleH5RHnuaf6Euz+njOZeZ0XreYtWYylbkzk/6O+lH/LpOr0P0QVc0oudFi2qtI4l13oCuMF21UVlK+Z1lJ2W+Ki8sOj8eLLhaTuS4eL75F37+t5H4w0BXEsu/E4tkXi4rjz6bSiccWX3zknUrrbelM+m+6njmnS57e09N1cGd35y+7E927JJM9roVkMr3Lq60NUpjfSovUwijg7wLR2VS1Diakqb8kFZH70TtAkyvbMEAANY5OHtnZF19icTvgN/t7Qzn9tDMkFV9l06ZOk2SREkB3OdBccOEF9u677wnkK3wsIBpPgJK5VcBckUhoZEjebW2tPl7AXPyS0hAX6cEPQA3zAChgTti8SROza7DdB7+BQSwp5nPj3/9uTz75lB104AEu7Sy9zDI+bkAe/Pu5EPlBGyH/xxxzlD39zNP26GMP24MPjbUHxj5g9913r4+DVFRV+AIvNCeAmzGIgeSAlQWME874GA+A0FrS6TAddCCFb9LW3NzivyNmMnXqVAdHxluGCrDnlX4kO8pKheTEiumnnnrKpfANN9zQp7DW1tY6kx0nAH3/vfdyM6zCBx6/yvezTz/3sFihDYMKEmOIM6U67ukN7YF1C9BLL71s99//gI0ZM9pOPPFEW2aZZS2RnAUOTA1mgd/+++8n8J5oN990i8qaOCWIdAVBBKZE3Z177nk2rUnMKDfTCJs5AgN1XDFTWMnTd4HoJ/SZ/loIbpYmMjfHu2/XVCKnNlleWFi0hPrL0tIQ11Bf2kpuu1hBbF+9O3pOV/jHwqLCv8ZjBdfGCwpulOj9QDxe+nQmE3++rLzsHaVz3EDXl+z5sLun60HFd08ymTj3v0KsUN145ayzztouga+88srqbrObnZwZCMAAzIaGBhskqRFCFQd8MNUspo6ZyaRcysTMwgAwi7P2k1q/zTbb2l577W2/+tWvfXD2tFNPd0BmXvywYSNcwsXMo4pxEIT6s0SeA86APKAfMRhAmPh4D7SzYVpxEXPmSyURlgRw0Aum7SVyKi3awnLSIFhYdtjvfmerrPI9e/bZ5+yBBx5QOHNXvgifxtsrBkd+11xzLRu22HAbLSBb9Xur2vfXWcc22uiHKoOhKoO0D3Z3yy/gjVbRnyhvyo38vvnmWwLHQhsxYri/C5J+AFDKvD+RhmSyb6ZWUK7yg5CkAUnimd/BTEAZk861117r0vruv9hd5R63SgHwNttsIy2ly7fPoB1E0nOIPyVgHu9pY+1F//ioN9LX15tw6TxI+ibt52kxqmaVz0ZiKKu5aat/5aJBIWjsuONOvjDuiSeftHHjxnldst6CuA468EDb89e/FqN+0q6+5mrff4m4abfR93Njrnn67ybaRsRUgoD47cyCNqO2SnOeObguV19QkB1qBZklBjr11eWEOVsKU35qBdnN/ytAHwJQUbevvfYa20BSX7SQKiIKl8Lae+99JNHeZxtssL5L38NHDLO//vUiO++8P9mQwYM9HKQvgPnY4461K6+6wn7+8518Mzds8g8++KA6cpdtvdVWduUVV7g6XxDLOGAx9x0bPPPKHWz6gR41hEQHEwGEynKSPsCJBP/pJ5/Y0UcdI2Zyqp155hm+ZuDyyy8TmD87U3PA1k7jSMvxDStiYVZ/POYYS4h5XHTRRTZjxnQ3aQykEP8sKZb1C/7cd+WE3UhXkhQebcHgWo00F8A9Aj8YgH8rqZ4yuvrqa+2JJ56w1VZbzdZaax33w3cQUm2it8/jjQi2xiwftB3SyEIvqEJADRNESm4RuEZM85sICf7ll1+2V175h9viN/7hD/05zHG99dZTHQyyV197zZpnEF5ghB6/yrKlJWiEDvr+ZhYxE4iyZWsL6pQyZvEbaVphhRX9yrcDiRlPgwY1ev2zOG3KlMnyFzQfygDmeuhhh7q579JLLvWtPIrixf5dSowcBlBWHuokT3n6JqL9BTwLmAbTiBjH3ByComvI9PFMbNyigP53ZwQ3R9hNi4oFeAHD5iAKiJWla661ulXXVHuBAGKbb/Fj+/66388tpAqE9EUg2/9sRx/0fPChB+yWW252d/8D99l1119r2/50G4sXIh0mXWplCh8LpFitCvNQbw+BiYgbCXurrbd27QApnYpjK4SllhotCbXKxoqhXHDBhfanP53rmgQMhdW77733vkIIUjLhNApYGBPAvMLA4zbbbmO/2OMXboZgMZnDW7+4Awn0+9IOyl1d3T5o+NJLL/qq4tdff91NVV9/9bVlUpIiBO7YPtFCkPqZLokJDBv/9GnTlZ733MbNquLKiko77LDDbIklllAcWddCGOj8+OOPBZZfu7bCtFdMMQzufvH5l3r3iTU2DpK2srynbOmlxwhQV7C3335bTORJH0MJ6cdoF2qksDAepj2KWcB8uro63eRC2aORwIxZnPf888/ZGwJUwPnrr77ytBaKcXmDkDSN/2j1MhpCYDAhDpgxeWa8g/KF8ftn8oN/NLt5UfQtnQv/TNNE40HzkTruoD5q1FJuBmIs5kLVM3mAERGfTyQoDyvI85Snfw0xNbugdaFBX4A1VJfv0EAuFDifEpf7PSfxno7JNQJGtkcGDAYSoIw6FS8s8EHG7bb7mZt2VlhheUllZXoXwqEwAcdlll3Gfiipk0HM8HwWwYmRmI879jg77fTTnelgJlh1te85I2H+PgOqDz38oNvWb5dWcd111/kGcEsvM8YBZJlllrFTBbR777WnnxdAHEErKbUjjviDbb3N1tIYPrVOaQ+AVH8ip6wngHEw9nDeeX+2LbfcyrUj5q/jtpT2cvHFl1o2zdbQKWkh7S71nnfeebbLLru46YxvcGeccZbiLbfTTjvVZwElU8yQStrqa6zm6yQ++OBDO+usM30TPGb0oB298sorYoyn2vvvv28/+MEG9j3lHUkaM9PWYoZoMueff4G9+eYbbt5ilXWpHCuJv/xinMrpFvvs0898ZTP7LD326ONepk89+ZSb3XbZdVfbfvsdfG+jZjGqGdIaHlWZomFRAi7po8F0dzkw+3iJ2kDUXLhnHQOzuUqleSDpA94wMgQCxh7mSgoADaOpqcnNQIwr1NfXqV0l3bzD9hbRJAHKcNMfbWq33HqrMyrSgXkL4YMtLaB5t9485WnRqKAg/u5Cg/bRxx29esxie0gSGyhS/tcR4B9UqGDv555nAwngTwvEvolicUGPWG30PbZcBpUbBzXakCGDfMBvicUXl/Q/yk0B7PGPpIjmUV1Vbeuut54PNId4QtGTJjSHrQTGG/5gQzcTDEwfEjO29zGjl/ZBz80228y+//3v+1YTK664ko0ePdoWGzrUVlhxOVt5pZV8z6B3333XZz4g+SOdTp40xTUAQG3bbbe1008/1e3nWE9gQMQJuDGgioT94IMPuYtmB6EFvfLyy9K01rTjjz/Blll6aWcWLHwj/i+/+MJt3s8//8JME1B7W5s99tgjdtJJp7gWNKih0c03F19yiT311NO6X9cOPfQwZ8bsubTG6qvZGmuuaaViBl+MG+dMYZtttnJTDuXVIRC+7dbbbMKECT7lFRs95QehEWBiYpCcvYvYnoPZWNhZ77vnPl0TXsZV1VVeHzARKC4thLGU66+/3h566GGfxspUWISJm266yTUlNLERw0e4Zlet79FSxn35pW288Sb26KOP2Pjx48W49rDFF1/CzXe5oPOUp38ahckDBdcvdNPqTfbuWFgQvz2dYROs3MM8/VsJ6Z6qYBB2boRigwQ9C1GC+SQrwE5Luuc3AJbyNQ1hhXF3FzbpMHMIad3NHJUVPhCOCYSxE8xM/VEKM8zHn3xstwroH3nkUZ+KiKkEMxaren/1q1/ZSiuv5KAYETNlpk6dYqeccpqDMrN5GHBHi0GChtFuueWWdsaZp1tHe4drXTy76847bIMNf6AQQl5CY4z5jJ5f/nIPP9/gjttv83nwMOVJkyZL2v65r3y+5pprfIU12hxEuhkngBmwnxDpqK2rFWg3C8R38wHdPx7zR/vD4Yc7MwgUGj/MigF/AJ5zGmAOpHsHaR5fT/ja7rv3Pt8kj/UiFNehhxzqmtwuu+zsZzZMmzbd7r3vbltNTAjmkqc8/bMJjVnd41cLDfqpVGKfgljBFWHZfWj4efrPo8jEFV37m6WY7YT5IZJoIz/UN4A70IQVEe9Z1xCzuMBsqk2eMlUNrtgGDR5itTU1zh8wMw0kTFbsXvrWm29L+n3U5+6z4doyyyztM2cAfcYCbheIX/TXi/wQm9/85gCPj/EcuBOTMvm/SMzt3HP/ZKeddrodfczRdtSRR+pNxqZOmeamJDZ0u+eeexXmFi7JQ3SKxxTvtj/9qW2yySZ22223Kh9FvmCKAXWY1RTl5ad6v8P229vwEcPFRCbay6/8w+65+27ffuN3vzvMt/6oqKh07QgNhDGE+++/35ZbbhnfRoPprZjhfv7zne2jDz/yssKEdN9999goaXhzMzXmKU+LSosM+r19nUcXF5Wc2f9kqjzlaTZS68JkAuNAIMYuHpmB5kWzBkHT1tbapm9SVlVVbWWl5W7/53eyL2WpZNoqq8rnGR7hcLwlA9QNDfUC3GVzb8zuvONOGz9hgrHPT8OgxpmaEQuqXnv1VTvooN9Ke9jAzjzrDNdyIFRjGAL7/zAmQfjMwGIQmZlKgwcPtn333de34q6sqvCB63HjvrJNN9nUzXOs0MZUx46sEFrFFVde6dtcEwZnQNxz712+Oyl5z1Oe/tm0yKDfk+g8t7S47A/fFVWU2RGFAwYvIQAhcvOSTPP03SPGOuKxMBNroFaBxgHofjMDyW125tMi026GQgMAxAF3AuaYS9cQ+hF+MLVgVqqqrqCThOf6kAFZxgJeeOEle+nll9x8g+bC2Msaa6zu4y3Ey6wwxiOY5vvbgw/1GWVspY2pKAJ0zGTpVEZM4g92ySWX+sK6q6+50uOZd57ylKeFp3+CpN91ZUlR2d6RavzvJDoKKnFrS7t3GAAjSIxhl0Ucajr+AAreMZUQYiBxbswAv94x1UmjTsgzZlnwk2duy9Y9c63zHfW7StTLgjVz2gttYm7tgncwI7QOTJtI9LQJKAhAs9oB7aWjo8vHTKqrK/u9CYSQ0tbW4aasFVdawc9bzkv5efpXEaDfl+5bBJt+uu/2eKxox2gQ7N9JSGCvvfa6HXrYYb74ho7DTBU2XisuYepdoa/EPeaYo32Pm4kTJ9i9991nS4xc3KfPYVPt39mCZTjri3iYehcxErYXYC47+M62Ccz5RyJkEJIZKAzSheX3sxOdnzQywDgLhOZ93GCgyF+evouE4BC1k7kxh4hgEhDS/5zUXxthX5g+DzNPefpXkIN+X88vFnqePiuAc7f/dgJUmR/99ltv+5Q7AH7o0MV8JkpXR4fbb7HDYiNmdSZbBxx1xNH2iz1+6ao1na5/V8MG+9CDD9lOO+zkA3hhj5asnXfun22rLbfxmSNbbbW1bffT7e2Xv/y1HfvHP/r0QYAA1598n/SCsAf7bbff5ufb3n33XT5/nfnZ4f3sHZ34mKMeAcZcSZ8gYWIbjiTNeRHhD4xjdkJrmXmbp/kggD4ao/gmAuznDvhQ2BoDwQlNNQ/4efpXEf2f8bBUKtu70K1MjfU2AdxO3wVJH+C88867fEtepulxJCAdjcVT6aQymg4rb7GpMmWRXREPOeQwH8DjvNebb/67rb32Wsa+OKz45Nv99zvArr/+Bt8W4djjjvNZGjvuuKO9/vqbvrUvg4MMYrNSdfLkyb4DJAuV9tjjFy7BA6JoAO+9+6799cKL7NHHHvWpf2AvTIABO2aIHHbYIfa91Vb1pfhoFGETsaftmaeftl/+6le+fN9X9/Yjr8BU2iZNnuR2Y+b241gcNZAwUQXbeJBIIwCKVsjOTiA+smvwCyD1N23lTVh5ytN/JiGMqv8m+tKpbRZa0v9uUYF1dnb43bBhw62srMIqKisdmIcMHeJ74rD4KRA7HwY7K/u9TJo0wc7781+so6PT4jmJmRWZADQLe2py+8NwWHmrNIW62ho768wzbOxYVs7eYw88cJ8k/WN8MdFZZ53l88MZL0BaR/PYc8+97cqrrvIl/+zcyZ71v/r1r3yKHoe3w6heeuFlH1yMTEjs037W2X+SdvBWAOwBxHmwLOb5xe6/ss0339L2UhxffcWWB7NL/GgKkyZOsj//mXNxj7enxUwAexhBc0uzGOUdduONLCh60J574XnfvoBzaT/+6GOfbgjwA/Y4wpqbVhIRq1dRH6PtlKPfaCJ8h+NZWOUatlLAJJanPOXpX09uhSiId8fisbb/fNDP4Qb7yQBSXV0dYdFPFskUx9voyn8wiC5Xp3/961/bLjvvbPfec6/deuutDrDsE4MUzWIkgImVrhAHf7CkntWzq6+xukvWS40eZSussJIdcuhhfvDJF198aS88/6KAMeYLiM4++2wH0p13/rnvy3/O2efYccef4JoIv3//+9/bZ599Yccde6zPCuHoQKRpQJF9eua1Hz1YycrY5ubpvm/Ly6+8onifV8XOYhBUciadtYsuusSPETzrzLPsmmuuc6aCOYt9+Nl87sADD/IdRXfcfgdfZctxgptvztYMPxGTeEbaSolrHjvusJObprBBw5z6E3G99eZbzgTJN4zhww8/tBfESN586w2///zzz2381+Nt6tQmn0rZ26M6kr95MZE85SlP/2QqKOiNZ+KdCwX6AiZ66neCYWAHBexZXg/43HPPfb4y8sgjj7QTTzjBpe9LLr7EwRcwBvjZ6ApwZXdIBn9ra6rtYvn5/LPPc8CJjTsTTEI5SZ/9WnwjrtJSK5YGgB/2ccFOVlJSLEm+RsymzyZMnOj+n3nmaXvs0cd8Kt9pp51myy+/gvwy46PPpxCOGDHMjjvuWNtqy80Fji/4snxxYs8LzAWGE+3XMifFLJkI2zDgj3Sx2RqMijIgbSwo+vCDD6SRjBXIF0qrKfd0ArTQ5EmTnVFSBkcedaTtv99+fpbvj3/8I9/mYMMNN3ANifJ94fkX7O6771F6j7dHHn5EYc/aDRIG1dnRZSeeeJLtvvseYhDPSEtqsX323s+1kC0238q23vontv32O9mOO/7ctvvpz3wTux123NH3lmdcI6Q5T3nK07+K6GPq+V3pdLp9IXvbpDIByxDA5btAzLXuaG93UOcQbA7WYBMzDtVGuj7yqKPsxhv+7svfAUokTcASwGIv+n3329feffcd48g+QJd37DnDzJyZkn5OOwA0mSHEdD0WCbFJ2LPPPOunV2GnB0QJ4wGBbUtrmy/pZ1+ZMDUUZiKnK9P7amvrpCFs5qXItD2YETZ3tiAgbRzZN68y7urulv8uPztgzTXXtKeeftrGjftS3/n+Gu7uf+AB3+ly2eWWFQPrrz1krScRptqyTwyawCmnnmJ/Of/PKrNLJdFf74eSr7TyitIMUs6EysWAJk+eYqeffrrC/MpnI5EXypzFSWwnzJgIq0+rKqt8bIMDzXfbdVdfUfvFF5+5xA+D6hNzYuES4xEkNS/t5ylP/1qSeEg/m1RRUTFxoUC/ra0CUQ/gDw/+jQRgRNIxA48HH3yw26jvueceu+22233Dq5tvvskO/u1BvtkZUjYgBbCzHTIccJ999vFDRdgwC5MEA7AMZmLz51QkiG+Y+cPsoAMPPFDf7G377buf7bnnnnbYYb+zpqlNtvdee9kPf/hDt5d/8vEn0gpKbLnllp+ZxrnR4CGDXQrHvMO4AEe6Mb6AlhEOWhlYxvwu8FOtyPO6666r+A910GVWErs9YoJh4dDDDz8kprCSnXzyic68GLiNK7+sK+gVs0LAjjQZ9qURhs8EYaafuiajMoXhQWwZ/c4779mFF14ogE96GfJRkNQLnDGwJw/70hzwmwPsvPPOsb/85S++6yXMCOZ06y232H3332uPP/6onXzKSa59EEee8pSn/x9aKNAvqmbXrmw5wPhdIAAV8w4AwmHXHHYBwGy88ca+XfBPfrKtpO2lgqQtv8y4AcDDgd8ZW2KJJe13hx3mxy1ickBaRcpnZ0Z2RYR6e5mlhEkn6cB3++13+Pa4mGW+kuS7n7SF40843r9h0BdtolDAPWtjrrmTbzXATCNJv2mljTNaMSUB+qRhYBk7MIsSSg9pQSP4/vfX9UHrhx580KVttgxgb/m3337HtxoYM2aMS9gc7RgxoLCQqMC+/PJLMZzxburp6erxg0/SKidAGr9MSwxbNcfshBOO87GLyy673E/p8gVuYhKAPjOMSG+90sEeN4yrsJWzAvH0MrOIqbSjlx5jjY0NNmLECDeTzW1dQ57ylKd/HS0U6Mf74hUCg6p5Sa//3wSQh1OeJL37FrqYfFhRKUk1i7Ta52YT4IeBTMwiHMqBuQNQRard5ic/sd123823AebEKgYkHdHchRk9MAuk3ZtuutHuuusu22STjT1cTuE64cQT/HBtzDh1dbV+1is2fk6y+ib6evzXvgkXoF1dVeXgzO6WzBxy0I9QPkchNeb7viMhs3c/B4GzPfLjTzzhh4yTH9LHnjUbSfNg50fCDeYikYIkbcRx441/9w3EdtxhR9t1t918cPs3B/xGoD7W/bFfP6YkQJ/D4g844ACBfIGd+6c/iWF8YZxgxVAJaYEBMWvJP+T/XNo7O9rdJMaJW5i2WIQEU5jXbqB5ylOe/nW0UKCfKkiVC/ArBwLSv4MiyTUcyJ126dZni3z2uU9jZA/41tb24FdgBUgzEwcTjjMIgE3SbEVFme+QyClOf/7zX+z9Dz5wSZqTjyCOGQRoOeGJHR8333xzO+PMM5wJTJgw0c9rhQiLk6O22+6nnp7HHnvcQS6YQCiv4FiCn0j0+KIxaK211vLvMCPhAHxAeo4yzknO4SzatJuGyMsWm2/hNnIWgREmg6877riDH7wyXc/JSxgYxrwj4E1Iotf3mK+Il7xNmDjBtxx+8skn7O233vHyQtLHlASYU9abbrqp7bzzzvbKP/4h5ni50pcRI6IOWF3KebpzLhSjvCn3cpUxzDZPecrTv48WCvTTvekKgdF3AvQhpHXm6TMAevzxx/kWvNts8xNJsNv5qU4sqopmsSBxdvq0wrCoKzKfsCHXSiuubEcddZSbVpCEASqAEfKDLZRf5plbQcYl+rXWXNv2228/B9m//vWves8UREA1bZtsvLGbM9hSd+wDD7ophFW2Ye56mZhAkTSGmwWwT9nQoUMdSGEMgDkaBfb88kgynwv1dPc6Q0BbgdbbYF1raGyU5H6jnXnGmW4q4uAO7PuYrfCLecdJ95h3eEZ+77zzTndMXSW97IH/u98f6hJ9Kpnyw9R9YFmSOleYIyeJMfD94osvepkQFv4pu1yRziQ0K95jKqN8uM9TnvL0/02h3y0U6KuTlxUXlRR+F8w7pAHpkoHV/fffz7bZehtbffXV/MzWmtoan3fPFg0zpjcrywXGmbY85+DsyuqqmQDEBSDnUA1W9WIOGSw/HHYNRbb50lJmwIT59OyXwuwctINbb73NB04BPcwrS40e4+MEHHzOfHyYwssvv+QM4tVXX7UzzjhdgHu07xe/3777+qwfKoV4kcqZHeRTMAvCylnmy7PQyQdP3V9YCY1GALHYi6MXn3nmGZ+1g0SOyQcC9CknjgCE/GxdxQFYL7f88j7IW1dfa8NHLOZjH6PHjPJ3SO/Y6jnukN/sUYS9nrUJnPXKuMXZZ59jTU3TxdQKHdA9fZENKkcwMcqLQ1fylKc8/TsIM3bKwW6hQF9AE2cg9LtAAbSztsuuu9gll15sV11zpaTdG+zW2271fdPvueduP7IPqZetdEtKS/zM1xtvuN5BHWk+IoAR88PRRx9tJ554om97y4pe5tdvtNEP7De/+Y1PRcTMQbwAJ9MhWROABHzVVdf4FE4YDeMJe+2zp0DxLPcL8DOgzAEeaCAnnniyD/QSxxFHHCE/aBRZn7nDrJlx48bZEQqXM2XPOftsu+D8C+yOO+7wk6xA1c6ubk+Hz70XMU2SowuJCzMOjKu8jP3m0870ID/oWxTOyk16fqc1NfkzBn85kJx6ZdUuV7QhtpqA+cDMfDqowmebid1/8Qs/gISppieccLw1TZvmDIhyCHWCJQr0D2cSh7SG+POUpzz9Gyib8X3wFwr0v2sExkTmGMCFE5iqqiqsobHOhgq0hy422AEMMALoll9hOVt5lZVnglN/YpYJs0uOPe5Y23777f034S6x5BJ2wQXn27rrfV+AOevUJyRhGMpdd91pvznwwJlSLmYhzDWHHHKI3XnXHWEh1lZb2hprrOnTLI888nAxpdvtxJNOsKKSIgdi0tPY0GgjR4xQemP28EOP+PjCmWeeqe+Ps7322ssuueQSzwPMBZNTJD1jUtroBz+w+vp6P5Jw/fXXF7NKObizNxCFFAZZlUeVFeXFOxjg9ddf5weEPPPsM26rf/2NN33wF/BH82DQlXgAftLoZ/JKWzr88MN9HyIWbkUHgg8cfGZAPSwai7vJKk95ytO/gwRMsdiM3N2Ckzr1j3V55Luw2dq/imAeA5nC3J5BDHgW5/bnn9ue6ki/DHayARw2csIIC6UKfSyh/xmzvPvi8y/8IA/MKphxsIljJmIeP9Mvt9tuW3v66Wfs/vse8PUHSy21lJhGypnAtdde74d6sJmbh53J2hGHH2H33X+/n926/nobCKBn+MHdTzzxpMfpu3pKY8A04wOtSvN2P/2pz7FnNtAWW3BMYaM0prEO8jBCmBJjJH8+7892irQRGMgWW2xhN9xwnWtTMCYOtoHxHXnEkXbxRZf4wC+zg/6b202e8vRdpLCtcu+FJSVlh+ZB//+JAH/MPhGbBRTnykDkD4maRVYzPfcjnwOfM7cgPYc9+TFRMYjM4THBpp7RM4KHIU2aMNlnF6200ooBkNMZe+WVV/woQaTwdjEUBsK7Ort8vn4A8M1tt912talTp/q2FosvsYS0gnOdOUSD22xB3dXRbb///R/EbK61Q6XV/Oncc5WmPs8bgI879o/H+foHDgKH2eTbTZ7y9P9LgH4ymTi+uLj0tIUF/R/p8li+8373SLgvxsB/OYaiC+AMM8AsFTGaomIOLoexYPIKZi9m/MAQeIb9PZVJ+vft7W2ulTD7ZiCjYjuGiZMm2YNjH/TtqVdZZRXXBCKCOb355puS9C/1gfa1115bGghbQCxU08tTnvK0EATop9PJgwsLiy9eONDPZHdTn/17HvT/8wntINzwL9wD7P3BHfMUTAE3kJjyygBvYazIZzOhJQwkzEAMCEvod5PPQMaRpzzl6V9LkvDprBtI835hoQZy05n0sNxtnv7DKQJ4bP8RsA8EZQay5wb4EIzCt5GQADA3wIcYbygsirupKQ/4ecrTv4PodwW+gnShQF/SYdh6Mk95mk8KzCT3I095ytO/gxzvFwr0M5lUHvTzlKc85ek/kBbOvJPN1Ad1IU95ylOe8vSfRAsF+pbNNDJ1ME95ylOe8vSfRQsF+tmsNeQH5PKUpzzl6T+DwgLQgNkLPGVTYF+QSvV9URArWLL/vjULQ75SNTdlMDCRuSfH557nmEy4MuNk4LP+xO9cWP1u85SnPOXpf43AWGGkcL9gmbKyss8WGA71aUEmnRqXLcguviigT0LYaoB9XQqySpQjM2eucg33YDm/YQ6c8RovDOfaFhXFdc8GYWFXR3ainD9knxtzCMR884h5cJ3bvfsaGESe8pSnPH2HKYC+JbJFtnxZrOzLhQL9tEBfSL3QoB9TIjICz0MPOcxeefllKykp9e0ECC+dDvuyhy0LwlL+aG8YVpGWsMVwafjNVr9FhcW+yRfbK0enTXGwCBuERXvSl5WXW2kZ35RaqfzwPQePFDsjYffIQjkxlDgMRcxE92w2xnNnKnExF/2exZAGFlt/piAX/dbFf/lP/+G/mdue8R/+wt/NyUzCA/6PFk3lKU95ytOCEjiWyWQnJvtSa1dUVEz694C+gJwVmof+9lB7/fXX/YQojs7jRCf2dfFwlTK2BAB02RWSzceSYgyc+BQO7A4bl+Hw78AoZhFlCLBkwCIGaCs+nO/3Lj9x1xaK3MEoigT8MBAOCWHPebYghilwhYngh/3knaHIkV721a+orHCmwgHrbGPMFT/9vylWHL5i1RkLTCSnnYiJwNx8U7J5MpOIyE3Ia+TYvdLf6L7/NU95ylOe+hM4l8mk3+/p7vthdXX19HmhzDxJ4LLIoA/osVHXMcccbZ9++pkfW+iglQM0JOuq6mqrrKxyCZ4zcGEIYcVoWoAfVo4CojCA7q5uP9KvpbXFert7hJ0Fvk8MfnwTse5wXB+ZRYrvFeNg0zIGN9Ip9pwRwyFswtWz/guJSI9jsgim4QAtFy5hgzOAHKYSATuOgibtaCkwD/IIo+AeTYRTrEgjGgkHtFRXVUsjCcykvBwNpVwaSWAg4bk0FIUFc+KKuSswE+IvJHU5N5AiZjCQKais8U+Z536HexhK+Cm2O7Mc3P/M+zzlKU//KQRepNPZF4RRW8p1zA0lvpGeeuqpwg033OALgf7IhQf9QmtpbrGjjzraxn31lQMbiMKGX4Aj+9kjKc9OAWgjAnBxLP3vaG/3oxJhBgBwhUAUU00i0Rs0BDYAU/gAMVJ6Z2en7y4JoAP0MBXiZrsAgI30IKXjB7/sKY8GgjaCv2ivfL7nwHRnHjAKucCYAEtAcnYXPY+uEZEPxieQ+mGIbmoSoAfGIZDHJAXYo4nACNBG/F4MREwCpgDzqJCmAUOBmUT3gdlg0pJ/mIXCI9yIMcE80HTiuauPnajsfPyEa46hfbNpS/njf/KVexayF/LtpAu+0MVyvvUvuu9PA39DC9xM85SnPOWIzdYkLN/9+edf7LrMMsskFrg39fT0jBIw/EPQ1RhtsbugBOBMmdxkf5SkP3HiJAcygJC9WRZbbDEHrf5hAzq85wjBCITY76W9vcPa2tp8PICtiIPkDTOIuWQP4ETMAcdvXCStQwHMwhVbP1I3YAjQo0HAVKLvHKD0j7SQBz7FH+9gOFzdRKW4CUuqlDMdGAd74rsJS98GxoGJKmgXaBoAJmYnfe5pDxpNMHU5w9H7EE94HqUpIvINOPKIdFFGEVj7PaYthR8YSn/zVmAmXH0sJGIqujrDwJQlpsNvf59jMLyrVD1x9d/+jnDEMBVWcWGx7+7pDESMbKZZi7Ea/ild1FOgUAdzp1DuPuWMPPMkl/co//3LYSDx5ptCz1Oe/tsJ0FcfOUU4cCK/F7g/JBIdq8Tjpc8I3mr7A/OCEFLsV+O+FugfYzOam/18VSRLDuqIzqKNiDg4Jaq7u9t6BLCc5wqANM9odsCNgC0i+j/yoyPffBLfA2qkgROlcAA0IfGuf/j9yZ/y3n+Jcv5gXlWejwI3O6XFrByuPG2kDgB3r57gcJsVaJZ7fgFj4oQpMGbQJ8bDgeloHj4uIfCMwB/HwSwdnR1eHmgGfMu5tGg6MErXRGAwOcbB1e+5Ej+brclPBKT9QZR7wpuNgeAAcUxbKrNIQ2AcZBYzCYwiMIsw7lGRYxAwjsqKypljIe4HE5Yzn+i7MmdEPmhfzO+cSUths50zDAVNJEoPJTs7kQfKdvY8hSu/o/vZKTya83me8vSfSosM+t3d7RsWF5c9mMmmKwGOhSFA4dNPPrOTTjrJWgTexeroVdVVDrRI1kiHSJsAGhJyX2/CwQkC8FMCMMCzpLR45klUEXGPAxxzGOwAB2Dh5kq80yUCxQAiC0/EA9CyT72HpcAJl/z4MYV9SQfzYgGZL2yO0qlvuMXMA+4gkVfXSFtQ/jmRi+8BzeHDh3kZAeTdKp/WttZw+LjiA0iJCwaQQksh3Fy+3JTFFSdNwjUKPSMcwicM4gAokcj7gzx++2sd0TUKu/9viGcDnT8PL2eWef84yG+khfggeG5MxM1bMIKZGgfahq6Mfyi/jP2gHVZWhns0LAbZYTIVYi68mzl7S2Xug+tyrnkQt2scuUqYeR1IpDw4/3+2fFGeXMPz2Um/swpzXsHmKU//Ylpk0E8me7fWZ3equZdEHXxBiU79+Wdf2oUXXmBfffWVP6OzM0sHydTBWf+ygJTeMQOngL7DnzoVDKG+rt6lzcmTJs8GNHRi7NloBlFYSNCAHDN/AiAH6TWigb8XnWAwIb0AJUCPmYd74gLcK7C3C5jiM00c+iqXBvxEaYryFr0DqGCQMA7GKnp7eh2w8V9eVpHzR6mFK3HNmm4aNCdMS0mlhUFwQJByorw4ZAVwxWyD9I6kDciCZ1VVlV5HEbAz+4rzgQmns73Dj3MkPQAsdQAD6ZaGRp5nDr7jlB5nEKQjFxb+I20kaCTBfDXzO/kJZSIGxrgLuVN+Qp5CWXNPONHVGYi0AR/8dgYSHMdU9h/3oCzROmAOlcpjVRUMJIyFwDRgKpi8ggZS7gIKmkZgTEHDiZgV7fHb14yQeuXNtb1QzzMfc4l+68GsV7qJHn8T4eebos7T/yT9E8w7nXtYQfxa3cZmNdAFIzrMRx9+Ypdeeonbu7GBM/g6ffp0B48gA1oAEHWkjvZOSb+c5lRm1eqUdE7ADzCdMH6CAwsdnQ5aW1PrTGGawkoIeCrlnwO7W1vbbHrTNDe9ED9pjwD1n02Yc/oEgJF5JYonAl7idnBS3uqUXvKCH8qhTw7wBSABHsCm/3cAYZtAltOsAvCE82ih2pqamSYqyiQAfNrNJjBOmCog7XHpuZuxdO+gqz8kXkAMoI/GRdBIKM/GQYMc+AH4hDQIl43lh/R0iWHAoFO6h1kwbhCdxkULCfb4cA15CPknb5h1MPcxJsG7MB2XgfICTx/MhfJw5qE4MO/BLLq6Oq2trV3vkp4GyjnKb+SIPzCdwDhmOQB1FiPxxEFKEyXN/7STAOYB3HFoGJid0DLCLCt+h7GOwDSCuSqMe+Tu3W+pv49MW2HtSG78Q4yoqDgMosMwiJd6oE5w/KasZu+o/X+FtIdsUIuz8hTyF1x4ncunEz4Hhpun/0ZaZNDv7e04tLCo5Hw61eyNaP4pgP7HdsUVV6pzptSwBTrqjMzAaW5u9o4AgAHYRNHR0e4dkI6EeYeOG8XNN3RsGARqPR0F23eQFsOAJgSAwFQKY4VWXVvt9wzUQiEsJMQgWdPJiIdn/P4mckDW9ymVBwDUJ4DqSwiIHFR4H/zkvHlc/I7iAgwAoCC5zzJVcQUkGBsgbEw1Pb09cgnr6+114AOIkO7pvhB55buQ5pAnTx+/iJcb/YYZoSEQnwOM8oo/AAqQoz7wixmoVHUBIyE48hRmK2WtToyUOqEd+Awp5ZsBaX4jOaNB8JzD4DE71dRUu3/CDvZ5VlQHZsdYDSaXhsYGr3vCd21EDIA8kC4SwPRYDmbvUdrRTCKmRV3PZDIAuv4ijYFr0CLQLnTFj37jl+8xHzIhgPgIgxlcaAdI/LStXgkOoZwKguai94QVuRD/rPYYyjvUL3kt9LINmgeM1xm1nJuscloI4xY+nqErjAQTVTSlF1el365xwCzk8IPG4VN3+Z6rmHW4DxpN+A2zCgfe45QqT9u30+xtPmpf5NHv+Ud+/d+sd/2vEPfEls21QWh+Ys/TP5cWHfT7uo8vKSo9JdHHOacLRzT8zz//3K6+6lqbNq3JB3KR9Gtr62zy5Ek+SFugzgIQ0kEDcNOYkIKUZP1miiOErBINAtOwp0yZ6qYDOpx3PPmPGj3h4FdB2qSJEx1IfQqjHEDUK1DNZgu8w6HST58xw+f5EwaNm7j4B7DwjM4OILCVBKYjwDki3hcqTjon/jB3ED9AjZTIM7Sa0EcUuq5kLYBGIO+o+g0TQ0pnQBePziR1dfOLtJ/+Hc/TmrvOjcgzQAdg+WwexYGU7KYJlZevSlZ5oHWQH2deACkJFOGHQgBclBAvaxgk8QGoMGCI6AHITFrf6dshQ4cISKu93oiLsRj8kg6YJeUIGFZXV+kZzKXX64r0LDZsMQc70oB/0pvQe8oUrS8a/I/yTniUNe0soqhMcLyHabhJKsc4KEJySH7r6+tt0OBB1trcGpi4/BAng+kB4AkvCBUIK6SXuuGeMsM/6QToaVMwk2iwu0CMizDT0gQpA8oMzZB4KVdnSPrWB9jleE+DJS5o1lhLaNeMTcBAHOhpW7pHs4im97o2orKLGM2sKb5oJ3Jq666RuMYStDoPz8MJpiwEgWjWF2NJXKP1IdRlVKffzlTIBK015C1yEYV7noXf/am/v9kpPOd/7595moMA/VSq75SiopKFA/10Nn2WqvioRTkfl0TcfffddvDBB3sjjiQSQMABQK4/2ATQD0SCkRz86vWNZB5mtOCXTokESfvDFx0EUEJ19gYqfzAO4uJ3eTnSVLk6JBJmxjsFnQV7cGsLnT7pjdqnKApgAAvioKMiCWLHJh0eV64jwsToaEXqGEinnbnpmh6uOkpBPMyuweQUAVGYwQRIhCmgBBoYSgCQiKL8kGdAnyvPoKhjRL/7E/mNwsIf6SQ9+CVPPMP1D2tu4UC8C0AZOij+KK8ojMgPz0kr9dtQ3+jAgjaQSgroAb1cfVM28sxXXo4QoIcpDym/TiCMxEvZMEWXfLgfgS0D3YMGDfLy5D3vYAgwVtZ7oGkAYgAVzLmzo9PBHhAnpVEOSSsOMAUw1c49fDz5+o0co48cRFkSPoPpXIOEXeSaFPmor6sLA9ACWSBRpePtgTzD3GhTQQsRuKssGJuhXGkLpI17Z7yK381XKjvasYO92hZxoCWhCbepLXWjCToz6/RyoHxDnaCNkOJQN/3zQd8KjrYafkeATn7cKU9caS+065mr0JV+zIuzTF/hPfXMO36jvfAumrkFU4n8RuFTZoGhBMGMdDgDIY0hxXJRbUU1NjfCD6Uc2uHA9tj/OjvpWfj3X0ngbU9P1wnl5ZWn8vubSnCupIZ4phrL0YsC+sVFJTZ27Fg78QQxHlUsoNPa2jpTAqWx08lIXdQoI6Djnm/CPO9ZyY8qk2f9Kzbczlmd8/o2UOj83uT4p+duqxawESCN0yU0pTWki04SVHgas9tnYQDqPJickK4BcDoSUdDB6JQ4l6q8UzHOYNbc0uKdFeDAvEFcUWdwSU0dBomyWyDn6SbpnkYk2zB9EsAEBHmP2SIMugYJnA6N9IYkx/vgBxMNC9AcGeZJoZwoo6xLqYAJGeLPy6YfURYANqCAP8wXlJkP1ise/xbyIibMWfUQEWVJekkX4cHk2tvaPX/Y9vnKgUrlQ1lRLpDXoxxaDADLYC1lCNjDrHkf1TXlirTMlYFpNzfqzycPyIubh2iLOaJtAs6YufqbmCh/VlIjFWMSGjFihGsg+OmVpsbUXbRBwJ7yJ020Dd5jNsI8RhpIX01NjdcPbQrtKKR3VvlE6SdPXHmOcAKzow/BANAO057uYH5C24j6FteZ9zDhvpQzD+qE8Pwdfvw7/M36NnK8y+oZccOqaRNRuqK0kR8c99SjL/ZTPUZMxIU9lYUzgpywhRbiDEKO9u5ad+4+LEjEoYkEhhFN8/WV7zzTb3+nONyUJj+Bocya3osjjd7HVW+BorYdUchTROQy3IQ7iT3eLkL+9YR/ufr5rhFl3NOT+L0Ep7/wu38u54tU4YsM+ipvNUpW0nZ4g+rr6/WB16lTprpNf9q0aTZjRrOv2p3aNNWamprUkFtdgunpDbNy+G4mcIhmNTgqdNbv6N3crhENrKyZv/HW71X0nP9nD2EA5TxEjSpKC84bHc9gCrkO4aYo3utKp/eOKJCmsQJuMAS9zTVgQDBr7ZLuCCuy4QK6dCo6BR1+0uTJDng496fOUKbOQgejEZA+BkLpzKQTKRkb/EDysvKGHSgqA8KFAADCd2lNjvQA9nRi0k88AHVkmoq0tNmJsrGZ5RExVIj4ojjo3DBQQB9gJC7eQR7qgID5lvR7mvtVml9IhxzmDRgG0jz1AtDCPAgXKZtPuSe/lCuSNCAOg4jyjZZI+mEQhBmBjWsyaIKexhA55hYACMkeQSAqxygsvuFbtBw00cGDh3jYTNvtE2MuErjV1NZ4PBBtpbuzy4UAZ/S5uNwMmvND3iNgot15UsiXMgeDcm1W5Y4ED6PkOR5CH9NV/YxrVC64iBEj0fPbGZsYDuNOPnbijrYctJToOxx55Doz7Ag85+JmkvJCsimnwEQCiJPesOgwTPX1jRTVX8J9qAd+wxS8XfrgOuYtBtfD4sL+jvcwDzf76nuYuI+PKFzaX+RKSwk3aDnul7bu5i0oMMWQRzn+KPvc2/9Pop2oLSgpmV+VlJTf6M/8zQKQPl5k0Ie88igolQYJEwTm3kChwaVSUp3VydrawmyVpmlNYgxTxASm2dSpU22arizu4h2DccwEwu6KZEuDixpX5GhEXD2GXIOKwMLT4I77SBKYBdjuN3ftT7M/C9/3p9karuibfntcufREv0kD5YE0xePoGd9FjR6p1MtTVyQjQAwzCH7oDEicNHAGFd2v8kej7GS8gsaogHslvQIgIX5Jyfou2IGRmmASMIYe/xbm0N3d5eBA/Ji9Bg0a7LbwdlZIq9yVYE81aaBeMHFFafd85uKI0h3MWyFtvoJZ9c67iAiH+CgDmBQSMGaE/uU3kPxd7jVpIR6AlHh9TEFAD+OI9jhCEu9Q3Ei5fAsDplyQ5nsFuACvl43CATgAFChoCAHwQ3poZ6FceTY7BQCI0j0wjxCggrQLw3DgVNgAMn5J/4gRIwVQZS7VMyGBQXkoKtf+RL4pU6RqTJlodIAzbTzSrKP9nDwtpGGONAeaGbYuACJTe+mnmLZgYmhJUZmTE7+XX0AdPzBNypl4XINQvtCaPB0qa76JxjOituiMXb9haJD3ZfwoTL5Pian4M/mJmBJ5Iu7gFwAOAkRUPryL8hLd47x85SKmgnPmoaszDwf8YOaCQXi/kquRxjZ0yBAbLu2OiQZDhgy1hoYGnzVIfywsDO1kFpHTiKJ7aip31Q3pcsfTfr8XlDxPBbGEmM8ORUWlY3k299r9BlJBnqECOmbRQB8wCrM3wq8oIbM6wLdTGLBzCYxOKbCnw3Z2Av5d7tiThysARUMHSIJEK/VcHcU7sjt9r+eo7LyLHDbgEEeQyFzyU0MKZU8Dm70SZlUMDStiLn5RowqNjhvySmVEjS1yEXE/zwrGm1719z83vwPDi8jvc64gI1bLNEF/rY4hMCUk1g7Q2OlwhUV6L8k0Kz80QGY/US54xE9tXa0N9umcVQ72MGPKKNJePB7Sq9/lAomovOlInk+PUX5IQu6eDt7e0eFPeM5TCnIWw0q5eYRttqO8e9njMwTh/iLbtOcFLUedFamtQ22iR+2BDksaAHVWfSNJA7BMm6X+0SoIE4DkN2AAoyEsvvPZSfomtIOQUp7jDwJ8IvL0eZuIGHkgnnvuQwE4eR2JZkrBukfyB/gBMCY8wHTQitk4sH94A4nwKyrLBUKN3oanT5vuV4h4Bg8eZG0+S6l3ZrzzS4QNsPJd5CD/X/e8p++EfhZmfTHtF/NmNAbDN3OUh55RhphxGGQmQMrS/el9iDdceY4UXt9Y7wCfTNJnc/01yYQOBIQq1yLZkLGlpcWFwqB9RKa+wEx4RhsmTK6Ri+rRGQ3MSn4hRe/fkg7SRpphDgA9oL/YYsNsySWXsMUXX9zrjOe+mFD9INrexLUFtAa1UYQr2mrEcBCCoskMpDOKd0GIdMUK4h1K+1ZK2/M8C7W0AKRGd4k61G8WFvQpJGzgLzz/gn3+2RdWJ9AgQ50CZl956o0j7ZJHmKaGQy1j8ChsZUyB+cIaVSYdOSw+ijQFCubbmAeVh6SXq2RVdpgPzpRLXXUPEHjDkbTFlc6NCos0mGDATA2WhtvdHaYPomHQiJlOSB6w0RIG4XL1Z/4bqTEwE4+DZ8QpR+OKXOjsoWH3J/8167/Z3lOOuTtV9oCOmLv33w4+6qxZMZ7ZNCy9Aviz+t7V0kDiDV6keuU/CILwAVYkTw+TsPUHUPGb58FkJclYHcHnqRdLmlYZkS8kJWaxkFZMKtShh8WfvutTx4UlUEcQ5iIkYMoMCb1a4BGZ8jy/+talMXUcTF34pQN5owcsRJRV5Kh3AIC683pWfMyoSebKHmCiw4WOWeTCA9IyRJ1S93wXEWkmT8RLOVHHfOOkgoR5Uga0ra6eLhWn8q3wfQKB4kuoLLx4AVHuvEgDcJJHhCTKHGDiGZJ+hST3/sTzuRF1QBnQzgfSYEmmgCVaNJ8DjhF5vc6FvAz15+nsR5F/8hCNe1BGgCVph/g29A8mQDADLZhLuCeN1Bl92u3/qtOIQllwzT0QhWcZn9pdV1/ng/RoG5jEwAY0T2b10Z/cMjBtWg5fQhvIheJhEDdlTPi8iwAf/0zYmDZthlsUGJMBkxBKMI3NqqPQbmnzoU/EPI/eTxR2eXmlyiGtNtesMMM0Zm/3OW3CxyDUftEkgpkpaJKhPcVs/fXXsz1+uYcz/Vlp/3aCEQkbp6t9b6Ry/YBns9fat5Aii6tT36JE7LjwoK/CEdgcdMBv7PrrrlWF1XhNJlVZrqLpT83TG188roaujkGheeEUqgNKuuPwE+zTtXV1VlNTq0IusCVHLWG//e1vfXpfxJkhb5yUkeKIiDTMulJZ4d4dReL/gh//MRsN/B0akDv95f5RWJ6OqPHg+O1MQy6aChi5wCSS6iiSgGAcuU4TSUSJRLj2iMlEklN4LkbZy7e69gsrSKFRp0vrGqQf0kDDAZwd/B3/yRNOnaxAGoxuY8pEmp+6xtybOgb5EkXlRwMPDCGUm/9xn3tfoDLIKCDgAUZCWPGMQlGAMJfgK4TX31HfOO4pVxoujmcASJDgw28c0jsCQYU6SgT2LikBHDP9ciXsMN0QgJgxY7rKgfGlhGsejElQe/iPVHjMYrTFiZMm+5hSVmVHmAy+wjCICwku2jdq+vQZqg/WQCQ9DtotQMHYDAO3M/R+2vRpXlZROgGQTjk0GRgMg5PUFfVJugAA7P+YQSgTiO8ACMADLSoyj/lkAW+LsxPlGH0bEc8AFups6tQmz3eNwJJvAW5vK3L8jto4pi3/pn9Y3OsdZpceb5th5tAsP0ip9AWEm2CO4R1XmCrjKjA/X3+g/GfTs5h9f8pFQ3C6kUbm62GyrhEwxZu2jBY2eswYq5dkPW3GNAkZYqbKXwDgII0TN/kKQpu0PvUpABcGSF3zPvJD26DcmboNIaTWS4rnOX4CMwv55DfEO8yZjLWQHuodIZbJKm1trd7PQ3kGa4H3R8ob7UPPwDVC4jdm2JaWVtt2263t2OOOUz7EMLwQ5o9oY+p7X0ioWlrpo7fnUjuf9OWXX5aOXHzkXQpgy0UBfeXR9t7/N3bHnXd5gy6gguXUbJQg/seeB/CETq8apj71vz91sNELFUgAFAXgYHrqaafaEUce4Y1rQQpm/ilqcTnSLVwYClLtTFhUPvmf37P8A9ysKvb8SJuh44d/+In8hXTPTL1uyAoNhGehsciRd4URGEq4BsBHOwkSSiTFkhZAA8kEIHEGoDLy8Q8xFphHh/ziv69THUGMB2m0W8wnCYDBQOTPVwt7xw2L0KJ4UzAbPefe5/d7Y1X+uArpM9kobyoR7imWAaA/N4qe938/8BlXr2r95Ik73slxDZJW6Oh0+sAMgnaDNEYB8xtwd4lP/jD7+BiIS9dMBU77GAn5RsoDGChfOnRDfYOPaQDArEmYOHGi1wPfYlaJtFHipt4APzpyk0A2WgOCuYpzHRoHNbo/wIEyBESj9DJAysC75y1HHp5caHvSHJSfaDA9Amb8RO0soqgNERfP0XJaFCf+AdCoXiN/RKmLE+WJDZsB5UBIxQFAaVukGSIsHPmN2iUAF6WfK/EzrbW+od7NZkTki+HkN4ovIpiAhyPHK0CSNCL8VTOoL+YR5RksQDDCP2WHeYU6mAXinWrrmHPDjCVMliVlJTZ06FD/Puo71E8YiA/p9rRTbrn2Q31Fa0QgwkMrYNEn2ihE2ZNPZ558q/sQVnjbn9yvmBdp5XvGrQYpjurqGlt33XVs40029jwvCOVA/3NpTmNyjwbE+i2kgq4SWI0V6G+4sIuziBCZ8ejbHrbnP/zCisV8UgKXPnHGJMDT2WYFiU5L6XeffsdVWEk1hDjmmCTbGiQYOROgqKPAKb3SCqy7td2OOPwPdsqpp6jA/nmg7w1pgAmkPzHYTCP1Cu9gW4BZg8c0HuyuX339lU34aoK98957tuYaa9g+++zlNmn8fBN5w3BAm7OavAHmKGqQ/kwO04Fucm5e5AH7HdIDUgUdBIfmFCiAomsKkk6CthDMU+Qt0iZ6VU9B6+BdmEUSOSQpl3qo2y79FjPpVKdwkNA34TtMXznTWs7RuHF0lshRp9GVsuMauYj6l4WXR79n/Sn85nn4TRiRP1z/3xCd1csm12m5Z0YUWgO/AWcceQGEAXtnHNJCfFyB97rHbIFmQr6ZxllWxkZxlS7h0tYAfOzuHo/aNdVE+DBZ1nVE6eKKH0yf1AsAF5UD733ap8IMnT7rQKiSIsceP6ZTQJixLkCbTfu4wtDIB2kBOAmb8CIirNpaZk4pXhcc2M01bAaIv1l+MUUFjTOqKwimQfg+sKy8DxkyxJkU4wph/UTK08A0TcqRNsG4BVeAn9Ape8x4MCiYLdoUwOz9Tn5ghNGYEukBnDFhET5mWp95pHKJ1htQJxy0RNmgYSPgENbs+QmMhgTgD2bBQC3bk6CZI8HTxqMB/f7fkff+v7+NPB9ypG306DG27LLL2GprrGarrfo9r6MFoUUGfXGxQWVlxU+J061Ix1wYIsKUCuDUl8bZB809VqzKoWXzf2ciZVPpCDFJSqq8lIAgrswjjVbKQ3cv2yv3WEaNoFLfVMXlVDCfP/eIvfnwWDvlxBOkAh3jHSRqZItC2JlffuUl++iDTyTd1FhbR5vb8oNtPqlGxKKYVpcImCKJioy0g21YLU/Sr8BMaUV9TKvx96jChg4eYveOvddWXX1V76jzSzQaOjn5ilx/8obFdR41SkPtT5gCWma02AV/Od8mTJpixeqAFmeqmqQ9gUJlvMQKfWdKPZMrFrgMklTLoK0vmpI0wvRPpBK3P6oTMgsECXfuFGZwuKSrjhFmYMC0kSrlVGcJlakzApUZHYlpiKjWDLL2oIbzLMdgACTqAkAIDIjxFH0HUBEOYeg910jSpN7QeAITIQ3BpBh1MsqQq6d2wH0gL+Fwl+vYUWeOxheoo4iidxGjiEDI79W2fNwDcJJz+67AjKgAqMgsBQByD2GqIBKYAaCMzZpZPr5yXIw0hB3iZcEag7SMI6D5oqkgDc8cd1C4kyZO8vLEP2BLWfhsMIXPM4AYMxZ+XdNU2kgTg7EwA8o8AiH8ADARg4YIm3L3PKKFKB9hpS9TesUw1c6oH9KOLV4pF3iHVe7OsNSWuKf8iZfwYZ7kHcZBGnmHU4r5fK7kdan0EwYDw5iTMLfQXsnztKYmnz4OhTKcFVAUPnUHo4KZEFdfEpNgSAfTeNHeyOc/iyhDBEO0FNwPNtrQVlllFa+nBaFFBv2uTNfweNJekuQyMqrYBSWElz4V4rFPfWyftXRbsSoCalHDbOpVBeu+olAqjqRNEkd1UuCqCcvKbwGoFl7YyMoSW2ZIvT33tz/b41deaueccZodcdQRAo8FMz15JVO5ud8QlTl92gzbYZed7K3nXrXiwhITtLjZwtVUpU+feOVIfrMCNaACgWChpA+YRVzplELrUlUpxx/WV1nv1BlW0NFjd9xzl621zlrzDfrkPyZpJMywoCIZ5e8/LzgiNW79sfmZ2+x5kmu0AwlJ7cUXnrN9dt7dfnfyyVY+dLiNnzJNQIqtu9UapPJObm+1pBhuQprTjA5JMh2dllGjw2asHFuhOjJgVegbhiHF0jHVKZVWtr2urSq3UUss4Tuirrnmmj6ToX9ayEvUBKOO5p3On81fB5Ls73VAZ8BMARhx71qJ2lQwNwH0kobFWChzV//FEJyZcMWhlYjB+HNnLoHJ+AC+yiAaqOfex0+c0eSYiVyY6UW8jJuE+MlqyO/AOgBYBuS5333kd9ZzmES4jxwAA4hBwTv1HcLgXTQQCDOiLVNPbvfXN2HsQqCs/LpELOdgj/PwYTRssZHxGW8wHqRO0kU50f5h2v6dwmTKK9I6oIg0jUbHO8qbckAiB+RdUBDT4Tdl3zR9mtdZEAQC848YMGlHEsfWXizwd41JcTHgiWZEP0QrijptVC5R2XHlN/mF0cCowngPzCIwYfwA+JjNoP5hROEAmnyHKQ9tOEjzQduMXIRP/yzyMFXfg6UFwaQpj1123cU23HCD+caMiBYZ9HsyPaOsL/2WQL86koIWlAD9hBrNkU98aF919Dq496pxfdUllUo1qOZmlaoYunzU7XPVqHINdwA/W7qUqWGuMaLRXr3mQnvm+mvt/HPPskN+d4j1CvTD4K17nyc5mOqahEtHFa7fuvPCYoHYz7bbzj76crw1rLS0SrDQyuT6sklJ1KRVTgBXUdtoZXW1VjGozuJVzC6qsDaptlkF3lBaaQVFMVtsUL1NfOIfdv9fr7FbbrjGttpmazGnbzeRkSbK+vK/XWWvvfSKYszYoMYGGzFyhNU11LvkUsbCK3VKpokNGjzYbZy+OMo7Mg2clM6qr1AscXviycfsoP0OtBMuusxql1xaDc28g8XiRVYlRtWnRh5X/NgXexg0cxNbAE3s+EjOLqkJIJHQmdXEQDQaWpc6taX1rLPTHr77Dttrt53tuGOPn688z0HUjf58HrY0A3KASh6kPWpw3hWNPT58P5CiJ9E1amW6+j/+C4NsdPII3AGpMCML8OfaH/i5BoYCs0BK5h5NkDICMNBc2ttZTwJT6fHBYaRw3nlYCgMJFMk6Yl4BDANjIy0RMHJPMp2UDdoKYAsBHAHEAHWuIZ/RlQ94HvkPfsM7H6fSLe8Ih3IGhImT/FM2QQMJIOz1wG+1NxgFYE//4RvaH20UAPfVtmqnSMjsvcXBPyF/QXolPr4D1AFazCwwEjRL3yOoHCdGID+sT2hpbnGtAUBG2oZJw9xgXtHsP0xwAH0E0DPzqLhYU8JeXTwjnTAHrAq8454BerQNrAtBkwogGg3qzo0omyBvReUflff8kZe30jtY/RjGzW/azK9+/Sv74UYbqf8kcj7nj0ivghDoFy0c6GezvctlMvH3JEHN28j9LQS4Yub4g0B/cmeflRYWWEcqY+O7+tSRzcopcLmq4ri1JrAnksgomVEL150eIXEMram0ptuvsJdvudH+dvH5ttd++/A2eJpJ/X8TVghPMpk1tXfZF82ttlh1uS1Zy6g5labGrcZLo9hvr33tndaptvVJh1kyVmKFKkFfbac/oNQrVpLu1ISATx2zoUQSkfritJ6EAF9SAmq8/AytrbLMRxPtL789xs4+/o928KGHzZdGgtnkg48+ss232tJmTJBkVF5r2ZQkfjEeqRvSKOhs7NcSs8qKMl8kMmL4YjaEaWvllVY9qNa+v94GNnTwUG8AdFL6dFVltT359FO238EHWlX9cDXwIZLCJAWWFVlcHSZeJDUcdVZ5BPgsy+KeKmsc3Gh1jbgGq1F5VdVUq3OFbYOR4Jh3nBBHHt+RMNWexfq67LyD97Ndt9rQTj35dOWIAXuxINVd1BEjNzfCXPTpp5/apZdeqg46xUFCnkPHFKgw04WpizV1NVan9LDfzsiRS/hBMwwQ1tRWzzPs2YgmEXnTfWghuf9zHTfqxOF3rlVG7/r9H4jAZv0O+Y3AmquYie5hnGgRAAk2fhgBg8X4c60DRuoaB9oGmkY0m4vveAcjkRPohWM5GaQMfoJ2gnYTZnE504JxELczkllpooxcOJipIfr/fh8R4E65k//gP1yhUCbhGjn8UgQwEbRfH6PIlQkmJygKB3KtQQwP6R4GAugTBoOZTMmE0fM94xgRg4SRRMBMnivU5gF7gN79K2jCZ4yDo1hpQzBZnjHoDpPy/ZvUpivEXKZMnhy0A6WB8mV8BfMajAipG+Y8ZfKUmWmOSCXp4wo8d81GaeiRxkOanPCeK86B3/Yn2gVrKmi71AtE3e+115627rrrLbDQRJ9XG/ustLRCUmugecc+F1IiVlCC31/YmTsQkmObKusPAv0ZPZJqVKnIbh3qzKVqGMJPaxRYlqqgv2jrsTYkCxWWq1D9CNDnOZJA5z032Lt3X2ennXq8/WSbbb2y8N/U2mHTWtqsRJJqVlIqYj2qbaHetba32/tqADPEbDJqf3FJ4/WSGqyzxbpbmFrVZhOmTbSP3v/UbPhQ2+Lk31phaZV3HDorjbiITiLwTyrsjlTCKgvDCtFJ3Z2qWDpQ0qrUIIeV19iKgwZZ59TpdtY+h9meP93Ozv7LX+ZrwBmJ5eGHH7Xddt/ViuuH2uaHHCvNQY28u92SiR5LdjNm0GF9mCOkprazZTRzgQUiaUnnibavTVhuJYUsipGEVsrqV1Z8SkVWY5o8ZaKlVACZjKQhFVFBNmgoFFZa5TSz7P0+XJkehzZQ6MwB9VeaBrZiaRfFcmnlvU9e6SwliuurN9+wn/9sc9tn3/1cxefEMMwBviWErjCM0KE94jnoyaeelMb1M9vkR5vYqOXH2PT2GdahNliciVlvd681S2IsVJ2kpC1OmTZVbUoMSsx39KjRdsEF51ujtKzI9vz/TRRd/27Wv8NzP5tzf9H7Wf6+iTDjIaQA5Mk+pGbAPZiZ0DqCJB3AHgByZiDnWocvZgyaBnPY2WAwzEAL0mXkH9CBkUwWIGK+AYwAY65h4BIzJ4wjYiCkrF+7Jm/8lD/6Bf75PnIQ/SDqC/0ZQbjyLtxH36BpeJCELQdQ+/Pcla8iv0jtDLrSzsgXjBbJnqnO2M2HDh0i0B/kQA3oY8IDLF1kV9hhJlcYkGfxZ9NUtINZbTWXat9SHO0AcxfxokW0tkgbUTsnXZjXYGicSeGD0p63QOSZumR6J9N/+T56jga5//77uYl0QUGf/qX8vFdeVrFy7tF8tqwc/TNAH8Cd1tNnRzz5oST5tBU59wdYFL6uZQKKIeXYImnQWWsWcE3sFLBJG+gP/Bne64Mlaiute+zf7ZGbL7Phiw214myxpfq6BR9xaxNT6UyKAaiSpXjqr0DfAfo0CgGitAyYQFFSIIX5oqTQ56armfhsoUxaYKJf1UstbT8+4TArqq2wVqQrMRGmx5UJ+EvUEGoFeqOra61LHe2d5qmWlKhfrHeTpcI3FleIiVXYmLo6K0r12Z8P+qOtMmKk3XjjDWoA4SSqb6Li4lK76e+32IH77mV1K6xmB1x3t1U2DFEnE6dSPHR4Cg6zR1bARkfH9MJqxCI1kEcvOM3eeWasrbPhus5kWprbwqZu8pdu7nKGl47rPybmZ4qUW3Usla13Qt1nc41brE2/eBHqQEKNOjLSDfbNICninOTFO6i+SouDxIqlBcQKpV2UWYmkWLf7YyeVVIdUW99Q5wOPTFGLTqtCskJ1B7xeeuklu/fe+233vfawocuOtK5Ul8VUV42VdVZSow5ZoU4tLYSB2RkcLiNmcO+1d9qLDz5jjz/xmC2/wvJeLv91pDL22qC8c3/881/Rlf/5kfutCoye8sApgHcwY0WzXqJnMAvqgAHyD95/37766muXshG22AaFoAFDTIBol8wp/+KLz/0bmAUAyjRMvueeZ2geMBEAmIF4F6JyYE18kINgrm9EbSt6Ft1HRP4Guv7PI+Ib4gjP9E4NnbsorMg/Dn/RGIivEVKbRQAD/GlLaKAwBjQNFoOtvPJKzkhhoHzn4xyYqLwMwvRRNADyPXHCxAHpIv/CkbpaN81S/lEeQz1k7DcH7m/fW+V7C2zeIc365unSkvKNc4/61fx8kBKwyKAPyE/o6LWjnvpIIBmmW3rB59yg8kKrVoOiunkOAHXL3+eS+tslycT1QNXu4DS4tNjGNFbZxDuvsTuvutAqFhtuFYNHW68AG6gqKxLzKFa4hWro3pilOpZXCyhqrRhQqSyxxRvrrGV6q30+tclKB9e63bA0VmbL6t0j115p0z771OpHLWG/POtE6xHATOlo93RSMTTW4ZVVtkxNo4PuB60zlCcxGAFlUmDYI5CtVKNRDXslL15eaw+ce5mVqGPce7fAu6piZiOfGxEHkvQZF11mp/3u97bEWuvZLy6/xcr0XQYzh5cQYc8sLS8wt8mqkdZnE3bTHw6y91970k7+6zm25JJLeqec3t5iNQLie66/xR648yEBaLnF02ElNEyvUGKZlHHPh9QKdQBYnxqhnue6R9C09BQ9Tb/0rb8Q6YakoC6IM6Tj0rLEAGMdGTHLtCUkYVkG8xQMS9/RsXPfxgswH8hvYcztmuwVxEAs9c0GV52pHktkJKWxwCsjySlWbFU1ZVY/rNGq62ttyLChNmLMUpLcFrOn73zYZoybbPeNvd9GjBj2jeX8v04RAHEFaMLPWc/6O38WKtjBiHEBqo/v4tKw0pIiADYGsylz31jOtY7gmJmFaQltnLUBDOgCjExxJfyOTvUvtQvWiACiHpPCJsxg/pLm0RumA2PKYs8t/M0yfWHKCrProjgjhhYxjIj658kla93rf135P4Bu5D+64j+SwumfjB+gvTJ1k/zSnhFamFmFgzmw8huzDfdoGcyKQlMJ421hJTfrFUolAA0csCcd9OeDDj7Ill9++YUA/TKVQe+dxcVlO+Ye5Wp2PumfAfrFyuinLV123DOfWELSO6CfVMYAGYq1uiRugyXpI0lGxLTxad1J+7xdjUnPS/RgUGmRQFUNT+9a773K3rr1Bhv1g41t5V/vb5P7aLgpqyqRhCmum41LtRdgFQosiEl4QZVaRXHcyvV+SmevTezqtVhRzEoL4j77ZHRx1h4750yb+uYbVjNysP3y9BMtMWyQtauhUQloIXWS8JetbVCasvZx2wxrkWQNPPJuUGm5jaystgmdLTY1EU7oqioqt3fvvN+633jfHrj3PqsTULmNeh5EpceUvhPOv9T+dOThtswPN7M9LrzWCpWvjNtEqb7QMGZS7paZTkOzHXb94QfZpx+8Zkede5rVDar3Dsbgc5VU3Vuvvt4+fPcL2+bnv7JWdZ5pUyba5PHjraN5mnXMaLIeZu90qxOpoVLQlJmXHLo67V7pC8xB73KN1M0DSlJWqlhKBZ1V7ZaUFdoev9jTuuuH2CQxxkrBeE9Hp3d4Oi7TWpH4kl0CgC7s0Mzh77Y+dXL1JCtQYygsjdlWO29rdSMarH1GC+qJdXXm7NgKq2XGdB88pjx7W7qtu7nDvrfaKnbbrbf6SstosUyeFo36t7YASrMIYPQ2oP7BK7/Ht/8OfnkSiCsutKlZFD2HZsYkF+7538dDXKtl8DxoEEzXZVpvNyYpMQSYAoyil2neuftZ+3KFMxU6dGUhVXiv9kY77MckPDb9oz+TtyB1M5ieG5PJXTEd4h8GQEp9zK8fkwnloqCQlEQzyybnfPxBDAEmgJkTDcLNSepL5JeZR1dceaWttuqqYZLKzPL5dgoHqKQuVpgH5x4twNciJX45XT5cVNB/d1qHnfLcpwLtjLWrcEhEPcZ8UbXU9oGgz3tW334oZtEroG8sLbSOZNra5GpLpGbefY19ctdNVr/y92z0Ab+1VGmlPkgI1IutTFIq3ztg6QahWNXnhY2pqVuV2NQriUAVU1Eo6VFAVa7wG8QoXr3gLzb5zdesaHC1bXrkoVa30nKWVgPzWlMYy9Q02OCyCvtQQDalt8vNRpg7GgX4o6vrfbyiV9J+k95N7umwgsJi+/ixZ2z62Kft7ttutyVHL+Wq7jxJ0RQXldrlV15rvz/oAFv2Jzvabmddohec/jVvGzV4nFEDzHS22h1HHmDdk76wQ8861sqqK13ygmhof7/8ButNltvJfzrPQTut8nR1VGDb3jLDOlqaBaYzrFmuUwygFzuvOkhYe9BlCTqVfncAtup8GXWYjPKLDblADb60tELV0Gudfd2210mnW8GyK1tdUdxGVrHiUB1CdTnTJq16gLkQRnt3pzU1t1pc6WAm0IcvvGhvPf6wnXDRGbb6Jus4QyiNl1i7mOnUrlbPUwrTgfwWJLOWauqyS8+6wBqq6u2OO+908xHh5+k/iOiruqhbziTvdv403AN+ATgRNHL3ufeRv1mENkx7CxqKT++l3eC4z4G9z1Djme7D7xy48w2MRv3VF4qpjUeTEQgTrdRXKeueqcL0Cx9gl+N0QGYX0eZ940fXWHLaCgP4PrOLDf8SvjYFcxDxkgeYEXb++x+4z763CqCP9jMwb/MmQD+TSp0eLyo6LvdoAb4WiXNtqIJ9dlFAv0Sq+yuT2uy0Fz+zaQLbHhXsIAF3tUCI1AwuL7JKzDv9alvKgAoyY5+2dUuqLrCEvkkIKMrEFZeuKbXXr77IPnzwJqtefClbYv/DLD54mMXSPV4RJQVFViF/VDlo6ANK+kGjIY4mFXSnKpOBY0wxrL/NKClLVZTYaxddYB89/4KV1JXbhpKYh621uiUlhUKA1TI19TYkB/rT9RwzBIC/tJ7DADD50BCJMqGG1SaO88KDj9iH195pN99wg639fQGYl+W8q4FKw+9+++5rK++6p+1wwrmqRGLyHNGOZyPKSkVj46XVNE+bbM8fta81ZDrswFOOtOLyUgdI0lSkMrn6r1dZUcVw+/2xx3njRTqXuKF/kt5RM8W0vCPxTmG75KLG6B1HZQZYT+nosYmqF/1w6ca3FFCnqJMWVa/G2j7hS7v4vNNtg1/uZaVLr2h1CntUXbWnM8o3cUBINmh9X7Qx0GW2fGON1Urtf+Caa+yeS/5iR/7pBNtki02NMxVID+MNM3pbrCMRtC8GnstUXkMLqu2ofQ6ziliZ3S7Qr6mt8g6cp/9titqZt2kc7Y9Hft/vvf5Ciw/3gdxHuJ0n9e+M3+xXPciZC7b+aMAcBxPA/IOwg+TPuAeaw3rrresLRH0m3QIQ+KG+vXssFrsp9yiYsOafMiNzN4tAgDYzXqTiyyUFNK2oRwKS8qKYXHSIw+zEs6TArFPSaFIclgoaImAezBRD6wUxXAovl/RYIvBOSv1PJmMmfLQ++UfxAvAzAt6sbwJm1qoC71J41E9cz7BMSGZ16Z/KZrMwTBexhIBOQMZXsxqDKkTPMG7XiMML8gR0pbZUdZ0VKiBgmXDdv/6VScofVlZlS9Y2ulrZNG2ahxLc3AkghgqKlTeBZXF52FkypCFys4jKJL+f9aRtSrLAamOSoCWBx5l6iTTk3kN8BM1gL5uB0bgc9JG6JalnsImKGSaQOiSF+ECcHJK4zxlX/flAl8JNswleWaWVV9ZIk6i3qrrBNmz4SKscMsy6K+qsKx5m88RLyzzSZjXshBo7YzKeCOJVO4BT9Sb67JOp062ptd1aOjptisAfCamtuVnpxyul7CXrRNekfrD5ZVJyaiC0gXhCXaonZUWlLJRbwCaep/9aCm1c7URtDSEAk1+Q9IPtHwDGYTfvfx+c2q0EtFmuu5+LnuEncv38JnNOfvv0uy/J9hZh5h6za8J00qG21FJL+arbDTf4gW28yaa20UYb21ZbbeMzEumnCwr4/Whi7uq0QD1CZVWXu10k6kPNUScFoBjvw3SD5A7QzuKss4gnnfLMIi76OIAv2LcyMYjlGqqsRkBQKS5YWFJsQ8UIKgqZUaKQ5K8bEBPQD64K58FSbqwCBjq69AMsLFSYmHqSCp9UIIWydqBXYcTiAhb54z0SL8yDQkPSntDVYZ91NPtsnqQAqbJIDEj+ZpLQCUZDnpQiaR5xG9rQ4DuKNjVNzXmaN0UhMbMIplgiqTcaRBpIpBnm9llPxib3wcQKrIS9xQXWXmj6DLBUMCJCZluEpLH/iQMwjgv+PA/8Dg/8t/7NZAyAr8qEDtNYUmCLVRRaXFoN4wzMIOrp6bNmaQB0prbm6daLRAOzUvoqmYetPBBWf2JQbEpXjzXrW4Ca8iJaGBxmJKgQJkMaPKEiBYEqjZYB86VOy0rKfAMt7LzYR2FoecrTP59og5H7FvKOx03Q+iPmg4sYEGNRMJfeHMPAjJNIdIerfmNKWgSarRMsUI/IZFL/FNBvFdjMYIqkioBVXgzItvalfIB2IPEEpjC1u887PL+R+kt10ydgri8TyEvCW2Lxxf0wglapQ90CbykN8hcGioeWl0kaL/L5/0MqyhxMOgVE5YVxq9XzwaWlhr5Aubo2IMeK1rKqakvHwp4kwe6cdSbSluq2SQlJor099nFbs7WpshqkRsEEJnS12wzMD55WUovzqnZOXVhZ4YDGiL4/5/W8yEFXaW3vFKbFrb5xEOjooUVhQvgizeMSZtPETJkBAPPpE4ji/MxeR1Diw2G/T7l9kYHiEMoAipINcRWohoc0GVxgqkWqs25pBj2ZlD9WKVmKvOsd5rXJkycp3/Kn8uTrweWlPq4zME5+VzOFU1pNSgxkUFmp1ZdIg1LGEj1hfximcEapgHhWFpc0TyvSPUQ4PpgrjSJsxkULy1OevvsEXgTMCPe06ej3P5MWCPTTBZmGWUiwkKQ8MFWTiKOZH2UCDsC3tiQM5g4ksCqlzk8nh/imQlK+MNjeGDfJxjc12SrLr+Bz46cx4CjgcxOSQB8ptkQdHymesQKez5AUyMAtialirq3es2MnaeNxoWsJMSsV6MfFDhgC7JKqN7VHQC8AahbnZUpmrxhBmwAPyXXFusFuz5/c3Wmftrf49MSw0CWAdDSnvaiy3A8VYeYKZTk/lTp9xnTVVMzqGgT66CIkEhB2IPZkCyjN2vuVUV2RgFYqJQOprAdws5CyiG8YAId2sPtlUUmp+3fJ278N34dq5j+eE27u6mnGCVxVAV+2Jqy5l9+qO8oNAFZaSQd79nw9caKfvMVCLqSalNzcCMZaxwlCqovG0hJbTMyRdGJK8t1WpSUxh79dzLZL+QrplPYkqT6kMph6ktmUTW6d5oNjLLhhRTPx5ilPeQq0QKAvkU2o42iwSMRUTebrVxbGrEqOWTMpIdK49l4HZ8eeHMmbr9ZlaT9E566UGM/3GbkPJ022qZK2Fx8x0tjKlemA5YUCVYXH7KAiSZVfd3TauI4um9zVaz0KC6m4VN/WiQkwgOtqFoE7qJkVCyDb2ExLGgIz0YmZPTmQQB1gJLniMPk0Mn1Sz5jTviyzeUor9E7hOTDrBf8RqPxiFuGgj3JJrOw/72/xNw8COJklMHHSROFo3Moqq0K4Xj4eKDcevzDeasU8Q3BZKxPwVqVYmCZJX6Afw4al5+xnT/7TMaRgTgFinIBvQlghg7kbHvV77NfcM35P7OwVCKedsTpPyH0QNsUrsBnSMjjDmG0dCqRR4KfEzS25QPsRAN8mxkpbKJHfT5pbvQ6wxzEHmw3uYmL03cmE4uTEIgWmf2gCmOQIk5rCTju5vcl6xdSYO83Ut28q4zzl6X+NFgj0YwWxf5pNH/Dqb85hKuaErj7rSAUQiQiAmqTnmGwA8Up14nJJfXRjxgQSkgKZHsi+GZlEyhYTwMRY5CNQqBbYEVerwKM3N1iM6aFCYQwRoDNHn3AYeGWGD1RYIHBF8heUFNfUWUbPmb6VUTyDy8qlYYRvYAaNbD9QCOPQtz4QHLPhFdVuUsIMNDu0Yd5R3KVlbtdnYHRu4NefXFruS9iMaTN8VsqQmqqctD4nkaZomIdQxUt9SlgqlRLoh90WIwJgObaQsGtqObmsXzPgY3czbwY4qMDLEo3NP2VgHKcyzzJQzrxYefUZTNJ8YmKuDLQzUF8jaR6zXqAQHsyCGVlTuxPW2Zeypm6lTZXLgH2p6rpYwM+qyJjqs4ftLoox8wR9ozfT50wPAtvJG9tJIN2zuVf/fOcpT/+LNHDm2gL1iHi8qHZWx19IUkeuLY7bklWltrgc0lmVJDhUc4AK6Tkiv1NP7hYAAPjFeo8pCGmff5h4ypWhmN4xkyQrKf7ryVNdaxhcWuK7dTJATEhoBhHwY98HTJhBRByAK7OG2ISgQu/crKB3jYMHW2FJidIs5tLFFrMCcwYrBSRI+DAgxg4Wk7RMHG771x+MhXtWyvIbodRBFAlY4FdVU+M7eEKROWZuxDREbNOtrS2WxSQk6dylaRe3Rf0uvSrXVuz5/FCYaEbJnm7lI2XF0iz8BCj+9F4p1QfSAtIJK6+s0G+aAYnEfRtR/mQjJsZZYiWKkHCjtARiJlbchpUVW1agX0j8RUXG9hQJpdFxWJ94jEorv5ulSTV3JXw2lS9i0TNmUS1bW2llYqBs25AV7+iTNteJeQ2mijfORva4YQH607e9PV0+pTSn9uQpT//DJOEpybzHWUT3m28SQM3WtReGULWRhEcI8IcIFHyhjp4h1SEZlgpM6KpRRJ1KLykukzDdwAIuISiAirWnXt8PY2dIhceKtky6z5qmTRWos91DPMz20R/27jZJkK19STGCYDPG5p5RdogLmzyDhmz/AOMBxJDkmSMel1/Ao0egj/QOtAyShF+p+Ph6pCT7iiK2wiUk8iaJVu+wXXs+oozoB79L9a5CIDh16hRj+91vLFG9Y7XpjOnNFuNQbV/8Metdf3JmEL3URSzQmtvafG99loXPrDq9w29aUj75QgvwpC8EDSovzk2xzT3IEeGzr9L4GS2+qKtU8bO3CLurTuzsCgMQSk5RET5V4Kp3H//ARlVIYCEviaSYh259MVa5wlBcENI+Yyr48llVusHcE20TwRkAGcXF4puZZZKnPP2PEX2+L9kHfM628dQCgf6iEp0UgEAKBST7BIxtAgekOyw9DK4i0ZMoumpbb8qmSPoDXGsktSNdMsuHufr1pUW2xuAat1kjmbN0GfBKdnZYXJI+OWXGDXEg0QPYmJPry0qtVOK5A53+K9K3jWUCfIXHoC5z79MZAX5JscVgJLqyT0yyo0sAJOm1vMpqCgWUBSlnNnWS+CMiSMYDGNCd0dvlpiW3b0ek+NBoGJRkOTir8L6pCuKxQh/EbZo+w8pqqqxE4EkcXpD9iJ/NAtKk4uI9ZxTUCTzbxDCgRvYAwSTmHyNpx6yjp1eMk02lYA/+QjQg4G+lrJX4WIHfhs/lKPsW1eu01jZLqRwqqiqVy2C0SwiMM0jnqqMJ476wPgF6gQB88icf2fTPPrWYgJ5tF5D2SfN0lsmLWbOdLucGkFZMcEUqG0ZYulO9Xq4h3sB0K2OY+BSjGP+C5ylPefrvIMzNEok64vH0bAcA/L+CPv2PjopULzy0cW29Nr1XYCwghBkAwKzYpWO39Ehql0MAHFVd5lpASyIZZsUonBHsrMj+O10dM6fmYb8tUsDseU9cyHkO/vpjplCZQATmAtNBW2BKJ9s4lIuhED8Dxh0CfZgDz/VZDjOUZo6q03dlcUAyPO8TWLHBGvKqk78I+WA66YetzdYsaR4A4gMqoVMSdrMSxfa22NTJy7ypwCZOmODHNJZW1FhhUYnwLeTIgU7/CDmh+6nSiDzb+g8c5mykHjFApm+y8RMR5ZInhhWz9h7WL0QncPHmGxMyB+G7LSHtSYwZpssDReVpYGdUyrxCzNIySSsqK9Mv/KjMVdAw01YxsrG33GXtUybbsw89KgbwuU0fN87ap7VYrDjuWhczeD6ZOsO3eWB7W04Mwz5FfEgx/PlAO8mnAnVDG2BvFeyY7GqYpzz9r5KDfizW0dOTDpt/5ej/FfQBCjponzrkhE4BvsABW7tDjgBheGWJQDVm07v7nBkA0qs0VNmIylKfHglYM7d+tJgAq3EBbg5TL9Iz5nBzBmdGQMq+4mzvEOJjEZgkehUAdvzx7d32UXObzWCfCwEz75wcOQSW4gosJoLBYP/3VAtnS3QVa3ETghObtwmAME1FRHyYnVqUhoTAua2v1zpS/TUrMTu5lHAW0w6nTc1rsVVE7MmdTPZaSXm1sYe9pzNKl7swoI1z0NVvABbQ62yZYXGBek1Ng56El7wvEvMoMJVXcThVKMr7/BKxdqiMv2rr8bEEMJ9cpJR51lMwdjJcdTSiTE/FGIuYBeWMj0GljMpIzFJaSInifv0fr9jUCV9b25Tp1tXc7NNZmcc/qrrSta1pHR3W1tVldTUMODPWAjsJ6Q2LxMK4jP+W431rW5v/LmUVcJ7y9D9KQTCKdRQVFS0c6As86VtR/1pICiDJqUpTBA6AFAQwIx3XlsT9YJXpcrXFhbZMXblH2C0QHl1dag2lhbaUwAS7PKaVYmkFmZ4OKxZ4sC0pi4G62zvcdMGHSLyMEbDxGaAPk2iXJN8u6Zx7TDGYfiCwv0hMIQz+yo9AH2uYDxSKmJIZA3AcdMI37Mbp9vwcCJFWgCg6tR/lqi+dcuYR3knjUBzsgRMd3u1gOBfMDTb4jJ/0w4ZQHMHILn5RXBHxC8ZZDCDqR0bVVFuktCreDmkanBfQUN9gVaXl8hm0pFQ2Zq3tPRYr0nclzEbShxEzmxsNfKUwOvrSvgKY8EhpH4AvbahDdeXbUCgd46ZN99XHiw8e4toU+S+IUxY4AfuSox34y+trbdioMZZWvZRWV/m02vY+aVCxrK9GZjk8kj7aHOXLlNzCWFxCQJ+Yu5iql5XKW+VA2JjEorLOU57+V4k+JlJX6ls40G9vb6/XpTYCvIUh+iZTMyd1ov5ju88ZYPSiAPt1d8ZNA0MqSn2gl4FYjkykA9cJnJYXE2Crg2J1bkD7k5Yu+2rSFKutrvH9KwDKdE+PbwdAzsAqZvhUCVgABGaDcKQhUzXLBdhI9YCRk9IGSLNFA7N0HKYFLC6Jk26F2Sswio58I/5aScoV2Pd1D2X4RO+rS5CkAyA2s6EbJqAImGAsvg8N5phQls5O50LJZNomTZ4sf5LL2YKBqaEe1awPuOPMYQ6b52+QlIGRJWJm0jY6ObWnpMgqJTV7A1A4pIsB7/b2Gc44MZnkkj/f5LHzjRyl15cKEj7nHlCGzMVHA5jQ3KraZapliXWl2E2UaZslPttq2BIjrXbE4lY1eIStu8VWVrLkkrbCppv4XHyYZpfKmnJJSiNi3yOmbmHWKdX3NaXVs9LQj8hdZXG5dbZ3SeJnfn9o61HZ5ylP/1ukHlFQ8HldXV1r7oHTfIN+YVVhmcCtJAK4hSG6HpJ+KptycMxmGdBDZZfKr07KfjzL1FXayg0VbiYBlHy3R/05QCqA8nix1ZWW2uTuHpvQ1uWDhY1DB1u1gB/UzfR222BJk1WFpW5/xzbMebvMpulNZXw+PjNvIMC/QkzEpX4BFatBsf0zoMsgMAt7OHqPAUKmG4b5OCH/zO9BSwjPZqdh5dU2rIKzWTG7kN+MMwAWdw2uqLKlGhr1bdjUjZDmBkkAFdM1w3mccauoaxDDyC004gM5wmSMojMt4NVjCcZWrbxz7nBvd7f1tLZaZVWlHyrN4RV8w86fPvXVklZajE0/zE6aSzZmEfH1I7zWlxXZCGlf1BFjLzBzPKKFVau8Ad24mCy565I2w7ayfMiqac+z8rLaOmvahptsZGndx6urrXLoUDEk1mmY1UjTYyC3t6dTmk6fFZaWqB4rFHa5tMEWa5GGV6S6QeIPbTLY9/ukafR2iVEoPZ0dHXq+8EJKnvL0X0Bz9Oz5Bn3BYZUupYsC+pBvtiYwsALJiOq02MiZMdMjSXqVxhJbY3CVL8cfXVNuKwj8OVQF+RHLLStxhTXW1J20TqHcMGbiKD1VAgyOJmNzrT5J+sUKq04SLFsvO8sQOgqDrExxlsuPi5BIve6UKDkGikv0o0QaR7W+xe7crbALxAjYFY7zZrOcLZj7VlgnaZaZPrODCsFh3kCixqyDpgFjgUhHdXGZDaqudWkW+/bcIT/4BfTbBNyFYl4VdfV6RlrCe4a7YVZfJbI20Q+NIUZzBiB1xA8g6eto9zNAfRCUfMAlFB+MtLej1Y90Y/572KZg7umAwle5guJ/XSoBdt182dbrM67QMqgfzHJNkvrbVF4xgTXaSUlZRfhOjuInGTDxvmRCzIi9w/U9mo/CgXewn1KtHIPkbDWbVn36YdcKixW5Lb2d0hzCPv0+dVP5IWzGS9heoreTDaoyPmVzUdtrnvL030bzDfqxVLpScm2/ieILTgAwEnefMD+WQRrMWKckXnazXGNIna09YpBvNVokabVa4miJwG7JmgqBiQmQg2mjmYFaaQqLiykMqyiy7k4BW2WVcZxekQCWwzKaBRR9HPBdkHSwt2TcpX4OR5F4KFQWSCpMtmrwPXhygMksIphSZxKmJNAWOCGrMvUv1ZPwfeIBVHICyBGUz1zpR/wCwLqZBaQfbCvRxzRFxTOlq9OmdXcovdVWkEz73jfzogj0u5iBI4m3nIFMry5mIintwumPuwW6vQI6ssA3cmW8FHGoSFaAyqHMRSXSdkrLBbi8FANTmjra23xbBwZyvUZnz8bsJA8UE2XJlVQwa+ed6V0C3zCQWl0Ycyl/OjN65BiH4dSiAqWdxVmsRmb9QoMk9pnxeZzSrBi8VdrkxeuArbE/b+u0T2a0CcA7PdIips7qD0mfc4nZxqKlt8PLlT/YTlVJudUXVzqjIGzXJkMkecpTnnJE/50vElBUSfUuo5MtLIGPTNcE9JGyAQbswMvXVdl6Q2vtnX+8Ym+8/JJ80slLJQmmfQ+ZkfVVllYH7mB8VvEvVVtui1dJQk0l1ME7bchgmEWJAEYStt77+ZgSGYsE0DUCFGztxYUCp552K5jebBkOBm9rtURzSziSLyYZsSAtkAhpJIuYZUoERAwecqgIR/lxsEHYeIwUsrIX8wYy9+yEhI8ZC5BincCk7k77rLXFPmtrsXGdbTajWKCrtHMeKH7mRoA+2yh0dil9aDhVUrQUJuMgzWJKH/bErTUmRkcaCss84VlpJKVKM4PDPT1ifD19krJLPA+tXe1uQmOOPhJ1R2uHVYr5cBbtt0nDKDfUOwuxfDGUnjHewiydIOGHAfDm3uTM6bA9Dvphh89i9idSeaL1MINqJila/LL/EVtjEBF/07ul4fT2eRgd7R2e75Ics6Bs2RyvO9nr9UR9QbUllTa4rM7KY2IwfQxYhwV7gSl/c/7ylKf/JZpv0C8oiNWqI5Uxe2VRCCmT+e0d6ohdAgi2S/heXZk9cfetdvrhB9krzz0vgC62159/3n+ffsQh9tbTT+rLIGUvUVFpdcWF9mVbt7V0c5xewmensDgL8w7mllJJgpVFxdIEKqwEM4Ry2fHZx/bmbTfb63fcbu/ee7t9NPY+e/+Bh+2rdz7ybZUpChiSA6viYbbPsBppEGImDnqKh3mRDiECnbJYkQ0qrZgDTwAbdtrsTDE7KewiOiPRY1MEwkio7BrZISbDdsStrbONr8xGQdLvsR62SygrtNLqCmU/azNScfukt8CmffmZNf/jCWv/6HXrmvixxdmWIJay6SmmhUoNaJ9uqWS3VdXVKay4tXW3K1QgWmHrv7TUg/raGl8p67t2fgOxNTLMc5SYbZCeFYYcJp5hFcW2jJ53KV8MKKPdYL4rZ2aVyqxAzIC9dyiLdjHNj5vbXZuiXCDMam3SStoTobwIXDKBx8Ngd3tHp9JvVl/XYAmV6fTuNt+CgdEU3sMkGsprrVGOKbs9nd1iaG1eh4zJQN+SvTzl6b+YZjc/QwsA+oUVRf1mqiwM0c2Z5sfZtky149Sr1QfXWcuU8Xb/jdfYZjvuZL/87SHWNHWyXX3emVaUSVh5QcruuPDPNuWzz62+khWZBfZhc4dN6uyz9u6EpNa0JNbKnE2fQeGs78s+sqbcB3A7k0kfSG0bN8mGLLO8rb7b7rbST3ex5X/yM1t+261ssZWXF5YLOjgtXWGzWRhDgkMkIY+pr/VdMQF5ZgRxmIdjlUqNbZt7fGyCnAUCtIhvokA/yMMRBTv6kpU11lha5tI5zG/KZA5S6e9vFvE9Uzo5QzcmSb6knMHtrI1PIOuLQXVOtxn/eMneuvB0++qea238E/cLQONiMCqhWMaWSrepLLqsuq7WzTpRrVHhdezWqfAbamrCSt3waq6EJF4mAB9WVWpft/W65tIuVW1SR58tVl7iC+d6cswQIGfWjc+CEmPrlGYTV1591pHKFRNPc2/Kvmrt9LUQlGV3OmGTpUVhyw/shHIUo9E9G+vVybESu1b56FV7YEEd2kqf2g/TaAdX1FuNpHzaZVz5n9I02dra23y6JpL+vMo3T3n6X6A+CZcDab5BX5J0ySLvWKj+x86M7XLDS2K2akOVVZQU+Qn2TEssX3w5S0hi+/Lj91yC3/+YU+zXJ55pBRWlNv3jd91UML5LUrSYRp00BKkdLn2XcTCHgJ5OHleWAJl4QaGbaHyPHUnIFQ31Fq+SRlA/xOK1dRavqLFSSbqVFYC6L5lycHMBU9jTozjYLqCyplrIlxKApvxAkiCBEi3SetIBLiLuevQMTWbW0wBmw8urbHgFYCtNQtKvOJQfOO6B9ffcjzDvME+9snaYVdYN9ummrOLNpgps8Oo/sKV3+bVVD1vMhq2wqrV8Oc41HStMq6LNJjVNl/QvgFf648oXgIj5B20pJcDNxjPKq4BS+SG/JGFgMnjO+8Uqi2xCe5d1KO6kyvOr1h55TltFUcxBnD11APRulRm0pBhBtxjWjJYWKy4rdfNSkMqz0qoKrCXVY59Kgh/XkbD3prfbZ5LMGdCHWcEcsukChWe2QoMk+GJpDPqcow+JA+s9JrWykgobMWgxG6S69G+QaJQBxkn6pDUE0A+Sfp7y9L9K2UxmDtRfRBRfQBKIsGXuyLJCW6W+yufKs0ipZshIaxwz2p675Wb78OXn7ZkH7rVBQwbboOEjBYySWPVdWV29b2lAxx8qoF5a3zM7BCApLw8bisUKigTK2OHDcn38ZwXW5QL9okENFIAxRx0AByQGFZdbuZgF4Ica5AOdAkdABGYByHnY2HcEmEkBGbtCxnQfzBK98sc2BDOzJ+AiHbPgk2e4sgiAhIthoZdZaysDkUFKnht1dnYI5JM2cuXvWf3QYa7VFBUKrOOSkrMpKxw62BpWWc8mvf+xDVljTTGpQisRrLJXzctfTrLignJrrB9kyQyMSAxK8ZKW5vZmYXa3lRYkHUDZF3+iABjonI2UsAZpYyyYwzRTJObR3scMG9YiFIl5s/CMldJhfQWD9MOljZUVFigNvX5UIzOEmJ4JfybArCXt85dfsY9eftWmNDcr/4x7iJkpLDQs/JCOIWLkVcVFKuNuaSOFYcCZso0VKe5qK+uN2bsvvG7PPfOsg3wB2ozSm+kVxxPzoR7YrydPefrfJQlS8VjYzrcf/f+CvqgsnrUV6kqtsgTJU9K0ALiwotw22HEPpbHdbjrzRGud2ma7HnyImyamj59gw8esaMNXXk2A2WcjqytsVE2Fr4bt7ekVULPcHnNJOoCtOjsXFkS19aYtno0LwwutvHaQNYiR+L73ApD6qnIbVFVkX7zzui9iisdKfKaNcMthB+BJYL5REWXSikRAz8lXABPbNU8XqI3v7vSN1WBKMAbmhrfBGBQGmktYxMw9m8vpW/lDomXBFxoJGgTStKPrXKijrd3TVD1kmMWLYGSkXaA+bZqNu/cOm/DQg1ZaWWLVyy5tDcuvLg1AgKewehM91jFjimWL4yrDOoFxAGf/XvEhRZMWNLdJ7d02tStpU7r6bHIHTDQQyWLLi66+tJtz4oyX6GGJ0u6An0j7GAjgismOLS2Yu1+lb5oTKeuQVpSQVlZSKaapb5yoHtV/XAzrvcceshevudZmfPqJT62lIokTB2tg+2um8k6R5B4vKVS+FW9ppXU3ddjYv99tN156tT1w/4P23kcfWXtPp0pTgetfZ3eX8pfyMR7fc+ifSAgFLGZjhhlahK+mzlOevrPkJs9puR8z6f+91TLQVyfAZxZMWn/8TiV7bdgyq9qBJ/3Z1t10YxsyepRN+OJre/3FF+x7a6xs2x10mFXW1NmoqlIbUclpVkHNZ9GObyqkv7RAx8cbCFedvrWvjyxbWoI7J2x1T51sHwkkW959x5pefcUmPfecvXrvffbCrbdbd2urQEWg6nADAdgZSbh9bq7xNWQwAjEWwHOGNIhWgDWdtM/aW2xSV4dA0WxST5tN7mpVnhBrQ0gB1DEHoV3wQ1pHaUkwPYgRzPQwBxX4HjLwjYr6Gs+jHySTLJLkW2bVKofulx+ySa8+IyYj+VnAZ+w8KY7X2d1tvc2TLV5WYOVikoInY6tp1AzKndXFbcm4zUgV+9iInyWseLpTaR9k1a2DKOYxngXNBRNRzIZUsMNoWG+BDZ/9dtgltaG0yDfBgwmjFSTYxbM34WMRYT0EZUudF9gyG21uG++9t9UMqrRPX3nCPrr/Lsu0tyttKhNnlFlr0veYixLSMkg72zUUJbMC/Dssniiwg35/uO11zKG20U+3sIRCTbGLqtLTxqwl1VNJcYnVSTsMNK8ynj/CbFhSXGrt7R027suv5MZZWyvpjTkDQMucG/F8Xu++jfxbF2AW7vs8/W8T7Sasf8lOzz2aSQsC+ovWc0Rheh5bJIe91ZnCx547mGS6m5vs3ssusecfe9KmNbfYc089YZefc6ZddeF5EvC7rYgFSpIIGSgd38HAH1qCAEt9gswxP58kZtT5uyQdwgTIHLN5SHhKfhPJHl3jlimpsBJm5tTWWuMSS1qp2/UTikPgSCejw6lDs4VCq8CHzsdK3bqScgfAMD8/rMjtSWZ8u+ApnR02tbfDz+N18nDChavzo1zYceUlXlLsg7nhWfgkoqjCpjVN1Y+41TYO1jPlUanIFvRhK7KiMctYQePiNnSdrWzkZttacUO9ZZX3bEGRgK/PetuSVlVSZlVVFSrvImlGJa69kJeMGGKyNykeUWy1YkCcS9BYXuxTMCd2SlOhwPQfwO6ke54x5sGeOFObp1kBM2j0moVYCtIPxSHdLdIKuvSiVPVj8ltcVu55VswKiHJV+atueru6xRAqraqmwaZ/+Il1NDVJCwD08YaWlbZuaQymvBTpeYHaCqa1UaMWt47uDvv4k4+srX2GygTGj/4lNiVtrK8zrMZljKeqksNtFp7ID1OBm9UeL7/8ctt1191sh+23tx122FH3u9rRRx9j77z9rp/D6/UYkW59VhRpwvV/9y3EWAQMhj6CPsjCPNLAeNY3hYMWQpzBhe1D8L8AUefpv4wyAlxp6CxLn43mG/QFQouuK6sBZoTSzDIZWl7q0yJ7UuyBXmRvPTXWPnj7H7anJLiTz/uLHXP62XboscdZ14wWe/rO2106ndjdY5+2dDswCWs5Ecbn5tMp+pDIJTlnJf2z/J5ZOMBkT1/aunrFYEaOsrV/vpsNWnFlG7rSSrbMmmvZihv90DbZ7RdWWT/UV2/6XjTqPOAOIEKPYbonUn4MiVeR0pXDE6ZtFlpdWYWlJSZPS3bbUlV1DqJuSiEUkFL/OJcWZtHex9kAJpBQBxbn6OZkK4GjuqaeziI6K0xs4vgJVqTw4w1DfYZMuZ6XyPVOmGhTxt5j6emTre2dJ+zLR++1bB8SOuEo131dlhTjK1ZaykvLLaW0sw2Cg4bymFJeUyqvsvISG15dYktUl/tYC6CfkHTtM2lUNyWSYstLy6xc0npVZYWYY4UP5L7y0APWOqPJmoXJaAODxTSw66M1TJYjHQXShhiMx7wEWDNOAhClu3rtHUn2L91yvTV98YVVjVja1jrgIGscvZSvegYm3QYlyqpt+E6kxUV6VmgZ8YT9DjzAVlt9VTv36FPs7AOPtYkff2XV5dWgHgf3+4HoMMzqqiqr5ShIr83Zy3d+yLfgEJg//NDDtvPPf26/+90f7NFHH7VPPv3UvvxinL3wwkt23nnn2S4772oPPPDgTODHsUnfvffea4cccohdfPHF1iuN59s2f8N8VlJcZi0zWu22226z00491Y4/4Xg744zT7dqrr7MPP/zIgR+zVX8iPsLu6AiH7aCBdHX2+E6ztOLCeLGHCyPx+p8PivKRp/9c8vorULdOZd/OPZpJ8w36CmRY7nbhSeDHYN+SNWFDtT4QVR0EgOmR6lxcUW51I5awIjVSAGalNdayzX6yvTV9Pd76utpseu7AlariQlf3AX1mhpSWlQjwBWoAmxCrL7fLZroAuzO7QfZaeVWZjVhicRtcVW5Dqytd8mUFb9u0KdbWMl2YgXTNwp8AEoAZ4FwrabFQgANTSXR2OzC2p5A+Y1YtcPriheftvZdeVvq6rKaUufRMUSwWwAGySMiScVUBUwXwH7ROtw4GRBVuVnnGfOOdc0D/ojyYpTN50kQrKC+37opGa04KGApTfpg8g7iZrMBV8RWVDbP6kctYrIgpnRkBQ4E1phIC1w4rVxmWlrOXvSoacZyw9cfgeVL5KJMUjgze3Nvnq2gBXPLKgG1PT4e9+vKL9sj999ijY++2h+69zx5+8GF775WXrW3yVOvLhqMoB5UVuQloMlsqq/wpP8C9W4w3I+YytLHRtSJMO2h0HZMnWdu4z2y5VdewdXfa2YYvu7RlikpcA6Mcsio3eGaVGDkLqLt6sOmXWXFhCXzDXnn+ZXvm0cetrrHe1tt0Y6tvGOxanTdy1RmLudj3h7N/K6urFCsMeEFIQoik5e6uHjvttNNtzz33smeffc4GD260Qw49xG67/Ta7Xe6mm/5uf/3rhR7PgQceKOAf698BwH3SEG+5+Ra77LLL7e6777HeHs5NGFDJOaJ90B5SEij+9rfLbedddrGDDjzITj/9DDv7rHME/CfagQcdKO1iBzv11NNsohg+Qg6ENopWc8EFF9qOO+5ku+8uTUT+dtppJ9vjF3vYAfvtb7//3eF2zjln20svveTaA2l0M+g8yJmTXocJEfNmVOQH0xZmNOo7T99FKkipjibnfsyk+a2tAklPVbn7hSeBIGDKvGuW3TNYJ3ilr1qDJL5srMraOlg5Sv8tsLa2Vnv3vbessnGQr9ClMbKB2uICcLZB7uvudpDH5hpTg6ahptOSFhM9VqnGHcsWux26tFCSX7FAdsIkm/TyczZu7L324g032FPXXGkv3nW7dTQ3yZ++VWfABEVELFhqFGDWCzjpr5gnWro6rZnzV5WPWqWHvTTHf/S5vXDtHTb2vMvsnqtvsHGvv2Xplk5pBMVKc9gPCMAj35hLGJz06aUlRdYpzYVtgwHi/oRW0NHeaU1NTVZRVW1VtdU2qTttn3UV6pte++TuG31getSu+1rpEqPt6+cftVTXVEnEBTa6UgyxvdW6BPpVtbVWjqag8KolsZMzOitSPmBRVlpqnQL7pq6wMMpBROmkbKdPm2EP3DvWnn7iCXtBoPeqGNuzTz9nN990q7W2Nll9VYUNKVUexISn9agOQ9J9MzcOpG9pbha4ZHwHVC8/RQ6YJ4XcRarPGdPa7bmbr7N7Tz3a3rvxBmeabNmACSqY0krdXJXoavdptcyi6uzosgvPOd/ee/UD2/PQA2z7g6SlDaoS8xeoKvy08tTZ0R2YRmWVmJryTONaAGIWEGa3c/90rqTssyRBd9huu+1md955p4Pn1lttbT/abDPbdttt7eCDf+vPN9vsR/bII4+oLlNuZmFBXWtLq5d1Y2NDEErmCrRZK1E+W1va7JhjjrGjjjrann76ad8cb5nllrVNN93ENlh/A9dYvvxyXI4J7W2ff/aZCyTeKsXMOQ/41VdftbfffsfXrCAMffzJJ/bY44/bNdderbD/aNtt9zMxjVP9tLYwlXXO9PAcjeGkk062Qw851CZPnJzzOzsB8sRx/30PeL5ZFU868vTdI7XBOTB+vkBfDVaYkEVXXmQC/JCAmyT9TBOAgQaZVK8tu8E6tsMfT7HBw0ZYKi0glJ8eSVsNi4+yNbf6mWUKOIQ7Y6Nry3zRFeDcC1Bkkt4w2YwrI9BgNWpawEwbRMKsFdjVFpVZXAwgIYmWDX67Jen31NW6VtEwbKTC4SnQjLSvghIjqpOYOVzAwQ6VYZpmylpamgTaCSsrLLUqxdUriXiNXXawLX53kA0ZuYS98+Rz9vJtd9hjF1xqL195s3300LPWJ1U7zF5xzuH5RULigI+url43KwGK/Yl6apMW0NLaanU1tVZfXuwLwVqThdI0xERYmKT0lwnwB620gpUqPy4GZ2AfBdY8daofDl5XV+cMBnNHQgDqzEXxpwXUYBBaAAfWsGVFiBeDGHsX9dhwlc2xJ59gJ511rh170ml2+HHH2C6//b1tttseVltfI4ZYau19aWvzLQ/8cy9zxmxg6H1iPIBetcqwnNF6RZFWXS02Zmlbf+edbYmVlrGUNLclV1vTvrft5lbGuIrPcCKwmDSHbps4o0USd5dV1LCXvlmF4tz/9wfZCt9fxe6+6Wa74/KrrEXAVKbyhIoLxOgZBxDqA/hhX6E5wW3epLqRRnHvfffaJZdeKnArsOOOO9YuveRiW2ONNf13oq9brscSEix6dT9s+GJ24YUX2rHH/lH1HDQ71lYwrkT+mVmGnd0LYADxHM3kyCOO8DED9lracccd7MorrrBbbrlF2sTNduutt9ill15iW221lTO+Z5991v74x2OtXUIBDIa2xLtB0qhGjhxhF138V7v//vsExg87IN999112xRV/syWk5Z5++pl2ySWXiOGjGc3e9f13NmZnnXmW/elPf1J6/mZvvP6G4pjdnER5skjzk48/sUMP+52Pbzz8yKO+ij5P/xk0X6Avimcs08Dci0UhgAawntrZZ1+1d/sWy/F4qXVLKnru9r9bCeegVlX6GbYlkuhr6+pt8MilEUEEdPo+w/x4wAN4jlmip1tgblYiqSeJSUFAjC0+IUmLYw/p/EiNhQVFViRAGDFmlK3wgx/aiHV/aCM3+pE1rr+xrfTDH1ttwyAHRlaJIrPWSAqvKS22BoFMZYUAVWHTgZFGGY+oExNhSiiDySwMa1hulI360Xq21jab2W7HHWkrbbSuTX3rTXv3gScs3cfpWCHvxcpXuRzTLuPSAtj0jBlBmL36E+A8o3mGA3+xJLfuWIklFFdPtsfiFaW29Obb2LS3X7MPrvyLjXvyMRu65kZWWDlYYG42uS9jLdOnu5RcLyDAdMBulhzPyKB2pwCLcAFqZta09rCfkCIlgbrC4Ma39/lUTezMbl/XtV3SZEsya5X1jZZiszNJjGxMR7l4muWNMw98bx3VT6qz3QchOdxmqdpwCpZQ0RKSJF+/6wH78PmXba3tf2br/2JPG7HMis60PQkKj9rtU91Nmjrd2jt7rbSxzgrE6PXa1t9kfTv41N/ZvsccakNHjbKUpOty1Qc0qKxWoB90jjJ25VTev8mUMZDQFNkk7vZbb7dmaSp7772X/e53v3PmCNDTRrx2lEZ3pLMvIcZaZI2DGkMgeg7gt0tDQCLGnMJ1bsmgfG666Sa75dbbaKp20EEH2aWXXeomnpVWXMHq6mttyJDBktK3t8suu8w22WQTX3n+2GOP25NPPulMg34wYcIEFxDIK88QVIYuNsSWW34Z/2avvfZ2sF988ZF23bXX2fgJ471s+hPjBffee49dd931NmbMGKuqqrI777rLOlWPvugvR+SZ//1ISrUDxovC+EFoB3n67tP8gn6hGnw96vqiEB1lsqTbce0cyh1s3gBgt6TCj58Ya68/dKc9fPvddtt119k9t9xsD99/t9167sn21esvuMSaSsfsSzGLz9u73FYftkVgcKtYoC+skdRTlJG0L8DCRIQZiYVC5UUcFpK1tqaJ9vlr/7DxkpamvfW8TXj3VesSuBahOagoWGjFxl/1ks7oQAx+1lXX6I0atICsT5rJYAEMRinm4FcXSQuQlJwWIBSXKW1ffGFPP/CwTR4/xUb9ZDPb9A/7WEV9nTqH5CNJ0eWAoBwSI+sMujs7HGQGCF2iAmua2mTtbe1WJOlOCrnyE7dpkuS71MEGr7elrXbUebbULvvaiE23lIZD5hkQjvt5ue0qT1+NK9DALgujBfCb1YFZjzB9RpsVidmWV9f6DqDALAysUn4bS+PGRmdshOdApfyRvKzSXSCJfeRiw23ZNdcTKIt5uQe9k6sR4LMHvh8fqbpNKg1Fqg8k7j4xB+z9MTGQNx54wN6UY1xi3Pvv2Qu332Ljnnten4TN2/gr0PeYk9tbZvi8+8FDhlh5aYV9+t7Hdvetd9qLT7xg4z75yhpq6m3Y4GGeb3ZEZb5+u/xTfvUSGJCCA1DPHwHQH0uCfe31111Lwj6ORgaTgxisZVC0uKhEYZfOHCDtP7MGEJ4+bZo1s/ZDDLBIwks4lH521Ad0J06aaFdeeZUfAHTOn86xU045yeN1TULMhMH8lBy/h6gMfv/731l1dbWv1L5OfaS7Oxx8zx5ObNmBaY7KYEwjpTrEBJOQ0IGwtuSSS1ptba2vWOZ5f8I8OmPGDDvv3D8rzG43A6288kr24IMPhQHk+EApXm0C5q7cUsac2ZCn/xyaL9BXgyhUS6rzRrUIRMOf2tXn0jTb53JcYcb6JElVWlGpOmm8xOpHLmGLjx5jgwYPCfZw+WNglCX6zCdn2b/v5kijlhrNiVuYd8rUudhoDUI4xbRDu2QxFFs9qF3bBy+9KNB/yzrGT7SP73vAOr/43D548UV768knrJCSkN9yMQDJZw7qnX1Jq1CH9PECNfBkb8JXEbO6trqIMQbWGxRYd1OzffTEy/bF2x/58YSr77CZrbzVZlYzcpiKTeE67tAhxejolLpC2NYxOdF5BtLkKVPUYZNWWFFlaQEuH1L6MKIJLz9tnz9ys7W+/5pNfepem/Hea2KeSnOhNBuFne5p84plBgtjFW5G6OlyICktKpcW0eUHrXPuLNNPYcC1ZUU2qrbCQQv4jZXE7f2337PTjz7W/nTs4Xb5aUfYI3/7qz133z02ctQYidLlPq2SlONYRMZiLbAtI5DvE4MpLSl1k9tn0uTwy+ro5Tfc0Lb5/eG27Kab2uBRy9moxUfbssMHG9srM/4yq0lmrbe9XQH32tA6pVPhUJbtbR32yG0P2suPPm8P3X2vvfHiKw7GPg4iEOzu7HbJuqGh3kF8QYjppJxJ3CLArqurtZGSjFnzAQHSDz/yiB122KF25FFH2WmnneoDueeff76dccYZ9s7b73g5QwAoZinSAePzwdEBFJPm+dqrr/t3a621lu23/76+k2hSGuTcKJlK2Kqrrmbrr7++/waMx0+Y6PczpJUA+ph/qgTAmGQYYIUhwZhgiswm+uSTT2zFFVawoUOHiKHM0toZ4L311lvt1ddek2awsW266Y9s+eVXcGby+OOPB+Y/G4VxIRgLeStFi8vTd5DmqDinqId9IzU0NEjzLaxdEFV5IAEMSJx0/mp1II4ZZLkS9vzymgbbdO9DbbVttrVhq6xsK629nm0oUFh/s81t84OOscVXXVsNLKHUSlpUx4RhYK1FSpYOolbLLpAlfvhGTyxhJUJwDi5hf5xSgaHkLUUet+rKaltp4w1t2S1+bDXDlrJtdtjRVvj+Gtbd1moFAixOzgqyJh2BIwB7bFwP8Sr1ApVS5YJ5+BmQW78LilLWLmnt5Vvv9xlHWx2yj62yzY+tuLJGnTfls0ooMjQaKqBUaWJrYsrRB4zDP4U6J+i3Nrf4NSUJt1dgwk6XlmL+dbHVLTnG6scsa+UNg32+e5zTr2Iwq7QNVVzpLgbWTBIYs1fMprU1u/lkiKRItkeY3jzdB4cry8tsWGWxLV5TZqPkPG/yX1CQ8gHjYSOH2857/8pGjFnRvnzvK1t+1RWtK5uwqROnWFJMsb8M0Km8MrOKssokeyzZ2eba2aTupHVI06EMGKKtX3yUDV1lVVv8e6vb6PXWtdpRi9u4D962FQbXqv6QLcTcVUZMnS1O9KrKMzZI6cbwtvTqK9gOv97Zll1hKVtv4w1srY02NLa7ZkuMuNLTJSm/tSeYI5CIad4L1maZSRNm4DDNsnlGiwM3jJ0B4b/f8HefKXPun86zE44/0adxHnnkUXbsscfb1VdfO5PJMCsLQOQ7pr3Oa5Dz6/FfCcyTNnjwYPfXH4gHEuXCIO3WW2/l6cP89MknH/u7qRIQiAuQxlz0wgvP2Usvv2xPPfWU3XXXXXbSSSfZiSec6Ok76KADrVYaUhQXWkhT0xS7/vrrPe977723axs/2OgHLsXffvsdNrVp6hwDupgImaXEN6UlzCaaex7z9O8jaYppCTBzdID5An2R2lSsKMDhwhO2+MEVAq3SYj9ZyU+dUmeVGGcjVllBv8061dE4/SiNJC8hq2GJUW4iwauavlKQtsXY30VA39PV6o0O0CxWGFWlpX54OdMWATBm43AoOht4ZVIxK6mptd5Eh1VXIPkX+SIhDuUuq5U0rXumk7IfPEitL5wpMbUSWy/Rp+SnI8VKX5o44WYkiZfaatttbt/f5af2YzGqEWJgnh5JyiUV0kJK5a+AsYW4DS5jwJU5+JJ66XS6H0gOMMojnQoqEgNxf/Ifj0sTKe217mnjbcZHX1iHOnvjMitZ5RKjLa58jy4RsMeSLmXGiwutvLLcnnvtJXvgkbH27COP2wdvv6ugYm5WYsojZcDJZIPLS5QbtlnIWg3pVn4psyGSCL+//vetQpL2yOXG2FqbbGEb/nQnW36Nta3Yy3ZW+rmldpC4KyQdp2FGChezGznyfAn8333iYXvs8r/Y45f81R6/+Hx74m9/s46vJllKAbQJ5F0Vkt8RlVVmSiflViWpG5b27nvv2OUXXGyvPvuitLkwgFwpbcU3axPQMxuKvANks1bjzj9hFhk+fLhL+e3SMr744rNQz8or2tkBv9nfzjzzDB/c/eWvfmkbbLCerbTSSn4yGf4xxUCcdgZIY8bjXSilgX0naz3d4QzfMJ12VlnOm7I2YuTImWarHiZCiNhVFFCeOnWqM6EddtjJfrbdDrb99jvY7r/4hdJ8pgsA5/35T7aVmAZjPBGhnTz00MM+82ellVa2dcWIiWe11VZzk9Jnn31mjz/2mGsPsyjrC9aYxsz39I88fbeI/iZKqJ3MAdrzC/rQHB8vECkNLkXKTe1m4TwzNQQ1BSXWq04y9uK/2KN/+7M9evl5dsVJh9tl551td1x1uT160Sn22T9eEEAVS9oqsGGSTmskQX7Z0mUz2toF7mGTNbJSUSpVVn6ELb4ZGFMkpwoEegXUzEsZLtV28THLW5XAf+2ttrSsGEPdoMVsrR9va73q1N3MRFEHV4BKqJiJOlZpWYXFiisFiAIy2IDCBMQw1WSlPZRW6F1vrzW9+Ja9/sDj9uqDj9jbDzxsb975iL1x61ib+M6HXspDyiukfRTb5x0t9nnbDAcsOi4DYQMLFqYQnapVUVElQGMBm+7FzJpfed4+ue0q65v0sTW99KRNev1VZ1wjS7I2vCwuyTdtSQEuh773phNWUVVhna0dVirNaskRS4iRiukkMtbQ2Oj2fmXD6wWGHhPowZgzJqlT6Zr09Vf2+cef2rRJ4y2T7rG4mF48XqzyYFO1QqsQ0NKkcOVKWymJFIBlujst2dEpsK7xPY6QkilWpP1GgepS3/ueDV9+JRstN0Rpj4lZoSWwyR2FMbK60hrEtKZPn26FYkIVYsoMzj987wM24fPx9qOf/sxeeekV++TVd22F5VZwjY7y7OrtsK6eTjcrDR48yMtvQQhgHzSIWTCLu237ueeecyBH2qeu1ltvPQfVE0443i6++CK788677IAD9ncbOTuZhooEEJvdP+aioHGoxfi72Smabz9u3Fduovl28BRjbJWE3dfnzGSkGADxYeMnPmYKRfsNlaiPMGMHc05xcZHyNcjWWef7ikPaFJUuglFgirrhhhv99447bi+tvlF5TtqI4cNs2WWW8UHpG2+8Uf5UF/KfAxObNm3aTPNOsO/PJYN5+rcRbVaV1ZRoYDrb7KQ3/z/kNnEB5ri2Ht8bxXe2pJ0IXNO9XcbuiD/aZR9b6fvr20dvvOk2xXXWXc/3ZOlSg2MwaVAlg2JmH8/osnGtPdbe0eVSD/voA1qlZZwgJfBShn37BfW0PknubEnMtMmkOstXr75hr999n338/BP26HXX2UNXXGafv/2WOgISHZYiNWr9Q9ZncLRBqm6Nb3GQ1k+BvsApNHskObPuljb76PHnbMKbb9vz9z9sz9x6j2U6euWn0NonTrL3pWJXxotsZFWtfdXeal9Leu1UZykuL1d6Er6TJtJxRKSdTt3mm8Cp1Hw7ZvbGyVqtQKHt/c9syDKr2PL7/cFWOfgoK60usY5PP/YppsA1HTbFwSvSfLpSCXXUIp+Pn1UZlVVWWwnbMSQl0UvFB2Rce9M/UoDC39StNiIwf+fdN+yk44+z4474o73w5LP2xcef2QUnHGcPX/c3m/L1l0KMmPVSxvpD6+IwHEKhvNtVJiZpsrSiPGhLAWNEBVY3dLgNk0S54kYb2Pa77GobbLGVVY0YLg2LsApsqLSTEWJU2LbbJQwA+DUMbmaStt0vd7IDTv69bbTrj23M2svbRptsbEuNHi2Js881ARZU9SQSPnOH/fcDO5t/YqICx0sOHTLYQZSBzBdeeEGaI/ZxtnZm8VnS21iFmH2tmBqLnqivFZZf3sua8m9hq2g1JiR4ZsGE0p2TVlppRQdp5tg/8tBDatuzz6iJiG5C/MyYue+++5whLbP0GFt22WV9oLZbTB7Gs8IKy9s111xtN9x4vd12+612991321133WknnniCffjhh/ab3xxokyZNlFbMGBHVXGRPP/2M52EZAfz222+vxzCorJhVrW0pwQhN+s0337R/KI2RtA8jnDq1ycuIGV5hSnKevkvEmGZhLNY8zIb9+0AfAhDYoItI3dYqsMMMqqdWKNAqqx9sRdWNVlJWZaNWWNFWXWcdqx6ymMUFWtikewW4XwvoE+p4cUtasrc7zINGQpI0CXaizRSrIQ4rlzRK4xZFsnQy0WfdqR6rqK+2zvHjbMmRQ20xdfDpE790ZlIo8CpXI/dupvQhwbJLZPVgAaTS3ccRfpKqGBgjMhY4ldc12vd/tZvtcPShttWeu1j96GG29s5b25q7/MSW3WxDKxYzWSxWZlN7O21yb7vbn5n9UVhZ4QOrrZLwvBpCEl2SSnCSVAumK6awVuiV/mLsvGM2arufWFKg+u7Zx9qnN1xqpSOWtsVX38AKmXuvcDICwESy16eEItW9++7bVlNcbt0z2m381+OtQYyRQT8WfVEFEWF3ZlVum8ook8zY4ksva78//iQ74YxT7KTzzrM/nn62bbzFD6UBSNuY0qSwlSZ9j4mHE7SQ0pOYyPRwmph0X6LXqsqrVDeBIcNg2Fjv5Xtvtgf/co49dO45dsXxR9qLTzxmw4YvqXozP+pxhMobJsiYSEIaA+cBVMn1CFgnfPW1cSZyqqvDfvijTWzZlZe3ttx6AAYxeiUIZLozAqwqq5U21y9780VoJOVl5bb1NttYjSR0BnVZHcuirE8++dR6ujkyU3lU+UycOMHOOP10u+fe+2yppZayjTba2MPATMj2GhAdj9lLUCQhR8QAMXP/v//977sp74IL/2qvvfaaD7wyMI1UjRTtNnM9QxM455xzXLvA5v7znXcWw2jwusTRn4hrHYW32Y9+bOusvY4k/ZE2YuRwO/zwI+2Pfzzaw//73/+ujMYkRBXZ5MkT7W9/+5u36XXU1xobGnyKJoO00Nprr22N0gjbpFGPfWCsa6Wkia2sp06dEvowbAITbZ6+Y+RjURzYEQZv+tH8gv4iMwfaPDZz9mJnqX2hgLlCDVrytfW0M92swFeUIrGkcpuGhf1wiq1bja5XYN2GkJVhxowkVACmt9dnPAAoyHRIHrRDBgHrBHpFzFyRFMLJWQmBRnXjEFv1R1vZmuuta431Q2zUiqvYclJ5i0sqHFDr9Q0Dv4A9CUb25EBuVrZiiuJwX0w5PvBKQycyPS6UH8xCDYMbLS7wbZnQJMmaw0rSVllaZR0CsPHtbVaQpoPoG4VdXF5snZKGZ7QA+sQXLkj6pJWzcWPSYmqrKq0wjUReqI6asb4mAWrHVOscN86SU8db3RLLmlU2WFIggpqdSnRZWpJgIaYupbG9ucVaxGwallzMBjVKa5GUmk51W3VNVc7sQmYBPLMuARpMkymTmLZKBAxMTayXyr/0MsvbZptvbT/f7wBbZvXvWaYv7WsOGJhuTYRtGDoABTSV3Hm8yw4fblUqU+KgbopKym3VLbe1DX+1ty39/Q2tVOleb6stbMRyyyp31Fuh6lvtQC6Fea5HjKO6XIy31DI9KXv89gft3uvusNuuvc2uv/hKu/bKq2za5CkuEGTiWetQvAz41wjwkbCjvM0v4Rsp9ic/+Yn9dLufelvE9HLmmWfZzjvvYvvsvY8deughcofa7rvvbmeddY4PZu6//36+HxCLzzB5MK4AwUiZTsxYQbRTZ3DsRhrGHXbe+eee1nfffdf36rnqyivsvffe90HkhMB1+rRme/SRhxX3vnbuuedK0Ejbfvvta3vssYenmAVdrN6GqZBepH4WN/b29Xj/4Rn+fvzjzd3k9fzzL1iX2gcCwVNPPSMt4zUfIEbbYOXxz3++s6572L777usMgSIE6N968y1rapqqdBeKqfW4WQii73HOcp6+i1TQrHYxh7o7X2CuhrMk+Oe9YhGIdTPsTFkmsbq+pNSPHOyTOlzR2GDLrL2+FUoiZc7zoCXGhIPA1ZA32fZnNnq1NbzxYiLKxsQIMCeIQcRSvVKx69SxchK9OgRJRFIKErvUawdxLPr6VsD41qMP252XX2ZfTppgzz3whL364ONWLFU9Ln+kazYSADJOUFNXaxk17pQkfbYLlggX3qv0YsUpywpUH7/jPrv5ihuss6ndPnjqZUu3ttrENz+wdHmZTcv0GYvL2HgtqZukmF6RJHgWg01talJAGDZCmFzJa48k5bhAv7hCkj5jH7FSSzVNsbev+LMVjxhlKx30BytafDl757q/WefXn8sv2ofKV8wS0K8tZ3dNMQv1WswfFQLc9unNYhgCiN6UVaijI4GriPUd12COwCzFwri3X3zeTjnmKDv9xGPtuN8fasccerCdecKJdstFf7ZPJDFmkKzFeHvR3kAGBcQgOGfjxhICFf3N0OMmAEZxEHais8umSmLukqbQIWYXU3kzE6tSWk8302OLYN5ZH1tJCsx6uzusblCDm/AKlZf1f7CR/ViazhY//Yn94Ecb2/fWXt1Kq8o9/kKVUaKrx00wNdU1Vl5RrmJd8AZLGwKEAXrAtaSkyNi6APPIffff74uXrrrqKt+Ph4VShxzyW4H+AV57lDVSNzZ9oiasa665xsH8zDPO9O8efPBBX1z11NNPu2mPPXN++cs9nFlgRmHMYJdddhXw7u5Mhvvdf7GH3XPPPZ6uI444QlL7H31BGMR2GVPVLgB9TEVoOWyyVirmQrnhaBi8A9zZ2oR9qjAVsRiLvDVIwsdk9Nrrb9gLL7xoD4wda1deKaZ67XU+QA3jmjBxvH322aceVpfqsbWViQYFPnaA+TBP3z3KZgvGcQm/ZtF8gX5BYUG1t6pFID7Hll+ljj1EjYQVs72SgBgYLVMnHbnCMtbV3GQNI0baFvv/xlXNtKS9FVde0casuJKrzfQkfW5j6susIt1jnQKwoUOGhQEm5Y3ZOKzARVrj9KhadQxmpDCW4Oahrg5v8Otsu5Nt9YffWXpQnQ0dtaTt9LNtXWL1veRzuaSkuK+UVFYsBpUSmDE9kNOzIj/YMjMC0JfvGGtvvPQP22jbze2gU/9omc6E3XfqxW6iWfaH33d7elyux1Iu3S9ZU28rDV/CJW2m2SEVK9kzq6dXkhQDufGyYsuW1OgrBhMTbj4pr6qRFF9hhdJalt5hDwn5JfI7XeBbLKaiwuntFPB0W5kAacRii9kyK65oK6y8si0xain9HqHOO0nhpK1UTCFabOeMRpoWq3CZOcQy54aGWttKAHvUqafaciusaEOHDbPl113PPn3nXfv8nX9YoiCt+gtl5MWhci6VdtNYImbb2+O/pwi42Yo5mHxVN2J2JRVMTUx5WpZabhmbMG68fTJhonUL9EpVuRyc/mFzm01qmmZ93V1WpToCQCsrq2xzaQVDhg+x2sE1NmTUMFtbGhszTNgqmjx0dfZKmyzwwVOmQEYDlgtKzG4ZPKTRzj7nbDeH7LXnr23pMWN87n99fZ0PkG66ySaSvP/kO2FWwniUJ4i2CMAC0KTt448/dvA85ZRT7eCDD7Fdd93dZ9Xs+as97Y033vC59QwMH3PM0T7YSr1/+umnksKftttuvd2eeeZZl/g32GADu0zCyrHH/dEZWlgwVmDjx4/3PZoQfIj7gw8+sLfffsuvH3/0sa8DYFuGk08+WaD9uY0eM9rL8qWXXrDnn3vev4Nx3Sc/D4y93xnBzTfdaOef/2dnMGutvZbb7adPn2FjxQxoM51dnb4nEXUP6HM62szGq2v4C/d5+vfR/7H3FQByFVnXZ6ZdxjUTT4gblmAJDgss7u7O4r7o4r64u2tw1wAhQAzi7hn3dv/PqTdNhmwCgYTv/yR38tLdT+qVnit161Zubu7yjq+/onUCfcTjGnmricF/jCQFudh5ehd6oc2zNcmoFZ02mwvtTfX46NFH8NotV2Psvdfjs6cexBO3XY97rr0cd197Jeb/NNWokPJV9/P+MrcfofYAEuEoigigYig6FNXRxK0huLdSUpZ6LcYihkBBltKiHcm2Nsz45ENMf+cDDpI0KntUkRG5YKeUGmG+tNkJqBEJyIwvPb8ozjsZH9IEA9mqddqYd1KWJ0xF//7Y+Yzj0GezYehCJrLrqUdi80P3xJjjD0LJJr1MWjGq3I0JxQTSnrMFqMwr5PNy29McQXaI6DPX+JvrcHo8yPH4qNLL7BBDYfcyMpGdEVq6kPJ4Go1TfkRR/2Fwd+uLFkVytLOslOTSlMQcRVagtVlTfsK0adPwHQd5MBLG8oYaxPgeuXPK5KICqm7qwzEy4hQ7ivKQprZBhumpQMRXgRx3IbxdqV2M2QldBna3csnya9CLzG9+V7x9mdICrS2meuya3JVZjDeIQcaZx0YynUBzC6XyVvKnkDnXTilTNV4TCKMtqq0dM1jRREYWi6CopMD0UoWidrmd1GDyjNeVFsp9Pe4rRCLUiNivFKJaDJSdBHn5fgNmf9S805mkbcmevscee+De++7Ba6+/ZqT2Rx99zETYfPGlF014A4fTivYqkmTv8blxzbXX4o03Xserr76CV1/jc08+ZaTzY445CrvvtqvxtT/rH2dhEwKwAgRq0vnqa64mg3kel1x6CY448gjsR21mTzI5xeK58847TFoH7H8AK4JsuYPBiKRZKEia+v3HH3+Cgw482ARX23ef/bHXXnvjb7vvgUMOOdTke9NNR+C0U0815qZPPvnUMIv+/TfBQXzHwAEDMXLLUdhxx534zkNx7rnnmzmEa6+5xswVSBP5bvwEo8XIIcIECmQHEKMR41IjWSuUvdQydHQsDMt2ko30/4PWiO/rBPpU5QvZp9a79ZSEJre0ctMgBUmTYvlU4Xc/+UT8/czzcMgxJ2MoB8OcCeMw9YuPUFu9kg86iMOy/ku0tMwQsqXmyGZOUBRZq3cJwixRKBgWSvJ+C0YF3pLEbF4Peo/ZASX9eqFm6QK4mI8v3xyLu6++GjZK8eFkDhpCEes9JFn1Wyk1x3KcsAtAEnFkmC4Rj4fmD6hBUOrqs81myPW7oR2rtGNU2kltZlhfOPwezP7wS7StWI422Xv5PpkzVgbb0URpXjMaWo/QURW/kOyyUTKXXA81IrtswvIW96K2PY2mjAP+4jIseu8jtC+YhfxeA0zM/TZpQtRzYk21BAKq7MUlaGpsNHbd3XbaDeWFpWhob0V9g1zvXCbssjQNMSHNOTSGE6xash+ZkngujihSmkMgI0ikoggzzXg8glQ8SebH5jNVtCrnCuEQIeA2kxFHQ23Q5vQOj5/3WUxFDM7h8KOi7yboN7gf6pcuQV1tNbW1NixZtBQx5kVmGmkFOiTxKoJqRXEptTQnqpetwJTvf8TSWQsRqGtD64pmNC6psVx52acE8IFAuxqboJ9n3FHXl8QUTRgDFqD/gP7Yfffdsc8+exvXxyJK/CYej9EOVw0N/e7VqwfBcwcMHzEM226zNQ459GBcddWVuP+B+/Hc88+ZEAoXXXwRtYly0y8FqALy0WO2w7XXXo0HH3wAjz/xBJ577jkymidwyiknG3u8gr1ZjFrEvp5JYOTILXHAAfubd0q7UFWrLtR/1LcKCgsprY8i07ncMJVRo7ZGTU01PvroY747hT333BNdqcXFE1GT/i8B5cycQMw8u+uuu7JNbJhDrWXChO8No1EkUdn6NeE+deoUfPvtN/jss0+poXyOH374noLGz8YcpPxuxP3/XrROoM9OVGJ17NXh6Y+RzCz1AgUCp0IdSKImirJD+VFU2c+A+Hcff4Cfp8/CDgcdgUvveQLn33I3qiiFxBMRAmYGpR5rQ+5mBXwi8rgJrMqXYFHhl7XMSHZrPxmAzDWKjSO8lmlJsftLqnqhz/BRcHkKESRzsBf6sdmYbZFDNVUhDiIEtIRWkOqPRRYTSDjlFkoQYUKK854rBqREBfwsQ9owGBviWi0sTyMeudRIbHYP5n79IxrmLaXAayOvkKWbIEsG08ZDNSoTlsC3M3BowCYFNk4f4tRCcomyEu6achzwDdEkaojgvhx5VaVoXTjXlD3IutCGNIvr6hFlnSro1pChQ9G1azfMnTWb2k8Qo0ZuRck4zMGqDUI6Jlh5KACeeJma10GG6mSK3fv2Q2XPPmybBEaM3h59tEcxNaWqXoPgruyCJkp6ul/VIJOaTGkqg6TAGAHbzjorpwQrDUCUYZ7c1PKKyrqiuY5SfiyOgcNHUMotodaRZxKStNpR82bCXFJkWUWlCSUhc8WH77yL1597Ca889gxefeEF5JJJu9za9cyaKA6RmWpuQt4teta00QYgtY9cSMUAskdnaXt1EojrHknD2fvlyslikUmxD6hvmtg6qnSLlFfdr3MymeRTW9Fku4P1aj2v963qIyJNdotx/Pvuu/D666/j5Zdfwptvvo433xqLt99+05hrPvjgfbz11pu47vp/oVfv3mayWZL78OHDcNxxx+K0004zyVp1pfRXvUN16mH9HnzwwXBTa2tsbCCz+NCYz/xyJeb1JUuW4PjjTzDaheYfDj/cmgyWtrDfvgfg/XelUW8M0/DfidYR9FMG9NdnDEl6bKJKvpiATBym9Cf4I1w5KAmkoxj/yqP4mNLNppuPwLlXXYGjTj0HwyiVFOQVGOC2U+osIpi2RoGZDQEsbWwxkSdzPNkOlYFXnhJEmRgl5TAHUDPfJ1ATKErml2dJ/dxp+PH9d5ghJ1yUfrc96CjsQXW6NZ1EnNKywjwY24QQjaRvJnQxtQ2lpJ2rBGSmPviXS20gUt+CljmLsHDyz5jyzQQsGv8jFn71AxZ9PdnsYCWNoYQg29Xrg4vAGUjEEJR5i/mRvVYDTkcW+OWRIQnK7c0neLr5bkqDvDfVUI3ar95FS32tMXW1t7SjaPhmBiwFHwqfHOA5SbtFJSWoa240E+X1gRYyu0pM/uEHE65aE5BasCNPohgZRYiAImlWwnGZz2V2Gysp72JiIy2dPBVhhfFldTSurMG2e/4dg3fYHTFqaFYdZVDiJhOhpqV2tatuCCyapC2nlCmPHFOT0sISQSyY9CNc/iIcfcbpWLF0KRqoYXTtP9AyqzE/6pCqhTTrxcV0iypKyIij2Gm3XXD25RfhnKsvxYkXnY0ddtnZpCmtgBVgwDIS1nxLLvtMPtNQf7Xa8L8DmTYmSCpW/ypp/T9J96ksYhw6pDn8FukeBWwbMmQwttxyJDbbbHNstulmxh102LDh6NO3N6/ndaRpeRcVFOabuEH33XcfhYIqc25tJLPi9tuPJpgfhsGD9Y4tMWjQIFx99ZXYbbfdsfnmm1PL6InKykoT3lmTxXLp1GKuRh5yX+0s0Gyk//+0TqCfk5tTKOBcH1Kza4clrfi0UNPAsLGbTv7oLUx8/1WM+fuu2Gan3ag6l/M++UMTuNlppPZrX1ltdq7VvBoY8VDAhFjIrngUSbpM5lIqY+cOSJLifZKudTm7MXgw0Ihu/QZil5NPwJBdKcH26I6GZdVoaWoyEpj6p+XFIpJEnwuX18tzDv7ib+Wfedf63HyXB65gEt+9+g4mvfYeJn/4Cb755GMs+2ESan6ahqU8Eu0BNFJVVpqbl3Qh8OcZ19UIVXO5GcpG+steuR0kTwppHbJNF/jsHPhaBWtD47djEfp+AjY7/mz0PvBIlI3cGfl9hhhgkNlseSSOxkCr0Xa02nPusoWIsh769OhJZtCClcuXm5gy8grSHElGZeWh0jqZlx4FTrPnb4r1umD6VLzxwK1YPO1HtKxcjAU/TcLnr7yIL9543bSN3sfq5XM5pjyKoikG0J1MgyfMhijNiZQJjGf1HP6fsaGwSwmZ1jJ89cFHiAfb0L9/L7jyvIY5q9IF07Ke5ZDxaYMRhVlQ3QTiYWp4QVBuZv6Bil5V2GTIQAOkYukW6KuebcYzybzvLyTlSYKMTBw2ahX6FBNf1Y4qyX8NCbS15sMyzazSRnRktYfODFBuufkF+ZT43Was/Bapb2riWNs2vvPOWzjiiMPNRPchhxyM5557xsxdfPDhB/iIGvqHH31AzeI9vP/Bu8bb6C1qG/sfsB/fseYgchvpr6WE7LBroHUaGTa7q9CMyPUg9TnZ8hUiOEczkzqXppxMIaO4ex/02XIbzJw6Ffdfcx1uveAc3PfPC3EPjxceuNfskJVKayI3TVVREmESgcZG5BEUKoqKObwEOAQudmIHAcdsbciOLo8ZCsTGM0dhCbR5SM9NR6Lf6B1h8xcinyrq4LJiTPl+ImoWLoCEarmD2sSQzCCRHJ9j3AIFlALXDAeRArPlkQn1yys2C4c23Xd37HTG8TjwgrNw4j8vws5nn4gxZx2HLU89HPn9eiFM9SRPrp8E4kqf32y+nlJ4SyJuI5mNBVarmkL2UoWO9no9KCTCpVlJuekwSntujtzCbpj64uMILJlpgCYdU13ysCXJINNkakyLUneY0nFpSRlKSkvQtUcPjNlpJxx82KEIEQhkftLqT/Ev1UtXnwKusYzMTxvLFyMYf/7Gy9hlv/1x6vkX4bAjj8YJJ52EEymdF7Iufvr0Q97L7DPPmkpoiiXRQIbjc9qRl5tCeyDMPNjJ5OWAyRvIIBS+Ye63E7B4wo8odruQjAexdNEivPbgI1g5c4axzascmifRJjm2GDUSMlt5mkRZH9qM3cZ7GqMtZOYpVFZ1xZZbbAHFdBcz1pqISIQMgQAsF9C/ggToWs1qLaBysV00/xJCKxmqFjBZk79W+GVNaGZdif/raN3HqBiB8RpbB9K9it3Tt29fE15bY0PmJi/7jVYla76hqqoKPXr1MHMfm2++BcaM2R7bbL2NWTxpBKWN9F9OKU3IrYHWCfQ5qNa/1QikCWmREi/VN42HDKV5AkP/LbfArsedju33/Dt23Hsv7Lzv/hi5487oMmQzFHbrQcBlNgXCRPBUKhceAoo9ETHb0GnDbl3Tn08djLeZkqqjmfMEbYGIXktQCxJkp773Mn54+Ql89/qrGPvSS/h54o+wUbL0yzvELYmNjyoNPqsOLhuog4Ctzp8gA+pfVIIBheXw2p3Gc6GYUqezNB/1lGhmtzSjIRZFHSXqujhBoLIUOXzOzXcrzepwCLPam2H3WKsuFdskTFBbJSESSCLabyBFJkQNQ4OMQJqTtKHPDrtixLkXgGwALW8/h8n3XodkpN6AoTQSzYloHUFaNhYxJg5U7XD09ptj8dG772LhnNmIkSnIXTPXLkCySlnidcDrsKG63fLICLe3IRIMoEfvTcyA1RxD9zwXelR1QbdBw9G+ZDaow/NJK89m4pf3iQHMXFFn3Pm0YM1saN5xDzkmkkxHEU8333Y7HHbKGTj98kvRb8AmaFiyjEyEDIxCgI2lG1iYD18yBk+eHR63AysaVuL918ZiwbTZaFi4Em117Zg67keM/2qc2XgnmIwiwPymonGCrcPEjd+QpDrRoiotTFq6ZClefP4ZXHv11TjjtFNxyIGHYP+99+WxNw7e/wCccsKJePC+e/DDhPGoq6k3z0nrEoNUb1wXErOwGIf1bNYd02gVHRrF6ofy2PnY0KQ5DGkTnQFc40FahpidOdjfV81jaDI4+pumrI3015DaP51OUK/ORDpO/YrWCfQ3BAmMYwlJ0PxhU8aszqNAVfM4QN648Vq89dgjeIcS5icfv4vqmlpsteve2HSPgzjYpP4njdReyIFQ4bIj0tZi1E6BbrYber0U1eW+x+9hdlCpsQJ7PyVQYY+8PJJJfrH7UNm1N7YcNMi4WBZ1r0KYzIDDGk4NGnOzkJ/sQ4nnUgpVGpRCE8GIiaWvMMkyVfnlWUSwTVPiTKQSiBCAZEhy8Dmd6zJmc/QcsyV8BLsFBPuva5chzgFUKImfwNgeaDeTq7JF862GZN7RWJFnkJ8agUMDm03Y+P2XmPX8A2YXLN/fDsdm51wGp7fUSGzyvEknQ8iEWgibuWaBkgagBp3AQ/Z7zRME2wJmNzATbM00hqBIYZGT5lAQuYKyClR074oPnn2SWkgbepUUoFtRPiX3DFobGuErLDB7/Op5Kw2mwo+2eBJNzS1IRkMm/o3ea60FkIaXxOAdtoO/sgQP3nQzbrvqn7jzyquoIUTQdytK7PKM4l+534UuPhfrOQgvmVaazEhunQunzMaL9zyNl+95EQ/efB/eev4FsyK7PR5CY6zdbDsYbG0zQoAVYdPK1/qSAFcmo++/n4ALzj0fhxx8FM686Go8+Nr7+G5FM2q9ZQiU9EZrXlcsjrvw+cyluPmRZ3HwsSeZyczbb74Fs2ZMN/WzrlsKLpi/AN+N/xY/TvgOs6b9jGWLF6Gxro5t14Yo+4bAVVqrwoCYzs4PzUXJBCpPJ2khWvWr+l/9sJiIJXCoXIZBZDveRvpfQWrTVDodJ162dpz6Fa1Tc5Ojv0Rp4nBx7z9DeomW178+pwZfLWuGh0AmsJAZItFSj9dvuQFbbzkSfzv8cCQoDdbWLMW4j79GEyXOXU4+A04/gY0AWkIw8BMoqxub8cq156GbLYU33n4L5WVlxg/8nrvvwRWXXg5/n37YihKxrbQCHlaAQgdL4tfGKLmERNgz6E5psk+RD0vCBJQZ07BiwRz02mYHFjZBqVxe8HZkbGkToyTAAffmDdeidfE87HD0ETj8gjORlK2UoL+grZmgEyFzWVWV+iaBqEYLpQh6Pf35hqHMDzSZa9pCsHhFE965/CbkU1J9462xZoMMSUYarDdcfyOuueEG7HXOJRhz9pWY0hhGNBFF48QJyCvIQ+GgzQB5T4iJUVPIZGLIcZAxNq7ExAtOQKp6Ls665SrkV5SgtakZXbt2h4sMMdjSipsvuxFb7rAHzr3sCmoZYWZWjDEX9cEklsksw3Jo9WuwtRlvPvYA0u312GuXXVFA9X32wiVYuqwe/XfcCc6ufX5xN1XZJT20pnIQ/Hk8vrjzClQNHYq/XXQl4gI6MiV5OemeRKgNDfMXozCWQIyMp2DAIDjZFlEyDB/7xaCKUlSSa95x8aXwl7lx7g0XYemKJaheUoOufXqiKdQKn92L6MoWZDxA9wE9UewtQe385bjwxHNQVVSOV19/DQMHDTQeMutDkrarV67AXbfdjpdeew1NHj8qRu6G4n7DMGDQJujTtQvsFACMNMt2Nrt/kXG2trVi/oK5qP1pImqnfI/CTBxHHXwgzrnoQrObmZjxmkhArN3STj/tdHw/+SeUU6sSM3eyjdzU3rQtqAJy5LCPajwpjr3b6aSco5Wx0nr9Jqqqj5pcnjbUz88z3mRaqOfx+Uz0UfPb6zFmM22y4zHzVRJTRNRk2aYbpfP/2SRtkCOyJRaL7+Hz+X7sOP0Lraukr7G9XiQQpHzCzKSJAZTGKUSXqfMRBBzJMEb//e/o0qMXSghQm227M86QH3OhF1M/e4+SSwZd2JnlTlhNybA9FEAsFDRmF20MocxJOjdLzgn+6SQBmQPeycKXeBTjJonGSJSSuEBKC7jSZmLzx59+wtRvx6Fu8XLkl3SHk9K0du8SmGZyObiYaXmVKtYPRWOmS4mYICu1liexgvlojFpA2ZlMZRkwzUEBmUYoFsdcSvl5BMBuBI5yNwem22NMLIrcGQxaW/xlkwmH5fFjg5sD12gcaZXRzvpLom72VMx772UsGPsMaiZ8TqCRyys1Af4lg1HEFbOHTE4LowqKCtBVuz9RY9G6huaGBrPoq7Syi8ljtt4U1lgT5Eb7InjJXuspLMbF/7wcl55zBq8lMHXGPBSR4Rxx/NEo7zOUwGW5ICoNhVR2amEWwUKMJUMGnSaAxQlYJhiXGDwZaTQUxawJP6J+0WLMnz0Li+fNwOQPxiJABiNbfE5G0qfdxC+KNzahvLIUkVSUZXGgqkcVmWycIGWHK9+JviNHoLJfb9aKDYWsU+03LLNYUXGJ8WZZH+CSpCSpeNxXX+Lwww/Fwy+/ioId98Gm59+ATQ46BgXDNkeTw48lbWG0ynWYwpCCyWUQQyw3iTZnHoqHjMLwo0/G6EuvhX3zHXDbQ4/h3LPPRX19o5G210R6rxabLVu8GEFql5X7HYcuh50O/9+PRs4uByK+7d/RvvnOaOg/Cssr+mNqJg+f10fw0SIKThNn4/EPv8Rdz7+Kf93/GC66/hacftFlOOkf5+HIk0/HIcccj4OOPBoHHXYEDqIGctihh+D4447DJRxnDz34ID7/5FPMnDXLxOUx0v9G+h9LHe0XTdlS1n6aq9Hvgj4lckJBZv02wWQe5J0h844s+QKXKr8bfQvzCBhOM8usOCt1lDRnNLRjWVMAUWc+SoZthebaBuQQtAXX2slKQ9mRiiFJ8FewNXE1y4Rggb7KK1OGJgu7klGEE3FKsVG0U7KUb7w9N4VlU37Ahy8/h28+/xTzp0zE4umz0FJTz3TiSOd2eNKYiuuwwwpUCUZ6T5SgnyYoaR/ZukiQEqxgc3WS66HCDVP65vd6MgY/QU3xhsRA/CxzASWsHKd295LnSRagLNfDYHuAX3PhokbQQv6S4AvIquAp7wYvGUHb95/DVr8SzT+MZ3p8A3mSFqWlKAUnY218zgMfn00yn4bRsb6lVQVaeT2VQUlZFwPEKqLk77pwHFEzIUpiYnaHC7N+GIcHrr0MY18ei2DNMvgV8ygRw9zZ09DeXG3qXYxck9LFTjsZi3KfQbitiRlJwkGGbjZWF/E9Ck2tIHCb7vQ3/O2Qg4GCfJT164+cJMUA5lN5iege1rOCSYeCbajsUgWny4P66no8f/8TeOqWh/DK7c/g8av/jUduvx1tTU3GlCFPokBrO1IETIU+kEfXnwV9tb2T0vuH772H4084ATPac7DXP2/FjieeCVdlH2pclkOAQlY0RONo4jsVqC6TsiEUtWNFUHXJfkpGEGd/d5b3woijTsGAI07Ai2++h6uuuBxtLW18x3+aemSi0XxIiIzEXVAIJw+PmBgFodI+A1DSbzC6DN8SPUfvhX57HYHhR5yKrU65ANucfTmZy3UYw3yO+eed2O6K27Hlpbdi5MU3Y7tLbsKws65Cn+POQ8/DTsEmBxwD99a7oraiL6aGUnhh/GRc++hzOPbcf2LvQ4/Ci+99aMw/G+l/LnXM8YRtKVt7x6lf0bqAvgJrFArI1oc0uRqmCu/MsaNvkQ8VficWtjQjXtoFpf1G4vsZi7CoNYIAB1BtJISfly3CwjkL4S0sR20ijXkErBgHWzFV7vwMdYZoBF6f36jEWTL2Zdm2OeAVPE3eJIrpooEsqTvjzGDlwnlYMnkmtthhN2x30BEYc8Qx2PWUEzBs5zFojRFsItJGJKES/KWy51iLZaRVyERk7OQENW2iLm8iKVKrk8BQwK49e1upcWgnqmKCl+z2YnryzJEfu92tBWHKc8eDJDEAhROwS3r2FaKedRZNhxBgQ5Zuti2qdj0I/gGDEHfb4e3aFblOHzE2B13cuRhso4bAupPKrvAABtiZpjmoJbU0a/s/RXdUVA0L9FsicbSGmR9N+6SoefBevz2NbYb2R//tdkbZlmN4TwDjv/0SM5fV4t1XXkX17CkmfWk4pSwDs4Y2zQewvhLBZjIoKkaUvnP4Lqto1ALIldx2N/pVlMPJ9/feYiSWz1qIvC4V8BeUmDZTXXfL8yARaEOAzFobvSj+TklVOY45+zQccNwRRturX7gUPbp1N7HvVQ7VaYuCnCVT6N27lzXPYwSBP04C/M8+/gT/OPcyRHqNwLYEw/z+W8LJ/Hd3p9Hd40K/fA9KXDbT/hG2ZT374jJKyLNaQqin0qagdWxqdoQ0GUTU1OnAPfbH8COPw3MvjsW/rrzKcp0l41ydDOhTsPB62bdVf2SEeUzLybQCkSTC2iOaGmZLOIgYGbXqOpXDdmPdJlx5yMkvh720G9JkUN5eg+GlVlY2fBS6jdoJ/bbfCz133gf99j0ae55+Efa84FrsfulN2OeKG7HVxf+EY/AWWFrN9mMfVN/YSP8zyTK25tRxHFRbZ35Nvwv67e3tbrY/gb8TMv0J0qSqx+7AoJI8s8vSgtYQqtvDCFOq2OWUU9F7q635hpTZZDlj82LhtBkcGM0o3nwrgnEczZRG5R3ioPS4YEW9iSPj9+Zz4EgCt/IWEVDbHBz88gqSbpCDfKrpAidzR1pAmAu7U6FueYYjRouOMgTmBCUzRcA0awlYYFWcpPgkzxX4vBRMCa78MxKkAZqO+pBJpBPplyZedT3CQVlIVb6EEq7i6Jts8hBTUJgCbWYur4esVCqmoFjmAn2z0YU/36wQjmW8iDXXo/HrsWifPwNO1k98+XJ02VwuizBB7Db1kwlQ85DZxUYNQmX/FfCxLO2tAWgjDC2gkealicAWAklasEn8SRN0izw56J7nRGFVH2yx58HY55AD0b2qB6r6b4YDTj4X3fuS4WhrMqZf6BSok5EGY6hnOrl8X5oamLqVg2XWPIuua+7Dx3YdUFqA6gWz8O7jj2PZ5Emo6tkDA8dsb2LppJmmzF+iuoZaoyXklxTyXUl4/T5qKsCnY982sZTOvvM67H7Y/vC63Sb8s0SKuupG4yaqhULGRt3RJ9adKJWzrWZMm4YL/3klkn16Y/MTz4WjuBRtsRCaomlqNXa4HEmU+4CerCPpc+GENquxUeuj9kdhRPsLszBMj4yU2TBB+dinkhkntjzwBAw94HA89NxTeIx1IK2vQxXvIO3zGzZhDlzsc1oFrp6raKZhArEElyKXNMZcI3S08b5WahsBCiJhabJk4HWhGBqp2WqyPxSOGu25NRiBjdpxgJpydVsQdvZpD0d+SyyFpowdQU8efFW94c0vY3lSZpGftKeN9D+a0uxbnQBgFf1uy1KSdhNUfcbMsR4kabAqz8WhkMTc5hDaowJwD2Jt7Vg8bRLmTxyPeT+OQ0v1Ikp6rei+yUAMPehYeLtVEZw4MNI2E4q5JRFGINiAnGTMuGzKpdGCWkubSFFCVnyYFMFPeCzfeI9T4EOMpyQ/YrMRGD1mW0wbPw4/ffIpprz/AX549SUsmPgjFONfgeCCcqHMyKBC6OSDGQK0nQAjOzsFTQ4K+aWHeVXQ2nnQatgyqzwfkrmEA6fM5TUuprpTJBx2yl5PUBdTUeTMMKVzkca/mIACaEnFdvvEaHKQYhmDK6ux6IO3MPWpO7Di+88R5uAOtSj8A1BMSU/3zWtqNPZ4TeopVLSudc5dmADgIBNUsDXVmdZNmEVVvFEL2Up8uWaD9GAiByvbI6Zd/nX+mfjiw8/Q3hZFkFJ8mGDiyS81u2WJrcrEEWEZxFjlmhpm3vVerQWQt5WCexVSGxjRpQQ1ixfis/c+QqKlEfVLFuGnjz/E1DfepjRMqTfXjkqWN0IGWN3UZvY4LisuQgnfFasN4+m7HoGvvBgnXn0WyvpXGfCXxhTls4p+2lDXiBzWaVnHNonKw7qT9lV2mL1tr7jqUtSxD219/DnwFZaY9grGo2imUNBCfhYguGr9QSHz2r2oACVeF/Miaz77iLQ7MWuZAvlbu7GJsYr/OFgZEkqGH3Y4eo/aAf/+978xe/bM/zClyAspxjouKCqhUOAwzGYJQbyNgkmVNxddPHZ0JRPsV5CH/jKRaWKWefcwnRT7m4LpdfG70JfaiMaGhCRNkCskiYQnCUha07CYAleDguxRqohpfob9LtrSQEYO1r3VdzbS/076XdCnCupNZ1L+rDT9Z0jAKGxZ3BbGAkoa0YQsyTYCgwsLfxiPKa+9gaaVK7Hkp4n49P678eEDd2HKx2Mx+/2xaJj+kwFaLZpyiXNwIMlXPocJujxOA6zZrNnjKUo0AkJKnDwZYkcWyTtF+bc70lTLOWi69EFxZQ+mSck9GqSUn6b0w/Rt8ne3UW22vE1EkvgVDExxdXIp6WmBlnaXktlGOrxerUNvzdZQ56r65Su5h1KUp0UPStraY1Y3ZlKU1AiUulP1JLfKEBkK0QBuYzqRD3QMFYM2xfZX3IlBB52ATXY/EJudfxW8lJSdSKCY5dLcQKiVjIiSmuLuWHMd2bfL5AWE2oPweuTd4TXlUF7EM1XGLj43elKbCbPK6iNp/PDJR3jlvrvRt/8g3PDgvaisLMTTt14Ll9eD8r59ECVQBCgpKs98tQF9s8cuAUudysa2lRTblWkOpMSeYH1Om78YTlcedj/ldOx9/kXoO2IQVsycSk1LkjFMvcaYXntbyKzo9fi0tWMCz9z3KJb+uAD5OfmY9NkETP50HOoWLjbvDKTJjFhfgVYxCnvHCu1ODbBOxLxTA7r/iafw0YSp2PGwE9G1ShP7MRPVNZl2oo19IkiJWi6RYfaXZbNmouaTsZjz7L2Y/fTdqP7ibdgbqylkyOzF90vrIdBL66v0aq+GDOsrAru3DNsdfgoBN4VvvvzS1H1n0noDrZItr+oCO9sqzHqwk4kXUfIPs4+ujCbRqAV57I+yDCr+VDvzFqJ0nufMQZXHhgoeXjasj4eXqqwinzbHkmxvpsU+25aQ9qAJeLl5at9bJ/u45lHaUSJGwfv+bFjqjfTfn34X9HOTSW86nfZnTRB/hiRtavFObTBJ6UzhWCVZyQacQOOy+egzdAB2O/kc/O2kc+AtLUHfTUdgq932oNTkRvvcOcoE8lzsxPJ2SVJqaY8T3EEA02ThKruoMWfw0IpfqbuavG2NUnInqNjY+fMowaXjuZgy8Vu0L16AxT9NQqihAT6XGwunToYznTAbrWeo/ioonIosN09NDMsGL1E8wTRjVN9VGyqXgFUQk8fnRPq+JsjRINKdvQsoHXqoNXBgmRXDqYjxPFFqTJ5SGCUuahopApjD6TGbg3hdNgRn/Yj5zz2M+q8+pNS/AqGmFdpe2KwrWBrNUBJNIdLaxOKnUFJWZuYhsgNX6WpCt5ValcfnN257Amq5/Ukq7FPkRtc8p2Ecy6mChantVPbojoPOuQD7H3sSevbpj/2POArb7bUfNtl8GAGcTJDSrsovSgvkSJIPUzHKmgS6PH8e+lES7pXnN3U0r6YF5YMGoLB7CT5+/jl8+OgjWLZwCYbv/Xc4yQS18bwC0dmo1YVb283iNW1nX91Wh8Iexeg+vLfxd5/00Tf4+p2P8PPkiey8ltmuPRxAsLkNXqfTzFdI1/oj5CDwVbMfvPTa2xiw7a7os+m2cOfEUeWzo8KXgyJ3Bl5WosvrRITA+M0zj+Gdmy5HcsqXGFPhwyGDuqLHoh/x813XYN4nr7NdZSLMNUH/qnwes5FPhH3GY6NEzrroOmgY+mw9Bp99Nd646WriLdtrtJo8Qu1pwfRpmP/p23AtnIyy1mUoaG+AM0RNq63VMIaWUID1pUV8Vv/zuxzsV37TZ+rZxxdEU9DeVi0ZB1rTFJSYf7VYSkITq0chTCLs42pDmRBb+M5wWFqaxYA7srOR/hfS74J+0pXr5aDNWyU1/jnSSj5JJR6CtNuoj0yPnS/X4eLgzpjojHGKH8lEGIVdu6LXwE1RtUk/DgqZUTRpxkQ4iDI5lhpKEdlsv2fsxh15c3FwEZYpcVKSIYDIHt9CENJ7nVS5yzgoCrwOHHTEkTj30kvQle/ZpP9AnHrBOQRBOwIExYxNE6dJ1AQIkkaSZR4JjnZKuJLKFBIiRGlWQKrX6t2VXh820UbjZmBl+K5VjEik3Alke/gLjLlpdnMjggRns3F4koDdpDUUvIHPR5lf7VnqcHmQdGp3MTIsPpxT3h3uviNQuOUYeCpLUP/BB4itqEaEDLGJaSwLxNHeWMscUpsh4/SRsSiDxqxEUJbnVCASN4umHAopQY6mfBWZVciaA8hgBVX+kKRuMtRNRoxAnyFDCYguM79QWuhD7ZLF+P6TcUhQErfszRapbfwOSpGsN+14JZt634oKlBHwpHEtbQ+ZiVkHGac7l2ViPmSa6bPFFqjcZIiZEEWOXE+ZZTK9pdXL4aSm0JZiWnz3wccfgT1PPhB7n3wwjrroNJxz3ZXYTdsZMgOSquOhCJpbWuAl89AGJirXHyHNBbz1/vuoa2jFTocdZtpaAGnPcZAxamMYN0r9+UivXIRv/30VgpPex02Xno233hyLu+75N+68/VZ8+M5YPH7HNWj57B0soZbUo8AnPo42gm+E7ac+X+Vxsf9LC01j2I67YBq1lRVLl/P9GobSmFLYauRI7LbnnnA2LEfwwxdQ9/KD+OnBG/HxTZfho6vPx1dXn4NPrj0bn/7rPHxxw0UYf8cVmPfIrZj2+N34+eVHsfiDF7HokzdQ/90HaCVTCs+eDHfDShRSo/QYoNfqaeaB9S1Gq3ZIUAgLLVsET3srthi55S/jaSP9T6a1t+Hvgr4DDrfD4bSvj6QvUkf3OaRuEtjiclOkmErg8PkLkeLoNRttUwvItSssro/ASrCmxJmMUNWntM1/xgYuG3Ek1IIE0wpQtuxMilWjgBGS+CMEFj2jDi54Kue1PsUFxgTQUF+Ppx57goDhRlNjHd588SV4eM1BqTSlvKXJZJiQ2dlLCfO7g1qFAEarZRsCAUqzTJy/q3x56M0y+BxO9M4rNN/75RcZBpCtdk1id/H6kc975rY2ooZSWlMiZkBfjKS1zZL0RfKnTzLvfCGqKaFpJ6g0VXOK0CgavAl6bLcjbAUlCAdDsPlchunZ+dcejqGlvgk2R66JomjFVbHS1P/SVjShqCBmUukNx+IVw3xz0tTCFNyOdcX6iUda8f6zz+Llu27F8w/dicceuhc3XHQ+alcsxrYHHwp3SbnFNNQefFwRNqUxaAJT/up2grvHw7LxxfWRKNOOkonZsWz6z/jp00/gzPfAU1iI5tpGLJu7xHipqJM6mHfZzxfUriCjYXrUnuTS+cELb+HRq+/Gc7c9isf+dQ+WzF9kdjNT+yrscmtrCxRLv7C46A+7a0pTlLfM2y+/hAQl3SXTZ6F63nSzG5fA2EUtq7QgH75QLX58+BYUNy3Fw/ffjzPP+Af8+X4zh6KwyU5qVvvtdxDuvPYqrPx4LGpmTUOUaTdTaFnO8msdhYuapuo7kUihS7/BSJGxzZo9g2Ww+rHCN2+ySR888+zTeOvtsXj7zdfx2gvP4cVHH8YT/74d91x/Ja47/zRceNg+OHanUdhzSG9sU+bBALSiqG4eMj+NQ+unb2DZW09i5QuPYMlD92Pm/Tdg4h2XYtbbLxvvOeqv8NjTZGQOCkEuMmsnCshsVnz5Ps485nCM2Xa0MS9tpP/ZxDbMws9/0O+DPsmWq2Au60eSnBQfRhJfmtKpbPNpfq8aNBDdN9+GwM9zHBTbHXYsvF26YcrKOiTyKlDYd1M+HSdg2jk4qJ6y48YJcMadjSAhZBG4iLQxiLxipPK6CMgKpSxmk88OPpCgXui0I0GJZ+L336Fv3z447+orKDEeaCbOtt5xWytfBiztxHnF/Kekz7Tk564l7uZFVL8LCEZemxPd8wrQu6DInG+JRVHs9qI7pXkBofIg0mcppfZ8PjO/tQlBPi+7qsrq9vuojQBNzdYm0wLheCxBwGEeCGqxXA9byIncSBDVY1/ETw/ciq+vOg8NU6dh4DFnwlVcZTmKOAgksQjCrQG1lwlfoOiWAlKLNGEsQI5Rytfkt2WqypLcRqXei7SGQvMZReXF6DdwEHr26GZiqTc1NqGsqie6bjKQ9+tZK20xwp4E/ALWsaIvKpyC3GgV5162ZK2t0J0CvQDTKBnYHyOOOQFdDjwCQ445Hv232YJ5i7OencbLSSuyYy1BswjL43UaG/6kryfhoLOPx0lXnI1BI4bg9YefR4zagxirytZKwE/E4mbjGJVvVbl/nyTVypy3NSXcrqU+fPLALXjpojPxwsXn471bb8T3Y19F05LZmPTa84gum4ebb7kd+/x9f5Y1anmImeclxFBippCy5777YOgmlZg3cbxp2wAB1CvGYuzuluYoIcChBXpkJosWLuKZVW0hraeoqBDduvdArz6bYPDgYRg5cmvsuuvuOOiQw3DmWWfj2muvw7//fQ8ee+xxPP/Ci3jttdfx5htj8cbrr+D1l17CS08/hScfuA/33X4TLjrlePio/fbqXoEhFfkYVurCkGIftVEF3LNRy3OjZuIP6Bpvx2knHG3qYqOk/7+BMmtdjv67oL8hSEJxlNJNSzQJbZ7dEE2gmSCVpFRdNXgEem86zIQ10BjOKy9FdYwgpJWlZaXI33ILeAj4foKZOmMyHkHM2B55jtK3hku2j2oVpY1AmSIQeSmdSwJ2kl/1L/KjklK1sXGzo/fu0YvjLIN3X3wW077+Ft2qumPSR+NQP28R7Nrj1QzkHGMSkslBg9SszuV5xQAqI+APp7TbzZtn3t/CstSb+Dm8l+8IUSrXpzSOQkqsyv/iYCtiZCgWI8qg2OtD98ou5ns4HuA7kgbEEgIPakNy57TZnWai1+H3o8cxZ2D4Py7H4CNPQEY+8IVkcG5d11SqPJM0Id0OO0HPR9CXSesXIpORBqFJYg81E2kHVqVZh5iUuZt1ItOOx1uCLXfdA9vvvR/2O/BQHHHsSTjrossw+bMvWV9fENAt7w61h+zVPh6yr6dlSiNTszEPbq/XrKuIGc8e5o9t3X3YcPTbcks4qMX5yBxs8v+h1ClDUyEl5Qq2USQYNouTnEWabE5ixg+TsOnITdFrsz7w9c3DDkftwfRyMX/OHJg9AZjncEgrYtMopgakvZDVXutK0gqkNVx+5ZV49603CJiP4fKzTsOwMh/qJo3D54/chWcuOglzPnoXJx17IuvjAAPuawJGnXNReu6zSX8Ely+Fm4Bf6PKhwqs5FO0qRkBNkf3laBFaLrzsG4qjszrJg0shJHTI5h81IZM772plbcoi2UEebNodq7JrF/QfMMCYZ3bZZTfsf9BBOOakY1FaUoSSQVthu30OooRPzYa13UI4mN+eMLutxdpqUf3thzjjmKNRUlJmhION9D+dJGDnNHb8+A/6LwF9eXHIZaydA70mlEJ7lEcqigQHXDruNNvvydCgsVpPyTDIwS53Qu0tVenPQ5HDa0w/AlW598USQSOt+lxyPVxFCmAmpURAKlDT4qwCp9NoBUtbg9QyKL2zxFN+ng4nQSkaS2LBwoXYjKCSSYeRCgUItLLnpjkgc8whdVjvVTwemUFSZFpxArzcMEXaV7chHEYXgrjxquZ79XrlQVE4tT1iTThkykosN4NfXkgVBHKfdowicxLgy41OzdFAqTXICrGTyWlUKwfSOWwFFQTCnigZuRuqRu+AUF0dR7CAJ5dAQgZBbSXDfDm9lOTJuJJkMPL7V340UVjMurKRkRUVa+7BMjOI9Clmo4VkLh4O1p8J20AwkraToNYRZpsMHLU1Rmy/HSa++TqSzKOYl0jrGjTp7ZDpgoCUJiDJXdNNhiz7ixiSeQvrzuNzom7ubPz47FNY8tYrqPvhBxOqWiYu4o/Ja5QMPRoNw1tIDYoMOpGbwoJpMzH+zU9YHgcZQsx4beXnkfGxLbRfQjgQIoNIoaik2Gg6awLk3yIxZ5ly+vTti/0POBhXXnMNXnvzFbz59qu4/V9XY9/td8DuO4/GeeefY9KXiXFtpLKUlZSgtXolipn3Qmp/WuxUxL6Zwz4cJHMS89f+v/FAzMTH+T2yajF7WKQyimFJw1AETK3vEJNQutGY5sFSmDZtCh58+XUM/tv+CMKNFe0RLOc7lwQSaCe4q28t+PZjDCv34aAD96OW8dtmHVOr7CsazxvpvzdRGMqaD/6D/mtAn0d7PElVnxKKJGbCo84mc9jJbFGkCQhmf1uelTeaJEMFZcu32+BlFl0EKeMhwgsp3pCOUFJiEn4CXOful+B9SYJsDsFKJhuFC9akqrZoXBFkh28PsWMnzdu7VHZDvyFD4PR7UNa9O8q7dUck0ErJlenaXSinNC2rmPzoZTfWCl9J+5JkIwpyxo4vYK8jSOWTsSj6p2E2PO8xYO8wYNrEQSipW2CgMqhs3SmJu3k9rkiVbIF4OP6LxLc4TKbGTxvzLoagSWwBbDITh7aMNGaMzbdEXu/+xtSliW2PM4VyhZAgA1I4Y+M+yqxokAocin35KHB5kOFALyjUpiTmVR3E1mCmuue54WMZjbsqAVh7EBS4mDneq20ulzQH0GfnvTBsj71NOyltJSPNTQzayTRyZbqjdOug9OmgFKtzqjfdmEsNadpnn6K1tgYVPTdBcWVXLJ30E+Z+9T1crC/FR9JevaFwgJJuDMV5hWaR3GY7j0FLoA3hlhACDWG889TLGDBiCHoO6Efmzzpj3UTZtlo9XVpabOYk/gxpMxatts5K0wpKts022+CCCy/E408+iSeefAzdulcZYLVKvgbiabnCtja1GG3HR+brYRuqz8lVuNRnQwvbsCacMRPP8Ug7urPvbUgSIGueQmsXnn72OeT06AsvNYAVrc2IGGGKWlea2qPThvalS9A+6Qeccvwx1A79xly1JlJ60qK12bm8fmRmVQhrTfBbk9AbiNhX1a820gagnFxKhWum320xgkYnO8GfJHYSSYRSu2258tGXWp2LFkr8JiSBEIpvERhJGlY8lyyq5FCazaE6nMPBI7OEJM90jNIyx3Z5kTbL6DBvcGDVRmKU9KnyU/qRucgCLrdRpWX+10RWhCBV3qUSgfZ2lHUpRQUHcoCS4jbbjcGgvoPMBFep18k8yC+fwM485xHU3TIlwG6ANRVLcCDkookSqZw3xVhk0xegK9/mfkrNst+r8oztmf+UVrnHh0oyFJE2fdEcRGNDE4KBgDknt7k0B6zNoTDRdsNc5FqpbRoVwEw2dE18q8os9LbiAgWpTWjJv+IPaVcsU6c8XA4nyguKEJO2QU0nr7DYqlsdhqyB1hxNotWAKH+QCWvPWz/TUsNo713FL0p7CtBXE8mUXgWSer+yEGS60koqxSRYRsUMksmknWlKC5AJJp1KIBaKoffmI7HTwQdjzIEHoOuQPggH28ykuLIrgaCtscUwVruXZYq2Y4tRI3DuzZdj8923NYA8eo8dsOsh+yCqnceYrupHW0DKY8uvOR3+/qOS/q9JdUqNkn1I8eM1T+Fg22sj9N9L12l3o76+Ft9NnIhuwzZFrtuPCNNgVzKCDavUMFb2cMyYOB6FeTYMHz6C/WLDmlQcFFo++eRjvDt+IgbtfhBCKWk/6oM5iHLcZTIO5FMLaZjwCXYaNgh77LGnmVdZncRABPatza34/IvP8eIrL+O+R57AI48/hfff/RCzZ8+hZhYhg2c/saptnUlpWxvSZENA85OCiRiLvkuj2kh/nuy59jWGVRb9LuizbRScfL0pQgnIDBkOTgGJRNxIgqp5jEDWIT0I3ErNQhap+7yPHVWLWzQJJr979atkMmo6qJMdu8C7aoekRS1taKZU7nITnKV+S/U1L2QnNx1S77fMRtuMHoNuvXogv6gUe+13gBmQfSkN7bjtdvBJcrGlqYVoBye7kcq75eczXXmTUFpnOST5a8VtSzxq8ji/vdmAvnkR/4nZqDyEul/GgvBCe85WuH08x3fwu6RSLQpqIwMKhCzQ91E1tzFtm4vAyrLLEKNGcjEhK+L8r0lvibI6l7UGqOJTgiOyyAVRqr8AsDQv3zACMbk081dMadikwn/Km+6pD8VRTeAUf1c+Hcxbmc9pyqDBKVMRlSszKa3NuKUK6L36kzQfZPsEWfd25ptoaTZpUSiImlDYAn2+N9fhRb8ttsKKGTPx7bMP4+unH0cinMCA0Vsbhi23WDe1m+a6eqkWxm1SUVJjaTLyUkqZFYXwFvjQZ4vByqA6gsm/WXgXVd+QbV7gk63xDUOWGcXaLCRL6q+arNZWnxZoacMTD5YvXozLL7scs8m4CkeOxs+NCUr1st9TgGAOKbfA7fYgHqjG4i8/wqH77ItuPXqyP1ta3vqT1r84UVtTjfsfeZx1tQOKqFXFqG16CaLF4jpklBIKan7+EbYlc3DyiUeb8BOrezxJulffeP+DD3Ha5VfhsudeweMzV+Ll5hy83ubAY5MW4Lw7HsCpF16C77//gQzNY+plXcjMKZHmzJmDCeMn4Ntvx+Pbb3h8PQ7fjPuK6X2PBQsWME/q7Ru2Pf+vENtiVsfX/6DfbaVUKt2j4+t6kVbhantEI/awIRUWwsAiO5aW8cvTQWe8lNRLCLDqpAKLpoiiWcYpVceN+SRNySudilNjsCQEUTAWx2It6CFoyLZsAJ+qrAWRPPQhi7tez04vH3iBuEDQTnAVsGkCSwuYEibkg/JHgGM6cvGUxOvwukyIBxOrh/lYEWw3ppAmSp/KV3M0hJVhuV5yULGMlpS8qsMqC5W+PPg4wISsYQ70IOtAS/e1obdssSKXAJ/jz02NoMxlg49JyFwjLBMTM0XpRPqtt8iWnmYZvARcj9ttvECKfQUo6NAq5BYqG7920zJmKFMXOWgMa55Fq4stgBdp+OsW3beiPYrqIOuc9ZEtj/5XHSgUg+L+iLRqWSuLFfRMe9TmULWyYriYu5n3JKqGDUNJ9+4Ex6WmLIO23wH5FZXGFOFXWR0ugn6DYQDahi9OsG2LRxBn+8serl23kjFLMxSIyqavyfYUtT+zICw/z7zPyuVfQ6ojxcYJBIOoqa7DzGkz8NbY13HB+Wfj7wcdjq8WNmOfc66Gu+smCLJvKAxCIE7GzH4lx02B64z3X8aQ8nwcdujhrGMZyzYMqX21RuLxxx/D3IZ2DN717+yv0i5tKHTmopWCU5T16E4HsOzjt7HPmO0wauttEE/+2tFDaaQ4Jm+7615c+ugziAwbjT57nwb/iF3hGEDNpNcQRIePgXPXI1GzyTa46KEX8MxzLxlhSIH9fovUHSSwffHp59jngANx0a134Ikvf8DVL7+PS597G1c+/x6OP/8y3H7r7dTqtajydyFqI/0HCS9ylnb8+A/63Rol+BV0fP3zxIaWxNdZTlXXUP+QC2drTLZpq7NIupQd2MPGJiYbe7ICdum6tfMVwT8VNVsoalMIUVNY4W0JBgQhA8rs2GZSilKnkbX5T/HxBeYySyhyoQE+XtUKVnNe0muuNk1hlcjQzuu6Ra6MfAT+PGoVYig8KTt+YyRIaV+LjPgc8xYk4Gp/WVGEYNdKEFaJ9Ba5LlZ6vejmLTCSqUIILw20Gjuqh9pEKBiyNjQhxaIRw2zMPq8cfAGWX+lrfsGSxTQnkiUVTG0kz5kI68UC/S4lpagqLEVJntV0gkH5sttcdhOiwdJWyAgoIa8IENB5T+exKkBWkK+VvFZLhtDE+2TkywpyAnxtiO6mNNjIa5LIZCuuobYlrUDhn6VtaALTIi10AmZ89hGWzZ6FboMGaR8bfPn0Y2heutxInhV+bTMDtLe0wM46cfrcZKpy5WSfoCAgS728faQNqh/ISCiA0VxIXWMTtBK1srKSd3XuZRuetH7gjTfewuGHHGq2R9x3/8NwyqX/wrszFqDvgYfjwH9ejT6bjUSlx4MKb4ZHLuqoSS1si6GRGszPH76D1MwpuPaKy0zoaPnmbyjSPMqEb7/Bs6+8huF77Q9/WakJrhYm06lnO2phVqnPj/oJX6JLPIjjTzjGitGkDt5B6kvSTB566CE8+s1E2HY7Csluw5FhW+fkqD0U+VN7MLBf5FDbHrgVhu57KO55/U289tabBtCVxtrISY3ghx++x0UXXYTWkj5w7XsSmobsAM/2B6DHPkchUVGB7t264qQTTzLrbn5r0nwj/SZZ0tga6HdBn5LJ+pt3OAolzVvwo/8t6VUTSzGK+AJ5ZURHGxnA/NYIAdUCO45vM4xdBGOF1U1QyqJoAmeOwzK58JokfQFVDjUJAZrkQLkneplukVu2QaZDqTpFLiKpViC8Kic8zIfO5BpbNvu8SUM5MtoFO15+YbmZoFQsmNZQkODGFzI9mV8Ex+rneQ5FXgSWENAVp0X5F4CXUpvok1dkGIqiI2q3LU3k9imvNCaJKCX9thZrv4NwhOCdk0SUA7jJMCMre0pXwGfluxOZvJM5hsNmolZbSBb6883krSVlW9dbW1qNR43CLkuLkR1+BYFIuJwFfJVVoKoJ8BpqAI1keLreyvrWRimaVzDwwPuVtibntSm62R+XN7aSeSVZIy4yHoU2cBsGytspjccDESydMhk9hvfDkDE74cDzzkdpt75YPHEGKt1Os9lNMhVDONDO9zjgd/uMAKB3+VkXPoe1GEtMRd5F+i4zQTQaRWN9k1kM1qWLNof5a0FfGfrxxwn4Yd4i2AaPQtdDj8deV9+Cw6+8DcN22hNOlj1Bhl/sEaOzUwOMUfvMIMQeP/XDj1H71fu4619XY4ftd0KMwLmhyE7GqA3a/3Xd9XD2GICuW47B0tZWCi0xuKV5Gi3YjmjzSiz65AOcfuLRGDJ8xH8wHcX5H0/G8eTH41C8y8EI+Suxsj2AaCYOe4rjsnoxWquXI232iEghLxlBRZdKDPr7vrj9mRcxa+4ck5fVSW3ipGa+bMkiakUXoKWgCzY/8SIkPOUUoMJIUCBZ9vMkpH6ajFsuuwRbb7st+57WQVjPb6QNR0K23ySq5SVWk60HcYAarxD+8au8s038dUV4VIAq2c4FZpIulwaiJjiUMFXvlZTvJeCUeOSTTTDnIJfqmcOO5XRZoK9dm7SoRC8yoE8w8Dsd6FXgp6YgqZ5QxfTEQLT5iYJLZfFQpHcrbbELRYSUm6dIWZAkTtg3u1Bp2zlt+CEPmiz4yndfICR//G4E2jYO+OaYwjTofMZsnNLNn4d2DnCFwp3d0mgk5W4EB29+HpwEt2huAsG0Nfiag9oflxqLwigwT3qLOr7iW3sk5eq3udMiNaCux0MBo7XkFyjcNGXiTtKbrit6Y0V+ISqLChFh/S5riyLGuspK76pvAXu+02bca3VN71Yb6ZqYnMC9o9S8R+VT2qwdHXxfXFoY07agqQ8AAPMLSURBVHOzvAru1YPakYJ66R4b67GwohQzPvgasyZMxJLqGmh6oKQbtZIiv9GAEnGBfptxvXV43QbgXbnaizhNjdDSgAQElpbGsrM+ImR2zY2Nxhyk8BN6l5XHDU9i4tq2s3plDfptNZqgdRaqdtqbhehqInC2UlvTCl2ZDfVXasyUduMdVTfuE1QsnozHbr8R++2vxV0E/I5ybAhSlNI3Xn8NPy2Yj50POw4pmwd+Mt1itx2pnASa4qwV9snZ77yMoaV5OPDggztAdVUeTPnYv5958SXE+gyGr0s/+HlPWb4HLcuXYuHYF1E65UNUTHsfTW8+Bd/Keehd6kWQgpSr+zAEC8rw8uuvm/pfXdoXM9HObRdefCGWJXKw/7n/RI+ulShyxdGlwAssnYPAd5/itkvOwhZbjCBDtMydG2nD0++CPvFu/UGfZACDySSYliRHCf6SKBV0zHQQ/rPc9lKUEnOM+UBv9TtyqSLL/c+SuuXZIXDTxtwKIay8lVG6leOI9AeZGuRn7yIitVP1l/nI6oDWISAWuAuUdF7SpDyIVrQHsaxd+80qxYxhUhqsRXyHQhooMqWbwC5w06pRI4UasvIuCVnRCYMyVyWiWBkJGg2mT34RVhKQBfYzWxvZmZPoqzg9fIfb64cjn4xJbFCVQ2pWHnjV7qXWIC6l3PCSl191rCLWJ5lDkiirjRQ90Xaq3UlK2V4D+ipjlmS6ClE7Kc4vQFlBnjFZBWUOY53qLtWZlwBRQq1IGoA0IRbHlEthLLSuQKAvNtJx2hwCDB2auBaZ37xXQd1Uv9rAJsFzYrq5bi+G77E3+my9ldlfdsZ34yn55WDY5sNNvSlFEwO+rdVM1EbUUzraUgHg4hmrjhRPSVVlSsf3RskkI6yzosJC+DVfwfz+VST7svY6qK6pQ9jhNRPg8WAUQUrTNYpVH06YvQVWhKLGJJZP6bXE7TYhRQI1y7H58L4YtfUok1ZnsF1fUljo+rp6PPzw09hm7wPRbcAg+FhJsaRWwFMQcNkIrB7El89H8/df4rxzz0BFZdV/uGgqPEddbTVmr6xHaf/NoF5U4KEgEGkGJn+Gf+6/M5695Qa8eOsNuO7wvbHkvTewcslC1HOctVFm6T5qDKbPX44w+1pn0ib8cQpK/7z6KnwxfQn2Ou9KeCq7wZsTR98SClMNtVjx/hu47h8nUQPa3tKANlz1bKTV6HdBn3VfooG3fmRFZTQgYiTEDKVpqpuS7jiwRYJ42YV1zUXEEZD4eY82NReg6jZJ1XLFpDhPALYb6UGaQD4lqu26V2EUDy+/K62G5lbUBQIsoCV16U8k903FOK8NhhAVk2GHnd8SQE0ogjpKaisCQaqzITOIa/l7Igf4rIZm41qpWPSyK7jIEKQLKOcCZi12kg1/cXuL2TNXG6UnmVeFX9A+uk3RiMWwCEh9C6w4PWaSmNqLx++HM0RQVLwdpccOr8k3LRLLSkuqfdXN6q0gmVbeTZu4CbR8r8ja6JrNyswpfzLDaAPzQLAdUb63MUIWY5rCukf1qhAKqucmXtMGKda+tvzHQwHyJC2u/m6RnpXZTV42qnOBhKpZ8x8C/CVtAbanpVVpktlX3hXbHnIwBowYgV6DhqoqsXhFI8JRSe3aKpB5bG9lGzFxvVzv4Ev0p5qwDk3o6ptFiraqtP15friooW1IMP1PIoi2t6M9FII9Px9+9rU8jwslPjcqeGiP3ziZcJRlVtC+1kgM1exD4bQH/fY5HO+vCOH08y9HbU3NGk0gf4bUR1R3zz37JBoSGfTZZX8KGGEsZ392Uaiq9FHbcLpQkJPC7Pdfx3abDcauu+9OjeTXZh2RGPWK5csQynEir7yMY5XStsOBBeM+xG79u+HQww5DUUU5Cnnt0COOxN/GjMRHbzxnNmdRxNwuVb3Z15NoaGgygodIfVH96dabb8SbX3yLXc66FCjriYZgK6I5DiRbm/DzS4/hgsP3wn57/c2Et1Df20h/noxY+xvj4HdBn52zYL0bgQNXZgIlI3Vffu0yIUgKbyeImxCv7LyaXJRqTCEUBQSacvmxE/BN/s21NEE/ihxNWDod7I/qWAQEPlvq96JbUSEUNlizjhGFBDCAIxDj+/kO3SsJdjkBfzEBaUFrOxa0tSNIlV3v0SKoekppmpQVoClfzZQ+F7cGUE1pDUxbc7xJDijDCE3aFkMRgC0PtaPBbMACVLp85nsDwVgrMAVTZqGS7u1okBzZyTn4c/m+tmZr1XQumZDxwnB6VTKTlo+PCTg7k7nGgdzXK5/aFMGo1Qwwn4K4db6XP2KSNFnmtMttmJHqWcxSHjkVZDyV1CrqyXRkXvvP90hSzxjmYuXaIn2XNibTnOquiAzahL7Q4fFiCcExmqI2wTvlmloz62d889Ad+O7BB/DuA/fh26efRXFVN+R364IWgob2xo20t1FyD5K5Mk3NBxiy3urgdVWi8iFwUh167dQAU9Zkrraz/Ot9uy2PLm1g0zxjGhZ99DqaJn6OTO1SFOQmUFXk5nihUAAHIvFczGmLEvTj1MBiJnTG0P1PoBDRgsv/eYXRWA1zXk9SmefPnYMHH38MA/fYCzWOUvbXIOsG1FIt9qiFYkt/nor2eT/hgvPPQ15egVmHsCZqp6AkbTwn18lxKAGJgllDI8o6nAJkvpJnnGjkiGFomzEFtkibZWLNdSPOtqmvr/+lbFoz8MLzz+O+Z17F9qech0Gbb25iARVQa86lBvflC0/jwG23xMknnGjS/muZ9v9+EhZaYTzia63I3+11BEKLZa8HCUATlK71p+3Y5JEjQFAseJlJBMjERTOJmkeVWLnNI0DKvKKRLoAzyJ9DKTUW5SBSwCoNME1tWmUzdmV+FVboVjslDWVd37Uit45gnkPEVj70bu2SJbu1JiAFJKoISZUNlM4Uf19zAwEzQZw2z7SxIp15XrNKVLFhOqY0LRLiW1k1W/5tXV6FKq+fUh/LmkmiPqbgYAQMPlMb0bNiPjlkKJqwjiPBvNQ1NRoviggB0LiGEjhVMgrxRvOxStmJ+E55xOTxv1iE6bQ0G+nK58vuYW89IRBX2OoIy5VXVGAmP2W3L/M5zC5ZFT6nccmUaU3g3ZmkEWh+pV67KxkAt0gp693y+xYDL3U7UMV0nKwrVUIb60vb+GVNYOl0Av6iUhT22AR5VVW8nsSyxfOQX+Ayqn+CUrFI9ZqMJdi2bFe9QC/ihza3yebNzL2ImfOij4w13BrmM0m4/B7DkP9KkulIUTyPOvwQ7NS7K/yLZ2DZ+y9g7HWX4Pl/XoYlX32GPoU56JbvAbsbIglxa5bFloYnNw6nMxc7Hn0CPvpxJl5++SUDiOtDAlbttXvX7bch5i1F6VY7mAVsZR72c9aRdnjLtTmQCAXx7WvPYbeRm2P77XeAYgetjRS0MEGtMJGIwKvxaE/Dm1eEeQuXsD3SxntJE7KiJfPmwFNYZGJDaR5Ke/amyYRkypEmqbULX376Ca6+9Q4MOOIYdN9yWzPJ7XKq9WyY8Oar2LIsH5defD77GkcH63cjrT+xHmOZTHTNXJ30u8NkfRmvxr2kS9n0tbJTrl4U1U2QLo/Nxca3GwAWKCo4movSYyoj6T+GKMEqamzyGv8cQEaqiyCZS4ZB1VorUbP5M0BPJmCCcEn6JnCmmXZdmFIZB4ZixpMFKBUkiWZaYWoml9mRmwmagXgMNVTbjSmG94XZCUNkUAEygEYymrpIEp68QtjJDDKUirt7C4xXicxREscNLPNfuduHfIcbtdGgYUSNkvz5TmkGAjeZQlQgMZgWhSHOo/RNQK1VbHxqFTGmLX/nXKd2BSND5H21VNu1jsGCPYtURtm3dT1JbSLU3GxcH+XqmTULZe+XJKyVzB6PFrNJu8hF70IP8l25WB7QVnxJ1pSp5F9IScieL+m/hUCswGmd369brYlqGwrIqB1iajGWlW0Q75DyOrJBrKBk17UbRux9KLY+5FBsc8wJGLbbzhj/9lgk2DZ+F8Gf97U1tSLDvJrl/ZIc+ScNQG9TfYkE+Ma9lt+j7CPNLa2UmpPIK863nulUhg1NAqXCwnxcfc0VePihe/H8E4/g3Vdfwr3XXIaeaMen/74Rnz/8KJqbqsmp0uwfFE5YL4rIqhhMKfbdkooeGLj7Pnj8mRfQ1Nhg7Oh/lrQQ67NPP8YbH3+G0YedhMrScrgyMo9kCPgZ46mmkT/rm4+BxsW44IILOUasvRTWRKrb8rIKOAjMwaZ6M8/jyY2h6zYj8eFPs/EMtbPq5cuxdOEivPbyK3hq7Fvot/PucFLAUQ+PxVuoBTejoEBaQQ6mTpmM8y+7FP6R26P7mL9Tsk8R3DNoZn/+4dP3UdGwCLdcfRncXs9aNY+N9MfILKrLzW1Opx3sCGumv1g2soBHpgQBVCqXA5bALjCgAs++mUtFmJ2ekmQmlTDSXZQdQiaeunACS6gaLzculpKMeb9cMsk00uzKbkr6KuAvg1xpEnB8Xh/P8X4OphaCqLbg05xAMpmklhE3K2ll3mmk5NvItLX4qJbAV8NDk5uSTo1UzjS0u5Vs6QI+RezxcsDrhTnsvFpEJlDX67XEXc5DhWQ4QUru89vaEEnF0aSNyskkytxepsUSE8wr9F0gxj95MbnLClknlKgbW9BOSVex+u1kUDLTqBz890sjrcIzFpbvNESAjfC5aKDdhAsQ6Js8WVcNA1BMmaQBfQWokzFK17XwKsY6Ysmy6LwaKZ8hAirxw9yz6v0CfM3PyA3W0rBClOy1JF8rcW1aP6GbOx6QdC7GhhSZWjiMFtb7kJ33wMDt/yakoeaVRDvbKdjSwr7C/Di1T0COcfsUAzSagIrMtMyaDX6Kzcozq721jd8zZrN31e8vL/2LSKlrQlcLAeUe27NXLxx17PF4/d03cdSBe2HSa09hwrMPodiRgLyFncyn9pCQ5CsNK8g6KBu2OWasaMXLb4ylwCOT1B/Ps8w6jQ0NuPPOO1EwaAv023oM0tJQ2ZlMyAW+MZ7jRGvtckwZ+wIO2uvvGLGZwlivFQsMMyirKMcmZB6x2XNQ4qW2zXQKuvdHr4OOwC0vvYlDjzsR+x19PM6//X703v0gbLv7IZQqZBoFVk6cjMH5eRg4eCCWL1mCCy+4AI3FlRh6wLHIcHhrg56muAPzf56Cmi/exsmH7bfB1yr8Xydpf8TKVjLRtVbqfwHos/NxoMpjJC4TAYFeizukKtqJDcGaOfjg9svw/j23oWXpYgI073F7EMz1oJVjvSkm4JFpQctxKKlLdSR+CNy1WUd2wAiSbJT0ZNtVn0+SAcgmX+Zxk5fkoiFkLURaSXCXeUlpydMmTilUg1MwrHOSoCUICchytGqYlZhDxlTm96KkuAgxmRnIFOqpFWhfUn3Xswq6ponpoCTVXCfsBL56xI3rqE9mKDIshWDQfZKoxDAEBAUlpSaMcktrAM3t7agjeGtv1II8Mpi0FpdZJp4+boV6Zrn4NvNOxTAiELsJKFEyF0nZWpyjkMZiFrzFVI06gTZEV5x+E9XT5BeobhdT0opZnlIFrkY6ZzmM5lAr44s738T0tWZC5jd5qSgMQ4JHKBg27pZOhXwWtxLxuYyAiJ+FHj7Dt8vtMel1YuB2o2Fn/SxvC2B+UxOa6xuUuDHVyCNFK5vDBKkY28iEilbRWWYxEc3VqPW125kYn81jR1O4xdzzV5PAUYcVn8cK0qaFYTfeeiv22nknLB0/ASuma5tPbVhuM5PdirIZT+ew/wXhILCWDRqIdz78EO0mYukfk/ZNHbB1XnnpRcysqcNORxxrVvvWhqgFi/GJQbP+3RSiZn7+Pko4YE47/QzDqLIa05pItvqCwiIcc+QhWPndBwjULYWNfTYYzcDXcyD6HXUqKvY9Bl33Pw5bn3cF+u+8P4UoO4JMM1JfjZYfv8GR++9n5pAuu/wSzIrYMOq4C8mh3Bz7ITRwPLdWL8aK91/GVWeciIMOPcIEEdxIG47UMyisNlPQW6sN7zdBnx2n81D/U8T+ZyZx2wiwRqtMUf3I2DjYKZlT/W2aMQUtU75B47zpWDJjFr9PQuvXH6D2yzcQnD+d96bZYZQQwUo2cnZsLa6Vl4rxEOjow8IY/RaICFC1mXQBtQHF4ddWdVqqK+lag1WAKC8ep2zblBALZPbgfTk8bARleVZoktJuV0gEDgRHDgaWFqG0qIwDVAMnZeYF9GoFhytUaAWWs0FaBd8VbmpA/cTpKG+NwUlAl71ck1QKtmZML/ynweexu1BFqUrn2tqb0dTUyPIFzAYbOR65H1oALXArZx56uBR4jWdUWJOMwC8Xjc0tBPUoJX2ntWBNZVSlkHIIOIFAK7S3b35BEc9nUBeMoz4cN0xDf7+QvmYP/if3TbMoSxqVThlinnhdxdA9alLjWUQGGAmH4PH54BTjFbhY/9geSeSzbrvn5yPKvNWR2TQEY2QU7BNMQ3kMhsLGq0USvr+wwLwgEo8iTgah4srzSbUh6V/1Jc2PLYVmeVaxTfIK8tEe0b4EmjQ3mdsgZNrrdynHgH95eQV22XUXINiGurmz+KwNhS4bqvLYt3iXzGgpMn+VoaikBLNnzsL8BfNNf7Naet3ISRD9acpU3PPAw+gzZg8U9hmA1ohCknOssL+2aJtPDrDc2vmY/+VnOPqoozFw4MB1kqjVT/f8+99wwJgtMOW5pxBraUBaE+v8sxdUwTd4FPJHbIloQTHmNQcwKxREdUsjfnr1aRy+xw7YabddcOP1N+HLRSux9akXwV1Ubvpme8aHUGMdFr33LM49fD+cdOKJZjyqbTfShiSJajnNzcXNfxr0u/HQHrkdZ/4cSdJXGAGNH0XL9Lvl8+5A9eQpCFQ3omL4Vthku10wcMwOqOzTGzWUTlY+fheWv/Uc0mFtPiJwoazPAR2JKawx4KUEb8w7nQaLbPxadSgZWuYfuX3KLq1gbzm8V6CeQ7G+oMCPHmWl6JpfaDa8diQI7qF2tCxbhJXfj8fCt9/B0pdew4Knn8Pcpx7B9MfvwXPXXYdv3nqPzIIAREaUx/QkwWuLRE1mTm9tQn2KmsTCRfjstvsx8Z4nMPmOxzHnjc/QEqGknSP3UMWwYeal7TC/eZSINTEo0NPEWUtDHRIEDJcvDw5N5LLedZ+Tj+i9FZS4yyi9dWC+OepZsSvk209pWJKc4vBbNWL9LwAMdETwLCIwapJagL8KuFeRSdOczzFxWkQ+SYd84apbxTa0tkFgbzEX8k+zmXtQroy+AtiocaxqF35j+/kJQtL0asKaKGd/YL4lDEhilzaitQ/trc0mxLYvP8/kT+UUYzL9j3WuBVxitQmWVcw3RA2nurYaThfbtKjQeCN1yuifJuUnG0hNNnAxmN8nq7xlVV0oHZPRBZvhZr4VsVWkyfCwBgEFnhg1XTk0xNraEGhRMES10rplXHMAwWAAd959JwLOfAze9QAzEd8ciaKVErnMdYm0Dc5MCpPffgtD+nTDCSedRGaj+Ssrj79Fcu+VtnjDNddhpx5FGP/gbUgtnAU7699uS5s5tgj7UIDvbG9tRfvcmVj8zL34e98KXH7BOXjo/kfw+HvjsMUJ58JT2YP3iRk5kdPeiqXvvYhDttsCp590CvNCyGd/2Egbnjh+Z/TP7f/nQD+RSGhGxrE+oC8Ake93nGqgAEV74TrYeRp+no2WpQswfM9d0WWzbdFjxCjM/Gkm1dQUHPk+5BYVwd+tL3JcHj5LCYV5UGCoYDho0jGSPgenvouURwGEiWio65Q2NamrxULaoCRDoEs2NCK6cDFapk7CjHfHYtzTD+Hj+27Dx3fchIl33onZd/8bcx57EAvffBbVn72L5m+/RtukH1BPtXX655+idsECagAZSnVRFNqcqCAw14YD+Lm53nhLyMd+7mdfILJ0JSpLqRW0h7H0darJU2bASym8laBvJGDlmZ9aBOWgRmIkPQJooKXNhFNw+AsQke2L11WWGB9ZzgE9PUzQJHAEOFYaeVRTXV7OqhHgUjcn4FtrFwTSeon+V8yiVm28znpQIDTNW1hzJLzWAVTKjkxoLTEmSLRtiSZQx/rSZKCW7+fz6GzTF0DJph/hM3pW7nryCIlHo7CToRP11SBqfHO3JPEQ87u4XfGImJ68N3LTaAwnCFCaR7EhyXJHgy1CNbP3rNWuGXPNaCQCXiYZJmO1ArkBLcEgWlvbDLPz+6ixOfWcGGo2p3+MpKUpiF+KzGjixIm4+aYbcf6556K2ts4w03UhMQvlIUUhIpaIml3iqgMxKLS4ZDDTZ3mftrdktqmZZVd8rBtpDuDtsa/j/c8+x4h9D0HEX0zNLWY8rbzsm24JBnk+tM6djpopE3Dy8cegrKyCY8Bi4r9LzJxc/krKSnDvXbfj3L12RMM7L2HSI//GrNeexCJ+X/jac5j37L2Y9/jtCH/4Ii4/eA/cesstGDt2LO597iVsf+Ip6NZ3IBra29DO9FzxVlS/+yQOHNEf55/1D8PQrT2cN9JfRFLA10q/Cfo5jhzNXK5bb18LqYNHDehTUiMghWtWYsqjN2PuR69h5N/+jsqqnuywcVQOGWzsxDNffhLlQ0ejfOdDUbbVdkh58qG4PcbWTtUzGVbcevmj+yghSwq03mOI303kTOa4Zf4sTP/gXUx/42XMfPw+TL71aky46Z/44bZr8eXtN+GbRx/ArLfexJKvv0HDjJ/RunIR1VBKqtQCfH17I2+LzVGx6+7o+veDULn/Ueh6wimo2H0vdlg34sEwlrW2YGmgBc0xhQ9Omk1KvME4gj8vQGW3SrPzkwwS2gy++uvJSAaiJlyzurpllpE9PGx2EzPByZI5lOBCxvZu9+cjzbpS0XSfhutySsdNxGTZpvS7jQkJ/Bt4xCIh6eVQXHOFUe5cJar/prpGalgOStB+vjlr77fuEriKCTTzvVopXUuwl9eHnlO9U7EwErZW1upclsRkFUpDk+QyoSlSpkI7yxNDfvlZ4DWSOmti9ryfsWz+fOQ5c9Elj1pMUxvClBRNuAe2Y4x1ahgeGZeviJqOJnHJLASSirNkTfwzTTJLmXpUsgSZlOIWSTKvKqpEubfkV3lcJ+IDqjNJ9XW19XjyqadNsK/99tkXV11/Mx574RWMffNN1gFzwPf8ngDU1qr9ECjNxxVIMEqtKmnqoFwL8RQSmj0gJ0NpPNAGPzWvYoWO+O0x2kEZ5tOFRQsX4K4770aXoSPRZ/ROlO5D0AB1ymREOaHS74YjGcbP776GnUeNwD5778v6WkfA70QyBeUXFODyyy7Cy4/cgSsP2wO7V3jRv70aw2MNOGpQF9z1jyPxzpMP4oJ/nG1CJF91wx0YetBh6DVyG7SxT6aILkXsQMveewk79yjHZReca3Y9k5SviWgdxkS7kf5L6bdBP5XKT2fS6yXpa+yzixNYBCQ+dvYQmid9h8iSaVg84SssmfIjBxQzkomgfg7BMWqDb9Ag2PK1wXgalFuNfV0agAZ5imqykErmGyP9dSLZ6+MELi3rn/31V/j8wQcw9c2XsXz6FARCYeTkFcLVrSd8A4ehZMwu6HbAYeh6/FnoccaF6HbmBag87Xx0Of1CVJx6EUpPPBf5hxwH/74HIG/XfZG/ze5wjdgUGQ7e9voWLKhdboDU43Chqy8fXbx5iDYHCMBR5i+NtpYWK5RDnh9tK+rRtqwGEeavOcJ8MK+CUPlRN1MaTFOajTHfNZQoYwRPr7Y0VIgJaQ+8V/erjgTAkrJL+MXPout7jHihhVey49sVs4bajb4bYj2pThrq6+H2eY1HkHFbZTqmTZU4QVsSvkBdnjF1BHwBueY8xBAao0kD7spDZxIzknQZoOZgvLOoxWg9gNPtYb0wc0zbaARso8Vz56N2IjWm2dOxYsYsuHLtSNcuQ8PcmWZSX+GrbdpqMRQ1oF9cVgo3NalsFtUPHJRwXTwo95t3S3ORV1JC6w9cbvQo72qYhO5fV1IymkRdNH8hbrr5ehx28ME4+/Sz8MqHH8M2fCT2vPIWHHTFTXj49ffwwnPPmXvtBNc1aRJiCNq39quvP0c6kUZBRVdjUtRcRlef2/Rhtaa6rJhjW109unfviYqKynVyV5S2lGJ/uvue+zGntg3D9zkMgbQNbibo1ww/x0cyk4t8gmrT5K+BlYtxzjlnm9AUSQolf4b0nCbo+/bvj2OPPxa3UvN58slH8MTTj+OW2+/EkUceg4G8NmXyJFx2zTUYdtCB6LH1TmgPJBBn3rS4cvFbz6KfPY5/XXEZ8vLyjcARj8ZQU12N5UuXmw1atNGPNCzTrn+oBTfSn6Ffo+ZqlEhniggazvUBfbWjbPryM0c8AH/Pbuh9xGnI6zXYbIO3dP4iNM5fgM/uvhv1i+Zj4IEHI1ZfY9TjfI8fxQ5Kjhmb8bePy5yQJgBxgClipEDll7zxPQb02aHSSTsKNxuJqiOPRPejTkHf489Dn9MvQtczL0bJaeeh/OSzUX748Sjaax/4x2wL56ZbwDNwC7j7DIW9ojsBl1pElGymvhrJRXORWDQTUTKpVO1KI3VGCTS5UUroHIgKrqaImUai5SBRCGfZOiNNATjY6ZUnJIJoXLYUqUQG1SHLjVPSjrwlbCxHrsduQivPnTOT7DGIfGoJWlQjMDABDuTtxHRUl5Kbdc6dy3RtZIC52hoyzOtkdkZ6ksuexSyUJw3clsZmuAjGIJCuoMYhN0uZR/gPYYK24rOoLnVONvzOq2/X1vJ6VumLkYlheHhCJio7pWZl1KxfIDWxflLMYw41GZ+3EJHmOiye+RMirQHkEhhkh1cMpiTLn45G4PN7CYTliJIZGjs005QPk9pZk4nqsE4yW2VAG7qkYnF4CBg+TR6vNbdrooxZHDXt559x3DFH4eqrr8YPs+ehcvSOGH3OFRh91uXosc3OKBw+BhW77I8r7nwQjz70kAFeN7UCSagCKR0CfKX13vsf48svP0GO14buQzdjXbjJ2GPUDjMEZxm2WGd8LtbehHB9HbYeNQoFFG7WBfSV/jvUOJ559jn0p8bp7j0UEfbBVJpaojQF42nmQqixCdPefRUH7rMbRo/ZwUjs60Oq9+xG7drnWPMnCn2tyXnV99LFC3H+pf9E4ajt0XXn/Q1jVGgSxf2ZPvYplNXMwR3XXYOSsnJMmvgd7rjjLhx+7HHYh3W+36ln4MizLsLlV9+ICd99ZzRKeaBtpL+WfhP0c9KpErtWTq0PcXDG41TFE0zGFuOI9aF8p7/DN2JLpBw+VG67PVXiBjS21aN86HA0rVyAeN1yNPzwNQJzZ8GuAcHOkKSuKF/wRDpqBpxs9ibxLHG8C+qivK7vngGbwbfb3nBvNQbOYYOR260CmYI84w6pTUpSLc2IrViO+MxpCI4fh9aP30bTm8+j7oXHUP/0g6h95B4se/hOLH34Pix76H4suf8OLH7lBWQI+Irp3242JdH7MyachDyLvIoWSbBWJM5Miuck/RLIZCALNzWystMI83xdNGiATBNZsrN73X4TU3/OnHlkjjkEfQ96UGIr5ADqTwz1M8Pan1c7gokBSPJ1EfQVcE3eTd4EtSiCuyR9yxOE+VLe+C9NkGpvb4PX50I4zTqkRmHAin+y/TdrjQRLIWld52ROWTfozPB5fQj0cswaA0ne8n6SOS8m6ZLvV9iCXNm5ma9wmIyQn5rUjTbWw+a2wWm3IUTgbmxtMeDnIqPMcWhXNZaJ+TSv6MhQPCNbvkJsy6CRA638TEqzo3ZjbO6sj3UnC7BDgQBmUhOp2noMtjnnGow662pUjdyBZXOikYLHnOYmuIaOwtanno47n38JF1x4MebOnm3cEgVwZnEV6+Dd997BZReei+aaZpRvOQaFAwYZc2U9NTuFqZbbprUGJBdt8+YgE2rAVltvxTz8vnlDcw0trc146N57YS8vR79d90RIXnBkJjm5ilartrZRYs5g2kfvIp9a0+mnnWKeXR+BbXXSfJTaSIKMJrjbmptx7nkXIFpahd57HYOmYBr1WodB0WXRp2MRnT4V91GYyyNju+zyi7HPsafijvfGYX6X/vDteTSKDjweoa13xZfNcZx+zY248rob0FjfaMq7kdaHfrvNfxv0c2x5Ng6w9eo4fFRLrLVzUo6sj1RBNTFbuOXWaF28FHPff5XSUApDjzodJcO3RpiDsGnSeGSWTsfiHz5FJN6OXDtlCg4sDbQUJUeBvteA/q/JSIWU/tg1jaTuoOqYWbkEkYWzEJrxM6I/fofWd15HzVMPofrhe1Hz8P2oeeIx1L34FGpffw6NH72B1m+/QPvkyQgvnI9kXSMQpRTryUdZcTHV8a6w57uRIchHWoNGVfWx80sy1mRxYZdSFHTrSiDKwFmixULkc6qAiFw5nWYdgRYZyJav2P4K9eD0EbAKvATJKBqWN8Ge9sOV50cR3zO42I0ufh96+W1IcCAkqPEQaYgxlPRZm2U5ZAqsi3IjDeea2PwKa5BFSd5GZptEJJJGjE/U8VOwKA8qM8FLwFSY6TjzrobSU9aTv0UmBd5HBsGvLr5OK5ybWtuN/73CYwTTih/Ee8hcMywjnF70GD0Gw/62m9nnd+n8xUAX+ar3h3YsC5BZBMk01G6y+WoRn2EoehPfoUO505+0K7n6KRcmzDUZYZplrgk2oC7YyPO6sm4kc8zwEZtiq5Fbw1nRAz233RkJSssm1AfTCUbsJgxFE4HM22cz7HbOlZhY3YADTzodxx53HC696AL848yzcMQhR+LMk0/HkuZaFO64N/odcjJyqKW6WQH5ZHjy1GmhtJzSPgHpOJZ8/RlGDO6LUaO2IrP9bdOL6lHM5Zmnn8I3k3/GqAMIllV92X9CHL1J1r+dyp4myh1oW7kcC756HydRih4yeDg14/WT8tdGGn9ittffdAuWxHLR88CToK0xA/EwamMpLJ3wLeq/+QLXX/8vFJJJHXfKaXho7JfocfDpGHrGFSgcfQhClZsjXtADju59Ubbr3uh/5Kl4d+YSnH3uxWhvaeV4+X1muJHWTL+n3f0m6DsV7P0PDKK1UwZ5WuCjRToEGa2+tfsLULnVaDR89zV8lH6XUUKZTOk6tGgByrbeEaX7HI8KDqAQO3w8QcmRh57LcNAoro5Lqz470jbEbBp1P5qCjRJP25RxWPbY3Vj8wP2ovuc+VD/yb6x4ihI8Vd/myeMRXLEQiUATAS+KXL8XVUMGY+hOu2HEfgdhp5NOwhGXXopjr7gG/7j1Vlz2wD24/MGH8M/77kfPIUORJEOJtof4Sk105qCPvxAFVL/TDjsqRw4zK3jN2gBVHfNti+agsGc3jhbLFCDQUqx4xSvxUMovKig2mkEylxIhmcLcCRPx/tj3sHDaVDSvnIl0Qy2Cra2IUoLTQNeiMArJJla7IpGGElaUQ4WaXn1iLEmJORWnhE2VPKdjIKnRFRJDG9NHWGdiTiqHAtMJqbUdocpmLYizDv02B2/RffpU2Gv58Wsry6bmBnPdRrBThEkTUI+SeIqYpolpT3kFQc+J/qO3x9Ddd0XX7banpJ9v5hO0gXwmRNCnxJpfVGxMd9JmRKwxMlVN44rJdJhUdF5ZZd5NzBbmozkZwMpgvTEJiUmsC0lq1WKkM88+DY3fT8CKqd/B4RJDI4MlAwvGo/xmgz/XjaZADNGSrtjtzMsxaL+jMJ0M4bmvJuDtbybgmxlz4Bm6LbY+61/Y8uTzUNStGwqYVweZcg4UCdZygZWLbvu86WiaOw1nnnoGyrVV5O941Whyfv78eXjisYdRuekoDNlhd3jZYB4KQikJASyr06EghrmY8/G7GFjixfEnHMu+9efs+L9H6r9iQg8/9DDe/PJ7bHHiPxCm9s7KRJhljtZSkBv7Ki5mne69w7Y495Ir8OXKZvS/4Ho4ho9GkvXhyCEz9NhR4vOxzdmXKHPEi7qi36EnYk7ag/seety0u9p6I/1xYr/+zU71m6C/oUgAoHgvEnQp6EleM6aN3NJSFA4ZhqQ7D96KKmx+/OkYcMw/ULjL/uhy8AkopupHzEQrJfyofFbSstfbKAVkY+mvIqnN8phQvB5nOhfhJYsRnjcfLgJlfnkpyvsMRO9hI7DV7n/D3scfj8Mvugjn3n4HTr7ldpzG46I77sZ5N96Cc6+4CseffRb2PPQQ7Lbvvth8u63QvVcPFJaWw09A8mkLNwJSitK7+I02VddCre55+Wb+of/oUSjbdAAal9cQlOTPnoajZyV8fXqiOhgi2CYI0pT2gq2EyDTyfF50qaoyUn/ClkSCCozT70bzjG/w9lVn43mqxW/cTYnqvn9h3k0XY+r152P+v6/Fz7deg2l3XoSvbr8My6ZOgNPuNqthZWrJSsVCP02upmIxgr41warJby2QaopEzOpeMQkTGllgykMMwKAqG8qEl9Cagl++64KMaEybh8wLkvbllaJ4LWpXFweybLNhAnKc9SSzhswBSc13dHzypeyZQm1CIhmRnBaT4RDrIAeVZZUoyisyz4j0Lk3eqiw23i+Go20UlYOw5gHi1A5YbheZmhZyxcll/oi0L1fT3XbZHYfttiOmUOOLNimMNtuY7Vrit/YAFoOhOIFQmL2QzHyTbXfAaIL/Idc/hINvfRwH3/Uohp1+DrqM2g3dCkrgIOBqNbeYZZR5amYbgBqKK9SAr194EiOHDcK++x9oNI3fIgGs4ibdfdvtmL24GtsdchR8xSVw58RQSCEjk6YWLm2RTC+6dA7afvoa55x1Fiq7dDV1saFJ/UMuo6+88grufvEVDDrmNLS4CqjRxNm/vPBQK1/87is4er/dceHpx+PNN97EexOmo/KIs1Dr8qCFfa4wJ4l+sRpULP4e4clfItNUKz9UtIZZyS4/+u+7P17/biJmzJhl3I830rqT2kebSRED2jtOrZH+S0BfsdU1eP0c6z67ZRaQScBTXIzhZ12NrS64Eb33PRKZ7v2QdHg5+LUKM4Fc2Wh5JHMFTjmIRyME/YQxY2j/TIO6HaQCa8Nqgb4iy2+x51448+ZbcN6d/8blD9yLK++7FxdT4j+TKumRF1yEfY44BpttswO233Y0ttpsc5SUlSKXUjPRyOzOFeMAj1LNl506LomSQC0Gqgk1CcRJ2eo1QUmAUzgHTeZWstPa8r3Y5qSDULbFYIQJhCmt+t11FKL5PnbsKBpDUbNNpFxYjWDNsrnzvCyjDcR8DmQXemy/F0YccxZyPYUIRpKo2Gs/FPXuj9a5P6F1ynjkrFhBFa4NLbN+gLewgI3oRpIPG0aohld98BAjjFIKD8Q5WLUgTvb+XAdaFCvF5TD+3Pken/GcMDFz5EJnDifcbpdhcFpH4KBW5dTh9vBTURYprfE+AYCCo2mjmWB7u/H60c5d6laavJfZS5vcK7ie8sV/Jl+KgSSzksyG+XyvmzlW/CAt1IrnptEelxalO7WozwrBIIlbEqYYhdY36C8SiRrmYNZjyGbO964eI+j3SM8rHPeV116J4ayPqc8/TCYUhttBJsr08l3ME0FWfViL8aQF1VHL0zaRy1mvNQTeEPtsQ0LeRFEyUM1BaW/lCCLUSm3U3ryKpWTLYPJrzyK3dgmuuvJKFBQUsT+tXRpXXWn+48vPv8Drb76D4X/bD1VDN0N9awD1cmog01QYjIDGB+tr7kdvYOctRuCgQw7j2FKUyw1PWgn81Rdf4cb7HkXVvkfDvskQODOK9wMCfwSL33sHuwzqi1uuvICaaQtefu15+LcYBUd5lTF1+dOtaBn3Kha+9gQqV8zDFokGRD/l768+QLlPmwGxnxaVwj1wBF556x3TP1QPG2ndKZni6EjnNHX8XCP9l4C+FkxpKb9MAZKcfDY7vDwUU1v7uTrz/QjGIojz0Cwr4cLs6+llg8skrFHk11LwRMJoCAIdLc6yyOoV+t94e1BXlHYwYPjm2G2ffTBoi81Q3qUb/JTAFGVS0qpCEmjLQ21CHiOwi1nIP16TnprclL1bNSP7sZ0g76L6qvf58vKQpxW0mhBtbjJuigrylSB3ndPSgAXtrWQOKfTu0x+jzzkV2116BkZefAZKt9kS0QTvJU/xssx51Ag0OZ2heu6xucwKYUm/Stdmo5Rpz8eSb782niQ999wXNR+9jcDyFdj80puxw31vAWX5qJ0zA5ufdgWGnnwpnKVdqU4lUVJYZNzfxE0M8LMcwQClYTKtFdMm4Pmbr8DYe27GN4/ci6kvPo6fX30a08Y+hVnvPo/p77yMGe+/jlmfvI2Zn7yJ+V+8jflfvY85HJDzvvkE88d/gYUTvsLiSeOZ1kTUzJ6Ghnmz0bJoPhbPm4u6ZcutOQsyAYGATBryAXDyEOhrUlOk1m2TTz9vUn/QitV8XsshYOpqmtlXhFV5BhmNih1Af2oSBV5LmrkhtTeZPCVHSbom9ATrM49M10lGpPL/EdLWhd179sbtt14Hx4I5+OEFgrPiVVHiTyUt05L6qwLqMUtGi2mjBqmAegEKCO0E4XyHJKwU6qNyVwTakxm0xtKIwwMvBYmZY1/Ewo/fw1WXXYIdd9qZ71x74DORtNmGxibcccedSDj82OXQo9DGvlYXCqAtQcYoSZ4MUXNFK2f9jPSS2TjrzLPZT31mHGxYyph1DNOnTcU1t92MsjF7oGz4TnDFKJyzjnoUOrHgo1fRxxbGv6+5HAXU9hRhc3F9O/qO2QXlbOeu2tVszs8YkJPA648/jH/fdTtuvel6PHndlShdPg8ti2eSybHNWd8lPQdg1vz5FCTkLCFBbCOtC2m8U9CL5zpymztOrZF+D/T/2OhZAwmzpdaXUTrvQsmxQFIPQaDE40UXSsXlPkqWHLDaitBHaVJ+0AUel1nAU5nnJkjmGhum4usTmQ2AyUffw+PX2TMFJrjwG8G7qbEVgVDIbJyd4KDWptuaaJSXjZ5TjBeF4tVCIsXrcctEwDQlLTs54OzULBKxMBprlmPBrGn4+YcfMO3HSYiEggQWO8K1zYg0B807xSi0c5a29dPErsxLGaqzxUOHoHjIULRncqniW77wSjcmMxU7P/HQRODcpEdPeASWkAE8jkWfvYFwzQIMOOoUlG2+HWq//Qbh5hUoH7YlMmSMCkZQ2qcPVv7wLdpnz+W5EKVcOwd8R8wb1QaZm4BTJhBRmOWY+fFbmPfhG1j00WuY+uZzGP/iEwT/J/DDs4/gp+cexNSn78bUx+/A1CfuxLcP3Ypx99+ISQ/fjIkP3oRJD16PHx+4AeMfuAnj7rkOX9x1Db686yp8fMs/MfZfF2PZxAlmS8RcmZgMJIvZi/lYG9+7jZRO4CbTNuEb+F27cmk9gJvntHmKvhcUF+hB3iubtViEOqnlApqgpmWkfta/vIzkoy9pUKDvpxRa6S8y7dq5V6wLabAIhLcavTXuuu1fiPz4ESY+fS+c0Rbk5XnYV9kv2G5hvZ9tFKGUnUjJjs58UMjI92TQPc/PfuDg+VwEYjmo55GiBpXLPjjlmUexhJL4xRedh+NPPc2U47ecI5Qf9efXXn8N3/w4GcP3PQTeHpsgh9KMWZvC69omM8P68ySCqP78XRyx99+w9bZbG3PVhiZpgsuXUkO5/gagzzD023FP2FJBpNm+mnSf/uF7qGxdiQdvvAaVJcV8IoPFdbVId+kJV3E3Njo1S2q2obpqbL/dNijTVo2a96FGMnT4cOyx7ZaonzVDOjZaOMZdRYVw+NxoaWkz5sqN9EcoJ5Fry23r+LFGYg9aO7FjSlf/06TOK4vsxI8/xFf33YbvCSzTqNrNees5LPv4DSz88n3MVXC1H75E+4zvEZn3E1JL5sHRsALecBsK2Kl6FnhQKClbi34I2FKJBcwmmqZ5S/Z/So5kFm52UKkHqWjcxPfx8JyLAKywwh4yEo/fYwBeXjVpSvixQDvqli/DnOk/46cJ3+LLd97Ga089iYdvuwnXnXsOLjvueFx94om44fRT8a+TT8C499837482tiBIScymFVMk7Zgk+7gCXi0LtREMMggkg6gPNSHKzi0RkcUxG6doz1yFEqjweVHItIb07ofiggLE2RrpaAyLKW17S7vARmYx6+Vn0f/go1A6Ygv8eOs1+PnRW1E8antse92T8BZ1wfjrz0Bo/jTjO51LLcpEoxToElSkqUSiITKbKBkc64Ll1mIyhWtwUSp12yXBWRqYi3WlQwzNHGSGktK1FMkuUxvLYCMTVIwiW6AVue2NyAnUI6etFmhZiVxdo5ahoG95PMTcTPsLlFkvmnCWWauJGpbmeDSW9VvhCcSYosEQFJyuuKTEgFpnIvsy6ZCPmThFYsoSFDIUqaUNeCgs9CroSoGC0uRvgOlvkdKXxL/PgQfgoXvvosQ/HR/e+E+E5/xIbcQBr599y8U6JrMRKyKkk5FRG7W5Uer0Unuj9ipVjgXz+KjlOBJomjkdUx+8FpGJX+DGKy/DRZdcarQhrSxfO2VYDy4sXDAfD97/ALpsMhwj997bgKSfzLOMY6FAbc3yF3r8aJnK/MVDOOWUU9gH7RtcytdEcktzM6674WYsshWhz56Hk9ll2G9z4HBnsOCbz5CeNRm3XHk5+vbqjRhBWy3WxPa0+/Ko3ZIx2DQnpzGZMpFoRZ2ZXpIMNxRJojHKaxxHHo4JhYiOcCxYDHAjrQt1CAvxTCKmgE5rpbXqTpnMq7ZMZvBxTGjIb9kef4tMJti2Lz/1OMa9+TKCy+ajiQAVnDsNzdMnYfnUCVg6ZTzqJ3+Pxok/oHni98Zds3riV1g84UssnfQjmpfMRXt9NdzhAIIciMtnTkHPHr1w5FFHIT+/wEgCAjeZWeQ2+c5772HpimUoosSRS8BfvmgxFs6ciRkTJ2HSuPH49uNP8OX7H+CTd97FZ2++TRB/D9988CHG89z3n3yMSV99irk/TUE8EEf/8nJss+lwbLvNSCOh7Lzj9th6q62weMEiNLUH0Hu7LVDQtdIs2FFHt4igyzKrs6cpBUYIlpJ0u3rzqL7aKB3lMr92VPkLMbC4wmwgMpSSz+RvfkD1/GXILSjFJocejUBtDRa98iRcpYUYdOaFqBg4EgtefoQaxjKMOOFi2AiOzXMmI9ZYj3hjLQEwjNG77oyBgweZ+QcBp/zXZ/w8HRO/HGfqRu6RMYJHLEN5VVnmdwFQRnZZ5ZuMygCavqYlrWviV5O8BFj+Mhu15zhYOIEf61zSO8tj7FaUfh2FRVTnd0Ta7TOT6gInPWtJ6kB1KGIijkYo2acEbgRwRUJtWLwEs7/6gp0xhW332gGF3UpZBkrDzI2J7qj0SSnmW1K+z0EtyleI6eOnUAObitGjt8NB+x5o+ltnMPkzpL4+ePBQ7LTDDqiZNRdfvfo8Vi6bjcK8fJQVlsDl9aMpnkE+GWiey8ZD4Os24KjqiYZDaJ43HfPffB7V772Kwd0LcfutN+OIww4z5bEmqH8DyFgGzV08/thD+OjTb7DHmeejrN8gxOSVxvS9BEVNjmt/XmekBRNfehRnH3Modv/bHpSctep9w4Gk1iDIFHrt9Tfj+/ogBh16orUdJ+s4TIGkZho13/Ef4c4rLsEWo7Y23mV6u+Z6Jk+cjOlL6lA4bFO0R1LwkjH74+1onTsDozYbjsLCYlPOHyd8h7sefwHOTUfDUdwDBXKBDrYiRazYb/edzX7L2Un9jfTbJKbP9q+fO3fhtQ8++OBauf9ae8i89DxX30yf1zm4947JVfBPkBmEbK9TTjkVY8e+Aa/XZ15ojcvOg5Pfsz950djVOcCJDUa6M5OLdheBPY1oKIiBgwbj2muvRbduXY3Erzg8OgRqp55+Oj7+6ANzPpbrohqq9Kwdq3yU9mVblpdLEVVILYMfNHAQmlua8eKLLxqgYQ9DQWkZ7n30Eew+Zjs4DXAxE8yIAKy1tRVHHHoYPv3qG+x40ano/7ftjR1fgCmThUBQ+TcRL9kIsbg2UWd54gnUtzShlRpCujWACubNx7wEmtuQWL4Sk76bjLaGejgpLW3/wMtY+N7rmPnoXRhywoUYesrFmPf2i2ia/AUZCes0ScCpKAQzii7DN8OP1/6D0nYdLr3lOuy0y86IRsIGPLyUCl946nm88NBTGLzLHojxd5jMSvGL0uEY8x3hoNYCsigZV8zs25ohI6DGzmqwtCqZ5tQ4ag+jRKgrsZzGbVPVwvOS2m3kIr7+A7DrhZei1eEjk0mSsckEpxY3KZh47yGeD7FhFXMnj+3ap7gAK7/+Et8R5PyUqM+97SLkD6gy2wCKgUqyzj4foXakvRFKnX50K+6CJ255GK89/jIuuPhC3HrzTSavf1bSX50U50YB5N5562088PjjWLiEGk1hKaqGDoO/9wBUduuODDUOZ04SNt7XUl2D+fNmoWbebMRXrMDwTXri4CP2xwEHHISeVd2N+UjgZfrSWkg5d1HKnz9vHg6gxpHqNhT7X3K1mWNSPVtP6rsWJ7rw7dhnkbdsBp546GEUFRez/284jx15esnl9LY77sKz46diwCHHo3u3KviZy6XsJ+3LF2Pxyy/h+rOOwf7778fyyW3YelbmoM+/Hodz7nsSVfseg5TTZ/bs7eajEDL2FeQsnYNdth+FZCSO97+eCMfwUeiz+95oimbIzKnxTv8SXRoX4+4br2PHEoZsmDb9305yrmBnWUxm3afj1BpprT2wrq7OX1Ja/J4tN3cHS2X74yT7qkIPHHPMMfjoo48MCP1xYoOz0Y0EpwHDQa8PAarMLPLi0b6weXl5lB4KMW/eXKxcWU0phWDB53r37oWRo7ai9DbIfFfMc4XhLSgoRGFBgRnc48aNwxFHHkGwjBqpUmr+UUcfhTvvvMt4sSjuu/V6pknw/8dZZ+Lpx59Fn713xG7nn4oMKzuHAzohuz3BfXB+EZYuW4oZsxcgVF2PcLCFgN7M703ItIc4sG3w5nth83vQtbgMfbpWoWvXHnjpmafRyAEz5OjTsPDDd9Bjy9FoWLAYBd27on7uPAw94hiUb7EVvr7kH6iZ9BlG3/IYnJ58fHvRCXA74rj+njux6RabGS8nDRNNPj927yN4583PcNJt9yFa3gOxELUATY4S0FMZAhGBQhPSSbl2djA9SeAJMjKzDwOZgEwG2rFM4Y/jclukECBGkYhqf1qeIyOunfA1Cgb0x24XXIraVC5s5BDlPoK+uDZJbaZFWI2s4zYCvyZ69Z4irwsrPvkA8159CWUlebj4HoJcpRuxmLbJzDHtIRNOLBU3gK4QDDIXdS+oxGM3PID3X3wPV119Ja695ip5Llj9ZAORGI76WXNjE2ZOn4FPPvoM4yZMQHVzI6SHaPV0MpEmeEXM+oo+Pbpj0+GDse2222G33fZAeUU580wNS/W6DqTyajHk7bfchDsefR77X30TqgZtzjbQ/E/G7M8sRwR5kDVUL8Xnd9+Ch/91MbbfYUcKF789MfxHSRO3zz//Eu56+QNqnkfBXlKFKmo2odwk6msW4OcnnsTFh+yP08442YyXzvWusSfTzHHnXozlZFzllOLrKWxoc6FN8m1omT0RK2b8jIjTicIBm6I3BS8FZ4sm7Sgj45/+3MM4ZaetcfKJxzFtjb0N16b/m2m9Qb+9vb3U7XF+YbPZhq1rp12dNGjkFXPQQQdj/PjxRvreEKROIKlJn9lDC230qdC2ZlVqB5lJX75Xg1eufW63xzAHDchySvRdqrqgubkZTz31tPHiMTZbpq3v2u7t4ksuNt5COm8tfMrB4088gUvYob3dyrHNUfuhhRJsdGUtminhBdsCyM/Y0dbWSpU8jiJ/Ht9Vhr59+6IXpcNu3bqh/8ABqKLUlENQLPbloyi/APPnzsVB++2PZYEwCrv1RyzYBjvBPl5fi/CKxXAXlFACHgKbLw+Bn35EdOlC5HYtQ0HvoWibNInX7bj5wbuxSf9NCMqWXVXlvv+2u/D5p9/gpDseR6u/sqOMbHbZ3NX8BJqs9KkPmXHEMcw11qd1gXWs+8zVjnPmWtqo6KHGBrx38Unw9u6BPS68HLXxjAH9EhNR0Uo7S+0E/jqCpCT2JDUHbZ9Z8+5bWM6jsqoY/3zweoQLMgb0razwTwyV4KmJU/Na5r+brwz3X3Y7fvjoO9xzz10465yzNzjwZUl9R+VUrPnGxnosW7rM2LnD4TABPQmPz4tuPbuje9fupm8pvo4WR8nzSH1yXUn9K8y+dPThR+Dn+YvRa/RoxKlN+J0FRnOMMCnFMMrYElgxaxa2rCrBU488YBbeqf9vGLI8db6b8B0uueteDNv7KMQpLOTEgkjmOMyGPFOevg/HjR5lInDaHGt+t8bhJ59+in8+8w4KdzsErbluMsY03E6mL82dzDxG7VIby/jJ6IpYPrffj6XffICiRTPxxF03mwikYuQbad1ovUE/mA52cSRtEwh2Pf9shxJQKjiZwrtO/Wmqkcz/SuqsPmc/dS57ZAegPrP36i7FbdHA7kxidLJpyl4sM1IhNYOi4iJUVlSaCIH33XUfJeoEYgTEVIod2WOnyl+Gof0HYdiwYRgyeDCqqqpQXlmB/Lx8E6ZWdvD/JNlMcvHzTz/hgP32QrpLH+x69T1YBidqCKYFmpSmJJUbDaKppQHx9ihyORBsqRjcBKGGGZMQnDYBhRVFuP2R+9CzZzdjshGCa+Dd/q9b8c23E3HKXU8iScbRHAzwGvORkdlEFnxzK+vBqi/zm/npTJY93zJfadGR8mvMWfymWDutK5bjg0tORMVmm2KHs8/HymDceFsVuKxImVnS/drUpoZgKYpRE4tSi1g59jU0fvIhqnpX4qL7rkTEzzqlBK120t7KiY6wDi4JEXxe5r6y3Hzcfd5NWDhpDp5+7ikccthhfxnoZ0l5kCultRfv6kSJv8Mc9mdNTEpfWtWUSVMMY6mpq0VTYyOamtrQFmhDMBCkdpWAVpGHA+3Ye/99cckll/JJS/DZEKTN1hcsWMD6PJTtGEJJj358V4hX4kjkehBvacPhu4zGnXfcDIfbaRjhmkhlcTKt6+58AC/8tABlO+0JW0EprFX1Cg9OBhfXzA6ZJtuzV74HtRRmat9/HQ/fcBl23mWnv7w9/7fReoN+S6SllzvHOZXSR6EA8s+QQD8SjlLV3R2zKJlI6s6SOkUWYv5/kgaLDuW1M5kBSGanxVnZ3/KY0ESiXR4YfCaHYK8FZAlHLgqK8lFRWkrtodyYmvLy8+D1+fjdb6Q/c45HQWEBCnjNTw1AHkUyeWmuY/r0GTjsqIMRzvGg95g9KF2VI+4uQGFxCfxM0+HPR8idhyiPDMG0xJXBFsV5GPfAXZh87y3oPXww7nz438jze83AkhlMXku3XPEvfDd1Fk6/+yl4C0vQFgqhOZbm4LYjT9jPJtCKYm2NyEJCC6wEYKZ8aqNfsIRftDo3227mQ1E13aidOwsfX3ka+uy6C4YeewqaQnGUm0VZNpN+lvRInKBWQ2lWCkCEgz9O0Kh+5SU0jvsEPQb0xD/+fSnLTaYsKZl/2sPYrLLl/YognFa5KIl6wjbcdfb1aF7egDfeegM7/QUmjrVTp0L9Qird+pMpp0PCkfqjJZxofiUruKhPalJepkhtwCI33Q1JmpCeMnky3nvvA/ZzMm3WvZ39Wya2UFuQ2msUJ5x6EoYOHf679S0hR/ss3HY3gX/iDORtOQbeHn1gd+Ujyo4RpdaSZ08i3lqDhvFfwb1yIW455wzsve+exqyzkf4YCfTZTIspmPw50GcH65dKJ2bx0/5npQipq+3tQey6y65YtGiRkfSzaVlga751/F71PUsCHR261wBQx7nV6c/mL0tK8pck+D0r9XambH7ZT80kpmLVZPOrJfu5in6ZtAamkfQoCRvTBseuOr/8ymV2yu5uZdxONSfhy0cBwTtDnJ4y4yfkkMloBbCiJ+rhNFXfXIKA9jzNUXhkn5+fXjPgi7yFlLLnIrRyCYryytF300HIpfqsd+XacuEg6E+bOBm2wlJccOcziNi9lMziVKs1+Zpj3EpFUQK+VnnamN1Cl4Mgm0IrJUptrmLqQ4duVKwXAT/zpnUAmTTf4c5B/dTv8NENF6DPnn/H8MOPYX598NqoPeUKuAVe5ulfWreJgCUzT4zppwn6i559Gg1ff4bBIwfjlNsvQDBDMOmQM7QYKyomxnvJQ0x8fo/Di9yGOO4453pK12m8RU1hm81HEYT+3NzTf3eyxoH51uk3+xuZphjChiaNW7tNIRAsTVD/6f3qDmLE1iT/ur1XGrRiYn36yad48KWxWNAega1LL2TYj2PBCJI1NfBEm7Dz8H446egjMHKLLdn/o2a8baQ/RgL9WDy+yOv29e04tUayetEaiJU+gB9z/qznjsgC/XZcfOHFWLBwoXFtVGNKhdWkqJbwB4JB4+mhTmTFmGdH6yTVxBMdERv1nLnH6gzZT3V8dUUzEPRHSTV7LTs4fumwvzyb7cTZ36vuF0n9VDqrk/Ei4GldkZRPzEOSSEmuCBu5gYaIiSPP8+Zp2az5Ww6R5qXWa8zAUVlBQBOIKvSAM+2Gy+HmeyOGqaSZQlqTmAT9HCdBX6obH8mVbzqloGQiBDt/K7iczcbrCj0dl9lEzIJP811JgT8ZTZ9BQ/D3E89B2qVFbVqI5jYSutkInuCsEAzSDGTOMiaoXLvZNasmIuA3rzUulgqOxQrndeszk7ahIt+F6nGf4vWbLkVOeRn8XbrDW1AMl88Lh88FOxmVmI/8920sh4MagMPjYb05EHWSeVFrmvHic2j4fiIGjBmKY284jSUgUyGmqLoUTjluQF+mB61DyEGxtwChpc249ewb4PH78NQLT2D7TbcyE9R6ZiNtGLKGQ8c4UP/Njg99/wMkLVqTz80NdZg5YyaWL1+GhqZGgpQLRYXFGDBoAIYOH2bw4H8r4/6vIIE+8XKWx+Ud0nFqjdTRov9JbFiCfoag/+dVZnH5xoYmXHrppfIGMqaRjn7TATDyEpEaZwG1/igmm4GrcAvaaDvJT4/HbdTZCFVLc1/HIWlVYKKNQ2R6yZKe1/WCgnxjPpH7XyQcNozEXOc1kSTyLIPJZkxpigktX7HCmHaUR11XOnl+vwn6leatYgpugtkv3Z+MzEsA8ub5zSrg1pYWc68mjiVCW0xMMXwsbxijpmfixH2eV4LkIGIksVzLbVLfJWmnQS2BIC1p35g8YlSHI0Ek0iFmmb/JNGxpalBEeTEfmeqFySpiwsY60nUypCi1C7tD5hgyW4Gtyw8nwVcmN22E7SVIy8xkdtjyF8Dt8SKHmkgOGUJKUp8mMx0eEx44yHfYeL00rwD9Kosw7cMP8OqdtyKHRVUZ7Xy3mFbCTKjLS18eV6pfXqAGkqu0nDZkqLEYhtNUh2RzO4bvPhrHXHM6tYx2qxFJ8tqRiUcMXQt7bHCgrKAQNXOW4vazb0Zll3Lc+9yD2HrAFnAzbzJDbKT/nmRpEJo7y47VjvHIP0UbtQS4jfRnSXN4iUTic6fTvWvHqTVSBwT/JxEY1xv0xXmWL1uB8887nwAeJLfnAO+gLPBmpess6bcGbiAQNL8VQdEKpUAw5CO6LpCXeUReNfKq6JzEqvQyHeYkAocmNtdCa3w/AXrmrFlGSxHoGwZSWIDSklLDXMSEtNmHPBAETuq6Ck5WUVGBcDSClpZms4OX5jz9ZALyQlAelB91/CwZMxAZgPzVtLxfYRjSBOkUGYFiyqQJdsqLGGOcz1P/ICNx8i4yCw4Q7Tqle7W3biDUhngohijrKVeDR1Kx5HMyHvnWmxAU1CzkBaM9ZiW15+q83sN8mHP81KFhqfUAUDgEMjeBtA5tQ6ktIuP8tJNROH2FZBhOJJrqEape2sFwtAZbbWhDUhOecvpne6ouxFD5Fr6D9axzvDPN9G02li8ax4777oULbroMy9pr0RYL6U6zcjlK4FeIBnuOHR6bG+UE/XmTZuCWf1yH/gM3weMvPIVNew5jer9uS9M4v6LsbzFTfte/jjLrMFc6ff8V6dTqyW+kjfTfiDTXReb5qsPhPKzj1Bpprd2YHX+9QV+26/nzF+CSiy82ERFX95BZnYQzkuwFYgI7Aa58xSUB6FmBvA4/JWqBp4BU19ZWCMuEwqv6txq4/xZpNeniRYvQ2qbYH5L0UygtLTXunW5yUxuZl3ayEnMy+6Bq0pYgGCCTsJgVgdKYmQh0Mv8QgOW+KcYhxiApP0QtRlskShvx8VkLeJNGo1GQNDFMLSAL63cwiGgsYt5RWV5BkYmgHM+gLdCOttZWhJNhpMhkwsEwFL3TbXcir7TAbJgtz6KIQh9Q07E7fIZZpXLk+0wdQvFb+GkYiMCOdS4tx2gjzKPKl2V6ZkUv2Y2YhezwioKaThHYTR2keLBtk2wLmWWUjv7IBGTOUXC7ZExMh+3I9lN7pHgvFR2zNiCZw3bk+6p6dsHgUcPJbBxmC0kxNTESu5taCjUCE+uGTEfrHOqWrMQXr3yEbj26Yp/D9kde2gOfm+WTi64mODs0F8VokuuqYvR7tIqV7adDE5YSHtQ2mmdR/1KfknnL0hp/q7+IA1iMQ2XNMonVP7PEu6xHNtJG+gvJgH46+ZDD5jiz49Qaaa09m6A7iDg5a71An4Pr56k/4bLLLjdgooFlwNf8s+ztvxC/a0VsoMPGr2tS+ZSG3++n4EpJj0CoKJfG9EPGkOGnnlsTZQeeQEtp6ffqg/FXxGRkPpHvdZTMRADe1Nxs0vcTQLp3727MOwJIScWSWgUsypvMQIH2QIeb5ypJPksCVjEnLZYSyAcCAfMevU8LxYoKC805MQIt7lI+lb7CGFuMjcDK3wKp0vIyRMIRNDY2op3PaMtAY9LgM3q/6lVeQnIvFaCGeK98ySVZO5xuFJLxGPsP05PZRVVigJ51KbDXqk75mOs8a82UT7uUWeCm11COt7Euc/guaShkAuYZlkVtJR91E/+FGoVgURqD6icWiZHxsSwd79Zeq3lepu3ysqNaJjZFWW0PtrFtybwM4+FhzGEGXk2wPcOg9H7m3ZHku8hroogg3a7tC7W5tuZ3xIQE4A4zD9BZYDDmLB4qk8UM+J3tohXd+i2PKmlt8ooRAzH38brX4+N91jPWvUpH9zBNl9uEvJA7pzb40XyV2ksmQDEQq59n+ynLbw79Vjn4x4o1Z00FW2c7KtucF/2673b+3pnWPBY20v8NEuinM8mbKBhd0XFqjbTWXkIA2YOD5cP1mcjVIJs1czYeefgRAlrQDGSZKgRORpLkYM72XwFtkCAm8Ml2cMVml4+7Br+LaWnwCSwFyGIAgi1d61wMfRNESGITSGrgaWu3Xw+aX5MGpd4fJuhmJ451yAvGSIgc4Bq8WTdCrdLNKyB4MkntPytgVl6swb0W0vt53eSC37P3MnvmnLVHrZUXkepGeRYTcfJ9mpgNR8JGY4pqAxSBtMCagCspXI+pTiwTmjb91uSsxeyUpj7VHkUEfX0XIxAYK3SFZU+1QN28n4dyIWblIbDJ/dSUz5zjswT1KIUBs4qXmoV2AVMhJGEXsL00KSzvHhPrh+2j96QMM1PbGDsPSpgPbT+Z5y8wvudtETK9CDU83qe8Zc1Nekh5kyaSjPNcQt9TJoaQVncZRseiKtBeIBQhQ1QfkuYgn3c+zryZ59dwqP70js5HliQsqM3lBaXvJrInmYf6lABeWqwW+4nRqT9oJzcxEz8Zgo+aaDY0SD6FFNWf3+c3K8fz88nopIGQubhlonRZexNYmofSy2og1ib38vgy+WAeWLFW5v6DsvlW7/x1efSnf6uTzqtFf/nsKHvnOhDpp+m16hfmBI+1ZWMj/X8lgT5x9STi9pMdp9ZIa20+DojDCDgvrw/oa2Lh88+1V+b1pvOINNjUsQyAcvBakrEGaNpIZNYAcplwCTKbyJ4vc44GQ0tLq4nIqAEm6VaTs9kFMXpeaYqZWOq6w5iG9PyqPsvune28pCwYipGEeFg9XOYY+y+SoAaE3qV8a7BLilZeZHIRk9DzJjxDJ+pI5k+R0tOhepEEKiBX/tra2iztQOUkg1DZBHgqk0wUZiMRPhc34GqBterADPoOUr0KPPRcFvBE2bpZnXRdWo7AS/UaY9oWoyCTIOCaR3hkQUN5VmgLtYUW7eicvhvQ5/O6TyCmSeJiMnRJ0jJniSnLNZNPUX7XjEBHO4nT8Yz1GpaE53LJTPQrkat7eZ3Yr/5hZ5rarF4xhNSvZBdiNfAO9jNpB8yLDp2RNqX2FrNepcFYbSxNRWsYskKJKUvHdzFXy2degonVl1WP+lRZrYOvUF47PkUqS/ZQHal/6VMgrzbRkdUcTDRYfrc0CpmoyBx4XlqGmIXXq/Df/K7r1MJ0r+7RoWes9MQ4eIiB8F3qn2YVtvLAPytIYVYbsfKZo/ka3sI7leOOI0sqh3oSP60ime+ql2y510661jmtjfRXkUCfbbEL2/aLjlNrpLW2RjIZP91mczy0fqDvwROPP4GTTznZdDB1dn0alVcdT5+UpEwX03lJVLzHqN/q7OzAkrS1wEmdWAzB6uCy6Vv3auDou7HFdnRkdf4wpWFJxBq0silHohEDiEaqNSKg1VnbqDXIS8j4tjMNxWaXHVjmFV0XUGiQaIDJ9q50tTJSg13vE+k+vTfb+aXia1CkU/y9jv1dz+oQGORRWtZgjvBdDY2Nv2hAZp6AACawkhSdBQ4xIU30hsMRDnSrTlRfa6JsHkXK82+T6tLNZwTclnaWpdWfFfCp3FqQpnwpr8qnmK7MPZKUlU9JyEovFksY9zwrdpKXGVvHiloD6Um2qCG+lpQFGgGtfuur5ZWlPOmQfz8z8qtyqG7U9/LJ2NV+KoeS0nP6bVUdP9kGEjakdSmtLPiJxCDNhLWYCN+hdhKTUf2IxJDEPNQvjbDSwVBURzpvrplzuofp8l1W3zBFMH3OWodhM/kzfYDjILujmZi/2t76Li3EYgAaN9nxoj4upqFnVV6VT2Mmy3h0TunJnCmGqr5fQGYuU5nYgvKm9EpKSkx55Yln1fdvkeqnoyzmu+qCn/rKR7P1JzLfOn5nz3e+3nGH9dHRfuar+fZ/l4S3pN3Ypz8zJ9ZCa62neDJ6ucPmuml9QF+d7Yfvf8Crr71qJHTZ4cPhkFmlqx2rtB2hYqx0NvfoU4c6ogaWfPuNut8xEHRPdgBpwGoQCKwtaVeSDTu9Oj4Poz4zD1YsFEljlpQs0sAUSXrWwBRgyY5rpSFJzHIp1e+SklJTUzIriWlkbbYWyQzE7/wt5qOVthrw8vzhh6ngXzq5+c/6LjIDoOPQgJQZQJqEgKSpsQn1BHzNc5iBzvzJlKX3yvauhJVHKzkyGJZPaQgQjE197U27TqQ8qYhZjyvV0eqUHYjKn6RLAxYEFTEImWoUd0n5Vd3a2Q5qP7V1tv30vMBHZf6rSO/XO+XuK+1I3krZ86uT8iOTSllpqREs1AejCl7HYup+I0Ak4qZ91Cez5ciS6qG4sJACTa7pJ2Isul/zEqopAav6guY25NWlfta5Lqyjkzasz462Nd87mI3RaMUQeI/yKVI/UTnVTsq3+orGlrQsFVXn9Zw5OsaBPjtPRKuMOqwxZc2haV8FCV4Cd40F5UPl19gqKy9HZWWFWXEu05W0DDHwVdqK5kcopPGcMZPKBGYYi0JRS1izmFa2f5vPjj5sXbPyIQGRuVIOTT7XTCqDassqS7ZM1jOaI7MsCqvIqlvzraMOsscq0u+Or1Yyv0m6V3NK1g8+8FvZ/QtovUE/FovcSUnhgvWZyBWZRmODSYKx7PlWp1wF6tbg0WA0nZb3ZCcU1bnkY69PLf/WwJVnjTb71gCWJKxOLWlSh36b72QmClyle+IyHSSZppGiLOahhhUzyZptsvnJMhvDYNQBODDkfWNjh1FeVRarYxLEyGjUQfXbmBcIjtJENKlneSAFzDUBnphSVhvJdu7sAJPUVVhYZKQqtYYmaOXVEyFzbFNkQjIvC9zT5lODKRiwmKcGg4BE6Sot1ZHqTUOEJ1brwOqUVqfW+9dG5h5+SjJXefRbdbqmtFQWDWABgMBSgCKziTyOlN9sGbP3Z9PofE6goMni1dNfX1Ip1I+kmamPKG+yz3embD7U5mJIqhcTjK+8wvQl9TPly5io1BcJogJTncs+25n0vIBPz3Wem9Kd+qZndE6HzGACQCWjfqa7ViX567TVR/VsVruV+VL1bm0ORK2U541GoIP3iyGE5PHFdjMamhlLlseWAXteN666TFe/pX2ozyc0Rs3YssaLtDD1cSt4oLQj6z7lPztmlWaWlMfskTUhqW8qf3Z5XnHcWJqppZ3K/GsEBQlaPLKmXWkoOmfKyE9N+uu8l0xE4yWrjRhrAPu/+p/GgZ6XoGnmXfge1VUu+7EcP1asWGGcJbJ9Vg4Vekb3qR30Xe9Q6AntsyyVUX/WP7VHtk2y/dRqM4uynyKdz14TY+Ev1pG6QrbtLdL3jq+dyLTgGs6vC6036EfjoadcDvfxG2KFXLYjZL/rtR0/f7mWrQzz22Qre/wWqYo6JCJVqOnA1ndLolGa1rmsbdaSiDS5SIag7xwUFmOxGEn2mtW5LUakDq8BL+YjMJDGEomE+VzEaApiMDIf6ZrusQaNJXkp1r6AQu8y0p+YjQCInUq5E8ioIysfuq53iYHouvIvQGRGTGctKi5hR3ejvr7edFK5fwqwtACuPWAtaPIYm6+LmkbA1EOWVN9KQxtcrN6m2ftUjxooMm9pIMibSCajbPtYA1xeRNqRrGOwiiHxrMotwFeZrTbOkq6u+q32MqdIepfmbaRNdM6rdcuagXVdSM9pvYQ8qpSuyq28Zuc7ssmK8YuZq98I3CQEiGnLm0p1obJogl91nM1fti7WlrfO93WmX8rH8wLv/Lx8vstp+pneofdm6Zd7+WkAvgOQLJAiKLE86h8GqJlHHdKkxeDUL7P9x0pDta++RuGG96vMAkXVh8qYFcas/rlKk9Y5tbPmz7IODnqfrnUuowBUn2a88JrGmaWRW84UEup0TWNA11SXylNWU9G1LJkxq+fZDgJqI3h1HCKLiVgCk9I2DJCMxPRr82nNlUjQMhqDOS+BKWP2wdC79Lzuk6CmelDtiJlI88rjOXkHGo81MhTVtw5pU4YZkfkoLpIliFlaibQ11ZOZ3BeDMtfFeMh0HOx3WSbUcU593TgHUJC0ymHhH/8z7fRHQnGvTusN+pFY8B2307vP+kr6qiB2c9PpLDBXX7Y4oPU9+y1LGlQWQJvesfYsGjIV1kHW106/s9+NypX9bp3Xc+Yw59cu+Vp5WPWp7FrSUUcHXe1QvtVoGiRGOpTmQSCX95JASOBs5gQ4CMw1SsU6p2uaX5C0rs5uMZoODYaHNAsNFJ2XNC9zivKhzizA5UNmcxh1WNWDtAWzeKyj2Oq8UsXF3BS5UZ1fN1pagjWgioqKUFZWSikxZMqh/IgEitIqNLeizq+q0G99qv00JyLmp++d20MgIFOH+c5r2esaiDLraHB0vl+kAa82cXCApcgwOz+3NuIdJo8y42XvkqeTGJaYk4CLiaC5pZUf2XaywN5M3HIwGuDkMz4OcJn5pCXovjWRzA/Kj0CsM2XzqbrsDGY8aUyAlvZkmTZM/ZP0DrneysSlIkp6Vhr6rrIIoCq7VJrrSlOgmdVus0KG+c6yZoFZfaCkpNi0uRwOWlvbzHNZ5qX3i7Grf+l+vY+nzXWjaXeAv8hc46dpS2Wqg7LfpQ1IOlYrGCCkRG/WPrCNdZi7+J/VjtlPS3vKmmuVloBa3zUPltXAlTdTZlNuiykpH9bvbHl0XxYvVH+rGFP2ncpb57yLfnVdn6aUFunezverrVadY/vqs+OyxYA7NLCOQ0BvGAJBXwzYgD1x0GgtPMx9bFcxAvVP9QnL8cKOIUMH4zCzy5qVvz9CAv1kMrqbw+H5c6DPQTGOhdl+fUBflTF37ny0sdOpE6qRZA93e6xJRnVecUrttCP7oRpMUrNsgOUVpVYz/MGC/2FS8qwFvaZTO6+RVu84v/rNrxYDsc7/cvyuLVKkjq4JP6sjq9NaGoe0C2vOQwNKkqpZmcvMRqJhA/jaMEamJDEWDfDm5hZUV6+gNtBkBrAkmi5dqshU2owkqHAYAouO13LwWYPV2N3ZFmIoSssyw3VI7bxPk3liCGI28pJRtakzq1Nr/kLPC+CVN1Nq/tbuThqoKpOkHYFvtuNboNdR+YbUzXMMU5HqrbO1tXUmPQ0OSX7qHyb9TvVuQIOAqoGjNDV5r7bMDhjlSXeLyYqx6n69U2XTHXpG52Quk8alWDBZbU2UBRCVVUxULpYyJ0hbUn1n8690VC7Vj861sb6NxNkxuF0c9GLcyrulgVp51G+9K2u3ljeNmIrSUDEFaNZEar6R5qV9qSyqU7WTtATVjdIxY4l5U11IclV9tbS0oK2t3aSpMsi2r5pWWaz2s5m2VlmyZe5M2XoUWW1mfZp6I+AqHWktBvzZxqoNq32seun8vKhz22W/WrfoP57gSbEZ/f/LDSTlOasJiGEIeHXZnGeTCvxVRtPfWD+6z9xr+g0/WW59F8NQOXVY/cliGtl86hkmadLVuc6HyHyaF1u/O5OuZQVCUxaThrmi//6DVBed05XgtN/+++HNsWPNOLTSWTdSWmI20Wh8ZzL7LztOr5FW1epqxAr5hqrH6D8L+qoXp8ONs885B8+98AIqyspMh1MFyGanQiZjYeSwozqdPjg95IZ8JhZKoG+/AXj0sQdRXFJkOvf/BVKjmQGhfxn+Z0DA6tg6qfrSd+NVZM7ogvVNn0YVZodTZ1HnkeSnupO0J8kvRFAT82gnAMgUlZ0g12GZAnKMzVOT1UzNuMfKlptNVxqBzF7SIOrqag34aDJeC6kswMiaxuLMowVeIg1CkSR7uWgKUCUdKW96q8BDwCzJx5/vJ+gWoWtVldF+VixfYVYxS8qtr6s39aO1GjEzucr64HMC4ILCQmOOqieTMOYolWdV1Zh7pVKrHgwTZR61v8GKFSuZZwvopEUVU9NRPgIsj1xklU9pPxJYBJDNTc3mXuVDUrLAVOeVB6MB8X0quxiD6l3aQoAM2WhcJOVDh0hpCCRNyI1Og5t3mPr+pT90kPWcVSidb6e2qPoXoxaj0QS6GEwWmA14kbLaoe4TqWzKq5iw2kCrzuWFpF6lfJq3qG75avUxA/CGeUkoyIbKtoBW9+h6ltHoOeWjM5BKmMtqRtmy6zMLyibtjjxny6vr2XuUf/WhrAaSvSbhQW2oJ/RbAK45CcssZN0nrU2WBn41aUkTUjrqA1ZaVh7Na3UPv+s+1X9W29ChBMS4Raoz8w6eFwPJ3mMdFoNRgkpS55S+SJ/Z72sjCWOHHnoonnrqKeb1j0UatfoL0slEZnuv1zu+4/QayarlNdD6gr5yoI7yyp334os334U2wwhH44gQHAIsnBb3aOecMCsqGqdka7YkTKKNGNG7d198+OG76N6zOxvpz9m3/i9RdrBkPw2Qmu8aaFaHtDoFDwIih7G5ZlH2Ux0s+z1LgiB1euuXpBh1agPwZC5iHFmpSef0KQDRO2VyULwl+eBLKtZ5dWrrM0wpvtYwJg1WaRocegY4NCgFIjJ7zV+wwAwygY3udRFIpelIw1Hf0n3yKtFzKltzU6PJqgAuu6DJrAug6qwJY59fPu9u442l+ZBx474mwwoY4P5lopcJSBXXdpoDBw4w0ntNTY2ZC1IQPgGomGTWHVceV1LNBe7KgxhU1j1STKKhocGqO9aJ8iSg13Ut2hKpHowZS1XPe8TIxDCsOR7LW2tNlAUtlS/LVESrA0X2t+pKdSbQV4pyBZYZT/3B0lAoiLGfKI692ll1bvWZXCPFlxSXmmvaZU79SaTrq78ve06Hvmt+ROUxQgL7h9pbR/YeaUNi2po8Vd9S+yd0D8tuPI463tWZjPbG1yrPCl1iMRj1c/VX9SQrD2prL4WB7PqS7HuzlGVk+lR9r26uE+l+9Q+Vw5TNOtlxzQJ1vV+Ar7UO0uhkqRBpfMg0K+cMCTv6rXdk60B9TlqJ+c3zcs0+7rhj8cADDzLPf8xrUmUgs2qLZ5I7+F3+nztOr5HW3KNIzMh6gr4OVtK3k5FZvAwpDgJxbdOwLGiMkkqIHV7eNbFwAtGGesR4/atIKz5rWI4Xx76J3r16bAT9/8+kjt6ZrN9kHPrUP36aY41dybr319QxYMhMsp1fkpUAh0PItLfYks4vX7EcrdQ4BJSSzsU0li5damkWlNY0oGTS8BNoBUY//fSTkfRlutHzZhEf05VU2K9fP2qOxSb96upq8/y8efOMBmTs6fxTzjTAu3WtMh48mkDVpLnSlsQoM5bMjzJbaXJP7y0pLTGuiNpcXyCUnSMRCegE6vJSKSsvZdpaoyBN18F7cg0QyKtEg1/agcWY/MYeXE0tREBlgKYTUJn6EhAxDTE81ZscCzq3k2Hyqnf+kwYkDUeHSGWXO7C0Or1TK4VVTjE1Sf1KW4fSM2ZWaujSdsRkli1bhhYy3Ky78+okZqjnVAcCXNmrdWtbW8C0nSibz875FdMRCfCJo+YZSd26J1t2fbfs43ZLYmfdWO+T2UpaiwWiKnPnZ9SoYgTmf35Y6VgTrNJCxFgNILNeO+cpS3qnn8KCyaOVrKFf6onfpQVoFbb6ke6zhC4YwaeJjF9l75yyZQIis+C7s4xGjEyOIQcedCDOO/f8Pwz6yifTXBFORnYucBfM7zi9RvrPUnYQK2G9JX1Ty199DyyvUctap21syEAYqaUrkcPKMDsxseFymttgz/Ph6cUz8XTtIrzwxlvo0a2rkSg30v8+Wn2AZX/rU2NLvyS9iAFotBl1W/2pY7BpkEpyMpoLn5HKLpOMgFLAntVuJF3KtNSjR3czyGWSWbxosTGBLV682NjeCyh1y89c6TY1NfGavLMszUWgrKB2Ag6layR9YyqSpG4NWOWltoYSO9+ZBT4NQpk6BCrl5eUoLSs1pjWZrQSK2fsk3Wmf2YL8QlR16WKAWPMuOsSYVAcCEZHALa8gn2XpaQBSwCcznPIsLcLUEwFF0r+0CQG9censYEQCxprqGiPhyxVZphVT2SSVTYAukhZSUVmOPH+eYWRiXnW19UZzE8MVo7E0KGsSUqCpplF5VceqbwGhzstc2MpjTYwiK8WrLixPGMsDRnlR+2RJ5zTxrEJozkb9QOdUH1b9WPt2CGRVVzrEWFUnMsOp3Hq/tC8tOlOejRmU5bLMm1b9dib1BZmdFApGjEVMMdv/rHQ0t+M2YK96zprPVEqtz9C8V0tri+mja0pffUhlkklOD+m3AiYedPBBOProY/4w6Ks+WJ2z2T93pTBQ3XF6jfSfLdFBGwT0Wfj05+OBmjr12A6Apxq3aDnSdY2m42gjEmnKHH1wFpbg7knj8HU6hOfHvoXi8hIzaDbS/2VS51jVTQWUnT+zpN8Wk+h83npWg1XeOiLdp0GoT+vezgMyzcGWdbnVxHrCeCYpHWkjOq/rAhOBoUBL5+Qeu3LlCjIKeVtZa0VcboVK8Brgi0atmEky9yxbvozvtxkpPWvC0LvEMKS1CGAbGxtMupo/MeVifgUqAqsySt6+PD8a6hvMewT+muAVaKj8ZaVlZtN9MQxp1aa8LKauCeDqyUxUH6auVAcsiwBSpN9iTpJYdV3Ap0NzJdICBMyqC4GdtAM5CUirqiYj0bNiNHpWDE/zPiqD8iBNSaS0ZAYR0KnuNf6lhUmTU9mVF7VIiMCudQYqs+pJ3lRicMq/8pXNe2cyDIZMSe0kbU3CgMxmsi6YCW7WndpMpkQxlDYyW5mIrDr4dVqdSVqBZb6xDt0rkO/du9cvJjq1nw5dF4MxIVPYjkpWJh/R6m9Q2YyrNpmJ8RSj4KC+duppp+Coo/446MsZhu+f2J4b2L0op8ji3muhNZY2k2kpTKXyvmV+h6jh/hSpp7HS0598iwzVyRxWnmoh09iC5Io6aB9XbbahFWwC/UxTKxxFJbjxhy8wN53Ao2NfR16PSjbcRkl/I/1FZHo//yMYZWl1EDASNH+aAZz9QjL2XH6abSP5p2c06HmFn5ZdWSQNJQueAgap+kbS5/1ZsDBaC8FJazqkZcj0IqCR2Ub2DknkkuQkbcpbR/MnYjTZdQgGOJiGGFKaoBMjI5CkKe3HmmuxzCGaDxGgmvs73ispWyApsNQ79C4L3Fh25lMMR0EFedloRPJj18S1GIAFiEnDnAT2st0LkMW4VAatQVFdaKN1gbKYi0I3KEy5cEXvk2efJqRVu6pHgaHmSJSOVvcqJIlMcCp7fUODKZOpWWZQ71e+s2CsupX7q+rEkvZXrRLX9SzT0T1ifMYcx/ZVfpVGVhjQfaLOnzqv9MwaFh4y6ymPxmmC71VdKm9qM70jm5Yya2k5Vr/SM5pnEIPLps8feonxrjvn3H/gwAMO/hOg71EZXuN7D+N7OhJeM5n6W50aG0PdCgudX1EF7PunQZ8FyYmTM4/7ARk2rLx00gFWyFxr28SUmAILqo6lCk/UNcBWVIxrvv4ADewYD77yPLwlBSZ2+0b6r6Hs4DGddSP9YcrWW8cY7vjeqS751abBzq+/DPgOkmRq/lT/v5po70zZZ6xPpfELe9F/PC1mIQaiDKg9Be4CeY1jmbqya0c096FPaSYCPaOhSFPRdU226xpBSKCmSWoBm+7XArwIQV7Xs+7DmuCVFC6pX2QxSouZ6LvS0ISl4vdUVVUZ6d1yd80YxqU8CgwljcuDSiYVMYauXbuafC9butQwI5mytN5F8Z0UKkNzJEsWLzFMQxK8mI+A04QEoTYiCV/5UB4FwgJ5MQqZ+FRzmgBX+lqPYuz8Tpcpp/Ij0nNqD5XDAnsXf1tgbdU9K5z/xDgVQVjpZN1n10Z6zoq4ak326neW9O5LLrsEe+6xZwforz2d1akD9F9iPR7ZcWqttMZU2bgDWQmfsXxd1WH+DKkR2+qb8OoNt6GxphZpqnAZudO1Ua1iA2jWXeKDBw5EWcDGcCsyuS58Xb0EI/fZCw8+9CAbQvdZdr+N9NeTBmDWHryR/juQAGHtA98CFwFQ598WWV+t34aRZA/9mYudzVqrkwVqYhpGC+Ehs4Xs4EZjoOYgyV1ahBiBGIBMTHLxlWeVmIgkXgF7INAOxdrSwjeZbGTCELgpHcOEdEjz4PH/2rsKACuqtv3cvne76G4FRBSkVGzUDwUVuwsbu1uxW6xPFDBQBESwUBGDsGmVlm62d+/d2/d/n3fuwAIL7C746a/zLMPMnTxz5pznjfOec4w4/Ji+NTV+EjUJOC4CwxgF1HDNkbwpQBj5ww53prVCq4oht2zH0IgmeU2uqZlTkOiwEg4X8sViYNrJUQwBZhr4vtTk2c+FQoxCg7+ZufTf81lGdJCRP0amb83fMnk3vjfzN7nbONf8OEmYz8nMSNffdJPRWjHcgEHcd/99OOywwyRvauZWT5L+e/JOZyV37RTJ5G2LcNjfBTbHF5LBuabUqynYkPPHwiUYcPx/sHL9esQ5H6q8v+G1E+lrC0MMTPlN/54QO309MbsUoAguufQiPPf006r9sOBZ+N+AeW2Sg4V/OiqT0Y7f2ygCLAvGmhvGWVv3cWVYKJUFiHFfVluWJ5K4ITyMbQoQrtkWoQJDrApaAhQQhpAwyNP8zWNqjYjCyFBfNqSrxSFCRa0P0fLZSY3EzajAoJxnuq80KZJIEq1RrqmVs+1AX0cUHGrwor3LH9PISCdaLDyfgsLoaxHZ0ubAtKtFIgKBAob3p+uG++g2o+Wj4aT804cY0WD02VNccB/vzfvWr1cP7OHOCDD2kKcVQ+H30MMPonu37kL6NRv+Zi+QfuAweaVPRUqm8kVrAzbQ/P77AvTre4K8kJhPbi+nahV6F8kdEXOMhUXMMyREossRBwd9EtPCXx7E1ZdfikefekILBzPJggUL/39QWWkwt7esjR+6YZIj/3ZteZBfTYvDaAdhQzW1Y1NDNteM4mFDKgUGXccUAPThM4qIwmTd2nUoKCxQgUFXFYUH3Vh0a/Fc06rh2ozDNziIaTWFR9Jfz72ypvVh7GejuWwLt3HN/QytraxMcaFAYRgshQUXCjVzXKhhw15H165d//ekH4z4+ws7j5eXs9WWdBmbPGfuXBzfty9CgTBSRKOvcMbhk5dpX7c+ikIVWO4vlQR49XtzOj9Oku33V+D6a67Ew488gmiMGWGRvgUL/yooxxpES5AoTVQmzy2Lnmcu24P3oZ5NAod28qN1YbZzGNYGxzCiq2lrJ0JtoA2IxeGnFWJMZWq6rYw12zloZfD8gJI2rReu2bhtWjfU8umi3mrlcFtSQ6GiaaP1kRy+RN5l2rSpQvpdakn6USF9V+1IPxoNnSVS8l36tmoLhhDNnDEDx/U9TswuMZdsHNclgIsOOhQ3nnYu1hcX4qZhz2PWxo1wMRpATAtGQvjFVBt07dV45KGH5Xwj/teCBQsWqoJJnArhD+HNHUAyNdfGYjiZefLWdZVUaNxf/imJk7CFrEneBrlz2xg40bQ0VBCIQstwXwoSCgTuC4eNdg+O/kp3FLfZ74GhnRQwXHjPF198Aa1at1ShVBOQ9IOhwCifN7V2DbnyghdJ5gyvadhQZZD0p3/3Hfr3O1E/i81lQ6aYTe/ccA96dthftftH33sbj384Fq40H1x0kZH0JaMuGXgpnnrqSclQavrG/SxYsGDhf4okO24rECg0zLWxbQgVunTM83btqqIUMUYnSLqS6K5SSyGCjEyjo1dNPRxJ0n9TSP/C5K6dYnep2wPYEBTpxVh9OxxiXNlRlohh6pyZ2FRShCVrVmH2kj8Qc3jgjEtmJRyI2hyaIIZ0skWb97BgwYKFvwSkIFlIwFsXumdMd43RvkCypmuHLhljqZAlkFxXtXBIawbIcEA6RhB5kZmVjrw6uRo6WlPCN8C02YxecLvBn0j6UP9XWLT3uN0FR9yDmD0NL3/9JS56+lGcP+QJfLt0vraex2xOEQrs7SfnCs+zccPiewsWLPz/xa4JbIsQodso6TKiIKgV3ys4eJ3dGN1vN/hTSb+ovBTlkQAqwn5UhAKIh6IoFMn41R+L8eu6DYg4GLfDeH2VU/Kf0ctRO1VYrG/BggULuwW9SuxhbLcnNiV37RJVkr5tN914qwOSeH2PFye0aY8+TVqiR6NGaF8/D+1yctEuuw6a+jKQ7XAhXVR7B4dHTYRgj0rqYzbYxcSxKN+CBQsWqgPtZ5CIxezGVHe7QZXcKje4Voj/efqfag32kJu3EMGf55DHEWaLNxss1AcmSyyCCHvprd6A8o3rQZr/zeXEk5Mn4rwrLsUTjz8u5o4VsmnBggULuwIbku12RzhuT3Tz2D27HEufqFLTF6JtmtysPYSr7ULuqdTmvT7kpaWjcXYOWtapi3ai9Xdo0RL7ZeSiZ3Z9HNWgOY6r0wT7p2TCwwZceQmbLZ68kQULFixY2CkM1T3qtrmX69ZusDOfvjEwxB4hgQR7uMWNYUN1GFlt5ZYlHEKEPeDKyxEMB2SJIlhegWLR+MPxiE5wYEwlZDl5LFiwYKGaMMZx3g12IH3R8oVp45mqqu8R5DbRmGrtVYK7GaVDiHZvk+cF49qsq+NMG3xfszQY8bI1hzYi7/H7WrBgwcLfH1Vp+s5oLJbHbst7BiFR0e6rBMk5IfcPBg1yF9LnBCshh03H5+F401s7OlQHnPia41i4wOEfuHCYVA52xNl4GALK8TCqAo953d7kNZyNx6WdI7ifI/SZ42pYsGDBwj8BVZG+Ix6L5eyVBlRq+lWBJBoT0g+zq7Fsx+Owpacinpup+rbX4zP2V1P7djrdWLJ4CQY/+CAmTZqE6dOnY9rUaVgwfyFWrTLmWeXd2GtNh0tNghNBcBKH3377HQsXLpJ7LMWK5SuxYf1GHXPb6F4d1mRo3wEBBYAhWHyybCssVLjsTEBYgsOCBQt/A+zARImNG9NCmWm/CiE2Z4eBWkMIMPHldCTWbiArJ3cmIQQYl/1xIdeEzY74xgJ4MtIwtGgV7vn0Qzz5/HO4fOBl2nttdyDJul0ePPboY7j/gQd0Zh6mmxo6x4XncKnpaRlo0KA+2rffF+eedx7atWurHSHKy/y4/vrrVUi4RHAwN5ghHD+b15oTa3Ms7kcffQT7yvUcB3zZsmUoLSnT0fJ4DnvRcYzvnJxsnUrNlKXRGGfAN+YT5Yh/7M1nTDSxcwHAiSFo5XDco10JXk6PZzNltpxnztBkwYKFfxfIdYKAy+lpLHxYpDt3gR01/bp1HXa7M3OPCUTIUpg1+aMShKzimwsRX7cxuUPAUefkeSE+U16AM9TUBGwcJhHThUPyrV+/Pny+FO0RzKFUf/11Hj766CMh7sdw0YUXYZFo9U6HWyeFWLFiBVavXoPikmKdyzO/IB9r5ZolS5Zi0aJF2LBhgxK9jpttc2LatOk4/bQzcdZZZ2HAgAE4+eSTcOKJJ+KEE07A2Wefg9tvvwMjhg/DuHFjUZBfKALBhU0bN+GZZ57F3Llz1XW0M3BqugXz52PmzNnyyxjbY3vweloZ4WBE50ktyOdE3hVqZXB/sgBsA+4zrBPDMlG3V9KNxWNcdmqhWLBg4W8PUXTjHFK6OtihpgvZZ0Vj0TWJRCyVWm6twLvST//FVCSE4IVdjP1CyvHicsT/WIEEZ86i9ivPSIim72pQD08t+xXPfPslXhPSPP3U06ql6ZPsODPPOeecgy++mIQ777wDF198sRI4XTTGHKFhnVbtxZdewsKFC3HllVfi+eefl2TZcd111+Ptt9/GC0OGoEmTJoZDSQiQ8wFkZWWq5p6ekW7M8C9aOJ9x9jnnqiDgTPgcJpXtExy5j4MnkTtJpg0bNsDrr7+GAw7ooiPnXXvtdbj88st0m4MtbS9Uec369Rtw9plnieApxHvvvYNOnfaXPDCGWOV9adFs2rQJH3wwXoTKBygoKFDXUnZ2Ftq0aY3+/U/CIYceKvdyJC0Kg/A5qt+6teslrTEle15D1xajpDibEAUlrZGEHOdE3eZ1nIKOydSGbn5PPaJlZLdWBYUI84RlQb/xbs63YMFC7UAOjEajm7yelLZS73bL/Dsj/dVC+mm1J325rZBH4vMpSBRKGpT0GZ+TQGyxEH6x7HNRI5V9JJniMtjq5uH+n7/FmwvmYsSbb6LfCSdWi/RJloVCkqeKkPj551/w1FNP4eqrr5YnCRFveT1jPXToq0q+zZs3x/jxH2DffdvjmkFXY+Tb72Ly5Eno2vUgOct8Z85yE9/iNqHLiGS5cOFinHhCP7VGnnzycREKGUKmUYNIJfONOX9jSEvPkOc01f1XX3WNPPs13HfvPbjv/gcQjuw4FRo1cLYt0GLYJBr86NHviQXRT/IgoORJgfPjDz/innvuwfff/6BDuVIg8ZmcBIJT1nFO0Ysvvgg33HgD0uUY85sTaN91192YJMKKhE+CTxUryOVx61yl9erVFeOujlhHDdC37/Fo2aoVWV7dSxx73OFyqOuL09AZ77fVMuD9I9GwkPpWQucxMTN1ACoe43VMO2/Kwal0xiELFizsNbBex6KR353Oku52ewN/cvdOsaMvYC8hERNKUDJIEq9D1kIiwk7yVJOMDdAtExViDZQHVAPlJMTVBclHx6cOBJRwqZ2SYKjhczS7kBCsSbLHHHMMmrdojrVr12LeXHZcS4ATJvAaWgP8bYySJ9eJwCHxkajMtg0KEWMShgAyMzPQs9fBOFQ068MOOwI9ex6Mbt166AQI3bp1F4HSTgmfvY/pZnLKh2kmwkbJcidaL60Gat8ul1NJ04DRZvHN19/ikksuwddff6Oz7lwjgm30e+9h7NgxGD5iuAi6q/Sahx56WCyXkSIMhaglL9etW4fPJ36mbiq6sn777Tf8/MsvmDZtGj7//HO8+eZbIryexk033YxXX31dSNqleXLLzbfi2GOPx8n9B+DMM87CwIEDccMNN+Kee+/Fs88+i3feeQdTp07V6evMyCh933AUn376idzvJr3uggsukvOfw+LFS/TdWUAtWLCw90Cl0G53FQD1dhIuuS3+HNKnpi/arkboEKL9Jcr8iK1Yi4SQoJK+yXskQM6fKTuC9oQQlUsbX/XQlpN2Dr4wCZuaL8k7PZ39yowIG5IQQzYpDDZv3oSPP/5Eo3U4oBsba6mRR4WkSI481yBYki793gZpUnOV3Ulwxn2/tiHwfGr4nP6RAmLrYgytyjSR3OnaYHZwYmVOwrxz2FS46BvLBaGQ4Z5hehhZdNuttypxtm7dCs8//xyefuZpHHf8cTjyqCNx5pln4umnn8EjjzyiVgxdTwTv17RJExzY5UAl2yOOOAKnnHIKTjjxBFmfjAEDTtE2iZNO6o/rrrsW55xrzL/g9wcwZ85czPv1V8yaNRtfffWVWB5jRCi8iqeefEoth8svv0KWy7Fg/iK1BJgfdKFdc/U1OP+8C/DKK/8Vy+tnjaIa/OBgtVruvPMuEULr9dzdf1kLFixUBwzoEIWqQJa/kvRlYbgmNWQheO2Zu3o94qLJG1r+FhaVyi/bwTDiQr4h2eSckpw4eKtU2A0oM0RomNrz/PkL8MWkzzFy5LuqYd537/24STTUU04ZoK4RaryHC/lRQ4+JNUKCJTkuWLAA8+bNxZy5c/C7aMOLFi3GhvUbDIIXIcAJjwnOwUkBk5KSqmTHid3ZJ8BoJGUYJ5cUERhGtA4JLiMjQ5/BsYQIarw7Qog+aEzqTG2brheC83hSs541a5a6b5588kl1ZXE6OVokpkXD9olzzz0XEyZ8gAsvukBnHeM5DgcnZIC6gh5++CG8++5IyZu3MHz4cLz++usYNmyYaPtv4plnnsGBBx6AaDwiVkwWmjVrKu/twrWDrpFzXsNjjz0q+Xc3brvtNtHib8Ag2X/LzbfoLD/8CGxQvkNIfcQbbyA9Mw13332XCtmJEz/B80OeR8uWLfHCCy/ivHPPw6yZs+EWYWzBgoW9hUSR8EoVkTM7Ygf2EULb3263/RRPxDw7c0PsFqLVJgqLNWRTWAxxavlLVkq6DJLd4jeXbZK9c3Mhin0eXP7951jiBD4Y9z46duggsiAoCayKILeCmvCKFatw+umnKVHTZ02XDDVtukvMTl4h+c3Z5/uLVnvnHbejbdt2GvVCbXXs2LFCdJmSbGOiYi7U8lNFM8/JzcFhhx0mmvAgZGfnYdSoUdoQ3KRJY/znP/9RN49LSJ8dyurUrYsG9RvI0xJChq1Qp04d9W8/8MD9ePCBwXj+hedUEyZJbw8Ki6+//grnnHOuCozRo0ejV6+D8eWXX+KCCy5AcXGxku4dd9yRDOeMixXCdzPej1lLS8dhd4nhFNE84DswgogCb+XKlSoM2+/bQa0Tut70++q/hOYVt/juZaV+jU764fvvMWbsGBx77HF6TC0XLvLHp9IKMiaDcOCJJ57Ag6LRN23aRKyOp3DCCX1lP8/ife0oKizEW2+/qa6kW2+9RdtWaBFZsGBhz0DuED4YbLc77k3u2iV20PTt9ni2SIw9twDo2tGGYN6KjX5G9ScMmiIMEuHjokJ0FaGwasZeIW4e2x3hE7yny21o2wYpxZX4s7KylJDpKkpLT8WFF54vGu5IvPTSi2jdprU2MpIY/f5ytSxatmyBhg0bbtGw6bdft369Np5++eVk0fDLdT81fWrqa9auw/PPD8F99z0gQuROEQo3iBZ7vpBdPxEGfTH6vTHaiElkZWfrS3OuTON9dfcOYKMr/ensa9CgQQN9l08++Vgjdvbdd1+cetqpzDG9nm4rWirsBxCVhY3utBI4lhFzRRtb5a9CLIWysjL9zXV5uVgqYllJMoTgGbZpdCozBIgkU27OTmll8p4UGh6P0ZmNk9RHheA5lhIX5h1dWcx/zglKS4RWx6WXXip5cKIc5xyhHFfJaB/JyMrAVVdfjUlffo4zzjjdsEQsWLCwl2BbkdzYLXYg9xhsmUI21Rq4Z5ege4fMInqlPcUHu2jZ5ij9XCU3ZUMEgxBOzO1ASMiEnZ3cQtqqeFYLop3ajeSSvG64/gaMGDFcCf6RRx5WH395eTk6deqEvn376rg+JEeSG62B/PwCDXccPmIEPvzwQ43n5/Lxxx8L4X4i2vEXcmwY6jeop8/gvdiYu3+n/fDMM0/j0Ucfxe23344bb7wBV1xxuVgcp6r1cNRRRykRE5kZGUqgnCyZpL315bcFSZRuoHr16mljLUM4Z8yYqffp2bOHaNFNVUMvKyvXKKWBlw6UZ16Byy+7XJYrcNWV1+CqK67GM089i3I5xyb5UlhUpGlmW8S1g67DyScPwKWXDMQ9d9+DN994E9//8AOWL1uujeHME/7x/FK5nkNbrF61RhuAqf1zGku6i9xO+UbqzjKGy6BIZyMyr1+/fp22nzjFwvF46AJzqcDTKB/51rQ08urkbckbCxYs7BVUW1HfQecMhAIXuByON1gpqZXWCkIWidXrkfj2xy2/44EgYkuWG0MvmOwvyYxXhOEqKsf6Rrk4Y/RwuFs0xYQPPkBeXq5qk7sDG1w3btiAfv36Y+2atUrYXQ9i6KWBa68dpI2Kbdq0wdixo9G+QwfVSEnC69dtVBcNXRLvjR4tWj7NJMPCIIEZqaTrg9q0CCQxo+6//3488MADotFejP+++qoIHKcRhijX8Vqey96yFHaM3PF6UvCOCKBLRAOma+be++5Rgtw+b3nv4cNex5VXXYXzzjsXr746FIsXL1b/Pdf0qd90041yph3ffPsNTup/kpCzX97D1NKNhUKDbqz33x+LI444Ut1DF154oZI+rYjK35U9itneQEvnrDPPxN333C37fPjll19w1llni0DcrG0BFEK0ghjaaW7Xr18Pebl5OKDLARq2+tSTT2Lw4Ie0J3PHju3Ro3tPHNOnDzp37iwCLFPTRUtBLRVNqwULFvYGDPdOYqBY868nd+0SO0oHG/I0YmVPIISp7h2SIUEidTsZwrKDlkvN1SYkSUJivLmXmr7LtQMp7gx8VDwRU4KlW8cjRBZPRDkzvByN47KBl6F169ZKnK+99rqSNwmd70ifPrXaFi1aaNw9j9EKoM+cWrfZsWur8EmIRmz4oelOIoHSTRGJhNT9QbcH+wcYEyYbHbUIkh3P5XuxpX1n77Zi5Qp5XgT77LOvatTpSULm+ctF244KcfJdW7VqqVbLfvvtJ9tsO6ir5E3XFAnfeDe+v1gPwaC6a3j82GP74LjjjkPv3r3RvXs3tG3bRoUr843Cw0xvSUmxurdoOVE7Z9TQxE8nYvjwEdqredCga3HOOefhlAGnYt7cX9XSosXB9hK6v6ZOnY5nnn0WF110kQqct956WzvK0XVnEb4FC38tdmB3RyJBn361SXenEILaQvDUfP1ClsHwDk9UrTotBSE5n7Nq0bVDLby6z+d59G2TnHmthnvKpXwHknfH/Toq+TBkkT1ZF8xfoFE3hDmjfYP69YUo2XhrjtJpuC54DRtHeS8TjNwhUoRgOWyCmUymo/JiwLiOhE9N1+1J9kzeDvT9FxYWCFlO08bf3oceKveIo75o1XRL8fnfTf8OS5f+AbvNjgYNG2Doa//FxIkf48MPx+O9997FG2+MwIMP3q+aNkNSc3Ky9N7s90CBuk+7dnj7rbcw8p2Rcv4ojBkzBuPGjcOECRPw2WcTcevtt22JtyfhBwJ+EQh5ePPNNyTf3sfLr7wkmvyDGn8/cOClGubJcE/2PGbET3pGGl58YQiefuYpESqH6nuwjwAjeK6//gbtY/DLz79ovlqwYOGvww6kL+SXuWUgrz0BtWOSH107RSUaspmoYBhhFZpeSLRrIV9OqWgMYFb9cD4SIrXz0tISJS02ApuUS/KlBn7ppZfg4IMPxvp16/HGiDfECggJHdtRVFSomvUXk77EvffcgycefxIvvfSydjxiJM3q1atFU6b/X/IjmWw+iz/S09JVUKiE2Q0Y6UMtd+nSZXp95fejVs4G1R++/wE//zwDPXp0R6fOnTTdPI+aOTV4jgP08OCHRDgUweVwIy01TQi3Mdq0aYdevQ7B8cf/Ry2WsrJSZOdko1GjJnp/dvSi0MnKzkJmVgbSRMDm5uWI4KiPZs2baWc1po/nmcKKgo2WSlpaqlgTnXDMMX1w2eWXa5w9B54bMmSIhnq+/PLLaNqs6ZYJcjhcxVVXXamRR2PGvIcbb7pBhNZ+euyTTz7FVVdejV/n/SrPMoSuBQsW9g4MXqoeqiJ9I9RkjyDkwQ5XoiUnCgthW74KKCqAo7gYzjgbXm06xQufQh8vOzCxRy67Jnm9Rqeo6oIaNMfIOeqoI3G8ECRDLKnBm+DxnJwc3HPvPUp8n0/6AiWSDj6dmigjWtg79eGHH9HB0q699npcfPEl6NfvJBxx2JH4j5DpeLEQ3E7DnRMOGQ2WmfJM3mOrVl81GD65f+fOQsw9MXLkO3jm2WcQrAgmrQmf3MGGTz/9FHfdfbdaFYxjZzsAnxWNhYVwj8Ihhxwi7xHHRx9/jAsuOF8E0mT88ccyrFy5AmvWrNE+BmPGjNbOWWVlfnTv3l0EQiN5OiN96MqyqQUgElh/M82G9UE3FIdLoGvKbFg1rCbmG90+vDYWD8u+oKaH38vhtMMj34mykPch+M04iB2zg0KnZ89eePihh0QAvKdtEXXr1sWcuXPxwosvIhqJ6n0tWLCwdxCPs9dr9bBDzZPKPlK0z3P2KIaa2v2vCxGbNAVYvxl+SY6/pBhR0cbT6jeEz+eBUxiDTaUx2eeIJvBDpALnjxuJo888BSNEiyRx745QTVDD93MIB9GafSm+LURkgsYFtfXPP/tcfxx77LEadcIRNT8YN16Jk2Pul/vLwbBKXs+F0pNRNCRaRuMweuUSsRroo2bHJrosqpNPdBMx9PPqqwfpgG9HH3009tlnHzmSwJIlS/DNN9+q2+bW227GzTffImk0SJlg2wGFEiNuOHwE/ez02zMklVYRiZn+e/Z0LS4u0kHj3nlnpJBuT7l7HFO+mYL+J52EPn36aIipUzR6RtTQh0+iZtq0I5n88X3ZEe2NN97QaKDeh/XWzl50ZZl5QrfT9t+FFg8jdug6Y/8HWg6hCK0p9nD2alvNWWefrcKtffv2+PCjCdp4TuFiwYKF2oNKnHBCIpZInOlxesYkd+8Sfw7pC5GEvvgGiQ+/REi01td/nIp5q9eI5i8SSTTOVLcLdUTLHbBPZxyQmo5QeQkmB4tw+Scf4JSLL8B/X3pJ3RvVJX2CvmuqmWZD7fZQAmIsv0bVmHHqQnyinRKMKzeJbas2TD+8aLTym42oDiHmt95+Gx99+DHuuedOHHhgF2032B2YHJLfvHnzdHTP8eMnaAMySbd582Y4/LDDcMqAU3D44Ycr4VOrN2Gmm4KBvVw5PIIpEMz0Uisnkbdp2wY33HADLrjwfG3wpXXC0NWBAy/ThlzG/nOdlZmlfRcYzlq/Xn25rjXatWuHDh07IMWXhrfffkuvOfLIIzB06FDEJT0UCrliRaWlGcNcGJDny3MKC0tw5RVX4DMRqrRo2Lu3Y8eOyXOAjZs2aVipSfoc7K5FyxZC+lasvgULewK6h4X4QqKQ9vP50iYZe3eNvU/6vKPDidCYT+GY9TtCPjdmLpiPiCSuXLTE9xfMQLO0TFSU+3FYi3bo27g17IVFGFe6EVdP/gSX3XAdnnjsMSUEEs3/AluFBClWV1tA8jeFjykM2A5A90bl0SWrAzYSB0Tr5TAE7HDFhlIOY8AwSI7NQwFSlaAzhIYHa9auwYcTPsKUKVM0hl+jnXxeNGnaFAd17YojxRrptN9+6obh/AQkfQ7Kduddd6s1wAbdcNJfzzBTU3hQ+HC0zbfeelOI/mgdEpo9ZmlNUFBExQJgzH4zPuegg9CwUQMd/rlObh7OPOsMFImVdOqAUzFjxgzJFx9ayzv17XuCtjGsWLEcM2fNxOxZc3Qo6AGnnILXXh+q/SUorCxYsFB7UHEVhigOxyPHpbpTfzL27hqV6M2AVMS3hfTPrT3pyy1liX35A6K/zAKEEFJEm3YK4ZXnpOGNyR+hb6uOaJCRB38wAEdpOXyRGEZsXIGbv/kMdw9+ALffdnu13CZ/BUj8lK6GNl5zocRr2UBrNJaLVs8erkJ+VZH99qArxm5zamQNY/RDoaB+9IyMdKSmccYubKs98zsIwdN9xWEQiktKsHlzvpBvPkpLSlUQcHiH9Rs2aMz97bffpuGtdF3dfscdImjc6j4yh3BmI3J5Wam6iPgODPsc+uqryKtTB99Nn45BIijo4uFx5hPTy0Zhuo34m9bESy+/hEMO7iUCjuncofhZsGChBtD2z4RtQ0VF6dHp6bm/J3fvEtvUOiEem2h/7wsxnbJnpC+kOP4LhKb8iLhsb5aKH2YsfYM8TJ4yGUc2bYt96jdDghW/IiDk4MYzv/2CR3+agiGvvISLL7z4b0v6fwdQcHAxLRQNPaXWXoXcMMnXsGHMhSfSgjGuDYnlwjBPu8Omv9njd9HCxXodCZ99GPi8/Px8rF23TgVUo4aNdAC47NwsvbfhvpqLhx58SHv5sn2ElgTv0bhxY7EgjsRZZ5+JbmIp7MyisWDBQs3A+pWI25aHw+HDUlJSVid37xIGaySRSCz3xuNNP5MKfvgekb5Y7dFh7wLzl2JNNIxhP0/HhmAFoqleFJWUIdNpR5bTjQEHdEPvDp0QFe3zrimfYvjiBXj33XdxQt8TLNL/E6ECYMuXl1+yTRI2iZgEzzYC3ad/xulsbJb/eYqAPWzZz2Gri4YFsKy0TBun2Tua4+74PD60adsWrcSCcIsFwE5vFixY2DtgFKAoVz/b7Y6DRcGrVgTPlqpPJBKFmfF4xhd2u617rSunEAZCUYRffRvxpSsR9jhRUhFSv3C8cR0EispRsnE9SsvL0LZNW7Rt2RrBFatw5ZcfYOL6dfhowngccsihfxrpk7jU/aBBoyYMzdf0c1u+5m1hkL78rxtmkTFFwbYwGscZcmsKB81ZbTxn3prWiQULFvYcSdL/3uFwHpzctVtsrZkCv9/tkwqaauh2tQc1xFgkBrfNhaWb8pEvpN+yWUvs06Ej9mvSFEc03wd9Ox6EFuk5iISCqIglUBGM6exSnLPVIJS9BxKN0dPWpz1/Fy1agm8++xwfvfEOvpo8GdN//BFz5v2G1atFOw2GNCMZMUON14JJ7fL/NoRdNXlTYFJhoNDmVI9ca6O8lAmL8C1Y+FNQo4q1zckVFRUtnE7713aHvXlNenhtAxKlP4TIkNfhLSzBczN/wo9rVuKA1q3gy8mCJxBCFlwoLypAt06d0LFVO2xatgLnT3gHyzx2fD5xItq2ay1Esecx3IY/2633mjtvDmZ89x3m/vQ9ClesgbsggERENPt0L8JCSIx2iaV64aybgwMO6qZz1bZv30HHAmLHpD0VhBYsWLCwt5HU9H8QTb9XctdusQ3pB4PB9rDFpzidjjyG9dUKQvqJsiAiz74Md1kAI+bMQkF5AJ332w/BVBeiwSDKN2zA74t+w8kDTsOh9VpjxfwFOGnC27A1bYhPP/pQhzGutdBJgpp9OB7Dj6LFf/nOaPwxdSraZWSiW2YdNPClI8XhgU2IPup2IVhYiEAoig2REH71F2LK2uVY50xg327dccnAS3DCf06QOxrz7lqwYMHC3wV7TPrhsL9rLI7vHA6Hm/7XWsHhQKKkHMGnXwVKy1AejcPnTkFWu+ZwNMgVoeBEbMVqbC7KhzPFi4yyKOavXYdT3x+JZj32x7gxY7TjUG396tTuGUmyeMkivPfyf7Hqi2/xn7xm6FanHlI9LjjoVw6GwP7AbGeICfEbc+Z6tFNZVITFxtJyzCzNx6frluLHkvU4+rTTcN3V1+g4N5xk3WzwtGDBgoW/Egbpx4T0XdUm/e2c1javy+ly1Zrwk0iIhm0TRd2dcCFki2PK0l9RgjgKioox6ouJ+GDuDHgidvjWFSK0fiNKQgEEYiHtrMShkWtLqvTBk/AnffkFBl9yObI++wkPt+yCvtl1ker3w7Z2M6LrCxDeXIKwWCF8z7jXjXBmKiq4lrRWbNqATNH8+2fUxbMHH4tHuhyBeaPH45yzz9DpBhm7bvmmLViw8HdBJBquEWFvQ/pOp9clEmPPGI1Xc0AtjprpsOGVX37AnGgACa8Hz787GnOW/4Glmzdi6FefoUxI1y2WQHE4CD9iOpSwx81Bu2pO+ozKsTuceHvkSIy88T6c583FJV26ISUrBQGvHfFwBFFJnE3SZRMBpHO75mbBmZUOp6QjweOlftjLRZMXoVUimj42rMVx2fXx1CH/Qc6K9bjk4gvx4UcfqWCxeN+CBQt/B8QTiRo1gO798BRhQ5sQaEJkT1D+Ky4vxQHdemBjoBzL163CjWdfgAtOPxeLK8qwubxMXSql/nIxD2I6EiMH76op6VPztrucGP3Wm5j22LO4vnUnHN64OSJuG2KixdvLQmp5xOwJBJ12hN0OIEU0dlo0xWWIFZQgERCxw5BNnxucwAQxTh9uQ0VhPtpHo3ik9wnYx5mCW266GT/++IMQP6OMLFiwYOGvhXDm+uRmtfCnkH5CNP1ENIYMpwtHdNgPn3w2AS+MeRftW7ZBpseL77+bgkZpmcjLykWUrpVYCHYh+ozMjORNqg9q3C6XB19/+hm+f+oVXNuwHTpmpMIfF8pOT9MInYiQfDzLB7ednnwH3HEHnPK82OZCxIrLRcuPibiMwSGkn+AQCU4HvDpJigtxhwsRrwPtsnPxeJ+TkRsO487778PGTRu1M9LeDi+1YMGChepDlOyEvTD5o1rY+6QviUhouGVMlPcgjm3UAke0bo/2TZvj7OP7IiQaf06KD5eefR7y9mmOqM+J4qAICYcHGekcwbFmIOEvXLAAHz3yFE731kUzVwrKGGUTE2mwoQCJohK4RLDY0nyIu+3wCk87s1LhSc2Az5MCd3YmnGkp6tJJuF3wNmkANG2gl9ODY8vOlgu8iJX70UEExv0HHYEV3/2MBx56CKFgWC0TCxYsWPirYLMlNic3q4XtSX+veKrjoQgi7IWZiIHDgJ3d4wgMOv0sNKuTjUyfFwfufyDWblqHQDQCROMoDATgcnt00C+iuu4d9v70ByrwxnNDsG95DAc2bIhwJADbphIl/EhJCWyc07bUD0dBGXyiuafmZqM004e5gRJMSZTjZ0cI61xxuOrVQ2qHNrA3ykVCiDwq5yZEIKkyT5cVO5BtLkYvRyYuadcJ4958A19+9hlcTo+RGAsWLFj4K2C3c1aoamM70o8bc+ztEWywV4ThjsVgd7ixuLgMo6Z8i/FTJuPLufMwb8UafDZ3NiZMn4Z4MCZkakd+0A9vihu5OTnJO1RH9iR0LPwZU6ei4uc56LNPR9iFzO1yHzsbZv0BxEvLEeJSUApfzIUiXwqGrV+F8yaNxzW/TsdzKxfh0Tk/4JofJ+HxZfOwSu5p59jx4SBcaalwesQ6EKESCwYRDgURF/J3ioA4fd8OaC3a//gPxulIl1bPXQsWLPxVcNptS5Ob1cI2bCVcacymvYdIJMfNof88EgtjbagEv61egR8XLsKnv/yAT4TwExzVUUiUY7Jw1iu324uUVE7pJ6RbDc7n+O6lJcWYOvxNHJXXAA1T02k0IEFXTV4aYmkexN1OOKOALy0Tc+TWN/wyCQ/MnY5Gxx2FB15/Dc+NGYWHR47ESffdjSmxCtw85k0sCYrVkUk3k6QjFEPUH4IzEIJdLJFEigcVthgaeVJwQot9MVuE18rVK9XisDz7FixY+CtgszmXJTerhe01fU78uocQxg5xrBUbEtEo2tapgxv6n4q7BpyN2045GbedcTZO6tET3kQMcSH8SHExKirK4PG5dUIQDnegg3vtBk6HC4sXL8b8RQvRJLcuPE6XjgzpYvQPp2PMy0RKvTpIz83D3Lgf1//wEb4KFOLeJx7Ha/99FX2PPRb7tm+H7t0OwqDLrsSb746Cv2VzPDjpYxSl+iTtEYRLSjSEk2PfM9QzUV4CWzQh6U7giCatYC+pwKJFi0V4Oaplm1iwYMHC3kYikaiRq2Gbk222RHZycw8gtB2OwS7psNsSGiUTDYZRLgIgJKZEXJ7Ytn4D7Nu4EWxFpeAsVAF7XDR9l07YwTlYVXDsBiTiX2bOwJdLFuH2bz/FM7Onay/aqAiDVLsHHpdT5+JdlOLCg7O/xx82O4YMGYIrBg6Ey+VIDgjGgcGMQcFaNWuORx95FL8WFWHSjJlwCpFzAndXegrCqvWH4Jb3sskLJGJxNM7OQQtXOvILCpIpsmDBgoW/P7Yh/UgsnkfS3jPYYBOSV/J2OLExGMQLEyfg3qEvYfCw1/DMiDcRd7nR/5DDYduwAXGnG367aOgerw5uVt0Q/Vgsgk77dcJlN9wI2wEd8Mzyubjky/G4+/tpGLt6Bf6oCKHQ7cMbC2ZgevF6XHvjjTjrjLMQFY192yEeDAHD4RW6HtAZXQ8/BB8tnIdSuoYa5CKa5pX3EBEjlkvU7kbM6RDBFUMKYvDFwhq6yTyrXi9da6RJCxYs/LXYhvSFqHP2nPSFRiMhJIQYYy4XRs+bIQRcgUO79ESXDvvDmZKGdz76AKt/Xwh3MKYRPLFQTDRzt2jgTpoqybvsGiTvnr164OGHHsSod0dh+LujceLVV2JZizw8tPQXXPr1eFw9eRzemz8Thxx5OK6+8nJ5M7E02CGrCvC5NrEGOu3fGcsrilCYiADBCOLFZUBcrBXR+qOSW/ZQGLaoaPwOO2KOhLZH7CrJvK8OD+E2hnZ2yHty6ki2YfA3B4azyb33yiieeou9cB8LFiz8Y7Gtewe23D0nH7lDxHCD2GW7IhREk7xcnHBIb5x2ZG9ce8G5yMnNxNyF82FzOhEOViAUqdABz3Tqr+qq+gKOxBkVoZGZmY7j+/TBYw89hHdHvYth741C35uuQ7DzPqh/wP647dZbkZ2VLefufmKZBvXqIWxLIFxWDhT7NaTUIaQv/A53TAi8IohYgHMAxOU8O7JyslVY7Czd6rKS6xb8PBtj33kHrw15AUOfeRZv/Pe/+HD8OMz97VexPACvCIHagpOW6HwB8iyu3W4KUC5GOwcbmi1YsPBPhPCQ/NUE2/gaItHwArvdts8eDWvsdiH8+ljEf/4N7lQ3FhUX4emZU5GZk4ncjAw4bE4sXLIUV3XqhS5ON+ZEy3DBZxPQ8egjMGrUSHV/1IT4K4PXkuDYk5aoCFWgqLAIdevk6hALu5Nn1Lz/O+w1PHvzTRjT8wS09KUjwl68gQrY5XqGkkYkx9hsuznNhyt+/grXDHkKJ5/YT9sFKoNp4Rg9CxcvxLsvvoSSH+chT/I1XQRIDnsii7hdWV6MVfEKNO3RBX0vugQHde0mgsmYYaq6ILFzsvP1mzaqEEzI/ZlOu1gi2k4i5J8h+Z6dk2UZARYs/MNAL0IwFm6f4c1YkNy1W2xD+rF4bKlIjlZ7RPpOB6LD3kN07gLE7Ry50oal/mJ1mYREI69Yk492Qqbd6zWEs6AIU90xnPf+KJx09mkY+t+XRPBEa036W8HrhfpEA3fQDSOq9O7u6RSNOBqJ4txLLsaGTz/HyP+chRwh1FgwikhZmdxOyFRuYUvYkOr04PN4OR7941e8NnYU9uuwr072vRVC+KJtT/r8Cwwf/Ci6BoETm7ZCQw7UFgjAmZoCuwiNkMuhHdNmrV6Oz/xFOOq6qzHgzDOFuKuXBy4h9Q3rNuLa66/Fkl9/RT1fGoKc5FwsC6cjBqdo/muKy9DlmCPwwrPPixBy1kigWLBg4e8LKpZSn4NI2Pfz+XzVjtXfzqe/h2QriWCwP6Ix2EXjDMQjGP3T1xj3yzTMXbUa6zdshD/ix8agXzTakA5/UFDuRyQcRlZWllxON8QepkFhyDI2JtOls7P3opSkpkwNPxqL453Ro/HdZ1/gP+0OQJ431ZjXlz58/aMhlYDH7kRZqgfvLZ2Ftt0ORNs2bURQbSsk6b+fMm0qXr7jDpxqy8TlzTugodwrWlomwiGCiooAKoqKYSsPIM8fxTH1muHqVp3wxWPPYeyYMcYonsl77QzaG7m8Arffcze+/+gzXJzdCk92OgSPte+G+9scgEf3640+dZsjKzsLp596Onxej0X4Fiz8g2B4NRwFSvw1wDakv8cgU0WFGv0xsRps8IqWffR+nXHKQYeisKQUISHNnOwcfDBnphB/BUfvR5G/VC4T0s/gYGt07eid/hRwnByj8VQWlwcBfxCr167D55O+wOUDL8cjN92Ei/fphAv26wq7CCOU+BEPh+BIcDA2eq48gJDohHV/4LdwAJdddQW8W8JMDdBi2LBhA15+eDD6uDNxXG49REXIcSRnV3oavE0bwlUnR7R0NxKlIvxCIe3p2z4zBxe16ogJz72A3xbMh9PlTt5xR/BjM2T1qSefwuRRo3FX18NwceuO6OBwoZcvFYfWaYhyfzl+2rwa9z31OI47us8ez0RmwYKFvxfoybDZbSWxWKxGU/rtXdInaXOaRdHi6QP3COm3zmuABikZSBFiO2K/LjiuY1dke71wyHmxhA2FQdGA7R5k5+yFLgK7AImysLAAY94fixFvvYGb77gTF5xzHs465WTcevkl8P/wM548/lTcdMIpSHcCofISEVwREVNC+KLdO3xepGVn4PvSDXhl/kycPfBK9Op6kIZ6GtKOH8HoVjb23fdQb2k+Tslrimh5mZK6vU5dzPHa8PjSORgs17+/ZgXWOR1wNqkHe4oLFeEg9svORteQHR++9bZaHrzf9qB1ItIdQ4cNx/BXXsKgLt1xVsOmiJfmoyTgR9Buwy8F6/Disnk48ZabcOThR2tDuQULFv5Z4IgG8n9JlA2BNcBe1vQlEZEo4iJ4GFFSHkrg1Z+mYehP36DAnsDvS5dgwvfTkOn2oF5qupBhAmUVZbC7bOre+TPBcXpmz56L6wZdg/uuuQ7jX3oFZTPm4ESk49lDT8DL51+Kfh06wZWIIprq0YZfDsTs8oomn54OT1Ym5gaKMPjnr9D97FNx3bXXCsHL3xbTJKGuonVr12DK+PE4qm5TZEfZsOwUUk/Bt/5NeG7pXES7H4hut12H+Bl98Z69AvNcIpB8PoRKy+AsKcOReY2w4OupWL5qhUbgVHZ3UQhwgLfR4z/EI/ffj4tbdsIVbTrDIVZTLBRHSjCOOUWleGHBPPST9J11xtmGUPoTrScLFiz8VSBD2YpLSkpqp+n7/f6GwmApe+zXj3F4hTjiouUXVJTAmYjg9JNOxm3nXYSlC+dj/pKFGNClB7wup2jSCZQE/eoSycr8c0mfWLt+LdJiUdx7xAkYc+L5GH7kKbimXWccnJ4DX34hyssKEfVLejw+eOo1gCstAzbR8OMiBOaHonhoxo844JRT8PADD8GX4pVXrRwCSr+/A6tWr4KtpBitUlIRZy9eEWbrslPx3rLfce4dt+Hhxx7HqScNwEWDBuH0wXdj8rpVWFlQBE9MbAqxfpr50pEdimHtytVyv21lMn3906ZPxeA77sCAvOa4Zt+u8Iaj6kpzSB4uF+vk6bk/oNsVl+LsSy8RwudwGBbjW7DwT4VY/vObN29RO9J3+ByZQg/uPSIJavpCQg7R9mPxKBqJhnxx72PRpUVL7C8ketMxfdGvcxfk+TwICSGGK8IoCouG7E5BelrNx9KvKdZt2ABvJIau2dnokOpDdrAcsdJiBEtKECkuQWz1BmD1RthEaEXr5qiLxUm/f6Qcj8/+Fr0uvwSPPfmUCKh0HSiuKmzYtAleERA+pw0RJ+Cqm4dVYT9Qvy56HdxLSDiGYCigGvi++7ZHo949sEaO+8T64RAVbocN+zh8KF+9LnlHw8XDCZAXLF6EW264Ft3tbtza5WB44xEERMv32BwIeZx4cskctD6rPy6+aqAo94xYshpuLVj4h4MBkjUi7S2kHw/GGchtBLjvAThrFjV9J1z09GCtLY51FRVYvWkzPhZN+avfZqCkXEgu5pTjIZQJobo8NqSlc+T9P1ErFWG2aVMBXA4XnGKNhIoL5fmMiZd3DwSBsgo4AyKw7EKgIgjiy1fAzgbYGESrTxXOzkQsXKYka8TyVJ3WULncR9jbKe8TF8ES9TpQ7C9BVE6ny4tCVX3/suZfnWbNkNqqhTE6qGjrjGhqkJYp+RiCSdmcjL2wuBi333kHMjcV47YeRyBbLKigv0w+eRiJ7Ay8sHQ24gcfgJtuuQ1eN/N29x3RLFiw8P8ehlZYA2whfZfLli6aoWuP3QFCNnZhSvqyVwhpvv31F3hy6FAMGvYqJq9ciQsP74cO9RqhIhZBKBpHOBSB1+GBl77zP4n0SbLReEyIswB1fGmoZ08VoWOD00lV3IGEwwG7WB+xTC/issstVginT6SLKp6Vica5dXDbYcej6POvcM+gQdi4eTNczqqja1xeHwIuGzxC+u7sLMQCATRw+VCaX4DVa9dqxzGHPJf+egqQ5bNmIS8zA1F5PmP3HbKsjVUg4fPp16SgqAgGcdcdt2Hz9B/wQK/j0DQmgslfDoe8gyMvD++uXojF9TNx14ODkSvpZaROjUuCBQsW/hXYQvqReDQ7Ho/vPE6wOhBytTFkMxZFKNWFFt0PxBmnnYEz+vTBcU1awCeP84eFkET7TyCKqGjYZfLb7XbAt13o494GW7oZerkx7MfX65fhh4L1yBe7xp2ThfSsDMRFI+fkK5I0xJgtvhSgaUM4WjYS+8eJHBFMNx9zEtb/MgsPD35YZFtM3mNL9iWRQKNGDbFanpEfj4gEcCJaWILOrgz0dKfg2cEP4ttvvsYmERrLxJJ47+VXkLNyPRrbRPA4jY5kJbEw5pbnI6dxQ8OeSNjwwBOPYfI77+Ke7kehU0q6+uqRsCO1fg6mbVqLYWv/wG2PP462rdrIsZp1ybZgwcK/C1tYKxFNZDsEe+zTFw2enbPiKR6kpqaglWiiBzVpioGdu+KoVq3x9rTPURSqgOjUQpyi6cv5PhEArj9HyVfoO9kSGHTNtTjq3HMwq1VdfJDnxUNLf8NDM3/ArMJCuOxuOCT9HGwhEYzDKZq2w+nQhumYw4aQkHG63YFrDz0OX48biwkTP1a3S2VE5V06duiAuq1aYtLyhXwwoqEgXOV+3HDgwehTYcfo2+/Fo5dciVcvuxo5P85F/yatEC8qQyRQDqcIpflrN2CNWAIt27TVe742YgTGPPcybut1JHrm1UW8rFxdaL7UdPxaVoinZk9F37PPQcd9OxiROhYsWLCwC1Ry77jTTZ9z7SHX0pcsGrOTY9bEE4iIAAgUlyFQXoETO+6P3kKI4WCQQobWhXZa8kSFaIUYExQafxLo8jjwgAPwxJNP4L7nnsU9rw/FBc8/BdcJR+CJpfMwYv48+FPFFsnJhL1JXZERCSRKSpEoLkWsPAAUFCO6YiV6pefgmFZt8dKLL6KopEjj/01wuIfMjEycdt75GL3kdyzzlyJFrIhQplgNYtUMSM/DPZ174IYW++L69gfi6Dr1EV+xDJH16+ApLEawNITRC+eiXbfOaNSgIT77/HM8ee+9GNhuf5zaeB+dyjFSXg6b04YNIp5enDIZPU4bgFtuvw02e+XwUQsWLPwbEImFalzpt5C+0+lOq/Sz1oiHo0re9kxOwpUkcSHDODtriWbfr/1ByPKmIxSJI2QLIWALI9ObAq8IiD8bHJKBxOxy2JGdmY7DD+mNBwY/hOtfGYIv7BV4dc5PiArpO1LdOiAaffqxigBsm4tgK2WjbgwJtw1n7t8d62bOFVL+TOP/K4ON0/1OPhntjzwST34/BZs9bvjk1ThJu18ESHphGRr4w0gTQRJZsRGxdaVwBcKIJjx47be5WNE0F7fefQ9mzZ6F26+7DufkNMCVbTrCAwcS9evCVS8PIacbT8+aivp9DsO9Dz4Cj8dlDbFgwcK/EFLva9zVfs9ZfnuEQnBQW85IRYI+ctll9xhjxlN7pj/aHo3AKUIg7EsVbd+G+pnZSMnO1rFt/mxQGyZBUgBw1qyopKd3r154YMgQfFKwAZPmzYPH5kRcSNnGuXGF6NlOAYcLsbwcRNI86FC/EQ5q1ByfT/wUHNe/cs9Z3jstJQX3PTQY/vatccdn47Fow2Z4nF44ZL8jxSvCRCwbEXLumB3ujGwskevu/HkqPvOF8diQF1ERDOMmIfxevjRc16U3vOVBRES7t8uzgmKNDFk4C9ED2uPOZ56HN03y0BpiwYKFfxU0AlDDsm0lyV3Vxt4lfSE8RsE4GtWTH0kiFJK1p/u0kxMjYpTWZZ8jOxNBtwuRUASpzZrCXTfPGMLhfwojdDIcqUCX/TvjyJNPxegZP6KoqBSe4grE1xcgXix5KuQfEfLnqJUOmx1OuxNtGjTG119/jV9m/JLsObsVjOFv0bw5Hn/lBXh798C9v/6IEcsWYlpJPhYEAlhZUYGlpSX4BQG8uWERrp46EUvaN8Kzb45A8yZNceOgQcjYWIB7j+0PtwgHv3wmJ+fqFeHzyryfsKJZXTzw/HNIZ3+BmvXAtmDBwj8EGkySiBclf1Ybe5f0yej0cTtdSuxb9rndsIlGqtuy2JwODU/0i5YdFY0/tXFDOLyerdfsAYyhCpw6tHFlDXxXMB6bQLduXbDSX4oNq9fCGYmpQLIlHEh4nLCFhFwDFXKWCAp7AqkpLvhLy7Fu7VrZs2M2BsMhtGzWDM+88grOfnwwVh/UDuOcITywZA5unDEdd/76E57f9Ae+q5OKgU89hvdGj8Y+bdvhjnvuQtnsuXiw+5HI2lyKiF8sDrFIEiI4Ry5ZgLkeOx54+hnUyc4RS4WTtm/Nsz8r5NWCBQt/L5DbbDZ7KGbD5uSuamMLW8lN9gJjCMmqq6HSrWiGxOIaccLD4NSAQTmn1I8QO3LJzpSMDNjsO599qjpg7DtHz3TY3Vi3bgOWLF6swxpUi/j1sTbkpGXAKT+KN2/UsFNG78T9QcQrgtouwQ5ciYJiIL8IFX7Rv10ODbOsCnwq3S4pYvmcdfbZGPzC83j0zWF45L238MCo4Xh8/GgM+XA8ho4ahYsuvAjZWTl48eUXMW/cRxjc+VDsWxZBxeYi2EMhnZz9/T9+x0f5a3HLo4+iVfMWiMYj8OqIoSlbRw51e+X9964ct2DBwt8TZFt73F57944Qbkpys/Yg023fE5SkL6SZYKihEjCFQExDD4PBEBIOm4Z2GhfXEHI/nXvW6UHRxnx89/00PPjQwzjx5AE46ZRT8dvvv+t4NbtFUt5FK0JwxsVQESsBqSJAMtLUKrG5XLAL8UKsEjboxmUpKywV0ndL2tmTeOdg4y9n1eKoo3Wzs9Bxn7bofkBXHNCxIxo3qg+f13ANjRj5Fsa88ApubncgejhTdJpJu8sOW0YqPt60Bq+uWIDL770D3bt2VY1+zep1+HbaFHz62SeYIMLjmynfYvHSpSpISf479iGwYMHCPwVJZTbqcDhKdUcNoMwghG+XpbHu2RMwgIQa/fYETkGgWjz3y1oIkL8rZD/3coIP7q8J7XuEmDmkwoL5CzDkgYdx3ikn47TTBmDEU0+haX4xGhaVY+iQISgpLQFHv9wVzCevy98kOZJAZstmsNXP1U5ZPKqdxiST4/EE4vJ+QX8FCkrKkOJJQW5ujpzDF981aMVEVQCEVQiEwiFtTGb0z8QvJuKV+x/GBU3b4qgmzRBIRBGTP296KiYVbMALS+cJ4d+F/v/pi6VC7P995hk8f/2NmHj7/Zj1+BDMemkYxt33CAafdwnuuPoqTJs2FXb2MrZbc+NasPBPRJL0/W63m3EgNYKpDjqF2lKT23sAIT/TjbMFQuuM/9dEGlMOkgCZ6LhTFlsMTiVXPXO34HWc/3XuvN9x1713o3//E/DM048htGItzqjTGkOP6oc3jzkJzx11IlZ/Mx23334HSsr8IiTY43fHJ1Br9ohQKC0vw3vjxqFJag7qZOUgJslltJGmStaJcFQ1fGr6pZLmVeWlaNSgERo2bCjCoHYN0HTJzJw9Cw/dcjv6ZdTDOa33VfdXyJeCFLFepqxZjad+/QFn3nITLjj3fHw16XMMffRR5M5cgEH1W+OGfQ/Ele064bqDeuKWfTrh+uxGaPbHejw66Ho888QT8ilEqHCoCQsWLPwTERM+DCS3qw1T03eJ9p1eHY11lyBHagTONqwPm8thSiYFO2bZnC7ESfaiRXvc8vjksd2Bk4iUFJbipltuwZiXX8SpWXlK8m8efxoeOOgwHFWnIRyxCFq7PHjyiBOxauKXuPqKK3SGLK9o5uxMxbSYi4tx9jYH3nr7bcz/7iec2akn0koCiAbDSvbCmios6J7i4GacbHxtIoIl5UXo2asn8vLqqAunpmBv3tVr1uD+G2/E4UjBpft3hYMNsyIz0xxeLAwGcM+c73H4JRdg0KBB+HT8ePzKd2nYGn08mcgtq4BP0uguLYdzyXJkbyzAvmkZGLRfNzx0SB/MHTESTz30kEYdMc8sWLDwz4Nw07ZkWw0oG5SWlnriiGdVpQlXG+aj6cqpnAwh1kSgQuQJXSSaSNhEM7al+RCIhBGPxeETgq5uyqlVc5atrgd0xn7p9XFDt+PQo25D1BOxYYsFERSSiwgZlhUVop3NhReP7A/bjLk49/RTMXbc+9qOYLc74eRom7L4AwG8PPx1PDL4AZzWrAV65+Qhvjkfifxi2CR9bHPgcNGJWEIsDBEADerg+8IN8IsgO+7443RAtHgN843zB5QLWd924y3IXL0Z1xzQDSkiN+J2D1zyuI0VZXhk3nfocGpf3HvnvZjx/feY+8lEnJlZH/Xm/4Hoxk2SpwE5V4RWMAJ3VKwfEWgRTsZSVoROkp7BR/fD76M/wqi339GJV7b9KBYsWPi3Qknf6XS649FoNnvN7hFIfpVj7Un4ISH2tRuN6Bf5rYgLQYv2GeSwwLLN2PfqgkKD2nr/U07GH7Ewfly5AlFbAiFEwBaCiD0OWyCo9wwE/agrz3ikxxHoXB7DQ1cMwpn9TsY1N96Am++5GzfeegvOPeds3H/ddTg5uyGu79wbrlBIpy6MBIOIsaGZHcwk2ex/4M3KRL7HgY9/m41W7dtj//076bwBNQG1bmbTPQ/cj01TpuGW/Q5Cmgi+uOSbXSyOikQMz83+FoleB+LxRx6VN4rj/WHDcWx6HlIWL0VpYQkc/grEUlPxXeFmvLdhDcZuXIW5hZsknSKAfGkolbxuKiQ/qNNB+GT4cCxetsRy81iwYEGhbJtit7uEkTP3rCu/MCOFRmVXB0m/zI9ERYhsp6fQp88xefgXFfajGDDGr0kKhN3CpkMddD3wQHTpczRemf0diiJiOcj97XILh6SBQiBRFEBsUwn85aXILfHj7tYH4tmDj0OnAj8WvvM+vh06HD/L2v3bcjzc6RDc0eUIpEvaY/EwmBq71wW7aOR2/kpPE8vEI8Tvw5dLF+L3onxccO65yMvLq5Frh+4kavnPDxmCWaPfx4NdDkOLqB0RthXYOONYGMPm/IzlDeri0aeeRt3cOvj68y9QZ/k6tCqLIFYahEc+VTjVh1cWzsI4bxgFR/fE6p774113EO8XrUVUyN0pAqS0pBgH5dVD80gC3076Epzn14IFC/8c1FZJV9K3+Xwuh9OZukfuHUI0VnXjmCCPM26/8n2TxxNCTpFYVDVfh2fbHq27A6NoXEKejH+f4S/AhKUL4Paki0ARISP3t1eEEQ1FRPeX1wvEEKyIwl1WgoOEoG9o1AbDevXBqN59MfLQ4/DKEcfj3H32RzroXwkJYUYRz0yFs1F9OFJTkLA7kPAH4BGFfkHUjyHffon2nQ/E2WedKa8VV8ujOtD2A5cb744eg7eefBq3HnAwOqdma7u30+eFR/Lq2/Ur8Xl5Ie56+km0adkKMdH6p07+Ck1FZrpLylRw2rNS8W3BeqxuUQ+DX38N1w++F7c8/ghuGvoK1javi1mb18JFgeUQkpfvcYxYMHO+/xEBsV4s374FC/8MkE+ikUhc1jUmbWUB4S2H0+Has6kSCV5fOZJFfiZIPsamwCBl+vPZiBsWxmMcvMtd8wm7wtEwDut9ME4+9xwMnf0TFhYXwev2IhHixOwiTFw2uG1xOJieQFgbYmMlJXBFI6iTmopGNifqioXgC4cRjAR1InSmLyICiITP8XEicm0sEYFX9pe4PHhu5nRs8Dhxz133IDs7R0MuqwO6h9hf4KtJkzHk9jtxS+deOKx+U7F0YvBk+nRYh5/XrsM7KxbgpscfQ7eDDxaBGEaZvxz5Gzagfkq6dhaz2xMIx6OYXLQZRww4FXWzc9U6gOxr2bAxTrroAixEFCG7R9sawmI9NJNzKlauRv7mjUmLyoIFC/8EOJz2GkfuEFtUP7pb9ghkNvrzqe1zmxAhYE9LMcbdEVLVEEj5Z+OYO0KkIbECnLLt8bIDVc2eT+HBUMvbb7oFqfvtg/u+/gwrghF45HkenzyTI2Q65flRTjgSQcjjRcSXhqjTrcImJIQdEQKPiKCkhcB4+YQIA1uKD7biMsT9FZAHICXNi1C9TLy+aDYm/P4brhw0CMcce0yNxq53CeHPnj0LT916By5u3Bb9GzWHPRSGQwSfLVCBBfmb8fTvP+PogZfg+DNO1XtTklcEKxAToZSalibvwHSKsJO0B+w2NGpkdKugS44WRzwRRXZeHsqF7EPyWWPBmAi8hOSFC65AEBWFJdpmYMGChf//sLMdNIFNyZ81wl6199nTlg2z24BaPBsRqUkLkSVU8w6CI2qyc5ZTiNsrhFwbcMTOli1a4MlnnsaiLC9u//JjLKvww+kV7VmUcHtEpCEnR8nOhLNurs4/65Bn2kvL1dVhT0+FQ7R9Z1zS5XKIgJD0lAcRzS+CraRMON+DWE4WRvz2M4b89A1OveAC3HjddfLk6rt1GIu/atkKDBbC75Hw4Mw6zRDZnK9p5xj9a0oDeO7XH9D19JNx4fWDRPuPqECj2FQZGY4iLMRvZ+goBWRaKlpKfn32+cfG/WXbJem0i+Uy94ef0KhZY6RKnsbL/YiLcAhH5V7088u+PRbsFixY+JvAJoqts8bj7hB7j/Sp3bNRszLpk+SFYDkMA0QykcgkqUgEg4gI4TFc0u3xiKZv9MitOWgtVOCQ7j3w0tBXsLKuF4M+/0jdH9E0N5wZbsQb58BWLwcuEjyHVcjNhi1VtHnG60eEvP2M0hGNurAQMSHihFO0fkmo15eKtQ4X7vxxCh6a+TNOuvRSPPbIw0iRa6s76bhLNPlNfyzDc7fcipabS3FFqw6wbSoQ7T4MW34xSsIRvLTsV2QecygGDX4ATo9b0iD3lnyjBp8qacjMycHmqFhxWRmAED5J/8TW7bD4g08xbPgwrNmwARvz8zHx008wbdwH6JGSBeeG9YCQvq00iM2MZGrSEBl18uSelVxvFixY+H8MG2f6y0/+qBH2IunLQjIUslIBIKQaF205vnKdIQy4j4TPyJ2YaK+lZfCLMKBrh5p+bXVQatzUmo889HAMfeNNOLt2wvXTJuKFDcuxqWEjuPLqwJvCsex9cNTPgy07DchOBzJSEKOFlC4asC+hkT9ulw+eRo3hb9wAH5ZtwrmfjsKYZYtx47334OknnkBOXrZq3XyT3YGNtv61m/C8aPiB3xfihg4HwFtSjLjLDi9DK8UCGL5pKfK7tsUdTz6JzOwsyT4xTTSfDLdNRloa9u12IH7ZvA5hBvA7OLNwAm1ycuV+PTH3haG4/4KLcP9VV2HaqNE4rVEbNF29EWFO/CLvySkrp69bgcb7ddQB3WrTicyCBQt/U9jsNR5WmVDSj8WizaiB7xnkek42Qp+E3W5MM7h8jcbp8zdhEDvDNO2IyumBSEQ0ap8s9PnXjvbVcpBLqfF32X9/vPXGCJx18w0Ys3k9zn9/JJ6d+T0WuSRpou07hAjdDevAlSYCwOOA2+eGOzsT7nQh3Hp5WJ6ZinFrV+Lqzyfg5m8mIqdzB7zz3nu489ZbRXB4jKGMk6S8K9B1RNn39tD/YvPM2bhRCDqjoAgJtxPedB8qcjPw33WL8UuuG/c/8Tga168vwiSUvNoE8yOBI//zH6xLcWKFCAy33aVhruzQ1lmExJ2de+CKnMYYmFoXN9ZtgX1WFaBszQZEU1Lgy8vC0rAfP1aU4qhjj4WTE7fUMo8tWLDw94Nw3+rkZo2gDBZNRE9zwDGGA4HVGvQ5r1yLxPRfEC8qFQ1ftkUr3kr4cRFMov2XBmAXgZCPGC6a9gX8LUWrHvcBGjSsv1dmgOLgavFYAvPm/YqRb4/EhxM+gKs8gLZZWRrJ0iwjB9lxB1yi2sddDvjlmtJgEItEm565cS2K7Qm0a7kvzr/gfPQ77WRk5eaCE5UYrpFqCEY5xSMWw4QPP8CEh5/AVQ33RQs4jJ7CGelC3DZ8vHwhxlVsxsMiFLp36aYCKykRt4FhMLkx4uWXsHz4aFzftTd88YgIacMiYFgmO6LFNhRqj2EO0mYTcndnZ6NCiP/+Gd8gq38f3PPgg2IKGtaDBQsW/v+DbYWCY0QJnaw7agCD9KOhS4VcXttj0hfNPj7xK0PDD7MVtXK0iBCO3akuH3tJOdYnYrhgyidwdmyL8e+PRW6ekOteIH2C2rjb5VGSW7h4MX4VATB75kzMEa17/ZrVKJc0cIx/twgIp9eF7NwcZOXloUW71jipXz9079oNqekZiAnBVjcs0wTdOjO+/xEXXXoJHIWl2D81A3Z517jDi43BcviDfmyWvHjktVdx6skDNFJnVxq4QwRlIBjCQzfcjKw5i3DxgV2RLV8tyEle/HLtpmIkAn64PG54MjN0GOiCYBjPzp+FJe0a4JU3hqNBvbp7LW8tWLDw1yNJ+scK103SHTWAkn44HLxVyOpxui9qDbcb8Z/nITJqgjHS5jaEb7gqQF92UTEc5RVYJdrqOd9+hLweXTB21CikixYci9WMYHcHaspOIWH2quVwCcW0MAryUVhYKEQahFMINT0jDfWFFNNT05HCOWwl3ZFoJKnZ1xwc7uDnn37GN99+q72Ew/JOHEWU5B0MBFBWVoa83DwMFKGQLRp5dYQKO6Jtzi/EC/fdh4rvf0afJi3QIasecoOSRhGuEQ7L4LQhkJWNBeX5GDb3R8Q7d8Dg555D29atdBhnCxYs/HOwx6RfEfI/6XX7bt4z0vci+uVUxMZNZBxhcmcSHBaBvM+OU0Je7K61XEj/rK8moMWRh+K9d96RS1x/qvuB2j9nuSL5ikQydioSiIsmHhOS10bmveD3djg4oBvfUrO3SnAoiZq8L91W0VgC40VATnxrJFz5RWgHN3Lh0rj89bEQlkVLUZbixlFnno6zL7pEhAunVLQI34KFfxr2mPT9wbJhKZ6Ui/eIIEj6n32N2IeShsqkT3VbSD/OMXiK/MKxMbiEeJf7XDjz0/fQ9ohD8e47I0VDdvxFPmeS/M7Jubbga28RH3suRxRsIObYPUXFJVi0cD5+mzkbBWvXISjWQnr9umjVpjX269ARLTmEgwhVK1rHgoV/JvaY9EPhwDi3y3vKnmn6HkQ/+hKxT79S0lcqZRxkjLHwQvgkwZIK+R0Bx5JfkZeOM8a+hX0PPxQj33lbCM2ITbewe9AFxSUumUpip3XC9glGMrFnruW/t2Dhnw2SfiIRPdZud9WY9DW0xulwZ+ivPUIc7ngCqaLxp3i9SPP6kGJ3wlsWgM/hREpuLlLq1YE3NQ2ezHTY5TglAaf0o+vFQvVBomd/gWiUE73ESPVslxHhXWERvgUL/wrEEQoFa6UlG/GUIjj21MUh1I1pK5fhld9m4u2F8zB66e8Yt+g3fLz6D3xVko/v1qzCL/5CLHQnsFgetVY0UrvHnozotEi/VhANn1q+FX9vwcK/B1SSI9FwXKz9WrlmlG1jsegU0bh71zZkk4mgr3ngZZdh+OvDkZ2dyS7CKlHsPGaza+Otw2GDV1jeCzdidjdWlxXjhFP6Ydiw1+QeCXDIZMIksS1rOossXrNgwYIFde0KHxaHQpEj0tLS5iR3Vxumpr9HIOlHI1GditDhdsHhdCMuRB+1ORCWR5QLeReJOVIYiWBNKIRFkXL8ESxCMG4Mg1xSXIKyMj/KywII+CsQDnHQMRtcch/G23tcXvVhedzm2lxEfLg9GhvPsEaGS9olQ3QwNY71I+naueuIUsRcLFiwYOH/B5K85nc6Y7UaWtnU9L8VTf+w2mr6JNpwMIILzz8fn378CfI4zruQOacsZKROTIg1EBMil6dxYhA+1Sb7OCpnRmYOWrduo2PqO+U+brcbKb4UZGVloU6dPDmeJb99GkPPIYTtToeO1SMSDunp6bpwm8c9Hg8nBtBwSYZN2h10H7F5c1eyjXYER82ULbm/4S5JHuKxrT8U/E05st3uSqjqwM4EjwULFizUDOTIeCyxKBQqOTo1NW9Ncne1YRMSc8bisWkOu71HbaN3qFmHhPQffeJRzJk1WxtyY9EY/li6FBvXb4BTjoeFC91pqUriHMLYxsbISBjReBwR2TbDC3Wi8XgMHMmS0Tw6VjzdPvKP04ORPilkqNXz5X0iENKF9NMyRACkpevvlNQUFQLc5oBuqbL45LeXjctyLIOCIjUVvuR5qbJNQeLxiGUh93SJ9cAQUsb005Ti+7GjFcVH9WGSv4oUJt7Y4qvIf1uFSWUhY8GCBQu7hkf4SahxRllZWR9Rjms86JqQflFWLJ4+3WG3dahtnD5JsSIQxH9ffRUrViyX3w4UFxdjztx5WLt2nZA+/fUx5ObWwT7t2ssVQnS2GErKy+F1euB2OREVIZGWnoa8vDpK9CRFkr65xGLGmsdi/C1Cgb1ZuTBiJcKeqVFZItxnDJ+g14gwiSvJsqFbNH6uhbsNMjeEB8ea17YH2eZwyHQZucXy8Irl4BWrg8LD5/OqxZEqAoNrFS4iMNTCEKHiEWFBS0MXL6+X33Q/eVzasYphqrRmXA66vwxhwoVhrYYwqUqgUFAw7dsLiK37thxKnst/+mvrge1QeX9NhJgFCxb+DqBrW/j0w3HjPhhw+umn17gzji1eXt4g7vVMsTtsbRgGWBuQvMpKy/Hsc89i8cJFCFQEddiDtWvWYrUs6mIRoibJNm7WHHXr11MXSbCiAm66YURo8B4NGjZQMiVhmaTFY1URmOHX4pZdSJ1hi/xt7OOal5j34TYFRiDgR0lJifa8zcg0olRDoTAKiwpRIkKK+2lNcBRLPV/SF6gIaPsAG6ojIhQpcGiNKMUaD0kKlYRYBnwPChERHCR6IX7OF0DCpxXhTfGpIDGEg1gfSWGiAkSsDVosaqWIoEkTq4j7fGKdcCRSnwgWvZ8shnAS4SF5xm2utS1D0snGcpu2Z1SnuUbfQtJuWCD6W9+F2+Y+A+Zx5m/l/RYsWPjfwiD9+Bip92ckd9UItngw2Dbusn8lRNm4tjHeJJ7Nm/Jxx+13YPXq1UpM1GaLCguxaNESVShJxCRSklGdvFzUr98AqZx4XBiEJEuyo6YfCATU3UJfPc9nmpTUhFBNGORuU22+rJwNwKXqQqpbr56SXyjIOW8TSqbU4EOhEPx+v94jFAwp6eZyasHyMhQUFGjMO0mU7xGR7aCcH5DzOTUh02cKJT6PTh4KDL6jzkYvxw3Lw+gkRTcV021aIVG6rtTy4P6Y/DasD15jEKyxEFF515gIHqZD9qoezmdzYfq0sZoCRQQIrQ0KDr4Lt812DbqxmK90ZXlpgVDYiOXBbV08hsur8j5ex/fRZyQXU5gwn/l8rreC2zsyP9PM/NhyRLflT9+Pa+7ael3lbQsWLFQPSdIfK/Xz9OSuGsEmhHiAzZ6YJBU7jyRVG5Ag1q1dj9tuvQ2b8/Plt0EWdJP88ccfWLNmjZ7DfazoJEWSTP369dFQtHvO/ZqkBSVEargcjIxEXV5WjlTReuvUqaPkw2upnZcJ0QcCFUqUvCc5KTMrU0gXqtFTe80TYlfBUFaGnNxcIU2nztZFnz4F0qrVRhtI48aN9N5l8iw+LygavU5ZWJnoSFDJ9JMkea+QCgunki6J0Hw/4zL5zRWRvM+2tzPJ0Lg1hR3TTUuBe4NBeTcRFBRajiQBM00UahQsoVBQXVlMB/M5UOGX/AroMS5btXc+l8RtdISjNcIGbt6P34QETx+hWhDyLvydmpKqeU4rhO6tVHlf05VFYUwBrefImoKVlozOgCZCiG4xCid1j4lAoevMTD8b6vl+HAOJ+c08qhoqKjRjaEXpb32XSts8zF1b/jeEpPnO26KqnTt7tgULf2/sMekHAqWH2h3OiXKDNLMxtaYgeaxZvRa33HwLioqLVFPPyMiUJV3IK4hZs2bL8TWi5Ua18pOESN4kvRYtWqCBkD9/bwErNAdpYwOugFZDw4YNlcAZ3hkUwjOPVSZmk0g5eBrPrdwQS1Kjr52ktnnTZhQI6TPdRlrTRcOPoqIigOKSEj2f1zEdqs1XAT6Hz+bjs7OydZsN0xRIfBeSI0muMniOkb64WiZ6sTykXMi6oqJC00sfP60bCk6SKDVyWkLlIgCJdCHjoDyD34oknJOTJdZLGCWlJfpuJFwSoDyGidS0cFFhoGu2dRiCYcsiwoV5RiIkUVeIAKK1w/whQVO4sA1F13Ie06MkK+mnUGIjN/OLLjCSPfPaKxaGL9kewnznu6SmGm0hXFSY0H3FthIVIKnauG4KF+7ju9OS0W8n1xvp4XO2tolQkKn7UPOS2B2Za8bod+CfChVuJxcD3E5uWrDwN8Mek77fX3Kiw+maIJXGvrXQ1wyslMv+WI4777xDKz7DLQ1NjrxmV6Ih6f8+f7428LKCmgTIStt+33ZIS0tXojYbNnnMrMhcs6KHOUZ/8rceZwWvVMd5PRfupAZukAJJlG6gciWTclmT5DjXLZ8dFnKjW4mESzcPyY5kw/4CvBeJoTL4XN6XGjZJlI3GTodLhQPdN5qF8p8RJZShhMtr9FwhcwoGNjpTKDDfSktLUcFhnpOExjS55F3p++etaJmw7cNMBUmYrhv6+EnAfB8KiURCCFuINjOTz+QUkpEtbiSjDcEtFlUyv5ivmlAjL421sYtWQLAiqPnAa9jOwMlvsrLlm8pJ5vvQCuFsX3SXUbCX+8s1/9SNJc+ltcbvw+AAusyYRuYnr6eFxHPN78g2Er4/TT6WF5YdU/Cai1oQZtsIo7BSjIZ0Whx0baXKNzQsEv42hIcKHLFiODObITgMAULBxrUKSQopua+Z/1yMMlhVm4iRZ1omJN1GFholhO9hYNv9Np7Hn4Kt55jY/jdhfA8LFnaGZEOukL6zdqQfjARPdTkcY5XgdiiU1QMrz8qVK/HsM8/pPczKbIK/WZnoZpkxYybWrl27ZT/Py8nORsuWLbUyMvSypKhYCYLgcRJA5fvyjxWVa3YK47lclCik8pI0TVQIgZUIsVKjJUgW1ECV4IWsNCJHCJr3VY1TCGPDhg0oKCjU58k/gfFcChBqnHwOyYzar3mM55rgb5IKiccgQiN9JDzzuOFL96G8zL8lwoccwOsIEj3nEKbA5Pkke6abxEZQ82f6GaHEdBH8n+4UtiOQeHkd/5x2J7IyM5XMmA/8MhQQdBXxPCXwpJXC40wnF+ZLemoaYiLQ6tatqy43PpNtJCT7Ck4oL+kDmzaSr88VrbAsOTevjhGJpUJc/vh8f7kfmzdvVtddWJ5HAUANn/cn8dIaNC0QI9+MdYTCUr+1CE4RmkaElnFMrRBZmDZ+G36KSISN+0aQAReNnJK8Yf6aCy0QrwgFI5xXtuXbclsb12VNgZJOYZK0QPibwtynDfJGewjdWoaFZbjGqPQYAiTpRhOByfdmI7uRO7uDYUUxD83vx7UBbie3tuyz8G8DST8UCY72un1nJnfVCDap3OcJYb21J7NmkYAXLlqExx99XCsdC70WdK2AxpoVjxWZET2rVq/CqlWr9ZhBaA4cfPDBaNq0iZ7DY9QOWSmprZWVlimRscTT1ZORkaGVkORcKsfop1Z/tFQ4VnitD6z4Qg5FIkAiMWrjTr0Xz6sIVCjZqd9aKi41SFonTHOxnE/XDwmE2jZJlNo0NU1eTy3aIMWYnLNtiCvfhe/E9FDDNveZMN+XC11KjZs0UXJno7FxHjXjsBIirQK6HkgeFEbU4Pl+dJ8F/AEjP5L3NGHe28xzEhHzlu/A7crPp6VDjblMBKKheRtDMfO9KEiITMlnkiPf13SNMa1sjOZTqfnLTfXcyjDTULdeHXXz8XqSc35+ATZv2qTPMvPQJfenQOLMaZxchqTPc3lc2yUkv/ldHGJN8RuY9zfXDNOlZcJkqJUkaWR5YUQWrQu+E4UOG+4pOOi+KxVr04i4olIgVpRaacazjDYEuTdJV/70JH1b2ZQ/vpdhjRghvipQ5JlmgzojtFimtlgcIjAMC0QsE7q7ZFtDfJPnG1YYz6cQMRrZuY9lj3mvgoQLnyXfVOsUl2SatoWR9srQt0i+E99Ft3Sd3K//jONbztspeLyq51r4X4KkHwwF3vZ5U89P7qoRSPrnS0F+c09Inyb0d999jysuv0JJwCQDk/SN2He3VkJWMpIKCduoQAYRdWjfHvUb1FfXC0mPBTs3J0c1qc2bNykJsmNXVlamkgKFQll5mdwvpNqYcf+oaM5lWiyDUsFZ+Vmh1Tcu96F2zueT5FkRSWRGz9400UADIiCKkhUC6jqhlsZKR4JlGk3tmVojNV1aEASvYCXkudRa2RBMwcJ3M8Hr+JuVl6RQr349rcTFxSVKOAQFBYUUtViSCjVMatckg2Ihe7Zn0G1j5ltlmPdnGkwSMtsUuJ/Ht4F5eXK3nsOfJMCkz56C0gSvN5+x/bOrAs9Vf728A7V75i1dbHwgSVPvI7+07UPyhN+CWjTzjWXAIH3jW/Bx1JTdcg57abO88Ty6xtigzSgrvnPdunXkWeVGHlKgyPfTjnxyLFMES8BfJgLHsJwoSHhz4wkCXRnvKP9k4fONNT+PkR7DfcfyQLcgyyHLOC9lIztdYizjBM833G6GksAMpzXBckPBZtYNbQ+Rhe5LCnXmhVPKFy0QdT3Jd+T7sszQTWVYiJUsEFmMthDDgqViom6tpPCgoOT1FK46PSjLR1JYmYu2i4hyYXyRnUHfUt2YZh7pPm5zy/xdGTzGW26320BVO3f1fAsm2P8nGA4+5/Ok3JDcVSPsFdJn4aX2uUa0eMP0N3zCjEghyRqRKRXwB/xGoZdKvWD+75j81Vd6LSsFI23237+TukPoZuB9aLaTCOlCoIbNAsrKRe2NGj8rHQtKo0aNVItj9Aqjeng/unVILpkcxlkqVbkQDwuhal5CLlznqHYvxCuExOex8DM9FFrcTstIU9Ll/datW48Iz2Ea5D5MW7GQjpwqFcujZZiVmpp5aVm5vjfvxXMJkhIrLiskKys1VFMwcCHooigSDZX3q1e3rkYj0c2Un5+v+VL5XN6X72WicgWvfM7egEFaJMrdEcN2kFP5jsx7FaKSd0ybkS4jNJXRPMx7ukxShbR4TN+TF1d6FPdzIbkxL+kWUy1eyFvvyXMknbT8SKpMM0mO5zLdzHt9B3WzVA9mPm4BfybT0ax5c+0BvnzFCnm/UikPceTkZquCsWnjRl7Mf3KJ5JlaKoYCQaHE+qDWlBwn0bMcs7ywTPCZFHBUakxrTh6n+cf80rIjwoSuUl5D8F35DAp55oOWC9ngMw1LwgjPNS1n9v3QNg/mudzPyzGtvG4VKoYyZAgOHuNv0+WllopaI1LWPIaLjOlnXaHQYt3gs1l/tubddnlYJYzyoKqGljW+s5HPJna2/W8E63goErlLvtsjyV01wl4hfUI7Bqkv3SjsuuZK/zc/vPmxbPj5559w5plnqlbGyturV0+89trrWjhZmOleMfy4hiuAa0MgiFAR7Y7H6V7hmpaB38/KVCHXBpRkSPpsaCQBBESL53V0J7BMcU2Nhwmle4OaJdNsFjQWWDbuUqOilUIhVCKatqERJTUkKdxOl0Msj2ypHGko1agfI/KmpKRMBRzPY8Uw/MGyiLlPy0L92vmbNc/MysHCzorLjlgNRYixh++8ub8a55Fs5TymjXnBSsWKSO2Vz2SoJwemIykYgtCAvo/8mc/htbIz+TkqV8yqYeYH34HfhWGhcSE3uTB5xs7B69ixjd+E2+bzuc0GW7vNKCvUnkn8fBeSouwwbrAL6D00/cZvgmWDlgTLEvOL53Ah4THiiVbb7u+8C8jFjCjjcw455BD06XMsCgsLVIEZNux1HHb44ejerbseZ1+VUaPeRc8ePdUamTNnjlixDdBALNlSUUo6dz5AFIgwli5dKgv7sdjQunVrtWwpRPI3bxarNlO/J8sTXYAUALm5uUrEVAJo0fI6QwmKo169evqdKDhYHwpFWeA2yzbrEfNF9Cb9BkyjmT9UqngP43fyRZMwhLThyjKEitHgru0XomDwe6kVLUJAG9cpQChYkkKF7i2mV9tBkoJElRNZKIQpPKi10go3GtvpQjTuzWdpPZPFLP9GeTXWxsJUMr0U+ka6uct8A75TciO5T/7Xf8a765YeSB7X//7+YF2PRKKXSV6+ltxVI5D0L5AMfGNPSb8moKSaLRXh9NPO0EY9FsiePXtKRRklBTtHPoRBLPzbFtv/NrH1a/FjsmCbC0mQGjTdQyowKChCFA5BbYjk8BGMiec2BQg1U4aE6nn8LefxOLfZQ5cVkPdhI6RRVIxOYtT86Q9mheNxNjCbPXNThehVw/LREnAIWRSrtkfBwVfie1IgNGvWTBe2WSxcuBCzZs5Si8mofIZriG0PrVu3UuHBtgaa23T70JwnONYR84DnkwSozfH6IiEBalJGY6VPnx8kIetVmt1JGMKFCyswhR8jq0gs69avRSJm3Htn4BHmOwm4QvJRz5WHaIOvHpcKzF7DsqZVZLguDIFVmzrHdOp3kW+k+SR/+j0kDczfTMkvkhTPqy34PiQ+pp4uwgsuuBCNGzfBK6+8LM8Ko0mTpjjppJOV6KmBn332Ofjll1/QqdN+WLJkCT6cMAHHHnccevXspQKBQn3VqlU4qGtXvPDCELTv0BE9evQQAUHFwYH3x45Fv5P6o36d+hqK+9HHH+K3335T0qdCxP4tLCc//vijvlv7Du21DrmEDJbK86gAsV8KyzAVsczMLM1/Kjh0SZoRXmyfYZ7RZUjipwDje1IhYjsJyzHLuNEeZFfBY5wXNYSNLBRKFAi8lvfid6RQMeserf4KSQfrNMsCF+M8QyFyOo12C1oS/G1GZ1HpMfuNsIxQQKhgkbKrVopYHdxWqz3FrF+GJU2h4k66ytRFps8xhBSFCvcz4IOWEQUK02OU3F3BLD9cczHOT4oLYyu5adYfY5sCVTeNc83TawnNPzvdrvHTnU7PWGNvzWCTD3OXvPRD/zPSl5emdjB7ziyccdqZ2JQk/YMO6op33x2FvDq5SYKoKneq/jDcy7O3JyPjNwua/tLfZnsD/7hv5zCEh6kJca2RLpI2jRiStY73I4XeCMUUjUwKOAWGVhjZ9otmzNBPVlRWtsKCfL2PS7QYPZ/CQyoILRIjXzzqW2Xcfb5o+LSCaLmwQhkNz2mq0TVq1FA16E2bNmnloVbEws200B3ESsGGYq65EAX5BUr2fAYLPdNEbZCFnqa6hnRKxWZILSuB2VjO8wlqrBvWr1eyMPN5eyLlfn7LUiE+EgZBq8o4je45pz6HWj6tJN6bGnhVoADVL5R81vbQZ8sh5jm/g+HuM2YU47N4mO/JRmK+T21I36y8JBJW2LCQF7+fV4T3CSf0R5cuB2LqlClKbhSOo959V7ePOvoYtGnTRklm7tzZ+Oarr3Fi//5o3769fgc2xlP7v/TSgZg5Q4TD/p0xevQorFu3ToRJU33n/nL+Z59NxMYNIsQlLRyJdsmSxdoQTquigwiKV1/9L7JFqJ1z7jnapnbOOedi8uTJ+PSTjzFo0LVYsGChCoR6IiQoUL6bPl2/96GH9tb1t99+g2lTp6KL1L1DD+mt5fCrr77S57Rt0xb7d+4sVmspZsz4Wcsx3YfqpqNLR9JEhYMKQUmJWOtiAbKnOgUSvznb11jGqNTxmzBf1E2rSgNz1/iuvB8VJn47rUuyzfflmgoT22so0FkHWSZYJ7mYDe3GN6JLq5JAIbGzTsj1tFC5kPipxJgCg/uohFGQ0NJQl5UIFx43r2H51HYU4Su1SlhPdDh3U4BwKBRjOHc+l8KRZU6FTVJgGceSDfCoXNYZulzzsc74jlJ/ovLcXnLPX5K7awRbLBZ52m533vi/In1+KK/bh1+ksJ/U/2TReguVIHr16oUPPvgAuXnZ+sH/XGxPAFURS1JYyH80Hg3yMRY9W38bq+Qe/kr+q/S7EljoeR9qRqwYJEia33xfDZkUUmFB0JDEZAVghWH+GAIl2V4ii2rqus3G6WTbiSwUOCRBMwST6aN7h/H+RmWhvi8pkwNssM0U4cBGPloNPJlpNAqwS9sUGEpJ64VtGhRarGQ8bpj9W81uzR/5R9eaVlJ5CL81hSwrIC0ZusLSRDMrEsHCNPIa3k+SJNtGHhuVOK7aph6j77sSjONGewAFJC0x5g9dfrRGNB08T25KsmZDcVXgPYxTjfO3B4/zELVk5tFGIVvmLfc1adJEheA+++yj5PzTTz+iWdPm+K+QMF1tF154MdaLgGzSuDFmz56NLydNwnnnn699HZju/fbrpGn79NNPsXbNGvSUsv/GGyP0m5cKyTYQoX7HHXeo0KcrZ8q336r7a9myZSLoN+KYPn3QoH4DvP32W6gj3+e0U0+V+jQDxx57vJLNiOHD0K//SUL6C9BZiHv6d9N1IESWL3ag5P45c2aLBRxTi/GEvn0xbfo05OTk6jNXr16p1gp702dLmlnWRr7zDmIsk1Jm+Xw2ZLdv3wFNmjbFIrFK3xn5Nvbbf3+c2PdEtTTGjB2jSgIFGse7at68uRIo32+9CDe6LdkJkPlpCH4hM1pT8lFYL+QDKGFym2Wc70WiN4U6rXdaRVSG6MZKfi6tI6w3bOimNU53Gn+zbPBexrbUOykfvFbrhJYFXm3ALNeGIGFDO926tAhI6IZ1YAgVQ9lSkheBocIjaVm4VahQQFBo0JqhwBBBIQuf16FjRwwYMEAFAtNQXWi6bI6gWC4NZbvGI2wSQvqx1+QlLv1funeYcZs35+PZZ57XAkiSOLT3objxxhtVitYkE/4/oXLBIlQ4aDnX/5Qgua37dSHMtQlSNhcDJFbVeqQgMd+4sGBTcyKBm0KDgsQQHkbD+haBIdt+FRaG28pcqPXpvaRiaCO8CAU2lJP4tIOZEICpmbESqRUk2xQ8fCZfiZUlXSwGuiUYdUXNiQsjeQoLCkT4GY1+tPxYcfhcChRqzdk5OSgqLFLfNSsG84UVm8fpI2YWkHjp/mA6tNLzocwT+UFBly5kTW2RoJDlPjPneB9WaqZ5+zzmubxXbl6eutNo1a1dvUaJhnl68MGH4phjjtbKvWjRItGOv8YRon03bdZMzo0gf3MB3nrzDRx8yCHo3q0HFi1ehI4dOuDjjz9Gt+7dRSv/Dm3bttXnzJw5E5dddgU+/+xTLFm6VPOKgo7CZPyE8eouYnsR35WCgqTWt+8J2ov9+eefQ6vWrXHGGWeo5dCqVSsh7DViBXRQjfWbb77Gf/7TV/ODluPkLyeLJZ2Hww47HOvWrsVHH32Iiy6+BAsXLsC4sWNFm9VOP7j88ivFYszHmDFjtC3qhptuwjdff40ffvxBBNZ+IlyOw/jx4+SbsXf7Jgy87HIVTBReFAAUBCR+uiivuOJKTJgwQfO6bt16ev0ff4jw2rwRH334ob4Tv9FGEWbMVwZOMF1N5R4UjsuW/aHWysSJE7Wc8/qNGzaqQrJ61SoNNzb7jzCvGBDC37SCqayQbMk3LPe0PmhlMz9YrtXykG3DEmFDOQNFEtpZkkoUyx3bJBikwjY6lhOzvJv1jdcZEV5G24r24Jd7bIly0qsMsExRYLD+DThlAN55d6RYTey8ajTYVwd6D4P0G8t2QXJ3jWCLxsLvO+zOAbUdS7+2YIZydix+LGYkyYAmPzPKgkHmJoxCsy0xESwAPM8QEga2ESRb9+hvc9ETdKkKyQJMS0QKNAmV2wapG1oVKw/3s7JQOFCjIhlx3CKSQKGQNRtxzfaTQIXRK5eKHFNLbZiN2ax01LhIwLwnSZ/kTzLlmSQ6avJSKDRN1LToQmDDpEYFSaUmITtFuKgA2aKh2XV8JTZ2069PrZ+d/gy3XEzNfLoU5GQ1yRmua+Y3n8Oy2KJlC9UWqfmyUtPSqUhWfJ7ToEFD7VvAbbplSMxthMiZfvrx6S+nZntwr4N1Pzsvzpo1Cw0bNtJ5Juhq69evPyZ9OUldUH1Ee6ZLYcmSpfj5p59w4UUXKfEytJmCoVWr1iIspmt0WsuWrXDeeeer8GjVsqVqs8uXLVch8/TTT+Gmm24W4dINTz35FI4+5hhtU2BUGImM70KXzOmnn6HfISM9A7/9/hsmjJ+g+U5NdNC11+KnH39UoifuuOMubYv46uvJOPzwI9T6GypWDfP/sMMOUyud7qU+fY7B448/pm0cA049De++MxJHHnEkli1fhi8+/xzt2u2D004/HR8Lqfc/6SSxLqZreeE4WCwz555/noafvvLyy+jeo4fmD91n1153HV588QV8N206Bl13rb73wQcfgpdfekH71Fx40cWYI3nL70kLxXSJfvDBOBWe2dk5+u4UJhwFOCHlkO0aTZs2U09Djx49hegDmPLNt9oW1aJFc22z+f33+Sq8KAjo3uE3ZTnjd2LZ5LengKYVoIJAfm8ZUFGer3WI58jC46ocSVlmWTnttAF49rnntNzxuupCy/eekr5Uyikul6M3K93/GgYJsaIa2hkzx8KfCYPaDDFQNQyhsO3a2EwKDV5r/uZK/zf1GWPboE8WZkNrNjUjkvGWCiCkawoQw6WVtEaSWhatC+6ji0ob2ZNuHJI9CWzDxo1yH6Ox1rzecHUZUV8UFByx1HweI0moYNBtZQo0ukz4Thxp1Uw1hUWnTvvjkEN6Yf6ChaqtkgypNbKy0iqhm8ZsUGf5/f7779V3zUgkFmFqrpw7giGc1DhpvVLz9vsr1LWRk5uj2iiFJkmP78u00BXF8yXpOsy4WhmSPyR+unE2btygbji2txx44IFK/kzX+PEfoF69+mjbpg0mfjZRCKsxTj/tdHz08Uc466yzValiW80333yjDcZs/6gv58+dO1fJ/JRTTlHBwj4Q8+cvFFJz6/0nfjpR+z4cfcyx+PTTj/Wc4447HvXr18Nrr72G444/Xhunh73+mpLbwEsH4uGHH8IBci3bDR5/7FGcK8KJQu7bKd/i2kHXKml+8cXnGDhwoAi8L/HjDz9s0X7PO/c81ZDfGTlSrYbevXtj9uw5Gi1FJWP8Bx9ogzjdaafJ+33+2WfaCe/oo4/G1KlTcdRRx4jwGqeWVbNmzVWgXzrwMgwd+qoInHbqjnpOiJYhtmx4ZwNxoVidzK+6depg9ZrVmD59Gi699DItM2z4Hjp0KE497TTN83Hj3pf8PEsF94wZM9RFRjcPI7Dov9953ZLSJQdNhZbteyf2OwE3iwVFpaUmii7L6x6TvlSWpWICtTJ+suibZglTaezdFqxIWw/ouTVItIV/Plgwd4QhELYeSwoR+WkKfqPCmEtVMMomyZ4CgDAECQULtSyzQdAY24fWxVahwQgfIwLLcFMZDewkG67NBnhaH6zAbNRjkAHdWua92Q4hCdBqUa9eXdH2GyhprlixQjTwckmLkfa83Fy0btNaXQMcckTbKIQcTK2P5M7ncGRakhzdYGb0Fy0FurzYQY8qEK/LycnREE42JPIdKEDYWY/Xk5zYcMl8YR7Sz819Zr4yDSQsCi4KFLpT2nfooFr+zF9mal71FGtkf/W9F+OryZP1vD7H9kHXrt3kOqe6iWb8MkO1W2rF9EdTYNwkpLV8+XLRiH8XAp6Is84+W9LvQr269TBFSP6jjz/G1Vdfre13dK2dceYZGP3ee/rt6JJ6T7aZd0w7v9c5oqXTynrhxSE48YT+8pwOKnQZvLBgwXwNk6VrkY3PF110iQio39VKZNsJBQgF2uAHH5Rc4yCGfh3a5f777leBQ7cPrTY+n3kz6NrrVFj+8cdS7cR5Yr9+KhhIyIyGmzz5S9x88y34+qvJ6N69h34XjjrQtl1bfCLvRZfcxx9/iI4d99O2FQolLcfy9N2B5e/U00/FNVdfqe8jr19t7BXSj0bDt0umN5DNFCmALYXS86RgpjhsDhfNaRbibZFgbGCqLJwPyy2FUk6qTocXQ5CwgrLg80NzsWDBhEGnBoxSt2MVMoQGC76cL9s2XqKnJXUs7tNzDOjZyWsMbD22FVoy1VSnVkzrg5YDyZ7WiOHGSi5CWBQkFBK0OkjOrPC0MujSYhsJSY0LXVgaupoUOLw3rzWsmrCQaJm6DNhWQGtA6pw28hNMMkmEhE1XEF0yeXm5ou1v0vdhPeJosYy8opBg/w66Hehio7uB4H6+E4WJCh6pqhQITC/dqwzrpFBg+xqFALOf7h0+l/fisChU8FYIsXMdiYbVHXTKgFOF8D5KRsKwwTIFq1auUguiW7fuyC/IV/cQqeFQ0dLZGN2iRUsl6JkzZ2iDce/eh6owoRAZM3qMBhq0bNlCtf1VIkjZ8EuhwNF1G8ny0ssvqduK7SYfThiv7Qr33XevCv2rrrpGI5H6CXFPGD9eo49ycvPUhXPVVVdj/u+/4cAuXXDbbbeptcaAgquuugovv/ISNqzfgB5irdA1NXz4cHUpff/ddPz400/6PFoiDDw4XqwaRkVddfU1mpcLFy7SwBMKvrfeelMHlKSyUB1Q0TjnvLNx6SUDxUqtmVs9WbaDLqensbx77Ug/ua42xLxs4E51t4oFY167PZGdsKGJkHhqImHzeN1uh0073WwDh5D7PrKILZ3wJeKx+lKAckXAeCWTpHxWJVh2hp0LCa20tK25LYW88rYFC0bZ2Xk5MwUF16aQUP4VUqE4SYoUwc7uYZYzQ5lh+dOF20lhYiwUImxUFwtEhARJhw3bGtFFISMWgDauizDQBndaI0mrxLRM6PoicfN6rtl2QrBdhdcxCkhDa4X7qWEbPWWNcEZaFdTGs7IyhBSzUJ5sX9GoFDmXxE23EomRs7Cxo6HUWSV4+s8J9oCnS4xpodDgfQ2BZkTOMMY+WwQKx25iHpCYzTxhh7bOnQ8Eo4LYCM7G508++URzlc9gwzQbsxnVNHfePD1OK2Xx4sWqrbfftwMKiwrUfcOQVhJt3759NdSUUVVs62CekaiprVM4DBnyvGjml4t1MgfTpk1FdlYurrjicnX79D7scHVvvfXWW5g6dQqOOaYP6otlQVfYRZdcjGeeekbHkDrmmGP0WzEwYdasmdpAPmLECLE4LsLYsWPVYuAYZFp+5F12xTr8fhddciHOP+8CIf2aBdAwL0Vw+8PuaLNMe+b/hvRrA/lgnuzsbLd8IKcsKZJwr2g6TjHl7DRZt0+GlA+7VI5DxZzPksKSLr9byd5sqU5ekRIu+Zc8cyvkDnJeIlc2RcjEU+W8VDGDjCO7hRRI9cdSULDS6v/GocrYsss4x8K/CVtLxNYStX3ZosCQFU9MHlIKMLeTgsU4z1iojZv7tpy4DQyyNIUGSZ5WAre5Nq0ILtzmWE5s8zDdVmy7oHuLwoDWCNsEuJ/gPRjVYlgfWxemy2iI5DMiQqyGhcDzjGMM6zVmcGMoLqNbTEuCQoBCgx2nOOQ4LQpGBVHosF2B53KgQV67WawWNkyT1NkozsH52HdkzRpj9j26ephG1jWNjZd9dHWRM1ZzUEY5pnkqJ/AcnssoMXbIY3QYhSDbTthuwkgsutXWiBXBdoXzzz9fhMA8tWYYVUR3GxvaF8xfgAsvvFB7F8+Y8QsmTZqE7t27qxtn+fJlGvnENhb2RxgxYrgKGfaXoDBjr2Omh+0wO6MHCj+m64orL9fOqTUlfQpY+TabPJ5QO5stuzi5u0aoqpT9v4RkZlooVNY0ahOhEHdkJ+wJ+ZJxt83hcHnEotjeBSUvTguki1SpTCkyqaIZtZCCmyUVLEU+nNuwQHaAUy50yXGb9qatlluL1ZZxx0ZHFEOwGB/fgoVdwZAHRhVVckuutyw8Zq6No8m1CQoqEqJhbaiLRq0Aoz8Dj3F7a+coQ4hob3VZM3JFLQ4hamOiH8P64DEVMqKx6raQGH/zGPtLUOPnPRjVxU6IfEY4zOMVqqmq5i/7mBZaOOaQ4XQHGcIlBA6PznkcKBR5Pl1cbENhgzdj/RmxxGeysZa90ZkHbDOh8KHLidOCmj3W2XjPNDAai+4yRluxXYIC4uuvv1ELh5aOEqo8nwKNwouuPbrU2BktXwQH+xvsu+++KkDYpsEOeAzFHfHGG2LVZGo+M6iA0T47A8+hYL32+mvR78T+NSZ9WjaSrt9Kisp61qtXrzy5u0bYvpT86yAfQdlbpLdHMtEhH9YumkqV+SLnNpZC0S4ej/hsNnu2/G4uhSxD1l4psKLUVOnTy5HK1UQudsm5eUL8WSyE9qqFShWQgpysuAZ2LFA8tL0w2Xq+hX82tv/O2xZdU1hwtyEcdMMoNEkY58hRFSDJ37pt7N8WW69jmaMwoTJDAlfrg5aIkL3RrkEBYLRhcE2hom0fIhxIyBQq7MzHvhhs3+A+bReRxRAuvN64h4bb8v5R2RbrgwRPQcX0aCetJOEz7bQQWP7VIhGhQAWNbR4UGKxLdIexUxqtEQotjQJT15cxJAMFAOeDMIbwcGjbCXs0swMWCZv35hAOHffrpJYS2yw0vl/uRZh5zmfxX2WosBPBctPNN6DPMcfVmPQZYCBWyXSnw32MPKdWcfbbf1ELexlSQBwFgYL69pDdmZrqyozFEunsniYfzOn1enfIfylP9kQi2ksKMd1ZGVJmWsZjsSwpPD67WC30yVYBTtJrNq57xKyWk6rzaVWcqGnLgmwuFizsFlK8DKFgklxSaOiu7ba50v+5VC5fLG+G8CDxshxuXRuhvmwDoaBQSyLZUE7hwOgctkVQODByyuiVblgo3CYZG9bHVqtELRIRImzzMBrrORCd8UwVYLIQtCwoLPgOFARMB/cxkoptHnQP8U24j5YDhRHPoXtLhYe58D6yGG0qSQuHdUz+7rnnbhx++JEIhgNbcqg64Fj6kVjkQ5fDdaqkr1Zx9tV/moW/LcQEb+Ry2VpJIXCLCV9HylUj2e2VAuZxu91iIW8rKOQ8hxTwTlL4KCh88Xi0aTwhAiYe92xtXK8K2xeX3QkIxsobvQ1ZoSyhYqEySKomdtjWf4bwMPcZ5Fgdl6oRYksyZpgtLQXD8jBIn5o+Cd9cNLRXrBEN5y0vk/pEQVKmi2GB+NWdVJhfqKGytDLYVkFLw4je2treQvI3hBjXLOvJ8s70y0JNn5bIu6PeEU3/2FqRvtz/DREqF8vPWlWm6j/Nwj8KQr5eMUtdeXl5joqKwnSbL8VlC6l0cLBQbg853ybC4VDRhbITiVgdKW7NYvFEug1xn2g4DrttR0Eh/J4hqzyxPpx0g0lB9dSucV2fr+vtUXm/JVAsENsICt3mmr+N/iD6m6st5ZBrs+wYaxK2krcoLWp90LUUCWuILdsJqNWru0kEChvKaVEwXJbHaYWYQoP7aX1wzg524GMIL9Pw8CMP48ADusg96d4x07F7kPQFj8t73a47aoHqP82ChRpi48aNaZmZmU2lcrgdjkQdu92RLQqQ2+awuTwuT1VlzyECpbvQfLoICc5e00wqWIZwuVdMY5chMLaDjdIm4ZZKUOPGdQoJVuzdCRYL/y4YgmLrmuD21sUQClt+K42ay85gjKpptn1w+GdRlaTMJQ9XEyR9ueYyu91Wq7H0iV2l0oKFvwRCvmRuEQAb3IWFLkduLiPms6ssq3Ju07gt3k7MaW8iGmuQsKGR7EuVkz1ul1vuU4UQsIGTNjQTweKOJxL1ZZ3KqIhth77dFbZvXN8RPLa9MNnV+Rb+2aBwINuqiJBtlo3alIck6V8hpP9qcleNUWVFsmDhnwypbPZAoKBByGZ3uuPuXLvb7hXty+Wyuap0bUkltcvxQ0R+ZCIeqydangiMRGrClvA57E4no0d2QCJBOzxdRIMcTPgYs1696kZxYviESQrmYsECYZG+BQt/U5Sz57rb3iYWi3vtdlfDWCKca4fDaFz3eNUpsB3YqbCzVOhUIf70eCLGnu5pPF+sEJvVuG6BsEjfgoV/EIR8Oa6Vs6SkxC1ItdnCYh6w17rNbrPtrHE9fmg0Hs2z2RINhM8bx+KJFJtYFjt1bQHsV1JXrnYmErEcO7uXqFurOlQQ10bM3bkmKh/b1XkWag6L9C1YsFAjCGGnRiL+5hwAOpGINLTZ7Kmi97vF8nB53cY8y9sgAbsQfc94PJYhgqVOnG0oIljEKtlp47rNZhOBklBRZfQrqZ5AoWOLQsJ0bfHhlszYFiT9SCxyhdvptkjfggULfx7uu+8++2mnnebMzc11OZ1Oe26uULstt0r+SCTCTSNx7CPknWJP2JvabPFcIe8UoXCvWDByzbYWiOxgv5F2sukVjk8VC0QsETAUWI5V0V5SJf4djesk/WDQf6nPlzYsuavGsEjfggULfzni8ZLcABxuR8jhtcdi2Ta33ROMRl0+l89O8q8Ctkgs1tuWiOUkbGgcj8UbCoHT9+FzulyOKtpMCDauZ4hocNjtNl9N+oxwghxzPgTd8xcIC0b92G32RCQSOzMlJWVMcneNYZG+BQsW/hUoLy+vb7fH29lcLo8jgebReCJNWNzrcDnc8k+4cAc6tAvJdxGKTxXa5zwj9ePxGHuxc8RgW1VRW4awqYpWKSR2RrdGJzAKksrL9uAwDnIgHA7H+qelpX2e3F1j7CwVFixYsPCvRyKx3AukOMvKfF6xOHxsr5DddlnbOfxzFWgBRNtF40hJxOIt44jWsSVsPrEPvB5tXK+Kcm3sjFhfNrzxRCxTO7ij6miteDwajsUSh8uzf0juqjEs0rdgwYKFvxBiQfhEfW8Rs8fSHPFEHThs3nhELBC32+HaYeRejqyZmCxavzGjTY0B/B+iPNf8CAJAjQAAAABJRU5ErkJggg=="/>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descr="data:image/png;base64,%20iVBORw0KGgoAAAANSUhEUgAAAX0AAAFRCAYAAACYF30cAAAAAXNSR0IArs4c6QAAAARnQU1BAACxjwv8YQUAAAAJcEhZcwAADsMAAA7DAcdvqGQAAP+lSURBVHhe7J0FgFzV1cfPzqy7RYgAIcGlOMVKgVK0lCLFSlucAgXaosVdCi1QtLgUdwjuTnF3CMQ3ybrNjn3/37nzks0mgUj7lbZzNjfvzXv3Xb//I9cKbBGoN9O7dDwbPzBmVlBQEP9Kj2aEN7MonU63pyzVlk1m0/F4ujWdjrdkSjOpioKKHn3UmvOWpzzlKU95+n+gRQL9ZLLnx9lswcNFRSXzDCeV7gP4e3SbicfjnbGCWGc2axkBfkLPAP0M/mZRQSqdTo5PZVId8tMbL4h9FYsVtVrcEtlUrDket0nylAp+Z1Kqu7u7J5vNZiorK5O6dr/xxhuZNdZYI60wBoSfpzzlKU//u7RIoN/R3frz4sKSW7kX0PqzgSTQnavzdyYdYY4kEE7/sHgf+cn630BK9vX1iY8EZlBQ0FkYL5xgFutTTDCWqYqv3T32o1Qm0ZRKZ2E6qYJMuikWK56uPIjhpDvKy8sn6pu5ZyhPecpTnv6DaZFAvyfRs2dJcfHVfUlh678RImEisVhsJkOJFcR5Gl7Og9KZpDSVJBpHVt/2FhTEEvo6owCS4mBoJgNz1JdM932p973y1yMN5MuCgninFJVELFY4XuHMYdpKZpM92WS2M5FNZAqLC7v72vvaU6lUur6+Xt/EYEh5ylOe8vT/SosE+pKM99flskQfGPmfRTCHeV2j+4Hk77zIIvfNlOjrzkgBatVn6Vgs3iE3QywpqVe9clMVRNo9RpTNZMQUJmaz6XZxrkRhrGBiMlvQXBKP95kVNit+tJnZvsGkpeeYtLK6+n3uVZ7ylKc8zUHfjlzfQJlMdn8B2ncK9F3i1zWdWVBTPoL9IhXHHASTCBoI9zHheGTOmnc8WWG6cFx34gjpdFYhpHWrxBUA9im9dH8RZS3bk8mkv9LzpJhKt+L5UldVSKZPmsgEpWGOwfJUKtGaSiXbs9m4oki3xOPxltLSTKqgLdlTUFeXH1zPU57+i2mRUO67BvoAbF9fConZioqLkIJzb2an4uJif5dMBqE4FiuwosISS6WTAK0/G0gF8hPHbKQSy4ih4P5VBLOYG83ruUDbr7xXKv3+myiZTIgppntUXhm5zpibqQytRIzCmcSAzKVTyXTya8sWdGZjBd3xrDG43q7nfZlMwcSioqKmnMd+1KuKKO3u7OzMVlam+8aNa+mZMWNG+v7770+ffPLJ+cH1POXp30T/NaBfWFhoM6bPsOOPP9F/n3nm6VZTWyOpdtZEH0ARoH/rjbestq7Oxiw92hlFV1eXffrJ57bkkktYXV1N0BKQrQX0xUXFfGk9vd3W1tYu+EtbTU21VVZWy0tGTGZ20/xAhjKQSENMIJ0Rc+nPlCJA7/+M2zCevEjVNAc5c5iL83c+uD43itIVpSW6zkpvf+pLJnqlsUzRbUpl3C7tY7IYUkKfMSbyNc/d40zKWiLRO1XftIqJJZWcKdJEmlUeqXRxcUd5QUF+cD1Pefon0CKhiTrkfrpc/l0A/ZLiEnv//Q9siy22tIb6envw4bG22GJDBcqzwLdYfj768EPbYYedbPCgQfb3m/5uw4ePsL/+9UI7++yz7YgjjrBDDz3UEn29zgzisbi9/c47dt+999urr/7DPv/8CwflxRZbzDbeeGPbcacdbPnll3fJmaLk7wOFXywtY8yYMXNoA+AqQN7b02slJSUC/5iHh6ROfMH8MyfopjMpMa9IK1G65J/v+jtA0y8LRXy4SE1hDoKJkNaZ17nO1JqdBg6uSwOhYLMKJKn/e/T5bDnMZtLJVCb9RTaT6RXT71L5fxkvKOjKWCyhMpqocpljcD2V6u1JZNMdRdki8fZMd19fX3t1dTUMqE9x5gfX8/RfT4vU0yXp/1F9+vR/P+hnBfrl9sYbr9tPf7qdLS3Avf2O26yuvm42ibukuMyeeeZp2+nnP7cll1jC7r77bgH4MDvooAPtsssuF+gfbuecc7Yl00lBVMxuvOFGO/W00wX2n9uIESNs7bXXsiJJ/m++8YZ98umntsYaa9hFF/3V1llnLYUuwP/gA9tjj1/ZUqOWtKuuvkraQKWl0rME2uKiEnv2mWfs3PPOs91229V22WVXS+v9Qw89ZC++9LJVV1VZSWmJlZWVzXQV5RW24gor2IjFRzji9XR3W3t7m6cDxlFSUqp8FQtY48LGWABOMQgY0NwIAC4qDNpLAPuAo2IZzjwy6QymH38GRRpAYCz9id+L1HzmoCiuuV2j+4Hk7zwdkftmUlvNKC+tKoeUyqsjHos1q1RoJAyuT5MbYN/LpFOZ1Ph0OtsZK4z1FKQLJurbFoWRFNOYrDqYw7Sld5kJEyYk1WZgYPnB9Tx9p+jbe8k3kMDhAkmnh3xXQP/ll16y7bb/ma0pML755pusorJ8pnkHzAL0H3/8Mdt1111txRVXtNtuu93q6ursgP33t2uuu85OOP5YO+mkk+Q7Zg88cJ/ts89+DrC//vWedsABB+ib5d3wPe6LL51J/P3vf7efbredXXjh+QLfMrv2umtt/333tx9uvJG/q6uvnc28RPwwid/+9hDXKs455xzr6emxfffdR/5vEsiXW6lAH4DtD7K//vWv7Iwzz7BSxXHhhRfYDWJGRUVF7jA1NTY2WmNDoy01eiml56euiSSTfbmvZxGA39nRKW3kAxi2VVRUiBERTmAgXKtrqqxczAZmhUYRd21EcrpPg+1P2XmOgWBqg/rnfSAB1v3zOJB41x/oYUrzYmQLQoRJOXD1+/keXA9p9cH1gjgP+EkG5ygAYX6X1IjxUlgYI+mKxYvGKZ4excDU4M8U1hwF05fua1Ye2+PZbBoTVzoda/bB9YKKboXRlvOWpzwtMi10L6JPZjLJq2Oxwl9/V0D/GUnR2++wva2/3voCxhusqqrS30YdnOzeeustAtn9bN11v2+33HKrS9N7ClRvu/12O+OM0+2oo46xKVOn2G677mYvvvii/eEPv7djjz3WysvLsVN7eIBtojdhb7z+BoHb6quvJrAus/MvuMCOPOJI206M4IorrxDTKfMxgIgA/b/85c92+OFH2CmnnKxwj7OOzg7bZ++97d5773NNY6utt3Jg7uzstO7uLoF3ylb53spyq1iip89+sfsedu9999r39HvUqFH2xRdf2Ndfjxdz6nCQ3mmnHe28P58rJtAwm5YBEf+NN95gRx91tBh2xv0D0IxDlJWV+vjFyCUWt6OPPtLWWnNte+/9d+3Wm2+zLmkXMNByaR11tbU2ZMhQGzlyhC277LJWVV1pfX2zGAzlPH36dAdTNK25EQPnzkRUJXNjDP21kQj8AV60tm9iFP9KCu1nTprXc8qWV8GsNafJbiD1JXtgxD0qt0wsHusSc+i0LOtGjEbXrqBmsxWKMST7Ukkxk4LugphcGFwXc0gn4/HiCfIyPficjfq6sl09Yi6ZdHu6r6UlDK5LYxVzyY+X/K/Q3FvsfFA2+1RhOr3+7fF40XbfFdB/5JGH7Ze//JUD+ZYCz6GDhwiMS93MUiWXyWYEejfac889b1tttaXfQ5hZMLH8+c/n2SGHHGqPPf647bTjjrbaaqvarbfdZoMGNcwENiRf78oCplgBEm1GHbZPz4vstFNPs1NPOdV22XUXu+qqKyU9F7upBCmVf4XxYjGW0+y4406w88//i8fV2tpiv/jFL+yVl/9hDz081tYU2LrnflUD4BFOV2e37bTDz+3V116VZnCj8rCVTZs2TcD/uf3j1dfssksv9XGHq66+0nbfbXcfm+hPEdOB2QwfPty2VhlVVJRba1u7wu60trY2B7HDDjvUfvCDHyoPV9mBBx7oea2qqtI1bolEwnp7e622ttp+tOmP7CgxiJVWWsl6FRdAPWXSZNtzr72kgdTY5X+7zKqrq/tpA1n38/X48XbVlVfaaquv7mlwUHdwj7kJjDJ5//33fIyG8Y9Bgwc7Y2WcxIRNAxkF3xYVFnkd5J5YIqm894MxGHWQ6vsTNaM/qkf/kc6IqURp+iZywJcfr9+F70pOhDU35+/myTSi9OFvYPxzpl1CS4/6QJPCTaqsW+MFMd0zjlHAPlgwitkKlpLpTfROKchm29TupbXYlMLCeHNnXzZdWVw8Te0Cc1ie/ldIHaJUHeuZTDalhtH9b3ZdSk42e/fdd2UHDRqUlUSaLSkpyUr69qskWbmSrDp+VgxA78uzu+6ySzaR6M22tbVmN9l4Y393xRV/83AuuugiFjpljzrqiGw6k8qKqblLZ5LZjo72rCSkbHt7W1aSeDaZSmb79C6l6xGH/yFbVFyUFbPIvvjiC9lJkyZlp06dkp02rUnfNOub9uyhhx7KIGX2yiuv9LimTZ+W3WSTTbKDBw/Ovvnmm/6MeNLpZDaVc8SdSvd5GOutt3529OjR2Y8/+ThL2SdTffpCXVl/+++/Pz09e/ZZZ/qzgeUEnXnGGVlJ99lTTz01m5Fo6WEkEyqL7mxXd0e2u6dT+el1v5dccrGX3Y477ph96+03s2+//Vb2mWeeyopxZNdZZx3FVZDdcMMNsh9++CHLyty9887b2SFDhiid6ym905W+RL80hHp66KEHswLp7DbbbJPt7GxT/L3ZPrlksi97//33Z3+82WbZxsbGrBhGVszD60uMJXvKySdlZ6i8UrOF2e1lNHHi+Oy55/4pe/LJp2RfeukFD493lB3Xzz77JPva668qfW9lP/zoff/99dfjspMnT/L6EaORP/ntIzyhmuogmQph9HeEl8ECI8LUE+7T/k0U19y+mdvz/29HOqgP0kq9zw8l04lsT29XJtHXndK3nWrnzWrzM3SdJPflQCfG8nFPontsT6LzbmkvN6gdn5RK9R0tRn2Y2tuWCvJHA50EqnU7OjpWbu9tX6G7u3vxbLa1Tn6r5EoC2uTpn0nfrnfOg5qamgoz6XS9Kib35N9PSKFMv1x33XXs0ksvkTT9Zzv55JPsyCOPsEMPOdj2229fW3rppX26JNoApg2kux5Jrkiz2LIhgbpLefX1jTOlQ6nRdsftd9rPf/5zHxPYc8+9JAUfbJddcomlkGT1vru7R9J0iX355TjbeeddbIsttrCf/OQntsMOO/g3v/rVL23s2AfcFIQ5BSJ+dRYTQ7Cbb7nF3nnnHfv8sy9s/PgJNmXyVJsuSR4/SH0ZSfuSvPy7QgZu9Yf2ItCxhPIgVT1IiMrLnJJfIPJK3pjZhF/CJu3xeKEPCiMREyaEeQkN53urrCK3qq2yysquARx22O/sppv+7toSWhOzn5Ip0hhTXoK5G80gmr46kNSxPXloYC6dU8bZAg/nl3vsYS++9JLKbnMf/7jssst8zIO8nXDiSXb8CSfo+1BfENe+RFIa1Jl29NHH2IknnmB/+MPhXm7ULw5t6KCDDratt9paad7Gtv3JT21HaUw77LCj6mdbv+60007SFB+x4sISe+yxx+1PfzpPbXzazHggZmXRZd566227/PLL7dRTT7Hz/3K+PfnU09ba0upxUaaziJlZpKFI7aJU93NfQ0EctJtQb/86oi5Ce0t5vYoJfKtjYF/pU7ZicX1fkbVMnbTbevH7xQpi2SUHOmkEy5QUF29VWly2XVFhyS9iscITVcdnKu9/USAPKhmPDXRiQM8VFsWeLokVPVVUHH8inal4VELLI9I0HhK+3Ko039zfJdN9N/Ykus7s7u38ozTM30lo2DGZTMI8NpIWupzSWTcXV6OwynQtlYtUwjwtCFGIkh7Gzy7J/fscdM3VV7sUffzxx/rvWcSEjSCdnX32WfITzx7y29/682nTpmZXX321bEVFRfbOO293P0i4aqDZw353mH4FKW5G8/Tslltuma2vr882NDRmS0pLPa4xY8Zkx437QiFlsnvvvZdLpXV19dmllhrlEvnw4cNcikcDQWpF06irq8veddddHtekSROy6677fX9eXFKcramtyS622GLZUaNGZZdfbrmsgDZ7ww3Xud8pUyZlv7fK9/z722+/zTWVXklvzc0zsuef/xePo7S0JHvHHSEfcyujo48+KisgygocJWV3SKpPuLaQTiOph3KSBud+Tz315KA5nHO2/47CERj4byTqESOGK48jsm+88bo/e+WVlz19P/3pT1x7wO/ANFx/3bVednvvvbdrGdCjjzySrVXekfCvv/5aT1dEYorZxx5/LLvxJhtnN9roByrvL71OQngZl95HjBiRXXbZ5aRlreZl+dhjj/i3xN/Z1ZEdO3Zs9tTTTskeccThqpulXBukvLbeemvX9H7wgx8oDmGNaJedd5YmUiiN5CH9ChoT16/Hf5095NBDsiNHjnQNqLa21uu7Xvn90aabZm+59WaVnjS/nJZBmb711pvZP/zhD96mWlRPUbojR/paW5uzH330gadzYHn9LzjyHGkgaFihr9IW501oKq4Ru0aWyEhLlCbSJ+zv65XrGugSiZ5p0lhe7032vtiXSjwsDeQKMZCL5M5RcAeo7e8z0Mnvdj09HZvK/TCR6FhFwspICZXD9C5Ih/+htCiiRVwdFzUs9/PfT9093S7NIDVB2LTVAX0AVg1CTzJuj0YYY+EW4iYST29vwqW08ooK/274sGEu8TIFs00SOFReXmYXX3KRz/55+JEH7WJJoYsvvrjPvpFqChfUfa8PNu6ww8/s4YcftqeeesIef+IxSZAP6feDdvvtt0taXsWlLcKDEok+1xCKigptm623cVv8j360qU8HXWr0aBMwudQMkdakpDTiOOqoo+xnP/uZ7bbr7pJSfy6N5hSXoPfZZ1/b9EebSPuYffZOEEAzrg0hsV599TU+4Lz77rvbvvrmkEOYUXS4pOuLrUfpgcgbVCbNpD9RxpTrWmutrbT+yCZPnmivvvqqvyM/SJKFhcWSXOcu2XZKG6PdoO0gCfeo3q644gofjD744INsjz1+6QvjBAZB2pQmI1C1W265yccyhgwZHDQUEYrEXXfdbVOmTLFDDz3ETjjheC+nsQ+Mdc0IomzRSo479ng755w/2ZFHHeHv1l9/PR/YvuPOO+yee+62jTf+oUmKZNdWK5XWFyT7MB7wxRdf2P777W9/vfCvVlNT67O8br75Zrvs8stsww1/YC+8+JIdsP9v7O833OR5QuJnDOTZ556Vxnm+HXXkUXbRxZcowTE9n6UNMIZxzdXX2qab/sjuuvOu3AD2/xbRnqhP2g1tO9GX8L4b1f/cnPcF+UVLVlsqUBuJq04LdS3JWLp8oFN7aiwuKlq9OB5ftyheuLk0kH2EXwfJHaEkXKr6umKgU8B3qw3fH4sXPhCLFz+q9vBMSUnxs2I5L6fSqRcHOjGfp7t7O66WBnJJItH1p1Sq78BEKvXLVCqxs9K4ivK5/ECnPjYaRtLZ2TlUv+u+/PLLf7kmsiigr3Kch776b6FsMBuIysrL/cozFWDOFXijwoyCms0AIwQIBiAs9jnx0Cqrfs+ndD7/3PN22223ibsVmaRwG7Xkkrbaaqvbmmus5eaAIUOGuGpepG8xawCSmCx+veevbemll7HhI4f7DJdVV13VVl99Tdtssx+ZpEQHKsxLEHGTbhaJXXTRhXbxxRfbtdddI3C7wW67/Ra78647bYstt1BO0s6wJN07oJDeSZMm2QP3j7XnnnvOzTVhkdlZziQiUJxFyn865WFAXL/66iuB9Wtu1mAm0xVXXGlPP/2sGgXNIuMDx5hsIgbVnyhTynHM6DFeti0tzf4cACduADMMes9Jra1hex+mqBL+Z599JtB80ZZbbjnba889lVd1034zj2AQgABTU4cNH2YF8TDICqP+6qtxAt9bbJgY9Y9/vJkzS8rimWeetaZpTe4HvxGIQNQbJK3N20FtXY1PVSUeAL9HdQLQM43VBQMxslNOOcUH+3/yk21MGqEdc8wxbr7b4xd7eH1R7jDWY475o/3jlVcczKkz2hvhMNWXun3iiccF7MG0Rz2qZdo45WHixEleH5RHnuaf6Euz+njOZeZ0XreYtWYylbkzk/6O+lH/LpOr0P0QVc0oudFi2qtI4l13oCuMF21UVlK+Z1lJ2W+Ki8sOj8eLLhaTuS4eL75F37+t5H4w0BXEsu/E4tkXi4rjz6bSiccWX3zknUrrbelM+m+6njmnS57e09N1cGd35y+7E927JJM9roVkMr3Lq60NUpjfSovUwijg7wLR2VS1Diakqb8kFZH70TtAkyvbMEAANY5OHtnZF19icTvgN/t7Qzn9tDMkFV9l06ZOk2SREkB3OdBccOEF9u677wnkK3wsIBpPgJK5VcBckUhoZEjebW2tPl7AXPyS0hAX6cEPQA3zAChgTti8SROza7DdB7+BQSwp5nPj3/9uTz75lB104AEu7Sy9zDI+bkAe/Pu5EPlBGyH/xxxzlD39zNP26GMP24MPjbUHxj5g9913r4+DVFRV+AIvNCeAmzGIgeSAlQWME874GA+A0FrS6TAddCCFb9LW3NzivyNmMnXqVAdHxluGCrDnlX4kO8pKheTEiumnnnrKpfANN9zQp7DW1tY6kx0nAH3/vfdyM6zCBx6/yvezTz/3sFihDYMKEmOIM6U67ukN7YF1C9BLL71s99//gI0ZM9pOPPFEW2aZZS2RnAUOTA1mgd/+++8n8J5oN990i8qaOCWIdAVBBKZE3Z177nk2rUnMKDfTCJs5AgN1XDFTWMnTd4HoJ/SZ/loIbpYmMjfHu2/XVCKnNlleWFi0hPrL0tIQ11Bf2kpuu1hBbF+9O3pOV/jHwqLCv8ZjBdfGCwpulOj9QDxe+nQmE3++rLzsHaVz3EDXl+z5sLun60HFd08ymTj3v0KsUN145ayzztouga+88srqbrObnZwZCMAAzIaGBhskqRFCFQd8MNUspo6ZyaRcysTMwgAwi7P2k1q/zTbb2l577W2/+tWvfXD2tFNPd0BmXvywYSNcwsXMo4pxEIT6s0SeA86APKAfMRhAmPh4D7SzYVpxEXPmSyURlgRw0Aum7SVyKi3awnLSIFhYdtjvfmerrPI9e/bZ5+yBBx5QOHNXvgifxtsrBkd+11xzLRu22HAbLSBb9Xur2vfXWcc22uiHKoOhKoO0D3Z3yy/gjVbRnyhvyo38vvnmWwLHQhsxYri/C5J+AFDKvD+RhmSyb6ZWUK7yg5CkAUnimd/BTEAZk861117r0vruv9hd5R63SgHwNttsIy2ly7fPoB1E0nOIPyVgHu9pY+1F//ioN9LX15tw6TxI+ibt52kxqmaVz0ZiKKu5aat/5aJBIWjsuONOvjDuiSeftHHjxnldst6CuA468EDb89e/FqN+0q6+5mrff4m4abfR93Njrnn67ybaRsRUgoD47cyCNqO2SnOeObguV19QkB1qBZklBjr11eWEOVsKU35qBdnN/ytAHwJQUbevvfYa20BSX7SQKiIKl8Lae+99JNHeZxtssL5L38NHDLO//vUiO++8P9mQwYM9HKQvgPnY4461K6+6wn7+8518Mzds8g8++KA6cpdtvdVWduUVV7g6XxDLOGAx9x0bPPPKHWz6gR41hEQHEwGEynKSPsCJBP/pJ5/Y0UcdI2Zyqp155hm+ZuDyyy8TmD87U3PA1k7jSMvxDStiYVZ/POYYS4h5XHTRRTZjxnQ3aQykEP8sKZb1C/7cd+WE3UhXkhQebcHgWo00F8A9Aj8YgH8rqZ4yuvrqa+2JJ56w1VZbzdZaax33w3cQUm2it8/jjQi2xiwftB3SyEIvqEJADRNESm4RuEZM85sICf7ll1+2V175h9viN/7hD/05zHG99dZTHQyyV197zZpnEF5ghB6/yrKlJWiEDvr+ZhYxE4iyZWsL6pQyZvEbaVphhRX9yrcDiRlPgwY1ev2zOG3KlMnyFzQfygDmeuhhh7q579JLLvWtPIrixf5dSowcBlBWHuokT3n6JqL9BTwLmAbTiBjH3ByComvI9PFMbNyigP53ZwQ3R9hNi4oFeAHD5iAKiJWla661ulXXVHuBAGKbb/Fj+/66388tpAqE9EUg2/9sRx/0fPChB+yWW252d/8D99l1119r2/50G4sXIh0mXWplCh8LpFitCvNQbw+BiYgbCXurrbd27QApnYpjK4SllhotCbXKxoqhXHDBhfanP53rmgQMhdW77733vkIIUjLhNApYGBPAvMLA4zbbbmO/2OMXboZgMZnDW7+4Awn0+9IOyl1d3T5o+NJLL/qq4tdff91NVV9/9bVlUpIiBO7YPtFCkPqZLokJDBv/9GnTlZ733MbNquLKiko77LDDbIklllAcWddCGOj8+OOPBZZfu7bCtFdMMQzufvH5l3r3iTU2DpK2srynbOmlxwhQV7C3335bTORJH0MJ6cdoF2qksDAepj2KWcB8uro63eRC2aORwIxZnPf888/ZGwJUwPnrr77ytBaKcXmDkDSN/2j1MhpCYDAhDpgxeWa8g/KF8ftn8oN/NLt5UfQtnQv/TNNE40HzkTruoD5q1FJuBmIs5kLVM3mAERGfTyQoDyvI85Snfw0xNbugdaFBX4A1VJfv0EAuFDifEpf7PSfxno7JNQJGtkcGDAYSoIw6FS8s8EHG7bb7mZt2VlhheUllZXoXwqEwAcdlll3Gfiipk0HM8HwWwYmRmI879jg77fTTnelgJlh1te85I2H+PgOqDz38oNvWb5dWcd111/kGcEsvM8YBZJlllrFTBbR777WnnxdAHEErKbUjjviDbb3N1tIYPrVOaQ+AVH8ip6wngHEw9nDeeX+2LbfcyrUj5q/jtpT2cvHFl1o2zdbQKWkh7S71nnfeebbLLru46YxvcGeccZbiLbfTTjvVZwElU8yQStrqa6zm6yQ++OBDO+usM30TPGb0oB298sorYoyn2vvvv28/+MEG9j3lHUkaM9PWYoZoMueff4G9+eYbbt5ilXWpHCuJv/xinMrpFvvs0898ZTP7LD326ONepk89+ZSb3XbZdVfbfvsdfG+jZjGqGdIaHlWZomFRAi7po8F0dzkw+3iJ2kDUXLhnHQOzuUqleSDpA94wMgQCxh7mSgoADaOpqcnNQIwr1NfXqV0l3bzD9hbRJAHKcNMfbWq33HqrMyrSgXkL4YMtLaB5t9485WnRqKAg/u5Cg/bRxx29esxie0gSGyhS/tcR4B9UqGDv555nAwngTwvEvolicUGPWG30PbZcBpUbBzXakCGDfMBvicUXl/Q/yk0B7PGPpIjmUV1Vbeuut54PNId4QtGTJjSHrQTGG/5gQzcTDEwfEjO29zGjl/ZBz80228y+//3v+1YTK664ko0ePdoWGzrUVlhxOVt5pZV8z6B3333XZz4g+SOdTp40xTUAQG3bbbe1008/1e3nWE9gQMQJuDGgioT94IMPuYtmB6EFvfLyy9K01rTjjz/Blll6aWcWLHwj/i+/+MJt3s8//8JME1B7W5s99tgjdtJJp7gWNKih0c03F19yiT311NO6X9cOPfQwZ8bsubTG6qvZGmuuaaViBl+MG+dMYZtttnJTDuXVIRC+7dbbbMKECT7lFRs95QehEWBiYpCcvYvYnoPZWNhZ77vnPl0TXsZV1VVeHzARKC4thLGU66+/3h566GGfxspUWISJm266yTUlNLERw0e4Zlet79FSxn35pW288Sb26KOP2Pjx48W49rDFF1/CzXe5oPOUp38ahckDBdcvdNPqTfbuWFgQvz2dYROs3MM8/VsJ6Z6qYBB2boRigwQ9C1GC+SQrwE5Luuc3AJbyNQ1hhXF3FzbpMHMIad3NHJUVPhCOCYSxE8xM/VEKM8zHn3xstwroH3nkUZ+KiKkEMxaren/1q1/ZSiuv5KAYETNlpk6dYqeccpqDMrN5GHBHi0GChtFuueWWdsaZp1tHe4drXTy76847bIMNf6AQQl5CY4z5jJ5f/nIPP9/gjttv83nwMOVJkyZL2v65r3y+5pprfIU12hxEuhkngBmwnxDpqK2rFWg3C8R38wHdPx7zR/vD4Yc7MwgUGj/MigF/AJ5zGmAOpHsHaR5fT/ja7rv3Pt8kj/UiFNehhxzqmtwuu+zsZzZMmzbd7r3vbltNTAjmkqc8/bMJjVnd41cLDfqpVGKfgljBFWHZfWj4efrPo8jEFV37m6WY7YT5IZJoIz/UN4A70IQVEe9Z1xCzuMBsqk2eMlUNrtgGDR5itTU1zh8wMw0kTFbsXvrWm29L+n3U5+6z4doyyyztM2cAfcYCbheIX/TXi/wQm9/85gCPj/EcuBOTMvm/SMzt3HP/ZKeddrodfczRdtSRR+pNxqZOmeamJDZ0u+eeexXmFi7JQ3SKxxTvtj/9qW2yySZ22223Kh9FvmCKAXWY1RTl5ad6v8P229vwEcPFRCbay6/8w+65+27ffuN3vzvMt/6oqKh07QgNhDGE+++/35ZbbhnfRoPprZjhfv7zne2jDz/yssKEdN9999goaXhzMzXmKU+LSosM+r19nUcXF5Wc2f9kqjzlaTZS68JkAuNAIMYuHpmB5kWzBkHT1tbapm9SVlVVbWWl5W7/53eyL2WpZNoqq8rnGR7hcLwlA9QNDfUC3GVzb8zuvONOGz9hgrHPT8OgxpmaEQuqXnv1VTvooN9Ke9jAzjzrDNdyIFRjGAL7/zAmQfjMwGIQmZlKgwcPtn333de34q6sqvCB63HjvrJNN9nUzXOs0MZUx46sEFrFFVde6dtcEwZnQNxz712+Oyl5z1Oe/tm0yKDfk+g8t7S47A/fFVWU2RGFAwYvIQAhcvOSTPP03SPGOuKxMBNroFaBxgHofjMDyW125tMi026GQgMAxAF3AuaYS9cQ+hF+MLVgVqqqrqCThOf6kAFZxgJeeOEle+nll9x8g+bC2Msaa6zu4y3Ey6wwxiOY5vvbgw/1GWVspY2pKAJ0zGTpVEZM4g92ySWX+sK6q6+50uOZd57ylKeFp3+CpN91ZUlR2d6RavzvJDoKKnFrS7t3GAAjSIxhl0Ucajr+AAreMZUQYiBxbswAv94x1UmjTsgzZlnwk2duy9Y9c63zHfW7StTLgjVz2gttYm7tgncwI7QOTJtI9LQJKAhAs9oB7aWjo8vHTKqrK/u9CYSQ0tbW4aasFVdawc9bzkv5efpXEaDfl+5bBJt+uu/2eKxox2gQ7N9JSGCvvfa6HXrYYb74ho7DTBU2XisuYepdoa/EPeaYo32Pm4kTJ9i9991nS4xc3KfPYVPt39mCZTjri3iYehcxErYXYC47+M62Ccz5RyJkEJIZKAzSheX3sxOdnzQywDgLhOZ93GCgyF+evouE4BC1k7kxh4hgEhDS/5zUXxthX5g+DzNPefpXkIN+X88vFnqePiuAc7f/dgJUmR/99ltv+5Q7AH7o0MV8JkpXR4fbb7HDYiNmdSZbBxx1xNH2iz1+6ao1na5/V8MG+9CDD9lOO+zkA3hhj5asnXfun22rLbfxmSNbbbW1bffT7e2Xv/y1HfvHP/r0QYAA1598n/SCsAf7bbff5ufb3n33XT5/nfnZ4f3sHZ34mKMeAcZcSZ8gYWIbjiTNeRHhD4xjdkJrmXmbp/kggD4ao/gmAuznDvhQ2BoDwQlNNQ/4efpXEf2f8bBUKtu70K1MjfU2AdxO3wVJH+C88867fEtepulxJCAdjcVT6aQymg4rb7GpMmWRXREPOeQwH8DjvNebb/67rb32Wsa+OKz45Nv99zvArr/+Bt8W4djjjvNZGjvuuKO9/vqbvrUvg4MMYrNSdfLkyb4DJAuV9tjjFy7BA6JoAO+9+6799cKL7NHHHvWpf2AvTIABO2aIHHbYIfa91Vb1pfhoFGETsaftmaeftl/+6le+fN9X9/Yjr8BU2iZNnuR2Y+b241gcNZAwUQXbeJBIIwCKVsjOTiA+smvwCyD1N23lTVh5ytN/JiGMqv8m+tKpbRZa0v9uUYF1dnb43bBhw62srMIqKisdmIcMHeJ74rD4KRA7HwY7K/u9TJo0wc7781+so6PT4jmJmRWZADQLe2py+8NwWHmrNIW62ho768wzbOxYVs7eYw88cJ8k/WN8MdFZZ53l88MZL0BaR/PYc8+97cqrrvIl/+zcyZ71v/r1r3yKHoe3w6heeuFlH1yMTEjs037W2X+SdvBWAOwBxHmwLOb5xe6/ss0339L2UhxffcWWB7NL/GgKkyZOsj//mXNxj7enxUwAexhBc0uzGOUdduONLCh60J574XnfvoBzaT/+6GOfbgjwA/Y4wpqbVhIRq1dRH6PtlKPfaCJ8h+NZWOUatlLAJJanPOXpX09uhSiId8fisbb/fNDP4Qb7yQBSXV0dYdFPFskUx9voyn8wiC5Xp3/961/bLjvvbPfec6/deuutDrDsE4MUzWIkgImVrhAHf7CkntWzq6+xukvWS40eZSussJIdcuhhfvDJF198aS88/6KAMeYLiM4++2wH0p13/rnvy3/O2efYccef4JoIv3//+9/bZ599Yccde6zPCuHoQKRpQJF9eua1Hz1YycrY5ubpvm/Ly6+8onifV8XOYhBUciadtYsuusSPETzrzLPsmmuuc6aCOYt9+Nl87sADD/IdRXfcfgdfZctxgptvztYMPxGTeEbaSolrHjvusJObprBBw5z6E3G99eZbzgTJN4zhww8/tBfESN586w2///zzz2381+Nt6tQmn0rZ26M6kr95MZE85SlP/2QqKOiNZ+KdCwX6AiZ66neCYWAHBexZXg/43HPPfb4y8sgjj7QTTzjBpe9LLr7EwRcwBvjZ6ApwZXdIBn9ra6rtYvn5/LPPc8CJjTsTTEI5SZ/9WnwjrtJSK5YGgB/2ccFOVlJSLEm+RsymzyZMnOj+n3nmaXvs0cd8Kt9pp51myy+/gvwy46PPpxCOGDHMjjvuWNtqy80Fji/4snxxYs8LzAWGE+3XMifFLJkI2zDgj3Sx2RqMijIgbSwo+vCDD6SRjBXIF0qrKfd0ArTQ5EmTnVFSBkcedaTtv99+fpbvj3/8I9/mYMMNN3ANifJ94fkX7O6771F6j7dHHn5EYc/aDRIG1dnRZSeeeJLtvvseYhDPSEtqsX323s+1kC0238q23vontv32O9mOO/7ctvvpz3wTux123NH3lmdcI6Q5T3nK07+K6GPq+V3pdLp9IXvbpDIByxDA5btAzLXuaG93UOcQbA7WYBMzDtVGuj7yqKPsxhv+7svfAUokTcASwGIv+n3329feffcd48g+QJd37DnDzJyZkn5OOwA0mSHEdD0WCbFJ2LPPPOunV2GnB0QJ4wGBbUtrmy/pZ1+ZMDUUZiKnK9P7amvrpCFs5qXItD2YETZ3tiAgbRzZN68y7urulv8uPztgzTXXtKeeftrGjftS3/n+Gu7uf+AB3+ly2eWWFQPrrz1krScRptqyTwyawCmnnmJ/Of/PKrNLJdFf74eSr7TyitIMUs6EysWAJk+eYqeffrrC/MpnI5EXypzFSWwnzJgIq0+rKqt8bIMDzXfbdVdfUfvFF5+5xA+D6hNzYuES4xEkNS/t5ylP/1qSeEg/m1RRUTFxoUC/ra0CUQ/gDw/+jQRgRNIxA48HH3yw26jvueceu+22233Dq5tvvskO/u1BvtkZUjYgBbCzHTIccJ999vFDRdgwC5MEA7AMZmLz51QkiG+Y+cPsoAMPPFDf7G377buf7bnnnnbYYb+zpqlNtvdee9kPf/hDt5d/8vEn0gpKbLnllp+ZxrnR4CGDXQrHvMO4AEe6Mb6AlhEOWhlYxvwu8FOtyPO6666r+A910GVWErs9YoJh4dDDDz8kprCSnXzyic68GLiNK7+sK+gVs0LAjjQZ9qURhs8EYaafuiajMoXhQWwZ/c4779mFF14ogE96GfJRkNQLnDGwJw/70hzwmwPsvPPOsb/85S++6yXMCOZ06y232H3332uPP/6onXzKSa59EEee8pSn/x9aKNAvqmbXrmw5wPhdIAAV8w4AwmHXHHYBwGy88ca+XfBPfrKtpO2lgqQtv8y4AcDDgd8ZW2KJJe13hx3mxy1ickBaRcpnZ0Z2RYR6e5mlhEkn6cB3++13+Pa4mGW+kuS7n7SF40843r9h0BdtolDAPWtjrrmTbzXATCNJv2mljTNaMSUB+qRhYBk7MIsSSg9pQSP4/vfX9UHrhx580KVttgxgb/m3337HtxoYM2aMS9gc7RgxoLCQqMC+/PJLMZzxburp6erxg0/SKidAGr9MSwxbNcfshBOO87GLyy673E/p8gVuYhKAPjOMSG+90sEeN4yrsJWzAvH0MrOIqbSjlx5jjY0NNmLECDeTzW1dQ57ylKd/HS0U6Mf74hUCg6p5Sa//3wSQh1OeJL37FrqYfFhRKUk1i7Ta52YT4IeBTMwiHMqBuQNQRard5ic/sd123823AebEKgYkHdHchRk9MAuk3ZtuutHuuusu22STjT1cTuE64cQT/HBtzDh1dbV+1is2fk6y+ib6evzXvgkXoF1dVeXgzO6WzBxy0I9QPkchNeb7viMhs3c/B4GzPfLjTzzhh4yTH9LHnjUbSfNg50fCDeYikYIkbcRx441/9w3EdtxhR9t1t918cPs3B/xGoD7W/bFfP6YkQJ/D4g844ACBfIGd+6c/iWF8YZxgxVAJaYEBMWvJP+T/XNo7O9rdJMaJW5i2WIQEU5jXbqB5ylOe/nW0UKCfKkiVC/ArBwLSv4MiyTUcyJ126dZni3z2uU9jZA/41tb24FdgBUgzEwcTjjMIgE3SbEVFme+QyClOf/7zX+z9Dz5wSZqTjyCOGQRoOeGJHR8333xzO+PMM5wJTJgw0c9rhQiLk6O22+6nnp7HHnvcQS6YQCiv4FiCn0j0+KIxaK211vLvMCPhAHxAeo4yzknO4SzatJuGyMsWm2/hNnIWgREmg6877riDH7wyXc/JSxgYxrwj4E1Iotf3mK+Il7xNmDjBtxx+8skn7O233vHyQtLHlASYU9abbrqp7bzzzvbKP/4h5ni50pcRI6IOWF3KebpzLhSjvCn3cpUxzDZPecrTv48WCvTTvekKgdF3AvQhpHXm6TMAevzxx/kWvNts8xNJsNv5qU4sqopmsSBxdvq0wrCoKzKfsCHXSiuubEcddZSbVpCEASqAEfKDLZRf5plbQcYl+rXWXNv2228/B9m//vWves8UREA1bZtsvLGbM9hSd+wDD7ophFW2Ye56mZhAkTSGmwWwT9nQoUMdSGEMgDkaBfb88kgynwv1dPc6Q0BbgdbbYF1raGyU5H6jnXnGmW4q4uAO7PuYrfCLecdJ95h3eEZ+77zzTndMXSW97IH/u98f6hJ9Kpnyw9R9YFmSOleYIyeJMfD94osvepkQFv4pu1yRziQ0K95jKqN8uM9TnvL0/02h3y0U6KuTlxUXlRR+F8w7pAHpkoHV/fffz7bZehtbffXV/MzWmtoan3fPFg0zpjcrywXGmbY85+DsyuqqmQDEBSDnUA1W9WIOGSw/HHYNRbb50lJmwIT59OyXwuwctINbb73NB04BPcwrS40e4+MEHHzOfHyYwssvv+QM4tVXX7UzzjhdgHu07xe/3777+qwfKoV4kcqZHeRTMAvCylnmy7PQyQdP3V9YCY1GALHYi6MXn3nmGZ+1g0SOyQcC9CknjgCE/GxdxQFYL7f88j7IW1dfa8NHLOZjH6PHjPJ3SO/Y6jnukN/sUYS9nrUJnPXKuMXZZ59jTU3TxdQKHdA9fZENKkcwMcqLQ1fylKc8/TsIM3bKwW6hQF9AE2cg9LtAAbSztsuuu9gll15sV11zpaTdG+zW2271fdPvueduP7IPqZetdEtKS/zM1xtvuN5BHWk+IoAR88PRRx9tJ554om97y4pe5tdvtNEP7De/+Y1PRcTMQbwAJ9MhWROABHzVVdf4FE4YDeMJe+2zp0DxLPcL8DOgzAEeaCAnnniyD/QSxxFHHCE/aBRZn7nDrJlx48bZEQqXM2XPOftsu+D8C+yOO+7wk6xA1c6ubk+Hz70XMU2SowuJCzMOjKu8jP3m0870ID/oWxTOyk16fqc1NfkzBn85kJx6ZdUuV7QhtpqA+cDMfDqowmebid1/8Qs/gISppieccLw1TZvmDIhyCHWCJQr0D2cSh7SG+POUpzz9Gyib8X3wFwr0v2sExkTmGMCFE5iqqiqsobHOhgq0hy422AEMMALoll9hOVt5lZVnglN/YpYJs0uOPe5Y23777f034S6x5BJ2wQXn27rrfV+AOevUJyRhGMpdd91pvznwwJlSLmYhzDWHHHKI3XnXHWEh1lZb2hprrOnTLI888nAxpdvtxJNOsKKSIgdi0tPY0GgjR4xQemP28EOP+PjCmWeeqe+Ps7322ssuueQSzwPMBZNTJD1jUtroBz+w+vp6P5Jw/fXXF7NKObizNxCFFAZZlUeVFeXFOxjg9ddf5weEPPPsM26rf/2NN33wF/BH82DQlXgAftLoZ/JKWzr88MN9HyIWbkUHgg8cfGZAPSwai7vJKk95ytO/gwRMsdiM3N2Ckzr1j3V55Luw2dq/imAeA5nC3J5BDHgW5/bnn9ue6ki/DHayARw2csIIC6UKfSyh/xmzvPvi8y/8IA/MKphxsIljJmIeP9Mvt9tuW3v66Wfs/vse8PUHSy21lJhGypnAtdde74d6sJmbh53J2hGHH2H33X+/n926/nobCKBn+MHdTzzxpMfpu3pKY8A04wOtSvN2P/2pz7FnNtAWW3BMYaM0prEO8jBCmBJjJH8+7892irQRGMgWW2xhN9xwnWtTMCYOtoHxHXnEkXbxRZf4wC+zg/6b202e8vRdpLCtcu+FJSVlh+ZB//+JAH/MPhGbBRTnykDkD4maRVYzPfcjnwOfM7cgPYc9+TFRMYjM4THBpp7RM4KHIU2aMNlnF6200ooBkNMZe+WVV/woQaTwdjEUBsK7Ort8vn4A8M1tt912talTp/q2FosvsYS0gnOdOUSD22xB3dXRbb///R/EbK61Q6XV/Oncc5WmPs8bgI879o/H+foHDgKH2eTbTZ7y9P9LgH4ymTi+uLj0tIUF/R/p8li+8373SLgvxsB/OYaiC+AMM8AsFTGaomIOLoexYPIKZi9m/MAQeIb9PZVJ+vft7W2ulTD7ZiCjYjuGiZMm2YNjH/TtqVdZZRXXBCKCOb355puS9C/1gfa1115bGghbQCxU08tTnvK0EATop9PJgwsLiy9eONDPZHdTn/17HvT/8wntINzwL9wD7P3BHfMUTAE3kJjyygBvYazIZzOhJQwkzEAMCEvod5PPQMaRpzzl6V9LkvDprBtI835hoQZy05n0sNxtnv7DKQJ4bP8RsA8EZQay5wb4EIzCt5GQADA3wIcYbygsirupKQ/4ecrTv4PodwW+gnShQF/SYdh6Mk95mk8KzCT3I095ytO/gxzvFwr0M5lUHvTzlKc85ek/kBbOvJPN1Ad1IU95ylOe8vSfRAsF+pbNNDJ1ME95ylOe8vSfRQsF+tmsNeQH5PKUpzzl6T+DwgLQgNkLPGVTYF+QSvV9URArWLL/vjULQ75SNTdlMDCRuSfH557nmEy4MuNk4LP+xO9cWP1u85SnPOXpf43AWGGkcL9gmbKyss8WGA71aUEmnRqXLcguviigT0LYaoB9XQqySpQjM2eucg33YDm/YQ6c8RovDOfaFhXFdc8GYWFXR3ainD9knxtzCMR884h5cJ3bvfsaGESe8pSnPH2HKYC+JbJFtnxZrOzLhQL9tEBfSL3QoB9TIjICz0MPOcxeefllKykp9e0ECC+dDvuyhy0LwlL+aG8YVpGWsMVwafjNVr9FhcW+yRfbK0enTXGwCBuERXvSl5WXW2kZ35RaqfzwPQePFDsjYffIQjkxlDgMRcxE92w2xnNnKnExF/2exZAGFlt/piAX/dbFf/lP/+G/mdue8R/+wt/NyUzCA/6PFk3lKU95ytOCEjiWyWQnJvtSa1dUVEz694C+gJwVmof+9lB7/fXX/YQojs7jRCf2dfFwlTK2BAB02RWSzceSYgyc+BQO7A4bl+Hw78AoZhFlCLBkwCIGaCs+nO/3Lj9x1xaK3MEoigT8MBAOCWHPebYghilwhYngh/3knaHIkV721a+orHCmwgHrbGPMFT/9vylWHL5i1RkLTCSnnYiJwNx8U7J5MpOIyE3Ia+TYvdLf6L7/NU95ylOe+hM4l8mk3+/p7vthdXX19HmhzDxJ4LLIoA/osVHXMcccbZ9++pkfW+iglQM0JOuq6mqrrKxyCZ4zcGEIYcVoWoAfVo4CojCA7q5uP9KvpbXFert7hJ0Fvk8MfnwTse5wXB+ZRYrvFeNg0zIGN9Ip9pwRwyFswtWz/guJSI9jsgim4QAtFy5hgzOAHKYSATuOgibtaCkwD/IIo+AeTYRTrEgjGgkHtFRXVUsjCcykvBwNpVwaSWAg4bk0FIUFc+KKuSswE+IvJHU5N5AiZjCQKais8U+Z536HexhK+Cm2O7Mc3P/M+zzlKU//KQRepNPZF4RRW8p1zA0lvpGeeuqpwg033OALgf7IhQf9QmtpbrGjjzraxn31lQMbiMKGX4Aj+9kjKc9OAWgjAnBxLP3vaG/3oxJhBgBwhUAUU00i0Rs0BDYAU/gAMVJ6Z2en7y4JoAP0MBXiZrsAgI30IKXjB7/sKY8GgjaCv2ivfL7nwHRnHjAKucCYAEtAcnYXPY+uEZEPxieQ+mGIbmoSoAfGIZDHJAXYo4nACNBG/F4MREwCpgDzqJCmAUOBmUT3gdlg0pJ/mIXCI9yIMcE80HTiuauPnajsfPyEa46hfbNpS/njf/KVexayF/LtpAu+0MVyvvUvuu9PA39DC9xM85SnPOWIzdYkLN/9+edf7LrMMsskFrg39fT0jBIw/EPQ1RhtsbugBOBMmdxkf5SkP3HiJAcygJC9WRZbbDEHrf5hAzq85wjBCITY76W9vcPa2tp8PICtiIPkDTOIuWQP4ETMAcdvXCStQwHMwhVbP1I3YAjQo0HAVKLvHKD0j7SQBz7FH+9gOFzdRKW4CUuqlDMdGAd74rsJS98GxoGJKmgXaBoAJmYnfe5pDxpNMHU5w9H7EE94HqUpIvINOPKIdFFGEVj7PaYthR8YSn/zVmAmXH0sJGIqujrDwJQlpsNvf59jMLyrVD1x9d/+jnDEMBVWcWGx7+7pDESMbKZZi7Ea/ild1FOgUAdzp1DuPuWMPPMkl/co//3LYSDx5ptCz1Oe/tsJ0FcfOUU4cCK/F7g/JBIdq8Tjpc8I3mr7A/OCEFLsV+O+FugfYzOam/18VSRLDuqIzqKNiDg4Jaq7u9t6BLCc5wqANM9odsCNgC0i+j/yoyPffBLfA2qkgROlcAA0IfGuf/j9yZ/y3n+Jcv5gXlWejwI3O6XFrByuPG2kDgB3r57gcJsVaJZ7fgFj4oQpMGbQJ8bDgeloHj4uIfCMwB/HwSwdnR1eHmgGfMu5tGg6MErXRGAwOcbB1e+5Ej+brclPBKT9QZR7wpuNgeAAcUxbKrNIQ2AcZBYzCYwiMIsw7lGRYxAwjsqKypljIe4HE5Yzn+i7MmdEPmhfzO+cSUths50zDAVNJEoPJTs7kQfKdvY8hSu/o/vZKTya83me8vSfSosM+t3d7RsWF5c9mMmmKwGOhSFA4dNPPrOTTjrJWgTexeroVdVVDrRI1kiHSJsAGhJyX2/CwQkC8FMCMMCzpLR45klUEXGPAxxzGOwAB2Dh5kq80yUCxQAiC0/EA9CyT72HpcAJl/z4MYV9SQfzYgGZL2yO0qlvuMXMA+4gkVfXSFtQ/jmRi+8BzeHDh3kZAeTdKp/WttZw+LjiA0iJCwaQQksh3Fy+3JTFFSdNwjUKPSMcwicM4gAokcj7gzx++2sd0TUKu/9viGcDnT8PL2eWef84yG+khfggeG5MxM1bMIKZGgfahq6Mfyi/jP2gHVZWhns0LAbZYTIVYi68mzl7S2Xug+tyrnkQt2scuUqYeR1IpDw4/3+2fFGeXMPz2Um/swpzXsHmKU//Ylpk0E8me7fWZ3equZdEHXxBiU79+Wdf2oUXXmBfffWVP6OzM0sHydTBWf+ygJTeMQOngL7DnzoVDKG+rt6lzcmTJs8GNHRi7NloBlFYSNCAHDN/AiAH6TWigb8XnWAwIb0AJUCPmYd74gLcK7C3C5jiM00c+iqXBvxEaYryFr0DqGCQMA7GKnp7eh2w8V9eVpHzR6mFK3HNmm4aNCdMS0mlhUFwQJByorw4ZAVwxWyD9I6kDciCZ1VVlV5HEbAz+4rzgQmns73Dj3MkPQAsdQAD6ZaGRp5nDr7jlB5nEKQjFxb+I20kaCTBfDXzO/kJZSIGxrgLuVN+Qp5CWXNPONHVGYi0AR/8dgYSHMdU9h/3oCzROmAOlcpjVRUMJIyFwDRgKpi8ggZS7gIKmkZgTEHDiZgV7fHb14yQeuXNtb1QzzMfc4l+68GsV7qJHn8T4eebos7T/yT9E8w7nXtYQfxa3cZmNdAFIzrMRx9+Ypdeeonbu7GBM/g6ffp0B48gA1oAEHWkjvZOSb+c5lRm1eqUdE7ADzCdMH6CAwsdnQ5aW1PrTGGawkoIeCrlnwO7W1vbbHrTNDe9ED9pjwD1n02Yc/oEgJF5JYonAl7idnBS3uqUXvKCH8qhTw7wBSABHsCm/3cAYZtAltOsAvCE82ih2pqamSYqyiQAfNrNJjBOmCog7XHpuZuxdO+gqz8kXkAMoI/GRdBIKM/GQYMc+AH4hDQIl43lh/R0iWHAoFO6h1kwbhCdxkULCfb4cA15CPknb5h1MPcxJsG7MB2XgfICTx/MhfJw5qE4MO/BLLq6Oq2trV3vkp4GyjnKb+SIPzCdwDhmOQB1FiPxxEFKEyXN/7STAOYB3HFoGJid0DLCLCt+h7GOwDSCuSqMe+Tu3W+pv49MW2HtSG78Q4yoqDgMosMwiJd6oE5w/KasZu+o/X+FtIdsUIuz8hTyF1x4ncunEz4Hhpun/0ZaZNDv7e04tLCo5Hw61eyNaP4pgP7HdsUVV6pzptSwBTrqjMzAaW5u9o4AgAHYRNHR0e4dkI6EeYeOG8XNN3RsGARqPR0F23eQFsOAJgSAwFQKY4VWXVvt9wzUQiEsJMQgWdPJiIdn/P4mckDW9ymVBwDUJ4DqSwiIHFR4H/zkvHlc/I7iAgwAoCC5zzJVcQUkGBsgbEw1Pb09cgnr6+114AOIkO7pvhB55buQ5pAnTx+/iJcb/YYZoSEQnwOM8oo/AAqQoz7wixmoVHUBIyE48hRmK2WtToyUOqEd+Awp5ZsBaX4jOaNB8JzD4DE71dRUu3/CDvZ5VlQHZsdYDSaXhsYGr3vCd21EDIA8kC4SwPRYDmbvUdrRTCKmRV3PZDIAuv4ijYFr0CLQLnTFj37jl+8xHzIhgPgIgxlcaAdI/LStXgkOoZwKguai94QVuRD/rPYYyjvUL3kt9LINmgeM1xm1nJuscloI4xY+nqErjAQTVTSlF1el365xwCzk8IPG4VN3+Z6rmHW4DxpN+A2zCgfe45QqT9u30+xtPmpf5NHv+Ud+/d+sd/2vEPfEls21QWh+Ys/TP5cWHfT7uo8vKSo9JdHHOacLRzT8zz//3K6+6lqbNq3JB3KR9Gtr62zy5Ek+SFugzgIQ0kEDcNOYkIKUZP1miiOErBINAtOwp0yZ6qYDOpx3PPmPGj3h4FdB2qSJEx1IfQqjHEDUK1DNZgu8w6HST58xw+f5EwaNm7j4B7DwjM4OILCVBKYjwDki3hcqTjon/jB3ED9AjZTIM7Sa0EcUuq5kLYBGIO+o+g0TQ0pnQBePziR1dfOLtJ/+Hc/TmrvOjcgzQAdg+WwexYGU7KYJlZevSlZ5oHWQH2deACkJFOGHQgBclBAvaxgk8QGoMGCI6AHITFrf6dshQ4cISKu93oiLsRj8kg6YJeUIGFZXV+kZzKXX64r0LDZsMQc70oB/0pvQe8oUrS8a/I/yTniUNe0soqhMcLyHabhJKsc4KEJySH7r6+tt0OBB1trcGpi4/BAng+kB4AkvCBUIK6SXuuGeMsM/6QToaVMwk2iwu0CMizDT0gQpA8oMzZB4KVdnSPrWB9jleE+DJS5o1lhLaNeMTcBAHOhpW7pHs4im97o2orKLGM2sKb5oJ3Jq666RuMYStDoPz8MJpiwEgWjWF2NJXKP1IdRlVKffzlTIBK015C1yEYV7noXf/am/v9kpPOd/7595moMA/VSq75SiopKFA/10Nn2WqvioRTkfl0TcfffddvDBB3sjjiQSQMABQK4/2ATQD0SCkRz86vWNZB5mtOCXTokESfvDFx0EUEJ19gYqfzAO4uJ3eTnSVLk6JBJmxjsFnQV7cGsLnT7pjdqnKApgAAvioKMiCWLHJh0eV64jwsToaEXqGEinnbnpmh6uOkpBPMyuweQUAVGYwQRIhCmgBBoYSgCQiKL8kGdAnyvPoKhjRL/7E/mNwsIf6SQ9+CVPPMP1D2tu4UC8C0AZOij+KK8ojMgPz0kr9dtQ3+jAgjaQSgroAb1cfVM28sxXXo4QoIcpDym/TiCMxEvZMEWXfLgfgS0D3YMGDfLy5D3vYAgwVtZ7oGkAYgAVzLmzo9PBHhAnpVEOSSsOMAUw1c49fDz5+o0co48cRFkSPoPpXIOEXeSaFPmor6sLA9ACWSBRpePtgTzD3GhTQQsRuKssGJuhXGkLpI17Z7yK381XKjvasYO92hZxoCWhCbepLXWjCToz6/RyoHxDnaCNkOJQN/3zQd8KjrYafkeATn7cKU9caS+065mr0JV+zIuzTF/hPfXMO36jvfAumrkFU4n8RuFTZoGhBMGMdDgDIY0hxXJRbUU1NjfCD6Uc2uHA9tj/OjvpWfj3X0ngbU9P1wnl5ZWn8vubSnCupIZ4phrL0YsC+sVFJTZ27Fg78QQxHlUsoNPa2jpTAqWx08lIXdQoI6Djnm/CPO9ZyY8qk2f9Kzbczlmd8/o2UOj83uT4p+duqxawESCN0yU0pTWki04SVHgas9tnYQDqPJickK4BcDoSUdDB6JQ4l6q8UzHOYNbc0uKdFeDAvEFcUWdwSU0dBomyWyDn6SbpnkYk2zB9EsAEBHmP2SIMugYJnA6N9IYkx/vgBxMNC9AcGeZJoZwoo6xLqYAJGeLPy6YfURYANqCAP8wXlJkP1ise/xbyIibMWfUQEWVJekkX4cHk2tvaPX/Y9vnKgUrlQ1lRLpDXoxxaDADLYC1lCNjDrHkf1TXlirTMlYFpNzfqzycPyIubh2iLOaJtAs6YufqbmCh/VlIjFWMSGjFihGsg+OmVpsbUXbRBwJ7yJ020Dd5jNsI8RhpIX01NjdcPbQrtKKR3VvlE6SdPXHmOcAKzow/BANAO057uYH5C24j6FteZ9zDhvpQzD+qE8Pwdfvw7/M36NnK8y+oZccOqaRNRuqK0kR8c99SjL/ZTPUZMxIU9lYUzgpywhRbiDEKO9u5ad+4+LEjEoYkEhhFN8/WV7zzTb3+nONyUJj+Bocya3osjjd7HVW+BorYdUchTROQy3IQ7iT3eLkL+9YR/ufr5rhFl3NOT+L0Ep7/wu38u54tU4YsM+ipvNUpW0nZ4g+rr6/WB16lTprpNf9q0aTZjRrOv2p3aNNWamprUkFtdgunpDbNy+G4mcIhmNTgqdNbv6N3crhENrKyZv/HW71X0nP9nD2EA5TxEjSpKC84bHc9gCrkO4aYo3utKp/eOKJCmsQJuMAS9zTVgQDBr7ZLuCCuy4QK6dCo6BR1+0uTJDng496fOUKbOQgejEZA+BkLpzKQTKRkb/EDysvKGHSgqA8KFAADCd2lNjvQA9nRi0k88AHVkmoq0tNmJsrGZ5RExVIj4ojjo3DBQQB9gJC7eQR7qgID5lvR7mvtVml9IhxzmDRgG0jz1AtDCPAgXKZtPuSe/lCuSNCAOg4jyjZZI+mEQhBmBjWsyaIKexhA55hYACMkeQSAqxygsvuFbtBw00cGDh3jYTNvtE2MuErjV1NZ4PBBtpbuzy4UAZ/S5uNwMmvND3iNgot15UsiXMgeDcm1W5Y4ED6PkOR5CH9NV/YxrVC64iBEj0fPbGZsYDuNOPnbijrYctJToOxx55Doz7Ag85+JmkvJCsimnwEQCiJPesOgwTPX1jRTVX8J9qAd+wxS8XfrgOuYtBtfD4sL+jvcwDzf76nuYuI+PKFzaX+RKSwk3aDnul7bu5i0oMMWQRzn+KPvc2/9Pop2oLSgpmV+VlJTf6M/8zQKQPl5k0Ie88igolQYJEwTm3kChwaVSUp3VydrawmyVpmlNYgxTxASm2dSpU22arizu4h2DccwEwu6KZEuDixpX5GhEXD2GXIOKwMLT4I77SBKYBdjuN3ftT7M/C9/3p9karuibfntcufREv0kD5YE0xePoGd9FjR6p1MtTVyQjQAwzCH7oDEicNHAGFd2v8kej7GS8gsaogHslvQIgIX5Jyfou2IGRmmASMIYe/xbm0N3d5eBA/Ji9Bg0a7LbwdlZIq9yVYE81aaBeMHFFafd85uKI0h3MWyFtvoJZ9c67iAiH+CgDmBQSMGaE/uU3kPxd7jVpIR6AlHh9TEFAD+OI9jhCEu9Q3Ei5fAsDplyQ5nsFuACvl43CATgAFChoCAHwQ3poZ6FceTY7BQCI0j0wjxCggrQLw3DgVNgAMn5J/4gRIwVQZS7VMyGBQXkoKtf+RL4pU6RqTJlodIAzbTzSrKP9nDwtpGGONAeaGbYuACJTe+mnmLZgYmhJUZmTE7+XX0AdPzBNypl4XINQvtCaPB0qa76JxjOituiMXb9haJD3ZfwoTL5Pian4M/mJmBJ5Iu7gFwAOAkRUPryL8hLd47x85SKmgnPmoaszDwf8YOaCQXi/kquRxjZ0yBAbLu2OiQZDhgy1hoYGnzVIfywsDO1kFpHTiKJ7aip31Q3pcsfTfr8XlDxPBbGEmM8ORUWlY3k299r9BlJBnqECOmbRQB8wCrM3wq8oIbM6wLdTGLBzCYxOKbCnw3Z2Av5d7tiThysARUMHSIJEK/VcHcU7sjt9r+eo7LyLHDbgEEeQyFzyU0MKZU8Dm70SZlUMDStiLn5RowqNjhvySmVEjS1yEXE/zwrGm1719z83vwPDi8jvc64gI1bLNEF/rY4hMCUk1g7Q2OlwhUV6L8k0Kz80QGY/US54xE9tXa0N9umcVQ72MGPKKNJePB7Sq9/lAomovOlInk+PUX5IQu6eDt7e0eFPeM5TCnIWw0q5eYRttqO8e9njMwTh/iLbtOcFLUedFamtQ22iR+2BDksaAHVWfSNJA7BMm6X+0SoIE4DkN2AAoyEsvvPZSfomtIOQUp7jDwJ8IvL0eZuIGHkgnnvuQwE4eR2JZkrBukfyB/gBMCY8wHTQitk4sH94A4nwKyrLBUKN3oanT5vuV4h4Bg8eZG0+S6l3ZrzzS4QNsPJd5CD/X/e8p++EfhZmfTHtF/NmNAbDN3OUh55RhphxGGQmQMrS/el9iDdceY4UXt9Y7wCfTNJnc/01yYQOBIQq1yLZkLGlpcWFwqB9RKa+wEx4RhsmTK6Ri+rRGQ3MSn4hRe/fkg7SRpphDgA9oL/YYsNsySWXsMUXX9zrjOe+mFD9INrexLUFtAa1UYQr2mrEcBCCoskMpDOKd0GIdMUK4h1K+1ZK2/M8C7W0AKRGd4k61G8WFvQpJGzgLzz/gn3+2RdWJ9AgQ50CZl956o0j7ZJHmKaGQy1j8ChsZUyB+cIaVSYdOSw+ijQFCubbmAeVh6SXq2RVdpgPzpRLXXUPEHjDkbTFlc6NCos0mGDATA2WhtvdHaYPomHQiJlOSB6w0RIG4XL1Z/4bqTEwE4+DZ8QpR+OKXOjsoWH3J/8167/Z3lOOuTtV9oCOmLv33w4+6qxZMZ7ZNCy9Aviz+t7V0kDiDV6keuU/CILwAVYkTw+TsPUHUPGb58FkJclYHcHnqRdLmlYZkS8kJWaxkFZMKtShh8WfvutTx4UlUEcQ5iIkYMoMCb1a4BGZ8jy/+talMXUcTF34pQN5owcsRJRV5Kh3AIC683pWfMyoSebKHmCiw4WOWeTCA9IyRJ1S93wXEWkmT8RLOVHHfOOkgoR5Uga0ra6eLhWn8q3wfQKB4kuoLLx4AVHuvEgDcJJHhCTKHGDiGZJ+hST3/sTzuRF1QBnQzgfSYEmmgCVaNJ8DjhF5vc6FvAz15+nsR5F/8hCNe1BGgCVph/g29A8mQDADLZhLuCeN1Bl92u3/qtOIQllwzT0QhWcZn9pdV1/ng/RoG5jEwAY0T2b10Z/cMjBtWg5fQhvIheJhEDdlTPi8iwAf/0zYmDZthlsUGJMBkxBKMI3NqqPQbmnzoU/EPI/eTxR2eXmlyiGtNtesMMM0Zm/3OW3CxyDUftEkgpkpaJKhPcVs/fXXsz1+uYcz/Vlp/3aCEQkbp6t9b6Ry/YBns9fat5Aii6tT36JE7LjwoK/CEdgcdMBv7PrrrlWF1XhNJlVZrqLpT83TG188roaujkGheeEUqgNKuuPwE+zTtXV1VlNTq0IusCVHLWG//e1vfXpfxJkhb5yUkeKIiDTMulJZ4d4dReL/gh//MRsN/B0akDv95f5RWJ6OqPHg+O1MQy6aChi5wCSS6iiSgGAcuU4TSUSJRLj2iMlEklN4LkbZy7e69gsrSKFRp0vrGqQf0kDDAZwd/B3/yRNOnaxAGoxuY8pEmp+6xtybOgb5EkXlRwMPDCGUm/9xn3tfoDLIKCDgAUZCWPGMQlGAMJfgK4TX31HfOO4pVxoujmcASJDgw28c0jsCQYU6SgT2LikBHDP9ciXsMN0QgJgxY7rKgfGlhGsejElQe/iPVHjMYrTFiZMm+5hSVmVHmAy+wjCICwku2jdq+vQZqg/WQCQ9DtotQMHYDAO3M/R+2vRpXlZROgGQTjk0GRgMg5PUFfVJugAA7P+YQSgTiO8ACMADLSoyj/lkAW+LsxPlGH0bEc8AFups6tQmz3eNwJJvAW5vK3L8jto4pi3/pn9Y3OsdZpceb5th5tAsP0ip9AWEm2CO4R1XmCrjKjA/X3+g/GfTs5h9f8pFQ3C6kUbm62GyrhEwxZu2jBY2eswYq5dkPW3GNAkZYqbKXwDgII0TN/kKQpu0PvUpABcGSF3zPvJD26DcmboNIaTWS4rnOX4CMwv55DfEO8yZjLWQHuodIZbJKm1trd7PQ3kGa4H3R8ob7UPPwDVC4jdm2JaWVtt2263t2OOOUz7EMLwQ5o9oY+p7X0ioWlrpo7fnUjuf9OWXX5aOXHzkXQpgy0UBfeXR9t7/N3bHnXd5gy6gguXUbJQg/seeB/CETq8apj71vz91sNELFUgAFAXgYHrqaafaEUce4Y1rQQpm/ilqcTnSLVwYClLtTFhUPvmf37P8A9ysKvb8SJuh44d/+In8hXTPTL1uyAoNhGehsciRd4URGEq4BsBHOwkSSiTFkhZAA8kEIHEGoDLy8Q8xFphHh/ziv69THUGMB2m0W8wnCYDBQOTPVwt7xw2L0KJ4UzAbPefe5/d7Y1X+uArpM9kobyoR7imWAaA/N4qe938/8BlXr2r95Ik73slxDZJW6Oh0+sAMgnaDNEYB8xtwd4lP/jD7+BiIS9dMBU77GAn5RsoDGChfOnRDfYOPaQDArEmYOHGi1wPfYlaJtFHipt4APzpyk0A2WgOCuYpzHRoHNbo/wIEyBESj9DJAysC75y1HHp5caHvSHJSfaDA9Amb8RO0soqgNERfP0XJaFCf+AdCoXiN/RKmLE+WJDZsB5UBIxQFAaVukGSIsHPmN2iUAF6WfK/EzrbW+od7NZkTki+HkN4ovIpiAhyPHK0CSNCL8VTOoL+YR5RksQDDCP2WHeYU6mAXinWrrmHPDjCVMliVlJTZ06FD/Puo71E8YiA/p9rRTbrn2Q31Fa0QgwkMrYNEn2ihE2ZNPZ558q/sQVnjbn9yvmBdp5XvGrQYpjurqGlt33XVs40029jwvCOVA/3NpTmNyjwbE+i2kgq4SWI0V6G+4sIuziBCZ8ejbHrbnP/zCisV8UgKXPnHGJMDT2WYFiU5L6XeffsdVWEk1hDjmmCTbGiQYOROgqKPAKb3SCqy7td2OOPwPdsqpp6jA/nmg7w1pgAmkPzHYTCP1Cu9gW4BZg8c0HuyuX339lU34aoK98957tuYaa9g+++zlNmn8fBN5w3BAm7OavAHmKGqQ/kwO04Fucm5e5AH7HdIDUgUdBIfmFCiAomsKkk6CthDMU+Qt0iZ6VU9B6+BdmEUSOSQpl3qo2y79FjPpVKdwkNA34TtMXznTWs7RuHF0lshRp9GVsuMauYj6l4WXR79n/Sn85nn4TRiRP1z/3xCd1csm12m5Z0YUWgO/AWcceQGEAXtnHNJCfFyB97rHbIFmQr6ZxllWxkZxlS7h0tYAfOzuHo/aNdVE+DBZ1nVE6eKKH0yf1AsAF5UD733ap8IMnT7rQKiSIsceP6ZTQJixLkCbTfu4wtDIB2kBOAmb8CIirNpaZk4pXhcc2M01bAaIv1l+MUUFjTOqKwimQfg+sKy8DxkyxJkU4wph/UTK08A0TcqRNsG4BVeAn9Ape8x4MCiYLdoUwOz9Tn5ghNGYEukBnDFhET5mWp95pHKJ1htQJxy0RNmgYSPgENbs+QmMhgTgD2bBQC3bk6CZI8HTxqMB/f7fkff+v7+NPB9ypG306DG27LLL2GprrGarrfo9r6MFoUUGfXGxQWVlxU+J061Ix1wYIsKUCuDUl8bZB809VqzKoWXzf2ciZVPpCDFJSqq8lIAgrswjjVbKQ3cv2yv3WEaNoFLfVMXlVDCfP/eIvfnwWDvlxBOkAh3jHSRqZItC2JlffuUl++iDTyTd1FhbR5vb8oNtPqlGxKKYVpcImCKJioy0g21YLU/Sr8BMaUV9TKvx96jChg4eYveOvddWXX1V76jzSzQaOjn5ilx/8obFdR41SkPtT5gCWma02AV/Od8mTJpixeqAFmeqmqQ9gUJlvMQKfWdKPZMrFrgMklTLoK0vmpI0wvRPpBK3P6oTMgsECXfuFGZwuKSrjhFmYMC0kSrlVGcJlakzApUZHYlpiKjWDLL2oIbzLMdgACTqAkAIDIjxFH0HUBEOYeg910jSpN7QeAITIQ3BpBh1MsqQq6d2wH0gL+Fwl+vYUWeOxheoo4iidxGjiEDI79W2fNwDcJJz+67AjKgAqMgsBQByD2GqIBKYAaCMzZpZPr5yXIw0hB3iZcEag7SMI6D5oqkgDc8cd1C4kyZO8vLEP2BLWfhsMIXPM4AYMxZ+XdNU2kgTg7EwA8o8AiH8ADARg4YIm3L3PKKFKB9hpS9TesUw1c6oH9KOLV4pF3iHVe7OsNSWuKf8iZfwYZ7kHcZBGnmHU4r5fK7kdan0EwYDw5iTMLfQXsnztKYmnz4OhTKcFVAUPnUHo4KZEFdfEpNgSAfTeNHeyOc/iyhDBEO0FNwPNtrQVlllFa+nBaFFBv2uTNfweNJekuQyMqrYBSWElz4V4rFPfWyftXRbsSoCalHDbOpVBeu+olAqjqRNEkd1UuCqCcvKbwGoFl7YyMoSW2ZIvT33tz/b41deaueccZodcdQRAo8FMz15JVO5ud8QlTl92gzbYZed7K3nXrXiwhITtLjZwtVUpU+feOVIfrMCNaACgWChpA+YRVzplELrUlUpxx/WV1nv1BlW0NFjd9xzl621zlrzDfrkPyZpJMywoCIZ5e8/LzgiNW79sfmZ2+x5kmu0AwlJ7cUXnrN9dt7dfnfyyVY+dLiNnzJNQIqtu9UapPJObm+1pBhuQprTjA5JMh2dllGjw2asHFuhOjJgVegbhiHF0jHVKZVWtr2urSq3UUss4Tuirrnmmj6ToX9ayEvUBKOO5p3On81fB5Ls73VAZ8BMARhx71qJ2lQwNwH0kobFWChzV//FEJyZcMWhlYjB+HNnLoHJ+AC+yiAaqOfex0+c0eSYiVyY6UW8jJuE+MlqyO/AOgBYBuS5333kd9ZzmES4jxwAA4hBwTv1HcLgXTQQCDOiLVNPbvfXN2HsQqCs/LpELOdgj/PwYTRssZHxGW8wHqRO0kU50f5h2v6dwmTKK9I6oIg0jUbHO8qbckAiB+RdUBDT4Tdl3zR9mtdZEAQC848YMGlHEsfWXizwd41JcTHgiWZEP0QrijptVC5R2XHlN/mF0cCowngPzCIwYfwA+JjNoP5hROEAmnyHKQ9tOEjzQduMXIRP/yzyMFXfg6UFwaQpj1123cU23HCD+caMiBYZ9HsyPaOsL/2WQL86koIWlAD9hBrNkU98aF919Dq496pxfdUllUo1qOZmlaoYunzU7XPVqHINdwA/W7qUqWGuMaLRXr3mQnvm+mvt/HPPskN+d4j1CvTD4K17nyc5mOqahEtHFa7fuvPCYoHYz7bbzj76crw1rLS0SrDQyuT6sklJ1KRVTgBXUdtoZXW1VjGozuJVzC6qsDaptlkF3lBaaQVFMVtsUL1NfOIfdv9fr7FbbrjGttpmazGnbzeRkSbK+vK/XWWvvfSKYszYoMYGGzFyhNU11LvkUsbCK3VKpokNGjzYbZy+OMo7Mg2clM6qr1AscXviycfsoP0OtBMuusxql1xaDc28g8XiRVYlRtWnRh5X/NgXexg0cxNbAE3s+EjOLqkJIJHQmdXEQDQaWpc6taX1rLPTHr77Dttrt53tuGOPn688z0HUjf58HrY0A3KASh6kPWpw3hWNPT58P5CiJ9E1amW6+j/+C4NsdPII3AGpMCML8OfaH/i5BoYCs0BK5h5NkDICMNBc2ttZTwJT6fHBYaRw3nlYCgMJFMk6Yl4BDANjIy0RMHJPMp2UDdoKYAsBHAHEAHWuIZ/RlQ94HvkPfsM7H6fSLe8Ih3IGhImT/FM2QQMJIOz1wG+1NxgFYE//4RvaH20UAPfVtmqnSMjsvcXBPyF/QXolPr4D1AFazCwwEjRL3yOoHCdGID+sT2hpbnGtAUBG2oZJw9xgXtHsP0xwAH0E0DPzqLhYU8JeXTwjnTAHrAq8454BerQNrAtBkwogGg3qzo0omyBvReUflff8kZe30jtY/RjGzW/azK9+/Sv74UYbqf8kcj7nj0ivghDoFy0c6GezvctlMvH3JEHN28j9LQS4Yub4g0B/cmeflRYWWEcqY+O7+tSRzcopcLmq4ri1JrAnksgomVEL150eIXEMram0ptuvsJdvudH+dvH5ttd++/A2eJpJ/X8TVghPMpk1tXfZF82ttlh1uS1Zy6g5labGrcZLo9hvr33tndaptvVJh1kyVmKFKkFfbac/oNQrVpLu1ISATx2zoUQSkfritJ6EAF9SAmq8/AytrbLMRxPtL789xs4+/o928KGHzZdGgtnkg48+ss232tJmTJBkVF5r2ZQkfjEeqRvSKOhs7NcSs8qKMl8kMmL4YjaEaWvllVY9qNa+v94GNnTwUG8AdFL6dFVltT359FO238EHWlX9cDXwIZLCJAWWFVlcHSZeJDUcdVZ5BPgsy+KeKmsc3Gh1jbgGq1F5VdVUq3OFbYOR4Jh3nBBHHt+RMNWexfq67LyD97Ndt9rQTj35dOWIAXuxINVd1BEjNzfCXPTpp5/apZdeqg46xUFCnkPHFKgw04WpizV1NVan9LDfzsiRS/hBMwwQ1tRWzzPs2YgmEXnTfWghuf9zHTfqxOF3rlVG7/r9H4jAZv0O+Y3AmquYie5hnGgRAAk2fhgBg8X4c60DRuoaB9oGmkY0m4vveAcjkRPohWM5GaQMfoJ2gnYTZnE504JxELczkllpooxcOJipIfr/fh8R4E65k//gP1yhUCbhGjn8UgQwEbRfH6PIlQkmJygKB3KtQQwP6R4GAugTBoOZTMmE0fM94xgRg4SRRMBMnivU5gF7gN79K2jCZ4yDo1hpQzBZnjHoDpPy/ZvUpivEXKZMnhy0A6WB8mV8BfMajAipG+Y8ZfKUmWmOSCXp4wo8d81GaeiRxkOanPCeK86B3/Yn2gVrKmi71AtE3e+115627rrrLbDQRJ9XG/ustLRCUmugecc+F1IiVlCC31/YmTsQkmObKusPAv0ZPZJqVKnIbh3qzKVqGMJPaxRYlqqgv2jrsTYkCxWWq1D9CNDnOZJA5z032Lt3X2ennXq8/WSbbb2y8N/U2mHTWtqsRJJqVlIqYj2qbaHetba32/tqADPEbDJqf3FJ4/WSGqyzxbpbmFrVZhOmTbSP3v/UbPhQ2+Lk31phaZV3HDorjbiITiLwTyrsjlTCKgvDCtFJ3Z2qWDpQ0qrUIIeV19iKgwZZ59TpdtY+h9meP93Ozv7LX+ZrwBmJ5eGHH7Xddt/ViuuH2uaHHCvNQY28u92SiR5LdjNm0GF9mCOkprazZTRzgQUiaUnnibavTVhuJYUsipGEVsrqV1Z8SkVWY5o8ZaKlVACZjKQhFVFBNmgoFFZa5TSz7P0+XJkehzZQ6MwB9VeaBrZiaRfFcmnlvU9e6SwliuurN9+wn/9sc9tn3/1cxefEMMwBviWErjCM0KE94jnoyaeelMb1M9vkR5vYqOXH2PT2GdahNliciVlvd681S2IsVJ2kpC1OmTZVbUoMSsx39KjRdsEF51ujtKzI9vz/TRRd/27Wv8NzP5tzf9H7Wf6+iTDjIaQA5Mk+pGbAPZiZ0DqCJB3AHgByZiDnWocvZgyaBnPY2WAwzEAL0mXkH9CBkUwWIGK+AYwAY65h4BIzJ4wjYiCkrF+7Jm/8lD/6Bf75PnIQ/SDqC/0ZQbjyLtxH36BpeJCELQdQ+/Pcla8iv0jtDLrSzsgXjBbJnqnO2M2HDh0i0B/kQA3oY8IDLF1kV9hhJlcYkGfxZ9NUtINZbTWXat9SHO0AcxfxokW0tkgbUTsnXZjXYGicSeGD0p63QOSZumR6J9N/+T56jga5//77uYl0QUGf/qX8vFdeVrFy7tF8tqwc/TNAH8Cd1tNnRzz5oST5tBU59wdYFL6uZQKKIeXYImnQWWsWcE3sFLBJG+gP/Bne64Mlaiute+zf7ZGbL7Phiw214myxpfq6BR9xaxNT6UyKAaiSpXjqr0DfAfo0CgGitAyYQFFSIIX5oqTQ56armfhsoUxaYKJf1UstbT8+4TArqq2wVqQrMRGmx5UJ+EvUEGoFeqOra61LHe2d5qmWlKhfrHeTpcI3FleIiVXYmLo6K0r12Z8P+qOtMmKk3XjjDWoA4SSqb6Li4lK76e+32IH77mV1K6xmB1x3t1U2DFEnE6dSPHR4Cg6zR1bARkfH9MJqxCI1kEcvOM3eeWasrbPhus5kWprbwqZu8pdu7nKGl47rPybmZ4qUW3Usla13Qt1nc41brE2/eBHqQEKNOjLSDfbNICninOTFO6i+SouDxIqlBcQKpV2UWYmkWLf7YyeVVIdUW99Q5wOPTFGLTqtCskJ1B7xeeuklu/fe+233vfawocuOtK5Ul8VUV42VdVZSow5ZoU4tLYSB2RkcLiNmcO+1d9qLDz5jjz/xmC2/wvJeLv91pDL22qC8c3/881/Rlf/5kfutCoye8sApgHcwY0WzXqJnMAvqgAHyD95/37766muXshG22AaFoAFDTIBol8wp/+KLz/0bmAUAyjRMvueeZ2geMBEAmIF4F6JyYE18kINgrm9EbSt6Ft1HRP4Guv7PI+Ib4gjP9E4NnbsorMg/Dn/RGIivEVKbRQAD/GlLaKAwBjQNFoOtvPJKzkhhoHzn4xyYqLwMwvRRNADyPXHCxAHpIv/CkbpaN81S/lEeQz1k7DcH7m/fW+V7C2zeIc365unSkvKNc4/61fx8kBKwyKAPyE/o6LWjnvpIIBmmW3rB59yg8kKrVoOiunkOAHXL3+eS+tslycT1QNXu4DS4tNjGNFbZxDuvsTuvutAqFhtuFYNHW68AG6gqKxLzKFa4hWro3pilOpZXCyhqrRhQqSyxxRvrrGV6q30+tclKB9e63bA0VmbL6t0j115p0z771OpHLWG/POtE6xHATOlo93RSMTTW4ZVVtkxNo4PuB60zlCcxGAFlUmDYI5CtVKNRDXslL15eaw+ce5mVqGPce7fAu6piZiOfGxEHkvQZF11mp/3u97bEWuvZLy6/xcr0XQYzh5cQYc8sLS8wt8mqkdZnE3bTHw6y91970k7+6zm25JJLeqec3t5iNQLie66/xR648yEBaLnF02ElNEyvUGKZlHHPh9QKdQBYnxqhnue6R9C09BQ9Tb/0rb8Q6YakoC6IM6Tj0rLEAGMdGTHLtCUkYVkG8xQMS9/RsXPfxgswH8hvYcztmuwVxEAs9c0GV52pHktkJKWxwCsjySlWbFU1ZVY/rNGq62ttyLChNmLMUpLcFrOn73zYZoybbPeNvd9GjBj2jeX8v04RAHEFaMLPWc/6O38WKtjBiHEBqo/v4tKw0pIiADYGsylz31jOtY7gmJmFaQltnLUBDOgCjExxJfyOTvUvtQvWiACiHpPCJsxg/pLm0RumA2PKYs8t/M0yfWHKCrProjgjhhYxjIj658kla93rf135P4Bu5D+64j+SwumfjB+gvTJ1k/zSnhFamFmFgzmw8huzDfdoGcyKQlMJ421hJTfrFUolAA0csCcd9OeDDj7Ill9++YUA/TKVQe+dxcVlO+Ye5Wp2PumfAfrFyuinLV123DOfWELSO6CfVMYAGYq1uiRugyXpI0lGxLTxad1J+7xdjUnPS/RgUGmRQFUNT+9a773K3rr1Bhv1g41t5V/vb5P7aLgpqyqRhCmum41LtRdgFQosiEl4QZVaRXHcyvV+SmevTezqtVhRzEoL4j77ZHRx1h4750yb+uYbVjNysP3y9BMtMWyQtauhUQloIXWS8JetbVCasvZx2wxrkWQNPPJuUGm5jaystgmdLTY1EU7oqioqt3fvvN+633jfHrj3PqsTULmNeh5EpceUvhPOv9T+dOThtswPN7M9LrzWCpWvjNtEqb7QMGZS7paZTkOzHXb94QfZpx+8Zkede5rVDar3Dsbgc5VU3Vuvvt4+fPcL2+bnv7JWdZ5pUyba5PHjraN5mnXMaLIeZu90qxOpoVLQlJmXHLo67V7pC8xB73KN1M0DSlJWqlhKBZ1V7ZaUFdoev9jTuuuH2CQxxkrBeE9Hp3d4Oi7TWpH4kl0CgC7s0Mzh77Y+dXL1JCtQYygsjdlWO29rdSMarH1GC+qJdXXm7NgKq2XGdB88pjx7W7qtu7nDvrfaKnbbrbf6SstosUyeFo36t7YASrMIYPQ2oP7BK7/Ht/8OfnkSiCsutKlZFD2HZsYkF+7538dDXKtl8DxoEEzXZVpvNyYpMQSYAoyil2neuftZ+3KFMxU6dGUhVXiv9kY77MckPDb9oz+TtyB1M5ieG5PJXTEd4h8GQEp9zK8fkwnloqCQlEQzyybnfPxBDAEmgJkTDcLNSepL5JeZR1dceaWttuqqYZLKzPL5dgoHqKQuVpgH5x4twNciJX45XT5cVNB/d1qHnfLcpwLtjLWrcEhEPcZ8UbXU9oGgz3tW334oZtEroG8sLbSOZNra5GpLpGbefY19ctdNVr/y92z0Ab+1VGmlPkgI1IutTFIq3ztg6QahWNXnhY2pqVuV2NQriUAVU1Eo6VFAVa7wG8QoXr3gLzb5zdesaHC1bXrkoVa30nKWVgPzWlMYy9Q02OCyCvtQQDalt8vNRpg7GgX4o6vrfbyiV9J+k95N7umwgsJi+/ixZ2z62Kft7ttutyVHL+Wq7jxJ0RQXldrlV15rvz/oAFv2Jzvabmddohec/jVvGzV4nFEDzHS22h1HHmDdk76wQ8861sqqK13ygmhof7/8ButNltvJfzrPQTut8nR1VGDb3jLDOlqaBaYzrFmuUwygFzuvOkhYe9BlCTqVfncAtup8GXWYjPKLDblADb60tELV0Gudfd2210mnW8GyK1tdUdxGVrHiUB1CdTnTJq16gLkQRnt3pzU1t1pc6WAm0IcvvGhvPf6wnXDRGbb6Jus4QyiNl1i7mOnUrlbPUwrTgfwWJLOWauqyS8+6wBqq6u2OO+908xHh5+k/iOiruqhbziTvdv403AN+ATgRNHL3ufeRv1mENkx7CxqKT++l3eC4z4G9z1Djme7D7xy48w2MRv3VF4qpjUeTEQgTrdRXKeueqcL0Cx9gl+N0QGYX0eZ940fXWHLaCgP4PrOLDf8SvjYFcxDxkgeYEXb++x+4z763CqCP9jMwb/MmQD+TSp0eLyo6LvdoAb4WiXNtqIJ9dlFAv0Sq+yuT2uy0Fz+zaQLbHhXsIAF3tUCI1AwuL7JKzDv9alvKgAoyY5+2dUuqLrCEvkkIKMrEFZeuKbXXr77IPnzwJqtefClbYv/DLD54mMXSPV4RJQVFViF/VDlo6ANK+kGjIY4mFXSnKpOBY0wxrL/NKClLVZTYaxddYB89/4KV1JXbhpKYh621uiUlhUKA1TI19TYkB/rT9RwzBIC/tJ7DADD50BCJMqGG1SaO88KDj9iH195pN99wg639fQGYl+W8q4FKw+9+++5rK++6p+1wwrmqRGLyHNGOZyPKSkVj46XVNE+bbM8fta81ZDrswFOOtOLyUgdI0lSkMrn6r1dZUcVw+/2xx3njRTqXuKF/kt5RM8W0vCPxTmG75KLG6B1HZQZYT+nosYmqF/1w6ca3FFCnqJMWVa/G2j7hS7v4vNNtg1/uZaVLr2h1CntUXbWnM8o3cUBINmh9X7Qx0GW2fGON1Urtf+Caa+yeS/5iR/7pBNtki02NMxVID+MNM3pbrCMRtC8GnstUXkMLqu2ofQ6ziliZ3S7Qr6mt8g6cp/9titqZt2kc7Y9Hft/vvf5Ciw/3gdxHuJ0n9e+M3+xXPciZC7b+aMAcBxPA/IOwg+TPuAeaw3rrresLRH0m3QIQ+KG+vXssFrsp9yiYsOafMiNzN4tAgDYzXqTiyyUFNK2oRwKS8qKYXHSIw+zEs6TArFPSaFIclgoaImAezBRD6wUxXAovl/RYIvBOSv1PJmMmfLQ++UfxAvAzAt6sbwJm1qoC71J41E9cz7BMSGZ16Z/KZrMwTBexhIBOQMZXsxqDKkTPMG7XiMML8gR0pbZUdZ0VKiBgmXDdv/6VScofVlZlS9Y2ulrZNG2ahxLc3AkghgqKlTeBZXF52FkypCFys4jKJL+f9aRtSrLAamOSoCWBx5l6iTTk3kN8BM1gL5uB0bgc9JG6JalnsImKGSaQOiSF+ECcHJK4zxlX/flAl8JNswleWaWVV9ZIk6i3qrrBNmz4SKscMsy6K+qsKx5m88RLyzzSZjXshBo7YzKeCOJVO4BT9Sb67JOp062ptd1aOjptisAfCamtuVnpxyul7CXrRNekfrD5ZVJyaiC0gXhCXaonZUWlLJRbwCaep/9aCm1c7URtDSEAk1+Q9IPtHwDGYTfvfx+c2q0EtFmuu5+LnuEncv38JnNOfvv0uy/J9hZh5h6za8J00qG21FJL+arbDTf4gW28yaa20UYb21ZbbeMzEumnCwr4/Whi7uq0QD1CZVWXu10k6kPNUScFoBjvw3SD5A7QzuKss4gnnfLMIi76OIAv2LcyMYjlGqqsRkBQKS5YWFJsQ8UIKgqZUaKQ5K8bEBPQD64K58FSbqwCBjq69AMsLFSYmHqSCp9UIIWydqBXYcTiAhb54z0SL8yDQkPSntDVYZ91NPtsnqQAqbJIDEj+ZpLQCUZDnpQiaR5xG9rQ4DuKNjVNzXmaN0UhMbMIplgiqTcaRBpIpBnm9llPxib3wcQKrIS9xQXWXmj6DLBUMCJCZluEpLH/iQMwjgv+PA/8Dg/8t/7NZAyAr8qEDtNYUmCLVRRaXFoN4wzMIOrp6bNmaQB0prbm6daLRAOzUvoqmYetPBBWf2JQbEpXjzXrW4Ca8iJaGBxmJKgQJkMaPKEiBYEqjZYB86VOy0rKfAMt7LzYR2FoecrTP59og5H7FvKOx03Q+iPmg4sYEGNRMJfeHMPAjJNIdIerfmNKWgSarRMsUI/IZFL/FNBvFdjMYIqkioBVXgzItvalfIB2IPEEpjC1u887PL+R+kt10ydgri8TyEvCW2Lxxf0wglapQ90CbykN8hcGioeWl0kaL/L5/0MqyhxMOgVE5YVxq9XzwaWlhr5Aubo2IMeK1rKqakvHwp4kwe6cdSbSluq2SQlJor099nFbs7WpshqkRsEEJnS12wzMD55WUovzqnZOXVhZ4YDGiL4/5/W8yEFXaW3vFKbFrb5xEOjooUVhQvgizeMSZtPETJkBAPPpE4ji/MxeR1Diw2G/T7l9kYHiEMoAipINcRWohoc0GVxgqkWqs25pBj2ZlD9WKVmKvOsd5rXJkycp3/Kn8uTrweWlPq4zME5+VzOFU1pNSgxkUFmp1ZdIg1LGEj1hfximcEapgHhWFpc0TyvSPUQ4PpgrjSJsxkULy1OevvsEXgTMCPe06ej3P5MWCPTTBZmGWUiwkKQ8MFWTiKOZH2UCDsC3tiQM5g4ksCqlzk8nh/imQlK+MNjeGDfJxjc12SrLr+Bz46cx4CjgcxOSQB8ptkQdHymesQKez5AUyMAtialirq3es2MnaeNxoWsJMSsV6MfFDhgC7JKqN7VHQC8AahbnZUpmrxhBmwAPyXXFusFuz5/c3Wmftrf49MSw0CWAdDSnvaiy3A8VYeYKZTk/lTp9xnTVVMzqGgT66CIkEhB2IPZkCyjN2vuVUV2RgFYqJQOprAdws5CyiG8YAId2sPtlUUmp+3fJ278N34dq5j+eE27u6mnGCVxVAV+2Jqy5l9+qO8oNAFZaSQd79nw9caKfvMVCLqSalNzcCMZaxwlCqovG0hJbTMyRdGJK8t1WpSUxh79dzLZL+QrplPYkqT6kMph6ktmUTW6d5oNjLLhhRTPx5ilPeQq0QKAvkU2o42iwSMRUTebrVxbGrEqOWTMpIdK49l4HZ8eeHMmbr9ZlaT9E566UGM/3GbkPJ022qZK2Fx8x0tjKlemA5YUCVYXH7KAiSZVfd3TauI4um9zVaz0KC6m4VN/WiQkwgOtqFoE7qJkVCyDb2ExLGgIz0YmZPTmQQB1gJLniMPk0Mn1Sz5jTviyzeUor9E7hOTDrBf8RqPxiFuGgj3JJrOw/72/xNw8COJklMHHSROFo3Moqq0K4Xj4eKDcevzDeasU8Q3BZKxPwVqVYmCZJX6Afw4al5+xnT/7TMaRgTgFinIBvQlghg7kbHvV77NfcM35P7OwVCKedsTpPyH0QNsUrsBnSMjjDmG0dCqRR4KfEzS25QPsRAN8mxkpbKJHfT5pbvQ6wxzEHmw3uYmL03cmE4uTEIgWmf2gCmOQIk5rCTju5vcl6xdSYO83Ut28q4zzl6X+NFgj0YwWxf5pNH/Dqb85hKuaErj7rSAUQiQiAmqTnmGwA8Up14nJJfXRjxgQSkgKZHsi+GZlEyhYTwMRY5CNQqBbYEVerwKM3N1iM6aFCYQwRoDNHn3AYeGWGD1RYIHBF8heUFNfUWUbPmb6VUTyDy8qlYYRvYAaNbD9QCOPQtz4QHLPhFdVuUsIMNDu0Yd5R3KVlbtdnYHRu4NefXFruS9iMaTN8VsqQmqqctD4nkaZomIdQxUt9SlgqlRLoh90WIwJgObaQsGtqObmsXzPgY3czbwY4qMDLEo3NP2VgHKcyzzJQzrxYefUZTNJ8YmKuDLQzUF8jaR6zXqAQHsyCGVlTuxPW2Zeypm6lTZXLgH2p6rpYwM+qyJjqs4ftLoox8wR9ozfT50wPAtvJG9tJIN2zuVf/fOcpT/+LNHDm2gL1iHi8qHZWx19IUkeuLY7bklWltrgc0lmVJDhUc4AK6Tkiv1NP7hYAAPjFeo8pCGmff5h4ypWhmN4xkyQrKf7ryVNdaxhcWuK7dTJATEhoBhHwY98HTJhBRByAK7OG2ISgQu/crKB3jYMHW2FJidIs5tLFFrMCcwYrBSRI+DAgxg4Wk7RMHG771x+MhXtWyvIbodRBFAlY4FdVU+M7eEKROWZuxDREbNOtrS2WxSQk6dylaRe3Rf0uvSrXVuz5/FCYaEbJnm7lI2XF0iz8BCj+9F4p1QfSAtIJK6+s0G+aAYnEfRtR/mQjJsZZYiWKkHCjtARiJlbchpUVW1agX0j8RUXG9hQJpdFxWJ94jEorv5ulSTV3JXw2lS9i0TNmUS1bW2llYqBs25AV7+iTNteJeQ2mijfORva4YQH607e9PV0+pTSn9uQpT//DJOEpybzHWUT3m28SQM3WtReGULWRhEcI8IcIFHyhjp4h1SEZlgpM6KpRRJ1KLykukzDdwAIuISiAirWnXt8PY2dIhceKtky6z5qmTRWos91DPMz20R/27jZJkK19STGCYDPG5p5RdogLmzyDhmz/AOMBxJDkmSMel1/Ao0egj/QOtAyShF+p+Ph6pCT7iiK2wiUk8iaJVu+wXXs+oozoB79L9a5CIDh16hRj+91vLFG9Y7XpjOnNFuNQbV/8Metdf3JmEL3URSzQmtvafG99loXPrDq9w29aUj75QgvwpC8EDSovzk2xzT3IEeGzr9L4GS2+qKtU8bO3CLurTuzsCgMQSk5RET5V4Kp3H//ARlVIYCEviaSYh259MVa5wlBcENI+Yyr48llVusHcE20TwRkAGcXF4puZZZKnPP2PEX2+L9kHfM628dQCgf6iEp0UgEAKBST7BIxtAgekOyw9DK4i0ZMoumpbb8qmSPoDXGsktSNdMsuHufr1pUW2xuAat1kjmbN0GfBKdnZYXJI+OWXGDXEg0QPYmJPry0qtVOK5A53+K9K3jWUCfIXHoC5z79MZAX5JscVgJLqyT0yyo0sAJOm1vMpqCgWUBSlnNnWS+CMiSMYDGNCd0dvlpiW3b0ek+NBoGJRkOTir8L6pCuKxQh/EbZo+w8pqqqxE4EkcXpD9iJ/NAtKk4uI9ZxTUCTzbxDCgRvYAwSTmHyNpx6yjp1eMk02lYA/+QjQg4G+lrJX4WIHfhs/lKPsW1eu01jZLqRwqqiqVy2C0SwiMM0jnqqMJ476wPgF6gQB88icf2fTPPrWYgJ5tF5D2SfN0lsmLWbOdLucGkFZMcEUqG0ZYulO9Xq4h3sB0K2OY+BSjGP+C5ylPefrvIMzNEok64vH0bAcA/L+CPv2PjopULzy0cW29Nr1XYCwghBkAwKzYpWO39Ehql0MAHFVd5lpASyIZZsUonBHsrMj+O10dM6fmYb8tUsDseU9cyHkO/vpjplCZQATmAtNBW2BKJ9s4lIuhED8Dxh0CfZgDz/VZDjOUZo6q03dlcUAyPO8TWLHBGvKqk78I+WA66YetzdYsaR4A4gMqoVMSdrMSxfa22NTJy7ypwCZOmODHNJZW1FhhUYnwLeTIgU7/CDmh+6nSiDzb+g8c5mykHjFApm+y8RMR5ZInhhWz9h7WL0QncPHmGxMyB+G7LSHtSYwZpssDReVpYGdUyrxCzNIySSsqK9Mv/KjMVdAw01YxsrG33GXtUybbsw89KgbwuU0fN87ap7VYrDjuWhczeD6ZOsO3eWB7W04Mwz5FfEgx/PlAO8mnAnVDG2BvFeyY7GqYpzz9r5KDfizW0dOTDpt/5ej/FfQBCjponzrkhE4BvsABW7tDjgBheGWJQDVm07v7nBkA0qs0VNmIylKfHglYM7d+tJgAq3EBbg5TL9Iz5nBzBmdGQMq+4mzvEOJjEZgkehUAdvzx7d32UXObzWCfCwEz75wcOQSW4gosJoLBYP/3VAtnS3QVa3ETghObtwmAME1FRHyYnVqUhoTAua2v1zpS/TUrMTu5lHAW0w6nTc1rsVVE7MmdTPZaSXm1sYe9pzNKl7swoI1z0NVvABbQ62yZYXGBek1Ng56El7wvEvMoMJVXcThVKMr7/BKxdqiMv2rr8bEEMJ9cpJR51lMwdjJcdTSiTE/FGIuYBeWMj0GljMpIzFJaSInifv0fr9jUCV9b25Tp1tXc7NNZmcc/qrrSta1pHR3W1tVldTUMODPWAjsJ6Q2LxMK4jP+W431rW5v/LmUVcJ7y9D9KQTCKdRQVFS0c6As86VtR/1pICiDJqUpTBA6AFAQwIx3XlsT9YJXpcrXFhbZMXblH2C0QHl1dag2lhbaUwAS7PKaVYmkFmZ4OKxZ4sC0pi4G62zvcdMGHSLyMEbDxGaAPk2iXJN8u6Zx7TDGYfiCwv0hMIQz+yo9AH2uYDxSKmJIZA3AcdMI37Mbp9vwcCJFWgCg6tR/lqi+dcuYR3knjUBzsgRMd3u1gOBfMDTb4jJ/0w4ZQHMHILn5RXBHxC8ZZDCDqR0bVVFuktCreDmkanBfQUN9gVaXl8hm0pFQ2Zq3tPRYr0nclzEbShxEzmxsNfKUwOvrSvgKY8EhpH4AvbahDdeXbUCgd46ZN99XHiw8e4toU+S+IUxY4AfuSox34y+trbdioMZZWvZRWV/m02vY+aVCxrK9GZjk8kj7aHOXLlNzCWFxCQJ+Yu5iql5XKW+VA2JjEorLOU57+V4k+JlJX6ls40G9vb6/XpTYCvIUh+iZTMyd1ov5ju88ZYPSiAPt1d8ZNA0MqSn2gl4FYjkykA9cJnJYXE2Crg2J1bkD7k5Yu+2rSFKutrvH9KwDKdE+PbwdAzsAqZvhUCVgABGaDcKQhUzXLBdhI9YCRk9IGSLNFA7N0HKYFLC6Jk26F2Sswio58I/5aScoV2Pd1D2X4RO+rS5CkAyA2s6EbJqAImGAsvg8N5phQls5O50LJZNomTZ4sf5LL2YKBqaEe1awPuOPMYQ6b52+QlIGRJWJm0jY6ObWnpMgqJTV7A1A4pIsB7/b2Gc44MZnkkj/f5LHzjRyl15cKEj7nHlCGzMVHA5jQ3KraZapliXWl2E2UaZslPttq2BIjrXbE4lY1eIStu8VWVrLkkrbCppv4XHyYZpfKmnJJSiNi3yOmbmHWKdX3NaXVs9LQj8hdZXG5dbZ3SeJnfn9o61HZ5ylP/1ukHlFQ8HldXV1r7oHTfIN+YVVhmcCtJAK4hSG6HpJ+KptycMxmGdBDZZfKr07KfjzL1FXayg0VbiYBlHy3R/05QCqA8nix1ZWW2uTuHpvQ1uWDhY1DB1u1gB/UzfR222BJk1WFpW5/xzbMebvMpulNZXw+PjNvIMC/QkzEpX4BFatBsf0zoMsgMAt7OHqPAUKmG4b5OCH/zO9BSwjPZqdh5dU2rIKzWTG7kN+MMwAWdw2uqLKlGhr1bdjUjZDmBkkAFdM1w3mccauoaxDDyC004gM5wmSMojMt4NVjCcZWrbxz7nBvd7f1tLZaZVWlHyrN4RV8w86fPvXVklZajE0/zE6aSzZmEfH1I7zWlxXZCGlf1BFjLzBzPKKFVau8Ad24mCy565I2w7ayfMiqac+z8rLaOmvahptsZGndx6urrXLoUDEk1mmY1UjTYyC3t6dTmk6fFZaWqB4rFHa5tMEWa5GGV6S6QeIPbTLY9/ukafR2iVEoPZ0dHXq+8EJKnvL0X0Bz9Oz5Bn3BYZUupYsC+pBvtiYwsALJiOq02MiZMdMjSXqVxhJbY3CVL8cfXVNuKwj8OVQF+RHLLStxhTXW1J20TqHcMGbiKD1VAgyOJmNzrT5J+sUKq04SLFsvO8sQOgqDrExxlsuPi5BIve6UKDkGikv0o0QaR7W+xe7crbALxAjYFY7zZrOcLZj7VlgnaZaZPrODCsFh3kCixqyDpgFjgUhHdXGZDaqudWkW+/bcIT/4BfTbBNyFYl4VdfV6RlrCe4a7YVZfJbI20Q+NIUZzBiB1xA8g6eto9zNAfRCUfMAlFB+MtLej1Y90Y/572KZg7umAwle5guJ/XSoBdt182dbrM67QMqgfzHJNkvrbVF4xgTXaSUlZRfhOjuInGTDxvmRCzIi9w/U9mo/CgXewn1KtHIPkbDWbVn36YdcKixW5Lb2d0hzCPv0+dVP5IWzGS9heoreTDaoyPmVzUdtrnvL030bzDfqxVLpScm2/ieILTgAwEnefMD+WQRrMWKckXnazXGNIna09YpBvNVokabVa4miJwG7JmgqBiQmQg2mjmYFaaQqLiykMqyiy7k4BW2WVcZxekQCWwzKaBRR9HPBdkHSwt2TcpX4OR5F4KFQWSCpMtmrwPXhygMksIphSZxKmJNAWOCGrMvUv1ZPwfeIBVHICyBGUz1zpR/wCwLqZBaQfbCvRxzRFxTOlq9OmdXcovdVWkEz73jfzogj0u5iBI4m3nIFMry5mIintwumPuwW6vQI6ssA3cmW8FHGoSFaAyqHMRSXSdkrLBbi8FANTmjra23xbBwZyvUZnz8bsJA8UE2XJlVQwa+ed6V0C3zCQWl0Ycyl/OjN65BiH4dSiAqWdxVmsRmb9QoMk9pnxeZzSrBi8VdrkxeuArbE/b+u0T2a0CcA7PdIips7qD0mfc4nZxqKlt8PLlT/YTlVJudUXVzqjIGzXJkMkecpTnnJE/50vElBUSfUuo5MtLIGPTNcE9JGyAQbswMvXVdl6Q2vtnX+8Ym+8/JJ80slLJQmmfQ+ZkfVVllYH7mB8VvEvVVtui1dJQk0l1ME7bchgmEWJAEYStt77+ZgSGYsE0DUCFGztxYUCp552K5jebBkOBm9rtURzSziSLyYZsSAtkAhpJIuYZUoERAwecqgIR/lxsEHYeIwUsrIX8wYy9+yEhI8ZC5BincCk7k77rLXFPmtrsXGdbTajWKCrtHMeKH7mRoA+2yh0dil9aDhVUrQUJuMgzWJKH/bErTUmRkcaCss84VlpJKVKM4PDPT1ifD19krJLPA+tXe1uQmOOPhJ1R2uHVYr5cBbtt0nDKDfUOwuxfDGUnjHewiydIOGHAfDm3uTM6bA9Dvphh89i9idSeaL1MINqJila/LL/EVtjEBF/07ul4fT2eRgd7R2e75Ics6Bs2RyvO9nr9UR9QbUllTa4rM7KY2IwfQxYhwV7gSl/c/7ylKf/JZpv0C8oiNWqI5Uxe2VRCCmT+e0d6ohdAgi2S/heXZk9cfetdvrhB9krzz0vgC62159/3n+ffsQh9tbTT+rLIGUvUVFpdcWF9mVbt7V0c5xewmensDgL8w7mllJJgpVFxdIEKqwEM4Ry2fHZx/bmbTfb63fcbu/ee7t9NPY+e/+Bh+2rdz7ybZUpChiSA6viYbbPsBppEGImDnqKh3mRDiECnbJYkQ0qrZgDTwAbdtrsTDE7KewiOiPRY1MEwkio7BrZISbDdsStrbONr8xGQdLvsR62SygrtNLqCmU/azNScfukt8CmffmZNf/jCWv/6HXrmvixxdmWIJay6SmmhUoNaJ9uqWS3VdXVKay4tXW3K1QgWmHrv7TUg/raGl8p67t2fgOxNTLMc5SYbZCeFYYcJp5hFcW2jJ53KV8MKKPdYL4rZ2aVyqxAzIC9dyiLdjHNj5vbXZuiXCDMam3SStoTobwIXDKBx8Ngd3tHp9JvVl/XYAmV6fTuNt+CgdEU3sMkGsprrVGOKbs9nd1iaG1eh4zJQN+SvTzl6b+YZjc/QwsA+oUVRf1mqiwM0c2Z5sfZtky149Sr1QfXWcuU8Xb/jdfYZjvuZL/87SHWNHWyXX3emVaUSVh5QcruuPDPNuWzz62+khWZBfZhc4dN6uyz9u6EpNa0JNbKnE2fQeGs78s+sqbcB3A7k0kfSG0bN8mGLLO8rb7b7rbST3ex5X/yM1t+261ssZWXF5YLOjgtXWGzWRhDgkMkIY+pr/VdMQF5ZgRxmIdjlUqNbZt7fGyCnAUCtIhvokA/yMMRBTv6kpU11lha5tI5zG/KZA5S6e9vFvE9Uzo5QzcmSb6knMHtrI1PIOuLQXVOtxn/eMneuvB0++qea238E/cLQONiMCqhWMaWSrepLLqsuq7WzTpRrVHhdezWqfAbamrCSt3waq6EJF4mAB9WVWpft/W65tIuVW1SR58tVl7iC+d6cswQIGfWjc+CEmPrlGYTV1591pHKFRNPc2/Kvmrt9LUQlGV3OmGTpUVhyw/shHIUo9E9G+vVybESu1b56FV7YEEd2kqf2g/TaAdX1FuNpHzaZVz5n9I02dra23y6JpL+vMo3T3n6X6A+CZcDab5BX5J0ySLvWKj+x86M7XLDS2K2akOVVZQU+Qn2TEssX3w5S0hi+/Lj91yC3/+YU+zXJ55pBRWlNv3jd91UML5LUrSYRp00BKkdLn2XcTCHgJ5OHleWAJl4QaGbaHyPHUnIFQ31Fq+SRlA/xOK1dRavqLFSSbqVFYC6L5lycHMBU9jTozjYLqCyplrIlxKApvxAkiCBEi3SetIBLiLuevQMTWbW0wBmw8urbHgFYCtNQtKvOJQfOO6B9ffcjzDvME+9snaYVdYN9ummrOLNpgps8Oo/sKV3+bVVD1vMhq2wqrV8Oc41HStMq6LNJjVNl/QvgFf648oXgIj5B20pJcDNxjPKq4BS+SG/JGFgMnjO+8Uqi2xCe5d1KO6kyvOr1h55TltFUcxBnD11APRulRm0pBhBtxjWjJYWKy4rdfNSkMqz0qoKrCXVY59Kgh/XkbD3prfbZ5LMGdCHWcEcsukChWe2QoMk+GJpDPqcow+JA+s9JrWykgobMWgxG6S69G+QaJQBxkn6pDUE0A+Sfp7y9L9K2UxmDtRfRBRfQBKIsGXuyLJCW6W+yufKs0ipZshIaxwz2p675Wb78OXn7ZkH7rVBQwbboOEjBYySWPVdWV29b2lAxx8qoF5a3zM7BCApLw8bisUKigTK2OHDcn38ZwXW5QL9okENFIAxRx0AByQGFZdbuZgF4Ica5AOdAkdABGYByHnY2HcEmEkBGbtCxnQfzBK98sc2BDOzJ+AiHbPgk2e4sgiAhIthoZdZaysDkUFKnht1dnYI5JM2cuXvWf3QYa7VFBUKrOOSkrMpKxw62BpWWc8mvf+xDVljTTGpQisRrLJXzctfTrLignJrrB9kyQyMSAxK8ZKW5vZmYXa3lRYkHUDZF3+iABjonI2UsAZpYyyYwzRTJObR3scMG9YiFIl5s/CMldJhfQWD9MOljZUVFigNvX5UIzOEmJ4JfybArCXt85dfsY9eftWmNDcr/4x7iJkpLDQs/JCOIWLkVcVFKuNuaSOFYcCZso0VKe5qK+uN2bsvvG7PPfOsg3wB2ozSm+kVxxPzoR7YrydPefrfJQlS8VjYzrcf/f+CvqgsnrUV6kqtsgTJU9K0ALiwotw22HEPpbHdbjrzRGud2ma7HnyImyamj59gw8esaMNXXk2A2WcjqytsVE2Fr4bt7ekVULPcHnNJOoCtOjsXFkS19aYtno0LwwutvHaQNYiR+L73ApD6qnIbVFVkX7zzui9iisdKfKaNcMthB+BJYL5REWXSikRAz8lXABPbNU8XqI3v7vSN1WBKMAbmhrfBGBQGmktYxMw9m8vpW/lDomXBFxoJGgTStKPrXKijrd3TVD1kmMWLYGSkXaA+bZqNu/cOm/DQg1ZaWWLVyy5tDcuvLg1AgKewehM91jFjimWL4yrDOoFxAGf/XvEhRZMWNLdJ7d02tStpU7r6bHIHTDQQyWLLi66+tJtz4oyX6GGJ0u6An0j7GAjgismOLS2Yu1+lb5oTKeuQVpSQVlZSKaapb5yoHtV/XAzrvcceshevudZmfPqJT62lIokTB2tg+2um8k6R5B4vKVS+FW9ppXU3ddjYv99tN156tT1w/4P23kcfWXtPp0pTgetfZ3eX8pfyMR7fc+ifSAgFLGZjhhlahK+mzlOevrPkJs9puR8z6f+91TLQVyfAZxZMWn/8TiV7bdgyq9qBJ/3Z1t10YxsyepRN+OJre/3FF+x7a6xs2x10mFXW1NmoqlIbUclpVkHNZ9GObyqkv7RAx8cbCFedvrWvjyxbWoI7J2x1T51sHwkkW959x5pefcUmPfecvXrvffbCrbdbd2urQEWg6nADAdgZSbh9bq7xNWQwAjEWwHOGNIhWgDWdtM/aW2xSV4dA0WxST5tN7mpVnhBrQ0gB1DEHoV3wQ1pHaUkwPYgRzPQwBxX4HjLwjYr6Gs+jHySTLJLkW2bVKofulx+ySa8+IyYj+VnAZ+w8KY7X2d1tvc2TLV5WYOVikoInY6tp1AzKndXFbcm4zUgV+9iInyWseLpTaR9k1a2DKOYxngXNBRNRzIZUsMNoWG+BDZ/9dtgltaG0yDfBgwmjFSTYxbM34WMRYT0EZUudF9gyG21uG++9t9UMqrRPX3nCPrr/Lsu0tyttKhNnlFlr0veYixLSMkg72zUUJbMC/Dssniiwg35/uO11zKG20U+3sIRCTbGLqtLTxqwl1VNJcYnVSTsMNK8ynj/CbFhSXGrt7R027suv5MZZWyvpjTkDQMucG/F8Xu++jfxbF2AW7vs8/W8T7Sasf8lOzz2aSQsC+ovWc0Rheh5bJIe91ZnCx547mGS6m5vs3ssusecfe9KmNbfYc089YZefc6ZddeF5EvC7rYgFSpIIGSgd38HAH1qCAEt9gswxP58kZtT5uyQdwgTIHLN5SHhKfhPJHl3jlimpsBJm5tTWWuMSS1qp2/UTikPgSCejw6lDs4VCq8CHzsdK3bqScgfAMD8/rMjtSWZ8u+ApnR02tbfDz+N18nDChavzo1zYceUlXlLsg7nhWfgkoqjCpjVN1Y+41TYO1jPlUanIFvRhK7KiMctYQePiNnSdrWzkZttacUO9ZZX3bEGRgK/PetuSVlVSZlVVFSrvImlGJa69kJeMGGKyNykeUWy1YkCcS9BYXuxTMCd2SlOhwPQfwO6ke54x5sGeOFObp1kBM2j0moVYCtIPxSHdLdIKuvSiVPVj8ltcVu55VswKiHJV+atueru6xRAqraqmwaZ/+Il1NDVJCwD08YaWlbZuaQymvBTpeYHaCqa1UaMWt47uDvv4k4+srX2GygTGj/4lNiVtrK8zrMZljKeqksNtFp7ID1OBm9UeL7/8ctt1191sh+23tx122FH3u9rRRx9j77z9rp/D6/UYkW59VhRpwvV/9y3EWAQMhj6CPsjCPNLAeNY3hYMWQpzBhe1D8L8AUefpv4wyAlxp6CxLn43mG/QFQouuK6sBZoTSzDIZWl7q0yJ7UuyBXmRvPTXWPnj7H7anJLiTz/uLHXP62XboscdZ14wWe/rO2106ndjdY5+2dDswCWs5Ecbn5tMp+pDIJTlnJf2z/J5ZOMBkT1/aunrFYEaOsrV/vpsNWnFlG7rSSrbMmmvZihv90DbZ7RdWWT/UV2/6XjTqPOAOIEKPYbonUn4MiVeR0pXDE6ZtFlpdWYWlJSZPS3bbUlV1DqJuSiEUkFL/OJcWZtHex9kAJpBQBxbn6OZkK4GjuqaeziI6K0xs4vgJVqTw4w1DfYZMuZ6XyPVOmGhTxt5j6emTre2dJ+zLR++1bB8SOuEo131dlhTjK1ZaykvLLaW0sw2Cg4bymFJeUyqvsvISG15dYktUl/tYC6CfkHTtM2lUNyWSYstLy6xc0npVZYWYY4UP5L7y0APWOqPJmoXJaAODxTSw66M1TJYjHQXShhiMx7wEWDNOAhClu3rtHUn2L91yvTV98YVVjVja1jrgIGscvZSvegYm3QYlyqpt+E6kxUV6VmgZ8YT9DjzAVlt9VTv36FPs7AOPtYkff2XV5dWgHgf3+4HoMMzqqiqr5ShIr83Zy3d+yLfgEJg//NDDtvPPf26/+90f7NFHH7VPPv3UvvxinL3wwkt23nnn2S4772oPPPDgTODHsUnfvffea4cccohdfPHF1iuN59s2f8N8VlJcZi0zWu22226z00491Y4/4Xg744zT7dqrr7MPP/zIgR+zVX8iPsLu6AiH7aCBdHX2+E6ztOLCeLGHCyPx+p8PivKRp/9c8vorULdOZd/OPZpJ8w36CmRY7nbhSeDHYN+SNWFDtT4QVR0EgOmR6lxcUW51I5awIjVSAGalNdayzX6yvTV9Pd76utpseu7AlariQlf3AX1mhpSWlQjwBWoAmxCrL7fLZroAuzO7QfZaeVWZjVhicRtcVW5Dqytd8mUFb9u0KdbWMl2YgXTNwp8AEoAZ4FwrabFQgANTSXR2OzC2p5A+Y1YtcPriheftvZdeVvq6rKaUufRMUSwWwAGySMiScVUBUwXwH7ROtw4GRBVuVnnGfOOdc0D/ojyYpTN50kQrKC+37opGa04KGApTfpg8g7iZrMBV8RWVDbP6kctYrIgpnRkBQ4E1phIC1w4rVxmWlrOXvSoacZyw9cfgeVL5KJMUjgze3Nvnq2gBXPLKgG1PT4e9+vKL9sj999ijY++2h+69zx5+8GF775WXrW3yVOvLhqMoB5UVuQloMlsqq/wpP8C9W4w3I+YytLHRtSJMO2h0HZMnWdu4z2y5VdewdXfa2YYvu7RlikpcA6Mcsio3eGaVGDkLqLt6sOmXWXFhCXzDXnn+ZXvm0cetrrHe1tt0Y6tvGOxanTdy1RmLudj3h7N/K6urFCsMeEFIQoik5e6uHjvttNNtzz33smeffc4GD260Qw49xG67/Ta7Xe6mm/5uf/3rhR7PgQceKOAf698BwH3SEG+5+Ra77LLL7e6777HeHs5NGFDJOaJ90B5SEij+9rfLbedddrGDDjzITj/9DDv7rHME/CfagQcdKO1iBzv11NNsohg+Qg6ENopWc8EFF9qOO+5ku+8uTUT+dtppJ9vjF3vYAfvtb7//3eF2zjln20svveTaA2l0M+g8yJmTXocJEfNmVOQH0xZmNOo7T99FKkipjibnfsyk+a2tAklPVbn7hSeBIGDKvGuW3TNYJ3ilr1qDJL5srMraOlg5Sv8tsLa2Vnv3vbessnGQr9ClMbKB2uICcLZB7uvudpDH5hpTg6ahptOSFhM9VqnGHcsWux26tFCSX7FAdsIkm/TyczZu7L324g032FPXXGkv3nW7dTQ3yZ++VWfABEVELFhqFGDWCzjpr5gnWro6rZnzV5WPWqWHvTTHf/S5vXDtHTb2vMvsnqtvsHGvv2Xplk5pBMVKc9gPCMAj35hLGJz06aUlRdYpzYVtgwHi/oRW0NHeaU1NTVZRVW1VtdU2qTttn3UV6pte++TuG31getSu+1rpEqPt6+cftVTXVEnEBTa6UgyxvdW6BPpVtbVWjqag8KolsZMzOitSPmBRVlpqnQL7pq6wMMpBROmkbKdPm2EP3DvWnn7iCXtBoPeqGNuzTz9nN990q7W2Nll9VYUNKVUexISn9agOQ9J9MzcOpG9pbha4ZHwHVC8/RQ6YJ4XcRarPGdPa7bmbr7N7Tz3a3rvxBmeabNmACSqY0krdXJXoavdptcyi6uzosgvPOd/ee/UD2/PQA2z7g6SlDaoS8xeoKvy08tTZ0R2YRmWVmJryTONaAGIWEGa3c/90rqTssyRBd9huu+1md955p4Pn1lttbT/abDPbdttt7eCDf+vPN9vsR/bII4+oLlNuZmFBXWtLq5d1Y2NDEErmCrRZK1E+W1va7JhjjrGjjjrann76ad8cb5nllrVNN93ENlh/A9dYvvxyXI4J7W2ff/aZCyTeKsXMOQ/41VdftbfffsfXrCAMffzJJ/bY44/bNdderbD/aNtt9zMxjVP9tLYwlXXO9PAcjeGkk062Qw851CZPnJzzOzsB8sRx/30PeL5ZFU868vTdI7XBOTB+vkBfDVaYkEVXXmQC/JCAmyT9TBOAgQaZVK8tu8E6tsMfT7HBw0ZYKi0glJ8eSVsNi4+yNbf6mWUKOIQ7Y6Nry3zRFeDcC1Bkkt4w2YwrI9BgNWpawEwbRMKsFdjVFpVZXAwgIYmWDX67Jen31NW6VtEwbKTC4SnQjLSvghIjqpOYOVzAwQ6VYZpmylpamgTaCSsrLLUqxdUriXiNXXawLX53kA0ZuYS98+Rz9vJtd9hjF1xqL195s3300LPWJ1U7zF5xzuH5RULigI+url43KwGK/Yl6apMW0NLaanU1tVZfXuwLwVqThdI0xERYmKT0lwnwB620gpUqPy4GZ2AfBdY8daofDl5XV+cMBnNHQgDqzEXxpwXUYBBaAAfWsGVFiBeDGHsX9dhwlc2xJ59gJ511rh170ml2+HHH2C6//b1tttseVltfI4ZYau19aWvzLQ/8cy9zxmxg6H1iPIBetcqwnNF6RZFWXS02Zmlbf+edbYmVlrGUNLclV1vTvrft5lbGuIrPcCKwmDSHbps4o0USd5dV1LCXvlmF4tz/9wfZCt9fxe6+6Wa74/KrrEXAVKbyhIoLxOgZBxDqA/hhX6E5wW3epLqRRnHvfffaJZdeKnArsOOOO9YuveRiW2ONNf13oq9brscSEix6dT9s+GJ24YUX2rHH/lH1HDQ71lYwrkT+mVmGnd0LYADxHM3kyCOO8DED9lracccd7MorrrBbbrlF2sTNduutt9ill15iW221lTO+Z5991v74x2OtXUIBDIa2xLtB0qhGjhxhF138V7v//vsExg87IN999112xRV/syWk5Z5++pl2ySWXiOGjGc3e9f13NmZnnXmW/elPf1J6/mZvvP6G4pjdnER5skjzk48/sUMP+52Pbzz8yKO+ij5P/xk0X6Avimcs08Dci0UhgAawntrZZ1+1d/sWy/F4qXVLKnru9r9bCeegVlX6GbYlkuhr6+pt8MilEUEEdPo+w/x4wAN4jlmip1tgblYiqSeJSUFAjC0+IUmLYw/p/EiNhQVFViRAGDFmlK3wgx/aiHV/aCM3+pE1rr+xrfTDH1ttwyAHRlaJIrPWSAqvKS22BoFMZYUAVWHTgZFGGY+oExNhSiiDySwMa1hulI360Xq21jab2W7HHWkrbbSuTX3rTXv3gScs3cfpWCHvxcpXuRzTLuPSAtj0jBlBmL36E+A8o3mGA3+xJLfuWIklFFdPtsfiFaW29Obb2LS3X7MPrvyLjXvyMRu65kZWWDlYYG42uS9jLdOnu5RcLyDAdMBulhzPyKB2pwCLcAFqZta09rCfkCIlgbrC4Ma39/lUTezMbl/XtV3SZEsya5X1jZZiszNJjGxMR7l4muWNMw98bx3VT6qz3QchOdxmqdpwCpZQ0RKSJF+/6wH78PmXba3tf2br/2JPG7HMis60PQkKj9rtU91Nmjrd2jt7rbSxzgrE6PXa1t9kfTv41N/ZvsccakNHjbKUpOty1Qc0qKxWoB90jjJ25VTev8mUMZDQFNkk7vZbb7dmaSp7772X/e53v3PmCNDTRrx2lEZ3pLMvIcZaZI2DGkMgeg7gt0tDQCLGnMJ1bsmgfG666Sa75dbbaKp20EEH2aWXXeomnpVWXMHq6mttyJDBktK3t8suu8w22WQTX3n+2GOP25NPPulMg34wYcIEFxDIK88QVIYuNsSWW34Z/2avvfZ2sF988ZF23bXX2fgJ471s+hPjBffee49dd931NmbMGKuqqrI777rLOlWPvugvR+SZ//1ISrUDxovC+EFoB3n67tP8gn6hGnw96vqiEB1lsqTbce0cyh1s3gBgt6TCj58Ya68/dKc9fPvddtt119k9t9xsD99/t9167sn21esvuMSaSsfsSzGLz9u73FYftkVgcKtYoC+skdRTlJG0L8DCRIQZiYVC5UUcFpK1tqaJ9vlr/7DxkpamvfW8TXj3VesSuBahOagoWGjFxl/1ks7oQAx+1lXX6I0atICsT5rJYAEMRinm4FcXSQuQlJwWIBSXKW1ffGFPP/CwTR4/xUb9ZDPb9A/7WEV9nTqH5CNJ0eWAoBwSI+sMujs7HGQGCF2iAmua2mTtbe1WJOlOCrnyE7dpkuS71MEGr7elrXbUebbULvvaiE23lIZD5hkQjvt5ue0qT1+NK9DALgujBfCb1YFZjzB9RpsVidmWV9f6DqDALAysUn4bS+PGRmdshOdApfyRvKzSXSCJfeRiw23ZNdcTKIt5uQe9k6sR4LMHvh8fqbpNKg1Fqg8k7j4xB+z9MTGQNx54wN6UY1xi3Pvv2Qu332Ljnnten4TN2/gr0PeYk9tbZvi8+8FDhlh5aYV9+t7Hdvetd9qLT7xg4z75yhpq6m3Y4GGeb3ZEZb5+u/xTfvUSGJCCA1DPHwHQH0uCfe31111Lwj6ORgaTgxisZVC0uKhEYZfOHCDtP7MGEJ4+bZo1s/ZDDLBIwks4lH521Ad0J06aaFdeeZUfAHTOn86xU045yeN1TULMhMH8lBy/h6gMfv/731l1dbWv1L5OfaS7Oxx8zx5ObNmBaY7KYEwjpTrEBJOQ0IGwtuSSS1ptba2vWOZ5f8I8OmPGDDvv3D8rzG43A6288kr24IMPhQHk+EApXm0C5q7cUsac2ZCn/xyaL9BXgyhUS6rzRrUIRMOf2tXn0jTb53JcYcb6JElVWlGpOmm8xOpHLmGLjx5jgwYPCfZw+WNglCX6zCdn2b/v5kijlhrNiVuYd8rUudhoDUI4xbRDu2QxFFs9qF3bBy+9KNB/yzrGT7SP73vAOr/43D548UV768knrJCSkN9yMQDJZw7qnX1Jq1CH9PECNfBkb8JXEbO6trqIMQbWGxRYd1OzffTEy/bF2x/58YSr77CZrbzVZlYzcpiKTeE67tAhxejolLpC2NYxOdF5BtLkKVPUYZNWWFFlaQEuH1L6MKIJLz9tnz9ys7W+/5pNfepem/Hea2KeSnOhNBuFne5p84plBgtjFW5G6OlyICktKpcW0eUHrXPuLNNPYcC1ZUU2qrbCQQv4jZXE7f2337PTjz7W/nTs4Xb5aUfYI3/7qz133z02ctQYidLlPq2SlONYRMZiLbAtI5DvE4MpLSl1k9tn0uTwy+ro5Tfc0Lb5/eG27Kab2uBRy9moxUfbssMHG9srM/4yq0lmrbe9XQH32tA6pVPhUJbtbR32yG0P2suPPm8P3X2vvfHiKw7GPg4iEOzu7HbJuqGh3kF8QYjppJxJ3CLArqurtZGSjFnzAQHSDz/yiB122KF25FFH2WmnneoDueeff76dccYZ9s7b73g5QwAoZinSAePzwdEBFJPm+dqrr/t3a621lu23/76+k2hSGuTcKJlK2Kqrrmbrr7++/waMx0+Y6PczpJUA+ph/qgTAmGQYYIUhwZhgiswm+uSTT2zFFVawoUOHiKHM0toZ4L311lvt1ddek2awsW266Y9s+eVXcGby+OOPB+Y/G4VxIRgLeStFi8vTd5DmqDinqId9IzU0NEjzLaxdEFV5IAEMSJx0/mp1II4ZZLkS9vzymgbbdO9DbbVttrVhq6xsK629nm0oUFh/s81t84OOscVXXVsNLKHUSlpUx4RhYK1FSpYOolbLLpAlfvhGTyxhJUJwDi5hf5xSgaHkLUUet+rKaltp4w1t2S1+bDXDlrJtdtjRVvj+Gtbd1moFAixOzgqyJh2BIwB7bFwP8Sr1ApVS5YJ5+BmQW78LilLWLmnt5Vvv9xlHWx2yj62yzY+tuLJGnTfls0ooMjQaKqBUaWJrYsrRB4zDP4U6J+i3Nrf4NSUJt1dgwk6XlmL+dbHVLTnG6scsa+UNg32+e5zTr2Iwq7QNVVzpLgbWTBIYs1fMprU1u/lkiKRItkeY3jzdB4cry8tsWGWxLV5TZqPkPG/yX1CQ8gHjYSOH2857/8pGjFnRvnzvK1t+1RWtK5uwqROnWFJMsb8M0Km8MrOKssokeyzZ2eba2aTupHVI06EMGKKtX3yUDV1lVVv8e6vb6PXWtdpRi9u4D962FQbXqv6QLcTcVUZMnS1O9KrKMzZI6cbwtvTqK9gOv97Zll1hKVtv4w1srY02NLa7ZkuMuNLTJSm/tSeYI5CIad4L1maZSRNm4DDNsnlGiwM3jJ0B4b/f8HefKXPun86zE44/0adxHnnkUXbsscfb1VdfO5PJMCsLQOQ7pr3Oa5Dz6/FfCcyTNnjwYPfXH4gHEuXCIO3WW2/l6cP89MknH/u7qRIQiAuQxlz0wgvP2Usvv2xPPfWU3XXXXXbSSSfZiSec6Ok76KADrVYaUhQXWkhT0xS7/vrrPe977723axs/2OgHLsXffvsdNrVp6hwDupgImaXEN6UlzCaaex7z9O8jaYppCTBzdID5An2R2lSsKMDhwhO2+MEVAq3SYj9ZyU+dUmeVGGcjVllBv8061dE4/SiNJC8hq2GJUW4iwauavlKQtsXY30VA39PV6o0O0CxWGFWlpX54OdMWATBm43AoOht4ZVIxK6mptd5Eh1VXIPkX+SIhDuUuq5U0rXumk7IfPEitL5wpMbUSWy/Rp+SnI8VKX5o44WYkiZfaatttbt/f5af2YzGqEWJgnh5JyiUV0kJK5a+AsYW4DS5jwJU5+JJ66XS6H0gOMMojnQoqEgNxf/Ifj0sTKe217mnjbcZHX1iHOnvjMitZ5RKjLa58jy4RsMeSLmXGiwutvLLcnnvtJXvgkbH27COP2wdvv6ugYm5WYsojZcDJZIPLS5QbtlnIWg3pVn4psyGSCL+//vetQpL2yOXG2FqbbGEb/nQnW36Nta3Yy3ZW+rmldpC4KyQdp2FGChezGznyfAn8333iYXvs8r/Y45f81R6/+Hx74m9/s46vJllKAbQJ5F0Vkt8RlVVmSiflViWpG5b27nvv2OUXXGyvPvuitLkwgFwpbcU3axPQMxuKvANks1bjzj9hFhk+fLhL+e3SMr744rNQz8or2tkBv9nfzjzzDB/c/eWvfmkbbLCerbTSSn4yGf4xxUCcdgZIY8bjXSilgX0naz3d4QzfMJ12VlnOm7I2YuTImWarHiZCiNhVFFCeOnWqM6EddtjJfrbdDrb99jvY7r/4hdJ8pgsA5/35T7aVmAZjPBGhnTz00MM+82ellVa2dcWIiWe11VZzk9Jnn31mjz/2mGsPsyjrC9aYxsz39I88fbeI/iZKqJ3MAdrzC/rQHB8vECkNLkXKTe1m4TwzNQQ1BSXWq04y9uK/2KN/+7M9evl5dsVJh9tl551td1x1uT160Sn22T9eEEAVS9oqsGGSTmskQX7Z0mUz2toF7mGTNbJSUSpVVn6ELb4ZGFMkpwoEegXUzEsZLtV28THLW5XAf+2ttrSsGEPdoMVsrR9va73q1N3MRFEHV4BKqJiJOlZpWYXFiisFiAIy2IDCBMQw1WSlPZRW6F1vrzW9+Ja9/sDj9uqDj9jbDzxsb975iL1x61ib+M6HXspDyiukfRTb5x0t9nnbDAcsOi4DYQMLFqYQnapVUVElQGMBm+7FzJpfed4+ue0q65v0sTW99KRNev1VZ1wjS7I2vCwuyTdtSQEuh773phNWUVVhna0dVirNaskRS4iRiukkMtbQ2Oj2fmXD6wWGHhPowZgzJqlT6Zr09Vf2+cef2rRJ4y2T7rG4mF48XqzyYFO1QqsQ0NKkcOVKWymJFIBlujst2dEpsK7xPY6QkilWpP1GgepS3/ueDV9+JRstN0Rpj4lZoSWwyR2FMbK60hrEtKZPn26FYkIVYsoMzj987wM24fPx9qOf/sxeeekV++TVd22F5VZwjY7y7OrtsK6eTjcrDR48yMtvQQhgHzSIWTCLu237ueeecyBH2qeu1ltvPQfVE0443i6++CK788677IAD9ncbOTuZhooEEJvdP+aioHGoxfi72Smabz9u3Fduovl28BRjbJWE3dfnzGSkGADxYeMnPmYKRfsNlaiPMGMHc05xcZHyNcjWWef7ikPaFJUuglFgirrhhhv99447bi+tvlF5TtqI4cNs2WWW8UHpG2+8Uf5UF/KfAxObNm3aTPNOsO/PJYN5+rcRbVaV1ZRoYDrb7KQ3/z/kNnEB5ri2Ht8bxXe2pJ0IXNO9XcbuiD/aZR9b6fvr20dvvOk2xXXWXc/3ZOlSg2MwaVAlg2JmH8/osnGtPdbe0eVSD/voA1qlZZwgJfBShn37BfW0PknubEnMtMmkOstXr75hr999n338/BP26HXX2UNXXGafv/2WOgISHZYiNWr9Q9ZncLRBqm6Nb3GQ1k+BvsApNHskObPuljb76PHnbMKbb9vz9z9sz9x6j2U6euWn0NonTrL3pWJXxotsZFWtfdXeal9Leu1UZykuL1d6Er6TJtJxRKSdTt3mm8Cp1Hw7ZvbGyVqtQKHt/c9syDKr2PL7/cFWOfgoK60usY5PP/YppsA1HTbFwSvSfLpSCXXUIp+Pn1UZlVVWWwnbMSQl0UvFB2Rce9M/UoDC39StNiIwf+fdN+yk44+z4474o73w5LP2xcef2QUnHGcPX/c3m/L1l0KMmPVSxvpD6+IwHEKhvNtVJiZpsrSiPGhLAWNEBVY3dLgNk0S54kYb2Pa77GobbLGVVY0YLg2LsApsqLSTEWJU2LbbJQwA+DUMbmaStt0vd7IDTv69bbTrj23M2svbRptsbEuNHi2Js881ARZU9SQSPnOH/fcDO5t/YqICx0sOHTLYQZSBzBdeeEGaI/ZxtnZm8VnS21iFmH2tmBqLnqivFZZf3sua8m9hq2g1JiR4ZsGE0p2TVlppRQdp5tg/8tBDatuzz6iJiG5C/MyYue+++5whLbP0GFt22WV9oLZbTB7Gs8IKy9s111xtN9x4vd12+612991321133WknnniCffjhh/ab3xxokyZNlFbMGBHVXGRPP/2M52EZAfz222+vxzCorJhVrW0pwQhN+s0337R/KI2RtA8jnDq1ycuIGV5hSnKevkvEmGZhLNY8zIb9+0AfAhDYoItI3dYqsMMMqqdWKNAqqx9sRdWNVlJWZaNWWNFWXWcdqx6ymMUFWtikewW4XwvoE+p4cUtasrc7zINGQpI0CXaizRSrIQ4rlzRK4xZFsnQy0WfdqR6rqK+2zvHjbMmRQ20xdfDpE790ZlIo8CpXI/dupvQhwbJLZPVgAaTS3ccRfpKqGBgjMhY4ldc12vd/tZvtcPShttWeu1j96GG29s5b25q7/MSW3WxDKxYzWSxWZlN7O21yb7vbn5n9UVhZ4QOrrZLwvBpCEl2SSnCSVAumK6awVuiV/mLsvGM2arufWFKg+u7Zx9qnN1xqpSOWtsVX38AKmXuvcDICwESy16eEItW9++7bVlNcbt0z2m381+OtQYyRQT8WfVEFEWF3ZlVum8ook8zY4ksva78//iQ74YxT7KTzzrM/nn62bbzFD6UBSNuY0qSwlSZ9j4mHE7SQ0pOYyPRwmph0X6LXqsqrVDeBIcNg2Fjv5Xtvtgf/co49dO45dsXxR9qLTzxmw4YvqXozP+pxhMobJsiYSEIaA+cBVMn1CFgnfPW1cSZyqqvDfvijTWzZlZe3ttx6AAYxeiUIZLozAqwqq5U21y9780VoJOVl5bb1NttYjSR0BnVZHcuirE8++dR6ujkyU3lU+UycOMHOOP10u+fe+2yppZayjTba2MPATMj2GhAdj9lLUCQhR8QAMXP/v//977sp74IL/2qvvfaaD7wyMI1UjRTtNnM9QxM455xzXLvA5v7znXcWw2jwusTRn4hrHYW32Y9+bOusvY4k/ZE2YuRwO/zwI+2Pfzzaw//73/+ujMYkRBXZ5MkT7W9/+5u36XXU1xobGnyKJoO00Nprr22N0gjbpFGPfWCsa6Wkia2sp06dEvowbAITbZ6+Y+RjURzYEQZv+tH8gv4iMwfaPDZz9mJnqX2hgLlCDVrytfW0M92swFeUIrGkcpuGhf1wiq1bja5XYN2GkJVhxowkVACmt9dnPAAoyHRIHrRDBgHrBHpFzFyRFMLJWQmBRnXjEFv1R1vZmuuta431Q2zUiqvYclJ5i0sqHFDr9Q0Dv4A9CUb25EBuVrZiiuJwX0w5PvBKQycyPS6UH8xCDYMbLS7wbZnQJMmaw0rSVllaZR0CsPHtbVaQpoPoG4VdXF5snZKGZ7QA+sQXLkj6pJWzcWPSYmqrKq0wjUReqI6asb4mAWrHVOscN86SU8db3RLLmlU2WFIggpqdSnRZWpJgIaYupbG9ucVaxGwallzMBjVKa5GUmk51W3VNVc7sQmYBPLMuARpMkymTmLZKBAxMTayXyr/0MsvbZptvbT/f7wBbZvXvWaYv7WsOGJhuTYRtGDoABTSV3Hm8yw4fblUqU+KgbopKym3VLbe1DX+1ty39/Q2tVOleb6stbMRyyyp31Fuh6lvtQC6Fea5HjKO6XIy31DI9KXv89gft3uvusNuuvc2uv/hKu/bKq2za5CkuEGTiWetQvAz41wjwkbCjvM0v4Rsp9ic/+Yn9dLufelvE9HLmmWfZzjvvYvvsvY8deughcofa7rvvbmeddY4PZu6//36+HxCLzzB5MK4AwUiZTsxYQbRTZ3DsRhrGHXbe+eee1nfffdf36rnqyivsvffe90HkhMB1+rRme/SRhxX3vnbuuedK0Ejbfvvta3vssYenmAVdrN6GqZBepH4WN/b29Xj/4Rn+fvzjzd3k9fzzL1iX2gcCwVNPPSMt4zUfIEbbYOXxz3++s6572L777usMgSIE6N968y1rapqqdBeKqfW4WQii73HOcp6+i1TQrHYxh7o7X2CuhrMk+Oe9YhGIdTPsTFkmsbq+pNSPHOyTOlzR2GDLrL2+FUoiZc7zoCXGhIPA1ZA32fZnNnq1NbzxYiLKxsQIMCeIQcRSvVKx69SxchK9OgRJRFIKErvUawdxLPr6VsD41qMP252XX2ZfTppgzz3whL364ONWLFU9Ln+kazYSADJOUFNXaxk17pQkfbYLlggX3qv0YsUpywpUH7/jPrv5ihuss6ndPnjqZUu3ttrENz+wdHmZTcv0GYvL2HgtqZukmF6RJHgWg01talJAGDZCmFzJa48k5bhAv7hCkj5jH7FSSzVNsbev+LMVjxhlKx30BytafDl757q/WefXn8sv2ofKV8wS0K8tZ3dNMQv1WswfFQLc9unNYhgCiN6UVaijI4GriPUd12COwCzFwri3X3zeTjnmKDv9xGPtuN8fasccerCdecKJdstFf7ZPJDFmkKzFeHvR3kAGBcQgOGfjxhICFf3N0OMmAEZxEHais8umSmLukqbQIWYXU3kzE6tSWk8302OLYN5ZH1tJCsx6uzusblCDm/AKlZf1f7CR/ViazhY//Yn94Ecb2/fWXt1Kq8o9/kKVUaKrx00wNdU1Vl5RrmJd8AZLGwKEAXrAtaSkyNi6APPIffff74uXrrrqKt+Ph4VShxzyW4H+AV57lDVSNzZ9oiasa665xsH8zDPO9O8efPBBX1z11NNPu2mPPXN++cs9nFlgRmHMYJdddhXw7u5Mhvvdf7GH3XPPPZ6uI444QlL7H31BGMR2GVPVLgB9TEVoOWyyVirmQrnhaBi8A9zZ2oR9qjAVsRiLvDVIwsdk9Nrrb9gLL7xoD4wda1deKaZ67XU+QA3jmjBxvH322aceVpfqsbWViQYFPnaA+TBP3z3KZgvGcQm/ZtF8gX5BYUG1t6pFID7Hll+ljj1EjYQVs72SgBgYLVMnHbnCMtbV3GQNI0baFvv/xlXNtKS9FVde0casuJKrzfQkfW5j6susIt1jnQKwoUOGhQEm5Y3ZOKzARVrj9KhadQxmpDCW4Oahrg5v8Otsu5Nt9YffWXpQnQ0dtaTt9LNtXWL1veRzuaSkuK+UVFYsBpUSmDE9kNOzIj/YMjMC0JfvGGtvvPQP22jbze2gU/9omc6E3XfqxW6iWfaH33d7elyux1Iu3S9ZU28rDV/CJW2m2SEVK9kzq6dXkhQDufGyYsuW1OgrBhMTbj4pr6qRFF9hhdJalt5hDwn5JfI7XeBbLKaiwuntFPB0W5kAacRii9kyK65oK6y8si0xain9HqHOO0nhpK1UTCFabOeMRpoWq3CZOcQy54aGWttKAHvUqafaciusaEOHDbPl113PPn3nXfv8nX9YoiCt+gtl5MWhci6VdtNYImbb2+O/pwi42Yo5mHxVN2J2JRVMTUx5WpZabhmbMG68fTJhonUL9EpVuRyc/mFzm01qmmZ93V1WpToCQCsrq2xzaQVDhg+x2sE1NmTUMFtbGhszTNgqmjx0dfZKmyzwwVOmQEYDlgtKzG4ZPKTRzj7nbDeH7LXnr23pMWN87n99fZ0PkG66ySaSvP/kO2FWwniUJ4i2CMAC0KTt448/dvA85ZRT7eCDD7Fdd93dZ9Xs+as97Y033vC59QwMH3PM0T7YSr1/+umnksKftttuvd2eeeZZl/g32GADu0zCyrHH/dEZWlgwVmDjx4/3PZoQfIj7gw8+sLfffsuvH3/0sa8DYFuGk08+WaD9uY0eM9rL8qWXXrDnn3vev4Nx3Sc/D4y93xnBzTfdaOef/2dnMGutvZbb7adPn2FjxQxoM51dnb4nEXUP6HM62szGq2v4C/d5+vfR/7H3FQByFVnXZ6ZdxjUTT4gblmAJDgss7u7O4r7o4r64u2tw1wAhQAzi7hn3dv/PqTdNhmwCgYTv/yR38tLdT+qVnit161Zubu7yjq+/onUCfcTjGnmricF/jCQFudh5ehd6oc2zNcmoFZ02mwvtTfX46NFH8NotV2Psvdfjs6cexBO3XY97rr0cd197Jeb/NNWokPJV9/P+MrcfofYAEuEoigigYig6FNXRxK0huLdSUpZ6LcYihkBBltKiHcm2Nsz45ENMf+cDDpI0KntUkRG5YKeUGmG+tNkJqBEJyIwvPb8ozjsZH9IEA9mqddqYd1KWJ0xF//7Y+Yzj0GezYehCJrLrqUdi80P3xJjjD0LJJr1MWjGq3I0JxQTSnrMFqMwr5PNy29McQXaI6DPX+JvrcHo8yPH4qNLL7BBDYfcyMpGdEVq6kPJ4Go1TfkRR/2Fwd+uLFkVytLOslOTSlMQcRVagtVlTfsK0adPwHQd5MBLG8oYaxPgeuXPK5KICqm7qwzEy4hQ7ivKQprZBhumpQMRXgRx3IbxdqV2M2QldBna3csnya9CLzG9+V7x9mdICrS2meuya3JVZjDeIQcaZx0YynUBzC6XyVvKnkDnXTilTNV4TCKMtqq0dM1jRREYWi6CopMD0UoWidrmd1GDyjNeVFsp9Pe4rRCLUiNivFKJaDJSdBHn5fgNmf9S805mkbcmevscee+De++7Ba6+/ZqT2Rx99zETYfPGlF014A4fTivYqkmTv8blxzbXX4o03Xserr76CV1/jc08+ZaTzY445CrvvtqvxtT/rH2dhEwKwAgRq0vnqa64mg3kel1x6CY448gjsR21mTzI5xeK58847TFoH7H8AK4JsuYPBiKRZKEia+v3HH3+Cgw482ARX23ef/bHXXnvjb7vvgUMOOdTke9NNR+C0U0815qZPPvnUMIv+/TfBQXzHwAEDMXLLUdhxx534zkNx7rnnmzmEa6+5xswVSBP5bvwEo8XIIcIECmQHEKMR41IjWSuUvdQydHQsDMt2ko30/4PWiO/rBPpU5QvZp9a79ZSEJre0ctMgBUmTYvlU4Xc/+UT8/czzcMgxJ2MoB8OcCeMw9YuPUFu9kg86iMOy/ku0tMwQsqXmyGZOUBRZq3cJwixRKBgWSvJ+C0YF3pLEbF4Peo/ZASX9eqFm6QK4mI8v3xyLu6++GjZK8eFkDhpCEes9JFn1Wyk1x3KcsAtAEnFkmC4Rj4fmD6hBUOrqs81myPW7oR2rtGNU2kltZlhfOPwezP7wS7StWI422Xv5PpkzVgbb0URpXjMaWo/QURW/kOyyUTKXXA81IrtswvIW96K2PY2mjAP+4jIseu8jtC+YhfxeA0zM/TZpQtRzYk21BAKq7MUlaGpsNHbd3XbaDeWFpWhob0V9g1zvXCbssjQNMSHNOTSGE6xash+ZkngujihSmkMgI0ikoggzzXg8glQ8SebH5jNVtCrnCuEQIeA2kxFHQ23Q5vQOj5/3WUxFDM7h8KOi7yboN7gf6pcuQV1tNbW1NixZtBQx5kVmGmkFOiTxKoJqRXEptTQnqpetwJTvf8TSWQsRqGtD64pmNC6psVx52acE8IFAuxqboJ9n3FHXl8QUTRgDFqD/gP7Yfffdsc8+exvXxyJK/CYej9EOVw0N/e7VqwfBcwcMHzEM226zNQ459GBcddWVuP+B+/Hc88+ZEAoXXXwRtYly0y8FqALy0WO2w7XXXo0HH3wAjz/xBJ577jkymidwyiknG3u8gr1ZjFrEvp5JYOTILXHAAfubd0q7UFWrLtR/1LcKCgsprY8i07ncMJVRo7ZGTU01PvroY747hT333BNdqcXFE1GT/i8B5cycQMw8u+uuu7JNbJhDrWXChO8No1EkUdn6NeE+deoUfPvtN/jss0+poXyOH374noLGz8YcpPxuxP3/XrROoM9OVGJ17NXh6Y+RzCz1AgUCp0IdSKImirJD+VFU2c+A+Hcff4Cfp8/CDgcdgUvveQLn33I3qiiFxBMRAmYGpR5rQ+5mBXwi8rgJrMqXYFHhl7XMSHZrPxmAzDWKjSO8lmlJsftLqnqhz/BRcHkKESRzsBf6sdmYbZFDNVUhDiIEtIRWkOqPRRYTSDjlFkoQYUKK854rBqREBfwsQ9owGBviWi0sTyMeudRIbHYP5n79IxrmLaXAayOvkKWbIEsG08ZDNSoTlsC3M3BowCYFNk4f4tRCcomyEu6achzwDdEkaojgvhx5VaVoXTjXlD3IutCGNIvr6hFlnSro1pChQ9G1azfMnTWb2k8Qo0ZuRck4zMGqDUI6Jlh5KACeeJma10GG6mSK3fv2Q2XPPmybBEaM3h59tEcxNaWqXoPgruyCJkp6ul/VIJOaTGkqg6TAGAHbzjorpwQrDUCUYZ7c1PKKyrqiuY5SfiyOgcNHUMotodaRZxKStNpR82bCXFJkWUWlCSUhc8WH77yL1597Ca889gxefeEF5JJJu9za9cyaKA6RmWpuQt4teta00QYgtY9cSMUAskdnaXt1EojrHknD2fvlyslikUmxD6hvmtg6qnSLlFfdr3MymeRTW9Fku4P1aj2v963qIyJNdotx/Pvuu/D666/j5Zdfwptvvo433xqLt99+05hrPvjgfbz11pu47vp/oVfv3mayWZL78OHDcNxxx+K0004zyVp1pfRXvUN16mH9HnzwwXBTa2tsbCCz+NCYz/xyJeb1JUuW4PjjTzDaheYfDj/cmgyWtrDfvgfg/XelUW8M0/DfidYR9FMG9NdnDEl6bKJKvpiATBym9Cf4I1w5KAmkoxj/yqP4mNLNppuPwLlXXYGjTj0HwyiVFOQVGOC2U+osIpi2RoGZDQEsbWwxkSdzPNkOlYFXnhJEmRgl5TAHUDPfJ1ATKErml2dJ/dxp+PH9d5ghJ1yUfrc96CjsQXW6NZ1EnNKywjwY24QQjaRvJnQxtQ2lpJ2rBGSmPviXS20gUt+CljmLsHDyz5jyzQQsGv8jFn71AxZ9PdnsYCWNoYQg29Xrg4vAGUjEEJR5i/mRvVYDTkcW+OWRIQnK7c0neLr5bkqDvDfVUI3ar95FS32tMXW1t7SjaPhmBiwFHwqfHOA5SbtFJSWoa240E+X1gRYyu0pM/uEHE65aE5BasCNPohgZRYiAImlWwnGZz2V2Gysp72JiIy2dPBVhhfFldTSurMG2e/4dg3fYHTFqaFYdZVDiJhOhpqV2tatuCCyapC2nlCmPHFOT0sISQSyY9CNc/iIcfcbpWLF0KRqoYXTtP9AyqzE/6pCqhTTrxcV0iypKyIij2Gm3XXD25RfhnKsvxYkXnY0ddtnZpCmtgBVgwDIS1nxLLvtMPtNQf7Xa8L8DmTYmSCpW/ypp/T9J96ksYhw6pDn8FukeBWwbMmQwttxyJDbbbHNstulmxh102LDh6NO3N6/ndaRpeRcVFOabuEH33XcfhYIqc25tJLPi9tuPJpgfhsGD9Y4tMWjQIFx99ZXYbbfdsfnmm1PL6InKykoT3lmTxXLp1GKuRh5yX+0s0Gyk//+0TqCfk5tTKOBcH1Kza4clrfi0UNPAsLGbTv7oLUx8/1WM+fuu2Gan3ag6l/M++UMTuNlppPZrX1ltdq7VvBoY8VDAhFjIrngUSbpM5lIqY+cOSJLifZKudTm7MXgw0Ihu/QZil5NPwJBdKcH26I6GZdVoaWoyEpj6p+XFIpJEnwuX18tzDv7ib+Wfedf63HyXB65gEt+9+g4mvfYeJn/4Cb755GMs+2ESan6ahqU8Eu0BNFJVVpqbl3Qh8OcZ19UIVXO5GcpG+steuR0kTwppHbJNF/jsHPhaBWtD47djEfp+AjY7/mz0PvBIlI3cGfl9hhhgkNlseSSOxkCr0Xa02nPusoWIsh769OhJZtCClcuXm5gy8grSHElGZeWh0jqZlx4FTrPnb4r1umD6VLzxwK1YPO1HtKxcjAU/TcLnr7yIL9543bSN3sfq5XM5pjyKoikG0J1MgyfMhijNiZQJjGf1HP6fsaGwSwmZ1jJ89cFHiAfb0L9/L7jyvIY5q9IF07Ke5ZDxaYMRhVlQ3QTiYWp4QVBuZv6Bil5V2GTIQAOkYukW6KuebcYzybzvLyTlSYKMTBw2ahX6FBNf1Y4qyX8NCbS15sMyzazSRnRktYfODFBuufkF+ZT43Was/Bapb2riWNs2vvPOWzjiiMPNRPchhxyM5557xsxdfPDhB/iIGvqHH31AzeI9vP/Bu8bb6C1qG/sfsB/fseYgchvpr6WE7LBroHUaGTa7q9CMyPUg9TnZ8hUiOEczkzqXppxMIaO4ex/02XIbzJw6Ffdfcx1uveAc3PfPC3EPjxceuNfskJVKayI3TVVREmESgcZG5BEUKoqKObwEOAQudmIHAcdsbciOLo8ZCsTGM0dhCbR5SM9NR6Lf6B1h8xcinyrq4LJiTPl+ImoWLoCEarmD2sSQzCCRHJ9j3AIFlALXDAeRArPlkQn1yys2C4c23Xd37HTG8TjwgrNw4j8vws5nn4gxZx2HLU89HPn9eiFM9SRPrp8E4kqf32y+nlJ4SyJuI5mNBVarmkL2UoWO9no9KCTCpVlJuekwSntujtzCbpj64uMILJlpgCYdU13ysCXJINNkakyLUneY0nFpSRlKSkvQtUcPjNlpJxx82KEIEQhkftLqT/Ev1UtXnwKusYzMTxvLFyMYf/7Gy9hlv/1x6vkX4bAjj8YJJ52EEymdF7Iufvr0Q97L7DPPmkpoiiXRQIbjc9qRl5tCeyDMPNjJ5OWAyRvIIBS+Ye63E7B4wo8odruQjAexdNEivPbgI1g5c4axzascmifRJjm2GDUSMlt5mkRZH9qM3cZ7GqMtZOYpVFZ1xZZbbAHFdBcz1pqISIQMgQAsF9C/ggToWs1qLaBysV00/xJCKxmqFjBZk79W+GVNaGZdif/raN3HqBiB8RpbB9K9it3Tt29fE15bY0PmJi/7jVYla76hqqoKPXr1MHMfm2++BcaM2R7bbL2NWTxpBKWN9F9OKU3IrYHWCfQ5qNa/1QikCWmREi/VN42HDKV5AkP/LbfArsedju33/Dt23Hsv7Lzv/hi5487oMmQzFHbrQcBlNgXCRPBUKhceAoo9ETHb0GnDbl3Tn08djLeZkqqjmfMEbYGIXktQCxJkp773Mn54+Ql89/qrGPvSS/h54o+wUbL0yzvELYmNjyoNPqsOLhuog4Ctzp8gA+pfVIIBheXw2p3Gc6GYUqezNB/1lGhmtzSjIRZFHSXqujhBoLIUOXzOzXcrzepwCLPam2H3WKsuFdskTFBbJSESSCLabyBFJkQNQ4OMQJqTtKHPDrtixLkXgGwALW8/h8n3XodkpN6AoTQSzYloHUFaNhYxJg5U7XD09ptj8dG772LhnNmIkSnIXTPXLkCySlnidcDrsKG63fLICLe3IRIMoEfvTcyA1RxD9zwXelR1QbdBw9G+ZDaow/NJK89m4pf3iQHMXFFn3Pm0YM1saN5xDzkmkkxHEU8333Y7HHbKGTj98kvRb8AmaFiyjEyEDIxCgI2lG1iYD18yBk+eHR63AysaVuL918ZiwbTZaFi4Em117Zg67keM/2qc2XgnmIwiwPymonGCrcPEjd+QpDrRoiotTFq6ZClefP4ZXHv11TjjtFNxyIGHYP+99+WxNw7e/wCccsKJePC+e/DDhPGoq6k3z0nrEoNUb1wXErOwGIf1bNYd02gVHRrF6ofy2PnY0KQ5DGkTnQFc40FahpidOdjfV81jaDI4+pumrI3015DaP51OUK/ORDpO/YrWCfQ3BAmMYwlJ0PxhU8aszqNAVfM4QN648Vq89dgjeIcS5icfv4vqmlpsteve2HSPgzjYpP4njdReyIFQ4bIj0tZi1E6BbrYber0U1eW+x+9hdlCpsQJ7PyVQYY+8PJJJfrH7UNm1N7YcNMi4WBZ1r0KYzIDDGk4NGnOzkJ/sQ4nnUgpVGpRCE8GIiaWvMMkyVfnlWUSwTVPiTKQSiBCAZEhy8Dmd6zJmc/QcsyV8BLsFBPuva5chzgFUKImfwNgeaDeTq7JF862GZN7RWJFnkJ8agUMDm03Y+P2XmPX8A2YXLN/fDsdm51wGp7fUSGzyvEknQ8iEWgibuWaBkgagBp3AQ/Z7zRME2wJmNzATbM00hqBIYZGT5lAQuYKyClR074oPnn2SWkgbepUUoFtRPiX3DFobGuErLDB7/Op5Kw2mwo+2eBJNzS1IRkMm/o3ea60FkIaXxOAdtoO/sgQP3nQzbrvqn7jzyquoIUTQdytK7PKM4l+534UuPhfrOQgvmVaazEhunQunzMaL9zyNl+95EQ/efB/eev4FsyK7PR5CY6zdbDsYbG0zQoAVYdPK1/qSAFcmo++/n4ALzj0fhxx8FM686Go8+Nr7+G5FM2q9ZQiU9EZrXlcsjrvw+cyluPmRZ3HwsSeZyczbb74Fs2ZMN/WzrlsKLpi/AN+N/xY/TvgOs6b9jGWLF6Gxro5t14Yo+4bAVVqrwoCYzs4PzUXJBCpPJ2khWvWr+l/9sJiIJXCoXIZBZDveRvpfQWrTVDodJ162dpz6Fa1Tc5Ojv0Rp4nBx7z9DeomW178+pwZfLWuGh0AmsJAZItFSj9dvuQFbbzkSfzv8cCQoDdbWLMW4j79GEyXOXU4+A04/gY0AWkIw8BMoqxub8cq156GbLYU33n4L5WVlxg/8nrvvwRWXXg5/n37YihKxrbQCHlaAQgdL4tfGKLmERNgz6E5psk+RD0vCBJQZ07BiwRz02mYHFjZBqVxe8HZkbGkToyTAAffmDdeidfE87HD0ETj8gjORlK2UoL+grZmgEyFzWVWV+iaBqEYLpQh6Pf35hqHMDzSZa9pCsHhFE965/CbkU1J9462xZoMMSUYarDdcfyOuueEG7HXOJRhz9pWY0hhGNBFF48QJyCvIQ+GgzQB5T4iJUVPIZGLIcZAxNq7ExAtOQKp6Ls665SrkV5SgtakZXbt2h4sMMdjSipsvuxFb7rAHzr3sCmoZYWZWjDEX9cEklsksw3Jo9WuwtRlvPvYA0u312GuXXVFA9X32wiVYuqwe/XfcCc6ufX5xN1XZJT20pnIQ/Hk8vrjzClQNHYq/XXQl4gI6MiV5OemeRKgNDfMXozCWQIyMp2DAIDjZFlEyDB/7xaCKUlSSa95x8aXwl7lx7g0XYemKJaheUoOufXqiKdQKn92L6MoWZDxA9wE9UewtQe385bjwxHNQVVSOV19/DQMHDTQeMutDkrarV67AXbfdjpdeew1NHj8qRu6G4n7DMGDQJujTtQvsFACMNMt2Nrt/kXG2trVi/oK5qP1pImqnfI/CTBxHHXwgzrnoQrObmZjxmkhArN3STj/tdHw/+SeUU6sSM3eyjdzU3rQtqAJy5LCPajwpjr3b6aSco5Wx0nr9Jqqqj5pcnjbUz88z3mRaqOfx+Uz0UfPb6zFmM22y4zHzVRJTRNRk2aYbpfP/2SRtkCOyJRaL7+Hz+X7sOP0Lraukr7G9XiQQpHzCzKSJAZTGKUSXqfMRBBzJMEb//e/o0qMXSghQm227M86QH3OhF1M/e4+SSwZd2JnlTlhNybA9FEAsFDRmF20MocxJOjdLzgn+6SQBmQPeycKXeBTjJonGSJSSuEBKC7jSZmLzx59+wtRvx6Fu8XLkl3SHk9K0du8SmGZyObiYaXmVKtYPRWOmS4mYICu1liexgvlojFpA2ZlMZRkwzUEBmUYoFsdcSvl5BMBuBI5yNwem22NMLIrcGQxaW/xlkwmH5fFjg5sD12gcaZXRzvpLom72VMx772UsGPsMaiZ8TqCRyys1Af4lg1HEFbOHTE4LowqKCtBVuz9RY9G6huaGBrPoq7Syi8ljtt4U1lgT5Eb7InjJXuspLMbF/7wcl55zBq8lMHXGPBSR4Rxx/NEo7zOUwGW5ICoNhVR2amEWwUKMJUMGnSaAxQlYJhiXGDwZaTQUxawJP6J+0WLMnz0Li+fNwOQPxiJABiNbfE5G0qfdxC+KNzahvLIUkVSUZXGgqkcVmWycIGWHK9+JviNHoLJfb9aKDYWsU+03LLNYUXGJ8WZZH+CSpCSpeNxXX+Lwww/Fwy+/ioId98Gm59+ATQ46BgXDNkeTw48lbWG0ynWYwpCCyWUQQyw3iTZnHoqHjMLwo0/G6EuvhX3zHXDbQ4/h3LPPRX19o5G210R6rxabLVu8GEFql5X7HYcuh50O/9+PRs4uByK+7d/RvvnOaOg/Cssr+mNqJg+f10fw0SIKThNn4/EPv8Rdz7+Kf93/GC66/hacftFlOOkf5+HIk0/HIcccj4OOPBoHHXYEDqIGctihh+D4447DJRxnDz34ID7/5FPMnDXLxOUx0v9G+h9LHe0XTdlS1n6aq9Hvgj4lckJBZv02wWQe5J0h844s+QKXKr8bfQvzCBhOM8usOCt1lDRnNLRjWVMAUWc+SoZthebaBuQQtAXX2slKQ9mRiiFJ8FewNXE1y4Rggb7KK1OGJgu7klGEE3FKsVG0U7KUb7w9N4VlU37Ahy8/h28+/xTzp0zE4umz0FJTz3TiSOd2eNKYiuuwwwpUCUZ6T5SgnyYoaR/ZukiQEqxgc3WS66HCDVP65vd6MgY/QU3xhsRA/CxzASWsHKd295LnSRagLNfDYHuAX3PhokbQQv6S4AvIquAp7wYvGUHb95/DVr8SzT+MZ3p8A3mSFqWlKAUnY218zgMfn00yn4bRsb6lVQVaeT2VQUlZFwPEKqLk77pwHFEzIUpiYnaHC7N+GIcHrr0MY18ei2DNMvgV8ygRw9zZ09DeXG3qXYxck9LFTjsZi3KfQbitiRlJwkGGbjZWF/E9Ck2tIHCb7vQ3/O2Qg4GCfJT164+cJMUA5lN5iege1rOCSYeCbajsUgWny4P66no8f/8TeOqWh/DK7c/g8av/jUduvx1tTU3GlCFPokBrO1IETIU+kEfXnwV9tb2T0vuH772H4084ATPac7DXP2/FjieeCVdlH2pclkOAQlY0RONo4jsVqC6TsiEUtWNFUHXJfkpGEGd/d5b3woijTsGAI07Ai2++h6uuuBxtLW18x3+aemSi0XxIiIzEXVAIJw+PmBgFodI+A1DSbzC6DN8SPUfvhX57HYHhR5yKrU65ANucfTmZy3UYw3yO+eed2O6K27Hlpbdi5MU3Y7tLbsKws65Cn+POQ8/DTsEmBxwD99a7oraiL6aGUnhh/GRc++hzOPbcf2LvQ4/Ci+99aMw/G+l/LnXM8YRtKVt7x6lf0bqAvgJrFArI1oc0uRqmCu/MsaNvkQ8VficWtjQjXtoFpf1G4vsZi7CoNYIAB1BtJISfly3CwjkL4S0sR20ijXkErBgHWzFV7vwMdYZoBF6f36jEWTL2Zdm2OeAVPE3eJIrpooEsqTvjzGDlwnlYMnkmtthhN2x30BEYc8Qx2PWUEzBs5zFojRFsItJGJKES/KWy51iLZaRVyERk7OQENW2iLm8iKVKrk8BQwK49e1upcWgnqmKCl+z2YnryzJEfu92tBWHKc8eDJDEAhROwS3r2FaKedRZNhxBgQ5Zuti2qdj0I/gGDEHfb4e3aFblOHzE2B13cuRhso4bAupPKrvAABtiZpjmoJbU0a/s/RXdUVA0L9FsicbSGmR9N+6SoefBevz2NbYb2R//tdkbZlmN4TwDjv/0SM5fV4t1XXkX17CkmfWk4pSwDs4Y2zQewvhLBZjIoKkaUvnP4Lqto1ALIldx2N/pVlMPJ9/feYiSWz1qIvC4V8BeUmDZTXXfL8yARaEOAzFobvSj+TklVOY45+zQccNwRRturX7gUPbp1N7HvVQ7VaYuCnCVT6N27lzXPYwSBP04C/M8+/gT/OPcyRHqNwLYEw/z+W8LJ/Hd3p9Hd40K/fA9KXDbT/hG2ZT374jJKyLNaQqin0qagdWxqdoQ0GUTU1OnAPfbH8COPw3MvjsW/rrzKcp0l41ydDOhTsPB62bdVf2SEeUzLybQCkSTC2iOaGmZLOIgYGbXqOpXDdmPdJlx5yMkvh720G9JkUN5eg+GlVlY2fBS6jdoJ/bbfCz133gf99j0ae55+Efa84FrsfulN2OeKG7HVxf+EY/AWWFrN9mMfVN/YSP8zyTK25tRxHFRbZ35Nvwv67e3tbrY/gb8TMv0J0qSqx+7AoJI8s8vSgtYQqtvDCFOq2OWUU9F7q635hpTZZDlj82LhtBkcGM0o3nwrgnEczZRG5R3ioPS4YEW9iSPj9+Zz4EgCt/IWEVDbHBz88gqSbpCDfKrpAidzR1pAmAu7U6FueYYjRouOMgTmBCUzRcA0awlYYFWcpPgkzxX4vBRMCa78MxKkAZqO+pBJpBPplyZedT3CQVlIVb6EEq7i6Jts8hBTUJgCbWYur4esVCqmoFjmAn2z0YU/36wQjmW8iDXXo/HrsWifPwNO1k98+XJ02VwuizBB7Db1kwlQ85DZxUYNQmX/FfCxLO2tAWgjDC2gkealicAWAklasEn8SRN0izw56J7nRGFVH2yx58HY55AD0b2qB6r6b4YDTj4X3fuS4WhrMqZf6BSok5EGY6hnOrl8X5oamLqVg2XWPIuua+7Dx3YdUFqA6gWz8O7jj2PZ5Emo6tkDA8dsb2LppJmmzF+iuoZaoyXklxTyXUl4/T5qKsCnY982sZTOvvM67H7Y/vC63Sb8s0SKuupG4yaqhULGRt3RJ9adKJWzrWZMm4YL/3klkn16Y/MTz4WjuBRtsRCaomlqNXa4HEmU+4CerCPpc+GENquxUeuj9kdhRPsLszBMj4yU2TBB+dinkhkntjzwBAw94HA89NxTeIx1IK2vQxXvIO3zGzZhDlzsc1oFrp6raKZhArEElyKXNMZcI3S08b5WahsBCiJhabJk4HWhGBqp2WqyPxSOGu25NRiBjdpxgJpydVsQdvZpD0d+SyyFpowdQU8efFW94c0vY3lSZpGftKeN9D+a0uxbnQBgFf1uy1KSdhNUfcbMsR4kabAqz8WhkMTc5hDaowJwD2Jt7Vg8bRLmTxyPeT+OQ0v1Ikp6rei+yUAMPehYeLtVEZw4MNI2E4q5JRFGINiAnGTMuGzKpdGCWkubSFFCVnyYFMFPeCzfeI9T4EOMpyQ/YrMRGD1mW0wbPw4/ffIpprz/AX549SUsmPgjFONfgeCCcqHMyKBC6OSDGQK0nQAjOzsFTQ4K+aWHeVXQ2nnQatgyqzwfkrmEA6fM5TUuprpTJBx2yl5PUBdTUeTMMKVzkca/mIACaEnFdvvEaHKQYhmDK6ux6IO3MPWpO7Di+88R5uAOtSj8A1BMSU/3zWtqNPZ4TeopVLSudc5dmADgIBNUsDXVmdZNmEVVvFEL2Up8uWaD9GAiByvbI6Zd/nX+mfjiw8/Q3hZFkFJ8mGDiyS81u2WJrcrEEWEZxFjlmhpm3vVerQWQt5WCexVSGxjRpQQ1ixfis/c+QqKlEfVLFuGnjz/E1DfepjRMqTfXjkqWN0IGWN3UZvY4LisuQgnfFasN4+m7HoGvvBgnXn0WyvpXGfCXxhTls4p+2lDXiBzWaVnHNonKw7qT9lV2mL1tr7jqUtSxD219/DnwFZaY9grGo2imUNBCfhYguGr9QSHz2r2oACVeF/Miaz77iLQ7MWuZAvlbu7GJsYr/OFgZEkqGH3Y4eo/aAf/+978xe/bM/zClyAspxjouKCqhUOAwzGYJQbyNgkmVNxddPHZ0JRPsV5CH/jKRaWKWefcwnRT7m4LpdfG70JfaiMaGhCRNkCskiYQnCUha07CYAleDguxRqohpfob9LtrSQEYO1r3VdzbS/076XdCnCupNZ1L+rDT9Z0jAKGxZ3BbGAkoa0YQsyTYCgwsLfxiPKa+9gaaVK7Hkp4n49P678eEDd2HKx2Mx+/2xaJj+kwFaLZpyiXNwIMlXPocJujxOA6zZrNnjKUo0AkJKnDwZYkcWyTtF+bc70lTLOWi69EFxZQ+mSck9GqSUn6b0w/Rt8ne3UW22vE1EkvgVDExxdXIp6WmBlnaXktlGOrxerUNvzdZQ56r65Su5h1KUp0UPStraY1Y3ZlKU1AiUulP1JLfKEBkK0QBuYzqRD3QMFYM2xfZX3IlBB52ATXY/EJudfxW8lJSdSKCY5dLcQKiVjIiSmuLuWHMd2bfL5AWE2oPweuTd4TXlUF7EM1XGLj43elKbCbPK6iNp/PDJR3jlvrvRt/8g3PDgvaisLMTTt14Ll9eD8r59ECVQBCgpKs98tQF9s8cuAUudysa2lRTblWkOpMSeYH1Om78YTlcedj/ldOx9/kXoO2IQVsycSk1LkjFMvcaYXntbyKzo9fi0tWMCz9z3KJb+uAD5OfmY9NkETP50HOoWLjbvDKTJjFhfgVYxCnvHCu1ODbBOxLxTA7r/iafw0YSp2PGwE9G1ShP7MRPVNZl2oo19IkiJWi6RYfaXZbNmouaTsZjz7L2Y/fTdqP7ibdgbqylkyOzF90vrIdBL66v0aq+GDOsrAru3DNsdfgoBN4VvvvzS1H1n0noDrZItr+oCO9sqzHqwk4kXUfIPs4+ujCbRqAV57I+yDCr+VDvzFqJ0nufMQZXHhgoeXjasj4eXqqwinzbHkmxvpsU+25aQ9qAJeLl5at9bJ/u45lHaUSJGwfv+bFjqjfTfn34X9HOTSW86nfZnTRB/hiRtavFObTBJ6UzhWCVZyQacQOOy+egzdAB2O/kc/O2kc+AtLUHfTUdgq932oNTkRvvcOcoE8lzsxPJ2SVJqaY8T3EEA02ThKruoMWfw0IpfqbuavG2NUnInqNjY+fMowaXjuZgy8Vu0L16AxT9NQqihAT6XGwunToYznTAbrWeo/ioonIosN09NDMsGL1E8wTRjVN9VGyqXgFUQk8fnRPq+JsjRINKdvQsoHXqoNXBgmRXDqYjxPFFqTJ5SGCUuahopApjD6TGbg3hdNgRn/Yj5zz2M+q8+pNS/AqGmFdpe2KwrWBrNUBJNIdLaxOKnUFJWZuYhsgNX6WpCt5ValcfnN257Amq5/Ukq7FPkRtc8p2Ecy6mChantVPbojoPOuQD7H3sSevbpj/2POArb7bUfNtl8GAGcTJDSrsovSgvkSJIPUzHKmgS6PH8e+lES7pXnN3U0r6YF5YMGoLB7CT5+/jl8+OgjWLZwCYbv/Xc4yQS18bwC0dmo1YVb283iNW1nX91Wh8Iexeg+vLfxd5/00Tf4+p2P8PPkiey8ltmuPRxAsLkNXqfTzFdI1/oj5CDwVbMfvPTa2xiw7a7os+m2cOfEUeWzo8KXgyJ3Bl5WosvrRITA+M0zj+Gdmy5HcsqXGFPhwyGDuqLHoh/x813XYN4nr7NdZSLMNUH/qnwes5FPhH3GY6NEzrroOmgY+mw9Bp99Nd646WriLdtrtJo8Qu1pwfRpmP/p23AtnIyy1mUoaG+AM0RNq63VMIaWUID1pUV8Vv/zuxzsV37TZ+rZxxdEU9DeVi0ZB1rTFJSYf7VYSkITq0chTCLs42pDmRBb+M5wWFqaxYA7srOR/hfS74J+0pXr5aDNWyU1/jnSSj5JJR6CtNuoj0yPnS/X4eLgzpjojHGKH8lEGIVdu6LXwE1RtUk/DgqZUTRpxkQ4iDI5lhpKEdlsv2fsxh15c3FwEZYpcVKSIYDIHt9CENJ7nVS5yzgoCrwOHHTEkTj30kvQle/ZpP9AnHrBOQRBOwIExYxNE6dJ1AQIkkaSZR4JjnZKuJLKFBIiRGlWQKrX6t2VXh820UbjZmBl+K5VjEik3Alke/gLjLlpdnMjggRns3F4koDdpDUUvIHPR5lf7VnqcHmQdGp3MTIsPpxT3h3uviNQuOUYeCpLUP/BB4itqEaEDLGJaSwLxNHeWMscUpsh4/SRsSiDxqxEUJbnVCASN4umHAopQY6mfBWZVciaA8hgBVX+kKRuMtRNRoxAnyFDCYguM79QWuhD7ZLF+P6TcUhQErfszRapbfwOSpGsN+14JZt634oKlBHwpHEtbQ+ZiVkHGac7l2ViPmSa6bPFFqjcZIiZEEWOXE+ZZTK9pdXL4aSm0JZiWnz3wccfgT1PPhB7n3wwjrroNJxz3ZXYTdsZMgOSquOhCJpbWuAl89AGJirXHyHNBbz1/vuoa2jFTocdZtpaAGnPcZAxamMYN0r9+UivXIRv/30VgpPex02Xno233hyLu+75N+68/VZ8+M5YPH7HNWj57B0soZbUo8AnPo42gm+E7ac+X+Vxsf9LC01j2I67YBq1lRVLl/P9GobSmFLYauRI7LbnnnA2LEfwwxdQ9/KD+OnBG/HxTZfho6vPx1dXn4NPrj0bn/7rPHxxw0UYf8cVmPfIrZj2+N34+eVHsfiDF7HokzdQ/90HaCVTCs+eDHfDShRSo/QYoNfqaeaB9S1Gq3ZIUAgLLVsET3srthi55S/jaSP9T6a1t+Hvgr4DDrfD4bSvj6QvUkf3OaRuEtjiclOkmErg8PkLkeLoNRttUwvItSssro/ASrCmxJmMUNWntM1/xgYuG3Ek1IIE0wpQtuxMilWjgBGS+CMEFj2jDi54Kue1PsUFxgTQUF+Ppx57goDhRlNjHd588SV4eM1BqTSlvKXJZJiQ2dlLCfO7g1qFAEarZRsCAUqzTJy/q3x56M0y+BxO9M4rNN/75RcZBpCtdk1id/H6kc975rY2ooZSWlMiZkBfjKS1zZL0RfKnTzLvfCGqKaFpJ6g0VXOK0CgavAl6bLcjbAUlCAdDsPlchunZ+dcejqGlvgk2R66JomjFVbHS1P/SVjShqCBmUukNx+IVw3xz0tTCFNyOdcX6iUda8f6zz+Llu27F8w/dicceuhc3XHQ+alcsxrYHHwp3SbnFNNQefFwRNqUxaAJT/up2grvHw7LxxfWRKNOOkonZsWz6z/jp00/gzPfAU1iI5tpGLJu7xHipqJM6mHfZzxfUriCjYXrUnuTS+cELb+HRq+/Gc7c9isf+dQ+WzF9kdjNT+yrscmtrCxRLv7C46A+7a0pTlLfM2y+/hAQl3SXTZ6F63nSzG5fA2EUtq7QgH75QLX58+BYUNy3Fw/ffjzPP+Af8+X4zh6KwyU5qVvvtdxDuvPYqrPx4LGpmTUOUaTdTaFnO8msdhYuapuo7kUihS7/BSJGxzZo9g2Ww+rHCN2+ySR888+zTeOvtsXj7zdfx2gvP4cVHH8YT/74d91x/Ja47/zRceNg+OHanUdhzSG9sU+bBALSiqG4eMj+NQ+unb2DZW09i5QuPYMlD92Pm/Tdg4h2XYtbbLxvvOeqv8NjTZGQOCkEuMmsnCshsVnz5Ps485nCM2Xa0MS9tpP/ZxDbMws9/0O+DPsmWq2Au60eSnBQfRhJfmtKpbPNpfq8aNBDdN9+GwM9zHBTbHXYsvF26YcrKOiTyKlDYd1M+HSdg2jk4qJ6y48YJcMadjSAhZBG4iLQxiLxipPK6CMgKpSxmk88OPpCgXui0I0GJZ+L336Fv3z447+orKDEeaCbOtt5xWytfBiztxHnF/Kekz7Tk564l7uZFVL8LCEZemxPd8wrQu6DInG+JRVHs9qI7pXkBofIg0mcppfZ8PjO/tQlBPi+7qsrq9vuojQBNzdYm0wLheCxBwGEeCGqxXA9byIncSBDVY1/ETw/ciq+vOg8NU6dh4DFnwlVcZTmKOAgksQjCrQG1lwlfoOiWAlKLNGEsQI5Rytfkt2WqypLcRqXei7SGQvMZReXF6DdwEHr26GZiqTc1NqGsqie6bjKQ9+tZK20xwp4E/ALWsaIvKpyC3GgV5162ZK2t0J0CvQDTKBnYHyOOOQFdDjwCQ445Hv232YJ5i7OencbLSSuyYy1BswjL43UaG/6kryfhoLOPx0lXnI1BI4bg9YefR4zagxirytZKwE/E4mbjGJVvVbl/nyTVypy3NSXcrqU+fPLALXjpojPxwsXn471bb8T3Y19F05LZmPTa84gum4ebb7kd+/x9f5Y1anmImeclxFBippCy5777YOgmlZg3cbxp2wAB1CvGYuzuluYoIcChBXpkJosWLuKZVW0hraeoqBDduvdArz6bYPDgYRg5cmvsuuvuOOiQw3DmWWfj2muvw7//fQ8ee+xxPP/Ci3jttdfx5htj8cbrr+D1l17CS08/hScfuA/33X4TLjrlePio/fbqXoEhFfkYVurCkGIftVEF3LNRy3OjZuIP6Bpvx2knHG3qYqOk/7+BMmtdjv67oL8hSEJxlNJNSzQJbZ7dEE2gmSCVpFRdNXgEem86zIQ10BjOKy9FdYwgpJWlZaXI33ILeAj4foKZOmMyHkHM2B55jtK3hku2j2oVpY1AmSIQeSmdSwJ2kl/1L/KjklK1sXGzo/fu0YvjLIN3X3wW077+Ft2qumPSR+NQP28R7Nrj1QzkHGMSkslBg9SszuV5xQAqI+APp7TbzZtn3t/CstSb+Dm8l+8IUSrXpzSOQkqsyv/iYCtiZCgWI8qg2OtD98ou5ns4HuA7kgbEEgIPakNy57TZnWai1+H3o8cxZ2D4Py7H4CNPQEY+8IVkcG5d11SqPJM0Id0OO0HPR9CXSesXIpORBqFJYg81E2kHVqVZh5iUuZt1ItOOx1uCLXfdA9vvvR/2O/BQHHHsSTjrossw+bMvWV9fENAt7w61h+zVPh6yr6dlSiNTszEPbq/XrKuIGc8e5o9t3X3YcPTbcks4qMX5yBxs8v+h1ClDUyEl5Qq2USQYNouTnEWabE5ixg+TsOnITdFrsz7w9c3DDkftwfRyMX/OHJg9AZjncEgrYtMopgakvZDVXutK0gqkNVx+5ZV49603CJiP4fKzTsOwMh/qJo3D54/chWcuOglzPnoXJx17IuvjAAPuawJGnXNReu6zSX8Ely+Fm4Bf6PKhwqs5FO0qRkBNkf3laBFaLrzsG4qjszrJg0shJHTI5h81IZM772plbcoi2UEebNodq7JrF/QfMMCYZ3bZZTfsf9BBOOakY1FaUoSSQVthu30OooRPzYa13UI4mN+eMLutxdpqUf3thzjjmKNRUlJmhION9D+dJGDnNHb8+A/6LwF9eXHIZaydA70mlEJ7lEcqigQHXDruNNvvydCgsVpPyTDIwS53Qu0tVenPQ5HDa0w/AlW598USQSOt+lxyPVxFCmAmpURAKlDT4qwCp9NoBUtbg9QyKL2zxFN+ng4nQSkaS2LBwoXYjKCSSYeRCgUItLLnpjkgc8whdVjvVTwemUFSZFpxArzcMEXaV7chHEYXgrjxquZ79XrlQVE4tT1iTThkykosN4NfXkgVBHKfdowicxLgy41OzdFAqTXICrGTyWlUKwfSOWwFFQTCnigZuRuqRu+AUF0dR7CAJ5dAQgZBbSXDfDm9lOTJuJJkMPL7V340UVjMurKRkRUVa+7BMjOI9Clmo4VkLh4O1p8J20AwkraToNYRZpsMHLU1Rmy/HSa++TqSzKOYl0jrGjTp7ZDpgoCUJiDJXdNNhiz7ixiSeQvrzuNzom7ubPz47FNY8tYrqPvhBxOqWiYu4o/Ja5QMPRoNw1tIDYoMOpGbwoJpMzH+zU9YHgcZQsx4beXnkfGxLbRfQjgQIoNIoaik2Gg6awLk3yIxZ5ly+vTti/0POBhXXnMNXnvzFbz59qu4/V9XY9/td8DuO4/GeeefY9KXiXFtpLKUlZSgtXolipn3Qmp/WuxUxL6Zwz4cJHMS89f+v/FAzMTH+T2yajF7WKQyimFJw1AETK3vEJNQutGY5sFSmDZtCh58+XUM/tv+CMKNFe0RLOc7lwQSaCe4q28t+PZjDCv34aAD96OW8dtmHVOr7CsazxvpvzdRGMqaD/6D/mtAn0d7PElVnxKKJGbCo84mc9jJbFGkCQhmf1uelTeaJEMFZcu32+BlFl0EKeMhwgsp3pCOUFJiEn4CXOful+B9SYJsDsFKJhuFC9akqrZoXBFkh28PsWMnzdu7VHZDvyFD4PR7UNa9O8q7dUck0ErJlenaXSinNC2rmPzoZTfWCl9J+5JkIwpyxo4vYK8jSOWTsSj6p2E2PO8xYO8wYNrEQSipW2CgMqhs3SmJu3k9rkiVbIF4OP6LxLc4TKbGTxvzLoagSWwBbDITh7aMNGaMzbdEXu/+xtSliW2PM4VyhZAgA1I4Y+M+yqxokAocin35KHB5kOFALyjUpiTmVR3E1mCmuue54WMZjbsqAVh7EBS4mDneq20ulzQH0GfnvTBsj71NOyltJSPNTQzayTRyZbqjdOug9OmgFKtzqjfdmEsNadpnn6K1tgYVPTdBcWVXLJ30E+Z+9T1crC/FR9JevaFwgJJuDMV5hWaR3GY7j0FLoA3hlhACDWG889TLGDBiCHoO6Efmzzpj3UTZtlo9XVpabOYk/gxpMxatts5K0wpKts022+CCCy/E408+iSeefAzdulcZYLVKvgbiabnCtja1GG3HR+brYRuqz8lVuNRnQwvbsCacMRPP8Ug7urPvbUgSIGueQmsXnn72OeT06AsvNYAVrc2IGGGKWlea2qPThvalS9A+6Qeccvwx1A79xly1JlJ60qK12bm8fmRmVQhrTfBbk9AbiNhX1a820gagnFxKhWum320xgkYnO8GfJHYSSYRSu2258tGXWp2LFkr8JiSBEIpvERhJGlY8lyyq5FCazaE6nMPBI7OEJM90jNIyx3Z5kTbL6DBvcGDVRmKU9KnyU/qRucgCLrdRpWX+10RWhCBV3qUSgfZ2lHUpRQUHcoCS4jbbjcGgvoPMBFep18k8yC+fwM485xHU3TIlwG6ANRVLcCDkookSqZw3xVhk0xegK9/mfkrNst+r8oztmf+UVrnHh0oyFJE2fdEcRGNDE4KBgDknt7k0B6zNoTDRdsNc5FqpbRoVwEw2dE18q8os9LbiAgWpTWjJv+IPaVcsU6c8XA4nyguKEJO2QU0nr7DYqlsdhqyB1hxNotWAKH+QCWvPWz/TUsNo713FL0p7CtBXE8mUXgWSer+yEGS60koqxSRYRsUMksmknWlKC5AJJp1KIBaKoffmI7HTwQdjzIEHoOuQPggH28ykuLIrgaCtscUwVruXZYq2Y4tRI3DuzZdj8923NYA8eo8dsOsh+yCqnceYrupHW0DKY8uvOR3+/qOS/q9JdUqNkn1I8eM1T+Fg22sj9N9L12l3o76+Ft9NnIhuwzZFrtuPCNNgVzKCDavUMFb2cMyYOB6FeTYMHz6C/WLDmlQcFFo++eRjvDt+IgbtfhBCKWk/6oM5iHLcZTIO5FMLaZjwCXYaNgh77LGnmVdZncRABPatza34/IvP8eIrL+O+R57AI48/hfff/RCzZ8+hZhYhg2c/saptnUlpWxvSZENA85OCiRiLvkuj2kh/nuy59jWGVRb9LuizbRScfL0pQgnIDBkOTgGJRNxIgqp5jEDWIT0I3ErNQhap+7yPHVWLWzQJJr979atkMmo6qJMdu8C7aoekRS1taKZU7nITnKV+S/U1L2QnNx1S77fMRtuMHoNuvXogv6gUe+13gBmQfSkN7bjtdvBJcrGlqYVoBye7kcq75eczXXmTUFpnOST5a8VtSzxq8ji/vdmAvnkR/4nZqDyEul/GgvBCe85WuH08x3fwu6RSLQpqIwMKhCzQ91E1tzFtm4vAyrLLEKNGcjEhK+L8r0lvibI6l7UGqOJTgiOyyAVRqr8AsDQv3zACMbk081dMadikwn/Km+6pD8VRTeAUf1c+Hcxbmc9pyqDBKVMRlSszKa3NuKUK6L36kzQfZPsEWfd25ptoaTZpUSiImlDYAn2+N9fhRb8ttsKKGTPx7bMP4+unH0cinMCA0Vsbhi23WDe1m+a6eqkWxm1SUVJjaTLyUkqZFYXwFvjQZ4vByqA6gsm/WXgXVd+QbV7gk63xDUOWGcXaLCRL6q+arNZWnxZoacMTD5YvXozLL7scs8m4CkeOxs+NCUr1st9TgGAOKbfA7fYgHqjG4i8/wqH77ItuPXqyP1ta3vqT1r84UVtTjfsfeZx1tQOKqFXFqG16CaLF4jpklBIKan7+EbYlc3DyiUeb8BOrezxJulffeP+DD3Ha5VfhsudeweMzV+Ll5hy83ubAY5MW4Lw7HsCpF16C77//gQzNY+plXcjMKZHmzJmDCeMn4Ntvx+Pbb3h8PQ7fjPuK6X2PBQsWME/q7Ru2Pf+vENtiVsfX/6DfbaVUKt2j4+t6kVbhantEI/awIRUWwsAiO5aW8cvTQWe8lNRLCLDqpAKLpoiiWcYpVceN+SRNySudilNjsCQEUTAWx2It6CFoyLZsAJ+qrAWRPPQhi7tez04vH3iBuEDQTnAVsGkCSwuYEibkg/JHgGM6cvGUxOvwukyIBxOrh/lYEWw3ppAmSp/KV3M0hJVhuV5yULGMlpS8qsMqC5W+PPg4wISsYQ70IOtAS/e1obdssSKXAJ/jz02NoMxlg49JyFwjLBMTM0XpRPqtt8iWnmYZvARcj9ttvECKfQUo6NAq5BYqG7920zJmKFMXOWgMa55Fq4stgBdp+OsW3beiPYrqIOuc9ZEtj/5XHSgUg+L+iLRqWSuLFfRMe9TmULWyYriYu5n3JKqGDUNJ9+4Ex6WmLIO23wH5FZXGFOFXWR0ugn6DYQDahi9OsG2LRxBn+8serl23kjFLMxSIyqavyfYUtT+zICw/z7zPyuVfQ6ojxcYJBIOoqa7DzGkz8NbY13HB+Wfj7wcdjq8WNmOfc66Gu+smCLJvKAxCIE7GzH4lx02B64z3X8aQ8nwcdujhrGMZyzYMqX21RuLxxx/D3IZ2DN717+yv0i5tKHTmopWCU5T16E4HsOzjt7HPmO0wauttEE/+2tFDaaQ4Jm+7615c+ugziAwbjT57nwb/iF3hGEDNpNcQRIePgXPXI1GzyTa46KEX8MxzLxlhSIH9fovUHSSwffHp59jngANx0a134Ikvf8DVL7+PS597G1c+/x6OP/8y3H7r7dTqtajydyFqI/0HCS9ylnb8+A/63Rol+BV0fP3zxIaWxNdZTlXXUP+QC2drTLZpq7NIupQd2MPGJiYbe7ICdum6tfMVwT8VNVsoalMIUVNY4W0JBgQhA8rs2GZSilKnkbX5T/HxBeYySyhyoQE+XtUKVnNe0muuNk1hlcjQzuu6Ra6MfAT+PGoVYig8KTt+YyRIaV+LjPgc8xYk4Gp/WVGEYNdKEFaJ9Ba5LlZ6vejmLTCSqUIILw20Gjuqh9pEKBiyNjQhxaIRw2zMPq8cfAGWX+lrfsGSxTQnkiUVTG0kz5kI68UC/S4lpagqLEVJntV0gkH5sttcdhOiwdJWyAgoIa8IENB5T+exKkBWkK+VvFZLhtDE+2TkywpyAnxtiO6mNNjIa5LIZCuuobYlrUDhn6VtaALTIi10AmZ89hGWzZ6FboMGaR8bfPn0Y2heutxInhV+bTMDtLe0wM46cfrcZKpy5WSfoCAgS728faQNqh/ISCiA0VxIXWMTtBK1srKSd3XuZRuetH7gjTfewuGHHGq2R9x3/8NwyqX/wrszFqDvgYfjwH9ejT6bjUSlx4MKb4ZHLuqoSS1si6GRGszPH76D1MwpuPaKy0zoaPnmbyjSPMqEb7/Bs6+8huF77Q9/WakJrhYm06lnO2phVqnPj/oJX6JLPIjjTzjGitGkDt5B6kvSTB566CE8+s1E2HY7Csluw5FhW+fkqD0U+VN7MLBf5FDbHrgVhu57KO55/U289tabBtCVxtrISY3ghx++x0UXXYTWkj5w7XsSmobsAM/2B6DHPkchUVGB7t264qQTTzLrbn5r0nwj/SZZ0tga6HdBn5LJ+pt3OAolzVvwo/8t6VUTSzGK+AJ5ZURHGxnA/NYIAdUCO45vM4xdBGOF1U1QyqJoAmeOwzK58JokfQFVDjUJAZrkQLkneplukVu2QaZDqTpFLiKpViC8Kic8zIfO5BpbNvu8SUM5MtoFO15+YbmZoFQsmNZQkODGFzI9mV8Ex+rneQ5FXgSWENAVp0X5F4CXUpvok1dkGIqiI2q3LU3k9imvNCaJKCX9thZrv4NwhOCdk0SUA7jJMCMre0pXwGfluxOZvJM5hsNmolZbSBb6883krSVlW9dbW1qNR43CLkuLkR1+BYFIuJwFfJVVoKoJ8BpqAI1keLreyvrWRimaVzDwwPuVtibntSm62R+XN7aSeSVZIy4yHoU2cBsGytspjccDESydMhk9hvfDkDE74cDzzkdpt75YPHEGKt1Os9lNMhVDONDO9zjgd/uMAKB3+VkXPoe1GEtMRd5F+i4zQTQaRWN9k1kM1qWLNof5a0FfGfrxxwn4Yd4i2AaPQtdDj8deV9+Cw6+8DcN22hNOlj1Bhl/sEaOzUwOMUfvMIMQeP/XDj1H71fu4619XY4ftd0KMwLmhyE7GqA3a/3Xd9XD2GICuW47B0tZWCi0xuKV5Gi3YjmjzSiz65AOcfuLRGDJ8xH8wHcX5H0/G8eTH41C8y8EI+Suxsj2AaCYOe4rjsnoxWquXI232iEghLxlBRZdKDPr7vrj9mRcxa+4ck5fVSW3ipGa+bMkiakUXoKWgCzY/8SIkPOUUoMJIUCBZ9vMkpH6ajFsuuwRbb7st+57WQVjPb6QNR0K23ySq5SVWk60HcYAarxD+8au8s038dUV4VIAq2c4FZpIulwaiJjiUMFXvlZTvJeCUeOSTTTDnIJfqmcOO5XRZoK9dm7SoRC8yoE8w8Dsd6FXgp6YgqZ5QxfTEQLT5iYJLZfFQpHcrbbELRYSUm6dIWZAkTtg3u1Bp2zlt+CEPmiz4yndfICR//G4E2jYO+OaYwjTofMZsnNLNn4d2DnCFwp3d0mgk5W4EB29+HpwEt2huAsG0Nfiag9oflxqLwigwT3qLOr7iW3sk5eq3udMiNaCux0MBo7XkFyjcNGXiTtKbrit6Y0V+ISqLChFh/S5riyLGuspK76pvAXu+02bca3VN71Yb6ZqYnMC9o9S8R+VT2qwdHXxfXFoY07agqQ8AAPMLSURBVHOzvAru1YPakYJ66R4b67GwohQzPvgasyZMxJLqGmh6oKQbtZIiv9GAEnGBfptxvXV43QbgXbnaizhNjdDSgAQElpbGsrM+ImR2zY2Nxhyk8BN6l5XHDU9i4tq2s3plDfptNZqgdRaqdtqbhehqInC2UlvTCl2ZDfVXasyUduMdVTfuE1QsnozHbr8R++2vxV0E/I5ybAhSlNI3Xn8NPy2Yj50POw4pmwd+Mt1itx2pnASa4qwV9snZ77yMoaV5OPDggztAdVUeTPnYv5958SXE+gyGr0s/+HlPWb4HLcuXYuHYF1E65UNUTHsfTW8+Bd/Keehd6kWQgpSr+zAEC8rw8uuvm/pfXdoXM9HObRdefCGWJXKw/7n/RI+ulShyxdGlwAssnYPAd5/itkvOwhZbjCBDtMydG2nD0++CPvFu/UGfZACDySSYliRHCf6SKBV0zHQQ/rPc9lKUEnOM+UBv9TtyqSLL/c+SuuXZIXDTxtwKIay8lVG6leOI9AeZGuRn7yIitVP1l/nI6oDWISAWuAuUdF7SpDyIVrQHsaxd+80qxYxhUhqsRXyHQhooMqWbwC5w06pRI4UasvIuCVnRCYMyVyWiWBkJGg2mT34RVhKQBfYzWxvZmZPoqzg9fIfb64cjn4xJbFCVQ2pWHnjV7qXWIC6l3PCSl191rCLWJ5lDkiirjRQ90Xaq3UlK2V4D+ipjlmS6ClE7Kc4vQFlBnjFZBWUOY53qLtWZlwBRQq1IGoA0IRbHlEthLLSuQKAvNtJx2hwCDB2auBaZ37xXQd1Uv9rAJsFzYrq5bi+G77E3+my9ldlfdsZ34yn55WDY5sNNvSlFEwO+rdVM1EbUUzraUgHg4hmrjhRPSVVlSsf3RskkI6yzosJC+DVfwfz+VST7svY6qK6pQ9jhNRPg8WAUQUrTNYpVH06YvQVWhKLGJJZP6bXE7TYhRQI1y7H58L4YtfUok1ZnsF1fUljo+rp6PPzw09hm7wPRbcAg+FhJsaRWwFMQcNkIrB7El89H8/df4rxzz0BFZdV/uGgqPEddbTVmr6xHaf/NoF5U4KEgEGkGJn+Gf+6/M5695Qa8eOsNuO7wvbHkvTewcslC1HOctVFm6T5qDKbPX44w+1pn0ib8cQpK/7z6KnwxfQn2Ou9KeCq7wZsTR98SClMNtVjx/hu47h8nUQPa3tKANlz1bKTV6HdBn3VfooG3fmRFZTQgYiTEDKVpqpuS7jiwRYJ42YV1zUXEEZD4eY82NReg6jZJ1XLFpDhPALYb6UGaQD4lqu26V2EUDy+/K62G5lbUBQIsoCV16U8k903FOK8NhhAVk2GHnd8SQE0ogjpKaisCQaqzITOIa/l7Igf4rIZm41qpWPSyK7jIEKQLKOcCZi12kg1/cXuL2TNXG6UnmVeFX9A+uk3RiMWwCEh9C6w4PWaSmNqLx++HM0RQVLwdpccOr8k3LRLLSkuqfdXN6q0gmVbeTZu4CbR8r8ja6JrNyswpfzLDaAPzQLAdUb63MUIWY5rCukf1qhAKqucmXtMGKda+tvzHQwHyJC2u/m6RnpXZTV42qnOBhKpZ8x8C/CVtAbanpVVpktlX3hXbHnIwBowYgV6DhqoqsXhFI8JRSe3aKpB5bG9lGzFxvVzv4Ev0p5qwDk3o6ptFiraqtP15friooW1IMP1PIoi2t6M9FII9Px9+9rU8jwslPjcqeGiP3ziZcJRlVtC+1kgM1exD4bQH/fY5HO+vCOH08y9HbU3NGk0gf4bUR1R3zz37JBoSGfTZZX8KGGEsZ392Uaiq9FHbcLpQkJPC7Pdfx3abDcauu+9OjeTXZh2RGPWK5csQynEir7yMY5XStsOBBeM+xG79u+HQww5DUUU5Cnnt0COOxN/GjMRHbzxnNmdRxNwuVb3Z15NoaGgygodIfVH96dabb8SbX3yLXc66FCjriYZgK6I5DiRbm/DzS4/hgsP3wn57/c2Et1Df20h/noxY+xvj4HdBn52zYL0bgQNXZgIlI3Vffu0yIUgKbyeImxCv7LyaXJRqTCEUBQSacvmxE/BN/s21NEE/ihxNWDod7I/qWAQEPlvq96JbUSEUNlizjhGFBDCAIxDj+/kO3SsJdjkBfzEBaUFrOxa0tSNIlV3v0SKoekppmpQVoClfzZQ+F7cGUE1pDUxbc7xJDijDCE3aFkMRgC0PtaPBbMACVLp85nsDwVgrMAVTZqGS7u1okBzZyTn4c/m+tmZr1XQumZDxwnB6VTKTlo+PCTg7k7nGgdzXK5/aFMGo1Qwwn4K4db6XP2KSNFnmtMttmJHqWcxSHjkVZDyV1CrqyXRkXvvP90hSzxjmYuXaIn2XNibTnOquiAzahL7Q4fFiCcExmqI2wTvlmloz62d889Ad+O7BB/DuA/fh26efRXFVN+R364IWgob2xo20t1FyD5K5Mk3NBxiy3urgdVWi8iFwUh167dQAU9Zkrraz/Ot9uy2PLm1g0zxjGhZ99DqaJn6OTO1SFOQmUFXk5nihUAAHIvFczGmLEvTj1MBiJnTG0P1PoBDRgsv/eYXRWA1zXk9SmefPnYMHH38MA/fYCzWOUvbXIOsG1FIt9qiFYkt/nor2eT/hgvPPQ15egVmHsCZqp6AkbTwn18lxKAGJgllDI8o6nAJkvpJnnGjkiGFomzEFtkibZWLNdSPOtqmvr/+lbFoz8MLzz+O+Z17F9qech0Gbb25iARVQa86lBvflC0/jwG23xMknnGjS/muZ9v9+EhZaYTzia63I3+11BEKLZa8HCUATlK71p+3Y5JEjQFAseJlJBMjERTOJmkeVWLnNI0DKvKKRLoAzyJ9DKTUW5SBSwCoNME1tWmUzdmV+FVboVjslDWVd37Uit45gnkPEVj70bu2SJbu1JiAFJKoISZUNlM4Uf19zAwEzQZw2z7SxIp15XrNKVLFhOqY0LRLiW1k1W/5tXV6FKq+fUh/LmkmiPqbgYAQMPlMb0bNiPjlkKJqwjiPBvNQ1NRoviggB0LiGEjhVMgrxRvOxStmJ+E55xOTxv1iE6bQ0G+nK58vuYW89IRBX2OoIy5VXVGAmP2W3L/M5zC5ZFT6nccmUaU3g3ZmkEWh+pV67KxkAt0gp693y+xYDL3U7UMV0nKwrVUIb60vb+GVNYOl0Av6iUhT22AR5VVW8nsSyxfOQX+Ayqn+CUrFI9ZqMJdi2bFe9QC/ihza3yebNzL2ImfOij4w13BrmM0m4/B7DkP9KkulIUTyPOvwQ7NS7K/yLZ2DZ+y9g7HWX4Pl/XoYlX32GPoU56JbvAbsbIglxa5bFloYnNw6nMxc7Hn0CPvpxJl5++SUDiOtDAlbttXvX7bch5i1F6VY7mAVsZR72c9aRdnjLtTmQCAXx7WvPYbeRm2P77XeAYgetjRS0MEGtMJGIwKvxaE/Dm1eEeQuXsD3SxntJE7KiJfPmwFNYZGJDaR5Ke/amyYRkypEmqbULX376Ca6+9Q4MOOIYdN9yWzPJ7XKq9WyY8Oar2LIsH5defD77GkcH63cjrT+xHmOZTHTNXJ30u8NkfRmvxr2kS9n0tbJTrl4U1U2QLo/Nxca3GwAWKCo4movSYyoj6T+GKMEqamzyGv8cQEaqiyCZS4ZB1VorUbP5M0BPJmCCcEn6JnCmmXZdmFIZB4ZixpMFKBUkiWZaYWoml9mRmwmagXgMNVTbjSmG94XZCUNkUAEygEYymrpIEp68QtjJDDKUirt7C4xXicxREscNLPNfuduHfIcbtdGgYUSNkvz5TmkGAjeZQlQgMZgWhSHOo/RNQK1VbHxqFTGmLX/nXKd2BSND5H21VNu1jsGCPYtURtm3dT1JbSLU3GxcH+XqmTULZe+XJKyVzB6PFrNJu8hF70IP8l25WB7QVnxJ1pSp5F9IScieL+m/hUCswGmd369brYlqGwrIqB1iajGWlW0Q75DyOrJBrKBk17UbRux9KLY+5FBsc8wJGLbbzhj/9lgk2DZ+F8Gf97U1tSLDvJrl/ZIc+ScNQG9TfYkE+Ma9lt+j7CPNLa2UmpPIK863nulUhg1NAqXCwnxcfc0VePihe/H8E4/g3Vdfwr3XXIaeaMen/74Rnz/8KJqbqsmp0uwfFE5YL4rIqhhMKfbdkooeGLj7Pnj8mRfQ1Nhg7Oh/lrQQ67NPP8YbH3+G0YedhMrScrgyMo9kCPgZ46mmkT/rm4+BxsW44IILOUasvRTWRKrb8rIKOAjMwaZ6M8/jyY2h6zYj8eFPs/EMtbPq5cuxdOEivPbyK3hq7Fvot/PucFLAUQ+PxVuoBTejoEBaQQ6mTpmM8y+7FP6R26P7mL9Tsk8R3DNoZn/+4dP3UdGwCLdcfRncXs9aNY+N9MfILKrLzW1Opx3sCGumv1g2soBHpgQBVCqXA5bALjCgAs++mUtFmJ2ekmQmlTDSXZQdQiaeunACS6gaLzculpKMeb9cMsk00uzKbkr6KuAvg1xpEnB8Xh/P8X4OphaCqLbg05xAMpmklhE3K2ll3mmk5NvItLX4qJbAV8NDk5uSTo1UzjS0u5Vs6QI+RezxcsDrhTnsvFpEJlDX67XEXc5DhWQ4QUru89vaEEnF0aSNyskkytxepsUSE8wr9F0gxj95MbnLClknlKgbW9BOSVex+u1kUDLTqBz890sjrcIzFpbvNESAjfC5aKDdhAsQ6Js8WVcNA1BMmaQBfQWokzFK17XwKsY6Ysmy6LwaKZ8hAirxw9yz6v0CfM3PyA3W0rBClOy1JF8rcW1aP6GbOx6QdC7GhhSZWjiMFtb7kJ33wMDt/yakoeaVRDvbKdjSwr7C/Di1T0COcfsUAzSagIrMtMyaDX6Kzcozq721jd8zZrN31e8vL/2LSKlrQlcLAeUe27NXLxx17PF4/d03cdSBe2HSa09hwrMPodiRgLyFncyn9pCQ5CsNK8g6KBu2OWasaMXLb4ylwCOT1B/Ps8w6jQ0NuPPOO1EwaAv023oM0tJQ2ZlMyAW+MZ7jRGvtckwZ+wIO2uvvGLGZwlivFQsMMyirKMcmZB6x2XNQ4qW2zXQKuvdHr4OOwC0vvYlDjzsR+x19PM6//X703v0gbLv7IZQqZBoFVk6cjMH5eRg4eCCWL1mCCy+4AI3FlRh6wLHIcHhrg56muAPzf56Cmi/exsmH7bfB1yr8Xydpf8TKVjLRtVbqfwHos/NxoMpjJC4TAYFeizukKtqJDcGaOfjg9svw/j23oWXpYgI073F7EMz1oJVjvSkm4JFpQctxKKlLdSR+CNy1WUd2wAiSbJT0ZNtVn0+SAcgmX+Zxk5fkoiFkLURaSXCXeUlpydMmTilUg1MwrHOSoCUICchytGqYlZhDxlTm96KkuAgxmRnIFOqpFWhfUn3Xswq6ponpoCTVXCfsBL56xI3rqE9mKDIshWDQfZKoxDAEBAUlpSaMcktrAM3t7agjeGtv1II8Mpi0FpdZJp4+boV6Zrn4NvNOxTAiELsJKFEyF0nZWpyjkMZiFrzFVI06gTZEV5x+E9XT5BeobhdT0opZnlIFrkY6ZzmM5lAr44s738T0tWZC5jd5qSgMQ4JHKBg27pZOhXwWtxLxuYyAiJ+FHj7Dt8vtMel1YuB2o2Fn/SxvC2B+UxOa6xuUuDHVyCNFK5vDBKkY28iEilbRWWYxEc3VqPW125kYn81jR1O4xdzzV5PAUYcVn8cK0qaFYTfeeiv22nknLB0/ASuma5tPbVhuM5PdirIZT+ew/wXhILCWDRqIdz78EO0mYukfk/ZNHbB1XnnpRcysqcNORxxrVvvWhqgFi/GJQbP+3RSiZn7+Pko4YE47/QzDqLIa05pItvqCwiIcc+QhWPndBwjULYWNfTYYzcDXcyD6HXUqKvY9Bl33Pw5bn3cF+u+8P4UoO4JMM1JfjZYfv8GR++9n5pAuu/wSzIrYMOq4C8mh3Bz7ITRwPLdWL8aK91/GVWeciIMOPcIEEdxIG47UMyisNlPQW6sN7zdBnx2n81D/U8T+ZyZx2wiwRqtMUf3I2DjYKZlT/W2aMQUtU75B47zpWDJjFr9PQuvXH6D2yzcQnD+d96bZYZQQwUo2cnZsLa6Vl4rxEOjow8IY/RaICFC1mXQBtQHF4ddWdVqqK+lag1WAKC8ep2zblBALZPbgfTk8bARleVZoktJuV0gEDgRHDgaWFqG0qIwDVAMnZeYF9GoFhytUaAWWs0FaBd8VbmpA/cTpKG+NwUlAl71ck1QKtmZML/ynweexu1BFqUrn2tqb0dTUyPIFzAYbOR65H1oALXArZx56uBR4jWdUWJOMwC8Xjc0tBPUoJX2ntWBNZVSlkHIIOIFAK7S3b35BEc9nUBeMoz4cN0xDf7+QvmYP/if3TbMoSxqVThlinnhdxdA9alLjWUQGGAmH4PH54BTjFbhY/9geSeSzbrvn5yPKvNWR2TQEY2QU7BNMQ3kMhsLGq0USvr+wwLwgEo8iTgah4srzSbUh6V/1Jc2PLYVmeVaxTfIK8tEe0b4EmjQ3mdsgZNrrdynHgH95eQV22XUXINiGurmz+KwNhS4bqvLYt3iXzGgpMn+VoaikBLNnzsL8BfNNf7Naet3ISRD9acpU3PPAw+gzZg8U9hmA1ohCknOssL+2aJtPDrDc2vmY/+VnOPqoozFw4MB1kqjVT/f8+99wwJgtMOW5pxBraUBaE+v8sxdUwTd4FPJHbIloQTHmNQcwKxREdUsjfnr1aRy+xw7YabddcOP1N+HLRSux9akXwV1Ubvpme8aHUGMdFr33LM49fD+cdOKJZjyqbTfShiSJajnNzcXNfxr0u/HQHrkdZ/4cSdJXGAGNH0XL9Lvl8+5A9eQpCFQ3omL4Vthku10wcMwOqOzTGzWUTlY+fheWv/Uc0mFtPiJwoazPAR2JKawx4KUEb8w7nQaLbPxadSgZWuYfuX3KLq1gbzm8V6CeQ7G+oMCPHmWl6JpfaDa8diQI7qF2tCxbhJXfj8fCt9/B0pdew4Knn8Pcpx7B9MfvwXPXXYdv3nqPzIIAREaUx/QkwWuLRE1mTm9tQn2KmsTCRfjstvsx8Z4nMPmOxzHnjc/QEqGknSP3UMWwYeal7TC/eZSINTEo0NPEWUtDHRIEDJcvDw5N5LLedZ+Tj+i9FZS4yyi9dWC+OepZsSvk209pWJKc4vBbNWL9LwAMdETwLCIwapJagL8KuFeRSdOczzFxWkQ+SYd84apbxTa0tkFgbzEX8k+zmXtQroy+AtiocaxqF35j+/kJQtL0asKaKGd/YL4lDEhilzaitQ/trc0mxLYvP8/kT+UUYzL9j3WuBVxitQmWVcw3RA2nurYaThfbtKjQeCN1yuifJuUnG0hNNnAxmN8nq7xlVV0oHZPRBZvhZr4VsVWkyfCwBgEFnhg1XTk0xNraEGhRMES10rplXHMAwWAAd959JwLOfAze9QAzEd8ciaKVErnMdYm0Dc5MCpPffgtD+nTDCSedRGaj+Ssrj79Fcu+VtnjDNddhpx5FGP/gbUgtnAU7699uS5s5tgj7UIDvbG9tRfvcmVj8zL34e98KXH7BOXjo/kfw+HvjsMUJ58JT2YP3iRk5kdPeiqXvvYhDttsCp590CvNCyGd/2Egbnjh+Z/TP7f/nQD+RSGhGxrE+oC8Ake93nGqgAEV74TrYeRp+no2WpQswfM9d0WWzbdFjxCjM/Gkm1dQUHPk+5BYVwd+tL3JcHj5LCYV5UGCoYDho0jGSPgenvouURwGEiWio65Q2NamrxULaoCRDoEs2NCK6cDFapk7CjHfHYtzTD+Hj+27Dx3fchIl33onZd/8bcx57EAvffBbVn72L5m+/RtukH1BPtXX655+idsECagAZSnVRFNqcqCAw14YD+Lm53nhLyMd+7mdfILJ0JSpLqRW0h7H0darJU2bASym8laBvJGDlmZ9aBOWgRmIkPQJooKXNhFNw+AsQke2L11WWGB9ZzgE9PUzQJHAEOFYaeVRTXV7OqhHgUjcn4FtrFwTSeon+V8yiVm28znpQIDTNW1hzJLzWAVTKjkxoLTEmSLRtiSZQx/rSZKCW7+fz6GzTF0DJph/hM3pW7nryCIlHo7CToRP11SBqfHO3JPEQ87u4XfGImJ68N3LTaAwnCFCaR7EhyXJHgy1CNbP3rNWuGXPNaCQCXiYZJmO1ArkBLcEgWlvbDLPz+6ixOfWcGGo2p3+MpKUpiF+KzGjixIm4+aYbcf6556K2ts4w03UhMQvlIUUhIpaIml3iqgMxKLS4ZDDTZ3mftrdktqmZZVd8rBtpDuDtsa/j/c8+x4h9D0HEX0zNLWY8rbzsm24JBnk+tM6djpopE3Dy8cegrKyCY8Bi4r9LzJxc/krKSnDvXbfj3L12RMM7L2HSI//GrNeexCJ+X/jac5j37L2Y9/jtCH/4Ii4/eA/cesstGDt2LO597iVsf+Ip6NZ3IBra29DO9FzxVlS/+yQOHNEf55/1D8PQrT2cN9JfRFLA10q/Cfo5jhzNXK5bb18LqYNHDehTUiMghWtWYsqjN2PuR69h5N/+jsqqnuywcVQOGWzsxDNffhLlQ0ejfOdDUbbVdkh58qG4PcbWTtUzGVbcevmj+yghSwq03mOI303kTOa4Zf4sTP/gXUx/42XMfPw+TL71aky46Z/44bZr8eXtN+GbRx/ArLfexJKvv0HDjJ/RunIR1VBKqtQCfH17I2+LzVGx6+7o+veDULn/Ueh6wimo2H0vdlg34sEwlrW2YGmgBc0xhQ9Omk1KvME4gj8vQGW3SrPzkwwS2gy++uvJSAaiJlyzurpllpE9PGx2EzPByZI5lOBCxvZu9+cjzbpS0XSfhutySsdNxGTZpvS7jQkJ/Bt4xCIh6eVQXHOFUe5cJar/prpGalgOStB+vjlr77fuEriKCTTzvVopXUuwl9eHnlO9U7EwErZW1upclsRkFUpDk+QyoSlSpkI7yxNDfvlZ4DWSOmti9ryfsWz+fOQ5c9Elj1pMUxvClBRNuAe2Y4x1ahgeGZeviJqOJnHJLASSirNkTfwzTTJLmXpUsgSZlOIWSTKvKqpEubfkV3lcJ+IDqjNJ9XW19XjyqadNsK/99tkXV11/Mx574RWMffNN1gFzwPf8ngDU1qr9ECjNxxVIMEqtKmnqoFwL8RQSmj0gJ0NpPNAGPzWvYoWO+O0x2kEZ5tOFRQsX4K4770aXoSPRZ/ROlO5D0AB1ymREOaHS74YjGcbP776GnUeNwD5778v6WkfA70QyBeUXFODyyy7Cy4/cgSsP2wO7V3jRv70aw2MNOGpQF9z1jyPxzpMP4oJ/nG1CJF91wx0YetBh6DVyG7SxT6aILkXsQMveewk79yjHZReca3Y9k5SviWgdxkS7kf5L6bdBP5XKT2fS6yXpa+yzixNYBCQ+dvYQmid9h8iSaVg84SssmfIjBxQzkomgfg7BMWqDb9Ag2PK1wXgalFuNfV0agAZ5imqykErmGyP9dSLZ6+MELi3rn/31V/j8wQcw9c2XsXz6FARCYeTkFcLVrSd8A4ehZMwu6HbAYeh6/FnoccaF6HbmBag87Xx0Of1CVJx6EUpPPBf5hxwH/74HIG/XfZG/ze5wjdgUGQ7e9voWLKhdboDU43Chqy8fXbx5iDYHCMBR5i+NtpYWK5RDnh9tK+rRtqwGEeavOcJ8MK+CUPlRN1MaTFOajTHfNZQoYwRPr7Y0VIgJaQ+8V/erjgTAkrJL+MXPout7jHihhVey49sVs4bajb4bYj2pThrq6+H2eY1HkHFbZTqmTZU4QVsSvkBdnjF1BHwBueY8xBAao0kD7spDZxIzknQZoOZgvLOoxWg9gNPtYb0wc0zbaARso8Vz56N2IjWm2dOxYsYsuHLtSNcuQ8PcmWZSX+GrbdpqMRQ1oF9cVgo3NalsFtUPHJRwXTwo95t3S3ORV1JC6w9cbvQo72qYhO5fV1IymkRdNH8hbrr5ehx28ME4+/Sz8MqHH8M2fCT2vPIWHHTFTXj49ffwwnPPmXvtBNc1aRJiCNq39quvP0c6kUZBRVdjUtRcRlef2/Rhtaa6rJhjW109unfviYqKynVyV5S2lGJ/uvue+zGntg3D9zkMgbQNbibo1ww/x0cyk4t8gmrT5K+BlYtxzjlnm9AUSQolf4b0nCbo+/bvj2OPPxa3UvN58slH8MTTj+OW2+/EkUceg4G8NmXyJFx2zTUYdtCB6LH1TmgPJBBn3rS4cvFbz6KfPY5/XXEZ8vLyjcARj8ZQU12N5UuXmw1atNGPNCzTrn+oBTfSn6Ffo+ZqlEhniggazvUBfbWjbPryM0c8AH/Pbuh9xGnI6zXYbIO3dP4iNM5fgM/uvhv1i+Zj4IEHI1ZfY9TjfI8fxQ5Kjhmb8bePy5yQJgBxgClipEDll7zxPQb02aHSSTsKNxuJqiOPRPejTkHf489Dn9MvQtczL0bJaeeh/OSzUX748Sjaax/4x2wL56ZbwDNwC7j7DIW9ojsBl1pElGymvhrJRXORWDQTUTKpVO1KI3VGCTS5UUroHIgKrqaImUai5SBRCGfZOiNNATjY6ZUnJIJoXLYUqUQG1SHLjVPSjrwlbCxHrsduQivPnTOT7DGIfGoJWlQjMDABDuTtxHRUl5Kbdc6dy3RtZIC52hoyzOtkdkZ6ksuexSyUJw3clsZmuAjGIJCuoMYhN0uZR/gPYYK24rOoLnVONvzOq2/X1vJ6VumLkYlheHhCJio7pWZl1KxfIDWxflLMYw41GZ+3EJHmOiye+RMirQHkEhhkh1cMpiTLn45G4PN7CYTliJIZGjs005QPk9pZk4nqsE4yW2VAG7qkYnF4CBg+TR6vNbdrooxZHDXt559x3DFH4eqrr8YPs+ehcvSOGH3OFRh91uXosc3OKBw+BhW77I8r7nwQjz70kAFeN7UCSagCKR0CfKX13vsf48svP0GO14buQzdjXbjJ2GPUDjMEZxm2WGd8LtbehHB9HbYeNQoFFG7WBfSV/jvUOJ559jn0p8bp7j0UEfbBVJpaojQF42nmQqixCdPefRUH7rMbRo/ZwUjs60Oq9+xG7drnWPMnCn2tyXnV99LFC3H+pf9E4ajt0XXn/Q1jVGgSxf2ZPvYplNXMwR3XXYOSsnJMmvgd7rjjLhx+7HHYh3W+36ln4MizLsLlV9+ICd99ZzRKeaBtpL+WfhP0c9KpErtWTq0PcXDG41TFE0zGFuOI9aF8p7/DN2JLpBw+VG67PVXiBjS21aN86HA0rVyAeN1yNPzwNQJzZ8GuAcHOkKSuKF/wRDpqBpxs9ibxLHG8C+qivK7vngGbwbfb3nBvNQbOYYOR260CmYI84w6pTUpSLc2IrViO+MxpCI4fh9aP30bTm8+j7oXHUP/0g6h95B4se/hOLH34Pix76H4suf8OLH7lBWQI+Irp3242JdH7MyachDyLvIoWSbBWJM5Miuck/RLIZCALNzWystMI83xdNGiATBNZsrN73X4TU3/OnHlkjjkEfQ96UGIr5ADqTwz1M8Pan1c7gokBSPJ1EfQVcE3eTd4EtSiCuyR9yxOE+VLe+C9NkGpvb4PX50I4zTqkRmHAin+y/TdrjQRLIWld52ROWTfozPB5fQj0cswaA0ne8n6SOS8m6ZLvV9iCXNm5ma9wmIyQn5rUjTbWw+a2wWm3IUTgbmxtMeDnIqPMcWhXNZaJ+TSv6MhQPCNbvkJsy6CRA638TEqzo3ZjbO6sj3UnC7BDgQBmUhOp2noMtjnnGow662pUjdyBZXOikYLHnOYmuIaOwtanno47n38JF1x4MebOnm3cEgVwZnEV6+Dd997BZReei+aaZpRvOQaFAwYZc2U9NTuFqZbbprUGJBdt8+YgE2rAVltvxTz8vnlDcw0trc146N57YS8vR79d90RIXnBkJjm5ilartrZRYs5g2kfvIp9a0+mnnWKeXR+BbXXSfJTaSIKMJrjbmptx7nkXIFpahd57HYOmYBr1WodB0WXRp2MRnT4V91GYyyNju+zyi7HPsafijvfGYX6X/vDteTSKDjweoa13xZfNcZx+zY248rob0FjfaMq7kdaHfrvNfxv0c2x5Ng6w9eo4fFRLrLVzUo6sj1RBNTFbuOXWaF28FHPff5XSUApDjzodJcO3RpiDsGnSeGSWTsfiHz5FJN6OXDtlCg4sDbQUJUeBvteA/q/JSIWU/tg1jaTuoOqYWbkEkYWzEJrxM6I/fofWd15HzVMPofrhe1Hz8P2oeeIx1L34FGpffw6NH72B1m+/QPvkyQgvnI9kXSMQpRTryUdZcTHV8a6w57uRIchHWoNGVfWx80sy1mRxYZdSFHTrSiDKwFmixULkc6qAiFw5nWYdgRYZyJav2P4K9eD0EbAKvATJKBqWN8Ge9sOV50cR3zO42I0ufh96+W1IcCAkqPEQaYgxlPRZm2U5ZAqsi3IjDeea2PwKa5BFSd5GZptEJJJGjE/U8VOwKA8qM8FLwFSY6TjzrobSU9aTv0UmBd5HBsGvLr5OK5ybWtuN/73CYwTTih/Ee8hcMywjnF70GD0Gw/62m9nnd+n8xUAX+ar3h3YsC5BZBMk01G6y+WoRn2EoehPfoUO505+0K7n6KRcmzDUZYZplrgk2oC7YyPO6sm4kc8zwEZtiq5Fbw1nRAz233RkJSssm1AfTCUbsJgxFE4HM22cz7HbOlZhY3YADTzodxx53HC696AL848yzcMQhR+LMk0/HkuZaFO64N/odcjJyqKW6WQH5ZHjy1GmhtJzSPgHpOJZ8/RlGDO6LUaO2IrP9bdOL6lHM5Zmnn8I3k3/GqAMIllV92X9CHL1J1r+dyp4myh1oW7kcC756HydRih4yeDg14/WT8tdGGn9ittffdAuWxHLR88CToK0xA/EwamMpLJ3wLeq/+QLXX/8vFJJJHXfKaXho7JfocfDpGHrGFSgcfQhClZsjXtADju59Ubbr3uh/5Kl4d+YSnH3uxWhvaeV4+X1muJHWTL+n3f0m6DsV7P0PDKK1UwZ5WuCjRToEGa2+tfsLULnVaDR89zV8lH6XUUKZTOk6tGgByrbeEaX7HI8KDqAQO3w8QcmRh57LcNAoro5Lqz470jbEbBp1P5qCjRJP25RxWPbY3Vj8wP2ovuc+VD/yb6x4ihI8Vd/myeMRXLEQiUATAS+KXL8XVUMGY+hOu2HEfgdhp5NOwhGXXopjr7gG/7j1Vlz2wD24/MGH8M/77kfPIUORJEOJtof4Sk105qCPvxAFVL/TDjsqRw4zK3jN2gBVHfNti+agsGc3jhbLFCDQUqx4xSvxUMovKig2mkEylxIhmcLcCRPx/tj3sHDaVDSvnIl0Qy2Cra2IUoLTQNeiMArJJla7IpGGElaUQ4WaXn1iLEmJORWnhE2VPKdjIKnRFRJDG9NHWGdiTiqHAtMJqbUdocpmLYizDv02B2/RffpU2Gv58Wsry6bmBnPdRrBThEkTUI+SeIqYpolpT3kFQc+J/qO3x9Ddd0XX7banpJ9v5hO0gXwmRNCnxJpfVGxMd9JmRKwxMlVN44rJdJhUdF5ZZd5NzBbmozkZwMpgvTEJiUmsC0lq1WKkM88+DY3fT8CKqd/B4RJDI4MlAwvGo/xmgz/XjaZADNGSrtjtzMsxaL+jMJ0M4bmvJuDtbybgmxlz4Bm6LbY+61/Y8uTzUNStGwqYVweZcg4UCdZygZWLbvu86WiaOw1nnnoGyrVV5O941Whyfv78eXjisYdRuekoDNlhd3jZYB4KQikJASyr06EghrmY8/G7GFjixfEnHMu+9efs+L9H6r9iQg8/9DDe/PJ7bHHiPxCm9s7KRJhljtZSkBv7Ki5mne69w7Y495Ir8OXKZvS/4Ho4ho9GkvXhyCEz9NhR4vOxzdmXKHPEi7qi36EnYk7ag/seety0u9p6I/1xYr/+zU71m6C/oUgAoHgvEnQp6EleM6aN3NJSFA4ZhqQ7D96KKmx+/OkYcMw/ULjL/uhy8AkopupHzEQrJfyofFbSstfbKAVkY+mvIqnN8phQvB5nOhfhJYsRnjcfLgJlfnkpyvsMRO9hI7DV7n/D3scfj8Mvugjn3n4HTr7ldpzG46I77sZ5N96Cc6+4CseffRb2PPQQ7Lbvvth8u63QvVcPFJaWw09A8mkLNwJSitK7+I02VddCre55+Wb+of/oUSjbdAAal9cQlOTPnoajZyV8fXqiOhgi2CYI0pT2gq2EyDTyfF50qaoyUn/ClkSCCozT70bzjG/w9lVn43mqxW/cTYnqvn9h3k0XY+r152P+v6/Fz7deg2l3XoSvbr8My6ZOgNPuNqthZWrJSsVCP02upmIxgr41warJby2QaopEzOpeMQkTGllgykMMwKAqG8qEl9Cagl++64KMaEybh8wLkvbllaJ4LWpXFweybLNhAnKc9SSzhswBSc13dHzypeyZQm1CIhmRnBaT4RDrIAeVZZUoyisyz4j0Lk3eqiw23i+Go20UlYOw5gHi1A5YbheZmhZyxcll/oi0L1fT3XbZHYfttiOmUOOLNimMNtuY7Vrit/YAFoOhOIFQmL2QzHyTbXfAaIL/Idc/hINvfRwH3/Uohp1+DrqM2g3dCkrgIOBqNbeYZZR5amYbgBqKK9SAr194EiOHDcK++x9oNI3fIgGs4ibdfdvtmL24GtsdchR8xSVw58RQSCEjk6YWLm2RTC+6dA7afvoa55x1Fiq7dDV1saFJ/UMuo6+88grufvEVDDrmNLS4CqjRxNm/vPBQK1/87is4er/dceHpx+PNN97EexOmo/KIs1Dr8qCFfa4wJ4l+sRpULP4e4clfItNUKz9UtIZZyS4/+u+7P17/biJmzJhl3I830rqT2kebSRED2jtOrZH+S0BfsdU1eP0c6z67ZRaQScBTXIzhZ12NrS64Eb33PRKZ7v2QdHg5+LUKM4Fc2Wh5JHMFTjmIRyME/YQxY2j/TIO6HaQCa8Nqgb4iy2+x51448+ZbcN6d/8blD9yLK++7FxdT4j+TKumRF1yEfY44BpttswO233Y0ttpsc5SUlSKXUjPRyOzOFeMAj1LNl506LomSQC0Gqgk1CcRJ2eo1QUmAUzgHTeZWstPa8r3Y5qSDULbFYIQJhCmt+t11FKL5PnbsKBpDUbNNpFxYjWDNsrnzvCyjDcR8DmQXemy/F0YccxZyPYUIRpKo2Gs/FPXuj9a5P6F1ynjkrFhBFa4NLbN+gLewgI3oRpIPG0aohld98BAjjFIKD8Q5WLUgTvb+XAdaFCvF5TD+3Pken/GcMDFz5EJnDifcbpdhcFpH4KBW5dTh9vBTURYprfE+AYCCo2mjmWB7u/H60c5d6laavJfZS5vcK7ie8sV/Jl+KgSSzksyG+XyvmzlW/CAt1IrnptEelxalO7WozwrBIIlbEqYYhdY36C8SiRrmYNZjyGbO964eI+j3SM8rHPeV116J4ayPqc8/TCYUhttBJsr08l3ME0FWfViL8aQF1VHL0zaRy1mvNQTeEPtsQ0LeRFEyUM1BaW/lCCLUSm3U3ryKpWTLYPJrzyK3dgmuuvJKFBQUsT+tXRpXXWn+48vPv8Drb76D4X/bD1VDN0N9awD1cmog01QYjIDGB+tr7kdvYOctRuCgQw7j2FKUyw1PWgn81Rdf4cb7HkXVvkfDvskQODOK9wMCfwSL33sHuwzqi1uuvICaaQtefu15+LcYBUd5lTF1+dOtaBn3Kha+9gQqV8zDFokGRD/l768+QLlPmwGxnxaVwj1wBF556x3TP1QPG2ndKZni6EjnNHX8XCP9l4C+FkxpKb9MAZKcfDY7vDwUU1v7uTrz/QjGIojz0Cwr4cLs6+llg8skrFHk11LwRMJoCAIdLc6yyOoV+t94e1BXlHYwYPjm2G2ffTBoi81Q3qUb/JTAFGVS0qpCEmjLQ21CHiOwi1nIP16TnprclL1bNSP7sZ0g76L6qvf58vKQpxW0mhBtbjJuigrylSB3ndPSgAXtrWQOKfTu0x+jzzkV2116BkZefAZKt9kS0QTvJU/xssx51Ag0OZ2heu6xucwKYUm/Stdmo5Rpz8eSb782niQ999wXNR+9jcDyFdj80puxw31vAWX5qJ0zA5ufdgWGnnwpnKVdqU4lUVJYZNzfxE0M8LMcwQClYTKtFdMm4Pmbr8DYe27GN4/ci6kvPo6fX30a08Y+hVnvPo/p77yMGe+/jlmfvI2Zn7yJ+V+8jflfvY85HJDzvvkE88d/gYUTvsLiSeOZ1kTUzJ6Ghnmz0bJoPhbPm4u6ZcutOQsyAYGATBryAXDyEOhrUlOk1m2TTz9vUn/QitV8XsshYOpqmtlXhFV5BhmNih1Af2oSBV5LmrkhtTeZPCVHSbom9ATrM49M10lGpPL/EdLWhd179sbtt14Hx4I5+OEFgrPiVVHiTyUt05L6qwLqMUtGi2mjBqmAegEKCO0E4XyHJKwU6qNyVwTakxm0xtKIwwMvBYmZY1/Ewo/fw1WXXYIdd9qZ71x74DORtNmGxibcccedSDj82OXQo9DGvlYXCqAtQcYoSZ4MUXNFK2f9jPSS2TjrzLPZT31mHGxYyph1DNOnTcU1t92MsjF7oGz4TnDFKJyzjnoUOrHgo1fRxxbGv6+5HAXU9hRhc3F9O/qO2QXlbOeu2tVszs8YkJPA648/jH/fdTtuvel6PHndlShdPg8ti2eSybHNWd8lPQdg1vz5FCTkLCFBbCOtC2m8U9CL5zpymztOrZF+D/T/2OhZAwmzpdaXUTrvQsmxQFIPQaDE40UXSsXlPkqWHLDaitBHaVJ+0AUel1nAU5nnJkjmGhum4usTmQ2AyUffw+PX2TMFJrjwG8G7qbEVgVDIbJyd4KDWptuaaJSXjZ5TjBeF4tVCIsXrcctEwDQlLTs54OzULBKxMBprlmPBrGn4+YcfMO3HSYiEggQWO8K1zYg0B807xSi0c5a29dPErsxLGaqzxUOHoHjIULRncqniW77wSjcmMxU7P/HQRODcpEdPeASWkAE8jkWfvYFwzQIMOOoUlG2+HWq//Qbh5hUoH7YlMmSMCkZQ2qcPVv7wLdpnz+W5EKVcOwd8R8wb1QaZm4BTJhBRmOWY+fFbmPfhG1j00WuY+uZzGP/iEwT/J/DDs4/gp+cexNSn78bUx+/A1CfuxLcP3Ypx99+ISQ/fjIkP3oRJD16PHx+4AeMfuAnj7rkOX9x1Db686yp8fMs/MfZfF2PZxAlmS8RcmZgMJIvZi/lYG9+7jZRO4CbTNuEb+F27cmk9gJvntHmKvhcUF+hB3iubtViEOqnlApqgpmWkfta/vIzkoy9pUKDvpxRa6S8y7dq5V6wLabAIhLcavTXuuu1fiPz4ESY+fS+c0Rbk5XnYV9kv2G5hvZ9tFKGUnUjJjs58UMjI92TQPc/PfuDg+VwEYjmo55GiBpXLPjjlmUexhJL4xRedh+NPPc2U47ecI5Qf9efXXn8N3/w4GcP3PQTeHpsgh9KMWZvC69omM8P68ySCqP78XRyx99+w9bZbG3PVhiZpgsuXUkO5/gagzzD023FP2FJBpNm+mnSf/uF7qGxdiQdvvAaVJcV8IoPFdbVId+kJV3E3Njo1S2q2obpqbL/dNijTVo2a96FGMnT4cOyx7ZaonzVDOjZaOMZdRYVw+NxoaWkz5sqN9EcoJ5Fry23r+LFGYg9aO7FjSlf/06TOK4vsxI8/xFf33YbvCSzTqNrNees5LPv4DSz88n3MVXC1H75E+4zvEZn3E1JL5sHRsALecBsK2Kl6FnhQKClbi34I2FKJBcwmmqZ5S/Z/So5kFm52UKkHqWjcxPfx8JyLAKywwh4yEo/fYwBeXjVpSvixQDvqli/DnOk/46cJ3+LLd97Ga089iYdvuwnXnXsOLjvueFx94om44fRT8a+TT8C499837482tiBIScymFVMk7Zgk+7gCXi0LtREMMggkg6gPNSHKzi0RkcUxG6doz1yFEqjweVHItIb07ofiggLE2RrpaAyLKW17S7vARmYx6+Vn0f/go1A6Ygv8eOs1+PnRW1E8antse92T8BZ1wfjrz0Bo/jTjO51LLcpEoxToElSkqUSiITKbKBkc64Ll1mIyhWtwUSp12yXBWRqYi3WlQwzNHGSGktK1FMkuUxvLYCMTVIwiW6AVue2NyAnUI6etFmhZiVxdo5ahoG95PMTcTPsLlFkvmnCWWauJGpbmeDSW9VvhCcSYosEQFJyuuKTEgFpnIvsy6ZCPmThFYsoSFDIUqaUNeCgs9CroSoGC0uRvgOlvkdKXxL/PgQfgoXvvosQ/HR/e+E+E5/xIbcQBr599y8U6JrMRKyKkk5FRG7W5Uer0Unuj9ipVjgXz+KjlOBJomjkdUx+8FpGJX+DGKy/DRZdcarQhrSxfO2VYDy4sXDAfD97/ALpsMhwj997bgKSfzLOMY6FAbc3yF3r8aJnK/MVDOOWUU9gH7RtcytdEcktzM6674WYsshWhz56Hk9ll2G9z4HBnsOCbz5CeNRm3XHk5+vbqjRhBWy3WxPa0+/Ko3ZIx2DQnpzGZMpFoRZ2ZXpIMNxRJojHKaxxHHo4JhYiOcCxYDHAjrQt1CAvxTCKmgE5rpbXqTpnMq7ZMZvBxTGjIb9kef4tMJti2Lz/1OMa9+TKCy+ajiQAVnDsNzdMnYfnUCVg6ZTzqJ3+Pxok/oHni98Zds3riV1g84UssnfQjmpfMRXt9NdzhAIIciMtnTkHPHr1w5FFHIT+/wEgCAjeZWeQ2+c5772HpimUoosSRS8BfvmgxFs6ciRkTJ2HSuPH49uNP8OX7H+CTd97FZ2++TRB/D9988CHG89z3n3yMSV99irk/TUE8EEf/8nJss+lwbLvNSCOh7Lzj9th6q62weMEiNLUH0Hu7LVDQtdIs2FFHt4igyzKrs6cpBUYIlpJ0u3rzqL7aKB3lMr92VPkLMbC4wmwgMpSSz+RvfkD1/GXILSjFJocejUBtDRa98iRcpYUYdOaFqBg4EgtefoQaxjKMOOFi2AiOzXMmI9ZYj3hjLQEwjNG77oyBgweZ+QcBp/zXZ/w8HRO/HGfqRu6RMYJHLEN5VVnmdwFQRnZZ5ZuMygCavqYlrWviV5O8BFj+Mhu15zhYOIEf61zSO8tj7FaUfh2FRVTnd0Ta7TOT6gInPWtJ6kB1KGIijkYo2acEbgRwRUJtWLwEs7/6gp0xhW332gGF3UpZBkrDzI2J7qj0SSnmW1K+z0EtyleI6eOnUAObitGjt8NB+x5o+ltnMPkzpL4+ePBQ7LTDDqiZNRdfvfo8Vi6bjcK8fJQVlsDl9aMpnkE+GWiey8ZD4Os24KjqiYZDaJ43HfPffB7V772Kwd0LcfutN+OIww4z5bEmqH8DyFgGzV08/thD+OjTb7DHmeejrN8gxOSVxvS9BEVNjmt/XmekBRNfehRnH3Modv/bHpSctep9w4Gk1iDIFHrt9Tfj+/ogBh16orUdJ+s4TIGkZho13/Ef4c4rLsEWo7Y23mV6u+Z6Jk+cjOlL6lA4bFO0R1LwkjH74+1onTsDozYbjsLCYlPOHyd8h7sefwHOTUfDUdwDBXKBDrYiRazYb/edzX7L2Un9jfTbJKbP9q+fO3fhtQ8++OBauf9ae8i89DxX30yf1zm4947JVfBPkBmEbK9TTjkVY8e+Aa/XZ15ojcvOg5Pfsz950djVOcCJDUa6M5OLdheBPY1oKIiBgwbj2muvRbduXY3Erzg8OgRqp55+Oj7+6ANzPpbrohqq9Kwdq3yU9mVblpdLEVVILYMfNHAQmlua8eKLLxqgYQ9DQWkZ7n30Eew+Zjs4DXAxE8yIAKy1tRVHHHoYPv3qG+x40ano/7ftjR1fgCmThUBQ+TcRL9kIsbg2UWd54gnUtzShlRpCujWACubNx7wEmtuQWL4Sk76bjLaGejgpLW3/wMtY+N7rmPnoXRhywoUYesrFmPf2i2ia/AUZCes0ScCpKAQzii7DN8OP1/6D0nYdLr3lOuy0y86IRsIGPLyUCl946nm88NBTGLzLHojxd5jMSvGL0uEY8x3hoNYCsigZV8zs25ohI6DGzmqwtCqZ5tQ4ag+jRKgrsZzGbVPVwvOS2m3kIr7+A7DrhZei1eEjk0mSsckEpxY3KZh47yGeD7FhFXMnj+3ap7gAK7/+Et8R5PyUqM+97SLkD6gy2wCKgUqyzj4foXakvRFKnX50K+6CJ255GK89/jIuuPhC3HrzTSavf1bSX50U50YB5N5562088PjjWLiEGk1hKaqGDoO/9wBUduuODDUOZ04SNt7XUl2D+fNmoWbebMRXrMDwTXri4CP2xwEHHISeVd2N+UjgZfrSWkg5d1HKnz9vHg6gxpHqNhT7X3K1mWNSPVtP6rsWJ7rw7dhnkbdsBp546GEUFRez/284jx15esnl9LY77sKz46diwCHHo3u3KviZy6XsJ+3LF2Pxyy/h+rOOwf7778fyyW3YelbmoM+/Hodz7nsSVfseg5TTZ/bs7eajEDL2FeQsnYNdth+FZCSO97+eCMfwUeiz+95oimbIzKnxTv8SXRoX4+4br2PHEoZsmDb9305yrmBnWUxm3afj1BpprT2wrq7OX1Ja/J4tN3cHS2X74yT7qkIPHHPMMfjoo48MCP1xYoOz0Y0EpwHDQa8PAarMLPLi0b6weXl5lB4KMW/eXKxcWU0phWDB53r37oWRo7ai9DbIfFfMc4XhLSgoRGFBgRnc48aNwxFHHkGwjBqpUmr+UUcfhTvvvMt4sSjuu/V6pknw/8dZZ+Lpx59Fn713xG7nn4oMKzuHAzohuz3BfXB+EZYuW4oZsxcgVF2PcLCFgN7M703ItIc4sG3w5nth83vQtbgMfbpWoWvXHnjpmafRyAEz5OjTsPDDd9Bjy9FoWLAYBd27on7uPAw94hiUb7EVvr7kH6iZ9BlG3/IYnJ58fHvRCXA74rj+njux6RabGS8nDRNNPj927yN4583PcNJt9yFa3gOxELUATY4S0FMZAhGBQhPSSbl2djA9SeAJMjKzDwOZgEwG2rFM4Y/jclukECBGkYhqf1qeIyOunfA1Cgb0x24XXIraVC5s5BDlPoK+uDZJbaZFWI2s4zYCvyZ69Z4irwsrPvkA8159CWUlebj4HoJcpRuxmLbJzDHtIRNOLBU3gK4QDDIXdS+oxGM3PID3X3wPV119Ja695ip5Llj9ZAORGI76WXNjE2ZOn4FPPvoM4yZMQHVzI6SHaPV0MpEmeEXM+oo+Pbpj0+GDse2222G33fZAeUU580wNS/W6DqTyajHk7bfchDsefR77X30TqgZtzjbQ/E/G7M8sRwR5kDVUL8Xnd9+Ch/91MbbfYUcKF789MfxHSRO3zz//Eu56+QNqnkfBXlKFKmo2odwk6msW4OcnnsTFh+yP08442YyXzvWusSfTzHHnXozlZFzllOLrKWxoc6FN8m1omT0RK2b8jIjTicIBm6I3BS8FZ4sm7Sgj45/+3MM4ZaetcfKJxzFtjb0N16b/m2m9Qb+9vb3U7XF+YbPZhq1rp12dNGjkFXPQQQdj/PjxRvreEKROIKlJn9lDC230qdC2ZlVqB5lJX75Xg1eufW63xzAHDchySvRdqrqgubkZTz31tPHiMTZbpq3v2u7t4ksuNt5COm8tfMrB4088gUvYob3dyrHNUfuhhRJsdGUtminhBdsCyM/Y0dbWSpU8jiJ/Ht9Vhr59+6IXpcNu3bqh/8ABqKLUlENQLPbloyi/APPnzsVB++2PZYEwCrv1RyzYBjvBPl5fi/CKxXAXlFACHgKbLw+Bn35EdOlC5HYtQ0HvoWibNInX7bj5wbuxSf9NCMqWXVXlvv+2u/D5p9/gpDseR6u/sqOMbHbZ3NX8BJqs9KkPmXHEMcw11qd1gXWs+8zVjnPmWtqo6KHGBrx38Unw9u6BPS68HLXxjAH9EhNR0Uo7S+0E/jqCpCT2JDUHbZ9Z8+5bWM6jsqoY/3zweoQLMgb0razwTwyV4KmJU/Na5r+brwz3X3Y7fvjoO9xzz10465yzNzjwZUl9R+VUrPnGxnosW7rM2LnD4TABPQmPz4tuPbuje9fupm8pvo4WR8nzSH1yXUn9K8y+dPThR+Dn+YvRa/RoxKlN+J0FRnOMMCnFMMrYElgxaxa2rCrBU488YBbeqf9vGLI8db6b8B0uueteDNv7KMQpLOTEgkjmOMyGPFOevg/HjR5lInDaHGt+t8bhJ59+in8+8w4KdzsErbluMsY03E6mL82dzDxG7VIby/jJ6IpYPrffj6XffICiRTPxxF03mwikYuQbad1ovUE/mA52cSRtEwh2Pf9shxJQKjiZwrtO/Wmqkcz/SuqsPmc/dS57ZAegPrP36i7FbdHA7kxidLJpyl4sM1IhNYOi4iJUVlSaCIH33XUfJeoEYgTEVIod2WOnyl+Gof0HYdiwYRgyeDCqqqpQXlmB/Lx8E6ZWdvD/JNlMcvHzTz/hgP32QrpLH+x69T1YBidqCKYFmpSmJJUbDaKppQHx9ihyORBsqRjcBKGGGZMQnDYBhRVFuP2R+9CzZzdjshGCa+Dd/q9b8c23E3HKXU8iScbRHAzwGvORkdlEFnxzK+vBqi/zm/npTJY93zJfadGR8mvMWfymWDutK5bjg0tORMVmm2KHs8/HymDceFsVuKxImVnS/drUpoZgKYpRE4tSi1g59jU0fvIhqnpX4qL7rkTEzzqlBK120t7KiY6wDi4JEXxe5r6y3Hzcfd5NWDhpDp5+7ikccthhfxnoZ0l5kCultRfv6kSJv8Mc9mdNTEpfWtWUSVMMY6mpq0VTYyOamtrQFmhDMBCkdpWAVpGHA+3Ye/99cckll/JJS/DZEKTN1hcsWMD6PJTtGEJJj358V4hX4kjkehBvacPhu4zGnXfcDIfbaRjhmkhlcTKt6+58AC/8tABlO+0JW0EprFX1Cg9OBhfXzA6ZJtuzV74HtRRmat9/HQ/fcBl23mWnv7w9/7fReoN+S6SllzvHOZXSR6EA8s+QQD8SjlLV3R2zKJlI6s6SOkUWYv5/kgaLDuW1M5kBSGanxVnZ3/KY0ESiXR4YfCaHYK8FZAlHLgqK8lFRWkrtodyYmvLy8+D1+fjdb6Q/c45HQWEBCnjNTw1AHkUyeWmuY/r0GTjsqIMRzvGg95g9KF2VI+4uQGFxCfxM0+HPR8idhyiPDMG0xJXBFsV5GPfAXZh87y3oPXww7nz438jze83AkhlMXku3XPEvfDd1Fk6/+yl4C0vQFgqhOZbm4LYjT9jPJtCKYm2NyEJCC6wEYKZ8aqNfsIRftDo3227mQ1E13aidOwsfX3ka+uy6C4YeewqaQnGUm0VZNpN+lvRInKBWQ2lWCkCEgz9O0Kh+5SU0jvsEPQb0xD/+fSnLTaYsKZl/2sPYrLLl/YognFa5KIl6wjbcdfb1aF7egDfeegM7/QUmjrVTp0L9Qird+pMpp0PCkfqjJZxofiUruKhPalJepkhtwCI33Q1JmpCeMnky3nvvA/ZzMm3WvZ39Wya2UFuQ2msUJ5x6EoYOHf679S0hR/ss3HY3gX/iDORtOQbeHn1gd+Ujyo4RpdaSZ08i3lqDhvFfwb1yIW455wzsve+exqyzkf4YCfTZTIspmPw50GcH65dKJ2bx0/5npQipq+3tQey6y65YtGiRkfSzaVlga751/F71PUsCHR261wBQx7nV6c/mL0tK8pck+D0r9XambH7ZT80kpmLVZPOrJfu5in6ZtAamkfQoCRvTBseuOr/8ymV2yu5uZdxONSfhy0cBwTtDnJ4y4yfkkMloBbCiJ+rhNFXfXIKA9jzNUXhkn5+fXjPgi7yFlLLnIrRyCYryytF300HIpfqsd+XacuEg6E+bOBm2wlJccOcziNi9lMziVKs1+Zpj3EpFUQK+VnnamN1Cl4Mgm0IrJUptrmLqQ4duVKwXAT/zpnUAmTTf4c5B/dTv8NENF6DPnn/H8MOPYX598NqoPeUKuAVe5ulfWreJgCUzT4zppwn6i559Gg1ff4bBIwfjlNsvQDBDMOmQM7QYKyomxnvJQ0x8fo/Di9yGOO4453pK12m8RU1hm81HEYT+3NzTf3eyxoH51uk3+xuZphjChiaNW7tNIRAsTVD/6f3qDmLE1iT/ur1XGrRiYn36yad48KWxWNAega1LL2TYj2PBCJI1NfBEm7Dz8H446egjMHKLLdn/o2a8baQ/RgL9WDy+yOv29e04tUayetEaiJU+gB9z/qznjsgC/XZcfOHFWLBwoXFtVGNKhdWkqJbwB4JB4+mhTmTFmGdH6yTVxBMdERv1nLnH6gzZT3V8dUUzEPRHSTV7LTs4fumwvzyb7cTZ36vuF0n9VDqrk/Ei4GldkZRPzEOSSEmuCBu5gYaIiSPP8+Zp2az5Ww6R5qXWa8zAUVlBQBOIKvSAM+2Gy+HmeyOGqaSZQlqTmAT9HCdBX6obH8mVbzqloGQiBDt/K7iczcbrCj0dl9lEzIJP811JgT8ZTZ9BQ/D3E89B2qVFbVqI5jYSutkInuCsEAzSDGTOMiaoXLvZNasmIuA3rzUulgqOxQrndeszk7ahIt+F6nGf4vWbLkVOeRn8XbrDW1AMl88Lh88FOxmVmI/8920sh4MagMPjYb05EHWSeVFrmvHic2j4fiIGjBmKY284jSUgUyGmqLoUTjluQF+mB61DyEGxtwChpc249ewb4PH78NQLT2D7TbcyE9R6ZiNtGLKGQ8c4UP/Njg99/wMkLVqTz80NdZg5YyaWL1+GhqZGgpQLRYXFGDBoAIYOH2bw4H8r4/6vIIE+8XKWx+Ud0nFqjdTRov9JbFiCfoag/+dVZnH5xoYmXHrppfIGMqaRjn7TATDyEpEaZwG1/igmm4GrcAvaaDvJT4/HbdTZCFVLc1/HIWlVYKKNQ2R6yZKe1/WCgnxjPpH7XyQcNozEXOc1kSTyLIPJZkxpigktX7HCmHaUR11XOnl+vwn6leatYgpugtkv3Z+MzEsA8ub5zSrg1pYWc68mjiVCW0xMMXwsbxijpmfixH2eV4LkIGIksVzLbVLfJWmnQS2BIC1p35g8YlSHI0Ek0iFmmb/JNGxpalBEeTEfmeqFySpiwsY60nUypCi1C7tD5hgyW4Gtyw8nwVcmN22E7SVIy8xkdtjyF8Dt8SKHmkgOGUJKUp8mMx0eEx44yHfYeL00rwD9Kosw7cMP8OqdtyKHRVUZ7Xy3mFbCTKjLS18eV6pfXqAGkqu0nDZkqLEYhtNUh2RzO4bvPhrHXHM6tYx2qxFJ8tqRiUcMXQt7bHCgrKAQNXOW4vazb0Zll3Lc+9yD2HrAFnAzbzJDbKT/nmRpEJo7y47VjvHIP0UbtQS4jfRnSXN4iUTic6fTvWvHqTVSBwT/JxEY1xv0xXmWL1uB8887nwAeJLfnAO+gLPBmpess6bcGbiAQNL8VQdEKpUAw5CO6LpCXeUReNfKq6JzEqvQyHeYkAocmNtdCa3w/AXrmrFlGSxHoGwZSWIDSklLDXMSEtNmHPBAETuq6Ck5WUVGBcDSClpZms4OX5jz9ZALyQlAelB91/CwZMxAZgPzVtLxfYRjSBOkUGYFiyqQJdsqLGGOcz1P/ICNx8i4yCw4Q7Tqle7W3biDUhngohijrKVeDR1Kx5HMyHvnWmxAU1CzkBaM9ZiW15+q83sN8mHP81KFhqfUAUDgEMjeBtA5tQ6ktIuP8tJNROH2FZBhOJJrqEape2sFwtAZbbWhDUhOecvpne6ouxFD5Fr6D9axzvDPN9G02li8ax4777oULbroMy9pr0RYL6U6zcjlK4FeIBnuOHR6bG+UE/XmTZuCWf1yH/gM3weMvPIVNew5jer9uS9M4v6LsbzFTfte/jjLrMFc6ff8V6dTqyW+kjfTfiDTXReb5qsPhPKzj1Bpprd2YHX+9QV+26/nzF+CSiy82ERFX95BZnYQzkuwFYgI7Aa58xSUB6FmBvA4/JWqBp4BU19ZWCMuEwqv6txq4/xZpNeniRYvQ2qbYH5L0UygtLTXunW5yUxuZl3ayEnMy+6Bq0pYgGCCTsJgVgdKYmQh0Mv8QgOW+KcYhxiApP0QtRlskShvx8VkLeJNGo1GQNDFMLSAL63cwiGgsYt5RWV5BkYmgHM+gLdCOttZWhJNhpMhkwsEwFL3TbXcir7TAbJgtz6KIQh9Q07E7fIZZpXLk+0wdQvFb+GkYiMCOdS4tx2gjzKPKl2V6ZkUv2Y2YhezwioKaThHYTR2keLBtk2wLmWWUjv7IBGTOUXC7ZExMh+3I9lN7pHgvFR2zNiCZw3bk+6p6dsHgUcPJbBxmC0kxNTESu5taCjUCE+uGTEfrHOqWrMQXr3yEbj26Yp/D9kde2gOfm+WTi64mODs0F8VokuuqYvR7tIqV7adDE5YSHtQ2mmdR/1KfknnL0hp/q7+IA1iMQ2XNMonVP7PEu6xHNtJG+gvJgH46+ZDD5jiz49Qaaa09m6A7iDg5a71An4Pr56k/4bLLLjdgooFlwNf8s+ztvxC/a0VsoMPGr2tS+ZSG3++n4EpJj0CoKJfG9EPGkOGnnlsTZQeeQEtp6ffqg/FXxGRkPpHvdZTMRADe1Nxs0vcTQLp3727MOwJIScWSWgUsypvMQIH2QIeb5ypJPksCVjEnLZYSyAcCAfMevU8LxYoKC805MQIt7lI+lb7CGFuMjcDK3wKp0vIyRMIRNDY2op3PaMtAY9LgM3q/6lVeQnIvFaCGeK98ySVZO5xuFJLxGPsP05PZRVVigJ51KbDXqk75mOs8a82UT7uUWeCm11COt7Euc/guaShkAuYZlkVtJR91E/+FGoVgURqD6icWiZHxsSwd79Zeq3lepu3ysqNaJjZFWW0PtrFtybwM4+FhzGEGXk2wPcOg9H7m3ZHku8hroogg3a7tC7W5tuZ3xIQE4A4zD9BZYDDmLB4qk8UM+J3tohXd+i2PKmlt8ooRAzH38brX4+N91jPWvUpH9zBNl9uEvJA7pzb40XyV2ksmQDEQq59n+ynLbw79Vjn4x4o1Z00FW2c7KtucF/2673b+3pnWPBY20v8NEuinM8mbKBhd0XFqjbTWXkIA2YOD5cP1mcjVIJs1czYeefgRAlrQDGSZKgRORpLkYM72XwFtkCAm8Ml2cMVml4+7Br+LaWnwCSwFyGIAgi1d61wMfRNESGITSGrgaWu3Xw+aX5MGpd4fJuhmJ451yAvGSIgc4Bq8WTdCrdLNKyB4MkntPytgVl6swb0W0vt53eSC37P3MnvmnLVHrZUXkepGeRYTcfJ9mpgNR8JGY4pqAxSBtMCagCspXI+pTiwTmjb91uSsxeyUpj7VHkUEfX0XIxAYK3SFZU+1QN28n4dyIWblIbDJ/dSUz5zjswT1KIUBs4qXmoV2AVMhJGEXsL00KSzvHhPrh+2j96QMM1PbGDsPSpgPbT+Z5y8wvudtETK9CDU83qe8Zc1Nekh5kyaSjPNcQt9TJoaQVncZRseiKtBeIBQhQ1QfkuYgn3c+zryZ59dwqP70js5HliQsqM3lBaXvJrInmYf6lABeWqwW+4nRqT9oJzcxEz8Zgo+aaDY0SD6FFNWf3+c3K8fz88nopIGQubhlonRZexNYmofSy2og1ib38vgy+WAeWLFW5v6DsvlW7/x1efSnf6uTzqtFf/nsKHvnOhDpp+m16hfmBI+1ZWMj/X8lgT5x9STi9pMdp9ZIa20+DojDCDgvrw/oa2Lh88+1V+b1pvOINNjUsQyAcvBakrEGaNpIZNYAcplwCTKbyJ4vc44GQ0tLq4nIqAEm6VaTs9kFMXpeaYqZWOq6w5iG9PyqPsvune28pCwYipGEeFg9XOYY+y+SoAaE3qV8a7BLilZeZHIRk9DzJjxDJ+pI5k+R0tOhepEEKiBX/tra2iztQOUkg1DZBHgqk0wUZiMRPhc34GqBterADPoOUr0KPPRcFvBE2bpZnXRdWo7AS/UaY9oWoyCTIOCaR3hkQUN5VmgLtYUW7eicvhvQ5/O6TyCmSeJiMnRJ0jJniSnLNZNPUX7XjEBHO4nT8Yz1GpaE53LJTPQrkat7eZ3Yr/5hZ5rarF4xhNSvZBdiNfAO9jNpB8yLDp2RNqX2FrNepcFYbSxNRWsYskKJKUvHdzFXy2degonVl1WP+lRZrYOvUF47PkUqS/ZQHal/6VMgrzbRkdUcTDRYfrc0CpmoyBx4XlqGmIXXq/Df/K7r1MJ0r+7RoWes9MQ4eIiB8F3qn2YVtvLAPytIYVYbsfKZo/ka3sI7leOOI0sqh3oSP60ime+ql2y510661jmtjfRXkUCfbbEL2/aLjlNrpLW2RjIZP91mczy0fqDvwROPP4GTTznZdDB1dn0alVcdT5+UpEwX03lJVLzHqN/q7OzAkrS1wEmdWAzB6uCy6Vv3auDou7HFdnRkdf4wpWFJxBq0silHohEDiEaqNSKg1VnbqDXIS8j4tjMNxWaXHVjmFV0XUGiQaIDJ9q50tTJSg13vE+k+vTfb+aXia1CkU/y9jv1dz+oQGORRWtZgjvBdDY2Nv2hAZp6AACawkhSdBQ4xIU30hsMRDnSrTlRfa6JsHkXK82+T6tLNZwTclnaWpdWfFfCp3FqQpnwpr8qnmK7MPZKUlU9JyEovFksY9zwrdpKXGVvHiloD6Um2qCG+lpQFGgGtfuur5ZWlPOmQfz8z8qtyqG7U9/LJ2NV+KoeS0nP6bVUdP9kGEjakdSmtLPiJxCDNhLWYCN+hdhKTUf2IxJDEPNQvjbDSwVBURzpvrplzuofp8l1W3zBFMH3OWodhM/kzfYDjILujmZi/2t76Li3EYgAaN9nxoj4upqFnVV6VT2Mmy3h0TunJnCmGqr5fQGYuU5nYgvKm9EpKSkx55Yln1fdvkeqnoyzmu+qCn/rKR7P1JzLfOn5nz3e+3nGH9dHRfuar+fZ/l4S3pN3Ypz8zJ9ZCa62neDJ6ucPmuml9QF+d7Yfvf8Crr71qJHTZ4cPhkFmlqx2rtB2hYqx0NvfoU4c6ogaWfPuNut8xEHRPdgBpwGoQCKwtaVeSDTu9Oj4Poz4zD1YsFEljlpQs0sAUSXrWwBRgyY5rpSFJzHIp1e+SklJTUzIriWlkbbYWyQzE7/wt5qOVthrw8vzhh6ngXzq5+c/6LjIDoOPQgJQZQJqEgKSpsQn1BHzNc5iBzvzJlKX3yvauhJVHKzkyGJZPaQgQjE197U27TqQ8qYhZjyvV0eqUHYjKn6RLAxYEFTEImWoUd0n5Vd3a2Q5qP7V1tv30vMBHZf6rSO/XO+XuK+1I3krZ86uT8iOTSllpqREs1AejCl7HYup+I0Ak4qZ91Cez5ciS6qG4sJACTa7pJ2Isul/zEqopAav6guY25NWlfta5Lqyjkzasz462Nd87mI3RaMUQeI/yKVI/UTnVTsq3+orGlrQsFVXn9Zw5OsaBPjtPRKuMOqwxZc2haV8FCV4Cd40F5UPl19gqKy9HZWWFWXEu05W0DDHwVdqK5kcopPGcMZPKBGYYi0JRS1izmFa2f5vPjj5sXbPyIQGRuVIOTT7XTCqDassqS7ZM1jOaI7MsCqvIqlvzraMOsscq0u+Or1Yyv0m6V3NK1g8+8FvZ/QtovUE/FovcSUnhgvWZyBWZRmODSYKx7PlWp1wF6tbg0WA0nZb3ZCcU1bnkY69PLf/WwJVnjTb71gCWJKxOLWlSh36b72QmClyle+IyHSSZppGiLOahhhUzyZptsvnJMhvDYNQBODDkfWNjh1FeVRarYxLEyGjUQfXbmBcIjtJENKlneSAFzDUBnphSVhvJdu7sAJPUVVhYZKQqtYYmaOXVEyFzbFNkQjIvC9zT5lODKRiwmKcGg4BE6Sot1ZHqTUOEJ1brwOqUVqfW+9dG5h5+SjJXefRbdbqmtFQWDWABgMBSgCKziTyOlN9sGbP3Z9PofE6goMni1dNfX1Ip1I+kmamPKG+yz3embD7U5mJIqhcTjK+8wvQl9TPly5io1BcJogJTncs+25n0vIBPz3Wem9Kd+qZndE6HzGACQCWjfqa7ViX567TVR/VsVruV+VL1bm0ORK2U541GoIP3iyGE5PHFdjMamhlLlseWAXteN666TFe/pX2ozyc0Rs3YssaLtDD1cSt4oLQj6z7lPztmlWaWlMfskTUhqW8qf3Z5XnHcWJqppZ3K/GsEBQlaPLKmXWkoOmfKyE9N+uu8l0xE4yWrjRhrAPu/+p/GgZ6XoGnmXfge1VUu+7EcP1asWGGcJbJ9Vg4Vekb3qR30Xe9Q6AntsyyVUX/WP7VHtk2y/dRqM4uynyKdz14TY+Ev1pG6QrbtLdL3jq+dyLTgGs6vC6036EfjoadcDvfxG2KFXLYjZL/rtR0/f7mWrQzz22Qre/wWqYo6JCJVqOnA1ndLolGa1rmsbdaSiDS5SIag7xwUFmOxGEn2mtW5LUakDq8BL+YjMJDGEomE+VzEaApiMDIf6ZrusQaNJXkp1r6AQu8y0p+YjQCInUq5E8ioIysfuq53iYHouvIvQGRGTGctKi5hR3ejvr7edFK5fwqwtACuPWAtaPIYm6+LmkbA1EOWVN9KQxtcrN6m2ftUjxooMm9pIMibSCajbPtYA1xeRNqRrGOwiiHxrMotwFeZrTbOkq6u+q32MqdIepfmbaRNdM6rdcuagXVdSM9pvYQ8qpSuyq28Zuc7ssmK8YuZq98I3CQEiGnLm0p1obJogl91nM1fti7WlrfO93WmX8rH8wLv/Lx8vstp+pneofdm6Zd7+WkAvgOQLJAiKLE86h8GqJlHHdKkxeDUL7P9x0pDta++RuGG96vMAkXVh8qYFcas/rlKk9Y5tbPmz7IODnqfrnUuowBUn2a88JrGmaWRW84UEup0TWNA11SXylNWU9G1LJkxq+fZDgJqI3h1HCKLiVgCk9I2DJCMxPRr82nNlUjQMhqDOS+BKWP2wdC79Lzuk6CmelDtiJlI88rjOXkHGo81MhTVtw5pU4YZkfkoLpIliFlaibQ11ZOZ3BeDMtfFeMh0HOx3WSbUcU593TgHUJC0ymHhH/8z7fRHQnGvTusN+pFY8B2307vP+kr6qiB2c9PpLDBXX7Y4oPU9+y1LGlQWQJvesfYsGjIV1kHW106/s9+NypX9bp3Xc+Yw59cu+Vp5WPWp7FrSUUcHXe1QvtVoGiRGOpTmQSCX95JASOBs5gQ4CMw1SsU6p2uaX5C0rs5uMZoODYaHNAsNFJ2XNC9zivKhzizA5UNmcxh1WNWDtAWzeKyj2Oq8UsXF3BS5UZ1fN1pagjWgioqKUFZWSikxZMqh/IgEitIqNLeizq+q0G99qv00JyLmp++d20MgIFOH+c5r2esaiDLraHB0vl+kAa82cXCApcgwOz+3NuIdJo8y42XvkqeTGJaYk4CLiaC5pZUf2XaywN5M3HIwGuDkMz4OcJn5pCXovjWRzA/Kj0CsM2XzqbrsDGY8aUyAlvZkmTZM/ZP0DrneysSlIkp6Vhr6rrIIoCq7VJrrSlOgmdVus0KG+c6yZoFZfaCkpNi0uRwOWlvbzHNZ5qX3i7Grf+l+vY+nzXWjaXeAv8hc46dpS2Wqg7LfpQ1IOlYrGCCkRG/WPrCNdZi7+J/VjtlPS3vKmmuVloBa3zUPltXAlTdTZlNuiykpH9bvbHl0XxYvVH+rGFP2ncpb57yLfnVdn6aUFunezverrVadY/vqs+OyxYA7NLCOQ0BvGAJBXwzYgD1x0GgtPMx9bFcxAvVP9QnL8cKOIUMH4zCzy5qVvz9CAv1kMrqbw+H5c6DPQTGOhdl+fUBflTF37ny0sdOpE6qRZA93e6xJRnVecUrttCP7oRpMUrNsgOUVpVYz/MGC/2FS8qwFvaZTO6+RVu84v/rNrxYDsc7/cvyuLVKkjq4JP6sjq9NaGoe0C2vOQwNKkqpZmcvMRqJhA/jaMEamJDEWDfDm5hZUV6+gNtBkBrAkmi5dqshU2owkqHAYAouO13LwWYPV2N3ZFmIoSssyw3VI7bxPk3liCGI28pJRtakzq1Nr/kLPC+CVN1Nq/tbuThqoKpOkHYFvtuNboNdR+YbUzXMMU5HqrbO1tXUmPQ0OSX7qHyb9TvVuQIOAqoGjNDV5r7bMDhjlSXeLyYqx6n69U2XTHXpG52Quk8alWDBZbU2UBRCVVUxULpYyJ0hbUn1n8690VC7Vj861sb6NxNkxuF0c9GLcyrulgVp51G+9K2u3ljeNmIrSUDEFaNZEar6R5qV9qSyqU7WTtATVjdIxY4l5U11IclV9tbS0oK2t3aSpMsi2r5pWWaz2s5m2VlmyZe5M2XoUWW1mfZp6I+AqHWktBvzZxqoNq32seun8vKhz22W/WrfoP57gSbEZ/f/LDSTlOasJiGEIeHXZnGeTCvxVRtPfWD+6z9xr+g0/WW59F8NQOXVY/cliGtl86hkmadLVuc6HyHyaF1u/O5OuZQVCUxaThrmi//6DVBed05XgtN/+++HNsWPNOLTSWTdSWmI20Wh8ZzL7LztOr5FW1epqxAr5hqrH6D8L+qoXp8ONs885B8+98AIqyspMh1MFyGanQiZjYeSwozqdPjg95IZ8JhZKoG+/AXj0sQdRXFJkOvf/BVKjmQGhfxn+Z0DA6tg6qfrSd+NVZM7ogvVNn0YVZodTZ1HnkeSnupO0J8kvRFAT82gnAMgUlZ0g12GZAnKMzVOT1UzNuMfKlptNVxqBzF7SIOrqag34aDJeC6kswMiaxuLMowVeIg1CkSR7uWgKUCUdKW96q8BDwCzJx5/vJ+gWoWtVldF+VixfYVYxS8qtr6s39aO1GjEzucr64HMC4ILCQmOOqieTMOYolWdV1Zh7pVKrHgwTZR61v8GKFSuZZwvopEUVU9NRPgIsj1xklU9pPxJYBJDNTc3mXuVDUrLAVOeVB6MB8X0quxiD6l3aQoAM2WhcJOVDh0hpCCRNyI1Og5t3mPr+pT90kPWcVSidb6e2qPoXoxaj0QS6GEwWmA14kbLaoe4TqWzKq5iw2kCrzuWFpF6lfJq3qG75avUxA/CGeUkoyIbKtoBW9+h6ltHoOeWjM5BKmMtqRtmy6zMLyibtjjxny6vr2XuUf/WhrAaSvSbhQW2oJ/RbAK45CcssZN0nrU2WBn41aUkTUjrqA1ZaVh7Na3UPv+s+1X9W29ChBMS4Raoz8w6eFwPJ3mMdFoNRgkpS55S+SJ/Z72sjCWOHHnoonnrqKeb1j0UatfoL0slEZnuv1zu+4/QayarlNdD6gr5yoI7yyp334os334U2wwhH44gQHAIsnBb3aOecMCsqGqdka7YkTKKNGNG7d198+OG76N6zOxvpz9m3/i9RdrBkPw2Qmu8aaFaHtDoFDwIih7G5ZlH2Ux0s+z1LgiB1euuXpBh1agPwZC5iHFmpSef0KQDRO2VyULwl+eBLKtZ5dWrrM0wpvtYwJg1WaRocegY4NCgFIjJ7zV+wwAwygY3udRFIpelIw1Hf0n3yKtFzKltzU6PJqgAuu6DJrAug6qwJY59fPu9u442l+ZBx474mwwoY4P5lopcJSBXXdpoDBw4w0ntNTY2ZC1IQPgGomGTWHVceV1LNBe7KgxhU1j1STKKhocGqO9aJ8iSg13Ut2hKpHowZS1XPe8TIxDCsOR7LW2tNlAUtlS/LVESrA0X2t+pKdSbQV4pyBZYZT/3B0lAoiLGfKI692ll1bvWZXCPFlxSXmmvaZU79SaTrq78ve06Hvmt+ROUxQgL7h9pbR/YeaUNi2po8Vd9S+yd0D8tuPI463tWZjPbG1yrPCl1iMRj1c/VX9SQrD2prL4WB7PqS7HuzlGVk+lR9r26uE+l+9Q+Vw5TNOtlxzQJ1vV+Ar7UO0uhkqRBpfMg0K+cMCTv6rXdk60B9TlqJ+c3zcs0+7rhj8cADDzLPf8xrUmUgs2qLZ5I7+F3+nztOr5HW3KNIzMh6gr4OVtK3k5FZvAwpDgJxbdOwLGiMkkqIHV7eNbFwAtGGesR4/atIKz5rWI4Xx76J3r16bAT9/8+kjt6ZrN9kHPrUP36aY41dybr319QxYMhMsp1fkpUAh0PItLfYks4vX7EcrdQ4BJSSzsU0li5damkWlNY0oGTS8BNoBUY//fSTkfRlutHzZhEf05VU2K9fP2qOxSb96upq8/y8efOMBmTs6fxTzjTAu3WtMh48mkDVpLnSlsQoM5bMjzJbaXJP7y0pLTGuiNpcXyCUnSMRCegE6vJSKSsvZdpaoyBN18F7cg0QyKtEg1/agcWY/MYeXE0tREBlgKYTUJn6EhAxDTE81ZscCzq3k2Hyqnf+kwYkDUeHSGWXO7C0Or1TK4VVTjE1Sf1KW4fSM2ZWaujSdsRkli1bhhYy3Ky78+okZqjnVAcCXNmrdWtbW8C0nSibz875FdMRCfCJo+YZSd26J1t2fbfs43ZLYmfdWO+T2UpaiwWiKnPnZ9SoYgTmf35Y6VgTrNJCxFgNILNeO+cpS3qnn8KCyaOVrKFf6onfpQVoFbb6ke6zhC4YwaeJjF9l75yyZQIis+C7s4xGjEyOIQcedCDOO/f8Pwz6yifTXBFORnYucBfM7zi9RvrPUnYQK2G9JX1Ty199DyyvUctap21syEAYqaUrkcPKMDsxseFymttgz/Ph6cUz8XTtIrzwxlvo0a2rkSg30v8+Wn2AZX/rU2NLvyS9iAFotBl1W/2pY7BpkEpyMpoLn5HKLpOMgFLAntVuJF3KtNSjR3czyGWSWbxosTGBLV682NjeCyh1y89c6TY1NfGavLMszUWgrKB2Ag6layR9YyqSpG4NWOWltoYSO9+ZBT4NQpk6BCrl5eUoLSs1pjWZrQSK2fsk3Wmf2YL8QlR16WKAWPMuOsSYVAcCEZHALa8gn2XpaQBSwCcznPIsLcLUEwFF0r+0CQG9censYEQCxprqGiPhyxVZphVT2SSVTYAukhZSUVmOPH+eYWRiXnW19UZzE8MVo7E0KGsSUqCpplF5VceqbwGhzstc2MpjTYwiK8WrLixPGMsDRnlR+2RJ5zTxrEJozkb9QOdUH1b9WPt2CGRVVzrEWFUnMsOp3Hq/tC8tOlOejRmU5bLMm1b9dib1BZmdFApGjEVMMdv/rHQ0t+M2YK96zprPVEqtz9C8V0tri+mja0pffUhlkklOD+m3AiYedPBBOProY/4w6Ks+WJ2z2T93pTBQ3XF6jfSfLdFBGwT0Wfj05+OBmjr12A6Apxq3aDnSdY2m42gjEmnKHH1wFpbg7knj8HU6hOfHvoXi8hIzaDbS/2VS51jVTQWUnT+zpN8Wk+h83npWg1XeOiLdp0GoT+vezgMyzcGWdbnVxHrCeCYpHWkjOq/rAhOBoUBL5+Qeu3LlCjIKeVtZa0VcboVK8Brgi0atmEky9yxbvozvtxkpPWvC0LvEMKS1CGAbGxtMupo/MeVifgUqAqsySt6+PD8a6hvMewT+muAVaKj8ZaVlZtN9MQxp1aa8LKauCeDqyUxUH6auVAcsiwBSpN9iTpJYdV3Ap0NzJdICBMyqC4GdtAM5CUirqiYj0bNiNHpWDE/zPiqD8iBNSaS0ZAYR0KnuNf6lhUmTU9mVF7VIiMCudQYqs+pJ3lRicMq/8pXNe2cyDIZMSe0kbU3CgMxmsi6YCW7WndpMpkQxlDYyW5mIrDr4dVqdSVqBZb6xDt0rkO/du9cvJjq1nw5dF4MxIVPYjkpWJh/R6m9Q2YyrNpmJ8RSj4KC+duppp+Coo/446MsZhu+f2J4b2L0op8ji3muhNZY2k2kpTKXyvmV+h6jh/hSpp7HS0598iwzVyRxWnmoh09iC5Io6aB9XbbahFWwC/UxTKxxFJbjxhy8wN53Ao2NfR16PSjbcRkl/I/1FZHo//yMYZWl1EDASNH+aAZz9QjL2XH6abSP5p2c06HmFn5ZdWSQNJQueAgap+kbS5/1ZsDBaC8FJazqkZcj0IqCR2Ub2DknkkuQkbcpbR/MnYjTZdQgGOJiGGFKaoBMjI5CkKe3HmmuxzCGaDxGgmvs73ispWyApsNQ79C4L3Fh25lMMR0EFedloRPJj18S1GIAFiEnDnAT2st0LkMW4VAatQVFdaKN1gbKYi0I3KEy5cEXvk2efJqRVu6pHgaHmSJSOVvcqJIlMcCp7fUODKZOpWWZQ71e+s2CsupX7q+rEkvZXrRLX9SzT0T1ifMYcx/ZVfpVGVhjQfaLOnzqv9MwaFh4y6ymPxmmC71VdKm9qM70jm5Yya2k5Vr/SM5pnEIPLps8feonxrjvn3H/gwAMO/hOg71EZXuN7D+N7OhJeM5n6W50aG0PdCgudX1EF7PunQZ8FyYmTM4/7ARk2rLx00gFWyFxr28SUmAILqo6lCk/UNcBWVIxrvv4ADewYD77yPLwlBSZ2+0b6r6Hs4DGddSP9YcrWW8cY7vjeqS751abBzq+/DPgOkmRq/lT/v5po70zZZ6xPpfELe9F/PC1mIQaiDKg9Be4CeY1jmbqya0c096FPaSYCPaOhSFPRdU226xpBSKCmSWoBm+7XArwIQV7Xs+7DmuCVFC6pX2QxSouZ6LvS0ISl4vdUVVUZ6d1yd80YxqU8CgwljcuDSiYVMYauXbuafC9butQwI5mytN5F8Z0UKkNzJEsWLzFMQxK8mI+A04QEoTYiCV/5UB4FwgJ5MQqZ+FRzmgBX+lqPYuz8Tpcpp/Ij0nNqD5XDAnsXf1tgbdU9K5z/xDgVQVjpZN1n10Z6zoq4ak326neW9O5LLrsEe+6xZwforz2d1akD9F9iPR7ZcWqttMZU2bgDWQmfsXxd1WH+DKkR2+qb8OoNt6GxphZpqnAZudO1Ua1iA2jWXeKDBw5EWcDGcCsyuS58Xb0EI/fZCw8+9CAbQvdZdr+N9NeTBmDWHryR/juQAGHtA98CFwFQ598WWV+t34aRZA/9mYudzVqrkwVqYhpGC+Ehs4Xs4EZjoOYgyV1ahBiBGIBMTHLxlWeVmIgkXgF7INAOxdrSwjeZbGTCELgpHcOEdEjz4PH/2rsKACuqtv3cvne76G4FRBSkVGzUDwUVuwsbu1uxW6xPFDBQBESwUBGDsGmVlm62d+/d2/d/n3fuwAIL7C746a/zLMPMnTxz5pznjfOec4w4/Ji+NTV+EjUJOC4CwxgF1HDNkbwpQBj5ww53prVCq4oht2zH0IgmeU2uqZlTkOiwEg4X8sViYNrJUQwBZhr4vtTk2c+FQoxCg7+ZufTf81lGdJCRP0amb83fMnk3vjfzN7nbONf8OEmYz8nMSNffdJPRWjHcgEHcd/99OOywwyRvauZWT5L+e/JOZyV37RTJ5G2LcNjfBTbHF5LBuabUqynYkPPHwiUYcPx/sHL9esQ5H6q8v+G1E+lrC0MMTPlN/54QO309MbsUoAguufQiPPf006r9sOBZ+N+AeW2Sg4V/OiqT0Y7f2ygCLAvGmhvGWVv3cWVYKJUFiHFfVluWJ5K4ITyMbQoQrtkWoQJDrApaAhQQhpAwyNP8zWNqjYjCyFBfNqSrxSFCRa0P0fLZSY3EzajAoJxnuq80KZJIEq1RrqmVs+1AX0cUHGrwor3LH9PISCdaLDyfgsLoaxHZ0ubAtKtFIgKBAob3p+uG++g2o+Wj4aT804cY0WD02VNccB/vzfvWr1cP7OHOCDD2kKcVQ+H30MMPonu37kL6NRv+Zi+QfuAweaVPRUqm8kVrAzbQ/P77AvTre4K8kJhPbi+nahV6F8kdEXOMhUXMMyREossRBwd9EtPCXx7E1ZdfikefekILBzPJggUL/39QWWkwt7esjR+6YZIj/3ZteZBfTYvDaAdhQzW1Y1NDNteM4mFDKgUGXccUAPThM4qIwmTd2nUoKCxQgUFXFYUH3Vh0a/Fc06rh2ozDNziIaTWFR9Jfz72ypvVh7GejuWwLt3HN/QytraxMcaFAYRgshQUXCjVzXKhhw15H165d//ekH4z4+ws7j5eXs9WWdBmbPGfuXBzfty9CgTBSRKOvcMbhk5dpX7c+ikIVWO4vlQR49XtzOj9Oku33V+D6a67Ew488gmiMGWGRvgUL/yooxxpES5AoTVQmzy2Lnmcu24P3oZ5NAod28qN1YbZzGNYGxzCiq2lrJ0JtoA2IxeGnFWJMZWq6rYw12zloZfD8gJI2rReu2bhtWjfU8umi3mrlcFtSQ6GiaaP1kRy+RN5l2rSpQvpdakn6USF9V+1IPxoNnSVS8l36tmoLhhDNnDEDx/U9TswuMZdsHNclgIsOOhQ3nnYu1hcX4qZhz2PWxo1wMRpATAtGQvjFVBt07dV45KGH5Xwj/teCBQsWqoJJnArhD+HNHUAyNdfGYjiZefLWdZVUaNxf/imJk7CFrEneBrlz2xg40bQ0VBCIQstwXwoSCgTuC4eNdg+O/kp3FLfZ74GhnRQwXHjPF198Aa1at1ShVBOQ9IOhwCifN7V2DbnyghdJ5gyvadhQZZD0p3/3Hfr3O1E/i81lQ6aYTe/ccA96dthftftH33sbj384Fq40H1x0kZH0JaMuGXgpnnrqSclQavrG/SxYsGDhf4okO24rECg0zLWxbQgVunTM83btqqIUMUYnSLqS6K5SSyGCjEyjo1dNPRxJ0n9TSP/C5K6dYnep2wPYEBTpxVh9OxxiXNlRlohh6pyZ2FRShCVrVmH2kj8Qc3jgjEtmJRyI2hyaIIZ0skWb97BgwYKFvwSkIFlIwFsXumdMd43RvkCypmuHLhljqZAlkFxXtXBIawbIcEA6RhB5kZmVjrw6uRo6WlPCN8C02YxecLvBn0j6UP9XWLT3uN0FR9yDmD0NL3/9JS56+lGcP+QJfLt0vraex2xOEQrs7SfnCs+zccPiewsWLPz/xa4JbIsQodso6TKiIKgV3ys4eJ3dGN1vN/hTSb+ovBTlkQAqwn5UhAKIh6IoFMn41R+L8eu6DYg4GLfDeH2VU/Kf0ctRO1VYrG/BggULuwW9SuxhbLcnNiV37RJVkr5tN914qwOSeH2PFye0aY8+TVqiR6NGaF8/D+1yctEuuw6a+jKQ7XAhXVR7B4dHTYRgj0rqYzbYxcSxKN+CBQsWqgPtZ5CIxezGVHe7QZXcKje4Voj/efqfag32kJu3EMGf55DHEWaLNxss1AcmSyyCCHvprd6A8o3rQZr/zeXEk5Mn4rwrLsUTjz8u5o4VsmnBggULuwIbku12RzhuT3Tz2D27HEufqFLTF6JtmtysPYSr7ULuqdTmvT7kpaWjcXYOWtapi3ai9Xdo0RL7ZeSiZ3Z9HNWgOY6r0wT7p2TCwwZceQmbLZ68kQULFixY2CkM1T3qtrmX69ZusDOfvjEwxB4hgQR7uMWNYUN1GFlt5ZYlHEKEPeDKyxEMB2SJIlhegWLR+MPxiE5wYEwlZDl5LFiwYKGaMMZx3g12IH3R8oVp45mqqu8R5DbRmGrtVYK7GaVDiHZvk+cF49qsq+NMG3xfszQY8bI1hzYi7/H7WrBgwcLfH1Vp+s5oLJbHbst7BiFR0e6rBMk5IfcPBg1yF9LnBCshh03H5+F401s7OlQHnPia41i4wOEfuHCYVA52xNl4GALK8TCqAo953d7kNZyNx6WdI7ifI/SZ42pYsGDBwj8BVZG+Ix6L5eyVBlRq+lWBJBoT0g+zq7Fsx+Owpacinpup+rbX4zP2V1P7djrdWLJ4CQY/+CAmTZqE6dOnY9rUaVgwfyFWrTLmWeXd2GtNh0tNghNBcBKH3377HQsXLpJ7LMWK5SuxYf1GHXPb6F4d1mRo3wEBBYAhWHyybCssVLjsTEBYgsOCBQt/A+zARImNG9NCmWm/CiE2Z4eBWkMIMPHldCTWbiArJ3cmIQQYl/1xIdeEzY74xgJ4MtIwtGgV7vn0Qzz5/HO4fOBl2nttdyDJul0ePPboY7j/gQd0Zh6mmxo6x4XncKnpaRlo0KA+2rffF+eedx7atWurHSHKy/y4/vrrVUi4RHAwN5ghHD+b15oTa3Ms7kcffQT7yvUcB3zZsmUoLSnT0fJ4DnvRcYzvnJxsnUrNlKXRGGfAN+YT5Yh/7M1nTDSxcwHAiSFo5XDco10JXk6PZzNltpxnztBkwYKFfxfIdYKAy+lpLHxYpDt3gR01/bp1HXa7M3OPCUTIUpg1+aMShKzimwsRX7cxuUPAUefkeSE+U16AM9TUBGwcJhHThUPyrV+/Pny+FO0RzKFUf/11Hj766CMh7sdw0YUXYZFo9U6HWyeFWLFiBVavXoPikmKdyzO/IB9r5ZolS5Zi0aJF2LBhgxK9jpttc2LatOk4/bQzcdZZZ2HAgAE4+eSTcOKJJ+KEE07A2Wefg9tvvwMjhg/DuHFjUZBfKALBhU0bN+GZZ57F3Llz1XW0M3BqugXz52PmzNnyyxjbY3vweloZ4WBE50ktyOdE3hVqZXB/sgBsA+4zrBPDMlG3V9KNxWNcdmqhWLBg4W8PUXTjHFK6OtihpgvZZ0Vj0TWJRCyVWm6twLvST//FVCSE4IVdjP1CyvHicsT/WIEEZ86i9ivPSIim72pQD08t+xXPfPslXhPSPP3U06ql6ZPsODPPOeecgy++mIQ777wDF198sRI4XTTGHKFhnVbtxZdewsKFC3HllVfi+eefl2TZcd111+Ptt9/GC0OGoEmTJoZDSQiQ8wFkZWWq5p6ekW7M8C9aOJ9x9jnnqiDgTPgcJpXtExy5j4MnkTtJpg0bNsDrr7+GAw7ooiPnXXvtdbj88st0m4MtbS9Uec369Rtw9plnieApxHvvvYNOnfaXPDCGWOV9adFs2rQJH3wwXoTKBygoKFDXUnZ2Ftq0aY3+/U/CIYceKvdyJC0Kg/A5qt+6teslrTEle15D1xajpDibEAUlrZGEHOdE3eZ1nIKOydSGbn5PPaJlZLdWBYUI84RlQb/xbs63YMFC7UAOjEajm7yelLZS73bL/Dsj/dVC+mm1J325rZBH4vMpSBRKGpT0GZ+TQGyxEH6x7HNRI5V9JJniMtjq5uH+n7/FmwvmYsSbb6LfCSdWi/RJloVCkqeKkPj551/w1FNP4eqrr5YnCRFveT1jPXToq0q+zZs3x/jxH2DffdvjmkFXY+Tb72Ly5Eno2vUgOct8Z85yE9/iNqHLiGS5cOFinHhCP7VGnnzycREKGUKmUYNIJfONOX9jSEvPkOc01f1XX3WNPPs13HfvPbjv/gcQjuw4FRo1cLYt0GLYJBr86NHviQXRT/IgoORJgfPjDz/innvuwfff/6BDuVIg8ZmcBIJT1nFO0Ysvvgg33HgD0uUY85sTaN91192YJMKKhE+CTxUryOVx61yl9erVFeOujlhHDdC37/Fo2aoVWV7dSxx73OFyqOuL09AZ77fVMuD9I9GwkPpWQucxMTN1ACoe43VMO2/Kwal0xiELFizsNbBex6KR353Oku52ewN/cvdOsaMvYC8hERNKUDJIEq9D1kIiwk7yVJOMDdAtExViDZQHVAPlJMTVBclHx6cOBJRwqZ2SYKjhczS7kBCsSbLHHHMMmrdojrVr12LeXHZcS4ATJvAaWgP8bYySJ9eJwCHxkajMtg0KEWMShgAyMzPQs9fBOFQ068MOOwI9ex6Mbt166AQI3bp1F4HSTgmfvY/pZnLKh2kmwkbJcidaL60Gat8ul1NJ04DRZvHN19/ikksuwddff6Oz7lwjgm30e+9h7NgxGD5iuAi6q/Sahx56WCyXkSIMhaglL9etW4fPJ36mbiq6sn777Tf8/MsvmDZtGj7//HO8+eZbIryexk033YxXX31dSNqleXLLzbfi2GOPx8n9B+DMM87CwIEDccMNN+Kee+/Fs88+i3feeQdTp07V6evMyCh933AUn376idzvJr3uggsukvOfw+LFS/TdWUAtWLCw90Cl0G53FQD1dhIuuS3+HNKnpi/arkboEKL9Jcr8iK1Yi4SQoJK+yXskQM6fKTuC9oQQlUsbX/XQlpN2Dr4wCZuaL8k7PZ39yowIG5IQQzYpDDZv3oSPP/5Eo3U4oBsba6mRR4WkSI481yBYki793gZpUnOV3Ulwxn2/tiHwfGr4nP6RAmLrYgytyjSR3OnaYHZwYmVOwrxz2FS46BvLBaGQ4Z5hehhZdNuttypxtm7dCs8//xyefuZpHHf8cTjyqCNx5pln4umnn8EjjzyiVgxdTwTv17RJExzY5UAl2yOOOAKnnHIKTjjxBFmfjAEDTtE2iZNO6o/rrrsW55xrzL/g9wcwZ85czPv1V8yaNRtfffWVWB5jRCi8iqeefEoth8svv0KWy7Fg/iK1BJgfdKFdc/U1OP+8C/DKK/8Vy+tnjaIa/OBgtVruvPMuEULr9dzdf1kLFixUBwzoEIWqQJa/kvRlYbgmNWQheO2Zu3o94qLJG1r+FhaVyi/bwTDiQr4h2eSckpw4eKtU2A0oM0RomNrz/PkL8MWkzzFy5LuqYd537/24STTUU04ZoK4RaryHC/lRQ4+JNUKCJTkuWLAA8+bNxZy5c/C7aMOLFi3GhvUbDIIXIcAJjwnOwUkBk5KSqmTHid3ZJ8BoJGUYJ5cUERhGtA4JLiMjQ5/BsYQIarw7Qog+aEzqTG2brheC83hSs541a5a6b5588kl1ZXE6OVokpkXD9olzzz0XEyZ8gAsvukBnHeM5DgcnZIC6gh5++CG8++5IyZu3MHz4cLz++usYNmyYaPtv4plnnsGBBx6AaDwiVkwWmjVrKu/twrWDrpFzXsNjjz0q+Xc3brvtNtHib8Ag2X/LzbfoLD/8CGxQvkNIfcQbbyA9Mw13332XCtmJEz/B80OeR8uWLfHCCy/ivHPPw6yZs+EWYWzBgoW9hUSR8EoVkTM7Ygf2EULb3263/RRPxDw7c0PsFqLVJgqLNWRTWAxxavlLVkq6DJLd4jeXbZK9c3Mhin0eXP7951jiBD4Y9z46duggsiAoCayKILeCmvCKFatw+umnKVHTZ02XDDVtukvMTl4h+c3Z5/uLVnvnHbejbdt2GvVCbXXs2LFCdJmSbGOiYi7U8lNFM8/JzcFhhx0mmvAgZGfnYdSoUdoQ3KRJY/znP/9RN49LSJ8dyurUrYsG9RvI0xJChq1Qp04d9W8/8MD9ePCBwXj+hedUEyZJbw8Ki6+//grnnHOuCozRo0ejV6+D8eWXX+KCCy5AcXGxku4dd9yRDOeMixXCdzPej1lLS8dhd4nhFNE84DswgogCb+XKlSoM2+/bQa0Tut70++q/hOYVt/juZaV+jU764fvvMWbsGBx77HF6TC0XLvLHp9IKMiaDcOCJJ57Ag6LRN23aRKyOp3DCCX1lP8/ife0oKizEW2+/qa6kW2+9RdtWaBFZsGBhz0DuED4YbLc77k3u2iV20PTt9ni2SIw9twDo2tGGYN6KjX5G9ScMmiIMEuHjokJ0FaGwasZeIW4e2x3hE7yny21o2wYpxZX4s7KylJDpKkpLT8WFF54vGu5IvPTSi2jdprU2MpIY/f5ytSxatmyBhg0bbtGw6bdft369Np5++eVk0fDLdT81fWrqa9auw/PPD8F99z0gQuROEQo3iBZ7vpBdPxEGfTH6vTHaiElkZWfrS3OuTON9dfcOYKMr/ensa9CgQQN9l08++Vgjdvbdd1+cetqpzDG9nm4rWirsBxCVhY3utBI4lhFzRRtb5a9CLIWysjL9zXV5uVgqYllJMoTgGbZpdCozBIgkU27OTmll8p4UGh6P0ZmNk9RHheA5lhIX5h1dWcx/zglKS4RWx6WXXip5cKIc5xyhHFfJaB/JyMrAVVdfjUlffo4zzjjdsEQsWLCwl2BbkdzYLXYg9xhsmUI21Rq4Z5ege4fMInqlPcUHu2jZ5ij9XCU3ZUMEgxBOzO1ASMiEnZ3cQtqqeFYLop3ajeSSvG64/gaMGDFcCf6RRx5WH395eTk6deqEvn376rg+JEeSG62B/PwCDXccPmIEPvzwQ43n5/Lxxx8L4X4i2vEXcmwY6jeop8/gvdiYu3+n/fDMM0/j0Ucfxe23344bb7wBV1xxuVgcp6r1cNRRRykRE5kZGUqgnCyZpL315bcFSZRuoHr16mljLUM4Z8yYqffp2bOHaNFNVUMvKyvXKKWBlw6UZ16Byy+7XJYrcNWV1+CqK67GM089i3I5xyb5UlhUpGlmW8S1g67DyScPwKWXDMQ9d9+DN994E9//8AOWL1uujeHME/7x/FK5nkNbrF61RhuAqf1zGku6i9xO+UbqzjKGy6BIZyMyr1+/fp22nzjFwvF46AJzqcDTKB/51rQ08urkbckbCxYs7BVUW1HfQecMhAIXuByON1gpqZXWCkIWidXrkfj2xy2/44EgYkuWG0MvmOwvyYxXhOEqKsf6Rrk4Y/RwuFs0xYQPPkBeXq5qk7sDG1w3btiAfv36Y+2atUrYXQ9i6KWBa68dpI2Kbdq0wdixo9G+QwfVSEnC69dtVBcNXRLvjR4tWj7NJMPCIIEZqaTrg9q0CCQxo+6//3488MADotFejP+++qoIHKcRhijX8Vqey96yFHaM3PF6UvCOCKBLRAOma+be++5Rgtw+b3nv4cNex5VXXYXzzjsXr746FIsXL1b/Pdf0qd90041yph3ffPsNTup/kpCzX97D1NKNhUKDbqz33x+LI444Ut1DF154oZI+rYjK35U9itneQEvnrDPPxN333C37fPjll19w1llni0DcrG0BFEK0ghjaaW7Xr18Pebl5OKDLARq2+tSTT2Lw4Ie0J3PHju3Ro3tPHNOnDzp37iwCLFPTRUtBLRVNqwULFvYGDPdOYqBY868nd+0SO0oHG/I0YmVPIISp7h2SIUEidTsZwrKDlkvN1SYkSUJivLmXmr7LtQMp7gx8VDwRU4KlW8cjRBZPRDkzvByN47KBl6F169ZKnK+99rqSNwmd70ifPrXaFi1aaNw9j9EKoM+cWrfZsWur8EmIRmz4oelOIoHSTRGJhNT9QbcH+wcYEyYbHbUIkh3P5XuxpX1n77Zi5Qp5XgT77LOvatTpSULm+ctF244KcfJdW7VqqVbLfvvtJ9tsO6ir5E3XFAnfeDe+v1gPwaC6a3j82GP74LjjjkPv3r3RvXs3tG3bRoUr843Cw0xvSUmxurdoOVE7Z9TQxE8nYvjwEdqredCga3HOOefhlAGnYt7cX9XSosXB9hK6v6ZOnY5nnn0WF110kQqct956WzvK0XVnEb4FC38tdmB3RyJBn361SXenEILaQvDUfP1ClsHwDk9UrTotBSE5n7Nq0bVDLby6z+d59G2TnHmthnvKpXwHknfH/Toq+TBkkT1ZF8xfoFE3hDmjfYP69YUo2XhrjtJpuC54DRtHeS8TjNwhUoRgOWyCmUymo/JiwLiOhE9N1+1J9kzeDvT9FxYWCFlO08bf3oceKveIo75o1XRL8fnfTf8OS5f+AbvNjgYNG2Doa//FxIkf48MPx+O9997FG2+MwIMP3q+aNkNSc3Ky9N7s90CBuk+7dnj7rbcw8p2Rcv4ojBkzBuPGjcOECRPw2WcTcevtt22JtyfhBwJ+EQh5ePPNNyTf3sfLr7wkmvyDGn8/cOClGubJcE/2PGbET3pGGl58YQiefuYpESqH6nuwjwAjeK6//gbtY/DLz79ovlqwYOGvww6kL+SXuWUgrz0BtWOSH107RSUaspmoYBhhFZpeSLRrIV9OqWgMYFb9cD4SIrXz0tISJS02ApuUS/KlBn7ppZfg4IMPxvp16/HGiDfECggJHdtRVFSomvUXk77EvffcgycefxIvvfSydjxiJM3q1atFU6b/X/IjmWw+iz/S09JVUKiE2Q0Y6UMtd+nSZXp95fejVs4G1R++/wE//zwDPXp0R6fOnTTdPI+aOTV4jgP08OCHRDgUweVwIy01TQi3Mdq0aYdevQ7B8cf/Ry2WsrJSZOdko1GjJnp/dvSi0MnKzkJmVgbSRMDm5uWI4KiPZs2baWc1po/nmcKKgo2WSlpaqlgTnXDMMX1w2eWXa5w9B54bMmSIhnq+/PLLaNqs6ZYJcjhcxVVXXamRR2PGvIcbb7pBhNZ+euyTTz7FVVdejV/n/SrPMoSuBQsW9g4MXqoeqiJ9I9RkjyDkwQ5XoiUnCgthW74KKCqAo7gYzjgbXm06xQufQh8vOzCxRy67Jnm9Rqeo6oIaNMfIOeqoI3G8ECRDLKnBm+DxnJwc3HPvPUp8n0/6AiWSDj6dmigjWtg79eGHH9HB0q699npcfPEl6NfvJBxx2JH4j5DpeLEQ3E7DnRMOGQ2WmfJM3mOrVl81GD65f+fOQsw9MXLkO3jm2WcQrAgmrQmf3MGGTz/9FHfdfbdaFYxjZzsAnxWNhYVwj8Ihhxwi7xHHRx9/jAsuOF8E0mT88ccyrFy5AmvWrNE+BmPGjNbOWWVlfnTv3l0EQiN5OiN96MqyqQUgElh/M82G9UE3FIdLoGvKbFg1rCbmG90+vDYWD8u+oKaH38vhtMMj34mykPch+M04iB2zg0KnZ89eePihh0QAvKdtEXXr1sWcuXPxwosvIhqJ6n0tWLCwdxCPs9dr9bBDzZPKPlK0z3P2KIaa2v2vCxGbNAVYvxl+SY6/pBhR0cbT6jeEz+eBUxiDTaUx2eeIJvBDpALnjxuJo888BSNEiyRx745QTVDD93MIB9GafSm+LURkgsYFtfXPP/tcfxx77LEadcIRNT8YN16Jk2Pul/vLwbBKXs+F0pNRNCRaRuMweuUSsRroo2bHJrosqpNPdBMx9PPqqwfpgG9HH3009tlnHzmSwJIlS/DNN9+q2+bW227GzTffImk0SJlg2wGFEiNuOHwE/ez02zMklVYRiZn+e/Z0LS4u0kHj3nlnpJBuT7l7HFO+mYL+J52EPn36aIipUzR6RtTQh0+iZtq0I5n88X3ZEe2NN97QaKDeh/XWzl50ZZl5QrfT9t+FFg8jdug6Y/8HWg6hCK0p9nD2alvNWWefrcKtffv2+PCjCdp4TuFiwYKF2oNKnHBCIpZInOlxesYkd+8Sfw7pC5GEvvgGiQ+/REi01td/nIp5q9eI5i8SSTTOVLcLdUTLHbBPZxyQmo5QeQkmB4tw+Scf4JSLL8B/X3pJ3RvVJX2CvmuqmWZD7fZQAmIsv0bVmHHqQnyinRKMKzeJbas2TD+8aLTym42oDiHmt95+Gx99+DHuuedOHHhgF2032B2YHJLfvHnzdHTP8eMnaAMySbd582Y4/LDDcMqAU3D44Ycr4VOrN2Gmm4KBvVw5PIIpEMz0Uisnkbdp2wY33HADLrjwfG3wpXXC0NWBAy/ThlzG/nOdlZmlfRcYzlq/Xn25rjXatWuHDh07IMWXhrfffkuvOfLIIzB06FDEJT0UCrliRaWlGcNcGJDny3MKC0tw5RVX4DMRqrRo2Lu3Y8eOyXOAjZs2aVipSfoc7K5FyxZC+lasvgULewK6h4X4QqKQ9vP50iYZe3eNvU/6vKPDidCYT+GY9TtCPjdmLpiPiCSuXLTE9xfMQLO0TFSU+3FYi3bo27g17IVFGFe6EVdP/gSX3XAdnnjsMSUEEs3/AluFBClWV1tA8jeFjykM2A5A90bl0SWrAzYSB0Tr5TAE7HDFhlIOY8AwSI7NQwFSlaAzhIYHa9auwYcTPsKUKVM0hl+jnXxeNGnaFAd17YojxRrptN9+6obh/AQkfQ7Kduddd6s1wAbdcNJfzzBTU3hQ+HC0zbfeelOI/mgdEpo9ZmlNUFBExQJgzH4zPuegg9CwUQMd/rlObh7OPOsMFImVdOqAUzFjxgzJFx9ayzv17XuCtjGsWLEcM2fNxOxZc3Qo6AGnnILXXh+q/SUorCxYsFB7UHEVhigOxyPHpbpTfzL27hqV6M2AVMS3hfTPrT3pyy1liX35A6K/zAKEEFJEm3YK4ZXnpOGNyR+hb6uOaJCRB38wAEdpOXyRGEZsXIGbv/kMdw9+ALffdnu13CZ/BUj8lK6GNl5zocRr2UBrNJaLVs8erkJ+VZH99qArxm5zamQNY/RDoaB+9IyMdKSmccYubKs98zsIwdN9xWEQiktKsHlzvpBvPkpLSlUQcHiH9Rs2aMz97bffpuGtdF3dfscdImjc6j4yh3BmI3J5Wam6iPgODPsc+uqryKtTB99Nn45BIijo4uFx5hPTy0Zhuo34m9bESy+/hEMO7iUCjuncofhZsGChBtD2z4RtQ0VF6dHp6bm/J3fvEtvUOiEem2h/7wsxnbJnpC+kOP4LhKb8iLhsb5aKH2YsfYM8TJ4yGUc2bYt96jdDghW/IiDk4MYzv/2CR3+agiGvvISLL7z4b0v6fwdQcHAxLRQNPaXWXoXcMMnXsGHMhSfSgjGuDYnlwjBPu8Omv9njd9HCxXodCZ99GPi8/Px8rF23TgVUo4aNdAC47NwsvbfhvpqLhx58SHv5sn2ElgTv0bhxY7EgjsRZZ5+JbmIp7MyisWDBQs3A+pWI25aHw+HDUlJSVid37xIGaySRSCz3xuNNP5MKfvgekb5Y7dFh7wLzl2JNNIxhP0/HhmAFoqleFJWUIdNpR5bTjQEHdEPvDp0QFe3zrimfYvjiBXj33XdxQt8TLNL/E6ECYMuXl1+yTRI2iZgEzzYC3ad/xulsbJb/eYqAPWzZz2Gri4YFsKy0TBun2Tua4+74PD60adsWrcSCcIsFwE5vFixY2DtgFKAoVz/b7Y6DRcGrVgTPlqpPJBKFmfF4xhd2u617rSunEAZCUYRffRvxpSsR9jhRUhFSv3C8cR0EispRsnE9SsvL0LZNW7Rt2RrBFatw5ZcfYOL6dfhowngccsihfxrpk7jU/aBBoyYMzdf0c1u+5m1hkL78rxtmkTFFwbYwGscZcmsKB81ZbTxn3prWiQULFvYcSdL/3uFwHpzctVtsrZkCv9/tkwqaauh2tQc1xFgkBrfNhaWb8pEvpN+yWUvs06Ej9mvSFEc03wd9Ox6EFuk5iISCqIglUBGM6exSnLPVIJS9BxKN0dPWpz1/Fy1agm8++xwfvfEOvpo8GdN//BFz5v2G1atFOw2GNCMZMUON14JJ7fL/NoRdNXlTYFJhoNDmVI9ca6O8lAmL8C1Y+FNQo4q1zckVFRUtnE7713aHvXlNenhtAxKlP4TIkNfhLSzBczN/wo9rVuKA1q3gy8mCJxBCFlwoLypAt06d0LFVO2xatgLnT3gHyzx2fD5xItq2ay1Esecx3IY/2633mjtvDmZ89x3m/vQ9ClesgbsggERENPt0L8JCSIx2iaV64aybgwMO6qZz1bZv30HHAmLHpD0VhBYsWLCwt5HU9H8QTb9XctdusQ3pB4PB9rDFpzidjjyG9dUKQvqJsiAiz74Md1kAI+bMQkF5AJ332w/BVBeiwSDKN2zA74t+w8kDTsOh9VpjxfwFOGnC27A1bYhPP/pQhzGutdBJgpp9OB7Dj6LFf/nOaPwxdSraZWSiW2YdNPClI8XhgU2IPup2IVhYiEAoig2REH71F2LK2uVY50xg327dccnAS3DCf06QOxrz7lqwYMHC3wV7TPrhsL9rLI7vHA6Hm/7XWsHhQKKkHMGnXwVKy1AejcPnTkFWu+ZwNMgVoeBEbMVqbC7KhzPFi4yyKOavXYdT3x+JZj32x7gxY7TjUG396tTuGUmyeMkivPfyf7Hqi2/xn7xm6FanHlI9LjjoVw6GwP7AbGeICfEbc+Z6tFNZVITFxtJyzCzNx6frluLHkvU4+rTTcN3V1+g4N5xk3WzwtGDBgoW/Egbpx4T0XdUm/e2c1javy+ly1Zrwk0iIhm0TRd2dcCFki2PK0l9RgjgKioox6ouJ+GDuDHgidvjWFSK0fiNKQgEEYiHtrMShkWtLqvTBk/AnffkFBl9yObI++wkPt+yCvtl1ker3w7Z2M6LrCxDeXIKwWCF8z7jXjXBmKiq4lrRWbNqATNH8+2fUxbMHH4tHuhyBeaPH45yzz9DpBhm7bvmmLViw8HdBJBquEWFvQ/pOp9clEmPPGI1Xc0AtjprpsOGVX37AnGgACa8Hz787GnOW/4Glmzdi6FefoUxI1y2WQHE4CD9iOpSwx81Bu2pO+ozKsTuceHvkSIy88T6c583FJV26ISUrBQGvHfFwBFFJnE3SZRMBpHO75mbBmZUOp6QjweOlftjLRZMXoVUimj42rMVx2fXx1CH/Qc6K9bjk4gvx4UcfqWCxeN+CBQt/B8QTiRo1gO798BRhQ5sQaEJkT1D+Ky4vxQHdemBjoBzL163CjWdfgAtOPxeLK8qwubxMXSql/nIxD2I6EiMH76op6VPztrucGP3Wm5j22LO4vnUnHN64OSJuG2KixdvLQmp5xOwJBJ12hN0OIEU0dlo0xWWIFZQgERCxw5BNnxucwAQxTh9uQ0VhPtpHo3ik9wnYx5mCW266GT/++IMQP6OMLFiwYOGvhXDm+uRmtfCnkH5CNP1ENIYMpwtHdNgPn3w2AS+MeRftW7ZBpseL77+bgkZpmcjLykWUrpVYCHYh+ozMjORNqg9q3C6XB19/+hm+f+oVXNuwHTpmpMIfF8pOT9MInYiQfDzLB7ednnwH3HEHnPK82OZCxIrLRcuPibiMwSGkn+AQCU4HvDpJigtxhwsRrwPtsnPxeJ+TkRsO487778PGTRu1M9LeDi+1YMGChepDlOyEvTD5o1rY+6QviUhouGVMlPcgjm3UAke0bo/2TZvj7OP7IiQaf06KD5eefR7y9mmOqM+J4qAICYcHGekcwbFmIOEvXLAAHz3yFE731kUzVwrKGGUTE2mwoQCJohK4RLDY0nyIu+3wCk87s1LhSc2Az5MCd3YmnGkp6tJJuF3wNmkANG2gl9ODY8vOlgu8iJX70UEExv0HHYEV3/2MBx56CKFgWC0TCxYsWPirYLMlNic3q4XtSX+veKrjoQgi7IWZiIHDgJ3d4wgMOv0sNKuTjUyfFwfufyDWblqHQDQCROMoDATgcnt00C+iuu4d9v70ByrwxnNDsG95DAc2bIhwJADbphIl/EhJCWyc07bUD0dBGXyiuafmZqM004e5gRJMSZTjZ0cI61xxuOrVQ2qHNrA3ykVCiDwq5yZEIKkyT5cVO5BtLkYvRyYuadcJ4958A19+9hlcTo+RGAsWLFj4K2C3c1aoamM70o8bc+ztEWywV4ThjsVgd7ixuLgMo6Z8i/FTJuPLufMwb8UafDZ3NiZMn4Z4MCZkakd+0A9vihu5OTnJO1RH9iR0LPwZU6ei4uc56LNPR9iFzO1yHzsbZv0BxEvLEeJSUApfzIUiXwqGrV+F8yaNxzW/TsdzKxfh0Tk/4JofJ+HxZfOwSu5p59jx4SBcaalwesQ6EKESCwYRDgURF/J3ioA4fd8OaC3a//gPxulIl1bPXQsWLPxVcNptS5Ob1cI2bCVcacymvYdIJMfNof88EgtjbagEv61egR8XLsKnv/yAT4TwExzVUUiUY7Jw1iu324uUVE7pJ6RbDc7n+O6lJcWYOvxNHJXXAA1T02k0IEFXTV4aYmkexN1OOKOALy0Tc+TWN/wyCQ/MnY5Gxx2FB15/Dc+NGYWHR47ESffdjSmxCtw85k0sCYrVkUk3k6QjFEPUH4IzEIJdLJFEigcVthgaeVJwQot9MVuE18rVK9XisDz7FixY+CtgszmXJTerhe01fU78uocQxg5xrBUbEtEo2tapgxv6n4q7BpyN2045GbedcTZO6tET3kQMcSH8SHExKirK4PG5dUIQDnegg3vtBk6HC4sXL8b8RQvRJLcuPE6XjgzpYvQPp2PMy0RKvTpIz83D3Lgf1//wEb4KFOLeJx7Ha/99FX2PPRb7tm+H7t0OwqDLrsSb746Cv2VzPDjpYxSl+iTtEYRLSjSEk2PfM9QzUV4CWzQh6U7giCatYC+pwKJFi0V4Oaplm1iwYMHC3kYikaiRq2Gbk222RHZycw8gtB2OwS7psNsSGiUTDYZRLgIgJKZEXJ7Ytn4D7Nu4EWxFpeAsVAF7XDR9l07YwTlYVXDsBiTiX2bOwJdLFuH2bz/FM7Onay/aqAiDVLsHHpdT5+JdlOLCg7O/xx82O4YMGYIrBg6Ey+VIDgjGgcGMQcFaNWuORx95FL8WFWHSjJlwCpFzAndXegrCqvWH4Jb3sskLJGJxNM7OQQtXOvILCpIpsmDBgoW/P7Yh/UgsnkfS3jPYYBOSV/J2OLExGMQLEyfg3qEvYfCw1/DMiDcRd7nR/5DDYduwAXGnG367aOgerw5uVt0Q/Vgsgk77dcJlN9wI2wEd8Mzyubjky/G4+/tpGLt6Bf6oCKHQ7cMbC2ZgevF6XHvjjTjrjLMQFY192yEeDAHD4RW6HtAZXQ8/BB8tnIdSuoYa5CKa5pX3EBEjlkvU7kbM6RDBFUMKYvDFwhq6yTyrXi9da6RJCxYs/LXYhvSFqHP2nPSFRiMhJIQYYy4XRs+bIQRcgUO79ESXDvvDmZKGdz76AKt/Xwh3MKYRPLFQTDRzt2jgTpoqybvsGiTvnr164OGHHsSod0dh+LujceLVV2JZizw8tPQXXPr1eFw9eRzemz8Thxx5OK6+8nJ5M7E02CGrCvC5NrEGOu3fGcsrilCYiADBCOLFZUBcrBXR+qOSW/ZQGLaoaPwOO2KOhLZH7CrJvK8OD+E2hnZ2yHty6ki2YfA3B4azyb33yiieeou9cB8LFiz8Y7Gtewe23D0nH7lDxHCD2GW7IhREk7xcnHBIb5x2ZG9ce8G5yMnNxNyF82FzOhEOViAUqdABz3Tqr+qq+gKOxBkVoZGZmY7j+/TBYw89hHdHvYth741C35uuQ7DzPqh/wP647dZbkZ2VLefufmKZBvXqIWxLIFxWDhT7NaTUIaQv/A53TAi8IohYgHMAxOU8O7JyslVY7Czd6rKS6xb8PBtj33kHrw15AUOfeRZv/Pe/+HD8OMz97VexPACvCIHagpOW6HwB8iyu3W4KUC5GOwcbmi1YsPBPhPCQ/NUE2/gaItHwArvdts8eDWvsdiH8+ljEf/4N7lQ3FhUX4emZU5GZk4ncjAw4bE4sXLIUV3XqhS5ON+ZEy3DBZxPQ8egjMGrUSHV/1IT4K4PXkuDYk5aoCFWgqLAIdevk6hALu5Nn1Lz/O+w1PHvzTRjT8wS09KUjwl68gQrY5XqGkkYkx9hsuznNhyt+/grXDHkKJ5/YT9sFKoNp4Rg9CxcvxLsvvoSSH+chT/I1XQRIDnsii7hdWV6MVfEKNO3RBX0vugQHde0mgsmYYaq6ILFzsvP1mzaqEEzI/ZlOu1gi2k4i5J8h+Z6dk2UZARYs/MNAL0IwFm6f4c1YkNy1W2xD+rF4bKlIjlZ7RPpOB6LD3kN07gLE7Ry50oal/mJ1mYREI69Yk492Qqbd6zWEs6AIU90xnPf+KJx09mkY+t+XRPBEa036W8HrhfpEA3fQDSOq9O7u6RSNOBqJ4txLLsaGTz/HyP+chRwh1FgwikhZmdxOyFRuYUvYkOr04PN4OR7941e8NnYU9uuwr072vRVC+KJtT/r8Cwwf/Ci6BoETm7ZCQw7UFgjAmZoCuwiNkMuhHdNmrV6Oz/xFOOq6qzHgzDOFuKuXBy4h9Q3rNuLa66/Fkl9/RT1fGoKc5FwsC6cjBqdo/muKy9DlmCPwwrPPixBy1kigWLBg4e8LKpZSn4NI2Pfz+XzVjtXfzqe/h2QriWCwP6Ix2EXjDMQjGP3T1xj3yzTMXbUa6zdshD/ix8agXzTakA5/UFDuRyQcRlZWllxON8QepkFhyDI2JtOls7P3opSkpkwNPxqL453Ro/HdZ1/gP+0OQJ431ZjXlz58/aMhlYDH7kRZqgfvLZ2Ftt0ORNs2bURQbSsk6b+fMm0qXr7jDpxqy8TlzTugodwrWlomwiGCiooAKoqKYSsPIM8fxTH1muHqVp3wxWPPYeyYMcYonsl77QzaG7m8Arffcze+/+gzXJzdCk92OgSPte+G+9scgEf3640+dZsjKzsLp596Onxej0X4Fiz8g2B4NRwFSvw1wDakv8cgU0WFGv0xsRps8IqWffR+nXHKQYeisKQUISHNnOwcfDBnphB/BUfvR5G/VC4T0s/gYGt07eid/hRwnByj8VQWlwcBfxCr167D55O+wOUDL8cjN92Ei/fphAv26wq7CCOU+BEPh+BIcDA2eq48gJDohHV/4LdwAJdddQW8W8JMDdBi2LBhA15+eDD6uDNxXG49REXIcSRnV3oavE0bwlUnR7R0NxKlIvxCIe3p2z4zBxe16ogJz72A3xbMh9PlTt5xR/BjM2T1qSefwuRRo3FX18NwceuO6OBwoZcvFYfWaYhyfzl+2rwa9z31OI47us8ez0RmwYKFvxfoybDZbSWxWKxGU/rtXdInaXOaRdHi6QP3COm3zmuABikZSBFiO2K/LjiuY1dke71wyHmxhA2FQdGA7R5k5+yFLgK7AImysLAAY94fixFvvYGb77gTF5xzHs465WTcevkl8P/wM548/lTcdMIpSHcCofISEVwREVNC+KLdO3xepGVn4PvSDXhl/kycPfBK9Op6kIZ6GtKOH8HoVjb23fdQb2k+Tslrimh5mZK6vU5dzPHa8PjSORgs17+/ZgXWOR1wNqkHe4oLFeEg9svORteQHR++9bZaHrzf9qB1ItIdQ4cNx/BXXsKgLt1xVsOmiJfmoyTgR9Buwy8F6/Disnk48ZabcOThR2tDuQULFv5Z4IgG8n9JlA2BNcBe1vQlEZEo4iJ4GFFSHkrg1Z+mYehP36DAnsDvS5dgwvfTkOn2oF5qupBhAmUVZbC7bOre+TPBcXpmz56L6wZdg/uuuQ7jX3oFZTPm4ESk49lDT8DL51+Kfh06wZWIIprq0YZfDsTs8oomn54OT1Ym5gaKMPjnr9D97FNx3bXXCsHL3xbTJKGuonVr12DK+PE4qm5TZEfZsOwUUk/Bt/5NeG7pXES7H4hut12H+Bl98Z69AvNcIpB8PoRKy+AsKcOReY2w4OupWL5qhUbgVHZ3UQhwgLfR4z/EI/ffj4tbdsIVbTrDIVZTLBRHSjCOOUWleGHBPPST9J11xtmGUPoTrScLFiz8VSBD2YpLSkpqp+n7/f6GwmApe+zXj3F4hTjiouUXVJTAmYjg9JNOxm3nXYSlC+dj/pKFGNClB7wup2jSCZQE/eoSycr8c0mfWLt+LdJiUdx7xAkYc+L5GH7kKbimXWccnJ4DX34hyssKEfVLejw+eOo1gCstAzbR8OMiBOaHonhoxo844JRT8PADD8GX4pVXrRwCSr+/A6tWr4KtpBitUlIRZy9eEWbrslPx3rLfce4dt+Hhxx7HqScNwEWDBuH0wXdj8rpVWFlQBE9MbAqxfpr50pEdimHtytVyv21lMn3906ZPxeA77sCAvOa4Zt+u8Iaj6kpzSB4uF+vk6bk/oNsVl+LsSy8RwudwGBbjW7DwT4VY/vObN29RO9J3+ByZQg/uPSIJavpCQg7R9mPxKBqJhnxx72PRpUVL7C8ketMxfdGvcxfk+TwICSGGK8IoCouG7E5BelrNx9KvKdZt2ABvJIau2dnokOpDdrAcsdJiBEtKECkuQWz1BmD1RthEaEXr5qiLxUm/f6Qcj8/+Fr0uvwSPPfmUCKh0HSiuKmzYtAleERA+pw0RJ+Cqm4dVYT9Qvy56HdxLSDiGYCigGvi++7ZHo949sEaO+8T64RAVbocN+zh8KF+9LnlHw8XDCZAXLF6EW264Ft3tbtza5WB44xEERMv32BwIeZx4cskctD6rPy6+aqAo94xYshpuLVj4h4MBkjUi7S2kHw/GGchtBLjvAThrFjV9J1z09GCtLY51FRVYvWkzPhZN+avfZqCkXEgu5pTjIZQJobo8NqSlc+T9P1ErFWG2aVMBXA4XnGKNhIoL5fmMiZd3DwSBsgo4AyKw7EKgIgjiy1fAzgbYGESrTxXOzkQsXKYka8TyVJ3WULncR9jbKe8TF8ES9TpQ7C9BVE6ny4tCVX3/suZfnWbNkNqqhTE6qGjrjGhqkJYp+RiCSdmcjL2wuBi333kHMjcV47YeRyBbLKigv0w+eRiJ7Ay8sHQ24gcfgJtuuQ1eN/N29x3RLFiw8P8ehlZYA2whfZfLli6aoWuP3QFCNnZhSvqyVwhpvv31F3hy6FAMGvYqJq9ciQsP74cO9RqhIhZBKBpHOBSB1+GBl77zP4n0SbLReEyIswB1fGmoZ08VoWOD00lV3IGEwwG7WB+xTC/issstVginT6SLKp6Vica5dXDbYcej6POvcM+gQdi4eTNczqqja1xeHwIuGzxC+u7sLMQCATRw+VCaX4DVa9dqxzGHPJf+egqQ5bNmIS8zA1F5PmP3HbKsjVUg4fPp16SgqAgGcdcdt2Hz9B/wQK/j0DQmgslfDoe8gyMvD++uXojF9TNx14ODkSvpZaROjUuCBQsW/hXYQvqReDQ7Ho/vPE6wOhBytTFkMxZFKNWFFt0PxBmnnYEz+vTBcU1awCeP84eFkET7TyCKqGjYZfLb7XbAt13o494GW7oZerkx7MfX65fhh4L1yBe7xp2ThfSsDMRFI+fkK5I0xJgtvhSgaUM4WjYS+8eJHBFMNx9zEtb/MgsPD35YZFtM3mNL9iWRQKNGDbFanpEfj4gEcCJaWILOrgz0dKfg2cEP4ttvvsYmERrLxJJ47+VXkLNyPRrbRPA4jY5kJbEw5pbnI6dxQ8OeSNjwwBOPYfI77+Ke7kehU0q6+uqRsCO1fg6mbVqLYWv/wG2PP462rdrIsZp1ybZgwcK/C1tYKxFNZDsEe+zTFw2enbPiKR6kpqaglWiiBzVpioGdu+KoVq3x9rTPURSqgOjUQpyi6cv5PhEArj9HyVfoO9kSGHTNtTjq3HMwq1VdfJDnxUNLf8NDM3/ArMJCuOxuOCT9HGwhEYzDKZq2w+nQhumYw4aQkHG63YFrDz0OX48biwkTP1a3S2VE5V06duiAuq1aYtLyhXwwoqEgXOV+3HDgwehTYcfo2+/Fo5dciVcvuxo5P85F/yatEC8qQyRQDqcIpflrN2CNWAIt27TVe742YgTGPPcybut1JHrm1UW8rFxdaL7UdPxaVoinZk9F37PPQcd9OxiROhYsWLCwC1Ry77jTTZ9z7SHX0pcsGrOTY9bEE4iIAAgUlyFQXoETO+6P3kKI4WCQQobWhXZa8kSFaIUYExQafxLo8jjwgAPwxJNP4L7nnsU9rw/FBc8/BdcJR+CJpfMwYv48+FPFFsnJhL1JXZERCSRKSpEoLkWsPAAUFCO6YiV6pefgmFZt8dKLL6KopEjj/01wuIfMjEycdt75GL3kdyzzlyJFrIhQplgNYtUMSM/DPZ174IYW++L69gfi6Dr1EV+xDJH16+ApLEawNITRC+eiXbfOaNSgIT77/HM8ee+9GNhuf5zaeB+dyjFSXg6b04YNIp5enDIZPU4bgFtuvw02e+XwUQsWLPwbEImFalzpt5C+0+lOq/Sz1oiHo0re9kxOwpUkcSHDODtriWbfr/1ByPKmIxSJI2QLIWALI9ObAq8IiD8bHJKBxOxy2JGdmY7DD+mNBwY/hOtfGYIv7BV4dc5PiArpO1LdOiAaffqxigBsm4tgK2WjbgwJtw1n7t8d62bOFVL+TOP/K4ON0/1OPhntjzwST34/BZs9bvjk1ThJu18ESHphGRr4w0gTQRJZsRGxdaVwBcKIJjx47be5WNE0F7fefQ9mzZ6F26+7DufkNMCVbTrCAwcS9evCVS8PIacbT8+aivp9DsO9Dz4Cj8dlDbFgwcK/EFLva9zVfs9ZfnuEQnBQW85IRYI+ctll9xhjxlN7pj/aHo3AKUIg7EsVbd+G+pnZSMnO1rFt/mxQGyZBUgBw1qyopKd3r154YMgQfFKwAZPmzYPH5kRcSNnGuXGF6NlOAYcLsbwcRNI86FC/EQ5q1ByfT/wUHNe/cs9Z3jstJQX3PTQY/vatccdn47Fow2Z4nF44ZL8jxSvCRCwbEXLumB3ujGwskevu/HkqPvOF8diQF1ERDOMmIfxevjRc16U3vOVBRES7t8uzgmKNDFk4C9ED2uPOZ56HN03y0BpiwYKFfxU0AlDDsm0lyV3Vxt4lfSE8RsE4GtWTH0kiFJK1p/u0kxMjYpTWZZ8jOxNBtwuRUASpzZrCXTfPGMLhfwojdDIcqUCX/TvjyJNPxegZP6KoqBSe4grE1xcgXix5KuQfEfLnqJUOmx1OuxNtGjTG119/jV9m/JLsObsVjOFv0bw5Hn/lBXh798C9v/6IEcsWYlpJPhYEAlhZUYGlpSX4BQG8uWERrp46EUvaN8Kzb45A8yZNceOgQcjYWIB7j+0PtwgHv3wmJ+fqFeHzyryfsKJZXTzw/HNIZ3+BmvXAtmDBwj8EGkySiBclf1Ybe5f0yej0cTtdSuxb9rndsIlGqtuy2JwODU/0i5YdFY0/tXFDOLyerdfsAYyhCpw6tHFlDXxXMB6bQLduXbDSX4oNq9fCGYmpQLIlHEh4nLCFhFwDFXKWCAp7AqkpLvhLy7Fu7VrZs2M2BsMhtGzWDM+88grOfnwwVh/UDuOcITywZA5unDEdd/76E57f9Ae+q5OKgU89hvdGj8Y+bdvhjnvuQtnsuXiw+5HI2lyKiF8sDrFIEiI4Ry5ZgLkeOx54+hnUyc4RS4WTtm/Nsz8r5NWCBQt/L5DbbDZ7KGbD5uSuamMLW8lN9gJjCMmqq6HSrWiGxOIaccLD4NSAQTmn1I8QO3LJzpSMDNjsO599qjpg7DtHz3TY3Vi3bgOWLF6swxpUi/j1sTbkpGXAKT+KN2/UsFNG78T9QcQrgtouwQ5ciYJiIL8IFX7Rv10ODbOsCnwq3S4pYvmcdfbZGPzC83j0zWF45L238MCo4Xh8/GgM+XA8ho4ahYsuvAjZWTl48eUXMW/cRxjc+VDsWxZBxeYi2EMhnZz9/T9+x0f5a3HLo4+iVfMWiMYj8OqIoSlbRw51e+X9964ct2DBwt8TZFt73F57944Qbkpys/Yg023fE5SkL6SZYKihEjCFQExDD4PBEBIOm4Z2GhfXEHI/nXvW6UHRxnx89/00PPjQwzjx5AE46ZRT8dvvv+t4NbtFUt5FK0JwxsVQESsBqSJAMtLUKrG5XLAL8UKsEjboxmUpKywV0ndL2tmTeOdg4y9n1eKoo3Wzs9Bxn7bofkBXHNCxIxo3qg+f13ANjRj5Fsa88ApubncgejhTdJpJu8sOW0YqPt60Bq+uWIDL770D3bt2VY1+zep1+HbaFHz62SeYIMLjmynfYvHSpSpISf479iGwYMHCPwVJZTbqcDhKdUcNoMwghG+XpbHu2RMwgIQa/fYETkGgWjz3y1oIkL8rZD/3coIP7q8J7XuEmDmkwoL5CzDkgYdx3ikn47TTBmDEU0+haX4xGhaVY+iQISgpLQFHv9wVzCevy98kOZJAZstmsNXP1U5ZPKqdxiST4/EE4vJ+QX8FCkrKkOJJQW5ujpzDF981aMVEVQCEVQiEwiFtTGb0z8QvJuKV+x/GBU3b4qgmzRBIRBGTP296KiYVbMALS+cJ4d+F/v/pi6VC7P995hk8f/2NmHj7/Zj1+BDMemkYxt33CAafdwnuuPoqTJs2FXb2MrZbc+NasPBPRJL0/W63m3EgNYKpDjqF2lKT23sAIT/TjbMFQuuM/9dEGlMOkgCZ6LhTFlsMTiVXPXO34HWc/3XuvN9x1713o3//E/DM048htGItzqjTGkOP6oc3jzkJzx11IlZ/Mx23334HSsr8IiTY43fHJ1Br9ohQKC0vw3vjxqFJag7qZOUgJslltJGmStaJcFQ1fGr6pZLmVeWlaNSgERo2bCjCoHYN0HTJzJw9Cw/dcjv6ZdTDOa33VfdXyJeCFLFepqxZjad+/QFn3nITLjj3fHw16XMMffRR5M5cgEH1W+OGfQ/Ele064bqDeuKWfTrh+uxGaPbHejw66Ho888QT8ilEqHCoCQsWLPwTERM+DCS3qw1T03eJ9p1eHY11lyBHagTONqwPm8thSiYFO2bZnC7ESfaiRXvc8vjksd2Bk4iUFJbipltuwZiXX8SpWXlK8m8efxoeOOgwHFWnIRyxCFq7PHjyiBOxauKXuPqKK3SGLK9o5uxMxbSYi4tx9jYH3nr7bcz/7iec2akn0koCiAbDSvbCmios6J7i4GacbHxtIoIl5UXo2asn8vLqqAunpmBv3tVr1uD+G2/E4UjBpft3hYMNsyIz0xxeLAwGcM+c73H4JRdg0KBB+HT8ePzKd2nYGn08mcgtq4BP0uguLYdzyXJkbyzAvmkZGLRfNzx0SB/MHTESTz30kEYdMc8sWLDwz4Nw07ZkWw0oG5SWlnriiGdVpQlXG+aj6cqpnAwh1kSgQuQJXSSaSNhEM7al+RCIhBGPxeETgq5uyqlVc5atrgd0xn7p9XFDt+PQo25D1BOxYYsFERSSiwgZlhUVop3NhReP7A/bjLk49/RTMXbc+9qOYLc74eRom7L4AwG8PPx1PDL4AZzWrAV65+Qhvjkfifxi2CR9bHPgcNGJWEIsDBEADerg+8IN8IsgO+7443RAtHgN843zB5QLWd924y3IXL0Z1xzQDSkiN+J2D1zyuI0VZXhk3nfocGpf3HvnvZjx/feY+8lEnJlZH/Xm/4Hoxk2SpwE5V4RWMAJ3VKwfEWgRTsZSVoROkp7BR/fD76M/wqi339GJV7b9KBYsWPi3Qknf6XS649FoNnvN7hFIfpVj7Un4ISH2tRuN6Bf5rYgLQYv2GeSwwLLN2PfqgkKD2nr/U07GH7Ewfly5AlFbAiFEwBaCiD0OWyCo9wwE/agrz3ikxxHoXB7DQ1cMwpn9TsY1N96Am++5GzfeegvOPeds3H/ddTg5uyGu79wbrlBIpy6MBIOIsaGZHcwk2ex/4M3KRL7HgY9/m41W7dtj//076bwBNQG1bmbTPQ/cj01TpuGW/Q5Cmgi+uOSbXSyOikQMz83+FoleB+LxRx6VN4rj/WHDcWx6HlIWL0VpYQkc/grEUlPxXeFmvLdhDcZuXIW5hZsknSKAfGkolbxuKiQ/qNNB+GT4cCxetsRy81iwYEGhbJtit7uEkTP3rCu/MCOFRmVXB0m/zI9ERYhsp6fQp88xefgXFfajGDDGr0kKhN3CpkMddD3wQHTpczRemf0diiJiOcj97XILh6SBQiBRFEBsUwn85aXILfHj7tYH4tmDj0OnAj8WvvM+vh06HD/L2v3bcjzc6RDc0eUIpEvaY/EwmBq71wW7aOR2/kpPE8vEI8Tvw5dLF+L3onxccO65yMvLq5Frh+4kavnPDxmCWaPfx4NdDkOLqB0RthXYOONYGMPm/IzlDeri0aeeRt3cOvj68y9QZ/k6tCqLIFYahEc+VTjVh1cWzsI4bxgFR/fE6p774113EO8XrUVUyN0pAqS0pBgH5dVD80gC3076Epzn14IFC/8c1FZJV9K3+Xwuh9OZukfuHUI0VnXjmCCPM26/8n2TxxNCTpFYVDVfh2fbHq27A6NoXEKejH+f4S/AhKUL4Paki0ARISP3t1eEEQ1FRPeX1wvEEKyIwl1WgoOEoG9o1AbDevXBqN59MfLQ4/DKEcfj3H32RzroXwkJYUYRz0yFs1F9OFJTkLA7kPAH4BGFfkHUjyHffon2nQ/E2WedKa8VV8ujOtD2A5cb744eg7eefBq3HnAwOqdma7u30+eFR/Lq2/Ur8Xl5Ie56+km0adkKMdH6p07+Ck1FZrpLylRw2rNS8W3BeqxuUQ+DX38N1w++F7c8/ghuGvoK1javi1mb18JFgeUQkpfvcYxYMHO+/xEBsV4s374FC/8MkE+ikUhc1jUmbWUB4S2H0+Has6kSCV5fOZJFfiZIPsamwCBl+vPZiBsWxmMcvMtd8wm7wtEwDut9ME4+9xwMnf0TFhYXwev2IhHixOwiTFw2uG1xOJieQFgbYmMlJXBFI6iTmopGNifqioXgC4cRjAR1InSmLyICiITP8XEicm0sEYFX9pe4PHhu5nRs8Dhxz133IDs7R0MuqwO6h9hf4KtJkzHk9jtxS+deOKx+U7F0YvBk+nRYh5/XrsM7KxbgpscfQ7eDDxaBGEaZvxz5Gzagfkq6dhaz2xMIx6OYXLQZRww4FXWzc9U6gOxr2bAxTrroAixEFCG7R9sawmI9NJNzKlauRv7mjUmLyoIFC/8EOJz2GkfuEFtUP7pb9ghkNvrzqe1zmxAhYE9LMcbdEVLVEEj5Z+OYO0KkIbECnLLt8bIDVc2eT+HBUMvbb7oFqfvtg/u+/gwrghF45HkenzyTI2Q65flRTjgSQcjjRcSXhqjTrcImJIQdEQKPiKCkhcB4+YQIA1uKD7biMsT9FZAHICXNi1C9TLy+aDYm/P4brhw0CMcce0yNxq53CeHPnj0LT916By5u3Bb9GzWHPRSGQwSfLVCBBfmb8fTvP+PogZfg+DNO1XtTklcEKxAToZSalibvwHSKsJO0B+w2NGpkdKugS44WRzwRRXZeHsqF7EPyWWPBmAi8hOSFC65AEBWFJdpmYMGChf//sLMdNIFNyZ81wl6199nTlg2z24BaPBsRqUkLkSVU8w6CI2qyc5ZTiNsrhFwbcMTOli1a4MlnnsaiLC9u//JjLKvww+kV7VmUcHtEpCEnR8nOhLNurs4/65Bn2kvL1dVhT0+FQ7R9Z1zS5XKIgJD0lAcRzS+CraRMON+DWE4WRvz2M4b89A1OveAC3HjddfLk6rt1GIu/atkKDBbC75Hw4Mw6zRDZnK9p5xj9a0oDeO7XH9D19JNx4fWDRPuPqECj2FQZGY4iLMRvZ+goBWRaKlpKfn32+cfG/WXbJem0i+Uy94ef0KhZY6RKnsbL/YiLcAhH5V7088u+PRbsFixY+JvAJoqts8bj7hB7j/Sp3bNRszLpk+SFYDkMA0QykcgkqUgEg4gI4TFc0u3xiKZv9MitOWgtVOCQ7j3w0tBXsLKuF4M+/0jdH9E0N5wZbsQb58BWLwcuEjyHVcjNhi1VtHnG60eEvP2M0hGNurAQMSHihFO0fkmo15eKtQ4X7vxxCh6a+TNOuvRSPPbIw0iRa6s76bhLNPlNfyzDc7fcipabS3FFqw6wbSoQ7T4MW34xSsIRvLTsV2QecygGDX4ATo9b0iD3lnyjBp8qacjMycHmqFhxWRmAED5J/8TW7bD4g08xbPgwrNmwARvz8zHx008wbdwH6JGSBeeG9YCQvq00iM2MZGrSEBl18uSelVxvFixY+H8MG2f6y0/+qBH2IunLQjIUslIBIKQaF205vnKdIQy4j4TPyJ2YaK+lZfCLMKBrh5p+bXVQatzUmo889HAMfeNNOLt2wvXTJuKFDcuxqWEjuPLqwJvCsex9cNTPgy07DchOBzJSEKOFlC4asC+hkT9ulw+eRo3hb9wAH5ZtwrmfjsKYZYtx47334OknnkBOXrZq3XyT3YGNtv61m/C8aPiB3xfihg4HwFtSjLjLDi9DK8UCGL5pKfK7tsUdTz6JzOwsyT4xTTSfDLdNRloa9u12IH7ZvA5hBvA7OLNwAm1ycuV+PTH3haG4/4KLcP9VV2HaqNE4rVEbNF29EWFO/CLvySkrp69bgcb7ddQB3WrTicyCBQt/U9jsNR5WmVDSj8WizaiB7xnkek42Qp+E3W5MM7h8jcbp8zdhEDvDNO2IyumBSEQ0ap8s9PnXjvbVcpBLqfF32X9/vPXGCJx18w0Ys3k9zn9/JJ6d+T0WuSRpou07hAjdDevAlSYCwOOA2+eGOzsT7nQh3Hp5WJ6ZinFrV+Lqzyfg5m8mIqdzB7zz3nu489ZbRXB4jKGMk6S8K9B1RNn39tD/YvPM2bhRCDqjoAgJtxPedB8qcjPw33WL8UuuG/c/8Tga168vwiSUvNoE8yOBI//zH6xLcWKFCAy33aVhruzQ1lmExJ2de+CKnMYYmFoXN9ZtgX1WFaBszQZEU1Lgy8vC0rAfP1aU4qhjj4WTE7fUMo8tWLDw94Nw3+rkZo2gDBZNRE9zwDGGA4HVGvQ5r1yLxPRfEC8qFQ1ftkUr3kr4cRFMov2XBmAXgZCPGC6a9gX8LUWrHvcBGjSsv1dmgOLgavFYAvPm/YqRb4/EhxM+gKs8gLZZWRrJ0iwjB9lxB1yi2sddDvjlmtJgEItEm565cS2K7Qm0a7kvzr/gfPQ77WRk5eaCE5UYrpFqCEY5xSMWw4QPP8CEh5/AVQ33RQs4jJ7CGelC3DZ8vHwhxlVsxsMiFLp36aYCKykRt4FhMLkx4uWXsHz4aFzftTd88YgIacMiYFgmO6LFNhRqj2EO0mYTcndnZ6NCiP/+Gd8gq38f3PPgg2IKGtaDBQsW/v+DbYWCY0QJnaw7agCD9KOhS4VcXttj0hfNPj7xK0PDD7MVtXK0iBCO3akuH3tJOdYnYrhgyidwdmyL8e+PRW6ekOteIH2C2rjb5VGSW7h4MX4VATB75kzMEa17/ZrVKJc0cIx/twgIp9eF7NwcZOXloUW71jipXz9079oNqekZiAnBVjcs0wTdOjO+/xEXXXoJHIWl2D81A3Z517jDi43BcviDfmyWvHjktVdx6skDNFJnVxq4QwRlIBjCQzfcjKw5i3DxgV2RLV8tyEle/HLtpmIkAn64PG54MjN0GOiCYBjPzp+FJe0a4JU3hqNBvbp7LW8tWLDw1yNJ+scK103SHTWAkn44HLxVyOpxui9qDbcb8Z/nITJqgjHS5jaEb7gqQF92UTEc5RVYJdrqOd9+hLweXTB21CikixYci9WMYHcHaspOIWH2quVwCcW0MAryUVhYKEQahFMINT0jDfWFFNNT05HCOWwl3ZFoJKnZ1xwc7uDnn37GN99+q72Ew/JOHEWU5B0MBFBWVoa83DwMFKGQLRp5dYQKO6Jtzi/EC/fdh4rvf0afJi3QIasecoOSRhGuEQ7L4LQhkJWNBeX5GDb3R8Q7d8Dg555D29atdBhnCxYs/HOwx6RfEfI/6XX7bt4z0vci+uVUxMZNZBxhcmcSHBaBvM+OU0Je7K61XEj/rK8moMWRh+K9d96RS1x/qvuB2j9nuSL5ikQydioSiIsmHhOS10bmveD3djg4oBvfUrO3SnAoiZq8L91W0VgC40VATnxrJFz5RWgHN3Lh0rj89bEQlkVLUZbixlFnno6zL7pEhAunVLQI34KFfxr2mPT9wbJhKZ6Ui/eIIEj6n32N2IeShsqkT3VbSD/OMXiK/MKxMbiEeJf7XDjz0/fQ9ohD8e47I0VDdvxFPmeS/M7Jubbga28RH3suRxRsIObYPUXFJVi0cD5+mzkbBWvXISjWQnr9umjVpjX269ARLTmEgwhVK1rHgoV/JvaY9EPhwDi3y3vKnmn6HkQ/+hKxT79S0lcqZRxkjLHwQvgkwZIK+R0Bx5JfkZeOM8a+hX0PPxQj33lbCM2ITbewe9AFxSUumUpip3XC9glGMrFnruW/t2Dhnw2SfiIRPdZud9WY9DW0xulwZ+ivPUIc7ngCqaLxp3i9SPP6kGJ3wlsWgM/hREpuLlLq1YE3NQ2ezHTY5TglAaf0o+vFQvVBomd/gWiUE73ESPVslxHhXWERvgUL/wrEEQoFa6UlG/GUIjj21MUh1I1pK5fhld9m4u2F8zB66e8Yt+g3fLz6D3xVko/v1qzCL/5CLHQnsFgetVY0UrvHnozotEi/VhANn1q+FX9vwcK/B1SSI9FwXKz9WrlmlG1jsegU0bh71zZkk4mgr3ngZZdh+OvDkZ2dyS7CKlHsPGaza+Otw2GDV1jeCzdidjdWlxXjhFP6Ydiw1+QeCXDIZMIksS1rOossXrNgwYIFde0KHxaHQpEj0tLS5iR3Vxumpr9HIOlHI1GditDhdsHhdCMuRB+1ORCWR5QLeReJOVIYiWBNKIRFkXL8ESxCMG4Mg1xSXIKyMj/KywII+CsQDnHQMRtcch/G23tcXvVhedzm2lxEfLg9GhvPsEaGS9olQ3QwNY71I+naueuIUsRcLFiwYOH/B5K85nc6Y7UaWtnU9L8VTf+w2mr6JNpwMIILzz8fn378CfI4zruQOacsZKROTIg1EBMil6dxYhA+1Sb7OCpnRmYOWrduo2PqO+U+brcbKb4UZGVloU6dPDmeJb99GkPPIYTtToeO1SMSDunp6bpwm8c9Hg8nBtBwSYZN2h10H7F5c1eyjXYER82ULbm/4S5JHuKxrT8U/E05st3uSqjqwM4EjwULFizUDOTIeCyxKBQqOTo1NW9Ncne1YRMSc8bisWkOu71HbaN3qFmHhPQffeJRzJk1WxtyY9EY/li6FBvXb4BTjoeFC91pqUriHMLYxsbISBjReBwR2TbDC3Wi8XgMHMmS0Tw6VjzdPvKP04ORPilkqNXz5X0iENKF9NMyRACkpevvlNQUFQLc5oBuqbL45LeXjctyLIOCIjUVvuR5qbJNQeLxiGUh93SJ9cAQUsb005Ti+7GjFcVH9WGSv4oUJt7Y4qvIf1uFSWUhY8GCBQu7hkf4SahxRllZWR9Rjms86JqQflFWLJ4+3WG3dahtnD5JsSIQxH9ffRUrViyX3w4UFxdjztx5WLt2nZA+/fUx5ObWwT7t2ssVQnS2GErKy+F1euB2OREVIZGWnoa8vDpK9CRFkr65xGLGmsdi/C1Cgb1ZuTBiJcKeqVFZItxnDJ+g14gwiSvJsqFbNH6uhbsNMjeEB8ea17YH2eZwyHQZucXy8Irl4BWrg8LD5/OqxZEqAoNrFS4iMNTCEKHiEWFBS0MXL6+X33Q/eVzasYphqrRmXA66vwxhwoVhrYYwqUqgUFAw7dsLiK37thxKnst/+mvrge1QeX9NhJgFCxb+DqBrW/j0w3HjPhhw+umn17gzji1eXt4g7vVMsTtsbRgGWBuQvMpKy/Hsc89i8cJFCFQEddiDtWvWYrUs6mIRoibJNm7WHHXr11MXSbCiAm66YURo8B4NGjZQMiVhmaTFY1URmOHX4pZdSJ1hi/xt7OOal5j34TYFRiDgR0lJifa8zcg0olRDoTAKiwpRIkKK+2lNcBRLPV/SF6gIaPsAG6ojIhQpcGiNKMUaD0kKlYRYBnwPChERHCR6IX7OF0DCpxXhTfGpIDGEg1gfSWGiAkSsDVosaqWIoEkTq4j7fGKdcCRSnwgWvZ8shnAS4SF5xm2utS1D0snGcpu2Z1SnuUbfQtJuWCD6W9+F2+Y+A+Zx5m/l/RYsWPjfwiD9+Bip92ckd9UItngw2Dbusn8lRNm4tjHeJJ7Nm/Jxx+13YPXq1UpM1GaLCguxaNESVShJxCRSklGdvFzUr98AqZx4XBiEJEuyo6YfCATU3UJfPc9nmpTUhFBNGORuU22+rJwNwKXqQqpbr56SXyjIOW8TSqbU4EOhEPx+v94jFAwp6eZyasHyMhQUFGjMO0mU7xGR7aCcH5DzOTUh02cKJT6PTh4KDL6jzkYvxw3Lw+gkRTcV021aIVG6rtTy4P6Y/DasD15jEKyxEFF515gIHqZD9qoezmdzYfq0sZoCRQQIrQ0KDr4Lt812DbqxmK90ZXlpgVDYiOXBbV08hsur8j5ex/fRZyQXU5gwn/l8rreC2zsyP9PM/NhyRLflT9+Pa+7ael3lbQsWLFQPSdIfK/Xz9OSuGsEmhHiAzZ6YJBU7jyRVG5Ag1q1dj9tuvQ2b8/Plt0EWdJP88ccfWLNmjZ7DfazoJEWSTP369dFQtHvO/ZqkBSVEargcjIxEXV5WjlTReuvUqaPkw2upnZcJ0QcCFUqUvCc5KTMrU0gXqtFTe80TYlfBUFaGnNxcIU2nztZFnz4F0qrVRhtI48aN9N5l8iw+LygavU5ZWJnoSFDJ9JMkea+QCgunki6J0Hw/4zL5zRWRvM+2tzPJ0Lg1hR3TTUuBe4NBeTcRFBRajiQBM00UahQsoVBQXVlMB/M5UOGX/AroMS5btXc+l8RtdISjNcIGbt6P34QETx+hWhDyLvydmpKqeU4rhO6tVHlf05VFYUwBrefImoKVlozOgCZCiG4xCid1j4lAoevMTD8b6vl+HAOJ+c08qhoqKjRjaEXpb32XSts8zF1b/jeEpPnO26KqnTt7tgULf2/sMekHAqWH2h3OiXKDNLMxtaYgeaxZvRa33HwLioqLVFPPyMiUJV3IK4hZs2bL8TWi5Ua18pOESN4kvRYtWqCBkD9/bwErNAdpYwOugFZDw4YNlcAZ3hkUwjOPVSZmk0g5eBrPrdwQS1Kjr52ktnnTZhQI6TPdRlrTRcOPoqIigOKSEj2f1zEdqs1XAT6Hz+bjs7OydZsN0xRIfBeSI0muMniOkb64WiZ6sTykXMi6oqJC00sfP60bCk6SKDVyWkLlIgCJdCHjoDyD34oknJOTJdZLGCWlJfpuJFwSoDyGidS0cFFhoGu2dRiCYcsiwoV5RiIkUVeIAKK1w/whQVO4sA1F13Ie06MkK+mnUGIjN/OLLjCSPfPaKxaGL9kewnznu6SmGm0hXFSY0H3FthIVIKnauG4KF+7ju9OS0W8n1xvp4XO2tolQkKn7UPOS2B2Za8bod+CfChVuJxcD3E5uWrDwN8Mek77fX3Kiw+maIJXGvrXQ1wyslMv+WI4777xDKz7DLQ1NjrxmV6Ih6f8+f7428LKCmgTIStt+33ZIS0tXojYbNnnMrMhcs6KHOUZ/8rceZwWvVMd5PRfupAZukAJJlG6gciWTclmT5DjXLZ8dFnKjW4mESzcPyY5kw/4CvBeJoTL4XN6XGjZJlI3GTodLhQPdN5qF8p8RJZShhMtr9FwhcwoGNjpTKDDfSktLUcFhnpOExjS55F3p++etaJmw7cNMBUmYrhv6+EnAfB8KiURCCFuINjOTz+QUkpEtbiSjDcEtFlUyv5ivmlAjL421sYtWQLAiqPnAa9jOwMlvsrLlm8pJ5vvQCuFsX3SXUbCX+8s1/9SNJc+ltcbvw+AAusyYRuYnr6eFxHPN78g2Er4/TT6WF5YdU/Cai1oQZtsIo7BSjIZ0Whx0baXKNzQsEv42hIcKHLFiODObITgMAULBxrUKSQopua+Z/1yMMlhVm4iRZ1omJN1GFholhO9hYNv9Np7Hn4Kt55jY/jdhfA8LFnaGZEOukL6zdqQfjARPdTkcY5XgdiiU1QMrz8qVK/HsM8/pPczKbIK/WZnoZpkxYybWrl27ZT/Py8nORsuWLbUyMvSypKhYCYLgcRJA5fvyjxWVa3YK47lclCik8pI0TVQIgZUIsVKjJUgW1ECV4IWsNCJHCJr3VY1TCGPDhg0oKCjU58k/gfFcChBqnHwOyYzar3mM55rgb5IKiccgQiN9JDzzuOFL96G8zL8lwoccwOsIEj3nEKbA5Pkke6abxEZQ82f6GaHEdBH8n+4UtiOQeHkd/5x2J7IyM5XMmA/8MhQQdBXxPCXwpJXC40wnF+ZLemoaYiLQ6tatqy43PpNtJCT7Ck4oL+kDmzaSr88VrbAsOTevjhGJpUJc/vh8f7kfmzdvVtddWJ5HAUANn/cn8dIaNC0QI9+MdYTCUr+1CE4RmkaElnFMrRBZmDZ+G36KSISN+0aQAReNnJK8Yf6aCy0QrwgFI5xXtuXbclsb12VNgZJOYZK0QPibwtynDfJGewjdWoaFZbjGqPQYAiTpRhOByfdmI7uRO7uDYUUxD83vx7UBbie3tuyz8G8DST8UCY72un1nJnfVCDap3OcJYb21J7NmkYAXLlqExx99XCsdC70WdK2AxpoVjxWZET2rVq/CqlWr9ZhBaA4cfPDBaNq0iZ7DY9QOWSmprZWVlimRscTT1ZORkaGVkORcKsfop1Z/tFQ4VnitD6z4Qg5FIkAiMWrjTr0Xz6sIVCjZqd9aKi41SFonTHOxnE/XDwmE2jZJlNo0NU1eTy3aIMWYnLNtiCvfhe/E9FDDNveZMN+XC11KjZs0UXJno7FxHjXjsBIirQK6HkgeFEbU4Pl+dJ8F/AEjP5L3NGHe28xzEhHzlu/A7crPp6VDjblMBKKheRtDMfO9KEiITMlnkiPf13SNMa1sjOZTqfnLTfXcyjDTULdeHXXz8XqSc35+ATZv2qTPMvPQJfenQOLMaZxchqTPc3lc2yUkv/ldHGJN8RuY9zfXDNOlZcJkqJUkaWR5YUQWrQu+E4UOG+4pOOi+KxVr04i4olIgVpRaacazjDYEuTdJV/70JH1b2ZQ/vpdhjRghvipQ5JlmgzojtFimtlgcIjAMC0QsE7q7ZFtDfJPnG1YYz6cQMRrZuY9lj3mvgoQLnyXfVOsUl2SatoWR9srQt0i+E99Ft3Sd3K//jONbztspeLyq51r4X4KkHwwF3vZ5U89P7qoRSPrnS0F+c09Inyb0d999jysuv0JJwCQDk/SN2He3VkJWMpIKCduoQAYRdWjfHvUb1FfXC0mPBTs3J0c1qc2bNykJsmNXVlamkgKFQll5mdwvpNqYcf+oaM5lWiyDUsFZ+Vmh1Tcu96F2zueT5FkRSWRGz9400UADIiCKkhUC6jqhlsZKR4JlGk3tmVojNV1aEASvYCXkudRa2RBMwcJ3M8Hr+JuVl6RQr349rcTFxSVKOAQFBYUUtViSCjVMatckg2Ihe7Zn0G1j5ltlmPdnGkwSMtsUuJ/Ht4F5eXK3nsOfJMCkz56C0gSvN5+x/bOrAs9Vf728A7V75i1dbHwgSVPvI7+07UPyhN+CWjTzjWXAIH3jW/Bx1JTdcg57abO88Ty6xtigzSgrvnPdunXkWeVGHlKgyPfTjnxyLFMES8BfJgLHsJwoSHhz4wkCXRnvKP9k4fONNT+PkR7DfcfyQLcgyyHLOC9lIztdYizjBM833G6GksAMpzXBckPBZtYNbQ+Rhe5LCnXmhVPKFy0QdT3Jd+T7sszQTWVYiJUsEFmMthDDgqViom6tpPCgoOT1FK46PSjLR1JYmYu2i4hyYXyRnUHfUt2YZh7pPm5zy/xdGTzGW26320BVO3f1fAsm2P8nGA4+5/Ok3JDcVSPsFdJn4aX2uUa0eMP0N3zCjEghyRqRKRXwB/xGoZdKvWD+75j81Vd6LSsFI23237+TukPoZuB9aLaTCOlCoIbNAsrKRe2NGj8rHQtKo0aNVItj9Aqjeng/unVILpkcxlkqVbkQDwuhal5CLlznqHYvxCuExOex8DM9FFrcTstIU9Ll/datW48Iz2Ea5D5MW7GQjpwqFcujZZiVmpp5aVm5vjfvxXMJkhIrLiskKys1VFMwcCHooigSDZX3q1e3rkYj0c2Un5+v+VL5XN6X72WicgWvfM7egEFaJMrdEcN2kFP5jsx7FaKSd0ybkS4jNJXRPMx7ukxShbR4TN+TF1d6FPdzIbkxL+kWUy1eyFvvyXMknbT8SKpMM0mO5zLdzHt9B3WzVA9mPm4BfybT0ax5c+0BvnzFCnm/UikPceTkZquCsWnjRl7Mf3KJ5JlaKoYCQaHE+qDWlBwn0bMcs7ywTPCZFHBUakxrTh6n+cf80rIjwoSuUl5D8F35DAp55oOWC9ngMw1LwgjPNS1n9v3QNg/mudzPyzGtvG4VKoYyZAgOHuNv0+WllopaI1LWPIaLjOlnXaHQYt3gs1l/tubddnlYJYzyoKqGljW+s5HPJna2/W8E63goErlLvtsjyV01wl4hfUI7Bqkv3SjsuuZK/zc/vPmxbPj5559w5plnqlbGyturV0+89trrWjhZmOleMfy4hiuAa0MgiFAR7Y7H6V7hmpaB38/KVCHXBpRkSPpsaCQBBESL53V0J7BMcU2Nhwmle4OaJdNsFjQWWDbuUqOilUIhVCKatqERJTUkKdxOl0Msj2ypHGko1agfI/KmpKRMBRzPY8Uw/MGyiLlPy0L92vmbNc/MysHCzorLjlgNRYixh++8ub8a55Fs5TymjXnBSsWKSO2Vz2SoJwemIykYgtCAvo/8mc/htbIz+TkqV8yqYeYH34HfhWGhcSE3uTB5xs7B69ixjd+E2+bzuc0GW7vNKCvUnkn8fBeSouwwbrAL6D00/cZvgmWDlgTLEvOL53Ah4THiiVbb7u+8C8jFjCjjcw455BD06XMsCgsLVIEZNux1HHb44ejerbseZ1+VUaPeRc8ePdUamTNnjlixDdBALNlSUUo6dz5AFIgwli5dKgv7sdjQunVrtWwpRPI3bxarNlO/J8sTXYAUALm5uUrEVAJo0fI6QwmKo169evqdKDhYHwpFWeA2yzbrEfNF9Cb9BkyjmT9UqngP43fyRZMwhLThyjKEitHgru0XomDwe6kVLUJAG9cpQChYkkKF7i2mV9tBkoJElRNZKIQpPKi10go3GtvpQjTuzWdpPZPFLP9GeTXWxsJUMr0U+ka6uct8A75TciO5T/7Xf8a765YeSB7X//7+YF2PRKKXSV6+ltxVI5D0L5AMfGNPSb8moKSaLRXh9NPO0EY9FsiePXtKRRklBTtHPoRBLPzbFtv/NrH1a/FjsmCbC0mQGjTdQyowKChCFA5BbYjk8BGMiec2BQg1U4aE6nn8LefxOLfZQ5cVkPdhI6RRVIxOYtT86Q9mheNxNjCbPXNThehVw/LREnAIWRSrtkfBwVfie1IgNGvWTBe2WSxcuBCzZs5Si8mofIZriG0PrVu3UuHBtgaa23T70JwnONYR84DnkwSozfH6IiEBalJGY6VPnx8kIetVmt1JGMKFCyswhR8jq0gs69avRSJm3Htn4BHmOwm4QvJRz5WHaIOvHpcKzF7DsqZVZLguDIFVmzrHdOp3kW+k+SR/+j0kDczfTMkvkhTPqy34PiQ+pp4uwgsuuBCNGzfBK6+8LM8Ko0mTpjjppJOV6KmBn332Ofjll1/QqdN+WLJkCT6cMAHHHnccevXspQKBQn3VqlU4qGtXvPDCELTv0BE9evQQAUHFwYH3x45Fv5P6o36d+hqK+9HHH+K3335T0qdCxP4tLCc//vijvlv7Du21DrmEDJbK86gAsV8KyzAVsczMLM1/Kjh0SZoRXmyfYZ7RZUjipwDje1IhYjsJyzHLuNEeZFfBY5wXNYSNLBRKFAi8lvfid6RQMeserf4KSQfrNMsCF+M8QyFyOo12C1oS/G1GZ1HpMfuNsIxQQKhgkbKrVopYHdxWqz3FrF+GJU2h4k66ytRFps8xhBSFCvcz4IOWEQUK02OU3F3BLD9cczHOT4oLYyu5adYfY5sCVTeNc83TawnNPzvdrvHTnU7PWGNvzWCTD3OXvPRD/zPSl5emdjB7ziyccdqZ2JQk/YMO6op33x2FvDq5SYKoKneq/jDcy7O3JyPjNwua/tLfZnsD/7hv5zCEh6kJca2RLpI2jRiStY73I4XeCMUUjUwKOAWGVhjZ9otmzNBPVlRWtsKCfL2PS7QYPZ/CQyoILRIjXzzqW2Xcfb5o+LSCaLmwQhkNz2mq0TVq1FA16E2bNmnloVbEws200B3ESsGGYq65EAX5BUr2fAYLPdNEbZCFnqa6hnRKxWZILSuB2VjO8wlqrBvWr1eyMPN5eyLlfn7LUiE+EgZBq8o4je45pz6HWj6tJN6bGnhVoADVL5R81vbQZ8sh5jm/g+HuM2YU47N4mO/JRmK+T21I36y8JBJW2LCQF7+fV4T3CSf0R5cuB2LqlClKbhSOo959V7ePOvoYtGnTRklm7tzZ+Oarr3Fi//5o3769fgc2xlP7v/TSgZg5Q4TD/p0xevQorFu3ToRJU33n/nL+Z59NxMYNIsQlLRyJdsmSxdoQTquigwiKV1/9L7JFqJ1z7jnapnbOOedi8uTJ+PSTjzFo0LVYsGChCoR6IiQoUL6bPl2/96GH9tb1t99+g2lTp6KL1L1DD+mt5fCrr77S57Rt0xb7d+4sVmspZsz4Wcsx3YfqpqNLR9JEhYMKQUmJWOtiAbKnOgUSvznb11jGqNTxmzBf1E2rSgNz1/iuvB8VJn47rUuyzfflmgoT22so0FkHWSZYJ7mYDe3GN6JLq5JAIbGzTsj1tFC5kPipxJgCg/uohFGQ0NJQl5UIFx43r2H51HYU4Su1SlhPdDh3U4BwKBRjOHc+l8KRZU6FTVJgGceSDfCoXNYZulzzsc74jlJ/ovLcXnLPX5K7awRbLBZ52m533vi/In1+KK/bh1+ksJ/U/2TReguVIHr16oUPPvgAuXnZ+sH/XGxPAFURS1JYyH80Hg3yMRY9W38bq+Qe/kr+q/S7EljoeR9qRqwYJEia33xfDZkUUmFB0JDEZAVghWH+GAIl2V4ii2rqus3G6WTbiSwUOCRBMwST6aN7h/H+RmWhvi8pkwNssM0U4cBGPloNPJlpNAqwS9sUGEpJ64VtGhRarGQ8bpj9W81uzR/5R9eaVlJ5CL81hSwrIC0ZusLSRDMrEsHCNPIa3k+SJNtGHhuVOK7aph6j77sSjONGewAFJC0x5g9dfrRGNB08T25KsmZDcVXgPYxTjfO3B4/zELVk5tFGIVvmLfc1adJEheA+++yj5PzTTz+iWdPm+K+QMF1tF154MdaLgGzSuDFmz56NLydNwnnnn699HZju/fbrpGn79NNPsXbNGvSUsv/GGyP0m5cKyTYQoX7HHXeo0KcrZ8q336r7a9myZSLoN+KYPn3QoH4DvP32W6gj3+e0U0+V+jQDxx57vJLNiOHD0K//SUL6C9BZiHv6d9N1IESWL3ag5P45c2aLBRxTi/GEvn0xbfo05OTk6jNXr16p1gp702dLmlnWRr7zDmIsk1Jm+Xw2ZLdv3wFNmjbFIrFK3xn5Nvbbf3+c2PdEtTTGjB2jSgIFGse7at68uRIo32+9CDe6LdkJkPlpCH4hM1pT8lFYL+QDKGFym2Wc70WiN4U6rXdaRVSG6MZKfi6tI6w3bOimNU53Gn+zbPBexrbUOykfvFbrhJYFXm3ALNeGIGFDO926tAhI6IZ1YAgVQ9lSkheBocIjaVm4VahQQFBo0JqhwBBBIQuf16FjRwwYMEAFAtNQXWi6bI6gWC4NZbvGI2wSQvqx1+QlLv1funeYcZs35+PZZ57XAkiSOLT3objxxhtVitYkE/4/oXLBIlQ4aDnX/5Qgua37dSHMtQlSNhcDJFbVeqQgMd+4sGBTcyKBm0KDgsQQHkbD+haBIdt+FRaG28pcqPXpvaRiaCO8CAU2lJP4tIOZEICpmbESqRUk2xQ8fCZfiZUlXSwGuiUYdUXNiQsjeQoLCkT4GY1+tPxYcfhcChRqzdk5OSgqLFLfNSsG84UVm8fpI2YWkHjp/mA6tNLzocwT+UFBly5kTW2RoJDlPjPneB9WaqZ5+zzmubxXbl6eutNo1a1dvUaJhnl68MGH4phjjtbKvWjRItGOv8YRon03bdZMzo0gf3MB3nrzDRx8yCHo3q0HFi1ehI4dOuDjjz9Gt+7dRSv/Dm3bttXnzJw5E5dddgU+/+xTLFm6VPOKgo7CZPyE8eouYnsR35WCgqTWt+8J2ov9+eefQ6vWrXHGGWeo5dCqVSsh7DViBXRQjfWbb77Gf/7TV/ODluPkLyeLJZ2Hww47HOvWrsVHH32Iiy6+BAsXLsC4sWNFm9VOP7j88ivFYszHmDFjtC3qhptuwjdff40ffvxBBNZ+IlyOw/jx4+SbsXf7Jgy87HIVTBReFAAUBCR+uiivuOJKTJgwQfO6bt16ev0ff4jw2rwRH334ob4Tv9FGEWbMVwZOMF1N5R4UjsuW/aHWysSJE7Wc8/qNGzaqQrJ61SoNNzb7jzCvGBDC37SCqayQbMk3LPe0PmhlMz9YrtXykG3DEmFDOQNFEtpZkkoUyx3bJBikwjY6lhOzvJv1jdcZEV5G24r24Jd7bIly0qsMsExRYLD+DThlAN55d6RYTey8ajTYVwd6D4P0G8t2QXJ3jWCLxsLvO+zOAbUdS7+2YIZydix+LGYkyYAmPzPKgkHmJoxCsy0xESwAPM8QEga2ESRb9+hvc9ETdKkKyQJMS0QKNAmV2wapG1oVKw/3s7JQOFCjIhlx3CKSQKGQNRtxzfaTQIXRK5eKHFNLbZiN2ax01LhIwLwnSZ/kTzLlmSQ6avJSKDRN1LToQmDDpEYFSaUmITtFuKgA2aKh2XV8JTZ2069PrZ+d/gy3XEzNfLoU5GQ1yRmua+Y3n8Oy2KJlC9UWqfmyUtPSqUhWfJ7ToEFD7VvAbbplSMxthMiZfvrx6S+nZntwr4N1Pzsvzpo1Cw0bNtJ5Juhq69evPyZ9OUldUH1Ee6ZLYcmSpfj5p59w4UUXKfEytJmCoVWr1iIspmt0WsuWrXDeeeer8GjVsqVqs8uXLVch8/TTT+Gmm24W4dINTz35FI4+5hhtU2BUGImM70KXzOmnn6HfISM9A7/9/hsmjJ+g+U5NdNC11+KnH39UoifuuOMubYv46uvJOPzwI9T6GypWDfP/sMMOUyud7qU+fY7B448/pm0cA049De++MxJHHnEkli1fhi8+/xzt2u2D004/HR8Lqfc/6SSxLqZreeE4WCwz555/noafvvLyy+jeo4fmD91n1153HV588QV8N206Bl13rb73wQcfgpdfekH71Fx40cWYI3nL70kLxXSJfvDBOBWe2dk5+u4UJhwFOCHlkO0aTZs2U09Djx49hegDmPLNt9oW1aJFc22z+f33+Sq8KAjo3uE3ZTnjd2LZ5LengKYVoIJAfm8ZUFGer3WI58jC46ocSVlmWTnttAF49rnntNzxuupCy/eekr5Uyikul6M3K93/GgYJsaIa2hkzx8KfCYPaDDFQNQyhsO3a2EwKDV5r/uZK/zf1GWPboE8WZkNrNjUjkvGWCiCkawoQw6WVtEaSWhatC+6ji0ob2ZNuHJI9CWzDxo1yH6Ox1rzecHUZUV8UFByx1HweI0moYNBtZQo0ukz4Thxp1Uw1hUWnTvvjkEN6Yf6ChaqtkgypNbKy0iqhm8ZsUGf5/f7779V3zUgkFmFqrpw7giGc1DhpvVLz9vsr1LWRk5uj2iiFJkmP78u00BXF8yXpOsy4WhmSPyR+unE2btygbji2txx44IFK/kzX+PEfoF69+mjbpg0mfjZRCKsxTj/tdHz08Uc466yzValiW80333yjDcZs/6gv58+dO1fJ/JRTTlHBwj4Q8+cvFFJz6/0nfjpR+z4cfcyx+PTTj/Wc4447HvXr18Nrr72G444/Xhunh73+mpLbwEsH4uGHH8IBci3bDR5/7FGcK8KJQu7bKd/i2kHXKml+8cXnGDhwoAi8L/HjDz9s0X7PO/c81ZDfGTlSrYbevXtj9uw5Gi1FJWP8Bx9ogzjdaafJ+33+2WfaCe/oo4/G1KlTcdRRx4jwGqeWVbNmzVWgXzrwMgwd+qoInHbqjnpOiJYhtmx4ZwNxoVidzK+6depg9ZrVmD59Gi699DItM2z4Hjp0KE497TTN83Hj3pf8PEsF94wZM9RFRjcPI7Dov9953ZLSJQdNhZbteyf2OwE3iwVFpaUmii7L6x6TvlSWpWICtTJ+suibZglTaezdFqxIWw/ouTVItIV/Plgwd4QhELYeSwoR+WkKfqPCmEtVMMomyZ4CgDAECQULtSyzQdAY24fWxVahwQgfIwLLcFMZDewkG67NBnhaH6zAbNRjkAHdWua92Q4hCdBqUa9eXdH2GyhprlixQjTwckmLkfa83Fy0btNaXQMcckTbKIQcTK2P5M7ncGRakhzdYGb0Fy0FurzYQY8qEK/LycnREE42JPIdKEDYWY/Xk5zYcMl8YR7Sz819Zr4yDSQsCi4KFLpT2nfooFr+zF9mal71FGtkf/W9F+OryZP1vD7H9kHXrt3kOqe6iWb8MkO1W2rF9EdTYNwkpLV8+XLRiH8XAp6Is84+W9LvQr269TBFSP6jjz/G1Vdfre13dK2dceYZGP3ee/rt6JJ6T7aZd0w7v9c5oqXTynrhxSE48YT+8pwOKnQZvLBgwXwNk6VrkY3PF110iQio39VKZNsJBQgF2uAHH5Rc4yCGfh3a5f777leBQ7cPrTY+n3kz6NrrVFj+8cdS7cR5Yr9+KhhIyIyGmzz5S9x88y34+qvJ6N69h34XjjrQtl1bfCLvRZfcxx9/iI4d99O2FQolLcfy9N2B5e/U00/FNVdfqe8jr19t7BXSj0bDt0umN5DNFCmALYXS86RgpjhsDhfNaRbibZFgbGCqLJwPyy2FUk6qTocXQ5CwgrLg80NzsWDBhEGnBoxSt2MVMoQGC76cL9s2XqKnJXUs7tNzDOjZyWsMbD22FVoy1VSnVkzrg5YDyZ7WiOHGSi5CWBQkFBK0OkjOrPC0MujSYhsJSY0LXVgaupoUOLw3rzWsmrCQaJm6DNhWQGtA6pw28hNMMkmEhE1XEF0yeXm5ou1v0vdhPeJosYy8opBg/w66Hehio7uB4H6+E4WJCh6pqhQITC/dqwzrpFBg+xqFALOf7h0+l/fisChU8FYIsXMdiYbVHXTKgFOF8D5KRsKwwTIFq1auUguiW7fuyC/IV/cQqeFQ0dLZGN2iRUsl6JkzZ2iDce/eh6owoRAZM3qMBhq0bNlCtf1VIkjZ8EuhwNF1G8ny0ssvqduK7SYfThiv7Qr33XevCv2rrrpGI5H6CXFPGD9eo49ycvPUhXPVVVdj/u+/4cAuXXDbbbeptcaAgquuugovv/ISNqzfgB5irdA1NXz4cHUpff/ddPz400/6PFoiDDw4XqwaRkVddfU1mpcLFy7SwBMKvrfeelMHlKSyUB1Q0TjnvLNx6SUDxUqtmVs9WbaDLqensbx77Ug/ua42xLxs4E51t4oFY167PZGdsKGJkHhqImHzeN1uh0073WwDh5D7PrKILZ3wJeKx+lKAckXAeCWTpHxWJVh2hp0LCa20tK25LYW88rYFC0bZ2Xk5MwUF16aQUP4VUqE4SYoUwc7uYZYzQ5lh+dOF20lhYiwUImxUFwtEhARJhw3bGtFFISMWgDauizDQBndaI0mrxLRM6PoicfN6rtl2QrBdhdcxCkhDa4X7qWEbPWWNcEZaFdTGs7IyhBSzUJ5sX9GoFDmXxE23EomRs7Cxo6HUWSV4+s8J9oCnS4xpodDgfQ2BZkTOMMY+WwQKx25iHpCYzTxhh7bOnQ8Eo4LYCM7G508++URzlc9gwzQbsxnVNHfePD1OK2Xx4sWqrbfftwMKiwrUfcOQVhJt3759NdSUUVVs62CekaiprVM4DBnyvGjml4t1MgfTpk1FdlYurrjicnX79D7scHVvvfXWW5g6dQqOOaYP6otlQVfYRZdcjGeeekbHkDrmmGP0WzEwYdasmdpAPmLECLE4LsLYsWPVYuAYZFp+5F12xTr8fhddciHOP+8CIf2aBdAwL0Vw+8PuaLNMe+b/hvRrA/lgnuzsbLd8IKcsKZJwr2g6TjHl7DRZt0+GlA+7VI5DxZzPksKSLr9byd5sqU5ekRIu+Zc8cyvkDnJeIlc2RcjEU+W8VDGDjCO7hRRI9cdSULDS6v/GocrYsss4x8K/CVtLxNYStX3ZosCQFU9MHlIKMLeTgsU4z1iojZv7tpy4DQyyNIUGSZ5WAre5Nq0ILtzmWE5s8zDdVmy7oHuLwoDWCNsEuJ/gPRjVYlgfWxemy2iI5DMiQqyGhcDzjGMM6zVmcGMoLqNbTEuCQoBCgx2nOOQ4LQpGBVHosF2B53KgQV67WawWNkyT1NkozsH52HdkzRpj9j26ephG1jWNjZd9dHWRM1ZzUEY5pnkqJ/AcnssoMXbIY3QYhSDbTthuwkgsutXWiBXBdoXzzz9fhMA8tWYYVUR3GxvaF8xfgAsvvFB7F8+Y8QsmTZqE7t27qxtn+fJlGvnENhb2RxgxYrgKGfaXoDBjr2Omh+0wO6MHCj+m64orL9fOqTUlfQpY+TabPJ5QO5stuzi5u0aoqpT9v4RkZlooVNY0ahOhEHdkJ+wJ+ZJxt83hcHnEotjeBSUvTguki1SpTCkyqaIZtZCCmyUVLEU+nNuwQHaAUy50yXGb9qatlluL1ZZxx0ZHFEOwGB/fgoVdwZAHRhVVckuutyw8Zq6No8m1CQoqEqJhbaiLRq0Aoz8Dj3F7a+coQ4hob3VZM3JFLQ4hamOiH8P64DEVMqKx6raQGH/zGPtLUOPnPRjVxU6IfEY4zOMVqqmq5i/7mBZaOOaQ4XQHGcIlBA6PznkcKBR5Pl1cbENhgzdj/RmxxGeysZa90ZkHbDOh8KHLidOCmj3W2XjPNDAai+4yRluxXYIC4uuvv1ELh5aOEqo8nwKNwouuPbrU2BktXwQH+xvsu+++KkDYpsEOeAzFHfHGG2LVZGo+M6iA0T47A8+hYL32+mvR78T+NSZ9WjaSrt9Kisp61qtXrzy5u0bYvpT86yAfQdlbpLdHMtEhH9YumkqV+SLnNpZC0S4ej/hsNnu2/G4uhSxD1l4psKLUVOnTy5HK1UQudsm5eUL8WSyE9qqFShWQgpysuAZ2LFA8tL0w2Xq+hX82tv/O2xZdU1hwtyEcdMMoNEkY58hRFSDJ37pt7N8WW69jmaMwoTJDAlfrg5aIkL3RrkEBYLRhcE2hom0fIhxIyBQq7MzHvhhs3+A+bReRxRAuvN64h4bb8v5R2RbrgwRPQcX0aCetJOEz7bQQWP7VIhGhQAWNbR4UGKxLdIexUxqtEQotjQJT15cxJAMFAOeDMIbwcGjbCXs0swMWCZv35hAOHffrpJYS2yw0vl/uRZh5zmfxX2WosBPBctPNN6DPMcfVmPQZYCBWyXSnw32MPKdWcfbbf1ELexlSQBwFgYL69pDdmZrqyozFEunsniYfzOn1enfIfylP9kQi2ksKMd1ZGVJmWsZjsSwpPD67WC30yVYBTtJrNq57xKyWk6rzaVWcqGnLgmwuFizsFlK8DKFgklxSaOiu7ba50v+5VC5fLG+G8CDxshxuXRuhvmwDoaBQSyLZUE7hwOgctkVQODByyuiVblgo3CYZG9bHVqtELRIRImzzMBrrORCd8UwVYLIQtCwoLPgOFARMB/cxkoptHnQP8U24j5YDhRHPoXtLhYe58D6yGG0qSQuHdUz+7rnnbhx++JEIhgNbcqg64Fj6kVjkQ5fDdaqkr1Zx9tV/moW/LcQEb+Ry2VpJIXCLCV9HylUj2e2VAuZxu91iIW8rKOQ8hxTwTlL4KCh88Xi0aTwhAiYe92xtXK8K2xeX3QkIxsobvQ1ZoSyhYqEySKomdtjWf4bwMPcZ5Fgdl6oRYksyZpgtLQXD8jBIn5o+Cd9cNLRXrBEN5y0vk/pEQVKmi2GB+NWdVJhfqKGytDLYVkFLw4je2treQvI3hBjXLOvJ8s70y0JNn5bIu6PeEU3/2FqRvtz/DREqF8vPWlWm6j/Nwj8KQr5eMUtdeXl5joqKwnSbL8VlC6l0cLBQbg853ybC4VDRhbITiVgdKW7NYvFEug1xn2g4DrttR0Eh/J4hqzyxPpx0g0lB9dSucV2fr+vtUXm/JVAsENsICt3mmr+N/iD6m6st5ZBrs+wYaxK2krcoLWp90LUUCWuILdsJqNWru0kEChvKaVEwXJbHaYWYQoP7aX1wzg524GMIL9Pw8CMP48ADusg96d4x07F7kPQFj8t73a47aoHqP82ChRpi48aNaZmZmU2lcrgdjkQdu92RLQqQ2+awuTwuT1VlzyECpbvQfLoICc5e00wqWIZwuVdMY5chMLaDjdIm4ZZKUOPGdQoJVuzdCRYL/y4YgmLrmuD21sUQClt+K42ay85gjKpptn1w+GdRlaTMJQ9XEyR9ueYyu91Wq7H0iV2l0oKFvwRCvmRuEQAb3IWFLkduLiPms6ssq3Ju07gt3k7MaW8iGmuQsKGR7EuVkz1ul1vuU4UQsIGTNjQTweKOJxL1ZZ3KqIhth77dFbZvXN8RPLa9MNnV+Rb+2aBwINuqiJBtlo3alIck6V8hpP9qcleNUWVFsmDhnwypbPZAoKBByGZ3uuPuXLvb7hXty+Wyuap0bUkltcvxQ0R+ZCIeqydangiMRGrClvA57E4no0d2QCJBOzxdRIMcTPgYs1696kZxYviESQrmYsECYZG+BQt/U5Sz57rb3iYWi3vtdlfDWCKca4fDaFz3eNUpsB3YqbCzVOhUIf70eCLGnu5pPF+sEJvVuG6BsEjfgoV/EIR8Oa6Vs6SkxC1ItdnCYh6w17rNbrPtrHE9fmg0Hs2z2RINhM8bx+KJFJtYFjt1bQHsV1JXrnYmErEcO7uXqFurOlQQ10bM3bkmKh/b1XkWag6L9C1YsFAjCGGnRiL+5hwAOpGINLTZ7Kmi97vF8nB53cY8y9sgAbsQfc94PJYhgqVOnG0oIljEKtlp47rNZhOBklBRZfQrqZ5AoWOLQsJ0bfHhlszYFiT9SCxyhdvptkjfggULfx7uu+8++2mnnebMzc11OZ1Oe26uULstt0r+SCTCTSNx7CPknWJP2JvabPFcIe8UoXCvWDByzbYWiOxgv5F2sukVjk8VC0QsETAUWI5V0V5SJf4djesk/WDQf6nPlzYsuavGsEjfggULfzni8ZLcABxuR8jhtcdi2Ta33ROMRl0+l89O8q8Ctkgs1tuWiOUkbGgcj8UbCoHT9+FzulyOKtpMCDauZ4hocNjtNl9N+oxwghxzPgTd8xcIC0b92G32RCQSOzMlJWVMcneNYZG+BQsW/hUoLy+vb7fH29lcLo8jgebReCJNWNzrcDnc8k+4cAc6tAvJdxGKTxXa5zwj9ePxGHuxc8RgW1VRW4awqYpWKSR2RrdGJzAKksrL9uAwDnIgHA7H+qelpX2e3F1j7CwVFixYsPCvRyKx3AukOMvKfF6xOHxsr5DddlnbOfxzFWgBRNtF40hJxOIt44jWsSVsPrEPvB5tXK+Kcm3sjFhfNrzxRCxTO7ij6miteDwajsUSh8uzf0juqjEs0rdgwYKFvxBiQfhEfW8Rs8fSHPFEHThs3nhELBC32+HaYeRejqyZmCxavzGjTY0B/B+iPNf8CAJAjQAAAABJRU5ErkJggg=="/>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994880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FD31DE-7019-4802-85BC-EA73F4E67B87}"/>
              </a:ext>
            </a:extLst>
          </p:cNvPr>
          <p:cNvSpPr txBox="1"/>
          <p:nvPr/>
        </p:nvSpPr>
        <p:spPr>
          <a:xfrm>
            <a:off x="539750" y="461073"/>
            <a:ext cx="11227435" cy="769441"/>
          </a:xfrm>
          <a:prstGeom prst="rect">
            <a:avLst/>
          </a:prstGeom>
          <a:solidFill>
            <a:schemeClr val="accent1">
              <a:lumMod val="20000"/>
              <a:lumOff val="80000"/>
            </a:schemeClr>
          </a:solidFill>
          <a:ln w="57150">
            <a:solidFill>
              <a:schemeClr val="accent1">
                <a:lumMod val="75000"/>
              </a:schemeClr>
            </a:solidFill>
          </a:ln>
        </p:spPr>
        <p:txBody>
          <a:bodyPr wrap="square" rtlCol="0">
            <a:spAutoFit/>
          </a:bodyPr>
          <a:lstStyle/>
          <a:p>
            <a:pPr algn="ctr"/>
            <a:r>
              <a:rPr lang="en-GB" sz="4400"/>
              <a:t>Practical Resources: Resource Bank Padlet</a:t>
            </a:r>
          </a:p>
        </p:txBody>
      </p:sp>
      <p:pic>
        <p:nvPicPr>
          <p:cNvPr id="4" name="Picture 3">
            <a:extLst>
              <a:ext uri="{FF2B5EF4-FFF2-40B4-BE49-F238E27FC236}">
                <a16:creationId xmlns:a16="http://schemas.microsoft.com/office/drawing/2014/main" id="{F16B5114-97FF-4D89-8D8D-80C3ED9FA45F}"/>
              </a:ext>
            </a:extLst>
          </p:cNvPr>
          <p:cNvPicPr>
            <a:picLocks noChangeAspect="1"/>
          </p:cNvPicPr>
          <p:nvPr/>
        </p:nvPicPr>
        <p:blipFill>
          <a:blip r:embed="rId3"/>
          <a:stretch>
            <a:fillRect/>
          </a:stretch>
        </p:blipFill>
        <p:spPr>
          <a:xfrm>
            <a:off x="1485900" y="1516199"/>
            <a:ext cx="9080499" cy="4744902"/>
          </a:xfrm>
          <a:prstGeom prst="rect">
            <a:avLst/>
          </a:prstGeom>
        </p:spPr>
      </p:pic>
      <p:pic>
        <p:nvPicPr>
          <p:cNvPr id="2" name="Picture 2" descr="Qr code&#10;&#10;Description automatically generated">
            <a:extLst>
              <a:ext uri="{FF2B5EF4-FFF2-40B4-BE49-F238E27FC236}">
                <a16:creationId xmlns:a16="http://schemas.microsoft.com/office/drawing/2014/main" id="{8B896D13-8B74-4995-F569-86AB66DEAB59}"/>
              </a:ext>
            </a:extLst>
          </p:cNvPr>
          <p:cNvPicPr>
            <a:picLocks noChangeAspect="1"/>
          </p:cNvPicPr>
          <p:nvPr/>
        </p:nvPicPr>
        <p:blipFill>
          <a:blip r:embed="rId4"/>
          <a:stretch>
            <a:fillRect/>
          </a:stretch>
        </p:blipFill>
        <p:spPr>
          <a:xfrm>
            <a:off x="9813985" y="1511060"/>
            <a:ext cx="1851804" cy="1851804"/>
          </a:xfrm>
          <a:prstGeom prst="rect">
            <a:avLst/>
          </a:prstGeom>
        </p:spPr>
      </p:pic>
    </p:spTree>
    <p:extLst>
      <p:ext uri="{BB962C8B-B14F-4D97-AF65-F5344CB8AC3E}">
        <p14:creationId xmlns:p14="http://schemas.microsoft.com/office/powerpoint/2010/main" val="3413328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FD31DE-7019-4802-85BC-EA73F4E67B87}"/>
              </a:ext>
            </a:extLst>
          </p:cNvPr>
          <p:cNvSpPr txBox="1"/>
          <p:nvPr/>
        </p:nvSpPr>
        <p:spPr>
          <a:xfrm>
            <a:off x="539750" y="461073"/>
            <a:ext cx="11227435" cy="769441"/>
          </a:xfrm>
          <a:prstGeom prst="rect">
            <a:avLst/>
          </a:prstGeom>
          <a:solidFill>
            <a:schemeClr val="accent1">
              <a:lumMod val="20000"/>
              <a:lumOff val="80000"/>
            </a:schemeClr>
          </a:solidFill>
          <a:ln w="57150">
            <a:solidFill>
              <a:schemeClr val="accent1">
                <a:lumMod val="75000"/>
              </a:schemeClr>
            </a:solidFill>
          </a:ln>
        </p:spPr>
        <p:txBody>
          <a:bodyPr wrap="square" rtlCol="0">
            <a:spAutoFit/>
          </a:bodyPr>
          <a:lstStyle/>
          <a:p>
            <a:pPr algn="ctr"/>
            <a:r>
              <a:rPr lang="en-GB" sz="4400"/>
              <a:t>Tips for Developing Provision</a:t>
            </a:r>
          </a:p>
        </p:txBody>
      </p:sp>
      <p:sp>
        <p:nvSpPr>
          <p:cNvPr id="8" name="TextBox 7">
            <a:extLst>
              <a:ext uri="{FF2B5EF4-FFF2-40B4-BE49-F238E27FC236}">
                <a16:creationId xmlns:a16="http://schemas.microsoft.com/office/drawing/2014/main" id="{A1098C66-D91D-4EEF-A56C-85C9EA393406}"/>
              </a:ext>
            </a:extLst>
          </p:cNvPr>
          <p:cNvSpPr txBox="1"/>
          <p:nvPr/>
        </p:nvSpPr>
        <p:spPr>
          <a:xfrm>
            <a:off x="812800" y="1580446"/>
            <a:ext cx="5600700" cy="4493538"/>
          </a:xfrm>
          <a:prstGeom prst="rect">
            <a:avLst/>
          </a:prstGeom>
          <a:noFill/>
        </p:spPr>
        <p:txBody>
          <a:bodyPr wrap="square">
            <a:spAutoFit/>
          </a:bodyPr>
          <a:lstStyle/>
          <a:p>
            <a:r>
              <a:rPr lang="en-GB" b="1">
                <a:solidFill>
                  <a:srgbClr val="000000"/>
                </a:solidFill>
              </a:rPr>
              <a:t>General tips</a:t>
            </a:r>
          </a:p>
          <a:p>
            <a:endParaRPr lang="en-GB" b="1">
              <a:solidFill>
                <a:srgbClr val="000000"/>
              </a:solidFill>
            </a:endParaRPr>
          </a:p>
          <a:p>
            <a:pPr marL="285750" indent="-285750">
              <a:buFontTx/>
              <a:buChar char="-"/>
            </a:pPr>
            <a:r>
              <a:rPr lang="en-GB">
                <a:solidFill>
                  <a:srgbClr val="000000"/>
                </a:solidFill>
              </a:rPr>
              <a:t>Connect with others</a:t>
            </a:r>
          </a:p>
          <a:p>
            <a:pPr marL="285750" indent="-285750">
              <a:buFontTx/>
              <a:buChar char="-"/>
            </a:pPr>
            <a:endParaRPr lang="en-GB" sz="1100">
              <a:solidFill>
                <a:srgbClr val="000000"/>
              </a:solidFill>
            </a:endParaRPr>
          </a:p>
          <a:p>
            <a:pPr marL="285750" indent="-285750">
              <a:buFontTx/>
              <a:buChar char="-"/>
            </a:pPr>
            <a:r>
              <a:rPr lang="en-GB">
                <a:solidFill>
                  <a:srgbClr val="000000"/>
                </a:solidFill>
              </a:rPr>
              <a:t>Tap into inspiring vision</a:t>
            </a:r>
          </a:p>
          <a:p>
            <a:pPr marL="285750" indent="-285750">
              <a:buFontTx/>
              <a:buChar char="-"/>
            </a:pPr>
            <a:endParaRPr lang="en-GB" sz="1100">
              <a:solidFill>
                <a:srgbClr val="000000"/>
              </a:solidFill>
            </a:endParaRPr>
          </a:p>
          <a:p>
            <a:pPr marL="285750" indent="-285750">
              <a:buFontTx/>
              <a:buChar char="-"/>
            </a:pPr>
            <a:r>
              <a:rPr lang="en-GB"/>
              <a:t>Start small + demonstrate impact</a:t>
            </a:r>
          </a:p>
          <a:p>
            <a:pPr marL="285750" indent="-285750">
              <a:buFontTx/>
              <a:buChar char="-"/>
            </a:pPr>
            <a:endParaRPr lang="en-GB" sz="1100"/>
          </a:p>
          <a:p>
            <a:pPr marL="285750" indent="-285750">
              <a:buFontTx/>
              <a:buChar char="-"/>
            </a:pPr>
            <a:r>
              <a:rPr lang="en-GB"/>
              <a:t>Find partner organisations</a:t>
            </a:r>
          </a:p>
          <a:p>
            <a:pPr marL="285750" indent="-285750">
              <a:buFontTx/>
              <a:buChar char="-"/>
            </a:pPr>
            <a:endParaRPr lang="en-GB" sz="1100"/>
          </a:p>
          <a:p>
            <a:pPr marL="285750" indent="-285750">
              <a:buFontTx/>
              <a:buChar char="-"/>
            </a:pPr>
            <a:r>
              <a:rPr lang="en-GB"/>
              <a:t>Link to key university strategies / systems</a:t>
            </a:r>
          </a:p>
          <a:p>
            <a:pPr marL="285750" indent="-285750">
              <a:buFontTx/>
              <a:buChar char="-"/>
            </a:pPr>
            <a:endParaRPr lang="en-GB" sz="1100"/>
          </a:p>
          <a:p>
            <a:pPr marL="285750" indent="-285750">
              <a:buFontTx/>
              <a:buChar char="-"/>
            </a:pPr>
            <a:r>
              <a:rPr lang="en-GB"/>
              <a:t>Feed into key national / int’l rankings</a:t>
            </a:r>
          </a:p>
          <a:p>
            <a:pPr marL="285750" indent="-285750">
              <a:buFontTx/>
              <a:buChar char="-"/>
            </a:pPr>
            <a:endParaRPr lang="en-GB" sz="1100"/>
          </a:p>
          <a:p>
            <a:pPr marL="285750" indent="-285750">
              <a:buFontTx/>
              <a:buChar char="-"/>
            </a:pPr>
            <a:r>
              <a:rPr lang="en-GB"/>
              <a:t>Mitigate concerns about loss of revenue</a:t>
            </a:r>
          </a:p>
          <a:p>
            <a:pPr marL="285750" indent="-285750">
              <a:buFontTx/>
              <a:buChar char="-"/>
            </a:pPr>
            <a:endParaRPr lang="en-GB" sz="1100"/>
          </a:p>
          <a:p>
            <a:pPr marL="285750" indent="-285750">
              <a:buFontTx/>
              <a:buChar char="-"/>
            </a:pPr>
            <a:r>
              <a:rPr lang="en-GB"/>
              <a:t>Base proposals on evidence, where </a:t>
            </a:r>
            <a:r>
              <a:rPr lang="en-GB" err="1"/>
              <a:t>poss</a:t>
            </a:r>
            <a:endParaRPr lang="en-GB"/>
          </a:p>
          <a:p>
            <a:pPr marL="285750" indent="-285750">
              <a:buFontTx/>
              <a:buChar char="-"/>
            </a:pPr>
            <a:endParaRPr lang="en-GB" sz="1100"/>
          </a:p>
          <a:p>
            <a:pPr marL="285750" indent="-285750">
              <a:buFontTx/>
              <a:buChar char="-"/>
            </a:pPr>
            <a:r>
              <a:rPr lang="en-GB"/>
              <a:t>Gain backing of advocates at higher level of your org</a:t>
            </a:r>
          </a:p>
        </p:txBody>
      </p:sp>
      <p:sp>
        <p:nvSpPr>
          <p:cNvPr id="5" name="TextBox 4">
            <a:extLst>
              <a:ext uri="{FF2B5EF4-FFF2-40B4-BE49-F238E27FC236}">
                <a16:creationId xmlns:a16="http://schemas.microsoft.com/office/drawing/2014/main" id="{22F931AC-6A4A-410B-989B-BFEB40EB142E}"/>
              </a:ext>
            </a:extLst>
          </p:cNvPr>
          <p:cNvSpPr txBox="1"/>
          <p:nvPr/>
        </p:nvSpPr>
        <p:spPr>
          <a:xfrm>
            <a:off x="6731000" y="1618546"/>
            <a:ext cx="4699000" cy="3693319"/>
          </a:xfrm>
          <a:prstGeom prst="rect">
            <a:avLst/>
          </a:prstGeom>
          <a:noFill/>
        </p:spPr>
        <p:txBody>
          <a:bodyPr wrap="square">
            <a:spAutoFit/>
          </a:bodyPr>
          <a:lstStyle/>
          <a:p>
            <a:r>
              <a:rPr lang="en-GB" b="1">
                <a:solidFill>
                  <a:srgbClr val="000000"/>
                </a:solidFill>
              </a:rPr>
              <a:t>Tips for developing EAP sanctuary provision</a:t>
            </a:r>
          </a:p>
          <a:p>
            <a:endParaRPr lang="en-GB" b="1">
              <a:solidFill>
                <a:srgbClr val="000000"/>
              </a:solidFill>
            </a:endParaRPr>
          </a:p>
          <a:p>
            <a:pPr marL="285750" indent="-285750">
              <a:buFontTx/>
              <a:buChar char="-"/>
            </a:pPr>
            <a:r>
              <a:rPr lang="en-GB">
                <a:solidFill>
                  <a:srgbClr val="000000"/>
                </a:solidFill>
              </a:rPr>
              <a:t>Consider entry requirements and expectations for pre-sessional fee waivers</a:t>
            </a:r>
          </a:p>
          <a:p>
            <a:pPr marL="285750" indent="-285750">
              <a:buFontTx/>
              <a:buChar char="-"/>
            </a:pPr>
            <a:endParaRPr lang="en-GB">
              <a:solidFill>
                <a:srgbClr val="000000"/>
              </a:solidFill>
            </a:endParaRPr>
          </a:p>
          <a:p>
            <a:pPr marL="285750" indent="-285750">
              <a:buFontTx/>
              <a:buChar char="-"/>
            </a:pPr>
            <a:r>
              <a:rPr lang="en-GB">
                <a:solidFill>
                  <a:srgbClr val="000000"/>
                </a:solidFill>
              </a:rPr>
              <a:t>Consider how to identify and meet additional needs (e.g. needs analysis, TIP, additional support)</a:t>
            </a:r>
          </a:p>
          <a:p>
            <a:pPr marL="285750" indent="-285750">
              <a:buFontTx/>
              <a:buChar char="-"/>
            </a:pPr>
            <a:endParaRPr lang="en-GB">
              <a:solidFill>
                <a:srgbClr val="000000"/>
              </a:solidFill>
            </a:endParaRPr>
          </a:p>
          <a:p>
            <a:pPr marL="285750" indent="-285750">
              <a:buFontTx/>
              <a:buChar char="-"/>
            </a:pPr>
            <a:r>
              <a:rPr lang="en-GB">
                <a:solidFill>
                  <a:srgbClr val="000000"/>
                </a:solidFill>
              </a:rPr>
              <a:t>Evidence of language level (e.g. free tests)</a:t>
            </a:r>
          </a:p>
          <a:p>
            <a:pPr marL="285750" indent="-285750">
              <a:buFontTx/>
              <a:buChar char="-"/>
            </a:pPr>
            <a:endParaRPr lang="en-GB">
              <a:solidFill>
                <a:srgbClr val="000000"/>
              </a:solidFill>
            </a:endParaRPr>
          </a:p>
          <a:p>
            <a:pPr marL="285750" indent="-285750">
              <a:buFontTx/>
              <a:buChar char="-"/>
            </a:pPr>
            <a:r>
              <a:rPr lang="en-GB">
                <a:solidFill>
                  <a:srgbClr val="000000"/>
                </a:solidFill>
              </a:rPr>
              <a:t>joined up provision and pathway support (into and out of your programme)</a:t>
            </a:r>
            <a:endParaRPr lang="en-GB"/>
          </a:p>
        </p:txBody>
      </p:sp>
      <p:sp>
        <p:nvSpPr>
          <p:cNvPr id="6" name="Right Arrow 2">
            <a:extLst>
              <a:ext uri="{FF2B5EF4-FFF2-40B4-BE49-F238E27FC236}">
                <a16:creationId xmlns:a16="http://schemas.microsoft.com/office/drawing/2014/main" id="{C3853D8E-C926-4725-80A8-D8D12F87AE0E}"/>
              </a:ext>
            </a:extLst>
          </p:cNvPr>
          <p:cNvSpPr/>
          <p:nvPr/>
        </p:nvSpPr>
        <p:spPr>
          <a:xfrm rot="10800000">
            <a:off x="11467736" y="3200398"/>
            <a:ext cx="368664" cy="2794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50295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412750" y="283273"/>
            <a:ext cx="11227435" cy="923330"/>
          </a:xfrm>
          <a:prstGeom prst="rect">
            <a:avLst/>
          </a:prstGeom>
          <a:solidFill>
            <a:schemeClr val="accent1">
              <a:lumMod val="20000"/>
              <a:lumOff val="80000"/>
            </a:schemeClr>
          </a:solidFill>
          <a:ln w="57150">
            <a:solidFill>
              <a:schemeClr val="accent1">
                <a:lumMod val="75000"/>
              </a:schemeClr>
            </a:solidFill>
          </a:ln>
        </p:spPr>
        <p:txBody>
          <a:bodyPr wrap="square" rtlCol="0">
            <a:spAutoFit/>
          </a:bodyPr>
          <a:lstStyle/>
          <a:p>
            <a:pPr algn="ctr"/>
            <a:r>
              <a:rPr lang="en-GB" sz="5400"/>
              <a:t>Session “Menu”</a:t>
            </a:r>
          </a:p>
        </p:txBody>
      </p:sp>
      <p:sp>
        <p:nvSpPr>
          <p:cNvPr id="6" name="AutoShape 2" descr="data:image/png;base64,%20iVBORw0KGgoAAAANSUhEUgAAAX0AAAFRCAYAAACYF30cAAAAAXNSR0IArs4c6QAAAARnQU1BAACxjwv8YQUAAAAJcEhZcwAADsMAAA7DAcdvqGQAAP+lSURBVHhe7J0FgFzV1cfPzqy7RYgAIcGlOMVKgVK0lCLFSlucAgXaosVdCi1QtLgUdwjuTnF3CMQ3ybrNjn3/37nzks0mgUj7lbZzNjfvzXv3Xb//I9cKbBGoN9O7dDwbPzBmVlBQEP9Kj2aEN7MonU63pyzVlk1m0/F4ujWdjrdkSjOpioKKHn3UmvOWpzzlKU95+n+gRQL9ZLLnx9lswcNFRSXzDCeV7gP4e3SbicfjnbGCWGc2axkBfkLPAP0M/mZRQSqdTo5PZVId8tMbL4h9FYsVtVrcEtlUrDket0nylAp+Z1Kqu7u7J5vNZiorK5O6dr/xxhuZNdZYI60wBoSfpzzlKU//u7RIoN/R3frz4sKSW7kX0PqzgSTQnavzdyYdYY4kEE7/sHgf+cn630BK9vX1iY8EZlBQ0FkYL5xgFutTTDCWqYqv3T32o1Qm0ZRKZ2E6qYJMuikWK56uPIjhpDvKy8sn6pu5ZyhPecpTnv6DaZFAvyfRs2dJcfHVfUlh678RImEisVhsJkOJFcR5Gl7Og9KZpDSVJBpHVt/2FhTEEvo6owCS4mBoJgNz1JdM932p973y1yMN5MuCgninFJVELFY4XuHMYdpKZpM92WS2M5FNZAqLC7v72vvaU6lUur6+Xt/EYEh5ylOe8vT/SosE+pKM99flskQfGPmfRTCHeV2j+4Hk77zIIvfNlOjrzkgBatVn6Vgs3iE3QywpqVe9clMVRNo9RpTNZMQUJmaz6XZxrkRhrGBiMlvQXBKP95kVNit+tJnZvsGkpeeYtLK6+n3uVZ7ylKc8zUHfjlzfQJlMdn8B2ncK9F3i1zWdWVBTPoL9IhXHHASTCBoI9zHheGTOmnc8WWG6cFx34gjpdFYhpHWrxBUA9im9dH8RZS3bk8mkv9LzpJhKt+L5UldVSKZPmsgEpWGOwfJUKtGaSiXbs9m4oki3xOPxltLSTKqgLdlTUFeXH1zPU57+i2mRUO67BvoAbF9fConZioqLkIJzb2an4uJif5dMBqE4FiuwosISS6WTAK0/G0gF8hPHbKQSy4ih4P5VBLOYG83ruUDbr7xXKv3+myiZTIgppntUXhm5zpibqQytRIzCmcSAzKVTyXTya8sWdGZjBd3xrDG43q7nfZlMwcSioqKmnMd+1KuKKO3u7OzMVlam+8aNa+mZMWNG+v7770+ffPLJ+cH1POXp30T/NaBfWFhoM6bPsOOPP9F/n3nm6VZTWyOpdtZEH0ARoH/rjbestq7Oxiw92hlFV1eXffrJ57bkkktYXV1N0BKQrQX0xUXFfGk9vd3W1tYu+EtbTU21VVZWy0tGTGZ20/xAhjKQSENMIJ0Rc+nPlCJA7/+M2zCevEjVNAc5c5iL83c+uD43itIVpSW6zkpvf+pLJnqlsUzRbUpl3C7tY7IYUkKfMSbyNc/d40zKWiLRO1XftIqJJZWcKdJEmlUeqXRxcUd5QUF+cD1Pefon0CKhiTrkfrpc/l0A/ZLiEnv//Q9siy22tIb6envw4bG22GJDBcqzwLdYfj768EPbYYedbPCgQfb3m/5uw4ePsL/+9UI7++yz7YgjjrBDDz3UEn29zgzisbi9/c47dt+999urr/7DPv/8CwflxRZbzDbeeGPbcacdbPnll3fJmaLk7wOFXywtY8yYMXNoA+AqQN7b02slJSUC/5iHh6ROfMH8MyfopjMpMa9IK1G65J/v+jtA0y8LRXy4SE1hDoKJkNaZ17nO1JqdBg6uSwOhYLMKJKn/e/T5bDnMZtLJVCb9RTaT6RXT71L5fxkvKOjKWCyhMpqocpljcD2V6u1JZNMdRdki8fZMd19fX3t1dTUMqE9x5gfX8/RfT4vU0yXp/1F9+vR/P+hnBfrl9sYbr9tPf7qdLS3Avf2O26yuvm42ibukuMyeeeZp2+nnP7cll1jC7r77bgH4MDvooAPtsssuF+gfbuecc7Yl00lBVMxuvOFGO/W00wX2n9uIESNs7bXXsiJJ/m++8YZ98umntsYaa9hFF/3V1llnLYUuwP/gA9tjj1/ZUqOWtKuuvkraQKWl0rME2uKiEnv2mWfs3PPOs91229V22WVXS+v9Qw89ZC++9LJVV1VZSWmJlZWVzXQV5RW24gor2IjFRzji9XR3W3t7m6cDxlFSUqp8FQtY48LGWABOMQgY0NwIAC4qDNpLAPuAo2IZzjwy6QymH38GRRpAYCz9id+L1HzmoCiuuV2j+4Hk7zwdkftmUlvNKC+tKoeUyqsjHos1q1RoJAyuT5MbYN/LpFOZ1Ph0OtsZK4z1FKQLJurbFoWRFNOYrDqYw7Sld5kJEyYk1WZgYPnB9Tx9p+jbe8k3kMDhAkmnh3xXQP/ll16y7bb/ma0pML755pusorJ8pnkHzAL0H3/8Mdt1111txRVXtNtuu93q6ursgP33t2uuu85OOP5YO+mkk+Q7Zg88cJ/ts89+DrC//vWedsABB+ib5d3wPe6LL51J/P3vf7efbredXXjh+QLfMrv2umtt/333tx9uvJG/q6uvnc28RPwwid/+9hDXKs455xzr6emxfffdR/5vEsiXW6lAH4DtD7K//vWv7Iwzz7BSxXHhhRfYDWJGRUVF7jA1NTY2WmNDoy01eiml56euiSSTfbmvZxGA39nRKW3kAxi2VVRUiBERTmAgXKtrqqxczAZmhUYRd21EcrpPg+1P2XmOgWBqg/rnfSAB1v3zOJB41x/oYUrzYmQLQoRJOXD1+/keXA9p9cH1gjgP+EkG5ygAYX6X1IjxUlgYI+mKxYvGKZ4excDU4M8U1hwF05fua1Ye2+PZbBoTVzoda/bB9YKKboXRlvOWpzwtMi10L6JPZjLJq2Oxwl9/V0D/GUnR2++wva2/3voCxhusqqrS30YdnOzeeustAtn9bN11v2+33HKrS9N7ClRvu/12O+OM0+2oo46xKVOn2G677mYvvvii/eEPv7djjz3WysvLsVN7eIBtojdhb7z+BoHb6quvJrAus/MvuMCOPOJI206M4IorrxDTKfMxgIgA/b/85c92+OFH2CmnnKxwj7OOzg7bZ++97d5773NNY6utt3Jg7uzstO7uLoF3ylb53spyq1iip89+sfsedu9999r39HvUqFH2xRdf2Ndfjxdz6nCQ3mmnHe28P58rJtAwm5YBEf+NN95gRx91tBh2xv0D0IxDlJWV+vjFyCUWt6OPPtLWWnNte+/9d+3Wm2+zLmkXMNByaR11tbU2ZMhQGzlyhC277LJWVV1pfX2zGAzlPH36dAdTNK25EQPnzkRUJXNjDP21kQj8AV60tm9iFP9KCu1nTprXc8qWV8GsNafJbiD1JXtgxD0qt0wsHusSc+i0LOtGjEbXrqBmsxWKMST7Ukkxk4LugphcGFwXc0gn4/HiCfIyPficjfq6sl09Yi6ZdHu6r6UlDK5LYxVzyY+X/K/Q3FvsfFA2+1RhOr3+7fF40XbfFdB/5JGH7Ze//JUD+ZYCz6GDhwiMS93MUiWXyWYEejfac889b1tttaXfQ5hZMLH8+c/n2SGHHGqPPf647bTjjrbaaqvarbfdZoMGNcwENiRf78oCplgBEm1GHbZPz4vstFNPs1NPOdV22XUXu+qqKyU9F7upBCmVf4XxYjGW0+y4406w88//i8fV2tpiv/jFL+yVl/9hDz081tYU2LrnflUD4BFOV2e37bTDz+3V116VZnCj8rCVTZs2TcD/uf3j1dfssksv9XGHq66+0nbfbXcfm+hPEdOB2QwfPty2VhlVVJRba1u7wu60trY2B7HDDjvUfvCDHyoPV9mBBx7oea2qqtI1bolEwnp7e622ttp+tOmP7CgxiJVWWsl6FRdAPWXSZNtzr72kgdTY5X+7zKqrq/tpA1n38/X48XbVlVfaaquv7mlwUHdwj7kJjDJ5//33fIyG8Y9Bgwc7Y2WcxIRNAxkF3xYVFnkd5J5YIqm894MxGHWQ6vsTNaM/qkf/kc6IqURp+iZywJcfr9+F70pOhDU35+/myTSi9OFvYPxzpl1CS4/6QJPCTaqsW+MFMd0zjlHAPlgwitkKlpLpTfROKchm29TupbXYlMLCeHNnXzZdWVw8Te0Cc1ie/ldIHaJUHeuZTDalhtH9b3ZdSk42e/fdd2UHDRqUlUSaLSkpyUr69qskWbmSrDp+VgxA78uzu+6ySzaR6M22tbVmN9l4Y393xRV/83AuuugiFjpljzrqiGw6k8qKqblLZ5LZjo72rCSkbHt7W1aSeDaZSmb79C6l6xGH/yFbVFyUFbPIvvjiC9lJkyZlp06dkp02rUnfNOub9uyhhx7KIGX2yiuv9LimTZ+W3WSTTbKDBw/Ovvnmm/6MeNLpZDaVc8SdSvd5GOutt3529OjR2Y8/+ThL2SdTffpCXVl/+++/Pz09e/ZZZ/qzgeUEnXnGGVlJ99lTTz01m5Fo6WEkEyqL7mxXd0e2u6dT+el1v5dccrGX3Y477ph96+03s2+//Vb2mWeeyopxZNdZZx3FVZDdcMMNsh9++CHLyty9887b2SFDhiid6ym905W+RL80hHp66KEHswLp7DbbbJPt7GxT/L3ZPrlksi97//33Z3+82WbZxsbGrBhGVszD60uMJXvKySdlZ6i8UrOF2e1lNHHi+Oy55/4pe/LJp2RfeukFD493lB3Xzz77JPva668qfW9lP/zoff/99dfjspMnT/L6EaORP/ntIzyhmuogmQph9HeEl8ECI8LUE+7T/k0U19y+mdvz/29HOqgP0kq9zw8l04lsT29XJtHXndK3nWrnzWrzM3SdJPflQCfG8nFPontsT6LzbmkvN6gdn5RK9R0tRn2Y2tuWCvJHA50EqnU7OjpWbu9tX6G7u3vxbLa1Tn6r5EoC2uTpn0nfrnfOg5qamgoz6XS9Kib35N9PSKFMv1x33XXs0ksvkTT9Zzv55JPsyCOPsEMPOdj2229fW3rppX26JNoApg2kux5Jrkiz2LIhgbpLefX1jTOlQ6nRdsftd9rPf/5zHxPYc8+9JAUfbJddcomlkGT1vru7R9J0iX355TjbeeddbIsttrCf/OQntsMOO/g3v/rVL23s2AfcFIQ5BSJ+dRYTQ7Cbb7nF3nnnHfv8sy9s/PgJNmXyVJsuSR4/SH0ZSfuSvPy7QgZu9Yf2ItCxhPIgVT1IiMrLnJJfIPJK3pjZhF/CJu3xeKEPCiMREyaEeQkN53urrCK3qq2yysquARx22O/sppv+7toSWhOzn5Ip0hhTXoK5G80gmr46kNSxPXloYC6dU8bZAg/nl3vsYS++9JLKbnMf/7jssst8zIO8nXDiSXb8CSfo+1BfENe+RFIa1Jl29NHH2IknnmB/+MPhXm7ULw5t6KCDDratt9paad7Gtv3JT21HaUw77LCj6mdbv+60007SFB+x4sISe+yxx+1PfzpPbXzazHggZmXRZd566227/PLL7dRTT7Hz/3K+PfnU09ba0upxUaaziJlZpKFI7aJU93NfQ0EctJtQb/86oi5Ce0t5vYoJfKtjYF/pU7ZicX1fkbVMnbTbevH7xQpi2SUHOmkEy5QUF29VWly2XVFhyS9iscITVcdnKu9/USAPKhmPDXRiQM8VFsWeLokVPVVUHH8inal4VELLI9I0HhK+3Ko039zfJdN9N/Ykus7s7u38ozTM30lo2DGZTMI8NpIWupzSWTcXV6OwynQtlYtUwjwtCFGIkh7Gzy7J/fscdM3VV7sUffzxx/rvWcSEjSCdnX32WfITzx7y29/682nTpmZXX321bEVFRfbOO293P0i4aqDZw353mH4FKW5G8/Tslltuma2vr882NDRmS0pLPa4xY8Zkx437QiFlsnvvvZdLpXV19dmllhrlEvnw4cNcikcDQWpF06irq8veddddHtekSROy6677fX9eXFKcramtyS622GLZUaNGZZdfbrmsgDZ7ww3Xud8pUyZlv7fK9/z722+/zTWVXklvzc0zsuef/xePo7S0JHvHHSEfcyujo48+KisgygocJWV3SKpPuLaQTiOph3KSBud+Tz315KA5nHO2/47CERj4byTqESOGK48jsm+88bo/e+WVlz19P/3pT1x7wO/ANFx/3bVednvvvbdrGdCjjzySrVXekfCvv/5aT1dEYorZxx5/LLvxJhtnN9roByrvL71OQngZl95HjBiRXXbZ5aRlreZl+dhjj/i3xN/Z1ZEdO3Zs9tTTTskeccThqpulXBukvLbeemvX9H7wgx8oDmGNaJedd5YmUiiN5CH9ChoT16/Hf5095NBDsiNHjnQNqLa21uu7Xvn90aabZm+59WaVnjS/nJZBmb711pvZP/zhD96mWlRPUbojR/paW5uzH330gadzYHn9LzjyHGkgaFihr9IW501oKq4Ru0aWyEhLlCbSJ+zv65XrGugSiZ5p0lhe7032vtiXSjwsDeQKMZCL5M5RcAeo7e8z0Mnvdj09HZvK/TCR6FhFwspICZXD9C5Ih/+htCiiRVwdFzUs9/PfT9093S7NIDVB2LTVAX0AVg1CTzJuj0YYY+EW4iYST29vwqW08ooK/274sGEu8TIFs00SOFReXmYXX3KRz/55+JEH7WJJoYsvvrjPvpFqChfUfa8PNu6ww8/s4YcftqeeesIef+IxSZAP6feDdvvtt0taXsWlLcKDEok+1xCKigptm623cVv8j360qU8HXWr0aBMwudQMkdakpDTiOOqoo+xnP/uZ7bbr7pJSfy6N5hSXoPfZZ1/b9EebSPuYffZOEEAzrg0hsV599TU+4Lz77rvbvvrmkEOYUXS4pOuLrUfpgcgbVCbNpD9RxpTrWmutrbT+yCZPnmivvvqqvyM/SJKFhcWSXOcu2XZKG6PdoO0gCfeo3q644gofjD744INsjz1+6QvjBAZB2pQmI1C1W265yccyhgwZHDQUEYrEXXfdbVOmTLFDDz3ETjjheC+nsQ+Mdc0IomzRSo479ng755w/2ZFHHeHv1l9/PR/YvuPOO+yee+62jTf+oUmKZNdWK5XWFyT7MB7wxRdf2P777W9/vfCvVlNT67O8br75Zrvs8stsww1/YC+8+JIdsP9v7O833OR5QuJnDOTZ556Vxnm+HXXkUXbRxZcowTE9n6UNMIZxzdXX2qab/sjuuvOu3AD2/xbRnqhP2g1tO9GX8L4b1f/cnPcF+UVLVlsqUBuJq04LdS3JWLp8oFN7aiwuKlq9OB5ftyheuLk0kH2EXwfJHaEkXKr6umKgU8B3qw3fH4sXPhCLFz+q9vBMSUnxs2I5L6fSqRcHOjGfp7t7O66WBnJJItH1p1Sq78BEKvXLVCqxs9K4ivK5/ECnPjYaRtLZ2TlUv+u+/PLLf7kmsiigr3Kch776b6FsMBuIysrL/cozFWDOFXijwoyCms0AIwQIBiAs9jnx0Cqrfs+ndD7/3PN22223ibsVmaRwG7Xkkrbaaqvbmmus5eaAIUOGuGpepG8xawCSmCx+veevbemll7HhI4f7DJdVV13VVl99Tdtssx+ZpEQHKsxLEHGTbhaJXXTRhXbxxRfbtdddI3C7wW67/Ra78647bYstt1BO0s6wJN07oJDeSZMm2QP3j7XnnnvOzTVhkdlZziQiUJxFyn865WFAXL/66iuB9Wtu1mAm0xVXXGlPP/2sGgXNIuMDx5hsIgbVnyhTynHM6DFeti0tzf4cACduADMMes9Jra1hex+mqBL+Z599JtB80ZZbbjnba889lVd1034zj2AQgABTU4cNH2YF8TDICqP+6qtxAt9bbJgY9Y9/vJkzS8rimWeetaZpTe4HvxGIQNQbJK3N20FtXY1PVSUeAL9HdQLQM43VBQMxslNOOcUH+3/yk21MGqEdc8wxbr7b4xd7eH1R7jDWY475o/3jlVcczKkz2hvhMNWXun3iiccF7MG0Rz2qZdo45WHixEleH5RHnuaf6Euz+njOZeZ0XreYtWYylbkzk/6O+lH/LpOr0P0QVc0oudFi2qtI4l13oCuMF21UVlK+Z1lJ2W+Ki8sOj8eLLhaTuS4eL75F37+t5H4w0BXEsu/E4tkXi4rjz6bSiccWX3zknUrrbelM+m+6njmnS57e09N1cGd35y+7E927JJM9roVkMr3Lq60NUpjfSovUwijg7wLR2VS1Diakqb8kFZH70TtAkyvbMEAANY5OHtnZF19icTvgN/t7Qzn9tDMkFV9l06ZOk2SREkB3OdBccOEF9u677wnkK3wsIBpPgJK5VcBckUhoZEjebW2tPl7AXPyS0hAX6cEPQA3zAChgTti8SROza7DdB7+BQSwp5nPj3/9uTz75lB104AEu7Sy9zDI+bkAe/Pu5EPlBGyH/xxxzlD39zNP26GMP24MPjbUHxj5g9913r4+DVFRV+AIvNCeAmzGIgeSAlQWME874GA+A0FrS6TAddCCFb9LW3NzivyNmMnXqVAdHxluGCrDnlX4kO8pKheTEiumnnnrKpfANN9zQp7DW1tY6kx0nAH3/vfdyM6zCBx6/yvezTz/3sFihDYMKEmOIM6U67ukN7YF1C9BLL71s99//gI0ZM9pOPPFEW2aZZS2RnAUOTA1mgd/+++8n8J5oN990i8qaOCWIdAVBBKZE3Z177nk2rUnMKDfTCJs5AgN1XDFTWMnTd4HoJ/SZ/loIbpYmMjfHu2/XVCKnNlleWFi0hPrL0tIQ11Bf2kpuu1hBbF+9O3pOV/jHwqLCv8ZjBdfGCwpulOj9QDxe+nQmE3++rLzsHaVz3EDXl+z5sLun60HFd08ymTj3v0KsUN145ayzztouga+88srqbrObnZwZCMAAzIaGBhskqRFCFQd8MNUspo6ZyaRcysTMwgAwi7P2k1q/zTbb2l577W2/+tWvfXD2tFNPd0BmXvywYSNcwsXMo4pxEIT6s0SeA86APKAfMRhAmPh4D7SzYVpxEXPmSyURlgRw0Aum7SVyKi3awnLSIFhYdtjvfmerrPI9e/bZ5+yBBx5QOHNXvgifxtsrBkd+11xzLRu22HAbLSBb9Xur2vfXWcc22uiHKoOhKoO0D3Z3yy/gjVbRnyhvyo38vvnmWwLHQhsxYri/C5J+AFDKvD+RhmSyb6ZWUK7yg5CkAUnimd/BTEAZk861117r0vruv9hd5R63SgHwNttsIy2ly7fPoB1E0nOIPyVgHu9pY+1F//ioN9LX15tw6TxI+ibt52kxqmaVz0ZiKKu5aat/5aJBIWjsuONOvjDuiSeftHHjxnldst6CuA468EDb89e/FqN+0q6+5mrff4m4abfR93Njrnn67ybaRsRUgoD47cyCNqO2SnOeObguV19QkB1qBZklBjr11eWEOVsKU35qBdnN/ytAHwJQUbevvfYa20BSX7SQKiIKl8Lae+99JNHeZxtssL5L38NHDLO//vUiO++8P9mQwYM9HKQvgPnY4461K6+6wn7+8518Mzds8g8++KA6cpdtvdVWduUVV7g6XxDLOGAx9x0bPPPKHWz6gR41hEQHEwGEynKSPsCJBP/pJ5/Y0UcdI2Zyqp155hm+ZuDyyy8TmD87U3PA1k7jSMvxDStiYVZ/POYYS4h5XHTRRTZjxnQ3aQykEP8sKZb1C/7cd+WE3UhXkhQebcHgWo00F8A9Aj8YgH8rqZ4yuvrqa+2JJ56w1VZbzdZaax33w3cQUm2it8/jjQi2xiwftB3SyEIvqEJADRNESm4RuEZM85sICf7ll1+2V175h9viN/7hD/05zHG99dZTHQyyV197zZpnEF5ghB6/yrKlJWiEDvr+ZhYxE4iyZWsL6pQyZvEbaVphhRX9yrcDiRlPgwY1ev2zOG3KlMnyFzQfygDmeuhhh7q579JLLvWtPIrixf5dSowcBlBWHuokT3n6JqL9BTwLmAbTiBjH3ByComvI9PFMbNyigP53ZwQ3R9hNi4oFeAHD5iAKiJWla661ulXXVHuBAGKbb/Fj+/66388tpAqE9EUg2/9sRx/0fPChB+yWW252d/8D99l1119r2/50G4sXIh0mXWplCh8LpFitCvNQbw+BiYgbCXurrbd27QApnYpjK4SllhotCbXKxoqhXHDBhfanP53rmgQMhdW77733vkIIUjLhNApYGBPAvMLA4zbbbmO/2OMXboZgMZnDW7+4Awn0+9IOyl1d3T5o+NJLL/qq4tdff91NVV9/9bVlUpIiBO7YPtFCkPqZLokJDBv/9GnTlZ733MbNquLKiko77LDDbIklllAcWddCGOj8+OOPBZZfu7bCtFdMMQzufvH5l3r3iTU2DpK2srynbOmlxwhQV7C3335bTORJH0MJ6cdoF2qksDAepj2KWcB8uro63eRC2aORwIxZnPf888/ZGwJUwPnrr77ytBaKcXmDkDSN/2j1MhpCYDAhDpgxeWa8g/KF8ftn8oN/NLt5UfQtnQv/TNNE40HzkTruoD5q1FJuBmIs5kLVM3mAERGfTyQoDyvI85Snfw0xNbugdaFBX4A1VJfv0EAuFDifEpf7PSfxno7JNQJGtkcGDAYSoIw6FS8s8EHG7bb7mZt2VlhheUllZXoXwqEwAcdlll3Gfiipk0HM8HwWwYmRmI879jg77fTTnelgJlh1te85I2H+PgOqDz38oNvWb5dWcd111/kGcEsvM8YBZJlllrFTBbR777WnnxdAHEErKbUjjviDbb3N1tIYPrVOaQ+AVH8ip6wngHEw9nDeeX+2LbfcyrUj5q/jtpT2cvHFl1o2zdbQKWkh7S71nnfeebbLLru46YxvcGeccZbiLbfTTjvVZwElU8yQStrqa6zm6yQ++OBDO+usM30TPGb0oB298sorYoyn2vvvv28/+MEG9j3lHUkaM9PWYoZoMueff4G9+eYbbt5ilXWpHCuJv/xinMrpFvvs0898ZTP7LD326ONepk89+ZSb3XbZdVfbfvsdfG+jZjGqGdIaHlWZomFRAi7po8F0dzkw+3iJ2kDUXLhnHQOzuUqleSDpA94wMgQCxh7mSgoADaOpqcnNQIwr1NfXqV0l3bzD9hbRJAHKcNMfbWq33HqrMyrSgXkL4YMtLaB5t9485WnRqKAg/u5Cg/bRxx29esxie0gSGyhS/tcR4B9UqGDv555nAwngTwvEvolicUGPWG30PbZcBpUbBzXakCGDfMBvicUXl/Q/yk0B7PGPpIjmUV1Vbeuut54PNId4QtGTJjSHrQTGG/5gQzcTDEwfEjO29zGjl/ZBz80228y+//3v+1YTK664ko0ePdoWGzrUVlhxOVt5pZV8z6B3333XZz4g+SOdTp40xTUAQG3bbbe1008/1e3nWE9gQMQJuDGgioT94IMPuYtmB6EFvfLyy9K01rTjjz/Blll6aWcWLHwj/i+/+MJt3s8//8JME1B7W5s99tgjdtJJp7gWNKih0c03F19yiT311NO6X9cOPfQwZ8bsubTG6qvZGmuuaaViBl+MG+dMYZtttnJTDuXVIRC+7dbbbMKECT7lFRs95QehEWBiYpCcvYvYnoPZWNhZ77vnPl0TXsZV1VVeHzARKC4thLGU66+/3h566GGfxspUWISJm266yTUlNLERw0e4Zlet79FSxn35pW288Sb26KOP2Pjx48W49rDFF1/CzXe5oPOUp38ahckDBdcvdNPqTfbuWFgQvz2dYROs3MM8/VsJ6Z6qYBB2boRigwQ9C1GC+SQrwE5Luuc3AJbyNQ1hhXF3FzbpMHMIad3NHJUVPhCOCYSxE8xM/VEKM8zHn3xstwroH3nkUZ+KiKkEMxaren/1q1/ZSiuv5KAYETNlpk6dYqeccpqDMrN5GHBHi0GChtFuueWWdsaZp1tHe4drXTy76847bIMNf6AQQl5CY4z5jJ5f/nIPP9/gjttv83nwMOVJkyZL2v65r3y+5pprfIU12hxEuhkngBmwnxDpqK2rFWg3C8R38wHdPx7zR/vD4Yc7MwgUGj/MigF/AJ5zGmAOpHsHaR5fT/ja7rv3Pt8kj/UiFNehhxzqmtwuu+zsZzZMmzbd7r3vbltNTAjmkqc8/bMJjVnd41cLDfqpVGKfgljBFWHZfWj4efrPo8jEFV37m6WY7YT5IZJoIz/UN4A70IQVEe9Z1xCzuMBsqk2eMlUNrtgGDR5itTU1zh8wMw0kTFbsXvrWm29L+n3U5+6z4doyyyztM2cAfcYCbheIX/TXi/wQm9/85gCPj/EcuBOTMvm/SMzt3HP/ZKeddrodfczRdtSRR+pNxqZOmeamJDZ0u+eeexXmFi7JQ3SKxxTvtj/9qW2yySZ22223Kh9FvmCKAXWY1RTl5ad6v8P229vwEcPFRCbay6/8w+65+27ffuN3vzvMt/6oqKh07QgNhDGE+++/35ZbbhnfRoPprZjhfv7zne2jDz/yssKEdN9999goaXhzMzXmKU+LSosM+r19nUcXF5Wc2f9kqjzlaTZS68JkAuNAIMYuHpmB5kWzBkHT1tbapm9SVlVVbWWl5W7/53eyL2WpZNoqq8rnGR7hcLwlA9QNDfUC3GVzb8zuvONOGz9hgrHPT8OgxpmaEQuqXnv1VTvooN9Ke9jAzjzrDNdyIFRjGAL7/zAmQfjMwGIQmZlKgwcPtn333de34q6sqvCB63HjvrJNN9nUzXOs0MZUx46sEFrFFVde6dtcEwZnQNxz712+Oyl5z1Oe/tm0yKDfk+g8t7S47A/fFVWU2RGFAwYvIQAhcvOSTPP03SPGOuKxMBNroFaBxgHofjMDyW125tMi026GQgMAxAF3AuaYS9cQ+hF+MLVgVqqqrqCThOf6kAFZxgJeeOEle+nll9x8g+bC2Msaa6zu4y3Ey6wwxiOY5vvbgw/1GWVspY2pKAJ0zGTpVEZM4g92ySWX+sK6q6+50uOZd57ylKeFp3+CpN91ZUlR2d6RavzvJDoKKnFrS7t3GAAjSIxhl0Ucajr+AAreMZUQYiBxbswAv94x1UmjTsgzZlnwk2duy9Y9c63zHfW7StTLgjVz2gttYm7tgncwI7QOTJtI9LQJKAhAs9oB7aWjo8vHTKqrK/u9CYSQ0tbW4aasFVdawc9bzkv5efpXEaDfl+5bBJt+uu/2eKxox2gQ7N9JSGCvvfa6HXrYYb74ho7DTBU2XisuYepdoa/EPeaYo32Pm4kTJ9i9991nS4xc3KfPYVPt39mCZTjri3iYehcxErYXYC47+M62Ccz5RyJkEJIZKAzSheX3sxOdnzQywDgLhOZ93GCgyF+evouE4BC1k7kxh4hgEhDS/5zUXxthX5g+DzNPefpXkIN+X88vFnqePiuAc7f/dgJUmR/99ltv+5Q7AH7o0MV8JkpXR4fbb7HDYiNmdSZbBxx1xNH2iz1+6ao1na5/V8MG+9CDD9lOO+zkA3hhj5asnXfun22rLbfxmSNbbbW1bffT7e2Xv/y1HfvHP/r0QYAA1598n/SCsAf7bbff5ufb3n33XT5/nfnZ4f3sHZ34mKMeAcZcSZ8gYWIbjiTNeRHhD4xjdkJrmXmbp/kggD4ao/gmAuznDvhQ2BoDwQlNNQ/4efpXEf2f8bBUKtu70K1MjfU2AdxO3wVJH+C88867fEtepulxJCAdjcVT6aQymg4rb7GpMmWRXREPOeQwH8DjvNebb/67rb32Wsa+OKz45Nv99zvArr/+Bt8W4djjjvNZGjvuuKO9/vqbvrUvg4MMYrNSdfLkyb4DJAuV9tjjFy7BA6JoAO+9+6799cKL7NHHHvWpf2AvTIABO2aIHHbYIfa91Vb1pfhoFGETsaftmaeftl/+6le+fN9X9/Yjr8BU2iZNnuR2Y+b241gcNZAwUQXbeJBIIwCKVsjOTiA+smvwCyD1N23lTVh5ytN/JiGMqv8m+tKpbRZa0v9uUYF1dnb43bBhw62srMIqKisdmIcMHeJ74rD4KRA7HwY7K/u9TJo0wc7781+so6PT4jmJmRWZADQLe2py+8NwWHmrNIW62ho768wzbOxYVs7eYw88cJ8k/WN8MdFZZ53l88MZL0BaR/PYc8+97cqrrvIl/+zcyZ71v/r1r3yKHoe3w6heeuFlH1yMTEjs037W2X+SdvBWAOwBxHmwLOb5xe6/ss0339L2UhxffcWWB7NL/GgKkyZOsj//mXNxj7enxUwAexhBc0uzGOUdduONLCh60J574XnfvoBzaT/+6GOfbgjwA/Y4wpqbVhIRq1dRH6PtlKPfaCJ8h+NZWOUatlLAJJanPOXpX09uhSiId8fisbb/fNDP4Qb7yQBSXV0dYdFPFskUx9voyn8wiC5Xp3/961/bLjvvbPfec6/deuutDrDsE4MUzWIkgImVrhAHf7CkntWzq6+xukvWS40eZSussJIdcuhhfvDJF198aS88/6KAMeYLiM4++2wH0p13/rnvy3/O2efYccef4JoIv3//+9/bZ599Yccde6zPCuHoQKRpQJF9eua1Hz1YycrY5ubpvm/Ly6+8onifV8XOYhBUciadtYsuusSPETzrzLPsmmuuc6aCOYt9+Nl87sADD/IdRXfcfgdfZctxgptvztYMPxGTeEbaSolrHjvusJObprBBw5z6E3G99eZbzgTJN4zhww8/tBfESN586w2///zzz2381+Nt6tQmn0rZ26M6kr95MZE85SlP/2QqKOiNZ+KdCwX6AiZ66neCYWAHBexZXg/43HPPfb4y8sgjj7QTTzjBpe9LLr7EwRcwBvjZ6ApwZXdIBn9ra6rtYvn5/LPPc8CJjTsTTEI5SZ/9WnwjrtJSK5YGgB/2ccFOVlJSLEm+RsymzyZMnOj+n3nmaXvs0cd8Kt9pp51myy+/gvwy46PPpxCOGDHMjjvuWNtqy80Fji/4snxxYs8LzAWGE+3XMifFLJkI2zDgj3Sx2RqMijIgbSwo+vCDD6SRjBXIF0qrKfd0ArTQ5EmTnVFSBkcedaTtv99+fpbvj3/8I9/mYMMNN3ANifJ94fkX7O6771F6j7dHHn5EYc/aDRIG1dnRZSeeeJLtvvseYhDPSEtqsX323s+1kC0238q23vontv32O9mOO/7ctvvpz3wTux123NH3lmdcI6Q5T3nK07+K6GPq+V3pdLp9IXvbpDIByxDA5btAzLXuaG93UOcQbA7WYBMzDtVGuj7yqKPsxhv+7svfAUokTcASwGIv+n3329feffcd48g+QJd37DnDzJyZkn5OOwA0mSHEdD0WCbFJ2LPPPOunV2GnB0QJ4wGBbUtrmy/pZ1+ZMDUUZiKnK9P7amvrpCFs5qXItD2YETZ3tiAgbRzZN68y7urulv8uPztgzTXXtKeeftrGjftS3/n+Gu7uf+AB3+ly2eWWFQPrrz1krScRptqyTwyawCmnnmJ/Of/PKrNLJdFf74eSr7TyitIMUs6EysWAJk+eYqeffrrC/MpnI5EXypzFSWwnzJgIq0+rKqt8bIMDzXfbdVdfUfvFF5+5xA+D6hNzYuES4xEkNS/t5ylP/1qSeEg/m1RRUTFxoUC/ra0CUQ/gDw/+jQRgRNIxA48HH3yw26jvueceu+22233Dq5tvvskO/u1BvtkZUjYgBbCzHTIccJ999vFDRdgwC5MEA7AMZmLz51QkiG+Y+cPsoAMPPFDf7G377buf7bnnnnbYYb+zpqlNtvdee9kPf/hDt5d/8vEn0gpKbLnllp+ZxrnR4CGDXQrHvMO4AEe6Mb6AlhEOWhlYxvwu8FOtyPO6666r+A910GVWErs9YoJh4dDDDz8kprCSnXzyic68GLiNK7+sK+gVs0LAjjQZ9qURhs8EYaafuiajMoXhQWwZ/c4779mFF14ogE96GfJRkNQLnDGwJw/70hzwmwPsvPPOsb/85S++6yXMCOZ06y232H3332uPP/6onXzKSa59EEee8pSn/x9aKNAvqmbXrmw5wPhdIAAV8w4AwmHXHHYBwGy88ca+XfBPfrKtpO2lgqQtv8y4AcDDgd8ZW2KJJe13hx3mxy1ickBaRcpnZ0Z2RYR6e5mlhEkn6cB3++13+Pa4mGW+kuS7n7SF40843r9h0BdtolDAPWtjrrmTbzXATCNJv2mljTNaMSUB+qRhYBk7MIsSSg9pQSP4/vfX9UHrhx580KVttgxgb/m3337HtxoYM2aMS9gc7RgxoLCQqMC+/PJLMZzxburp6erxg0/SKidAGr9MSwxbNcfshBOO87GLyy673E/p8gVuYhKAPjOMSG+90sEeN4yrsJWzAvH0MrOIqbSjlx5jjY0NNmLECDeTzW1dQ57ylKd/HS0U6Mf74hUCg6p5Sa//3wSQh1OeJL37FrqYfFhRKUk1i7Ta52YT4IeBTMwiHMqBuQNQRard5ic/sd123823AebEKgYkHdHchRk9MAuk3ZtuutHuuusu22STjT1cTuE64cQT/HBtzDh1dbV+1is2fk6y+ib6evzXvgkXoF1dVeXgzO6WzBxy0I9QPkchNeb7viMhs3c/B4GzPfLjTzzhh4yTH9LHnjUbSfNg50fCDeYikYIkbcRx441/9w3EdtxhR9t1t918cPs3B/xGoD7W/bFfP6YkQJ/D4g844ACBfIGd+6c/iWF8YZxgxVAJaYEBMWvJP+T/XNo7O9rdJMaJW5i2WIQEU5jXbqB5ylOe/nW0UKCfKkiVC/ArBwLSv4MiyTUcyJ126dZni3z2uU9jZA/41tb24FdgBUgzEwcTjjMIgE3SbEVFme+QyClOf/7zX+z9Dz5wSZqTjyCOGQRoOeGJHR8333xzO+PMM5wJTJgw0c9rhQiLk6O22+6nnp7HHnvcQS6YQCiv4FiCn0j0+KIxaK211vLvMCPhAHxAeo4yzknO4SzatJuGyMsWm2/hNnIWgREmg6877riDH7wyXc/JSxgYxrwj4E1Iotf3mK+Il7xNmDjBtxx+8skn7O233vHyQtLHlASYU9abbrqp7bzzzvbKP/4h5ni50pcRI6IOWF3KebpzLhSjvCn3cpUxzDZPecrTv48WCvTTvekKgdF3AvQhpHXm6TMAevzxx/kWvNts8xNJsNv5qU4sqopmsSBxdvq0wrCoKzKfsCHXSiuubEcddZSbVpCEASqAEfKDLZRf5plbQcYl+rXWXNv2228/B9m//vWves8UREA1bZtsvLGbM9hSd+wDD7ophFW2Ye56mZhAkTSGmwWwT9nQoUMdSGEMgDkaBfb88kgynwv1dPc6Q0BbgdbbYF1raGyU5H6jnXnGmW4q4uAO7PuYrfCLecdJ95h3eEZ+77zzTndMXSW97IH/u98f6hJ9Kpnyw9R9YFmSOleYIyeJMfD94osvepkQFv4pu1yRziQ0K95jKqN8uM9TnvL0/02h3y0U6KuTlxUXlRR+F8w7pAHpkoHV/fffz7bZehtbffXV/MzWmtoan3fPFg0zpjcrywXGmbY85+DsyuqqmQDEBSDnUA1W9WIOGSw/HHYNRbb50lJmwIT59OyXwuwctINbb73NB04BPcwrS40e4+MEHHzOfHyYwssvv+QM4tVXX7UzzjhdgHu07xe/3777+qwfKoV4kcqZHeRTMAvCylnmy7PQyQdP3V9YCY1GALHYi6MXn3nmGZ+1g0SOyQcC9CknjgCE/GxdxQFYL7f88j7IW1dfa8NHLOZjH6PHjPJ3SO/Y6jnukN/sUYS9nrUJnPXKuMXZZ59jTU3TxdQKHdA9fZENKkcwMcqLQ1fylKc8/TsIM3bKwW6hQF9AE2cg9LtAAbSztsuuu9gll15sV11zpaTdG+zW2271fdPvueduP7IPqZetdEtKS/zM1xtvuN5BHWk+IoAR88PRRx9tJ554om97y4pe5tdvtNEP7De/+Y1PRcTMQbwAJ9MhWROABHzVVdf4FE4YDeMJe+2zp0DxLPcL8DOgzAEeaCAnnniyD/QSxxFHHCE/aBRZn7nDrJlx48bZEQqXM2XPOftsu+D8C+yOO+7wk6xA1c6ubk+Hz70XMU2SowuJCzMOjKu8jP3m0870ID/oWxTOyk16fqc1NfkzBn85kJx6ZdUuV7QhtpqA+cDMfDqowmebid1/8Qs/gISppieccLw1TZvmDIhyCHWCJQr0D2cSh7SG+POUpzz9Gyib8X3wFwr0v2sExkTmGMCFE5iqqiqsobHOhgq0hy422AEMMALoll9hOVt5lZVnglN/YpYJs0uOPe5Y23777f034S6x5BJ2wQXn27rrfV+AOevUJyRhGMpdd91pvznwwJlSLmYhzDWHHHKI3XnXHWEh1lZb2hprrOnTLI888nAxpdvtxJNOsKKSIgdi0tPY0GgjR4xQemP28EOP+PjCmWeeqe+Ps7322ssuueQSzwPMBZNTJD1jUtroBz+w+vp6P5Jw/fXXF7NKObizNxCFFAZZlUeVFeXFOxjg9ddf5weEPPPsM26rf/2NN33wF/BH82DQlXgAftLoZ/JKWzr88MN9HyIWbkUHgg8cfGZAPSwai7vJKk95ytO/gwRMsdiM3N2Ckzr1j3V55Luw2dq/imAeA5nC3J5BDHgW5/bnn9ue6ki/DHayARw2csIIC6UKfSyh/xmzvPvi8y/8IA/MKphxsIljJmIeP9Mvt9tuW3v66Wfs/vse8PUHSy21lJhGypnAtdde74d6sJmbh53J2hGHH2H33X+/n926/nobCKBn+MHdTzzxpMfpu3pKY8A04wOtSvN2P/2pz7FnNtAWW3BMYaM0prEO8jBCmBJjJH8+7892irQRGMgWW2xhN9xwnWtTMCYOtoHxHXnEkXbxRZf4wC+zg/6b202e8vRdpLCtcu+FJSVlh+ZB//+JAH/MPhGbBRTnykDkD4maRVYzPfcjnwOfM7cgPYc9+TFRMYjM4THBpp7RM4KHIU2aMNlnF6200ooBkNMZe+WVV/woQaTwdjEUBsK7Ort8vn4A8M1tt912talTp/q2FosvsYS0gnOdOUSD22xB3dXRbb///R/EbK61Q6XV/Oncc5WmPs8bgI879o/H+foHDgKH2eTbTZ7y9P9LgH4ymTi+uLj0tIUF/R/p8li+8373SLgvxsB/OYaiC+AMM8AsFTGaomIOLoexYPIKZi9m/MAQeIb9PZVJ+vft7W2ulTD7ZiCjYjuGiZMm2YNjH/TtqVdZZRXXBCKCOb355puS9C/1gfa1115bGghbQCxU08tTnvK0EATop9PJgwsLiy9eONDPZHdTn/17HvT/8wntINzwL9wD7P3BHfMUTAE3kJjyygBvYazIZzOhJQwkzEAMCEvod5PPQMaRpzzl6V9LkvDprBtI835hoQZy05n0sNxtnv7DKQJ4bP8RsA8EZQay5wb4EIzCt5GQADA3wIcYbygsirupKQ/4ecrTv4PodwW+gnShQF/SYdh6Mk95mk8KzCT3I095ytO/gxzvFwr0M5lUHvTzlKc85ek/kBbOvJPN1Ad1IU95ylOe8vSfRAsF+pbNNDJ1ME95ylOe8vSfRQsF+tmsNeQH5PKUpzzl6T+DwgLQgNkLPGVTYF+QSvV9URArWLL/vjULQ75SNTdlMDCRuSfH557nmEy4MuNk4LP+xO9cWP1u85SnPOXpf43AWGGkcL9gmbKyss8WGA71aUEmnRqXLcguviigT0LYaoB9XQqySpQjM2eucg33YDm/YQ6c8RovDOfaFhXFdc8GYWFXR3ainD9knxtzCMR884h5cJ3bvfsaGESe8pSnPH2HKYC+JbJFtnxZrOzLhQL9tEBfSL3QoB9TIjICz0MPOcxeefllKykp9e0ECC+dDvuyhy0LwlL+aG8YVpGWsMVwafjNVr9FhcW+yRfbK0enTXGwCBuERXvSl5WXW2kZ35RaqfzwPQePFDsjYffIQjkxlDgMRcxE92w2xnNnKnExF/2exZAGFlt/piAX/dbFf/lP/+G/mdue8R/+wt/NyUzCA/6PFk3lKU95ytOCEjiWyWQnJvtSa1dUVEz694C+gJwVmof+9lB7/fXX/YQojs7jRCf2dfFwlTK2BAB02RWSzceSYgyc+BQO7A4bl+Hw78AoZhFlCLBkwCIGaCs+nO/3Lj9x1xaK3MEoigT8MBAOCWHPebYghilwhYngh/3knaHIkV721a+orHCmwgHrbGPMFT/9vylWHL5i1RkLTCSnnYiJwNx8U7J5MpOIyE3Ia+TYvdLf6L7/NU95ylOe+hM4l8mk3+/p7vthdXX19HmhzDxJ4LLIoA/osVHXMcccbZ9++pkfW+iglQM0JOuq6mqrrKxyCZ4zcGEIYcVoWoAfVo4CojCA7q5uP9KvpbXFert7hJ0Fvk8MfnwTse5wXB+ZRYrvFeNg0zIGN9Ip9pwRwyFswtWz/guJSI9jsgim4QAtFy5hgzOAHKYSATuOgibtaCkwD/IIo+AeTYRTrEgjGgkHtFRXVUsjCcykvBwNpVwaSWAg4bk0FIUFc+KKuSswE+IvJHU5N5AiZjCQKais8U+Z536HexhK+Cm2O7Mc3P/M+zzlKU//KQRepNPZF4RRW8p1zA0lvpGeeuqpwg033OALgf7IhQf9QmtpbrGjjzraxn31lQMbiMKGX4Aj+9kjKc9OAWgjAnBxLP3vaG/3oxJhBgBwhUAUU00i0Rs0BDYAU/gAMVJ6Z2en7y4JoAP0MBXiZrsAgI30IKXjB7/sKY8GgjaCv2ivfL7nwHRnHjAKucCYAEtAcnYXPY+uEZEPxieQ+mGIbmoSoAfGIZDHJAXYo4nACNBG/F4MREwCpgDzqJCmAUOBmUT3gdlg0pJ/mIXCI9yIMcE80HTiuauPnajsfPyEa46hfbNpS/njf/KVexayF/LtpAu+0MVyvvUvuu9PA39DC9xM85SnPOWIzdYkLN/9+edf7LrMMsskFrg39fT0jBIw/EPQ1RhtsbugBOBMmdxkf5SkP3HiJAcygJC9WRZbbDEHrf5hAzq85wjBCITY76W9vcPa2tp8PICtiIPkDTOIuWQP4ETMAcdvXCStQwHMwhVbP1I3YAjQo0HAVKLvHKD0j7SQBz7FH+9gOFzdRKW4CUuqlDMdGAd74rsJS98GxoGJKmgXaBoAJmYnfe5pDxpNMHU5w9H7EE94HqUpIvINOPKIdFFGEVj7PaYthR8YSn/zVmAmXH0sJGIqujrDwJQlpsNvf59jMLyrVD1x9d/+jnDEMBVWcWGx7+7pDESMbKZZi7Ea/ild1FOgUAdzp1DuPuWMPPMkl/co//3LYSDx5ptCz1Oe/tsJ0FcfOUU4cCK/F7g/JBIdq8Tjpc8I3mr7A/OCEFLsV+O+FugfYzOam/18VSRLDuqIzqKNiDg4Jaq7u9t6BLCc5wqANM9odsCNgC0i+j/yoyPffBLfA2qkgROlcAA0IfGuf/j9yZ/y3n+Jcv5gXlWejwI3O6XFrByuPG2kDgB3r57gcJsVaJZ7fgFj4oQpMGbQJ8bDgeloHj4uIfCMwB/HwSwdnR1eHmgGfMu5tGg6MErXRGAwOcbB1e+5Ej+brclPBKT9QZR7wpuNgeAAcUxbKrNIQ2AcZBYzCYwiMIsw7lGRYxAwjsqKypljIe4HE5Yzn+i7MmdEPmhfzO+cSUths50zDAVNJEoPJTs7kQfKdvY8hSu/o/vZKTya83me8vSfSosM+t3d7RsWF5c9mMmmKwGOhSFA4dNPPrOTTjrJWgTexeroVdVVDrRI1kiHSJsAGhJyX2/CwQkC8FMCMMCzpLR45klUEXGPAxxzGOwAB2Dh5kq80yUCxQAiC0/EA9CyT72HpcAJl/z4MYV9SQfzYgGZL2yO0qlvuMXMA+4gkVfXSFtQ/jmRi+8BzeHDh3kZAeTdKp/WttZw+LjiA0iJCwaQQksh3Fy+3JTFFSdNwjUKPSMcwicM4gAokcj7gzx++2sd0TUKu/9viGcDnT8PL2eWef84yG+khfggeG5MxM1bMIKZGgfahq6Mfyi/jP2gHVZWhns0LAbZYTIVYi68mzl7S2Xug+tyrnkQt2scuUqYeR1IpDw4/3+2fFGeXMPz2Um/swpzXsHmKU//Ylpk0E8me7fWZ3equZdEHXxBiU79+Wdf2oUXXmBfffWVP6OzM0sHydTBWf+ygJTeMQOngL7DnzoVDKG+rt6lzcmTJs8GNHRi7NloBlFYSNCAHDN/AiAH6TWigb8XnWAwIb0AJUCPmYd74gLcK7C3C5jiM00c+iqXBvxEaYryFr0DqGCQMA7GKnp7eh2w8V9eVpHzR6mFK3HNmm4aNCdMS0mlhUFwQJByorw4ZAVwxWyD9I6kDciCZ1VVlV5HEbAz+4rzgQmns73Dj3MkPQAsdQAD6ZaGRp5nDr7jlB5nEKQjFxb+I20kaCTBfDXzO/kJZSIGxrgLuVN+Qp5CWXNPONHVGYi0AR/8dgYSHMdU9h/3oCzROmAOlcpjVRUMJIyFwDRgKpi8ggZS7gIKmkZgTEHDiZgV7fHb14yQeuXNtb1QzzMfc4l+68GsV7qJHn8T4eebos7T/yT9E8w7nXtYQfxa3cZmNdAFIzrMRx9+Ypdeeonbu7GBM/g6ffp0B48gA1oAEHWkjvZOSb+c5lRm1eqUdE7ADzCdMH6CAwsdnQ5aW1PrTGGawkoIeCrlnwO7W1vbbHrTNDe9ED9pjwD1n02Yc/oEgJF5JYonAl7idnBS3uqUXvKCH8qhTw7wBSABHsCm/3cAYZtAltOsAvCE82ih2pqamSYqyiQAfNrNJjBOmCog7XHpuZuxdO+gqz8kXkAMoI/GRdBIKM/GQYMc+AH4hDQIl43lh/R0iWHAoFO6h1kwbhCdxkULCfb4cA15CPknb5h1MPcxJsG7MB2XgfICTx/MhfJw5qE4MO/BLLq6Oq2trV3vkp4GyjnKb+SIPzCdwDhmOQB1FiPxxEFKEyXN/7STAOYB3HFoGJid0DLCLCt+h7GOwDSCuSqMe+Tu3W+pv49MW2HtSG78Q4yoqDgMosMwiJd6oE5w/KasZu+o/X+FtIdsUIuz8hTyF1x4ncunEz4Hhpun/0ZaZNDv7e04tLCo5Hw61eyNaP4pgP7HdsUVV6pzptSwBTrqjMzAaW5u9o4AgAHYRNHR0e4dkI6EeYeOG8XNN3RsGARqPR0F23eQFsOAJgSAwFQKY4VWXVvt9wzUQiEsJMQgWdPJiIdn/P4mckDW9ymVBwDUJ4DqSwiIHFR4H/zkvHlc/I7iAgwAoCC5zzJVcQUkGBsgbEw1Pb09cgnr6+114AOIkO7pvhB55buQ5pAnTx+/iJcb/YYZoSEQnwOM8oo/AAqQoz7wixmoVHUBIyE48hRmK2WtToyUOqEd+Awp5ZsBaX4jOaNB8JzD4DE71dRUu3/CDvZ5VlQHZsdYDSaXhsYGr3vCd21EDIA8kC4SwPRYDmbvUdrRTCKmRV3PZDIAuv4ijYFr0CLQLnTFj37jl+8xHzIhgPgIgxlcaAdI/LStXgkOoZwKguai94QVuRD/rPYYyjvUL3kt9LINmgeM1xm1nJuscloI4xY+nqErjAQTVTSlF1el365xwCzk8IPG4VN3+Z6rmHW4DxpN+A2zCgfe45QqT9u30+xtPmpf5NHv+Ud+/d+sd/2vEPfEls21QWh+Ys/TP5cWHfT7uo8vKSo9JdHHOacLRzT8zz//3K6+6lqbNq3JB3KR9Gtr62zy5Ek+SFugzgIQ0kEDcNOYkIKUZP1miiOErBINAtOwp0yZ6qYDOpx3PPmPGj3h4FdB2qSJEx1IfQqjHEDUK1DNZgu8w6HST58xw+f5EwaNm7j4B7DwjM4OILCVBKYjwDki3hcqTjon/jB3ED9AjZTIM7Sa0EcUuq5kLYBGIO+o+g0TQ0pnQBePziR1dfOLtJ/+Hc/TmrvOjcgzQAdg+WwexYGU7KYJlZevSlZ5oHWQH2deACkJFOGHQgBclBAvaxgk8QGoMGCI6AHITFrf6dshQ4cISKu93oiLsRj8kg6YJeUIGFZXV+kZzKXX64r0LDZsMQc70oB/0pvQe8oUrS8a/I/yTniUNe0soqhMcLyHabhJKsc4KEJySH7r6+tt0OBB1trcGpi4/BAng+kB4AkvCBUIK6SXuuGeMsM/6QToaVMwk2iwu0CMizDT0gQpA8oMzZB4KVdnSPrWB9jleE+DJS5o1lhLaNeMTcBAHOhpW7pHs4im97o2orKLGM2sKb5oJ3Jq666RuMYStDoPz8MJpiwEgWjWF2NJXKP1IdRlVKffzlTIBK015C1yEYV7noXf/am/v9kpPOd/7595moMA/VSq75SiopKFA/10Nn2WqvioRTkfl0TcfffddvDBB3sjjiQSQMABQK4/2ATQD0SCkRz86vWNZB5mtOCXTokESfvDFx0EUEJ19gYqfzAO4uJ3eTnSVLk6JBJmxjsFnQV7cGsLnT7pjdqnKApgAAvioKMiCWLHJh0eV64jwsToaEXqGEinnbnpmh6uOkpBPMyuweQUAVGYwQRIhCmgBBoYSgCQiKL8kGdAnyvPoKhjRL/7E/mNwsIf6SQ9+CVPPMP1D2tu4UC8C0AZOij+KK8ojMgPz0kr9dtQ3+jAgjaQSgroAb1cfVM28sxXXo4QoIcpDym/TiCMxEvZMEWXfLgfgS0D3YMGDfLy5D3vYAgwVtZ7oGkAYgAVzLmzo9PBHhAnpVEOSSsOMAUw1c49fDz5+o0co48cRFkSPoPpXIOEXeSaFPmor6sLA9ACWSBRpePtgTzD3GhTQQsRuKssGJuhXGkLpI17Z7yK381XKjvasYO92hZxoCWhCbepLXWjCToz6/RyoHxDnaCNkOJQN/3zQd8KjrYafkeATn7cKU9caS+065mr0JV+zIuzTF/hPfXMO36jvfAumrkFU4n8RuFTZoGhBMGMdDgDIY0hxXJRbUU1NjfCD6Uc2uHA9tj/OjvpWfj3X0ngbU9P1wnl5ZWn8vubSnCupIZ4phrL0YsC+sVFJTZ27Fg78QQxHlUsoNPa2jpTAqWx08lIXdQoI6Djnm/CPO9ZyY8qk2f9Kzbczlmd8/o2UOj83uT4p+duqxawESCN0yU0pTWki04SVHgas9tnYQDqPJickK4BcDoSUdDB6JQ4l6q8UzHOYNbc0uKdFeDAvEFcUWdwSU0dBomyWyDn6SbpnkYk2zB9EsAEBHmP2SIMugYJnA6N9IYkx/vgBxMNC9AcGeZJoZwoo6xLqYAJGeLPy6YfURYANqCAP8wXlJkP1ise/xbyIibMWfUQEWVJekkX4cHk2tvaPX/Y9vnKgUrlQ1lRLpDXoxxaDADLYC1lCNjDrHkf1TXlirTMlYFpNzfqzycPyIubh2iLOaJtAs6YufqbmCh/VlIjFWMSGjFihGsg+OmVpsbUXbRBwJ7yJ020Dd5jNsI8RhpIX01NjdcPbQrtKKR3VvlE6SdPXHmOcAKzow/BANAO057uYH5C24j6FteZ9zDhvpQzD+qE8Pwdfvw7/M36NnK8y+oZccOqaRNRuqK0kR8c99SjL/ZTPUZMxIU9lYUzgpywhRbiDEKO9u5ad+4+LEjEoYkEhhFN8/WV7zzTb3+nONyUJj+Bocya3osjjd7HVW+BorYdUchTROQy3IQ7iT3eLkL+9YR/ufr5rhFl3NOT+L0Ep7/wu38u54tU4YsM+ipvNUpW0nZ4g+rr6/WB16lTprpNf9q0aTZjRrOv2p3aNNWamprUkFtdgunpDbNy+G4mcIhmNTgqdNbv6N3crhENrKyZv/HW71X0nP9nD2EA5TxEjSpKC84bHc9gCrkO4aYo3utKp/eOKJCmsQJuMAS9zTVgQDBr7ZLuCCuy4QK6dCo6BR1+0uTJDng496fOUKbOQgejEZA+BkLpzKQTKRkb/EDysvKGHSgqA8KFAADCd2lNjvQA9nRi0k88AHVkmoq0tNmJsrGZ5RExVIj4ojjo3DBQQB9gJC7eQR7qgID5lvR7mvtVml9IhxzmDRgG0jz1AtDCPAgXKZtPuSe/lCuSNCAOg4jyjZZI+mEQhBmBjWsyaIKexhA55hYACMkeQSAqxygsvuFbtBw00cGDh3jYTNvtE2MuErjV1NZ4PBBtpbuzy4UAZ/S5uNwMmvND3iNgot15UsiXMgeDcm1W5Y4ED6PkOR5CH9NV/YxrVC64iBEj0fPbGZsYDuNOPnbijrYctJToOxx55Doz7Ag85+JmkvJCsimnwEQCiJPesOgwTPX1jRTVX8J9qAd+wxS8XfrgOuYtBtfD4sL+jvcwDzf76nuYuI+PKFzaX+RKSwk3aDnul7bu5i0oMMWQRzn+KPvc2/9Pop2oLSgpmV+VlJTf6M/8zQKQPl5k0Ie88igolQYJEwTm3kChwaVSUp3VydrawmyVpmlNYgxTxASm2dSpU22arizu4h2DccwEwu6KZEuDixpX5GhEXD2GXIOKwMLT4I77SBKYBdjuN3ftT7M/C9/3p9karuibfntcufREv0kD5YE0xePoGd9FjR6p1MtTVyQjQAwzCH7oDEicNHAGFd2v8kej7GS8gsaogHslvQIgIX5Jyfou2IGRmmASMIYe/xbm0N3d5eBA/Ji9Bg0a7LbwdlZIq9yVYE81aaBeMHFFafd85uKI0h3MWyFtvoJZ9c67iAiH+CgDmBQSMGaE/uU3kPxd7jVpIR6AlHh9TEFAD+OI9jhCEu9Q3Ei5fAsDplyQ5nsFuACvl43CATgAFChoCAHwQ3poZ6FceTY7BQCI0j0wjxCggrQLw3DgVNgAMn5J/4gRIwVQZS7VMyGBQXkoKtf+RL4pU6RqTJlodIAzbTzSrKP9nDwtpGGONAeaGbYuACJTe+mnmLZgYmhJUZmTE7+XX0AdPzBNypl4XINQvtCaPB0qa76JxjOituiMXb9haJD3ZfwoTL5Pian4M/mJmBJ5Iu7gFwAOAkRUPryL8hLd47x85SKmgnPmoaszDwf8YOaCQXi/kquRxjZ0yBAbLu2OiQZDhgy1hoYGnzVIfywsDO1kFpHTiKJ7aip31Q3pcsfTfr8XlDxPBbGEmM8ORUWlY3k299r9BlJBnqECOmbRQB8wCrM3wq8oIbM6wLdTGLBzCYxOKbCnw3Z2Av5d7tiThysARUMHSIJEK/VcHcU7sjt9r+eo7LyLHDbgEEeQyFzyU0MKZU8Dm70SZlUMDStiLn5RowqNjhvySmVEjS1yEXE/zwrGm1719z83vwPDi8jvc64gI1bLNEF/rY4hMCUk1g7Q2OlwhUV6L8k0Kz80QGY/US54xE9tXa0N9umcVQ72MGPKKNJePB7Sq9/lAomovOlInk+PUX5IQu6eDt7e0eFPeM5TCnIWw0q5eYRttqO8e9njMwTh/iLbtOcFLUedFamtQ22iR+2BDksaAHVWfSNJA7BMm6X+0SoIE4DkN2AAoyEsvvPZSfomtIOQUp7jDwJ8IvL0eZuIGHkgnnvuQwE4eR2JZkrBukfyB/gBMCY8wHTQitk4sH94A4nwKyrLBUKN3oanT5vuV4h4Bg8eZG0+S6l3ZrzzS4QNsPJd5CD/X/e8p++EfhZmfTHtF/NmNAbDN3OUh55RhphxGGQmQMrS/el9iDdceY4UXt9Y7wCfTNJnc/01yYQOBIQq1yLZkLGlpcWFwqB9RKa+wEx4RhsmTK6Ri+rRGQ3MSn4hRe/fkg7SRpphDgA9oL/YYsNsySWXsMUXX9zrjOe+mFD9INrexLUFtAa1UYQr2mrEcBCCoskMpDOKd0GIdMUK4h1K+1ZK2/M8C7W0AKRGd4k61G8WFvQpJGzgLzz/gn3+2RdWJ9AgQ50CZl956o0j7ZJHmKaGQy1j8ChsZUyB+cIaVSYdOSw+ijQFCubbmAeVh6SXq2RVdpgPzpRLXXUPEHjDkbTFlc6NCos0mGDATA2WhtvdHaYPomHQiJlOSB6w0RIG4XL1Z/4bqTEwE4+DZ8QpR+OKXOjsoWH3J/8167/Z3lOOuTtV9oCOmLv33w4+6qxZMZ7ZNCy9Aviz+t7V0kDiDV6keuU/CILwAVYkTw+TsPUHUPGb58FkJclYHcHnqRdLmlYZkS8kJWaxkFZMKtShh8WfvutTx4UlUEcQ5iIkYMoMCb1a4BGZ8jy/+talMXUcTF34pQN5owcsRJRV5Kh3AIC683pWfMyoSebKHmCiw4WOWeTCA9IyRJ1S93wXEWkmT8RLOVHHfOOkgoR5Uga0ra6eLhWn8q3wfQKB4kuoLLx4AVHuvEgDcJJHhCTKHGDiGZJ+hST3/sTzuRF1QBnQzgfSYEmmgCVaNJ8DjhF5vc6FvAz15+nsR5F/8hCNe1BGgCVph/g29A8mQDADLZhLuCeN1Bl92u3/qtOIQllwzT0QhWcZn9pdV1/ng/RoG5jEwAY0T2b10Z/cMjBtWg5fQhvIheJhEDdlTPi8iwAf/0zYmDZthlsUGJMBkxBKMI3NqqPQbmnzoU/EPI/eTxR2eXmlyiGtNtesMMM0Zm/3OW3CxyDUftEkgpkpaJKhPcVs/fXXsz1+uYcz/Vlp/3aCEQkbp6t9b6Ry/YBns9fat5Aii6tT36JE7LjwoK/CEdgcdMBv7PrrrlWF1XhNJlVZrqLpT83TG188roaujkGheeEUqgNKuuPwE+zTtXV1VlNTq0IusCVHLWG//e1vfXpfxJkhb5yUkeKIiDTMulJZ4d4dReL/gh//MRsN/B0akDv95f5RWJ6OqPHg+O1MQy6aChi5wCSS6iiSgGAcuU4TSUSJRLj2iMlEklN4LkbZy7e69gsrSKFRp0vrGqQf0kDDAZwd/B3/yRNOnaxAGoxuY8pEmp+6xtybOgb5EkXlRwMPDCGUm/9xn3tfoDLIKCDgAUZCWPGMQlGAMJfgK4TX31HfOO4pVxoujmcASJDgw28c0jsCQYU6SgT2LikBHDP9ciXsMN0QgJgxY7rKgfGlhGsejElQe/iPVHjMYrTFiZMm+5hSVmVHmAy+wjCICwku2jdq+vQZqg/WQCQ9DtotQMHYDAO3M/R+2vRpXlZROgGQTjk0GRgMg5PUFfVJugAA7P+YQSgTiO8ACMADLSoyj/lkAW+LsxPlGH0bEc8AFups6tQmz3eNwJJvAW5vK3L8jto4pi3/pn9Y3OsdZpceb5th5tAsP0ip9AWEm2CO4R1XmCrjKjA/X3+g/GfTs5h9f8pFQ3C6kUbm62GyrhEwxZu2jBY2eswYq5dkPW3GNAkZYqbKXwDgII0TN/kKQpu0PvUpABcGSF3zPvJD26DcmboNIaTWS4rnOX4CMwv55DfEO8yZjLWQHuodIZbJKm1trd7PQ3kGa4H3R8ob7UPPwDVC4jdm2JaWVtt2263t2OOOUz7EMLwQ5o9oY+p7X0ioWlrpo7fnUjuf9OWXX5aOXHzkXQpgy0UBfeXR9t7/N3bHnXd5gy6gguXUbJQg/seeB/CETq8apj71vz91sNELFUgAFAXgYHrqaafaEUce4Y1rQQpm/ilqcTnSLVwYClLtTFhUPvmf37P8A9ysKvb8SJuh44d/+In8hXTPTL1uyAoNhGehsciRd4URGEq4BsBHOwkSSiTFkhZAA8kEIHEGoDLy8Q8xFphHh/ziv69THUGMB2m0W8wnCYDBQOTPVwt7xw2L0KJ4UzAbPefe5/d7Y1X+uArpM9kobyoR7imWAaA/N4qe938/8BlXr2r95Ik73slxDZJW6Oh0+sAMgnaDNEYB8xtwd4lP/jD7+BiIS9dMBU77GAn5RsoDGChfOnRDfYOPaQDArEmYOHGi1wPfYlaJtFHipt4APzpyk0A2WgOCuYpzHRoHNbo/wIEyBESj9DJAysC75y1HHp5caHvSHJSfaDA9Amb8RO0soqgNERfP0XJaFCf+AdCoXiN/RKmLE+WJDZsB5UBIxQFAaVukGSIsHPmN2iUAF6WfK/EzrbW+od7NZkTki+HkN4ovIpiAhyPHK0CSNCL8VTOoL+YR5RksQDDCP2WHeYU6mAXinWrrmHPDjCVMliVlJTZ06FD/Puo71E8YiA/p9rRTbrn2Q31Fa0QgwkMrYNEn2ihE2ZNPZ558q/sQVnjbn9yvmBdp5XvGrQYpjurqGlt33XVs40029jwvCOVA/3NpTmNyjwbE+i2kgq4SWI0V6G+4sIuziBCZ8ejbHrbnP/zCisV8UgKXPnHGJMDT2WYFiU5L6XeffsdVWEk1hDjmmCTbGiQYOROgqKPAKb3SCqy7td2OOPwPdsqpp6jA/nmg7w1pgAmkPzHYTCP1Cu9gW4BZg8c0HuyuX339lU34aoK98957tuYaa9g+++zlNmn8fBN5w3BAm7OavAHmKGqQ/kwO04Fucm5e5AH7HdIDUgUdBIfmFCiAomsKkk6CthDMU+Qt0iZ6VU9B6+BdmEUSOSQpl3qo2y79FjPpVKdwkNA34TtMXznTWs7RuHF0lshRp9GVsuMauYj6l4WXR79n/Sn85nn4TRiRP1z/3xCd1csm12m5Z0YUWgO/AWcceQGEAXtnHNJCfFyB97rHbIFmQr6ZxllWxkZxlS7h0tYAfOzuHo/aNdVE+DBZ1nVE6eKKH0yf1AsAF5UD733ap8IMnT7rQKiSIsceP6ZTQJixLkCbTfu4wtDIB2kBOAmb8CIirNpaZk4pXhcc2M01bAaIv1l+MUUFjTOqKwimQfg+sKy8DxkyxJkU4wph/UTK08A0TcqRNsG4BVeAn9Ape8x4MCiYLdoUwOz9Tn5ghNGYEukBnDFhET5mWp95pHKJ1htQJxy0RNmgYSPgENbs+QmMhgTgD2bBQC3bk6CZI8HTxqMB/f7fkff+v7+NPB9ypG306DG27LLL2GprrGarrfo9r6MFoUUGfXGxQWVlxU+J061Ix1wYIsKUCuDUl8bZB809VqzKoWXzf2ciZVPpCDFJSqq8lIAgrswjjVbKQ3cv2yv3WEaNoFLfVMXlVDCfP/eIvfnwWDvlxBOkAh3jHSRqZItC2JlffuUl++iDTyTd1FhbR5vb8oNtPqlGxKKYVpcImCKJioy0g21YLU/Sr8BMaUV9TKvx96jChg4eYveOvddWXX1V76jzSzQaOjn5ilx/8obFdR41SkPtT5gCWma02AV/Od8mTJpixeqAFmeqmqQ9gUJlvMQKfWdKPZMrFrgMklTLoK0vmpI0wvRPpBK3P6oTMgsECXfuFGZwuKSrjhFmYMC0kSrlVGcJlakzApUZHYlpiKjWDLL2oIbzLMdgACTqAkAIDIjxFH0HUBEOYeg910jSpN7QeAITIQ3BpBh1MsqQq6d2wH0gL+Fwl+vYUWeOxheoo4iidxGjiEDI79W2fNwDcJJz+67AjKgAqMgsBQByD2GqIBKYAaCMzZpZPr5yXIw0hB3iZcEag7SMI6D5oqkgDc8cd1C4kyZO8vLEP2BLWfhsMIXPM4AYMxZ+XdNU2kgTg7EwA8o8AiH8ADARg4YIm3L3PKKFKB9hpS9TesUw1c6oH9KOLV4pF3iHVe7OsNSWuKf8iZfwYZ7kHcZBGnmHU4r5fK7kdan0EwYDw5iTMLfQXsnztKYmnz4OhTKcFVAUPnUHo4KZEFdfEpNgSAfTeNHeyOc/iyhDBEO0FNwPNtrQVlllFa+nBaFFBv2uTNfweNJekuQyMqrYBSWElz4V4rFPfWyftXRbsSoCalHDbOpVBeu+olAqjqRNEkd1UuCqCcvKbwGoFl7YyMoSW2ZIvT33tz/b41deaueccZodcdQRAo8FMz15JVO5ud8QlTl92gzbYZed7K3nXrXiwhITtLjZwtVUpU+feOVIfrMCNaACgWChpA+YRVzplELrUlUpxx/WV1nv1BlW0NFjd9xzl621zlrzDfrkPyZpJMywoCIZ5e8/LzgiNW79sfmZ2+x5kmu0AwlJ7cUXnrN9dt7dfnfyyVY+dLiNnzJNQIqtu9UapPJObm+1pBhuQprTjA5JMh2dllGjw2asHFuhOjJgVegbhiHF0jHVKZVWtr2urSq3UUss4Tuirrnmmj6ToX9ayEvUBKOO5p3On81fB5Ls73VAZ8BMARhx71qJ2lQwNwH0kobFWChzV//FEJyZcMWhlYjB+HNnLoHJ+AC+yiAaqOfex0+c0eSYiVyY6UW8jJuE+MlqyO/AOgBYBuS5333kd9ZzmES4jxwAA4hBwTv1HcLgXTQQCDOiLVNPbvfXN2HsQqCs/LpELOdgj/PwYTRssZHxGW8wHqRO0kU50f5h2v6dwmTKK9I6oIg0jUbHO8qbckAiB+RdUBDT4Tdl3zR9mtdZEAQC848YMGlHEsfWXizwd41JcTHgiWZEP0QrijptVC5R2XHlN/mF0cCowngPzCIwYfwA+JjNoP5hROEAmnyHKQ9tOEjzQduMXIRP/yzyMFXfg6UFwaQpj1123cU23HCD+caMiBYZ9HsyPaOsL/2WQL86koIWlAD9hBrNkU98aF919Dq496pxfdUllUo1qOZmlaoYunzU7XPVqHINdwA/W7qUqWGuMaLRXr3mQnvm+mvt/HPPskN+d4j1CvTD4K17nyc5mOqahEtHFa7fuvPCYoHYz7bbzj76crw1rLS0SrDQyuT6sklJ1KRVTgBXUdtoZXW1VjGozuJVzC6qsDaptlkF3lBaaQVFMVtsUL1NfOIfdv9fr7FbbrjGttpmazGnbzeRkSbK+vK/XWWvvfSKYszYoMYGGzFyhNU11LvkUsbCK3VKpokNGjzYbZy+OMo7Mg2clM6qr1AscXviycfsoP0OtBMuusxql1xaDc28g8XiRVYlRtWnRh5X/NgXexg0cxNbAE3s+EjOLqkJIJHQmdXEQDQaWpc6taX1rLPTHr77Dttrt53tuGOPn688z0HUjf58HrY0A3KASh6kPWpw3hWNPT58P5CiJ9E1amW6+j/+C4NsdPII3AGpMCML8OfaH/i5BoYCs0BK5h5NkDICMNBc2ttZTwJT6fHBYaRw3nlYCgMJFMk6Yl4BDANjIy0RMHJPMp2UDdoKYAsBHAHEAHWuIZ/RlQ94HvkPfsM7H6fSLe8Ih3IGhImT/FM2QQMJIOz1wG+1NxgFYE//4RvaH20UAPfVtmqnSMjsvcXBPyF/QXolPr4D1AFazCwwEjRL3yOoHCdGID+sT2hpbnGtAUBG2oZJw9xgXtHsP0xwAH0E0DPzqLhYU8JeXTwjnTAHrAq8454BerQNrAtBkwogGg3qzo0omyBvReUflff8kZe30jtY/RjGzW/azK9+/Sv74UYbqf8kcj7nj0ivghDoFy0c6GezvctlMvH3JEHN28j9LQS4Yub4g0B/cmeflRYWWEcqY+O7+tSRzcopcLmq4ri1JrAnksgomVEL150eIXEMram0ptuvsJdvudH+dvH5ttd++/A2eJpJ/X8TVghPMpk1tXfZF82ttlh1uS1Zy6g5labGrcZLo9hvr33tndaptvVJh1kyVmKFKkFfbac/oNQrVpLu1ISATx2zoUQSkfritJ6EAF9SAmq8/AytrbLMRxPtL789xs4+/o928KGHzZdGgtnkg48+ss232tJmTJBkVF5r2ZQkfjEeqRvSKOhs7NcSs8qKMl8kMmL4YjaEaWvllVY9qNa+v94GNnTwUG8AdFL6dFVltT359FO238EHWlX9cDXwIZLCJAWWFVlcHSZeJDUcdVZ5BPgsy+KeKmsc3Gh1jbgGq1F5VdVUq3OFbYOR4Jh3nBBHHt+RMNWexfq67LyD97Ndt9rQTj35dOWIAXuxINVd1BEjNzfCXPTpp5/apZdeqg46xUFCnkPHFKgw04WpizV1NVan9LDfzsiRS/hBMwwQ1tRWzzPs2YgmEXnTfWghuf9zHTfqxOF3rlVG7/r9H4jAZv0O+Y3AmquYie5hnGgRAAk2fhgBg8X4c60DRuoaB9oGmkY0m4vveAcjkRPohWM5GaQMfoJ2gnYTZnE504JxELczkllpooxcOJipIfr/fh8R4E65k//gP1yhUCbhGjn8UgQwEbRfH6PIlQkmJygKB3KtQQwP6R4GAugTBoOZTMmE0fM94xgRg4SRRMBMnivU5gF7gN79K2jCZ4yDo1hpQzBZnjHoDpPy/ZvUpivEXKZMnhy0A6WB8mV8BfMajAipG+Y8ZfKUmWmOSCXp4wo8d81GaeiRxkOanPCeK86B3/Yn2gVrKmi71AtE3e+115627rrrLbDQRJ9XG/ustLRCUmugecc+F1IiVlCC31/YmTsQkmObKusPAv0ZPZJqVKnIbh3qzKVqGMJPaxRYlqqgv2jrsTYkCxWWq1D9CNDnOZJA5z032Lt3X2ennXq8/WSbbb2y8N/U2mHTWtqsRJJqVlIqYj2qbaHetba32/tqADPEbDJqf3FJ4/WSGqyzxbpbmFrVZhOmTbSP3v/UbPhQ2+Lk31phaZV3HDorjbiITiLwTyrsjlTCKgvDCtFJ3Z2qWDpQ0qrUIIeV19iKgwZZ59TpdtY+h9meP93Ozv7LX+ZrwBmJ5eGHH7Xddt/ViuuH2uaHHCvNQY28u92SiR5LdjNm0GF9mCOkprazZTRzgQUiaUnnibavTVhuJYUsipGEVsrqV1Z8SkVWY5o8ZaKlVACZjKQhFVFBNmgoFFZa5TSz7P0+XJkehzZQ6MwB9VeaBrZiaRfFcmnlvU9e6SwliuurN9+wn/9sc9tn3/1cxefEMMwBviWErjCM0KE94jnoyaeelMb1M9vkR5vYqOXH2PT2GdahNliciVlvd681S2IsVJ2kpC1OmTZVbUoMSsx39KjRdsEF51ujtKzI9vz/TRRd/27Wv8NzP5tzf9H7Wf6+iTDjIaQA5Mk+pGbAPZiZ0DqCJB3AHgByZiDnWocvZgyaBnPY2WAwzEAL0mXkH9CBkUwWIGK+AYwAY65h4BIzJ4wjYiCkrF+7Jm/8lD/6Bf75PnIQ/SDqC/0ZQbjyLtxH36BpeJCELQdQ+/Pcla8iv0jtDLrSzsgXjBbJnqnO2M2HDh0i0B/kQA3oY8IDLF1kV9hhJlcYkGfxZ9NUtINZbTWXat9SHO0AcxfxokW0tkgbUTsnXZjXYGicSeGD0p63QOSZumR6J9N/+T56jga5//77uYl0QUGf/qX8vFdeVrFy7tF8tqwc/TNAH8Cd1tNnRzz5oST5tBU59wdYFL6uZQKKIeXYImnQWWsWcE3sFLBJG+gP/Bne64Mlaiute+zf7ZGbL7Phiw214myxpfq6BR9xaxNT6UyKAaiSpXjqr0DfAfo0CgGitAyYQFFSIIX5oqTQ56armfhsoUxaYKJf1UstbT8+4TArqq2wVqQrMRGmx5UJ+EvUEGoFeqOra61LHe2d5qmWlKhfrHeTpcI3FleIiVXYmLo6K0r12Z8P+qOtMmKk3XjjDWoA4SSqb6Li4lK76e+32IH77mV1K6xmB1x3t1U2DFEnE6dSPHR4Cg6zR1bARkfH9MJqxCI1kEcvOM3eeWasrbPhus5kWprbwqZu8pdu7nKGl47rPybmZ4qUW3Usla13Qt1nc41brE2/eBHqQEKNOjLSDfbNICninOTFO6i+SouDxIqlBcQKpV2UWYmkWLf7YyeVVIdUW99Q5wOPTFGLTqtCskJ1B7xeeuklu/fe+233vfawocuOtK5Ul8VUV42VdVZSow5ZoU4tLYSB2RkcLiNmcO+1d9qLDz5jjz/xmC2/wvJeLv91pDL22qC8c3/881/Rlf/5kfutCoye8sApgHcwY0WzXqJnMAvqgAHyD95/37766muXshG22AaFoAFDTIBol8wp/+KLz/0bmAUAyjRMvueeZ2geMBEAmIF4F6JyYE18kINgrm9EbSt6Ft1HRP4Guv7PI+Ib4gjP9E4NnbsorMg/Dn/RGIivEVKbRQAD/GlLaKAwBjQNFoOtvPJKzkhhoHzn4xyYqLwMwvRRNADyPXHCxAHpIv/CkbpaN81S/lEeQz1k7DcH7m/fW+V7C2zeIc365unSkvKNc4/61fx8kBKwyKAPyE/o6LWjnvpIIBmmW3rB59yg8kKrVoOiunkOAHXL3+eS+tslycT1QNXu4DS4tNjGNFbZxDuvsTuvutAqFhtuFYNHW68AG6gqKxLzKFa4hWro3pilOpZXCyhqrRhQqSyxxRvrrGV6q30+tclKB9e63bA0VmbL6t0j115p0z771OpHLWG/POtE6xHATOlo93RSMTTW4ZVVtkxNo4PuB60zlCcxGAFlUmDYI5CtVKNRDXslL15eaw+ce5mVqGPce7fAu6piZiOfGxEHkvQZF11mp/3u97bEWuvZLy6/xcr0XQYzh5cQYc8sLS8wt8mqkdZnE3bTHw6y91970k7+6zm25JJLeqec3t5iNQLie66/xR648yEBaLnF02ElNEyvUGKZlHHPh9QKdQBYnxqhnue6R9C09BQ9Tb/0rb8Q6YakoC6IM6Tj0rLEAGMdGTHLtCUkYVkG8xQMS9/RsXPfxgswH8hvYcztmuwVxEAs9c0GV52pHktkJKWxwCsjySlWbFU1ZVY/rNGq62ttyLChNmLMUpLcFrOn73zYZoybbPeNvd9GjBj2jeX8v04RAHEFaMLPWc/6O38WKtjBiHEBqo/v4tKw0pIiADYGsylz31jOtY7gmJmFaQltnLUBDOgCjExxJfyOTvUvtQvWiACiHpPCJsxg/pLm0RumA2PKYs8t/M0yfWHKCrProjgjhhYxjIj658kla93rf135P4Bu5D+64j+SwumfjB+gvTJ1k/zSnhFamFmFgzmw8huzDfdoGcyKQlMJ421hJTfrFUolAA0csCcd9OeDDj7Ill9++YUA/TKVQe+dxcVlO+Ye5Wp2PumfAfrFyuinLV123DOfWELSO6CfVMYAGYq1uiRugyXpI0lGxLTxad1J+7xdjUnPS/RgUGmRQFUNT+9a773K3rr1Bhv1g41t5V/vb5P7aLgpqyqRhCmum41LtRdgFQosiEl4QZVaRXHcyvV+SmevTezqtVhRzEoL4j77ZHRx1h4750yb+uYbVjNysP3y9BMtMWyQtauhUQloIXWS8JetbVCasvZx2wxrkWQNPPJuUGm5jaystgmdLTY1EU7oqioqt3fvvN+633jfHrj3PqsTULmNeh5EpceUvhPOv9T+dOThtswPN7M9LrzWCpWvjNtEqb7QMGZS7paZTkOzHXb94QfZpx+8Zkede5rVDar3Dsbgc5VU3Vuvvt4+fPcL2+bnv7JWdZ5pUyba5PHjraN5mnXMaLIeZu90qxOpoVLQlJmXHLo67V7pC8xB73KN1M0DSlJWqlhKBZ1V7ZaUFdoev9jTuuuH2CQxxkrBeE9Hp3d4Oi7TWpH4kl0CgC7s0Mzh77Y+dXL1JCtQYygsjdlWO29rdSMarH1GC+qJdXXm7NgKq2XGdB88pjx7W7qtu7nDvrfaKnbbrbf6SstosUyeFo36t7YASrMIYPQ2oP7BK7/Ht/8OfnkSiCsutKlZFD2HZsYkF+7538dDXKtl8DxoEEzXZVpvNyYpMQSYAoyil2neuftZ+3KFMxU6dGUhVXiv9kY77MckPDb9oz+TtyB1M5ieG5PJXTEd4h8GQEp9zK8fkwnloqCQlEQzyybnfPxBDAEmgJkTDcLNSepL5JeZR1dceaWttuqqYZLKzPL5dgoHqKQuVpgH5x4twNciJX45XT5cVNB/d1qHnfLcpwLtjLWrcEhEPcZ8UbXU9oGgz3tW334oZtEroG8sLbSOZNra5GpLpGbefY19ctdNVr/y92z0Ab+1VGmlPkgI1IutTFIq3ztg6QahWNXnhY2pqVuV2NQriUAVU1Eo6VFAVa7wG8QoXr3gLzb5zdesaHC1bXrkoVa30nKWVgPzWlMYy9Q02OCyCvtQQDalt8vNRpg7GgX4o6vrfbyiV9J+k95N7umwgsJi+/ixZ2z62Kft7ttutyVHL+Wq7jxJ0RQXldrlV15rvz/oAFv2Jzvabmddohec/jVvGzV4nFEDzHS22h1HHmDdk76wQ8861sqqK13ygmhof7/8ButNltvJfzrPQTut8nR1VGDb3jLDOlqaBaYzrFmuUwygFzuvOkhYe9BlCTqVfncAtup8GXWYjPKLDblADb60tELV0Gudfd2210mnW8GyK1tdUdxGVrHiUB1CdTnTJq16gLkQRnt3pzU1t1pc6WAm0IcvvGhvPf6wnXDRGbb6Jus4QyiNl1i7mOnUrlbPUwrTgfwWJLOWauqyS8+6wBqq6u2OO+908xHh5+k/iOiruqhbziTvdv403AN+ATgRNHL3ufeRv1mENkx7CxqKT++l3eC4z4G9z1Djme7D7xy48w2MRv3VF4qpjUeTEQgTrdRXKeueqcL0Cx9gl+N0QGYX0eZ940fXWHLaCgP4PrOLDf8SvjYFcxDxkgeYEXb++x+4z763CqCP9jMwb/MmQD+TSp0eLyo6LvdoAb4WiXNtqIJ9dlFAv0Sq+yuT2uy0Fz+zaQLbHhXsIAF3tUCI1AwuL7JKzDv9alvKgAoyY5+2dUuqLrCEvkkIKMrEFZeuKbXXr77IPnzwJqtefClbYv/DLD54mMXSPV4RJQVFViF/VDlo6ANK+kGjIY4mFXSnKpOBY0wxrL/NKClLVZTYaxddYB89/4KV1JXbhpKYh621uiUlhUKA1TI19TYkB/rT9RwzBIC/tJ7DADD50BCJMqGG1SaO88KDj9iH195pN99wg639fQGYl+W8q4FKw+9+++5rK++6p+1wwrmqRGLyHNGOZyPKSkVj46XVNE+bbM8fta81ZDrswFOOtOLyUgdI0lSkMrn6r1dZUcVw+/2xx3njRTqXuKF/kt5RM8W0vCPxTmG75KLG6B1HZQZYT+nosYmqF/1w6ca3FFCnqJMWVa/G2j7hS7v4vNNtg1/uZaVLr2h1CntUXbWnM8o3cUBINmh9X7Qx0GW2fGON1Urtf+Caa+yeS/5iR/7pBNtki02NMxVID+MNM3pbrCMRtC8GnstUXkMLqu2ofQ6ziliZ3S7Qr6mt8g6cp/9titqZt2kc7Y9Hft/vvf5Ciw/3gdxHuJ0n9e+M3+xXPciZC7b+aMAcBxPA/IOwg+TPuAeaw3rrresLRH0m3QIQ+KG+vXssFrsp9yiYsOafMiNzN4tAgDYzXqTiyyUFNK2oRwKS8qKYXHSIw+zEs6TArFPSaFIclgoaImAezBRD6wUxXAovl/RYIvBOSv1PJmMmfLQ++UfxAvAzAt6sbwJm1qoC71J41E9cz7BMSGZ16Z/KZrMwTBexhIBOQMZXsxqDKkTPMG7XiMML8gR0pbZUdZ0VKiBgmXDdv/6VScofVlZlS9Y2ulrZNG2ahxLc3AkghgqKlTeBZXF52FkypCFys4jKJL+f9aRtSrLAamOSoCWBx5l6iTTk3kN8BM1gL5uB0bgc9JG6JalnsImKGSaQOiSF+ECcHJK4zxlX/flAl8JNswleWaWVV9ZIk6i3qrrBNmz4SKscMsy6K+qsKx5m88RLyzzSZjXshBo7YzKeCOJVO4BT9Sb67JOp062ptd1aOjptisAfCamtuVnpxyul7CXrRNekfrD5ZVJyaiC0gXhCXaonZUWlLJRbwCaep/9aCm1c7URtDSEAk1+Q9IPtHwDGYTfvfx+c2q0EtFmuu5+LnuEncv38JnNOfvv0uy/J9hZh5h6za8J00qG21FJL+arbDTf4gW28yaa20UYb21ZbbeMzEumnCwr4/Whi7uq0QD1CZVWXu10k6kPNUScFoBjvw3SD5A7QzuKss4gnnfLMIi76OIAv2LcyMYjlGqqsRkBQKS5YWFJsQ8UIKgqZUaKQ5K8bEBPQD64K58FSbqwCBjq69AMsLFSYmHqSCp9UIIWydqBXYcTiAhb54z0SL8yDQkPSntDVYZ91NPtsnqQAqbJIDEj+ZpLQCUZDnpQiaR5xG9rQ4DuKNjVNzXmaN0UhMbMIplgiqTcaRBpIpBnm9llPxib3wcQKrIS9xQXWXmj6DLBUMCJCZluEpLH/iQMwjgv+PA/8Dg/8t/7NZAyAr8qEDtNYUmCLVRRaXFoN4wzMIOrp6bNmaQB0prbm6daLRAOzUvoqmYetPBBWf2JQbEpXjzXrW4Ca8iJaGBxmJKgQJkMaPKEiBYEqjZYB86VOy0rKfAMt7LzYR2FoecrTP59og5H7FvKOx03Q+iPmg4sYEGNRMJfeHMPAjJNIdIerfmNKWgSarRMsUI/IZFL/FNBvFdjMYIqkioBVXgzItvalfIB2IPEEpjC1u887PL+R+kt10ydgri8TyEvCW2Lxxf0wglapQ90CbykN8hcGioeWl0kaL/L5/0MqyhxMOgVE5YVxq9XzwaWlhr5Aubo2IMeK1rKqakvHwp4kwe6cdSbSluq2SQlJor099nFbs7WpshqkRsEEJnS12wzMD55WUovzqnZOXVhZ4YDGiL4/5/W8yEFXaW3vFKbFrb5xEOjooUVhQvgizeMSZtPETJkBAPPpE4ji/MxeR1Diw2G/T7l9kYHiEMoAipINcRWohoc0GVxgqkWqs25pBj2ZlD9WKVmKvOsd5rXJkycp3/Kn8uTrweWlPq4zME5+VzOFU1pNSgxkUFmp1ZdIg1LGEj1hfximcEapgHhWFpc0TyvSPUQ4PpgrjSJsxkULy1OevvsEXgTMCPe06ej3P5MWCPTTBZmGWUiwkKQ8MFWTiKOZH2UCDsC3tiQM5g4ksCqlzk8nh/imQlK+MNjeGDfJxjc12SrLr+Bz46cx4CjgcxOSQB8ptkQdHymesQKez5AUyMAtialirq3es2MnaeNxoWsJMSsV6MfFDhgC7JKqN7VHQC8AahbnZUpmrxhBmwAPyXXFusFuz5/c3Wmftrf49MSw0CWAdDSnvaiy3A8VYeYKZTk/lTp9xnTVVMzqGgT66CIkEhB2IPZkCyjN2vuVUV2RgFYqJQOprAdws5CyiG8YAId2sPtlUUmp+3fJ278N34dq5j+eE27u6mnGCVxVAV+2Jqy5l9+qO8oNAFZaSQd79nw9caKfvMVCLqSalNzcCMZaxwlCqovG0hJbTMyRdGJK8t1WpSUxh79dzLZL+QrplPYkqT6kMph6ktmUTW6d5oNjLLhhRTPx5ilPeQq0QKAvkU2o42iwSMRUTebrVxbGrEqOWTMpIdK49l4HZ8eeHMmbr9ZlaT9E566UGM/3GbkPJ022qZK2Fx8x0tjKlemA5YUCVYXH7KAiSZVfd3TauI4um9zVaz0KC6m4VN/WiQkwgOtqFoE7qJkVCyDb2ExLGgIz0YmZPTmQQB1gJLniMPk0Mn1Sz5jTviyzeUor9E7hOTDrBf8RqPxiFuGgj3JJrOw/72/xNw8COJklMHHSROFo3Moqq0K4Xj4eKDcevzDeasU8Q3BZKxPwVqVYmCZJX6Afw4al5+xnT/7TMaRgTgFinIBvQlghg7kbHvV77NfcM35P7OwVCKedsTpPyH0QNsUrsBnSMjjDmG0dCqRR4KfEzS25QPsRAN8mxkpbKJHfT5pbvQ6wxzEHmw3uYmL03cmE4uTEIgWmf2gCmOQIk5rCTju5vcl6xdSYO83Ut28q4zzl6X+NFgj0YwWxf5pNH/Dqb85hKuaErj7rSAUQiQiAmqTnmGwA8Up14nJJfXRjxgQSkgKZHsi+GZlEyhYTwMRY5CNQqBbYEVerwKM3N1iM6aFCYQwRoDNHn3AYeGWGD1RYIHBF8heUFNfUWUbPmb6VUTyDy8qlYYRvYAaNbD9QCOPQtz4QHLPhFdVuUsIMNDu0Yd5R3KVlbtdnYHRu4NefXFruS9iMaTN8VsqQmqqctD4nkaZomIdQxUt9SlgqlRLoh90WIwJgObaQsGtqObmsXzPgY3czbwY4qMDLEo3NP2VgHKcyzzJQzrxYefUZTNJ8YmKuDLQzUF8jaR6zXqAQHsyCGVlTuxPW2Zeypm6lTZXLgH2p6rpYwM+qyJjqs4ftLoox8wR9ozfT50wPAtvJG9tJIN2zuVf/fOcpT/+LNHDm2gL1iHi8qHZWx19IUkeuLY7bklWltrgc0lmVJDhUc4AK6Tkiv1NP7hYAAPjFeo8pCGmff5h4ypWhmN4xkyQrKf7ryVNdaxhcWuK7dTJATEhoBhHwY98HTJhBRByAK7OG2ISgQu/crKB3jYMHW2FJidIs5tLFFrMCcwYrBSRI+DAgxg4Wk7RMHG771x+MhXtWyvIbodRBFAlY4FdVU+M7eEKROWZuxDREbNOtrS2WxSQk6dylaRe3Rf0uvSrXVuz5/FCYaEbJnm7lI2XF0iz8BCj+9F4p1QfSAtIJK6+s0G+aAYnEfRtR/mQjJsZZYiWKkHCjtARiJlbchpUVW1agX0j8RUXG9hQJpdFxWJ94jEorv5ulSTV3JXw2lS9i0TNmUS1bW2llYqBs25AV7+iTNteJeQ2mijfORva4YQH607e9PV0+pTSn9uQpT//DJOEpybzHWUT3m28SQM3WtReGULWRhEcI8IcIFHyhjp4h1SEZlgpM6KpRRJ1KLykukzDdwAIuISiAirWnXt8PY2dIhceKtky6z5qmTRWos91DPMz20R/27jZJkK19STGCYDPG5p5RdogLmzyDhmz/AOMBxJDkmSMel1/Ao0egj/QOtAyShF+p+Ph6pCT7iiK2wiUk8iaJVu+wXXs+oozoB79L9a5CIDh16hRj+91vLFG9Y7XpjOnNFuNQbV/8Metdf3JmEL3URSzQmtvafG99loXPrDq9w29aUj75QgvwpC8EDSovzk2xzT3IEeGzr9L4GS2+qKtU8bO3CLurTuzsCgMQSk5RET5V4Kp3H//ARlVIYCEviaSYh259MVa5wlBcENI+Yyr48llVusHcE20TwRkAGcXF4puZZZKnPP2PEX2+L9kHfM628dQCgf6iEp0UgEAKBST7BIxtAgekOyw9DK4i0ZMoumpbb8qmSPoDXGsktSNdMsuHufr1pUW2xuAat1kjmbN0GfBKdnZYXJI+OWXGDXEg0QPYmJPry0qtVOK5A53+K9K3jWUCfIXHoC5z79MZAX5JscVgJLqyT0yyo0sAJOm1vMpqCgWUBSlnNnWS+CMiSMYDGNCd0dvlpiW3b0ek+NBoGJRkOTir8L6pCuKxQh/EbZo+w8pqqqxE4EkcXpD9iJ/NAtKk4uI9ZxTUCTzbxDCgRvYAwSTmHyNpx6yjp1eMk02lYA/+QjQg4G+lrJX4WIHfhs/lKPsW1eu01jZLqRwqqiqVy2C0SwiMM0jnqqMJ476wPgF6gQB88icf2fTPPrWYgJ5tF5D2SfN0lsmLWbOdLucGkFZMcEUqG0ZYulO9Xq4h3sB0K2OY+BSjGP+C5ylPefrvIMzNEok64vH0bAcA/L+CPv2PjopULzy0cW29Nr1XYCwghBkAwKzYpWO39Ehql0MAHFVd5lpASyIZZsUonBHsrMj+O10dM6fmYb8tUsDseU9cyHkO/vpjplCZQATmAtNBW2BKJ9s4lIuhED8Dxh0CfZgDz/VZDjOUZo6q03dlcUAyPO8TWLHBGvKqk78I+WA66YetzdYsaR4A4gMqoVMSdrMSxfa22NTJy7ypwCZOmODHNJZW1FhhUYnwLeTIgU7/CDmh+6nSiDzb+g8c5mykHjFApm+y8RMR5ZInhhWz9h7WL0QncPHmGxMyB+G7LSHtSYwZpssDReVpYGdUyrxCzNIySSsqK9Mv/KjMVdAw01YxsrG33GXtUybbsw89KgbwuU0fN87ap7VYrDjuWhczeD6ZOsO3eWB7W04Mwz5FfEgx/PlAO8mnAnVDG2BvFeyY7GqYpzz9r5KDfizW0dOTDpt/5ej/FfQBCjponzrkhE4BvsABW7tDjgBheGWJQDVm07v7nBkA0qs0VNmIylKfHglYM7d+tJgAq3EBbg5TL9Iz5nBzBmdGQMq+4mzvEOJjEZgkehUAdvzx7d32UXObzWCfCwEz75wcOQSW4gosJoLBYP/3VAtnS3QVa3ETghObtwmAME1FRHyYnVqUhoTAua2v1zpS/TUrMTu5lHAW0w6nTc1rsVVE7MmdTPZaSXm1sYe9pzNKl7swoI1z0NVvABbQ62yZYXGBek1Ng56El7wvEvMoMJVXcThVKMr7/BKxdqiMv2rr8bEEMJ9cpJR51lMwdjJcdTSiTE/FGIuYBeWMj0GljMpIzFJaSInifv0fr9jUCV9b25Tp1tXc7NNZmcc/qrrSta1pHR3W1tVldTUMODPWAjsJ6Q2LxMK4jP+W431rW5v/LmUVcJ7y9D9KQTCKdRQVFS0c6As86VtR/1pICiDJqUpTBA6AFAQwIx3XlsT9YJXpcrXFhbZMXblH2C0QHl1dag2lhbaUwAS7PKaVYmkFmZ4OKxZ4sC0pi4G62zvcdMGHSLyMEbDxGaAPk2iXJN8u6Zx7TDGYfiCwv0hMIQz+yo9AH2uYDxSKmJIZA3AcdMI37Mbp9vwcCJFWgCg6tR/lqi+dcuYR3knjUBzsgRMd3u1gOBfMDTb4jJ/0w4ZQHMHILn5RXBHxC8ZZDCDqR0bVVFuktCreDmkanBfQUN9gVaXl8hm0pFQ2Zq3tPRYr0nclzEbShxEzmxsNfKUwOvrSvgKY8EhpH4AvbahDdeXbUCgd46ZN99XHiw8e4toU+S+IUxY4AfuSox34y+trbdioMZZWvZRWV/m02vY+aVCxrK9GZjk8kj7aHOXLlNzCWFxCQJ+Yu5iql5XKW+VA2JjEorLOU57+V4k+JlJX6ls40G9vb6/XpTYCvIUh+iZTMyd1ov5ju88ZYPSiAPt1d8ZNA0MqSn2gl4FYjkykA9cJnJYXE2Crg2J1bkD7k5Yu+2rSFKutrvH9KwDKdE+PbwdAzsAqZvhUCVgABGaDcKQhUzXLBdhI9YCRk9IGSLNFA7N0HKYFLC6Jk26F2Sswio58I/5aScoV2Pd1D2X4RO+rS5CkAyA2s6EbJqAImGAsvg8N5phQls5O50LJZNomTZ4sf5LL2YKBqaEe1awPuOPMYQ6b52+QlIGRJWJm0jY6ObWnpMgqJTV7A1A4pIsB7/b2Gc44MZnkkj/f5LHzjRyl15cKEj7nHlCGzMVHA5jQ3KraZapliXWl2E2UaZslPttq2BIjrXbE4lY1eIStu8VWVrLkkrbCppv4XHyYZpfKmnJJSiNi3yOmbmHWKdX3NaXVs9LQj8hdZXG5dbZ3SeJnfn9o61HZ5ylP/1ukHlFQ8HldXV1r7oHTfIN+YVVhmcCtJAK4hSG6HpJ+KptycMxmGdBDZZfKr07KfjzL1FXayg0VbiYBlHy3R/05QCqA8nix1ZWW2uTuHpvQ1uWDhY1DB1u1gB/UzfR222BJk1WFpW5/xzbMebvMpulNZXw+PjNvIMC/QkzEpX4BFatBsf0zoMsgMAt7OHqPAUKmG4b5OCH/zO9BSwjPZqdh5dU2rIKzWTG7kN+MMwAWdw2uqLKlGhr1bdjUjZDmBkkAFdM1w3mccauoaxDDyC004gM5wmSMojMt4NVjCcZWrbxz7nBvd7f1tLZaZVWlHyrN4RV8w86fPvXVklZajE0/zE6aSzZmEfH1I7zWlxXZCGlf1BFjLzBzPKKFVau8Ad24mCy565I2w7ayfMiqac+z8rLaOmvahptsZGndx6urrXLoUDEk1mmY1UjTYyC3t6dTmk6fFZaWqB4rFHa5tMEWa5GGV6S6QeIPbTLY9/ukafR2iVEoPZ0dHXq+8EJKnvL0X0Bz9Oz5Bn3BYZUupYsC+pBvtiYwsALJiOq02MiZMdMjSXqVxhJbY3CVL8cfXVNuKwj8OVQF+RHLLStxhTXW1J20TqHcMGbiKD1VAgyOJmNzrT5J+sUKq04SLFsvO8sQOgqDrExxlsuPi5BIve6UKDkGikv0o0QaR7W+xe7crbALxAjYFY7zZrOcLZj7VlgnaZaZPrODCsFh3kCixqyDpgFjgUhHdXGZDaqudWkW+/bcIT/4BfTbBNyFYl4VdfV6RlrCe4a7YVZfJbI20Q+NIUZzBiB1xA8g6eto9zNAfRCUfMAlFB+MtLej1Y90Y/572KZg7umAwle5guJ/XSoBdt182dbrM67QMqgfzHJNkvrbVF4xgTXaSUlZRfhOjuInGTDxvmRCzIi9w/U9mo/CgXewn1KtHIPkbDWbVn36YdcKixW5Lb2d0hzCPv0+dVP5IWzGS9heoreTDaoyPmVzUdtrnvL030bzDfqxVLpScm2/ieILTgAwEnefMD+WQRrMWKckXnazXGNIna09YpBvNVokabVa4miJwG7JmgqBiQmQg2mjmYFaaQqLiykMqyiy7k4BW2WVcZxekQCWwzKaBRR9HPBdkHSwt2TcpX4OR5F4KFQWSCpMtmrwPXhygMksIphSZxKmJNAWOCGrMvUv1ZPwfeIBVHICyBGUz1zpR/wCwLqZBaQfbCvRxzRFxTOlq9OmdXcovdVWkEz73jfzogj0u5iBI4m3nIFMry5mIintwumPuwW6vQI6ssA3cmW8FHGoSFaAyqHMRSXSdkrLBbi8FANTmjra23xbBwZyvUZnz8bsJA8UE2XJlVQwa+ed6V0C3zCQWl0Ycyl/OjN65BiH4dSiAqWdxVmsRmb9QoMk9pnxeZzSrBi8VdrkxeuArbE/b+u0T2a0CcA7PdIips7qD0mfc4nZxqKlt8PLlT/YTlVJudUXVzqjIGzXJkMkecpTnnJE/50vElBUSfUuo5MtLIGPTNcE9JGyAQbswMvXVdl6Q2vtnX+8Ym+8/JJ80slLJQmmfQ+ZkfVVllYH7mB8VvEvVVtui1dJQk0l1ME7bchgmEWJAEYStt77+ZgSGYsE0DUCFGztxYUCp552K5jebBkOBm9rtURzSziSLyYZsSAtkAhpJIuYZUoERAwecqgIR/lxsEHYeIwUsrIX8wYy9+yEhI8ZC5BincCk7k77rLXFPmtrsXGdbTajWKCrtHMeKH7mRoA+2yh0dil9aDhVUrQUJuMgzWJKH/bErTUmRkcaCss84VlpJKVKM4PDPT1ifD19krJLPA+tXe1uQmOOPhJ1R2uHVYr5cBbtt0nDKDfUOwuxfDGUnjHewiydIOGHAfDm3uTM6bA9Dvphh89i9idSeaL1MINqJila/LL/EVtjEBF/07ul4fT2eRgd7R2e75Ics6Bs2RyvO9nr9UR9QbUllTa4rM7KY2IwfQxYhwV7gSl/c/7ylKf/JZpv0C8oiNWqI5Uxe2VRCCmT+e0d6ohdAgi2S/heXZk9cfetdvrhB9krzz0vgC62159/3n+ffsQh9tbTT+rLIGUvUVFpdcWF9mVbt7V0c5xewmensDgL8w7mllJJgpVFxdIEKqwEM4Ry2fHZx/bmbTfb63fcbu/ee7t9NPY+e/+Bh+2rdz7ybZUpChiSA6viYbbPsBppEGImDnqKh3mRDiECnbJYkQ0qrZgDTwAbdtrsTDE7KewiOiPRY1MEwkio7BrZISbDdsStrbONr8xGQdLvsR62SygrtNLqCmU/azNScfukt8CmffmZNf/jCWv/6HXrmvixxdmWIJay6SmmhUoNaJ9uqWS3VdXVKay4tXW3K1QgWmHrv7TUg/raGl8p67t2fgOxNTLMc5SYbZCeFYYcJp5hFcW2jJ53KV8MKKPdYL4rZ2aVyqxAzIC9dyiLdjHNj5vbXZuiXCDMam3SStoTobwIXDKBx8Ngd3tHp9JvVl/XYAmV6fTuNt+CgdEU3sMkGsprrVGOKbs9nd1iaG1eh4zJQN+SvTzl6b+YZjc/QwsA+oUVRf1mqiwM0c2Z5sfZtky149Sr1QfXWcuU8Xb/jdfYZjvuZL/87SHWNHWyXX3emVaUSVh5QcruuPDPNuWzz62+khWZBfZhc4dN6uyz9u6EpNa0JNbKnE2fQeGs78s+sqbcB3A7k0kfSG0bN8mGLLO8rb7b7rbST3ex5X/yM1t+261ssZWXF5YLOjgtXWGzWRhDgkMkIY+pr/VdMQF5ZgRxmIdjlUqNbZt7fGyCnAUCtIhvokA/yMMRBTv6kpU11lha5tI5zG/KZA5S6e9vFvE9Uzo5QzcmSb6knMHtrI1PIOuLQXVOtxn/eMneuvB0++qea238E/cLQONiMCqhWMaWSrepLLqsuq7WzTpRrVHhdezWqfAbamrCSt3waq6EJF4mAB9WVWpft/W65tIuVW1SR58tVl7iC+d6cswQIGfWjc+CEmPrlGYTV1591pHKFRNPc2/Kvmrt9LUQlGV3OmGTpUVhyw/shHIUo9E9G+vVybESu1b56FV7YEEd2kqf2g/TaAdX1FuNpHzaZVz5n9I02dra23y6JpL+vMo3T3n6X6A+CZcDab5BX5J0ySLvWKj+x86M7XLDS2K2akOVVZQU+Qn2TEssX3w5S0hi+/Lj91yC3/+YU+zXJ55pBRWlNv3jd91UML5LUrSYRp00BKkdLn2XcTCHgJ5OHleWAJl4QaGbaHyPHUnIFQ31Fq+SRlA/xOK1dRavqLFSSbqVFYC6L5lycHMBU9jTozjYLqCyplrIlxKApvxAkiCBEi3SetIBLiLuevQMTWbW0wBmw8urbHgFYCtNQtKvOJQfOO6B9ffcjzDvME+9snaYVdYN9ummrOLNpgps8Oo/sKV3+bVVD1vMhq2wqrV8Oc41HStMq6LNJjVNl/QvgFf648oXgIj5B20pJcDNxjPKq4BS+SG/JGFgMnjO+8Uqi2xCe5d1KO6kyvOr1h55TltFUcxBnD11APRulRm0pBhBtxjWjJYWKy4rdfNSkMqz0qoKrCXVY59Kgh/XkbD3prfbZ5LMGdCHWcEcsukChWe2QoMk+GJpDPqcow+JA+s9JrWykgobMWgxG6S69G+QaJQBxkn6pDUE0A+Sfp7y9L9K2UxmDtRfRBRfQBKIsGXuyLJCW6W+yufKs0ipZshIaxwz2p675Wb78OXn7ZkH7rVBQwbboOEjBYySWPVdWV29b2lAxx8qoF5a3zM7BCApLw8bisUKigTK2OHDcn38ZwXW5QL9okENFIAxRx0AByQGFZdbuZgF4Ica5AOdAkdABGYByHnY2HcEmEkBGbtCxnQfzBK98sc2BDOzJ+AiHbPgk2e4sgiAhIthoZdZaysDkUFKnht1dnYI5JM2cuXvWf3QYa7VFBUKrOOSkrMpKxw62BpWWc8mvf+xDVljTTGpQisRrLJXzctfTrLignJrrB9kyQyMSAxK8ZKW5vZmYXa3lRYkHUDZF3+iABjonI2UsAZpYyyYwzRTJObR3scMG9YiFIl5s/CMldJhfQWD9MOljZUVFigNvX5UIzOEmJ4JfybArCXt85dfsY9eftWmNDcr/4x7iJkpLDQs/JCOIWLkVcVFKuNuaSOFYcCZso0VKe5qK+uN2bsvvG7PPfOsg3wB2ozSm+kVxxPzoR7YrydPefrfJQlS8VjYzrcf/f+CvqgsnrUV6kqtsgTJU9K0ALiwotw22HEPpbHdbjrzRGud2ma7HnyImyamj59gw8esaMNXXk2A2WcjqytsVE2Fr4bt7ekVULPcHnNJOoCtOjsXFkS19aYtno0LwwutvHaQNYiR+L73ApD6qnIbVFVkX7zzui9iisdKfKaNcMthB+BJYL5REWXSikRAz8lXABPbNU8XqI3v7vSN1WBKMAbmhrfBGBQGmktYxMw9m8vpW/lDomXBFxoJGgTStKPrXKijrd3TVD1kmMWLYGSkXaA+bZqNu/cOm/DQg1ZaWWLVyy5tDcuvLg1AgKewehM91jFjimWL4yrDOoFxAGf/XvEhRZMWNLdJ7d02tStpU7r6bHIHTDQQyWLLi66+tJtz4oyX6GGJ0u6An0j7GAjgismOLS2Yu1+lb5oTKeuQVpSQVlZSKaapb5yoHtV/XAzrvcceshevudZmfPqJT62lIokTB2tg+2um8k6R5B4vKVS+FW9ppXU3ddjYv99tN156tT1w/4P23kcfWXtPp0pTgetfZ3eX8pfyMR7fc+ifSAgFLGZjhhlahK+mzlOevrPkJs9puR8z6f+91TLQVyfAZxZMWn/8TiV7bdgyq9qBJ/3Z1t10YxsyepRN+OJre/3FF+x7a6xs2x10mFXW1NmoqlIbUclpVkHNZ9GObyqkv7RAx8cbCFedvrWvjyxbWoI7J2x1T51sHwkkW959x5pefcUmPfecvXrvffbCrbdbd2urQEWg6nADAdgZSbh9bq7xNWQwAjEWwHOGNIhWgDWdtM/aW2xSV4dA0WxST5tN7mpVnhBrQ0gB1DEHoV3wQ1pHaUkwPYgRzPQwBxX4HjLwjYr6Gs+jHySTLJLkW2bVKofulx+ySa8+IyYj+VnAZ+w8KY7X2d1tvc2TLV5WYOVikoInY6tp1AzKndXFbcm4zUgV+9iInyWseLpTaR9k1a2DKOYxngXNBRNRzIZUsMNoWG+BDZ/9dtgltaG0yDfBgwmjFSTYxbM34WMRYT0EZUudF9gyG21uG++9t9UMqrRPX3nCPrr/Lsu0tyttKhNnlFlr0veYixLSMkg72zUUJbMC/Dssniiwg35/uO11zKG20U+3sIRCTbGLqtLTxqwl1VNJcYnVSTsMNK8ynj/CbFhSXGrt7R027suv5MZZWyvpjTkDQMucG/F8Xu++jfxbF2AW7vs8/W8T7Sasf8lOzz2aSQsC+ovWc0Rheh5bJIe91ZnCx547mGS6m5vs3ssusecfe9KmNbfYc089YZefc6ZddeF5EvC7rYgFSpIIGSgd38HAH1qCAEt9gswxP58kZtT5uyQdwgTIHLN5SHhKfhPJHl3jlimpsBJm5tTWWuMSS1qp2/UTikPgSCejw6lDs4VCq8CHzsdK3bqScgfAMD8/rMjtSWZ8u+ApnR02tbfDz+N18nDChavzo1zYceUlXlLsg7nhWfgkoqjCpjVN1Y+41TYO1jPlUanIFvRhK7KiMctYQePiNnSdrWzkZttacUO9ZZX3bEGRgK/PetuSVlVSZlVVFSrvImlGJa69kJeMGGKyNykeUWy1YkCcS9BYXuxTMCd2SlOhwPQfwO6ke54x5sGeOFObp1kBM2j0moVYCtIPxSHdLdIKuvSiVPVj8ltcVu55VswKiHJV+atueru6xRAqraqmwaZ/+Il1NDVJCwD08YaWlbZuaQymvBTpeYHaCqa1UaMWt47uDvv4k4+srX2GygTGj/4lNiVtrK8zrMZljKeqksNtFp7ID1OBm9UeL7/8ctt1191sh+23tx122FH3u9rRRx9j77z9rp/D6/UYkW59VhRpwvV/9y3EWAQMhj6CPsjCPNLAeNY3hYMWQpzBhe1D8L8AUefpv4wyAlxp6CxLn43mG/QFQouuK6sBZoTSzDIZWl7q0yJ7UuyBXmRvPTXWPnj7H7anJLiTz/uLHXP62XboscdZ14wWe/rO2106ndjdY5+2dDswCWs5Ecbn5tMp+pDIJTlnJf2z/J5ZOMBkT1/aunrFYEaOsrV/vpsNWnFlG7rSSrbMmmvZihv90DbZ7RdWWT/UV2/6XjTqPOAOIEKPYbonUn4MiVeR0pXDE6ZtFlpdWYWlJSZPS3bbUlV1DqJuSiEUkFL/OJcWZtHex9kAJpBQBxbn6OZkK4GjuqaeziI6K0xs4vgJVqTw4w1DfYZMuZ6XyPVOmGhTxt5j6emTre2dJ+zLR++1bB8SOuEo131dlhTjK1ZaykvLLaW0sw2Cg4bymFJeUyqvsvISG15dYktUl/tYC6CfkHTtM2lUNyWSYstLy6xc0npVZYWYY4UP5L7y0APWOqPJmoXJaAODxTSw66M1TJYjHQXShhiMx7wEWDNOAhClu3rtHUn2L91yvTV98YVVjVja1jrgIGscvZSvegYm3QYlyqpt+E6kxUV6VmgZ8YT9DjzAVlt9VTv36FPs7AOPtYkff2XV5dWgHgf3+4HoMMzqqiqr5ShIr83Zy3d+yLfgEJg//NDDtvPPf26/+90f7NFHH7VPPv3UvvxinL3wwkt23nnn2S4772oPPPDgTODHsUnfvffea4cccohdfPHF1iuN59s2f8N8VlJcZi0zWu22226z00491Y4/4Xg744zT7dqrr7MPP/zIgR+zVX8iPsLu6AiH7aCBdHX2+E6ztOLCeLGHCyPx+p8PivKRp/9c8vorULdOZd/OPZpJ8w36CmRY7nbhSeDHYN+SNWFDtT4QVR0EgOmR6lxcUW51I5awIjVSAGalNdayzX6yvTV9Pd76utpseu7AlariQlf3AX1mhpSWlQjwBWoAmxCrL7fLZroAuzO7QfZaeVWZjVhicRtcVW5Dqytd8mUFb9u0KdbWMl2YgXTNwp8AEoAZ4FwrabFQgANTSXR2OzC2p5A+Y1YtcPriheftvZdeVvq6rKaUufRMUSwWwAGySMiScVUBUwXwH7ROtw4GRBVuVnnGfOOdc0D/ojyYpTN50kQrKC+37opGa04KGApTfpg8g7iZrMBV8RWVDbP6kctYrIgpnRkBQ4E1phIC1w4rVxmWlrOXvSoacZyw9cfgeVL5KJMUjgze3Nvnq2gBXPLKgG1PT4e9+vKL9sj999ijY++2h+69zx5+8GF775WXrW3yVOvLhqMoB5UVuQloMlsqq/wpP8C9W4w3I+YytLHRtSJMO2h0HZMnWdu4z2y5VdewdXfa2YYvu7RlikpcA6Mcsio3eGaVGDkLqLt6sOmXWXFhCXzDXnn+ZXvm0cetrrHe1tt0Y6tvGOxanTdy1RmLudj3h7N/K6urFCsMeEFIQoik5e6uHjvttNNtzz33smeffc4GD260Qw49xG67/Ta7Xe6mm/5uf/3rhR7PgQceKOAf698BwH3SEG+5+Ra77LLL7e6777HeHs5NGFDJOaJ90B5SEij+9rfLbedddrGDDjzITj/9DDv7rHME/CfagQcdKO1iBzv11NNsohg+Qg6ENopWc8EFF9qOO+5ku+8uTUT+dtppJ9vjF3vYAfvtb7//3eF2zjln20svveTaA2l0M+g8yJmTXocJEfNmVOQH0xZmNOo7T99FKkipjibnfsyk+a2tAklPVbn7hSeBIGDKvGuW3TNYJ3ilr1qDJL5srMraOlg5Sv8tsLa2Vnv3vbessnGQr9ClMbKB2uICcLZB7uvudpDH5hpTg6ahptOSFhM9VqnGHcsWux26tFCSX7FAdsIkm/TyczZu7L324g032FPXXGkv3nW7dTQ3yZ++VWfABEVELFhqFGDWCzjpr5gnWro6rZnzV5WPWqWHvTTHf/S5vXDtHTb2vMvsnqtvsHGvv2Xplk5pBMVKc9gPCMAj35hLGJz06aUlRdYpzYVtgwHi/oRW0NHeaU1NTVZRVW1VtdU2qTttn3UV6pte++TuG31getSu+1rpEqPt6+cftVTXVEnEBTa6UgyxvdW6BPpVtbVWjqag8KolsZMzOitSPmBRVlpqnQL7pq6wMMpBROmkbKdPm2EP3DvWnn7iCXtBoPeqGNuzTz9nN990q7W2Nll9VYUNKVUexISn9agOQ9J9MzcOpG9pbha4ZHwHVC8/RQ6YJ4XcRarPGdPa7bmbr7N7Tz3a3rvxBmeabNmACSqY0krdXJXoavdptcyi6uzosgvPOd/ee/UD2/PQA2z7g6SlDaoS8xeoKvy08tTZ0R2YRmWVmJryTONaAGIWEGa3c/90rqTssyRBd9huu+1md955p4Pn1lttbT/abDPbdttt7eCDf+vPN9vsR/bII4+oLlNuZmFBXWtLq5d1Y2NDEErmCrRZK1E+W1va7JhjjrGjjjrann76ad8cb5nllrVNN93ENlh/A9dYvvxyXI4J7W2ff/aZCyTeKsXMOQ/41VdftbfffsfXrCAMffzJJ/bY44/bNdderbD/aNtt9zMxjVP9tLYwlXXO9PAcjeGkk062Qw851CZPnJzzOzsB8sRx/30PeL5ZFU868vTdI7XBOTB+vkBfDVaYkEVXXmQC/JCAmyT9TBOAgQaZVK8tu8E6tsMfT7HBw0ZYKi0glJ8eSVsNi4+yNbf6mWUKOIQ7Y6Nry3zRFeDcC1Bkkt4w2YwrI9BgNWpawEwbRMKsFdjVFpVZXAwgIYmWDX67Jen31NW6VtEwbKTC4SnQjLSvghIjqpOYOVzAwQ6VYZpmylpamgTaCSsrLLUqxdUriXiNXXawLX53kA0ZuYS98+Rz9vJtd9hjF1xqL195s3300LPWJ1U7zF5xzuH5RULigI+url43KwGK/Yl6apMW0NLaanU1tVZfXuwLwVqThdI0xERYmKT0lwnwB620gpUqPy4GZ2AfBdY8daofDl5XV+cMBnNHQgDqzEXxpwXUYBBaAAfWsGVFiBeDGHsX9dhwlc2xJ59gJ511rh170ml2+HHH2C6//b1tttseVltfI4ZYau19aWvzLQ/8cy9zxmxg6H1iPIBetcqwnNF6RZFWXS02Zmlbf+edbYmVlrGUNLclV1vTvrft5lbGuIrPcCKwmDSHbps4o0USd5dV1LCXvlmF4tz/9wfZCt9fxe6+6Wa74/KrrEXAVKbyhIoLxOgZBxDqA/hhX6E5wW3epLqRRnHvfffaJZdeKnArsOOOO9YuveRiW2ONNf13oq9brscSEix6dT9s+GJ24YUX2rHH/lH1HDQ71lYwrkT+mVmGnd0LYADxHM3kyCOO8DED9lracccd7MorrrBbbrlF2sTNduutt9ill15iW221lTO+Z5991v74x2OtXUIBDIa2xLtB0qhGjhxhF138V7v//vsExg87IN999112xRV/syWk5Z5++pl2ySWXiOGjGc3e9f13NmZnnXmW/elPf1J6/mZvvP6G4pjdnER5skjzk48/sUMP+52Pbzz8yKO+ij5P/xk0X6Avimcs08Dci0UhgAawntrZZ1+1d/sWy/F4qXVLKnru9r9bCeegVlX6GbYlkuhr6+pt8MilEUEEdPo+w/x4wAN4jlmip1tgblYiqSeJSUFAjC0+IUmLYw/p/EiNhQVFViRAGDFmlK3wgx/aiHV/aCM3+pE1rr+xrfTDH1ttwyAHRlaJIrPWSAqvKS22BoFMZYUAVWHTgZFGGY+oExNhSiiDySwMa1hulI360Xq21jab2W7HHWkrbbSuTX3rTXv3gScs3cfpWCHvxcpXuRzTLuPSAtj0jBlBmL36E+A8o3mGA3+xJLfuWIklFFdPtsfiFaW29Obb2LS3X7MPrvyLjXvyMRu65kZWWDlYYG42uS9jLdOnu5RcLyDAdMBulhzPyKB2pwCLcAFqZta09rCfkCIlgbrC4Ma39/lUTezMbl/XtV3SZEsya5X1jZZiszNJjGxMR7l4muWNMw98bx3VT6qz3QchOdxmqdpwCpZQ0RKSJF+/6wH78PmXba3tf2br/2JPG7HMis60PQkKj9rtU91Nmjrd2jt7rbSxzgrE6PXa1t9kfTv41N/ZvsccakNHjbKUpOty1Qc0qKxWoB90jjJ25VTev8mUMZDQFNkk7vZbb7dmaSp7772X/e53v3PmCNDTRrx2lEZ3pLMvIcZaZI2DGkMgeg7gt0tDQCLGnMJ1bsmgfG666Sa75dbbaKp20EEH2aWXXeomnpVWXMHq6mttyJDBktK3t8suu8w22WQTX3n+2GOP25NPPulMg34wYcIEFxDIK88QVIYuNsSWW34Z/2avvfZ2sF988ZF23bXX2fgJ471s+hPjBffee49dd931NmbMGKuqqrI777rLOlWPvugvR+SZ//1ISrUDxovC+EFoB3n67tP8gn6hGnw96vqiEB1lsqTbce0cyh1s3gBgt6TCj58Ya68/dKc9fPvddtt119k9t9xsD99/t9167sn21esvuMSaSsfsSzGLz9u73FYftkVgcKtYoC+skdRTlJG0L8DCRIQZiYVC5UUcFpK1tqaJ9vlr/7DxkpamvfW8TXj3VesSuBahOagoWGjFxl/1ks7oQAx+1lXX6I0atICsT5rJYAEMRinm4FcXSQuQlJwWIBSXKW1ffGFPP/CwTR4/xUb9ZDPb9A/7WEV9nTqH5CNJ0eWAoBwSI+sMujs7HGQGCF2iAmua2mTtbe1WJOlOCrnyE7dpkuS71MEGr7elrXbUebbULvvaiE23lIZD5hkQjvt5ue0qT1+NK9DALgujBfCb1YFZjzB9RpsVidmWV9f6DqDALAysUn4bS+PGRmdshOdApfyRvKzSXSCJfeRiw23ZNdcTKIt5uQe9k6sR4LMHvh8fqbpNKg1Fqg8k7j4xB+z9MTGQNx54wN6UY1xi3Pvv2Qu332Ljnnten4TN2/gr0PeYk9tbZvi8+8FDhlh5aYV9+t7Hdvetd9qLT7xg4z75yhpq6m3Y4GGeb3ZEZb5+u/xTfvUSGJCCA1DPHwHQH0uCfe31111Lwj6ORgaTgxisZVC0uKhEYZfOHCDtP7MGEJ4+bZo1s/ZDDLBIwks4lH521Ad0J06aaFdeeZUfAHTOn86xU045yeN1TULMhMH8lBy/h6gMfv/731l1dbWv1L5OfaS7Oxx8zx5ObNmBaY7KYEwjpTrEBJOQ0IGwtuSSS1ptba2vWOZ5f8I8OmPGDDvv3D8rzG43A6288kr24IMPhQHk+EApXm0C5q7cUsac2ZCn/xyaL9BXgyhUS6rzRrUIRMOf2tXn0jTb53JcYcb6JElVWlGpOmm8xOpHLmGLjx5jgwYPCfZw+WNglCX6zCdn2b/v5kijlhrNiVuYd8rUudhoDUI4xbRDu2QxFFs9qF3bBy+9KNB/yzrGT7SP73vAOr/43D548UV768knrJCSkN9yMQDJZw7qnX1Jq1CH9PECNfBkb8JXEbO6trqIMQbWGxRYd1OzffTEy/bF2x/58YSr77CZrbzVZlYzcpiKTeE67tAhxejolLpC2NYxOdF5BtLkKVPUYZNWWFFlaQEuH1L6MKIJLz9tnz9ys7W+/5pNfepem/Hea2KeSnOhNBuFne5p84plBgtjFW5G6OlyICktKpcW0eUHrXPuLNNPYcC1ZUU2qrbCQQv4jZXE7f2337PTjz7W/nTs4Xb5aUfYI3/7qz133z02ctQYidLlPq2SlONYRMZiLbAtI5DvE4MpLSl1k9tn0uTwy+ro5Tfc0Lb5/eG27Kab2uBRy9moxUfbssMHG9srM/4yq0lmrbe9XQH32tA6pVPhUJbtbR32yG0P2suPPm8P3X2vvfHiKw7GPg4iEOzu7HbJuqGh3kF8QYjppJxJ3CLArqurtZGSjFnzAQHSDz/yiB122KF25FFH2WmnneoDueeff76dccYZ9s7b73g5QwAoZinSAePzwdEBFJPm+dqrr/t3a621lu23/76+k2hSGuTcKJlK2Kqrrmbrr7++/waMx0+Y6PczpJUA+ph/qgTAmGQYYIUhwZhgiswm+uSTT2zFFVawoUOHiKHM0toZ4L311lvt1ddek2awsW266Y9s+eVXcGby+OOPB+Y/G4VxIRgLeStFi8vTd5DmqDinqId9IzU0NEjzLaxdEFV5IAEMSJx0/mp1II4ZZLkS9vzymgbbdO9DbbVttrVhq6xsK629nm0oUFh/s81t84OOscVXXVsNLKHUSlpUx4RhYK1FSpYOolbLLpAlfvhGTyxhJUJwDi5hf5xSgaHkLUUet+rKaltp4w1t2S1+bDXDlrJtdtjRVvj+Gtbd1moFAixOzgqyJh2BIwB7bFwP8Sr1ApVS5YJ5+BmQW78LilLWLmnt5Vvv9xlHWx2yj62yzY+tuLJGnTfls0ooMjQaKqBUaWJrYsrRB4zDP4U6J+i3Nrf4NSUJt1dgwk6XlmL+dbHVLTnG6scsa+UNg32+e5zTr2Iwq7QNVVzpLgbWTBIYs1fMprU1u/lkiKRItkeY3jzdB4cry8tsWGWxLV5TZqPkPG/yX1CQ8gHjYSOH2857/8pGjFnRvnzvK1t+1RWtK5uwqROnWFJMsb8M0Km8MrOKssokeyzZ2eba2aTupHVI06EMGKKtX3yUDV1lVVv8e6vb6PXWtdpRi9u4D962FQbXqv6QLcTcVUZMnS1O9KrKMzZI6cbwtvTqK9gOv97Zll1hKVtv4w1srY02NLa7ZkuMuNLTJSm/tSeYI5CIad4L1maZSRNm4DDNsnlGiwM3jJ0B4b/f8HefKXPun86zE44/0adxHnnkUXbsscfb1VdfO5PJMCsLQOQ7pr3Oa5Dz6/FfCcyTNnjwYPfXH4gHEuXCIO3WW2/l6cP89MknH/u7qRIQiAuQxlz0wgvP2Usvv2xPPfWU3XXXXXbSSSfZiSec6Ok76KADrVYaUhQXWkhT0xS7/vrrPe977723axs/2OgHLsXffvsdNrVp6hwDupgImaXEN6UlzCaaex7z9O8jaYppCTBzdID5An2R2lSsKMDhwhO2+MEVAq3SYj9ZyU+dUmeVGGcjVllBv8061dE4/SiNJC8hq2GJUW4iwauavlKQtsXY30VA39PV6o0O0CxWGFWlpX54OdMWATBm43AoOht4ZVIxK6mptd5Eh1VXIPkX+SIhDuUuq5U0rXumk7IfPEitL5wpMbUSWy/Rp+SnI8VKX5o44WYkiZfaatttbt/f5af2YzGqEWJgnh5JyiUV0kJK5a+AsYW4DS5jwJU5+JJ66XS6H0gOMMojnQoqEgNxf/Ifj0sTKe217mnjbcZHX1iHOnvjMitZ5RKjLa58jy4RsMeSLmXGiwutvLLcnnvtJXvgkbH27COP2wdvv6ugYm5WYsojZcDJZIPLS5QbtlnIWg3pVn4psyGSCL+//vetQpL2yOXG2FqbbGEb/nQnW36Nta3Yy3ZW+rmldpC4KyQdp2FGChezGznyfAn8333iYXvs8r/Y45f81R6/+Hx74m9/s46vJllKAbQJ5F0Vkt8RlVVmSiflViWpG5b27nvv2OUXXGyvPvuitLkwgFwpbcU3axPQMxuKvANks1bjzj9hFhk+fLhL+e3SMr744rNQz8or2tkBv9nfzjzzDB/c/eWvfmkbbLCerbTSSn4yGf4xxUCcdgZIY8bjXSilgX0naz3d4QzfMJ12VlnOm7I2YuTImWarHiZCiNhVFFCeOnWqM6EddtjJfrbdDrb99jvY7r/4hdJ8pgsA5/35T7aVmAZjPBGhnTz00MM+82ellVa2dcWIiWe11VZzk9Jnn31mjz/2mGsPsyjrC9aYxsz39I88fbeI/iZKqJ3MAdrzC/rQHB8vECkNLkXKTe1m4TwzNQQ1BSXWq04y9uK/2KN/+7M9evl5dsVJh9tl551td1x1uT160Sn22T9eEEAVS9oqsGGSTmskQX7Z0mUz2toF7mGTNbJSUSpVVn6ELb4ZGFMkpwoEegXUzEsZLtV28THLW5XAf+2ttrSsGEPdoMVsrR9va73q1N3MRFEHV4BKqJiJOlZpWYXFiisFiAIy2IDCBMQw1WSlPZRW6F1vrzW9+Ja9/sDj9uqDj9jbDzxsb975iL1x61ib+M6HXspDyiukfRTb5x0t9nnbDAcsOi4DYQMLFqYQnapVUVElQGMBm+7FzJpfed4+ue0q65v0sTW99KRNev1VZ1wjS7I2vCwuyTdtSQEuh773phNWUVVhna0dVirNaskRS4iRiukkMtbQ2Oj2fmXD6wWGHhPowZgzJqlT6Zr09Vf2+cef2rRJ4y2T7rG4mF48XqzyYFO1QqsQ0NKkcOVKWymJFIBlujst2dEpsK7xPY6QkilWpP1GgepS3/ueDV9+JRstN0Rpj4lZoSWwyR2FMbK60hrEtKZPn26FYkIVYsoMzj987wM24fPx9qOf/sxeeekV++TVd22F5VZwjY7y7OrtsK6eTjcrDR48yMtvQQhgHzSIWTCLu237ueeecyBH2qeu1ltvPQfVE0443i6++CK788677IAD9ncbOTuZhooEEJvdP+aioHGoxfi72Smabz9u3Fduovl28BRjbJWE3dfnzGSkGADxYeMnPmYKRfsNlaiPMGMHc05xcZHyNcjWWef7ikPaFJUuglFgirrhhhv99447bi+tvlF5TtqI4cNs2WWW8UHpG2+8Uf5UF/KfAxObNm3aTPNOsO/PJYN5+rcRbVaV1ZRoYDrb7KQ3/z/kNnEB5ri2Ht8bxXe2pJ0IXNO9XcbuiD/aZR9b6fvr20dvvOk2xXXWXc/3ZOlSg2MwaVAlg2JmH8/osnGtPdbe0eVSD/voA1qlZZwgJfBShn37BfW0PknubEnMtMmkOstXr75hr999n338/BP26HXX2UNXXGafv/2WOgISHZYiNWr9Q9ZncLRBqm6Nb3GQ1k+BvsApNHskObPuljb76PHnbMKbb9vz9z9sz9x6j2U6euWn0NonTrL3pWJXxotsZFWtfdXeal9Leu1UZykuL1d6Er6TJtJxRKSdTt3mm8Cp1Hw7ZvbGyVqtQKHt/c9syDKr2PL7/cFWOfgoK60usY5PP/YppsA1HTbFwSvSfLpSCXXUIp+Pn1UZlVVWWwnbMSQl0UvFB2Rce9M/UoDC39StNiIwf+fdN+yk44+z4474o73w5LP2xcef2QUnHGcPX/c3m/L1l0KMmPVSxvpD6+IwHEKhvNtVJiZpsrSiPGhLAWNEBVY3dLgNk0S54kYb2Pa77GobbLGVVY0YLg2LsApsqLSTEWJU2LbbJQwA+DUMbmaStt0vd7IDTv69bbTrj23M2svbRptsbEuNHi2Js881ARZU9SQSPnOH/fcDO5t/YqICx0sOHTLYQZSBzBdeeEGaI/ZxtnZm8VnS21iFmH2tmBqLnqivFZZf3sua8m9hq2g1JiR4ZsGE0p2TVlppRQdp5tg/8tBDatuzz6iJiG5C/MyYue+++5whLbP0GFt22WV9oLZbTB7Gs8IKy9s111xtN9x4vd12+612991321133WknnniCffjhh/ab3xxokyZNlFbMGBHVXGRPP/2M52EZAfz222+vxzCorJhVrW0pwQhN+s0337R/KI2RtA8jnDq1ycuIGV5hSnKevkvEmGZhLNY8zIb9+0AfAhDYoItI3dYqsMMMqqdWKNAqqx9sRdWNVlJWZaNWWNFWXWcdqx6ymMUFWtikewW4XwvoE+p4cUtasrc7zINGQpI0CXaizRSrIQ4rlzRK4xZFsnQy0WfdqR6rqK+2zvHjbMmRQ20xdfDpE790ZlIo8CpXI/dupvQhwbJLZPVgAaTS3ccRfpKqGBgjMhY4ldc12vd/tZvtcPShttWeu1j96GG29s5b25q7/MSW3WxDKxYzWSxWZlN7O21yb7vbn5n9UVhZ4QOrrZLwvBpCEl2SSnCSVAumK6awVuiV/mLsvGM2arufWFKg+u7Zx9qnN1xqpSOWtsVX38AKmXuvcDICwESy16eEItW9++7bVlNcbt0z2m381+OtQYyRQT8WfVEFEWF3ZlVum8ook8zY4ksva78//iQ74YxT7KTzzrM/nn62bbzFD6UBSNuY0qSwlSZ9j4mHE7SQ0pOYyPRwmph0X6LXqsqrVDeBIcNg2Fjv5Xtvtgf/co49dO45dsXxR9qLTzxmw4YvqXozP+pxhMobJsiYSEIaA+cBVMn1CFgnfPW1cSZyqqvDfvijTWzZlZe3ttx6AAYxeiUIZLozAqwqq5U21y9780VoJOVl5bb1NttYjSR0BnVZHcuirE8++dR6ujkyU3lU+UycOMHOOP10u+fe+2yppZayjTba2MPATMj2GhAdj9lLUCQhR8QAMXP/v//977sp74IL/2qvvfaaD7wyMI1UjRTtNnM9QxM455xzXLvA5v7znXcWw2jwusTRn4hrHYW32Y9+bOusvY4k/ZE2YuRwO/zwI+2Pfzzaw//73/+ujMYkRBXZ5MkT7W9/+5u36XXU1xobGnyKJoO00Nprr22N0gjbpFGPfWCsa6Wkia2sp06dEvowbAITbZ6+Y+RjURzYEQZv+tH8gv4iMwfaPDZz9mJnqX2hgLlCDVrytfW0M92swFeUIrGkcpuGhf1wiq1bja5XYN2GkJVhxowkVACmt9dnPAAoyHRIHrRDBgHrBHpFzFyRFMLJWQmBRnXjEFv1R1vZmuuta431Q2zUiqvYclJ5i0sqHFDr9Q0Dv4A9CUb25EBuVrZiiuJwX0w5PvBKQycyPS6UH8xCDYMbLS7wbZnQJMmaw0rSVllaZR0CsPHtbVaQpoPoG4VdXF5snZKGZ7QA+sQXLkj6pJWzcWPSYmqrKq0wjUReqI6asb4mAWrHVOscN86SU8db3RLLmlU2WFIggpqdSnRZWpJgIaYupbG9ucVaxGwallzMBjVKa5GUmk51W3VNVc7sQmYBPLMuARpMkymTmLZKBAxMTayXyr/0MsvbZptvbT/f7wBbZvXvWaYv7WsOGJhuTYRtGDoABTSV3Hm8yw4fblUqU+KgbopKym3VLbe1DX+1ty39/Q2tVOleb6stbMRyyyp31Fuh6lvtQC6Fea5HjKO6XIy31DI9KXv89gft3uvusNuuvc2uv/hKu/bKq2za5CkuEGTiWetQvAz41wjwkbCjvM0v4Rsp9ic/+Yn9dLufelvE9HLmmWfZzjvvYvvsvY8deughcofa7rvvbmeddY4PZu6//36+HxCLzzB5MK4AwUiZTsxYQbRTZ3DsRhrGHXbe+eee1nfffdf36rnqyivsvffe90HkhMB1+rRme/SRhxX3vnbuuedK0Ejbfvvta3vssYenmAVdrN6GqZBepH4WN/b29Xj/4Rn+fvzjzd3k9fzzL1iX2gcCwVNPPSMt4zUfIEbbYOXxz3++s6572L777usMgSIE6N968y1rapqqdBeKqfW4WQii73HOcp6+i1TQrHYxh7o7X2CuhrMk+Oe9YhGIdTPsTFkmsbq+pNSPHOyTOlzR2GDLrL2+FUoiZc7zoCXGhIPA1ZA32fZnNnq1NbzxYiLKxsQIMCeIQcRSvVKx69SxchK9OgRJRFIKErvUawdxLPr6VsD41qMP252XX2ZfTppgzz3whL364ONWLFU9Ln+kazYSADJOUFNXaxk17pQkfbYLlggX3qv0YsUpywpUH7/jPrv5ihuss6ndPnjqZUu3ttrENz+wdHmZTcv0GYvL2HgtqZukmF6RJHgWg01talJAGDZCmFzJa48k5bhAv7hCkj5jH7FSSzVNsbev+LMVjxhlKx30BytafDl757q/WefXn8sv2ofKV8wS0K8tZ3dNMQv1WswfFQLc9unNYhgCiN6UVaijI4GriPUd12COwCzFwri3X3zeTjnmKDv9xGPtuN8fasccerCdecKJdstFf7ZPJDFmkKzFeHvR3kAGBcQgOGfjxhICFf3N0OMmAEZxEHais8umSmLukqbQIWYXU3kzE6tSWk8302OLYN5ZH1tJCsx6uzusblCDm/AKlZf1f7CR/ViazhY//Yn94Ecb2/fWXt1Kq8o9/kKVUaKrx00wNdU1Vl5RrmJd8AZLGwKEAXrAtaSkyNi6APPIffff74uXrrrqKt+Ph4VShxzyW4H+AV57lDVSNzZ9oiasa665xsH8zDPO9O8efPBBX1z11NNPu2mPPXN++cs9nFlgRmHMYJdddhXw7u5Mhvvdf7GH3XPPPZ6uI444QlL7H31BGMR2GVPVLgB9TEVoOWyyVirmQrnhaBi8A9zZ2oR9qjAVsRiLvDVIwsdk9Nrrb9gLL7xoD4wda1deKaZ67XU+QA3jmjBxvH322aceVpfqsbWViQYFPnaA+TBP3z3KZgvGcQm/ZtF8gX5BYUG1t6pFID7Hll+ljj1EjYQVs72SgBgYLVMnHbnCMtbV3GQNI0baFvv/xlXNtKS9FVde0casuJKrzfQkfW5j6susIt1jnQKwoUOGhQEm5Y3ZOKzARVrj9KhadQxmpDCW4Oahrg5v8Otsu5Nt9YffWXpQnQ0dtaTt9LNtXWL1veRzuaSkuK+UVFYsBpUSmDE9kNOzIj/YMjMC0JfvGGtvvPQP22jbze2gU/9omc6E3XfqxW6iWfaH33d7elyux1Iu3S9ZU28rDV/CJW2m2SEVK9kzq6dXkhQDufGyYsuW1OgrBhMTbj4pr6qRFF9hhdJalt5hDwn5JfI7XeBbLKaiwuntFPB0W5kAacRii9kyK65oK6y8si0xain9HqHOO0nhpK1UTCFabOeMRpoWq3CZOcQy54aGWttKAHvUqafaciusaEOHDbPl113PPn3nXfv8nX9YoiCt+gtl5MWhci6VdtNYImbb2+O/pwi42Yo5mHxVN2J2JRVMTUx5WpZabhmbMG68fTJhonUL9EpVuRyc/mFzm01qmmZ93V1WpToCQCsrq2xzaQVDhg+x2sE1NmTUMFtbGhszTNgqmjx0dfZKmyzwwVOmQEYDlgtKzG4ZPKTRzj7nbDeH7LXnr23pMWN87n99fZ0PkG66ySaSvP/kO2FWwniUJ4i2CMAC0KTt448/dvA85ZRT7eCDD7Fdd93dZ9Xs+as97Y033vC59QwMH3PM0T7YSr1/+umnksKftttuvd2eeeZZl/g32GADu0zCyrHH/dEZWlgwVmDjx4/3PZoQfIj7gw8+sLfffsuvH3/0sa8DYFuGk08+WaD9uY0eM9rL8qWXXrDnn3vev4Nx3Sc/D4y93xnBzTfdaOef/2dnMGutvZbb7adPn2FjxQxoM51dnb4nEXUP6HM62szGq2v4C/d5+vfR/7H3FQByFVnXZ6ZdxjUTT4gblmAJDgss7u7O4r7o4r64u2tw1wAhQAzi7hn3dv/PqTdNhmwCgYTv/yR38tLdT+qVnit161Zubu7yjq+/onUCfcTjGnmricF/jCQFudh5ehd6oc2zNcmoFZ02mwvtTfX46NFH8NotV2Psvdfjs6cexBO3XY97rr0cd197Jeb/NNWokPJV9/P+MrcfofYAEuEoigigYig6FNXRxK0huLdSUpZ6LcYihkBBltKiHcm2Nsz45ENMf+cDDpI0KntUkRG5YKeUGmG+tNkJqBEJyIwvPb8ozjsZH9IEA9mqddqYd1KWJ0xF//7Y+Yzj0GezYehCJrLrqUdi80P3xJjjD0LJJr1MWjGq3I0JxQTSnrMFqMwr5PNy29McQXaI6DPX+JvrcHo8yPH4qNLL7BBDYfcyMpGdEVq6kPJ4Go1TfkRR/2Fwd+uLFkVytLOslOTSlMQcRVagtVlTfsK0adPwHQd5MBLG8oYaxPgeuXPK5KICqm7qwzEy4hQ7ivKQprZBhumpQMRXgRx3IbxdqV2M2QldBna3csnya9CLzG9+V7x9mdICrS2meuya3JVZjDeIQcaZx0YynUBzC6XyVvKnkDnXTilTNV4TCKMtqq0dM1jRREYWi6CopMD0UoWidrmd1GDyjNeVFsp9Pe4rRCLUiNivFKJaDJSdBHn5fgNmf9S805mkbcmevscee+De++7Ba6+/ZqT2Rx99zETYfPGlF014A4fTivYqkmTv8blxzbXX4o03Xserr76CV1/jc08+ZaTzY445CrvvtqvxtT/rH2dhEwKwAgRq0vnqa64mg3kel1x6CY448gjsR21mTzI5xeK58847TFoH7H8AK4JsuYPBiKRZKEia+v3HH3+Cgw482ARX23ef/bHXXnvjb7vvgUMOOdTke9NNR+C0U0815qZPPvnUMIv+/TfBQXzHwAEDMXLLUdhxx534zkNx7rnnmzmEa6+5xswVSBP5bvwEo8XIIcIECmQHEKMR41IjWSuUvdQydHQsDMt2ko30/4PWiO/rBPpU5QvZp9a79ZSEJre0ctMgBUmTYvlU4Xc/+UT8/czzcMgxJ2MoB8OcCeMw9YuPUFu9kg86iMOy/ku0tMwQsqXmyGZOUBRZq3cJwixRKBgWSvJ+C0YF3pLEbF4Peo/ZASX9eqFm6QK4mI8v3xyLu6++GjZK8eFkDhpCEes9JFn1Wyk1x3KcsAtAEnFkmC4Rj4fmD6hBUOrqs81myPW7oR2rtGNU2kltZlhfOPwezP7wS7StWI422Xv5PpkzVgbb0URpXjMaWo/QURW/kOyyUTKXXA81IrtswvIW96K2PY2mjAP+4jIseu8jtC+YhfxeA0zM/TZpQtRzYk21BAKq7MUlaGpsNHbd3XbaDeWFpWhob0V9g1zvXCbssjQNMSHNOTSGE6xash+ZkngujihSmkMgI0ikoggzzXg8glQ8SebH5jNVtCrnCuEQIeA2kxFHQ23Q5vQOj5/3WUxFDM7h8KOi7yboN7gf6pcuQV1tNbW1NixZtBQx5kVmGmkFOiTxKoJqRXEptTQnqpetwJTvf8TSWQsRqGtD64pmNC6psVx52acE8IFAuxqboJ9n3FHXl8QUTRgDFqD/gP7Yfffdsc8+exvXxyJK/CYej9EOVw0N/e7VqwfBcwcMHzEM226zNQ459GBcddWVuP+B+/Hc88+ZEAoXXXwRtYly0y8FqALy0WO2w7XXXo0HH3wAjz/xBJ577jkymidwyiknG3u8gr1ZjFrEvp5JYOTILXHAAfubd0q7UFWrLtR/1LcKCgsprY8i07ncMJVRo7ZGTU01PvroY747hT333BNdqcXFE1GT/i8B5cycQMw8u+uuu7JNbJhDrWXChO8No1EkUdn6NeE+deoUfPvtN/jss0+poXyOH374noLGz8YcpPxuxP3/XrROoM9OVGJ17NXh6Y+RzCz1AgUCp0IdSKImirJD+VFU2c+A+Hcff4Cfp8/CDgcdgUvveQLn33I3qiiFxBMRAmYGpR5rQ+5mBXwi8rgJrMqXYFHhl7XMSHZrPxmAzDWKjSO8lmlJsftLqnqhz/BRcHkKESRzsBf6sdmYbZFDNVUhDiIEtIRWkOqPRRYTSDjlFkoQYUKK854rBqREBfwsQ9owGBviWi0sTyMeudRIbHYP5n79IxrmLaXAayOvkKWbIEsG08ZDNSoTlsC3M3BowCYFNk4f4tRCcomyEu6achzwDdEkaojgvhx5VaVoXTjXlD3IutCGNIvr6hFlnSro1pChQ9G1azfMnTWb2k8Qo0ZuRck4zMGqDUI6Jlh5KACeeJma10GG6mSK3fv2Q2XPPmybBEaM3h59tEcxNaWqXoPgruyCJkp6ul/VIJOaTGkqg6TAGAHbzjorpwQrDUCUYZ7c1PKKyrqiuY5SfiyOgcNHUMotodaRZxKStNpR82bCXFJkWUWlCSUhc8WH77yL1597Ca889gxefeEF5JJJu9za9cyaKA6RmWpuQt4teta00QYgtY9cSMUAskdnaXt1EojrHknD2fvlyslikUmxD6hvmtg6qnSLlFfdr3MymeRTW9Fku4P1aj2v963qIyJNdotx/Pvuu/D666/j5Zdfwptvvo433xqLt99+05hrPvjgfbz11pu47vp/oVfv3mayWZL78OHDcNxxx+K0004zyVp1pfRXvUN16mH9HnzwwXBTa2tsbCCz+NCYz/xyJeb1JUuW4PjjTzDaheYfDj/cmgyWtrDfvgfg/XelUW8M0/DfidYR9FMG9NdnDEl6bKJKvpiATBym9Cf4I1w5KAmkoxj/yqP4mNLNppuPwLlXXYGjTj0HwyiVFOQVGOC2U+osIpi2RoGZDQEsbWwxkSdzPNkOlYFXnhJEmRgl5TAHUDPfJ1ATKErml2dJ/dxp+PH9d5ghJ1yUfrc96CjsQXW6NZ1EnNKywjwY24QQjaRvJnQxtQ2lpJ2rBGSmPviXS20gUt+CljmLsHDyz5jyzQQsGv8jFn71AxZ9PdnsYCWNoYQg29Xrg4vAGUjEEJR5i/mRvVYDTkcW+OWRIQnK7c0neLr5bkqDvDfVUI3ar95FS32tMXW1t7SjaPhmBiwFHwqfHOA5SbtFJSWoa240E+X1gRYyu0pM/uEHE65aE5BasCNPohgZRYiAImlWwnGZz2V2Gysp72JiIy2dPBVhhfFldTSurMG2e/4dg3fYHTFqaFYdZVDiJhOhpqV2tatuCCyapC2nlCmPHFOT0sISQSyY9CNc/iIcfcbpWLF0KRqoYXTtP9AyqzE/6pCqhTTrxcV0iypKyIij2Gm3XXD25RfhnKsvxYkXnY0ddtnZpCmtgBVgwDIS1nxLLvtMPtNQf7Xa8L8DmTYmSCpW/ypp/T9J96ksYhw6pDn8FukeBWwbMmQwttxyJDbbbHNstulmxh102LDh6NO3N6/ndaRpeRcVFOabuEH33XcfhYIqc25tJLPi9tuPJpgfhsGD9Y4tMWjQIFx99ZXYbbfdsfnmm1PL6InKykoT3lmTxXLp1GKuRh5yX+0s0Gyk//+0TqCfk5tTKOBcH1Kza4clrfi0UNPAsLGbTv7oLUx8/1WM+fuu2Gan3ag6l/M++UMTuNlppPZrX1ltdq7VvBoY8VDAhFjIrngUSbpM5lIqY+cOSJLifZKudTm7MXgw0Ihu/QZil5NPwJBdKcH26I6GZdVoaWoyEpj6p+XFIpJEnwuX18tzDv7ib+Wfedf63HyXB65gEt+9+g4mvfYeJn/4Cb755GMs+2ESan6ahqU8Eu0BNFJVVpqbl3Qh8OcZ19UIVXO5GcpG+steuR0kTwppHbJNF/jsHPhaBWtD47djEfp+AjY7/mz0PvBIlI3cGfl9hhhgkNlseSSOxkCr0Xa02nPusoWIsh769OhJZtCClcuXm5gy8grSHElGZeWh0jqZlx4FTrPnb4r1umD6VLzxwK1YPO1HtKxcjAU/TcLnr7yIL9543bSN3sfq5XM5pjyKoikG0J1MgyfMhijNiZQJjGf1HP6fsaGwSwmZ1jJ89cFHiAfb0L9/L7jyvIY5q9IF07Ke5ZDxaYMRhVlQ3QTiYWp4QVBuZv6Bil5V2GTIQAOkYukW6KuebcYzybzvLyTlSYKMTBw2ahX6FBNf1Y4qyX8NCbS15sMyzazSRnRktYfODFBuufkF+ZT43Was/Bapb2riWNs2vvPOWzjiiMPNRPchhxyM5557xsxdfPDhB/iIGvqHH31AzeI9vP/Bu8bb6C1qG/sfsB/fseYgchvpr6WE7LBroHUaGTa7q9CMyPUg9TnZ8hUiOEczkzqXppxMIaO4ex/02XIbzJw6Ffdfcx1uveAc3PfPC3EPjxceuNfskJVKayI3TVVREmESgcZG5BEUKoqKObwEOAQudmIHAcdsbciOLo8ZCsTGM0dhCbR5SM9NR6Lf6B1h8xcinyrq4LJiTPl+ImoWLoCEarmD2sSQzCCRHJ9j3AIFlALXDAeRArPlkQn1yys2C4c23Xd37HTG8TjwgrNw4j8vws5nn4gxZx2HLU89HPn9eiFM9SRPrp8E4kqf32y+nlJ4SyJuI5mNBVarmkL2UoWO9no9KCTCpVlJuekwSntujtzCbpj64uMILJlpgCYdU13ysCXJINNkakyLUneY0nFpSRlKSkvQtUcPjNlpJxx82KEIEQhkftLqT/Ev1UtXnwKusYzMTxvLFyMYf/7Gy9hlv/1x6vkX4bAjj8YJJ52EEymdF7Iufvr0Q97L7DPPmkpoiiXRQIbjc9qRl5tCeyDMPNjJ5OWAyRvIIBS+Ye63E7B4wo8odruQjAexdNEivPbgI1g5c4axzascmifRJjm2GDUSMlt5mkRZH9qM3cZ7GqMtZOYpVFZ1xZZbbAHFdBcz1pqISIQMgQAsF9C/ggToWs1qLaBysV00/xJCKxmqFjBZk79W+GVNaGZdif/raN3HqBiB8RpbB9K9it3Tt29fE15bY0PmJi/7jVYla76hqqoKPXr1MHMfm2++BcaM2R7bbL2NWTxpBKWN9F9OKU3IrYHWCfQ5qNa/1QikCWmREi/VN42HDKV5AkP/LbfArsedju33/Dt23Hsv7Lzv/hi5487oMmQzFHbrQcBlNgXCRPBUKhceAoo9ETHb0GnDbl3Tn08djLeZkqqjmfMEbYGIXktQCxJkp773Mn54+Ql89/qrGPvSS/h54o+wUbL0yzvELYmNjyoNPqsOLhuog4Ctzp8gA+pfVIIBheXw2p3Gc6GYUqezNB/1lGhmtzSjIRZFHSXqujhBoLIUOXzOzXcrzepwCLPam2H3WKsuFdskTFBbJSESSCLabyBFJkQNQ4OMQJqTtKHPDrtixLkXgGwALW8/h8n3XodkpN6AoTQSzYloHUFaNhYxJg5U7XD09ptj8dG772LhnNmIkSnIXTPXLkCySlnidcDrsKG63fLICLe3IRIMoEfvTcyA1RxD9zwXelR1QbdBw9G+ZDaow/NJK89m4pf3iQHMXFFn3Pm0YM1saN5xDzkmkkxHEU8333Y7HHbKGTj98kvRb8AmaFiyjEyEDIxCgI2lG1iYD18yBk+eHR63AysaVuL918ZiwbTZaFi4Em117Zg67keM/2qc2XgnmIwiwPymonGCrcPEjd+QpDrRoiotTFq6ZClefP4ZXHv11TjjtFNxyIGHYP+99+WxNw7e/wCccsKJePC+e/DDhPGoq6k3z0nrEoNUb1wXErOwGIf1bNYd02gVHRrF6ofy2PnY0KQ5DGkTnQFc40FahpidOdjfV81jaDI4+pumrI3015DaP51OUK/ORDpO/YrWCfQ3BAmMYwlJ0PxhU8aszqNAVfM4QN648Vq89dgjeIcS5icfv4vqmlpsteve2HSPgzjYpP4njdReyIFQ4bIj0tZi1E6BbrYber0U1eW+x+9hdlCpsQJ7PyVQYY+8PJJJfrH7UNm1N7YcNMi4WBZ1r0KYzIDDGk4NGnOzkJ/sQ4nnUgpVGpRCE8GIiaWvMMkyVfnlWUSwTVPiTKQSiBCAZEhy8Dmd6zJmc/QcsyV8BLsFBPuva5chzgFUKImfwNgeaDeTq7JF862GZN7RWJFnkJ8agUMDm03Y+P2XmPX8A2YXLN/fDsdm51wGp7fUSGzyvEknQ8iEWgibuWaBkgagBp3AQ/Z7zRME2wJmNzATbM00hqBIYZGT5lAQuYKyClR074oPnn2SWkgbepUUoFtRPiX3DFobGuErLDB7/Op5Kw2mwo+2eBJNzS1IRkMm/o3ea60FkIaXxOAdtoO/sgQP3nQzbrvqn7jzyquoIUTQdytK7PKM4l+534UuPhfrOQgvmVaazEhunQunzMaL9zyNl+95EQ/efB/eev4FsyK7PR5CY6zdbDsYbG0zQoAVYdPK1/qSAFcmo++/n4ALzj0fhxx8FM686Go8+Nr7+G5FM2q9ZQiU9EZrXlcsjrvw+cyluPmRZ3HwsSeZyczbb74Fs2ZMN/WzrlsKLpi/AN+N/xY/TvgOs6b9jGWLF6Gxro5t14Yo+4bAVVqrwoCYzs4PzUXJBCpPJ2khWvWr+l/9sJiIJXCoXIZBZDveRvpfQWrTVDodJ162dpz6Fa1Tc5Ojv0Rp4nBx7z9DeomW178+pwZfLWuGh0AmsJAZItFSj9dvuQFbbzkSfzv8cCQoDdbWLMW4j79GEyXOXU4+A04/gY0AWkIw8BMoqxub8cq156GbLYU33n4L5WVlxg/8nrvvwRWXXg5/n37YihKxrbQCHlaAQgdL4tfGKLmERNgz6E5psk+RD0vCBJQZ07BiwRz02mYHFjZBqVxe8HZkbGkToyTAAffmDdeidfE87HD0ETj8gjORlK2UoL+grZmgEyFzWVWV+iaBqEYLpQh6Pf35hqHMDzSZa9pCsHhFE965/CbkU1J9462xZoMMSUYarDdcfyOuueEG7HXOJRhz9pWY0hhGNBFF48QJyCvIQ+GgzQB5T4iJUVPIZGLIcZAxNq7ExAtOQKp6Ls665SrkV5SgtakZXbt2h4sMMdjSipsvuxFb7rAHzr3sCmoZYWZWjDEX9cEklsksw3Jo9WuwtRlvPvYA0u312GuXXVFA9X32wiVYuqwe/XfcCc6ufX5xN1XZJT20pnIQ/Hk8vrjzClQNHYq/XXQl4gI6MiV5OemeRKgNDfMXozCWQIyMp2DAIDjZFlEyDB/7xaCKUlSSa95x8aXwl7lx7g0XYemKJaheUoOufXqiKdQKn92L6MoWZDxA9wE9UewtQe385bjwxHNQVVSOV19/DQMHDTQeMutDkrarV67AXbfdjpdeew1NHj8qRu6G4n7DMGDQJujTtQvsFACMNMt2Nrt/kXG2trVi/oK5qP1pImqnfI/CTBxHHXwgzrnoQrObmZjxmkhArN3STj/tdHw/+SeUU6sSM3eyjdzU3rQtqAJy5LCPajwpjr3b6aSco5Wx0nr9Jqqqj5pcnjbUz88z3mRaqOfx+Uz0UfPb6zFmM22y4zHzVRJTRNRk2aYbpfP/2SRtkCOyJRaL7+Hz+X7sOP0Lraukr7G9XiQQpHzCzKSJAZTGKUSXqfMRBBzJMEb//e/o0qMXSghQm227M86QH3OhF1M/e4+SSwZd2JnlTlhNybA9FEAsFDRmF20MocxJOjdLzgn+6SQBmQPeycKXeBTjJonGSJSSuEBKC7jSZmLzx59+wtRvx6Fu8XLkl3SHk9K0du8SmGZyObiYaXmVKtYPRWOmS4mYICu1liexgvlojFpA2ZlMZRkwzUEBmUYoFsdcSvl5BMBuBI5yNwem22NMLIrcGQxaW/xlkwmH5fFjg5sD12gcaZXRzvpLom72VMx772UsGPsMaiZ8TqCRyys1Af4lg1HEFbOHTE4LowqKCtBVuz9RY9G6huaGBrPoq7Syi8ljtt4U1lgT5Eb7InjJXuspLMbF/7wcl55zBq8lMHXGPBSR4Rxx/NEo7zOUwGW5ICoNhVR2amEWwUKMJUMGnSaAxQlYJhiXGDwZaTQUxawJP6J+0WLMnz0Li+fNwOQPxiJABiNbfE5G0qfdxC+KNzahvLIUkVSUZXGgqkcVmWycIGWHK9+JviNHoLJfb9aKDYWsU+03LLNYUXGJ8WZZH+CSpCSpeNxXX+Lwww/Fwy+/ioId98Gm59+ATQ46BgXDNkeTw48lbWG0ynWYwpCCyWUQQyw3iTZnHoqHjMLwo0/G6EuvhX3zHXDbQ4/h3LPPRX19o5G210R6rxabLVu8GEFql5X7HYcuh50O/9+PRs4uByK+7d/RvvnOaOg/Cssr+mNqJg+f10fw0SIKThNn4/EPv8Rdz7+Kf93/GC66/hacftFlOOkf5+HIk0/HIcccj4OOPBoHHXYEDqIGctihh+D4447DJRxnDz34ID7/5FPMnDXLxOUx0v9G+h9LHe0XTdlS1n6aq9Hvgj4lckJBZv02wWQe5J0h844s+QKXKr8bfQvzCBhOM8usOCt1lDRnNLRjWVMAUWc+SoZthebaBuQQtAXX2slKQ9mRiiFJ8FewNXE1y4Rggb7KK1OGJgu7klGEE3FKsVG0U7KUb7w9N4VlU37Ahy8/h28+/xTzp0zE4umz0FJTz3TiSOd2eNKYiuuwwwpUCUZ6T5SgnyYoaR/ZukiQEqxgc3WS66HCDVP65vd6MgY/QU3xhsRA/CxzASWsHKd295LnSRagLNfDYHuAX3PhokbQQv6S4AvIquAp7wYvGUHb95/DVr8SzT+MZ3p8A3mSFqWlKAUnY218zgMfn00yn4bRsb6lVQVaeT2VQUlZFwPEKqLk77pwHFEzIUpiYnaHC7N+GIcHrr0MY18ei2DNMvgV8ygRw9zZ09DeXG3qXYxck9LFTjsZi3KfQbitiRlJwkGGbjZWF/E9Ck2tIHCb7vQ3/O2Qg4GCfJT164+cJMUA5lN5iege1rOCSYeCbajsUgWny4P66no8f/8TeOqWh/DK7c/g8av/jUduvx1tTU3GlCFPokBrO1IETIU+kEfXnwV9tb2T0vuH772H4084ATPac7DXP2/FjieeCVdlH2pclkOAQlY0RONo4jsVqC6TsiEUtWNFUHXJfkpGEGd/d5b3woijTsGAI07Ai2++h6uuuBxtLW18x3+aemSi0XxIiIzEXVAIJw+PmBgFodI+A1DSbzC6DN8SPUfvhX57HYHhR5yKrU65ANucfTmZy3UYw3yO+eed2O6K27Hlpbdi5MU3Y7tLbsKws65Cn+POQ8/DTsEmBxwD99a7oraiL6aGUnhh/GRc++hzOPbcf2LvQ4/Ci+99aMw/G+l/LnXM8YRtKVt7x6lf0bqAvgJrFArI1oc0uRqmCu/MsaNvkQ8VficWtjQjXtoFpf1G4vsZi7CoNYIAB1BtJISfly3CwjkL4S0sR20ijXkErBgHWzFV7vwMdYZoBF6f36jEWTL2Zdm2OeAVPE3eJIrpooEsqTvjzGDlwnlYMnkmtthhN2x30BEYc8Qx2PWUEzBs5zFojRFsItJGJKES/KWy51iLZaRVyERk7OQENW2iLm8iKVKrk8BQwK49e1upcWgnqmKCl+z2YnryzJEfu92tBWHKc8eDJDEAhROwS3r2FaKedRZNhxBgQ5Zuti2qdj0I/gGDEHfb4e3aFblOHzE2B13cuRhso4bAupPKrvAABtiZpjmoJbU0a/s/RXdUVA0L9FsicbSGmR9N+6SoefBevz2NbYb2R//tdkbZlmN4TwDjv/0SM5fV4t1XXkX17CkmfWk4pSwDs4Y2zQewvhLBZjIoKkaUvnP4Lqto1ALIldx2N/pVlMPJ9/feYiSWz1qIvC4V8BeUmDZTXXfL8yARaEOAzFobvSj+TklVOY45+zQccNwRRturX7gUPbp1N7HvVQ7VaYuCnCVT6N27lzXPYwSBP04C/M8+/gT/OPcyRHqNwLYEw/z+W8LJ/Hd3p9Hd40K/fA9KXDbT/hG2ZT374jJKyLNaQqin0qagdWxqdoQ0GUTU1OnAPfbH8COPw3MvjsW/rrzKcp0l41ydDOhTsPB62bdVf2SEeUzLybQCkSTC2iOaGmZLOIgYGbXqOpXDdmPdJlx5yMkvh720G9JkUN5eg+GlVlY2fBS6jdoJ/bbfCz133gf99j0ae55+Efa84FrsfulN2OeKG7HVxf+EY/AWWFrN9mMfVN/YSP8zyTK25tRxHFRbZ35Nvwv67e3tbrY/gb8TMv0J0qSqx+7AoJI8s8vSgtYQqtvDCFOq2OWUU9F7q635hpTZZDlj82LhtBkcGM0o3nwrgnEczZRG5R3ioPS4YEW9iSPj9+Zz4EgCt/IWEVDbHBz88gqSbpCDfKrpAidzR1pAmAu7U6FueYYjRouOMgTmBCUzRcA0awlYYFWcpPgkzxX4vBRMCa78MxKkAZqO+pBJpBPplyZedT3CQVlIVb6EEq7i6Jts8hBTUJgCbWYur4esVCqmoFjmAn2z0YU/36wQjmW8iDXXo/HrsWifPwNO1k98+XJ02VwuizBB7Db1kwlQ85DZxUYNQmX/FfCxLO2tAWgjDC2gkealicAWAklasEn8SRN0izw56J7nRGFVH2yx58HY55AD0b2qB6r6b4YDTj4X3fuS4WhrMqZf6BSok5EGY6hnOrl8X5oamLqVg2XWPIuua+7Dx3YdUFqA6gWz8O7jj2PZ5Emo6tkDA8dsb2LppJmmzF+iuoZaoyXklxTyXUl4/T5qKsCnY982sZTOvvM67H7Y/vC63Sb8s0SKuupG4yaqhULGRt3RJ9adKJWzrWZMm4YL/3klkn16Y/MTz4WjuBRtsRCaomlqNXa4HEmU+4CerCPpc+GENquxUeuj9kdhRPsLszBMj4yU2TBB+dinkhkntjzwBAw94HA89NxTeIx1IK2vQxXvIO3zGzZhDlzsc1oFrp6raKZhArEElyKXNMZcI3S08b5WahsBCiJhabJk4HWhGBqp2WqyPxSOGu25NRiBjdpxgJpydVsQdvZpD0d+SyyFpowdQU8efFW94c0vY3lSZpGftKeN9D+a0uxbnQBgFf1uy1KSdhNUfcbMsR4kabAqz8WhkMTc5hDaowJwD2Jt7Vg8bRLmTxyPeT+OQ0v1Ikp6rei+yUAMPehYeLtVEZw4MNI2E4q5JRFGINiAnGTMuGzKpdGCWkubSFFCVnyYFMFPeCzfeI9T4EOMpyQ/YrMRGD1mW0wbPw4/ffIpprz/AX549SUsmPgjFONfgeCCcqHMyKBC6OSDGQK0nQAjOzsFTQ4K+aWHeVXQ2nnQatgyqzwfkrmEA6fM5TUuprpTJBx2yl5PUBdTUeTMMKVzkca/mIACaEnFdvvEaHKQYhmDK6ux6IO3MPWpO7Di+88R5uAOtSj8A1BMSU/3zWtqNPZ4TeopVLSudc5dmADgIBNUsDXVmdZNmEVVvFEL2Up8uWaD9GAiByvbI6Zd/nX+mfjiw8/Q3hZFkFJ8mGDiyS81u2WJrcrEEWEZxFjlmhpm3vVerQWQt5WCexVSGxjRpQQ1ixfis/c+QqKlEfVLFuGnjz/E1DfepjRMqTfXjkqWN0IGWN3UZvY4LisuQgnfFasN4+m7HoGvvBgnXn0WyvpXGfCXxhTls4p+2lDXiBzWaVnHNonKw7qT9lV2mL1tr7jqUtSxD219/DnwFZaY9grGo2imUNBCfhYguGr9QSHz2r2oACVeF/Miaz77iLQ7MWuZAvlbu7GJsYr/OFgZEkqGH3Y4eo/aAf/+978xe/bM/zClyAspxjouKCqhUOAwzGYJQbyNgkmVNxddPHZ0JRPsV5CH/jKRaWKWefcwnRT7m4LpdfG70JfaiMaGhCRNkCskiYQnCUha07CYAleDguxRqohpfob9LtrSQEYO1r3VdzbS/076XdCnCupNZ1L+rDT9Z0jAKGxZ3BbGAkoa0YQsyTYCgwsLfxiPKa+9gaaVK7Hkp4n49P678eEDd2HKx2Mx+/2xaJj+kwFaLZpyiXNwIMlXPocJujxOA6zZrNnjKUo0AkJKnDwZYkcWyTtF+bc70lTLOWi69EFxZQ+mSck9GqSUn6b0w/Rt8ne3UW22vE1EkvgVDExxdXIp6WmBlnaXktlGOrxerUNvzdZQ56r65Su5h1KUp0UPStraY1Y3ZlKU1AiUulP1JLfKEBkK0QBuYzqRD3QMFYM2xfZX3IlBB52ATXY/EJudfxW8lJSdSKCY5dLcQKiVjIiSmuLuWHMd2bfL5AWE2oPweuTd4TXlUF7EM1XGLj43elKbCbPK6iNp/PDJR3jlvrvRt/8g3PDgvaisLMTTt14Ll9eD8r59ECVQBCgpKs98tQF9s8cuAUudysa2lRTblWkOpMSeYH1Om78YTlcedj/ldOx9/kXoO2IQVsycSk1LkjFMvcaYXntbyKzo9fi0tWMCz9z3KJb+uAD5OfmY9NkETP50HOoWLjbvDKTJjFhfgVYxCnvHCu1ODbBOxLxTA7r/iafw0YSp2PGwE9G1ShP7MRPVNZl2oo19IkiJWi6RYfaXZbNmouaTsZjz7L2Y/fTdqP7ibdgbqylkyOzF90vrIdBL66v0aq+GDOsrAru3DNsdfgoBN4VvvvzS1H1n0noDrZItr+oCO9sqzHqwk4kXUfIPs4+ujCbRqAV57I+yDCr+VDvzFqJ0nufMQZXHhgoeXjasj4eXqqwinzbHkmxvpsU+25aQ9qAJeLl5at9bJ/u45lHaUSJGwfv+bFjqjfTfn34X9HOTSW86nfZnTRB/hiRtavFObTBJ6UzhWCVZyQacQOOy+egzdAB2O/kc/O2kc+AtLUHfTUdgq932oNTkRvvcOcoE8lzsxPJ2SVJqaY8T3EEA02ThKruoMWfw0IpfqbuavG2NUnInqNjY+fMowaXjuZgy8Vu0L16AxT9NQqihAT6XGwunToYznTAbrWeo/ioonIosN09NDMsGL1E8wTRjVN9VGyqXgFUQk8fnRPq+JsjRINKdvQsoHXqoNXBgmRXDqYjxPFFqTJ5SGCUuahopApjD6TGbg3hdNgRn/Yj5zz2M+q8+pNS/AqGmFdpe2KwrWBrNUBJNIdLaxOKnUFJWZuYhsgNX6WpCt5ValcfnN257Amq5/Ukq7FPkRtc8p2Ecy6mChantVPbojoPOuQD7H3sSevbpj/2POArb7bUfNtl8GAGcTJDSrsovSgvkSJIPUzHKmgS6PH8e+lES7pXnN3U0r6YF5YMGoLB7CT5+/jl8+OgjWLZwCYbv/Xc4yQS18bwC0dmo1YVb283iNW1nX91Wh8Iexeg+vLfxd5/00Tf4+p2P8PPkiey8ltmuPRxAsLkNXqfTzFdI1/oj5CDwVbMfvPTa2xiw7a7os+m2cOfEUeWzo8KXgyJ3Bl5WosvrRITA+M0zj+Gdmy5HcsqXGFPhwyGDuqLHoh/x813XYN4nr7NdZSLMNUH/qnwes5FPhH3GY6NEzrroOmgY+mw9Bp99Nd646WriLdtrtJo8Qu1pwfRpmP/p23AtnIyy1mUoaG+AM0RNq63VMIaWUID1pUV8Vv/zuxzsV37TZ+rZxxdEU9DeVi0ZB1rTFJSYf7VYSkITq0chTCLs42pDmRBb+M5wWFqaxYA7srOR/hfS74J+0pXr5aDNWyU1/jnSSj5JJR6CtNuoj0yPnS/X4eLgzpjojHGKH8lEGIVdu6LXwE1RtUk/DgqZUTRpxkQ4iDI5lhpKEdlsv2fsxh15c3FwEZYpcVKSIYDIHt9CENJ7nVS5yzgoCrwOHHTEkTj30kvQle/ZpP9AnHrBOQRBOwIExYxNE6dJ1AQIkkaSZR4JjnZKuJLKFBIiRGlWQKrX6t2VXh820UbjZmBl+K5VjEik3Alke/gLjLlpdnMjggRns3F4koDdpDUUvIHPR5lf7VnqcHmQdGp3MTIsPpxT3h3uviNQuOUYeCpLUP/BB4itqEaEDLGJaSwLxNHeWMscUpsh4/SRsSiDxqxEUJbnVCASN4umHAopQY6mfBWZVciaA8hgBVX+kKRuMtRNRoxAnyFDCYguM79QWuhD7ZLF+P6TcUhQErfszRapbfwOSpGsN+14JZt634oKlBHwpHEtbQ+ZiVkHGac7l2ViPmSa6bPFFqjcZIiZEEWOXE+ZZTK9pdXL4aSm0JZiWnz3wccfgT1PPhB7n3wwjrroNJxz3ZXYTdsZMgOSquOhCJpbWuAl89AGJirXHyHNBbz1/vuoa2jFTocdZtpaAGnPcZAxamMYN0r9+UivXIRv/30VgpPex02Xno233hyLu+75N+68/VZ8+M5YPH7HNWj57B0soZbUo8AnPo42gm+E7ac+X+Vxsf9LC01j2I67YBq1lRVLl/P9GobSmFLYauRI7LbnnnA2LEfwwxdQ9/KD+OnBG/HxTZfho6vPx1dXn4NPrj0bn/7rPHxxw0UYf8cVmPfIrZj2+N34+eVHsfiDF7HokzdQ/90HaCVTCs+eDHfDShRSo/QYoNfqaeaB9S1Gq3ZIUAgLLVsET3srthi55S/jaSP9T6a1t+Hvgr4DDrfD4bSvj6QvUkf3OaRuEtjiclOkmErg8PkLkeLoNRttUwvItSssro/ASrCmxJmMUNWntM1/xgYuG3Ek1IIE0wpQtuxMilWjgBGS+CMEFj2jDi54Kue1PsUFxgTQUF+Ppx57goDhRlNjHd588SV4eM1BqTSlvKXJZJiQ2dlLCfO7g1qFAEarZRsCAUqzTJy/q3x56M0y+BxO9M4rNN/75RcZBpCtdk1id/H6kc975rY2ooZSWlMiZkBfjKS1zZL0RfKnTzLvfCGqKaFpJ6g0VXOK0CgavAl6bLcjbAUlCAdDsPlchunZ+dcejqGlvgk2R66JomjFVbHS1P/SVjShqCBmUukNx+IVw3xz0tTCFNyOdcX6iUda8f6zz+Llu27F8w/dicceuhc3XHQ+alcsxrYHHwp3SbnFNNQefFwRNqUxaAJT/up2grvHw7LxxfWRKNOOkonZsWz6z/jp00/gzPfAU1iI5tpGLJu7xHipqJM6mHfZzxfUriCjYXrUnuTS+cELb+HRq+/Gc7c9isf+dQ+WzF9kdjNT+yrscmtrCxRLv7C46A+7a0pTlLfM2y+/hAQl3SXTZ6F63nSzG5fA2EUtq7QgH75QLX58+BYUNy3Fw/ffjzPP+Af8+X4zh6KwyU5qVvvtdxDuvPYqrPx4LGpmTUOUaTdTaFnO8msdhYuapuo7kUihS7/BSJGxzZo9g2Ww+rHCN2+ySR888+zTeOvtsXj7zdfx2gvP4cVHH8YT/74d91x/Ja47/zRceNg+OHanUdhzSG9sU+bBALSiqG4eMj+NQ+unb2DZW09i5QuPYMlD92Pm/Tdg4h2XYtbbLxvvOeqv8NjTZGQOCkEuMmsnCshsVnz5Ps485nCM2Xa0MS9tpP/ZxDbMws9/0O+DPsmWq2Au60eSnBQfRhJfmtKpbPNpfq8aNBDdN9+GwM9zHBTbHXYsvF26YcrKOiTyKlDYd1M+HSdg2jk4qJ6y48YJcMadjSAhZBG4iLQxiLxipPK6CMgKpSxmk88OPpCgXui0I0GJZ+L336Fv3z447+orKDEeaCbOtt5xWytfBiztxHnF/Kekz7Tk564l7uZFVL8LCEZemxPd8wrQu6DInG+JRVHs9qI7pXkBofIg0mcppfZ8PjO/tQlBPi+7qsrq9vuojQBNzdYm0wLheCxBwGEeCGqxXA9byIncSBDVY1/ETw/ciq+vOg8NU6dh4DFnwlVcZTmKOAgksQjCrQG1lwlfoOiWAlKLNGEsQI5Rytfkt2WqypLcRqXei7SGQvMZReXF6DdwEHr26GZiqTc1NqGsqie6bjKQ9+tZK20xwp4E/ALWsaIvKpyC3GgV5162ZK2t0J0CvQDTKBnYHyOOOQFdDjwCQ445Hv232YJ5i7OencbLSSuyYy1BswjL43UaG/6kryfhoLOPx0lXnI1BI4bg9YefR4zagxirytZKwE/E4mbjGJVvVbl/nyTVypy3NSXcrqU+fPLALXjpojPxwsXn471bb8T3Y19F05LZmPTa84gum4ebb7kd+/x9f5Y1anmImeclxFBippCy5777YOgmlZg3cbxp2wAB1CvGYuzuluYoIcChBXpkJosWLuKZVW0hraeoqBDduvdArz6bYPDgYRg5cmvsuuvuOOiQw3DmWWfj2muvw7//fQ8ee+xxPP/Ci3jttdfx5htj8cbrr+D1l17CS08/hScfuA/33X4TLjrlePio/fbqXoEhFfkYVurCkGIftVEF3LNRy3OjZuIP6Bpvx2knHG3qYqOk/7+BMmtdjv67oL8hSEJxlNJNSzQJbZ7dEE2gmSCVpFRdNXgEem86zIQ10BjOKy9FdYwgpJWlZaXI33ILeAj4foKZOmMyHkHM2B55jtK3hku2j2oVpY1AmSIQeSmdSwJ2kl/1L/KjklK1sXGzo/fu0YvjLIN3X3wW077+Ft2qumPSR+NQP28R7Nrj1QzkHGMSkslBg9SszuV5xQAqI+APp7TbzZtn3t/CstSb+Dm8l+8IUSrXpzSOQkqsyv/iYCtiZCgWI8qg2OtD98ou5ns4HuA7kgbEEgIPakNy57TZnWai1+H3o8cxZ2D4Py7H4CNPQEY+8IVkcG5d11SqPJM0Id0OO0HPR9CXSesXIpORBqFJYg81E2kHVqVZh5iUuZt1ItOOx1uCLXfdA9vvvR/2O/BQHHHsSTjrossw+bMvWV9fENAt7w61h+zVPh6yr6dlSiNTszEPbq/XrKuIGc8e5o9t3X3YcPTbcks4qMX5yBxs8v+h1ClDUyEl5Qq2USQYNouTnEWabE5ixg+TsOnITdFrsz7w9c3DDkftwfRyMX/OHJg9AZjncEgrYtMopgakvZDVXutK0gqkNVx+5ZV49603CJiP4fKzTsOwMh/qJo3D54/chWcuOglzPnoXJx17IuvjAAPuawJGnXNReu6zSX8Ely+Fm4Bf6PKhwqs5FO0qRkBNkf3laBFaLrzsG4qjszrJg0shJHTI5h81IZM772plbcoi2UEebNodq7JrF/QfMMCYZ3bZZTfsf9BBOOakY1FaUoSSQVthu30OooRPzYa13UI4mN+eMLutxdpqUf3thzjjmKNRUlJmhION9D+dJGDnNHb8+A/6LwF9eXHIZaydA70mlEJ7lEcqigQHXDruNNvvydCgsVpPyTDIwS53Qu0tVenPQ5HDa0w/AlW598USQSOt+lxyPVxFCmAmpURAKlDT4qwCp9NoBUtbg9QyKL2zxFN+ng4nQSkaS2LBwoXYjKCSSYeRCgUItLLnpjkgc8whdVjvVTwemUFSZFpxArzcMEXaV7chHEYXgrjxquZ79XrlQVE4tT1iTThkykosN4NfXkgVBHKfdowicxLgy41OzdFAqTXICrGTyWlUKwfSOWwFFQTCnigZuRuqRu+AUF0dR7CAJ5dAQgZBbSXDfDm9lOTJuJJkMPL7V340UVjMurKRkRUVa+7BMjOI9Clmo4VkLh4O1p8J20AwkraToNYRZpsMHLU1Rmy/HSa++TqSzKOYl0jrGjTp7ZDpgoCUJiDJXdNNhiz7ixiSeQvrzuNzom7ubPz47FNY8tYrqPvhBxOqWiYu4o/Ja5QMPRoNw1tIDYoMOpGbwoJpMzH+zU9YHgcZQsx4beXnkfGxLbRfQjgQIoNIoaik2Gg6awLk3yIxZ5ly+vTti/0POBhXXnMNXnvzFbz59qu4/V9XY9/td8DuO4/GeeefY9KXiXFtpLKUlZSgtXolipn3Qmp/WuxUxL6Zwz4cJHMS89f+v/FAzMTH+T2yajF7WKQyimFJw1AETK3vEJNQutGY5sFSmDZtCh58+XUM/tv+CMKNFe0RLOc7lwQSaCe4q28t+PZjDCv34aAD96OW8dtmHVOr7CsazxvpvzdRGMqaD/6D/mtAn0d7PElVnxKKJGbCo84mc9jJbFGkCQhmf1uelTeaJEMFZcu32+BlFl0EKeMhwgsp3pCOUFJiEn4CXOful+B9SYJsDsFKJhuFC9akqrZoXBFkh28PsWMnzdu7VHZDvyFD4PR7UNa9O8q7dUck0ErJlenaXSinNC2rmPzoZTfWCl9J+5JkIwpyxo4vYK8jSOWTsSj6p2E2PO8xYO8wYNrEQSipW2CgMqhs3SmJu3k9rkiVbIF4OP6LxLc4TKbGTxvzLoagSWwBbDITh7aMNGaMzbdEXu/+xtSliW2PM4VyhZAgA1I4Y+M+yqxokAocin35KHB5kOFALyjUpiTmVR3E1mCmuue54WMZjbsqAVh7EBS4mDneq20ulzQH0GfnvTBsj71NOyltJSPNTQzayTRyZbqjdOug9OmgFKtzqjfdmEsNadpnn6K1tgYVPTdBcWVXLJ30E+Z+9T1crC/FR9JevaFwgJJuDMV5hWaR3GY7j0FLoA3hlhACDWG889TLGDBiCHoO6Efmzzpj3UTZtlo9XVpabOYk/gxpMxatts5K0wpKts022+CCCy/E408+iSeefAzdulcZYLVKvgbiabnCtja1GG3HR+brYRuqz8lVuNRnQwvbsCacMRPP8Ug7urPvbUgSIGueQmsXnn72OeT06AsvNYAVrc2IGGGKWlea2qPThvalS9A+6Qeccvwx1A79xly1JlJ60qK12bm8fmRmVQhrTfBbk9AbiNhX1a820gagnFxKhWum320xgkYnO8GfJHYSSYRSu2258tGXWp2LFkr8JiSBEIpvERhJGlY8lyyq5FCazaE6nMPBI7OEJM90jNIyx3Z5kTbL6DBvcGDVRmKU9KnyU/qRucgCLrdRpWX+10RWhCBV3qUSgfZ2lHUpRQUHcoCS4jbbjcGgvoPMBFep18k8yC+fwM485xHU3TIlwG6ANRVLcCDkookSqZw3xVhk0xegK9/mfkrNst+r8oztmf+UVrnHh0oyFJE2fdEcRGNDE4KBgDknt7k0B6zNoTDRdsNc5FqpbRoVwEw2dE18q8os9LbiAgWpTWjJv+IPaVcsU6c8XA4nyguKEJO2QU0nr7DYqlsdhqyB1hxNotWAKH+QCWvPWz/TUsNo713FL0p7CtBXE8mUXgWSer+yEGS60koqxSRYRsUMksmknWlKC5AJJp1KIBaKoffmI7HTwQdjzIEHoOuQPggH28ykuLIrgaCtscUwVruXZYq2Y4tRI3DuzZdj8923NYA8eo8dsOsh+yCqnceYrupHW0DKY8uvOR3+/qOS/q9JdUqNkn1I8eM1T+Fg22sj9N9L12l3o76+Ft9NnIhuwzZFrtuPCNNgVzKCDavUMFb2cMyYOB6FeTYMHz6C/WLDmlQcFFo++eRjvDt+IgbtfhBCKWk/6oM5iHLcZTIO5FMLaZjwCXYaNgh77LGnmVdZncRABPatza34/IvP8eIrL+O+R57AI48/hfff/RCzZ8+hZhYhg2c/saptnUlpWxvSZENA85OCiRiLvkuj2kh/nuy59jWGVRb9LuizbRScfL0pQgnIDBkOTgGJRNxIgqp5jEDWIT0I3ErNQhap+7yPHVWLWzQJJr979atkMmo6qJMdu8C7aoekRS1taKZU7nITnKV+S/U1L2QnNx1S77fMRtuMHoNuvXogv6gUe+13gBmQfSkN7bjtdvBJcrGlqYVoBye7kcq75eczXXmTUFpnOST5a8VtSzxq8ji/vdmAvnkR/4nZqDyEul/GgvBCe85WuH08x3fwu6RSLQpqIwMKhCzQ91E1tzFtm4vAyrLLEKNGcjEhK+L8r0lvibI6l7UGqOJTgiOyyAVRqr8AsDQv3zACMbk081dMadikwn/Km+6pD8VRTeAUf1c+Hcxbmc9pyqDBKVMRlSszKa3NuKUK6L36kzQfZPsEWfd25ptoaTZpUSiImlDYAn2+N9fhRb8ttsKKGTPx7bMP4+unH0cinMCA0Vsbhi23WDe1m+a6eqkWxm1SUVJjaTLyUkqZFYXwFvjQZ4vByqA6gsm/WXgXVd+QbV7gk63xDUOWGcXaLCRL6q+arNZWnxZoacMTD5YvXozLL7scs8m4CkeOxs+NCUr1st9TgGAOKbfA7fYgHqjG4i8/wqH77ItuPXqyP1ta3vqT1r84UVtTjfsfeZx1tQOKqFXFqG16CaLF4jpklBIKan7+EbYlc3DyiUeb8BOrezxJulffeP+DD3Ha5VfhsudeweMzV+Ll5hy83ubAY5MW4Lw7HsCpF16C77//gQzNY+plXcjMKZHmzJmDCeMn4Ntvx+Pbb3h8PQ7fjPuK6X2PBQsWME/q7Ru2Pf+vENtiVsfX/6DfbaVUKt2j4+t6kVbhantEI/awIRUWwsAiO5aW8cvTQWe8lNRLCLDqpAKLpoiiWcYpVceN+SRNySudilNjsCQEUTAWx2It6CFoyLZsAJ+qrAWRPPQhi7tez04vH3iBuEDQTnAVsGkCSwuYEibkg/JHgGM6cvGUxOvwukyIBxOrh/lYEWw3ppAmSp/KV3M0hJVhuV5yULGMlpS8qsMqC5W+PPg4wISsYQ70IOtAS/e1obdssSKXAJ/jz02NoMxlg49JyFwjLBMTM0XpRPqtt8iWnmYZvARcj9ttvECKfQUo6NAq5BYqG7920zJmKFMXOWgMa55Fq4stgBdp+OsW3beiPYrqIOuc9ZEtj/5XHSgUg+L+iLRqWSuLFfRMe9TmULWyYriYu5n3JKqGDUNJ9+4Ex6WmLIO23wH5FZXGFOFXWR0ugn6DYQDahi9OsG2LRxBn+8serl23kjFLMxSIyqavyfYUtT+zICw/z7zPyuVfQ6ojxcYJBIOoqa7DzGkz8NbY13HB+Wfj7wcdjq8WNmOfc66Gu+smCLJvKAxCIE7GzH4lx02B64z3X8aQ8nwcdujhrGMZyzYMqX21RuLxxx/D3IZ2DN717+yv0i5tKHTmopWCU5T16E4HsOzjt7HPmO0wauttEE/+2tFDaaQ4Jm+7615c+ugziAwbjT57nwb/iF3hGEDNpNcQRIePgXPXI1GzyTa46KEX8MxzLxlhSIH9fovUHSSwffHp59jngANx0a134Ikvf8DVL7+PS597G1c+/x6OP/8y3H7r7dTqtajydyFqI/0HCS9ylnb8+A/63Rol+BV0fP3zxIaWxNdZTlXXUP+QC2drTLZpq7NIupQd2MPGJiYbe7ICdum6tfMVwT8VNVsoalMIUVNY4W0JBgQhA8rs2GZSilKnkbX5T/HxBeYySyhyoQE+XtUKVnNe0muuNk1hlcjQzuu6Ra6MfAT+PGoVYig8KTt+YyRIaV+LjPgc8xYk4Gp/WVGEYNdKEFaJ9Ba5LlZ6vejmLTCSqUIILw20Gjuqh9pEKBiyNjQhxaIRw2zMPq8cfAGWX+lrfsGSxTQnkiUVTG0kz5kI68UC/S4lpagqLEVJntV0gkH5sttcdhOiwdJWyAgoIa8IENB5T+exKkBWkK+VvFZLhtDE+2TkywpyAnxtiO6mNNjIa5LIZCuuobYlrUDhn6VtaALTIi10AmZ89hGWzZ6FboMGaR8bfPn0Y2heutxInhV+bTMDtLe0wM46cfrcZKpy5WSfoCAgS728faQNqh/ISCiA0VxIXWMTtBK1srKSd3XuZRuetH7gjTfewuGHHGq2R9x3/8NwyqX/wrszFqDvgYfjwH9ejT6bjUSlx4MKb4ZHLuqoSS1si6GRGszPH76D1MwpuPaKy0zoaPnmbyjSPMqEb7/Bs6+8huF77Q9/WakJrhYm06lnO2phVqnPj/oJX6JLPIjjTzjGitGkDt5B6kvSTB566CE8+s1E2HY7Csluw5FhW+fkqD0U+VN7MLBf5FDbHrgVhu57KO55/U289tabBtCVxtrISY3ghx++x0UXXYTWkj5w7XsSmobsAM/2B6DHPkchUVGB7t264qQTTzLrbn5r0nwj/SZZ0tga6HdBn5LJ+pt3OAolzVvwo/8t6VUTSzGK+AJ5ZURHGxnA/NYIAdUCO45vM4xdBGOF1U1QyqJoAmeOwzK58JokfQFVDjUJAZrkQLkneplukVu2QaZDqTpFLiKpViC8Kic8zIfO5BpbNvu8SUM5MtoFO15+YbmZoFQsmNZQkODGFzI9mV8Ex+rneQ5FXgSWENAVp0X5F4CXUpvok1dkGIqiI2q3LU3k9imvNCaJKCX9thZrv4NwhOCdk0SUA7jJMCMre0pXwGfluxOZvJM5hsNmolZbSBb6883krSVlW9dbW1qNR43CLkuLkR1+BYFIuJwFfJVVoKoJ8BpqAI1keLreyvrWRimaVzDwwPuVtibntSm62R+XN7aSeSVZIy4yHoU2cBsGytspjccDESydMhk9hvfDkDE74cDzzkdpt75YPHEGKt1Os9lNMhVDONDO9zjgd/uMAKB3+VkXPoe1GEtMRd5F+i4zQTQaRWN9k1kM1qWLNof5a0FfGfrxxwn4Yd4i2AaPQtdDj8deV9+Cw6+8DcN22hNOlj1Bhl/sEaOzUwOMUfvMIMQeP/XDj1H71fu4619XY4ftd0KMwLmhyE7GqA3a/3Xd9XD2GICuW47B0tZWCi0xuKV5Gi3YjmjzSiz65AOcfuLRGDJ8xH8wHcX5H0/G8eTH41C8y8EI+Suxsj2AaCYOe4rjsnoxWquXI232iEghLxlBRZdKDPr7vrj9mRcxa+4ck5fVSW3ipGa+bMkiakUXoKWgCzY/8SIkPOUUoMJIUCBZ9vMkpH6ajFsuuwRbb7st+57WQVjPb6QNR0K23ySq5SVWk60HcYAarxD+8au8s038dUV4VIAq2c4FZpIulwaiJjiUMFXvlZTvJeCUeOSTTTDnIJfqmcOO5XRZoK9dm7SoRC8yoE8w8Dsd6FXgp6YgqZ5QxfTEQLT5iYJLZfFQpHcrbbELRYSUm6dIWZAkTtg3u1Bp2zlt+CEPmiz4yndfICR//G4E2jYO+OaYwjTofMZsnNLNn4d2DnCFwp3d0mgk5W4EB29+HpwEt2huAsG0Nfiag9oflxqLwigwT3qLOr7iW3sk5eq3udMiNaCux0MBo7XkFyjcNGXiTtKbrit6Y0V+ISqLChFh/S5riyLGuspK76pvAXu+02bca3VN71Yb6ZqYnMC9o9S8R+VT2qwdHXxfXFoY07agqQ8AAPMLSURBVHOzvAru1YPakYJ66R4b67GwohQzPvgasyZMxJLqGmh6oKQbtZIiv9GAEnGBfptxvXV43QbgXbnaizhNjdDSgAQElpbGsrM+ImR2zY2Nxhyk8BN6l5XHDU9i4tq2s3plDfptNZqgdRaqdtqbhehqInC2UlvTCl2ZDfVXasyUduMdVTfuE1QsnozHbr8R++2vxV0E/I5ybAhSlNI3Xn8NPy2Yj50POw4pmwd+Mt1itx2pnASa4qwV9snZ77yMoaV5OPDggztAdVUeTPnYv5958SXE+gyGr0s/+HlPWb4HLcuXYuHYF1E65UNUTHsfTW8+Bd/Keehd6kWQgpSr+zAEC8rw8uuvm/pfXdoXM9HObRdefCGWJXKw/7n/RI+ulShyxdGlwAssnYPAd5/itkvOwhZbjCBDtMydG2nD0++CPvFu/UGfZACDySSYliRHCf6SKBV0zHQQ/rPc9lKUEnOM+UBv9TtyqSLL/c+SuuXZIXDTxtwKIay8lVG6leOI9AeZGuRn7yIitVP1l/nI6oDWISAWuAuUdF7SpDyIVrQHsaxd+80qxYxhUhqsRXyHQhooMqWbwC5w06pRI4UasvIuCVnRCYMyVyWiWBkJGg2mT34RVhKQBfYzWxvZmZPoqzg9fIfb64cjn4xJbFCVQ2pWHnjV7qXWIC6l3PCSl191rCLWJ5lDkiirjRQ90Xaq3UlK2V4D+ipjlmS6ClE7Kc4vQFlBnjFZBWUOY53qLtWZlwBRQq1IGoA0IRbHlEthLLSuQKAvNtJx2hwCDB2auBaZ37xXQd1Uv9rAJsFzYrq5bi+G77E3+my9ldlfdsZ34yn55WDY5sNNvSlFEwO+rdVM1EbUUzraUgHg4hmrjhRPSVVlSsf3RskkI6yzosJC+DVfwfz+VST7svY6qK6pQ9jhNRPg8WAUQUrTNYpVH06YvQVWhKLGJJZP6bXE7TYhRQI1y7H58L4YtfUok1ZnsF1fUljo+rp6PPzw09hm7wPRbcAg+FhJsaRWwFMQcNkIrB7El89H8/df4rxzz0BFZdV/uGgqPEddbTVmr6xHaf/NoF5U4KEgEGkGJn+Gf+6/M5695Qa8eOsNuO7wvbHkvTewcslC1HOctVFm6T5qDKbPX44w+1pn0ib8cQpK/7z6KnwxfQn2Ou9KeCq7wZsTR98SClMNtVjx/hu47h8nUQPa3tKANlz1bKTV6HdBn3VfooG3fmRFZTQgYiTEDKVpqpuS7jiwRYJ42YV1zUXEEZD4eY82NReg6jZJ1XLFpDhPALYb6UGaQD4lqu26V2EUDy+/K62G5lbUBQIsoCV16U8k903FOK8NhhAVk2GHnd8SQE0ogjpKaisCQaqzITOIa/l7Igf4rIZm41qpWPSyK7jIEKQLKOcCZi12kg1/cXuL2TNXG6UnmVeFX9A+uk3RiMWwCEh9C6w4PWaSmNqLx++HM0RQVLwdpccOr8k3LRLLSkuqfdXN6q0gmVbeTZu4CbR8r8ja6JrNyswpfzLDaAPzQLAdUb63MUIWY5rCukf1qhAKqucmXtMGKda+tvzHQwHyJC2u/m6RnpXZTV42qnOBhKpZ8x8C/CVtAbanpVVpktlX3hXbHnIwBowYgV6DhqoqsXhFI8JRSe3aKpB5bG9lGzFxvVzv4Ev0p5qwDk3o6ptFiraqtP15friooW1IMP1PIoi2t6M9FII9Px9+9rU8jwslPjcqeGiP3ziZcJRlVtC+1kgM1exD4bQH/fY5HO+vCOH08y9HbU3NGk0gf4bUR1R3zz37JBoSGfTZZX8KGGEsZ392Uaiq9FHbcLpQkJPC7Pdfx3abDcauu+9OjeTXZh2RGPWK5csQynEir7yMY5XStsOBBeM+xG79u+HQww5DUUU5Cnnt0COOxN/GjMRHbzxnNmdRxNwuVb3Z15NoaGgygodIfVH96dabb8SbX3yLXc66FCjriYZgK6I5DiRbm/DzS4/hgsP3wn57/c2Et1Df20h/noxY+xvj4HdBn52zYL0bgQNXZgIlI3Vffu0yIUgKbyeImxCv7LyaXJRqTCEUBQSacvmxE/BN/s21NEE/ihxNWDod7I/qWAQEPlvq96JbUSEUNlizjhGFBDCAIxDj+/kO3SsJdjkBfzEBaUFrOxa0tSNIlV3v0SKoekppmpQVoClfzZQ+F7cGUE1pDUxbc7xJDijDCE3aFkMRgC0PtaPBbMACVLp85nsDwVgrMAVTZqGS7u1okBzZyTn4c/m+tmZr1XQumZDxwnB6VTKTlo+PCTg7k7nGgdzXK5/aFMGo1Qwwn4K4db6XP2KSNFnmtMttmJHqWcxSHjkVZDyV1CrqyXRkXvvP90hSzxjmYuXaIn2XNibTnOquiAzahL7Q4fFiCcExmqI2wTvlmloz62d889Ad+O7BB/DuA/fh26efRXFVN+R364IWgob2xo20t1FyD5K5Mk3NBxiy3urgdVWi8iFwUh167dQAU9Zkrraz/Ot9uy2PLm1g0zxjGhZ99DqaJn6OTO1SFOQmUFXk5nihUAAHIvFczGmLEvTj1MBiJnTG0P1PoBDRgsv/eYXRWA1zXk9SmefPnYMHH38MA/fYCzWOUvbXIOsG1FIt9qiFYkt/nor2eT/hgvPPQ15egVmHsCZqp6AkbTwn18lxKAGJgllDI8o6nAJkvpJnnGjkiGFomzEFtkibZWLNdSPOtqmvr/+lbFoz8MLzz+O+Z17F9qech0Gbb25iARVQa86lBvflC0/jwG23xMknnGjS/muZ9v9+EhZaYTzia63I3+11BEKLZa8HCUATlK71p+3Y5JEjQFAseJlJBMjERTOJmkeVWLnNI0DKvKKRLoAzyJ9DKTUW5SBSwCoNME1tWmUzdmV+FVboVjslDWVd37Uit45gnkPEVj70bu2SJbu1JiAFJKoISZUNlM4Uf19zAwEzQZw2z7SxIp15XrNKVLFhOqY0LRLiW1k1W/5tXV6FKq+fUh/LmkmiPqbgYAQMPlMb0bNiPjlkKJqwjiPBvNQ1NRoviggB0LiGEjhVMgrxRvOxStmJ+E55xOTxv1iE6bQ0G+nK58vuYW89IRBX2OoIy5VXVGAmP2W3L/M5zC5ZFT6nccmUaU3g3ZmkEWh+pV67KxkAt0gp693y+xYDL3U7UMV0nKwrVUIb60vb+GVNYOl0Av6iUhT22AR5VVW8nsSyxfOQX+Ayqn+CUrFI9ZqMJdi2bFe9QC/ihza3yebNzL2ImfOij4w13BrmM0m4/B7DkP9KkulIUTyPOvwQ7NS7K/yLZ2DZ+y9g7HWX4Pl/XoYlX32GPoU56JbvAbsbIglxa5bFloYnNw6nMxc7Hn0CPvpxJl5++SUDiOtDAlbttXvX7bch5i1F6VY7mAVsZR72c9aRdnjLtTmQCAXx7WvPYbeRm2P77XeAYgetjRS0MEGtMJGIwKvxaE/Dm1eEeQuXsD3SxntJE7KiJfPmwFNYZGJDaR5Ke/amyYRkypEmqbULX376Ca6+9Q4MOOIYdN9yWzPJ7XKq9WyY8Oar2LIsH5defD77GkcH63cjrT+xHmOZTHTNXJ30u8NkfRmvxr2kS9n0tbJTrl4U1U2QLo/Nxca3GwAWKCo4movSYyoj6T+GKMEqamzyGv8cQEaqiyCZS4ZB1VorUbP5M0BPJmCCcEn6JnCmmXZdmFIZB4ZixpMFKBUkiWZaYWoml9mRmwmagXgMNVTbjSmG94XZCUNkUAEygEYymrpIEp68QtjJDDKUirt7C4xXicxREscNLPNfuduHfIcbtdGgYUSNkvz5TmkGAjeZQlQgMZgWhSHOo/RNQK1VbHxqFTGmLX/nXKd2BSND5H21VNu1jsGCPYtURtm3dT1JbSLU3GxcH+XqmTULZe+XJKyVzB6PFrNJu8hF70IP8l25WB7QVnxJ1pSp5F9IScieL+m/hUCswGmd369brYlqGwrIqB1iajGWlW0Q75DyOrJBrKBk17UbRux9KLY+5FBsc8wJGLbbzhj/9lgk2DZ+F8Gf97U1tSLDvJrl/ZIc+ScNQG9TfYkE+Ma9lt+j7CPNLa2UmpPIK863nulUhg1NAqXCwnxcfc0VePihe/H8E4/g3Vdfwr3XXIaeaMen/74Rnz/8KJqbqsmp0uwfFE5YL4rIqhhMKfbdkooeGLj7Pnj8mRfQ1Nhg7Oh/lrQQ67NPP8YbH3+G0YedhMrScrgyMo9kCPgZ46mmkT/rm4+BxsW44IILOUasvRTWRKrb8rIKOAjMwaZ6M8/jyY2h6zYj8eFPs/EMtbPq5cuxdOEivPbyK3hq7Fvot/PucFLAUQ+PxVuoBTejoEBaQQ6mTpmM8y+7FP6R26P7mL9Tsk8R3DNoZn/+4dP3UdGwCLdcfRncXs9aNY+N9MfILKrLzW1Opx3sCGumv1g2soBHpgQBVCqXA5bALjCgAs++mUtFmJ2ekmQmlTDSXZQdQiaeunACS6gaLzculpKMeb9cMsk00uzKbkr6KuAvg1xpEnB8Xh/P8X4OphaCqLbg05xAMpmklhE3K2ll3mmk5NvItLX4qJbAV8NDk5uSTo1UzjS0u5Vs6QI+RezxcsDrhTnsvFpEJlDX67XEXc5DhWQ4QUru89vaEEnF0aSNyskkytxepsUSE8wr9F0gxj95MbnLClknlKgbW9BOSVex+u1kUDLTqBz890sjrcIzFpbvNESAjfC5aKDdhAsQ6Js8WVcNA1BMmaQBfQWokzFK17XwKsY6Ysmy6LwaKZ8hAirxw9yz6v0CfM3PyA3W0rBClOy1JF8rcW1aP6GbOx6QdC7GhhSZWjiMFtb7kJ33wMDt/yakoeaVRDvbKdjSwr7C/Di1T0COcfsUAzSagIrMtMyaDX6Kzcozq721jd8zZrN31e8vL/2LSKlrQlcLAeUe27NXLxx17PF4/d03cdSBe2HSa09hwrMPodiRgLyFncyn9pCQ5CsNK8g6KBu2OWasaMXLb4ylwCOT1B/Ps8w6jQ0NuPPOO1EwaAv023oM0tJQ2ZlMyAW+MZ7jRGvtckwZ+wIO2uvvGLGZwlivFQsMMyirKMcmZB6x2XNQ4qW2zXQKuvdHr4OOwC0vvYlDjzsR+x19PM6//X703v0gbLv7IZQqZBoFVk6cjMH5eRg4eCCWL1mCCy+4AI3FlRh6wLHIcHhrg56muAPzf56Cmi/exsmH7bfB1yr8Xydpf8TKVjLRtVbqfwHos/NxoMpjJC4TAYFeizukKtqJDcGaOfjg9svw/j23oWXpYgI073F7EMz1oJVjvSkm4JFpQctxKKlLdSR+CNy1WUd2wAiSbJT0ZNtVn0+SAcgmX+Zxk5fkoiFkLURaSXCXeUlpydMmTilUg1MwrHOSoCUICchytGqYlZhDxlTm96KkuAgxmRnIFOqpFWhfUn3Xswq6ponpoCTVXCfsBL56xI3rqE9mKDIshWDQfZKoxDAEBAUlpSaMcktrAM3t7agjeGtv1II8Mpi0FpdZJp4+boV6Zrn4NvNOxTAiELsJKFEyF0nZWpyjkMZiFrzFVI06gTZEV5x+E9XT5BeobhdT0opZnlIFrkY6ZzmM5lAr44s738T0tWZC5jd5qSgMQ4JHKBg27pZOhXwWtxLxuYyAiJ+FHj7Dt8vtMel1YuB2o2Fn/SxvC2B+UxOa6xuUuDHVyCNFK5vDBKkY28iEilbRWWYxEc3VqPW125kYn81jR1O4xdzzV5PAUYcVn8cK0qaFYTfeeiv22nknLB0/ASuma5tPbVhuM5PdirIZT+ew/wXhILCWDRqIdz78EO0mYukfk/ZNHbB1XnnpRcysqcNORxxrVvvWhqgFi/GJQbP+3RSiZn7+Pko4YE47/QzDqLIa05pItvqCwiIcc+QhWPndBwjULYWNfTYYzcDXcyD6HXUqKvY9Bl33Pw5bn3cF+u+8P4UoO4JMM1JfjZYfv8GR++9n5pAuu/wSzIrYMOq4C8mh3Bz7ITRwPLdWL8aK91/GVWeciIMOPcIEEdxIG47UMyisNlPQW6sN7zdBnx2n81D/U8T+ZyZx2wiwRqtMUf3I2DjYKZlT/W2aMQUtU75B47zpWDJjFr9PQuvXH6D2yzcQnD+d96bZYZQQwUo2cnZsLa6Vl4rxEOjow8IY/RaICFC1mXQBtQHF4ddWdVqqK+lag1WAKC8ep2zblBALZPbgfTk8bARleVZoktJuV0gEDgRHDgaWFqG0qIwDVAMnZeYF9GoFhytUaAWWs0FaBd8VbmpA/cTpKG+NwUlAl71ck1QKtmZML/ynweexu1BFqUrn2tqb0dTUyPIFzAYbOR65H1oALXArZx56uBR4jWdUWJOMwC8Xjc0tBPUoJX2ntWBNZVSlkHIIOIFAK7S3b35BEc9nUBeMoz4cN0xDf7+QvmYP/if3TbMoSxqVThlinnhdxdA9alLjWUQGGAmH4PH54BTjFbhY/9geSeSzbrvn5yPKvNWR2TQEY2QU7BNMQ3kMhsLGq0USvr+wwLwgEo8iTgah4srzSbUh6V/1Jc2PLYVmeVaxTfIK8tEe0b4EmjQ3mdsgZNrrdynHgH95eQV22XUXINiGurmz+KwNhS4bqvLYt3iXzGgpMn+VoaikBLNnzsL8BfNNf7Naet3ISRD9acpU3PPAw+gzZg8U9hmA1ohCknOssL+2aJtPDrDc2vmY/+VnOPqoozFw4MB1kqjVT/f8+99wwJgtMOW5pxBraUBaE+v8sxdUwTd4FPJHbIloQTHmNQcwKxREdUsjfnr1aRy+xw7YabddcOP1N+HLRSux9akXwV1Ubvpme8aHUGMdFr33LM49fD+cdOKJZjyqbTfShiSJajnNzcXNfxr0u/HQHrkdZ/4cSdJXGAGNH0XL9Lvl8+5A9eQpCFQ3omL4Vthku10wcMwOqOzTGzWUTlY+fheWv/Uc0mFtPiJwoazPAR2JKawx4KUEb8w7nQaLbPxadSgZWuYfuX3KLq1gbzm8V6CeQ7G+oMCPHmWl6JpfaDa8diQI7qF2tCxbhJXfj8fCt9/B0pdew4Knn8Pcpx7B9MfvwXPXXYdv3nqPzIIAREaUx/QkwWuLRE1mTm9tQn2KmsTCRfjstvsx8Z4nMPmOxzHnjc/QEqGknSP3UMWwYeal7TC/eZSINTEo0NPEWUtDHRIEDJcvDw5N5LLedZ+Tj+i9FZS4yyi9dWC+OepZsSvk209pWJKc4vBbNWL9LwAMdETwLCIwapJagL8KuFeRSdOczzFxWkQ+SYd84apbxTa0tkFgbzEX8k+zmXtQroy+AtiocaxqF35j+/kJQtL0asKaKGd/YL4lDEhilzaitQ/trc0mxLYvP8/kT+UUYzL9j3WuBVxitQmWVcw3RA2nurYaThfbtKjQeCN1yuifJuUnG0hNNnAxmN8nq7xlVV0oHZPRBZvhZr4VsVWkyfCwBgEFnhg1XTk0xNraEGhRMES10rplXHMAwWAAd959JwLOfAze9QAzEd8ciaKVErnMdYm0Dc5MCpPffgtD+nTDCSedRGaj+Ssrj79Fcu+VtnjDNddhpx5FGP/gbUgtnAU7699uS5s5tgj7UIDvbG9tRfvcmVj8zL34e98KXH7BOXjo/kfw+HvjsMUJ58JT2YP3iRk5kdPeiqXvvYhDttsCp590CvNCyGd/2Egbnjh+Z/TP7f/nQD+RSGhGxrE+oC8Ake93nGqgAEV74TrYeRp+no2WpQswfM9d0WWzbdFjxCjM/Gkm1dQUHPk+5BYVwd+tL3JcHj5LCYV5UGCoYDho0jGSPgenvouURwGEiWio65Q2NamrxULaoCRDoEs2NCK6cDFapk7CjHfHYtzTD+Hj+27Dx3fchIl33onZd/8bcx57EAvffBbVn72L5m+/RtukH1BPtXX655+idsECagAZSnVRFNqcqCAw14YD+Lm53nhLyMd+7mdfILJ0JSpLqRW0h7H0darJU2bASym8laBvJGDlmZ9aBOWgRmIkPQJooKXNhFNw+AsQke2L11WWGB9ZzgE9PUzQJHAEOFYaeVRTXV7OqhHgUjcn4FtrFwTSeon+V8yiVm28znpQIDTNW1hzJLzWAVTKjkxoLTEmSLRtiSZQx/rSZKCW7+fz6GzTF0DJph/hM3pW7nryCIlHo7CToRP11SBqfHO3JPEQ87u4XfGImJ68N3LTaAwnCFCaR7EhyXJHgy1CNbP3rNWuGXPNaCQCXiYZJmO1ArkBLcEgWlvbDLPz+6ixOfWcGGo2p3+MpKUpiF+KzGjixIm4+aYbcf6556K2ts4w03UhMQvlIUUhIpaIml3iqgMxKLS4ZDDTZ3mftrdktqmZZVd8rBtpDuDtsa/j/c8+x4h9D0HEX0zNLWY8rbzsm24JBnk+tM6djpopE3Dy8cegrKyCY8Bi4r9LzJxc/krKSnDvXbfj3L12RMM7L2HSI//GrNeexCJ+X/jac5j37L2Y9/jtCH/4Ii4/eA/cesstGDt2LO597iVsf+Ip6NZ3IBra29DO9FzxVlS/+yQOHNEf55/1D8PQrT2cN9JfRFLA10q/Cfo5jhzNXK5bb18LqYNHDehTUiMghWtWYsqjN2PuR69h5N/+jsqqnuywcVQOGWzsxDNffhLlQ0ejfOdDUbbVdkh58qG4PcbWTtUzGVbcevmj+yghSwq03mOI303kTOa4Zf4sTP/gXUx/42XMfPw+TL71aky46Z/44bZr8eXtN+GbRx/ArLfexJKvv0HDjJ/RunIR1VBKqtQCfH17I2+LzVGx6+7o+veDULn/Ueh6wimo2H0vdlg34sEwlrW2YGmgBc0xhQ9Omk1KvME4gj8vQGW3SrPzkwwS2gy++uvJSAaiJlyzurpllpE9PGx2EzPByZI5lOBCxvZu9+cjzbpS0XSfhutySsdNxGTZpvS7jQkJ/Bt4xCIh6eVQXHOFUe5cJar/prpGalgOStB+vjlr77fuEriKCTTzvVopXUuwl9eHnlO9U7EwErZW1upclsRkFUpDk+QyoSlSpkI7yxNDfvlZ4DWSOmti9ryfsWz+fOQ5c9Elj1pMUxvClBRNuAe2Y4x1ahgeGZeviJqOJnHJLASSirNkTfwzTTJLmXpUsgSZlOIWSTKvKqpEubfkV3lcJ+IDqjNJ9XW19XjyqadNsK/99tkXV11/Mx574RWMffNN1gFzwPf8ngDU1qr9ECjNxxVIMEqtKmnqoFwL8RQSmj0gJ0NpPNAGPzWvYoWO+O0x2kEZ5tOFRQsX4K4770aXoSPRZ/ROlO5D0AB1ymREOaHS74YjGcbP776GnUeNwD5778v6WkfA70QyBeUXFODyyy7Cy4/cgSsP2wO7V3jRv70aw2MNOGpQF9z1jyPxzpMP4oJ/nG1CJF91wx0YetBh6DVyG7SxT6aILkXsQMveewk79yjHZReca3Y9k5SviWgdxkS7kf5L6bdBP5XKT2fS6yXpa+yzixNYBCQ+dvYQmid9h8iSaVg84SssmfIjBxQzkomgfg7BMWqDb9Ag2PK1wXgalFuNfV0agAZ5imqykErmGyP9dSLZ6+MELi3rn/31V/j8wQcw9c2XsXz6FARCYeTkFcLVrSd8A4ehZMwu6HbAYeh6/FnoccaF6HbmBag87Xx0Of1CVJx6EUpPPBf5hxwH/74HIG/XfZG/ze5wjdgUGQ7e9voWLKhdboDU43Chqy8fXbx5iDYHCMBR5i+NtpYWK5RDnh9tK+rRtqwGEeavOcJ8MK+CUPlRN1MaTFOajTHfNZQoYwRPr7Y0VIgJaQ+8V/erjgTAkrJL+MXPout7jHihhVey49sVs4bajb4bYj2pThrq6+H2eY1HkHFbZTqmTZU4QVsSvkBdnjF1BHwBueY8xBAao0kD7spDZxIzknQZoOZgvLOoxWg9gNPtYb0wc0zbaARso8Vz56N2IjWm2dOxYsYsuHLtSNcuQ8PcmWZSX+GrbdpqMRQ1oF9cVgo3NalsFtUPHJRwXTwo95t3S3ORV1JC6w9cbvQo72qYhO5fV1IymkRdNH8hbrr5ehx28ME4+/Sz8MqHH8M2fCT2vPIWHHTFTXj49ffwwnPPmXvtBNc1aRJiCNq39quvP0c6kUZBRVdjUtRcRlef2/Rhtaa6rJhjW109unfviYqKynVyV5S2lGJ/uvue+zGntg3D9zkMgbQNbibo1ww/x0cyk4t8gmrT5K+BlYtxzjlnm9AUSQolf4b0nCbo+/bvj2OPPxa3UvN58slH8MTTj+OW2+/EkUceg4G8NmXyJFx2zTUYdtCB6LH1TmgPJBBn3rS4cvFbz6KfPY5/XXEZ8vLyjcARj8ZQU12N5UuXmw1atNGPNCzTrn+oBTfSn6Ffo+ZqlEhniggazvUBfbWjbPryM0c8AH/Pbuh9xGnI6zXYbIO3dP4iNM5fgM/uvhv1i+Zj4IEHI1ZfY9TjfI8fxQ5Kjhmb8bePy5yQJgBxgClipEDll7zxPQb02aHSSTsKNxuJqiOPRPejTkHf489Dn9MvQtczL0bJaeeh/OSzUX748Sjaax/4x2wL56ZbwDNwC7j7DIW9ojsBl1pElGymvhrJRXORWDQTUTKpVO1KI3VGCTS5UUroHIgKrqaImUai5SBRCGfZOiNNATjY6ZUnJIJoXLYUqUQG1SHLjVPSjrwlbCxHrsduQivPnTOT7DGIfGoJWlQjMDABDuTtxHRUl5Kbdc6dy3RtZIC52hoyzOtkdkZ6ksuexSyUJw3clsZmuAjGIJCuoMYhN0uZR/gPYYK24rOoLnVONvzOq2/X1vJ6VumLkYlheHhCJio7pWZl1KxfIDWxflLMYw41GZ+3EJHmOiye+RMirQHkEhhkh1cMpiTLn45G4PN7CYTliJIZGjs005QPk9pZk4nqsE4yW2VAG7qkYnF4CBg+TR6vNbdrooxZHDXt559x3DFH4eqrr8YPs+ehcvSOGH3OFRh91uXosc3OKBw+BhW77I8r7nwQjz70kAFeN7UCSagCKR0CfKX13vsf48svP0GO14buQzdjXbjJ2GPUDjMEZxm2WGd8LtbehHB9HbYeNQoFFG7WBfSV/jvUOJ559jn0p8bp7j0UEfbBVJpaojQF42nmQqixCdPefRUH7rMbRo/ZwUjs60Oq9+xG7drnWPMnCn2tyXnV99LFC3H+pf9E4ajt0XXn/Q1jVGgSxf2ZPvYplNXMwR3XXYOSsnJMmvgd7rjjLhx+7HHYh3W+36ln4MizLsLlV9+ICd99ZzRKeaBtpL+WfhP0c9KpErtWTq0PcXDG41TFE0zGFuOI9aF8p7/DN2JLpBw+VG67PVXiBjS21aN86HA0rVyAeN1yNPzwNQJzZ8GuAcHOkKSuKF/wRDpqBpxs9ibxLHG8C+qivK7vngGbwbfb3nBvNQbOYYOR260CmYI84w6pTUpSLc2IrViO+MxpCI4fh9aP30bTm8+j7oXHUP/0g6h95B4se/hOLH34Pix76H4suf8OLH7lBWQI+Irp3242JdH7MyachDyLvIoWSbBWJM5Miuck/RLIZCALNzWystMI83xdNGiATBNZsrN73X4TU3/OnHlkjjkEfQ96UGIr5ADqTwz1M8Pan1c7gokBSPJ1EfQVcE3eTd4EtSiCuyR9yxOE+VLe+C9NkGpvb4PX50I4zTqkRmHAin+y/TdrjQRLIWld52ROWTfozPB5fQj0cswaA0ne8n6SOS8m6ZLvV9iCXNm5ma9wmIyQn5rUjTbWw+a2wWm3IUTgbmxtMeDnIqPMcWhXNZaJ+TSv6MhQPCNbvkJsy6CRA638TEqzo3ZjbO6sj3UnC7BDgQBmUhOp2noMtjnnGow662pUjdyBZXOikYLHnOYmuIaOwtanno47n38JF1x4MebOnm3cEgVwZnEV6+Dd997BZReei+aaZpRvOQaFAwYZc2U9NTuFqZbbprUGJBdt8+YgE2rAVltvxTz8vnlDcw0trc146N57YS8vR79d90RIXnBkJjm5ilartrZRYs5g2kfvIp9a0+mnnWKeXR+BbXXSfJTaSIKMJrjbmptx7nkXIFpahd57HYOmYBr1WodB0WXRp2MRnT4V91GYyyNju+zyi7HPsafijvfGYX6X/vDteTSKDjweoa13xZfNcZx+zY248rob0FjfaMq7kdaHfrvNfxv0c2x5Ng6w9eo4fFRLrLVzUo6sj1RBNTFbuOXWaF28FHPff5XSUApDjzodJcO3RpiDsGnSeGSWTsfiHz5FJN6OXDtlCg4sDbQUJUeBvteA/q/JSIWU/tg1jaTuoOqYWbkEkYWzEJrxM6I/fofWd15HzVMPofrhe1Hz8P2oeeIx1L34FGpffw6NH72B1m+/QPvkyQgvnI9kXSMQpRTryUdZcTHV8a6w57uRIchHWoNGVfWx80sy1mRxYZdSFHTrSiDKwFmixULkc6qAiFw5nWYdgRYZyJav2P4K9eD0EbAKvATJKBqWN8Ge9sOV50cR3zO42I0ufh96+W1IcCAkqPEQaYgxlPRZm2U5ZAqsi3IjDeea2PwKa5BFSd5GZptEJJJGjE/U8VOwKA8qM8FLwFSY6TjzrobSU9aTv0UmBd5HBsGvLr5OK5ybWtuN/73CYwTTih/Ee8hcMywjnF70GD0Gw/62m9nnd+n8xUAX+ar3h3YsC5BZBMk01G6y+WoRn2EoehPfoUO505+0K7n6KRcmzDUZYZplrgk2oC7YyPO6sm4kc8zwEZtiq5Fbw1nRAz233RkJSssm1AfTCUbsJgxFE4HM22cz7HbOlZhY3YADTzodxx53HC696AL848yzcMQhR+LMk0/HkuZaFO64N/odcjJyqKW6WQH5ZHjy1GmhtJzSPgHpOJZ8/RlGDO6LUaO2IrP9bdOL6lHM5Zmnn8I3k3/GqAMIllV92X9CHL1J1r+dyp4myh1oW7kcC756HydRih4yeDg14/WT8tdGGn9ittffdAuWxHLR88CToK0xA/EwamMpLJ3wLeq/+QLXX/8vFJJJHXfKaXho7JfocfDpGHrGFSgcfQhClZsjXtADju59Ubbr3uh/5Kl4d+YSnH3uxWhvaeV4+X1muJHWTL+n3f0m6DsV7P0PDKK1UwZ5WuCjRToEGa2+tfsLULnVaDR89zV8lH6XUUKZTOk6tGgByrbeEaX7HI8KDqAQO3w8QcmRh57LcNAoro5Lqz470jbEbBp1P5qCjRJP25RxWPbY3Vj8wP2ovuc+VD/yb6x4ihI8Vd/myeMRXLEQiUATAS+KXL8XVUMGY+hOu2HEfgdhp5NOwhGXXopjr7gG/7j1Vlz2wD24/MGH8M/77kfPIUORJEOJtof4Sk105qCPvxAFVL/TDjsqRw4zK3jN2gBVHfNti+agsGc3jhbLFCDQUqx4xSvxUMovKig2mkEylxIhmcLcCRPx/tj3sHDaVDSvnIl0Qy2Cra2IUoLTQNeiMArJJla7IpGGElaUQ4WaXn1iLEmJORWnhE2VPKdjIKnRFRJDG9NHWGdiTiqHAtMJqbUdocpmLYizDv02B2/RffpU2Gv58Wsry6bmBnPdRrBThEkTUI+SeIqYpolpT3kFQc+J/qO3x9Ddd0XX7banpJ9v5hO0gXwmRNCnxJpfVGxMd9JmRKwxMlVN44rJdJhUdF5ZZd5NzBbmozkZwMpgvTEJiUmsC0lq1WKkM88+DY3fT8CKqd/B4RJDI4MlAwvGo/xmgz/XjaZADNGSrtjtzMsxaL+jMJ0M4bmvJuDtbybgmxlz4Bm6LbY+61/Y8uTzUNStGwqYVweZcg4UCdZygZWLbvu86WiaOw1nnnoGyrVV5O941Whyfv78eXjisYdRuekoDNlhd3jZYB4KQikJASyr06EghrmY8/G7GFjixfEnHMu+9efs+L9H6r9iQg8/9DDe/PJ7bHHiPxCm9s7KRJhljtZSkBv7Ki5mne69w7Y495Ir8OXKZvS/4Ho4ho9GkvXhyCEz9NhR4vOxzdmXKHPEi7qi36EnYk7ag/seety0u9p6I/1xYr/+zU71m6C/oUgAoHgvEnQp6EleM6aN3NJSFA4ZhqQ7D96KKmx+/OkYcMw/ULjL/uhy8AkopupHzEQrJfyofFbSstfbKAVkY+mvIqnN8phQvB5nOhfhJYsRnjcfLgJlfnkpyvsMRO9hI7DV7n/D3scfj8Mvugjn3n4HTr7ldpzG46I77sZ5N96Cc6+4CseffRb2PPQQ7Lbvvth8u63QvVcPFJaWw09A8mkLNwJSitK7+I02VddCre55+Wb+of/oUSjbdAAal9cQlOTPnoajZyV8fXqiOhgi2CYI0pT2gq2EyDTyfF50qaoyUn/ClkSCCozT70bzjG/w9lVn43mqxW/cTYnqvn9h3k0XY+r152P+v6/Fz7deg2l3XoSvbr8My6ZOgNPuNqthZWrJSsVCP02upmIxgr41warJby2QaopEzOpeMQkTGllgykMMwKAqG8qEl9Cagl++64KMaEybh8wLkvbllaJ4LWpXFweybLNhAnKc9SSzhswBSc13dHzypeyZQm1CIhmRnBaT4RDrIAeVZZUoyisyz4j0Lk3eqiw23i+Go20UlYOw5gHi1A5YbheZmhZyxcll/oi0L1fT3XbZHYfttiOmUOOLNimMNtuY7Vrit/YAFoOhOIFQmL2QzHyTbXfAaIL/Idc/hINvfRwH3/Uohp1+DrqM2g3dCkrgIOBqNbeYZZR5amYbgBqKK9SAr194EiOHDcK++x9oNI3fIgGs4ibdfdvtmL24GtsdchR8xSVw58RQSCEjk6YWLm2RTC+6dA7afvoa55x1Fiq7dDV1saFJ/UMuo6+88grufvEVDDrmNLS4CqjRxNm/vPBQK1/87is4er/dceHpx+PNN97EexOmo/KIs1Dr8qCFfa4wJ4l+sRpULP4e4clfItNUKz9UtIZZyS4/+u+7P17/biJmzJhl3I830rqT2kebSRED2jtOrZH+S0BfsdU1eP0c6z67ZRaQScBTXIzhZ12NrS64Eb33PRKZ7v2QdHg5+LUKM4Fc2Wh5JHMFTjmIRyME/YQxY2j/TIO6HaQCa8Nqgb4iy2+x51448+ZbcN6d/8blD9yLK++7FxdT4j+TKumRF1yEfY44BpttswO233Y0ttpsc5SUlSKXUjPRyOzOFeMAj1LNl506LomSQC0Gqgk1CcRJ2eo1QUmAUzgHTeZWstPa8r3Y5qSDULbFYIQJhCmt+t11FKL5PnbsKBpDUbNNpFxYjWDNsrnzvCyjDcR8DmQXemy/F0YccxZyPYUIRpKo2Gs/FPXuj9a5P6F1ynjkrFhBFa4NLbN+gLewgI3oRpIPG0aohld98BAjjFIKD8Q5WLUgTvb+XAdaFCvF5TD+3Pken/GcMDFz5EJnDifcbpdhcFpH4KBW5dTh9vBTURYprfE+AYCCo2mjmWB7u/H60c5d6laavJfZS5vcK7ie8sV/Jl+KgSSzksyG+XyvmzlW/CAt1IrnptEelxalO7WozwrBIIlbEqYYhdY36C8SiRrmYNZjyGbO964eI+j3SM8rHPeV116J4ayPqc8/TCYUhttBJsr08l3ME0FWfViL8aQF1VHL0zaRy1mvNQTeEPtsQ0LeRFEyUM1BaW/lCCLUSm3U3ryKpWTLYPJrzyK3dgmuuvJKFBQUsT+tXRpXXWn+48vPv8Drb76D4X/bD1VDN0N9awD1cmog01QYjIDGB+tr7kdvYOctRuCgQw7j2FKUyw1PWgn81Rdf4cb7HkXVvkfDvskQODOK9wMCfwSL33sHuwzqi1uuvICaaQtefu15+LcYBUd5lTF1+dOtaBn3Kha+9gQqV8zDFokGRD/l768+QLlPmwGxnxaVwj1wBF556x3TP1QPG2ndKZni6EjnNHX8XCP9l4C+FkxpKb9MAZKcfDY7vDwUU1v7uTrz/QjGIojz0Cwr4cLs6+llg8skrFHk11LwRMJoCAIdLc6yyOoV+t94e1BXlHYwYPjm2G2ffTBoi81Q3qUb/JTAFGVS0qpCEmjLQ21CHiOwi1nIP16TnprclL1bNSP7sZ0g76L6qvf58vKQpxW0mhBtbjJuigrylSB3ndPSgAXtrWQOKfTu0x+jzzkV2116BkZefAZKt9kS0QTvJU/xssx51Ag0OZ2heu6xucwKYUm/Stdmo5Rpz8eSb782niQ999wXNR+9jcDyFdj80puxw31vAWX5qJ0zA5ufdgWGnnwpnKVdqU4lUVJYZNzfxE0M8LMcwQClYTKtFdMm4Pmbr8DYe27GN4/ci6kvPo6fX30a08Y+hVnvPo/p77yMGe+/jlmfvI2Zn7yJ+V+8jflfvY85HJDzvvkE88d/gYUTvsLiSeOZ1kTUzJ6Ghnmz0bJoPhbPm4u6ZcutOQsyAYGATBryAXDyEOhrUlOk1m2TTz9vUn/QitV8XsshYOpqmtlXhFV5BhmNih1Af2oSBV5LmrkhtTeZPCVHSbom9ATrM49M10lGpPL/EdLWhd179sbtt14Hx4I5+OEFgrPiVVHiTyUt05L6qwLqMUtGi2mjBqmAegEKCO0E4XyHJKwU6qNyVwTakxm0xtKIwwMvBYmZY1/Ewo/fw1WXXYIdd9qZ71x74DORtNmGxibcccedSDj82OXQo9DGvlYXCqAtQcYoSZ4MUXNFK2f9jPSS2TjrzLPZT31mHGxYyph1DNOnTcU1t92MsjF7oGz4TnDFKJyzjnoUOrHgo1fRxxbGv6+5HAXU9hRhc3F9O/qO2QXlbOeu2tVszs8YkJPA648/jH/fdTtuvel6PHndlShdPg8ti2eSybHNWd8lPQdg1vz5FCTkLCFBbCOtC2m8U9CL5zpymztOrZF+D/T/2OhZAwmzpdaXUTrvQsmxQFIPQaDE40UXSsXlPkqWHLDaitBHaVJ+0AUel1nAU5nnJkjmGhum4usTmQ2AyUffw+PX2TMFJrjwG8G7qbEVgVDIbJyd4KDWptuaaJSXjZ5TjBeF4tVCIsXrcctEwDQlLTs54OzULBKxMBprlmPBrGn4+YcfMO3HSYiEggQWO8K1zYg0B807xSi0c5a29dPErsxLGaqzxUOHoHjIULRncqniW77wSjcmMxU7P/HQRODcpEdPeASWkAE8jkWfvYFwzQIMOOoUlG2+HWq//Qbh5hUoH7YlMmSMCkZQ2qcPVv7wLdpnz+W5EKVcOwd8R8wb1QaZm4BTJhBRmOWY+fFbmPfhG1j00WuY+uZzGP/iEwT/J/DDs4/gp+cexNSn78bUx+/A1CfuxLcP3Ypx99+ISQ/fjIkP3oRJD16PHx+4AeMfuAnj7rkOX9x1Db686yp8fMs/MfZfF2PZxAlmS8RcmZgMJIvZi/lYG9+7jZRO4CbTNuEb+F27cmk9gJvntHmKvhcUF+hB3iubtViEOqnlApqgpmWkfta/vIzkoy9pUKDvpxRa6S8y7dq5V6wLabAIhLcavTXuuu1fiPz4ESY+fS+c0Rbk5XnYV9kv2G5hvZ9tFKGUnUjJjs58UMjI92TQPc/PfuDg+VwEYjmo55GiBpXLPjjlmUexhJL4xRedh+NPPc2U47ecI5Qf9efXXn8N3/w4GcP3PQTeHpsgh9KMWZvC69omM8P68ySCqP78XRyx99+w9bZbG3PVhiZpgsuXUkO5/gagzzD023FP2FJBpNm+mnSf/uF7qGxdiQdvvAaVJcV8IoPFdbVId+kJV3E3Njo1S2q2obpqbL/dNijTVo2a96FGMnT4cOyx7ZaonzVDOjZaOMZdRYVw+NxoaWkz5sqN9EcoJ5Fry23r+LFGYg9aO7FjSlf/06TOK4vsxI8/xFf33YbvCSzTqNrNees5LPv4DSz88n3MVXC1H75E+4zvEZn3E1JL5sHRsALecBsK2Kl6FnhQKClbi34I2FKJBcwmmqZ5S/Z/So5kFm52UKkHqWjcxPfx8JyLAKywwh4yEo/fYwBeXjVpSvixQDvqli/DnOk/46cJ3+LLd97Ga089iYdvuwnXnXsOLjvueFx94om44fRT8a+TT8C499837482tiBIScymFVMk7Zgk+7gCXi0LtREMMggkg6gPNSHKzi0RkcUxG6doz1yFEqjweVHItIb07ofiggLE2RrpaAyLKW17S7vARmYx6+Vn0f/go1A6Ygv8eOs1+PnRW1E8antse92T8BZ1wfjrz0Bo/jTjO51LLcpEoxToElSkqUSiITKbKBkc64Ll1mIyhWtwUSp12yXBWRqYi3WlQwzNHGSGktK1FMkuUxvLYCMTVIwiW6AVue2NyAnUI6etFmhZiVxdo5ahoG95PMTcTPsLlFkvmnCWWauJGpbmeDSW9VvhCcSYosEQFJyuuKTEgFpnIvsy6ZCPmThFYsoSFDIUqaUNeCgs9CroSoGC0uRvgOlvkdKXxL/PgQfgoXvvosQ/HR/e+E+E5/xIbcQBr599y8U6JrMRKyKkk5FRG7W5Uer0Unuj9ipVjgXz+KjlOBJomjkdUx+8FpGJX+DGKy/DRZdcarQhrSxfO2VYDy4sXDAfD97/ALpsMhwj997bgKSfzLOMY6FAbc3yF3r8aJnK/MVDOOWUU9gH7RtcytdEcktzM6674WYsshWhz56Hk9ll2G9z4HBnsOCbz5CeNRm3XHk5+vbqjRhBWy3WxPa0+/Ko3ZIx2DQnpzGZMpFoRZ2ZXpIMNxRJojHKaxxHHo4JhYiOcCxYDHAjrQt1CAvxTCKmgE5rpbXqTpnMq7ZMZvBxTGjIb9kef4tMJti2Lz/1OMa9+TKCy+ajiQAVnDsNzdMnYfnUCVg6ZTzqJ3+Pxok/oHni98Zds3riV1g84UssnfQjmpfMRXt9NdzhAIIciMtnTkHPHr1w5FFHIT+/wEgCAjeZWeQ2+c5772HpimUoosSRS8BfvmgxFs6ciRkTJ2HSuPH49uNP8OX7H+CTd97FZ2++TRB/D9988CHG89z3n3yMSV99irk/TUE8EEf/8nJss+lwbLvNSCOh7Lzj9th6q62weMEiNLUH0Hu7LVDQtdIs2FFHt4igyzKrs6cpBUYIlpJ0u3rzqL7aKB3lMr92VPkLMbC4wmwgMpSSz+RvfkD1/GXILSjFJocejUBtDRa98iRcpYUYdOaFqBg4EgtefoQaxjKMOOFi2AiOzXMmI9ZYj3hjLQEwjNG77oyBgweZ+QcBp/zXZ/w8HRO/HGfqRu6RMYJHLEN5VVnmdwFQRnZZ5ZuMygCavqYlrWviV5O8BFj+Mhu15zhYOIEf61zSO8tj7FaUfh2FRVTnd0Ta7TOT6gInPWtJ6kB1KGIijkYo2acEbgRwRUJtWLwEs7/6gp0xhW332gGF3UpZBkrDzI2J7qj0SSnmW1K+z0EtyleI6eOnUAObitGjt8NB+x5o+ltnMPkzpL4+ePBQ7LTDDqiZNRdfvfo8Vi6bjcK8fJQVlsDl9aMpnkE+GWiey8ZD4Os24KjqiYZDaJ43HfPffB7V772Kwd0LcfutN+OIww4z5bEmqH8DyFgGzV08/thD+OjTb7DHmeejrN8gxOSVxvS9BEVNjmt/XmekBRNfehRnH3Modv/bHpSctep9w4Gk1iDIFHrt9Tfj+/ogBh16orUdJ+s4TIGkZho13/Ef4c4rLsEWo7Y23mV6u+Z6Jk+cjOlL6lA4bFO0R1LwkjH74+1onTsDozYbjsLCYlPOHyd8h7sefwHOTUfDUdwDBXKBDrYiRazYb/edzX7L2Un9jfTbJKbP9q+fO3fhtQ8++OBauf9ae8i89DxX30yf1zm4947JVfBPkBmEbK9TTjkVY8e+Aa/XZ15ojcvOg5Pfsz950djVOcCJDUa6M5OLdheBPY1oKIiBgwbj2muvRbduXY3Erzg8OgRqp55+Oj7+6ANzPpbrohqq9Kwdq3yU9mVblpdLEVVILYMfNHAQmlua8eKLLxqgYQ9DQWkZ7n30Eew+Zjs4DXAxE8yIAKy1tRVHHHoYPv3qG+x40ano/7ftjR1fgCmThUBQ+TcRL9kIsbg2UWd54gnUtzShlRpCujWACubNx7wEmtuQWL4Sk76bjLaGejgpLW3/wMtY+N7rmPnoXRhywoUYesrFmPf2i2ia/AUZCes0ScCpKAQzii7DN8OP1/6D0nYdLr3lOuy0y86IRsIGPLyUCl946nm88NBTGLzLHojxd5jMSvGL0uEY8x3hoNYCsigZV8zs25ohI6DGzmqwtCqZ5tQ4ag+jRKgrsZzGbVPVwvOS2m3kIr7+A7DrhZei1eEjk0mSsckEpxY3KZh47yGeD7FhFXMnj+3ap7gAK7/+Et8R5PyUqM+97SLkD6gy2wCKgUqyzj4foXakvRFKnX50K+6CJ255GK89/jIuuPhC3HrzTSavf1bSX50U50YB5N5562088PjjWLiEGk1hKaqGDoO/9wBUduuODDUOZ04SNt7XUl2D+fNmoWbebMRXrMDwTXri4CP2xwEHHISeVd2N+UjgZfrSWkg5d1HKnz9vHg6gxpHqNhT7X3K1mWNSPVtP6rsWJ7rw7dhnkbdsBp546GEUFRez/284jx15esnl9LY77sKz46diwCHHo3u3KviZy6XsJ+3LF2Pxyy/h+rOOwf7778fyyW3YelbmoM+/Hodz7nsSVfseg5TTZ/bs7eajEDL2FeQsnYNdth+FZCSO97+eCMfwUeiz+95oimbIzKnxTv8SXRoX4+4br2PHEoZsmDb9305yrmBnWUxm3afj1BpprT2wrq7OX1Ja/J4tN3cHS2X74yT7qkIPHHPMMfjoo48MCP1xYoOz0Y0EpwHDQa8PAarMLPLi0b6weXl5lB4KMW/eXKxcWU0phWDB53r37oWRo7ai9DbIfFfMc4XhLSgoRGFBgRnc48aNwxFHHkGwjBqpUmr+UUcfhTvvvMt4sSjuu/V6pknw/8dZZ+Lpx59Fn713xG7nn4oMKzuHAzohuz3BfXB+EZYuW4oZsxcgVF2PcLCFgN7M703ItIc4sG3w5nth83vQtbgMfbpWoWvXHnjpmafRyAEz5OjTsPDDd9Bjy9FoWLAYBd27on7uPAw94hiUb7EVvr7kH6iZ9BlG3/IYnJ58fHvRCXA74rj+njux6RabGS8nDRNNPj927yN4583PcNJt9yFa3gOxELUATY4S0FMZAhGBQhPSSbl2djA9SeAJMjKzDwOZgEwG2rFM4Y/jclukECBGkYhqf1qeIyOunfA1Cgb0x24XXIraVC5s5BDlPoK+uDZJbaZFWI2s4zYCvyZ69Z4irwsrPvkA8159CWUlebj4HoJcpRuxmLbJzDHtIRNOLBU3gK4QDDIXdS+oxGM3PID3X3wPV119Ja695ip5Llj9ZAORGI76WXNjE2ZOn4FPPvoM4yZMQHVzI6SHaPV0MpEmeEXM+oo+Pbpj0+GDse2222G33fZAeUU580wNS/W6DqTyajHk7bfchDsefR77X30TqgZtzjbQ/E/G7M8sRwR5kDVUL8Xnd9+Ch/91MbbfYUcKF789MfxHSRO3zz//Eu56+QNqnkfBXlKFKmo2odwk6msW4OcnnsTFh+yP08442YyXzvWusSfTzHHnXozlZFzllOLrKWxoc6FN8m1omT0RK2b8jIjTicIBm6I3BS8FZ4sm7Sgj45/+3MM4ZaetcfKJxzFtjb0N16b/m2m9Qb+9vb3U7XF+YbPZhq1rp12dNGjkFXPQQQdj/PjxRvreEKROIKlJn9lDC230qdC2ZlVqB5lJX75Xg1eufW63xzAHDchySvRdqrqgubkZTz31tPHiMTZbpq3v2u7t4ksuNt5COm8tfMrB4088gUvYob3dyrHNUfuhhRJsdGUtminhBdsCyM/Y0dbWSpU8jiJ/Ht9Vhr59+6IXpcNu3bqh/8ABqKLUlENQLPbloyi/APPnzsVB++2PZYEwCrv1RyzYBjvBPl5fi/CKxXAXlFACHgKbLw+Bn35EdOlC5HYtQ0HvoWibNInX7bj5wbuxSf9NCMqWXVXlvv+2u/D5p9/gpDseR6u/sqOMbHbZ3NX8BJqs9KkPmXHEMcw11qd1gXWs+8zVjnPmWtqo6KHGBrx38Unw9u6BPS68HLXxjAH9EhNR0Uo7S+0E/jqCpCT2JDUHbZ9Z8+5bWM6jsqoY/3zweoQLMgb0razwTwyV4KmJU/Na5r+brwz3X3Y7fvjoO9xzz10465yzNzjwZUl9R+VUrPnGxnosW7rM2LnD4TABPQmPz4tuPbuje9fupm8pvo4WR8nzSH1yXUn9K8y+dPThR+Dn+YvRa/RoxKlN+J0FRnOMMCnFMMrYElgxaxa2rCrBU488YBbeqf9vGLI8db6b8B0uueteDNv7KMQpLOTEgkjmOMyGPFOevg/HjR5lInDaHGt+t8bhJ59+in8+8w4KdzsErbluMsY03E6mL82dzDxG7VIby/jJ6IpYPrffj6XffICiRTPxxF03mwikYuQbad1ovUE/mA52cSRtEwh2Pf9shxJQKjiZwrtO/Wmqkcz/SuqsPmc/dS57ZAegPrP36i7FbdHA7kxidLJpyl4sM1IhNYOi4iJUVlSaCIH33XUfJeoEYgTEVIod2WOnyl+Gof0HYdiwYRgyeDCqqqpQXlmB/Lx8E6ZWdvD/JNlMcvHzTz/hgP32QrpLH+x69T1YBidqCKYFmpSmJJUbDaKppQHx9ihyORBsqRjcBKGGGZMQnDYBhRVFuP2R+9CzZzdjshGCa+Dd/q9b8c23E3HKXU8iScbRHAzwGvORkdlEFnxzK+vBqi/zm/npTJY93zJfadGR8mvMWfymWDutK5bjg0tORMVmm2KHs8/HymDceFsVuKxImVnS/drUpoZgKYpRE4tSi1g59jU0fvIhqnpX4qL7rkTEzzqlBK120t7KiY6wDi4JEXxe5r6y3Hzcfd5NWDhpDp5+7ikccthhfxnoZ0l5kCultRfv6kSJv8Mc9mdNTEpfWtWUSVMMY6mpq0VTYyOamtrQFmhDMBCkdpWAVpGHA+3Ye/99cckll/JJS/DZEKTN1hcsWMD6PJTtGEJJj358V4hX4kjkehBvacPhu4zGnXfcDIfbaRjhmkhlcTKt6+58AC/8tABlO+0JW0EprFX1Cg9OBhfXzA6ZJtuzV74HtRRmat9/HQ/fcBl23mWnv7w9/7fReoN+S6SllzvHOZXSR6EA8s+QQD8SjlLV3R2zKJlI6s6SOkUWYv5/kgaLDuW1M5kBSGanxVnZ3/KY0ESiXR4YfCaHYK8FZAlHLgqK8lFRWkrtodyYmvLy8+D1+fjdb6Q/c45HQWEBCnjNTw1AHkUyeWmuY/r0GTjsqIMRzvGg95g9KF2VI+4uQGFxCfxM0+HPR8idhyiPDMG0xJXBFsV5GPfAXZh87y3oPXww7nz438jze83AkhlMXku3XPEvfDd1Fk6/+yl4C0vQFgqhOZbm4LYjT9jPJtCKYm2NyEJCC6wEYKZ8aqNfsIRftDo3227mQ1E13aidOwsfX3ka+uy6C4YeewqaQnGUm0VZNpN+lvRInKBWQ2lWCkCEgz9O0Kh+5SU0jvsEPQb0xD/+fSnLTaYsKZl/2sPYrLLl/YognFa5KIl6wjbcdfb1aF7egDfeegM7/QUmjrVTp0L9Qird+pMpp0PCkfqjJZxofiUruKhPalJepkhtwCI33Q1JmpCeMnky3nvvA/ZzMm3WvZ39Wya2UFuQ2msUJ5x6EoYOHf679S0hR/ss3HY3gX/iDORtOQbeHn1gd+Ujyo4RpdaSZ08i3lqDhvFfwb1yIW455wzsve+exqyzkf4YCfTZTIspmPw50GcH65dKJ2bx0/5npQipq+3tQey6y65YtGiRkfSzaVlga751/F71PUsCHR261wBQx7nV6c/mL0tK8pck+D0r9XambH7ZT80kpmLVZPOrJfu5in6ZtAamkfQoCRvTBseuOr/8ymV2yu5uZdxONSfhy0cBwTtDnJ4y4yfkkMloBbCiJ+rhNFXfXIKA9jzNUXhkn5+fXjPgi7yFlLLnIrRyCYryytF300HIpfqsd+XacuEg6E+bOBm2wlJccOcziNi9lMziVKs1+Zpj3EpFUQK+VnnamN1Cl4Mgm0IrJUptrmLqQ4duVKwXAT/zpnUAmTTf4c5B/dTv8NENF6DPnn/H8MOPYX598NqoPeUKuAVe5ulfWreJgCUzT4zppwn6i559Gg1ff4bBIwfjlNsvQDBDMOmQM7QYKyomxnvJQ0x8fo/Di9yGOO4453pK12m8RU1hm81HEYT+3NzTf3eyxoH51uk3+xuZphjChiaNW7tNIRAsTVD/6f3qDmLE1iT/ur1XGrRiYn36yad48KWxWNAega1LL2TYj2PBCJI1NfBEm7Dz8H446egjMHKLLdn/o2a8baQ/RgL9WDy+yOv29e04tUayetEaiJU+gB9z/qznjsgC/XZcfOHFWLBwoXFtVGNKhdWkqJbwB4JB4+mhTmTFmGdH6yTVxBMdERv1nLnH6gzZT3V8dUUzEPRHSTV7LTs4fumwvzyb7cTZ36vuF0n9VDqrk/Ei4GldkZRPzEOSSEmuCBu5gYaIiSPP8+Zp2az5Ww6R5qXWa8zAUVlBQBOIKvSAM+2Gy+HmeyOGqaSZQlqTmAT9HCdBX6obH8mVbzqloGQiBDt/K7iczcbrCj0dl9lEzIJP811JgT8ZTZ9BQ/D3E89B2qVFbVqI5jYSutkInuCsEAzSDGTOMiaoXLvZNasmIuA3rzUulgqOxQrndeszk7ahIt+F6nGf4vWbLkVOeRn8XbrDW1AMl88Lh88FOxmVmI/8920sh4MagMPjYb05EHWSeVFrmvHic2j4fiIGjBmKY284jSUgUyGmqLoUTjluQF+mB61DyEGxtwChpc249ewb4PH78NQLT2D7TbcyE9R6ZiNtGLKGQ8c4UP/Njg99/wMkLVqTz80NdZg5YyaWL1+GhqZGgpQLRYXFGDBoAIYOH2bw4H8r4/6vIIE+8XKWx+Ud0nFqjdTRov9JbFiCfoag/+dVZnH5xoYmXHrppfIGMqaRjn7TATDyEpEaZwG1/igmm4GrcAvaaDvJT4/HbdTZCFVLc1/HIWlVYKKNQ2R6yZKe1/WCgnxjPpH7XyQcNozEXOc1kSTyLIPJZkxpigktX7HCmHaUR11XOnl+vwn6leatYgpugtkv3Z+MzEsA8ub5zSrg1pYWc68mjiVCW0xMMXwsbxijpmfixH2eV4LkIGIksVzLbVLfJWmnQS2BIC1p35g8YlSHI0Ek0iFmmb/JNGxpalBEeTEfmeqFySpiwsY60nUypCi1C7tD5hgyW4Gtyw8nwVcmN22E7SVIy8xkdtjyF8Dt8SKHmkgOGUJKUp8mMx0eEx44yHfYeL00rwD9Kosw7cMP8OqdtyKHRVUZ7Xy3mFbCTKjLS18eV6pfXqAGkqu0nDZkqLEYhtNUh2RzO4bvPhrHXHM6tYx2qxFJ8tqRiUcMXQt7bHCgrKAQNXOW4vazb0Zll3Lc+9yD2HrAFnAzbzJDbKT/nmRpEJo7y47VjvHIP0UbtQS4jfRnSXN4iUTic6fTvWvHqTVSBwT/JxEY1xv0xXmWL1uB8887nwAeJLfnAO+gLPBmpess6bcGbiAQNL8VQdEKpUAw5CO6LpCXeUReNfKq6JzEqvQyHeYkAocmNtdCa3w/AXrmrFlGSxHoGwZSWIDSklLDXMSEtNmHPBAETuq6Ck5WUVGBcDSClpZms4OX5jz9ZALyQlAelB91/CwZMxAZgPzVtLxfYRjSBOkUGYFiyqQJdsqLGGOcz1P/ICNx8i4yCw4Q7Tqle7W3biDUhngohijrKVeDR1Kx5HMyHvnWmxAU1CzkBaM9ZiW15+q83sN8mHP81KFhqfUAUDgEMjeBtA5tQ6ktIuP8tJNROH2FZBhOJJrqEape2sFwtAZbbWhDUhOecvpne6ouxFD5Fr6D9axzvDPN9G02li8ax4777oULbroMy9pr0RYL6U6zcjlK4FeIBnuOHR6bG+UE/XmTZuCWf1yH/gM3weMvPIVNew5jer9uS9M4v6LsbzFTfte/jjLrMFc6ff8V6dTqyW+kjfTfiDTXReb5qsPhPKzj1Bpprd2YHX+9QV+26/nzF+CSiy82ERFX95BZnYQzkuwFYgI7Aa58xSUB6FmBvA4/JWqBp4BU19ZWCMuEwqv6txq4/xZpNeniRYvQ2qbYH5L0UygtLTXunW5yUxuZl3ayEnMy+6Bq0pYgGCCTsJgVgdKYmQh0Mv8QgOW+KcYhxiApP0QtRlskShvx8VkLeJNGo1GQNDFMLSAL63cwiGgsYt5RWV5BkYmgHM+gLdCOttZWhJNhpMhkwsEwFL3TbXcir7TAbJgtz6KIQh9Q07E7fIZZpXLk+0wdQvFb+GkYiMCOdS4tx2gjzKPKl2V6ZkUv2Y2YhezwioKaThHYTR2keLBtk2wLmWWUjv7IBGTOUXC7ZExMh+3I9lN7pHgvFR2zNiCZw3bk+6p6dsHgUcPJbBxmC0kxNTESu5taCjUCE+uGTEfrHOqWrMQXr3yEbj26Yp/D9kde2gOfm+WTi64mODs0F8VokuuqYvR7tIqV7adDE5YSHtQ2mmdR/1KfknnL0hp/q7+IA1iMQ2XNMonVP7PEu6xHNtJG+gvJgH46+ZDD5jiz49Qaaa09m6A7iDg5a71An4Pr56k/4bLLLjdgooFlwNf8s+ztvxC/a0VsoMPGr2tS+ZSG3++n4EpJj0CoKJfG9EPGkOGnnlsTZQeeQEtp6ffqg/FXxGRkPpHvdZTMRADe1Nxs0vcTQLp3727MOwJIScWSWgUsypvMQIH2QIeb5ypJPksCVjEnLZYSyAcCAfMevU8LxYoKC805MQIt7lI+lb7CGFuMjcDK3wKp0vIyRMIRNDY2op3PaMtAY9LgM3q/6lVeQnIvFaCGeK98ySVZO5xuFJLxGPsP05PZRVVigJ51KbDXqk75mOs8a82UT7uUWeCm11COt7Euc/guaShkAuYZlkVtJR91E/+FGoVgURqD6icWiZHxsSwd79Zeq3lepu3ysqNaJjZFWW0PtrFtybwM4+FhzGEGXk2wPcOg9H7m3ZHku8hroogg3a7tC7W5tuZ3xIQE4A4zD9BZYDDmLB4qk8UM+J3tohXd+i2PKmlt8ooRAzH38brX4+N91jPWvUpH9zBNl9uEvJA7pzb40XyV2ksmQDEQq59n+ynLbw79Vjn4x4o1Z00FW2c7KtucF/2673b+3pnWPBY20v8NEuinM8mbKBhd0XFqjbTWXkIA2YOD5cP1mcjVIJs1czYeefgRAlrQDGSZKgRORpLkYM72XwFtkCAm8Ml2cMVml4+7Br+LaWnwCSwFyGIAgi1d61wMfRNESGITSGrgaWu3Xw+aX5MGpd4fJuhmJ451yAvGSIgc4Bq8WTdCrdLNKyB4MkntPytgVl6swb0W0vt53eSC37P3MnvmnLVHrZUXkepGeRYTcfJ9mpgNR8JGY4pqAxSBtMCagCspXI+pTiwTmjb91uSsxeyUpj7VHkUEfX0XIxAYK3SFZU+1QN28n4dyIWblIbDJ/dSUz5zjswT1KIUBs4qXmoV2AVMhJGEXsL00KSzvHhPrh+2j96QMM1PbGDsPSpgPbT+Z5y8wvudtETK9CDU83qe8Zc1Nekh5kyaSjPNcQt9TJoaQVncZRseiKtBeIBQhQ1QfkuYgn3c+zryZ59dwqP70js5HliQsqM3lBaXvJrInmYf6lABeWqwW+4nRqT9oJzcxEz8Zgo+aaDY0SD6FFNWf3+c3K8fz88nopIGQubhlonRZexNYmofSy2og1ib38vgy+WAeWLFW5v6DsvlW7/x1efSnf6uTzqtFf/nsKHvnOhDpp+m16hfmBI+1ZWMj/X8lgT5x9STi9pMdp9ZIa20+DojDCDgvrw/oa2Lh88+1V+b1pvOINNjUsQyAcvBakrEGaNpIZNYAcplwCTKbyJ4vc44GQ0tLq4nIqAEm6VaTs9kFMXpeaYqZWOq6w5iG9PyqPsvune28pCwYipGEeFg9XOYY+y+SoAaE3qV8a7BLilZeZHIRk9DzJjxDJ+pI5k+R0tOhepEEKiBX/tra2iztQOUkg1DZBHgqk0wUZiMRPhc34GqBterADPoOUr0KPPRcFvBE2bpZnXRdWo7AS/UaY9oWoyCTIOCaR3hkQUN5VmgLtYUW7eicvhvQ5/O6TyCmSeJiMnRJ0jJniSnLNZNPUX7XjEBHO4nT8Yz1GpaE53LJTPQrkat7eZ3Yr/5hZ5rarF4xhNSvZBdiNfAO9jNpB8yLDp2RNqX2FrNepcFYbSxNRWsYskKJKUvHdzFXy2degonVl1WP+lRZrYOvUF47PkUqS/ZQHal/6VMgrzbRkdUcTDRYfrc0CpmoyBx4XlqGmIXXq/Df/K7r1MJ0r+7RoWes9MQ4eIiB8F3qn2YVtvLAPytIYVYbsfKZo/ka3sI7leOOI0sqh3oSP60ime+ql2y510661jmtjfRXkUCfbbEL2/aLjlNrpLW2RjIZP91mczy0fqDvwROPP4GTTznZdDB1dn0alVcdT5+UpEwX03lJVLzHqN/q7OzAkrS1wEmdWAzB6uCy6Vv3auDou7HFdnRkdf4wpWFJxBq0silHohEDiEaqNSKg1VnbqDXIS8j4tjMNxWaXHVjmFV0XUGiQaIDJ9q50tTJSg13vE+k+vTfb+aXia1CkU/y9jv1dz+oQGORRWtZgjvBdDY2Nv2hAZp6AACawkhSdBQ4xIU30hsMRDnSrTlRfa6JsHkXK82+T6tLNZwTclnaWpdWfFfCp3FqQpnwpr8qnmK7MPZKUlU9JyEovFksY9zwrdpKXGVvHiloD6Um2qCG+lpQFGgGtfuur5ZWlPOmQfz8z8qtyqG7U9/LJ2NV+KoeS0nP6bVUdP9kGEjakdSmtLPiJxCDNhLWYCN+hdhKTUf2IxJDEPNQvjbDSwVBURzpvrplzuofp8l1W3zBFMH3OWodhM/kzfYDjILujmZi/2t76Li3EYgAaN9nxoj4upqFnVV6VT2Mmy3h0TunJnCmGqr5fQGYuU5nYgvKm9EpKSkx55Yln1fdvkeqnoyzmu+qCn/rKR7P1JzLfOn5nz3e+3nGH9dHRfuar+fZ/l4S3pN3Ypz8zJ9ZCa62neDJ6ucPmuml9QF+d7Yfvf8Crr71qJHTZ4cPhkFmlqx2rtB2hYqx0NvfoU4c6ogaWfPuNut8xEHRPdgBpwGoQCKwtaVeSDTu9Oj4Poz4zD1YsFEljlpQs0sAUSXrWwBRgyY5rpSFJzHIp1e+SklJTUzIriWlkbbYWyQzE7/wt5qOVthrw8vzhh6ngXzq5+c/6LjIDoOPQgJQZQJqEgKSpsQn1BHzNc5iBzvzJlKX3yvauhJVHKzkyGJZPaQgQjE197U27TqQ8qYhZjyvV0eqUHYjKn6RLAxYEFTEImWoUd0n5Vd3a2Q5qP7V1tv30vMBHZf6rSO/XO+XuK+1I3krZ86uT8iOTSllpqREs1AejCl7HYup+I0Ak4qZ91Cez5ciS6qG4sJACTa7pJ2Isul/zEqopAav6guY25NWlfta5Lqyjkzasz462Nd87mI3RaMUQeI/yKVI/UTnVTsq3+orGlrQsFVXn9Zw5OsaBPjtPRKuMOqwxZc2haV8FCV4Cd40F5UPl19gqKy9HZWWFWXEu05W0DDHwVdqK5kcopPGcMZPKBGYYi0JRS1izmFa2f5vPjj5sXbPyIQGRuVIOTT7XTCqDassqS7ZM1jOaI7MsCqvIqlvzraMOsscq0u+Or1Yyv0m6V3NK1g8+8FvZ/QtovUE/FovcSUnhgvWZyBWZRmODSYKx7PlWp1wF6tbg0WA0nZb3ZCcU1bnkY69PLf/WwJVnjTb71gCWJKxOLWlSh36b72QmClyle+IyHSSZppGiLOahhhUzyZptsvnJMhvDYNQBODDkfWNjh1FeVRarYxLEyGjUQfXbmBcIjtJENKlneSAFzDUBnphSVhvJdu7sAJPUVVhYZKQqtYYmaOXVEyFzbFNkQjIvC9zT5lODKRiwmKcGg4BE6Sot1ZHqTUOEJ1brwOqUVqfW+9dG5h5+SjJXefRbdbqmtFQWDWABgMBSgCKziTyOlN9sGbP3Z9PofE6goMni1dNfX1Ip1I+kmamPKG+yz3embD7U5mJIqhcTjK+8wvQl9TPly5io1BcJogJTncs+25n0vIBPz3Wem9Kd+qZndE6HzGACQCWjfqa7ViX567TVR/VsVruV+VL1bm0ORK2U541GoIP3iyGE5PHFdjMamhlLlseWAXteN666TFe/pX2ozyc0Rs3YssaLtDD1cSt4oLQj6z7lPztmlWaWlMfskTUhqW8qf3Z5XnHcWJqppZ3K/GsEBQlaPLKmXWkoOmfKyE9N+uu8l0xE4yWrjRhrAPu/+p/GgZ6XoGnmXfge1VUu+7EcP1asWGGcJbJ9Vg4Vekb3qR30Xe9Q6AntsyyVUX/WP7VHtk2y/dRqM4uynyKdz14TY+Ev1pG6QrbtLdL3jq+dyLTgGs6vC6036EfjoadcDvfxG2KFXLYjZL/rtR0/f7mWrQzz22Qre/wWqYo6JCJVqOnA1ndLolGa1rmsbdaSiDS5SIag7xwUFmOxGEn2mtW5LUakDq8BL+YjMJDGEomE+VzEaApiMDIf6ZrusQaNJXkp1r6AQu8y0p+YjQCInUq5E8ioIysfuq53iYHouvIvQGRGTGctKi5hR3ejvr7edFK5fwqwtACuPWAtaPIYm6+LmkbA1EOWVN9KQxtcrN6m2ftUjxooMm9pIMibSCajbPtYA1xeRNqRrGOwiiHxrMotwFeZrTbOkq6u+q32MqdIepfmbaRNdM6rdcuagXVdSM9pvYQ8qpSuyq28Zuc7ssmK8YuZq98I3CQEiGnLm0p1obJogl91nM1fti7WlrfO93WmX8rH8wLv/Lx8vstp+pneofdm6Zd7+WkAvgOQLJAiKLE86h8GqJlHHdKkxeDUL7P9x0pDta++RuGG96vMAkXVh8qYFcas/rlKk9Y5tbPmz7IODnqfrnUuowBUn2a88JrGmaWRW84UEup0TWNA11SXylNWU9G1LJkxq+fZDgJqI3h1HCKLiVgCk9I2DJCMxPRr82nNlUjQMhqDOS+BKWP2wdC79Lzuk6CmelDtiJlI88rjOXkHGo81MhTVtw5pU4YZkfkoLpIliFlaibQ11ZOZ3BeDMtfFeMh0HOx3WSbUcU593TgHUJC0ymHhH/8z7fRHQnGvTusN+pFY8B2307vP+kr6qiB2c9PpLDBXX7Y4oPU9+y1LGlQWQJvesfYsGjIV1kHW106/s9+NypX9bp3Xc+Yw59cu+Vp5WPWp7FrSUUcHXe1QvtVoGiRGOpTmQSCX95JASOBs5gQ4CMw1SsU6p2uaX5C0rs5uMZoODYaHNAsNFJ2XNC9zivKhzizA5UNmcxh1WNWDtAWzeKyj2Oq8UsXF3BS5UZ1fN1pagjWgioqKUFZWSikxZMqh/IgEitIqNLeizq+q0G99qv00JyLmp++d20MgIFOH+c5r2esaiDLraHB0vl+kAa82cXCApcgwOz+3NuIdJo8y42XvkqeTGJaYk4CLiaC5pZUf2XaywN5M3HIwGuDkMz4OcJn5pCXovjWRzA/Kj0CsM2XzqbrsDGY8aUyAlvZkmTZM/ZP0DrneysSlIkp6Vhr6rrIIoCq7VJrrSlOgmdVus0KG+c6yZoFZfaCkpNi0uRwOWlvbzHNZ5qX3i7Grf+l+vY+nzXWjaXeAv8hc46dpS2Wqg7LfpQ1IOlYrGCCkRG/WPrCNdZi7+J/VjtlPS3vKmmuVloBa3zUPltXAlTdTZlNuiykpH9bvbHl0XxYvVH+rGFP2ncpb57yLfnVdn6aUFunezverrVadY/vqs+OyxYA7NLCOQ0BvGAJBXwzYgD1x0GgtPMx9bFcxAvVP9QnL8cKOIUMH4zCzy5qVvz9CAv1kMrqbw+H5c6DPQTGOhdl+fUBflTF37ny0sdOpE6qRZA93e6xJRnVecUrttCP7oRpMUrNsgOUVpVYz/MGC/2FS8qwFvaZTO6+RVu84v/rNrxYDsc7/cvyuLVKkjq4JP6sjq9NaGoe0C2vOQwNKkqpZmcvMRqJhA/jaMEamJDEWDfDm5hZUV6+gNtBkBrAkmi5dqshU2owkqHAYAouO13LwWYPV2N3ZFmIoSssyw3VI7bxPk3liCGI28pJRtakzq1Nr/kLPC+CVN1Nq/tbuThqoKpOkHYFvtuNboNdR+YbUzXMMU5HqrbO1tXUmPQ0OSX7qHyb9TvVuQIOAqoGjNDV5r7bMDhjlSXeLyYqx6n69U2XTHXpG52Quk8alWDBZbU2UBRCVVUxULpYyJ0hbUn1n8690VC7Vj861sb6NxNkxuF0c9GLcyrulgVp51G+9K2u3ljeNmIrSUDEFaNZEar6R5qV9qSyqU7WTtATVjdIxY4l5U11IclV9tbS0oK2t3aSpMsi2r5pWWaz2s5m2VlmyZe5M2XoUWW1mfZp6I+AqHWktBvzZxqoNq32seun8vKhz22W/WrfoP57gSbEZ/f/LDSTlOasJiGEIeHXZnGeTCvxVRtPfWD+6z9xr+g0/WW59F8NQOXVY/cliGtl86hkmadLVuc6HyHyaF1u/O5OuZQVCUxaThrmi//6DVBed05XgtN/+++HNsWPNOLTSWTdSWmI20Wh8ZzL7LztOr5FW1epqxAr5hqrH6D8L+qoXp8ONs885B8+98AIqyspMh1MFyGanQiZjYeSwozqdPjg95IZ8JhZKoG+/AXj0sQdRXFJkOvf/BVKjmQGhfxn+Z0DA6tg6qfrSd+NVZM7ogvVNn0YVZodTZ1HnkeSnupO0J8kvRFAT82gnAMgUlZ0g12GZAnKMzVOT1UzNuMfKlptNVxqBzF7SIOrqag34aDJeC6kswMiaxuLMowVeIg1CkSR7uWgKUCUdKW96q8BDwCzJx5/vJ+gWoWtVldF+VixfYVYxS8qtr6s39aO1GjEzucr64HMC4ILCQmOOqieTMOYolWdV1Zh7pVKrHgwTZR61v8GKFSuZZwvopEUVU9NRPgIsj1xklU9pPxJYBJDNTc3mXuVDUrLAVOeVB6MB8X0quxiD6l3aQoAM2WhcJOVDh0hpCCRNyI1Og5t3mPr+pT90kPWcVSidb6e2qPoXoxaj0QS6GEwWmA14kbLaoe4TqWzKq5iw2kCrzuWFpF6lfJq3qG75avUxA/CGeUkoyIbKtoBW9+h6ltHoOeWjM5BKmMtqRtmy6zMLyibtjjxny6vr2XuUf/WhrAaSvSbhQW2oJ/RbAK45CcssZN0nrU2WBn41aUkTUjrqA1ZaVh7Na3UPv+s+1X9W29ChBMS4Raoz8w6eFwPJ3mMdFoNRgkpS55S+SJ/Z72sjCWOHHnoonnrqKeb1j0UatfoL0slEZnuv1zu+4/QayarlNdD6gr5yoI7yyp334os334U2wwhH44gQHAIsnBb3aOecMCsqGqdka7YkTKKNGNG7d198+OG76N6zOxvpz9m3/i9RdrBkPw2Qmu8aaFaHtDoFDwIih7G5ZlH2Ux0s+z1LgiB1euuXpBh1agPwZC5iHFmpSef0KQDRO2VyULwl+eBLKtZ5dWrrM0wpvtYwJg1WaRocegY4NCgFIjJ7zV+wwAwygY3udRFIpelIw1Hf0n3yKtFzKltzU6PJqgAuu6DJrAug6qwJY59fPu9u442l+ZBx474mwwoY4P5lopcJSBXXdpoDBw4w0ntNTY2ZC1IQPgGomGTWHVceV1LNBe7KgxhU1j1STKKhocGqO9aJ8iSg13Ut2hKpHowZS1XPe8TIxDCsOR7LW2tNlAUtlS/LVESrA0X2t+pKdSbQV4pyBZYZT/3B0lAoiLGfKI692ll1bvWZXCPFlxSXmmvaZU79SaTrq78ve06Hvmt+ROUxQgL7h9pbR/YeaUNi2po8Vd9S+yd0D8tuPI463tWZjPbG1yrPCl1iMRj1c/VX9SQrD2prL4WB7PqS7HuzlGVk+lR9r26uE+l+9Q+Vw5TNOtlxzQJ1vV+Ar7UO0uhkqRBpfMg0K+cMCTv6rXdk60B9TlqJ+c3zcs0+7rhj8cADDzLPf8xrUmUgs2qLZ5I7+F3+nztOr5HW3KNIzMh6gr4OVtK3k5FZvAwpDgJxbdOwLGiMkkqIHV7eNbFwAtGGesR4/atIKz5rWI4Xx76J3r16bAT9/8+kjt6ZrN9kHPrUP36aY41dybr319QxYMhMsp1fkpUAh0PItLfYks4vX7EcrdQ4BJSSzsU0li5damkWlNY0oGTS8BNoBUY//fSTkfRlutHzZhEf05VU2K9fP2qOxSb96upq8/y8efOMBmTs6fxTzjTAu3WtMh48mkDVpLnSlsQoM5bMjzJbaXJP7y0pLTGuiNpcXyCUnSMRCegE6vJSKSsvZdpaoyBN18F7cg0QyKtEg1/agcWY/MYeXE0tREBlgKYTUJn6EhAxDTE81ZscCzq3k2Hyqnf+kwYkDUeHSGWXO7C0Or1TK4VVTjE1Sf1KW4fSM2ZWaujSdsRkli1bhhYy3Ky78+okZqjnVAcCXNmrdWtbW8C0nSibz875FdMRCfCJo+YZSd26J1t2fbfs43ZLYmfdWO+T2UpaiwWiKnPnZ9SoYgTmf35Y6VgTrNJCxFgNILNeO+cpS3qnn8KCyaOVrKFf6onfpQVoFbb6ke6zhC4YwaeJjF9l75yyZQIis+C7s4xGjEyOIQcedCDOO/f8Pwz6yifTXBFORnYucBfM7zi9RvrPUnYQK2G9JX1Ty199DyyvUctap21syEAYqaUrkcPKMDsxseFymttgz/Ph6cUz8XTtIrzwxlvo0a2rkSg30v8+Wn2AZX/rU2NLvyS9iAFotBl1W/2pY7BpkEpyMpoLn5HKLpOMgFLAntVuJF3KtNSjR3czyGWSWbxosTGBLV682NjeCyh1y89c6TY1NfGavLMszUWgrKB2Ag6layR9YyqSpG4NWOWltoYSO9+ZBT4NQpk6BCrl5eUoLSs1pjWZrQSK2fsk3Wmf2YL8QlR16WKAWPMuOsSYVAcCEZHALa8gn2XpaQBSwCcznPIsLcLUEwFF0r+0CQG9censYEQCxprqGiPhyxVZphVT2SSVTYAukhZSUVmOPH+eYWRiXnW19UZzE8MVo7E0KGsSUqCpplF5VceqbwGhzstc2MpjTYwiK8WrLixPGMsDRnlR+2RJ5zTxrEJozkb9QOdUH1b9WPt2CGRVVzrEWFUnMsOp3Hq/tC8tOlOejRmU5bLMm1b9dib1BZmdFApGjEVMMdv/rHQ0t+M2YK96zprPVEqtz9C8V0tri+mja0pffUhlkklOD+m3AiYedPBBOProY/4w6Ks+WJ2z2T93pTBQ3XF6jfSfLdFBGwT0Wfj05+OBmjr12A6Apxq3aDnSdY2m42gjEmnKHH1wFpbg7knj8HU6hOfHvoXi8hIzaDbS/2VS51jVTQWUnT+zpN8Wk+h83npWg1XeOiLdp0GoT+vezgMyzcGWdbnVxHrCeCYpHWkjOq/rAhOBoUBL5+Qeu3LlCjIKeVtZa0VcboVK8Brgi0atmEky9yxbvozvtxkpPWvC0LvEMKS1CGAbGxtMupo/MeVifgUqAqsySt6+PD8a6hvMewT+muAVaKj8ZaVlZtN9MQxp1aa8LKauCeDqyUxUH6auVAcsiwBSpN9iTpJYdV3Ap0NzJdICBMyqC4GdtAM5CUirqiYj0bNiNHpWDE/zPiqD8iBNSaS0ZAYR0KnuNf6lhUmTU9mVF7VIiMCudQYqs+pJ3lRicMq/8pXNe2cyDIZMSe0kbU3CgMxmsi6YCW7WndpMpkQxlDYyW5mIrDr4dVqdSVqBZb6xDt0rkO/du9cvJjq1nw5dF4MxIVPYjkpWJh/R6m9Q2YyrNpmJ8RSj4KC+duppp+Coo/446MsZhu+f2J4b2L0op8ji3muhNZY2k2kpTKXyvmV+h6jh/hSpp7HS0598iwzVyRxWnmoh09iC5Io6aB9XbbahFWwC/UxTKxxFJbjxhy8wN53Ao2NfR16PSjbcRkl/I/1FZHo//yMYZWl1EDASNH+aAZz9QjL2XH6abSP5p2c06HmFn5ZdWSQNJQueAgap+kbS5/1ZsDBaC8FJazqkZcj0IqCR2Ub2DknkkuQkbcpbR/MnYjTZdQgGOJiGGFKaoBMjI5CkKe3HmmuxzCGaDxGgmvs73ispWyApsNQ79C4L3Fh25lMMR0EFedloRPJj18S1GIAFiEnDnAT2st0LkMW4VAatQVFdaKN1gbKYi0I3KEy5cEXvk2efJqRVu6pHgaHmSJSOVvcqJIlMcCp7fUODKZOpWWZQ71e+s2CsupX7q+rEkvZXrRLX9SzT0T1ifMYcx/ZVfpVGVhjQfaLOnzqv9MwaFh4y6ymPxmmC71VdKm9qM70jm5Yya2k5Vr/SM5pnEIPLps8feonxrjvn3H/gwAMO/hOg71EZXuN7D+N7OhJeM5n6W50aG0PdCgudX1EF7PunQZ8FyYmTM4/7ARk2rLx00gFWyFxr28SUmAILqo6lCk/UNcBWVIxrvv4ADewYD77yPLwlBSZ2+0b6r6Hs4DGddSP9YcrWW8cY7vjeqS751abBzq+/DPgOkmRq/lT/v5po70zZZ6xPpfELe9F/PC1mIQaiDKg9Be4CeY1jmbqya0c096FPaSYCPaOhSFPRdU226xpBSKCmSWoBm+7XArwIQV7Xs+7DmuCVFC6pX2QxSouZ6LvS0ISl4vdUVVUZ6d1yd80YxqU8CgwljcuDSiYVMYauXbuafC9butQwI5mytN5F8Z0UKkNzJEsWLzFMQxK8mI+A04QEoTYiCV/5UB4FwgJ5MQqZ+FRzmgBX+lqPYuz8Tpcpp/Ij0nNqD5XDAnsXf1tgbdU9K5z/xDgVQVjpZN1n10Z6zoq4ak326neW9O5LLrsEe+6xZwforz2d1akD9F9iPR7ZcWqttMZU2bgDWQmfsXxd1WH+DKkR2+qb8OoNt6GxphZpqnAZudO1Ua1iA2jWXeKDBw5EWcDGcCsyuS58Xb0EI/fZCw8+9CAbQvdZdr+N9NeTBmDWHryR/juQAGHtA98CFwFQ598WWV+t34aRZA/9mYudzVqrkwVqYhpGC+Ehs4Xs4EZjoOYgyV1ahBiBGIBMTHLxlWeVmIgkXgF7INAOxdrSwjeZbGTCELgpHcOEdEjz4PH/2rsKACuqtv3cvne76G4FRBSkVGzUDwUVuwsbu1uxW6xPFDBQBESwUBGDsGmVlm62d+/d2/d/n3fuwAIL7C746a/zLMPMnTxz5pznjfOec4w4/Ji+NTV+EjUJOC4CwxgF1HDNkbwpQBj5ww53prVCq4oht2zH0IgmeU2uqZlTkOiwEg4X8sViYNrJUQwBZhr4vtTk2c+FQoxCg7+ZufTf81lGdJCRP0amb83fMnk3vjfzN7nbONf8OEmYz8nMSNffdJPRWjHcgEHcd/99OOywwyRvauZWT5L+e/JOZyV37RTJ5G2LcNjfBTbHF5LBuabUqynYkPPHwiUYcPx/sHL9esQ5H6q8v+G1E+lrC0MMTPlN/54QO309MbsUoAguufQiPPf006r9sOBZ+N+AeW2Sg4V/OiqT0Y7f2ygCLAvGmhvGWVv3cWVYKJUFiHFfVluWJ5K4ITyMbQoQrtkWoQJDrApaAhQQhpAwyNP8zWNqjYjCyFBfNqSrxSFCRa0P0fLZSY3EzajAoJxnuq80KZJIEq1RrqmVs+1AX0cUHGrwor3LH9PISCdaLDyfgsLoaxHZ0ubAtKtFIgKBAob3p+uG++g2o+Wj4aT804cY0WD02VNccB/vzfvWr1cP7OHOCDD2kKcVQ+H30MMPonu37kL6NRv+Zi+QfuAweaVPRUqm8kVrAzbQ/P77AvTre4K8kJhPbi+nahV6F8kdEXOMhUXMMyREossRBwd9EtPCXx7E1ZdfikefekILBzPJggUL/39QWWkwt7esjR+6YZIj/3ZteZBfTYvDaAdhQzW1Y1NDNteM4mFDKgUGXccUAPThM4qIwmTd2nUoKCxQgUFXFYUH3Vh0a/Fc06rh2ozDNziIaTWFR9Jfz72ypvVh7GejuWwLt3HN/QytraxMcaFAYRgshQUXCjVzXKhhw15H165d//ekH4z4+ws7j5eXs9WWdBmbPGfuXBzfty9CgTBSRKOvcMbhk5dpX7c+ikIVWO4vlQR49XtzOj9Oku33V+D6a67Ew488gmiMGWGRvgUL/yooxxpES5AoTVQmzy2Lnmcu24P3oZ5NAod28qN1YbZzGNYGxzCiq2lrJ0JtoA2IxeGnFWJMZWq6rYw12zloZfD8gJI2rReu2bhtWjfU8umi3mrlcFtSQ6GiaaP1kRy+RN5l2rSpQvpdakn6USF9V+1IPxoNnSVS8l36tmoLhhDNnDEDx/U9TswuMZdsHNclgIsOOhQ3nnYu1hcX4qZhz2PWxo1wMRpATAtGQvjFVBt07dV45KGH5Xwj/teCBQsWqoJJnArhD+HNHUAyNdfGYjiZefLWdZVUaNxf/imJk7CFrEneBrlz2xg40bQ0VBCIQstwXwoSCgTuC4eNdg+O/kp3FLfZ74GhnRQwXHjPF198Aa1at1ShVBOQ9IOhwCifN7V2DbnyghdJ5gyvadhQZZD0p3/3Hfr3O1E/i81lQ6aYTe/ccA96dthftftH33sbj384Fq40H1x0kZH0JaMuGXgpnnrqSclQavrG/SxYsGDhf4okO24rECg0zLWxbQgVunTM83btqqIUMUYnSLqS6K5SSyGCjEyjo1dNPRxJ0n9TSP/C5K6dYnep2wPYEBTpxVh9OxxiXNlRlohh6pyZ2FRShCVrVmH2kj8Qc3jgjEtmJRyI2hyaIIZ0skWb97BgwYKFvwSkIFlIwFsXumdMd43RvkCypmuHLhljqZAlkFxXtXBIawbIcEA6RhB5kZmVjrw6uRo6WlPCN8C02YxecLvBn0j6UP9XWLT3uN0FR9yDmD0NL3/9JS56+lGcP+QJfLt0vraex2xOEQrs7SfnCs+zccPiewsWLPz/xa4JbIsQodso6TKiIKgV3ys4eJ3dGN1vN/hTSb+ovBTlkQAqwn5UhAKIh6IoFMn41R+L8eu6DYg4GLfDeH2VU/Kf0ctRO1VYrG/BggULuwW9SuxhbLcnNiV37RJVkr5tN914qwOSeH2PFye0aY8+TVqiR6NGaF8/D+1yctEuuw6a+jKQ7XAhXVR7B4dHTYRgj0rqYzbYxcSxKN+CBQsWqgPtZ5CIxezGVHe7QZXcKje4Voj/efqfag32kJu3EMGf55DHEWaLNxss1AcmSyyCCHvprd6A8o3rQZr/zeXEk5Mn4rwrLsUTjz8u5o4VsmnBggULuwIbku12RzhuT3Tz2D27HEufqFLTF6JtmtysPYSr7ULuqdTmvT7kpaWjcXYOWtapi3ai9Xdo0RL7ZeSiZ3Z9HNWgOY6r0wT7p2TCwwZceQmbLZ68kQULFixY2CkM1T3qtrmX69ZusDOfvjEwxB4hgQR7uMWNYUN1GFlt5ZYlHEKEPeDKyxEMB2SJIlhegWLR+MPxiE5wYEwlZDl5LFiwYKGaMMZx3g12IH3R8oVp45mqqu8R5DbRmGrtVYK7GaVDiHZvk+cF49qsq+NMG3xfszQY8bI1hzYi7/H7WrBgwcLfH1Vp+s5oLJbHbst7BiFR0e6rBMk5IfcPBg1yF9LnBCshh03H5+F401s7OlQHnPia41i4wOEfuHCYVA52xNl4GALK8TCqAo953d7kNZyNx6WdI7ifI/SZ42pYsGDBwj8BVZG+Ix6L5eyVBlRq+lWBJBoT0g+zq7Fsx+Owpacinpup+rbX4zP2V1P7djrdWLJ4CQY/+CAmTZqE6dOnY9rUaVgwfyFWrTLmWeXd2GtNh0tNghNBcBKH3377HQsXLpJ7LMWK5SuxYf1GHXPb6F4d1mRo3wEBBYAhWHyybCssVLjsTEBYgsOCBQt/A+zARImNG9NCmWm/CiE2Z4eBWkMIMPHldCTWbiArJ3cmIQQYl/1xIdeEzY74xgJ4MtIwtGgV7vn0Qzz5/HO4fOBl2nttdyDJul0ePPboY7j/gQd0Zh6mmxo6x4XncKnpaRlo0KA+2rffF+eedx7atWurHSHKy/y4/vrrVUi4RHAwN5ghHD+b15oTa3Ms7kcffQT7yvUcB3zZsmUoLSnT0fJ4DnvRcYzvnJxsnUrNlKXRGGfAN+YT5Yh/7M1nTDSxcwHAiSFo5XDco10JXk6PZzNltpxnztBkwYKFfxfIdYKAy+lpLHxYpDt3gR01/bp1HXa7M3OPCUTIUpg1+aMShKzimwsRX7cxuUPAUefkeSE+U16AM9TUBGwcJhHThUPyrV+/Pny+FO0RzKFUf/11Hj766CMh7sdw0YUXYZFo9U6HWyeFWLFiBVavXoPikmKdyzO/IB9r5ZolS5Zi0aJF2LBhgxK9jpttc2LatOk4/bQzcdZZZ2HAgAE4+eSTcOKJJ+KEE07A2Wefg9tvvwMjhg/DuHFjUZBfKALBhU0bN+GZZ57F3Llz1XW0M3BqugXz52PmzNnyyxjbY3vweloZ4WBE50ktyOdE3hVqZXB/sgBsA+4zrBPDMlG3V9KNxWNcdmqhWLBg4W8PUXTjHFK6OtihpgvZZ0Vj0TWJRCyVWm6twLvST//FVCSE4IVdjP1CyvHicsT/WIEEZ86i9ivPSIim72pQD08t+xXPfPslXhPSPP3U06ql6ZPsODPPOeecgy++mIQ777wDF198sRI4XTTGHKFhnVbtxZdewsKFC3HllVfi+eefl2TZcd111+Ptt9/GC0OGoEmTJoZDSQiQ8wFkZWWq5p6ekW7M8C9aOJ9x9jnnqiDgTPgcJpXtExy5j4MnkTtJpg0bNsDrr7+GAw7ooiPnXXvtdbj88st0m4MtbS9Uec369Rtw9plnieApxHvvvYNOnfaXPDCGWOV9adFs2rQJH3wwXoTKBygoKFDXUnZ2Ftq0aY3+/U/CIYceKvdyJC0Kg/A5qt+6teslrTEle15D1xajpDibEAUlrZGEHOdE3eZ1nIKOydSGbn5PPaJlZLdWBYUI84RlQb/xbs63YMFC7UAOjEajm7yelLZS73bL/Dsj/dVC+mm1J325rZBH4vMpSBRKGpT0GZ+TQGyxEH6x7HNRI5V9JJniMtjq5uH+n7/FmwvmYsSbb6LfCSdWi/RJloVCkqeKkPj551/w1FNP4eqrr5YnCRFveT1jPXToq0q+zZs3x/jxH2DffdvjmkFXY+Tb72Ly5Eno2vUgOct8Z85yE9/iNqHLiGS5cOFinHhCP7VGnnzycREKGUKmUYNIJfONOX9jSEvPkOc01f1XX3WNPPs13HfvPbjv/gcQjuw4FRo1cLYt0GLYJBr86NHviQXRT/IgoORJgfPjDz/innvuwfff/6BDuVIg8ZmcBIJT1nFO0Ysvvgg33HgD0uUY85sTaN91192YJMKKhE+CTxUryOVx61yl9erVFeOujlhHDdC37/Fo2aoVWV7dSxx73OFyqOuL09AZ77fVMuD9I9GwkPpWQucxMTN1ACoe43VMO2/Kwal0xiELFizsNbBex6KR353Oku52ewN/cvdOsaMvYC8hERNKUDJIEq9D1kIiwk7yVJOMDdAtExViDZQHVAPlJMTVBclHx6cOBJRwqZ2SYKjhczS7kBCsSbLHHHMMmrdojrVr12LeXHZcS4ATJvAaWgP8bYySJ9eJwCHxkajMtg0KEWMShgAyMzPQs9fBOFQ068MOOwI9ex6Mbt166AQI3bp1F4HSTgmfvY/pZnLKh2kmwkbJcidaL60Gat8ul1NJ04DRZvHN19/ikksuwddff6Oz7lwjgm30e+9h7NgxGD5iuAi6q/Sahx56WCyXkSIMhaglL9etW4fPJ36mbiq6sn777Tf8/MsvmDZtGj7//HO8+eZbIryexk033YxXX31dSNqleXLLzbfi2GOPx8n9B+DMM87CwIEDccMNN+Kee+/Fs88+i3feeQdTp07V6evMyCh933AUn376idzvJr3uggsukvOfw+LFS/TdWUAtWLCw90Cl0G53FQD1dhIuuS3+HNKnpi/arkboEKL9Jcr8iK1Yi4SQoJK+yXskQM6fKTuC9oQQlUsbX/XQlpN2Dr4wCZuaL8k7PZ39yowIG5IQQzYpDDZv3oSPP/5Eo3U4oBsba6mRR4WkSI481yBYki793gZpUnOV3Ulwxn2/tiHwfGr4nP6RAmLrYgytyjSR3OnaYHZwYmVOwrxz2FS46BvLBaGQ4Z5hehhZdNuttypxtm7dCs8//xyefuZpHHf8cTjyqCNx5pln4umnn8EjjzyiVgxdTwTv17RJExzY5UAl2yOOOAKnnHIKTjjxBFmfjAEDTtE2iZNO6o/rrrsW55xrzL/g9wcwZ85czPv1V8yaNRtfffWVWB5jRCi8iqeefEoth8svv0KWy7Fg/iK1BJgfdKFdc/U1OP+8C/DKK/8Vy+tnjaIa/OBgtVruvPMuEULr9dzdf1kLFixUBwzoEIWqQJa/kvRlYbgmNWQheO2Zu3o94qLJG1r+FhaVyi/bwTDiQr4h2eSckpw4eKtU2A0oM0RomNrz/PkL8MWkzzFy5LuqYd537/24STTUU04ZoK4RaryHC/lRQ4+JNUKCJTkuWLAA8+bNxZy5c/C7aMOLFi3GhvUbDIIXIcAJjwnOwUkBk5KSqmTHid3ZJ8BoJGUYJ5cUERhGtA4JLiMjQ5/BsYQIarw7Qog+aEzqTG2brheC83hSs541a5a6b5588kl1ZXE6OVokpkXD9olzzz0XEyZ8gAsvukBnHeM5DgcnZIC6gh5++CG8++5IyZu3MHz4cLz++usYNmyYaPtv4plnnsGBBx6AaDwiVkwWmjVrKu/twrWDrpFzXsNjjz0q+Xc3brvtNtHib8Ag2X/LzbfoLD/8CGxQvkNIfcQbbyA9Mw13332XCtmJEz/B80OeR8uWLfHCCy/ivHPPw6yZs+EWYWzBgoW9hUSR8EoVkTM7Ygf2EULb3263/RRPxDw7c0PsFqLVJgqLNWRTWAxxavlLVkq6DJLd4jeXbZK9c3Mhin0eXP7951jiBD4Y9z46duggsiAoCayKILeCmvCKFatw+umnKVHTZ02XDDVtukvMTl4h+c3Z5/uLVnvnHbejbdt2GvVCbXXs2LFCdJmSbGOiYi7U8lNFM8/JzcFhhx0mmvAgZGfnYdSoUdoQ3KRJY/znP/9RN49LSJ8dyurUrYsG9RvI0xJChq1Qp04d9W8/8MD9ePCBwXj+hedUEyZJbw8Ki6+//grnnHOuCozRo0ejV6+D8eWXX+KCCy5AcXGxku4dd9yRDOeMixXCdzPej1lLS8dhd4nhFNE84DswgogCb+XKlSoM2+/bQa0Tut70++q/hOYVt/juZaV+jU764fvvMWbsGBx77HF6TC0XLvLHp9IKMiaDcOCJJ57Ag6LRN23aRKyOp3DCCX1lP8/ife0oKizEW2+/qa6kW2+9RdtWaBFZsGBhz0DuED4YbLc77k3u2iV20PTt9ni2SIw9twDo2tGGYN6KjX5G9ScMmiIMEuHjokJ0FaGwasZeIW4e2x3hE7yny21o2wYpxZX4s7KylJDpKkpLT8WFF54vGu5IvPTSi2jdprU2MpIY/f5ytSxatmyBhg0bbtGw6bdft369Np5++eVk0fDLdT81fWrqa9auw/PPD8F99z0gQuROEQo3iBZ7vpBdPxEGfTH6vTHaiElkZWfrS3OuTON9dfcOYKMr/ensa9CgQQN9l08++Vgjdvbdd1+cetqpzDG9nm4rWirsBxCVhY3utBI4lhFzRRtb5a9CLIWysjL9zXV5uVgqYllJMoTgGbZpdCozBIgkU27OTmll8p4UGh6P0ZmNk9RHheA5lhIX5h1dWcx/zglKS4RWx6WXXip5cKIc5xyhHFfJaB/JyMrAVVdfjUlffo4zzjjdsEQsWLCwl2BbkdzYLXYg9xhsmUI21Rq4Z5ege4fMInqlPcUHu2jZ5ij9XCU3ZUMEgxBOzO1ASMiEnZ3cQtqqeFYLop3ajeSSvG64/gaMGDFcCf6RRx5WH395eTk6deqEvn376rg+JEeSG62B/PwCDXccPmIEPvzwQ43n5/Lxxx8L4X4i2vEXcmwY6jeop8/gvdiYu3+n/fDMM0/j0Ucfxe23344bb7wBV1xxuVgcp6r1cNRRRykRE5kZGUqgnCyZpL315bcFSZRuoHr16mljLUM4Z8yYqffp2bOHaNFNVUMvKyvXKKWBlw6UZ16Byy+7XJYrcNWV1+CqK67GM089i3I5xyb5UlhUpGlmW8S1g67DyScPwKWXDMQ9d9+DN994E9//8AOWL1uujeHME/7x/FK5nkNbrF61RhuAqf1zGku6i9xO+UbqzjKGy6BIZyMyr1+/fp22nzjFwvF46AJzqcDTKB/51rQ08urkbckbCxYs7BVUW1HfQecMhAIXuByON1gpqZXWCkIWidXrkfj2xy2/44EgYkuWG0MvmOwvyYxXhOEqKsf6Rrk4Y/RwuFs0xYQPPkBeXq5qk7sDG1w3btiAfv36Y+2atUrYXQ9i6KWBa68dpI2Kbdq0wdixo9G+QwfVSEnC69dtVBcNXRLvjR4tWj7NJMPCIIEZqaTrg9q0CCQxo+6//3488MADotFejP+++qoIHKcRhijX8Vqey96yFHaM3PF6UvCOCKBLRAOma+be++5Rgtw+b3nv4cNex5VXXYXzzjsXr746FIsXL1b/Pdf0qd90041yph3ffPsNTup/kpCzX97D1NKNhUKDbqz33x+LI444Ut1DF154oZI+rYjK35U9itneQEvnrDPPxN333C37fPjll19w1llni0DcrG0BFEK0ghjaaW7Xr18Pebl5OKDLARq2+tSTT2Lw4Ie0J3PHju3Ro3tPHNOnDzp37iwCLFPTRUtBLRVNqwULFvYGDPdOYqBY868nd+0SO0oHG/I0YmVPIISp7h2SIUEidTsZwrKDlkvN1SYkSUJivLmXmr7LtQMp7gx8VDwRU4KlW8cjRBZPRDkzvByN47KBl6F169ZKnK+99rqSNwmd70ifPrXaFi1aaNw9j9EKoM+cWrfZsWur8EmIRmz4oelOIoHSTRGJhNT9QbcH+wcYEyYbHbUIkh3P5XuxpX1n77Zi5Qp5XgT77LOvatTpSULm+ctF244KcfJdW7VqqVbLfvvtJ9tsO6ir5E3XFAnfeDe+v1gPwaC6a3j82GP74LjjjkPv3r3RvXs3tG3bRoUr843Cw0xvSUmxurdoOVE7Z9TQxE8nYvjwEdqredCga3HOOefhlAGnYt7cX9XSosXB9hK6v6ZOnY5nnn0WF110kQqct956WzvK0XVnEb4FC38tdmB3RyJBn361SXenEILaQvDUfP1ClsHwDk9UrTotBSE5n7Nq0bVDLby6z+d59G2TnHmthnvKpXwHknfH/Toq+TBkkT1ZF8xfoFE3hDmjfYP69YUo2XhrjtJpuC54DRtHeS8TjNwhUoRgOWyCmUymo/JiwLiOhE9N1+1J9kzeDvT9FxYWCFlO08bf3oceKveIo75o1XRL8fnfTf8OS5f+AbvNjgYNG2Doa//FxIkf48MPx+O9997FG2+MwIMP3q+aNkNSc3Ky9N7s90CBuk+7dnj7rbcw8p2Rcv4ojBkzBuPGjcOECRPw2WcTcevtt22JtyfhBwJ+EQh5ePPNNyTf3sfLr7wkmvyDGn8/cOClGubJcE/2PGbET3pGGl58YQiefuYpESqH6nuwjwAjeK6//gbtY/DLz79ovlqwYOGvww6kL+SXuWUgrz0BtWOSH107RSUaspmoYBhhFZpeSLRrIV9OqWgMYFb9cD4SIrXz0tISJS02ApuUS/KlBn7ppZfg4IMPxvp16/HGiDfECggJHdtRVFSomvUXk77EvffcgycefxIvvfSydjxiJM3q1atFU6b/X/IjmWw+iz/S09JVUKiE2Q0Y6UMtd+nSZXp95fejVs4G1R++/wE//zwDPXp0R6fOnTTdPI+aOTV4jgP08OCHRDgUweVwIy01TQi3Mdq0aYdevQ7B8cf/Ry2WsrJSZOdko1GjJnp/dvSi0MnKzkJmVgbSRMDm5uWI4KiPZs2baWc1po/nmcKKgo2WSlpaqlgTnXDMMX1w2eWXa5w9B54bMmSIhnq+/PLLaNqs6ZYJcjhcxVVXXamRR2PGvIcbb7pBhNZ+euyTTz7FVVdejV/n/SrPMoSuBQsW9g4MXqoeqiJ9I9RkjyDkwQ5XoiUnCgthW74KKCqAo7gYzjgbXm06xQufQh8vOzCxRy67Jnm9Rqeo6oIaNMfIOeqoI3G8ECRDLKnBm+DxnJwc3HPvPUp8n0/6AiWSDj6dmigjWtg79eGHH9HB0q699npcfPEl6NfvJBxx2JH4j5DpeLEQ3E7DnRMOGQ2WmfJM3mOrVl81GD65f+fOQsw9MXLkO3jm2WcQrAgmrQmf3MGGTz/9FHfdfbdaFYxjZzsAnxWNhYVwj8Ihhxwi7xHHRx9/jAsuOF8E0mT88ccyrFy5AmvWrNE+BmPGjNbOWWVlfnTv3l0EQiN5OiN96MqyqQUgElh/M82G9UE3FIdLoGvKbFg1rCbmG90+vDYWD8u+oKaH38vhtMMj34mykPch+M04iB2zg0KnZ89eePihh0QAvKdtEXXr1sWcuXPxwosvIhqJ6n0tWLCwdxCPs9dr9bBDzZPKPlK0z3P2KIaa2v2vCxGbNAVYvxl+SY6/pBhR0cbT6jeEz+eBUxiDTaUx2eeIJvBDpALnjxuJo888BSNEiyRx745QTVDD93MIB9GafSm+LURkgsYFtfXPP/tcfxx77LEadcIRNT8YN16Jk2Pul/vLwbBKXs+F0pNRNCRaRuMweuUSsRroo2bHJrosqpNPdBMx9PPqqwfpgG9HH3009tlnHzmSwJIlS/DNN9+q2+bW227GzTffImk0SJlg2wGFEiNuOHwE/ez02zMklVYRiZn+e/Z0LS4u0kHj3nlnpJBuT7l7HFO+mYL+J52EPn36aIipUzR6RtTQh0+iZtq0I5n88X3ZEe2NN97QaKDeh/XWzl50ZZl5QrfT9t+FFg8jdug6Y/8HWg6hCK0p9nD2alvNWWefrcKtffv2+PCjCdp4TuFiwYKF2oNKnHBCIpZInOlxesYkd+8Sfw7pC5GEvvgGiQ+/REi01td/nIp5q9eI5i8SSTTOVLcLdUTLHbBPZxyQmo5QeQkmB4tw+Scf4JSLL8B/X3pJ3RvVJX2CvmuqmWZD7fZQAmIsv0bVmHHqQnyinRKMKzeJbas2TD+8aLTym42oDiHmt95+Gx99+DHuuedOHHhgF2032B2YHJLfvHnzdHTP8eMnaAMySbd582Y4/LDDcMqAU3D44Ycr4VOrN2Gmm4KBvVw5PIIpEMz0Uisnkbdp2wY33HADLrjwfG3wpXXC0NWBAy/ThlzG/nOdlZmlfRcYzlq/Xn25rjXatWuHDh07IMWXhrfffkuvOfLIIzB06FDEJT0UCrliRaWlGcNcGJDny3MKC0tw5RVX4DMRqrRo2Lu3Y8eOyXOAjZs2aVipSfoc7K5FyxZC+lasvgULewK6h4X4QqKQ9vP50iYZe3eNvU/6vKPDidCYT+GY9TtCPjdmLpiPiCSuXLTE9xfMQLO0TFSU+3FYi3bo27g17IVFGFe6EVdP/gSX3XAdnnjsMSUEEs3/AluFBClWV1tA8jeFjykM2A5A90bl0SWrAzYSB0Tr5TAE7HDFhlIOY8AwSI7NQwFSlaAzhIYHa9auwYcTPsKUKVM0hl+jnXxeNGnaFAd17YojxRrptN9+6obh/AQkfQ7Kduddd6s1wAbdcNJfzzBTU3hQ+HC0zbfeelOI/mgdEpo9ZmlNUFBExQJgzH4zPuegg9CwUQMd/rlObh7OPOsMFImVdOqAUzFjxgzJFx9ayzv17XuCtjGsWLEcM2fNxOxZc3Qo6AGnnILXXh+q/SUorCxYsFB7UHEVhigOxyPHpbpTfzL27hqV6M2AVMS3hfTPrT3pyy1liX35A6K/zAKEEFJEm3YK4ZXnpOGNyR+hb6uOaJCRB38wAEdpOXyRGEZsXIGbv/kMdw9+ALffdnu13CZ/BUj8lK6GNl5zocRr2UBrNJaLVs8erkJ+VZH99qArxm5zamQNY/RDoaB+9IyMdKSmccYubKs98zsIwdN9xWEQiktKsHlzvpBvPkpLSlUQcHiH9Rs2aMz97bffpuGtdF3dfscdImjc6j4yh3BmI3J5Wam6iPgODPsc+uqryKtTB99Nn45BIijo4uFx5hPTy0Zhuo34m9bESy+/hEMO7iUCjuncofhZsGChBtD2z4RtQ0VF6dHp6bm/J3fvEtvUOiEem2h/7wsxnbJnpC+kOP4LhKb8iLhsb5aKH2YsfYM8TJ4yGUc2bYt96jdDghW/IiDk4MYzv/2CR3+agiGvvISLL7z4b0v6fwdQcHAxLRQNPaXWXoXcMMnXsGHMhSfSgjGuDYnlwjBPu8Omv9njd9HCxXodCZ99GPi8/Px8rF23TgVUo4aNdAC47NwsvbfhvpqLhx58SHv5sn2ElgTv0bhxY7EgjsRZZ5+JbmIp7MyisWDBQs3A+pWI25aHw+HDUlJSVid37xIGaySRSCz3xuNNP5MKfvgekb5Y7dFh7wLzl2JNNIxhP0/HhmAFoqleFJWUIdNpR5bTjQEHdEPvDp0QFe3zrimfYvjiBXj33XdxQt8TLNL/E6ECYMuXl1+yTRI2iZgEzzYC3ad/xulsbJb/eYqAPWzZz2Gri4YFsKy0TBun2Tua4+74PD60adsWrcSCcIsFwE5vFixY2DtgFKAoVz/b7Y6DRcGrVgTPlqpPJBKFmfF4xhd2u617rSunEAZCUYRffRvxpSsR9jhRUhFSv3C8cR0EispRsnE9SsvL0LZNW7Rt2RrBFatw5ZcfYOL6dfhowngccsihfxrpk7jU/aBBoyYMzdf0c1u+5m1hkL78rxtmkTFFwbYwGscZcmsKB81ZbTxn3prWiQULFvYcSdL/3uFwHpzctVtsrZkCv9/tkwqaauh2tQc1xFgkBrfNhaWb8pEvpN+yWUvs06Ej9mvSFEc03wd9Ox6EFuk5iISCqIglUBGM6exSnLPVIJS9BxKN0dPWpz1/Fy1agm8++xwfvfEOvpo8GdN//BFz5v2G1atFOw2GNCMZMUON14JJ7fL/NoRdNXlTYFJhoNDmVI9ca6O8lAmL8C1Y+FNQo4q1zckVFRUtnE7713aHvXlNenhtAxKlP4TIkNfhLSzBczN/wo9rVuKA1q3gy8mCJxBCFlwoLypAt06d0LFVO2xatgLnT3gHyzx2fD5xItq2ay1Esecx3IY/2633mjtvDmZ89x3m/vQ9ClesgbsggERENPt0L8JCSIx2iaV64aybgwMO6qZz1bZv30HHAmLHpD0VhBYsWLCwt5HU9H8QTb9XctdusQ3pB4PB9rDFpzidjjyG9dUKQvqJsiAiz74Md1kAI+bMQkF5AJ332w/BVBeiwSDKN2zA74t+w8kDTsOh9VpjxfwFOGnC27A1bYhPP/pQhzGutdBJgpp9OB7Dj6LFf/nOaPwxdSraZWSiW2YdNPClI8XhgU2IPup2IVhYiEAoig2REH71F2LK2uVY50xg327dccnAS3DCf06QOxrz7lqwYMHC3wV7TPrhsL9rLI7vHA6Hm/7XWsHhQKKkHMGnXwVKy1AejcPnTkFWu+ZwNMgVoeBEbMVqbC7KhzPFi4yyKOavXYdT3x+JZj32x7gxY7TjUG396tTuGUmyeMkivPfyf7Hqi2/xn7xm6FanHlI9LjjoVw6GwP7AbGeICfEbc+Z6tFNZVITFxtJyzCzNx6frluLHkvU4+rTTcN3V1+g4N5xk3WzwtGDBgoW/Egbpx4T0XdUm/e2c1javy+ly1Zrwk0iIhm0TRd2dcCFki2PK0l9RgjgKioox6ouJ+GDuDHgidvjWFSK0fiNKQgEEYiHtrMShkWtLqvTBk/AnffkFBl9yObI++wkPt+yCvtl1ker3w7Z2M6LrCxDeXIKwWCF8z7jXjXBmKiq4lrRWbNqATNH8+2fUxbMHH4tHuhyBeaPH45yzz9DpBhm7bvmmLViw8HdBJBquEWFvQ/pOp9clEmPPGI1Xc0AtjprpsOGVX37AnGgACa8Hz787GnOW/4Glmzdi6FefoUxI1y2WQHE4CD9iOpSwx81Bu2pO+ozKsTuceHvkSIy88T6c583FJV26ISUrBQGvHfFwBFFJnE3SZRMBpHO75mbBmZUOp6QjweOlftjLRZMXoVUimj42rMVx2fXx1CH/Qc6K9bjk4gvx4UcfqWCxeN+CBQt/B8QTiRo1gO798BRhQ5sQaEJkT1D+Ky4vxQHdemBjoBzL163CjWdfgAtOPxeLK8qwubxMXSql/nIxD2I6EiMH76op6VPztrucGP3Wm5j22LO4vnUnHN64OSJuG2KixdvLQmp5xOwJBJ12hN0OIEU0dlo0xWWIFZQgERCxw5BNnxucwAQxTh9uQ0VhPtpHo3ik9wnYx5mCW266GT/++IMQP6OMLFiwYOGvhXDm+uRmtfCnkH5CNP1ENIYMpwtHdNgPn3w2AS+MeRftW7ZBpseL77+bgkZpmcjLykWUrpVYCHYh+ozMjORNqg9q3C6XB19/+hm+f+oVXNuwHTpmpMIfF8pOT9MInYiQfDzLB7ednnwH3HEHnPK82OZCxIrLRcuPibiMwSGkn+AQCU4HvDpJigtxhwsRrwPtsnPxeJ+TkRsO487778PGTRu1M9LeDi+1YMGChepDlOyEvTD5o1rY+6QviUhouGVMlPcgjm3UAke0bo/2TZvj7OP7IiQaf06KD5eefR7y9mmOqM+J4qAICYcHGekcwbFmIOEvXLAAHz3yFE731kUzVwrKGGUTE2mwoQCJohK4RLDY0nyIu+3wCk87s1LhSc2Az5MCd3YmnGkp6tJJuF3wNmkANG2gl9ODY8vOlgu8iJX70UEExv0HHYEV3/2MBx56CKFgWC0TCxYsWPirYLMlNic3q4XtSX+veKrjoQgi7IWZiIHDgJ3d4wgMOv0sNKuTjUyfFwfufyDWblqHQDQCROMoDATgcnt00C+iuu4d9v70ByrwxnNDsG95DAc2bIhwJADbphIl/EhJCWyc07bUD0dBGXyiuafmZqM004e5gRJMSZTjZ0cI61xxuOrVQ2qHNrA3ykVCiDwq5yZEIKkyT5cVO5BtLkYvRyYuadcJ4958A19+9hlcTo+RGAsWLFj4K2C3c1aoamM70o8bc+ztEWywV4ThjsVgd7ixuLgMo6Z8i/FTJuPLufMwb8UafDZ3NiZMn4Z4MCZkakd+0A9vihu5OTnJO1RH9iR0LPwZU6ei4uc56LNPR9iFzO1yHzsbZv0BxEvLEeJSUApfzIUiXwqGrV+F8yaNxzW/TsdzKxfh0Tk/4JofJ+HxZfOwSu5p59jx4SBcaalwesQ6EKESCwYRDgURF/J3ioA4fd8OaC3a//gPxulIl1bPXQsWLPxVcNptS5Ob1cI2bCVcacymvYdIJMfNof88EgtjbagEv61egR8XLsKnv/yAT4TwExzVUUiUY7Jw1iu324uUVE7pJ6RbDc7n+O6lJcWYOvxNHJXXAA1T02k0IEFXTV4aYmkexN1OOKOALy0Tc+TWN/wyCQ/MnY5Gxx2FB15/Dc+NGYWHR47ESffdjSmxCtw85k0sCYrVkUk3k6QjFEPUH4IzEIJdLJFEigcVthgaeVJwQot9MVuE18rVK9XisDz7FixY+CtgszmXJTerhe01fU78uocQxg5xrBUbEtEo2tapgxv6n4q7BpyN2045GbedcTZO6tET3kQMcSH8SHExKirK4PG5dUIQDnegg3vtBk6HC4sXL8b8RQvRJLcuPE6XjgzpYvQPp2PMy0RKvTpIz83D3Lgf1//wEb4KFOLeJx7Ha/99FX2PPRb7tm+H7t0OwqDLrsSb746Cv2VzPDjpYxSl+iTtEYRLSjSEk2PfM9QzUV4CWzQh6U7giCatYC+pwKJFi0V4Oaplm1iwYMHC3kYikaiRq2Gbk222RHZycw8gtB2OwS7psNsSGiUTDYZRLgIgJKZEXJ7Ytn4D7Nu4EWxFpeAsVAF7XDR9l07YwTlYVXDsBiTiX2bOwJdLFuH2bz/FM7Onay/aqAiDVLsHHpdT5+JdlOLCg7O/xx82O4YMGYIrBg6Ey+VIDgjGgcGMQcFaNWuORx95FL8WFWHSjJlwCpFzAndXegrCqvWH4Jb3sskLJGJxNM7OQQtXOvILCpIpsmDBgoW/P7Yh/UgsnkfS3jPYYBOSV/J2OLExGMQLEyfg3qEvYfCw1/DMiDcRd7nR/5DDYduwAXGnG367aOgerw5uVt0Q/Vgsgk77dcJlN9wI2wEd8Mzyubjky/G4+/tpGLt6Bf6oCKHQ7cMbC2ZgevF6XHvjjTjrjLMQFY192yEeDAHD4RW6HtAZXQ8/BB8tnIdSuoYa5CKa5pX3EBEjlkvU7kbM6RDBFUMKYvDFwhq6yTyrXi9da6RJCxYs/LXYhvSFqHP2nPSFRiMhJIQYYy4XRs+bIQRcgUO79ESXDvvDmZKGdz76AKt/Xwh3MKYRPLFQTDRzt2jgTpoqybvsGiTvnr164OGHHsSod0dh+LujceLVV2JZizw8tPQXXPr1eFw9eRzemz8Thxx5OK6+8nJ5M7E02CGrCvC5NrEGOu3fGcsrilCYiADBCOLFZUBcrBXR+qOSW/ZQGLaoaPwOO2KOhLZH7CrJvK8OD+E2hnZ2yHty6ki2YfA3B4azyb33yiieeou9cB8LFiz8Y7Gtewe23D0nH7lDxHCD2GW7IhREk7xcnHBIb5x2ZG9ce8G5yMnNxNyF82FzOhEOViAUqdABz3Tqr+qq+gKOxBkVoZGZmY7j+/TBYw89hHdHvYth741C35uuQ7DzPqh/wP647dZbkZ2VLefufmKZBvXqIWxLIFxWDhT7NaTUIaQv/A53TAi8IohYgHMAxOU8O7JyslVY7Czd6rKS6xb8PBtj33kHrw15AUOfeRZv/Pe/+HD8OMz97VexPACvCIHagpOW6HwB8iyu3W4KUC5GOwcbmi1YsPBPhPCQ/NUE2/gaItHwArvdts8eDWvsdiH8+ljEf/4N7lQ3FhUX4emZU5GZk4ncjAw4bE4sXLIUV3XqhS5ON+ZEy3DBZxPQ8egjMGrUSHV/1IT4K4PXkuDYk5aoCFWgqLAIdevk6hALu5Nn1Lz/O+w1PHvzTRjT8wS09KUjwl68gQrY5XqGkkYkx9hsuznNhyt+/grXDHkKJ5/YT9sFKoNp4Rg9CxcvxLsvvoSSH+chT/I1XQRIDnsii7hdWV6MVfEKNO3RBX0vugQHde0mgsmYYaq6ILFzsvP1mzaqEEzI/ZlOu1gi2k4i5J8h+Z6dk2UZARYs/MNAL0IwFm6f4c1YkNy1W2xD+rF4bKlIjlZ7RPpOB6LD3kN07gLE7Ry50oal/mJ1mYREI69Yk492Qqbd6zWEs6AIU90xnPf+KJx09mkY+t+XRPBEa036W8HrhfpEA3fQDSOq9O7u6RSNOBqJ4txLLsaGTz/HyP+chRwh1FgwikhZmdxOyFRuYUvYkOr04PN4OR7941e8NnYU9uuwr072vRVC+KJtT/r8Cwwf/Ci6BoETm7ZCQw7UFgjAmZoCuwiNkMuhHdNmrV6Oz/xFOOq6qzHgzDOFuKuXBy4h9Q3rNuLa66/Fkl9/RT1fGoKc5FwsC6cjBqdo/muKy9DlmCPwwrPPixBy1kigWLBg4e8LKpZSn4NI2Pfz+XzVjtXfzqe/h2QriWCwP6Ix2EXjDMQjGP3T1xj3yzTMXbUa6zdshD/ix8agXzTakA5/UFDuRyQcRlZWllxON8QepkFhyDI2JtOls7P3opSkpkwNPxqL453Ro/HdZ1/gP+0OQJ431ZjXlz58/aMhlYDH7kRZqgfvLZ2Ftt0ORNs2bURQbSsk6b+fMm0qXr7jDpxqy8TlzTugodwrWlomwiGCiooAKoqKYSsPIM8fxTH1muHqVp3wxWPPYeyYMcYonsl77QzaG7m8Arffcze+/+gzXJzdCk92OgSPte+G+9scgEf3640+dZsjKzsLp596Onxej0X4Fiz8g2B4NRwFSvw1wDakv8cgU0WFGv0xsRps8IqWffR+nXHKQYeisKQUISHNnOwcfDBnphB/BUfvR5G/VC4T0s/gYGt07eid/hRwnByj8VQWlwcBfxCr167D55O+wOUDL8cjN92Ei/fphAv26wq7CCOU+BEPh+BIcDA2eq48gJDohHV/4LdwAJdddQW8W8JMDdBi2LBhA15+eDD6uDNxXG49REXIcSRnV3oavE0bwlUnR7R0NxKlIvxCIe3p2z4zBxe16ogJz72A3xbMh9PlTt5xR/BjM2T1qSefwuRRo3FX18NwceuO6OBwoZcvFYfWaYhyfzl+2rwa9z31OI47us8ez0RmwYKFvxfoybDZbSWxWKxGU/rtXdInaXOaRdHi6QP3COm3zmuABikZSBFiO2K/LjiuY1dke71wyHmxhA2FQdGA7R5k5+yFLgK7AImysLAAY94fixFvvYGb77gTF5xzHs465WTcevkl8P/wM548/lTcdMIpSHcCofISEVwREVNC+KLdO3xepGVn4PvSDXhl/kycPfBK9Op6kIZ6GtKOH8HoVjb23fdQb2k+Tslrimh5mZK6vU5dzPHa8PjSORgs17+/ZgXWOR1wNqkHe4oLFeEg9svORteQHR++9bZaHrzf9qB1ItIdQ4cNx/BXXsKgLt1xVsOmiJfmoyTgR9Buwy8F6/Disnk48ZabcOThR2tDuQULFv5Z4IgG8n9JlA2BNcBe1vQlEZEo4iJ4GFFSHkrg1Z+mYehP36DAnsDvS5dgwvfTkOn2oF5qupBhAmUVZbC7bOre+TPBcXpmz56L6wZdg/uuuQ7jX3oFZTPm4ESk49lDT8DL51+Kfh06wZWIIprq0YZfDsTs8oomn54OT1Ym5gaKMPjnr9D97FNx3bXXCsHL3xbTJKGuonVr12DK+PE4qm5TZEfZsOwUUk/Bt/5NeG7pXES7H4hut12H+Bl98Z69AvNcIpB8PoRKy+AsKcOReY2w4OupWL5qhUbgVHZ3UQhwgLfR4z/EI/ffj4tbdsIVbTrDIVZTLBRHSjCOOUWleGHBPPST9J11xtmGUPoTrScLFiz8VSBD2YpLSkpqp+n7/f6GwmApe+zXj3F4hTjiouUXVJTAmYjg9JNOxm3nXYSlC+dj/pKFGNClB7wup2jSCZQE/eoSycr8c0mfWLt+LdJiUdx7xAkYc+L5GH7kKbimXWccnJ4DX34hyssKEfVLejw+eOo1gCstAzbR8OMiBOaHonhoxo844JRT8PADD8GX4pVXrRwCSr+/A6tWr4KtpBitUlIRZy9eEWbrslPx3rLfce4dt+Hhxx7HqScNwEWDBuH0wXdj8rpVWFlQBE9MbAqxfpr50pEdimHtytVyv21lMn3906ZPxeA77sCAvOa4Zt+u8Iaj6kpzSB4uF+vk6bk/oNsVl+LsSy8RwudwGBbjW7DwT4VY/vObN29RO9J3+ByZQg/uPSIJavpCQg7R9mPxKBqJhnxx72PRpUVL7C8ketMxfdGvcxfk+TwICSGGK8IoCouG7E5BelrNx9KvKdZt2ABvJIau2dnokOpDdrAcsdJiBEtKECkuQWz1BmD1RthEaEXr5qiLxUm/f6Qcj8/+Fr0uvwSPPfmUCKh0HSiuKmzYtAleERA+pw0RJ+Cqm4dVYT9Qvy56HdxLSDiGYCigGvi++7ZHo949sEaO+8T64RAVbocN+zh8KF+9LnlHw8XDCZAXLF6EW264Ft3tbtza5WB44xEERMv32BwIeZx4cskctD6rPy6+aqAo94xYshpuLVj4h4MBkjUi7S2kHw/GGchtBLjvAThrFjV9J1z09GCtLY51FRVYvWkzPhZN+avfZqCkXEgu5pTjIZQJobo8NqSlc+T9P1ErFWG2aVMBXA4XnGKNhIoL5fmMiZd3DwSBsgo4AyKw7EKgIgjiy1fAzgbYGESrTxXOzkQsXKYka8TyVJ3WULncR9jbKe8TF8ES9TpQ7C9BVE6ny4tCVX3/suZfnWbNkNqqhTE6qGjrjGhqkJYp+RiCSdmcjL2wuBi333kHMjcV47YeRyBbLKigv0w+eRiJ7Ay8sHQ24gcfgJtuuQ1eN/N29x3RLFiw8P8ehlZYA2whfZfLli6aoWuP3QFCNnZhSvqyVwhpvv31F3hy6FAMGvYqJq9ciQsP74cO9RqhIhZBKBpHOBSB1+GBl77zP4n0SbLReEyIswB1fGmoZ08VoWOD00lV3IGEwwG7WB+xTC/issstVginT6SLKp6Vica5dXDbYcej6POvcM+gQdi4eTNczqqja1xeHwIuGzxC+u7sLMQCATRw+VCaX4DVa9dqxzGHPJf+egqQ5bNmIS8zA1F5PmP3HbKsjVUg4fPp16SgqAgGcdcdt2Hz9B/wQK/j0DQmgslfDoe8gyMvD++uXojF9TNx14ODkSvpZaROjUuCBQsW/hXYQvqReDQ7Ho/vPE6wOhBytTFkMxZFKNWFFt0PxBmnnYEz+vTBcU1awCeP84eFkET7TyCKqGjYZfLb7XbAt13o494GW7oZerkx7MfX65fhh4L1yBe7xp2ThfSsDMRFI+fkK5I0xJgtvhSgaUM4WjYS+8eJHBFMNx9zEtb/MgsPD35YZFtM3mNL9iWRQKNGDbFanpEfj4gEcCJaWILOrgz0dKfg2cEP4ttvvsYmERrLxJJ47+VXkLNyPRrbRPA4jY5kJbEw5pbnI6dxQ8OeSNjwwBOPYfI77+Ke7kehU0q6+uqRsCO1fg6mbVqLYWv/wG2PP462rdrIsZp1ybZgwcK/C1tYKxFNZDsEe+zTFw2enbPiKR6kpqaglWiiBzVpioGdu+KoVq3x9rTPURSqgOjUQpyi6cv5PhEArj9HyVfoO9kSGHTNtTjq3HMwq1VdfJDnxUNLf8NDM3/ArMJCuOxuOCT9HGwhEYzDKZq2w+nQhumYw4aQkHG63YFrDz0OX48biwkTP1a3S2VE5V06duiAuq1aYtLyhXwwoqEgXOV+3HDgwehTYcfo2+/Fo5dciVcvuxo5P85F/yatEC8qQyRQDqcIpflrN2CNWAIt27TVe742YgTGPPcybut1JHrm1UW8rFxdaL7UdPxaVoinZk9F37PPQcd9OxiROhYsWLCwC1Ry77jTTZ9z7SHX0pcsGrOTY9bEE4iIAAgUlyFQXoETO+6P3kKI4WCQQobWhXZa8kSFaIUYExQafxLo8jjwgAPwxJNP4L7nnsU9rw/FBc8/BdcJR+CJpfMwYv48+FPFFsnJhL1JXZERCSRKSpEoLkWsPAAUFCO6YiV6pefgmFZt8dKLL6KopEjj/01wuIfMjEycdt75GL3kdyzzlyJFrIhQplgNYtUMSM/DPZ174IYW++L69gfi6Dr1EV+xDJH16+ApLEawNITRC+eiXbfOaNSgIT77/HM8ee+9GNhuf5zaeB+dyjFSXg6b04YNIp5enDIZPU4bgFtuvw02e+XwUQsWLPwbEImFalzpt5C+0+lOq/Sz1oiHo0re9kxOwpUkcSHDODtriWbfr/1ByPKmIxSJI2QLIWALI9ObAq8IiD8bHJKBxOxy2JGdmY7DD+mNBwY/hOtfGYIv7BV4dc5PiArpO1LdOiAaffqxigBsm4tgK2WjbgwJtw1n7t8d62bOFVL+TOP/K4ON0/1OPhntjzwST34/BZs9bvjk1ThJu18ESHphGRr4w0gTQRJZsRGxdaVwBcKIJjx47be5WNE0F7fefQ9mzZ6F26+7DufkNMCVbTrCAwcS9evCVS8PIacbT8+aivp9DsO9Dz4Cj8dlDbFgwcK/EFLva9zVfs9ZfnuEQnBQW85IRYI+ctll9xhjxlN7pj/aHo3AKUIg7EsVbd+G+pnZSMnO1rFt/mxQGyZBUgBw1qyopKd3r154YMgQfFKwAZPmzYPH5kRcSNnGuXGF6NlOAYcLsbwcRNI86FC/EQ5q1ByfT/wUHNe/cs9Z3jstJQX3PTQY/vatccdn47Fow2Z4nF44ZL8jxSvCRCwbEXLumB3ujGwskevu/HkqPvOF8diQF1ERDOMmIfxevjRc16U3vOVBRES7t8uzgmKNDFk4C9ED2uPOZ56HN03y0BpiwYKFfxU0AlDDsm0lyV3Vxt4lfSE8RsE4GtWTH0kiFJK1p/u0kxMjYpTWZZ8jOxNBtwuRUASpzZrCXTfPGMLhfwojdDIcqUCX/TvjyJNPxegZP6KoqBSe4grE1xcgXix5KuQfEfLnqJUOmx1OuxNtGjTG119/jV9m/JLsObsVjOFv0bw5Hn/lBXh798C9v/6IEcsWYlpJPhYEAlhZUYGlpSX4BQG8uWERrp46EUvaN8Kzb45A8yZNceOgQcjYWIB7j+0PtwgHv3wmJ+fqFeHzyryfsKJZXTzw/HNIZ3+BmvXAtmDBwj8EGkySiBclf1Ybe5f0yej0cTtdSuxb9rndsIlGqtuy2JwODU/0i5YdFY0/tXFDOLyerdfsAYyhCpw6tHFlDXxXMB6bQLduXbDSX4oNq9fCGYmpQLIlHEh4nLCFhFwDFXKWCAp7AqkpLvhLy7Fu7VrZs2M2BsMhtGzWDM+88grOfnwwVh/UDuOcITywZA5unDEdd/76E57f9Ae+q5OKgU89hvdGj8Y+bdvhjnvuQtnsuXiw+5HI2lyKiF8sDrFIEiI4Ry5ZgLkeOx54+hnUyc4RS4WTtm/Nsz8r5NWCBQt/L5DbbDZ7KGbD5uSuamMLW8lN9gJjCMmqq6HSrWiGxOIaccLD4NSAQTmn1I8QO3LJzpSMDNjsO599qjpg7DtHz3TY3Vi3bgOWLF6swxpUi/j1sTbkpGXAKT+KN2/UsFNG78T9QcQrgtouwQ5ciYJiIL8IFX7Rv10ODbOsCnwq3S4pYvmcdfbZGPzC83j0zWF45L238MCo4Xh8/GgM+XA8ho4ahYsuvAjZWTl48eUXMW/cRxjc+VDsWxZBxeYi2EMhnZz9/T9+x0f5a3HLo4+iVfMWiMYj8OqIoSlbRw51e+X9964ct2DBwt8TZFt73F57944Qbkpys/Yg023fE5SkL6SZYKihEjCFQExDD4PBEBIOm4Z2GhfXEHI/nXvW6UHRxnx89/00PPjQwzjx5AE46ZRT8dvvv+t4NbtFUt5FK0JwxsVQESsBqSJAMtLUKrG5XLAL8UKsEjboxmUpKywV0ndL2tmTeOdg4y9n1eKoo3Wzs9Bxn7bofkBXHNCxIxo3qg+f13ANjRj5Fsa88ApubncgejhTdJpJu8sOW0YqPt60Bq+uWIDL770D3bt2VY1+zep1+HbaFHz62SeYIMLjmynfYvHSpSpISf479iGwYMHCPwVJZTbqcDhKdUcNoMwghG+XpbHu2RMwgIQa/fYETkGgWjz3y1oIkL8rZD/3coIP7q8J7XuEmDmkwoL5CzDkgYdx3ikn47TTBmDEU0+haX4xGhaVY+iQISgpLQFHv9wVzCevy98kOZJAZstmsNXP1U5ZPKqdxiST4/EE4vJ+QX8FCkrKkOJJQW5ujpzDF981aMVEVQCEVQiEwiFtTGb0z8QvJuKV+x/GBU3b4qgmzRBIRBGTP296KiYVbMALS+cJ4d+F/v/pi6VC7P995hk8f/2NmHj7/Zj1+BDMemkYxt33CAafdwnuuPoqTJs2FXb2MrZbc+NasPBPRJL0/W63m3EgNYKpDjqF2lKT23sAIT/TjbMFQuuM/9dEGlMOkgCZ6LhTFlsMTiVXPXO34HWc/3XuvN9x1713o3//E/DM048htGItzqjTGkOP6oc3jzkJzx11IlZ/Mx23334HSsr8IiTY43fHJ1Br9ohQKC0vw3vjxqFJag7qZOUgJslltJGmStaJcFQ1fGr6pZLmVeWlaNSgERo2bCjCoHYN0HTJzJw9Cw/dcjv6ZdTDOa33VfdXyJeCFLFepqxZjad+/QFn3nITLjj3fHw16XMMffRR5M5cgEH1W+OGfQ/Ele064bqDeuKWfTrh+uxGaPbHejw66Ho888QT8ilEqHCoCQsWLPwTERM+DCS3qw1T03eJ9p1eHY11lyBHagTONqwPm8thSiYFO2bZnC7ESfaiRXvc8vjksd2Bk4iUFJbipltuwZiXX8SpWXlK8m8efxoeOOgwHFWnIRyxCFq7PHjyiBOxauKXuPqKK3SGLK9o5uxMxbSYi4tx9jYH3nr7bcz/7iec2akn0koCiAbDSvbCmios6J7i4GacbHxtIoIl5UXo2asn8vLqqAunpmBv3tVr1uD+G2/E4UjBpft3hYMNsyIz0xxeLAwGcM+c73H4JRdg0KBB+HT8ePzKd2nYGn08mcgtq4BP0uguLYdzyXJkbyzAvmkZGLRfNzx0SB/MHTESTz30kEYdMc8sWLDwz4Nw07ZkWw0oG5SWlnriiGdVpQlXG+aj6cqpnAwh1kSgQuQJXSSaSNhEM7al+RCIhBGPxeETgq5uyqlVc5atrgd0xn7p9XFDt+PQo25D1BOxYYsFERSSiwgZlhUVop3NhReP7A/bjLk49/RTMXbc+9qOYLc74eRom7L4AwG8PPx1PDL4AZzWrAV65+Qhvjkfifxi2CR9bHPgcNGJWEIsDBEADerg+8IN8IsgO+7443RAtHgN843zB5QLWd924y3IXL0Z1xzQDSkiN+J2D1zyuI0VZXhk3nfocGpf3HvnvZjx/feY+8lEnJlZH/Xm/4Hoxk2SpwE5V4RWMAJ3VKwfEWgRTsZSVoROkp7BR/fD76M/wqi339GJV7b9KBYsWPi3Qknf6XS649FoNnvN7hFIfpVj7Un4ISH2tRuN6Bf5rYgLQYv2GeSwwLLN2PfqgkKD2nr/U07GH7Ewfly5AlFbAiFEwBaCiD0OWyCo9wwE/agrz3ikxxHoXB7DQ1cMwpn9TsY1N96Am++5GzfeegvOPeds3H/ddTg5uyGu79wbrlBIpy6MBIOIsaGZHcwk2ex/4M3KRL7HgY9/m41W7dtj//076bwBNQG1bmbTPQ/cj01TpuGW/Q5Cmgi+uOSbXSyOikQMz83+FoleB+LxRx6VN4rj/WHDcWx6HlIWL0VpYQkc/grEUlPxXeFmvLdhDcZuXIW5hZsknSKAfGkolbxuKiQ/qNNB+GT4cCxetsRy81iwYEGhbJtit7uEkTP3rCu/MCOFRmVXB0m/zI9ERYhsp6fQp88xefgXFfajGDDGr0kKhN3CpkMddD3wQHTpczRemf0diiJiOcj97XILh6SBQiBRFEBsUwn85aXILfHj7tYH4tmDj0OnAj8WvvM+vh06HD/L2v3bcjzc6RDc0eUIpEvaY/EwmBq71wW7aOR2/kpPE8vEI8Tvw5dLF+L3onxccO65yMvLq5Frh+4kavnPDxmCWaPfx4NdDkOLqB0RthXYOONYGMPm/IzlDeri0aeeRt3cOvj68y9QZ/k6tCqLIFYahEc+VTjVh1cWzsI4bxgFR/fE6p774113EO8XrUVUyN0pAqS0pBgH5dVD80gC3076Epzn14IFC/8c1FZJV9K3+Xwuh9OZukfuHUI0VnXjmCCPM26/8n2TxxNCTpFYVDVfh2fbHq27A6NoXEKejH+f4S/AhKUL4Paki0ARISP3t1eEEQ1FRPeX1wvEEKyIwl1WgoOEoG9o1AbDevXBqN59MfLQ4/DKEcfj3H32RzroXwkJYUYRz0yFs1F9OFJTkLA7kPAH4BGFfkHUjyHffon2nQ/E2WedKa8VV8ujOtD2A5cb744eg7eefBq3HnAwOqdma7u30+eFR/Lq2/Ur8Xl5Ie56+km0adkKMdH6p07+Ck1FZrpLylRw2rNS8W3BeqxuUQ+DX38N1w++F7c8/ghuGvoK1javi1mb18JFgeUQkpfvcYxYMHO+/xEBsV4s374FC/8MkE+ikUhc1jUmbWUB4S2H0+Has6kSCV5fOZJFfiZIPsamwCBl+vPZiBsWxmMcvMtd8wm7wtEwDut9ME4+9xwMnf0TFhYXwev2IhHixOwiTFw2uG1xOJieQFgbYmMlJXBFI6iTmopGNifqioXgC4cRjAR1InSmLyICiITP8XEicm0sEYFX9pe4PHhu5nRs8Dhxz133IDs7R0MuqwO6h9hf4KtJkzHk9jtxS+deOKx+U7F0YvBk+nRYh5/XrsM7KxbgpscfQ7eDDxaBGEaZvxz5Gzagfkq6dhaz2xMIx6OYXLQZRww4FXWzc9U6gOxr2bAxTrroAixEFCG7R9sawmI9NJNzKlauRv7mjUmLyoIFC/8EOJz2GkfuEFtUP7pb9ghkNvrzqe1zmxAhYE9LMcbdEVLVEEj5Z+OYO0KkIbECnLLt8bIDVc2eT+HBUMvbb7oFqfvtg/u+/gwrghF45HkenzyTI2Q65flRTjgSQcjjRcSXhqjTrcImJIQdEQKPiKCkhcB4+YQIA1uKD7biMsT9FZAHICXNi1C9TLy+aDYm/P4brhw0CMcce0yNxq53CeHPnj0LT916By5u3Bb9GzWHPRSGQwSfLVCBBfmb8fTvP+PogZfg+DNO1XtTklcEKxAToZSalibvwHSKsJO0B+w2NGpkdKugS44WRzwRRXZeHsqF7EPyWWPBmAi8hOSFC65AEBWFJdpmYMGChf//sLMdNIFNyZ81wl6199nTlg2z24BaPBsRqUkLkSVU8w6CI2qyc5ZTiNsrhFwbcMTOli1a4MlnnsaiLC9u//JjLKvww+kV7VmUcHtEpCEnR8nOhLNurs4/65Bn2kvL1dVhT0+FQ7R9Z1zS5XKIgJD0lAcRzS+CraRMON+DWE4WRvz2M4b89A1OveAC3HjddfLk6rt1GIu/atkKDBbC75Hw4Mw6zRDZnK9p5xj9a0oDeO7XH9D19JNx4fWDRPuPqECj2FQZGY4iLMRvZ+goBWRaKlpKfn32+cfG/WXbJem0i+Uy94ef0KhZY6RKnsbL/YiLcAhH5V7088u+PRbsFixY+JvAJoqts8bj7hB7j/Sp3bNRszLpk+SFYDkMA0QykcgkqUgEg4gI4TFc0u3xiKZv9MitOWgtVOCQ7j3w0tBXsLKuF4M+/0jdH9E0N5wZbsQb58BWLwcuEjyHVcjNhi1VtHnG60eEvP2M0hGNurAQMSHihFO0fkmo15eKtQ4X7vxxCh6a+TNOuvRSPPbIw0iRa6s76bhLNPlNfyzDc7fcipabS3FFqw6wbSoQ7T4MW34xSsIRvLTsV2QecygGDX4ATo9b0iD3lnyjBp8qacjMycHmqFhxWRmAED5J/8TW7bD4g08xbPgwrNmwARvz8zHx008wbdwH6JGSBeeG9YCQvq00iM2MZGrSEBl18uSelVxvFixY+H8MG2f6y0/+qBH2IunLQjIUslIBIKQaF205vnKdIQy4j4TPyJ2YaK+lZfCLMKBrh5p+bXVQatzUmo889HAMfeNNOLt2wvXTJuKFDcuxqWEjuPLqwJvCsex9cNTPgy07DchOBzJSEKOFlC4asC+hkT9ulw+eRo3hb9wAH5ZtwrmfjsKYZYtx47334OknnkBOXrZq3XyT3YGNtv61m/C8aPiB3xfihg4HwFtSjLjLDi9DK8UCGL5pKfK7tsUdTz6JzOwsyT4xTTSfDLdNRloa9u12IH7ZvA5hBvA7OLNwAm1ycuV+PTH3haG4/4KLcP9VV2HaqNE4rVEbNF29EWFO/CLvySkrp69bgcb7ddQB3WrTicyCBQt/U9jsNR5WmVDSj8WizaiB7xnkek42Qp+E3W5MM7h8jcbp8zdhEDvDNO2IyumBSEQ0ap8s9PnXjvbVcpBLqfF32X9/vPXGCJx18w0Ys3k9zn9/JJ6d+T0WuSRpou07hAjdDevAlSYCwOOA2+eGOzsT7nQh3Hp5WJ6ZinFrV+Lqzyfg5m8mIqdzB7zz3nu489ZbRXB4jKGMk6S8K9B1RNn39tD/YvPM2bhRCDqjoAgJtxPedB8qcjPw33WL8UuuG/c/8Tga168vwiSUvNoE8yOBI//zH6xLcWKFCAy33aVhruzQ1lmExJ2de+CKnMYYmFoXN9ZtgX1WFaBszQZEU1Lgy8vC0rAfP1aU4qhjj4WTE7fUMo8tWLDw94Nw3+rkZo2gDBZNRE9zwDGGA4HVGvQ5r1yLxPRfEC8qFQ1ftkUr3kr4cRFMov2XBmAXgZCPGC6a9gX8LUWrHvcBGjSsv1dmgOLgavFYAvPm/YqRb4/EhxM+gKs8gLZZWRrJ0iwjB9lxB1yi2sddDvjlmtJgEItEm565cS2K7Qm0a7kvzr/gfPQ77WRk5eaCE5UYrpFqCEY5xSMWw4QPP8CEh5/AVQ33RQs4jJ7CGelC3DZ8vHwhxlVsxsMiFLp36aYCKykRt4FhMLkx4uWXsHz4aFzftTd88YgIacMiYFgmO6LFNhRqj2EO0mYTcndnZ6NCiP/+Gd8gq38f3PPgg2IKGtaDBQsW/v+DbYWCY0QJnaw7agCD9KOhS4VcXttj0hfNPj7xK0PDD7MVtXK0iBCO3akuH3tJOdYnYrhgyidwdmyL8e+PRW6ekOteIH2C2rjb5VGSW7h4MX4VATB75kzMEa17/ZrVKJc0cIx/twgIp9eF7NwcZOXloUW71jipXz9079oNqekZiAnBVjcs0wTdOjO+/xEXXXoJHIWl2D81A3Z517jDi43BcviDfmyWvHjktVdx6skDNFJnVxq4QwRlIBjCQzfcjKw5i3DxgV2RLV8tyEle/HLtpmIkAn64PG54MjN0GOiCYBjPzp+FJe0a4JU3hqNBvbp7LW8tWLDw1yNJ+scK103SHTWAkn44HLxVyOpxui9qDbcb8Z/nITJqgjHS5jaEb7gqQF92UTEc5RVYJdrqOd9+hLweXTB21CikixYci9WMYHcHaspOIWH2quVwCcW0MAryUVhYKEQahFMINT0jDfWFFNNT05HCOWwl3ZFoJKnZ1xwc7uDnn37GN99+q72Ew/JOHEWU5B0MBFBWVoa83DwMFKGQLRp5dYQKO6Jtzi/EC/fdh4rvf0afJi3QIasecoOSRhGuEQ7L4LQhkJWNBeX5GDb3R8Q7d8Dg555D29atdBhnCxYs/HOwx6RfEfI/6XX7bt4z0vci+uVUxMZNZBxhcmcSHBaBvM+OU0Je7K61XEj/rK8moMWRh+K9d96RS1x/qvuB2j9nuSL5ikQydioSiIsmHhOS10bmveD3djg4oBvfUrO3SnAoiZq8L91W0VgC40VATnxrJFz5RWgHN3Lh0rj89bEQlkVLUZbixlFnno6zL7pEhAunVLQI34KFfxr2mPT9wbJhKZ6Ui/eIIEj6n32N2IeShsqkT3VbSD/OMXiK/MKxMbiEeJf7XDjz0/fQ9ohD8e47I0VDdvxFPmeS/M7Jubbga28RH3suRxRsIObYPUXFJVi0cD5+mzkbBWvXISjWQnr9umjVpjX269ARLTmEgwhVK1rHgoV/JvaY9EPhwDi3y3vKnmn6HkQ/+hKxT79S0lcqZRxkjLHwQvgkwZIK+R0Bx5JfkZeOM8a+hX0PPxQj33lbCM2ITbewe9AFxSUumUpip3XC9glGMrFnruW/t2Dhnw2SfiIRPdZud9WY9DW0xulwZ+ivPUIc7ngCqaLxp3i9SPP6kGJ3wlsWgM/hREpuLlLq1YE3NQ2ezHTY5TglAaf0o+vFQvVBomd/gWiUE73ESPVslxHhXWERvgUL/wrEEQoFa6UlG/GUIjj21MUh1I1pK5fhld9m4u2F8zB66e8Yt+g3fLz6D3xVko/v1qzCL/5CLHQnsFgetVY0UrvHnozotEi/VhANn1q+FX9vwcK/B1SSI9FwXKz9WrlmlG1jsegU0bh71zZkk4mgr3ngZZdh+OvDkZ2dyS7CKlHsPGaza+Otw2GDV1jeCzdidjdWlxXjhFP6Ydiw1+QeCXDIZMIksS1rOossXrNgwYIFde0KHxaHQpEj0tLS5iR3Vxumpr9HIOlHI1GditDhdsHhdCMuRB+1ORCWR5QLeReJOVIYiWBNKIRFkXL8ESxCMG4Mg1xSXIKyMj/KywII+CsQDnHQMRtcch/G23tcXvVhedzm2lxEfLg9GhvPsEaGS9olQ3QwNY71I+naueuIUsRcLFiwYOH/B5K85nc6Y7UaWtnU9L8VTf+w2mr6JNpwMIILzz8fn378CfI4zruQOacsZKROTIg1EBMil6dxYhA+1Sb7OCpnRmYOWrduo2PqO+U+brcbKb4UZGVloU6dPDmeJb99GkPPIYTtToeO1SMSDunp6bpwm8c9Hg8nBtBwSYZN2h10H7F5c1eyjXYER82ULbm/4S5JHuKxrT8U/E05st3uSqjqwM4EjwULFizUDOTIeCyxKBQqOTo1NW9Ncne1YRMSc8bisWkOu71HbaN3qFmHhPQffeJRzJk1WxtyY9EY/li6FBvXb4BTjoeFC91pqUriHMLYxsbISBjReBwR2TbDC3Wi8XgMHMmS0Tw6VjzdPvKP04ORPilkqNXz5X0iENKF9NMyRACkpevvlNQUFQLc5oBuqbL45LeXjctyLIOCIjUVvuR5qbJNQeLxiGUh93SJ9cAQUsb005Ti+7GjFcVH9WGSv4oUJt7Y4qvIf1uFSWUhY8GCBQu7hkf4SahxRllZWR9Rjms86JqQflFWLJ4+3WG3dahtnD5JsSIQxH9ffRUrViyX3w4UFxdjztx5WLt2nZA+/fUx5ObWwT7t2ssVQnS2GErKy+F1euB2OREVIZGWnoa8vDpK9CRFkr65xGLGmsdi/C1Cgb1ZuTBiJcKeqVFZItxnDJ+g14gwiSvJsqFbNH6uhbsNMjeEB8ea17YH2eZwyHQZucXy8Irl4BWrg8LD5/OqxZEqAoNrFS4iMNTCEKHiEWFBS0MXL6+X33Q/eVzasYphqrRmXA66vwxhwoVhrYYwqUqgUFAw7dsLiK37thxKnst/+mvrge1QeX9NhJgFCxb+DqBrW/j0w3HjPhhw+umn17gzji1eXt4g7vVMsTtsbRgGWBuQvMpKy/Hsc89i8cJFCFQEddiDtWvWYrUs6mIRoibJNm7WHHXr11MXSbCiAm66YURo8B4NGjZQMiVhmaTFY1URmOHX4pZdSJ1hi/xt7OOal5j34TYFRiDgR0lJifa8zcg0olRDoTAKiwpRIkKK+2lNcBRLPV/SF6gIaPsAG6ojIhQpcGiNKMUaD0kKlYRYBnwPChERHCR6IX7OF0DCpxXhTfGpIDGEg1gfSWGiAkSsDVosaqWIoEkTq4j7fGKdcCRSnwgWvZ8shnAS4SF5xm2utS1D0snGcpu2Z1SnuUbfQtJuWCD6W9+F2+Y+A+Zx5m/l/RYsWPjfwiD9+Bip92ckd9UItngw2Dbusn8lRNm4tjHeJJ7Nm/Jxx+13YPXq1UpM1GaLCguxaNESVShJxCRSklGdvFzUr98AqZx4XBiEJEuyo6YfCATU3UJfPc9nmpTUhFBNGORuU22+rJwNwKXqQqpbr56SXyjIOW8TSqbU4EOhEPx+v94jFAwp6eZyasHyMhQUFGjMO0mU7xGR7aCcH5DzOTUh02cKJT6PTh4KDL6jzkYvxw3Lw+gkRTcV021aIVG6rtTy4P6Y/DasD15jEKyxEFF515gIHqZD9qoezmdzYfq0sZoCRQQIrQ0KDr4Lt812DbqxmK90ZXlpgVDYiOXBbV08hsur8j5ex/fRZyQXU5gwn/l8rreC2zsyP9PM/NhyRLflT9+Pa+7ael3lbQsWLFQPSdIfK/Xz9OSuGsEmhHiAzZ6YJBU7jyRVG5Ag1q1dj9tuvQ2b8/Plt0EWdJP88ccfWLNmjZ7DfazoJEWSTP369dFQtHvO/ZqkBSVEargcjIxEXV5WjlTReuvUqaPkw2upnZcJ0QcCFUqUvCc5KTMrU0gXqtFTe80TYlfBUFaGnNxcIU2nztZFnz4F0qrVRhtI48aN9N5l8iw+LygavU5ZWJnoSFDJ9JMkea+QCgunki6J0Hw/4zL5zRWRvM+2tzPJ0Lg1hR3TTUuBe4NBeTcRFBRajiQBM00UahQsoVBQXVlMB/M5UOGX/AroMS5btXc+l8RtdISjNcIGbt6P34QETx+hWhDyLvydmpKqeU4rhO6tVHlf05VFYUwBrefImoKVlozOgCZCiG4xCid1j4lAoevMTD8b6vl+HAOJ+c08qhoqKjRjaEXpb32XSts8zF1b/jeEpPnO26KqnTt7tgULf2/sMekHAqWH2h3OiXKDNLMxtaYgeaxZvRa33HwLioqLVFPPyMiUJV3IK4hZs2bL8TWi5Ua18pOESN4kvRYtWqCBkD9/bwErNAdpYwOugFZDw4YNlcAZ3hkUwjOPVSZmk0g5eBrPrdwQS1Kjr52ktnnTZhQI6TPdRlrTRcOPoqIigOKSEj2f1zEdqs1XAT6Hz+bjs7OydZsN0xRIfBeSI0muMniOkb64WiZ6sTykXMi6oqJC00sfP60bCk6SKDVyWkLlIgCJdCHjoDyD34oknJOTJdZLGCWlJfpuJFwSoDyGidS0cFFhoGu2dRiCYcsiwoV5RiIkUVeIAKK1w/whQVO4sA1F13Ie06MkK+mnUGIjN/OLLjCSPfPaKxaGL9kewnznu6SmGm0hXFSY0H3FthIVIKnauG4KF+7ju9OS0W8n1xvp4XO2tolQkKn7UPOS2B2Za8bod+CfChVuJxcD3E5uWrDwN8Mek77fX3Kiw+maIJXGvrXQ1wyslMv+WI4777xDKz7DLQ1NjrxmV6Ih6f8+f7428LKCmgTIStt+33ZIS0tXojYbNnnMrMhcs6KHOUZ/8rceZwWvVMd5PRfupAZukAJJlG6gciWTclmT5DjXLZ8dFnKjW4mESzcPyY5kw/4CvBeJoTL4XN6XGjZJlI3GTodLhQPdN5qF8p8RJZShhMtr9FwhcwoGNjpTKDDfSktLUcFhnpOExjS55F3p++etaJmw7cNMBUmYrhv6+EnAfB8KiURCCFuINjOTz+QUkpEtbiSjDcEtFlUyv5ivmlAjL421sYtWQLAiqPnAa9jOwMlvsrLlm8pJ5vvQCuFsX3SXUbCX+8s1/9SNJc+ltcbvw+AAusyYRuYnr6eFxHPN78g2Er4/TT6WF5YdU/Cai1oQZtsIo7BSjIZ0Whx0baXKNzQsEv42hIcKHLFiODObITgMAULBxrUKSQopua+Z/1yMMlhVm4iRZ1omJN1GFholhO9hYNv9Np7Hn4Kt55jY/jdhfA8LFnaGZEOukL6zdqQfjARPdTkcY5XgdiiU1QMrz8qVK/HsM8/pPczKbIK/WZnoZpkxYybWrl27ZT/Py8nORsuWLbUyMvSypKhYCYLgcRJA5fvyjxWVa3YK47lclCik8pI0TVQIgZUIsVKjJUgW1ECV4IWsNCJHCJr3VY1TCGPDhg0oKCjU58k/gfFcChBqnHwOyYzar3mM55rgb5IKiccgQiN9JDzzuOFL96G8zL8lwoccwOsIEj3nEKbA5Pkke6abxEZQ82f6GaHEdBH8n+4UtiOQeHkd/5x2J7IyM5XMmA/8MhQQdBXxPCXwpJXC40wnF+ZLemoaYiLQ6tatqy43PpNtJCT7Ck4oL+kDmzaSr88VrbAsOTevjhGJpUJc/vh8f7kfmzdvVtddWJ5HAUANn/cn8dIaNC0QI9+MdYTCUr+1CE4RmkaElnFMrRBZmDZ+G36KSISN+0aQAReNnJK8Yf6aCy0QrwgFI5xXtuXbclsb12VNgZJOYZK0QPibwtynDfJGewjdWoaFZbjGqPQYAiTpRhOByfdmI7uRO7uDYUUxD83vx7UBbie3tuyz8G8DST8UCY72un1nJnfVCDap3OcJYb21J7NmkYAXLlqExx99XCsdC70WdK2AxpoVjxWZET2rVq/CqlWr9ZhBaA4cfPDBaNq0iZ7DY9QOWSmprZWVlimRscTT1ZORkaGVkORcKsfop1Z/tFQ4VnitD6z4Qg5FIkAiMWrjTr0Xz6sIVCjZqd9aKi41SFonTHOxnE/XDwmE2jZJlNo0NU1eTy3aIMWYnLNtiCvfhe/E9FDDNveZMN+XC11KjZs0UXJno7FxHjXjsBIirQK6HkgeFEbU4Pl+dJ8F/AEjP5L3NGHe28xzEhHzlu/A7crPp6VDjblMBKKheRtDMfO9KEiITMlnkiPf13SNMa1sjOZTqfnLTfXcyjDTULdeHXXz8XqSc35+ATZv2qTPMvPQJfenQOLMaZxchqTPc3lc2yUkv/ldHGJN8RuY9zfXDNOlZcJkqJUkaWR5YUQWrQu+E4UOG+4pOOi+KxVr04i4olIgVpRaacazjDYEuTdJV/70JH1b2ZQ/vpdhjRghvipQ5JlmgzojtFimtlgcIjAMC0QsE7q7ZFtDfJPnG1YYz6cQMRrZuY9lj3mvgoQLnyXfVOsUl2SatoWR9srQt0i+E99Ft3Sd3K//jONbztspeLyq51r4X4KkHwwF3vZ5U89P7qoRSPrnS0F+c09Inyb0d999jysuv0JJwCQDk/SN2He3VkJWMpIKCduoQAYRdWjfHvUb1FfXC0mPBTs3J0c1qc2bNykJsmNXVlamkgKFQll5mdwvpNqYcf+oaM5lWiyDUsFZ+Vmh1Tcu96F2zueT5FkRSWRGz9400UADIiCKkhUC6jqhlsZKR4JlGk3tmVojNV1aEASvYCXkudRa2RBMwcJ3M8Hr+JuVl6RQr349rcTFxSVKOAQFBYUUtViSCjVMatckg2Ihe7Zn0G1j5ltlmPdnGkwSMtsUuJ/Ht4F5eXK3nsOfJMCkz56C0gSvN5+x/bOrAs9Vf728A7V75i1dbHwgSVPvI7+07UPyhN+CWjTzjWXAIH3jW/Bx1JTdcg57abO88Ty6xtigzSgrvnPdunXkWeVGHlKgyPfTjnxyLFMES8BfJgLHsJwoSHhz4wkCXRnvKP9k4fONNT+PkR7DfcfyQLcgyyHLOC9lIztdYizjBM833G6GksAMpzXBckPBZtYNbQ+Rhe5LCnXmhVPKFy0QdT3Jd+T7sszQTWVYiJUsEFmMthDDgqViom6tpPCgoOT1FK46PSjLR1JYmYu2i4hyYXyRnUHfUt2YZh7pPm5zy/xdGTzGW26320BVO3f1fAsm2P8nGA4+5/Ok3JDcVSPsFdJn4aX2uUa0eMP0N3zCjEghyRqRKRXwB/xGoZdKvWD+75j81Vd6LSsFI23237+TukPoZuB9aLaTCOlCoIbNAsrKRe2NGj8rHQtKo0aNVItj9Aqjeng/unVILpkcxlkqVbkQDwuhal5CLlznqHYvxCuExOex8DM9FFrcTstIU9Ll/datW48Iz2Ea5D5MW7GQjpwqFcujZZiVmpp5aVm5vjfvxXMJkhIrLiskKys1VFMwcCHooigSDZX3q1e3rkYj0c2Un5+v+VL5XN6X72WicgWvfM7egEFaJMrdEcN2kFP5jsx7FaKSd0ybkS4jNJXRPMx7ukxShbR4TN+TF1d6FPdzIbkxL+kWUy1eyFvvyXMknbT8SKpMM0mO5zLdzHt9B3WzVA9mPm4BfybT0ax5c+0BvnzFCnm/UikPceTkZquCsWnjRl7Mf3KJ5JlaKoYCQaHE+qDWlBwn0bMcs7ywTPCZFHBUakxrTh6n+cf80rIjwoSuUl5D8F35DAp55oOWC9ngMw1LwgjPNS1n9v3QNg/mudzPyzGtvG4VKoYyZAgOHuNv0+WllopaI1LWPIaLjOlnXaHQYt3gs1l/tubddnlYJYzyoKqGljW+s5HPJna2/W8E63goErlLvtsjyV01wl4hfUI7Bqkv3SjsuuZK/zc/vPmxbPj5559w5plnqlbGyturV0+89trrWjhZmOleMfy4hiuAa0MgiFAR7Y7H6V7hmpaB38/KVCHXBpRkSPpsaCQBBESL53V0J7BMcU2Nhwmle4OaJdNsFjQWWDbuUqOilUIhVCKatqERJTUkKdxOl0Msj2ypHGko1agfI/KmpKRMBRzPY8Uw/MGyiLlPy0L92vmbNc/MysHCzorLjlgNRYixh++8ub8a55Fs5TymjXnBSsWKSO2Vz2SoJwemIykYgtCAvo/8mc/htbIz+TkqV8yqYeYH34HfhWGhcSE3uTB5xs7B69ixjd+E2+bzuc0GW7vNKCvUnkn8fBeSouwwbrAL6D00/cZvgmWDlgTLEvOL53Ah4THiiVbb7u+8C8jFjCjjcw455BD06XMsCgsLVIEZNux1HHb44ejerbseZ1+VUaPeRc8ePdUamTNnjlixDdBALNlSUUo6dz5AFIgwli5dKgv7sdjQunVrtWwpRPI3bxarNlO/J8sTXYAUALm5uUrEVAJo0fI6QwmKo169evqdKDhYHwpFWeA2yzbrEfNF9Cb9BkyjmT9UqngP43fyRZMwhLThyjKEitHgru0XomDwe6kVLUJAG9cpQChYkkKF7i2mV9tBkoJElRNZKIQpPKi10go3GtvpQjTuzWdpPZPFLP9GeTXWxsJUMr0U+ka6uct8A75TciO5T/7Xf8a765YeSB7X//7+YF2PRKKXSV6+ltxVI5D0L5AMfGNPSb8moKSaLRXh9NPO0EY9FsiePXtKRRklBTtHPoRBLPzbFtv/NrH1a/FjsmCbC0mQGjTdQyowKChCFA5BbYjk8BGMiec2BQg1U4aE6nn8LefxOLfZQ5cVkPdhI6RRVIxOYtT86Q9mheNxNjCbPXNThehVw/LREnAIWRSrtkfBwVfie1IgNGvWTBe2WSxcuBCzZs5Si8mofIZriG0PrVu3UuHBtgaa23T70JwnONYR84DnkwSozfH6IiEBalJGY6VPnx8kIetVmt1JGMKFCyswhR8jq0gs69avRSJm3Htn4BHmOwm4QvJRz5WHaIOvHpcKzF7DsqZVZLguDIFVmzrHdOp3kW+k+SR/+j0kDczfTMkvkhTPqy34PiQ+pp4uwgsuuBCNGzfBK6+8LM8Ko0mTpjjppJOV6KmBn332Ofjll1/QqdN+WLJkCT6cMAHHHnccevXspQKBQn3VqlU4qGtXvPDCELTv0BE9evQQAUHFwYH3x45Fv5P6o36d+hqK+9HHH+K3335T0qdCxP4tLCc//vijvlv7Du21DrmEDJbK86gAsV8KyzAVsczMLM1/Kjh0SZoRXmyfYZ7RZUjipwDje1IhYjsJyzHLuNEeZFfBY5wXNYSNLBRKFAi8lvfid6RQMeserf4KSQfrNMsCF+M8QyFyOo12C1oS/G1GZ1HpMfuNsIxQQKhgkbKrVopYHdxWqz3FrF+GJU2h4k66ytRFps8xhBSFCvcz4IOWEQUK02OU3F3BLD9cczHOT4oLYyu5adYfY5sCVTeNc83TawnNPzvdrvHTnU7PWGNvzWCTD3OXvPRD/zPSl5emdjB7ziyccdqZ2JQk/YMO6op33x2FvDq5SYKoKneq/jDcy7O3JyPjNwua/tLfZnsD/7hv5zCEh6kJca2RLpI2jRiStY73I4XeCMUUjUwKOAWGVhjZ9otmzNBPVlRWtsKCfL2PS7QYPZ/CQyoILRIjXzzqW2Xcfb5o+LSCaLmwQhkNz2mq0TVq1FA16E2bNmnloVbEws200B3ESsGGYq65EAX5BUr2fAYLPdNEbZCFnqa6hnRKxWZILSuB2VjO8wlqrBvWr1eyMPN5eyLlfn7LUiE+EgZBq8o4je45pz6HWj6tJN6bGnhVoADVL5R81vbQZ8sh5jm/g+HuM2YU47N4mO/JRmK+T21I36y8JBJW2LCQF7+fV4T3CSf0R5cuB2LqlClKbhSOo959V7ePOvoYtGnTRklm7tzZ+Oarr3Fi//5o3769fgc2xlP7v/TSgZg5Q4TD/p0xevQorFu3ToRJU33n/nL+Z59NxMYNIsQlLRyJdsmSxdoQTquigwiKV1/9L7JFqJ1z7jnapnbOOedi8uTJ+PSTjzFo0LVYsGChCoR6IiQoUL6bPl2/96GH9tb1t99+g2lTp6KL1L1DD+mt5fCrr77S57Rt0xb7d+4sVmspZsz4Wcsx3YfqpqNLR9JEhYMKQUmJWOtiAbKnOgUSvznb11jGqNTxmzBf1E2rSgNz1/iuvB8VJn47rUuyzfflmgoT22so0FkHWSZYJ7mYDe3GN6JLq5JAIbGzTsj1tFC5kPipxJgCg/uohFGQ0NJQl5UIFx43r2H51HYU4Su1SlhPdDh3U4BwKBRjOHc+l8KRZU6FTVJgGceSDfCoXNYZulzzsc74jlJ/ovLcXnLPX5K7awRbLBZ52m533vi/In1+KK/bh1+ksJ/U/2TReguVIHr16oUPPvgAuXnZ+sH/XGxPAFURS1JYyH80Hg3yMRY9W38bq+Qe/kr+q/S7EljoeR9qRqwYJEia33xfDZkUUmFB0JDEZAVghWH+GAIl2V4ii2rqus3G6WTbiSwUOCRBMwST6aN7h/H+RmWhvi8pkwNssM0U4cBGPloNPJlpNAqwS9sUGEpJ64VtGhRarGQ8bpj9W81uzR/5R9eaVlJ5CL81hSwrIC0ZusLSRDMrEsHCNPIa3k+SJNtGHhuVOK7aph6j77sSjONGewAFJC0x5g9dfrRGNB08T25KsmZDcVXgPYxTjfO3B4/zELVk5tFGIVvmLfc1adJEheA+++yj5PzTTz+iWdPm+K+QMF1tF154MdaLgGzSuDFmz56NLydNwnnnn699HZju/fbrpGn79NNPsXbNGvSUsv/GGyP0m5cKyTYQoX7HHXeo0KcrZ8q336r7a9myZSLoN+KYPn3QoH4DvP32W6gj3+e0U0+V+jQDxx57vJLNiOHD0K//SUL6C9BZiHv6d9N1IESWL3ag5P45c2aLBRxTi/GEvn0xbfo05OTk6jNXr16p1gp702dLmlnWRr7zDmIsk1Jm+Xw2ZLdv3wFNmjbFIrFK3xn5Nvbbf3+c2PdEtTTGjB2jSgIFGse7at68uRIo32+9CDe6LdkJkPlpCH4hM1pT8lFYL+QDKGFym2Wc70WiN4U6rXdaRVSG6MZKfi6tI6w3bOimNU53Gn+zbPBexrbUOykfvFbrhJYFXm3ALNeGIGFDO926tAhI6IZ1YAgVQ9lSkheBocIjaVm4VahQQFBo0JqhwBBBIQuf16FjRwwYMEAFAtNQXWi6bI6gWC4NZbvGI2wSQvqx1+QlLv1funeYcZs35+PZZ57XAkiSOLT3objxxhtVitYkE/4/oXLBIlQ4aDnX/5Qgua37dSHMtQlSNhcDJFbVeqQgMd+4sGBTcyKBm0KDgsQQHkbD+haBIdt+FRaG28pcqPXpvaRiaCO8CAU2lJP4tIOZEICpmbESqRUk2xQ8fCZfiZUlXSwGuiUYdUXNiQsjeQoLCkT4GY1+tPxYcfhcChRqzdk5OSgqLFLfNSsG84UVm8fpI2YWkHjp/mA6tNLzocwT+UFBly5kTW2RoJDlPjPneB9WaqZ5+zzmubxXbl6eutNo1a1dvUaJhnl68MGH4phjjtbKvWjRItGOv8YRon03bdZMzo0gf3MB3nrzDRx8yCHo3q0HFi1ehI4dOuDjjz9Gt+7dRSv/Dm3bttXnzJw5E5dddgU+/+xTLFm6VPOKgo7CZPyE8eouYnsR35WCgqTWt+8J2ov9+eefQ6vWrXHGGWeo5dCqVSsh7DViBXRQjfWbb77Gf/7TV/ODluPkLyeLJZ2Hww47HOvWrsVHH32Iiy6+BAsXLsC4sWNFm9VOP7j88ivFYszHmDFjtC3qhptuwjdff40ffvxBBNZ+IlyOw/jx4+SbsXf7Jgy87HIVTBReFAAUBCR+uiivuOJKTJgwQfO6bt16ev0ff4jw2rwRH334ob4Tv9FGEWbMVwZOMF1N5R4UjsuW/aHWysSJE7Wc8/qNGzaqQrJ61SoNNzb7jzCvGBDC37SCqayQbMk3LPe0PmhlMz9YrtXykG3DEmFDOQNFEtpZkkoUyx3bJBikwjY6lhOzvJv1jdcZEV5G24r24Jd7bIly0qsMsExRYLD+DThlAN55d6RYTey8ajTYVwd6D4P0G8t2QXJ3jWCLxsLvO+zOAbUdS7+2YIZydix+LGYkyYAmPzPKgkHmJoxCsy0xESwAPM8QEga2ESRb9+hvc9ETdKkKyQJMS0QKNAmV2wapG1oVKw/3s7JQOFCjIhlx3CKSQKGQNRtxzfaTQIXRK5eKHFNLbZiN2ax01LhIwLwnSZ/kTzLlmSQ6avJSKDRN1LToQmDDpEYFSaUmITtFuKgA2aKh2XV8JTZ2069PrZ+d/gy3XEzNfLoU5GQ1yRmua+Y3n8Oy2KJlC9UWqfmyUtPSqUhWfJ7ToEFD7VvAbbplSMxthMiZfvrx6S+nZntwr4N1Pzsvzpo1Cw0bNtJ5Juhq69evPyZ9OUldUH1Ee6ZLYcmSpfj5p59w4UUXKfEytJmCoVWr1iIspmt0WsuWrXDeeeer8GjVsqVqs8uXLVch8/TTT+Gmm24W4dINTz35FI4+5hhtU2BUGImM70KXzOmnn6HfISM9A7/9/hsmjJ+g+U5NdNC11+KnH39UoifuuOMubYv46uvJOPzwI9T6GypWDfP/sMMOUyud7qU+fY7B448/pm0cA049De++MxJHHnEkli1fhi8+/xzt2u2D004/HR8Lqfc/6SSxLqZreeE4WCwz555/noafvvLyy+jeo4fmD91n1153HV588QV8N206Bl13rb73wQcfgpdfekH71Fx40cWYI3nL70kLxXSJfvDBOBWe2dk5+u4UJhwFOCHlkO0aTZs2U09Djx49hegDmPLNt9oW1aJFc22z+f33+Sq8KAjo3uE3ZTnjd2LZ5LengKYVoIJAfm8ZUFGer3WI58jC46ocSVlmWTnttAF49rnntNzxuupCy/eekr5Uyikul6M3K93/GgYJsaIa2hkzx8KfCYPaDDFQNQyhsO3a2EwKDV5r/uZK/zf1GWPboE8WZkNrNjUjkvGWCiCkawoQw6WVtEaSWhatC+6ji0ob2ZNuHJI9CWzDxo1yH6Ox1rzecHUZUV8UFByx1HweI0moYNBtZQo0ukz4Thxp1Uw1hUWnTvvjkEN6Yf6ChaqtkgypNbKy0iqhm8ZsUGf5/f7779V3zUgkFmFqrpw7giGc1DhpvVLz9vsr1LWRk5uj2iiFJkmP78u00BXF8yXpOsy4WhmSPyR+unE2btygbji2txx44IFK/kzX+PEfoF69+mjbpg0mfjZRCKsxTj/tdHz08Uc466yzValiW80333yjDcZs/6gv58+dO1fJ/JRTTlHBwj4Q8+cvFFJz6/0nfjpR+z4cfcyx+PTTj/Wc4447HvXr18Nrr72G444/Xhunh73+mpLbwEsH4uGHH8IBci3bDR5/7FGcK8KJQu7bKd/i2kHXKml+8cXnGDhwoAi8L/HjDz9s0X7PO/c81ZDfGTlSrYbevXtj9uw5Gi1FJWP8Bx9ogzjdaafJ+33+2WfaCe/oo4/G1KlTcdRRx4jwGqeWVbNmzVWgXzrwMgwd+qoInHbqjnpOiJYhtmx4ZwNxoVidzK+6depg9ZrVmD59Gi699DItM2z4Hjp0KE497TTN83Hj3pf8PEsF94wZM9RFRjcPI7Dov9953ZLSJQdNhZbteyf2OwE3iwVFpaUmii7L6x6TvlSWpWICtTJ+suibZglTaezdFqxIWw/ouTVItIV/Plgwd4QhELYeSwoR+WkKfqPCmEtVMMomyZ4CgDAECQULtSyzQdAY24fWxVahwQgfIwLLcFMZDewkG67NBnhaH6zAbNRjkAHdWua92Q4hCdBqUa9eXdH2GyhprlixQjTwckmLkfa83Fy0btNaXQMcckTbKIQcTK2P5M7ncGRakhzdYGb0Fy0FurzYQY8qEK/LycnREE42JPIdKEDYWY/Xk5zYcMl8YR7Sz819Zr4yDSQsCi4KFLpT2nfooFr+zF9mal71FGtkf/W9F+OryZP1vD7H9kHXrt3kOqe6iWb8MkO1W2rF9EdTYNwkpLV8+XLRiH8XAp6Is84+W9LvQr269TBFSP6jjz/G1Vdfre13dK2dceYZGP3ee/rt6JJ6T7aZd0w7v9c5oqXTynrhxSE48YT+8pwOKnQZvLBgwXwNk6VrkY3PF110iQio39VKZNsJBQgF2uAHH5Rc4yCGfh3a5f777leBQ7cPrTY+n3kz6NrrVFj+8cdS7cR5Yr9+KhhIyIyGmzz5S9x88y34+qvJ6N69h34XjjrQtl1bfCLvRZfcxx9/iI4d99O2FQolLcfy9N2B5e/U00/FNVdfqe8jr19t7BXSj0bDt0umN5DNFCmALYXS86RgpjhsDhfNaRbibZFgbGCqLJwPyy2FUk6qTocXQ5CwgrLg80NzsWDBhEGnBoxSt2MVMoQGC76cL9s2XqKnJXUs7tNzDOjZyWsMbD22FVoy1VSnVkzrg5YDyZ7WiOHGSi5CWBQkFBK0OkjOrPC0MujSYhsJSY0LXVgaupoUOLw3rzWsmrCQaJm6DNhWQGtA6pw28hNMMkmEhE1XEF0yeXm5ou1v0vdhPeJosYy8opBg/w66Hehio7uB4H6+E4WJCh6pqhQITC/dqwzrpFBg+xqFALOf7h0+l/fisChU8FYIsXMdiYbVHXTKgFOF8D5KRsKwwTIFq1auUguiW7fuyC/IV/cQqeFQ0dLZGN2iRUsl6JkzZ2iDce/eh6owoRAZM3qMBhq0bNlCtf1VIkjZ8EuhwNF1G8ny0ssvqduK7SYfThiv7Qr33XevCv2rrrpGI5H6CXFPGD9eo49ycvPUhXPVVVdj/u+/4cAuXXDbbbeptcaAgquuugovv/ISNqzfgB5irdA1NXz4cHUpff/ddPz400/6PFoiDDw4XqwaRkVddfU1mpcLFy7SwBMKvrfeelMHlKSyUB1Q0TjnvLNx6SUDxUqtmVs9WbaDLqensbx77Ug/ua42xLxs4E51t4oFY167PZGdsKGJkHhqImHzeN1uh0073WwDh5D7PrKILZ3wJeKx+lKAckXAeCWTpHxWJVh2hp0LCa20tK25LYW88rYFC0bZ2Xk5MwUF16aQUP4VUqE4SYoUwc7uYZYzQ5lh+dOF20lhYiwUImxUFwtEhARJhw3bGtFFISMWgDauizDQBndaI0mrxLRM6PoicfN6rtl2QrBdhdcxCkhDa4X7qWEbPWWNcEZaFdTGs7IyhBSzUJ5sX9GoFDmXxE23EomRs7Cxo6HUWSV4+s8J9oCnS4xpodDgfQ2BZkTOMMY+WwQKx25iHpCYzTxhh7bOnQ8Eo4LYCM7G508++URzlc9gwzQbsxnVNHfePD1OK2Xx4sWqrbfftwMKiwrUfcOQVhJt3759NdSUUVVs62CekaiprVM4DBnyvGjml4t1MgfTpk1FdlYurrjicnX79D7scHVvvfXWW5g6dQqOOaYP6otlQVfYRZdcjGeeekbHkDrmmGP0WzEwYdasmdpAPmLECLE4LsLYsWPVYuAYZFp+5F12xTr8fhddciHOP+8CIf2aBdAwL0Vw+8PuaLNMe+b/hvRrA/lgnuzsbLd8IKcsKZJwr2g6TjHl7DRZt0+GlA+7VI5DxZzPksKSLr9byd5sqU5ekRIu+Zc8cyvkDnJeIlc2RcjEU+W8VDGDjCO7hRRI9cdSULDS6v/GocrYsss4x8K/CVtLxNYStX3ZosCQFU9MHlIKMLeTgsU4z1iojZv7tpy4DQyyNIUGSZ5WAre5Nq0ILtzmWE5s8zDdVmy7oHuLwoDWCNsEuJ/gPRjVYlgfWxemy2iI5DMiQqyGhcDzjGMM6zVmcGMoLqNbTEuCQoBCgx2nOOQ4LQpGBVHosF2B53KgQV67WawWNkyT1NkozsH52HdkzRpj9j26ephG1jWNjZd9dHWRM1ZzUEY5pnkqJ/AcnssoMXbIY3QYhSDbTthuwkgsutXWiBXBdoXzzz9fhMA8tWYYVUR3GxvaF8xfgAsvvFB7F8+Y8QsmTZqE7t27qxtn+fJlGvnENhb2RxgxYrgKGfaXoDBjr2Omh+0wO6MHCj+m64orL9fOqTUlfQpY+TabPJ5QO5stuzi5u0aoqpT9v4RkZlooVNY0ahOhEHdkJ+wJ+ZJxt83hcHnEotjeBSUvTguki1SpTCkyqaIZtZCCmyUVLEU+nNuwQHaAUy50yXGb9qatlluL1ZZxx0ZHFEOwGB/fgoVdwZAHRhVVckuutyw8Zq6No8m1CQoqEqJhbaiLRq0Aoz8Dj3F7a+coQ4hob3VZM3JFLQ4hamOiH8P64DEVMqKx6raQGH/zGPtLUOPnPRjVxU6IfEY4zOMVqqmq5i/7mBZaOOaQ4XQHGcIlBA6PznkcKBR5Pl1cbENhgzdj/RmxxGeysZa90ZkHbDOh8KHLidOCmj3W2XjPNDAai+4yRluxXYIC4uuvv1ELh5aOEqo8nwKNwouuPbrU2BktXwQH+xvsu+++KkDYpsEOeAzFHfHGG2LVZGo+M6iA0T47A8+hYL32+mvR78T+NSZ9WjaSrt9Kisp61qtXrzy5u0bYvpT86yAfQdlbpLdHMtEhH9YumkqV+SLnNpZC0S4ej/hsNnu2/G4uhSxD1l4psKLUVOnTy5HK1UQudsm5eUL8WSyE9qqFShWQgpysuAZ2LFA8tL0w2Xq+hX82tv/O2xZdU1hwtyEcdMMoNEkY58hRFSDJ37pt7N8WW69jmaMwoTJDAlfrg5aIkL3RrkEBYLRhcE2hom0fIhxIyBQq7MzHvhhs3+A+bReRxRAuvN64h4bb8v5R2RbrgwRPQcX0aCetJOEz7bQQWP7VIhGhQAWNbR4UGKxLdIexUxqtEQotjQJT15cxJAMFAOeDMIbwcGjbCXs0swMWCZv35hAOHffrpJYS2yw0vl/uRZh5zmfxX2WosBPBctPNN6DPMcfVmPQZYCBWyXSnw32MPKdWcfbbf1ELexlSQBwFgYL69pDdmZrqyozFEunsniYfzOn1enfIfylP9kQi2ksKMd1ZGVJmWsZjsSwpPD67WC30yVYBTtJrNq57xKyWk6rzaVWcqGnLgmwuFizsFlK8DKFgklxSaOiu7ba50v+5VC5fLG+G8CDxshxuXRuhvmwDoaBQSyLZUE7hwOgctkVQODByyuiVblgo3CYZG9bHVqtELRIRImzzMBrrORCd8UwVYLIQtCwoLPgOFARMB/cxkoptHnQP8U24j5YDhRHPoXtLhYe58D6yGG0qSQuHdUz+7rnnbhx++JEIhgNbcqg64Fj6kVjkQ5fDdaqkr1Zx9tV/moW/LcQEb+Ry2VpJIXCLCV9HylUj2e2VAuZxu91iIW8rKOQ8hxTwTlL4KCh88Xi0aTwhAiYe92xtXK8K2xeX3QkIxsobvQ1ZoSyhYqEySKomdtjWf4bwMPcZ5Fgdl6oRYksyZpgtLQXD8jBIn5o+Cd9cNLRXrBEN5y0vk/pEQVKmi2GB+NWdVJhfqKGytDLYVkFLw4je2treQvI3hBjXLOvJ8s70y0JNn5bIu6PeEU3/2FqRvtz/DREqF8vPWlWm6j/Nwj8KQr5eMUtdeXl5joqKwnSbL8VlC6l0cLBQbg853ybC4VDRhbITiVgdKW7NYvFEug1xn2g4DrttR0Eh/J4hqzyxPpx0g0lB9dSucV2fr+vtUXm/JVAsENsICt3mmr+N/iD6m6st5ZBrs+wYaxK2krcoLWp90LUUCWuILdsJqNWru0kEChvKaVEwXJbHaYWYQoP7aX1wzg524GMIL9Pw8CMP48ADusg96d4x07F7kPQFj8t73a47aoHqP82ChRpi48aNaZmZmU2lcrgdjkQdu92RLQqQ2+awuTwuT1VlzyECpbvQfLoICc5e00wqWIZwuVdMY5chMLaDjdIm4ZZKUOPGdQoJVuzdCRYL/y4YgmLrmuD21sUQClt+K42ay85gjKpptn1w+GdRlaTMJQ9XEyR9ueYyu91Wq7H0iV2l0oKFvwRCvmRuEQAb3IWFLkduLiPms6ssq3Ju07gt3k7MaW8iGmuQsKGR7EuVkz1ul1vuU4UQsIGTNjQTweKOJxL1ZZ3KqIhth77dFbZvXN8RPLa9MNnV+Rb+2aBwINuqiJBtlo3alIck6V8hpP9qcleNUWVFsmDhnwypbPZAoKBByGZ3uuPuXLvb7hXty+Wyuap0bUkltcvxQ0R+ZCIeqydangiMRGrClvA57E4no0d2QCJBOzxdRIMcTPgYs1696kZxYviESQrmYsECYZG+BQt/U5Sz57rb3iYWi3vtdlfDWCKca4fDaFz3eNUpsB3YqbCzVOhUIf70eCLGnu5pPF+sEJvVuG6BsEjfgoV/EIR8Oa6Vs6SkxC1ItdnCYh6w17rNbrPtrHE9fmg0Hs2z2RINhM8bx+KJFJtYFjt1bQHsV1JXrnYmErEcO7uXqFurOlQQ10bM3bkmKh/b1XkWag6L9C1YsFAjCGGnRiL+5hwAOpGINLTZ7Kmi97vF8nB53cY8y9sgAbsQfc94PJYhgqVOnG0oIljEKtlp47rNZhOBklBRZfQrqZ5AoWOLQsJ0bfHhlszYFiT9SCxyhdvptkjfggULfx7uu+8++2mnnebMzc11OZ1Oe26uULstt0r+SCTCTSNx7CPknWJP2JvabPFcIe8UoXCvWDByzbYWiOxgv5F2sukVjk8VC0QsETAUWI5V0V5SJf4djesk/WDQf6nPlzYsuavGsEjfggULfzni8ZLcABxuR8jhtcdi2Ta33ROMRl0+l89O8q8Ctkgs1tuWiOUkbGgcj8UbCoHT9+FzulyOKtpMCDauZ4hocNjtNl9N+oxwghxzPgTd8xcIC0b92G32RCQSOzMlJWVMcneNYZG+BQsW/hUoLy+vb7fH29lcLo8jgebReCJNWNzrcDnc8k+4cAc6tAvJdxGKTxXa5zwj9ePxGHuxc8RgW1VRW4awqYpWKSR2RrdGJzAKksrL9uAwDnIgHA7H+qelpX2e3F1j7CwVFixYsPCvRyKx3AukOMvKfF6xOHxsr5DddlnbOfxzFWgBRNtF40hJxOIt44jWsSVsPrEPvB5tXK+Kcm3sjFhfNrzxRCxTO7ij6miteDwajsUSh8uzf0juqjEs0rdgwYKFvxBiQfhEfW8Rs8fSHPFEHThs3nhELBC32+HaYeRejqyZmCxavzGjTY0B/B+iPNf8CAJAjQAAAABJRU5ErkJggg=="/>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data:image/png;base64,%20iVBORw0KGgoAAAANSUhEUgAAAX0AAAFRCAYAAACYF30cAAAAAXNSR0IArs4c6QAAAARnQU1BAACxjwv8YQUAAAAJcEhZcwAADsMAAA7DAcdvqGQAAP+lSURBVHhe7J0FgFzV1cfPzqy7RYgAIcGlOMVKgVK0lCLFSlucAgXaosVdCi1QtLgUdwjuTnF3CMQ3ybrNjn3/37nzks0mgUj7lbZzNjfvzXv3Xb//I9cKbBGoN9O7dDwbPzBmVlBQEP9Kj2aEN7MonU63pyzVlk1m0/F4ujWdjrdkSjOpioKKHn3UmvOWpzzlKU95+n+gRQL9ZLLnx9lswcNFRSXzDCeV7gP4e3SbicfjnbGCWGc2axkBfkLPAP0M/mZRQSqdTo5PZVId8tMbL4h9FYsVtVrcEtlUrDket0nylAp+Z1Kqu7u7J5vNZiorK5O6dr/xxhuZNdZYI60wBoSfpzzlKU//u7RIoN/R3frz4sKSW7kX0PqzgSTQnavzdyYdYY4kEE7/sHgf+cn630BK9vX1iY8EZlBQ0FkYL5xgFutTTDCWqYqv3T32o1Qm0ZRKZ2E6qYJMuikWK56uPIjhpDvKy8sn6pu5ZyhPecpTnv6DaZFAvyfRs2dJcfHVfUlh678RImEisVhsJkOJFcR5Gl7Og9KZpDSVJBpHVt/2FhTEEvo6owCS4mBoJgNz1JdM932p973y1yMN5MuCgninFJVELFY4XuHMYdpKZpM92WS2M5FNZAqLC7v72vvaU6lUur6+Xt/EYEh5ylOe8vT/SosE+pKM99flskQfGPmfRTCHeV2j+4Hk77zIIvfNlOjrzkgBatVn6Vgs3iE3QywpqVe9clMVRNo9RpTNZMQUJmaz6XZxrkRhrGBiMlvQXBKP95kVNit+tJnZvsGkpeeYtLK6+n3uVZ7ylKc8zUHfjlzfQJlMdn8B2ncK9F3i1zWdWVBTPoL9IhXHHASTCBoI9zHheGTOmnc8WWG6cFx34gjpdFYhpHWrxBUA9im9dH8RZS3bk8mkv9LzpJhKt+L5UldVSKZPmsgEpWGOwfJUKtGaSiXbs9m4oki3xOPxltLSTKqgLdlTUFeXH1zPU57+i2mRUO67BvoAbF9fConZioqLkIJzb2an4uJif5dMBqE4FiuwosISS6WTAK0/G0gF8hPHbKQSy4ih4P5VBLOYG83ruUDbr7xXKv3+myiZTIgppntUXhm5zpibqQytRIzCmcSAzKVTyXTya8sWdGZjBd3xrDG43q7nfZlMwcSioqKmnMd+1KuKKO3u7OzMVlam+8aNa+mZMWNG+v7770+ffPLJ+cH1POXp30T/NaBfWFhoM6bPsOOPP9F/n3nm6VZTWyOpdtZEH0ARoH/rjbestq7Oxiw92hlFV1eXffrJ57bkkktYXV1N0BKQrQX0xUXFfGk9vd3W1tYu+EtbTU21VVZWy0tGTGZ20/xAhjKQSENMIJ0Rc+nPlCJA7/+M2zCevEjVNAc5c5iL83c+uD43itIVpSW6zkpvf+pLJnqlsUzRbUpl3C7tY7IYUkKfMSbyNc/d40zKWiLRO1XftIqJJZWcKdJEmlUeqXRxcUd5QUF+cD1Pefon0CKhiTrkfrpc/l0A/ZLiEnv//Q9siy22tIb6envw4bG22GJDBcqzwLdYfj768EPbYYedbPCgQfb3m/5uw4ePsL/+9UI7++yz7YgjjrBDDz3UEn29zgzisbi9/c47dt+999urr/7DPv/8CwflxRZbzDbeeGPbcacdbPnll3fJmaLk7wOFXywtY8yYMXNoA+AqQN7b02slJSUC/5iHh6ROfMH8MyfopjMpMa9IK1G65J/v+jtA0y8LRXy4SE1hDoKJkNaZ17nO1JqdBg6uSwOhYLMKJKn/e/T5bDnMZtLJVCb9RTaT6RXT71L5fxkvKOjKWCyhMpqocpljcD2V6u1JZNMdRdki8fZMd19fX3t1dTUMqE9x5gfX8/RfT4vU0yXp/1F9+vR/P+hnBfrl9sYbr9tPf7qdLS3Avf2O26yuvm42ibukuMyeeeZp2+nnP7cll1jC7r77bgH4MDvooAPtsssuF+gfbuecc7Yl00lBVMxuvOFGO/W00wX2n9uIESNs7bXXsiJJ/m++8YZ98umntsYaa9hFF/3V1llnLYUuwP/gA9tjj1/ZUqOWtKuuvkraQKWl0rME2uKiEnv2mWfs3PPOs91229V22WVXS+v9Qw89ZC++9LJVV1VZSWmJlZWVzXQV5RW24gor2IjFRzji9XR3W3t7m6cDxlFSUqp8FQtY48LGWABOMQgY0NwIAC4qDNpLAPuAo2IZzjwy6QymH38GRRpAYCz9id+L1HzmoCiuuV2j+4Hk7zwdkftmUlvNKC+tKoeUyqsjHos1q1RoJAyuT5MbYN/LpFOZ1Ph0OtsZK4z1FKQLJurbFoWRFNOYrDqYw7Sld5kJEyYk1WZgYPnB9Tx9p+jbe8k3kMDhAkmnh3xXQP/ll16y7bb/ma0pML755pusorJ8pnkHzAL0H3/8Mdt1111txRVXtNtuu93q6ursgP33t2uuu85OOP5YO+mkk+Q7Zg88cJ/ts89+DrC//vWedsABB+ib5d3wPe6LL51J/P3vf7efbredXXjh+QLfMrv2umtt/333tx9uvJG/q6uvnc28RPwwid/+9hDXKs455xzr6emxfffdR/5vEsiXW6lAH4DtD7K//vWv7Iwzz7BSxXHhhRfYDWJGRUVF7jA1NTY2WmNDoy01eiml56euiSSTfbmvZxGA39nRKW3kAxi2VVRUiBERTmAgXKtrqqxczAZmhUYRd21EcrpPg+1P2XmOgWBqg/rnfSAB1v3zOJB41x/oYUrzYmQLQoRJOXD1+/keXA9p9cH1gjgP+EkG5ygAYX6X1IjxUlgYI+mKxYvGKZ4excDU4M8U1hwF05fua1Ye2+PZbBoTVzoda/bB9YKKboXRlvOWpzwtMi10L6JPZjLJq2Oxwl9/V0D/GUnR2++wva2/3voCxhusqqrS30YdnOzeeustAtn9bN11v2+33HKrS9N7ClRvu/12O+OM0+2oo46xKVOn2G677mYvvvii/eEPv7djjz3WysvLsVN7eIBtojdhb7z+BoHb6quvJrAus/MvuMCOPOJI206M4IorrxDTKfMxgIgA/b/85c92+OFH2CmnnKxwj7OOzg7bZ++97d5773NNY6utt3Jg7uzstO7uLoF3ylb53spyq1iip89+sfsedu9999r39HvUqFH2xRdf2Ndfjxdz6nCQ3mmnHe28P58rJtAwm5YBEf+NN95gRx91tBh2xv0D0IxDlJWV+vjFyCUWt6OPPtLWWnNte+/9d+3Wm2+zLmkXMNByaR11tbU2ZMhQGzlyhC277LJWVV1pfX2zGAzlPH36dAdTNK25EQPnzkRUJXNjDP21kQj8AV60tm9iFP9KCu1nTprXc8qWV8GsNafJbiD1JXtgxD0qt0wsHusSc+i0LOtGjEbXrqBmsxWKMST7Ukkxk4LugphcGFwXc0gn4/HiCfIyPficjfq6sl09Yi6ZdHu6r6UlDK5LYxVzyY+X/K/Q3FvsfFA2+1RhOr3+7fF40XbfFdB/5JGH7Ze//JUD+ZYCz6GDhwiMS93MUiWXyWYEejfac889b1tttaXfQ5hZMLH8+c/n2SGHHGqPPf647bTjjrbaaqvarbfdZoMGNcwENiRf78oCplgBEm1GHbZPz4vstFNPs1NPOdV22XUXu+qqKyU9F7upBCmVf4XxYjGW0+y4406w88//i8fV2tpiv/jFL+yVl/9hDz081tYU2LrnflUD4BFOV2e37bTDz+3V116VZnCj8rCVTZs2TcD/uf3j1dfssksv9XGHq66+0nbfbXcfm+hPEdOB2QwfPty2VhlVVJRba1u7wu60trY2B7HDDjvUfvCDHyoPV9mBBx7oea2qqtI1bolEwnp7e622ttp+tOmP7CgxiJVWWsl6FRdAPWXSZNtzr72kgdTY5X+7zKqrq/tpA1n38/X48XbVlVfaaquv7mlwUHdwj7kJjDJ5//33fIyG8Y9Bgwc7Y2WcxIRNAxkF3xYVFnkd5J5YIqm894MxGHWQ6vsTNaM/qkf/kc6IqURp+iZywJcfr9+F70pOhDU35+/myTSi9OFvYPxzpl1CS4/6QJPCTaqsW+MFMd0zjlHAPlgwitkKlpLpTfROKchm29TupbXYlMLCeHNnXzZdWVw8Te0Cc1ie/ldIHaJUHeuZTDalhtH9b3ZdSk42e/fdd2UHDRqUlUSaLSkpyUr69qskWbmSrDp+VgxA78uzu+6ySzaR6M22tbVmN9l4Y393xRV/83AuuugiFjpljzrqiGw6k8qKqblLZ5LZjo72rCSkbHt7W1aSeDaZSmb79C6l6xGH/yFbVFyUFbPIvvjiC9lJkyZlp06dkp02rUnfNOub9uyhhx7KIGX2yiuv9LimTZ+W3WSTTbKDBw/Ovvnmm/6MeNLpZDaVc8SdSvd5GOutt3529OjR2Y8/+ThL2SdTffpCXVl/+++/Pz09e/ZZZ/qzgeUEnXnGGVlJ99lTTz01m5Fo6WEkEyqL7mxXd0e2u6dT+el1v5dccrGX3Y477ph96+03s2+//Vb2mWeeyopxZNdZZx3FVZDdcMMNsh9++CHLyty9887b2SFDhiid6ym905W+RL80hHp66KEHswLp7DbbbJPt7GxT/L3ZPrlksi97//33Z3+82WbZxsbGrBhGVszD60uMJXvKySdlZ6i8UrOF2e1lNHHi+Oy55/4pe/LJp2RfeukFD493lB3Xzz77JPva668qfW9lP/zoff/99dfjspMnT/L6EaORP/ntIzyhmuogmQph9HeEl8ECI8LUE+7T/k0U19y+mdvz/29HOqgP0kq9zw8l04lsT29XJtHXndK3nWrnzWrzM3SdJPflQCfG8nFPontsT6LzbmkvN6gdn5RK9R0tRn2Y2tuWCvJHA50EqnU7OjpWbu9tX6G7u3vxbLa1Tn6r5EoC2uTpn0nfrnfOg5qamgoz6XS9Kib35N9PSKFMv1x33XXs0ksvkTT9Zzv55JPsyCOPsEMPOdj2229fW3rppX26JNoApg2kux5Jrkiz2LIhgbpLefX1jTOlQ6nRdsftd9rPf/5zHxPYc8+9JAUfbJddcomlkGT1vru7R9J0iX355TjbeeddbIsttrCf/OQntsMOO/g3v/rVL23s2AfcFIQ5BSJ+dRYTQ7Cbb7nF3nnnHfv8sy9s/PgJNmXyVJsuSR4/SH0ZSfuSvPy7QgZu9Yf2ItCxhPIgVT1IiMrLnJJfIPJK3pjZhF/CJu3xeKEPCiMREyaEeQkN53urrCK3qq2yysquARx22O/sppv+7toSWhOzn5Ip0hhTXoK5G80gmr46kNSxPXloYC6dU8bZAg/nl3vsYS++9JLKbnMf/7jssst8zIO8nXDiSXb8CSfo+1BfENe+RFIa1Jl29NHH2IknnmB/+MPhXm7ULw5t6KCDDratt9paad7Gtv3JT21HaUw77LCj6mdbv+60007SFB+x4sISe+yxx+1PfzpPbXzazHggZmXRZd566227/PLL7dRTT7Hz/3K+PfnU09ba0upxUaaziJlZpKFI7aJU93NfQ0EctJtQb/86oi5Ce0t5vYoJfKtjYF/pU7ZicX1fkbVMnbTbevH7xQpi2SUHOmkEy5QUF29VWly2XVFhyS9iscITVcdnKu9/USAPKhmPDXRiQM8VFsWeLokVPVVUHH8inal4VELLI9I0HhK+3Ko039zfJdN9N/Ykus7s7u38ozTM30lo2DGZTMI8NpIWupzSWTcXV6OwynQtlYtUwjwtCFGIkh7Gzy7J/fscdM3VV7sUffzxx/rvWcSEjSCdnX32WfITzx7y29/682nTpmZXX321bEVFRfbOO293P0i4aqDZw353mH4FKW5G8/Tslltuma2vr882NDRmS0pLPa4xY8Zkx437QiFlsnvvvZdLpXV19dmllhrlEvnw4cNcikcDQWpF06irq8veddddHtekSROy6677fX9eXFKcramtyS622GLZUaNGZZdfbrmsgDZ7ww3Xud8pUyZlv7fK9/z722+/zTWVXklvzc0zsuef/xePo7S0JHvHHSEfcyujo48+KisgygocJWV3SKpPuLaQTiOph3KSBud+Tz315KA5nHO2/47CERj4byTqESOGK48jsm+88bo/e+WVlz19P/3pT1x7wO/ANFx/3bVednvvvbdrGdCjjzySrVXekfCvv/5aT1dEYorZxx5/LLvxJhtnN9roByrvL71OQngZl95HjBiRXXbZ5aRlreZl+dhjj/i3xN/Z1ZEdO3Zs9tTTTskeccThqpulXBukvLbeemvX9H7wgx8oDmGNaJedd5YmUiiN5CH9ChoT16/Hf5095NBDsiNHjnQNqLa21uu7Xvn90aabZm+59WaVnjS/nJZBmb711pvZP/zhD96mWlRPUbojR/paW5uzH330gadzYHn9LzjyHGkgaFihr9IW501oKq4Ru0aWyEhLlCbSJ+zv65XrGugSiZ5p0lhe7032vtiXSjwsDeQKMZCL5M5RcAeo7e8z0Mnvdj09HZvK/TCR6FhFwspICZXD9C5Ih/+htCiiRVwdFzUs9/PfT9093S7NIDVB2LTVAX0AVg1CTzJuj0YYY+EW4iYST29vwqW08ooK/274sGEu8TIFs00SOFReXmYXX3KRz/55+JEH7WJJoYsvvrjPvpFqChfUfa8PNu6ww8/s4YcftqeeesIef+IxSZAP6feDdvvtt0taXsWlLcKDEok+1xCKigptm623cVv8j360qU8HXWr0aBMwudQMkdakpDTiOOqoo+xnP/uZ7bbr7pJSfy6N5hSXoPfZZ1/b9EebSPuYffZOEEAzrg0hsV599TU+4Lz77rvbvvrmkEOYUXS4pOuLrUfpgcgbVCbNpD9RxpTrWmutrbT+yCZPnmivvvqqvyM/SJKFhcWSXOcu2XZKG6PdoO0gCfeo3q644gofjD744INsjz1+6QvjBAZB2pQmI1C1W265yccyhgwZHDQUEYrEXXfdbVOmTLFDDz3ETjjheC+nsQ+Mdc0IomzRSo479ng755w/2ZFHHeHv1l9/PR/YvuPOO+yee+62jTf+oUmKZNdWK5XWFyT7MB7wxRdf2P777W9/vfCvVlNT67O8br75Zrvs8stsww1/YC+8+JIdsP9v7O833OR5QuJnDOTZ556Vxnm+HXXkUXbRxZcowTE9n6UNMIZxzdXX2qab/sjuuvOu3AD2/xbRnqhP2g1tO9GX8L4b1f/cnPcF+UVLVlsqUBuJq04LdS3JWLp8oFN7aiwuKlq9OB5ftyheuLk0kH2EXwfJHaEkXKr6umKgU8B3qw3fH4sXPhCLFz+q9vBMSUnxs2I5L6fSqRcHOjGfp7t7O66WBnJJItH1p1Sq78BEKvXLVCqxs9K4ivK5/ECnPjYaRtLZ2TlUv+u+/PLLf7kmsiigr3Kch776b6FsMBuIysrL/cozFWDOFXijwoyCms0AIwQIBiAs9jnx0Cqrfs+ndD7/3PN22223ibsVmaRwG7Xkkrbaaqvbmmus5eaAIUOGuGpepG8xawCSmCx+veevbemll7HhI4f7DJdVV13VVl99Tdtssx+ZpEQHKsxLEHGTbhaJXXTRhXbxxRfbtdddI3C7wW67/Ra78647bYstt1BO0s6wJN07oJDeSZMm2QP3j7XnnnvOzTVhkdlZziQiUJxFyn865WFAXL/66iuB9Wtu1mAm0xVXXGlPP/2sGgXNIuMDx5hsIgbVnyhTynHM6DFeti0tzf4cACduADMMes9Jra1hex+mqBL+Z599JtB80ZZbbjnba889lVd1034zj2AQgABTU4cNH2YF8TDICqP+6qtxAt9bbJgY9Y9/vJkzS8rimWeetaZpTe4HvxGIQNQbJK3N20FtXY1PVSUeAL9HdQLQM43VBQMxslNOOcUH+3/yk21MGqEdc8wxbr7b4xd7eH1R7jDWY475o/3jlVcczKkz2hvhMNWXun3iiccF7MG0Rz2qZdo45WHixEleH5RHnuaf6Euz+njOZeZ0XreYtWYylbkzk/6O+lH/LpOr0P0QVc0oudFi2qtI4l13oCuMF21UVlK+Z1lJ2W+Ki8sOj8eLLhaTuS4eL75F37+t5H4w0BXEsu/E4tkXi4rjz6bSiccWX3zknUrrbelM+m+6njmnS57e09N1cGd35y+7E927JJM9roVkMr3Lq60NUpjfSovUwijg7wLR2VS1Diakqb8kFZH70TtAkyvbMEAANY5OHtnZF19icTvgN/t7Qzn9tDMkFV9l06ZOk2SREkB3OdBccOEF9u677wnkK3wsIBpPgJK5VcBckUhoZEjebW2tPl7AXPyS0hAX6cEPQA3zAChgTti8SROza7DdB7+BQSwp5nPj3/9uTz75lB104AEu7Sy9zDI+bkAe/Pu5EPlBGyH/xxxzlD39zNP26GMP24MPjbUHxj5g9913r4+DVFRV+AIvNCeAmzGIgeSAlQWME874GA+A0FrS6TAddCCFb9LW3NzivyNmMnXqVAdHxluGCrDnlX4kO8pKheTEiumnnnrKpfANN9zQp7DW1tY6kx0nAH3/vfdyM6zCBx6/yvezTz/3sFihDYMKEmOIM6U67ukN7YF1C9BLL71s99//gI0ZM9pOPPFEW2aZZS2RnAUOTA1mgd/+++8n8J5oN990i8qaOCWIdAVBBKZE3Z177nk2rUnMKDfTCJs5AgN1XDFTWMnTd4HoJ/SZ/loIbpYmMjfHu2/XVCKnNlleWFi0hPrL0tIQ11Bf2kpuu1hBbF+9O3pOV/jHwqLCv8ZjBdfGCwpulOj9QDxe+nQmE3++rLzsHaVz3EDXl+z5sLun60HFd08ymTj3v0KsUN145ayzztouga+88srqbrObnZwZCMAAzIaGBhskqRFCFQd8MNUspo6ZyaRcysTMwgAwi7P2k1q/zTbb2l577W2/+tWvfXD2tFNPd0BmXvywYSNcwsXMo4pxEIT6s0SeA86APKAfMRhAmPh4D7SzYVpxEXPmSyURlgRw0Aum7SVyKi3awnLSIFhYdtjvfmerrPI9e/bZ5+yBBx5QOHNXvgifxtsrBkd+11xzLRu22HAbLSBb9Xur2vfXWcc22uiHKoOhKoO0D3Z3yy/gjVbRnyhvyo38vvnmWwLHQhsxYri/C5J+AFDKvD+RhmSyb6ZWUK7yg5CkAUnimd/BTEAZk861117r0vruv9hd5R63SgHwNttsIy2ly7fPoB1E0nOIPyVgHu9pY+1F//ioN9LX15tw6TxI+ibt52kxqmaVz0ZiKKu5aat/5aJBIWjsuONOvjDuiSeftHHjxnldst6CuA468EDb89e/FqN+0q6+5mrff4m4abfR93Njrnn67ybaRsRUgoD47cyCNqO2SnOeObguV19QkB1qBZklBjr11eWEOVsKU35qBdnN/ytAHwJQUbevvfYa20BSX7SQKiIKl8Lae+99JNHeZxtssL5L38NHDLO//vUiO++8P9mQwYM9HKQvgPnY4461K6+6wn7+8518Mzds8g8++KA6cpdtvdVWduUVV7g6XxDLOGAx9x0bPPPKHWz6gR41hEQHEwGEynKSPsCJBP/pJ5/Y0UcdI2Zyqp155hm+ZuDyyy8TmD87U3PA1k7jSMvxDStiYVZ/POYYS4h5XHTRRTZjxnQ3aQykEP8sKZb1C/7cd+WE3UhXkhQebcHgWo00F8A9Aj8YgH8rqZ4yuvrqa+2JJ56w1VZbzdZaax33w3cQUm2it8/jjQi2xiwftB3SyEIvqEJADRNESm4RuEZM85sICf7ll1+2V175h9viN/7hD/05zHG99dZTHQyyV197zZpnEF5ghB6/yrKlJWiEDvr+ZhYxE4iyZWsL6pQyZvEbaVphhRX9yrcDiRlPgwY1ev2zOG3KlMnyFzQfygDmeuhhh7q579JLLvWtPIrixf5dSowcBlBWHuokT3n6JqL9BTwLmAbTiBjH3ByComvI9PFMbNyigP53ZwQ3R9hNi4oFeAHD5iAKiJWla661ulXXVHuBAGKbb/Fj+/66388tpAqE9EUg2/9sRx/0fPChB+yWW252d/8D99l1119r2/50G4sXIh0mXWplCh8LpFitCvNQbw+BiYgbCXurrbd27QApnYpjK4SllhotCbXKxoqhXHDBhfanP53rmgQMhdW77733vkIIUjLhNApYGBPAvMLA4zbbbmO/2OMXboZgMZnDW7+4Awn0+9IOyl1d3T5o+NJLL/qq4tdff91NVV9/9bVlUpIiBO7YPtFCkPqZLokJDBv/9GnTlZ733MbNquLKiko77LDDbIklllAcWddCGOj8+OOPBZZfu7bCtFdMMQzufvH5l3r3iTU2DpK2srynbOmlxwhQV7C3335bTORJH0MJ6cdoF2qksDAepj2KWcB8uro63eRC2aORwIxZnPf888/ZGwJUwPnrr77ytBaKcXmDkDSN/2j1MhpCYDAhDpgxeWa8g/KF8ftn8oN/NLt5UfQtnQv/TNNE40HzkTruoD5q1FJuBmIs5kLVM3mAERGfTyQoDyvI85Snfw0xNbugdaFBX4A1VJfv0EAuFDifEpf7PSfxno7JNQJGtkcGDAYSoIw6FS8s8EHG7bb7mZt2VlhheUllZXoXwqEwAcdlll3Gfiipk0HM8HwWwYmRmI879jg77fTTnelgJlh1te85I2H+PgOqDz38oNvWb5dWcd111/kGcEsvM8YBZJlllrFTBbR777WnnxdAHEErKbUjjviDbb3N1tIYPrVOaQ+AVH8ip6wngHEw9nDeeX+2LbfcyrUj5q/jtpT2cvHFl1o2zdbQKWkh7S71nnfeebbLLru46YxvcGeccZbiLbfTTjvVZwElU8yQStrqa6zm6yQ++OBDO+usM30TPGb0oB298sorYoyn2vvvv28/+MEG9j3lHUkaM9PWYoZoMueff4G9+eYbbt5ilXWpHCuJv/xinMrpFvvs0898ZTP7LD326ONepk89+ZSb3XbZdVfbfvsdfG+jZjGqGdIaHlWZomFRAi7po8F0dzkw+3iJ2kDUXLhnHQOzuUqleSDpA94wMgQCxh7mSgoADaOpqcnNQIwr1NfXqV0l3bzD9hbRJAHKcNMfbWq33HqrMyrSgXkL4YMtLaB5t9485WnRqKAg/u5Cg/bRxx29esxie0gSGyhS/tcR4B9UqGDv555nAwngTwvEvolicUGPWG30PbZcBpUbBzXakCGDfMBvicUXl/Q/yk0B7PGPpIjmUV1Vbeuut54PNId4QtGTJjSHrQTGG/5gQzcTDEwfEjO29zGjl/ZBz80228y+//3v+1YTK664ko0ePdoWGzrUVlhxOVt5pZV8z6B3333XZz4g+SOdTp40xTUAQG3bbbe1008/1e3nWE9gQMQJuDGgioT94IMPuYtmB6EFvfLyy9K01rTjjz/Blll6aWcWLHwj/i+/+MJt3s8//8JME1B7W5s99tgjdtJJp7gWNKih0c03F19yiT311NO6X9cOPfQwZ8bsubTG6qvZGmuuaaViBl+MG+dMYZtttnJTDuXVIRC+7dbbbMKECT7lFRs95QehEWBiYpCcvYvYnoPZWNhZ77vnPl0TXsZV1VVeHzARKC4thLGU66+/3h566GGfxspUWISJm266yTUlNLERw0e4Zlet79FSxn35pW288Sb26KOP2Pjx48W49rDFF1/CzXe5oPOUp38ahckDBdcvdNPqTfbuWFgQvz2dYROs3MM8/VsJ6Z6qYBB2boRigwQ9C1GC+SQrwE5Luuc3AJbyNQ1hhXF3FzbpMHMIad3NHJUVPhCOCYSxE8xM/VEKM8zHn3xstwroH3nkUZ+KiKkEMxaren/1q1/ZSiuv5KAYETNlpk6dYqeccpqDMrN5GHBHi0GChtFuueWWdsaZp1tHe4drXTy76847bIMNf6AQQl5CY4z5jJ5f/nIPP9/gjttv83nwMOVJkyZL2v65r3y+5pprfIU12hxEuhkngBmwnxDpqK2rFWg3C8R38wHdPx7zR/vD4Yc7MwgUGj/MigF/AJ5zGmAOpHsHaR5fT/ja7rv3Pt8kj/UiFNehhxzqmtwuu+zsZzZMmzbd7r3vbltNTAjmkqc8/bMJjVnd41cLDfqpVGKfgljBFWHZfWj4efrPo8jEFV37m6WY7YT5IZJoIz/UN4A70IQVEe9Z1xCzuMBsqk2eMlUNrtgGDR5itTU1zh8wMw0kTFbsXvrWm29L+n3U5+6z4doyyyztM2cAfcYCbheIX/TXi/wQm9/85gCPj/EcuBOTMvm/SMzt3HP/ZKeddrodfczRdtSRR+pNxqZOmeamJDZ0u+eeexXmFi7JQ3SKxxTvtj/9qW2yySZ22223Kh9FvmCKAXWY1RTl5ad6v8P229vwEcPFRCbay6/8w+65+27ffuN3vzvMt/6oqKh07QgNhDGE+++/35ZbbhnfRoPprZjhfv7zne2jDz/yssKEdN9999goaXhzMzXmKU+LSosM+r19nUcXF5Wc2f9kqjzlaTZS68JkAuNAIMYuHpmB5kWzBkHT1tbapm9SVlVVbWWl5W7/53eyL2WpZNoqq8rnGR7hcLwlA9QNDfUC3GVzb8zuvONOGz9hgrHPT8OgxpmaEQuqXnv1VTvooN9Ke9jAzjzrDNdyIFRjGAL7/zAmQfjMwGIQmZlKgwcPtn333de34q6sqvCB63HjvrJNN9nUzXOs0MZUx46sEFrFFVde6dtcEwZnQNxz712+Oyl5z1Oe/tm0yKDfk+g8t7S47A/fFVWU2RGFAwYvIQAhcvOSTPP03SPGOuKxMBNroFaBxgHofjMDyW125tMi026GQgMAxAF3AuaYS9cQ+hF+MLVgVqqqrqCThOf6kAFZxgJeeOEle+nll9x8g+bC2Msaa6zu4y3Ey6wwxiOY5vvbgw/1GWVspY2pKAJ0zGTpVEZM4g92ySWX+sK6q6+50uOZd57ylKeFp3+CpN91ZUlR2d6RavzvJDoKKnFrS7t3GAAjSIxhl0Ucajr+AAreMZUQYiBxbswAv94x1UmjTsgzZlnwk2duy9Y9c63zHfW7StTLgjVz2gttYm7tgncwI7QOTJtI9LQJKAhAs9oB7aWjo8vHTKqrK/u9CYSQ0tbW4aasFVdawc9bzkv5efpXEaDfl+5bBJt+uu/2eKxox2gQ7N9JSGCvvfa6HXrYYb74ho7DTBU2XisuYepdoa/EPeaYo32Pm4kTJ9i9991nS4xc3KfPYVPt39mCZTjri3iYehcxErYXYC47+M62Ccz5RyJkEJIZKAzSheX3sxOdnzQywDgLhOZ93GCgyF+evouE4BC1k7kxh4hgEhDS/5zUXxthX5g+DzNPefpXkIN+X88vFnqePiuAc7f/dgJUmR/99ltv+5Q7AH7o0MV8JkpXR4fbb7HDYiNmdSZbBxx1xNH2iz1+6ao1na5/V8MG+9CDD9lOO+zkA3hhj5asnXfun22rLbfxmSNbbbW1bffT7e2Xv/y1HfvHP/r0QYAA1598n/SCsAf7bbff5ufb3n33XT5/nfnZ4f3sHZ34mKMeAcZcSZ8gYWIbjiTNeRHhD4xjdkJrmXmbp/kggD4ao/gmAuznDvhQ2BoDwQlNNQ/4efpXEf2f8bBUKtu70K1MjfU2AdxO3wVJH+C88867fEtepulxJCAdjcVT6aQymg4rb7GpMmWRXREPOeQwH8DjvNebb/67rb32Wsa+OKz45Nv99zvArr/+Bt8W4djjjvNZGjvuuKO9/vqbvrUvg4MMYrNSdfLkyb4DJAuV9tjjFy7BA6JoAO+9+6799cKL7NHHHvWpf2AvTIABO2aIHHbYIfa91Vb1pfhoFGETsaftmaeftl/+6le+fN9X9/Yjr8BU2iZNnuR2Y+b241gcNZAwUQXbeJBIIwCKVsjOTiA+smvwCyD1N23lTVh5ytN/JiGMqv8m+tKpbRZa0v9uUYF1dnb43bBhw62srMIqKisdmIcMHeJ74rD4KRA7HwY7K/u9TJo0wc7781+so6PT4jmJmRWZADQLe2py+8NwWHmrNIW62ho768wzbOxYVs7eYw88cJ8k/WN8MdFZZ53l88MZL0BaR/PYc8+97cqrrvIl/+zcyZ71v/r1r3yKHoe3w6heeuFlH1yMTEjs037W2X+SdvBWAOwBxHmwLOb5xe6/ss0339L2UhxffcWWB7NL/GgKkyZOsj//mXNxj7enxUwAexhBc0uzGOUdduONLCh60J574XnfvoBzaT/+6GOfbgjwA/Y4wpqbVhIRq1dRH6PtlKPfaCJ8h+NZWOUatlLAJJanPOXpX09uhSiId8fisbb/fNDP4Qb7yQBSXV0dYdFPFskUx9voyn8wiC5Xp3/961/bLjvvbPfec6/deuutDrDsE4MUzWIkgImVrhAHf7CkntWzq6+xukvWS40eZSussJIdcuhhfvDJF198aS88/6KAMeYLiM4++2wH0p13/rnvy3/O2efYccef4JoIv3//+9/bZ599Yccde6zPCuHoQKRpQJF9eua1Hz1YycrY5ubpvm/Ly6+8onifV8XOYhBUciadtYsuusSPETzrzLPsmmuuc6aCOYt9+Nl87sADD/IdRXfcfgdfZctxgptvztYMPxGTeEbaSolrHjvusJObprBBw5z6E3G99eZbzgTJN4zhww8/tBfESN586w2///zzz2381+Nt6tQmn0rZ26M6kr95MZE85SlP/2QqKOiNZ+KdCwX6AiZ66neCYWAHBexZXg/43HPPfb4y8sgjj7QTTzjBpe9LLr7EwRcwBvjZ6ApwZXdIBn9ra6rtYvn5/LPPc8CJjTsTTEI5SZ/9WnwjrtJSK5YGgB/2ccFOVlJSLEm+RsymzyZMnOj+n3nmaXvs0cd8Kt9pp51myy+/gvwy46PPpxCOGDHMjjvuWNtqy80Fji/4snxxYs8LzAWGE+3XMifFLJkI2zDgj3Sx2RqMijIgbSwo+vCDD6SRjBXIF0qrKfd0ArTQ5EmTnVFSBkcedaTtv99+fpbvj3/8I9/mYMMNN3ANifJ94fkX7O6771F6j7dHHn5EYc/aDRIG1dnRZSeeeJLtvvseYhDPSEtqsX323s+1kC0238q23vontv32O9mOO/7ctvvpz3wTux123NH3lmdcI6Q5T3nK07+K6GPq+V3pdLp9IXvbpDIByxDA5btAzLXuaG93UOcQbA7WYBMzDtVGuj7yqKPsxhv+7svfAUokTcASwGIv+n3329feffcd48g+QJd37DnDzJyZkn5OOwA0mSHEdD0WCbFJ2LPPPOunV2GnB0QJ4wGBbUtrmy/pZ1+ZMDUUZiKnK9P7amvrpCFs5qXItD2YETZ3tiAgbRzZN68y7urulv8uPztgzTXXtKeeftrGjftS3/n+Gu7uf+AB3+ly2eWWFQPrrz1krScRptqyTwyawCmnnmJ/Of/PKrNLJdFf74eSr7TyitIMUs6EysWAJk+eYqeffrrC/MpnI5EXypzFSWwnzJgIq0+rKqt8bIMDzXfbdVdfUfvFF5+5xA+D6hNzYuES4xEkNS/t5ylP/1qSeEg/m1RRUTFxoUC/ra0CUQ/gDw/+jQRgRNIxA48HH3yw26jvueceu+22233Dq5tvvskO/u1BvtkZUjYgBbCzHTIccJ999vFDRdgwC5MEA7AMZmLz51QkiG+Y+cPsoAMPPFDf7G377buf7bnnnnbYYb+zpqlNtvdee9kPf/hDt5d/8vEn0gpKbLnllp+ZxrnR4CGDXQrHvMO4AEe6Mb6AlhEOWhlYxvwu8FOtyPO6666r+A910GVWErs9YoJh4dDDDz8kprCSnXzyic68GLiNK7+sK+gVs0LAjjQZ9qURhs8EYaafuiajMoXhQWwZ/c4779mFF14ogE96GfJRkNQLnDGwJw/70hzwmwPsvPPOsb/85S++6yXMCOZ06y232H3332uPP/6onXzKSa59EEee8pSn/x9aKNAvqmbXrmw5wPhdIAAV8w4AwmHXHHYBwGy88ca+XfBPfrKtpO2lgqQtv8y4AcDDgd8ZW2KJJe13hx3mxy1ickBaRcpnZ0Z2RYR6e5mlhEkn6cB3++13+Pa4mGW+kuS7n7SF40843r9h0BdtolDAPWtjrrmTbzXATCNJv2mljTNaMSUB+qRhYBk7MIsSSg9pQSP4/vfX9UHrhx580KVttgxgb/m3337HtxoYM2aMS9gc7RgxoLCQqMC+/PJLMZzxburp6erxg0/SKidAGr9MSwxbNcfshBOO87GLyy673E/p8gVuYhKAPjOMSG+90sEeN4yrsJWzAvH0MrOIqbSjlx5jjY0NNmLECDeTzW1dQ57ylKd/HS0U6Mf74hUCg6p5Sa//3wSQh1OeJL37FrqYfFhRKUk1i7Ta52YT4IeBTMwiHMqBuQNQRard5ic/sd123823AebEKgYkHdHchRk9MAuk3ZtuutHuuusu22STjT1cTuE64cQT/HBtzDh1dbV+1is2fk6y+ib6evzXvgkXoF1dVeXgzO6WzBxy0I9QPkchNeb7viMhs3c/B4GzPfLjTzzhh4yTH9LHnjUbSfNg50fCDeYikYIkbcRx441/9w3EdtxhR9t1t918cPs3B/xGoD7W/bFfP6YkQJ/D4g844ACBfIGd+6c/iWF8YZxgxVAJaYEBMWvJP+T/XNo7O9rdJMaJW5i2WIQEU5jXbqB5ylOe/nW0UKCfKkiVC/ArBwLSv4MiyTUcyJ126dZni3z2uU9jZA/41tb24FdgBUgzEwcTjjMIgE3SbEVFme+QyClOf/7zX+z9Dz5wSZqTjyCOGQRoOeGJHR8333xzO+PMM5wJTJgw0c9rhQiLk6O22+6nnp7HHnvcQS6YQCiv4FiCn0j0+KIxaK211vLvMCPhAHxAeo4yzknO4SzatJuGyMsWm2/hNnIWgREmg6877riDH7wyXc/JSxgYxrwj4E1Iotf3mK+Il7xNmDjBtxx+8skn7O233vHyQtLHlASYU9abbrqp7bzzzvbKP/4h5ni50pcRI6IOWF3KebpzLhSjvCn3cpUxzDZPecrTv48WCvTTvekKgdF3AvQhpHXm6TMAevzxx/kWvNts8xNJsNv5qU4sqopmsSBxdvq0wrCoKzKfsCHXSiuubEcddZSbVpCEASqAEfKDLZRf5plbQcYl+rXWXNv2228/B9m//vWves8UREA1bZtsvLGbM9hSd+wDD7ophFW2Ye56mZhAkTSGmwWwT9nQoUMdSGEMgDkaBfb88kgynwv1dPc6Q0BbgdbbYF1raGyU5H6jnXnGmW4q4uAO7PuYrfCLecdJ95h3eEZ+77zzTndMXSW97IH/u98f6hJ9Kpnyw9R9YFmSOleYIyeJMfD94osvepkQFv4pu1yRziQ0K95jKqN8uM9TnvL0/02h3y0U6KuTlxUXlRR+F8w7pAHpkoHV/fffz7bZehtbffXV/MzWmtoan3fPFg0zpjcrywXGmbY85+DsyuqqmQDEBSDnUA1W9WIOGSw/HHYNRbb50lJmwIT59OyXwuwctINbb73NB04BPcwrS40e4+MEHHzOfHyYwssvv+QM4tVXX7UzzjhdgHu07xe/3777+qwfKoV4kcqZHeRTMAvCylnmy7PQyQdP3V9YCY1GALHYi6MXn3nmGZ+1g0SOyQcC9CknjgCE/GxdxQFYL7f88j7IW1dfa8NHLOZjH6PHjPJ3SO/Y6jnukN/sUYS9nrUJnPXKuMXZZ59jTU3TxdQKHdA9fZENKkcwMcqLQ1fylKc8/TsIM3bKwW6hQF9AE2cg9LtAAbSztsuuu9gll15sV11zpaTdG+zW2271fdPvueduP7IPqZetdEtKS/zM1xtvuN5BHWk+IoAR88PRRx9tJ554om97y4pe5tdvtNEP7De/+Y1PRcTMQbwAJ9MhWROABHzVVdf4FE4YDeMJe+2zp0DxLPcL8DOgzAEeaCAnnniyD/QSxxFHHCE/aBRZn7nDrJlx48bZEQqXM2XPOftsu+D8C+yOO+7wk6xA1c6ubk+Hz70XMU2SowuJCzMOjKu8jP3m0870ID/oWxTOyk16fqc1NfkzBn85kJx6ZdUuV7QhtpqA+cDMfDqowmebid1/8Qs/gISppieccLw1TZvmDIhyCHWCJQr0D2cSh7SG+POUpzz9Gyib8X3wFwr0v2sExkTmGMCFE5iqqiqsobHOhgq0hy422AEMMALoll9hOVt5lZVnglN/YpYJs0uOPe5Y23777f034S6x5BJ2wQXn27rrfV+AOevUJyRhGMpdd91pvznwwJlSLmYhzDWHHHKI3XnXHWEh1lZb2hprrOnTLI888nAxpdvtxJNOsKKSIgdi0tPY0GgjR4xQemP28EOP+PjCmWeeqe+Ps7322ssuueQSzwPMBZNTJD1jUtroBz+w+vp6P5Jw/fXXF7NKObizNxCFFAZZlUeVFeXFOxjg9ddf5weEPPPsM26rf/2NN33wF/BH82DQlXgAftLoZ/JKWzr88MN9HyIWbkUHgg8cfGZAPSwai7vJKk95ytO/gwRMsdiM3N2Ckzr1j3V55Luw2dq/imAeA5nC3J5BDHgW5/bnn9ue6ki/DHayARw2csIIC6UKfSyh/xmzvPvi8y/8IA/MKphxsIljJmIeP9Mvt9tuW3v66Wfs/vse8PUHSy21lJhGypnAtdde74d6sJmbh53J2hGHH2H33X+/n926/nobCKBn+MHdTzzxpMfpu3pKY8A04wOtSvN2P/2pz7FnNtAWW3BMYaM0prEO8jBCmBJjJH8+7892irQRGMgWW2xhN9xwnWtTMCYOtoHxHXnEkXbxRZf4wC+zg/6b202e8vRdpLCtcu+FJSVlh+ZB//+JAH/MPhGbBRTnykDkD4maRVYzPfcjnwOfM7cgPYc9+TFRMYjM4THBpp7RM4KHIU2aMNlnF6200ooBkNMZe+WVV/woQaTwdjEUBsK7Ort8vn4A8M1tt912talTp/q2FosvsYS0gnOdOUSD22xB3dXRbb///R/EbK61Q6XV/Oncc5WmPs8bgI879o/H+foHDgKH2eTbTZ7y9P9LgH4ymTi+uLj0tIUF/R/p8li+8373SLgvxsB/OYaiC+AMM8AsFTGaomIOLoexYPIKZi9m/MAQeIb9PZVJ+vft7W2ulTD7ZiCjYjuGiZMm2YNjH/TtqVdZZRXXBCKCOb355puS9C/1gfa1115bGghbQCxU08tTnvK0EATop9PJgwsLiy9eONDPZHdTn/17HvT/8wntINzwL9wD7P3BHfMUTAE3kJjyygBvYazIZzOhJQwkzEAMCEvod5PPQMaRpzzl6V9LkvDprBtI835hoQZy05n0sNxtnv7DKQJ4bP8RsA8EZQay5wb4EIzCt5GQADA3wIcYbygsirupKQ/4ecrTv4PodwW+gnShQF/SYdh6Mk95mk8KzCT3I095ytO/gxzvFwr0M5lUHvTzlKc85ek/kBbOvJPN1Ad1IU95ylOe8vSfRAsF+pbNNDJ1ME95ylOe8vSfRQsF+tmsNeQH5PKUpzzl6T+DwgLQgNkLPGVTYF+QSvV9URArWLL/vjULQ75SNTdlMDCRuSfH557nmEy4MuNk4LP+xO9cWP1u85SnPOXpf43AWGGkcL9gmbKyss8WGA71aUEmnRqXLcguviigT0LYaoB9XQqySpQjM2eucg33YDm/YQ6c8RovDOfaFhXFdc8GYWFXR3ainD9knxtzCMR884h5cJ3bvfsaGESe8pSnPH2HKYC+JbJFtnxZrOzLhQL9tEBfSL3QoB9TIjICz0MPOcxeefllKykp9e0ECC+dDvuyhy0LwlL+aG8YVpGWsMVwafjNVr9FhcW+yRfbK0enTXGwCBuERXvSl5WXW2kZ35RaqfzwPQePFDsjYffIQjkxlDgMRcxE92w2xnNnKnExF/2exZAGFlt/piAX/dbFf/lP/+G/mdue8R/+wt/NyUzCA/6PFk3lKU95ytOCEjiWyWQnJvtSa1dUVEz694C+gJwVmof+9lB7/fXX/YQojs7jRCf2dfFwlTK2BAB02RWSzceSYgyc+BQO7A4bl+Hw78AoZhFlCLBkwCIGaCs+nO/3Lj9x1xaK3MEoigT8MBAOCWHPebYghilwhYngh/3knaHIkV721a+orHCmwgHrbGPMFT/9vylWHL5i1RkLTCSnnYiJwNx8U7J5MpOIyE3Ia+TYvdLf6L7/NU95ylOe+hM4l8mk3+/p7vthdXX19HmhzDxJ4LLIoA/osVHXMcccbZ9++pkfW+iglQM0JOuq6mqrrKxyCZ4zcGEIYcVoWoAfVo4CojCA7q5uP9KvpbXFert7hJ0Fvk8MfnwTse5wXB+ZRYrvFeNg0zIGN9Ip9pwRwyFswtWz/guJSI9jsgim4QAtFy5hgzOAHKYSATuOgibtaCkwD/IIo+AeTYRTrEgjGgkHtFRXVUsjCcykvBwNpVwaSWAg4bk0FIUFc+KKuSswE+IvJHU5N5AiZjCQKais8U+Z536HexhK+Cm2O7Mc3P/M+zzlKU//KQRepNPZF4RRW8p1zA0lvpGeeuqpwg033OALgf7IhQf9QmtpbrGjjzraxn31lQMbiMKGX4Aj+9kjKc9OAWgjAnBxLP3vaG/3oxJhBgBwhUAUU00i0Rs0BDYAU/gAMVJ6Z2en7y4JoAP0MBXiZrsAgI30IKXjB7/sKY8GgjaCv2ivfL7nwHRnHjAKucCYAEtAcnYXPY+uEZEPxieQ+mGIbmoSoAfGIZDHJAXYo4nACNBG/F4MREwCpgDzqJCmAUOBmUT3gdlg0pJ/mIXCI9yIMcE80HTiuauPnajsfPyEa46hfbNpS/njf/KVexayF/LtpAu+0MVyvvUvuu9PA39DC9xM85SnPOWIzdYkLN/9+edf7LrMMsskFrg39fT0jBIw/EPQ1RhtsbugBOBMmdxkf5SkP3HiJAcygJC9WRZbbDEHrf5hAzq85wjBCITY76W9vcPa2tp8PICtiIPkDTOIuWQP4ETMAcdvXCStQwHMwhVbP1I3YAjQo0HAVKLvHKD0j7SQBz7FH+9gOFzdRKW4CUuqlDMdGAd74rsJS98GxoGJKmgXaBoAJmYnfe5pDxpNMHU5w9H7EE94HqUpIvINOPKIdFFGEVj7PaYthR8YSn/zVmAmXH0sJGIqujrDwJQlpsNvf59jMLyrVD1x9d/+jnDEMBVWcWGx7+7pDESMbKZZi7Ea/ild1FOgUAdzp1DuPuWMPPMkl/co//3LYSDx5ptCz1Oe/tsJ0FcfOUU4cCK/F7g/JBIdq8Tjpc8I3mr7A/OCEFLsV+O+FugfYzOam/18VSRLDuqIzqKNiDg4Jaq7u9t6BLCc5wqANM9odsCNgC0i+j/yoyPffBLfA2qkgROlcAA0IfGuf/j9yZ/y3n+Jcv5gXlWejwI3O6XFrByuPG2kDgB3r57gcJsVaJZ7fgFj4oQpMGbQJ8bDgeloHj4uIfCMwB/HwSwdnR1eHmgGfMu5tGg6MErXRGAwOcbB1e+5Ej+brclPBKT9QZR7wpuNgeAAcUxbKrNIQ2AcZBYzCYwiMIsw7lGRYxAwjsqKypljIe4HE5Yzn+i7MmdEPmhfzO+cSUths50zDAVNJEoPJTs7kQfKdvY8hSu/o/vZKTya83me8vSfSosM+t3d7RsWF5c9mMmmKwGOhSFA4dNPPrOTTjrJWgTexeroVdVVDrRI1kiHSJsAGhJyX2/CwQkC8FMCMMCzpLR45klUEXGPAxxzGOwAB2Dh5kq80yUCxQAiC0/EA9CyT72HpcAJl/z4MYV9SQfzYgGZL2yO0qlvuMXMA+4gkVfXSFtQ/jmRi+8BzeHDh3kZAeTdKp/WttZw+LjiA0iJCwaQQksh3Fy+3JTFFSdNwjUKPSMcwicM4gAokcj7gzx++2sd0TUKu/9viGcDnT8PL2eWef84yG+khfggeG5MxM1bMIKZGgfahq6Mfyi/jP2gHVZWhns0LAbZYTIVYi68mzl7S2Xug+tyrnkQt2scuUqYeR1IpDw4/3+2fFGeXMPz2Um/swpzXsHmKU//Ylpk0E8me7fWZ3equZdEHXxBiU79+Wdf2oUXXmBfffWVP6OzM0sHydTBWf+ygJTeMQOngL7DnzoVDKG+rt6lzcmTJs8GNHRi7NloBlFYSNCAHDN/AiAH6TWigb8XnWAwIb0AJUCPmYd74gLcK7C3C5jiM00c+iqXBvxEaYryFr0DqGCQMA7GKnp7eh2w8V9eVpHzR6mFK3HNmm4aNCdMS0mlhUFwQJByorw4ZAVwxWyD9I6kDciCZ1VVlV5HEbAz+4rzgQmns73Dj3MkPQAsdQAD6ZaGRp5nDr7jlB5nEKQjFxb+I20kaCTBfDXzO/kJZSIGxrgLuVN+Qp5CWXNPONHVGYi0AR/8dgYSHMdU9h/3oCzROmAOlcpjVRUMJIyFwDRgKpi8ggZS7gIKmkZgTEHDiZgV7fHb14yQeuXNtb1QzzMfc4l+68GsV7qJHn8T4eebos7T/yT9E8w7nXtYQfxa3cZmNdAFIzrMRx9+Ypdeeonbu7GBM/g6ffp0B48gA1oAEHWkjvZOSb+c5lRm1eqUdE7ADzCdMH6CAwsdnQ5aW1PrTGGawkoIeCrlnwO7W1vbbHrTNDe9ED9pjwD1n02Yc/oEgJF5JYonAl7idnBS3uqUXvKCH8qhTw7wBSABHsCm/3cAYZtAltOsAvCE82ih2pqamSYqyiQAfNrNJjBOmCog7XHpuZuxdO+gqz8kXkAMoI/GRdBIKM/GQYMc+AH4hDQIl43lh/R0iWHAoFO6h1kwbhCdxkULCfb4cA15CPknb5h1MPcxJsG7MB2XgfICTx/MhfJw5qE4MO/BLLq6Oq2trV3vkp4GyjnKb+SIPzCdwDhmOQB1FiPxxEFKEyXN/7STAOYB3HFoGJid0DLCLCt+h7GOwDSCuSqMe+Tu3W+pv49MW2HtSG78Q4yoqDgMosMwiJd6oE5w/KasZu+o/X+FtIdsUIuz8hTyF1x4ncunEz4Hhpun/0ZaZNDv7e04tLCo5Hw61eyNaP4pgP7HdsUVV6pzptSwBTrqjMzAaW5u9o4AgAHYRNHR0e4dkI6EeYeOG8XNN3RsGARqPR0F23eQFsOAJgSAwFQKY4VWXVvt9wzUQiEsJMQgWdPJiIdn/P4mckDW9ymVBwDUJ4DqSwiIHFR4H/zkvHlc/I7iAgwAoCC5zzJVcQUkGBsgbEw1Pb09cgnr6+114AOIkO7pvhB55buQ5pAnTx+/iJcb/YYZoSEQnwOM8oo/AAqQoz7wixmoVHUBIyE48hRmK2WtToyUOqEd+Awp5ZsBaX4jOaNB8JzD4DE71dRUu3/CDvZ5VlQHZsdYDSaXhsYGr3vCd21EDIA8kC4SwPRYDmbvUdrRTCKmRV3PZDIAuv4ijYFr0CLQLnTFj37jl+8xHzIhgPgIgxlcaAdI/LStXgkOoZwKguai94QVuRD/rPYYyjvUL3kt9LINmgeM1xm1nJuscloI4xY+nqErjAQTVTSlF1el365xwCzk8IPG4VN3+Z6rmHW4DxpN+A2zCgfe45QqT9u30+xtPmpf5NHv+Ud+/d+sd/2vEPfEls21QWh+Ys/TP5cWHfT7uo8vKSo9JdHHOacLRzT8zz//3K6+6lqbNq3JB3KR9Gtr62zy5Ek+SFugzgIQ0kEDcNOYkIKUZP1miiOErBINAtOwp0yZ6qYDOpx3PPmPGj3h4FdB2qSJEx1IfQqjHEDUK1DNZgu8w6HST58xw+f5EwaNm7j4B7DwjM4OILCVBKYjwDki3hcqTjon/jB3ED9AjZTIM7Sa0EcUuq5kLYBGIO+o+g0TQ0pnQBePziR1dfOLtJ/+Hc/TmrvOjcgzQAdg+WwexYGU7KYJlZevSlZ5oHWQH2deACkJFOGHQgBclBAvaxgk8QGoMGCI6AHITFrf6dshQ4cISKu93oiLsRj8kg6YJeUIGFZXV+kZzKXX64r0LDZsMQc70oB/0pvQe8oUrS8a/I/yTniUNe0soqhMcLyHabhJKsc4KEJySH7r6+tt0OBB1trcGpi4/BAng+kB4AkvCBUIK6SXuuGeMsM/6QToaVMwk2iwu0CMizDT0gQpA8oMzZB4KVdnSPrWB9jleE+DJS5o1lhLaNeMTcBAHOhpW7pHs4im97o2orKLGM2sKb5oJ3Jq666RuMYStDoPz8MJpiwEgWjWF2NJXKP1IdRlVKffzlTIBK015C1yEYV7noXf/am/v9kpPOd/7595moMA/VSq75SiopKFA/10Nn2WqvioRTkfl0TcfffddvDBB3sjjiQSQMABQK4/2ATQD0SCkRz86vWNZB5mtOCXTokESfvDFx0EUEJ19gYqfzAO4uJ3eTnSVLk6JBJmxjsFnQV7cGsLnT7pjdqnKApgAAvioKMiCWLHJh0eV64jwsToaEXqGEinnbnpmh6uOkpBPMyuweQUAVGYwQRIhCmgBBoYSgCQiKL8kGdAnyvPoKhjRL/7E/mNwsIf6SQ9+CVPPMP1D2tu4UC8C0AZOij+KK8ojMgPz0kr9dtQ3+jAgjaQSgroAb1cfVM28sxXXo4QoIcpDym/TiCMxEvZMEWXfLgfgS0D3YMGDfLy5D3vYAgwVtZ7oGkAYgAVzLmzo9PBHhAnpVEOSSsOMAUw1c49fDz5+o0co48cRFkSPoPpXIOEXeSaFPmor6sLA9ACWSBRpePtgTzD3GhTQQsRuKssGJuhXGkLpI17Z7yK381XKjvasYO92hZxoCWhCbepLXWjCToz6/RyoHxDnaCNkOJQN/3zQd8KjrYafkeATn7cKU9caS+065mr0JV+zIuzTF/hPfXMO36jvfAumrkFU4n8RuFTZoGhBMGMdDgDIY0hxXJRbUU1NjfCD6Uc2uHA9tj/OjvpWfj3X0ngbU9P1wnl5ZWn8vubSnCupIZ4phrL0YsC+sVFJTZ27Fg78QQxHlUsoNPa2jpTAqWx08lIXdQoI6Djnm/CPO9ZyY8qk2f9Kzbczlmd8/o2UOj83uT4p+duqxawESCN0yU0pTWki04SVHgas9tnYQDqPJickK4BcDoSUdDB6JQ4l6q8UzHOYNbc0uKdFeDAvEFcUWdwSU0dBomyWyDn6SbpnkYk2zB9EsAEBHmP2SIMugYJnA6N9IYkx/vgBxMNC9AcGeZJoZwoo6xLqYAJGeLPy6YfURYANqCAP8wXlJkP1ise/xbyIibMWfUQEWVJekkX4cHk2tvaPX/Y9vnKgUrlQ1lRLpDXoxxaDADLYC1lCNjDrHkf1TXlirTMlYFpNzfqzycPyIubh2iLOaJtAs6YufqbmCh/VlIjFWMSGjFihGsg+OmVpsbUXbRBwJ7yJ020Dd5jNsI8RhpIX01NjdcPbQrtKKR3VvlE6SdPXHmOcAKzow/BANAO057uYH5C24j6FteZ9zDhvpQzD+qE8Pwdfvw7/M36NnK8y+oZccOqaRNRuqK0kR8c99SjL/ZTPUZMxIU9lYUzgpywhRbiDEKO9u5ad+4+LEjEoYkEhhFN8/WV7zzTb3+nONyUJj+Bocya3osjjd7HVW+BorYdUchTROQy3IQ7iT3eLkL+9YR/ufr5rhFl3NOT+L0Ep7/wu38u54tU4YsM+ipvNUpW0nZ4g+rr6/WB16lTprpNf9q0aTZjRrOv2p3aNNWamprUkFtdgunpDbNy+G4mcIhmNTgqdNbv6N3crhENrKyZv/HW71X0nP9nD2EA5TxEjSpKC84bHc9gCrkO4aYo3utKp/eOKJCmsQJuMAS9zTVgQDBr7ZLuCCuy4QK6dCo6BR1+0uTJDng496fOUKbOQgejEZA+BkLpzKQTKRkb/EDysvKGHSgqA8KFAADCd2lNjvQA9nRi0k88AHVkmoq0tNmJsrGZ5RExVIj4ojjo3DBQQB9gJC7eQR7qgID5lvR7mvtVml9IhxzmDRgG0jz1AtDCPAgXKZtPuSe/lCuSNCAOg4jyjZZI+mEQhBmBjWsyaIKexhA55hYACMkeQSAqxygsvuFbtBw00cGDh3jYTNvtE2MuErjV1NZ4PBBtpbuzy4UAZ/S5uNwMmvND3iNgot15UsiXMgeDcm1W5Y4ED6PkOR5CH9NV/YxrVC64iBEj0fPbGZsYDuNOPnbijrYctJToOxx55Doz7Ag85+JmkvJCsimnwEQCiJPesOgwTPX1jRTVX8J9qAd+wxS8XfrgOuYtBtfD4sL+jvcwDzf76nuYuI+PKFzaX+RKSwk3aDnul7bu5i0oMMWQRzn+KPvc2/9Pop2oLSgpmV+VlJTf6M/8zQKQPl5k0Ie88igolQYJEwTm3kChwaVSUp3VydrawmyVpmlNYgxTxASm2dSpU22arizu4h2DccwEwu6KZEuDixpX5GhEXD2GXIOKwMLT4I77SBKYBdjuN3ftT7M/C9/3p9karuibfntcufREv0kD5YE0xePoGd9FjR6p1MtTVyQjQAwzCH7oDEicNHAGFd2v8kej7GS8gsaogHslvQIgIX5Jyfou2IGRmmASMIYe/xbm0N3d5eBA/Ji9Bg0a7LbwdlZIq9yVYE81aaBeMHFFafd85uKI0h3MWyFtvoJZ9c67iAiH+CgDmBQSMGaE/uU3kPxd7jVpIR6AlHh9TEFAD+OI9jhCEu9Q3Ei5fAsDplyQ5nsFuACvl43CATgAFChoCAHwQ3poZ6FceTY7BQCI0j0wjxCggrQLw3DgVNgAMn5J/4gRIwVQZS7VMyGBQXkoKtf+RL4pU6RqTJlodIAzbTzSrKP9nDwtpGGONAeaGbYuACJTe+mnmLZgYmhJUZmTE7+XX0AdPzBNypl4XINQvtCaPB0qa76JxjOituiMXb9haJD3ZfwoTL5Pian4M/mJmBJ5Iu7gFwAOAkRUPryL8hLd47x85SKmgnPmoaszDwf8YOaCQXi/kquRxjZ0yBAbLu2OiQZDhgy1hoYGnzVIfywsDO1kFpHTiKJ7aip31Q3pcsfTfr8XlDxPBbGEmM8ORUWlY3k299r9BlJBnqECOmbRQB8wCrM3wq8oIbM6wLdTGLBzCYxOKbCnw3Z2Av5d7tiThysARUMHSIJEK/VcHcU7sjt9r+eo7LyLHDbgEEeQyFzyU0MKZU8Dm70SZlUMDStiLn5RowqNjhvySmVEjS1yEXE/zwrGm1719z83vwPDi8jvc64gI1bLNEF/rY4hMCUk1g7Q2OlwhUV6L8k0Kz80QGY/US54xE9tXa0N9umcVQ72MGPKKNJePB7Sq9/lAomovOlInk+PUX5IQu6eDt7e0eFPeM5TCnIWw0q5eYRttqO8e9njMwTh/iLbtOcFLUedFamtQ22iR+2BDksaAHVWfSNJA7BMm6X+0SoIE4DkN2AAoyEsvvPZSfomtIOQUp7jDwJ8IvL0eZuIGHkgnnvuQwE4eR2JZkrBukfyB/gBMCY8wHTQitk4sH94A4nwKyrLBUKN3oanT5vuV4h4Bg8eZG0+S6l3ZrzzS4QNsPJd5CD/X/e8p++EfhZmfTHtF/NmNAbDN3OUh55RhphxGGQmQMrS/el9iDdceY4UXt9Y7wCfTNJnc/01yYQOBIQq1yLZkLGlpcWFwqB9RKa+wEx4RhsmTK6Ri+rRGQ3MSn4hRe/fkg7SRpphDgA9oL/YYsNsySWXsMUXX9zrjOe+mFD9INrexLUFtAa1UYQr2mrEcBCCoskMpDOKd0GIdMUK4h1K+1ZK2/M8C7W0AKRGd4k61G8WFvQpJGzgLzz/gn3+2RdWJ9AgQ50CZl956o0j7ZJHmKaGQy1j8ChsZUyB+cIaVSYdOSw+ijQFCubbmAeVh6SXq2RVdpgPzpRLXXUPEHjDkbTFlc6NCos0mGDATA2WhtvdHaYPomHQiJlOSB6w0RIG4XL1Z/4bqTEwE4+DZ8QpR+OKXOjsoWH3J/8167/Z3lOOuTtV9oCOmLv33w4+6qxZMZ7ZNCy9Aviz+t7V0kDiDV6keuU/CILwAVYkTw+TsPUHUPGb58FkJclYHcHnqRdLmlYZkS8kJWaxkFZMKtShh8WfvutTx4UlUEcQ5iIkYMoMCb1a4BGZ8jy/+talMXUcTF34pQN5owcsRJRV5Kh3AIC683pWfMyoSebKHmCiw4WOWeTCA9IyRJ1S93wXEWkmT8RLOVHHfOOkgoR5Uga0ra6eLhWn8q3wfQKB4kuoLLx4AVHuvEgDcJJHhCTKHGDiGZJ+hST3/sTzuRF1QBnQzgfSYEmmgCVaNJ8DjhF5vc6FvAz15+nsR5F/8hCNe1BGgCVph/g29A8mQDADLZhLuCeN1Bl92u3/qtOIQllwzT0QhWcZn9pdV1/ng/RoG5jEwAY0T2b10Z/cMjBtWg5fQhvIheJhEDdlTPi8iwAf/0zYmDZthlsUGJMBkxBKMI3NqqPQbmnzoU/EPI/eTxR2eXmlyiGtNtesMMM0Zm/3OW3CxyDUftEkgpkpaJKhPcVs/fXXsz1+uYcz/Vlp/3aCEQkbp6t9b6Ry/YBns9fat5Aii6tT36JE7LjwoK/CEdgcdMBv7PrrrlWF1XhNJlVZrqLpT83TG188roaujkGheeEUqgNKuuPwE+zTtXV1VlNTq0IusCVHLWG//e1vfXpfxJkhb5yUkeKIiDTMulJZ4d4dReL/gh//MRsN/B0akDv95f5RWJ6OqPHg+O1MQy6aChi5wCSS6iiSgGAcuU4TSUSJRLj2iMlEklN4LkbZy7e69gsrSKFRp0vrGqQf0kDDAZwd/B3/yRNOnaxAGoxuY8pEmp+6xtybOgb5EkXlRwMPDCGUm/9xn3tfoDLIKCDgAUZCWPGMQlGAMJfgK4TX31HfOO4pVxoujmcASJDgw28c0jsCQYU6SgT2LikBHDP9ciXsMN0QgJgxY7rKgfGlhGsejElQe/iPVHjMYrTFiZMm+5hSVmVHmAy+wjCICwku2jdq+vQZqg/WQCQ9DtotQMHYDAO3M/R+2vRpXlZROgGQTjk0GRgMg5PUFfVJugAA7P+YQSgTiO8ACMADLSoyj/lkAW+LsxPlGH0bEc8AFups6tQmz3eNwJJvAW5vK3L8jto4pi3/pn9Y3OsdZpceb5th5tAsP0ip9AWEm2CO4R1XmCrjKjA/X3+g/GfTs5h9f8pFQ3C6kUbm62GyrhEwxZu2jBY2eswYq5dkPW3GNAkZYqbKXwDgII0TN/kKQpu0PvUpABcGSF3zPvJD26DcmboNIaTWS4rnOX4CMwv55DfEO8yZjLWQHuodIZbJKm1trd7PQ3kGa4H3R8ob7UPPwDVC4jdm2JaWVtt2263t2OOOUz7EMLwQ5o9oY+p7X0ioWlrpo7fnUjuf9OWXX5aOXHzkXQpgy0UBfeXR9t7/N3bHnXd5gy6gguXUbJQg/seeB/CETq8apj71vz91sNELFUgAFAXgYHrqaafaEUce4Y1rQQpm/ilqcTnSLVwYClLtTFhUPvmf37P8A9ysKvb8SJuh44d/+In8hXTPTL1uyAoNhGehsciRd4URGEq4BsBHOwkSSiTFkhZAA8kEIHEGoDLy8Q8xFphHh/ziv69THUGMB2m0W8wnCYDBQOTPVwt7xw2L0KJ4UzAbPefe5/d7Y1X+uArpM9kobyoR7imWAaA/N4qe938/8BlXr2r95Ik73slxDZJW6Oh0+sAMgnaDNEYB8xtwd4lP/jD7+BiIS9dMBU77GAn5RsoDGChfOnRDfYOPaQDArEmYOHGi1wPfYlaJtFHipt4APzpyk0A2WgOCuYpzHRoHNbo/wIEyBESj9DJAysC75y1HHp5caHvSHJSfaDA9Amb8RO0soqgNERfP0XJaFCf+AdCoXiN/RKmLE+WJDZsB5UBIxQFAaVukGSIsHPmN2iUAF6WfK/EzrbW+od7NZkTki+HkN4ovIpiAhyPHK0CSNCL8VTOoL+YR5RksQDDCP2WHeYU6mAXinWrrmHPDjCVMliVlJTZ06FD/Puo71E8YiA/p9rRTbrn2Q31Fa0QgwkMrYNEn2ihE2ZNPZ558q/sQVnjbn9yvmBdp5XvGrQYpjurqGlt33XVs40029jwvCOVA/3NpTmNyjwbE+i2kgq4SWI0V6G+4sIuziBCZ8ejbHrbnP/zCisV8UgKXPnHGJMDT2WYFiU5L6XeffsdVWEk1hDjmmCTbGiQYOROgqKPAKb3SCqy7td2OOPwPdsqpp6jA/nmg7w1pgAmkPzHYTCP1Cu9gW4BZg8c0HuyuX339lU34aoK98957tuYaa9g+++zlNmn8fBN5w3BAm7OavAHmKGqQ/kwO04Fucm5e5AH7HdIDUgUdBIfmFCiAomsKkk6CthDMU+Qt0iZ6VU9B6+BdmEUSOSQpl3qo2y79FjPpVKdwkNA34TtMXznTWs7RuHF0lshRp9GVsuMauYj6l4WXR79n/Sn85nn4TRiRP1z/3xCd1csm12m5Z0YUWgO/AWcceQGEAXtnHNJCfFyB97rHbIFmQr6ZxllWxkZxlS7h0tYAfOzuHo/aNdVE+DBZ1nVE6eKKH0yf1AsAF5UD733ap8IMnT7rQKiSIsceP6ZTQJixLkCbTfu4wtDIB2kBOAmb8CIirNpaZk4pXhcc2M01bAaIv1l+MUUFjTOqKwimQfg+sKy8DxkyxJkU4wph/UTK08A0TcqRNsG4BVeAn9Ape8x4MCiYLdoUwOz9Tn5ghNGYEukBnDFhET5mWp95pHKJ1htQJxy0RNmgYSPgENbs+QmMhgTgD2bBQC3bk6CZI8HTxqMB/f7fkff+v7+NPB9ypG306DG27LLL2GprrGarrfo9r6MFoUUGfXGxQWVlxU+J061Ix1wYIsKUCuDUl8bZB809VqzKoWXzf2ciZVPpCDFJSqq8lIAgrswjjVbKQ3cv2yv3WEaNoFLfVMXlVDCfP/eIvfnwWDvlxBOkAh3jHSRqZItC2JlffuUl++iDTyTd1FhbR5vb8oNtPqlGxKKYVpcImCKJioy0g21YLU/Sr8BMaUV9TKvx96jChg4eYveOvddWXX1V76jzSzQaOjn5ilx/8obFdR41SkPtT5gCWma02AV/Od8mTJpixeqAFmeqmqQ9gUJlvMQKfWdKPZMrFrgMklTLoK0vmpI0wvRPpBK3P6oTMgsECXfuFGZwuKSrjhFmYMC0kSrlVGcJlakzApUZHYlpiKjWDLL2oIbzLMdgACTqAkAIDIjxFH0HUBEOYeg910jSpN7QeAITIQ3BpBh1MsqQq6d2wH0gL+Fwl+vYUWeOxheoo4iidxGjiEDI79W2fNwDcJJz+67AjKgAqMgsBQByD2GqIBKYAaCMzZpZPr5yXIw0hB3iZcEag7SMI6D5oqkgDc8cd1C4kyZO8vLEP2BLWfhsMIXPM4AYMxZ+XdNU2kgTg7EwA8o8AiH8ADARg4YIm3L3PKKFKB9hpS9TesUw1c6oH9KOLV4pF3iHVe7OsNSWuKf8iZfwYZ7kHcZBGnmHU4r5fK7kdan0EwYDw5iTMLfQXsnztKYmnz4OhTKcFVAUPnUHo4KZEFdfEpNgSAfTeNHeyOc/iyhDBEO0FNwPNtrQVlllFa+nBaFFBv2uTNfweNJekuQyMqrYBSWElz4V4rFPfWyftXRbsSoCalHDbOpVBeu+olAqjqRNEkd1UuCqCcvKbwGoFl7YyMoSW2ZIvT33tz/b41deaueccZodcdQRAo8FMz15JVO5ud8QlTl92gzbYZed7K3nXrXiwhITtLjZwtVUpU+feOVIfrMCNaACgWChpA+YRVzplELrUlUpxx/WV1nv1BlW0NFjd9xzl621zlrzDfrkPyZpJMywoCIZ5e8/LzgiNW79sfmZ2+x5kmu0AwlJ7cUXnrN9dt7dfnfyyVY+dLiNnzJNQIqtu9UapPJObm+1pBhuQprTjA5JMh2dllGjw2asHFuhOjJgVegbhiHF0jHVKZVWtr2urSq3UUss4Tuirrnmmj6ToX9ayEvUBKOO5p3On81fB5Ls73VAZ8BMARhx71qJ2lQwNwH0kobFWChzV//FEJyZcMWhlYjB+HNnLoHJ+AC+yiAaqOfex0+c0eSYiVyY6UW8jJuE+MlqyO/AOgBYBuS5333kd9ZzmES4jxwAA4hBwTv1HcLgXTQQCDOiLVNPbvfXN2HsQqCs/LpELOdgj/PwYTRssZHxGW8wHqRO0kU50f5h2v6dwmTKK9I6oIg0jUbHO8qbckAiB+RdUBDT4Tdl3zR9mtdZEAQC848YMGlHEsfWXizwd41JcTHgiWZEP0QrijptVC5R2XHlN/mF0cCowngPzCIwYfwA+JjNoP5hROEAmnyHKQ9tOEjzQduMXIRP/yzyMFXfg6UFwaQpj1123cU23HCD+caMiBYZ9HsyPaOsL/2WQL86koIWlAD9hBrNkU98aF919Dq496pxfdUllUo1qOZmlaoYunzU7XPVqHINdwA/W7qUqWGuMaLRXr3mQnvm+mvt/HPPskN+d4j1CvTD4K17nyc5mOqahEtHFa7fuvPCYoHYz7bbzj76crw1rLS0SrDQyuT6sklJ1KRVTgBXUdtoZXW1VjGozuJVzC6qsDaptlkF3lBaaQVFMVtsUL1NfOIfdv9fr7FbbrjGttpmazGnbzeRkSbK+vK/XWWvvfSKYszYoMYGGzFyhNU11LvkUsbCK3VKpokNGjzYbZy+OMo7Mg2clM6qr1AscXviycfsoP0OtBMuusxql1xaDc28g8XiRVYlRtWnRh5X/NgXexg0cxNbAE3s+EjOLqkJIJHQmdXEQDQaWpc6taX1rLPTHr77Dttrt53tuGOPn688z0HUjf58HrY0A3KASh6kPWpw3hWNPT58P5CiJ9E1amW6+j/+C4NsdPII3AGpMCML8OfaH/i5BoYCs0BK5h5NkDICMNBc2ttZTwJT6fHBYaRw3nlYCgMJFMk6Yl4BDANjIy0RMHJPMp2UDdoKYAsBHAHEAHWuIZ/RlQ94HvkPfsM7H6fSLe8Ih3IGhImT/FM2QQMJIOz1wG+1NxgFYE//4RvaH20UAPfVtmqnSMjsvcXBPyF/QXolPr4D1AFazCwwEjRL3yOoHCdGID+sT2hpbnGtAUBG2oZJw9xgXtHsP0xwAH0E0DPzqLhYU8JeXTwjnTAHrAq8454BerQNrAtBkwogGg3qzo0omyBvReUflff8kZe30jtY/RjGzW/azK9+/Sv74UYbqf8kcj7nj0ivghDoFy0c6GezvctlMvH3JEHN28j9LQS4Yub4g0B/cmeflRYWWEcqY+O7+tSRzcopcLmq4ri1JrAnksgomVEL150eIXEMram0ptuvsJdvudH+dvH5ttd++/A2eJpJ/X8TVghPMpk1tXfZF82ttlh1uS1Zy6g5labGrcZLo9hvr33tndaptvVJh1kyVmKFKkFfbac/oNQrVpLu1ISATx2zoUQSkfritJ6EAF9SAmq8/AytrbLMRxPtL789xs4+/o928KGHzZdGgtnkg48+ss232tJmTJBkVF5r2ZQkfjEeqRvSKOhs7NcSs8qKMl8kMmL4YjaEaWvllVY9qNa+v94GNnTwUG8AdFL6dFVltT359FO238EHWlX9cDXwIZLCJAWWFVlcHSZeJDUcdVZ5BPgsy+KeKmsc3Gh1jbgGq1F5VdVUq3OFbYOR4Jh3nBBHHt+RMNWexfq67LyD97Ndt9rQTj35dOWIAXuxINVd1BEjNzfCXPTpp5/apZdeqg46xUFCnkPHFKgw04WpizV1NVan9LDfzsiRS/hBMwwQ1tRWzzPs2YgmEXnTfWghuf9zHTfqxOF3rlVG7/r9H4jAZv0O+Y3AmquYie5hnGgRAAk2fhgBg8X4c60DRuoaB9oGmkY0m4vveAcjkRPohWM5GaQMfoJ2gnYTZnE504JxELczkllpooxcOJipIfr/fh8R4E65k//gP1yhUCbhGjn8UgQwEbRfH6PIlQkmJygKB3KtQQwP6R4GAugTBoOZTMmE0fM94xgRg4SRRMBMnivU5gF7gN79K2jCZ4yDo1hpQzBZnjHoDpPy/ZvUpivEXKZMnhy0A6WB8mV8BfMajAipG+Y8ZfKUmWmOSCXp4wo8d81GaeiRxkOanPCeK86B3/Yn2gVrKmi71AtE3e+115627rrrLbDQRJ9XG/ustLRCUmugecc+F1IiVlCC31/YmTsQkmObKusPAv0ZPZJqVKnIbh3qzKVqGMJPaxRYlqqgv2jrsTYkCxWWq1D9CNDnOZJA5z032Lt3X2ennXq8/WSbbb2y8N/U2mHTWtqsRJJqVlIqYj2qbaHetba32/tqADPEbDJqf3FJ4/WSGqyzxbpbmFrVZhOmTbSP3v/UbPhQ2+Lk31phaZV3HDorjbiITiLwTyrsjlTCKgvDCtFJ3Z2qWDpQ0qrUIIeV19iKgwZZ59TpdtY+h9meP93Ozv7LX+ZrwBmJ5eGHH7Xddt/ViuuH2uaHHCvNQY28u92SiR5LdjNm0GF9mCOkprazZTRzgQUiaUnnibavTVhuJYUsipGEVsrqV1Z8SkVWY5o8ZaKlVACZjKQhFVFBNmgoFFZa5TSz7P0+XJkehzZQ6MwB9VeaBrZiaRfFcmnlvU9e6SwliuurN9+wn/9sc9tn3/1cxefEMMwBviWErjCM0KE94jnoyaeelMb1M9vkR5vYqOXH2PT2GdahNliciVlvd681S2IsVJ2kpC1OmTZVbUoMSsx39KjRdsEF51ujtKzI9vz/TRRd/27Wv8NzP5tzf9H7Wf6+iTDjIaQA5Mk+pGbAPZiZ0DqCJB3AHgByZiDnWocvZgyaBnPY2WAwzEAL0mXkH9CBkUwWIGK+AYwAY65h4BIzJ4wjYiCkrF+7Jm/8lD/6Bf75PnIQ/SDqC/0ZQbjyLtxH36BpeJCELQdQ+/Pcla8iv0jtDLrSzsgXjBbJnqnO2M2HDh0i0B/kQA3oY8IDLF1kV9hhJlcYkGfxZ9NUtINZbTWXat9SHO0AcxfxokW0tkgbUTsnXZjXYGicSeGD0p63QOSZumR6J9N/+T56jga5//77uYl0QUGf/qX8vFdeVrFy7tF8tqwc/TNAH8Cd1tNnRzz5oST5tBU59wdYFL6uZQKKIeXYImnQWWsWcE3sFLBJG+gP/Bne64Mlaiute+zf7ZGbL7Phiw214myxpfq6BR9xaxNT6UyKAaiSpXjqr0DfAfo0CgGitAyYQFFSIIX5oqTQ56armfhsoUxaYKJf1UstbT8+4TArqq2wVqQrMRGmx5UJ+EvUEGoFeqOra61LHe2d5qmWlKhfrHeTpcI3FleIiVXYmLo6K0r12Z8P+qOtMmKk3XjjDWoA4SSqb6Li4lK76e+32IH77mV1K6xmB1x3t1U2DFEnE6dSPHR4Cg6zR1bARkfH9MJqxCI1kEcvOM3eeWasrbPhus5kWprbwqZu8pdu7nKGl47rPybmZ4qUW3Usla13Qt1nc41brE2/eBHqQEKNOjLSDfbNICninOTFO6i+SouDxIqlBcQKpV2UWYmkWLf7YyeVVIdUW99Q5wOPTFGLTqtCskJ1B7xeeuklu/fe+233vfawocuOtK5Ul8VUV42VdVZSow5ZoU4tLYSB2RkcLiNmcO+1d9qLDz5jjz/xmC2/wvJeLv91pDL22qC8c3/881/Rlf/5kfutCoye8sApgHcwY0WzXqJnMAvqgAHyD95/37766muXshG22AaFoAFDTIBol8wp/+KLz/0bmAUAyjRMvueeZ2geMBEAmIF4F6JyYE18kINgrm9EbSt6Ft1HRP4Guv7PI+Ib4gjP9E4NnbsorMg/Dn/RGIivEVKbRQAD/GlLaKAwBjQNFoOtvPJKzkhhoHzn4xyYqLwMwvRRNADyPXHCxAHpIv/CkbpaN81S/lEeQz1k7DcH7m/fW+V7C2zeIc365unSkvKNc4/61fx8kBKwyKAPyE/o6LWjnvpIIBmmW3rB59yg8kKrVoOiunkOAHXL3+eS+tslycT1QNXu4DS4tNjGNFbZxDuvsTuvutAqFhtuFYNHW68AG6gqKxLzKFa4hWro3pilOpZXCyhqrRhQqSyxxRvrrGV6q30+tclKB9e63bA0VmbL6t0j115p0z771OpHLWG/POtE6xHATOlo93RSMTTW4ZVVtkxNo4PuB60zlCcxGAFlUmDYI5CtVKNRDXslL15eaw+ce5mVqGPce7fAu6piZiOfGxEHkvQZF11mp/3u97bEWuvZLy6/xcr0XQYzh5cQYc8sLS8wt8mqkdZnE3bTHw6y91970k7+6zm25JJLeqec3t5iNQLie66/xR648yEBaLnF02ElNEyvUGKZlHHPh9QKdQBYnxqhnue6R9C09BQ9Tb/0rb8Q6YakoC6IM6Tj0rLEAGMdGTHLtCUkYVkG8xQMS9/RsXPfxgswH8hvYcztmuwVxEAs9c0GV52pHktkJKWxwCsjySlWbFU1ZVY/rNGq62ttyLChNmLMUpLcFrOn73zYZoybbPeNvd9GjBj2jeX8v04RAHEFaMLPWc/6O38WKtjBiHEBqo/v4tKw0pIiADYGsylz31jOtY7gmJmFaQltnLUBDOgCjExxJfyOTvUvtQvWiACiHpPCJsxg/pLm0RumA2PKYs8t/M0yfWHKCrProjgjhhYxjIj658kla93rf135P4Bu5D+64j+SwumfjB+gvTJ1k/zSnhFamFmFgzmw8huzDfdoGcyKQlMJ421hJTfrFUolAA0csCcd9OeDDj7Ill9++YUA/TKVQe+dxcVlO+Ye5Wp2PumfAfrFyuinLV123DOfWELSO6CfVMYAGYq1uiRugyXpI0lGxLTxad1J+7xdjUnPS/RgUGmRQFUNT+9a773K3rr1Bhv1g41t5V/vb5P7aLgpqyqRhCmum41LtRdgFQosiEl4QZVaRXHcyvV+SmevTezqtVhRzEoL4j77ZHRx1h4750yb+uYbVjNysP3y9BMtMWyQtauhUQloIXWS8JetbVCasvZx2wxrkWQNPPJuUGm5jaystgmdLTY1EU7oqioqt3fvvN+633jfHrj3PqsTULmNeh5EpceUvhPOv9T+dOThtswPN7M9LrzWCpWvjNtEqb7QMGZS7paZTkOzHXb94QfZpx+8Zkede5rVDar3Dsbgc5VU3Vuvvt4+fPcL2+bnv7JWdZ5pUyba5PHjraN5mnXMaLIeZu90qxOpoVLQlJmXHLo67V7pC8xB73KN1M0DSlJWqlhKBZ1V7ZaUFdoev9jTuuuH2CQxxkrBeE9Hp3d4Oi7TWpH4kl0CgC7s0Mzh77Y+dXL1JCtQYygsjdlWO29rdSMarH1GC+qJdXXm7NgKq2XGdB88pjx7W7qtu7nDvrfaKnbbrbf6SstosUyeFo36t7YASrMIYPQ2oP7BK7/Ht/8OfnkSiCsutKlZFD2HZsYkF+7538dDXKtl8DxoEEzXZVpvNyYpMQSYAoyil2neuftZ+3KFMxU6dGUhVXiv9kY77MckPDb9oz+TtyB1M5ieG5PJXTEd4h8GQEp9zK8fkwnloqCQlEQzyybnfPxBDAEmgJkTDcLNSepL5JeZR1dceaWttuqqYZLKzPL5dgoHqKQuVpgH5x4twNciJX45XT5cVNB/d1qHnfLcpwLtjLWrcEhEPcZ8UbXU9oGgz3tW334oZtEroG8sLbSOZNra5GpLpGbefY19ctdNVr/y92z0Ab+1VGmlPkgI1IutTFIq3ztg6QahWNXnhY2pqVuV2NQriUAVU1Eo6VFAVa7wG8QoXr3gLzb5zdesaHC1bXrkoVa30nKWVgPzWlMYy9Q02OCyCvtQQDalt8vNRpg7GgX4o6vrfbyiV9J+k95N7umwgsJi+/ixZ2z62Kft7ttutyVHL+Wq7jxJ0RQXldrlV15rvz/oAFv2Jzvabmddohec/jVvGzV4nFEDzHS22h1HHmDdk76wQ8861sqqK13ygmhof7/8ButNltvJfzrPQTut8nR1VGDb3jLDOlqaBaYzrFmuUwygFzuvOkhYe9BlCTqVfncAtup8GXWYjPKLDblADb60tELV0Gudfd2210mnW8GyK1tdUdxGVrHiUB1CdTnTJq16gLkQRnt3pzU1t1pc6WAm0IcvvGhvPf6wnXDRGbb6Jus4QyiNl1i7mOnUrlbPUwrTgfwWJLOWauqyS8+6wBqq6u2OO+908xHh5+k/iOiruqhbziTvdv403AN+ATgRNHL3ufeRv1mENkx7CxqKT++l3eC4z4G9z1Djme7D7xy48w2MRv3VF4qpjUeTEQgTrdRXKeueqcL0Cx9gl+N0QGYX0eZ940fXWHLaCgP4PrOLDf8SvjYFcxDxkgeYEXb++x+4z763CqCP9jMwb/MmQD+TSp0eLyo6LvdoAb4WiXNtqIJ9dlFAv0Sq+yuT2uy0Fz+zaQLbHhXsIAF3tUCI1AwuL7JKzDv9alvKgAoyY5+2dUuqLrCEvkkIKMrEFZeuKbXXr77IPnzwJqtefClbYv/DLD54mMXSPV4RJQVFViF/VDlo6ANK+kGjIY4mFXSnKpOBY0wxrL/NKClLVZTYaxddYB89/4KV1JXbhpKYh621uiUlhUKA1TI19TYkB/rT9RwzBIC/tJ7DADD50BCJMqGG1SaO88KDj9iH195pN99wg639fQGYl+W8q4FKw+9+++5rK++6p+1wwrmqRGLyHNGOZyPKSkVj46XVNE+bbM8fta81ZDrswFOOtOLyUgdI0lSkMrn6r1dZUcVw+/2xx3njRTqXuKF/kt5RM8W0vCPxTmG75KLG6B1HZQZYT+nosYmqF/1w6ca3FFCnqJMWVa/G2j7hS7v4vNNtg1/uZaVLr2h1CntUXbWnM8o3cUBINmh9X7Qx0GW2fGON1Urtf+Caa+yeS/5iR/7pBNtki02NMxVID+MNM3pbrCMRtC8GnstUXkMLqu2ofQ6ziliZ3S7Qr6mt8g6cp/9titqZt2kc7Y9Hft/vvf5Ciw/3gdxHuJ0n9e+M3+xXPciZC7b+aMAcBxPA/IOwg+TPuAeaw3rrresLRH0m3QIQ+KG+vXssFrsp9yiYsOafMiNzN4tAgDYzXqTiyyUFNK2oRwKS8qKYXHSIw+zEs6TArFPSaFIclgoaImAezBRD6wUxXAovl/RYIvBOSv1PJmMmfLQ++UfxAvAzAt6sbwJm1qoC71J41E9cz7BMSGZ16Z/KZrMwTBexhIBOQMZXsxqDKkTPMG7XiMML8gR0pbZUdZ0VKiBgmXDdv/6VScofVlZlS9Y2ulrZNG2ahxLc3AkghgqKlTeBZXF52FkypCFys4jKJL+f9aRtSrLAamOSoCWBx5l6iTTk3kN8BM1gL5uB0bgc9JG6JalnsImKGSaQOiSF+ECcHJK4zxlX/flAl8JNswleWaWVV9ZIk6i3qrrBNmz4SKscMsy6K+qsKx5m88RLyzzSZjXshBo7YzKeCOJVO4BT9Sb67JOp062ptd1aOjptisAfCamtuVnpxyul7CXrRNekfrD5ZVJyaiC0gXhCXaonZUWlLJRbwCaep/9aCm1c7URtDSEAk1+Q9IPtHwDGYTfvfx+c2q0EtFmuu5+LnuEncv38JnNOfvv0uy/J9hZh5h6za8J00qG21FJL+arbDTf4gW28yaa20UYb21ZbbeMzEumnCwr4/Whi7uq0QD1CZVWXu10k6kPNUScFoBjvw3SD5A7QzuKss4gnnfLMIi76OIAv2LcyMYjlGqqsRkBQKS5YWFJsQ8UIKgqZUaKQ5K8bEBPQD64K58FSbqwCBjq69AMsLFSYmHqSCp9UIIWydqBXYcTiAhb54z0SL8yDQkPSntDVYZ91NPtsnqQAqbJIDEj+ZpLQCUZDnpQiaR5xG9rQ4DuKNjVNzXmaN0UhMbMIplgiqTcaRBpIpBnm9llPxib3wcQKrIS9xQXWXmj6DLBUMCJCZluEpLH/iQMwjgv+PA/8Dg/8t/7NZAyAr8qEDtNYUmCLVRRaXFoN4wzMIOrp6bNmaQB0prbm6daLRAOzUvoqmYetPBBWf2JQbEpXjzXrW4Ca8iJaGBxmJKgQJkMaPKEiBYEqjZYB86VOy0rKfAMt7LzYR2FoecrTP59og5H7FvKOx03Q+iPmg4sYEGNRMJfeHMPAjJNIdIerfmNKWgSarRMsUI/IZFL/FNBvFdjMYIqkioBVXgzItvalfIB2IPEEpjC1u887PL+R+kt10ydgri8TyEvCW2Lxxf0wglapQ90CbykN8hcGioeWl0kaL/L5/0MqyhxMOgVE5YVxq9XzwaWlhr5Aubo2IMeK1rKqakvHwp4kwe6cdSbSluq2SQlJor099nFbs7WpshqkRsEEJnS12wzMD55WUovzqnZOXVhZ4YDGiL4/5/W8yEFXaW3vFKbFrb5xEOjooUVhQvgizeMSZtPETJkBAPPpE4ji/MxeR1Diw2G/T7l9kYHiEMoAipINcRWohoc0GVxgqkWqs25pBj2ZlD9WKVmKvOsd5rXJkycp3/Kn8uTrweWlPq4zME5+VzOFU1pNSgxkUFmp1ZdIg1LGEj1hfximcEapgHhWFpc0TyvSPUQ4PpgrjSJsxkULy1OevvsEXgTMCPe06ej3P5MWCPTTBZmGWUiwkKQ8MFWTiKOZH2UCDsC3tiQM5g4ksCqlzk8nh/imQlK+MNjeGDfJxjc12SrLr+Bz46cx4CjgcxOSQB8ptkQdHymesQKez5AUyMAtialirq3es2MnaeNxoWsJMSsV6MfFDhgC7JKqN7VHQC8AahbnZUpmrxhBmwAPyXXFusFuz5/c3Wmftrf49MSw0CWAdDSnvaiy3A8VYeYKZTk/lTp9xnTVVMzqGgT66CIkEhB2IPZkCyjN2vuVUV2RgFYqJQOprAdws5CyiG8YAId2sPtlUUmp+3fJ278N34dq5j+eE27u6mnGCVxVAV+2Jqy5l9+qO8oNAFZaSQd79nw9caKfvMVCLqSalNzcCMZaxwlCqovG0hJbTMyRdGJK8t1WpSUxh79dzLZL+QrplPYkqT6kMph6ktmUTW6d5oNjLLhhRTPx5ilPeQq0QKAvkU2o42iwSMRUTebrVxbGrEqOWTMpIdK49l4HZ8eeHMmbr9ZlaT9E566UGM/3GbkPJ022qZK2Fx8x0tjKlemA5YUCVYXH7KAiSZVfd3TauI4um9zVaz0KC6m4VN/WiQkwgOtqFoE7qJkVCyDb2ExLGgIz0YmZPTmQQB1gJLniMPk0Mn1Sz5jTviyzeUor9E7hOTDrBf8RqPxiFuGgj3JJrOw/72/xNw8COJklMHHSROFo3Moqq0K4Xj4eKDcevzDeasU8Q3BZKxPwVqVYmCZJX6Afw4al5+xnT/7TMaRgTgFinIBvQlghg7kbHvV77NfcM35P7OwVCKedsTpPyH0QNsUrsBnSMjjDmG0dCqRR4KfEzS25QPsRAN8mxkpbKJHfT5pbvQ6wxzEHmw3uYmL03cmE4uTEIgWmf2gCmOQIk5rCTju5vcl6xdSYO83Ut28q4zzl6X+NFgj0YwWxf5pNH/Dqb85hKuaErj7rSAUQiQiAmqTnmGwA8Up14nJJfXRjxgQSkgKZHsi+GZlEyhYTwMRY5CNQqBbYEVerwKM3N1iM6aFCYQwRoDNHn3AYeGWGD1RYIHBF8heUFNfUWUbPmb6VUTyDy8qlYYRvYAaNbD9QCOPQtz4QHLPhFdVuUsIMNDu0Yd5R3KVlbtdnYHRu4NefXFruS9iMaTN8VsqQmqqctD4nkaZomIdQxUt9SlgqlRLoh90WIwJgObaQsGtqObmsXzPgY3czbwY4qMDLEo3NP2VgHKcyzzJQzrxYefUZTNJ8YmKuDLQzUF8jaR6zXqAQHsyCGVlTuxPW2Zeypm6lTZXLgH2p6rpYwM+qyJjqs4ftLoox8wR9ozfT50wPAtvJG9tJIN2zuVf/fOcpT/+LNHDm2gL1iHi8qHZWx19IUkeuLY7bklWltrgc0lmVJDhUc4AK6Tkiv1NP7hYAAPjFeo8pCGmff5h4ypWhmN4xkyQrKf7ryVNdaxhcWuK7dTJATEhoBhHwY98HTJhBRByAK7OG2ISgQu/crKB3jYMHW2FJidIs5tLFFrMCcwYrBSRI+DAgxg4Wk7RMHG771x+MhXtWyvIbodRBFAlY4FdVU+M7eEKROWZuxDREbNOtrS2WxSQk6dylaRe3Rf0uvSrXVuz5/FCYaEbJnm7lI2XF0iz8BCj+9F4p1QfSAtIJK6+s0G+aAYnEfRtR/mQjJsZZYiWKkHCjtARiJlbchpUVW1agX0j8RUXG9hQJpdFxWJ94jEorv5ulSTV3JXw2lS9i0TNmUS1bW2llYqBs25AV7+iTNteJeQ2mijfORva4YQH607e9PV0+pTSn9uQpT//DJOEpybzHWUT3m28SQM3WtReGULWRhEcI8IcIFHyhjp4h1SEZlgpM6KpRRJ1KLykukzDdwAIuISiAirWnXt8PY2dIhceKtky6z5qmTRWos91DPMz20R/27jZJkK19STGCYDPG5p5RdogLmzyDhmz/AOMBxJDkmSMel1/Ao0egj/QOtAyShF+p+Ph6pCT7iiK2wiUk8iaJVu+wXXs+oozoB79L9a5CIDh16hRj+91vLFG9Y7XpjOnNFuNQbV/8Metdf3JmEL3URSzQmtvafG99loXPrDq9w29aUj75QgvwpC8EDSovzk2xzT3IEeGzr9L4GS2+qKtU8bO3CLurTuzsCgMQSk5RET5V4Kp3H//ARlVIYCEviaSYh259MVa5wlBcENI+Yyr48llVusHcE20TwRkAGcXF4puZZZKnPP2PEX2+L9kHfM628dQCgf6iEp0UgEAKBST7BIxtAgekOyw9DK4i0ZMoumpbb8qmSPoDXGsktSNdMsuHufr1pUW2xuAat1kjmbN0GfBKdnZYXJI+OWXGDXEg0QPYmJPry0qtVOK5A53+K9K3jWUCfIXHoC5z79MZAX5JscVgJLqyT0yyo0sAJOm1vMpqCgWUBSlnNnWS+CMiSMYDGNCd0dvlpiW3b0ek+NBoGJRkOTir8L6pCuKxQh/EbZo+w8pqqqxE4EkcXpD9iJ/NAtKk4uI9ZxTUCTzbxDCgRvYAwSTmHyNpx6yjp1eMk02lYA/+QjQg4G+lrJX4WIHfhs/lKPsW1eu01jZLqRwqqiqVy2C0SwiMM0jnqqMJ476wPgF6gQB88icf2fTPPrWYgJ5tF5D2SfN0lsmLWbOdLucGkFZMcEUqG0ZYulO9Xq4h3sB0K2OY+BSjGP+C5ylPefrvIMzNEok64vH0bAcA/L+CPv2PjopULzy0cW29Nr1XYCwghBkAwKzYpWO39Ehql0MAHFVd5lpASyIZZsUonBHsrMj+O10dM6fmYb8tUsDseU9cyHkO/vpjplCZQATmAtNBW2BKJ9s4lIuhED8Dxh0CfZgDz/VZDjOUZo6q03dlcUAyPO8TWLHBGvKqk78I+WA66YetzdYsaR4A4gMqoVMSdrMSxfa22NTJy7ypwCZOmODHNJZW1FhhUYnwLeTIgU7/CDmh+6nSiDzb+g8c5mykHjFApm+y8RMR5ZInhhWz9h7WL0QncPHmGxMyB+G7LSHtSYwZpssDReVpYGdUyrxCzNIySSsqK9Mv/KjMVdAw01YxsrG33GXtUybbsw89KgbwuU0fN87ap7VYrDjuWhczeD6ZOsO3eWB7W04Mwz5FfEgx/PlAO8mnAnVDG2BvFeyY7GqYpzz9r5KDfizW0dOTDpt/5ej/FfQBCjponzrkhE4BvsABW7tDjgBheGWJQDVm07v7nBkA0qs0VNmIylKfHglYM7d+tJgAq3EBbg5TL9Iz5nBzBmdGQMq+4mzvEOJjEZgkehUAdvzx7d32UXObzWCfCwEz75wcOQSW4gosJoLBYP/3VAtnS3QVa3ETghObtwmAME1FRHyYnVqUhoTAua2v1zpS/TUrMTu5lHAW0w6nTc1rsVVE7MmdTPZaSXm1sYe9pzNKl7swoI1z0NVvABbQ62yZYXGBek1Ng56El7wvEvMoMJVXcThVKMr7/BKxdqiMv2rr8bEEMJ9cpJR51lMwdjJcdTSiTE/FGIuYBeWMj0GljMpIzFJaSInifv0fr9jUCV9b25Tp1tXc7NNZmcc/qrrSta1pHR3W1tVldTUMODPWAjsJ6Q2LxMK4jP+W431rW5v/LmUVcJ7y9D9KQTCKdRQVFS0c6As86VtR/1pICiDJqUpTBA6AFAQwIx3XlsT9YJXpcrXFhbZMXblH2C0QHl1dag2lhbaUwAS7PKaVYmkFmZ4OKxZ4sC0pi4G62zvcdMGHSLyMEbDxGaAPk2iXJN8u6Zx7TDGYfiCwv0hMIQz+yo9AH2uYDxSKmJIZA3AcdMI37Mbp9vwcCJFWgCg6tR/lqi+dcuYR3knjUBzsgRMd3u1gOBfMDTb4jJ/0w4ZQHMHILn5RXBHxC8ZZDCDqR0bVVFuktCreDmkanBfQUN9gVaXl8hm0pFQ2Zq3tPRYr0nclzEbShxEzmxsNfKUwOvrSvgKY8EhpH4AvbahDdeXbUCgd46ZN99XHiw8e4toU+S+IUxY4AfuSox34y+trbdioMZZWvZRWV/m02vY+aVCxrK9GZjk8kj7aHOXLlNzCWFxCQJ+Yu5iql5XKW+VA2JjEorLOU57+V4k+JlJX6ls40G9vb6/XpTYCvIUh+iZTMyd1ov5ju88ZYPSiAPt1d8ZNA0MqSn2gl4FYjkykA9cJnJYXE2Crg2J1bkD7k5Yu+2rSFKutrvH9KwDKdE+PbwdAzsAqZvhUCVgABGaDcKQhUzXLBdhI9YCRk9IGSLNFA7N0HKYFLC6Jk26F2Sswio58I/5aScoV2Pd1D2X4RO+rS5CkAyA2s6EbJqAImGAsvg8N5phQls5O50LJZNomTZ4sf5LL2YKBqaEe1awPuOPMYQ6b52+QlIGRJWJm0jY6ObWnpMgqJTV7A1A4pIsB7/b2Gc44MZnkkj/f5LHzjRyl15cKEj7nHlCGzMVHA5jQ3KraZapliXWl2E2UaZslPttq2BIjrXbE4lY1eIStu8VWVrLkkrbCppv4XHyYZpfKmnJJSiNi3yOmbmHWKdX3NaXVs9LQj8hdZXG5dbZ3SeJnfn9o61HZ5ylP/1ukHlFQ8HldXV1r7oHTfIN+YVVhmcCtJAK4hSG6HpJ+KptycMxmGdBDZZfKr07KfjzL1FXayg0VbiYBlHy3R/05QCqA8nix1ZWW2uTuHpvQ1uWDhY1DB1u1gB/UzfR222BJk1WFpW5/xzbMebvMpulNZXw+PjNvIMC/QkzEpX4BFatBsf0zoMsgMAt7OHqPAUKmG4b5OCH/zO9BSwjPZqdh5dU2rIKzWTG7kN+MMwAWdw2uqLKlGhr1bdjUjZDmBkkAFdM1w3mccauoaxDDyC004gM5wmSMojMt4NVjCcZWrbxz7nBvd7f1tLZaZVWlHyrN4RV8w86fPvXVklZajE0/zE6aSzZmEfH1I7zWlxXZCGlf1BFjLzBzPKKFVau8Ad24mCy565I2w7ayfMiqac+z8rLaOmvahptsZGndx6urrXLoUDEk1mmY1UjTYyC3t6dTmk6fFZaWqB4rFHa5tMEWa5GGV6S6QeIPbTLY9/ukafR2iVEoPZ0dHXq+8EJKnvL0X0Bz9Oz5Bn3BYZUupYsC+pBvtiYwsALJiOq02MiZMdMjSXqVxhJbY3CVL8cfXVNuKwj8OVQF+RHLLStxhTXW1J20TqHcMGbiKD1VAgyOJmNzrT5J+sUKq04SLFsvO8sQOgqDrExxlsuPi5BIve6UKDkGikv0o0QaR7W+xe7crbALxAjYFY7zZrOcLZj7VlgnaZaZPrODCsFh3kCixqyDpgFjgUhHdXGZDaqudWkW+/bcIT/4BfTbBNyFYl4VdfV6RlrCe4a7YVZfJbI20Q+NIUZzBiB1xA8g6eto9zNAfRCUfMAlFB+MtLej1Y90Y/572KZg7umAwle5guJ/XSoBdt182dbrM67QMqgfzHJNkvrbVF4xgTXaSUlZRfhOjuInGTDxvmRCzIi9w/U9mo/CgXewn1KtHIPkbDWbVn36YdcKixW5Lb2d0hzCPv0+dVP5IWzGS9heoreTDaoyPmVzUdtrnvL030bzDfqxVLpScm2/ieILTgAwEnefMD+WQRrMWKckXnazXGNIna09YpBvNVokabVa4miJwG7JmgqBiQmQg2mjmYFaaQqLiykMqyiy7k4BW2WVcZxekQCWwzKaBRR9HPBdkHSwt2TcpX4OR5F4KFQWSCpMtmrwPXhygMksIphSZxKmJNAWOCGrMvUv1ZPwfeIBVHICyBGUz1zpR/wCwLqZBaQfbCvRxzRFxTOlq9OmdXcovdVWkEz73jfzogj0u5iBI4m3nIFMry5mIintwumPuwW6vQI6ssA3cmW8FHGoSFaAyqHMRSXSdkrLBbi8FANTmjra23xbBwZyvUZnz8bsJA8UE2XJlVQwa+ed6V0C3zCQWl0Ycyl/OjN65BiH4dSiAqWdxVmsRmb9QoMk9pnxeZzSrBi8VdrkxeuArbE/b+u0T2a0CcA7PdIips7qD0mfc4nZxqKlt8PLlT/YTlVJudUXVzqjIGzXJkMkecpTnnJE/50vElBUSfUuo5MtLIGPTNcE9JGyAQbswMvXVdl6Q2vtnX+8Ym+8/JJ80slLJQmmfQ+ZkfVVllYH7mB8VvEvVVtui1dJQk0l1ME7bchgmEWJAEYStt77+ZgSGYsE0DUCFGztxYUCp552K5jebBkOBm9rtURzSziSLyYZsSAtkAhpJIuYZUoERAwecqgIR/lxsEHYeIwUsrIX8wYy9+yEhI8ZC5BincCk7k77rLXFPmtrsXGdbTajWKCrtHMeKH7mRoA+2yh0dil9aDhVUrQUJuMgzWJKH/bErTUmRkcaCss84VlpJKVKM4PDPT1ifD19krJLPA+tXe1uQmOOPhJ1R2uHVYr5cBbtt0nDKDfUOwuxfDGUnjHewiydIOGHAfDm3uTM6bA9Dvphh89i9idSeaL1MINqJila/LL/EVtjEBF/07ul4fT2eRgd7R2e75Ics6Bs2RyvO9nr9UR9QbUllTa4rM7KY2IwfQxYhwV7gSl/c/7ylKf/JZpv0C8oiNWqI5Uxe2VRCCmT+e0d6ohdAgi2S/heXZk9cfetdvrhB9krzz0vgC62159/3n+ffsQh9tbTT+rLIGUvUVFpdcWF9mVbt7V0c5xewmensDgL8w7mllJJgpVFxdIEKqwEM4Ry2fHZx/bmbTfb63fcbu/ee7t9NPY+e/+Bh+2rdz7ybZUpChiSA6viYbbPsBppEGImDnqKh3mRDiECnbJYkQ0qrZgDTwAbdtrsTDE7KewiOiPRY1MEwkio7BrZISbDdsStrbONr8xGQdLvsR62SygrtNLqCmU/azNScfukt8CmffmZNf/jCWv/6HXrmvixxdmWIJay6SmmhUoNaJ9uqWS3VdXVKay4tXW3K1QgWmHrv7TUg/raGl8p67t2fgOxNTLMc5SYbZCeFYYcJp5hFcW2jJ53KV8MKKPdYL4rZ2aVyqxAzIC9dyiLdjHNj5vbXZuiXCDMam3SStoTobwIXDKBx8Ngd3tHp9JvVl/XYAmV6fTuNt+CgdEU3sMkGsprrVGOKbs9nd1iaG1eh4zJQN+SvTzl6b+YZjc/QwsA+oUVRf1mqiwM0c2Z5sfZtky149Sr1QfXWcuU8Xb/jdfYZjvuZL/87SHWNHWyXX3emVaUSVh5QcruuPDPNuWzz62+khWZBfZhc4dN6uyz9u6EpNa0JNbKnE2fQeGs78s+sqbcB3A7k0kfSG0bN8mGLLO8rb7b7rbST3ex5X/yM1t+261ssZWXF5YLOjgtXWGzWRhDgkMkIY+pr/VdMQF5ZgRxmIdjlUqNbZt7fGyCnAUCtIhvokA/yMMRBTv6kpU11lha5tI5zG/KZA5S6e9vFvE9Uzo5QzcmSb6knMHtrI1PIOuLQXVOtxn/eMneuvB0++qea238E/cLQONiMCqhWMaWSrepLLqsuq7WzTpRrVHhdezWqfAbamrCSt3waq6EJF4mAB9WVWpft/W65tIuVW1SR58tVl7iC+d6cswQIGfWjc+CEmPrlGYTV1591pHKFRNPc2/Kvmrt9LUQlGV3OmGTpUVhyw/shHIUo9E9G+vVybESu1b56FV7YEEd2kqf2g/TaAdX1FuNpHzaZVz5n9I02dra23y6JpL+vMo3T3n6X6A+CZcDab5BX5J0ySLvWKj+x86M7XLDS2K2akOVVZQU+Qn2TEssX3w5S0hi+/Lj91yC3/+YU+zXJ55pBRWlNv3jd91UML5LUrSYRp00BKkdLn2XcTCHgJ5OHleWAJl4QaGbaHyPHUnIFQ31Fq+SRlA/xOK1dRavqLFSSbqVFYC6L5lycHMBU9jTozjYLqCyplrIlxKApvxAkiCBEi3SetIBLiLuevQMTWbW0wBmw8urbHgFYCtNQtKvOJQfOO6B9ffcjzDvME+9snaYVdYN9ummrOLNpgps8Oo/sKV3+bVVD1vMhq2wqrV8Oc41HStMq6LNJjVNl/QvgFf648oXgIj5B20pJcDNxjPKq4BS+SG/JGFgMnjO+8Uqi2xCe5d1KO6kyvOr1h55TltFUcxBnD11APRulRm0pBhBtxjWjJYWKy4rdfNSkMqz0qoKrCXVY59Kgh/XkbD3prfbZ5LMGdCHWcEcsukChWe2QoMk+GJpDPqcow+JA+s9JrWykgobMWgxG6S69G+QaJQBxkn6pDUE0A+Sfp7y9L9K2UxmDtRfRBRfQBKIsGXuyLJCW6W+yufKs0ipZshIaxwz2p675Wb78OXn7ZkH7rVBQwbboOEjBYySWPVdWV29b2lAxx8qoF5a3zM7BCApLw8bisUKigTK2OHDcn38ZwXW5QL9okENFIAxRx0AByQGFZdbuZgF4Ica5AOdAkdABGYByHnY2HcEmEkBGbtCxnQfzBK98sc2BDOzJ+AiHbPgk2e4sgiAhIthoZdZaysDkUFKnht1dnYI5JM2cuXvWf3QYa7VFBUKrOOSkrMpKxw62BpWWc8mvf+xDVljTTGpQisRrLJXzctfTrLignJrrB9kyQyMSAxK8ZKW5vZmYXa3lRYkHUDZF3+iABjonI2UsAZpYyyYwzRTJObR3scMG9YiFIl5s/CMldJhfQWD9MOljZUVFigNvX5UIzOEmJ4JfybArCXt85dfsY9eftWmNDcr/4x7iJkpLDQs/JCOIWLkVcVFKuNuaSOFYcCZso0VKe5qK+uN2bsvvG7PPfOsg3wB2ozSm+kVxxPzoR7YrydPefrfJQlS8VjYzrcf/f+CvqgsnrUV6kqtsgTJU9K0ALiwotw22HEPpbHdbjrzRGud2ma7HnyImyamj59gw8esaMNXXk2A2WcjqytsVE2Fr4bt7ekVULPcHnNJOoCtOjsXFkS19aYtno0LwwutvHaQNYiR+L73ApD6qnIbVFVkX7zzui9iisdKfKaNcMthB+BJYL5REWXSikRAz8lXABPbNU8XqI3v7vSN1WBKMAbmhrfBGBQGmktYxMw9m8vpW/lDomXBFxoJGgTStKPrXKijrd3TVD1kmMWLYGSkXaA+bZqNu/cOm/DQg1ZaWWLVyy5tDcuvLg1AgKewehM91jFjimWL4yrDOoFxAGf/XvEhRZMWNLdJ7d02tStpU7r6bHIHTDQQyWLLi66+tJtz4oyX6GGJ0u6An0j7GAjgismOLS2Yu1+lb5oTKeuQVpSQVlZSKaapb5yoHtV/XAzrvcceshevudZmfPqJT62lIokTB2tg+2um8k6R5B4vKVS+FW9ppXU3ddjYv99tN156tT1w/4P23kcfWXtPp0pTgetfZ3eX8pfyMR7fc+ifSAgFLGZjhhlahK+mzlOevrPkJs9puR8z6f+91TLQVyfAZxZMWn/8TiV7bdgyq9qBJ/3Z1t10YxsyepRN+OJre/3FF+x7a6xs2x10mFXW1NmoqlIbUclpVkHNZ9GObyqkv7RAx8cbCFedvrWvjyxbWoI7J2x1T51sHwkkW959x5pefcUmPfecvXrvffbCrbdbd2urQEWg6nADAdgZSbh9bq7xNWQwAjEWwHOGNIhWgDWdtM/aW2xSV4dA0WxST5tN7mpVnhBrQ0gB1DEHoV3wQ1pHaUkwPYgRzPQwBxX4HjLwjYr6Gs+jHySTLJLkW2bVKofulx+ySa8+IyYj+VnAZ+w8KY7X2d1tvc2TLV5WYOVikoInY6tp1AzKndXFbcm4zUgV+9iInyWseLpTaR9k1a2DKOYxngXNBRNRzIZUsMNoWG+BDZ/9dtgltaG0yDfBgwmjFSTYxbM34WMRYT0EZUudF9gyG21uG++9t9UMqrRPX3nCPrr/Lsu0tyttKhNnlFlr0veYixLSMkg72zUUJbMC/Dssniiwg35/uO11zKG20U+3sIRCTbGLqtLTxqwl1VNJcYnVSTsMNK8ynj/CbFhSXGrt7R027suv5MZZWyvpjTkDQMucG/F8Xu++jfxbF2AW7vs8/W8T7Sasf8lOzz2aSQsC+ovWc0Rheh5bJIe91ZnCx547mGS6m5vs3ssusecfe9KmNbfYc089YZefc6ZddeF5EvC7rYgFSpIIGSgd38HAH1qCAEt9gswxP58kZtT5uyQdwgTIHLN5SHhKfhPJHl3jlimpsBJm5tTWWuMSS1qp2/UTikPgSCejw6lDs4VCq8CHzsdK3bqScgfAMD8/rMjtSWZ8u+ApnR02tbfDz+N18nDChavzo1zYceUlXlLsg7nhWfgkoqjCpjVN1Y+41TYO1jPlUanIFvRhK7KiMctYQePiNnSdrWzkZttacUO9ZZX3bEGRgK/PetuSVlVSZlVVFSrvImlGJa69kJeMGGKyNykeUWy1YkCcS9BYXuxTMCd2SlOhwPQfwO6ke54x5sGeOFObp1kBM2j0moVYCtIPxSHdLdIKuvSiVPVj8ltcVu55VswKiHJV+atueru6xRAqraqmwaZ/+Il1NDVJCwD08YaWlbZuaQymvBTpeYHaCqa1UaMWt47uDvv4k4+srX2GygTGj/4lNiVtrK8zrMZljKeqksNtFp7ID1OBm9UeL7/8ctt1191sh+23tx122FH3u9rRRx9j77z9rp/D6/UYkW59VhRpwvV/9y3EWAQMhj6CPsjCPNLAeNY3hYMWQpzBhe1D8L8AUefpv4wyAlxp6CxLn43mG/QFQouuK6sBZoTSzDIZWl7q0yJ7UuyBXmRvPTXWPnj7H7anJLiTz/uLHXP62XboscdZ14wWe/rO2106ndjdY5+2dDswCWs5Ecbn5tMp+pDIJTlnJf2z/J5ZOMBkT1/aunrFYEaOsrV/vpsNWnFlG7rSSrbMmmvZihv90DbZ7RdWWT/UV2/6XjTqPOAOIEKPYbonUn4MiVeR0pXDE6ZtFlpdWYWlJSZPS3bbUlV1DqJuSiEUkFL/OJcWZtHex9kAJpBQBxbn6OZkK4GjuqaeziI6K0xs4vgJVqTw4w1DfYZMuZ6XyPVOmGhTxt5j6emTre2dJ+zLR++1bB8SOuEo131dlhTjK1ZaykvLLaW0sw2Cg4bymFJeUyqvsvISG15dYktUl/tYC6CfkHTtM2lUNyWSYstLy6xc0npVZYWYY4UP5L7y0APWOqPJmoXJaAODxTSw66M1TJYjHQXShhiMx7wEWDNOAhClu3rtHUn2L91yvTV98YVVjVja1jrgIGscvZSvegYm3QYlyqpt+E6kxUV6VmgZ8YT9DjzAVlt9VTv36FPs7AOPtYkff2XV5dWgHgf3+4HoMMzqqiqr5ShIr83Zy3d+yLfgEJg//NDDtvPPf26/+90f7NFHH7VPPv3UvvxinL3wwkt23nnn2S4772oPPPDgTODHsUnfvffea4cccohdfPHF1iuN59s2f8N8VlJcZi0zWu22226z00491Y4/4Xg744zT7dqrr7MPP/zIgR+zVX8iPsLu6AiH7aCBdHX2+E6ztOLCeLGHCyPx+p8PivKRp/9c8vorULdOZd/OPZpJ8w36CmRY7nbhSeDHYN+SNWFDtT4QVR0EgOmR6lxcUW51I5awIjVSAGalNdayzX6yvTV9Pd76utpseu7AlariQlf3AX1mhpSWlQjwBWoAmxCrL7fLZroAuzO7QfZaeVWZjVhicRtcVW5Dqytd8mUFb9u0KdbWMl2YgXTNwp8AEoAZ4FwrabFQgANTSXR2OzC2p5A+Y1YtcPriheftvZdeVvq6rKaUufRMUSwWwAGySMiScVUBUwXwH7ROtw4GRBVuVnnGfOOdc0D/ojyYpTN50kQrKC+37opGa04KGApTfpg8g7iZrMBV8RWVDbP6kctYrIgpnRkBQ4E1phIC1w4rVxmWlrOXvSoacZyw9cfgeVL5KJMUjgze3Nvnq2gBXPLKgG1PT4e9+vKL9sj999ijY++2h+69zx5+8GF775WXrW3yVOvLhqMoB5UVuQloMlsqq/wpP8C9W4w3I+YytLHRtSJMO2h0HZMnWdu4z2y5VdewdXfa2YYvu7RlikpcA6Mcsio3eGaVGDkLqLt6sOmXWXFhCXzDXnn+ZXvm0cetrrHe1tt0Y6tvGOxanTdy1RmLudj3h7N/K6urFCsMeEFIQoik5e6uHjvttNNtzz33smeffc4GD260Qw49xG67/Ta7Xe6mm/5uf/3rhR7PgQceKOAf698BwH3SEG+5+Ra77LLL7e6777HeHs5NGFDJOaJ90B5SEij+9rfLbedddrGDDjzITj/9DDv7rHME/CfagQcdKO1iBzv11NNsohg+Qg6ENopWc8EFF9qOO+5ku+8uTUT+dtppJ9vjF3vYAfvtb7//3eF2zjln20svveTaA2l0M+g8yJmTXocJEfNmVOQH0xZmNOo7T99FKkipjibnfsyk+a2tAklPVbn7hSeBIGDKvGuW3TNYJ3ilr1qDJL5srMraOlg5Sv8tsLa2Vnv3vbessnGQr9ClMbKB2uICcLZB7uvudpDH5hpTg6ahptOSFhM9VqnGHcsWux26tFCSX7FAdsIkm/TyczZu7L324g032FPXXGkv3nW7dTQ3yZ++VWfABEVELFhqFGDWCzjpr5gnWro6rZnzV5WPWqWHvTTHf/S5vXDtHTb2vMvsnqtvsHGvv2Xplk5pBMVKc9gPCMAj35hLGJz06aUlRdYpzYVtgwHi/oRW0NHeaU1NTVZRVW1VtdU2qTttn3UV6pte++TuG31getSu+1rpEqPt6+cftVTXVEnEBTa6UgyxvdW6BPpVtbVWjqag8KolsZMzOitSPmBRVlpqnQL7pq6wMMpBROmkbKdPm2EP3DvWnn7iCXtBoPeqGNuzTz9nN990q7W2Nll9VYUNKVUexISn9agOQ9J9MzcOpG9pbha4ZHwHVC8/RQ6YJ4XcRarPGdPa7bmbr7N7Tz3a3rvxBmeabNmACSqY0krdXJXoavdptcyi6uzosgvPOd/ee/UD2/PQA2z7g6SlDaoS8xeoKvy08tTZ0R2YRmWVmJryTONaAGIWEGa3c/90rqTssyRBd9huu+1md955p4Pn1lttbT/abDPbdttt7eCDf+vPN9vsR/bII4+oLlNuZmFBXWtLq5d1Y2NDEErmCrRZK1E+W1va7JhjjrGjjjrann76ad8cb5nllrVNN93ENlh/A9dYvvxyXI4J7W2ff/aZCyTeKsXMOQ/41VdftbfffsfXrCAMffzJJ/bY44/bNdderbD/aNtt9zMxjVP9tLYwlXXO9PAcjeGkk062Qw851CZPnJzzOzsB8sRx/30PeL5ZFU868vTdI7XBOTB+vkBfDVaYkEVXXmQC/JCAmyT9TBOAgQaZVK8tu8E6tsMfT7HBw0ZYKi0glJ8eSVsNi4+yNbf6mWUKOIQ7Y6Nry3zRFeDcC1Bkkt4w2YwrI9BgNWpawEwbRMKsFdjVFpVZXAwgIYmWDX67Jen31NW6VtEwbKTC4SnQjLSvghIjqpOYOVzAwQ6VYZpmylpamgTaCSsrLLUqxdUriXiNXXawLX53kA0ZuYS98+Rz9vJtd9hjF1xqL195s3300LPWJ1U7zF5xzuH5RULigI+url43KwGK/Yl6apMW0NLaanU1tVZfXuwLwVqThdI0xERYmKT0lwnwB620gpUqPy4GZ2AfBdY8daofDl5XV+cMBnNHQgDqzEXxpwXUYBBaAAfWsGVFiBeDGHsX9dhwlc2xJ59gJ511rh170ml2+HHH2C6//b1tttseVltfI4ZYau19aWvzLQ/8cy9zxmxg6H1iPIBetcqwnNF6RZFWXS02Zmlbf+edbYmVlrGUNLclV1vTvrft5lbGuIrPcCKwmDSHbps4o0USd5dV1LCXvlmF4tz/9wfZCt9fxe6+6Wa74/KrrEXAVKbyhIoLxOgZBxDqA/hhX6E5wW3epLqRRnHvfffaJZdeKnArsOOOO9YuveRiW2ONNf13oq9brscSEix6dT9s+GJ24YUX2rHH/lH1HDQ71lYwrkT+mVmGnd0LYADxHM3kyCOO8DED9lracccd7MorrrBbbrlF2sTNduutt9ill15iW221lTO+Z5991v74x2OtXUIBDIa2xLtB0qhGjhxhF138V7v//vsExg87IN999112xRV/syWk5Z5++pl2ySWXiOGjGc3e9f13NmZnnXmW/elPf1J6/mZvvP6G4pjdnER5skjzk48/sUMP+52Pbzz8yKO+ij5P/xk0X6Avimcs08Dci0UhgAawntrZZ1+1d/sWy/F4qXVLKnru9r9bCeegVlX6GbYlkuhr6+pt8MilEUEEdPo+w/x4wAN4jlmip1tgblYiqSeJSUFAjC0+IUmLYw/p/EiNhQVFViRAGDFmlK3wgx/aiHV/aCM3+pE1rr+xrfTDH1ttwyAHRlaJIrPWSAqvKS22BoFMZYUAVWHTgZFGGY+oExNhSiiDySwMa1hulI360Xq21jab2W7HHWkrbbSuTX3rTXv3gScs3cfpWCHvxcpXuRzTLuPSAtj0jBlBmL36E+A8o3mGA3+xJLfuWIklFFdPtsfiFaW29Obb2LS3X7MPrvyLjXvyMRu65kZWWDlYYG42uS9jLdOnu5RcLyDAdMBulhzPyKB2pwCLcAFqZta09rCfkCIlgbrC4Ma39/lUTezMbl/XtV3SZEsya5X1jZZiszNJjGxMR7l4muWNMw98bx3VT6qz3QchOdxmqdpwCpZQ0RKSJF+/6wH78PmXba3tf2br/2JPG7HMis60PQkKj9rtU91Nmjrd2jt7rbSxzgrE6PXa1t9kfTv41N/ZvsccakNHjbKUpOty1Qc0qKxWoB90jjJ25VTev8mUMZDQFNkk7vZbb7dmaSp7772X/e53v3PmCNDTRrx2lEZ3pLMvIcZaZI2DGkMgeg7gt0tDQCLGnMJ1bsmgfG666Sa75dbbaKp20EEH2aWXXeomnpVWXMHq6mttyJDBktK3t8suu8w22WQTX3n+2GOP25NPPulMg34wYcIEFxDIK88QVIYuNsSWW34Z/2avvfZ2sF988ZF23bXX2fgJ471s+hPjBffee49dd931NmbMGKuqqrI777rLOlWPvugvR+SZ//1ISrUDxovC+EFoB3n67tP8gn6hGnw96vqiEB1lsqTbce0cyh1s3gBgt6TCj58Ya68/dKc9fPvddtt119k9t9xsD99/t9167sn21esvuMSaSsfsSzGLz9u73FYftkVgcKtYoC+skdRTlJG0L8DCRIQZiYVC5UUcFpK1tqaJ9vlr/7DxkpamvfW8TXj3VesSuBahOagoWGjFxl/1ks7oQAx+1lXX6I0atICsT5rJYAEMRinm4FcXSQuQlJwWIBSXKW1ffGFPP/CwTR4/xUb9ZDPb9A/7WEV9nTqH5CNJ0eWAoBwSI+sMujs7HGQGCF2iAmua2mTtbe1WJOlOCrnyE7dpkuS71MEGr7elrXbUebbULvvaiE23lIZD5hkQjvt5ue0qT1+NK9DALgujBfCb1YFZjzB9RpsVidmWV9f6DqDALAysUn4bS+PGRmdshOdApfyRvKzSXSCJfeRiw23ZNdcTKIt5uQe9k6sR4LMHvh8fqbpNKg1Fqg8k7j4xB+z9MTGQNx54wN6UY1xi3Pvv2Qu332Ljnnten4TN2/gr0PeYk9tbZvi8+8FDhlh5aYV9+t7Hdvetd9qLT7xg4z75yhpq6m3Y4GGeb3ZEZb5+u/xTfvUSGJCCA1DPHwHQH0uCfe31111Lwj6ORgaTgxisZVC0uKhEYZfOHCDtP7MGEJ4+bZo1s/ZDDLBIwks4lH521Ad0J06aaFdeeZUfAHTOn86xU045yeN1TULMhMH8lBy/h6gMfv/731l1dbWv1L5OfaS7Oxx8zx5ObNmBaY7KYEwjpTrEBJOQ0IGwtuSSS1ptba2vWOZ5f8I8OmPGDDvv3D8rzG43A6288kr24IMPhQHk+EApXm0C5q7cUsac2ZCn/xyaL9BXgyhUS6rzRrUIRMOf2tXn0jTb53JcYcb6JElVWlGpOmm8xOpHLmGLjx5jgwYPCfZw+WNglCX6zCdn2b/v5kijlhrNiVuYd8rUudhoDUI4xbRDu2QxFFs9qF3bBy+9KNB/yzrGT7SP73vAOr/43D548UV768knrJCSkN9yMQDJZw7qnX1Jq1CH9PECNfBkb8JXEbO6trqIMQbWGxRYd1OzffTEy/bF2x/58YSr77CZrbzVZlYzcpiKTeE67tAhxejolLpC2NYxOdF5BtLkKVPUYZNWWFFlaQEuH1L6MKIJLz9tnz9ys7W+/5pNfepem/Hea2KeSnOhNBuFne5p84plBgtjFW5G6OlyICktKpcW0eUHrXPuLNNPYcC1ZUU2qrbCQQv4jZXE7f2337PTjz7W/nTs4Xb5aUfYI3/7qz133z02ctQYidLlPq2SlONYRMZiLbAtI5DvE4MpLSl1k9tn0uTwy+ro5Tfc0Lb5/eG27Kab2uBRy9moxUfbssMHG9srM/4yq0lmrbe9XQH32tA6pVPhUJbtbR32yG0P2suPPm8P3X2vvfHiKw7GPg4iEOzu7HbJuqGh3kF8QYjppJxJ3CLArqurtZGSjFnzAQHSDz/yiB122KF25FFH2WmnneoDueeff76dccYZ9s7b73g5QwAoZinSAePzwdEBFJPm+dqrr/t3a621lu23/76+k2hSGuTcKJlK2Kqrrmbrr7++/waMx0+Y6PczpJUA+ph/qgTAmGQYYIUhwZhgiswm+uSTT2zFFVawoUOHiKHM0toZ4L311lvt1ddek2awsW266Y9s+eVXcGby+OOPB+Y/G4VxIRgLeStFi8vTd5DmqDinqId9IzU0NEjzLaxdEFV5IAEMSJx0/mp1II4ZZLkS9vzymgbbdO9DbbVttrVhq6xsK629nm0oUFh/s81t84OOscVXXVsNLKHUSlpUx4RhYK1FSpYOolbLLpAlfvhGTyxhJUJwDi5hf5xSgaHkLUUet+rKaltp4w1t2S1+bDXDlrJtdtjRVvj+Gtbd1moFAixOzgqyJh2BIwB7bFwP8Sr1ApVS5YJ5+BmQW78LilLWLmnt5Vvv9xlHWx2yj62yzY+tuLJGnTfls0ooMjQaKqBUaWJrYsrRB4zDP4U6J+i3Nrf4NSUJt1dgwk6XlmL+dbHVLTnG6scsa+UNg32+e5zTr2Iwq7QNVVzpLgbWTBIYs1fMprU1u/lkiKRItkeY3jzdB4cry8tsWGWxLV5TZqPkPG/yX1CQ8gHjYSOH2857/8pGjFnRvnzvK1t+1RWtK5uwqROnWFJMsb8M0Km8MrOKssokeyzZ2eba2aTupHVI06EMGKKtX3yUDV1lVVv8e6vb6PXWtdpRi9u4D962FQbXqv6QLcTcVUZMnS1O9KrKMzZI6cbwtvTqK9gOv97Zll1hKVtv4w1srY02NLa7ZkuMuNLTJSm/tSeYI5CIad4L1maZSRNm4DDNsnlGiwM3jJ0B4b/f8HefKXPun86zE44/0adxHnnkUXbsscfb1VdfO5PJMCsLQOQ7pr3Oa5Dz6/FfCcyTNnjwYPfXH4gHEuXCIO3WW2/l6cP89MknH/u7qRIQiAuQxlz0wgvP2Usvv2xPPfWU3XXXXXbSSSfZiSec6Ok76KADrVYaUhQXWkhT0xS7/vrrPe977723axs/2OgHLsXffvsdNrVp6hwDupgImaXEN6UlzCaaex7z9O8jaYppCTBzdID5An2R2lSsKMDhwhO2+MEVAq3SYj9ZyU+dUmeVGGcjVllBv8061dE4/SiNJC8hq2GJUW4iwauavlKQtsXY30VA39PV6o0O0CxWGFWlpX54OdMWATBm43AoOht4ZVIxK6mptd5Eh1VXIPkX+SIhDuUuq5U0rXumk7IfPEitL5wpMbUSWy/Rp+SnI8VKX5o44WYkiZfaatttbt/f5af2YzGqEWJgnh5JyiUV0kJK5a+AsYW4DS5jwJU5+JJ66XS6H0gOMMojnQoqEgNxf/Ifj0sTKe217mnjbcZHX1iHOnvjMitZ5RKjLa58jy4RsMeSLmXGiwutvLLcnnvtJXvgkbH27COP2wdvv6ugYm5WYsojZcDJZIPLS5QbtlnIWg3pVn4psyGSCL+//vetQpL2yOXG2FqbbGEb/nQnW36Nta3Yy3ZW+rmldpC4KyQdp2FGChezGznyfAn8333iYXvs8r/Y45f81R6/+Hx74m9/s46vJllKAbQJ5F0Vkt8RlVVmSiflViWpG5b27nvv2OUXXGyvPvuitLkwgFwpbcU3axPQMxuKvANks1bjzj9hFhk+fLhL+e3SMr744rNQz8or2tkBv9nfzjzzDB/c/eWvfmkbbLCerbTSSn4yGf4xxUCcdgZIY8bjXSilgX0naz3d4QzfMJ12VlnOm7I2YuTImWarHiZCiNhVFFCeOnWqM6EddtjJfrbdDrb99jvY7r/4hdJ8pgsA5/35T7aVmAZjPBGhnTz00MM+82ellVa2dcWIiWe11VZzk9Jnn31mjz/2mGsPsyjrC9aYxsz39I88fbeI/iZKqJ3MAdrzC/rQHB8vECkNLkXKTe1m4TwzNQQ1BSXWq04y9uK/2KN/+7M9evl5dsVJh9tl551td1x1uT160Sn22T9eEEAVS9oqsGGSTmskQX7Z0mUz2toF7mGTNbJSUSpVVn6ELb4ZGFMkpwoEegXUzEsZLtV28THLW5XAf+2ttrSsGEPdoMVsrR9va73q1N3MRFEHV4BKqJiJOlZpWYXFiisFiAIy2IDCBMQw1WSlPZRW6F1vrzW9+Ja9/sDj9uqDj9jbDzxsb975iL1x61ib+M6HXspDyiukfRTb5x0t9nnbDAcsOi4DYQMLFqYQnapVUVElQGMBm+7FzJpfed4+ue0q65v0sTW99KRNev1VZ1wjS7I2vCwuyTdtSQEuh773phNWUVVhna0dVirNaskRS4iRiukkMtbQ2Oj2fmXD6wWGHhPowZgzJqlT6Zr09Vf2+cef2rRJ4y2T7rG4mF48XqzyYFO1QqsQ0NKkcOVKWymJFIBlujst2dEpsK7xPY6QkilWpP1GgepS3/ueDV9+JRstN0Rpj4lZoSWwyR2FMbK60hrEtKZPn26FYkIVYsoMzj987wM24fPx9qOf/sxeeekV++TVd22F5VZwjY7y7OrtsK6eTjcrDR48yMtvQQhgHzSIWTCLu237ueeecyBH2qeu1ltvPQfVE0443i6++CK788677IAD9ncbOTuZhooEEJvdP+aioHGoxfi72Smabz9u3Fduovl28BRjbJWE3dfnzGSkGADxYeMnPmYKRfsNlaiPMGMHc05xcZHyNcjWWef7ikPaFJUuglFgirrhhhv99447bi+tvlF5TtqI4cNs2WWW8UHpG2+8Uf5UF/KfAxObNm3aTPNOsO/PJYN5+rcRbVaV1ZRoYDrb7KQ3/z/kNnEB5ri2Ht8bxXe2pJ0IXNO9XcbuiD/aZR9b6fvr20dvvOk2xXXWXc/3ZOlSg2MwaVAlg2JmH8/osnGtPdbe0eVSD/voA1qlZZwgJfBShn37BfW0PknubEnMtMmkOstXr75hr999n338/BP26HXX2UNXXGafv/2WOgISHZYiNWr9Q9ZncLRBqm6Nb3GQ1k+BvsApNHskObPuljb76PHnbMKbb9vz9z9sz9x6j2U6euWn0NonTrL3pWJXxotsZFWtfdXeal9Leu1UZykuL1d6Er6TJtJxRKSdTt3mm8Cp1Hw7ZvbGyVqtQKHt/c9syDKr2PL7/cFWOfgoK60usY5PP/YppsA1HTbFwSvSfLpSCXXUIp+Pn1UZlVVWWwnbMSQl0UvFB2Rce9M/UoDC39StNiIwf+fdN+yk44+z4474o73w5LP2xcef2QUnHGcPX/c3m/L1l0KMmPVSxvpD6+IwHEKhvNtVJiZpsrSiPGhLAWNEBVY3dLgNk0S54kYb2Pa77GobbLGVVY0YLg2LsApsqLSTEWJU2LbbJQwA+DUMbmaStt0vd7IDTv69bbTrj23M2svbRptsbEuNHi2Js881ARZU9SQSPnOH/fcDO5t/YqICx0sOHTLYQZSBzBdeeEGaI/ZxtnZm8VnS21iFmH2tmBqLnqivFZZf3sua8m9hq2g1JiR4ZsGE0p2TVlppRQdp5tg/8tBDatuzz6iJiG5C/MyYue+++5whLbP0GFt22WV9oLZbTB7Gs8IKy9s111xtN9x4vd12+612991321133WknnniCffjhh/ab3xxokyZNlFbMGBHVXGRPP/2M52EZAfz222+vxzCorJhVrW0pwQhN+s0337R/KI2RtA8jnDq1ycuIGV5hSnKevkvEmGZhLNY8zIb9+0AfAhDYoItI3dYqsMMMqqdWKNAqqx9sRdWNVlJWZaNWWNFWXWcdqx6ymMUFWtikewW4XwvoE+p4cUtasrc7zINGQpI0CXaizRSrIQ4rlzRK4xZFsnQy0WfdqR6rqK+2zvHjbMmRQ20xdfDpE790ZlIo8CpXI/dupvQhwbJLZPVgAaTS3ccRfpKqGBgjMhY4ldc12vd/tZvtcPShttWeu1j96GG29s5b25q7/MSW3WxDKxYzWSxWZlN7O21yb7vbn5n9UVhZ4QOrrZLwvBpCEl2SSnCSVAumK6awVuiV/mLsvGM2arufWFKg+u7Zx9qnN1xqpSOWtsVX38AKmXuvcDICwESy16eEItW9++7bVlNcbt0z2m381+OtQYyRQT8WfVEFEWF3ZlVum8ook8zY4ksva78//iQ74YxT7KTzzrM/nn62bbzFD6UBSNuY0qSwlSZ9j4mHE7SQ0pOYyPRwmph0X6LXqsqrVDeBIcNg2Fjv5Xtvtgf/co49dO45dsXxR9qLTzxmw4YvqXozP+pxhMobJsiYSEIaA+cBVMn1CFgnfPW1cSZyqqvDfvijTWzZlZe3ttx6AAYxeiUIZLozAqwqq5U21y9780VoJOVl5bb1NttYjSR0BnVZHcuirE8++dR6ujkyU3lU+UycOMHOOP10u+fe+2yppZayjTba2MPATMj2GhAdj9lLUCQhR8QAMXP/v//977sp74IL/2qvvfaaD7wyMI1UjRTtNnM9QxM455xzXLvA5v7znXcWw2jwusTRn4hrHYW32Y9+bOusvY4k/ZE2YuRwO/zwI+2Pfzzaw//73/+ujMYkRBXZ5MkT7W9/+5u36XXU1xobGnyKJoO00Nprr22N0gjbpFGPfWCsa6Wkia2sp06dEvowbAITbZ6+Y+RjURzYEQZv+tH8gv4iMwfaPDZz9mJnqX2hgLlCDVrytfW0M92swFeUIrGkcpuGhf1wiq1bja5XYN2GkJVhxowkVACmt9dnPAAoyHRIHrRDBgHrBHpFzFyRFMLJWQmBRnXjEFv1R1vZmuuta431Q2zUiqvYclJ5i0sqHFDr9Q0Dv4A9CUb25EBuVrZiiuJwX0w5PvBKQycyPS6UH8xCDYMbLS7wbZnQJMmaw0rSVllaZR0CsPHtbVaQpoPoG4VdXF5snZKGZ7QA+sQXLkj6pJWzcWPSYmqrKq0wjUReqI6asb4mAWrHVOscN86SU8db3RLLmlU2WFIggpqdSnRZWpJgIaYupbG9ucVaxGwallzMBjVKa5GUmk51W3VNVc7sQmYBPLMuARpMkymTmLZKBAxMTayXyr/0MsvbZptvbT/f7wBbZvXvWaYv7WsOGJhuTYRtGDoABTSV3Hm8yw4fblUqU+KgbopKym3VLbe1DX+1ty39/Q2tVOleb6stbMRyyyp31Fuh6lvtQC6Fea5HjKO6XIy31DI9KXv89gft3uvusNuuvc2uv/hKu/bKq2za5CkuEGTiWetQvAz41wjwkbCjvM0v4Rsp9ic/+Yn9dLufelvE9HLmmWfZzjvvYvvsvY8deughcofa7rvvbmeddY4PZu6//36+HxCLzzB5MK4AwUiZTsxYQbRTZ3DsRhrGHXbe+eee1nfffdf36rnqyivsvffe90HkhMB1+rRme/SRhxX3vnbuuedK0Ejbfvvta3vssYenmAVdrN6GqZBepH4WN/b29Xj/4Rn+fvzjzd3k9fzzL1iX2gcCwVNPPSMt4zUfIEbbYOXxz3++s6572L777usMgSIE6N968y1rapqqdBeKqfW4WQii73HOcp6+i1TQrHYxh7o7X2CuhrMk+Oe9YhGIdTPsTFkmsbq+pNSPHOyTOlzR2GDLrL2+FUoiZc7zoCXGhIPA1ZA32fZnNnq1NbzxYiLKxsQIMCeIQcRSvVKx69SxchK9OgRJRFIKErvUawdxLPr6VsD41qMP252XX2ZfTppgzz3whL364ONWLFU9Ln+kazYSADJOUFNXaxk17pQkfbYLlggX3qv0YsUpywpUH7/jPrv5ihuss6ndPnjqZUu3ttrENz+wdHmZTcv0GYvL2HgtqZukmF6RJHgWg01talJAGDZCmFzJa48k5bhAv7hCkj5jH7FSSzVNsbev+LMVjxhlKx30BytafDl757q/WefXn8sv2ofKV8wS0K8tZ3dNMQv1WswfFQLc9unNYhgCiN6UVaijI4GriPUd12COwCzFwri3X3zeTjnmKDv9xGPtuN8fasccerCdecKJdstFf7ZPJDFmkKzFeHvR3kAGBcQgOGfjxhICFf3N0OMmAEZxEHais8umSmLukqbQIWYXU3kzE6tSWk8302OLYN5ZH1tJCsx6uzusblCDm/AKlZf1f7CR/ViazhY//Yn94Ecb2/fWXt1Kq8o9/kKVUaKrx00wNdU1Vl5RrmJd8AZLGwKEAXrAtaSkyNi6APPIffff74uXrrrqKt+Ph4VShxzyW4H+AV57lDVSNzZ9oiasa665xsH8zDPO9O8efPBBX1z11NNPu2mPPXN++cs9nFlgRmHMYJdddhXw7u5Mhvvdf7GH3XPPPZ6uI444QlL7H31BGMR2GVPVLgB9TEVoOWyyVirmQrnhaBi8A9zZ2oR9qjAVsRiLvDVIwsdk9Nrrb9gLL7xoD4wda1deKaZ67XU+QA3jmjBxvH322aceVpfqsbWViQYFPnaA+TBP3z3KZgvGcQm/ZtF8gX5BYUG1t6pFID7Hll+ljj1EjYQVs72SgBgYLVMnHbnCMtbV3GQNI0baFvv/xlXNtKS9FVde0casuJKrzfQkfW5j6susIt1jnQKwoUOGhQEm5Y3ZOKzARVrj9KhadQxmpDCW4Oahrg5v8Otsu5Nt9YffWXpQnQ0dtaTt9LNtXWL1veRzuaSkuK+UVFYsBpUSmDE9kNOzIj/YMjMC0JfvGGtvvPQP22jbze2gU/9omc6E3XfqxW6iWfaH33d7elyux1Iu3S9ZU28rDV/CJW2m2SEVK9kzq6dXkhQDufGyYsuW1OgrBhMTbj4pr6qRFF9hhdJalt5hDwn5JfI7XeBbLKaiwuntFPB0W5kAacRii9kyK65oK6y8si0xain9HqHOO0nhpK1UTCFabOeMRpoWq3CZOcQy54aGWttKAHvUqafaciusaEOHDbPl113PPn3nXfv8nX9YoiCt+gtl5MWhci6VdtNYImbb2+O/pwi42Yo5mHxVN2J2JRVMTUx5WpZabhmbMG68fTJhonUL9EpVuRyc/mFzm01qmmZ93V1WpToCQCsrq2xzaQVDhg+x2sE1NmTUMFtbGhszTNgqmjx0dfZKmyzwwVOmQEYDlgtKzG4ZPKTRzj7nbDeH7LXnr23pMWN87n99fZ0PkG66ySaSvP/kO2FWwniUJ4i2CMAC0KTt448/dvA85ZRT7eCDD7Fdd93dZ9Xs+as97Y033vC59QwMH3PM0T7YSr1/+umnksKftttuvd2eeeZZl/g32GADu0zCyrHH/dEZWlgwVmDjx4/3PZoQfIj7gw8+sLfffsuvH3/0sa8DYFuGk08+WaD9uY0eM9rL8qWXXrDnn3vev4Nx3Sc/D4y93xnBzTfdaOef/2dnMGutvZbb7adPn2FjxQxoM51dnb4nEXUP6HM62szGq2v4C/d5+vfR/7H3FQByFVnXZ6ZdxjUTT4gblmAJDgss7u7O4r7o4r64u2tw1wAhQAzi7hn3dv/PqTdNhmwCgYTv/yR38tLdT+qVnit161Zubu7yjq+/onUCfcTjGnmricF/jCQFudh5ehd6oc2zNcmoFZ02mwvtTfX46NFH8NotV2Psvdfjs6cexBO3XY97rr0cd197Jeb/NNWokPJV9/P+MrcfofYAEuEoigigYig6FNXRxK0huLdSUpZ6LcYihkBBltKiHcm2Nsz45ENMf+cDDpI0KntUkRG5YKeUGmG+tNkJqBEJyIwvPb8ozjsZH9IEA9mqddqYd1KWJ0xF//7Y+Yzj0GezYehCJrLrqUdi80P3xJjjD0LJJr1MWjGq3I0JxQTSnrMFqMwr5PNy29McQXaI6DPX+JvrcHo8yPH4qNLL7BBDYfcyMpGdEVq6kPJ4Go1TfkRR/2Fwd+uLFkVytLOslOTSlMQcRVagtVlTfsK0adPwHQd5MBLG8oYaxPgeuXPK5KICqm7qwzEy4hQ7ivKQprZBhumpQMRXgRx3IbxdqV2M2QldBna3csnya9CLzG9+V7x9mdICrS2meuya3JVZjDeIQcaZx0YynUBzC6XyVvKnkDnXTilTNV4TCKMtqq0dM1jRREYWi6CopMD0UoWidrmd1GDyjNeVFsp9Pe4rRCLUiNivFKJaDJSdBHn5fgNmf9S805mkbcmevscee+De++7Ba6+/ZqT2Rx99zETYfPGlF014A4fTivYqkmTv8blxzbXX4o03Xserr76CV1/jc08+ZaTzY445CrvvtqvxtT/rH2dhEwKwAgRq0vnqa64mg3kel1x6CY448gjsR21mTzI5xeK58847TFoH7H8AK4JsuYPBiKRZKEia+v3HH3+Cgw482ARX23ef/bHXXnvjb7vvgUMOOdTke9NNR+C0U0815qZPPvnUMIv+/TfBQXzHwAEDMXLLUdhxx534zkNx7rnnmzmEa6+5xswVSBP5bvwEo8XIIcIECmQHEKMR41IjWSuUvdQydHQsDMt2ko30/4PWiO/rBPpU5QvZp9a79ZSEJre0ctMgBUmTYvlU4Xc/+UT8/czzcMgxJ2MoB8OcCeMw9YuPUFu9kg86iMOy/ku0tMwQsqXmyGZOUBRZq3cJwixRKBgWSvJ+C0YF3pLEbF4Peo/ZASX9eqFm6QK4mI8v3xyLu6++GjZK8eFkDhpCEes9JFn1Wyk1x3KcsAtAEnFkmC4Rj4fmD6hBUOrqs81myPW7oR2rtGNU2kltZlhfOPwezP7wS7StWI422Xv5PpkzVgbb0URpXjMaWo/QURW/kOyyUTKXXA81IrtswvIW96K2PY2mjAP+4jIseu8jtC+YhfxeA0zM/TZpQtRzYk21BAKq7MUlaGpsNHbd3XbaDeWFpWhob0V9g1zvXCbssjQNMSHNOTSGE6xash+ZkngujihSmkMgI0ikoggzzXg8glQ8SebH5jNVtCrnCuEQIeA2kxFHQ23Q5vQOj5/3WUxFDM7h8KOi7yboN7gf6pcuQV1tNbW1NixZtBQx5kVmGmkFOiTxKoJqRXEptTQnqpetwJTvf8TSWQsRqGtD64pmNC6psVx52acE8IFAuxqboJ9n3FHXl8QUTRgDFqD/gP7Yfffdsc8+exvXxyJK/CYej9EOVw0N/e7VqwfBcwcMHzEM226zNQ459GBcddWVuP+B+/Hc88+ZEAoXXXwRtYly0y8FqALy0WO2w7XXXo0HH3wAjz/xBJ577jkymidwyiknG3u8gr1ZjFrEvp5JYOTILXHAAfubd0q7UFWrLtR/1LcKCgsprY8i07ncMJVRo7ZGTU01PvroY747hT333BNdqcXFE1GT/i8B5cycQMw8u+uuu7JNbJhDrWXChO8No1EkUdn6NeE+deoUfPvtN/jss0+poXyOH374noLGz8YcpPxuxP3/XrROoM9OVGJ17NXh6Y+RzCz1AgUCp0IdSKImirJD+VFU2c+A+Hcff4Cfp8/CDgcdgUvveQLn33I3qiiFxBMRAmYGpR5rQ+5mBXwi8rgJrMqXYFHhl7XMSHZrPxmAzDWKjSO8lmlJsftLqnqhz/BRcHkKESRzsBf6sdmYbZFDNVUhDiIEtIRWkOqPRRYTSDjlFkoQYUKK854rBqREBfwsQ9owGBviWi0sTyMeudRIbHYP5n79IxrmLaXAayOvkKWbIEsG08ZDNSoTlsC3M3BowCYFNk4f4tRCcomyEu6achzwDdEkaojgvhx5VaVoXTjXlD3IutCGNIvr6hFlnSro1pChQ9G1azfMnTWb2k8Qo0ZuRck4zMGqDUI6Jlh5KACeeJma10GG6mSK3fv2Q2XPPmybBEaM3h59tEcxNaWqXoPgruyCJkp6ul/VIJOaTGkqg6TAGAHbzjorpwQrDUCUYZ7c1PKKyrqiuY5SfiyOgcNHUMotodaRZxKStNpR82bCXFJkWUWlCSUhc8WH77yL1597Ca889gxefeEF5JJJu9za9cyaKA6RmWpuQt4teta00QYgtY9cSMUAskdnaXt1EojrHknD2fvlyslikUmxD6hvmtg6qnSLlFfdr3MymeRTW9Fku4P1aj2v963qIyJNdotx/Pvuu/D666/j5Zdfwptvvo433xqLt99+05hrPvjgfbz11pu47vp/oVfv3mayWZL78OHDcNxxx+K0004zyVp1pfRXvUN16mH9HnzwwXBTa2tsbCCz+NCYz/xyJeb1JUuW4PjjTzDaheYfDj/cmgyWtrDfvgfg/XelUW8M0/DfidYR9FMG9NdnDEl6bKJKvpiATBym9Cf4I1w5KAmkoxj/yqP4mNLNppuPwLlXXYGjTj0HwyiVFOQVGOC2U+osIpi2RoGZDQEsbWwxkSdzPNkOlYFXnhJEmRgl5TAHUDPfJ1ATKErml2dJ/dxp+PH9d5ghJ1yUfrc96CjsQXW6NZ1EnNKywjwY24QQjaRvJnQxtQ2lpJ2rBGSmPviXS20gUt+CljmLsHDyz5jyzQQsGv8jFn71AxZ9PdnsYCWNoYQg29Xrg4vAGUjEEJR5i/mRvVYDTkcW+OWRIQnK7c0neLr5bkqDvDfVUI3ar95FS32tMXW1t7SjaPhmBiwFHwqfHOA5SbtFJSWoa240E+X1gRYyu0pM/uEHE65aE5BasCNPohgZRYiAImlWwnGZz2V2Gysp72JiIy2dPBVhhfFldTSurMG2e/4dg3fYHTFqaFYdZVDiJhOhpqV2tatuCCyapC2nlCmPHFOT0sISQSyY9CNc/iIcfcbpWLF0KRqoYXTtP9AyqzE/6pCqhTTrxcV0iypKyIij2Gm3XXD25RfhnKsvxYkXnY0ddtnZpCmtgBVgwDIS1nxLLvtMPtNQf7Xa8L8DmTYmSCpW/ypp/T9J96ksYhw6pDn8FukeBWwbMmQwttxyJDbbbHNstulmxh102LDh6NO3N6/ndaRpeRcVFOabuEH33XcfhYIqc25tJLPi9tuPJpgfhsGD9Y4tMWjQIFx99ZXYbbfdsfnmm1PL6InKykoT3lmTxXLp1GKuRh5yX+0s0Gyk//+0TqCfk5tTKOBcH1Kza4clrfi0UNPAsLGbTv7oLUx8/1WM+fuu2Gan3ag6l/M++UMTuNlppPZrX1ltdq7VvBoY8VDAhFjIrngUSbpM5lIqY+cOSJLifZKudTm7MXgw0Ihu/QZil5NPwJBdKcH26I6GZdVoaWoyEpj6p+XFIpJEnwuX18tzDv7ib+Wfedf63HyXB65gEt+9+g4mvfYeJn/4Cb755GMs+2ESan6ahqU8Eu0BNFJVVpqbl3Qh8OcZ19UIVXO5GcpG+steuR0kTwppHbJNF/jsHPhaBWtD47djEfp+AjY7/mz0PvBIlI3cGfl9hhhgkNlseSSOxkCr0Xa02nPusoWIsh769OhJZtCClcuXm5gy8grSHElGZeWh0jqZlx4FTrPnb4r1umD6VLzxwK1YPO1HtKxcjAU/TcLnr7yIL9543bSN3sfq5XM5pjyKoikG0J1MgyfMhijNiZQJjGf1HP6fsaGwSwmZ1jJ89cFHiAfb0L9/L7jyvIY5q9IF07Ke5ZDxaYMRhVlQ3QTiYWp4QVBuZv6Bil5V2GTIQAOkYukW6KuebcYzybzvLyTlSYKMTBw2ahX6FBNf1Y4qyX8NCbS15sMyzazSRnRktYfODFBuufkF+ZT43Was/Bapb2riWNs2vvPOWzjiiMPNRPchhxyM5557xsxdfPDhB/iIGvqHH31AzeI9vP/Bu8bb6C1qG/sfsB/fseYgchvpr6WE7LBroHUaGTa7q9CMyPUg9TnZ8hUiOEczkzqXppxMIaO4ex/02XIbzJw6Ffdfcx1uveAc3PfPC3EPjxceuNfskJVKayI3TVVREmESgcZG5BEUKoqKObwEOAQudmIHAcdsbciOLo8ZCsTGM0dhCbR5SM9NR6Lf6B1h8xcinyrq4LJiTPl+ImoWLoCEarmD2sSQzCCRHJ9j3AIFlALXDAeRArPlkQn1yys2C4c23Xd37HTG8TjwgrNw4j8vws5nn4gxZx2HLU89HPn9eiFM9SRPrp8E4kqf32y+nlJ4SyJuI5mNBVarmkL2UoWO9no9KCTCpVlJuekwSntujtzCbpj64uMILJlpgCYdU13ysCXJINNkakyLUneY0nFpSRlKSkvQtUcPjNlpJxx82KEIEQhkftLqT/Ev1UtXnwKusYzMTxvLFyMYf/7Gy9hlv/1x6vkX4bAjj8YJJ52EEymdF7Iufvr0Q97L7DPPmkpoiiXRQIbjc9qRl5tCeyDMPNjJ5OWAyRvIIBS+Ye63E7B4wo8odruQjAexdNEivPbgI1g5c4axzascmifRJjm2GDUSMlt5mkRZH9qM3cZ7GqMtZOYpVFZ1xZZbbAHFdBcz1pqISIQMgQAsF9C/ggToWs1qLaBysV00/xJCKxmqFjBZk79W+GVNaGZdif/raN3HqBiB8RpbB9K9it3Tt29fE15bY0PmJi/7jVYla76hqqoKPXr1MHMfm2++BcaM2R7bbL2NWTxpBKWN9F9OKU3IrYHWCfQ5qNa/1QikCWmREi/VN42HDKV5AkP/LbfArsedju33/Dt23Hsv7Lzv/hi5487oMmQzFHbrQcBlNgXCRPBUKhceAoo9ETHb0GnDbl3Tn08djLeZkqqjmfMEbYGIXktQCxJkp773Mn54+Ql89/qrGPvSS/h54o+wUbL0yzvELYmNjyoNPqsOLhuog4Ctzp8gA+pfVIIBheXw2p3Gc6GYUqezNB/1lGhmtzSjIRZFHSXqujhBoLIUOXzOzXcrzepwCLPam2H3WKsuFdskTFBbJSESSCLabyBFJkQNQ4OMQJqTtKHPDrtixLkXgGwALW8/h8n3XodkpN6AoTQSzYloHUFaNhYxJg5U7XD09ptj8dG772LhnNmIkSnIXTPXLkCySlnidcDrsKG63fLICLe3IRIMoEfvTcyA1RxD9zwXelR1QbdBw9G+ZDaow/NJK89m4pf3iQHMXFFn3Pm0YM1saN5xDzkmkkxHEU8333Y7HHbKGTj98kvRb8AmaFiyjEyEDIxCgI2lG1iYD18yBk+eHR63AysaVuL918ZiwbTZaFi4Em117Zg67keM/2qc2XgnmIwiwPymonGCrcPEjd+QpDrRoiotTFq6ZClefP4ZXHv11TjjtFNxyIGHYP+99+WxNw7e/wCccsKJePC+e/DDhPGoq6k3z0nrEoNUb1wXErOwGIf1bNYd02gVHRrF6ofy2PnY0KQ5DGkTnQFc40FahpidOdjfV81jaDI4+pumrI3015DaP51OUK/ORDpO/YrWCfQ3BAmMYwlJ0PxhU8aszqNAVfM4QN648Vq89dgjeIcS5icfv4vqmlpsteve2HSPgzjYpP4njdReyIFQ4bIj0tZi1E6BbrYber0U1eW+x+9hdlCpsQJ7PyVQYY+8PJJJfrH7UNm1N7YcNMi4WBZ1r0KYzIDDGk4NGnOzkJ/sQ4nnUgpVGpRCE8GIiaWvMMkyVfnlWUSwTVPiTKQSiBCAZEhy8Dmd6zJmc/QcsyV8BLsFBPuva5chzgFUKImfwNgeaDeTq7JF862GZN7RWJFnkJ8agUMDm03Y+P2XmPX8A2YXLN/fDsdm51wGp7fUSGzyvEknQ8iEWgibuWaBkgagBp3AQ/Z7zRME2wJmNzATbM00hqBIYZGT5lAQuYKyClR074oPnn2SWkgbepUUoFtRPiX3DFobGuErLDB7/Op5Kw2mwo+2eBJNzS1IRkMm/o3ea60FkIaXxOAdtoO/sgQP3nQzbrvqn7jzyquoIUTQdytK7PKM4l+534UuPhfrOQgvmVaazEhunQunzMaL9zyNl+95EQ/efB/eev4FsyK7PR5CY6zdbDsYbG0zQoAVYdPK1/qSAFcmo++/n4ALzj0fhxx8FM686Go8+Nr7+G5FM2q9ZQiU9EZrXlcsjrvw+cyluPmRZ3HwsSeZyczbb74Fs2ZMN/WzrlsKLpi/AN+N/xY/TvgOs6b9jGWLF6Gxro5t14Yo+4bAVVqrwoCYzs4PzUXJBCpPJ2khWvWr+l/9sJiIJXCoXIZBZDveRvpfQWrTVDodJ162dpz6Fa1Tc5Ojv0Rp4nBx7z9DeomW178+pwZfLWuGh0AmsJAZItFSj9dvuQFbbzkSfzv8cCQoDdbWLMW4j79GEyXOXU4+A04/gY0AWkIw8BMoqxub8cq156GbLYU33n4L5WVlxg/8nrvvwRWXXg5/n37YihKxrbQCHlaAQgdL4tfGKLmERNgz6E5psk+RD0vCBJQZ07BiwRz02mYHFjZBqVxe8HZkbGkToyTAAffmDdeidfE87HD0ETj8gjORlK2UoL+grZmgEyFzWVWV+iaBqEYLpQh6Pf35hqHMDzSZa9pCsHhFE965/CbkU1J9462xZoMMSUYarDdcfyOuueEG7HXOJRhz9pWY0hhGNBFF48QJyCvIQ+GgzQB5T4iJUVPIZGLIcZAxNq7ExAtOQKp6Ls665SrkV5SgtakZXbt2h4sMMdjSipsvuxFb7rAHzr3sCmoZYWZWjDEX9cEklsksw3Jo9WuwtRlvPvYA0u312GuXXVFA9X32wiVYuqwe/XfcCc6ufX5xN1XZJT20pnIQ/Hk8vrjzClQNHYq/XXQl4gI6MiV5OemeRKgNDfMXozCWQIyMp2DAIDjZFlEyDB/7xaCKUlSSa95x8aXwl7lx7g0XYemKJaheUoOufXqiKdQKn92L6MoWZDxA9wE9UewtQe385bjwxHNQVVSOV19/DQMHDTQeMutDkrarV67AXbfdjpdeew1NHj8qRu6G4n7DMGDQJujTtQvsFACMNMt2Nrt/kXG2trVi/oK5qP1pImqnfI/CTBxHHXwgzrnoQrObmZjxmkhArN3STj/tdHw/+SeUU6sSM3eyjdzU3rQtqAJy5LCPajwpjr3b6aSco5Wx0nr9Jqqqj5pcnjbUz88z3mRaqOfx+Uz0UfPb6zFmM22y4zHzVRJTRNRk2aYbpfP/2SRtkCOyJRaL7+Hz+X7sOP0Lraukr7G9XiQQpHzCzKSJAZTGKUSXqfMRBBzJMEb//e/o0qMXSghQm227M86QH3OhF1M/e4+SSwZd2JnlTlhNybA9FEAsFDRmF20MocxJOjdLzgn+6SQBmQPeycKXeBTjJonGSJSSuEBKC7jSZmLzx59+wtRvx6Fu8XLkl3SHk9K0du8SmGZyObiYaXmVKtYPRWOmS4mYICu1liexgvlojFpA2ZlMZRkwzUEBmUYoFsdcSvl5BMBuBI5yNwem22NMLIrcGQxaW/xlkwmH5fFjg5sD12gcaZXRzvpLom72VMx772UsGPsMaiZ8TqCRyys1Af4lg1HEFbOHTE4LowqKCtBVuz9RY9G6huaGBrPoq7Syi8ljtt4U1lgT5Eb7InjJXuspLMbF/7wcl55zBq8lMHXGPBSR4Rxx/NEo7zOUwGW5ICoNhVR2amEWwUKMJUMGnSaAxQlYJhiXGDwZaTQUxawJP6J+0WLMnz0Li+fNwOQPxiJABiNbfE5G0qfdxC+KNzahvLIUkVSUZXGgqkcVmWycIGWHK9+JviNHoLJfb9aKDYWsU+03LLNYUXGJ8WZZH+CSpCSpeNxXX+Lwww/Fwy+/ioId98Gm59+ATQ46BgXDNkeTw48lbWG0ynWYwpCCyWUQQyw3iTZnHoqHjMLwo0/G6EuvhX3zHXDbQ4/h3LPPRX19o5G210R6rxabLVu8GEFql5X7HYcuh50O/9+PRs4uByK+7d/RvvnOaOg/Cssr+mNqJg+f10fw0SIKThNn4/EPv8Rdz7+Kf93/GC66/hacftFlOOkf5+HIk0/HIcccj4OOPBoHHXYEDqIGctihh+D4447DJRxnDz34ID7/5FPMnDXLxOUx0v9G+h9LHe0XTdlS1n6aq9Hvgj4lckJBZv02wWQe5J0h844s+QKXKr8bfQvzCBhOM8usOCt1lDRnNLRjWVMAUWc+SoZthebaBuQQtAXX2slKQ9mRiiFJ8FewNXE1y4Rggb7KK1OGJgu7klGEE3FKsVG0U7KUb7w9N4VlU37Ahy8/h28+/xTzp0zE4umz0FJTz3TiSOd2eNKYiuuwwwpUCUZ6T5SgnyYoaR/ZukiQEqxgc3WS66HCDVP65vd6MgY/QU3xhsRA/CxzASWsHKd295LnSRagLNfDYHuAX3PhokbQQv6S4AvIquAp7wYvGUHb95/DVr8SzT+MZ3p8A3mSFqWlKAUnY218zgMfn00yn4bRsb6lVQVaeT2VQUlZFwPEKqLk77pwHFEzIUpiYnaHC7N+GIcHrr0MY18ei2DNMvgV8ygRw9zZ09DeXG3qXYxck9LFTjsZi3KfQbitiRlJwkGGbjZWF/E9Ck2tIHCb7vQ3/O2Qg4GCfJT164+cJMUA5lN5iege1rOCSYeCbajsUgWny4P66no8f/8TeOqWh/DK7c/g8av/jUduvx1tTU3GlCFPokBrO1IETIU+kEfXnwV9tb2T0vuH772H4084ATPac7DXP2/FjieeCVdlH2pclkOAQlY0RONo4jsVqC6TsiEUtWNFUHXJfkpGEGd/d5b3woijTsGAI07Ai2++h6uuuBxtLW18x3+aemSi0XxIiIzEXVAIJw+PmBgFodI+A1DSbzC6DN8SPUfvhX57HYHhR5yKrU65ANucfTmZy3UYw3yO+eed2O6K27Hlpbdi5MU3Y7tLbsKws65Cn+POQ8/DTsEmBxwD99a7oraiL6aGUnhh/GRc++hzOPbcf2LvQ4/Ci+99aMw/G+l/LnXM8YRtKVt7x6lf0bqAvgJrFArI1oc0uRqmCu/MsaNvkQ8VficWtjQjXtoFpf1G4vsZi7CoNYIAB1BtJISfly3CwjkL4S0sR20ijXkErBgHWzFV7vwMdYZoBF6f36jEWTL2Zdm2OeAVPE3eJIrpooEsqTvjzGDlwnlYMnkmtthhN2x30BEYc8Qx2PWUEzBs5zFojRFsItJGJKES/KWy51iLZaRVyERk7OQENW2iLm8iKVKrk8BQwK49e1upcWgnqmKCl+z2YnryzJEfu92tBWHKc8eDJDEAhROwS3r2FaKedRZNhxBgQ5Zuti2qdj0I/gGDEHfb4e3aFblOHzE2B13cuRhso4bAupPKrvAABtiZpjmoJbU0a/s/RXdUVA0L9FsicbSGmR9N+6SoefBevz2NbYb2R//tdkbZlmN4TwDjv/0SM5fV4t1XXkX17CkmfWk4pSwDs4Y2zQewvhLBZjIoKkaUvnP4Lqto1ALIldx2N/pVlMPJ9/feYiSWz1qIvC4V8BeUmDZTXXfL8yARaEOAzFobvSj+TklVOY45+zQccNwRRturX7gUPbp1N7HvVQ7VaYuCnCVT6N27lzXPYwSBP04C/M8+/gT/OPcyRHqNwLYEw/z+W8LJ/Hd3p9Hd40K/fA9KXDbT/hG2ZT374jJKyLNaQqin0qagdWxqdoQ0GUTU1OnAPfbH8COPw3MvjsW/rrzKcp0l41ydDOhTsPB62bdVf2SEeUzLybQCkSTC2iOaGmZLOIgYGbXqOpXDdmPdJlx5yMkvh720G9JkUN5eg+GlVlY2fBS6jdoJ/bbfCz133gf99j0ae55+Efa84FrsfulN2OeKG7HVxf+EY/AWWFrN9mMfVN/YSP8zyTK25tRxHFRbZ35Nvwv67e3tbrY/gb8TMv0J0qSqx+7AoJI8s8vSgtYQqtvDCFOq2OWUU9F7q635hpTZZDlj82LhtBkcGM0o3nwrgnEczZRG5R3ioPS4YEW9iSPj9+Zz4EgCt/IWEVDbHBz88gqSbpCDfKrpAidzR1pAmAu7U6FueYYjRouOMgTmBCUzRcA0awlYYFWcpPgkzxX4vBRMCa78MxKkAZqO+pBJpBPplyZedT3CQVlIVb6EEq7i6Jts8hBTUJgCbWYur4esVCqmoFjmAn2z0YU/36wQjmW8iDXXo/HrsWifPwNO1k98+XJ02VwuizBB7Db1kwlQ85DZxUYNQmX/FfCxLO2tAWgjDC2gkealicAWAklasEn8SRN0izw56J7nRGFVH2yx58HY55AD0b2qB6r6b4YDTj4X3fuS4WhrMqZf6BSok5EGY6hnOrl8X5oamLqVg2XWPIuua+7Dx3YdUFqA6gWz8O7jj2PZ5Emo6tkDA8dsb2LppJmmzF+iuoZaoyXklxTyXUl4/T5qKsCnY982sZTOvvM67H7Y/vC63Sb8s0SKuupG4yaqhULGRt3RJ9adKJWzrWZMm4YL/3klkn16Y/MTz4WjuBRtsRCaomlqNXa4HEmU+4CerCPpc+GENquxUeuj9kdhRPsLszBMj4yU2TBB+dinkhkntjzwBAw94HA89NxTeIx1IK2vQxXvIO3zGzZhDlzsc1oFrp6raKZhArEElyKXNMZcI3S08b5WahsBCiJhabJk4HWhGBqp2WqyPxSOGu25NRiBjdpxgJpydVsQdvZpD0d+SyyFpowdQU8efFW94c0vY3lSZpGftKeN9D+a0uxbnQBgFf1uy1KSdhNUfcbMsR4kabAqz8WhkMTc5hDaowJwD2Jt7Vg8bRLmTxyPeT+OQ0v1Ikp6rei+yUAMPehYeLtVEZw4MNI2E4q5JRFGINiAnGTMuGzKpdGCWkubSFFCVnyYFMFPeCzfeI9T4EOMpyQ/YrMRGD1mW0wbPw4/ffIpprz/AX549SUsmPgjFONfgeCCcqHMyKBC6OSDGQK0nQAjOzsFTQ4K+aWHeVXQ2nnQatgyqzwfkrmEA6fM5TUuprpTJBx2yl5PUBdTUeTMMKVzkca/mIACaEnFdvvEaHKQYhmDK6ux6IO3MPWpO7Di+88R5uAOtSj8A1BMSU/3zWtqNPZ4TeopVLSudc5dmADgIBNUsDXVmdZNmEVVvFEL2Up8uWaD9GAiByvbI6Zd/nX+mfjiw8/Q3hZFkFJ8mGDiyS81u2WJrcrEEWEZxFjlmhpm3vVerQWQt5WCexVSGxjRpQQ1ixfis/c+QqKlEfVLFuGnjz/E1DfepjRMqTfXjkqWN0IGWN3UZvY4LisuQgnfFasN4+m7HoGvvBgnXn0WyvpXGfCXxhTls4p+2lDXiBzWaVnHNonKw7qT9lV2mL1tr7jqUtSxD219/DnwFZaY9grGo2imUNBCfhYguGr9QSHz2r2oACVeF/Miaz77iLQ7MWuZAvlbu7GJsYr/OFgZEkqGH3Y4eo/aAf/+978xe/bM/zClyAspxjouKCqhUOAwzGYJQbyNgkmVNxddPHZ0JRPsV5CH/jKRaWKWefcwnRT7m4LpdfG70JfaiMaGhCRNkCskiYQnCUha07CYAleDguxRqohpfob9LtrSQEYO1r3VdzbS/076XdCnCupNZ1L+rDT9Z0jAKGxZ3BbGAkoa0YQsyTYCgwsLfxiPKa+9gaaVK7Hkp4n49P678eEDd2HKx2Mx+/2xaJj+kwFaLZpyiXNwIMlXPocJujxOA6zZrNnjKUo0AkJKnDwZYkcWyTtF+bc70lTLOWi69EFxZQ+mSck9GqSUn6b0w/Rt8ne3UW22vE1EkvgVDExxdXIp6WmBlnaXktlGOrxerUNvzdZQ56r65Su5h1KUp0UPStraY1Y3ZlKU1AiUulP1JLfKEBkK0QBuYzqRD3QMFYM2xfZX3IlBB52ATXY/EJudfxW8lJSdSKCY5dLcQKiVjIiSmuLuWHMd2bfL5AWE2oPweuTd4TXlUF7EM1XGLj43elKbCbPK6iNp/PDJR3jlvrvRt/8g3PDgvaisLMTTt14Ll9eD8r59ECVQBCgpKs98tQF9s8cuAUudysa2lRTblWkOpMSeYH1Om78YTlcedj/ldOx9/kXoO2IQVsycSk1LkjFMvcaYXntbyKzo9fi0tWMCz9z3KJb+uAD5OfmY9NkETP50HOoWLjbvDKTJjFhfgVYxCnvHCu1ODbBOxLxTA7r/iafw0YSp2PGwE9G1ShP7MRPVNZl2oo19IkiJWi6RYfaXZbNmouaTsZjz7L2Y/fTdqP7ibdgbqylkyOzF90vrIdBL66v0aq+GDOsrAru3DNsdfgoBN4VvvvzS1H1n0noDrZItr+oCO9sqzHqwk4kXUfIPs4+ujCbRqAV57I+yDCr+VDvzFqJ0nufMQZXHhgoeXjasj4eXqqwinzbHkmxvpsU+25aQ9qAJeLl5at9bJ/u45lHaUSJGwfv+bFjqjfTfn34X9HOTSW86nfZnTRB/hiRtavFObTBJ6UzhWCVZyQacQOOy+egzdAB2O/kc/O2kc+AtLUHfTUdgq932oNTkRvvcOcoE8lzsxPJ2SVJqaY8T3EEA02ThKruoMWfw0IpfqbuavG2NUnInqNjY+fMowaXjuZgy8Vu0L16AxT9NQqihAT6XGwunToYznTAbrWeo/ioonIosN09NDMsGL1E8wTRjVN9VGyqXgFUQk8fnRPq+JsjRINKdvQsoHXqoNXBgmRXDqYjxPFFqTJ5SGCUuahopApjD6TGbg3hdNgRn/Yj5zz2M+q8+pNS/AqGmFdpe2KwrWBrNUBJNIdLaxOKnUFJWZuYhsgNX6WpCt5ValcfnN257Amq5/Ukq7FPkRtc8p2Ecy6mChantVPbojoPOuQD7H3sSevbpj/2POArb7bUfNtl8GAGcTJDSrsovSgvkSJIPUzHKmgS6PH8e+lES7pXnN3U0r6YF5YMGoLB7CT5+/jl8+OgjWLZwCYbv/Xc4yQS18bwC0dmo1YVb283iNW1nX91Wh8Iexeg+vLfxd5/00Tf4+p2P8PPkiey8ltmuPRxAsLkNXqfTzFdI1/oj5CDwVbMfvPTa2xiw7a7os+m2cOfEUeWzo8KXgyJ3Bl5WosvrRITA+M0zj+Gdmy5HcsqXGFPhwyGDuqLHoh/x813XYN4nr7NdZSLMNUH/qnwes5FPhH3GY6NEzrroOmgY+mw9Bp99Nd646WriLdtrtJo8Qu1pwfRpmP/p23AtnIyy1mUoaG+AM0RNq63VMIaWUID1pUV8Vv/zuxzsV37TZ+rZxxdEU9DeVi0ZB1rTFJSYf7VYSkITq0chTCLs42pDmRBb+M5wWFqaxYA7srOR/hfS74J+0pXr5aDNWyU1/jnSSj5JJR6CtNuoj0yPnS/X4eLgzpjojHGKH8lEGIVdu6LXwE1RtUk/DgqZUTRpxkQ4iDI5lhpKEdlsv2fsxh15c3FwEZYpcVKSIYDIHt9CENJ7nVS5yzgoCrwOHHTEkTj30kvQle/ZpP9AnHrBOQRBOwIExYxNE6dJ1AQIkkaSZR4JjnZKuJLKFBIiRGlWQKrX6t2VXh820UbjZmBl+K5VjEik3Alke/gLjLlpdnMjggRns3F4koDdpDUUvIHPR5lf7VnqcHmQdGp3MTIsPpxT3h3uviNQuOUYeCpLUP/BB4itqEaEDLGJaSwLxNHeWMscUpsh4/SRsSiDxqxEUJbnVCASN4umHAopQY6mfBWZVciaA8hgBVX+kKRuMtRNRoxAnyFDCYguM79QWuhD7ZLF+P6TcUhQErfszRapbfwOSpGsN+14JZt634oKlBHwpHEtbQ+ZiVkHGac7l2ViPmSa6bPFFqjcZIiZEEWOXE+ZZTK9pdXL4aSm0JZiWnz3wccfgT1PPhB7n3wwjrroNJxz3ZXYTdsZMgOSquOhCJpbWuAl89AGJirXHyHNBbz1/vuoa2jFTocdZtpaAGnPcZAxamMYN0r9+UivXIRv/30VgpPex02Xno233hyLu+75N+68/VZ8+M5YPH7HNWj57B0soZbUo8AnPo42gm+E7ac+X+Vxsf9LC01j2I67YBq1lRVLl/P9GobSmFLYauRI7LbnnnA2LEfwwxdQ9/KD+OnBG/HxTZfho6vPx1dXn4NPrj0bn/7rPHxxw0UYf8cVmPfIrZj2+N34+eVHsfiDF7HokzdQ/90HaCVTCs+eDHfDShRSo/QYoNfqaeaB9S1Gq3ZIUAgLLVsET3srthi55S/jaSP9T6a1t+Hvgr4DDrfD4bSvj6QvUkf3OaRuEtjiclOkmErg8PkLkeLoNRttUwvItSssro/ASrCmxJmMUNWntM1/xgYuG3Ek1IIE0wpQtuxMilWjgBGS+CMEFj2jDi54Kue1PsUFxgTQUF+Ppx57goDhRlNjHd588SV4eM1BqTSlvKXJZJiQ2dlLCfO7g1qFAEarZRsCAUqzTJy/q3x56M0y+BxO9M4rNN/75RcZBpCtdk1id/H6kc975rY2ooZSWlMiZkBfjKS1zZL0RfKnTzLvfCGqKaFpJ6g0VXOK0CgavAl6bLcjbAUlCAdDsPlchunZ+dcejqGlvgk2R66JomjFVbHS1P/SVjShqCBmUukNx+IVw3xz0tTCFNyOdcX6iUda8f6zz+Llu27F8w/dicceuhc3XHQ+alcsxrYHHwp3SbnFNNQefFwRNqUxaAJT/up2grvHw7LxxfWRKNOOkonZsWz6z/jp00/gzPfAU1iI5tpGLJu7xHipqJM6mHfZzxfUriCjYXrUnuTS+cELb+HRq+/Gc7c9isf+dQ+WzF9kdjNT+yrscmtrCxRLv7C46A+7a0pTlLfM2y+/hAQl3SXTZ6F63nSzG5fA2EUtq7QgH75QLX58+BYUNy3Fw/ffjzPP+Af8+X4zh6KwyU5qVvvtdxDuvPYqrPx4LGpmTUOUaTdTaFnO8msdhYuapuo7kUihS7/BSJGxzZo9g2Ww+rHCN2+ySR888+zTeOvtsXj7zdfx2gvP4cVHH8YT/74d91x/Ja47/zRceNg+OHanUdhzSG9sU+bBALSiqG4eMj+NQ+unb2DZW09i5QuPYMlD92Pm/Tdg4h2XYtbbLxvvOeqv8NjTZGQOCkEuMmsnCshsVnz5Ps485nCM2Xa0MS9tpP/ZxDbMws9/0O+DPsmWq2Au60eSnBQfRhJfmtKpbPNpfq8aNBDdN9+GwM9zHBTbHXYsvF26YcrKOiTyKlDYd1M+HSdg2jk4qJ6y48YJcMadjSAhZBG4iLQxiLxipPK6CMgKpSxmk88OPpCgXui0I0GJZ+L336Fv3z447+orKDEeaCbOtt5xWytfBiztxHnF/Kekz7Tk564l7uZFVL8LCEZemxPd8wrQu6DInG+JRVHs9qI7pXkBofIg0mcppfZ8PjO/tQlBPi+7qsrq9vuojQBNzdYm0wLheCxBwGEeCGqxXA9byIncSBDVY1/ETw/ciq+vOg8NU6dh4DFnwlVcZTmKOAgksQjCrQG1lwlfoOiWAlKLNGEsQI5Rytfkt2WqypLcRqXei7SGQvMZReXF6DdwEHr26GZiqTc1NqGsqie6bjKQ9+tZK20xwp4E/ALWsaIvKpyC3GgV5162ZK2t0J0CvQDTKBnYHyOOOQFdDjwCQ445Hv232YJ5i7OencbLSSuyYy1BswjL43UaG/6kryfhoLOPx0lXnI1BI4bg9YefR4zagxirytZKwE/E4mbjGJVvVbl/nyTVypy3NSXcrqU+fPLALXjpojPxwsXn471bb8T3Y19F05LZmPTa84gum4ebb7kd+/x9f5Y1anmImeclxFBippCy5777YOgmlZg3cbxp2wAB1CvGYuzuluYoIcChBXpkJosWLuKZVW0hraeoqBDduvdArz6bYPDgYRg5cmvsuuvuOOiQw3DmWWfj2muvw7//fQ8ee+xxPP/Ci3jttdfx5htj8cbrr+D1l17CS08/hScfuA/33X4TLjrlePio/fbqXoEhFfkYVurCkGIftVEF3LNRy3OjZuIP6Bpvx2knHG3qYqOk/7+BMmtdjv67oL8hSEJxlNJNSzQJbZ7dEE2gmSCVpFRdNXgEem86zIQ10BjOKy9FdYwgpJWlZaXI33ILeAj4foKZOmMyHkHM2B55jtK3hku2j2oVpY1AmSIQeSmdSwJ2kl/1L/KjklK1sXGzo/fu0YvjLIN3X3wW077+Ft2qumPSR+NQP28R7Nrj1QzkHGMSkslBg9SszuV5xQAqI+APp7TbzZtn3t/CstSb+Dm8l+8IUSrXpzSOQkqsyv/iYCtiZCgWI8qg2OtD98ou5ns4HuA7kgbEEgIPakNy57TZnWai1+H3o8cxZ2D4Py7H4CNPQEY+8IVkcG5d11SqPJM0Id0OO0HPR9CXSesXIpORBqFJYg81E2kHVqVZh5iUuZt1ItOOx1uCLXfdA9vvvR/2O/BQHHHsSTjrossw+bMvWV9fENAt7w61h+zVPh6yr6dlSiNTszEPbq/XrKuIGc8e5o9t3X3YcPTbcks4qMX5yBxs8v+h1ClDUyEl5Qq2USQYNouTnEWabE5ixg+TsOnITdFrsz7w9c3DDkftwfRyMX/OHJg9AZjncEgrYtMopgakvZDVXutK0gqkNVx+5ZV49603CJiP4fKzTsOwMh/qJo3D54/chWcuOglzPnoXJx17IuvjAAPuawJGnXNReu6zSX8Ely+Fm4Bf6PKhwqs5FO0qRkBNkf3laBFaLrzsG4qjszrJg0shJHTI5h81IZM772plbcoi2UEebNodq7JrF/QfMMCYZ3bZZTfsf9BBOOakY1FaUoSSQVthu30OooRPzYa13UI4mN+eMLutxdpqUf3thzjjmKNRUlJmhION9D+dJGDnNHb8+A/6LwF9eXHIZaydA70mlEJ7lEcqigQHXDruNNvvydCgsVpPyTDIwS53Qu0tVenPQ5HDa0w/AlW598USQSOt+lxyPVxFCmAmpURAKlDT4qwCp9NoBUtbg9QyKL2zxFN+ng4nQSkaS2LBwoXYjKCSSYeRCgUItLLnpjkgc8whdVjvVTwemUFSZFpxArzcMEXaV7chHEYXgrjxquZ79XrlQVE4tT1iTThkykosN4NfXkgVBHKfdowicxLgy41OzdFAqTXICrGTyWlUKwfSOWwFFQTCnigZuRuqRu+AUF0dR7CAJ5dAQgZBbSXDfDm9lOTJuJJkMPL7V340UVjMurKRkRUVa+7BMjOI9Clmo4VkLh4O1p8J20AwkraToNYRZpsMHLU1Rmy/HSa++TqSzKOYl0jrGjTp7ZDpgoCUJiDJXdNNhiz7ixiSeQvrzuNzom7ubPz47FNY8tYrqPvhBxOqWiYu4o/Ja5QMPRoNw1tIDYoMOpGbwoJpMzH+zU9YHgcZQsx4beXnkfGxLbRfQjgQIoNIoaik2Gg6awLk3yIxZ5ly+vTti/0POBhXXnMNXnvzFbz59qu4/V9XY9/td8DuO4/GeeefY9KXiXFtpLKUlZSgtXolipn3Qmp/WuxUxL6Zwz4cJHMS89f+v/FAzMTH+T2yajF7WKQyimFJw1AETK3vEJNQutGY5sFSmDZtCh58+XUM/tv+CMKNFe0RLOc7lwQSaCe4q28t+PZjDCv34aAD96OW8dtmHVOr7CsazxvpvzdRGMqaD/6D/mtAn0d7PElVnxKKJGbCo84mc9jJbFGkCQhmf1uelTeaJEMFZcu32+BlFl0EKeMhwgsp3pCOUFJiEn4CXOful+B9SYJsDsFKJhuFC9akqrZoXBFkh28PsWMnzdu7VHZDvyFD4PR7UNa9O8q7dUck0ErJlenaXSinNC2rmPzoZTfWCl9J+5JkIwpyxo4vYK8jSOWTsSj6p2E2PO8xYO8wYNrEQSipW2CgMqhs3SmJu3k9rkiVbIF4OP6LxLc4TKbGTxvzLoagSWwBbDITh7aMNGaMzbdEXu/+xtSliW2PM4VyhZAgA1I4Y+M+yqxokAocin35KHB5kOFALyjUpiTmVR3E1mCmuue54WMZjbsqAVh7EBS4mDneq20ulzQH0GfnvTBsj71NOyltJSPNTQzayTRyZbqjdOug9OmgFKtzqjfdmEsNadpnn6K1tgYVPTdBcWVXLJ30E+Z+9T1crC/FR9JevaFwgJJuDMV5hWaR3GY7j0FLoA3hlhACDWG889TLGDBiCHoO6Efmzzpj3UTZtlo9XVpabOYk/gxpMxatts5K0wpKts022+CCCy/E408+iSeefAzdulcZYLVKvgbiabnCtja1GG3HR+brYRuqz8lVuNRnQwvbsCacMRPP8Ug7urPvbUgSIGueQmsXnn72OeT06AsvNYAVrc2IGGGKWlea2qPThvalS9A+6Qeccvwx1A79xly1JlJ60qK12bm8fmRmVQhrTfBbk9AbiNhX1a820gagnFxKhWum320xgkYnO8GfJHYSSYRSu2258tGXWp2LFkr8JiSBEIpvERhJGlY8lyyq5FCazaE6nMPBI7OEJM90jNIyx3Z5kTbL6DBvcGDVRmKU9KnyU/qRucgCLrdRpWX+10RWhCBV3qUSgfZ2lHUpRQUHcoCS4jbbjcGgvoPMBFep18k8yC+fwM485xHU3TIlwG6ANRVLcCDkookSqZw3xVhk0xegK9/mfkrNst+r8oztmf+UVrnHh0oyFJE2fdEcRGNDE4KBgDknt7k0B6zNoTDRdsNc5FqpbRoVwEw2dE18q8os9LbiAgWpTWjJv+IPaVcsU6c8XA4nyguKEJO2QU0nr7DYqlsdhqyB1hxNotWAKH+QCWvPWz/TUsNo713FL0p7CtBXE8mUXgWSer+yEGS60koqxSRYRsUMksmknWlKC5AJJp1KIBaKoffmI7HTwQdjzIEHoOuQPggH28ykuLIrgaCtscUwVruXZYq2Y4tRI3DuzZdj8923NYA8eo8dsOsh+yCqnceYrupHW0DKY8uvOR3+/qOS/q9JdUqNkn1I8eM1T+Fg22sj9N9L12l3o76+Ft9NnIhuwzZFrtuPCNNgVzKCDavUMFb2cMyYOB6FeTYMHz6C/WLDmlQcFFo++eRjvDt+IgbtfhBCKWk/6oM5iHLcZTIO5FMLaZjwCXYaNgh77LGnmVdZncRABPatza34/IvP8eIrL+O+R57AI48/hfff/RCzZ8+hZhYhg2c/saptnUlpWxvSZENA85OCiRiLvkuj2kh/nuy59jWGVRb9LuizbRScfL0pQgnIDBkOTgGJRNxIgqp5jEDWIT0I3ErNQhap+7yPHVWLWzQJJr979atkMmo6qJMdu8C7aoekRS1taKZU7nITnKV+S/U1L2QnNx1S77fMRtuMHoNuvXogv6gUe+13gBmQfSkN7bjtdvBJcrGlqYVoBye7kcq75eczXXmTUFpnOST5a8VtSzxq8ji/vdmAvnkR/4nZqDyEul/GgvBCe85WuH08x3fwu6RSLQpqIwMKhCzQ91E1tzFtm4vAyrLLEKNGcjEhK+L8r0lvibI6l7UGqOJTgiOyyAVRqr8AsDQv3zACMbk081dMadikwn/Km+6pD8VRTeAUf1c+Hcxbmc9pyqDBKVMRlSszKa3NuKUK6L36kzQfZPsEWfd25ptoaTZpUSiImlDYAn2+N9fhRb8ttsKKGTPx7bMP4+unH0cinMCA0Vsbhi23WDe1m+a6eqkWxm1SUVJjaTLyUkqZFYXwFvjQZ4vByqA6gsm/WXgXVd+QbV7gk63xDUOWGcXaLCRL6q+arNZWnxZoacMTD5YvXozLL7scs8m4CkeOxs+NCUr1st9TgGAOKbfA7fYgHqjG4i8/wqH77ItuPXqyP1ta3vqT1r84UVtTjfsfeZx1tQOKqFXFqG16CaLF4jpklBIKan7+EbYlc3DyiUeb8BOrezxJulffeP+DD3Ha5VfhsudeweMzV+Ll5hy83ubAY5MW4Lw7HsCpF16C77//gQzNY+plXcjMKZHmzJmDCeMn4Ntvx+Pbb3h8PQ7fjPuK6X2PBQsWME/q7Ru2Pf+vENtiVsfX/6DfbaVUKt2j4+t6kVbhantEI/awIRUWwsAiO5aW8cvTQWe8lNRLCLDqpAKLpoiiWcYpVceN+SRNySudilNjsCQEUTAWx2It6CFoyLZsAJ+qrAWRPPQhi7tez04vH3iBuEDQTnAVsGkCSwuYEibkg/JHgGM6cvGUxOvwukyIBxOrh/lYEWw3ppAmSp/KV3M0hJVhuV5yULGMlpS8qsMqC5W+PPg4wISsYQ70IOtAS/e1obdssSKXAJ/jz02NoMxlg49JyFwjLBMTM0XpRPqtt8iWnmYZvARcj9ttvECKfQUo6NAq5BYqG7920zJmKFMXOWgMa55Fq4stgBdp+OsW3beiPYrqIOuc9ZEtj/5XHSgUg+L+iLRqWSuLFfRMe9TmULWyYriYu5n3JKqGDUNJ9+4Ex6WmLIO23wH5FZXGFOFXWR0ugn6DYQDahi9OsG2LRxBn+8serl23kjFLMxSIyqavyfYUtT+zICw/z7zPyuVfQ6ojxcYJBIOoqa7DzGkz8NbY13HB+Wfj7wcdjq8WNmOfc66Gu+smCLJvKAxCIE7GzH4lx02B64z3X8aQ8nwcdujhrGMZyzYMqX21RuLxxx/D3IZ2DN717+yv0i5tKHTmopWCU5T16E4HsOzjt7HPmO0wauttEE/+2tFDaaQ4Jm+7615c+ugziAwbjT57nwb/iF3hGEDNpNcQRIePgXPXI1GzyTa46KEX8MxzLxlhSIH9fovUHSSwffHp59jngANx0a134Ikvf8DVL7+PS597G1c+/x6OP/8y3H7r7dTqtajydyFqI/0HCS9ylnb8+A/63Rol+BV0fP3zxIaWxNdZTlXXUP+QC2drTLZpq7NIupQd2MPGJiYbe7ICdum6tfMVwT8VNVsoalMIUVNY4W0JBgQhA8rs2GZSilKnkbX5T/HxBeYySyhyoQE+XtUKVnNe0muuNk1hlcjQzuu6Ra6MfAT+PGoVYig8KTt+YyRIaV+LjPgc8xYk4Gp/WVGEYNdKEFaJ9Ba5LlZ6vejmLTCSqUIILw20Gjuqh9pEKBiyNjQhxaIRw2zMPq8cfAGWX+lrfsGSxTQnkiUVTG0kz5kI68UC/S4lpagqLEVJntV0gkH5sttcdhOiwdJWyAgoIa8IENB5T+exKkBWkK+VvFZLhtDE+2TkywpyAnxtiO6mNNjIa5LIZCuuobYlrUDhn6VtaALTIi10AmZ89hGWzZ6FboMGaR8bfPn0Y2heutxInhV+bTMDtLe0wM46cfrcZKpy5WSfoCAgS728faQNqh/ISCiA0VxIXWMTtBK1srKSd3XuZRuetH7gjTfewuGHHGq2R9x3/8NwyqX/wrszFqDvgYfjwH9ejT6bjUSlx4MKb4ZHLuqoSS1si6GRGszPH76D1MwpuPaKy0zoaPnmbyjSPMqEb7/Bs6+8huF77Q9/WakJrhYm06lnO2phVqnPj/oJX6JLPIjjTzjGitGkDt5B6kvSTB566CE8+s1E2HY7Csluw5FhW+fkqD0U+VN7MLBf5FDbHrgVhu57KO55/U289tabBtCVxtrISY3ghx++x0UXXYTWkj5w7XsSmobsAM/2B6DHPkchUVGB7t264qQTTzLrbn5r0nwj/SZZ0tga6HdBn5LJ+pt3OAolzVvwo/8t6VUTSzGK+AJ5ZURHGxnA/NYIAdUCO45vM4xdBGOF1U1QyqJoAmeOwzK58JokfQFVDjUJAZrkQLkneplukVu2QaZDqTpFLiKpViC8Kic8zIfO5BpbNvu8SUM5MtoFO15+YbmZoFQsmNZQkODGFzI9mV8Ex+rneQ5FXgSWENAVp0X5F4CXUpvok1dkGIqiI2q3LU3k9imvNCaJKCX9thZrv4NwhOCdk0SUA7jJMCMre0pXwGfluxOZvJM5hsNmolZbSBb6883krSVlW9dbW1qNR43CLkuLkR1+BYFIuJwFfJVVoKoJ8BpqAI1keLreyvrWRimaVzDwwPuVtibntSm62R+XN7aSeSVZIy4yHoU2cBsGytspjccDESydMhk9hvfDkDE74cDzzkdpt75YPHEGKt1Os9lNMhVDONDO9zjgd/uMAKB3+VkXPoe1GEtMRd5F+i4zQTQaRWN9k1kM1qWLNof5a0FfGfrxxwn4Yd4i2AaPQtdDj8deV9+Cw6+8DcN22hNOlj1Bhl/sEaOzUwOMUfvMIMQeP/XDj1H71fu4619XY4ftd0KMwLmhyE7GqA3a/3Xd9XD2GICuW47B0tZWCi0xuKV5Gi3YjmjzSiz65AOcfuLRGDJ8xH8wHcX5H0/G8eTH41C8y8EI+Suxsj2AaCYOe4rjsnoxWquXI232iEghLxlBRZdKDPr7vrj9mRcxa+4ck5fVSW3ipGa+bMkiakUXoKWgCzY/8SIkPOUUoMJIUCBZ9vMkpH6ajFsuuwRbb7st+57WQVjPb6QNR0K23ySq5SVWk60HcYAarxD+8au8s038dUV4VIAq2c4FZpIulwaiJjiUMFXvlZTvJeCUeOSTTTDnIJfqmcOO5XRZoK9dm7SoRC8yoE8w8Dsd6FXgp6YgqZ5QxfTEQLT5iYJLZfFQpHcrbbELRYSUm6dIWZAkTtg3u1Bp2zlt+CEPmiz4yndfICR//G4E2jYO+OaYwjTofMZsnNLNn4d2DnCFwp3d0mgk5W4EB29+HpwEt2huAsG0Nfiag9oflxqLwigwT3qLOr7iW3sk5eq3udMiNaCux0MBo7XkFyjcNGXiTtKbrit6Y0V+ISqLChFh/S5riyLGuspK76pvAXu+02bca3VN71Yb6ZqYnMC9o9S8R+VT2qwdHXxfXFoY07agqQ8AAPMLSURBVHOzvAru1YPakYJ66R4b67GwohQzPvgasyZMxJLqGmh6oKQbtZIiv9GAEnGBfptxvXV43QbgXbnaizhNjdDSgAQElpbGsrM+ImR2zY2Nxhyk8BN6l5XHDU9i4tq2s3plDfptNZqgdRaqdtqbhehqInC2UlvTCl2ZDfVXasyUduMdVTfuE1QsnozHbr8R++2vxV0E/I5ybAhSlNI3Xn8NPy2Yj50POw4pmwd+Mt1itx2pnASa4qwV9snZ77yMoaV5OPDggztAdVUeTPnYv5958SXE+gyGr0s/+HlPWb4HLcuXYuHYF1E65UNUTHsfTW8+Bd/Keehd6kWQgpSr+zAEC8rw8uuvm/pfXdoXM9HObRdefCGWJXKw/7n/RI+ulShyxdGlwAssnYPAd5/itkvOwhZbjCBDtMydG2nD0++CPvFu/UGfZACDySSYliRHCf6SKBV0zHQQ/rPc9lKUEnOM+UBv9TtyqSLL/c+SuuXZIXDTxtwKIay8lVG6leOI9AeZGuRn7yIitVP1l/nI6oDWISAWuAuUdF7SpDyIVrQHsaxd+80qxYxhUhqsRXyHQhooMqWbwC5w06pRI4UasvIuCVnRCYMyVyWiWBkJGg2mT34RVhKQBfYzWxvZmZPoqzg9fIfb64cjn4xJbFCVQ2pWHnjV7qXWIC6l3PCSl191rCLWJ5lDkiirjRQ90Xaq3UlK2V4D+ipjlmS6ClE7Kc4vQFlBnjFZBWUOY53qLtWZlwBRQq1IGoA0IRbHlEthLLSuQKAvNtJx2hwCDB2auBaZ37xXQd1Uv9rAJsFzYrq5bi+G77E3+my9ldlfdsZ34yn55WDY5sNNvSlFEwO+rdVM1EbUUzraUgHg4hmrjhRPSVVlSsf3RskkI6yzosJC+DVfwfz+VST7svY6qK6pQ9jhNRPg8WAUQUrTNYpVH06YvQVWhKLGJJZP6bXE7TYhRQI1y7H58L4YtfUok1ZnsF1fUljo+rp6PPzw09hm7wPRbcAg+FhJsaRWwFMQcNkIrB7El89H8/df4rxzz0BFZdV/uGgqPEddbTVmr6xHaf/NoF5U4KEgEGkGJn+Gf+6/M5695Qa8eOsNuO7wvbHkvTewcslC1HOctVFm6T5qDKbPX44w+1pn0ib8cQpK/7z6KnwxfQn2Ou9KeCq7wZsTR98SClMNtVjx/hu47h8nUQPa3tKANlz1bKTV6HdBn3VfooG3fmRFZTQgYiTEDKVpqpuS7jiwRYJ42YV1zUXEEZD4eY82NReg6jZJ1XLFpDhPALYb6UGaQD4lqu26V2EUDy+/K62G5lbUBQIsoCV16U8k903FOK8NhhAVk2GHnd8SQE0ogjpKaisCQaqzITOIa/l7Igf4rIZm41qpWPSyK7jIEKQLKOcCZi12kg1/cXuL2TNXG6UnmVeFX9A+uk3RiMWwCEh9C6w4PWaSmNqLx++HM0RQVLwdpccOr8k3LRLLSkuqfdXN6q0gmVbeTZu4CbR8r8ja6JrNyswpfzLDaAPzQLAdUb63MUIWY5rCukf1qhAKqucmXtMGKda+tvzHQwHyJC2u/m6RnpXZTV42qnOBhKpZ8x8C/CVtAbanpVVpktlX3hXbHnIwBowYgV6DhqoqsXhFI8JRSe3aKpB5bG9lGzFxvVzv4Ev0p5qwDk3o6ptFiraqtP15friooW1IMP1PIoi2t6M9FII9Px9+9rU8jwslPjcqeGiP3ziZcJRlVtC+1kgM1exD4bQH/fY5HO+vCOH08y9HbU3NGk0gf4bUR1R3zz37JBoSGfTZZX8KGGEsZ392Uaiq9FHbcLpQkJPC7Pdfx3abDcauu+9OjeTXZh2RGPWK5csQynEir7yMY5XStsOBBeM+xG79u+HQww5DUUU5Cnnt0COOxN/GjMRHbzxnNmdRxNwuVb3Z15NoaGgygodIfVH96dabb8SbX3yLXc66FCjriYZgK6I5DiRbm/DzS4/hgsP3wn57/c2Et1Df20h/noxY+xvj4HdBn52zYL0bgQNXZgIlI3Vffu0yIUgKbyeImxCv7LyaXJRqTCEUBQSacvmxE/BN/s21NEE/ihxNWDod7I/qWAQEPlvq96JbUSEUNlizjhGFBDCAIxDj+/kO3SsJdjkBfzEBaUFrOxa0tSNIlV3v0SKoekppmpQVoClfzZQ+F7cGUE1pDUxbc7xJDijDCE3aFkMRgC0PtaPBbMACVLp85nsDwVgrMAVTZqGS7u1okBzZyTn4c/m+tmZr1XQumZDxwnB6VTKTlo+PCTg7k7nGgdzXK5/aFMGo1Qwwn4K4db6XP2KSNFnmtMttmJHqWcxSHjkVZDyV1CrqyXRkXvvP90hSzxjmYuXaIn2XNibTnOquiAzahL7Q4fFiCcExmqI2wTvlmloz62d889Ad+O7BB/DuA/fh26efRXFVN+R364IWgob2xo20t1FyD5K5Mk3NBxiy3urgdVWi8iFwUh167dQAU9Zkrraz/Ot9uy2PLm1g0zxjGhZ99DqaJn6OTO1SFOQmUFXk5nihUAAHIvFczGmLEvTj1MBiJnTG0P1PoBDRgsv/eYXRWA1zXk9SmefPnYMHH38MA/fYCzWOUvbXIOsG1FIt9qiFYkt/nor2eT/hgvPPQ15egVmHsCZqp6AkbTwn18lxKAGJgllDI8o6nAJkvpJnnGjkiGFomzEFtkibZWLNdSPOtqmvr/+lbFoz8MLzz+O+Z17F9qech0Gbb25iARVQa86lBvflC0/jwG23xMknnGjS/muZ9v9+EhZaYTzia63I3+11BEKLZa8HCUATlK71p+3Y5JEjQFAseJlJBMjERTOJmkeVWLnNI0DKvKKRLoAzyJ9DKTUW5SBSwCoNME1tWmUzdmV+FVboVjslDWVd37Uit45gnkPEVj70bu2SJbu1JiAFJKoISZUNlM4Uf19zAwEzQZw2z7SxIp15XrNKVLFhOqY0LRLiW1k1W/5tXV6FKq+fUh/LmkmiPqbgYAQMPlMb0bNiPjlkKJqwjiPBvNQ1NRoviggB0LiGEjhVMgrxRvOxStmJ+E55xOTxv1iE6bQ0G+nK58vuYW89IRBX2OoIy5VXVGAmP2W3L/M5zC5ZFT6nccmUaU3g3ZmkEWh+pV67KxkAt0gp693y+xYDL3U7UMV0nKwrVUIb60vb+GVNYOl0Av6iUhT22AR5VVW8nsSyxfOQX+Ayqn+CUrFI9ZqMJdi2bFe9QC/ihza3yebNzL2ImfOij4w13BrmM0m4/B7DkP9KkulIUTyPOvwQ7NS7K/yLZ2DZ+y9g7HWX4Pl/XoYlX32GPoU56JbvAbsbIglxa5bFloYnNw6nMxc7Hn0CPvpxJl5++SUDiOtDAlbttXvX7bch5i1F6VY7mAVsZR72c9aRdnjLtTmQCAXx7WvPYbeRm2P77XeAYgetjRS0MEGtMJGIwKvxaE/Dm1eEeQuXsD3SxntJE7KiJfPmwFNYZGJDaR5Ke/amyYRkypEmqbULX376Ca6+9Q4MOOIYdN9yWzPJ7XKq9WyY8Oar2LIsH5defD77GkcH63cjrT+xHmOZTHTNXJ30u8NkfRmvxr2kS9n0tbJTrl4U1U2QLo/Nxca3GwAWKCo4movSYyoj6T+GKMEqamzyGv8cQEaqiyCZS4ZB1VorUbP5M0BPJmCCcEn6JnCmmXZdmFIZB4ZixpMFKBUkiWZaYWoml9mRmwmagXgMNVTbjSmG94XZCUNkUAEygEYymrpIEp68QtjJDDKUirt7C4xXicxREscNLPNfuduHfIcbtdGgYUSNkvz5TmkGAjeZQlQgMZgWhSHOo/RNQK1VbHxqFTGmLX/nXKd2BSND5H21VNu1jsGCPYtURtm3dT1JbSLU3GxcH+XqmTULZe+XJKyVzB6PFrNJu8hF70IP8l25WB7QVnxJ1pSp5F9IScieL+m/hUCswGmd369brYlqGwrIqB1iajGWlW0Q75DyOrJBrKBk17UbRux9KLY+5FBsc8wJGLbbzhj/9lgk2DZ+F8Gf97U1tSLDvJrl/ZIc+ScNQG9TfYkE+Ma9lt+j7CPNLa2UmpPIK863nulUhg1NAqXCwnxcfc0VePihe/H8E4/g3Vdfwr3XXIaeaMen/74Rnz/8KJqbqsmp0uwfFE5YL4rIqhhMKfbdkooeGLj7Pnj8mRfQ1Nhg7Oh/lrQQ67NPP8YbH3+G0YedhMrScrgyMo9kCPgZ46mmkT/rm4+BxsW44IILOUasvRTWRKrb8rIKOAjMwaZ6M8/jyY2h6zYj8eFPs/EMtbPq5cuxdOEivPbyK3hq7Fvot/PucFLAUQ+PxVuoBTejoEBaQQ6mTpmM8y+7FP6R26P7mL9Tsk8R3DNoZn/+4dP3UdGwCLdcfRncXs9aNY+N9MfILKrLzW1Opx3sCGumv1g2soBHpgQBVCqXA5bALjCgAs++mUtFmJ2ekmQmlTDSXZQdQiaeunACS6gaLzculpKMeb9cMsk00uzKbkr6KuAvg1xpEnB8Xh/P8X4OphaCqLbg05xAMpmklhE3K2ll3mmk5NvItLX4qJbAV8NDk5uSTo1UzjS0u5Vs6QI+RezxcsDrhTnsvFpEJlDX67XEXc5DhWQ4QUru89vaEEnF0aSNyskkytxepsUSE8wr9F0gxj95MbnLClknlKgbW9BOSVex+u1kUDLTqBz890sjrcIzFpbvNESAjfC5aKDdhAsQ6Js8WVcNA1BMmaQBfQWokzFK17XwKsY6Ysmy6LwaKZ8hAirxw9yz6v0CfM3PyA3W0rBClOy1JF8rcW1aP6GbOx6QdC7GhhSZWjiMFtb7kJ33wMDt/yakoeaVRDvbKdjSwr7C/Di1T0COcfsUAzSagIrMtMyaDX6Kzcozq721jd8zZrN31e8vL/2LSKlrQlcLAeUe27NXLxx17PF4/d03cdSBe2HSa09hwrMPodiRgLyFncyn9pCQ5CsNK8g6KBu2OWasaMXLb4ylwCOT1B/Ps8w6jQ0NuPPOO1EwaAv023oM0tJQ2ZlMyAW+MZ7jRGvtckwZ+wIO2uvvGLGZwlivFQsMMyirKMcmZB6x2XNQ4qW2zXQKuvdHr4OOwC0vvYlDjzsR+x19PM6//X703v0gbLv7IZQqZBoFVk6cjMH5eRg4eCCWL1mCCy+4AI3FlRh6wLHIcHhrg56muAPzf56Cmi/exsmH7bfB1yr8Xydpf8TKVjLRtVbqfwHos/NxoMpjJC4TAYFeizukKtqJDcGaOfjg9svw/j23oWXpYgI073F7EMz1oJVjvSkm4JFpQctxKKlLdSR+CNy1WUd2wAiSbJT0ZNtVn0+SAcgmX+Zxk5fkoiFkLURaSXCXeUlpydMmTilUg1MwrHOSoCUICchytGqYlZhDxlTm96KkuAgxmRnIFOqpFWhfUn3Xswq6ponpoCTVXCfsBL56xI3rqE9mKDIshWDQfZKoxDAEBAUlpSaMcktrAM3t7agjeGtv1II8Mpi0FpdZJp4+boV6Zrn4NvNOxTAiELsJKFEyF0nZWpyjkMZiFrzFVI06gTZEV5x+E9XT5BeobhdT0opZnlIFrkY6ZzmM5lAr44s738T0tWZC5jd5qSgMQ4JHKBg27pZOhXwWtxLxuYyAiJ+FHj7Dt8vtMel1YuB2o2Fn/SxvC2B+UxOa6xuUuDHVyCNFK5vDBKkY28iEilbRWWYxEc3VqPW125kYn81jR1O4xdzzV5PAUYcVn8cK0qaFYTfeeiv22nknLB0/ASuma5tPbVhuM5PdirIZT+ew/wXhILCWDRqIdz78EO0mYukfk/ZNHbB1XnnpRcysqcNORxxrVvvWhqgFi/GJQbP+3RSiZn7+Pko4YE47/QzDqLIa05pItvqCwiIcc+QhWPndBwjULYWNfTYYzcDXcyD6HXUqKvY9Bl33Pw5bn3cF+u+8P4UoO4JMM1JfjZYfv8GR++9n5pAuu/wSzIrYMOq4C8mh3Bz7ITRwPLdWL8aK91/GVWeciIMOPcIEEdxIG47UMyisNlPQW6sN7zdBnx2n81D/U8T+ZyZx2wiwRqtMUf3I2DjYKZlT/W2aMQUtU75B47zpWDJjFr9PQuvXH6D2yzcQnD+d96bZYZQQwUo2cnZsLa6Vl4rxEOjow8IY/RaICFC1mXQBtQHF4ddWdVqqK+lag1WAKC8ep2zblBALZPbgfTk8bARleVZoktJuV0gEDgRHDgaWFqG0qIwDVAMnZeYF9GoFhytUaAWWs0FaBd8VbmpA/cTpKG+NwUlAl71ck1QKtmZML/ynweexu1BFqUrn2tqb0dTUyPIFzAYbOR65H1oALXArZx56uBR4jWdUWJOMwC8Xjc0tBPUoJX2ntWBNZVSlkHIIOIFAK7S3b35BEc9nUBeMoz4cN0xDf7+QvmYP/if3TbMoSxqVThlinnhdxdA9alLjWUQGGAmH4PH54BTjFbhY/9geSeSzbrvn5yPKvNWR2TQEY2QU7BNMQ3kMhsLGq0USvr+wwLwgEo8iTgah4srzSbUh6V/1Jc2PLYVmeVaxTfIK8tEe0b4EmjQ3mdsgZNrrdynHgH95eQV22XUXINiGurmz+KwNhS4bqvLYt3iXzGgpMn+VoaikBLNnzsL8BfNNf7Naet3ISRD9acpU3PPAw+gzZg8U9hmA1ohCknOssL+2aJtPDrDc2vmY/+VnOPqoozFw4MB1kqjVT/f8+99wwJgtMOW5pxBraUBaE+v8sxdUwTd4FPJHbIloQTHmNQcwKxREdUsjfnr1aRy+xw7YabddcOP1N+HLRSux9akXwV1Ubvpme8aHUGMdFr33LM49fD+cdOKJZjyqbTfShiSJajnNzcXNfxr0u/HQHrkdZ/4cSdJXGAGNH0XL9Lvl8+5A9eQpCFQ3omL4Vthku10wcMwOqOzTGzWUTlY+fheWv/Uc0mFtPiJwoazPAR2JKawx4KUEb8w7nQaLbPxadSgZWuYfuX3KLq1gbzm8V6CeQ7G+oMCPHmWl6JpfaDa8diQI7qF2tCxbhJXfj8fCt9/B0pdew4Knn8Pcpx7B9MfvwXPXXYdv3nqPzIIAREaUx/QkwWuLRE1mTm9tQn2KmsTCRfjstvsx8Z4nMPmOxzHnjc/QEqGknSP3UMWwYeal7TC/eZSINTEo0NPEWUtDHRIEDJcvDw5N5LLedZ+Tj+i9FZS4yyi9dWC+OepZsSvk209pWJKc4vBbNWL9LwAMdETwLCIwapJagL8KuFeRSdOczzFxWkQ+SYd84apbxTa0tkFgbzEX8k+zmXtQroy+AtiocaxqF35j+/kJQtL0asKaKGd/YL4lDEhilzaitQ/trc0mxLYvP8/kT+UUYzL9j3WuBVxitQmWVcw3RA2nurYaThfbtKjQeCN1yuifJuUnG0hNNnAxmN8nq7xlVV0oHZPRBZvhZr4VsVWkyfCwBgEFnhg1XTk0xNraEGhRMES10rplXHMAwWAAd959JwLOfAze9QAzEd8ciaKVErnMdYm0Dc5MCpPffgtD+nTDCSedRGaj+Ssrj79Fcu+VtnjDNddhpx5FGP/gbUgtnAU7699uS5s5tgj7UIDvbG9tRfvcmVj8zL34e98KXH7BOXjo/kfw+HvjsMUJ58JT2YP3iRk5kdPeiqXvvYhDttsCp590CvNCyGd/2Egbnjh+Z/TP7f/nQD+RSGhGxrE+oC8Ake93nGqgAEV74TrYeRp+no2WpQswfM9d0WWzbdFjxCjM/Gkm1dQUHPk+5BYVwd+tL3JcHj5LCYV5UGCoYDho0jGSPgenvouURwGEiWio65Q2NamrxULaoCRDoEs2NCK6cDFapk7CjHfHYtzTD+Hj+27Dx3fchIl33onZd/8bcx57EAvffBbVn72L5m+/RtukH1BPtXX655+idsECagAZSnVRFNqcqCAw14YD+Lm53nhLyMd+7mdfILJ0JSpLqRW0h7H0darJU2bASym8laBvJGDlmZ9aBOWgRmIkPQJooKXNhFNw+AsQke2L11WWGB9ZzgE9PUzQJHAEOFYaeVRTXV7OqhHgUjcn4FtrFwTSeon+V8yiVm28znpQIDTNW1hzJLzWAVTKjkxoLTEmSLRtiSZQx/rSZKCW7+fz6GzTF0DJph/hM3pW7nryCIlHo7CToRP11SBqfHO3JPEQ87u4XfGImJ68N3LTaAwnCFCaR7EhyXJHgy1CNbP3rNWuGXPNaCQCXiYZJmO1ArkBLcEgWlvbDLPz+6ixOfWcGGo2p3+MpKUpiF+KzGjixIm4+aYbcf6556K2ts4w03UhMQvlIUUhIpaIml3iqgMxKLS4ZDDTZ3mftrdktqmZZVd8rBtpDuDtsa/j/c8+x4h9D0HEX0zNLWY8rbzsm24JBnk+tM6djpopE3Dy8cegrKyCY8Bi4r9LzJxc/krKSnDvXbfj3L12RMM7L2HSI//GrNeexCJ+X/jac5j37L2Y9/jtCH/4Ii4/eA/cesstGDt2LO597iVsf+Ip6NZ3IBra29DO9FzxVlS/+yQOHNEf55/1D8PQrT2cN9JfRFLA10q/Cfo5jhzNXK5bb18LqYNHDehTUiMghWtWYsqjN2PuR69h5N/+jsqqnuywcVQOGWzsxDNffhLlQ0ejfOdDUbbVdkh58qG4PcbWTtUzGVbcevmj+yghSwq03mOI303kTOa4Zf4sTP/gXUx/42XMfPw+TL71aky46Z/44bZr8eXtN+GbRx/ArLfexJKvv0HDjJ/RunIR1VBKqtQCfH17I2+LzVGx6+7o+veDULn/Ueh6wimo2H0vdlg34sEwlrW2YGmgBc0xhQ9Omk1KvME4gj8vQGW3SrPzkwwS2gy++uvJSAaiJlyzurpllpE9PGx2EzPByZI5lOBCxvZu9+cjzbpS0XSfhutySsdNxGTZpvS7jQkJ/Bt4xCIh6eVQXHOFUe5cJar/prpGalgOStB+vjlr77fuEriKCTTzvVopXUuwl9eHnlO9U7EwErZW1upclsRkFUpDk+QyoSlSpkI7yxNDfvlZ4DWSOmti9ryfsWz+fOQ5c9Elj1pMUxvClBRNuAe2Y4x1ahgeGZeviJqOJnHJLASSirNkTfwzTTJLmXpUsgSZlOIWSTKvKqpEubfkV3lcJ+IDqjNJ9XW19XjyqadNsK/99tkXV11/Mx574RWMffNN1gFzwPf8ngDU1qr9ECjNxxVIMEqtKmnqoFwL8RQSmj0gJ0NpPNAGPzWvYoWO+O0x2kEZ5tOFRQsX4K4770aXoSPRZ/ROlO5D0AB1ymREOaHS74YjGcbP776GnUeNwD5778v6WkfA70QyBeUXFODyyy7Cy4/cgSsP2wO7V3jRv70aw2MNOGpQF9z1jyPxzpMP4oJ/nG1CJF91wx0YetBh6DVyG7SxT6aILkXsQMveewk79yjHZReca3Y9k5SviWgdxkS7kf5L6bdBP5XKT2fS6yXpa+yzixNYBCQ+dvYQmid9h8iSaVg84SssmfIjBxQzkomgfg7BMWqDb9Ag2PK1wXgalFuNfV0agAZ5imqykErmGyP9dSLZ6+MELi3rn/31V/j8wQcw9c2XsXz6FARCYeTkFcLVrSd8A4ehZMwu6HbAYeh6/FnoccaF6HbmBag87Xx0Of1CVJx6EUpPPBf5hxwH/74HIG/XfZG/ze5wjdgUGQ7e9voWLKhdboDU43Chqy8fXbx5iDYHCMBR5i+NtpYWK5RDnh9tK+rRtqwGEeavOcJ8MK+CUPlRN1MaTFOajTHfNZQoYwRPr7Y0VIgJaQ+8V/erjgTAkrJL+MXPout7jHihhVey49sVs4bajb4bYj2pThrq6+H2eY1HkHFbZTqmTZU4QVsSvkBdnjF1BHwBueY8xBAao0kD7spDZxIzknQZoOZgvLOoxWg9gNPtYb0wc0zbaARso8Vz56N2IjWm2dOxYsYsuHLtSNcuQ8PcmWZSX+GrbdpqMRQ1oF9cVgo3NalsFtUPHJRwXTwo95t3S3ORV1JC6w9cbvQo72qYhO5fV1IymkRdNH8hbrr5ehx28ME4+/Sz8MqHH8M2fCT2vPIWHHTFTXj49ffwwnPPmXvtBNc1aRJiCNq39quvP0c6kUZBRVdjUtRcRlef2/Rhtaa6rJhjW109unfviYqKynVyV5S2lGJ/uvue+zGntg3D9zkMgbQNbibo1ww/x0cyk4t8gmrT5K+BlYtxzjlnm9AUSQolf4b0nCbo+/bvj2OPPxa3UvN58slH8MTTj+OW2+/EkUceg4G8NmXyJFx2zTUYdtCB6LH1TmgPJBBn3rS4cvFbz6KfPY5/XXEZ8vLyjcARj8ZQU12N5UuXmw1atNGPNCzTrn+oBTfSn6Ffo+ZqlEhniggazvUBfbWjbPryM0c8AH/Pbuh9xGnI6zXYbIO3dP4iNM5fgM/uvhv1i+Zj4IEHI1ZfY9TjfI8fxQ5Kjhmb8bePy5yQJgBxgClipEDll7zxPQb02aHSSTsKNxuJqiOPRPejTkHf489Dn9MvQtczL0bJaeeh/OSzUX748Sjaax/4x2wL56ZbwDNwC7j7DIW9ojsBl1pElGymvhrJRXORWDQTUTKpVO1KI3VGCTS5UUroHIgKrqaImUai5SBRCGfZOiNNATjY6ZUnJIJoXLYUqUQG1SHLjVPSjrwlbCxHrsduQivPnTOT7DGIfGoJWlQjMDABDuTtxHRUl5Kbdc6dy3RtZIC52hoyzOtkdkZ6ksuexSyUJw3clsZmuAjGIJCuoMYhN0uZR/gPYYK24rOoLnVONvzOq2/X1vJ6VumLkYlheHhCJio7pWZl1KxfIDWxflLMYw41GZ+3EJHmOiye+RMirQHkEhhkh1cMpiTLn45G4PN7CYTliJIZGjs005QPk9pZk4nqsE4yW2VAG7qkYnF4CBg+TR6vNbdrooxZHDXt559x3DFH4eqrr8YPs+ehcvSOGH3OFRh91uXosc3OKBw+BhW77I8r7nwQjz70kAFeN7UCSagCKR0CfKX13vsf48svP0GO14buQzdjXbjJ2GPUDjMEZxm2WGd8LtbehHB9HbYeNQoFFG7WBfSV/jvUOJ559jn0p8bp7j0UEfbBVJpaojQF42nmQqixCdPefRUH7rMbRo/ZwUjs60Oq9+xG7drnWPMnCn2tyXnV99LFC3H+pf9E4ajt0XXn/Q1jVGgSxf2ZPvYplNXMwR3XXYOSsnJMmvgd7rjjLhx+7HHYh3W+36ln4MizLsLlV9+ICd99ZzRKeaBtpL+WfhP0c9KpErtWTq0PcXDG41TFE0zGFuOI9aF8p7/DN2JLpBw+VG67PVXiBjS21aN86HA0rVyAeN1yNPzwNQJzZ8GuAcHOkKSuKF/wRDpqBpxs9ibxLHG8C+qivK7vngGbwbfb3nBvNQbOYYOR260CmYI84w6pTUpSLc2IrViO+MxpCI4fh9aP30bTm8+j7oXHUP/0g6h95B4se/hOLH34Pix76H4suf8OLH7lBWQI+Irp3242JdH7MyachDyLvIoWSbBWJM5Miuck/RLIZCALNzWystMI83xdNGiATBNZsrN73X4TU3/OnHlkjjkEfQ96UGIr5ADqTwz1M8Pan1c7gokBSPJ1EfQVcE3eTd4EtSiCuyR9yxOE+VLe+C9NkGpvb4PX50I4zTqkRmHAin+y/TdrjQRLIWld52ROWTfozPB5fQj0cswaA0ne8n6SOS8m6ZLvV9iCXNm5ma9wmIyQn5rUjTbWw+a2wWm3IUTgbmxtMeDnIqPMcWhXNZaJ+TSv6MhQPCNbvkJsy6CRA638TEqzo3ZjbO6sj3UnC7BDgQBmUhOp2noMtjnnGow662pUjdyBZXOikYLHnOYmuIaOwtanno47n38JF1x4MebOnm3cEgVwZnEV6+Dd997BZReei+aaZpRvOQaFAwYZc2U9NTuFqZbbprUGJBdt8+YgE2rAVltvxTz8vnlDcw0trc146N57YS8vR79d90RIXnBkJjm5ilartrZRYs5g2kfvIp9a0+mnnWKeXR+BbXXSfJTaSIKMJrjbmptx7nkXIFpahd57HYOmYBr1WodB0WXRp2MRnT4V91GYyyNju+zyi7HPsafijvfGYX6X/vDteTSKDjweoa13xZfNcZx+zY248rob0FjfaMq7kdaHfrvNfxv0c2x5Ng6w9eo4fFRLrLVzUo6sj1RBNTFbuOXWaF28FHPff5XSUApDjzodJcO3RpiDsGnSeGSWTsfiHz5FJN6OXDtlCg4sDbQUJUeBvteA/q/JSIWU/tg1jaTuoOqYWbkEkYWzEJrxM6I/fofWd15HzVMPofrhe1Hz8P2oeeIx1L34FGpffw6NH72B1m+/QPvkyQgvnI9kXSMQpRTryUdZcTHV8a6w57uRIchHWoNGVfWx80sy1mRxYZdSFHTrSiDKwFmixULkc6qAiFw5nWYdgRYZyJav2P4K9eD0EbAKvATJKBqWN8Ge9sOV50cR3zO42I0ufh96+W1IcCAkqPEQaYgxlPRZm2U5ZAqsi3IjDeea2PwKa5BFSd5GZptEJJJGjE/U8VOwKA8qM8FLwFSY6TjzrobSU9aTv0UmBd5HBsGvLr5OK5ybWtuN/73CYwTTih/Ee8hcMywjnF70GD0Gw/62m9nnd+n8xUAX+ar3h3YsC5BZBMk01G6y+WoRn2EoehPfoUO505+0K7n6KRcmzDUZYZplrgk2oC7YyPO6sm4kc8zwEZtiq5Fbw1nRAz233RkJSssm1AfTCUbsJgxFE4HM22cz7HbOlZhY3YADTzodxx53HC696AL848yzcMQhR+LMk0/HkuZaFO64N/odcjJyqKW6WQH5ZHjy1GmhtJzSPgHpOJZ8/RlGDO6LUaO2IrP9bdOL6lHM5Zmnn8I3k3/GqAMIllV92X9CHL1J1r+dyp4myh1oW7kcC756HydRih4yeDg14/WT8tdGGn9ittffdAuWxHLR88CToK0xA/EwamMpLJ3wLeq/+QLXX/8vFJJJHXfKaXho7JfocfDpGHrGFSgcfQhClZsjXtADju59Ubbr3uh/5Kl4d+YSnH3uxWhvaeV4+X1muJHWTL+n3f0m6DsV7P0PDKK1UwZ5WuCjRToEGa2+tfsLULnVaDR89zV8lH6XUUKZTOk6tGgByrbeEaX7HI8KDqAQO3w8QcmRh57LcNAoro5Lqz470jbEbBp1P5qCjRJP25RxWPbY3Vj8wP2ovuc+VD/yb6x4ihI8Vd/myeMRXLEQiUATAS+KXL8XVUMGY+hOu2HEfgdhp5NOwhGXXopjr7gG/7j1Vlz2wD24/MGH8M/77kfPIUORJEOJtof4Sk105qCPvxAFVL/TDjsqRw4zK3jN2gBVHfNti+agsGc3jhbLFCDQUqx4xSvxUMovKig2mkEylxIhmcLcCRPx/tj3sHDaVDSvnIl0Qy2Cra2IUoLTQNeiMArJJla7IpGGElaUQ4WaXn1iLEmJORWnhE2VPKdjIKnRFRJDG9NHWGdiTiqHAtMJqbUdocpmLYizDv02B2/RffpU2Gv58Wsry6bmBnPdRrBThEkTUI+SeIqYpolpT3kFQc+J/qO3x9Ddd0XX7banpJ9v5hO0gXwmRNCnxJpfVGxMd9JmRKwxMlVN44rJdJhUdF5ZZd5NzBbmozkZwMpgvTEJiUmsC0lq1WKkM88+DY3fT8CKqd/B4RJDI4MlAwvGo/xmgz/XjaZADNGSrtjtzMsxaL+jMJ0M4bmvJuDtbybgmxlz4Bm6LbY+61/Y8uTzUNStGwqYVweZcg4UCdZygZWLbvu86WiaOw1nnnoGyrVV5O941Whyfv78eXjisYdRuekoDNlhd3jZYB4KQikJASyr06EghrmY8/G7GFjixfEnHMu+9efs+L9H6r9iQg8/9DDe/PJ7bHHiPxCm9s7KRJhljtZSkBv7Ki5mne69w7Y495Ir8OXKZvS/4Ho4ho9GkvXhyCEz9NhR4vOxzdmXKHPEi7qi36EnYk7ag/seety0u9p6I/1xYr/+zU71m6C/oUgAoHgvEnQp6EleM6aN3NJSFA4ZhqQ7D96KKmx+/OkYcMw/ULjL/uhy8AkopupHzEQrJfyofFbSstfbKAVkY+mvIqnN8phQvB5nOhfhJYsRnjcfLgJlfnkpyvsMRO9hI7DV7n/D3scfj8Mvugjn3n4HTr7ldpzG46I77sZ5N96Cc6+4CseffRb2PPQQ7Lbvvth8u63QvVcPFJaWw09A8mkLNwJSitK7+I02VddCre55+Wb+of/oUSjbdAAal9cQlOTPnoajZyV8fXqiOhgi2CYI0pT2gq2EyDTyfF50qaoyUn/ClkSCCozT70bzjG/w9lVn43mqxW/cTYnqvn9h3k0XY+r152P+v6/Fz7deg2l3XoSvbr8My6ZOgNPuNqthZWrJSsVCP02upmIxgr41warJby2QaopEzOpeMQkTGllgykMMwKAqG8qEl9Cagl++64KMaEybh8wLkvbllaJ4LWpXFweybLNhAnKc9SSzhswBSc13dHzypeyZQm1CIhmRnBaT4RDrIAeVZZUoyisyz4j0Lk3eqiw23i+Go20UlYOw5gHi1A5YbheZmhZyxcll/oi0L1fT3XbZHYfttiOmUOOLNimMNtuY7Vrit/YAFoOhOIFQmL2QzHyTbXfAaIL/Idc/hINvfRwH3/Uohp1+DrqM2g3dCkrgIOBqNbeYZZR5amYbgBqKK9SAr194EiOHDcK++x9oNI3fIgGs4ibdfdvtmL24GtsdchR8xSVw58RQSCEjk6YWLm2RTC+6dA7afvoa55x1Fiq7dDV1saFJ/UMuo6+88grufvEVDDrmNLS4CqjRxNm/vPBQK1/87is4er/dceHpx+PNN97EexOmo/KIs1Dr8qCFfa4wJ4l+sRpULP4e4clfItNUKz9UtIZZyS4/+u+7P17/biJmzJhl3I830rqT2kebSRED2jtOrZH+S0BfsdU1eP0c6z67ZRaQScBTXIzhZ12NrS64Eb33PRKZ7v2QdHg5+LUKM4Fc2Wh5JHMFTjmIRyME/YQxY2j/TIO6HaQCa8Nqgb4iy2+x51448+ZbcN6d/8blD9yLK++7FxdT4j+TKumRF1yEfY44BpttswO233Y0ttpsc5SUlSKXUjPRyOzOFeMAj1LNl506LomSQC0Gqgk1CcRJ2eo1QUmAUzgHTeZWstPa8r3Y5qSDULbFYIQJhCmt+t11FKL5PnbsKBpDUbNNpFxYjWDNsrnzvCyjDcR8DmQXemy/F0YccxZyPYUIRpKo2Gs/FPXuj9a5P6F1ynjkrFhBFa4NLbN+gLewgI3oRpIPG0aohld98BAjjFIKD8Q5WLUgTvb+XAdaFCvF5TD+3Pken/GcMDFz5EJnDifcbpdhcFpH4KBW5dTh9vBTURYprfE+AYCCo2mjmWB7u/H60c5d6laavJfZS5vcK7ie8sV/Jl+KgSSzksyG+XyvmzlW/CAt1IrnptEelxalO7WozwrBIIlbEqYYhdY36C8SiRrmYNZjyGbO964eI+j3SM8rHPeV116J4ayPqc8/TCYUhttBJsr08l3ME0FWfViL8aQF1VHL0zaRy1mvNQTeEPtsQ0LeRFEyUM1BaW/lCCLUSm3U3ryKpWTLYPJrzyK3dgmuuvJKFBQUsT+tXRpXXWn+48vPv8Drb76D4X/bD1VDN0N9awD1cmog01QYjIDGB+tr7kdvYOctRuCgQw7j2FKUyw1PWgn81Rdf4cb7HkXVvkfDvskQODOK9wMCfwSL33sHuwzqi1uuvICaaQtefu15+LcYBUd5lTF1+dOtaBn3Kha+9gQqV8zDFokGRD/l768+QLlPmwGxnxaVwj1wBF556x3TP1QPG2ndKZni6EjnNHX8XCP9l4C+FkxpKb9MAZKcfDY7vDwUU1v7uTrz/QjGIojz0Cwr4cLs6+llg8skrFHk11LwRMJoCAIdLc6yyOoV+t94e1BXlHYwYPjm2G2ffTBoi81Q3qUb/JTAFGVS0qpCEmjLQ21CHiOwi1nIP16TnprclL1bNSP7sZ0g76L6qvf58vKQpxW0mhBtbjJuigrylSB3ndPSgAXtrWQOKfTu0x+jzzkV2116BkZefAZKt9kS0QTvJU/xssx51Ag0OZ2heu6xucwKYUm/Stdmo5Rpz8eSb782niQ999wXNR+9jcDyFdj80puxw31vAWX5qJ0zA5ufdgWGnnwpnKVdqU4lUVJYZNzfxE0M8LMcwQClYTKtFdMm4Pmbr8DYe27GN4/ci6kvPo6fX30a08Y+hVnvPo/p77yMGe+/jlmfvI2Zn7yJ+V+8jflfvY85HJDzvvkE88d/gYUTvsLiSeOZ1kTUzJ6Ghnmz0bJoPhbPm4u6ZcutOQsyAYGATBryAXDyEOhrUlOk1m2TTz9vUn/QitV8XsshYOpqmtlXhFV5BhmNih1Af2oSBV5LmrkhtTeZPCVHSbom9ATrM49M10lGpPL/EdLWhd179sbtt14Hx4I5+OEFgrPiVVHiTyUt05L6qwLqMUtGi2mjBqmAegEKCO0E4XyHJKwU6qNyVwTakxm0xtKIwwMvBYmZY1/Ewo/fw1WXXYIdd9qZ71x74DORtNmGxibcccedSDj82OXQo9DGvlYXCqAtQcYoSZ4MUXNFK2f9jPSS2TjrzLPZT31mHGxYyph1DNOnTcU1t92MsjF7oGz4TnDFKJyzjnoUOrHgo1fRxxbGv6+5HAXU9hRhc3F9O/qO2QXlbOeu2tVszs8YkJPA648/jH/fdTtuvel6PHndlShdPg8ti2eSybHNWd8lPQdg1vz5FCTkLCFBbCOtC2m8U9CL5zpymztOrZF+D/T/2OhZAwmzpdaXUTrvQsmxQFIPQaDE40UXSsXlPkqWHLDaitBHaVJ+0AUel1nAU5nnJkjmGhum4usTmQ2AyUffw+PX2TMFJrjwG8G7qbEVgVDIbJyd4KDWptuaaJSXjZ5TjBeF4tVCIsXrcctEwDQlLTs54OzULBKxMBprlmPBrGn4+YcfMO3HSYiEggQWO8K1zYg0B807xSi0c5a29dPErsxLGaqzxUOHoHjIULRncqniW77wSjcmMxU7P/HQRODcpEdPeASWkAE8jkWfvYFwzQIMOOoUlG2+HWq//Qbh5hUoH7YlMmSMCkZQ2qcPVv7wLdpnz+W5EKVcOwd8R8wb1QaZm4BTJhBRmOWY+fFbmPfhG1j00WuY+uZzGP/iEwT/J/DDs4/gp+cexNSn78bUx+/A1CfuxLcP3Ypx99+ISQ/fjIkP3oRJD16PHx+4AeMfuAnj7rkOX9x1Db686yp8fMs/MfZfF2PZxAlmS8RcmZgMJIvZi/lYG9+7jZRO4CbTNuEb+F27cmk9gJvntHmKvhcUF+hB3iubtViEOqnlApqgpmWkfta/vIzkoy9pUKDvpxRa6S8y7dq5V6wLabAIhLcavTXuuu1fiPz4ESY+fS+c0Rbk5XnYV9kv2G5hvZ9tFKGUnUjJjs58UMjI92TQPc/PfuDg+VwEYjmo55GiBpXLPjjlmUexhJL4xRedh+NPPc2U47ecI5Qf9efXXn8N3/w4GcP3PQTeHpsgh9KMWZvC69omM8P68ySCqP78XRyx99+w9bZbG3PVhiZpgsuXUkO5/gagzzD023FP2FJBpNm+mnSf/uF7qGxdiQdvvAaVJcV8IoPFdbVId+kJV3E3Njo1S2q2obpqbL/dNijTVo2a96FGMnT4cOyx7ZaonzVDOjZaOMZdRYVw+NxoaWkz5sqN9EcoJ5Fry23r+LFGYg9aO7FjSlf/06TOK4vsxI8/xFf33YbvCSzTqNrNees5LPv4DSz88n3MVXC1H75E+4zvEZn3E1JL5sHRsALecBsK2Kl6FnhQKClbi34I2FKJBcwmmqZ5S/Z/So5kFm52UKkHqWjcxPfx8JyLAKywwh4yEo/fYwBeXjVpSvixQDvqli/DnOk/46cJ3+LLd97Ga089iYdvuwnXnXsOLjvueFx94om44fRT8a+TT8C499837482tiBIScymFVMk7Zgk+7gCXi0LtREMMggkg6gPNSHKzi0RkcUxG6doz1yFEqjweVHItIb07ofiggLE2RrpaAyLKW17S7vARmYx6+Vn0f/go1A6Ygv8eOs1+PnRW1E8antse92T8BZ1wfjrz0Bo/jTjO51LLcpEoxToElSkqUSiITKbKBkc64Ll1mIyhWtwUSp12yXBWRqYi3WlQwzNHGSGktK1FMkuUxvLYCMTVIwiW6AVue2NyAnUI6etFmhZiVxdo5ahoG95PMTcTPsLlFkvmnCWWauJGpbmeDSW9VvhCcSYosEQFJyuuKTEgFpnIvsy6ZCPmThFYsoSFDIUqaUNeCgs9CroSoGC0uRvgOlvkdKXxL/PgQfgoXvvosQ/HR/e+E+E5/xIbcQBr599y8U6JrMRKyKkk5FRG7W5Uer0Unuj9ipVjgXz+KjlOBJomjkdUx+8FpGJX+DGKy/DRZdcarQhrSxfO2VYDy4sXDAfD97/ALpsMhwj997bgKSfzLOMY6FAbc3yF3r8aJnK/MVDOOWUU9gH7RtcytdEcktzM6674WYsshWhz56Hk9ll2G9z4HBnsOCbz5CeNRm3XHk5+vbqjRhBWy3WxPa0+/Ko3ZIx2DQnpzGZMpFoRZ2ZXpIMNxRJojHKaxxHHo4JhYiOcCxYDHAjrQt1CAvxTCKmgE5rpbXqTpnMq7ZMZvBxTGjIb9kef4tMJti2Lz/1OMa9+TKCy+ajiQAVnDsNzdMnYfnUCVg6ZTzqJ3+Pxok/oHni98Zds3riV1g84UssnfQjmpfMRXt9NdzhAIIciMtnTkHPHr1w5FFHIT+/wEgCAjeZWeQ2+c5772HpimUoosSRS8BfvmgxFs6ciRkTJ2HSuPH49uNP8OX7H+CTd97FZ2++TRB/D9988CHG89z3n3yMSV99irk/TUE8EEf/8nJss+lwbLvNSCOh7Lzj9th6q62weMEiNLUH0Hu7LVDQtdIs2FFHt4igyzKrs6cpBUYIlpJ0u3rzqL7aKB3lMr92VPkLMbC4wmwgMpSSz+RvfkD1/GXILSjFJocejUBtDRa98iRcpYUYdOaFqBg4EgtefoQaxjKMOOFi2AiOzXMmI9ZYj3hjLQEwjNG77oyBgweZ+QcBp/zXZ/w8HRO/HGfqRu6RMYJHLEN5VVnmdwFQRnZZ5ZuMygCavqYlrWviV5O8BFj+Mhu15zhYOIEf61zSO8tj7FaUfh2FRVTnd0Ta7TOT6gInPWtJ6kB1KGIijkYo2acEbgRwRUJtWLwEs7/6gp0xhW332gGF3UpZBkrDzI2J7qj0SSnmW1K+z0EtyleI6eOnUAObitGjt8NB+x5o+ltnMPkzpL4+ePBQ7LTDDqiZNRdfvfo8Vi6bjcK8fJQVlsDl9aMpnkE+GWiey8ZD4Os24KjqiYZDaJ43HfPffB7V772Kwd0LcfutN+OIww4z5bEmqH8DyFgGzV08/thD+OjTb7DHmeejrN8gxOSVxvS9BEVNjmt/XmekBRNfehRnH3Modv/bHpSctep9w4Gk1iDIFHrt9Tfj+/ogBh16orUdJ+s4TIGkZho13/Ef4c4rLsEWo7Y23mV6u+Z6Jk+cjOlL6lA4bFO0R1LwkjH74+1onTsDozYbjsLCYlPOHyd8h7sefwHOTUfDUdwDBXKBDrYiRazYb/edzX7L2Un9jfTbJKbP9q+fO3fhtQ8++OBauf9ae8i89DxX30yf1zm4947JVfBPkBmEbK9TTjkVY8e+Aa/XZ15ojcvOg5Pfsz950djVOcCJDUa6M5OLdheBPY1oKIiBgwbj2muvRbduXY3Erzg8OgRqp55+Oj7+6ANzPpbrohqq9Kwdq3yU9mVblpdLEVVILYMfNHAQmlua8eKLLxqgYQ9DQWkZ7n30Eew+Zjs4DXAxE8yIAKy1tRVHHHoYPv3qG+x40ano/7ftjR1fgCmThUBQ+TcRL9kIsbg2UWd54gnUtzShlRpCujWACubNx7wEmtuQWL4Sk76bjLaGejgpLW3/wMtY+N7rmPnoXRhywoUYesrFmPf2i2ia/AUZCes0ScCpKAQzii7DN8OP1/6D0nYdLr3lOuy0y86IRsIGPLyUCl946nm88NBTGLzLHojxd5jMSvGL0uEY8x3hoNYCsigZV8zs25ohI6DGzmqwtCqZ5tQ4ag+jRKgrsZzGbVPVwvOS2m3kIr7+A7DrhZei1eEjk0mSsckEpxY3KZh47yGeD7FhFXMnj+3ap7gAK7/+Et8R5PyUqM+97SLkD6gy2wCKgUqyzj4foXakvRFKnX50K+6CJ255GK89/jIuuPhC3HrzTSavf1bSX50U50YB5N5562088PjjWLiEGk1hKaqGDoO/9wBUduuODDUOZ04SNt7XUl2D+fNmoWbebMRXrMDwTXri4CP2xwEHHISeVd2N+UjgZfrSWkg5d1HKnz9vHg6gxpHqNhT7X3K1mWNSPVtP6rsWJ7rw7dhnkbdsBp546GEUFRez/284jx15esnl9LY77sKz46diwCHHo3u3KviZy6XsJ+3LF2Pxyy/h+rOOwf7778fyyW3YelbmoM+/Hodz7nsSVfseg5TTZ/bs7eajEDL2FeQsnYNdth+FZCSO97+eCMfwUeiz+95oimbIzKnxTv8SXRoX4+4br2PHEoZsmDb9305yrmBnWUxm3afj1BpprT2wrq7OX1Ja/J4tN3cHS2X74yT7qkIPHHPMMfjoo48MCP1xYoOz0Y0EpwHDQa8PAarMLPLi0b6weXl5lB4KMW/eXKxcWU0phWDB53r37oWRo7ai9DbIfFfMc4XhLSgoRGFBgRnc48aNwxFHHkGwjBqpUmr+UUcfhTvvvMt4sSjuu/V6pknw/8dZZ+Lpx59Fn713xG7nn4oMKzuHAzohuz3BfXB+EZYuW4oZsxcgVF2PcLCFgN7M703ItIc4sG3w5nth83vQtbgMfbpWoWvXHnjpmafRyAEz5OjTsPDDd9Bjy9FoWLAYBd27on7uPAw94hiUb7EVvr7kH6iZ9BlG3/IYnJ58fHvRCXA74rj+njux6RabGS8nDRNNPj927yN4583PcNJt9yFa3gOxELUATY4S0FMZAhGBQhPSSbl2djA9SeAJMjKzDwOZgEwG2rFM4Y/jclukECBGkYhqf1qeIyOunfA1Cgb0x24XXIraVC5s5BDlPoK+uDZJbaZFWI2s4zYCvyZ69Z4irwsrPvkA8159CWUlebj4HoJcpRuxmLbJzDHtIRNOLBU3gK4QDDIXdS+oxGM3PID3X3wPV119Ja695ip5Llj9ZAORGI76WXNjE2ZOn4FPPvoM4yZMQHVzI6SHaPV0MpEmeEXM+oo+Pbpj0+GDse2222G33fZAeUU580wNS/W6DqTyajHk7bfchDsefR77X30TqgZtzjbQ/E/G7M8sRwR5kDVUL8Xnd9+Ch/91MbbfYUcKF789MfxHSRO3zz//Eu56+QNqnkfBXlKFKmo2odwk6msW4OcnnsTFh+yP08442YyXzvWusSfTzHHnXozlZFzllOLrKWxoc6FN8m1omT0RK2b8jIjTicIBm6I3BS8FZ4sm7Sgj45/+3MM4ZaetcfKJxzFtjb0N16b/m2m9Qb+9vb3U7XF+YbPZhq1rp12dNGjkFXPQQQdj/PjxRvreEKROIKlJn9lDC230qdC2ZlVqB5lJX75Xg1eufW63xzAHDchySvRdqrqgubkZTz31tPHiMTZbpq3v2u7t4ksuNt5COm8tfMrB4088gUvYob3dyrHNUfuhhRJsdGUtminhBdsCyM/Y0dbWSpU8jiJ/Ht9Vhr59+6IXpcNu3bqh/8ABqKLUlENQLPbloyi/APPnzsVB++2PZYEwCrv1RyzYBjvBPl5fi/CKxXAXlFACHgKbLw+Bn35EdOlC5HYtQ0HvoWibNInX7bj5wbuxSf9NCMqWXVXlvv+2u/D5p9/gpDseR6u/sqOMbHbZ3NX8BJqs9KkPmXHEMcw11qd1gXWs+8zVjnPmWtqo6KHGBrx38Unw9u6BPS68HLXxjAH9EhNR0Uo7S+0E/jqCpCT2JDUHbZ9Z8+5bWM6jsqoY/3zweoQLMgb0razwTwyV4KmJU/Na5r+brwz3X3Y7fvjoO9xzz10465yzNzjwZUl9R+VUrPnGxnosW7rM2LnD4TABPQmPz4tuPbuje9fupm8pvo4WR8nzSH1yXUn9K8y+dPThR+Dn+YvRa/RoxKlN+J0FRnOMMCnFMMrYElgxaxa2rCrBU488YBbeqf9vGLI8db6b8B0uueteDNv7KMQpLOTEgkjmOMyGPFOevg/HjR5lInDaHGt+t8bhJ59+in8+8w4KdzsErbluMsY03E6mL82dzDxG7VIby/jJ6IpYPrffj6XffICiRTPxxF03mwikYuQbad1ovUE/mA52cSRtEwh2Pf9shxJQKjiZwrtO/Wmqkcz/SuqsPmc/dS57ZAegPrP36i7FbdHA7kxidLJpyl4sM1IhNYOi4iJUVlSaCIH33XUfJeoEYgTEVIod2WOnyl+Gof0HYdiwYRgyeDCqqqpQXlmB/Lx8E6ZWdvD/JNlMcvHzTz/hgP32QrpLH+x69T1YBidqCKYFmpSmJJUbDaKppQHx9ihyORBsqRjcBKGGGZMQnDYBhRVFuP2R+9CzZzdjshGCa+Dd/q9b8c23E3HKXU8iScbRHAzwGvORkdlEFnxzK+vBqi/zm/npTJY93zJfadGR8mvMWfymWDutK5bjg0tORMVmm2KHs8/HymDceFsVuKxImVnS/drUpoZgKYpRE4tSi1g59jU0fvIhqnpX4qL7rkTEzzqlBK120t7KiY6wDi4JEXxe5r6y3Hzcfd5NWDhpDp5+7ikccthhfxnoZ0l5kCultRfv6kSJv8Mc9mdNTEpfWtWUSVMMY6mpq0VTYyOamtrQFmhDMBCkdpWAVpGHA+3Ye/99cckll/JJS/DZEKTN1hcsWMD6PJTtGEJJj358V4hX4kjkehBvacPhu4zGnXfcDIfbaRjhmkhlcTKt6+58AC/8tABlO+0JW0EprFX1Cg9OBhfXzA6ZJtuzV74HtRRmat9/HQ/fcBl23mWnv7w9/7fReoN+S6SllzvHOZXSR6EA8s+QQD8SjlLV3R2zKJlI6s6SOkUWYv5/kgaLDuW1M5kBSGanxVnZ3/KY0ESiXR4YfCaHYK8FZAlHLgqK8lFRWkrtodyYmvLy8+D1+fjdb6Q/c45HQWEBCnjNTw1AHkUyeWmuY/r0GTjsqIMRzvGg95g9KF2VI+4uQGFxCfxM0+HPR8idhyiPDMG0xJXBFsV5GPfAXZh87y3oPXww7nz438jze83AkhlMXku3XPEvfDd1Fk6/+yl4C0vQFgqhOZbm4LYjT9jPJtCKYm2NyEJCC6wEYKZ8aqNfsIRftDo3227mQ1E13aidOwsfX3ka+uy6C4YeewqaQnGUm0VZNpN+lvRInKBWQ2lWCkCEgz9O0Kh+5SU0jvsEPQb0xD/+fSnLTaYsKZl/2sPYrLLl/YognFa5KIl6wjbcdfb1aF7egDfeegM7/QUmjrVTp0L9Qird+pMpp0PCkfqjJZxofiUruKhPalJepkhtwCI33Q1JmpCeMnky3nvvA/ZzMm3WvZ39Wya2UFuQ2msUJ5x6EoYOHf679S0hR/ss3HY3gX/iDORtOQbeHn1gd+Ujyo4RpdaSZ08i3lqDhvFfwb1yIW455wzsve+exqyzkf4YCfTZTIspmPw50GcH65dKJ2bx0/5npQipq+3tQey6y65YtGiRkfSzaVlga751/F71PUsCHR261wBQx7nV6c/mL0tK8pck+D0r9XambH7ZT80kpmLVZPOrJfu5in6ZtAamkfQoCRvTBseuOr/8ymV2yu5uZdxONSfhy0cBwTtDnJ4y4yfkkMloBbCiJ+rhNFXfXIKA9jzNUXhkn5+fXjPgi7yFlLLnIrRyCYryytF300HIpfqsd+XacuEg6E+bOBm2wlJccOcziNi9lMziVKs1+Zpj3EpFUQK+VnnamN1Cl4Mgm0IrJUptrmLqQ4duVKwXAT/zpnUAmTTf4c5B/dTv8NENF6DPnn/H8MOPYX598NqoPeUKuAVe5ulfWreJgCUzT4zppwn6i559Gg1ff4bBIwfjlNsvQDBDMOmQM7QYKyomxnvJQ0x8fo/Di9yGOO4453pK12m8RU1hm81HEYT+3NzTf3eyxoH51uk3+xuZphjChiaNW7tNIRAsTVD/6f3qDmLE1iT/ur1XGrRiYn36yad48KWxWNAega1LL2TYj2PBCJI1NfBEm7Dz8H446egjMHKLLdn/o2a8baQ/RgL9WDy+yOv29e04tUayetEaiJU+gB9z/qznjsgC/XZcfOHFWLBwoXFtVGNKhdWkqJbwB4JB4+mhTmTFmGdH6yTVxBMdERv1nLnH6gzZT3V8dUUzEPRHSTV7LTs4fumwvzyb7cTZ36vuF0n9VDqrk/Ei4GldkZRPzEOSSEmuCBu5gYaIiSPP8+Zp2az5Ww6R5qXWa8zAUVlBQBOIKvSAM+2Gy+HmeyOGqaSZQlqTmAT9HCdBX6obH8mVbzqloGQiBDt/K7iczcbrCj0dl9lEzIJP811JgT8ZTZ9BQ/D3E89B2qVFbVqI5jYSutkInuCsEAzSDGTOMiaoXLvZNasmIuA3rzUulgqOxQrndeszk7ahIt+F6nGf4vWbLkVOeRn8XbrDW1AMl88Lh88FOxmVmI/8920sh4MagMPjYb05EHWSeVFrmvHic2j4fiIGjBmKY284jSUgUyGmqLoUTjluQF+mB61DyEGxtwChpc249ewb4PH78NQLT2D7TbcyE9R6ZiNtGLKGQ8c4UP/Njg99/wMkLVqTz80NdZg5YyaWL1+GhqZGgpQLRYXFGDBoAIYOH2bw4H8r4/6vIIE+8XKWx+Ud0nFqjdTRov9JbFiCfoag/+dVZnH5xoYmXHrppfIGMqaRjn7TATDyEpEaZwG1/igmm4GrcAvaaDvJT4/HbdTZCFVLc1/HIWlVYKKNQ2R6yZKe1/WCgnxjPpH7XyQcNozEXOc1kSTyLIPJZkxpigktX7HCmHaUR11XOnl+vwn6leatYgpugtkv3Z+MzEsA8ub5zSrg1pYWc68mjiVCW0xMMXwsbxijpmfixH2eV4LkIGIksVzLbVLfJWmnQS2BIC1p35g8YlSHI0Ek0iFmmb/JNGxpalBEeTEfmeqFySpiwsY60nUypCi1C7tD5hgyW4Gtyw8nwVcmN22E7SVIy8xkdtjyF8Dt8SKHmkgOGUJKUp8mMx0eEx44yHfYeL00rwD9Kosw7cMP8OqdtyKHRVUZ7Xy3mFbCTKjLS18eV6pfXqAGkqu0nDZkqLEYhtNUh2RzO4bvPhrHXHM6tYx2qxFJ8tqRiUcMXQt7bHCgrKAQNXOW4vazb0Zll3Lc+9yD2HrAFnAzbzJDbKT/nmRpEJo7y47VjvHIP0UbtQS4jfRnSXN4iUTic6fTvWvHqTVSBwT/JxEY1xv0xXmWL1uB8887nwAeJLfnAO+gLPBmpess6bcGbiAQNL8VQdEKpUAw5CO6LpCXeUReNfKq6JzEqvQyHeYkAocmNtdCa3w/AXrmrFlGSxHoGwZSWIDSklLDXMSEtNmHPBAETuq6Ck5WUVGBcDSClpZms4OX5jz9ZALyQlAelB91/CwZMxAZgPzVtLxfYRjSBOkUGYFiyqQJdsqLGGOcz1P/ICNx8i4yCw4Q7Tqle7W3biDUhngohijrKVeDR1Kx5HMyHvnWmxAU1CzkBaM9ZiW15+q83sN8mHP81KFhqfUAUDgEMjeBtA5tQ6ktIuP8tJNROH2FZBhOJJrqEape2sFwtAZbbWhDUhOecvpne6ouxFD5Fr6D9axzvDPN9G02li8ax4777oULbroMy9pr0RYL6U6zcjlK4FeIBnuOHR6bG+UE/XmTZuCWf1yH/gM3weMvPIVNew5jer9uS9M4v6LsbzFTfte/jjLrMFc6ff8V6dTqyW+kjfTfiDTXReb5qsPhPKzj1Bpprd2YHX+9QV+26/nzF+CSiy82ERFX95BZnYQzkuwFYgI7Aa58xSUB6FmBvA4/JWqBp4BU19ZWCMuEwqv6txq4/xZpNeniRYvQ2qbYH5L0UygtLTXunW5yUxuZl3ayEnMy+6Bq0pYgGCCTsJgVgdKYmQh0Mv8QgOW+KcYhxiApP0QtRlskShvx8VkLeJNGo1GQNDFMLSAL63cwiGgsYt5RWV5BkYmgHM+gLdCOttZWhJNhpMhkwsEwFL3TbXcir7TAbJgtz6KIQh9Q07E7fIZZpXLk+0wdQvFb+GkYiMCOdS4tx2gjzKPKl2V6ZkUv2Y2YhezwioKaThHYTR2keLBtk2wLmWWUjv7IBGTOUXC7ZExMh+3I9lN7pHgvFR2zNiCZw3bk+6p6dsHgUcPJbBxmC0kxNTESu5taCjUCE+uGTEfrHOqWrMQXr3yEbj26Yp/D9kde2gOfm+WTi64mODs0F8VokuuqYvR7tIqV7adDE5YSHtQ2mmdR/1KfknnL0hp/q7+IA1iMQ2XNMonVP7PEu6xHNtJG+gvJgH46+ZDD5jiz49Qaaa09m6A7iDg5a71An4Pr56k/4bLLLjdgooFlwNf8s+ztvxC/a0VsoMPGr2tS+ZSG3++n4EpJj0CoKJfG9EPGkOGnnlsTZQeeQEtp6ffqg/FXxGRkPpHvdZTMRADe1Nxs0vcTQLp3727MOwJIScWSWgUsypvMQIH2QIeb5ypJPksCVjEnLZYSyAcCAfMevU8LxYoKC805MQIt7lI+lb7CGFuMjcDK3wKp0vIyRMIRNDY2op3PaMtAY9LgM3q/6lVeQnIvFaCGeK98ySVZO5xuFJLxGPsP05PZRVVigJ51KbDXqk75mOs8a82UT7uUWeCm11COt7Euc/guaShkAuYZlkVtJR91E/+FGoVgURqD6icWiZHxsSwd79Zeq3lepu3ysqNaJjZFWW0PtrFtybwM4+FhzGEGXk2wPcOg9H7m3ZHku8hroogg3a7tC7W5tuZ3xIQE4A4zD9BZYDDmLB4qk8UM+J3tohXd+i2PKmlt8ooRAzH38brX4+N91jPWvUpH9zBNl9uEvJA7pzb40XyV2ksmQDEQq59n+ynLbw79Vjn4x4o1Z00FW2c7KtucF/2673b+3pnWPBY20v8NEuinM8mbKBhd0XFqjbTWXkIA2YOD5cP1mcjVIJs1czYeefgRAlrQDGSZKgRORpLkYM72XwFtkCAm8Ml2cMVml4+7Br+LaWnwCSwFyGIAgi1d61wMfRNESGITSGrgaWu3Xw+aX5MGpd4fJuhmJ451yAvGSIgc4Bq8WTdCrdLNKyB4MkntPytgVl6swb0W0vt53eSC37P3MnvmnLVHrZUXkepGeRYTcfJ9mpgNR8JGY4pqAxSBtMCagCspXI+pTiwTmjb91uSsxeyUpj7VHkUEfX0XIxAYK3SFZU+1QN28n4dyIWblIbDJ/dSUz5zjswT1KIUBs4qXmoV2AVMhJGEXsL00KSzvHhPrh+2j96QMM1PbGDsPSpgPbT+Z5y8wvudtETK9CDU83qe8Zc1Nekh5kyaSjPNcQt9TJoaQVncZRseiKtBeIBQhQ1QfkuYgn3c+zryZ59dwqP70js5HliQsqM3lBaXvJrInmYf6lABeWqwW+4nRqT9oJzcxEz8Zgo+aaDY0SD6FFNWf3+c3K8fz88nopIGQubhlonRZexNYmofSy2og1ib38vgy+WAeWLFW5v6DsvlW7/x1efSnf6uTzqtFf/nsKHvnOhDpp+m16hfmBI+1ZWMj/X8lgT5x9STi9pMdp9ZIa20+DojDCDgvrw/oa2Lh88+1V+b1pvOINNjUsQyAcvBakrEGaNpIZNYAcplwCTKbyJ4vc44GQ0tLq4nIqAEm6VaTs9kFMXpeaYqZWOq6w5iG9PyqPsvune28pCwYipGEeFg9XOYY+y+SoAaE3qV8a7BLilZeZHIRk9DzJjxDJ+pI5k+R0tOhepEEKiBX/tra2iztQOUkg1DZBHgqk0wUZiMRPhc34GqBterADPoOUr0KPPRcFvBE2bpZnXRdWo7AS/UaY9oWoyCTIOCaR3hkQUN5VmgLtYUW7eicvhvQ5/O6TyCmSeJiMnRJ0jJniSnLNZNPUX7XjEBHO4nT8Yz1GpaE53LJTPQrkat7eZ3Yr/5hZ5rarF4xhNSvZBdiNfAO9jNpB8yLDp2RNqX2FrNepcFYbSxNRWsYskKJKUvHdzFXy2degonVl1WP+lRZrYOvUF47PkUqS/ZQHal/6VMgrzbRkdUcTDRYfrc0CpmoyBx4XlqGmIXXq/Df/K7r1MJ0r+7RoWes9MQ4eIiB8F3qn2YVtvLAPytIYVYbsfKZo/ka3sI7leOOI0sqh3oSP60ime+ql2y510661jmtjfRXkUCfbbEL2/aLjlNrpLW2RjIZP91mczy0fqDvwROPP4GTTznZdDB1dn0alVcdT5+UpEwX03lJVLzHqN/q7OzAkrS1wEmdWAzB6uCy6Vv3auDou7HFdnRkdf4wpWFJxBq0silHohEDiEaqNSKg1VnbqDXIS8j4tjMNxWaXHVjmFV0XUGiQaIDJ9q50tTJSg13vE+k+vTfb+aXia1CkU/y9jv1dz+oQGORRWtZgjvBdDY2Nv2hAZp6AACawkhSdBQ4xIU30hsMRDnSrTlRfa6JsHkXK82+T6tLNZwTclnaWpdWfFfCp3FqQpnwpr8qnmK7MPZKUlU9JyEovFksY9zwrdpKXGVvHiloD6Um2qCG+lpQFGgGtfuur5ZWlPOmQfz8z8qtyqG7U9/LJ2NV+KoeS0nP6bVUdP9kGEjakdSmtLPiJxCDNhLWYCN+hdhKTUf2IxJDEPNQvjbDSwVBURzpvrplzuofp8l1W3zBFMH3OWodhM/kzfYDjILujmZi/2t76Li3EYgAaN9nxoj4upqFnVV6VT2Mmy3h0TunJnCmGqr5fQGYuU5nYgvKm9EpKSkx55Yln1fdvkeqnoyzmu+qCn/rKR7P1JzLfOn5nz3e+3nGH9dHRfuar+fZ/l4S3pN3Ypz8zJ9ZCa62neDJ6ucPmuml9QF+d7Yfvf8Crr71qJHTZ4cPhkFmlqx2rtB2hYqx0NvfoU4c6ogaWfPuNut8xEHRPdgBpwGoQCKwtaVeSDTu9Oj4Poz4zD1YsFEljlpQs0sAUSXrWwBRgyY5rpSFJzHIp1e+SklJTUzIriWlkbbYWyQzE7/wt5qOVthrw8vzhh6ngXzq5+c/6LjIDoOPQgJQZQJqEgKSpsQn1BHzNc5iBzvzJlKX3yvauhJVHKzkyGJZPaQgQjE197U27TqQ8qYhZjyvV0eqUHYjKn6RLAxYEFTEImWoUd0n5Vd3a2Q5qP7V1tv30vMBHZf6rSO/XO+XuK+1I3krZ86uT8iOTSllpqREs1AejCl7HYup+I0Ak4qZ91Cez5ciS6qG4sJACTa7pJ2Isul/zEqopAav6guY25NWlfta5Lqyjkzasz462Nd87mI3RaMUQeI/yKVI/UTnVTsq3+orGlrQsFVXn9Zw5OsaBPjtPRKuMOqwxZc2haV8FCV4Cd40F5UPl19gqKy9HZWWFWXEu05W0DDHwVdqK5kcopPGcMZPKBGYYi0JRS1izmFa2f5vPjj5sXbPyIQGRuVIOTT7XTCqDassqS7ZM1jOaI7MsCqvIqlvzraMOsscq0u+Or1Yyv0m6V3NK1g8+8FvZ/QtovUE/FovcSUnhgvWZyBWZRmODSYKx7PlWp1wF6tbg0WA0nZb3ZCcU1bnkY69PLf/WwJVnjTb71gCWJKxOLWlSh36b72QmClyle+IyHSSZppGiLOahhhUzyZptsvnJMhvDYNQBODDkfWNjh1FeVRarYxLEyGjUQfXbmBcIjtJENKlneSAFzDUBnphSVhvJdu7sAJPUVVhYZKQqtYYmaOXVEyFzbFNkQjIvC9zT5lODKRiwmKcGg4BE6Sot1ZHqTUOEJ1brwOqUVqfW+9dG5h5+SjJXefRbdbqmtFQWDWABgMBSgCKziTyOlN9sGbP3Z9PofE6goMni1dNfX1Ip1I+kmamPKG+yz3embD7U5mJIqhcTjK+8wvQl9TPly5io1BcJogJTncs+25n0vIBPz3Wem9Kd+qZndE6HzGACQCWjfqa7ViX567TVR/VsVruV+VL1bm0ORK2U541GoIP3iyGE5PHFdjMamhlLlseWAXteN666TFe/pX2ozyc0Rs3YssaLtDD1cSt4oLQj6z7lPztmlWaWlMfskTUhqW8qf3Z5XnHcWJqppZ3K/GsEBQlaPLKmXWkoOmfKyE9N+uu8l0xE4yWrjRhrAPu/+p/GgZ6XoGnmXfge1VUu+7EcP1asWGGcJbJ9Vg4Vekb3qR30Xe9Q6AntsyyVUX/WP7VHtk2y/dRqM4uynyKdz14TY+Ev1pG6QrbtLdL3jq+dyLTgGs6vC6036EfjoadcDvfxG2KFXLYjZL/rtR0/f7mWrQzz22Qre/wWqYo6JCJVqOnA1ndLolGa1rmsbdaSiDS5SIag7xwUFmOxGEn2mtW5LUakDq8BL+YjMJDGEomE+VzEaApiMDIf6ZrusQaNJXkp1r6AQu8y0p+YjQCInUq5E8ioIysfuq53iYHouvIvQGRGTGctKi5hR3ejvr7edFK5fwqwtACuPWAtaPIYm6+LmkbA1EOWVN9KQxtcrN6m2ftUjxooMm9pIMibSCajbPtYA1xeRNqRrGOwiiHxrMotwFeZrTbOkq6u+q32MqdIepfmbaRNdM6rdcuagXVdSM9pvYQ8qpSuyq28Zuc7ssmK8YuZq98I3CQEiGnLm0p1obJogl91nM1fti7WlrfO93WmX8rH8wLv/Lx8vstp+pneofdm6Zd7+WkAvgOQLJAiKLE86h8GqJlHHdKkxeDUL7P9x0pDta++RuGG96vMAkXVh8qYFcas/rlKk9Y5tbPmz7IODnqfrnUuowBUn2a88JrGmaWRW84UEup0TWNA11SXylNWU9G1LJkxq+fZDgJqI3h1HCKLiVgCk9I2DJCMxPRr82nNlUjQMhqDOS+BKWP2wdC79Lzuk6CmelDtiJlI88rjOXkHGo81MhTVtw5pU4YZkfkoLpIliFlaibQ11ZOZ3BeDMtfFeMh0HOx3WSbUcU593TgHUJC0ymHhH/8z7fRHQnGvTusN+pFY8B2307vP+kr6qiB2c9PpLDBXX7Y4oPU9+y1LGlQWQJvesfYsGjIV1kHW106/s9+NypX9bp3Xc+Yw59cu+Vp5WPWp7FrSUUcHXe1QvtVoGiRGOpTmQSCX95JASOBs5gQ4CMw1SsU6p2uaX5C0rs5uMZoODYaHNAsNFJ2XNC9zivKhzizA5UNmcxh1WNWDtAWzeKyj2Oq8UsXF3BS5UZ1fN1pagjWgioqKUFZWSikxZMqh/IgEitIqNLeizq+q0G99qv00JyLmp++d20MgIFOH+c5r2esaiDLraHB0vl+kAa82cXCApcgwOz+3NuIdJo8y42XvkqeTGJaYk4CLiaC5pZUf2XaywN5M3HIwGuDkMz4OcJn5pCXovjWRzA/Kj0CsM2XzqbrsDGY8aUyAlvZkmTZM/ZP0DrneysSlIkp6Vhr6rrIIoCq7VJrrSlOgmdVus0KG+c6yZoFZfaCkpNi0uRwOWlvbzHNZ5qX3i7Grf+l+vY+nzXWjaXeAv8hc46dpS2Wqg7LfpQ1IOlYrGCCkRG/WPrCNdZi7+J/VjtlPS3vKmmuVloBa3zUPltXAlTdTZlNuiykpH9bvbHl0XxYvVH+rGFP2ncpb57yLfnVdn6aUFunezverrVadY/vqs+OyxYA7NLCOQ0BvGAJBXwzYgD1x0GgtPMx9bFcxAvVP9QnL8cKOIUMH4zCzy5qVvz9CAv1kMrqbw+H5c6DPQTGOhdl+fUBflTF37ny0sdOpE6qRZA93e6xJRnVecUrttCP7oRpMUrNsgOUVpVYz/MGC/2FS8qwFvaZTO6+RVu84v/rNrxYDsc7/cvyuLVKkjq4JP6sjq9NaGoe0C2vOQwNKkqpZmcvMRqJhA/jaMEamJDEWDfDm5hZUV6+gNtBkBrAkmi5dqshU2owkqHAYAouO13LwWYPV2N3ZFmIoSssyw3VI7bxPk3liCGI28pJRtakzq1Nr/kLPC+CVN1Nq/tbuThqoKpOkHYFvtuNboNdR+YbUzXMMU5HqrbO1tXUmPQ0OSX7qHyb9TvVuQIOAqoGjNDV5r7bMDhjlSXeLyYqx6n69U2XTHXpG52Quk8alWDBZbU2UBRCVVUxULpYyJ0hbUn1n8690VC7Vj861sb6NxNkxuF0c9GLcyrulgVp51G+9K2u3ljeNmIrSUDEFaNZEar6R5qV9qSyqU7WTtATVjdIxY4l5U11IclV9tbS0oK2t3aSpMsi2r5pWWaz2s5m2VlmyZe5M2XoUWW1mfZp6I+AqHWktBvzZxqoNq32seun8vKhz22W/WrfoP57gSbEZ/f/LDSTlOasJiGEIeHXZnGeTCvxVRtPfWD+6z9xr+g0/WW59F8NQOXVY/cliGtl86hkmadLVuc6HyHyaF1u/O5OuZQVCUxaThrmi//6DVBed05XgtN/+++HNsWPNOLTSWTdSWmI20Wh8ZzL7LztOr5FW1epqxAr5hqrH6D8L+qoXp8ONs885B8+98AIqyspMh1MFyGanQiZjYeSwozqdPjg95IZ8JhZKoG+/AXj0sQdRXFJkOvf/BVKjmQGhfxn+Z0DA6tg6qfrSd+NVZM7ogvVNn0YVZodTZ1HnkeSnupO0J8kvRFAT82gnAMgUlZ0g12GZAnKMzVOT1UzNuMfKlptNVxqBzF7SIOrqag34aDJeC6kswMiaxuLMowVeIg1CkSR7uWgKUCUdKW96q8BDwCzJx5/vJ+gWoWtVldF+VixfYVYxS8qtr6s39aO1GjEzucr64HMC4ILCQmOOqieTMOYolWdV1Zh7pVKrHgwTZR61v8GKFSuZZwvopEUVU9NRPgIsj1xklU9pPxJYBJDNTc3mXuVDUrLAVOeVB6MB8X0quxiD6l3aQoAM2WhcJOVDh0hpCCRNyI1Og5t3mPr+pT90kPWcVSidb6e2qPoXoxaj0QS6GEwWmA14kbLaoe4TqWzKq5iw2kCrzuWFpF6lfJq3qG75avUxA/CGeUkoyIbKtoBW9+h6ltHoOeWjM5BKmMtqRtmy6zMLyibtjjxny6vr2XuUf/WhrAaSvSbhQW2oJ/RbAK45CcssZN0nrU2WBn41aUkTUjrqA1ZaVh7Na3UPv+s+1X9W29ChBMS4Raoz8w6eFwPJ3mMdFoNRgkpS55S+SJ/Z72sjCWOHHnoonnrqKeb1j0UatfoL0slEZnuv1zu+4/QayarlNdD6gr5yoI7yyp334os334U2wwhH44gQHAIsnBb3aOecMCsqGqdka7YkTKKNGNG7d198+OG76N6zOxvpz9m3/i9RdrBkPw2Qmu8aaFaHtDoFDwIih7G5ZlH2Ux0s+z1LgiB1euuXpBh1agPwZC5iHFmpSef0KQDRO2VyULwl+eBLKtZ5dWrrM0wpvtYwJg1WaRocegY4NCgFIjJ7zV+wwAwygY3udRFIpelIw1Hf0n3yKtFzKltzU6PJqgAuu6DJrAug6qwJY59fPu9u442l+ZBx474mwwoY4P5lopcJSBXXdpoDBw4w0ntNTY2ZC1IQPgGomGTWHVceV1LNBe7KgxhU1j1STKKhocGqO9aJ8iSg13Ut2hKpHowZS1XPe8TIxDCsOR7LW2tNlAUtlS/LVESrA0X2t+pKdSbQV4pyBZYZT/3B0lAoiLGfKI692ll1bvWZXCPFlxSXmmvaZU79SaTrq78ve06Hvmt+ROUxQgL7h9pbR/YeaUNi2po8Vd9S+yd0D8tuPI463tWZjPbG1yrPCl1iMRj1c/VX9SQrD2prL4WB7PqS7HuzlGVk+lR9r26uE+l+9Q+Vw5TNOtlxzQJ1vV+Ar7UO0uhkqRBpfMg0K+cMCTv6rXdk60B9TlqJ+c3zcs0+7rhj8cADDzLPf8xrUmUgs2qLZ5I7+F3+nztOr5HW3KNIzMh6gr4OVtK3k5FZvAwpDgJxbdOwLGiMkkqIHV7eNbFwAtGGesR4/atIKz5rWI4Xx76J3r16bAT9/8+kjt6ZrN9kHPrUP36aY41dybr319QxYMhMsp1fkpUAh0PItLfYks4vX7EcrdQ4BJSSzsU0li5damkWlNY0oGTS8BNoBUY//fSTkfRlutHzZhEf05VU2K9fP2qOxSb96upq8/y8efOMBmTs6fxTzjTAu3WtMh48mkDVpLnSlsQoM5bMjzJbaXJP7y0pLTGuiNpcXyCUnSMRCegE6vJSKSsvZdpaoyBN18F7cg0QyKtEg1/agcWY/MYeXE0tREBlgKYTUJn6EhAxDTE81ZscCzq3k2Hyqnf+kwYkDUeHSGWXO7C0Or1TK4VVTjE1Sf1KW4fSM2ZWaujSdsRkli1bhhYy3Ky78+okZqjnVAcCXNmrdWtbW8C0nSibz875FdMRCfCJo+YZSd26J1t2fbfs43ZLYmfdWO+T2UpaiwWiKnPnZ9SoYgTmf35Y6VgTrNJCxFgNILNeO+cpS3qnn8KCyaOVrKFf6onfpQVoFbb6ke6zhC4YwaeJjF9l75yyZQIis+C7s4xGjEyOIQcedCDOO/f8Pwz6yifTXBFORnYucBfM7zi9RvrPUnYQK2G9JX1Ty199DyyvUctap21syEAYqaUrkcPKMDsxseFymttgz/Ph6cUz8XTtIrzwxlvo0a2rkSg30v8+Wn2AZX/rU2NLvyS9iAFotBl1W/2pY7BpkEpyMpoLn5HKLpOMgFLAntVuJF3KtNSjR3czyGWSWbxosTGBLV682NjeCyh1y89c6TY1NfGavLMszUWgrKB2Ag6layR9YyqSpG4NWOWltoYSO9+ZBT4NQpk6BCrl5eUoLSs1pjWZrQSK2fsk3Wmf2YL8QlR16WKAWPMuOsSYVAcCEZHALa8gn2XpaQBSwCcznPIsLcLUEwFF0r+0CQG9censYEQCxprqGiPhyxVZphVT2SSVTYAukhZSUVmOPH+eYWRiXnW19UZzE8MVo7E0KGsSUqCpplF5VceqbwGhzstc2MpjTYwiK8WrLixPGMsDRnlR+2RJ5zTxrEJozkb9QOdUH1b9WPt2CGRVVzrEWFUnMsOp3Hq/tC8tOlOejRmU5bLMm1b9dib1BZmdFApGjEVMMdv/rHQ0t+M2YK96zprPVEqtz9C8V0tri+mja0pffUhlkklOD+m3AiYedPBBOProY/4w6Ks+WJ2z2T93pTBQ3XF6jfSfLdFBGwT0Wfj05+OBmjr12A6Apxq3aDnSdY2m42gjEmnKHH1wFpbg7knj8HU6hOfHvoXi8hIzaDbS/2VS51jVTQWUnT+zpN8Wk+h83npWg1XeOiLdp0GoT+vezgMyzcGWdbnVxHrCeCYpHWkjOq/rAhOBoUBL5+Qeu3LlCjIKeVtZa0VcboVK8Brgi0atmEky9yxbvozvtxkpPWvC0LvEMKS1CGAbGxtMupo/MeVifgUqAqsySt6+PD8a6hvMewT+muAVaKj8ZaVlZtN9MQxp1aa8LKauCeDqyUxUH6auVAcsiwBSpN9iTpJYdV3Ap0NzJdICBMyqC4GdtAM5CUirqiYj0bNiNHpWDE/zPiqD8iBNSaS0ZAYR0KnuNf6lhUmTU9mVF7VIiMCudQYqs+pJ3lRicMq/8pXNe2cyDIZMSe0kbU3CgMxmsi6YCW7WndpMpkQxlDYyW5mIrDr4dVqdSVqBZb6xDt0rkO/du9cvJjq1nw5dF4MxIVPYjkpWJh/R6m9Q2YyrNpmJ8RSj4KC+duppp+Coo/446MsZhu+f2J4b2L0op8ji3muhNZY2k2kpTKXyvmV+h6jh/hSpp7HS0598iwzVyRxWnmoh09iC5Io6aB9XbbahFWwC/UxTKxxFJbjxhy8wN53Ao2NfR16PSjbcRkl/I/1FZHo//yMYZWl1EDASNH+aAZz9QjL2XH6abSP5p2c06HmFn5ZdWSQNJQueAgap+kbS5/1ZsDBaC8FJazqkZcj0IqCR2Ub2DknkkuQkbcpbR/MnYjTZdQgGOJiGGFKaoBMjI5CkKe3HmmuxzCGaDxGgmvs73ispWyApsNQ79C4L3Fh25lMMR0EFedloRPJj18S1GIAFiEnDnAT2st0LkMW4VAatQVFdaKN1gbKYi0I3KEy5cEXvk2efJqRVu6pHgaHmSJSOVvcqJIlMcCp7fUODKZOpWWZQ71e+s2CsupX7q+rEkvZXrRLX9SzT0T1ifMYcx/ZVfpVGVhjQfaLOnzqv9MwaFh4y6ymPxmmC71VdKm9qM70jm5Yya2k5Vr/SM5pnEIPLps8feonxrjvn3H/gwAMO/hOg71EZXuN7D+N7OhJeM5n6W50aG0PdCgudX1EF7PunQZ8FyYmTM4/7ARk2rLx00gFWyFxr28SUmAILqo6lCk/UNcBWVIxrvv4ADewYD77yPLwlBSZ2+0b6r6Hs4DGddSP9YcrWW8cY7vjeqS751abBzq+/DPgOkmRq/lT/v5po70zZZ6xPpfELe9F/PC1mIQaiDKg9Be4CeY1jmbqya0c096FPaSYCPaOhSFPRdU226xpBSKCmSWoBm+7XArwIQV7Xs+7DmuCVFC6pX2QxSouZ6LvS0ISl4vdUVVUZ6d1yd80YxqU8CgwljcuDSiYVMYauXbuafC9butQwI5mytN5F8Z0UKkNzJEsWLzFMQxK8mI+A04QEoTYiCV/5UB4FwgJ5MQqZ+FRzmgBX+lqPYuz8Tpcpp/Ij0nNqD5XDAnsXf1tgbdU9K5z/xDgVQVjpZN1n10Z6zoq4ak326neW9O5LLrsEe+6xZwforz2d1akD9F9iPR7ZcWqttMZU2bgDWQmfsXxd1WH+DKkR2+qb8OoNt6GxphZpqnAZudO1Ua1iA2jWXeKDBw5EWcDGcCsyuS58Xb0EI/fZCw8+9CAbQvdZdr+N9NeTBmDWHryR/juQAGHtA98CFwFQ598WWV+t34aRZA/9mYudzVqrkwVqYhpGC+Ehs4Xs4EZjoOYgyV1ahBiBGIBMTHLxlWeVmIgkXgF7INAOxdrSwjeZbGTCELgpHcOEdEjz4PH/2rsKACuqtv3cvne76G4FRBSkVGzUDwUVuwsbu1uxW6xPFDBQBESwUBGDsGmVlm62d+/d2/d/n3fuwAIL7C746a/zLMPMnTxz5pznjfOec4w4/Ji+NTV+EjUJOC4CwxgF1HDNkbwpQBj5ww53prVCq4oht2zH0IgmeU2uqZlTkOiwEg4X8sViYNrJUQwBZhr4vtTk2c+FQoxCg7+ZufTf81lGdJCRP0amb83fMnk3vjfzN7nbONf8OEmYz8nMSNffdJPRWjHcgEHcd/99OOywwyRvauZWT5L+e/JOZyV37RTJ5G2LcNjfBTbHF5LBuabUqynYkPPHwiUYcPx/sHL9esQ5H6q8v+G1E+lrC0MMTPlN/54QO309MbsUoAguufQiPPf006r9sOBZ+N+AeW2Sg4V/OiqT0Y7f2ygCLAvGmhvGWVv3cWVYKJUFiHFfVluWJ5K4ITyMbQoQrtkWoQJDrApaAhQQhpAwyNP8zWNqjYjCyFBfNqSrxSFCRa0P0fLZSY3EzajAoJxnuq80KZJIEq1RrqmVs+1AX0cUHGrwor3LH9PISCdaLDyfgsLoaxHZ0ubAtKtFIgKBAob3p+uG++g2o+Wj4aT804cY0WD02VNccB/vzfvWr1cP7OHOCDD2kKcVQ+H30MMPonu37kL6NRv+Zi+QfuAweaVPRUqm8kVrAzbQ/P77AvTre4K8kJhPbi+nahV6F8kdEXOMhUXMMyREossRBwd9EtPCXx7E1ZdfikefekILBzPJggUL/39QWWkwt7esjR+6YZIj/3ZteZBfTYvDaAdhQzW1Y1NDNteM4mFDKgUGXccUAPThM4qIwmTd2nUoKCxQgUFXFYUH3Vh0a/Fc06rh2ozDNziIaTWFR9Jfz72ypvVh7GejuWwLt3HN/QytraxMcaFAYRgshQUXCjVzXKhhw15H165d//ekH4z4+ws7j5eXs9WWdBmbPGfuXBzfty9CgTBSRKOvcMbhk5dpX7c+ikIVWO4vlQR49XtzOj9Oku33V+D6a67Ew488gmiMGWGRvgUL/yooxxpES5AoTVQmzy2Lnmcu24P3oZ5NAod28qN1YbZzGNYGxzCiq2lrJ0JtoA2IxeGnFWJMZWq6rYw12zloZfD8gJI2rReu2bhtWjfU8umi3mrlcFtSQ6GiaaP1kRy+RN5l2rSpQvpdakn6USF9V+1IPxoNnSVS8l36tmoLhhDNnDEDx/U9TswuMZdsHNclgIsOOhQ3nnYu1hcX4qZhz2PWxo1wMRpATAtGQvjFVBt07dV45KGH5Xwj/teCBQsWqoJJnArhD+HNHUAyNdfGYjiZefLWdZVUaNxf/imJk7CFrEneBrlz2xg40bQ0VBCIQstwXwoSCgTuC4eNdg+O/kp3FLfZ74GhnRQwXHjPF198Aa1at1ShVBOQ9IOhwCifN7V2DbnyghdJ5gyvadhQZZD0p3/3Hfr3O1E/i81lQ6aYTe/ccA96dthftftH33sbj384Fq40H1x0kZH0JaMuGXgpnnrqSclQavrG/SxYsGDhf4okO24rECg0zLWxbQgVunTM83btqqIUMUYnSLqS6K5SSyGCjEyjo1dNPRxJ0n9TSP/C5K6dYnep2wPYEBTpxVh9OxxiXNlRlohh6pyZ2FRShCVrVmH2kj8Qc3jgjEtmJRyI2hyaIIZ0skWb97BgwYKFvwSkIFlIwFsXumdMd43RvkCypmuHLhljqZAlkFxXtXBIawbIcEA6RhB5kZmVjrw6uRo6WlPCN8C02YxecLvBn0j6UP9XWLT3uN0FR9yDmD0NL3/9JS56+lGcP+QJfLt0vraex2xOEQrs7SfnCs+zccPiewsWLPz/xa4JbIsQodso6TKiIKgV3ys4eJ3dGN1vN/hTSb+ovBTlkQAqwn5UhAKIh6IoFMn41R+L8eu6DYg4GLfDeH2VU/Kf0ctRO1VYrG/BggULuwW9SuxhbLcnNiV37RJVkr5tN914qwOSeH2PFye0aY8+TVqiR6NGaF8/D+1yctEuuw6a+jKQ7XAhXVR7B4dHTYRgj0rqYzbYxcSxKN+CBQsWqgPtZ5CIxezGVHe7QZXcKje4Voj/efqfag32kJu3EMGf55DHEWaLNxss1AcmSyyCCHvprd6A8o3rQZr/zeXEk5Mn4rwrLsUTjz8u5o4VsmnBggULuwIbku12RzhuT3Tz2D27HEufqFLTF6JtmtysPYSr7ULuqdTmvT7kpaWjcXYOWtapi3ai9Xdo0RL7ZeSiZ3Z9HNWgOY6r0wT7p2TCwwZceQmbLZ68kQULFixY2CkM1T3qtrmX69ZusDOfvjEwxB4hgQR7uMWNYUN1GFlt5ZYlHEKEPeDKyxEMB2SJIlhegWLR+MPxiE5wYEwlZDl5LFiwYKGaMMZx3g12IH3R8oVp45mqqu8R5DbRmGrtVYK7GaVDiHZvk+cF49qsq+NMG3xfszQY8bI1hzYi7/H7WrBgwcLfH1Vp+s5oLJbHbst7BiFR0e6rBMk5IfcPBg1yF9LnBCshh03H5+F401s7OlQHnPia41i4wOEfuHCYVA52xNl4GALK8TCqAo953d7kNZyNx6WdI7ifI/SZ42pYsGDBwj8BVZG+Ix6L5eyVBlRq+lWBJBoT0g+zq7Fsx+Owpacinpup+rbX4zP2V1P7djrdWLJ4CQY/+CAmTZqE6dOnY9rUaVgwfyFWrTLmWeXd2GtNh0tNghNBcBKH3377HQsXLpJ7LMWK5SuxYf1GHXPb6F4d1mRo3wEBBYAhWHyybCssVLjsTEBYgsOCBQt/A+zARImNG9NCmWm/CiE2Z4eBWkMIMPHldCTWbiArJ3cmIQQYl/1xIdeEzY74xgJ4MtIwtGgV7vn0Qzz5/HO4fOBl2nttdyDJul0ePPboY7j/gQd0Zh6mmxo6x4XncKnpaRlo0KA+2rffF+eedx7atWurHSHKy/y4/vrrVUi4RHAwN5ghHD+b15oTa3Ms7kcffQT7yvUcB3zZsmUoLSnT0fJ4DnvRcYzvnJxsnUrNlKXRGGfAN+YT5Yh/7M1nTDSxcwHAiSFo5XDco10JXk6PZzNltpxnztBkwYKFfxfIdYKAy+lpLHxYpDt3gR01/bp1HXa7M3OPCUTIUpg1+aMShKzimwsRX7cxuUPAUefkeSE+U16AM9TUBGwcJhHThUPyrV+/Pny+FO0RzKFUf/11Hj766CMh7sdw0YUXYZFo9U6HWyeFWLFiBVavXoPikmKdyzO/IB9r5ZolS5Zi0aJF2LBhgxK9jpttc2LatOk4/bQzcdZZZ2HAgAE4+eSTcOKJJ+KEE07A2Wefg9tvvwMjhg/DuHFjUZBfKALBhU0bN+GZZ57F3Llz1XW0M3BqugXz52PmzNnyyxjbY3vweloZ4WBE50ktyOdE3hVqZXB/sgBsA+4zrBPDMlG3V9KNxWNcdmqhWLBg4W8PUXTjHFK6OtihpgvZZ0Vj0TWJRCyVWm6twLvST//FVCSE4IVdjP1CyvHicsT/WIEEZ86i9ivPSIim72pQD08t+xXPfPslXhPSPP3U06ql6ZPsODPPOeecgy++mIQ777wDF198sRI4XTTGHKFhnVbtxZdewsKFC3HllVfi+eefl2TZcd111+Ptt9/GC0OGoEmTJoZDSQiQ8wFkZWWq5p6ekW7M8C9aOJ9x9jnnqiDgTPgcJpXtExy5j4MnkTtJpg0bNsDrr7+GAw7ooiPnXXvtdbj88st0m4MtbS9Uec369Rtw9plnieApxHvvvYNOnfaXPDCGWOV9adFs2rQJH3wwXoTKBygoKFDXUnZ2Ftq0aY3+/U/CIYceKvdyJC0Kg/A5qt+6teslrTEle15D1xajpDibEAUlrZGEHOdE3eZ1nIKOydSGbn5PPaJlZLdWBYUI84RlQb/xbs63YMFC7UAOjEajm7yelLZS73bL/Dsj/dVC+mm1J325rZBH4vMpSBRKGpT0GZ+TQGyxEH6x7HNRI5V9JJniMtjq5uH+n7/FmwvmYsSbb6LfCSdWi/RJloVCkqeKkPj551/w1FNP4eqrr5YnCRFveT1jPXToq0q+zZs3x/jxH2DffdvjmkFXY+Tb72Ly5Eno2vUgOct8Z85yE9/iNqHLiGS5cOFinHhCP7VGnnzycREKGUKmUYNIJfONOX9jSEvPkOc01f1XX3WNPPs13HfvPbjv/gcQjuw4FRo1cLYt0GLYJBr86NHviQXRT/IgoORJgfPjDz/innvuwfff/6BDuVIg8ZmcBIJT1nFO0Ysvvgg33HgD0uUY85sTaN91192YJMKKhE+CTxUryOVx61yl9erVFeOujlhHDdC37/Fo2aoVWV7dSxx73OFyqOuL09AZ77fVMuD9I9GwkPpWQucxMTN1ACoe43VMO2/Kwal0xiELFizsNbBex6KR353Oku52ewN/cvdOsaMvYC8hERNKUDJIEq9D1kIiwk7yVJOMDdAtExViDZQHVAPlJMTVBclHx6cOBJRwqZ2SYKjhczS7kBCsSbLHHHMMmrdojrVr12LeXHZcS4ATJvAaWgP8bYySJ9eJwCHxkajMtg0KEWMShgAyMzPQs9fBOFQ068MOOwI9ex6Mbt166AQI3bp1F4HSTgmfvY/pZnLKh2kmwkbJcidaL60Gat8ul1NJ04DRZvHN19/ikksuwddff6Oz7lwjgm30e+9h7NgxGD5iuAi6q/Sahx56WCyXkSIMhaglL9etW4fPJ36mbiq6sn777Tf8/MsvmDZtGj7//HO8+eZbIryexk033YxXX31dSNqleXLLzbfi2GOPx8n9B+DMM87CwIEDccMNN+Kee+/Fs88+i3feeQdTp07V6evMyCh933AUn376idzvJr3uggsukvOfw+LFS/TdWUAtWLCw90Cl0G53FQD1dhIuuS3+HNKnpi/arkboEKL9Jcr8iK1Yi4SQoJK+yXskQM6fKTuC9oQQlUsbX/XQlpN2Dr4wCZuaL8k7PZ39yowIG5IQQzYpDDZv3oSPP/5Eo3U4oBsba6mRR4WkSI481yBYki793gZpUnOV3Ulwxn2/tiHwfGr4nP6RAmLrYgytyjSR3OnaYHZwYmVOwrxz2FS46BvLBaGQ4Z5hehhZdNuttypxtm7dCs8//xyefuZpHHf8cTjyqCNx5pln4umnn8EjjzyiVgxdTwTv17RJExzY5UAl2yOOOAKnnHIKTjjxBFmfjAEDTtE2iZNO6o/rrrsW55xrzL/g9wcwZ85czPv1V8yaNRtfffWVWB5jRCi8iqeefEoth8svv0KWy7Fg/iK1BJgfdKFdc/U1OP+8C/DKK/8Vy+tnjaIa/OBgtVruvPMuEULr9dzdf1kLFixUBwzoEIWqQJa/kvRlYbgmNWQheO2Zu3o94qLJG1r+FhaVyi/bwTDiQr4h2eSckpw4eKtU2A0oM0RomNrz/PkL8MWkzzFy5LuqYd537/24STTUU04ZoK4RaryHC/lRQ4+JNUKCJTkuWLAA8+bNxZy5c/C7aMOLFi3GhvUbDIIXIcAJjwnOwUkBk5KSqmTHid3ZJ8BoJGUYJ5cUERhGtA4JLiMjQ5/BsYQIarw7Qog+aEzqTG2brheC83hSs541a5a6b5588kl1ZXE6OVokpkXD9olzzz0XEyZ8gAsvukBnHeM5DgcnZIC6gh5++CG8++5IyZu3MHz4cLz++usYNmyYaPtv4plnnsGBBx6AaDwiVkwWmjVrKu/twrWDrpFzXsNjjz0q+Xc3brvtNtHib8Ag2X/LzbfoLD/8CGxQvkNIfcQbbyA9Mw13332XCtmJEz/B80OeR8uWLfHCCy/ivHPPw6yZs+EWYWzBgoW9hUSR8EoVkTM7Ygf2EULb3263/RRPxDw7c0PsFqLVJgqLNWRTWAxxavlLVkq6DJLd4jeXbZK9c3Mhin0eXP7951jiBD4Y9z46duggsiAoCayKILeCmvCKFatw+umnKVHTZ02XDDVtukvMTl4h+c3Z5/uLVnvnHbejbdt2GvVCbXXs2LFCdJmSbGOiYi7U8lNFM8/JzcFhhx0mmvAgZGfnYdSoUdoQ3KRJY/znP/9RN49LSJ8dyurUrYsG9RvI0xJChq1Qp04d9W8/8MD9ePCBwXj+hedUEyZJbw8Ki6+//grnnHOuCozRo0ejV6+D8eWXX+KCCy5AcXGxku4dd9yRDOeMixXCdzPej1lLS8dhd4nhFNE84DswgogCb+XKlSoM2+/bQa0Tut70++q/hOYVt/juZaV+jU764fvvMWbsGBx77HF6TC0XLvLHp9IKMiaDcOCJJ57Ag6LRN23aRKyOp3DCCX1lP8/ife0oKizEW2+/qa6kW2+9RdtWaBFZsGBhz0DuED4YbLc77k3u2iV20PTt9ni2SIw9twDo2tGGYN6KjX5G9ScMmiIMEuHjokJ0FaGwasZeIW4e2x3hE7yny21o2wYpxZX4s7KylJDpKkpLT8WFF54vGu5IvPTSi2jdprU2MpIY/f5ytSxatmyBhg0bbtGw6bdft369Np5++eVk0fDLdT81fWrqa9auw/PPD8F99z0gQuROEQo3iBZ7vpBdPxEGfTH6vTHaiElkZWfrS3OuTON9dfcOYKMr/ensa9CgQQN9l08++Vgjdvbdd1+cetqpzDG9nm4rWirsBxCVhY3utBI4lhFzRRtb5a9CLIWysjL9zXV5uVgqYllJMoTgGbZpdCozBIgkU27OTmll8p4UGh6P0ZmNk9RHheA5lhIX5h1dWcx/zglKS4RWx6WXXip5cKIc5xyhHFfJaB/JyMrAVVdfjUlffo4zzjjdsEQsWLCwl2BbkdzYLXYg9xhsmUI21Rq4Z5ege4fMInqlPcUHu2jZ5ij9XCU3ZUMEgxBOzO1ASMiEnZ3cQtqqeFYLop3ajeSSvG64/gaMGDFcCf6RRx5WH395eTk6deqEvn376rg+JEeSG62B/PwCDXccPmIEPvzwQ43n5/Lxxx8L4X4i2vEXcmwY6jeop8/gvdiYu3+n/fDMM0/j0Ucfxe23344bb7wBV1xxuVgcp6r1cNRRRykRE5kZGUqgnCyZpL315bcFSZRuoHr16mljLUM4Z8yYqffp2bOHaNFNVUMvKyvXKKWBlw6UZ16Byy+7XJYrcNWV1+CqK67GM089i3I5xyb5UlhUpGlmW8S1g67DyScPwKWXDMQ9d9+DN994E9//8AOWL1uujeHME/7x/FK5nkNbrF61RhuAqf1zGku6i9xO+UbqzjKGy6BIZyMyr1+/fp22nzjFwvF46AJzqcDTKB/51rQ08urkbckbCxYs7BVUW1HfQecMhAIXuByON1gpqZXWCkIWidXrkfj2xy2/44EgYkuWG0MvmOwvyYxXhOEqKsf6Rrk4Y/RwuFs0xYQPPkBeXq5qk7sDG1w3btiAfv36Y+2atUrYXQ9i6KWBa68dpI2Kbdq0wdixo9G+QwfVSEnC69dtVBcNXRLvjR4tWj7NJMPCIIEZqaTrg9q0CCQxo+6//3488MADotFejP+++qoIHKcRhijX8Vqey96yFHaM3PF6UvCOCKBLRAOma+be++5Rgtw+b3nv4cNex5VXXYXzzjsXr746FIsXL1b/Pdf0qd90041yph3ffPsNTup/kpCzX97D1NKNhUKDbqz33x+LI444Ut1DF154oZI+rYjK35U9itneQEvnrDPPxN333C37fPjll19w1llni0DcrG0BFEK0ghjaaW7Xr18Pebl5OKDLARq2+tSTT2Lw4Ie0J3PHju3Ro3tPHNOnDzp37iwCLFPTRUtBLRVNqwULFvYGDPdOYqBY868nd+0SO0oHG/I0YmVPIISp7h2SIUEidTsZwrKDlkvN1SYkSUJivLmXmr7LtQMp7gx8VDwRU4KlW8cjRBZPRDkzvByN47KBl6F169ZKnK+99rqSNwmd70ifPrXaFi1aaNw9j9EKoM+cWrfZsWur8EmIRmz4oelOIoHSTRGJhNT9QbcH+wcYEyYbHbUIkh3P5XuxpX1n77Zi5Qp5XgT77LOvatTpSULm+ctF244KcfJdW7VqqVbLfvvtJ9tsO6ir5E3XFAnfeDe+v1gPwaC6a3j82GP74LjjjkPv3r3RvXs3tG3bRoUr843Cw0xvSUmxurdoOVE7Z9TQxE8nYvjwEdqredCga3HOOefhlAGnYt7cX9XSosXB9hK6v6ZOnY5nnn0WF110kQqct956WzvK0XVnEb4FC38tdmB3RyJBn361SXenEILaQvDUfP1ClsHwDk9UrTotBSE5n7Nq0bVDLby6z+d59G2TnHmthnvKpXwHknfH/Toq+TBkkT1ZF8xfoFE3hDmjfYP69YUo2XhrjtJpuC54DRtHeS8TjNwhUoRgOWyCmUymo/JiwLiOhE9N1+1J9kzeDvT9FxYWCFlO08bf3oceKveIo75o1XRL8fnfTf8OS5f+AbvNjgYNG2Doa//FxIkf48MPx+O9997FG2+MwIMP3q+aNkNSc3Ky9N7s90CBuk+7dnj7rbcw8p2Rcv4ojBkzBuPGjcOECRPw2WcTcevtt22JtyfhBwJ+EQh5ePPNNyTf3sfLr7wkmvyDGn8/cOClGubJcE/2PGbET3pGGl58YQiefuYpESqH6nuwjwAjeK6//gbtY/DLz79ovlqwYOGvww6kL+SXuWUgrz0BtWOSH107RSUaspmoYBhhFZpeSLRrIV9OqWgMYFb9cD4SIrXz0tISJS02ApuUS/KlBn7ppZfg4IMPxvp16/HGiDfECggJHdtRVFSomvUXk77EvffcgycefxIvvfSydjxiJM3q1atFU6b/X/IjmWw+iz/S09JVUKiE2Q0Y6UMtd+nSZXp95fejVs4G1R++/wE//zwDPXp0R6fOnTTdPI+aOTV4jgP08OCHRDgUweVwIy01TQi3Mdq0aYdevQ7B8cf/Ry2WsrJSZOdko1GjJnp/dvSi0MnKzkJmVgbSRMDm5uWI4KiPZs2baWc1po/nmcKKgo2WSlpaqlgTnXDMMX1w2eWXa5w9B54bMmSIhnq+/PLLaNqs6ZYJcjhcxVVXXamRR2PGvIcbb7pBhNZ+euyTTz7FVVdejV/n/SrPMoSuBQsW9g4MXqoeqiJ9I9RkjyDkwQ5XoiUnCgthW74KKCqAo7gYzjgbXm06xQufQh8vOzCxRy67Jnm9Rqeo6oIaNMfIOeqoI3G8ECRDLKnBm+DxnJwc3HPvPUp8n0/6AiWSDj6dmigjWtg79eGHH9HB0q699npcfPEl6NfvJBxx2JH4j5DpeLEQ3E7DnRMOGQ2WmfJM3mOrVl81GD65f+fOQsw9MXLkO3jm2WcQrAgmrQmf3MGGTz/9FHfdfbdaFYxjZzsAnxWNhYVwj8Ihhxwi7xHHRx9/jAsuOF8E0mT88ccyrFy5AmvWrNE+BmPGjNbOWWVlfnTv3l0EQiN5OiN96MqyqQUgElh/M82G9UE3FIdLoGvKbFg1rCbmG90+vDYWD8u+oKaH38vhtMMj34mykPch+M04iB2zg0KnZ89eePihh0QAvKdtEXXr1sWcuXPxwosvIhqJ6n0tWLCwdxCPs9dr9bBDzZPKPlK0z3P2KIaa2v2vCxGbNAVYvxl+SY6/pBhR0cbT6jeEz+eBUxiDTaUx2eeIJvBDpALnjxuJo888BSNEiyRx745QTVDD93MIB9GafSm+LURkgsYFtfXPP/tcfxx77LEadcIRNT8YN16Jk2Pul/vLwbBKXs+F0pNRNCRaRuMweuUSsRroo2bHJrosqpNPdBMx9PPqqwfpgG9HH3009tlnHzmSwJIlS/DNN9+q2+bW227GzTffImk0SJlg2wGFEiNuOHwE/ez02zMklVYRiZn+e/Z0LS4u0kHj3nlnpJBuT7l7HFO+mYL+J52EPn36aIipUzR6RtTQh0+iZtq0I5n88X3ZEe2NN97QaKDeh/XWzl50ZZl5QrfT9t+FFg8jdug6Y/8HWg6hCK0p9nD2alvNWWefrcKtffv2+PCjCdp4TuFiwYKF2oNKnHBCIpZInOlxesYkd+8Sfw7pC5GEvvgGiQ+/REi01td/nIp5q9eI5i8SSTTOVLcLdUTLHbBPZxyQmo5QeQkmB4tw+Scf4JSLL8B/X3pJ3RvVJX2CvmuqmWZD7fZQAmIsv0bVmHHqQnyinRKMKzeJbas2TD+8aLTym42oDiHmt95+Gx99+DHuuedOHHhgF2032B2YHJLfvHnzdHTP8eMnaAMySbd582Y4/LDDcMqAU3D44Ycr4VOrN2Gmm4KBvVw5PIIpEMz0Uisnkbdp2wY33HADLrjwfG3wpXXC0NWBAy/ThlzG/nOdlZmlfRcYzlq/Xn25rjXatWuHDh07IMWXhrfffkuvOfLIIzB06FDEJT0UCrliRaWlGcNcGJDny3MKC0tw5RVX4DMRqrRo2Lu3Y8eOyXOAjZs2aVipSfoc7K5FyxZC+lasvgULewK6h4X4QqKQ9vP50iYZe3eNvU/6vKPDidCYT+GY9TtCPjdmLpiPiCSuXLTE9xfMQLO0TFSU+3FYi3bo27g17IVFGFe6EVdP/gSX3XAdnnjsMSUEEs3/AluFBClWV1tA8jeFjykM2A5A90bl0SWrAzYSB0Tr5TAE7HDFhlIOY8AwSI7NQwFSlaAzhIYHa9auwYcTPsKUKVM0hl+jnXxeNGnaFAd17YojxRrptN9+6obh/AQkfQ7Kduddd6s1wAbdcNJfzzBTU3hQ+HC0zbfeelOI/mgdEpo9ZmlNUFBExQJgzH4zPuegg9CwUQMd/rlObh7OPOsMFImVdOqAUzFjxgzJFx9ayzv17XuCtjGsWLEcM2fNxOxZc3Qo6AGnnILXXh+q/SUorCxYsFB7UHEVhigOxyPHpbpTfzL27hqV6M2AVMS3hfTPrT3pyy1liX35A6K/zAKEEFJEm3YK4ZXnpOGNyR+hb6uOaJCRB38wAEdpOXyRGEZsXIGbv/kMdw9+ALffdnu13CZ/BUj8lK6GNl5zocRr2UBrNJaLVs8erkJ+VZH99qArxm5zamQNY/RDoaB+9IyMdKSmccYubKs98zsIwdN9xWEQiktKsHlzvpBvPkpLSlUQcHiH9Rs2aMz97bffpuGtdF3dfscdImjc6j4yh3BmI3J5Wam6iPgODPsc+uqryKtTB99Nn45BIijo4uFx5hPTy0Zhuo34m9bESy+/hEMO7iUCjuncofhZsGChBtD2z4RtQ0VF6dHp6bm/J3fvEtvUOiEem2h/7wsxnbJnpC+kOP4LhKb8iLhsb5aKH2YsfYM8TJ4yGUc2bYt96jdDghW/IiDk4MYzv/2CR3+agiGvvISLL7z4b0v6fwdQcHAxLRQNPaXWXoXcMMnXsGHMhSfSgjGuDYnlwjBPu8Omv9njd9HCxXodCZ99GPi8/Px8rF23TgVUo4aNdAC47NwsvbfhvpqLhx58SHv5sn2ElgTv0bhxY7EgjsRZZ5+JbmIp7MyisWDBQs3A+pWI25aHw+HDUlJSVid37xIGaySRSCz3xuNNP5MKfvgekb5Y7dFh7wLzl2JNNIxhP0/HhmAFoqleFJWUIdNpR5bTjQEHdEPvDp0QFe3zrimfYvjiBXj33XdxQt8TLNL/E6ECYMuXl1+yTRI2iZgEzzYC3ad/xulsbJb/eYqAPWzZz2Gri4YFsKy0TBun2Tua4+74PD60adsWrcSCcIsFwE5vFixY2DtgFKAoVz/b7Y6DRcGrVgTPlqpPJBKFmfF4xhd2u617rSunEAZCUYRffRvxpSsR9jhRUhFSv3C8cR0EispRsnE9SsvL0LZNW7Rt2RrBFatw5ZcfYOL6dfhowngccsihfxrpk7jU/aBBoyYMzdf0c1u+5m1hkL78rxtmkTFFwbYwGscZcmsKB81ZbTxn3prWiQULFvYcSdL/3uFwHpzctVtsrZkCv9/tkwqaauh2tQc1xFgkBrfNhaWb8pEvpN+yWUvs06Ej9mvSFEc03wd9Ox6EFuk5iISCqIglUBGM6exSnLPVIJS9BxKN0dPWpz1/Fy1agm8++xwfvfEOvpo8GdN//BFz5v2G1atFOw2GNCMZMUON14JJ7fL/NoRdNXlTYFJhoNDmVI9ca6O8lAmL8C1Y+FNQo4q1zckVFRUtnE7713aHvXlNenhtAxKlP4TIkNfhLSzBczN/wo9rVuKA1q3gy8mCJxBCFlwoLypAt06d0LFVO2xatgLnT3gHyzx2fD5xItq2ay1Esecx3IY/2633mjtvDmZ89x3m/vQ9ClesgbsggERENPt0L8JCSIx2iaV64aybgwMO6qZz1bZv30HHAmLHpD0VhBYsWLCwt5HU9H8QTb9XctdusQ3pB4PB9rDFpzidjjyG9dUKQvqJsiAiz74Md1kAI+bMQkF5AJ332w/BVBeiwSDKN2zA74t+w8kDTsOh9VpjxfwFOGnC27A1bYhPP/pQhzGutdBJgpp9OB7Dj6LFf/nOaPwxdSraZWSiW2YdNPClI8XhgU2IPup2IVhYiEAoig2REH71F2LK2uVY50xg327dccnAS3DCf06QOxrz7lqwYMHC3wV7TPrhsL9rLI7vHA6Hm/7XWsHhQKKkHMGnXwVKy1AejcPnTkFWu+ZwNMgVoeBEbMVqbC7KhzPFi4yyKOavXYdT3x+JZj32x7gxY7TjUG396tTuGUmyeMkivPfyf7Hqi2/xn7xm6FanHlI9LjjoVw6GwP7AbGeICfEbc+Z6tFNZVITFxtJyzCzNx6frluLHkvU4+rTTcN3V1+g4N5xk3WzwtGDBgoW/Egbpx4T0XdUm/e2c1javy+ly1Zrwk0iIhm0TRd2dcCFki2PK0l9RgjgKioox6ouJ+GDuDHgidvjWFSK0fiNKQgEEYiHtrMShkWtLqvTBk/AnffkFBl9yObI++wkPt+yCvtl1ker3w7Z2M6LrCxDeXIKwWCF8z7jXjXBmKiq4lrRWbNqATNH8+2fUxbMHH4tHuhyBeaPH45yzz9DpBhm7bvmmLViw8HdBJBquEWFvQ/pOp9clEmPPGI1Xc0AtjprpsOGVX37AnGgACa8Hz787GnOW/4Glmzdi6FefoUxI1y2WQHE4CD9iOpSwx81Bu2pO+ozKsTuceHvkSIy88T6c583FJV26ISUrBQGvHfFwBFFJnE3SZRMBpHO75mbBmZUOp6QjweOlftjLRZMXoVUimj42rMVx2fXx1CH/Qc6K9bjk4gvx4UcfqWCxeN+CBQt/B8QTiRo1gO798BRhQ5sQaEJkT1D+Ky4vxQHdemBjoBzL163CjWdfgAtOPxeLK8qwubxMXSql/nIxD2I6EiMH76op6VPztrucGP3Wm5j22LO4vnUnHN64OSJuG2KixdvLQmp5xOwJBJ12hN0OIEU0dlo0xWWIFZQgERCxw5BNnxucwAQxTh9uQ0VhPtpHo3ik9wnYx5mCW266GT/++IMQP6OMLFiwYOGvhXDm+uRmtfCnkH5CNP1ENIYMpwtHdNgPn3w2AS+MeRftW7ZBpseL77+bgkZpmcjLykWUrpVYCHYh+ozMjORNqg9q3C6XB19/+hm+f+oVXNuwHTpmpMIfF8pOT9MInYiQfDzLB7ednnwH3HEHnPK82OZCxIrLRcuPibiMwSGkn+AQCU4HvDpJigtxhwsRrwPtsnPxeJ+TkRsO487778PGTRu1M9LeDi+1YMGChepDlOyEvTD5o1rY+6QviUhouGVMlPcgjm3UAke0bo/2TZvj7OP7IiQaf06KD5eefR7y9mmOqM+J4qAICYcHGekcwbFmIOEvXLAAHz3yFE731kUzVwrKGGUTE2mwoQCJohK4RLDY0nyIu+3wCk87s1LhSc2Az5MCd3YmnGkp6tJJuF3wNmkANG2gl9ODY8vOlgu8iJX70UEExv0HHYEV3/2MBx56CKFgWC0TCxYsWPirYLMlNic3q4XtSX+veKrjoQgi7IWZiIHDgJ3d4wgMOv0sNKuTjUyfFwfufyDWblqHQDQCROMoDATgcnt00C+iuu4d9v70ByrwxnNDsG95DAc2bIhwJADbphIl/EhJCWyc07bUD0dBGXyiuafmZqM004e5gRJMSZTjZ0cI61xxuOrVQ2qHNrA3ykVCiDwq5yZEIKkyT5cVO5BtLkYvRyYuadcJ4958A19+9hlcTo+RGAsWLFj4K2C3c1aoamM70o8bc+ztEWywV4ThjsVgd7ixuLgMo6Z8i/FTJuPLufMwb8UafDZ3NiZMn4Z4MCZkakd+0A9vihu5OTnJO1RH9iR0LPwZU6ei4uc56LNPR9iFzO1yHzsbZv0BxEvLEeJSUApfzIUiXwqGrV+F8yaNxzW/TsdzKxfh0Tk/4JofJ+HxZfOwSu5p59jx4SBcaalwesQ6EKESCwYRDgURF/J3ioA4fd8OaC3a//gPxulIl1bPXQsWLPxVcNptS5Ob1cI2bCVcacymvYdIJMfNof88EgtjbagEv61egR8XLsKnv/yAT4TwExzVUUiUY7Jw1iu324uUVE7pJ6RbDc7n+O6lJcWYOvxNHJXXAA1T02k0IEFXTV4aYmkexN1OOKOALy0Tc+TWN/wyCQ/MnY5Gxx2FB15/Dc+NGYWHR47ESffdjSmxCtw85k0sCYrVkUk3k6QjFEPUH4IzEIJdLJFEigcVthgaeVJwQot9MVuE18rVK9XisDz7FixY+CtgszmXJTerhe01fU78uocQxg5xrBUbEtEo2tapgxv6n4q7BpyN2045GbedcTZO6tET3kQMcSH8SHExKirK4PG5dUIQDnegg3vtBk6HC4sXL8b8RQvRJLcuPE6XjgzpYvQPp2PMy0RKvTpIz83D3Lgf1//wEb4KFOLeJx7Ha/99FX2PPRb7tm+H7t0OwqDLrsSb746Cv2VzPDjpYxSl+iTtEYRLSjSEk2PfM9QzUV4CWzQh6U7giCatYC+pwKJFi0V4Oaplm1iwYMHC3kYikaiRq2Gbk222RHZycw8gtB2OwS7psNsSGiUTDYZRLgIgJKZEXJ7Ytn4D7Nu4EWxFpeAsVAF7XDR9l07YwTlYVXDsBiTiX2bOwJdLFuH2bz/FM7Onay/aqAiDVLsHHpdT5+JdlOLCg7O/xx82O4YMGYIrBg6Ey+VIDgjGgcGMQcFaNWuORx95FL8WFWHSjJlwCpFzAndXegrCqvWH4Jb3sskLJGJxNM7OQQtXOvILCpIpsmDBgoW/P7Yh/UgsnkfS3jPYYBOSV/J2OLExGMQLEyfg3qEvYfCw1/DMiDcRd7nR/5DDYduwAXGnG367aOgerw5uVt0Q/Vgsgk77dcJlN9wI2wEd8Mzyubjky/G4+/tpGLt6Bf6oCKHQ7cMbC2ZgevF6XHvjjTjrjLMQFY192yEeDAHD4RW6HtAZXQ8/BB8tnIdSuoYa5CKa5pX3EBEjlkvU7kbM6RDBFUMKYvDFwhq6yTyrXi9da6RJCxYs/LXYhvSFqHP2nPSFRiMhJIQYYy4XRs+bIQRcgUO79ESXDvvDmZKGdz76AKt/Xwh3MKYRPLFQTDRzt2jgTpoqybvsGiTvnr164OGHHsSod0dh+LujceLVV2JZizw8tPQXXPr1eFw9eRzemz8Thxx5OK6+8nJ5M7E02CGrCvC5NrEGOu3fGcsrilCYiADBCOLFZUBcrBXR+qOSW/ZQGLaoaPwOO2KOhLZH7CrJvK8OD+E2hnZ2yHty6ki2YfA3B4azyb33yiieeou9cB8LFiz8Y7Gtewe23D0nH7lDxHCD2GW7IhREk7xcnHBIb5x2ZG9ce8G5yMnNxNyF82FzOhEOViAUqdABz3Tqr+qq+gKOxBkVoZGZmY7j+/TBYw89hHdHvYth741C35uuQ7DzPqh/wP647dZbkZ2VLefufmKZBvXqIWxLIFxWDhT7NaTUIaQv/A53TAi8IohYgHMAxOU8O7JyslVY7Czd6rKS6xb8PBtj33kHrw15AUOfeRZv/Pe/+HD8OMz97VexPACvCIHagpOW6HwB8iyu3W4KUC5GOwcbmi1YsPBPhPCQ/NUE2/gaItHwArvdts8eDWvsdiH8+ljEf/4N7lQ3FhUX4emZU5GZk4ncjAw4bE4sXLIUV3XqhS5ON+ZEy3DBZxPQ8egjMGrUSHV/1IT4K4PXkuDYk5aoCFWgqLAIdevk6hALu5Nn1Lz/O+w1PHvzTRjT8wS09KUjwl68gQrY5XqGkkYkx9hsuznNhyt+/grXDHkKJ5/YT9sFKoNp4Rg9CxcvxLsvvoSSH+chT/I1XQRIDnsii7hdWV6MVfEKNO3RBX0vugQHde0mgsmYYaq6ILFzsvP1mzaqEEzI/ZlOu1gi2k4i5J8h+Z6dk2UZARYs/MNAL0IwFm6f4c1YkNy1W2xD+rF4bKlIjlZ7RPpOB6LD3kN07gLE7Ry50oal/mJ1mYREI69Yk492Qqbd6zWEs6AIU90xnPf+KJx09mkY+t+XRPBEa036W8HrhfpEA3fQDSOq9O7u6RSNOBqJ4txLLsaGTz/HyP+chRwh1FgwikhZmdxOyFRuYUvYkOr04PN4OR7941e8NnYU9uuwr072vRVC+KJtT/r8Cwwf/Ci6BoETm7ZCQw7UFgjAmZoCuwiNkMuhHdNmrV6Oz/xFOOq6qzHgzDOFuKuXBy4h9Q3rNuLa66/Fkl9/RT1fGoKc5FwsC6cjBqdo/muKy9DlmCPwwrPPixBy1kigWLBg4e8LKpZSn4NI2Pfz+XzVjtXfzqe/h2QriWCwP6Ix2EXjDMQjGP3T1xj3yzTMXbUa6zdshD/ix8agXzTakA5/UFDuRyQcRlZWllxON8QepkFhyDI2JtOls7P3opSkpkwNPxqL453Ro/HdZ1/gP+0OQJ431ZjXlz58/aMhlYDH7kRZqgfvLZ2Ftt0ORNs2bURQbSsk6b+fMm0qXr7jDpxqy8TlzTugodwrWlomwiGCiooAKoqKYSsPIM8fxTH1muHqVp3wxWPPYeyYMcYonsl77QzaG7m8Arffcze+/+gzXJzdCk92OgSPte+G+9scgEf3640+dZsjKzsLp596Onxej0X4Fiz8g2B4NRwFSvw1wDakv8cgU0WFGv0xsRps8IqWffR+nXHKQYeisKQUISHNnOwcfDBnphB/BUfvR5G/VC4T0s/gYGt07eid/hRwnByj8VQWlwcBfxCr167D55O+wOUDL8cjN92Ei/fphAv26wq7CCOU+BEPh+BIcDA2eq48gJDohHV/4LdwAJdddQW8W8JMDdBi2LBhA15+eDD6uDNxXG49REXIcSRnV3oavE0bwlUnR7R0NxKlIvxCIe3p2z4zBxe16ogJz72A3xbMh9PlTt5xR/BjM2T1qSefwuRRo3FX18NwceuO6OBwoZcvFYfWaYhyfzl+2rwa9z31OI47us8ez0RmwYKFvxfoybDZbSWxWKxGU/rtXdInaXOaRdHi6QP3COm3zmuABikZSBFiO2K/LjiuY1dke71wyHmxhA2FQdGA7R5k5+yFLgK7AImysLAAY94fixFvvYGb77gTF5xzHs465WTcevkl8P/wM548/lTcdMIpSHcCofISEVwREVNC+KLdO3xepGVn4PvSDXhl/kycPfBK9Op6kIZ6GtKOH8HoVjb23fdQb2k+Tslrimh5mZK6vU5dzPHa8PjSORgs17+/ZgXWOR1wNqkHe4oLFeEg9svORteQHR++9bZaHrzf9qB1ItIdQ4cNx/BXXsKgLt1xVsOmiJfmoyTgR9Buwy8F6/Disnk48ZabcOThR2tDuQULFv5Z4IgG8n9JlA2BNcBe1vQlEZEo4iJ4GFFSHkrg1Z+mYehP36DAnsDvS5dgwvfTkOn2oF5qupBhAmUVZbC7bOre+TPBcXpmz56L6wZdg/uuuQ7jX3oFZTPm4ESk49lDT8DL51+Kfh06wZWIIprq0YZfDsTs8oomn54OT1Ym5gaKMPjnr9D97FNx3bXXCsHL3xbTJKGuonVr12DK+PE4qm5TZEfZsOwUUk/Bt/5NeG7pXES7H4hut12H+Bl98Z69AvNcIpB8PoRKy+AsKcOReY2w4OupWL5qhUbgVHZ3UQhwgLfR4z/EI/ffj4tbdsIVbTrDIVZTLBRHSjCOOUWleGHBPPST9J11xtmGUPoTrScLFiz8VSBD2YpLSkpqp+n7/f6GwmApe+zXj3F4hTjiouUXVJTAmYjg9JNOxm3nXYSlC+dj/pKFGNClB7wup2jSCZQE/eoSycr8c0mfWLt+LdJiUdx7xAkYc+L5GH7kKbimXWccnJ4DX34hyssKEfVLejw+eOo1gCstAzbR8OMiBOaHonhoxo844JRT8PADD8GX4pVXrRwCSr+/A6tWr4KtpBitUlIRZy9eEWbrslPx3rLfce4dt+Hhxx7HqScNwEWDBuH0wXdj8rpVWFlQBE9MbAqxfpr50pEdimHtytVyv21lMn3906ZPxeA77sCAvOa4Zt+u8Iaj6kpzSB4uF+vk6bk/oNsVl+LsSy8RwudwGBbjW7DwT4VY/vObN29RO9J3+ByZQg/uPSIJavpCQg7R9mPxKBqJhnxx72PRpUVL7C8ketMxfdGvcxfk+TwICSGGK8IoCouG7E5BelrNx9KvKdZt2ABvJIau2dnokOpDdrAcsdJiBEtKECkuQWz1BmD1RthEaEXr5qiLxUm/f6Qcj8/+Fr0uvwSPPfmUCKh0HSiuKmzYtAleERA+pw0RJ+Cqm4dVYT9Qvy56HdxLSDiGYCigGvi++7ZHo949sEaO+8T64RAVbocN+zh8KF+9LnlHw8XDCZAXLF6EW264Ft3tbtza5WB44xEERMv32BwIeZx4cskctD6rPy6+aqAo94xYshpuLVj4h4MBkjUi7S2kHw/GGchtBLjvAThrFjV9J1z09GCtLY51FRVYvWkzPhZN+avfZqCkXEgu5pTjIZQJobo8NqSlc+T9P1ErFWG2aVMBXA4XnGKNhIoL5fmMiZd3DwSBsgo4AyKw7EKgIgjiy1fAzgbYGESrTxXOzkQsXKYka8TyVJ3WULncR9jbKe8TF8ES9TpQ7C9BVE6ny4tCVX3/suZfnWbNkNqqhTE6qGjrjGhqkJYp+RiCSdmcjL2wuBi333kHMjcV47YeRyBbLKigv0w+eRiJ7Ay8sHQ24gcfgJtuuQ1eN/N29x3RLFiw8P8ehlZYA2whfZfLli6aoWuP3QFCNnZhSvqyVwhpvv31F3hy6FAMGvYqJq9ciQsP74cO9RqhIhZBKBpHOBSB1+GBl77zP4n0SbLReEyIswB1fGmoZ08VoWOD00lV3IGEwwG7WB+xTC/issstVginT6SLKp6Vica5dXDbYcej6POvcM+gQdi4eTNczqqja1xeHwIuGzxC+u7sLMQCATRw+VCaX4DVa9dqxzGHPJf+egqQ5bNmIS8zA1F5PmP3HbKsjVUg4fPp16SgqAgGcdcdt2Hz9B/wQK/j0DQmgslfDoe8gyMvD++uXojF9TNx14ODkSvpZaROjUuCBQsW/hXYQvqReDQ7Ho/vPE6wOhBytTFkMxZFKNWFFt0PxBmnnYEz+vTBcU1awCeP84eFkET7TyCKqGjYZfLb7XbAt13o494GW7oZerkx7MfX65fhh4L1yBe7xp2ThfSsDMRFI+fkK5I0xJgtvhSgaUM4WjYS+8eJHBFMNx9zEtb/MgsPD35YZFtM3mNL9iWRQKNGDbFanpEfj4gEcCJaWILOrgz0dKfg2cEP4ttvvsYmERrLxJJ47+VXkLNyPRrbRPA4jY5kJbEw5pbnI6dxQ8OeSNjwwBOPYfI77+Ke7kehU0q6+uqRsCO1fg6mbVqLYWv/wG2PP462rdrIsZp1ybZgwcK/C1tYKxFNZDsEe+zTFw2enbPiKR6kpqaglWiiBzVpioGdu+KoVq3x9rTPURSqgOjUQpyi6cv5PhEArj9HyVfoO9kSGHTNtTjq3HMwq1VdfJDnxUNLf8NDM3/ArMJCuOxuOCT9HGwhEYzDKZq2w+nQhumYw4aQkHG63YFrDz0OX48biwkTP1a3S2VE5V06duiAuq1aYtLyhXwwoqEgXOV+3HDgwehTYcfo2+/Fo5dciVcvuxo5P85F/yatEC8qQyRQDqcIpflrN2CNWAIt27TVe742YgTGPPcybut1JHrm1UW8rFxdaL7UdPxaVoinZk9F37PPQcd9OxiROhYsWLCwC1Ry77jTTZ9z7SHX0pcsGrOTY9bEE4iIAAgUlyFQXoETO+6P3kKI4WCQQobWhXZa8kSFaIUYExQafxLo8jjwgAPwxJNP4L7nnsU9rw/FBc8/BdcJR+CJpfMwYv48+FPFFsnJhL1JXZERCSRKSpEoLkWsPAAUFCO6YiV6pefgmFZt8dKLL6KopEjj/01wuIfMjEycdt75GL3kdyzzlyJFrIhQplgNYtUMSM/DPZ174IYW++L69gfi6Dr1EV+xDJH16+ApLEawNITRC+eiXbfOaNSgIT77/HM8ee+9GNhuf5zaeB+dyjFSXg6b04YNIp5enDIZPU4bgFtuvw02e+XwUQsWLPwbEImFalzpt5C+0+lOq/Sz1oiHo0re9kxOwpUkcSHDODtriWbfr/1ByPKmIxSJI2QLIWALI9ObAq8IiD8bHJKBxOxy2JGdmY7DD+mNBwY/hOtfGYIv7BV4dc5PiArpO1LdOiAaffqxigBsm4tgK2WjbgwJtw1n7t8d62bOFVL+TOP/K4ON0/1OPhntjzwST34/BZs9bvjk1ThJu18ESHphGRr4w0gTQRJZsRGxdaVwBcKIJjx47be5WNE0F7fefQ9mzZ6F26+7DufkNMCVbTrCAwcS9evCVS8PIacbT8+aivp9DsO9Dz4Cj8dlDbFgwcK/EFLva9zVfs9ZfnuEQnBQW85IRYI+ctll9xhjxlN7pj/aHo3AKUIg7EsVbd+G+pnZSMnO1rFt/mxQGyZBUgBw1qyopKd3r154YMgQfFKwAZPmzYPH5kRcSNnGuXGF6NlOAYcLsbwcRNI86FC/EQ5q1ByfT/wUHNe/cs9Z3jstJQX3PTQY/vatccdn47Fow2Z4nF44ZL8jxSvCRCwbEXLumB3ujGwskevu/HkqPvOF8diQF1ERDOMmIfxevjRc16U3vOVBRES7t8uzgmKNDFk4C9ED2uPOZ56HN03y0BpiwYKFfxU0AlDDsm0lyV3Vxt4lfSE8RsE4GtWTH0kiFJK1p/u0kxMjYpTWZZ8jOxNBtwuRUASpzZrCXTfPGMLhfwojdDIcqUCX/TvjyJNPxegZP6KoqBSe4grE1xcgXix5KuQfEfLnqJUOmx1OuxNtGjTG119/jV9m/JLsObsVjOFv0bw5Hn/lBXh798C9v/6IEcsWYlpJPhYEAlhZUYGlpSX4BQG8uWERrp46EUvaN8Kzb45A8yZNceOgQcjYWIB7j+0PtwgHv3wmJ+fqFeHzyryfsKJZXTzw/HNIZ3+BmvXAtmDBwj8EGkySiBclf1Ybe5f0yej0cTtdSuxb9rndsIlGqtuy2JwODU/0i5YdFY0/tXFDOLyerdfsAYyhCpw6tHFlDXxXMB6bQLduXbDSX4oNq9fCGYmpQLIlHEh4nLCFhFwDFXKWCAp7AqkpLvhLy7Fu7VrZs2M2BsMhtGzWDM+88grOfnwwVh/UDuOcITywZA5unDEdd/76E57f9Ae+q5OKgU89hvdGj8Y+bdvhjnvuQtnsuXiw+5HI2lyKiF8sDrFIEiI4Ry5ZgLkeOx54+hnUyc4RS4WTtm/Nsz8r5NWCBQt/L5DbbDZ7KGbD5uSuamMLW8lN9gJjCMmqq6HSrWiGxOIaccLD4NSAQTmn1I8QO3LJzpSMDNjsO599qjpg7DtHz3TY3Vi3bgOWLF6swxpUi/j1sTbkpGXAKT+KN2/UsFNG78T9QcQrgtouwQ5ciYJiIL8IFX7Rv10ODbOsCnwq3S4pYvmcdfbZGPzC83j0zWF45L238MCo4Xh8/GgM+XA8ho4ahYsuvAjZWTl48eUXMW/cRxjc+VDsWxZBxeYi2EMhnZz9/T9+x0f5a3HLo4+iVfMWiMYj8OqIoSlbRw51e+X9964ct2DBwt8TZFt73F57944Qbkpys/Yg023fE5SkL6SZYKihEjCFQExDD4PBEBIOm4Z2GhfXEHI/nXvW6UHRxnx89/00PPjQwzjx5AE46ZRT8dvvv+t4NbtFUt5FK0JwxsVQESsBqSJAMtLUKrG5XLAL8UKsEjboxmUpKywV0ndL2tmTeOdg4y9n1eKoo3Wzs9Bxn7bofkBXHNCxIxo3qg+f13ANjRj5Fsa88ApubncgejhTdJpJu8sOW0YqPt60Bq+uWIDL770D3bt2VY1+zep1+HbaFHz62SeYIMLjmynfYvHSpSpISf479iGwYMHCPwVJZTbqcDhKdUcNoMwghG+XpbHu2RMwgIQa/fYETkGgWjz3y1oIkL8rZD/3coIP7q8J7XuEmDmkwoL5CzDkgYdx3ikn47TTBmDEU0+haX4xGhaVY+iQISgpLQFHv9wVzCevy98kOZJAZstmsNXP1U5ZPKqdxiST4/EE4vJ+QX8FCkrKkOJJQW5ujpzDF981aMVEVQCEVQiEwiFtTGb0z8QvJuKV+x/GBU3b4qgmzRBIRBGTP296KiYVbMALS+cJ4d+F/v/pi6VC7P995hk8f/2NmHj7/Zj1+BDMemkYxt33CAafdwnuuPoqTJs2FXb2MrZbc+NasPBPRJL0/W63m3EgNYKpDjqF2lKT23sAIT/TjbMFQuuM/9dEGlMOkgCZ6LhTFlsMTiVXPXO34HWc/3XuvN9x1713o3//E/DM048htGItzqjTGkOP6oc3jzkJzx11IlZ/Mx23334HSsr8IiTY43fHJ1Br9ohQKC0vw3vjxqFJag7qZOUgJslltJGmStaJcFQ1fGr6pZLmVeWlaNSgERo2bCjCoHYN0HTJzJw9Cw/dcjv6ZdTDOa33VfdXyJeCFLFepqxZjad+/QFn3nITLjj3fHw16XMMffRR5M5cgEH1W+OGfQ/Ele064bqDeuKWfTrh+uxGaPbHejw66Ho888QT8ilEqHCoCQsWLPwTERM+DCS3qw1T03eJ9p1eHY11lyBHagTONqwPm8thSiYFO2bZnC7ESfaiRXvc8vjksd2Bk4iUFJbipltuwZiXX8SpWXlK8m8efxoeOOgwHFWnIRyxCFq7PHjyiBOxauKXuPqKK3SGLK9o5uxMxbSYi4tx9jYH3nr7bcz/7iec2akn0koCiAbDSvbCmios6J7i4GacbHxtIoIl5UXo2asn8vLqqAunpmBv3tVr1uD+G2/E4UjBpft3hYMNsyIz0xxeLAwGcM+c73H4JRdg0KBB+HT8ePzKd2nYGn08mcgtq4BP0uguLYdzyXJkbyzAvmkZGLRfNzx0SB/MHTESTz30kEYdMc8sWLDwz4Nw07ZkWw0oG5SWlnriiGdVpQlXG+aj6cqpnAwh1kSgQuQJXSSaSNhEM7al+RCIhBGPxeETgq5uyqlVc5atrgd0xn7p9XFDt+PQo25D1BOxYYsFERSSiwgZlhUVop3NhReP7A/bjLk49/RTMXbc+9qOYLc74eRom7L4AwG8PPx1PDL4AZzWrAV65+Qhvjkfifxi2CR9bHPgcNGJWEIsDBEADerg+8IN8IsgO+7443RAtHgN843zB5QLWd924y3IXL0Z1xzQDSkiN+J2D1zyuI0VZXhk3nfocGpf3HvnvZjx/feY+8lEnJlZH/Xm/4Hoxk2SpwE5V4RWMAJ3VKwfEWgRTsZSVoROkp7BR/fD76M/wqi339GJV7b9KBYsWPi3Qknf6XS649FoNnvN7hFIfpVj7Un4ISH2tRuN6Bf5rYgLQYv2GeSwwLLN2PfqgkKD2nr/U07GH7Ewfly5AlFbAiFEwBaCiD0OWyCo9wwE/agrz3ikxxHoXB7DQ1cMwpn9TsY1N96Am++5GzfeegvOPeds3H/ddTg5uyGu79wbrlBIpy6MBIOIsaGZHcwk2ex/4M3KRL7HgY9/m41W7dtj//076bwBNQG1bmbTPQ/cj01TpuGW/Q5Cmgi+uOSbXSyOikQMz83+FoleB+LxRx6VN4rj/WHDcWx6HlIWL0VpYQkc/grEUlPxXeFmvLdhDcZuXIW5hZsknSKAfGkolbxuKiQ/qNNB+GT4cCxetsRy81iwYEGhbJtit7uEkTP3rCu/MCOFRmVXB0m/zI9ERYhsp6fQp88xefgXFfajGDDGr0kKhN3CpkMddD3wQHTpczRemf0diiJiOcj97XILh6SBQiBRFEBsUwn85aXILfHj7tYH4tmDj0OnAj8WvvM+vh06HD/L2v3bcjzc6RDc0eUIpEvaY/EwmBq71wW7aOR2/kpPE8vEI8Tvw5dLF+L3onxccO65yMvLq5Frh+4kavnPDxmCWaPfx4NdDkOLqB0RthXYOONYGMPm/IzlDeri0aeeRt3cOvj68y9QZ/k6tCqLIFYahEc+VTjVh1cWzsI4bxgFR/fE6p774113EO8XrUVUyN0pAqS0pBgH5dVD80gC3076Epzn14IFC/8c1FZJV9K3+Xwuh9OZukfuHUI0VnXjmCCPM26/8n2TxxNCTpFYVDVfh2fbHq27A6NoXEKejH+f4S/AhKUL4Paki0ARISP3t1eEEQ1FRPeX1wvEEKyIwl1WgoOEoG9o1AbDevXBqN59MfLQ4/DKEcfj3H32RzroXwkJYUYRz0yFs1F9OFJTkLA7kPAH4BGFfkHUjyHffon2nQ/E2WedKa8VV8ujOtD2A5cb744eg7eefBq3HnAwOqdma7u30+eFR/Lq2/Ur8Xl5Ie56+km0adkKMdH6p07+Ck1FZrpLylRw2rNS8W3BeqxuUQ+DX38N1w++F7c8/ghuGvoK1javi1mb18JFgeUQkpfvcYxYMHO+/xEBsV4s374FC/8MkE+ikUhc1jUmbWUB4S2H0+Has6kSCV5fOZJFfiZIPsamwCBl+vPZiBsWxmMcvMtd8wm7wtEwDut9ME4+9xwMnf0TFhYXwev2IhHixOwiTFw2uG1xOJieQFgbYmMlJXBFI6iTmopGNifqioXgC4cRjAR1InSmLyICiITP8XEicm0sEYFX9pe4PHhu5nRs8Dhxz133IDs7R0MuqwO6h9hf4KtJkzHk9jtxS+deOKx+U7F0YvBk+nRYh5/XrsM7KxbgpscfQ7eDDxaBGEaZvxz5Gzagfkq6dhaz2xMIx6OYXLQZRww4FXWzc9U6gOxr2bAxTrroAixEFCG7R9sawmI9NJNzKlauRv7mjUmLyoIFC/8EOJz2GkfuEFtUP7pb9ghkNvrzqe1zmxAhYE9LMcbdEVLVEEj5Z+OYO0KkIbECnLLt8bIDVc2eT+HBUMvbb7oFqfvtg/u+/gwrghF45HkenzyTI2Q65flRTjgSQcjjRcSXhqjTrcImJIQdEQKPiKCkhcB4+YQIA1uKD7biMsT9FZAHICXNi1C9TLy+aDYm/P4brhw0CMcce0yNxq53CeHPnj0LT916By5u3Bb9GzWHPRSGQwSfLVCBBfmb8fTvP+PogZfg+DNO1XtTklcEKxAToZSalibvwHSKsJO0B+w2NGpkdKugS44WRzwRRXZeHsqF7EPyWWPBmAi8hOSFC65AEBWFJdpmYMGChf//sLMdNIFNyZ81wl6199nTlg2z24BaPBsRqUkLkSVU8w6CI2qyc5ZTiNsrhFwbcMTOli1a4MlnnsaiLC9u//JjLKvww+kV7VmUcHtEpCEnR8nOhLNurs4/65Bn2kvL1dVhT0+FQ7R9Z1zS5XKIgJD0lAcRzS+CraRMON+DWE4WRvz2M4b89A1OveAC3HjddfLk6rt1GIu/atkKDBbC75Hw4Mw6zRDZnK9p5xj9a0oDeO7XH9D19JNx4fWDRPuPqECj2FQZGY4iLMRvZ+goBWRaKlpKfn32+cfG/WXbJem0i+Uy94ef0KhZY6RKnsbL/YiLcAhH5V7088u+PRbsFixY+JvAJoqts8bj7hB7j/Sp3bNRszLpk+SFYDkMA0QykcgkqUgEg4gI4TFc0u3xiKZv9MitOWgtVOCQ7j3w0tBXsLKuF4M+/0jdH9E0N5wZbsQb58BWLwcuEjyHVcjNhi1VtHnG60eEvP2M0hGNurAQMSHihFO0fkmo15eKtQ4X7vxxCh6a+TNOuvRSPPbIw0iRa6s76bhLNPlNfyzDc7fcipabS3FFqw6wbSoQ7T4MW34xSsIRvLTsV2QecygGDX4ATo9b0iD3lnyjBp8qacjMycHmqFhxWRmAED5J/8TW7bD4g08xbPgwrNmwARvz8zHx008wbdwH6JGSBeeG9YCQvq00iM2MZGrSEBl18uSelVxvFixY+H8MG2f6y0/+qBH2IunLQjIUslIBIKQaF205vnKdIQy4j4TPyJ2YaK+lZfCLMKBrh5p+bXVQatzUmo889HAMfeNNOLt2wvXTJuKFDcuxqWEjuPLqwJvCsex9cNTPgy07DchOBzJSEKOFlC4asC+hkT9ulw+eRo3hb9wAH5ZtwrmfjsKYZYtx47334OknnkBOXrZq3XyT3YGNtv61m/C8aPiB3xfihg4HwFtSjLjLDi9DK8UCGL5pKfK7tsUdTz6JzOwsyT4xTTSfDLdNRloa9u12IH7ZvA5hBvA7OLNwAm1ycuV+PTH3haG4/4KLcP9VV2HaqNE4rVEbNF29EWFO/CLvySkrp69bgcb7ddQB3WrTicyCBQt/U9jsNR5WmVDSj8WizaiB7xnkek42Qp+E3W5MM7h8jcbp8zdhEDvDNO2IyumBSEQ0ap8s9PnXjvbVcpBLqfF32X9/vPXGCJx18w0Ys3k9zn9/JJ6d+T0WuSRpou07hAjdDevAlSYCwOOA2+eGOzsT7nQh3Hp5WJ6ZinFrV+Lqzyfg5m8mIqdzB7zz3nu489ZbRXB4jKGMk6S8K9B1RNn39tD/YvPM2bhRCDqjoAgJtxPedB8qcjPw33WL8UuuG/c/8Tga168vwiSUvNoE8yOBI//zH6xLcWKFCAy33aVhruzQ1lmExJ2de+CKnMYYmFoXN9ZtgX1WFaBszQZEU1Lgy8vC0rAfP1aU4qhjj4WTE7fUMo8tWLDw94Nw3+rkZo2gDBZNRE9zwDGGA4HVGvQ5r1yLxPRfEC8qFQ1ftkUr3kr4cRFMov2XBmAXgZCPGC6a9gX8LUWrHvcBGjSsv1dmgOLgavFYAvPm/YqRb4/EhxM+gKs8gLZZWRrJ0iwjB9lxB1yi2sddDvjlmtJgEItEm565cS2K7Qm0a7kvzr/gfPQ77WRk5eaCE5UYrpFqCEY5xSMWw4QPP8CEh5/AVQ33RQs4jJ7CGelC3DZ8vHwhxlVsxsMiFLp36aYCKykRt4FhMLkx4uWXsHz4aFzftTd88YgIacMiYFgmO6LFNhRqj2EO0mYTcndnZ6NCiP/+Gd8gq38f3PPgg2IKGtaDBQsW/v+DbYWCY0QJnaw7agCD9KOhS4VcXttj0hfNPj7xK0PDD7MVtXK0iBCO3akuH3tJOdYnYrhgyidwdmyL8e+PRW6ekOteIH2C2rjb5VGSW7h4MX4VATB75kzMEa17/ZrVKJc0cIx/twgIp9eF7NwcZOXloUW71jipXz9079oNqekZiAnBVjcs0wTdOjO+/xEXXXoJHIWl2D81A3Z517jDi43BcviDfmyWvHjktVdx6skDNFJnVxq4QwRlIBjCQzfcjKw5i3DxgV2RLV8tyEle/HLtpmIkAn64PG54MjN0GOiCYBjPzp+FJe0a4JU3hqNBvbp7LW8tWLDw1yNJ+scK103SHTWAkn44HLxVyOpxui9qDbcb8Z/nITJqgjHS5jaEb7gqQF92UTEc5RVYJdrqOd9+hLweXTB21CikixYci9WMYHcHaspOIWH2quVwCcW0MAryUVhYKEQahFMINT0jDfWFFNNT05HCOWwl3ZFoJKnZ1xwc7uDnn37GN99+q72Ew/JOHEWU5B0MBFBWVoa83DwMFKGQLRp5dYQKO6Jtzi/EC/fdh4rvf0afJi3QIasecoOSRhGuEQ7L4LQhkJWNBeX5GDb3R8Q7d8Dg555D29atdBhnCxYs/HOwx6RfEfI/6XX7bt4z0vci+uVUxMZNZBxhcmcSHBaBvM+OU0Je7K61XEj/rK8moMWRh+K9d96RS1x/qvuB2j9nuSL5ikQydioSiIsmHhOS10bmveD3djg4oBvfUrO3SnAoiZq8L91W0VgC40VATnxrJFz5RWgHN3Lh0rj89bEQlkVLUZbixlFnno6zL7pEhAunVLQI34KFfxr2mPT9wbJhKZ6Ui/eIIEj6n32N2IeShsqkT3VbSD/OMXiK/MKxMbiEeJf7XDjz0/fQ9ohD8e47I0VDdvxFPmeS/M7Jubbga28RH3suRxRsIObYPUXFJVi0cD5+mzkbBWvXISjWQnr9umjVpjX269ARLTmEgwhVK1rHgoV/JvaY9EPhwDi3y3vKnmn6HkQ/+hKxT79S0lcqZRxkjLHwQvgkwZIK+R0Bx5JfkZeOM8a+hX0PPxQj33lbCM2ITbewe9AFxSUumUpip3XC9glGMrFnruW/t2Dhnw2SfiIRPdZud9WY9DW0xulwZ+ivPUIc7ngCqaLxp3i9SPP6kGJ3wlsWgM/hREpuLlLq1YE3NQ2ezHTY5TglAaf0o+vFQvVBomd/gWiUE73ESPVslxHhXWERvgUL/wrEEQoFa6UlG/GUIjj21MUh1I1pK5fhld9m4u2F8zB66e8Yt+g3fLz6D3xVko/v1qzCL/5CLHQnsFgetVY0UrvHnozotEi/VhANn1q+FX9vwcK/B1SSI9FwXKz9WrlmlG1jsegU0bh71zZkk4mgr3ngZZdh+OvDkZ2dyS7CKlHsPGaza+Otw2GDV1jeCzdidjdWlxXjhFP6Ydiw1+QeCXDIZMIksS1rOossXrNgwYIFde0KHxaHQpEj0tLS5iR3Vxumpr9HIOlHI1GditDhdsHhdCMuRB+1ORCWR5QLeReJOVIYiWBNKIRFkXL8ESxCMG4Mg1xSXIKyMj/KywII+CsQDnHQMRtcch/G23tcXvVhedzm2lxEfLg9GhvPsEaGS9olQ3QwNY71I+naueuIUsRcLFiwYOH/B5K85nc6Y7UaWtnU9L8VTf+w2mr6JNpwMIILzz8fn378CfI4zruQOacsZKROTIg1EBMil6dxYhA+1Sb7OCpnRmYOWrduo2PqO+U+brcbKb4UZGVloU6dPDmeJb99GkPPIYTtToeO1SMSDunp6bpwm8c9Hg8nBtBwSYZN2h10H7F5c1eyjXYER82ULbm/4S5JHuKxrT8U/E05st3uSqjqwM4EjwULFizUDOTIeCyxKBQqOTo1NW9Ncne1YRMSc8bisWkOu71HbaN3qFmHhPQffeJRzJk1WxtyY9EY/li6FBvXb4BTjoeFC91pqUriHMLYxsbISBjReBwR2TbDC3Wi8XgMHMmS0Tw6VjzdPvKP04ORPilkqNXz5X0iENKF9NMyRACkpevvlNQUFQLc5oBuqbL45LeXjctyLIOCIjUVvuR5qbJNQeLxiGUh93SJ9cAQUsb005Ti+7GjFcVH9WGSv4oUJt7Y4qvIf1uFSWUhY8GCBQu7hkf4SahxRllZWR9Rjms86JqQflFWLJ4+3WG3dahtnD5JsSIQxH9ffRUrViyX3w4UFxdjztx5WLt2nZA+/fUx5ObWwT7t2ssVQnS2GErKy+F1euB2OREVIZGWnoa8vDpK9CRFkr65xGLGmsdi/C1Cgb1ZuTBiJcKeqVFZItxnDJ+g14gwiSvJsqFbNH6uhbsNMjeEB8ea17YH2eZwyHQZucXy8Irl4BWrg8LD5/OqxZEqAoNrFS4iMNTCEKHiEWFBS0MXL6+X33Q/eVzasYphqrRmXA66vwxhwoVhrYYwqUqgUFAw7dsLiK37thxKnst/+mvrge1QeX9NhJgFCxb+DqBrW/j0w3HjPhhw+umn17gzji1eXt4g7vVMsTtsbRgGWBuQvMpKy/Hsc89i8cJFCFQEddiDtWvWYrUs6mIRoibJNm7WHHXr11MXSbCiAm66YURo8B4NGjZQMiVhmaTFY1URmOHX4pZdSJ1hi/xt7OOal5j34TYFRiDgR0lJifa8zcg0olRDoTAKiwpRIkKK+2lNcBRLPV/SF6gIaPsAG6ojIhQpcGiNKMUaD0kKlYRYBnwPChERHCR6IX7OF0DCpxXhTfGpIDGEg1gfSWGiAkSsDVosaqWIoEkTq4j7fGKdcCRSnwgWvZ8shnAS4SF5xm2utS1D0snGcpu2Z1SnuUbfQtJuWCD6W9+F2+Y+A+Zx5m/l/RYsWPjfwiD9+Bip92ckd9UItngw2Dbusn8lRNm4tjHeJJ7Nm/Jxx+13YPXq1UpM1GaLCguxaNESVShJxCRSklGdvFzUr98AqZx4XBiEJEuyo6YfCATU3UJfPc9nmpTUhFBNGORuU22+rJwNwKXqQqpbr56SXyjIOW8TSqbU4EOhEPx+v94jFAwp6eZyasHyMhQUFGjMO0mU7xGR7aCcH5DzOTUh02cKJT6PTh4KDL6jzkYvxw3Lw+gkRTcV021aIVG6rtTy4P6Y/DasD15jEKyxEFF515gIHqZD9qoezmdzYfq0sZoCRQQIrQ0KDr4Lt812DbqxmK90ZXlpgVDYiOXBbV08hsur8j5ex/fRZyQXU5gwn/l8rreC2zsyP9PM/NhyRLflT9+Pa+7ael3lbQsWLFQPSdIfK/Xz9OSuGsEmhHiAzZ6YJBU7jyRVG5Ag1q1dj9tuvQ2b8/Plt0EWdJP88ccfWLNmjZ7DfazoJEWSTP369dFQtHvO/ZqkBSVEargcjIxEXV5WjlTReuvUqaPkw2upnZcJ0QcCFUqUvCc5KTMrU0gXqtFTe80TYlfBUFaGnNxcIU2nztZFnz4F0qrVRhtI48aN9N5l8iw+LygavU5ZWJnoSFDJ9JMkea+QCgunki6J0Hw/4zL5zRWRvM+2tzPJ0Lg1hR3TTUuBe4NBeTcRFBRajiQBM00UahQsoVBQXVlMB/M5UOGX/AroMS5btXc+l8RtdISjNcIGbt6P34QETx+hWhDyLvydmpKqeU4rhO6tVHlf05VFYUwBrefImoKVlozOgCZCiG4xCid1j4lAoevMTD8b6vl+HAOJ+c08qhoqKjRjaEXpb32XSts8zF1b/jeEpPnO26KqnTt7tgULf2/sMekHAqWH2h3OiXKDNLMxtaYgeaxZvRa33HwLioqLVFPPyMiUJV3IK4hZs2bL8TWi5Ua18pOESN4kvRYtWqCBkD9/bwErNAdpYwOugFZDw4YNlcAZ3hkUwjOPVSZmk0g5eBrPrdwQS1Kjr52ktnnTZhQI6TPdRlrTRcOPoqIigOKSEj2f1zEdqs1XAT6Hz+bjs7OydZsN0xRIfBeSI0muMniOkb64WiZ6sTykXMi6oqJC00sfP60bCk6SKDVyWkLlIgCJdCHjoDyD34oknJOTJdZLGCWlJfpuJFwSoDyGidS0cFFhoGu2dRiCYcsiwoV5RiIkUVeIAKK1w/whQVO4sA1F13Ie06MkK+mnUGIjN/OLLjCSPfPaKxaGL9kewnznu6SmGm0hXFSY0H3FthIVIKnauG4KF+7ju9OS0W8n1xvp4XO2tolQkKn7UPOS2B2Za8bod+CfChVuJxcD3E5uWrDwN8Mek77fX3Kiw+maIJXGvrXQ1wyslMv+WI4777xDKz7DLQ1NjrxmV6Ih6f8+f7428LKCmgTIStt+33ZIS0tXojYbNnnMrMhcs6KHOUZ/8rceZwWvVMd5PRfupAZukAJJlG6gciWTclmT5DjXLZ8dFnKjW4mESzcPyY5kw/4CvBeJoTL4XN6XGjZJlI3GTodLhQPdN5qF8p8RJZShhMtr9FwhcwoGNjpTKDDfSktLUcFhnpOExjS55F3p++etaJmw7cNMBUmYrhv6+EnAfB8KiURCCFuINjOTz+QUkpEtbiSjDcEtFlUyv5ivmlAjL421sYtWQLAiqPnAa9jOwMlvsrLlm8pJ5vvQCuFsX3SXUbCX+8s1/9SNJc+ltcbvw+AAusyYRuYnr6eFxHPN78g2Er4/TT6WF5YdU/Cai1oQZtsIo7BSjIZ0Whx0baXKNzQsEv42hIcKHLFiODObITgMAULBxrUKSQopua+Z/1yMMlhVm4iRZ1omJN1GFholhO9hYNv9Np7Hn4Kt55jY/jdhfA8LFnaGZEOukL6zdqQfjARPdTkcY5XgdiiU1QMrz8qVK/HsM8/pPczKbIK/WZnoZpkxYybWrl27ZT/Py8nORsuWLbUyMvSypKhYCYLgcRJA5fvyjxWVa3YK47lclCik8pI0TVQIgZUIsVKjJUgW1ECV4IWsNCJHCJr3VY1TCGPDhg0oKCjU58k/gfFcChBqnHwOyYzar3mM55rgb5IKiccgQiN9JDzzuOFL96G8zL8lwoccwOsIEj3nEKbA5Pkke6abxEZQ82f6GaHEdBH8n+4UtiOQeHkd/5x2J7IyM5XMmA/8MhQQdBXxPCXwpJXC40wnF+ZLemoaYiLQ6tatqy43PpNtJCT7Ck4oL+kDmzaSr88VrbAsOTevjhGJpUJc/vh8f7kfmzdvVtddWJ5HAUANn/cn8dIaNC0QI9+MdYTCUr+1CE4RmkaElnFMrRBZmDZ+G36KSISN+0aQAReNnJK8Yf6aCy0QrwgFI5xXtuXbclsb12VNgZJOYZK0QPibwtynDfJGewjdWoaFZbjGqPQYAiTpRhOByfdmI7uRO7uDYUUxD83vx7UBbie3tuyz8G8DST8UCY72un1nJnfVCDap3OcJYb21J7NmkYAXLlqExx99XCsdC70WdK2AxpoVjxWZET2rVq/CqlWr9ZhBaA4cfPDBaNq0iZ7DY9QOWSmprZWVlimRscTT1ZORkaGVkORcKsfop1Z/tFQ4VnitD6z4Qg5FIkAiMWrjTr0Xz6sIVCjZqd9aKi41SFonTHOxnE/XDwmE2jZJlNo0NU1eTy3aIMWYnLNtiCvfhe/E9FDDNveZMN+XC11KjZs0UXJno7FxHjXjsBIirQK6HkgeFEbU4Pl+dJ8F/AEjP5L3NGHe28xzEhHzlu/A7crPp6VDjblMBKKheRtDMfO9KEiITMlnkiPf13SNMa1sjOZTqfnLTfXcyjDTULdeHXXz8XqSc35+ATZv2qTPMvPQJfenQOLMaZxchqTPc3lc2yUkv/ldHGJN8RuY9zfXDNOlZcJkqJUkaWR5YUQWrQu+E4UOG+4pOOi+KxVr04i4olIgVpRaacazjDYEuTdJV/70JH1b2ZQ/vpdhjRghvipQ5JlmgzojtFimtlgcIjAMC0QsE7q7ZFtDfJPnG1YYz6cQMRrZuY9lj3mvgoQLnyXfVOsUl2SatoWR9srQt0i+E99Ft3Sd3K//jONbztspeLyq51r4X4KkHwwF3vZ5U89P7qoRSPrnS0F+c09Inyb0d999jysuv0JJwCQDk/SN2He3VkJWMpIKCduoQAYRdWjfHvUb1FfXC0mPBTs3J0c1qc2bNykJsmNXVlamkgKFQll5mdwvpNqYcf+oaM5lWiyDUsFZ+Vmh1Tcu96F2zueT5FkRSWRGz9400UADIiCKkhUC6jqhlsZKR4JlGk3tmVojNV1aEASvYCXkudRa2RBMwcJ3M8Hr+JuVl6RQr349rcTFxSVKOAQFBYUUtViSCjVMatckg2Ihe7Zn0G1j5ltlmPdnGkwSMtsUuJ/Ht4F5eXK3nsOfJMCkz56C0gSvN5+x/bOrAs9Vf728A7V75i1dbHwgSVPvI7+07UPyhN+CWjTzjWXAIH3jW/Bx1JTdcg57abO88Ty6xtigzSgrvnPdunXkWeVGHlKgyPfTjnxyLFMES8BfJgLHsJwoSHhz4wkCXRnvKP9k4fONNT+PkR7DfcfyQLcgyyHLOC9lIztdYizjBM833G6GksAMpzXBckPBZtYNbQ+Rhe5LCnXmhVPKFy0QdT3Jd+T7sszQTWVYiJUsEFmMthDDgqViom6tpPCgoOT1FK46PSjLR1JYmYu2i4hyYXyRnUHfUt2YZh7pPm5zy/xdGTzGW26320BVO3f1fAsm2P8nGA4+5/Ok3JDcVSPsFdJn4aX2uUa0eMP0N3zCjEghyRqRKRXwB/xGoZdKvWD+75j81Vd6LSsFI23237+TukPoZuB9aLaTCOlCoIbNAsrKRe2NGj8rHQtKo0aNVItj9Aqjeng/unVILpkcxlkqVbkQDwuhal5CLlznqHYvxCuExOex8DM9FFrcTstIU9Ll/datW48Iz2Ea5D5MW7GQjpwqFcujZZiVmpp5aVm5vjfvxXMJkhIrLiskKys1VFMwcCHooigSDZX3q1e3rkYj0c2Un5+v+VL5XN6X72WicgWvfM7egEFaJMrdEcN2kFP5jsx7FaKSd0ybkS4jNJXRPMx7ukxShbR4TN+TF1d6FPdzIbkxL+kWUy1eyFvvyXMknbT8SKpMM0mO5zLdzHt9B3WzVA9mPm4BfybT0ax5c+0BvnzFCnm/UikPceTkZquCsWnjRl7Mf3KJ5JlaKoYCQaHE+qDWlBwn0bMcs7ywTPCZFHBUakxrTh6n+cf80rIjwoSuUl5D8F35DAp55oOWC9ngMw1LwgjPNS1n9v3QNg/mudzPyzGtvG4VKoYyZAgOHuNv0+WllopaI1LWPIaLjOlnXaHQYt3gs1l/tubddnlYJYzyoKqGljW+s5HPJna2/W8E63goErlLvtsjyV01wl4hfUI7Bqkv3SjsuuZK/zc/vPmxbPj5559w5plnqlbGyturV0+89trrWjhZmOleMfy4hiuAa0MgiFAR7Y7H6V7hmpaB38/KVCHXBpRkSPpsaCQBBESL53V0J7BMcU2Nhwmle4OaJdNsFjQWWDbuUqOilUIhVCKatqERJTUkKdxOl0Msj2ypHGko1agfI/KmpKRMBRzPY8Uw/MGyiLlPy0L92vmbNc/MysHCzorLjlgNRYixh++8ub8a55Fs5TymjXnBSsWKSO2Vz2SoJwemIykYgtCAvo/8mc/htbIz+TkqV8yqYeYH34HfhWGhcSE3uTB5xs7B69ixjd+E2+bzuc0GW7vNKCvUnkn8fBeSouwwbrAL6D00/cZvgmWDlgTLEvOL53Ah4THiiVbb7u+8C8jFjCjjcw455BD06XMsCgsLVIEZNux1HHb44ejerbseZ1+VUaPeRc8ePdUamTNnjlixDdBALNlSUUo6dz5AFIgwli5dKgv7sdjQunVrtWwpRPI3bxarNlO/J8sTXYAUALm5uUrEVAJo0fI6QwmKo169evqdKDhYHwpFWeA2yzbrEfNF9Cb9BkyjmT9UqngP43fyRZMwhLThyjKEitHgru0XomDwe6kVLUJAG9cpQChYkkKF7i2mV9tBkoJElRNZKIQpPKi10go3GtvpQjTuzWdpPZPFLP9GeTXWxsJUMr0U+ka6uct8A75TciO5T/7Xf8a765YeSB7X//7+YF2PRKKXSV6+ltxVI5D0L5AMfGNPSb8moKSaLRXh9NPO0EY9FsiePXtKRRklBTtHPoRBLPzbFtv/NrH1a/FjsmCbC0mQGjTdQyowKChCFA5BbYjk8BGMiec2BQg1U4aE6nn8LefxOLfZQ5cVkPdhI6RRVIxOYtT86Q9mheNxNjCbPXNThehVw/LREnAIWRSrtkfBwVfie1IgNGvWTBe2WSxcuBCzZs5Si8mofIZriG0PrVu3UuHBtgaa23T70JwnONYR84DnkwSozfH6IiEBalJGY6VPnx8kIetVmt1JGMKFCyswhR8jq0gs69avRSJm3Htn4BHmOwm4QvJRz5WHaIOvHpcKzF7DsqZVZLguDIFVmzrHdOp3kW+k+SR/+j0kDczfTMkvkhTPqy34PiQ+pp4uwgsuuBCNGzfBK6+8LM8Ko0mTpjjppJOV6KmBn332Ofjll1/QqdN+WLJkCT6cMAHHHnccevXspQKBQn3VqlU4qGtXvPDCELTv0BE9evQQAUHFwYH3x45Fv5P6o36d+hqK+9HHH+K3335T0qdCxP4tLCc//vijvlv7Du21DrmEDJbK86gAsV8KyzAVsczMLM1/Kjh0SZoRXmyfYZ7RZUjipwDje1IhYjsJyzHLuNEeZFfBY5wXNYSNLBRKFAi8lvfid6RQMeserf4KSQfrNMsCF+M8QyFyOo12C1oS/G1GZ1HpMfuNsIxQQKhgkbKrVopYHdxWqz3FrF+GJU2h4k66ytRFps8xhBSFCvcz4IOWEQUK02OU3F3BLD9cczHOT4oLYyu5adYfY5sCVTeNc83TawnNPzvdrvHTnU7PWGNvzWCTD3OXvPRD/zPSl5emdjB7ziyccdqZ2JQk/YMO6op33x2FvDq5SYKoKneq/jDcy7O3JyPjNwua/tLfZnsD/7hv5zCEh6kJca2RLpI2jRiStY73I4XeCMUUjUwKOAWGVhjZ9otmzNBPVlRWtsKCfL2PS7QYPZ/CQyoILRIjXzzqW2Xcfb5o+LSCaLmwQhkNz2mq0TVq1FA16E2bNmnloVbEws200B3ESsGGYq65EAX5BUr2fAYLPdNEbZCFnqa6hnRKxWZILSuB2VjO8wlqrBvWr1eyMPN5eyLlfn7LUiE+EgZBq8o4je45pz6HWj6tJN6bGnhVoADVL5R81vbQZ8sh5jm/g+HuM2YU47N4mO/JRmK+T21I36y8JBJW2LCQF7+fV4T3CSf0R5cuB2LqlClKbhSOo959V7ePOvoYtGnTRklm7tzZ+Oarr3Fi//5o3769fgc2xlP7v/TSgZg5Q4TD/p0xevQorFu3ToRJU33n/nL+Z59NxMYNIsQlLRyJdsmSxdoQTquigwiKV1/9L7JFqJ1z7jnapnbOOedi8uTJ+PSTjzFo0LVYsGChCoR6IiQoUL6bPl2/96GH9tb1t99+g2lTp6KL1L1DD+mt5fCrr77S57Rt0xb7d+4sVmspZsz4Wcsx3YfqpqNLR9JEhYMKQUmJWOtiAbKnOgUSvznb11jGqNTxmzBf1E2rSgNz1/iuvB8VJn47rUuyzfflmgoT22so0FkHWSZYJ7mYDe3GN6JLq5JAIbGzTsj1tFC5kPipxJgCg/uohFGQ0NJQl5UIFx43r2H51HYU4Su1SlhPdDh3U4BwKBRjOHc+l8KRZU6FTVJgGceSDfCoXNYZulzzsc74jlJ/ovLcXnLPX5K7awRbLBZ52m533vi/In1+KK/bh1+ksJ/U/2TReguVIHr16oUPPvgAuXnZ+sH/XGxPAFURS1JYyH80Hg3yMRY9W38bq+Qe/kr+q/S7EljoeR9qRqwYJEia33xfDZkUUmFB0JDEZAVghWH+GAIl2V4ii2rqus3G6WTbiSwUOCRBMwST6aN7h/H+RmWhvi8pkwNssM0U4cBGPloNPJlpNAqwS9sUGEpJ64VtGhRarGQ8bpj9W81uzR/5R9eaVlJ5CL81hSwrIC0ZusLSRDMrEsHCNPIa3k+SJNtGHhuVOK7aph6j77sSjONGewAFJC0x5g9dfrRGNB08T25KsmZDcVXgPYxTjfO3B4/zELVk5tFGIVvmLfc1adJEheA+++yj5PzTTz+iWdPm+K+QMF1tF154MdaLgGzSuDFmz56NLydNwnnnn699HZju/fbrpGn79NNPsXbNGvSUsv/GGyP0m5cKyTYQoX7HHXeo0KcrZ8q336r7a9myZSLoN+KYPn3QoH4DvP32W6gj3+e0U0+V+jQDxx57vJLNiOHD0K//SUL6C9BZiHv6d9N1IESWL3ag5P45c2aLBRxTi/GEvn0xbfo05OTk6jNXr16p1gp702dLmlnWRr7zDmIsk1Jm+Xw2ZLdv3wFNmjbFIrFK3xn5Nvbbf3+c2PdEtTTGjB2jSgIFGse7at68uRIo32+9CDe6LdkJkPlpCH4hM1pT8lFYL+QDKGFym2Wc70WiN4U6rXdaRVSG6MZKfi6tI6w3bOimNU53Gn+zbPBexrbUOykfvFbrhJYFXm3ALNeGIGFDO926tAhI6IZ1YAgVQ9lSkheBocIjaVm4VahQQFBo0JqhwBBBIQuf16FjRwwYMEAFAtNQXWi6bI6gWC4NZbvGI2wSQvqx1+QlLv1funeYcZs35+PZZ57XAkiSOLT3objxxhtVitYkE/4/oXLBIlQ4aDnX/5Qgua37dSHMtQlSNhcDJFbVeqQgMd+4sGBTcyKBm0KDgsQQHkbD+haBIdt+FRaG28pcqPXpvaRiaCO8CAU2lJP4tIOZEICpmbESqRUk2xQ8fCZfiZUlXSwGuiUYdUXNiQsjeQoLCkT4GY1+tPxYcfhcChRqzdk5OSgqLFLfNSsG84UVm8fpI2YWkHjp/mA6tNLzocwT+UFBly5kTW2RoJDlPjPneB9WaqZ5+zzmubxXbl6eutNo1a1dvUaJhnl68MGH4phjjtbKvWjRItGOv8YRon03bdZMzo0gf3MB3nrzDRx8yCHo3q0HFi1ehI4dOuDjjz9Gt+7dRSv/Dm3bttXnzJw5E5dddgU+/+xTLFm6VPOKgo7CZPyE8eouYnsR35WCgqTWt+8J2ov9+eefQ6vWrXHGGWeo5dCqVSsh7DViBXRQjfWbb77Gf/7TV/ODluPkLyeLJZ2Hww47HOvWrsVHH32Iiy6+BAsXLsC4sWNFm9VOP7j88ivFYszHmDFjtC3qhptuwjdff40ffvxBBNZ+IlyOw/jx4+SbsXf7Jgy87HIVTBReFAAUBCR+uiivuOJKTJgwQfO6bt16ev0ff4jw2rwRH334ob4Tv9FGEWbMVwZOMF1N5R4UjsuW/aHWysSJE7Wc8/qNGzaqQrJ61SoNNzb7jzCvGBDC37SCqayQbMk3LPe0PmhlMz9YrtXykG3DEmFDOQNFEtpZkkoUyx3bJBikwjY6lhOzvJv1jdcZEV5G24r24Jd7bIly0qsMsExRYLD+DThlAN55d6RYTey8ajTYVwd6D4P0G8t2QXJ3jWCLxsLvO+zOAbUdS7+2YIZydix+LGYkyYAmPzPKgkHmJoxCsy0xESwAPM8QEga2ESRb9+hvc9ETdKkKyQJMS0QKNAmV2wapG1oVKw/3s7JQOFCjIhlx3CKSQKGQNRtxzfaTQIXRK5eKHFNLbZiN2ax01LhIwLwnSZ/kTzLlmSQ6avJSKDRN1LToQmDDpEYFSaUmITtFuKgA2aKh2XV8JTZ2069PrZ+d/gy3XEzNfLoU5GQ1yRmua+Y3n8Oy2KJlC9UWqfmyUtPSqUhWfJ7ToEFD7VvAbbplSMxthMiZfvrx6S+nZntwr4N1Pzsvzpo1Cw0bNtJ5Juhq69evPyZ9OUldUH1Ee6ZLYcmSpfj5p59w4UUXKfEytJmCoVWr1iIspmt0WsuWrXDeeeer8GjVsqVqs8uXLVch8/TTT+Gmm24W4dINTz35FI4+5hhtU2BUGImM70KXzOmnn6HfISM9A7/9/hsmjJ+g+U5NdNC11+KnH39UoifuuOMubYv46uvJOPzwI9T6GypWDfP/sMMOUyud7qU+fY7B448/pm0cA049De++MxJHHnEkli1fhi8+/xzt2u2D004/HR8Lqfc/6SSxLqZreeE4WCwz555/noafvvLyy+jeo4fmD91n1153HV588QV8N206Bl13rb73wQcfgpdfekH71Fx40cWYI3nL70kLxXSJfvDBOBWe2dk5+u4UJhwFOCHlkO0aTZs2U09Djx49hegDmPLNt9oW1aJFc22z+f33+Sq8KAjo3uE3ZTnjd2LZ5LengKYVoIJAfm8ZUFGer3WI58jC46ocSVlmWTnttAF49rnntNzxuupCy/eekr5Uyikul6M3K93/GgYJsaIa2hkzx8KfCYPaDDFQNQyhsO3a2EwKDV5r/uZK/zf1GWPboE8WZkNrNjUjkvGWCiCkawoQw6WVtEaSWhatC+6ji0ob2ZNuHJI9CWzDxo1yH6Ox1rzecHUZUV8UFByx1HweI0moYNBtZQo0ukz4Thxp1Uw1hUWnTvvjkEN6Yf6ChaqtkgypNbKy0iqhm8ZsUGf5/f7779V3zUgkFmFqrpw7giGc1DhpvVLz9vsr1LWRk5uj2iiFJkmP78u00BXF8yXpOsy4WhmSPyR+unE2btygbji2txx44IFK/kzX+PEfoF69+mjbpg0mfjZRCKsxTj/tdHz08Uc466yzValiW80333yjDcZs/6gv58+dO1fJ/JRTTlHBwj4Q8+cvFFJz6/0nfjpR+z4cfcyx+PTTj/Wc4447HvXr18Nrr72G444/Xhunh73+mpLbwEsH4uGHH8IBci3bDR5/7FGcK8KJQu7bKd/i2kHXKml+8cXnGDhwoAi8L/HjDz9s0X7PO/c81ZDfGTlSrYbevXtj9uw5Gi1FJWP8Bx9ogzjdaafJ+33+2WfaCe/oo4/G1KlTcdRRx4jwGqeWVbNmzVWgXzrwMgwd+qoInHbqjnpOiJYhtmx4ZwNxoVidzK+6depg9ZrVmD59Gi699DItM2z4Hjp0KE497TTN83Hj3pf8PEsF94wZM9RFRjcPI7Dov9953ZLSJQdNhZbteyf2OwE3iwVFpaUmii7L6x6TvlSWpWICtTJ+suibZglTaezdFqxIWw/ouTVItIV/Plgwd4QhELYeSwoR+WkKfqPCmEtVMMomyZ4CgDAECQULtSyzQdAY24fWxVahwQgfIwLLcFMZDewkG67NBnhaH6zAbNRjkAHdWua92Q4hCdBqUa9eXdH2GyhprlixQjTwckmLkfa83Fy0btNaXQMcckTbKIQcTK2P5M7ncGRakhzdYGb0Fy0FurzYQY8qEK/LycnREE42JPIdKEDYWY/Xk5zYcMl8YR7Sz819Zr4yDSQsCi4KFLpT2nfooFr+zF9mal71FGtkf/W9F+OryZP1vD7H9kHXrt3kOqe6iWb8MkO1W2rF9EdTYNwkpLV8+XLRiH8XAp6Is84+W9LvQr269TBFSP6jjz/G1Vdfre13dK2dceYZGP3ee/rt6JJ6T7aZd0w7v9c5oqXTynrhxSE48YT+8pwOKnQZvLBgwXwNk6VrkY3PF110iQio39VKZNsJBQgF2uAHH5Rc4yCGfh3a5f777leBQ7cPrTY+n3kz6NrrVFj+8cdS7cR5Yr9+KhhIyIyGmzz5S9x88y34+qvJ6N69h34XjjrQtl1bfCLvRZfcxx9/iI4d99O2FQolLcfy9N2B5e/U00/FNVdfqe8jr19t7BXSj0bDt0umN5DNFCmALYXS86RgpjhsDhfNaRbibZFgbGCqLJwPyy2FUk6qTocXQ5CwgrLg80NzsWDBhEGnBoxSt2MVMoQGC76cL9s2XqKnJXUs7tNzDOjZyWsMbD22FVoy1VSnVkzrg5YDyZ7WiOHGSi5CWBQkFBK0OkjOrPC0MujSYhsJSY0LXVgaupoUOLw3rzWsmrCQaJm6DNhWQGtA6pw28hNMMkmEhE1XEF0yeXm5ou1v0vdhPeJosYy8opBg/w66Hehio7uB4H6+E4WJCh6pqhQITC/dqwzrpFBg+xqFALOf7h0+l/fisChU8FYIsXMdiYbVHXTKgFOF8D5KRsKwwTIFq1auUguiW7fuyC/IV/cQqeFQ0dLZGN2iRUsl6JkzZ2iDce/eh6owoRAZM3qMBhq0bNlCtf1VIkjZ8EuhwNF1G8ny0ssvqduK7SYfThiv7Qr33XevCv2rrrpGI5H6CXFPGD9eo49ycvPUhXPVVVdj/u+/4cAuXXDbbbeptcaAgquuugovv/ISNqzfgB5irdA1NXz4cHUpff/ddPz400/6PFoiDDw4XqwaRkVddfU1mpcLFy7SwBMKvrfeelMHlKSyUB1Q0TjnvLNx6SUDxUqtmVs9WbaDLqensbx77Ug/ua42xLxs4E51t4oFY167PZGdsKGJkHhqImHzeN1uh0073WwDh5D7PrKILZ3wJeKx+lKAckXAeCWTpHxWJVh2hp0LCa20tK25LYW88rYFC0bZ2Xk5MwUF16aQUP4VUqE4SYoUwc7uYZYzQ5lh+dOF20lhYiwUImxUFwtEhARJhw3bGtFFISMWgDauizDQBndaI0mrxLRM6PoicfN6rtl2QrBdhdcxCkhDa4X7qWEbPWWNcEZaFdTGs7IyhBSzUJ5sX9GoFDmXxE23EomRs7Cxo6HUWSV4+s8J9oCnS4xpodDgfQ2BZkTOMMY+WwQKx25iHpCYzTxhh7bOnQ8Eo4LYCM7G508++URzlc9gwzQbsxnVNHfePD1OK2Xx4sWqrbfftwMKiwrUfcOQVhJt3759NdSUUVVs62CekaiprVM4DBnyvGjml4t1MgfTpk1FdlYurrjicnX79D7scHVvvfXWW5g6dQqOOaYP6otlQVfYRZdcjGeeekbHkDrmmGP0WzEwYdasmdpAPmLECLE4LsLYsWPVYuAYZFp+5F12xTr8fhddciHOP+8CIf2aBdAwL0Vw+8PuaLNMe+b/hvRrA/lgnuzsbLd8IKcsKZJwr2g6TjHl7DRZt0+GlA+7VI5DxZzPksKSLr9byd5sqU5ekRIu+Zc8cyvkDnJeIlc2RcjEU+W8VDGDjCO7hRRI9cdSULDS6v/GocrYsss4x8K/CVtLxNYStX3ZosCQFU9MHlIKMLeTgsU4z1iojZv7tpy4DQyyNIUGSZ5WAre5Nq0ILtzmWE5s8zDdVmy7oHuLwoDWCNsEuJ/gPRjVYlgfWxemy2iI5DMiQqyGhcDzjGMM6zVmcGMoLqNbTEuCQoBCgx2nOOQ4LQpGBVHosF2B53KgQV67WawWNkyT1NkozsH52HdkzRpj9j26ephG1jWNjZd9dHWRM1ZzUEY5pnkqJ/AcnssoMXbIY3QYhSDbTthuwkgsutXWiBXBdoXzzz9fhMA8tWYYVUR3GxvaF8xfgAsvvFB7F8+Y8QsmTZqE7t27qxtn+fJlGvnENhb2RxgxYrgKGfaXoDBjr2Omh+0wO6MHCj+m64orL9fOqTUlfQpY+TabPJ5QO5stuzi5u0aoqpT9v4RkZlooVNY0ahOhEHdkJ+wJ+ZJxt83hcHnEotjeBSUvTguki1SpTCkyqaIZtZCCmyUVLEU+nNuwQHaAUy50yXGb9qatlluL1ZZxx0ZHFEOwGB/fgoVdwZAHRhVVckuutyw8Zq6No8m1CQoqEqJhbaiLRq0Aoz8Dj3F7a+coQ4hob3VZM3JFLQ4hamOiH8P64DEVMqKx6raQGH/zGPtLUOPnPRjVxU6IfEY4zOMVqqmq5i/7mBZaOOaQ4XQHGcIlBA6PznkcKBR5Pl1cbENhgzdj/RmxxGeysZa90ZkHbDOh8KHLidOCmj3W2XjPNDAai+4yRluxXYIC4uuvv1ELh5aOEqo8nwKNwouuPbrU2BktXwQH+xvsu+++KkDYpsEOeAzFHfHGG2LVZGo+M6iA0T47A8+hYL32+mvR78T+NSZ9WjaSrt9Kisp61qtXrzy5u0bYvpT86yAfQdlbpLdHMtEhH9YumkqV+SLnNpZC0S4ej/hsNnu2/G4uhSxD1l4psKLUVOnTy5HK1UQudsm5eUL8WSyE9qqFShWQgpysuAZ2LFA8tL0w2Xq+hX82tv/O2xZdU1hwtyEcdMMoNEkY58hRFSDJ37pt7N8WW69jmaMwoTJDAlfrg5aIkL3RrkEBYLRhcE2hom0fIhxIyBQq7MzHvhhs3+A+bReRxRAuvN64h4bb8v5R2RbrgwRPQcX0aCetJOEz7bQQWP7VIhGhQAWNbR4UGKxLdIexUxqtEQotjQJT15cxJAMFAOeDMIbwcGjbCXs0swMWCZv35hAOHffrpJYS2yw0vl/uRZh5zmfxX2WosBPBctPNN6DPMcfVmPQZYCBWyXSnw32MPKdWcfbbf1ELexlSQBwFgYL69pDdmZrqyozFEunsniYfzOn1enfIfylP9kQi2ksKMd1ZGVJmWsZjsSwpPD67WC30yVYBTtJrNq57xKyWk6rzaVWcqGnLgmwuFizsFlK8DKFgklxSaOiu7ba50v+5VC5fLG+G8CDxshxuXRuhvmwDoaBQSyLZUE7hwOgctkVQODByyuiVblgo3CYZG9bHVqtELRIRImzzMBrrORCd8UwVYLIQtCwoLPgOFARMB/cxkoptHnQP8U24j5YDhRHPoXtLhYe58D6yGG0qSQuHdUz+7rnnbhx++JEIhgNbcqg64Fj6kVjkQ5fDdaqkr1Zx9tV/moW/LcQEb+Ry2VpJIXCLCV9HylUj2e2VAuZxu91iIW8rKOQ8hxTwTlL4KCh88Xi0aTwhAiYe92xtXK8K2xeX3QkIxsobvQ1ZoSyhYqEySKomdtjWf4bwMPcZ5Fgdl6oRYksyZpgtLQXD8jBIn5o+Cd9cNLRXrBEN5y0vk/pEQVKmi2GB+NWdVJhfqKGytDLYVkFLw4je2treQvI3hBjXLOvJ8s70y0JNn5bIu6PeEU3/2FqRvtz/DREqF8vPWlWm6j/Nwj8KQr5eMUtdeXl5joqKwnSbL8VlC6l0cLBQbg853ybC4VDRhbITiVgdKW7NYvFEug1xn2g4DrttR0Eh/J4hqzyxPpx0g0lB9dSucV2fr+vtUXm/JVAsENsICt3mmr+N/iD6m6st5ZBrs+wYaxK2krcoLWp90LUUCWuILdsJqNWru0kEChvKaVEwXJbHaYWYQoP7aX1wzg524GMIL9Pw8CMP48ADusg96d4x07F7kPQFj8t73a47aoHqP82ChRpi48aNaZmZmU2lcrgdjkQdu92RLQqQ2+awuTwuT1VlzyECpbvQfLoICc5e00wqWIZwuVdMY5chMLaDjdIm4ZZKUOPGdQoJVuzdCRYL/y4YgmLrmuD21sUQClt+K42ay85gjKpptn1w+GdRlaTMJQ9XEyR9ueYyu91Wq7H0iV2l0oKFvwRCvmRuEQAb3IWFLkduLiPms6ssq3Ju07gt3k7MaW8iGmuQsKGR7EuVkz1ul1vuU4UQsIGTNjQTweKOJxL1ZZ3KqIhth77dFbZvXN8RPLa9MNnV+Rb+2aBwINuqiJBtlo3alIck6V8hpP9qcleNUWVFsmDhnwypbPZAoKBByGZ3uuPuXLvb7hXty+Wyuap0bUkltcvxQ0R+ZCIeqydangiMRGrClvA57E4no0d2QCJBOzxdRIMcTPgYs1696kZxYviESQrmYsECYZG+BQt/U5Sz57rb3iYWi3vtdlfDWCKca4fDaFz3eNUpsB3YqbCzVOhUIf70eCLGnu5pPF+sEJvVuG6BsEjfgoV/EIR8Oa6Vs6SkxC1ItdnCYh6w17rNbrPtrHE9fmg0Hs2z2RINhM8bx+KJFJtYFjt1bQHsV1JXrnYmErEcO7uXqFurOlQQ10bM3bkmKh/b1XkWag6L9C1YsFAjCGGnRiL+5hwAOpGINLTZ7Kmi97vF8nB53cY8y9sgAbsQfc94PJYhgqVOnG0oIljEKtlp47rNZhOBklBRZfQrqZ5AoWOLQsJ0bfHhlszYFiT9SCxyhdvptkjfggULfx7uu+8++2mnnebMzc11OZ1Oe26uULstt0r+SCTCTSNx7CPknWJP2JvabPFcIe8UoXCvWDByzbYWiOxgv5F2sukVjk8VC0QsETAUWI5V0V5SJf4djesk/WDQf6nPlzYsuavGsEjfggULfzni8ZLcABxuR8jhtcdi2Ta33ROMRl0+l89O8q8Ctkgs1tuWiOUkbGgcj8UbCoHT9+FzulyOKtpMCDauZ4hocNjtNl9N+oxwghxzPgTd8xcIC0b92G32RCQSOzMlJWVMcneNYZG+BQsW/hUoLy+vb7fH29lcLo8jgebReCJNWNzrcDnc8k+4cAc6tAvJdxGKTxXa5zwj9ePxGHuxc8RgW1VRW4awqYpWKSR2RrdGJzAKksrL9uAwDnIgHA7H+qelpX2e3F1j7CwVFixYsPCvRyKx3AukOMvKfF6xOHxsr5DddlnbOfxzFWgBRNtF40hJxOIt44jWsSVsPrEPvB5tXK+Kcm3sjFhfNrzxRCxTO7ij6miteDwajsUSh8uzf0juqjEs0rdgwYKFvxBiQfhEfW8Rs8fSHPFEHThs3nhELBC32+HaYeRejqyZmCxavzGjTY0B/B+iPNf8CAJAjQAAAABJRU5ErkJggg=="/>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descr="data:image/png;base64,%20iVBORw0KGgoAAAANSUhEUgAAAX0AAAFRCAYAAACYF30cAAAAAXNSR0IArs4c6QAAAARnQU1BAACxjwv8YQUAAAAJcEhZcwAADsMAAA7DAcdvqGQAAP+lSURBVHhe7J0FgFzV1cfPzqy7RYgAIcGlOMVKgVK0lCLFSlucAgXaosVdCi1QtLgUdwjuTnF3CMQ3ybrNjn3/37nzks0mgUj7lbZzNjfvzXv3Xb//I9cKbBGoN9O7dDwbPzBmVlBQEP9Kj2aEN7MonU63pyzVlk1m0/F4ujWdjrdkSjOpioKKHn3UmvOWpzzlKU95+n+gRQL9ZLLnx9lswcNFRSXzDCeV7gP4e3SbicfjnbGCWGc2axkBfkLPAP0M/mZRQSqdTo5PZVId8tMbL4h9FYsVtVrcEtlUrDket0nylAp+Z1Kqu7u7J5vNZiorK5O6dr/xxhuZNdZYI60wBoSfpzzlKU//u7RIoN/R3frz4sKSW7kX0PqzgSTQnavzdyYdYY4kEE7/sHgf+cn630BK9vX1iY8EZlBQ0FkYL5xgFutTTDCWqYqv3T32o1Qm0ZRKZ2E6qYJMuikWK56uPIjhpDvKy8sn6pu5ZyhPecpTnv6DaZFAvyfRs2dJcfHVfUlh678RImEisVhsJkOJFcR5Gl7Og9KZpDSVJBpHVt/2FhTEEvo6owCS4mBoJgNz1JdM932p973y1yMN5MuCgninFJVELFY4XuHMYdpKZpM92WS2M5FNZAqLC7v72vvaU6lUur6+Xt/EYEh5ylOe8vT/SosE+pKM99flskQfGPmfRTCHeV2j+4Hk77zIIvfNlOjrzkgBatVn6Vgs3iE3QywpqVe9clMVRNo9RpTNZMQUJmaz6XZxrkRhrGBiMlvQXBKP95kVNit+tJnZvsGkpeeYtLK6+n3uVZ7ylKc8zUHfjlzfQJlMdn8B2ncK9F3i1zWdWVBTPoL9IhXHHASTCBoI9zHheGTOmnc8WWG6cFx34gjpdFYhpHWrxBUA9im9dH8RZS3bk8mkv9LzpJhKt+L5UldVSKZPmsgEpWGOwfJUKtGaSiXbs9m4oki3xOPxltLSTKqgLdlTUFeXH1zPU57+i2mRUO67BvoAbF9fConZioqLkIJzb2an4uJif5dMBqE4FiuwosISS6WTAK0/G0gF8hPHbKQSy4ih4P5VBLOYG83ruUDbr7xXKv3+myiZTIgppntUXhm5zpibqQytRIzCmcSAzKVTyXTya8sWdGZjBd3xrDG43q7nfZlMwcSioqKmnMd+1KuKKO3u7OzMVlam+8aNa+mZMWNG+v7770+ffPLJ+cH1POXp30T/NaBfWFhoM6bPsOOPP9F/n3nm6VZTWyOpdtZEH0ARoH/rjbestq7Oxiw92hlFV1eXffrJ57bkkktYXV1N0BKQrQX0xUXFfGk9vd3W1tYu+EtbTU21VVZWy0tGTGZ20/xAhjKQSENMIJ0Rc+nPlCJA7/+M2zCevEjVNAc5c5iL83c+uD43itIVpSW6zkpvf+pLJnqlsUzRbUpl3C7tY7IYUkKfMSbyNc/d40zKWiLRO1XftIqJJZWcKdJEmlUeqXRxcUd5QUF+cD1Pefon0CKhiTrkfrpc/l0A/ZLiEnv//Q9siy22tIb6envw4bG22GJDBcqzwLdYfj768EPbYYedbPCgQfb3m/5uw4ePsL/+9UI7++yz7YgjjrBDDz3UEn29zgzisbi9/c47dt+999urr/7DPv/8CwflxRZbzDbeeGPbcacdbPnll3fJmaLk7wOFXywtY8yYMXNoA+AqQN7b02slJSUC/5iHh6ROfMH8MyfopjMpMa9IK1G65J/v+jtA0y8LRXy4SE1hDoKJkNaZ17nO1JqdBg6uSwOhYLMKJKn/e/T5bDnMZtLJVCb9RTaT6RXT71L5fxkvKOjKWCyhMpqocpljcD2V6u1JZNMdRdki8fZMd19fX3t1dTUMqE9x5gfX8/RfT4vU0yXp/1F9+vR/P+hnBfrl9sYbr9tPf7qdLS3Avf2O26yuvm42ibukuMyeeeZp2+nnP7cll1jC7r77bgH4MDvooAPtsssuF+gfbuecc7Yl00lBVMxuvOFGO/W00wX2n9uIESNs7bXXsiJJ/m++8YZ98umntsYaa9hFF/3V1llnLYUuwP/gA9tjj1/ZUqOWtKuuvkraQKWl0rME2uKiEnv2mWfs3PPOs91229V22WVXS+v9Qw89ZC++9LJVV1VZSWmJlZWVzXQV5RW24gor2IjFRzji9XR3W3t7m6cDxlFSUqp8FQtY48LGWABOMQgY0NwIAC4qDNpLAPuAo2IZzjwy6QymH38GRRpAYCz9id+L1HzmoCiuuV2j+4Hk7zwdkftmUlvNKC+tKoeUyqsjHos1q1RoJAyuT5MbYN/LpFOZ1Ph0OtsZK4z1FKQLJurbFoWRFNOYrDqYw7Sld5kJEyYk1WZgYPnB9Tx9p+jbe8k3kMDhAkmnh3xXQP/ll16y7bb/ma0pML755pusorJ8pnkHzAL0H3/8Mdt1111txRVXtNtuu93q6ursgP33t2uuu85OOP5YO+mkk+Q7Zg88cJ/ts89+DrC//vWedsABB+ib5d3wPe6LL51J/P3vf7efbredXXjh+QLfMrv2umtt/333tx9uvJG/q6uvnc28RPwwid/+9hDXKs455xzr6emxfffdR/5vEsiXW6lAH4DtD7K//vWv7Iwzz7BSxXHhhRfYDWJGRUVF7jA1NTY2WmNDoy01eiml56euiSSTfbmvZxGA39nRKW3kAxi2VVRUiBERTmAgXKtrqqxczAZmhUYRd21EcrpPg+1P2XmOgWBqg/rnfSAB1v3zOJB41x/oYUrzYmQLQoRJOXD1+/keXA9p9cH1gjgP+EkG5ygAYX6X1IjxUlgYI+mKxYvGKZ4excDU4M8U1hwF05fua1Ye2+PZbBoTVzoda/bB9YKKboXRlvOWpzwtMi10L6JPZjLJq2Oxwl9/V0D/GUnR2++wva2/3voCxhusqqrS30YdnOzeeustAtn9bN11v2+33HKrS9N7ClRvu/12O+OM0+2oo46xKVOn2G677mYvvvii/eEPv7djjz3WysvLsVN7eIBtojdhb7z+BoHb6quvJrAus/MvuMCOPOJI206M4IorrxDTKfMxgIgA/b/85c92+OFH2CmnnKxwj7OOzg7bZ++97d5773NNY6utt3Jg7uzstO7uLoF3ylb53spyq1iip89+sfsedu9999r39HvUqFH2xRdf2Ndfjxdz6nCQ3mmnHe28P58rJtAwm5YBEf+NN95gRx91tBh2xv0D0IxDlJWV+vjFyCUWt6OPPtLWWnNte+/9d+3Wm2+zLmkXMNByaR11tbU2ZMhQGzlyhC277LJWVV1pfX2zGAzlPH36dAdTNK25EQPnzkRUJXNjDP21kQj8AV60tm9iFP9KCu1nTprXc8qWV8GsNafJbiD1JXtgxD0qt0wsHusSc+i0LOtGjEbXrqBmsxWKMST7Ukkxk4LugphcGFwXc0gn4/HiCfIyPficjfq6sl09Yi6ZdHu6r6UlDK5LYxVzyY+X/K/Q3FvsfFA2+1RhOr3+7fF40XbfFdB/5JGH7Ze//JUD+ZYCz6GDhwiMS93MUiWXyWYEejfac889b1tttaXfQ5hZMLH8+c/n2SGHHGqPPf647bTjjrbaaqvarbfdZoMGNcwENiRf78oCplgBEm1GHbZPz4vstFNPs1NPOdV22XUXu+qqKyU9F7upBCmVf4XxYjGW0+y4406w88//i8fV2tpiv/jFL+yVl/9hDz081tYU2LrnflUD4BFOV2e37bTDz+3V116VZnCj8rCVTZs2TcD/uf3j1dfssksv9XGHq66+0nbfbXcfm+hPEdOB2QwfPty2VhlVVJRba1u7wu60trY2B7HDDjvUfvCDHyoPV9mBBx7oea2qqtI1bolEwnp7e622ttp+tOmP7CgxiJVWWsl6FRdAPWXSZNtzr72kgdTY5X+7zKqrq/tpA1n38/X48XbVlVfaaquv7mlwUHdwj7kJjDJ5//33fIyG8Y9Bgwc7Y2WcxIRNAxkF3xYVFnkd5J5YIqm894MxGHWQ6vsTNaM/qkf/kc6IqURp+iZywJcfr9+F70pOhDU35+/myTSi9OFvYPxzpl1CS4/6QJPCTaqsW+MFMd0zjlHAPlgwitkKlpLpTfROKchm29TupbXYlMLCeHNnXzZdWVw8Te0Cc1ie/ldIHaJUHeuZTDalhtH9b3ZdSk42e/fdd2UHDRqUlUSaLSkpyUr69qskWbmSrDp+VgxA78uzu+6ySzaR6M22tbVmN9l4Y393xRV/83AuuugiFjpljzrqiGw6k8qKqblLZ5LZjo72rCSkbHt7W1aSeDaZSmb79C6l6xGH/yFbVFyUFbPIvvjiC9lJkyZlp06dkp02rUnfNOub9uyhhx7KIGX2yiuv9LimTZ+W3WSTTbKDBw/Ovvnmm/6MeNLpZDaVc8SdSvd5GOutt3529OjR2Y8/+ThL2SdTffpCXVl/+++/Pz09e/ZZZ/qzgeUEnXnGGVlJ99lTTz01m5Fo6WEkEyqL7mxXd0e2u6dT+el1v5dccrGX3Y477ph96+03s2+//Vb2mWeeyopxZNdZZx3FVZDdcMMNsh9++CHLyty9887b2SFDhiid6ym905W+RL80hHp66KEHswLp7DbbbJPt7GxT/L3ZPrlksi97//33Z3+82WbZxsbGrBhGVszD60uMJXvKySdlZ6i8UrOF2e1lNHHi+Oy55/4pe/LJp2RfeukFD493lB3Xzz77JPva668qfW9lP/zoff/99dfjspMnT/L6EaORP/ntIzyhmuogmQph9HeEl8ECI8LUE+7T/k0U19y+mdvz/29HOqgP0kq9zw8l04lsT29XJtHXndK3nWrnzWrzM3SdJPflQCfG8nFPontsT6LzbmkvN6gdn5RK9R0tRn2Y2tuWCvJHA50EqnU7OjpWbu9tX6G7u3vxbLa1Tn6r5EoC2uTpn0nfrnfOg5qamgoz6XS9Kib35N9PSKFMv1x33XXs0ksvkTT9Zzv55JPsyCOPsEMPOdj2229fW3rppX26JNoApg2kux5Jrkiz2LIhgbpLefX1jTOlQ6nRdsftd9rPf/5zHxPYc8+9JAUfbJddcomlkGT1vru7R9J0iX355TjbeeddbIsttrCf/OQntsMOO/g3v/rVL23s2AfcFIQ5BSJ+dRYTQ7Cbb7nF3nnnHfv8sy9s/PgJNmXyVJsuSR4/SH0ZSfuSvPy7QgZu9Yf2ItCxhPIgVT1IiMrLnJJfIPJK3pjZhF/CJu3xeKEPCiMREyaEeQkN53urrCK3qq2yysquARx22O/sppv+7toSWhOzn5Ip0hhTXoK5G80gmr46kNSxPXloYC6dU8bZAg/nl3vsYS++9JLKbnMf/7jssst8zIO8nXDiSXb8CSfo+1BfENe+RFIa1Jl29NHH2IknnmB/+MPhXm7ULw5t6KCDDratt9paad7Gtv3JT21HaUw77LCj6mdbv+60007SFB+x4sISe+yxx+1PfzpPbXzazHggZmXRZd566227/PLL7dRTT7Hz/3K+PfnU09ba0upxUaaziJlZpKFI7aJU93NfQ0EctJtQb/86oi5Ce0t5vYoJfKtjYF/pU7ZicX1fkbVMnbTbevH7xQpi2SUHOmkEy5QUF29VWly2XVFhyS9iscITVcdnKu9/USAPKhmPDXRiQM8VFsWeLokVPVVUHH8inal4VELLI9I0HhK+3Ko039zfJdN9N/Ykus7s7u38ozTM30lo2DGZTMI8NpIWupzSWTcXV6OwynQtlYtUwjwtCFGIkh7Gzy7J/fscdM3VV7sUffzxx/rvWcSEjSCdnX32WfITzx7y29/682nTpmZXX321bEVFRfbOO293P0i4aqDZw353mH4FKW5G8/Tslltuma2vr882NDRmS0pLPa4xY8Zkx437QiFlsnvvvZdLpXV19dmllhrlEvnw4cNcikcDQWpF06irq8veddddHtekSROy6677fX9eXFKcramtyS622GLZUaNGZZdfbrmsgDZ7ww3Xud8pUyZlv7fK9/z722+/zTWVXklvzc0zsuef/xePo7S0JHvHHSEfcyujo48+KisgygocJWV3SKpPuLaQTiOph3KSBud+Tz315KA5nHO2/47CERj4byTqESOGK48jsm+88bo/e+WVlz19P/3pT1x7wO/ANFx/3bVednvvvbdrGdCjjzySrVXekfCvv/5aT1dEYorZxx5/LLvxJhtnN9roByrvL71OQngZl95HjBiRXXbZ5aRlreZl+dhjj/i3xN/Z1ZEdO3Zs9tTTTskeccThqpulXBukvLbeemvX9H7wgx8oDmGNaJedd5YmUiiN5CH9ChoT16/Hf5095NBDsiNHjnQNqLa21uu7Xvn90aabZm+59WaVnjS/nJZBmb711pvZP/zhD96mWlRPUbojR/paW5uzH330gadzYHn9LzjyHGkgaFihr9IW501oKq4Ru0aWyEhLlCbSJ+zv65XrGugSiZ5p0lhe7032vtiXSjwsDeQKMZCL5M5RcAeo7e8z0Mnvdj09HZvK/TCR6FhFwspICZXD9C5Ih/+htCiiRVwdFzUs9/PfT9093S7NIDVB2LTVAX0AVg1CTzJuj0YYY+EW4iYST29vwqW08ooK/274sGEu8TIFs00SOFReXmYXX3KRz/55+JEH7WJJoYsvvrjPvpFqChfUfa8PNu6ww8/s4YcftqeeesIef+IxSZAP6feDdvvtt0taXsWlLcKDEok+1xCKigptm623cVv8j360qU8HXWr0aBMwudQMkdakpDTiOOqoo+xnP/uZ7bbr7pJSfy6N5hSXoPfZZ1/b9EebSPuYffZOEEAzrg0hsV599TU+4Lz77rvbvvrmkEOYUXS4pOuLrUfpgcgbVCbNpD9RxpTrWmutrbT+yCZPnmivvvqqvyM/SJKFhcWSXOcu2XZKG6PdoO0gCfeo3q644gofjD744INsjz1+6QvjBAZB2pQmI1C1W265yccyhgwZHDQUEYrEXXfdbVOmTLFDDz3ETjjheC+nsQ+Mdc0IomzRSo479ng755w/2ZFHHeHv1l9/PR/YvuPOO+yee+62jTf+oUmKZNdWK5XWFyT7MB7wxRdf2P777W9/vfCvVlNT67O8br75Zrvs8stsww1/YC+8+JIdsP9v7O833OR5QuJnDOTZ556Vxnm+HXXkUXbRxZcowTE9n6UNMIZxzdXX2qab/sjuuvOu3AD2/xbRnqhP2g1tO9GX8L4b1f/cnPcF+UVLVlsqUBuJq04LdS3JWLp8oFN7aiwuKlq9OB5ftyheuLk0kH2EXwfJHaEkXKr6umKgU8B3qw3fH4sXPhCLFz+q9vBMSUnxs2I5L6fSqRcHOjGfp7t7O66WBnJJItH1p1Sq78BEKvXLVCqxs9K4ivK5/ECnPjYaRtLZ2TlUv+u+/PLLf7kmsiigr3Kch776b6FsMBuIysrL/cozFWDOFXijwoyCms0AIwQIBiAs9jnx0Cqrfs+ndD7/3PN22223ibsVmaRwG7Xkkrbaaqvbmmus5eaAIUOGuGpepG8xawCSmCx+veevbemll7HhI4f7DJdVV13VVl99Tdtssx+ZpEQHKsxLEHGTbhaJXXTRhXbxxRfbtdddI3C7wW67/Ra78647bYstt1BO0s6wJN07oJDeSZMm2QP3j7XnnnvOzTVhkdlZziQiUJxFyn865WFAXL/66iuB9Wtu1mAm0xVXXGlPP/2sGgXNIuMDx5hsIgbVnyhTynHM6DFeti0tzf4cACduADMMes9Jra1hex+mqBL+Z599JtB80ZZbbjnba889lVd1034zj2AQgABTU4cNH2YF8TDICqP+6qtxAt9bbJgY9Y9/vJkzS8rimWeetaZpTe4HvxGIQNQbJK3N20FtXY1PVSUeAL9HdQLQM43VBQMxslNOOcUH+3/yk21MGqEdc8wxbr7b4xd7eH1R7jDWY475o/3jlVcczKkz2hvhMNWXun3iiccF7MG0Rz2qZdo45WHixEleH5RHnuaf6Euz+njOZeZ0XreYtWYylbkzk/6O+lH/LpOr0P0QVc0oudFi2qtI4l13oCuMF21UVlK+Z1lJ2W+Ki8sOj8eLLhaTuS4eL75F37+t5H4w0BXEsu/E4tkXi4rjz6bSiccWX3zknUrrbelM+m+6njmnS57e09N1cGd35y+7E927JJM9roVkMr3Lq60NUpjfSovUwijg7wLR2VS1Diakqb8kFZH70TtAkyvbMEAANY5OHtnZF19icTvgN/t7Qzn9tDMkFV9l06ZOk2SREkB3OdBccOEF9u677wnkK3wsIBpPgJK5VcBckUhoZEjebW2tPl7AXPyS0hAX6cEPQA3zAChgTti8SROza7DdB7+BQSwp5nPj3/9uTz75lB104AEu7Sy9zDI+bkAe/Pu5EPlBGyH/xxxzlD39zNP26GMP24MPjbUHxj5g9913r4+DVFRV+AIvNCeAmzGIgeSAlQWME874GA+A0FrS6TAddCCFb9LW3NzivyNmMnXqVAdHxluGCrDnlX4kO8pKheTEiumnnnrKpfANN9zQp7DW1tY6kx0nAH3/vfdyM6zCBx6/yvezTz/3sFihDYMKEmOIM6U67ukN7YF1C9BLL71s99//gI0ZM9pOPPFEW2aZZS2RnAUOTA1mgd/+++8n8J5oN990i8qaOCWIdAVBBKZE3Z177nk2rUnMKDfTCJs5AgN1XDFTWMnTd4HoJ/SZ/loIbpYmMjfHu2/XVCKnNlleWFi0hPrL0tIQ11Bf2kpuu1hBbF+9O3pOV/jHwqLCv8ZjBdfGCwpulOj9QDxe+nQmE3++rLzsHaVz3EDXl+z5sLun60HFd08ymTj3v0KsUN145ayzztouga+88srqbrObnZwZCMAAzIaGBhskqRFCFQd8MNUspo6ZyaRcysTMwgAwi7P2k1q/zTbb2l577W2/+tWvfXD2tFNPd0BmXvywYSNcwsXMo4pxEIT6s0SeA86APKAfMRhAmPh4D7SzYVpxEXPmSyURlgRw0Aum7SVyKi3awnLSIFhYdtjvfmerrPI9e/bZ5+yBBx5QOHNXvgifxtsrBkd+11xzLRu22HAbLSBb9Xur2vfXWcc22uiHKoOhKoO0D3Z3yy/gjVbRnyhvyo38vvnmWwLHQhsxYri/C5J+AFDKvD+RhmSyb6ZWUK7yg5CkAUnimd/BTEAZk861117r0vruv9hd5R63SgHwNttsIy2ly7fPoB1E0nOIPyVgHu9pY+1F//ioN9LX15tw6TxI+ibt52kxqmaVz0ZiKKu5aat/5aJBIWjsuONOvjDuiSeftHHjxnldst6CuA468EDb89e/FqN+0q6+5mrff4m4abfR93Njrnn67ybaRsRUgoD47cyCNqO2SnOeObguV19QkB1qBZklBjr11eWEOVsKU35qBdnN/ytAHwJQUbevvfYa20BSX7SQKiIKl8Lae+99JNHeZxtssL5L38NHDLO//vUiO++8P9mQwYM9HKQvgPnY4461K6+6wn7+8518Mzds8g8++KA6cpdtvdVWduUVV7g6XxDLOGAx9x0bPPPKHWz6gR41hEQHEwGEynKSPsCJBP/pJ5/Y0UcdI2Zyqp155hm+ZuDyyy8TmD87U3PA1k7jSMvxDStiYVZ/POYYS4h5XHTRRTZjxnQ3aQykEP8sKZb1C/7cd+WE3UhXkhQebcHgWo00F8A9Aj8YgH8rqZ4yuvrqa+2JJ56w1VZbzdZaax33w3cQUm2it8/jjQi2xiwftB3SyEIvqEJADRNESm4RuEZM85sICf7ll1+2V175h9viN/7hD/05zHG99dZTHQyyV197zZpnEF5ghB6/yrKlJWiEDvr+ZhYxE4iyZWsL6pQyZvEbaVphhRX9yrcDiRlPgwY1ev2zOG3KlMnyFzQfygDmeuhhh7q579JLLvWtPIrixf5dSowcBlBWHuokT3n6JqL9BTwLmAbTiBjH3ByComvI9PFMbNyigP53ZwQ3R9hNi4oFeAHD5iAKiJWla661ulXXVHuBAGKbb/Fj+/66388tpAqE9EUg2/9sRx/0fPChB+yWW252d/8D99l1119r2/50G4sXIh0mXWplCh8LpFitCvNQbw+BiYgbCXurrbd27QApnYpjK4SllhotCbXKxoqhXHDBhfanP53rmgQMhdW77733vkIIUjLhNApYGBPAvMLA4zbbbmO/2OMXboZgMZnDW7+4Awn0+9IOyl1d3T5o+NJLL/qq4tdff91NVV9/9bVlUpIiBO7YPtFCkPqZLokJDBv/9GnTlZ733MbNquLKiko77LDDbIklllAcWddCGOj8+OOPBZZfu7bCtFdMMQzufvH5l3r3iTU2DpK2srynbOmlxwhQV7C3335bTORJH0MJ6cdoF2qksDAepj2KWcB8uro63eRC2aORwIxZnPf888/ZGwJUwPnrr77ytBaKcXmDkDSN/2j1MhpCYDAhDpgxeWa8g/KF8ftn8oN/NLt5UfQtnQv/TNNE40HzkTruoD5q1FJuBmIs5kLVM3mAERGfTyQoDyvI85Snfw0xNbugdaFBX4A1VJfv0EAuFDifEpf7PSfxno7JNQJGtkcGDAYSoIw6FS8s8EHG7bb7mZt2VlhheUllZXoXwqEwAcdlll3Gfiipk0HM8HwWwYmRmI879jg77fTTnelgJlh1te85I2H+PgOqDz38oNvWb5dWcd111/kGcEsvM8YBZJlllrFTBbR777WnnxdAHEErKbUjjviDbb3N1tIYPrVOaQ+AVH8ip6wngHEw9nDeeX+2LbfcyrUj5q/jtpT2cvHFl1o2zdbQKWkh7S71nnfeebbLLru46YxvcGeccZbiLbfTTjvVZwElU8yQStrqa6zm6yQ++OBDO+usM30TPGb0oB298sorYoyn2vvvv28/+MEG9j3lHUkaM9PWYoZoMueff4G9+eYbbt5ilXWpHCuJv/xinMrpFvvs0898ZTP7LD326ONepk89+ZSb3XbZdVfbfvsdfG+jZjGqGdIaHlWZomFRAi7po8F0dzkw+3iJ2kDUXLhnHQOzuUqleSDpA94wMgQCxh7mSgoADaOpqcnNQIwr1NfXqV0l3bzD9hbRJAHKcNMfbWq33HqrMyrSgXkL4YMtLaB5t9485WnRqKAg/u5Cg/bRxx29esxie0gSGyhS/tcR4B9UqGDv555nAwngTwvEvolicUGPWG30PbZcBpUbBzXakCGDfMBvicUXl/Q/yk0B7PGPpIjmUV1Vbeuut54PNId4QtGTJjSHrQTGG/5gQzcTDEwfEjO29zGjl/ZBz80228y+//3v+1YTK664ko0ePdoWGzrUVlhxOVt5pZV8z6B3333XZz4g+SOdTp40xTUAQG3bbbe1008/1e3nWE9gQMQJuDGgioT94IMPuYtmB6EFvfLyy9K01rTjjz/Blll6aWcWLHwj/i+/+MJt3s8//8JME1B7W5s99tgjdtJJp7gWNKih0c03F19yiT311NO6X9cOPfQwZ8bsubTG6qvZGmuuaaViBl+MG+dMYZtttnJTDuXVIRC+7dbbbMKECT7lFRs95QehEWBiYpCcvYvYnoPZWNhZ77vnPl0TXsZV1VVeHzARKC4thLGU66+/3h566GGfxspUWISJm266yTUlNLERw0e4Zlet79FSxn35pW288Sb26KOP2Pjx48W49rDFF1/CzXe5oPOUp38ahckDBdcvdNPqTfbuWFgQvz2dYROs3MM8/VsJ6Z6qYBB2boRigwQ9C1GC+SQrwE5Luuc3AJbyNQ1hhXF3FzbpMHMIad3NHJUVPhCOCYSxE8xM/VEKM8zHn3xstwroH3nkUZ+KiKkEMxaren/1q1/ZSiuv5KAYETNlpk6dYqeccpqDMrN5GHBHi0GChtFuueWWdsaZp1tHe4drXTy76847bIMNf6AQQl5CY4z5jJ5f/nIPP9/gjttv83nwMOVJkyZL2v65r3y+5pprfIU12hxEuhkngBmwnxDpqK2rFWg3C8R38wHdPx7zR/vD4Yc7MwgUGj/MigF/AJ5zGmAOpHsHaR5fT/ja7rv3Pt8kj/UiFNehhxzqmtwuu+zsZzZMmzbd7r3vbltNTAjmkqc8/bMJjVnd41cLDfqpVGKfgljBFWHZfWj4efrPo8jEFV37m6WY7YT5IZJoIz/UN4A70IQVEe9Z1xCzuMBsqk2eMlUNrtgGDR5itTU1zh8wMw0kTFbsXvrWm29L+n3U5+6z4doyyyztM2cAfcYCbheIX/TXi/wQm9/85gCPj/EcuBOTMvm/SMzt3HP/ZKeddrodfczRdtSRR+pNxqZOmeamJDZ0u+eeexXmFi7JQ3SKxxTvtj/9qW2yySZ22223Kh9FvmCKAXWY1RTl5ad6v8P229vwEcPFRCbay6/8w+65+27ffuN3vzvMt/6oqKh07QgNhDGE+++/35ZbbhnfRoPprZjhfv7zne2jDz/yssKEdN9999goaXhzMzXmKU+LSosM+r19nUcXF5Wc2f9kqjzlaTZS68JkAuNAIMYuHpmB5kWzBkHT1tbapm9SVlVVbWWl5W7/53eyL2WpZNoqq8rnGR7hcLwlA9QNDfUC3GVzb8zuvONOGz9hgrHPT8OgxpmaEQuqXnv1VTvooN9Ke9jAzjzrDNdyIFRjGAL7/zAmQfjMwGIQmZlKgwcPtn333de34q6sqvCB63HjvrJNN9nUzXOs0MZUx46sEFrFFVde6dtcEwZnQNxz712+Oyl5z1Oe/tm0yKDfk+g8t7S47A/fFVWU2RGFAwYvIQAhcvOSTPP03SPGOuKxMBNroFaBxgHofjMDyW125tMi026GQgMAxAF3AuaYS9cQ+hF+MLVgVqqqrqCThOf6kAFZxgJeeOEle+nll9x8g+bC2Msaa6zu4y3Ey6wwxiOY5vvbgw/1GWVspY2pKAJ0zGTpVEZM4g92ySWX+sK6q6+50uOZd57ylKeFp3+CpN91ZUlR2d6RavzvJDoKKnFrS7t3GAAjSIxhl0Ucajr+AAreMZUQYiBxbswAv94x1UmjTsgzZlnwk2duy9Y9c63zHfW7StTLgjVz2gttYm7tgncwI7QOTJtI9LQJKAhAs9oB7aWjo8vHTKqrK/u9CYSQ0tbW4aasFVdawc9bzkv5efpXEaDfl+5bBJt+uu/2eKxox2gQ7N9JSGCvvfa6HXrYYb74ho7DTBU2XisuYepdoa/EPeaYo32Pm4kTJ9i9991nS4xc3KfPYVPt39mCZTjri3iYehcxErYXYC47+M62Ccz5RyJkEJIZKAzSheX3sxOdnzQywDgLhOZ93GCgyF+evouE4BC1k7kxh4hgEhDS/5zUXxthX5g+DzNPefpXkIN+X88vFnqePiuAc7f/dgJUmR/99ltv+5Q7AH7o0MV8JkpXR4fbb7HDYiNmdSZbBxx1xNH2iz1+6ao1na5/V8MG+9CDD9lOO+zkA3hhj5asnXfun22rLbfxmSNbbbW1bffT7e2Xv/y1HfvHP/r0QYAA1598n/SCsAf7bbff5ufb3n33XT5/nfnZ4f3sHZ34mKMeAcZcSZ8gYWIbjiTNeRHhD4xjdkJrmXmbp/kggD4ao/gmAuznDvhQ2BoDwQlNNQ/4efpXEf2f8bBUKtu70K1MjfU2AdxO3wVJH+C88867fEtepulxJCAdjcVT6aQymg4rb7GpMmWRXREPOeQwH8DjvNebb/67rb32Wsa+OKz45Nv99zvArr/+Bt8W4djjjvNZGjvuuKO9/vqbvrUvg4MMYrNSdfLkyb4DJAuV9tjjFy7BA6JoAO+9+6799cKL7NHHHvWpf2AvTIABO2aIHHbYIfa91Vb1pfhoFGETsaftmaeftl/+6le+fN9X9/Yjr8BU2iZNnuR2Y+b241gcNZAwUQXbeJBIIwCKVsjOTiA+smvwCyD1N23lTVh5ytN/JiGMqv8m+tKpbRZa0v9uUYF1dnb43bBhw62srMIqKisdmIcMHeJ74rD4KRA7HwY7K/u9TJo0wc7781+so6PT4jmJmRWZADQLe2py+8NwWHmrNIW62ho768wzbOxYVs7eYw88cJ8k/WN8MdFZZ53l88MZL0BaR/PYc8+97cqrrvIl/+zcyZ71v/r1r3yKHoe3w6heeuFlH1yMTEjs037W2X+SdvBWAOwBxHmwLOb5xe6/ss0339L2UhxffcWWB7NL/GgKkyZOsj//mXNxj7enxUwAexhBc0uzGOUdduONLCh60J574XnfvoBzaT/+6GOfbgjwA/Y4wpqbVhIRq1dRH6PtlKPfaCJ8h+NZWOUatlLAJJanPOXpX09uhSiId8fisbb/fNDP4Qb7yQBSXV0dYdFPFskUx9voyn8wiC5Xp3/961/bLjvvbPfec6/deuutDrDsE4MUzWIkgImVrhAHf7CkntWzq6+xukvWS40eZSussJIdcuhhfvDJF198aS88/6KAMeYLiM4++2wH0p13/rnvy3/O2efYccef4JoIv3//+9/bZ599Yccde6zPCuHoQKRpQJF9eua1Hz1YycrY5ubpvm/Ly6+8onifV8XOYhBUciadtYsuusSPETzrzLPsmmuuc6aCOYt9+Nl87sADD/IdRXfcfgdfZctxgptvztYMPxGTeEbaSolrHjvusJObprBBw5z6E3G99eZbzgTJN4zhww8/tBfESN586w2///zzz2381+Nt6tQmn0rZ26M6kr95MZE85SlP/2QqKOiNZ+KdCwX6AiZ66neCYWAHBexZXg/43HPPfb4y8sgjj7QTTzjBpe9LLr7EwRcwBvjZ6ApwZXdIBn9ra6rtYvn5/LPPc8CJjTsTTEI5SZ/9WnwjrtJSK5YGgB/2ccFOVlJSLEm+RsymzyZMnOj+n3nmaXvs0cd8Kt9pp51myy+/gvwy46PPpxCOGDHMjjvuWNtqy80Fji/4snxxYs8LzAWGE+3XMifFLJkI2zDgj3Sx2RqMijIgbSwo+vCDD6SRjBXIF0qrKfd0ArTQ5EmTnVFSBkcedaTtv99+fpbvj3/8I9/mYMMNN3ANifJ94fkX7O6771F6j7dHHn5EYc/aDRIG1dnRZSeeeJLtvvseYhDPSEtqsX323s+1kC0238q23vontv32O9mOO/7ctvvpz3wTux123NH3lmdcI6Q5T3nK07+K6GPq+V3pdLp9IXvbpDIByxDA5btAzLXuaG93UOcQbA7WYBMzDtVGuj7yqKPsxhv+7svfAUokTcASwGIv+n3329feffcd48g+QJd37DnDzJyZkn5OOwA0mSHEdD0WCbFJ2LPPPOunV2GnB0QJ4wGBbUtrmy/pZ1+ZMDUUZiKnK9P7amvrpCFs5qXItD2YETZ3tiAgbRzZN68y7urulv8uPztgzTXXtKeeftrGjftS3/n+Gu7uf+AB3+ly2eWWFQPrrz1krScRptqyTwyawCmnnmJ/Of/PKrNLJdFf74eSr7TyitIMUs6EysWAJk+eYqeffrrC/MpnI5EXypzFSWwnzJgIq0+rKqt8bIMDzXfbdVdfUfvFF5+5xA+D6hNzYuES4xEkNS/t5ylP/1qSeEg/m1RRUTFxoUC/ra0CUQ/gDw/+jQRgRNIxA48HH3yw26jvueceu+22233Dq5tvvskO/u1BvtkZUjYgBbCzHTIccJ999vFDRdgwC5MEA7AMZmLz51QkiG+Y+cPsoAMPPFDf7G377buf7bnnnnbYYb+zpqlNtvdee9kPf/hDt5d/8vEn0gpKbLnllp+ZxrnR4CGDXQrHvMO4AEe6Mb6AlhEOWhlYxvwu8FOtyPO6666r+A910GVWErs9YoJh4dDDDz8kprCSnXzyic68GLiNK7+sK+gVs0LAjjQZ9qURhs8EYaafuiajMoXhQWwZ/c4779mFF14ogE96GfJRkNQLnDGwJw/70hzwmwPsvPPOsb/85S++6yXMCOZ06y232H3332uPP/6onXzKSa59EEee8pSn/x9aKNAvqmbXrmw5wPhdIAAV8w4AwmHXHHYBwGy88ca+XfBPfrKtpO2lgqQtv8y4AcDDgd8ZW2KJJe13hx3mxy1ickBaRcpnZ0Z2RYR6e5mlhEkn6cB3++13+Pa4mGW+kuS7n7SF40843r9h0BdtolDAPWtjrrmTbzXATCNJv2mljTNaMSUB+qRhYBk7MIsSSg9pQSP4/vfX9UHrhx580KVttgxgb/m3337HtxoYM2aMS9gc7RgxoLCQqMC+/PJLMZzxburp6erxg0/SKidAGr9MSwxbNcfshBOO87GLyy673E/p8gVuYhKAPjOMSG+90sEeN4yrsJWzAvH0MrOIqbSjlx5jjY0NNmLECDeTzW1dQ57ylKd/HS0U6Mf74hUCg6p5Sa//3wSQh1OeJL37FrqYfFhRKUk1i7Ta52YT4IeBTMwiHMqBuQNQRard5ic/sd123823AebEKgYkHdHchRk9MAuk3ZtuutHuuusu22STjT1cTuE64cQT/HBtzDh1dbV+1is2fk6y+ib6evzXvgkXoF1dVeXgzO6WzBxy0I9QPkchNeb7viMhs3c/B4GzPfLjTzzhh4yTH9LHnjUbSfNg50fCDeYikYIkbcRx441/9w3EdtxhR9t1t918cPs3B/xGoD7W/bFfP6YkQJ/D4g844ACBfIGd+6c/iWF8YZxgxVAJaYEBMWvJP+T/XNo7O9rdJMaJW5i2WIQEU5jXbqB5ylOe/nW0UKCfKkiVC/ArBwLSv4MiyTUcyJ126dZni3z2uU9jZA/41tb24FdgBUgzEwcTjjMIgE3SbEVFme+QyClOf/7zX+z9Dz5wSZqTjyCOGQRoOeGJHR8333xzO+PMM5wJTJgw0c9rhQiLk6O22+6nnp7HHnvcQS6YQCiv4FiCn0j0+KIxaK211vLvMCPhAHxAeo4yzknO4SzatJuGyMsWm2/hNnIWgREmg6877riDH7wyXc/JSxgYxrwj4E1Iotf3mK+Il7xNmDjBtxx+8skn7O233vHyQtLHlASYU9abbrqp7bzzzvbKP/4h5ni50pcRI6IOWF3KebpzLhSjvCn3cpUxzDZPecrTv48WCvTTvekKgdF3AvQhpHXm6TMAevzxx/kWvNts8xNJsNv5qU4sqopmsSBxdvq0wrCoKzKfsCHXSiuubEcddZSbVpCEASqAEfKDLZRf5plbQcYl+rXWXNv2228/B9m//vWves8UREA1bZtsvLGbM9hSd+wDD7ophFW2Ye56mZhAkTSGmwWwT9nQoUMdSGEMgDkaBfb88kgynwv1dPc6Q0BbgdbbYF1raGyU5H6jnXnGmW4q4uAO7PuYrfCLecdJ95h3eEZ+77zzTndMXSW97IH/u98f6hJ9Kpnyw9R9YFmSOleYIyeJMfD94osvepkQFv4pu1yRziQ0K95jKqN8uM9TnvL0/02h3y0U6KuTlxUXlRR+F8w7pAHpkoHV/fffz7bZehtbffXV/MzWmtoan3fPFg0zpjcrywXGmbY85+DsyuqqmQDEBSDnUA1W9WIOGSw/HHYNRbb50lJmwIT59OyXwuwctINbb73NB04BPcwrS40e4+MEHHzOfHyYwssvv+QM4tVXX7UzzjhdgHu07xe/3777+qwfKoV4kcqZHeRTMAvCylnmy7PQyQdP3V9YCY1GALHYi6MXn3nmGZ+1g0SOyQcC9CknjgCE/GxdxQFYL7f88j7IW1dfa8NHLOZjH6PHjPJ3SO/Y6jnukN/sUYS9nrUJnPXKuMXZZ59jTU3TxdQKHdA9fZENKkcwMcqLQ1fylKc8/TsIM3bKwW6hQF9AE2cg9LtAAbSztsuuu9gll15sV11zpaTdG+zW2271fdPvueduP7IPqZetdEtKS/zM1xtvuN5BHWk+IoAR88PRRx9tJ554om97y4pe5tdvtNEP7De/+Y1PRcTMQbwAJ9MhWROABHzVVdf4FE4YDeMJe+2zp0DxLPcL8DOgzAEeaCAnnniyD/QSxxFHHCE/aBRZn7nDrJlx48bZEQqXM2XPOftsu+D8C+yOO+7wk6xA1c6ubk+Hz70XMU2SowuJCzMOjKu8jP3m0870ID/oWxTOyk16fqc1NfkzBn85kJx6ZdUuV7QhtpqA+cDMfDqowmebid1/8Qs/gISppieccLw1TZvmDIhyCHWCJQr0D2cSh7SG+POUpzz9Gyib8X3wFwr0v2sExkTmGMCFE5iqqiqsobHOhgq0hy422AEMMALoll9hOVt5lZVnglN/YpYJs0uOPe5Y23777f034S6x5BJ2wQXn27rrfV+AOevUJyRhGMpdd91pvznwwJlSLmYhzDWHHHKI3XnXHWEh1lZb2hprrOnTLI888nAxpdvtxJNOsKKSIgdi0tPY0GgjR4xQemP28EOP+PjCmWeeqe+Ps7322ssuueQSzwPMBZNTJD1jUtroBz+w+vp6P5Jw/fXXF7NKObizNxCFFAZZlUeVFeXFOxjg9ddf5weEPPPsM26rf/2NN33wF/BH82DQlXgAftLoZ/JKWzr88MN9HyIWbkUHgg8cfGZAPSwai7vJKk95ytO/gwRMsdiM3N2Ckzr1j3V55Luw2dq/imAeA5nC3J5BDHgW5/bnn9ue6ki/DHayARw2csIIC6UKfSyh/xmzvPvi8y/8IA/MKphxsIljJmIeP9Mvt9tuW3v66Wfs/vse8PUHSy21lJhGypnAtdde74d6sJmbh53J2hGHH2H33X+/n926/nobCKBn+MHdTzzxpMfpu3pKY8A04wOtSvN2P/2pz7FnNtAWW3BMYaM0prEO8jBCmBJjJH8+7892irQRGMgWW2xhN9xwnWtTMCYOtoHxHXnEkXbxRZf4wC+zg/6b202e8vRdpLCtcu+FJSVlh+ZB//+JAH/MPhGbBRTnykDkD4maRVYzPfcjnwOfM7cgPYc9+TFRMYjM4THBpp7RM4KHIU2aMNlnF6200ooBkNMZe+WVV/woQaTwdjEUBsK7Ort8vn4A8M1tt912talTp/q2FosvsYS0gnOdOUSD22xB3dXRbb///R/EbK61Q6XV/Oncc5WmPs8bgI879o/H+foHDgKH2eTbTZ7y9P9LgH4ymTi+uLj0tIUF/R/p8li+8373SLgvxsB/OYaiC+AMM8AsFTGaomIOLoexYPIKZi9m/MAQeIb9PZVJ+vft7W2ulTD7ZiCjYjuGiZMm2YNjH/TtqVdZZRXXBCKCOb355puS9C/1gfa1115bGghbQCxU08tTnvK0EATop9PJgwsLiy9eONDPZHdTn/17HvT/8wntINzwL9wD7P3BHfMUTAE3kJjyygBvYazIZzOhJQwkzEAMCEvod5PPQMaRpzzl6V9LkvDprBtI835hoQZy05n0sNxtnv7DKQJ4bP8RsA8EZQay5wb4EIzCt5GQADA3wIcYbygsirupKQ/4ecrTv4PodwW+gnShQF/SYdh6Mk95mk8KzCT3I095ytO/gxzvFwr0M5lUHvTzlKc85ek/kBbOvJPN1Ad1IU95ylOe8vSfRAsF+pbNNDJ1ME95ylOe8vSfRQsF+tmsNeQH5PKUpzzl6T+DwgLQgNkLPGVTYF+QSvV9URArWLL/vjULQ75SNTdlMDCRuSfH557nmEy4MuNk4LP+xO9cWP1u85SnPOXpf43AWGGkcL9gmbKyss8WGA71aUEmnRqXLcguviigT0LYaoB9XQqySpQjM2eucg33YDm/YQ6c8RovDOfaFhXFdc8GYWFXR3ainD9knxtzCMR884h5cJ3bvfsaGESe8pSnPH2HKYC+JbJFtnxZrOzLhQL9tEBfSL3QoB9TIjICz0MPOcxeefllKykp9e0ECC+dDvuyhy0LwlL+aG8YVpGWsMVwafjNVr9FhcW+yRfbK0enTXGwCBuERXvSl5WXW2kZ35RaqfzwPQePFDsjYffIQjkxlDgMRcxE92w2xnNnKnExF/2exZAGFlt/piAX/dbFf/lP/+G/mdue8R/+wt/NyUzCA/6PFk3lKU95ytOCEjiWyWQnJvtSa1dUVEz694C+gJwVmof+9lB7/fXX/YQojs7jRCf2dfFwlTK2BAB02RWSzceSYgyc+BQO7A4bl+Hw78AoZhFlCLBkwCIGaCs+nO/3Lj9x1xaK3MEoigT8MBAOCWHPebYghilwhYngh/3knaHIkV721a+orHCmwgHrbGPMFT/9vylWHL5i1RkLTCSnnYiJwNx8U7J5MpOIyE3Ia+TYvdLf6L7/NU95ylOe+hM4l8mk3+/p7vthdXX19HmhzDxJ4LLIoA/osVHXMcccbZ9++pkfW+iglQM0JOuq6mqrrKxyCZ4zcGEIYcVoWoAfVo4CojCA7q5uP9KvpbXFert7hJ0Fvk8MfnwTse5wXB+ZRYrvFeNg0zIGN9Ip9pwRwyFswtWz/guJSI9jsgim4QAtFy5hgzOAHKYSATuOgibtaCkwD/IIo+AeTYRTrEgjGgkHtFRXVUsjCcykvBwNpVwaSWAg4bk0FIUFc+KKuSswE+IvJHU5N5AiZjCQKais8U+Z536HexhK+Cm2O7Mc3P/M+zzlKU//KQRepNPZF4RRW8p1zA0lvpGeeuqpwg033OALgf7IhQf9QmtpbrGjjzraxn31lQMbiMKGX4Aj+9kjKc9OAWgjAnBxLP3vaG/3oxJhBgBwhUAUU00i0Rs0BDYAU/gAMVJ6Z2en7y4JoAP0MBXiZrsAgI30IKXjB7/sKY8GgjaCv2ivfL7nwHRnHjAKucCYAEtAcnYXPY+uEZEPxieQ+mGIbmoSoAfGIZDHJAXYo4nACNBG/F4MREwCpgDzqJCmAUOBmUT3gdlg0pJ/mIXCI9yIMcE80HTiuauPnajsfPyEa46hfbNpS/njf/KVexayF/LtpAu+0MVyvvUvuu9PA39DC9xM85SnPOWIzdYkLN/9+edf7LrMMsskFrg39fT0jBIw/EPQ1RhtsbugBOBMmdxkf5SkP3HiJAcygJC9WRZbbDEHrf5hAzq85wjBCITY76W9vcPa2tp8PICtiIPkDTOIuWQP4ETMAcdvXCStQwHMwhVbP1I3YAjQo0HAVKLvHKD0j7SQBz7FH+9gOFzdRKW4CUuqlDMdGAd74rsJS98GxoGJKmgXaBoAJmYnfe5pDxpNMHU5w9H7EE94HqUpIvINOPKIdFFGEVj7PaYthR8YSn/zVmAmXH0sJGIqujrDwJQlpsNvf59jMLyrVD1x9d/+jnDEMBVWcWGx7+7pDESMbKZZi7Ea/ild1FOgUAdzp1DuPuWMPPMkl/co//3LYSDx5ptCz1Oe/tsJ0FcfOUU4cCK/F7g/JBIdq8Tjpc8I3mr7A/OCEFLsV+O+FugfYzOam/18VSRLDuqIzqKNiDg4Jaq7u9t6BLCc5wqANM9odsCNgC0i+j/yoyPffBLfA2qkgROlcAA0IfGuf/j9yZ/y3n+Jcv5gXlWejwI3O6XFrByuPG2kDgB3r57gcJsVaJZ7fgFj4oQpMGbQJ8bDgeloHj4uIfCMwB/HwSwdnR1eHmgGfMu5tGg6MErXRGAwOcbB1e+5Ej+brclPBKT9QZR7wpuNgeAAcUxbKrNIQ2AcZBYzCYwiMIsw7lGRYxAwjsqKypljIe4HE5Yzn+i7MmdEPmhfzO+cSUths50zDAVNJEoPJTs7kQfKdvY8hSu/o/vZKTya83me8vSfSosM+t3d7RsWF5c9mMmmKwGOhSFA4dNPPrOTTjrJWgTexeroVdVVDrRI1kiHSJsAGhJyX2/CwQkC8FMCMMCzpLR45klUEXGPAxxzGOwAB2Dh5kq80yUCxQAiC0/EA9CyT72HpcAJl/z4MYV9SQfzYgGZL2yO0qlvuMXMA+4gkVfXSFtQ/jmRi+8BzeHDh3kZAeTdKp/WttZw+LjiA0iJCwaQQksh3Fy+3JTFFSdNwjUKPSMcwicM4gAokcj7gzx++2sd0TUKu/9viGcDnT8PL2eWef84yG+khfggeG5MxM1bMIKZGgfahq6Mfyi/jP2gHVZWhns0LAbZYTIVYi68mzl7S2Xug+tyrnkQt2scuUqYeR1IpDw4/3+2fFGeXMPz2Um/swpzXsHmKU//Ylpk0E8me7fWZ3equZdEHXxBiU79+Wdf2oUXXmBfffWVP6OzM0sHydTBWf+ygJTeMQOngL7DnzoVDKG+rt6lzcmTJs8GNHRi7NloBlFYSNCAHDN/AiAH6TWigb8XnWAwIb0AJUCPmYd74gLcK7C3C5jiM00c+iqXBvxEaYryFr0DqGCQMA7GKnp7eh2w8V9eVpHzR6mFK3HNmm4aNCdMS0mlhUFwQJByorw4ZAVwxWyD9I6kDciCZ1VVlV5HEbAz+4rzgQmns73Dj3MkPQAsdQAD6ZaGRp5nDr7jlB5nEKQjFxb+I20kaCTBfDXzO/kJZSIGxrgLuVN+Qp5CWXNPONHVGYi0AR/8dgYSHMdU9h/3oCzROmAOlcpjVRUMJIyFwDRgKpi8ggZS7gIKmkZgTEHDiZgV7fHb14yQeuXNtb1QzzMfc4l+68GsV7qJHn8T4eebos7T/yT9E8w7nXtYQfxa3cZmNdAFIzrMRx9+Ypdeeonbu7GBM/g6ffp0B48gA1oAEHWkjvZOSb+c5lRm1eqUdE7ADzCdMH6CAwsdnQ5aW1PrTGGawkoIeCrlnwO7W1vbbHrTNDe9ED9pjwD1n02Yc/oEgJF5JYonAl7idnBS3uqUXvKCH8qhTw7wBSABHsCm/3cAYZtAltOsAvCE82ih2pqamSYqyiQAfNrNJjBOmCog7XHpuZuxdO+gqz8kXkAMoI/GRdBIKM/GQYMc+AH4hDQIl43lh/R0iWHAoFO6h1kwbhCdxkULCfb4cA15CPknb5h1MPcxJsG7MB2XgfICTx/MhfJw5qE4MO/BLLq6Oq2trV3vkp4GyjnKb+SIPzCdwDhmOQB1FiPxxEFKEyXN/7STAOYB3HFoGJid0DLCLCt+h7GOwDSCuSqMe+Tu3W+pv49MW2HtSG78Q4yoqDgMosMwiJd6oE5w/KasZu+o/X+FtIdsUIuz8hTyF1x4ncunEz4Hhpun/0ZaZNDv7e04tLCo5Hw61eyNaP4pgP7HdsUVV6pzptSwBTrqjMzAaW5u9o4AgAHYRNHR0e4dkI6EeYeOG8XNN3RsGARqPR0F23eQFsOAJgSAwFQKY4VWXVvt9wzUQiEsJMQgWdPJiIdn/P4mckDW9ymVBwDUJ4DqSwiIHFR4H/zkvHlc/I7iAgwAoCC5zzJVcQUkGBsgbEw1Pb09cgnr6+114AOIkO7pvhB55buQ5pAnTx+/iJcb/YYZoSEQnwOM8oo/AAqQoz7wixmoVHUBIyE48hRmK2WtToyUOqEd+Awp5ZsBaX4jOaNB8JzD4DE71dRUu3/CDvZ5VlQHZsdYDSaXhsYGr3vCd21EDIA8kC4SwPRYDmbvUdrRTCKmRV3PZDIAuv4ijYFr0CLQLnTFj37jl+8xHzIhgPgIgxlcaAdI/LStXgkOoZwKguai94QVuRD/rPYYyjvUL3kt9LINmgeM1xm1nJuscloI4xY+nqErjAQTVTSlF1el365xwCzk8IPG4VN3+Z6rmHW4DxpN+A2zCgfe45QqT9u30+xtPmpf5NHv+Ud+/d+sd/2vEPfEls21QWh+Ys/TP5cWHfT7uo8vKSo9JdHHOacLRzT8zz//3K6+6lqbNq3JB3KR9Gtr62zy5Ek+SFugzgIQ0kEDcNOYkIKUZP1miiOErBINAtOwp0yZ6qYDOpx3PPmPGj3h4FdB2qSJEx1IfQqjHEDUK1DNZgu8w6HST58xw+f5EwaNm7j4B7DwjM4OILCVBKYjwDki3hcqTjon/jB3ED9AjZTIM7Sa0EcUuq5kLYBGIO+o+g0TQ0pnQBePziR1dfOLtJ/+Hc/TmrvOjcgzQAdg+WwexYGU7KYJlZevSlZ5oHWQH2deACkJFOGHQgBclBAvaxgk8QGoMGCI6AHITFrf6dshQ4cISKu93oiLsRj8kg6YJeUIGFZXV+kZzKXX64r0LDZsMQc70oB/0pvQe8oUrS8a/I/yTniUNe0soqhMcLyHabhJKsc4KEJySH7r6+tt0OBB1trcGpi4/BAng+kB4AkvCBUIK6SXuuGeMsM/6QToaVMwk2iwu0CMizDT0gQpA8oMzZB4KVdnSPrWB9jleE+DJS5o1lhLaNeMTcBAHOhpW7pHs4im97o2orKLGM2sKb5oJ3Jq666RuMYStDoPz8MJpiwEgWjWF2NJXKP1IdRlVKffzlTIBK015C1yEYV7noXf/am/v9kpPOd/7595moMA/VSq75SiopKFA/10Nn2WqvioRTkfl0TcfffddvDBB3sjjiQSQMABQK4/2ATQD0SCkRz86vWNZB5mtOCXTokESfvDFx0EUEJ19gYqfzAO4uJ3eTnSVLk6JBJmxjsFnQV7cGsLnT7pjdqnKApgAAvioKMiCWLHJh0eV64jwsToaEXqGEinnbnpmh6uOkpBPMyuweQUAVGYwQRIhCmgBBoYSgCQiKL8kGdAnyvPoKhjRL/7E/mNwsIf6SQ9+CVPPMP1D2tu4UC8C0AZOij+KK8ojMgPz0kr9dtQ3+jAgjaQSgroAb1cfVM28sxXXo4QoIcpDym/TiCMxEvZMEWXfLgfgS0D3YMGDfLy5D3vYAgwVtZ7oGkAYgAVzLmzo9PBHhAnpVEOSSsOMAUw1c49fDz5+o0co48cRFkSPoPpXIOEXeSaFPmor6sLA9ACWSBRpePtgTzD3GhTQQsRuKssGJuhXGkLpI17Z7yK381XKjvasYO92hZxoCWhCbepLXWjCToz6/RyoHxDnaCNkOJQN/3zQd8KjrYafkeATn7cKU9caS+065mr0JV+zIuzTF/hPfXMO36jvfAumrkFU4n8RuFTZoGhBMGMdDgDIY0hxXJRbUU1NjfCD6Uc2uHA9tj/OjvpWfj3X0ngbU9P1wnl5ZWn8vubSnCupIZ4phrL0YsC+sVFJTZ27Fg78QQxHlUsoNPa2jpTAqWx08lIXdQoI6Djnm/CPO9ZyY8qk2f9Kzbczlmd8/o2UOj83uT4p+duqxawESCN0yU0pTWki04SVHgas9tnYQDqPJickK4BcDoSUdDB6JQ4l6q8UzHOYNbc0uKdFeDAvEFcUWdwSU0dBomyWyDn6SbpnkYk2zB9EsAEBHmP2SIMugYJnA6N9IYkx/vgBxMNC9AcGeZJoZwoo6xLqYAJGeLPy6YfURYANqCAP8wXlJkP1ise/xbyIibMWfUQEWVJekkX4cHk2tvaPX/Y9vnKgUrlQ1lRLpDXoxxaDADLYC1lCNjDrHkf1TXlirTMlYFpNzfqzycPyIubh2iLOaJtAs6YufqbmCh/VlIjFWMSGjFihGsg+OmVpsbUXbRBwJ7yJ020Dd5jNsI8RhpIX01NjdcPbQrtKKR3VvlE6SdPXHmOcAKzow/BANAO057uYH5C24j6FteZ9zDhvpQzD+qE8Pwdfvw7/M36NnK8y+oZccOqaRNRuqK0kR8c99SjL/ZTPUZMxIU9lYUzgpywhRbiDEKO9u5ad+4+LEjEoYkEhhFN8/WV7zzTb3+nONyUJj+Bocya3osjjd7HVW+BorYdUchTROQy3IQ7iT3eLkL+9YR/ufr5rhFl3NOT+L0Ep7/wu38u54tU4YsM+ipvNUpW0nZ4g+rr6/WB16lTprpNf9q0aTZjRrOv2p3aNNWamprUkFtdgunpDbNy+G4mcIhmNTgqdNbv6N3crhENrKyZv/HW71X0nP9nD2EA5TxEjSpKC84bHc9gCrkO4aYo3utKp/eOKJCmsQJuMAS9zTVgQDBr7ZLuCCuy4QK6dCo6BR1+0uTJDng496fOUKbOQgejEZA+BkLpzKQTKRkb/EDysvKGHSgqA8KFAADCd2lNjvQA9nRi0k88AHVkmoq0tNmJsrGZ5RExVIj4ojjo3DBQQB9gJC7eQR7qgID5lvR7mvtVml9IhxzmDRgG0jz1AtDCPAgXKZtPuSe/lCuSNCAOg4jyjZZI+mEQhBmBjWsyaIKexhA55hYACMkeQSAqxygsvuFbtBw00cGDh3jYTNvtE2MuErjV1NZ4PBBtpbuzy4UAZ/S5uNwMmvND3iNgot15UsiXMgeDcm1W5Y4ED6PkOR5CH9NV/YxrVC64iBEj0fPbGZsYDuNOPnbijrYctJToOxx55Doz7Ag85+JmkvJCsimnwEQCiJPesOgwTPX1jRTVX8J9qAd+wxS8XfrgOuYtBtfD4sL+jvcwDzf76nuYuI+PKFzaX+RKSwk3aDnul7bu5i0oMMWQRzn+KPvc2/9Pop2oLSgpmV+VlJTf6M/8zQKQPl5k0Ie88igolQYJEwTm3kChwaVSUp3VydrawmyVpmlNYgxTxASm2dSpU22arizu4h2DccwEwu6KZEuDixpX5GhEXD2GXIOKwMLT4I77SBKYBdjuN3ftT7M/C9/3p9karuibfntcufREv0kD5YE0xePoGd9FjR6p1MtTVyQjQAwzCH7oDEicNHAGFd2v8kej7GS8gsaogHslvQIgIX5Jyfou2IGRmmASMIYe/xbm0N3d5eBA/Ji9Bg0a7LbwdlZIq9yVYE81aaBeMHFFafd85uKI0h3MWyFtvoJZ9c67iAiH+CgDmBQSMGaE/uU3kPxd7jVpIR6AlHh9TEFAD+OI9jhCEu9Q3Ei5fAsDplyQ5nsFuACvl43CATgAFChoCAHwQ3poZ6FceTY7BQCI0j0wjxCggrQLw3DgVNgAMn5J/4gRIwVQZS7VMyGBQXkoKtf+RL4pU6RqTJlodIAzbTzSrKP9nDwtpGGONAeaGbYuACJTe+mnmLZgYmhJUZmTE7+XX0AdPzBNypl4XINQvtCaPB0qa76JxjOituiMXb9haJD3ZfwoTL5Pian4M/mJmBJ5Iu7gFwAOAkRUPryL8hLd47x85SKmgnPmoaszDwf8YOaCQXi/kquRxjZ0yBAbLu2OiQZDhgy1hoYGnzVIfywsDO1kFpHTiKJ7aip31Q3pcsfTfr8XlDxPBbGEmM8ORUWlY3k299r9BlJBnqECOmbRQB8wCrM3wq8oIbM6wLdTGLBzCYxOKbCnw3Z2Av5d7tiThysARUMHSIJEK/VcHcU7sjt9r+eo7LyLHDbgEEeQyFzyU0MKZU8Dm70SZlUMDStiLn5RowqNjhvySmVEjS1yEXE/zwrGm1719z83vwPDi8jvc64gI1bLNEF/rY4hMCUk1g7Q2OlwhUV6L8k0Kz80QGY/US54xE9tXa0N9umcVQ72MGPKKNJePB7Sq9/lAomovOlInk+PUX5IQu6eDt7e0eFPeM5TCnIWw0q5eYRttqO8e9njMwTh/iLbtOcFLUedFamtQ22iR+2BDksaAHVWfSNJA7BMm6X+0SoIE4DkN2AAoyEsvvPZSfomtIOQUp7jDwJ8IvL0eZuIGHkgnnvuQwE4eR2JZkrBukfyB/gBMCY8wHTQitk4sH94A4nwKyrLBUKN3oanT5vuV4h4Bg8eZG0+S6l3ZrzzS4QNsPJd5CD/X/e8p++EfhZmfTHtF/NmNAbDN3OUh55RhphxGGQmQMrS/el9iDdceY4UXt9Y7wCfTNJnc/01yYQOBIQq1yLZkLGlpcWFwqB9RKa+wEx4RhsmTK6Ri+rRGQ3MSn4hRe/fkg7SRpphDgA9oL/YYsNsySWXsMUXX9zrjOe+mFD9INrexLUFtAa1UYQr2mrEcBCCoskMpDOKd0GIdMUK4h1K+1ZK2/M8C7W0AKRGd4k61G8WFvQpJGzgLzz/gn3+2RdWJ9AgQ50CZl956o0j7ZJHmKaGQy1j8ChsZUyB+cIaVSYdOSw+ijQFCubbmAeVh6SXq2RVdpgPzpRLXXUPEHjDkbTFlc6NCos0mGDATA2WhtvdHaYPomHQiJlOSB6w0RIG4XL1Z/4bqTEwE4+DZ8QpR+OKXOjsoWH3J/8167/Z3lOOuTtV9oCOmLv33w4+6qxZMZ7ZNCy9Aviz+t7V0kDiDV6keuU/CILwAVYkTw+TsPUHUPGb58FkJclYHcHnqRdLmlYZkS8kJWaxkFZMKtShh8WfvutTx4UlUEcQ5iIkYMoMCb1a4BGZ8jy/+talMXUcTF34pQN5owcsRJRV5Kh3AIC683pWfMyoSebKHmCiw4WOWeTCA9IyRJ1S93wXEWkmT8RLOVHHfOOkgoR5Uga0ra6eLhWn8q3wfQKB4kuoLLx4AVHuvEgDcJJHhCTKHGDiGZJ+hST3/sTzuRF1QBnQzgfSYEmmgCVaNJ8DjhF5vc6FvAz15+nsR5F/8hCNe1BGgCVph/g29A8mQDADLZhLuCeN1Bl92u3/qtOIQllwzT0QhWcZn9pdV1/ng/RoG5jEwAY0T2b10Z/cMjBtWg5fQhvIheJhEDdlTPi8iwAf/0zYmDZthlsUGJMBkxBKMI3NqqPQbmnzoU/EPI/eTxR2eXmlyiGtNtesMMM0Zm/3OW3CxyDUftEkgpkpaJKhPcVs/fXXsz1+uYcz/Vlp/3aCEQkbp6t9b6Ry/YBns9fat5Aii6tT36JE7LjwoK/CEdgcdMBv7PrrrlWF1XhNJlVZrqLpT83TG188roaujkGheeEUqgNKuuPwE+zTtXV1VlNTq0IusCVHLWG//e1vfXpfxJkhb5yUkeKIiDTMulJZ4d4dReL/gh//MRsN/B0akDv95f5RWJ6OqPHg+O1MQy6aChi5wCSS6iiSgGAcuU4TSUSJRLj2iMlEklN4LkbZy7e69gsrSKFRp0vrGqQf0kDDAZwd/B3/yRNOnaxAGoxuY8pEmp+6xtybOgb5EkXlRwMPDCGUm/9xn3tfoDLIKCDgAUZCWPGMQlGAMJfgK4TX31HfOO4pVxoujmcASJDgw28c0jsCQYU6SgT2LikBHDP9ciXsMN0QgJgxY7rKgfGlhGsejElQe/iPVHjMYrTFiZMm+5hSVmVHmAy+wjCICwku2jdq+vQZqg/WQCQ9DtotQMHYDAO3M/R+2vRpXlZROgGQTjk0GRgMg5PUFfVJugAA7P+YQSgTiO8ACMADLSoyj/lkAW+LsxPlGH0bEc8AFups6tQmz3eNwJJvAW5vK3L8jto4pi3/pn9Y3OsdZpceb5th5tAsP0ip9AWEm2CO4R1XmCrjKjA/X3+g/GfTs5h9f8pFQ3C6kUbm62GyrhEwxZu2jBY2eswYq5dkPW3GNAkZYqbKXwDgII0TN/kKQpu0PvUpABcGSF3zPvJD26DcmboNIaTWS4rnOX4CMwv55DfEO8yZjLWQHuodIZbJKm1trd7PQ3kGa4H3R8ob7UPPwDVC4jdm2JaWVtt2263t2OOOUz7EMLwQ5o9oY+p7X0ioWlrpo7fnUjuf9OWXX5aOXHzkXQpgy0UBfeXR9t7/N3bHnXd5gy6gguXUbJQg/seeB/CETq8apj71vz91sNELFUgAFAXgYHrqaafaEUce4Y1rQQpm/ilqcTnSLVwYClLtTFhUPvmf37P8A9ysKvb8SJuh44d/+In8hXTPTL1uyAoNhGehsciRd4URGEq4BsBHOwkSSiTFkhZAA8kEIHEGoDLy8Q8xFphHh/ziv69THUGMB2m0W8wnCYDBQOTPVwt7xw2L0KJ4UzAbPefe5/d7Y1X+uArpM9kobyoR7imWAaA/N4qe938/8BlXr2r95Ik73slxDZJW6Oh0+sAMgnaDNEYB8xtwd4lP/jD7+BiIS9dMBU77GAn5RsoDGChfOnRDfYOPaQDArEmYOHGi1wPfYlaJtFHipt4APzpyk0A2WgOCuYpzHRoHNbo/wIEyBESj9DJAysC75y1HHp5caHvSHJSfaDA9Amb8RO0soqgNERfP0XJaFCf+AdCoXiN/RKmLE+WJDZsB5UBIxQFAaVukGSIsHPmN2iUAF6WfK/EzrbW+od7NZkTki+HkN4ovIpiAhyPHK0CSNCL8VTOoL+YR5RksQDDCP2WHeYU6mAXinWrrmHPDjCVMliVlJTZ06FD/Puo71E8YiA/p9rRTbrn2Q31Fa0QgwkMrYNEn2ihE2ZNPZ558q/sQVnjbn9yvmBdp5XvGrQYpjurqGlt33XVs40029jwvCOVA/3NpTmNyjwbE+i2kgq4SWI0V6G+4sIuziBCZ8ejbHrbnP/zCisV8UgKXPnHGJMDT2WYFiU5L6XeffsdVWEk1hDjmmCTbGiQYOROgqKPAKb3SCqy7td2OOPwPdsqpp6jA/nmg7w1pgAmkPzHYTCP1Cu9gW4BZg8c0HuyuX339lU34aoK98957tuYaa9g+++zlNmn8fBN5w3BAm7OavAHmKGqQ/kwO04Fucm5e5AH7HdIDUgUdBIfmFCiAomsKkk6CthDMU+Qt0iZ6VU9B6+BdmEUSOSQpl3qo2y79FjPpVKdwkNA34TtMXznTWs7RuHF0lshRp9GVsuMauYj6l4WXR79n/Sn85nn4TRiRP1z/3xCd1csm12m5Z0YUWgO/AWcceQGEAXtnHNJCfFyB97rHbIFmQr6ZxllWxkZxlS7h0tYAfOzuHo/aNdVE+DBZ1nVE6eKKH0yf1AsAF5UD733ap8IMnT7rQKiSIsceP6ZTQJixLkCbTfu4wtDIB2kBOAmb8CIirNpaZk4pXhcc2M01bAaIv1l+MUUFjTOqKwimQfg+sKy8DxkyxJkU4wph/UTK08A0TcqRNsG4BVeAn9Ape8x4MCiYLdoUwOz9Tn5ghNGYEukBnDFhET5mWp95pHKJ1htQJxy0RNmgYSPgENbs+QmMhgTgD2bBQC3bk6CZI8HTxqMB/f7fkff+v7+NPB9ypG306DG27LLL2GprrGarrfo9r6MFoUUGfXGxQWVlxU+J061Ix1wYIsKUCuDUl8bZB809VqzKoWXzf2ciZVPpCDFJSqq8lIAgrswjjVbKQ3cv2yv3WEaNoFLfVMXlVDCfP/eIvfnwWDvlxBOkAh3jHSRqZItC2JlffuUl++iDTyTd1FhbR5vb8oNtPqlGxKKYVpcImCKJioy0g21YLU/Sr8BMaUV9TKvx96jChg4eYveOvddWXX1V76jzSzQaOjn5ilx/8obFdR41SkPtT5gCWma02AV/Od8mTJpixeqAFmeqmqQ9gUJlvMQKfWdKPZMrFrgMklTLoK0vmpI0wvRPpBK3P6oTMgsECXfuFGZwuKSrjhFmYMC0kSrlVGcJlakzApUZHYlpiKjWDLL2oIbzLMdgACTqAkAIDIjxFH0HUBEOYeg910jSpN7QeAITIQ3BpBh1MsqQq6d2wH0gL+Fwl+vYUWeOxheoo4iidxGjiEDI79W2fNwDcJJz+67AjKgAqMgsBQByD2GqIBKYAaCMzZpZPr5yXIw0hB3iZcEag7SMI6D5oqkgDc8cd1C4kyZO8vLEP2BLWfhsMIXPM4AYMxZ+XdNU2kgTg7EwA8o8AiH8ADARg4YIm3L3PKKFKB9hpS9TesUw1c6oH9KOLV4pF3iHVe7OsNSWuKf8iZfwYZ7kHcZBGnmHU4r5fK7kdan0EwYDw5iTMLfQXsnztKYmnz4OhTKcFVAUPnUHo4KZEFdfEpNgSAfTeNHeyOc/iyhDBEO0FNwPNtrQVlllFa+nBaFFBv2uTNfweNJekuQyMqrYBSWElz4V4rFPfWyftXRbsSoCalHDbOpVBeu+olAqjqRNEkd1UuCqCcvKbwGoFl7YyMoSW2ZIvT33tz/b41deaueccZodcdQRAo8FMz15JVO5ud8QlTl92gzbYZed7K3nXrXiwhITtLjZwtVUpU+feOVIfrMCNaACgWChpA+YRVzplELrUlUpxx/WV1nv1BlW0NFjd9xzl621zlrzDfrkPyZpJMywoCIZ5e8/LzgiNW79sfmZ2+x5kmu0AwlJ7cUXnrN9dt7dfnfyyVY+dLiNnzJNQIqtu9UapPJObm+1pBhuQprTjA5JMh2dllGjw2asHFuhOjJgVegbhiHF0jHVKZVWtr2urSq3UUss4Tuirrnmmj6ToX9ayEvUBKOO5p3On81fB5Ls73VAZ8BMARhx71qJ2lQwNwH0kobFWChzV//FEJyZcMWhlYjB+HNnLoHJ+AC+yiAaqOfex0+c0eSYiVyY6UW8jJuE+MlqyO/AOgBYBuS5333kd9ZzmES4jxwAA4hBwTv1HcLgXTQQCDOiLVNPbvfXN2HsQqCs/LpELOdgj/PwYTRssZHxGW8wHqRO0kU50f5h2v6dwmTKK9I6oIg0jUbHO8qbckAiB+RdUBDT4Tdl3zR9mtdZEAQC848YMGlHEsfWXizwd41JcTHgiWZEP0QrijptVC5R2XHlN/mF0cCowngPzCIwYfwA+JjNoP5hROEAmnyHKQ9tOEjzQduMXIRP/yzyMFXfg6UFwaQpj1123cU23HCD+caMiBYZ9HsyPaOsL/2WQL86koIWlAD9hBrNkU98aF919Dq496pxfdUllUo1qOZmlaoYunzU7XPVqHINdwA/W7qUqWGuMaLRXr3mQnvm+mvt/HPPskN+d4j1CvTD4K17nyc5mOqahEtHFa7fuvPCYoHYz7bbzj76crw1rLS0SrDQyuT6sklJ1KRVTgBXUdtoZXW1VjGozuJVzC6qsDaptlkF3lBaaQVFMVtsUL1NfOIfdv9fr7FbbrjGttpmazGnbzeRkSbK+vK/XWWvvfSKYszYoMYGGzFyhNU11LvkUsbCK3VKpokNGjzYbZy+OMo7Mg2clM6qr1AscXviycfsoP0OtBMuusxql1xaDc28g8XiRVYlRtWnRh5X/NgXexg0cxNbAE3s+EjOLqkJIJHQmdXEQDQaWpc6taX1rLPTHr77Dttrt53tuGOPn688z0HUjf58HrY0A3KASh6kPWpw3hWNPT58P5CiJ9E1amW6+j/+C4NsdPII3AGpMCML8OfaH/i5BoYCs0BK5h5NkDICMNBc2ttZTwJT6fHBYaRw3nlYCgMJFMk6Yl4BDANjIy0RMHJPMp2UDdoKYAsBHAHEAHWuIZ/RlQ94HvkPfsM7H6fSLe8Ih3IGhImT/FM2QQMJIOz1wG+1NxgFYE//4RvaH20UAPfVtmqnSMjsvcXBPyF/QXolPr4D1AFazCwwEjRL3yOoHCdGID+sT2hpbnGtAUBG2oZJw9xgXtHsP0xwAH0E0DPzqLhYU8JeXTwjnTAHrAq8454BerQNrAtBkwogGg3qzo0omyBvReUflff8kZe30jtY/RjGzW/azK9+/Sv74UYbqf8kcj7nj0ivghDoFy0c6GezvctlMvH3JEHN28j9LQS4Yub4g0B/cmeflRYWWEcqY+O7+tSRzcopcLmq4ri1JrAnksgomVEL150eIXEMram0ptuvsJdvudH+dvH5ttd++/A2eJpJ/X8TVghPMpk1tXfZF82ttlh1uS1Zy6g5labGrcZLo9hvr33tndaptvVJh1kyVmKFKkFfbac/oNQrVpLu1ISATx2zoUQSkfritJ6EAF9SAmq8/AytrbLMRxPtL789xs4+/o928KGHzZdGgtnkg48+ss232tJmTJBkVF5r2ZQkfjEeqRvSKOhs7NcSs8qKMl8kMmL4YjaEaWvllVY9qNa+v94GNnTwUG8AdFL6dFVltT359FO238EHWlX9cDXwIZLCJAWWFVlcHSZeJDUcdVZ5BPgsy+KeKmsc3Gh1jbgGq1F5VdVUq3OFbYOR4Jh3nBBHHt+RMNWexfq67LyD97Ndt9rQTj35dOWIAXuxINVd1BEjNzfCXPTpp5/apZdeqg46xUFCnkPHFKgw04WpizV1NVan9LDfzsiRS/hBMwwQ1tRWzzPs2YgmEXnTfWghuf9zHTfqxOF3rlVG7/r9H4jAZv0O+Y3AmquYie5hnGgRAAk2fhgBg8X4c60DRuoaB9oGmkY0m4vveAcjkRPohWM5GaQMfoJ2gnYTZnE504JxELczkllpooxcOJipIfr/fh8R4E65k//gP1yhUCbhGjn8UgQwEbRfH6PIlQkmJygKB3KtQQwP6R4GAugTBoOZTMmE0fM94xgRg4SRRMBMnivU5gF7gN79K2jCZ4yDo1hpQzBZnjHoDpPy/ZvUpivEXKZMnhy0A6WB8mV8BfMajAipG+Y8ZfKUmWmOSCXp4wo8d81GaeiRxkOanPCeK86B3/Yn2gVrKmi71AtE3e+115627rrrLbDQRJ9XG/ustLRCUmugecc+F1IiVlCC31/YmTsQkmObKusPAv0ZPZJqVKnIbh3qzKVqGMJPaxRYlqqgv2jrsTYkCxWWq1D9CNDnOZJA5z032Lt3X2ennXq8/WSbbb2y8N/U2mHTWtqsRJJqVlIqYj2qbaHetba32/tqADPEbDJqf3FJ4/WSGqyzxbpbmFrVZhOmTbSP3v/UbPhQ2+Lk31phaZV3HDorjbiITiLwTyrsjlTCKgvDCtFJ3Z2qWDpQ0qrUIIeV19iKgwZZ59TpdtY+h9meP93Ozv7LX+ZrwBmJ5eGHH7Xddt/ViuuH2uaHHCvNQY28u92SiR5LdjNm0GF9mCOkprazZTRzgQUiaUnnibavTVhuJYUsipGEVsrqV1Z8SkVWY5o8ZaKlVACZjKQhFVFBNmgoFFZa5TSz7P0+XJkehzZQ6MwB9VeaBrZiaRfFcmnlvU9e6SwliuurN9+wn/9sc9tn3/1cxefEMMwBviWErjCM0KE94jnoyaeelMb1M9vkR5vYqOXH2PT2GdahNliciVlvd681S2IsVJ2kpC1OmTZVbUoMSsx39KjRdsEF51ujtKzI9vz/TRRd/27Wv8NzP5tzf9H7Wf6+iTDjIaQA5Mk+pGbAPZiZ0DqCJB3AHgByZiDnWocvZgyaBnPY2WAwzEAL0mXkH9CBkUwWIGK+AYwAY65h4BIzJ4wjYiCkrF+7Jm/8lD/6Bf75PnIQ/SDqC/0ZQbjyLtxH36BpeJCELQdQ+/Pcla8iv0jtDLrSzsgXjBbJnqnO2M2HDh0i0B/kQA3oY8IDLF1kV9hhJlcYkGfxZ9NUtINZbTWXat9SHO0AcxfxokW0tkgbUTsnXZjXYGicSeGD0p63QOSZumR6J9N/+T56jga5//77uYl0QUGf/qX8vFdeVrFy7tF8tqwc/TNAH8Cd1tNnRzz5oST5tBU59wdYFL6uZQKKIeXYImnQWWsWcE3sFLBJG+gP/Bne64Mlaiute+zf7ZGbL7Phiw214myxpfq6BR9xaxNT6UyKAaiSpXjqr0DfAfo0CgGitAyYQFFSIIX5oqTQ56armfhsoUxaYKJf1UstbT8+4TArqq2wVqQrMRGmx5UJ+EvUEGoFeqOra61LHe2d5qmWlKhfrHeTpcI3FleIiVXYmLo6K0r12Z8P+qOtMmKk3XjjDWoA4SSqb6Li4lK76e+32IH77mV1K6xmB1x3t1U2DFEnE6dSPHR4Cg6zR1bARkfH9MJqxCI1kEcvOM3eeWasrbPhus5kWprbwqZu8pdu7nKGl47rPybmZ4qUW3Usla13Qt1nc41brE2/eBHqQEKNOjLSDfbNICninOTFO6i+SouDxIqlBcQKpV2UWYmkWLf7YyeVVIdUW99Q5wOPTFGLTqtCskJ1B7xeeuklu/fe+233vfawocuOtK5Ul8VUV42VdVZSow5ZoU4tLYSB2RkcLiNmcO+1d9qLDz5jjz/xmC2/wvJeLv91pDL22qC8c3/881/Rlf/5kfutCoye8sApgHcwY0WzXqJnMAvqgAHyD95/37766muXshG22AaFoAFDTIBol8wp/+KLz/0bmAUAyjRMvueeZ2geMBEAmIF4F6JyYE18kINgrm9EbSt6Ft1HRP4Guv7PI+Ib4gjP9E4NnbsorMg/Dn/RGIivEVKbRQAD/GlLaKAwBjQNFoOtvPJKzkhhoHzn4xyYqLwMwvRRNADyPXHCxAHpIv/CkbpaN81S/lEeQz1k7DcH7m/fW+V7C2zeIc365unSkvKNc4/61fx8kBKwyKAPyE/o6LWjnvpIIBmmW3rB59yg8kKrVoOiunkOAHXL3+eS+tslycT1QNXu4DS4tNjGNFbZxDuvsTuvutAqFhtuFYNHW68AG6gqKxLzKFa4hWro3pilOpZXCyhqrRhQqSyxxRvrrGV6q30+tclKB9e63bA0VmbL6t0j115p0z771OpHLWG/POtE6xHATOlo93RSMTTW4ZVVtkxNo4PuB60zlCcxGAFlUmDYI5CtVKNRDXslL15eaw+ce5mVqGPce7fAu6piZiOfGxEHkvQZF11mp/3u97bEWuvZLy6/xcr0XQYzh5cQYc8sLS8wt8mqkdZnE3bTHw6y91970k7+6zm25JJLeqec3t5iNQLie66/xR648yEBaLnF02ElNEyvUGKZlHHPh9QKdQBYnxqhnue6R9C09BQ9Tb/0rb8Q6YakoC6IM6Tj0rLEAGMdGTHLtCUkYVkG8xQMS9/RsXPfxgswH8hvYcztmuwVxEAs9c0GV52pHktkJKWxwCsjySlWbFU1ZVY/rNGq62ttyLChNmLMUpLcFrOn73zYZoybbPeNvd9GjBj2jeX8v04RAHEFaMLPWc/6O38WKtjBiHEBqo/v4tKw0pIiADYGsylz31jOtY7gmJmFaQltnLUBDOgCjExxJfyOTvUvtQvWiACiHpPCJsxg/pLm0RumA2PKYs8t/M0yfWHKCrProjgjhhYxjIj658kla93rf135P4Bu5D+64j+SwumfjB+gvTJ1k/zSnhFamFmFgzmw8huzDfdoGcyKQlMJ421hJTfrFUolAA0csCcd9OeDDj7Ill9++YUA/TKVQe+dxcVlO+Ye5Wp2PumfAfrFyuinLV123DOfWELSO6CfVMYAGYq1uiRugyXpI0lGxLTxad1J+7xdjUnPS/RgUGmRQFUNT+9a773K3rr1Bhv1g41t5V/vb5P7aLgpqyqRhCmum41LtRdgFQosiEl4QZVaRXHcyvV+SmevTezqtVhRzEoL4j77ZHRx1h4750yb+uYbVjNysP3y9BMtMWyQtauhUQloIXWS8JetbVCasvZx2wxrkWQNPPJuUGm5jaystgmdLTY1EU7oqioqt3fvvN+633jfHrj3PqsTULmNeh5EpceUvhPOv9T+dOThtswPN7M9LrzWCpWvjNtEqb7QMGZS7paZTkOzHXb94QfZpx+8Zkede5rVDar3Dsbgc5VU3Vuvvt4+fPcL2+bnv7JWdZ5pUyba5PHjraN5mnXMaLIeZu90qxOpoVLQlJmXHLo67V7pC8xB73KN1M0DSlJWqlhKBZ1V7ZaUFdoev9jTuuuH2CQxxkrBeE9Hp3d4Oi7TWpH4kl0CgC7s0Mzh77Y+dXL1JCtQYygsjdlWO29rdSMarH1GC+qJdXXm7NgKq2XGdB88pjx7W7qtu7nDvrfaKnbbrbf6SstosUyeFo36t7YASrMIYPQ2oP7BK7/Ht/8OfnkSiCsutKlZFD2HZsYkF+7538dDXKtl8DxoEEzXZVpvNyYpMQSYAoyil2neuftZ+3KFMxU6dGUhVXiv9kY77MckPDb9oz+TtyB1M5ieG5PJXTEd4h8GQEp9zK8fkwnloqCQlEQzyybnfPxBDAEmgJkTDcLNSepL5JeZR1dceaWttuqqYZLKzPL5dgoHqKQuVpgH5x4twNciJX45XT5cVNB/d1qHnfLcpwLtjLWrcEhEPcZ8UbXU9oGgz3tW334oZtEroG8sLbSOZNra5GpLpGbefY19ctdNVr/y92z0Ab+1VGmlPkgI1IutTFIq3ztg6QahWNXnhY2pqVuV2NQriUAVU1Eo6VFAVa7wG8QoXr3gLzb5zdesaHC1bXrkoVa30nKWVgPzWlMYy9Q02OCyCvtQQDalt8vNRpg7GgX4o6vrfbyiV9J+k95N7umwgsJi+/ixZ2z62Kft7ttutyVHL+Wq7jxJ0RQXldrlV15rvz/oAFv2Jzvabmddohec/jVvGzV4nFEDzHS22h1HHmDdk76wQ8861sqqK13ygmhof7/8ButNltvJfzrPQTut8nR1VGDb3jLDOlqaBaYzrFmuUwygFzuvOkhYe9BlCTqVfncAtup8GXWYjPKLDblADb60tELV0Gudfd2210mnW8GyK1tdUdxGVrHiUB1CdTnTJq16gLkQRnt3pzU1t1pc6WAm0IcvvGhvPf6wnXDRGbb6Jus4QyiNl1i7mOnUrlbPUwrTgfwWJLOWauqyS8+6wBqq6u2OO+908xHh5+k/iOiruqhbziTvdv403AN+ATgRNHL3ufeRv1mENkx7CxqKT++l3eC4z4G9z1Djme7D7xy48w2MRv3VF4qpjUeTEQgTrdRXKeueqcL0Cx9gl+N0QGYX0eZ940fXWHLaCgP4PrOLDf8SvjYFcxDxkgeYEXb++x+4z763CqCP9jMwb/MmQD+TSp0eLyo6LvdoAb4WiXNtqIJ9dlFAv0Sq+yuT2uy0Fz+zaQLbHhXsIAF3tUCI1AwuL7JKzDv9alvKgAoyY5+2dUuqLrCEvkkIKMrEFZeuKbXXr77IPnzwJqtefClbYv/DLD54mMXSPV4RJQVFViF/VDlo6ANK+kGjIY4mFXSnKpOBY0wxrL/NKClLVZTYaxddYB89/4KV1JXbhpKYh621uiUlhUKA1TI19TYkB/rT9RwzBIC/tJ7DADD50BCJMqGG1SaO88KDj9iH195pN99wg639fQGYl+W8q4FKw+9+++5rK++6p+1wwrmqRGLyHNGOZyPKSkVj46XVNE+bbM8fta81ZDrswFOOtOLyUgdI0lSkMrn6r1dZUcVw+/2xx3njRTqXuKF/kt5RM8W0vCPxTmG75KLG6B1HZQZYT+nosYmqF/1w6ca3FFCnqJMWVa/G2j7hS7v4vNNtg1/uZaVLr2h1CntUXbWnM8o3cUBINmh9X7Qx0GW2fGON1Urtf+Caa+yeS/5iR/7pBNtki02NMxVID+MNM3pbrCMRtC8GnstUXkMLqu2ofQ6ziliZ3S7Qr6mt8g6cp/9titqZt2kc7Y9Hft/vvf5Ciw/3gdxHuJ0n9e+M3+xXPciZC7b+aMAcBxPA/IOwg+TPuAeaw3rrresLRH0m3QIQ+KG+vXssFrsp9yiYsOafMiNzN4tAgDYzXqTiyyUFNK2oRwKS8qKYXHSIw+zEs6TArFPSaFIclgoaImAezBRD6wUxXAovl/RYIvBOSv1PJmMmfLQ++UfxAvAzAt6sbwJm1qoC71J41E9cz7BMSGZ16Z/KZrMwTBexhIBOQMZXsxqDKkTPMG7XiMML8gR0pbZUdZ0VKiBgmXDdv/6VScofVlZlS9Y2ulrZNG2ahxLc3AkghgqKlTeBZXF52FkypCFys4jKJL+f9aRtSrLAamOSoCWBx5l6iTTk3kN8BM1gL5uB0bgc9JG6JalnsImKGSaQOiSF+ECcHJK4zxlX/flAl8JNswleWaWVV9ZIk6i3qrrBNmz4SKscMsy6K+qsKx5m88RLyzzSZjXshBo7YzKeCOJVO4BT9Sb67JOp062ptd1aOjptisAfCamtuVnpxyul7CXrRNekfrD5ZVJyaiC0gXhCXaonZUWlLJRbwCaep/9aCm1c7URtDSEAk1+Q9IPtHwDGYTfvfx+c2q0EtFmuu5+LnuEncv38JnNOfvv0uy/J9hZh5h6za8J00qG21FJL+arbDTf4gW28yaa20UYb21ZbbeMzEumnCwr4/Whi7uq0QD1CZVWXu10k6kPNUScFoBjvw3SD5A7QzuKss4gnnfLMIi76OIAv2LcyMYjlGqqsRkBQKS5YWFJsQ8UIKgqZUaKQ5K8bEBPQD64K58FSbqwCBjq69AMsLFSYmHqSCp9UIIWydqBXYcTiAhb54z0SL8yDQkPSntDVYZ91NPtsnqQAqbJIDEj+ZpLQCUZDnpQiaR5xG9rQ4DuKNjVNzXmaN0UhMbMIplgiqTcaRBpIpBnm9llPxib3wcQKrIS9xQXWXmj6DLBUMCJCZluEpLH/iQMwjgv+PA/8Dg/8t/7NZAyAr8qEDtNYUmCLVRRaXFoN4wzMIOrp6bNmaQB0prbm6daLRAOzUvoqmYetPBBWf2JQbEpXjzXrW4Ca8iJaGBxmJKgQJkMaPKEiBYEqjZYB86VOy0rKfAMt7LzYR2FoecrTP59og5H7FvKOx03Q+iPmg4sYEGNRMJfeHMPAjJNIdIerfmNKWgSarRMsUI/IZFL/FNBvFdjMYIqkioBVXgzItvalfIB2IPEEpjC1u887PL+R+kt10ydgri8TyEvCW2Lxxf0wglapQ90CbykN8hcGioeWl0kaL/L5/0MqyhxMOgVE5YVxq9XzwaWlhr5Aubo2IMeK1rKqakvHwp4kwe6cdSbSluq2SQlJor099nFbs7WpshqkRsEEJnS12wzMD55WUovzqnZOXVhZ4YDGiL4/5/W8yEFXaW3vFKbFrb5xEOjooUVhQvgizeMSZtPETJkBAPPpE4ji/MxeR1Diw2G/T7l9kYHiEMoAipINcRWohoc0GVxgqkWqs25pBj2ZlD9WKVmKvOsd5rXJkycp3/Kn8uTrweWlPq4zME5+VzOFU1pNSgxkUFmp1ZdIg1LGEj1hfximcEapgHhWFpc0TyvSPUQ4PpgrjSJsxkULy1OevvsEXgTMCPe06ej3P5MWCPTTBZmGWUiwkKQ8MFWTiKOZH2UCDsC3tiQM5g4ksCqlzk8nh/imQlK+MNjeGDfJxjc12SrLr+Bz46cx4CjgcxOSQB8ptkQdHymesQKez5AUyMAtialirq3es2MnaeNxoWsJMSsV6MfFDhgC7JKqN7VHQC8AahbnZUpmrxhBmwAPyXXFusFuz5/c3Wmftrf49MSw0CWAdDSnvaiy3A8VYeYKZTk/lTp9xnTVVMzqGgT66CIkEhB2IPZkCyjN2vuVUV2RgFYqJQOprAdws5CyiG8YAId2sPtlUUmp+3fJ278N34dq5j+eE27u6mnGCVxVAV+2Jqy5l9+qO8oNAFZaSQd79nw9caKfvMVCLqSalNzcCMZaxwlCqovG0hJbTMyRdGJK8t1WpSUxh79dzLZL+QrplPYkqT6kMph6ktmUTW6d5oNjLLhhRTPx5ilPeQq0QKAvkU2o42iwSMRUTebrVxbGrEqOWTMpIdK49l4HZ8eeHMmbr9ZlaT9E566UGM/3GbkPJ022qZK2Fx8x0tjKlemA5YUCVYXH7KAiSZVfd3TauI4um9zVaz0KC6m4VN/WiQkwgOtqFoE7qJkVCyDb2ExLGgIz0YmZPTmQQB1gJLniMPk0Mn1Sz5jTviyzeUor9E7hOTDrBf8RqPxiFuGgj3JJrOw/72/xNw8COJklMHHSROFo3Moqq0K4Xj4eKDcevzDeasU8Q3BZKxPwVqVYmCZJX6Afw4al5+xnT/7TMaRgTgFinIBvQlghg7kbHvV77NfcM35P7OwVCKedsTpPyH0QNsUrsBnSMjjDmG0dCqRR4KfEzS25QPsRAN8mxkpbKJHfT5pbvQ6wxzEHmw3uYmL03cmE4uTEIgWmf2gCmOQIk5rCTju5vcl6xdSYO83Ut28q4zzl6X+NFgj0YwWxf5pNH/Dqb85hKuaErj7rSAUQiQiAmqTnmGwA8Up14nJJfXRjxgQSkgKZHsi+GZlEyhYTwMRY5CNQqBbYEVerwKM3N1iM6aFCYQwRoDNHn3AYeGWGD1RYIHBF8heUFNfUWUbPmb6VUTyDy8qlYYRvYAaNbD9QCOPQtz4QHLPhFdVuUsIMNDu0Yd5R3KVlbtdnYHRu4NefXFruS9iMaTN8VsqQmqqctD4nkaZomIdQxUt9SlgqlRLoh90WIwJgObaQsGtqObmsXzPgY3czbwY4qMDLEo3NP2VgHKcyzzJQzrxYefUZTNJ8YmKuDLQzUF8jaR6zXqAQHsyCGVlTuxPW2Zeypm6lTZXLgH2p6rpYwM+qyJjqs4ftLoox8wR9ozfT50wPAtvJG9tJIN2zuVf/fOcpT/+LNHDm2gL1iHi8qHZWx19IUkeuLY7bklWltrgc0lmVJDhUc4AK6Tkiv1NP7hYAAPjFeo8pCGmff5h4ypWhmN4xkyQrKf7ryVNdaxhcWuK7dTJATEhoBhHwY98HTJhBRByAK7OG2ISgQu/crKB3jYMHW2FJidIs5tLFFrMCcwYrBSRI+DAgxg4Wk7RMHG771x+MhXtWyvIbodRBFAlY4FdVU+M7eEKROWZuxDREbNOtrS2WxSQk6dylaRe3Rf0uvSrXVuz5/FCYaEbJnm7lI2XF0iz8BCj+9F4p1QfSAtIJK6+s0G+aAYnEfRtR/mQjJsZZYiWKkHCjtARiJlbchpUVW1agX0j8RUXG9hQJpdFxWJ94jEorv5ulSTV3JXw2lS9i0TNmUS1bW2llYqBs25AV7+iTNteJeQ2mijfORva4YQH607e9PV0+pTSn9uQpT//DJOEpybzHWUT3m28SQM3WtReGULWRhEcI8IcIFHyhjp4h1SEZlgpM6KpRRJ1KLykukzDdwAIuISiAirWnXt8PY2dIhceKtky6z5qmTRWos91DPMz20R/27jZJkK19STGCYDPG5p5RdogLmzyDhmz/AOMBxJDkmSMel1/Ao0egj/QOtAyShF+p+Ph6pCT7iiK2wiUk8iaJVu+wXXs+oozoB79L9a5CIDh16hRj+91vLFG9Y7XpjOnNFuNQbV/8Metdf3JmEL3URSzQmtvafG99loXPrDq9w29aUj75QgvwpC8EDSovzk2xzT3IEeGzr9L4GS2+qKtU8bO3CLurTuzsCgMQSk5RET5V4Kp3H//ARlVIYCEviaSYh259MVa5wlBcENI+Yyr48llVusHcE20TwRkAGcXF4puZZZKnPP2PEX2+L9kHfM628dQCgf6iEp0UgEAKBST7BIxtAgekOyw9DK4i0ZMoumpbb8qmSPoDXGsktSNdMsuHufr1pUW2xuAat1kjmbN0GfBKdnZYXJI+OWXGDXEg0QPYmJPry0qtVOK5A53+K9K3jWUCfIXHoC5z79MZAX5JscVgJLqyT0yyo0sAJOm1vMpqCgWUBSlnNnWS+CMiSMYDGNCd0dvlpiW3b0ek+NBoGJRkOTir8L6pCuKxQh/EbZo+w8pqqqxE4EkcXpD9iJ/NAtKk4uI9ZxTUCTzbxDCgRvYAwSTmHyNpx6yjp1eMk02lYA/+QjQg4G+lrJX4WIHfhs/lKPsW1eu01jZLqRwqqiqVy2C0SwiMM0jnqqMJ476wPgF6gQB88icf2fTPPrWYgJ5tF5D2SfN0lsmLWbOdLucGkFZMcEUqG0ZYulO9Xq4h3sB0K2OY+BSjGP+C5ylPefrvIMzNEok64vH0bAcA/L+CPv2PjopULzy0cW29Nr1XYCwghBkAwKzYpWO39Ehql0MAHFVd5lpASyIZZsUonBHsrMj+O10dM6fmYb8tUsDseU9cyHkO/vpjplCZQATmAtNBW2BKJ9s4lIuhED8Dxh0CfZgDz/VZDjOUZo6q03dlcUAyPO8TWLHBGvKqk78I+WA66YetzdYsaR4A4gMqoVMSdrMSxfa22NTJy7ypwCZOmODHNJZW1FhhUYnwLeTIgU7/CDmh+6nSiDzb+g8c5mykHjFApm+y8RMR5ZInhhWz9h7WL0QncPHmGxMyB+G7LSHtSYwZpssDReVpYGdUyrxCzNIySSsqK9Mv/KjMVdAw01YxsrG33GXtUybbsw89KgbwuU0fN87ap7VYrDjuWhczeD6ZOsO3eWB7W04Mwz5FfEgx/PlAO8mnAnVDG2BvFeyY7GqYpzz9r5KDfizW0dOTDpt/5ej/FfQBCjponzrkhE4BvsABW7tDjgBheGWJQDVm07v7nBkA0qs0VNmIylKfHglYM7d+tJgAq3EBbg5TL9Iz5nBzBmdGQMq+4mzvEOJjEZgkehUAdvzx7d32UXObzWCfCwEz75wcOQSW4gosJoLBYP/3VAtnS3QVa3ETghObtwmAME1FRHyYnVqUhoTAua2v1zpS/TUrMTu5lHAW0w6nTc1rsVVE7MmdTPZaSXm1sYe9pzNKl7swoI1z0NVvABbQ62yZYXGBek1Ng56El7wvEvMoMJVXcThVKMr7/BKxdqiMv2rr8bEEMJ9cpJR51lMwdjJcdTSiTE/FGIuYBeWMj0GljMpIzFJaSInifv0fr9jUCV9b25Tp1tXc7NNZmcc/qrrSta1pHR3W1tVldTUMODPWAjsJ6Q2LxMK4jP+W431rW5v/LmUVcJ7y9D9KQTCKdRQVFS0c6As86VtR/1pICiDJqUpTBA6AFAQwIx3XlsT9YJXpcrXFhbZMXblH2C0QHl1dag2lhbaUwAS7PKaVYmkFmZ4OKxZ4sC0pi4G62zvcdMGHSLyMEbDxGaAPk2iXJN8u6Zx7TDGYfiCwv0hMIQz+yo9AH2uYDxSKmJIZA3AcdMI37Mbp9vwcCJFWgCg6tR/lqi+dcuYR3knjUBzsgRMd3u1gOBfMDTb4jJ/0w4ZQHMHILn5RXBHxC8ZZDCDqR0bVVFuktCreDmkanBfQUN9gVaXl8hm0pFQ2Zq3tPRYr0nclzEbShxEzmxsNfKUwOvrSvgKY8EhpH4AvbahDdeXbUCgd46ZN99XHiw8e4toU+S+IUxY4AfuSox34y+trbdioMZZWvZRWV/m02vY+aVCxrK9GZjk8kj7aHOXLlNzCWFxCQJ+Yu5iql5XKW+VA2JjEorLOU57+V4k+JlJX6ls40G9vb6/XpTYCvIUh+iZTMyd1ov5ju88ZYPSiAPt1d8ZNA0MqSn2gl4FYjkykA9cJnJYXE2Crg2J1bkD7k5Yu+2rSFKutrvH9KwDKdE+PbwdAzsAqZvhUCVgABGaDcKQhUzXLBdhI9YCRk9IGSLNFA7N0HKYFLC6Jk26F2Sswio58I/5aScoV2Pd1D2X4RO+rS5CkAyA2s6EbJqAImGAsvg8N5phQls5O50LJZNomTZ4sf5LL2YKBqaEe1awPuOPMYQ6b52+QlIGRJWJm0jY6ObWnpMgqJTV7A1A4pIsB7/b2Gc44MZnkkj/f5LHzjRyl15cKEj7nHlCGzMVHA5jQ3KraZapliXWl2E2UaZslPttq2BIjrXbE4lY1eIStu8VWVrLkkrbCppv4XHyYZpfKmnJJSiNi3yOmbmHWKdX3NaXVs9LQj8hdZXG5dbZ3SeJnfn9o61HZ5ylP/1ukHlFQ8HldXV1r7oHTfIN+YVVhmcCtJAK4hSG6HpJ+KptycMxmGdBDZZfKr07KfjzL1FXayg0VbiYBlHy3R/05QCqA8nix1ZWW2uTuHpvQ1uWDhY1DB1u1gB/UzfR222BJk1WFpW5/xzbMebvMpulNZXw+PjNvIMC/QkzEpX4BFatBsf0zoMsgMAt7OHqPAUKmG4b5OCH/zO9BSwjPZqdh5dU2rIKzWTG7kN+MMwAWdw2uqLKlGhr1bdjUjZDmBkkAFdM1w3mccauoaxDDyC004gM5wmSMojMt4NVjCcZWrbxz7nBvd7f1tLZaZVWlHyrN4RV8w86fPvXVklZajE0/zE6aSzZmEfH1I7zWlxXZCGlf1BFjLzBzPKKFVau8Ad24mCy565I2w7ayfMiqac+z8rLaOmvahptsZGndx6urrXLoUDEk1mmY1UjTYyC3t6dTmk6fFZaWqB4rFHa5tMEWa5GGV6S6QeIPbTLY9/ukafR2iVEoPZ0dHXq+8EJKnvL0X0Bz9Oz5Bn3BYZUupYsC+pBvtiYwsALJiOq02MiZMdMjSXqVxhJbY3CVL8cfXVNuKwj8OVQF+RHLLStxhTXW1J20TqHcMGbiKD1VAgyOJmNzrT5J+sUKq04SLFsvO8sQOgqDrExxlsuPi5BIve6UKDkGikv0o0QaR7W+xe7crbALxAjYFY7zZrOcLZj7VlgnaZaZPrODCsFh3kCixqyDpgFjgUhHdXGZDaqudWkW+/bcIT/4BfTbBNyFYl4VdfV6RlrCe4a7YVZfJbI20Q+NIUZzBiB1xA8g6eto9zNAfRCUfMAlFB+MtLej1Y90Y/572KZg7umAwle5guJ/XSoBdt182dbrM67QMqgfzHJNkvrbVF4xgTXaSUlZRfhOjuInGTDxvmRCzIi9w/U9mo/CgXewn1KtHIPkbDWbVn36YdcKixW5Lb2d0hzCPv0+dVP5IWzGS9heoreTDaoyPmVzUdtrnvL030bzDfqxVLpScm2/ieILTgAwEnefMD+WQRrMWKckXnazXGNIna09YpBvNVokabVa4miJwG7JmgqBiQmQg2mjmYFaaQqLiykMqyiy7k4BW2WVcZxekQCWwzKaBRR9HPBdkHSwt2TcpX4OR5F4KFQWSCpMtmrwPXhygMksIphSZxKmJNAWOCGrMvUv1ZPwfeIBVHICyBGUz1zpR/wCwLqZBaQfbCvRxzRFxTOlq9OmdXcovdVWkEz73jfzogj0u5iBI4m3nIFMry5mIintwumPuwW6vQI6ssA3cmW8FHGoSFaAyqHMRSXSdkrLBbi8FANTmjra23xbBwZyvUZnz8bsJA8UE2XJlVQwa+ed6V0C3zCQWl0Ycyl/OjN65BiH4dSiAqWdxVmsRmb9QoMk9pnxeZzSrBi8VdrkxeuArbE/b+u0T2a0CcA7PdIips7qD0mfc4nZxqKlt8PLlT/YTlVJudUXVzqjIGzXJkMkecpTnnJE/50vElBUSfUuo5MtLIGPTNcE9JGyAQbswMvXVdl6Q2vtnX+8Ym+8/JJ80slLJQmmfQ+ZkfVVllYH7mB8VvEvVVtui1dJQk0l1ME7bchgmEWJAEYStt77+ZgSGYsE0DUCFGztxYUCp552K5jebBkOBm9rtURzSziSLyYZsSAtkAhpJIuYZUoERAwecqgIR/lxsEHYeIwUsrIX8wYy9+yEhI8ZC5BincCk7k77rLXFPmtrsXGdbTajWKCrtHMeKH7mRoA+2yh0dil9aDhVUrQUJuMgzWJKH/bErTUmRkcaCss84VlpJKVKM4PDPT1ifD19krJLPA+tXe1uQmOOPhJ1R2uHVYr5cBbtt0nDKDfUOwuxfDGUnjHewiydIOGHAfDm3uTM6bA9Dvphh89i9idSeaL1MINqJila/LL/EVtjEBF/07ul4fT2eRgd7R2e75Ics6Bs2RyvO9nr9UR9QbUllTa4rM7KY2IwfQxYhwV7gSl/c/7ylKf/JZpv0C8oiNWqI5Uxe2VRCCmT+e0d6ohdAgi2S/heXZk9cfetdvrhB9krzz0vgC62159/3n+ffsQh9tbTT+rLIGUvUVFpdcWF9mVbt7V0c5xewmensDgL8w7mllJJgpVFxdIEKqwEM4Ry2fHZx/bmbTfb63fcbu/ee7t9NPY+e/+Bh+2rdz7ybZUpChiSA6viYbbPsBppEGImDnqKh3mRDiECnbJYkQ0qrZgDTwAbdtrsTDE7KewiOiPRY1MEwkio7BrZISbDdsStrbONr8xGQdLvsR62SygrtNLqCmU/azNScfukt8CmffmZNf/jCWv/6HXrmvixxdmWIJay6SmmhUoNaJ9uqWS3VdXVKay4tXW3K1QgWmHrv7TUg/raGl8p67t2fgOxNTLMc5SYbZCeFYYcJp5hFcW2jJ53KV8MKKPdYL4rZ2aVyqxAzIC9dyiLdjHNj5vbXZuiXCDMam3SStoTobwIXDKBx8Ngd3tHp9JvVl/XYAmV6fTuNt+CgdEU3sMkGsprrVGOKbs9nd1iaG1eh4zJQN+SvTzl6b+YZjc/QwsA+oUVRf1mqiwM0c2Z5sfZtky149Sr1QfXWcuU8Xb/jdfYZjvuZL/87SHWNHWyXX3emVaUSVh5QcruuPDPNuWzz62+khWZBfZhc4dN6uyz9u6EpNa0JNbKnE2fQeGs78s+sqbcB3A7k0kfSG0bN8mGLLO8rb7b7rbST3ex5X/yM1t+261ssZWXF5YLOjgtXWGzWRhDgkMkIY+pr/VdMQF5ZgRxmIdjlUqNbZt7fGyCnAUCtIhvokA/yMMRBTv6kpU11lha5tI5zG/KZA5S6e9vFvE9Uzo5QzcmSb6knMHtrI1PIOuLQXVOtxn/eMneuvB0++qea238E/cLQONiMCqhWMaWSrepLLqsuq7WzTpRrVHhdezWqfAbamrCSt3waq6EJF4mAB9WVWpft/W65tIuVW1SR58tVl7iC+d6cswQIGfWjc+CEmPrlGYTV1591pHKFRNPc2/Kvmrt9LUQlGV3OmGTpUVhyw/shHIUo9E9G+vVybESu1b56FV7YEEd2kqf2g/TaAdX1FuNpHzaZVz5n9I02dra23y6JpL+vMo3T3n6X6A+CZcDab5BX5J0ySLvWKj+x86M7XLDS2K2akOVVZQU+Qn2TEssX3w5S0hi+/Lj91yC3/+YU+zXJ55pBRWlNv3jd91UML5LUrSYRp00BKkdLn2XcTCHgJ5OHleWAJl4QaGbaHyPHUnIFQ31Fq+SRlA/xOK1dRavqLFSSbqVFYC6L5lycHMBU9jTozjYLqCyplrIlxKApvxAkiCBEi3SetIBLiLuevQMTWbW0wBmw8urbHgFYCtNQtKvOJQfOO6B9ffcjzDvME+9snaYVdYN9ummrOLNpgps8Oo/sKV3+bVVD1vMhq2wqrV8Oc41HStMq6LNJjVNl/QvgFf648oXgIj5B20pJcDNxjPKq4BS+SG/JGFgMnjO+8Uqi2xCe5d1KO6kyvOr1h55TltFUcxBnD11APRulRm0pBhBtxjWjJYWKy4rdfNSkMqz0qoKrCXVY59Kgh/XkbD3prfbZ5LMGdCHWcEcsukChWe2QoMk+GJpDPqcow+JA+s9JrWykgobMWgxG6S69G+QaJQBxkn6pDUE0A+Sfp7y9L9K2UxmDtRfRBRfQBKIsGXuyLJCW6W+yufKs0ipZshIaxwz2p675Wb78OXn7ZkH7rVBQwbboOEjBYySWPVdWV29b2lAxx8qoF5a3zM7BCApLw8bisUKigTK2OHDcn38ZwXW5QL9okENFIAxRx0AByQGFZdbuZgF4Ica5AOdAkdABGYByHnY2HcEmEkBGbtCxnQfzBK98sc2BDOzJ+AiHbPgk2e4sgiAhIthoZdZaysDkUFKnht1dnYI5JM2cuXvWf3QYa7VFBUKrOOSkrMpKxw62BpWWc8mvf+xDVljTTGpQisRrLJXzctfTrLignJrrB9kyQyMSAxK8ZKW5vZmYXa3lRYkHUDZF3+iABjonI2UsAZpYyyYwzRTJObR3scMG9YiFIl5s/CMldJhfQWD9MOljZUVFigNvX5UIzOEmJ4JfybArCXt85dfsY9eftWmNDcr/4x7iJkpLDQs/JCOIWLkVcVFKuNuaSOFYcCZso0VKe5qK+uN2bsvvG7PPfOsg3wB2ozSm+kVxxPzoR7YrydPefrfJQlS8VjYzrcf/f+CvqgsnrUV6kqtsgTJU9K0ALiwotw22HEPpbHdbjrzRGud2ma7HnyImyamj59gw8esaMNXXk2A2WcjqytsVE2Fr4bt7ekVULPcHnNJOoCtOjsXFkS19aYtno0LwwutvHaQNYiR+L73ApD6qnIbVFVkX7zzui9iisdKfKaNcMthB+BJYL5REWXSikRAz8lXABPbNU8XqI3v7vSN1WBKMAbmhrfBGBQGmktYxMw9m8vpW/lDomXBFxoJGgTStKPrXKijrd3TVD1kmMWLYGSkXaA+bZqNu/cOm/DQg1ZaWWLVyy5tDcuvLg1AgKewehM91jFjimWL4yrDOoFxAGf/XvEhRZMWNLdJ7d02tStpU7r6bHIHTDQQyWLLi66+tJtz4oyX6GGJ0u6An0j7GAjgismOLS2Yu1+lb5oTKeuQVpSQVlZSKaapb5yoHtV/XAzrvcceshevudZmfPqJT62lIokTB2tg+2um8k6R5B4vKVS+FW9ppXU3ddjYv99tN156tT1w/4P23kcfWXtPp0pTgetfZ3eX8pfyMR7fc+ifSAgFLGZjhhlahK+mzlOevrPkJs9puR8z6f+91TLQVyfAZxZMWn/8TiV7bdgyq9qBJ/3Z1t10YxsyepRN+OJre/3FF+x7a6xs2x10mFXW1NmoqlIbUclpVkHNZ9GObyqkv7RAx8cbCFedvrWvjyxbWoI7J2x1T51sHwkkW959x5pefcUmPfecvXrvffbCrbdbd2urQEWg6nADAdgZSbh9bq7xNWQwAjEWwHOGNIhWgDWdtM/aW2xSV4dA0WxST5tN7mpVnhBrQ0gB1DEHoV3wQ1pHaUkwPYgRzPQwBxX4HjLwjYr6Gs+jHySTLJLkW2bVKofulx+ySa8+IyYj+VnAZ+w8KY7X2d1tvc2TLV5WYOVikoInY6tp1AzKndXFbcm4zUgV+9iInyWseLpTaR9k1a2DKOYxngXNBRNRzIZUsMNoWG+BDZ/9dtgltaG0yDfBgwmjFSTYxbM34WMRYT0EZUudF9gyG21uG++9t9UMqrRPX3nCPrr/Lsu0tyttKhNnlFlr0veYixLSMkg72zUUJbMC/Dssniiwg35/uO11zKG20U+3sIRCTbGLqtLTxqwl1VNJcYnVSTsMNK8ynj/CbFhSXGrt7R027suv5MZZWyvpjTkDQMucG/F8Xu++jfxbF2AW7vs8/W8T7Sasf8lOzz2aSQsC+ovWc0Rheh5bJIe91ZnCx547mGS6m5vs3ssusecfe9KmNbfYc089YZefc6ZddeF5EvC7rYgFSpIIGSgd38HAH1qCAEt9gswxP58kZtT5uyQdwgTIHLN5SHhKfhPJHl3jlimpsBJm5tTWWuMSS1qp2/UTikPgSCejw6lDs4VCq8CHzsdK3bqScgfAMD8/rMjtSWZ8u+ApnR02tbfDz+N18nDChavzo1zYceUlXlLsg7nhWfgkoqjCpjVN1Y+41TYO1jPlUanIFvRhK7KiMctYQePiNnSdrWzkZttacUO9ZZX3bEGRgK/PetuSVlVSZlVVFSrvImlGJa69kJeMGGKyNykeUWy1YkCcS9BYXuxTMCd2SlOhwPQfwO6ke54x5sGeOFObp1kBM2j0moVYCtIPxSHdLdIKuvSiVPVj8ltcVu55VswKiHJV+atueru6xRAqraqmwaZ/+Il1NDVJCwD08YaWlbZuaQymvBTpeYHaCqa1UaMWt47uDvv4k4+srX2GygTGj/4lNiVtrK8zrMZljKeqksNtFp7ID1OBm9UeL7/8ctt1191sh+23tx122FH3u9rRRx9j77z9rp/D6/UYkW59VhRpwvV/9y3EWAQMhj6CPsjCPNLAeNY3hYMWQpzBhe1D8L8AUefpv4wyAlxp6CxLn43mG/QFQouuK6sBZoTSzDIZWl7q0yJ7UuyBXmRvPTXWPnj7H7anJLiTz/uLHXP62XboscdZ14wWe/rO2106ndjdY5+2dDswCWs5Ecbn5tMp+pDIJTlnJf2z/J5ZOMBkT1/aunrFYEaOsrV/vpsNWnFlG7rSSrbMmmvZihv90DbZ7RdWWT/UV2/6XjTqPOAOIEKPYbonUn4MiVeR0pXDE6ZtFlpdWYWlJSZPS3bbUlV1DqJuSiEUkFL/OJcWZtHex9kAJpBQBxbn6OZkK4GjuqaeziI6K0xs4vgJVqTw4w1DfYZMuZ6XyPVOmGhTxt5j6emTre2dJ+zLR++1bB8SOuEo131dlhTjK1ZaykvLLaW0sw2Cg4bymFJeUyqvsvISG15dYktUl/tYC6CfkHTtM2lUNyWSYstLy6xc0npVZYWYY4UP5L7y0APWOqPJmoXJaAODxTSw66M1TJYjHQXShhiMx7wEWDNOAhClu3rtHUn2L91yvTV98YVVjVja1jrgIGscvZSvegYm3QYlyqpt+E6kxUV6VmgZ8YT9DjzAVlt9VTv36FPs7AOPtYkff2XV5dWgHgf3+4HoMMzqqiqr5ShIr83Zy3d+yLfgEJg//NDDtvPPf26/+90f7NFHH7VPPv3UvvxinL3wwkt23nnn2S4772oPPPDgTODHsUnfvffea4cccohdfPHF1iuN59s2f8N8VlJcZi0zWu22226z00491Y4/4Xg744zT7dqrr7MPP/zIgR+zVX8iPsLu6AiH7aCBdHX2+E6ztOLCeLGHCyPx+p8PivKRp/9c8vorULdOZd/OPZpJ8w36CmRY7nbhSeDHYN+SNWFDtT4QVR0EgOmR6lxcUW51I5awIjVSAGalNdayzX6yvTV9Pd76utpseu7AlariQlf3AX1mhpSWlQjwBWoAmxCrL7fLZroAuzO7QfZaeVWZjVhicRtcVW5Dqytd8mUFb9u0KdbWMl2YgXTNwp8AEoAZ4FwrabFQgANTSXR2OzC2p5A+Y1YtcPriheftvZdeVvq6rKaUufRMUSwWwAGySMiScVUBUwXwH7ROtw4GRBVuVnnGfOOdc0D/ojyYpTN50kQrKC+37opGa04KGApTfpg8g7iZrMBV8RWVDbP6kctYrIgpnRkBQ4E1phIC1w4rVxmWlrOXvSoacZyw9cfgeVL5KJMUjgze3Nvnq2gBXPLKgG1PT4e9+vKL9sj999ijY++2h+69zx5+8GF775WXrW3yVOvLhqMoB5UVuQloMlsqq/wpP8C9W4w3I+YytLHRtSJMO2h0HZMnWdu4z2y5VdewdXfa2YYvu7RlikpcA6Mcsio3eGaVGDkLqLt6sOmXWXFhCXzDXnn+ZXvm0cetrrHe1tt0Y6tvGOxanTdy1RmLudj3h7N/K6urFCsMeEFIQoik5e6uHjvttNNtzz33smeffc4GD260Qw49xG67/Ta7Xe6mm/5uf/3rhR7PgQceKOAf698BwH3SEG+5+Ra77LLL7e6777HeHs5NGFDJOaJ90B5SEij+9rfLbedddrGDDjzITj/9DDv7rHME/CfagQcdKO1iBzv11NNsohg+Qg6ENopWc8EFF9qOO+5ku+8uTUT+dtppJ9vjF3vYAfvtb7//3eF2zjln20svveTaA2l0M+g8yJmTXocJEfNmVOQH0xZmNOo7T99FKkipjibnfsyk+a2tAklPVbn7hSeBIGDKvGuW3TNYJ3ilr1qDJL5srMraOlg5Sv8tsLa2Vnv3vbessnGQr9ClMbKB2uICcLZB7uvudpDH5hpTg6ahptOSFhM9VqnGHcsWux26tFCSX7FAdsIkm/TyczZu7L324g032FPXXGkv3nW7dTQ3yZ++VWfABEVELFhqFGDWCzjpr5gnWro6rZnzV5WPWqWHvTTHf/S5vXDtHTb2vMvsnqtvsHGvv2Xplk5pBMVKc9gPCMAj35hLGJz06aUlRdYpzYVtgwHi/oRW0NHeaU1NTVZRVW1VtdU2qTttn3UV6pte++TuG31getSu+1rpEqPt6+cftVTXVEnEBTa6UgyxvdW6BPpVtbVWjqag8KolsZMzOitSPmBRVlpqnQL7pq6wMMpBROmkbKdPm2EP3DvWnn7iCXtBoPeqGNuzTz9nN990q7W2Nll9VYUNKVUexISn9agOQ9J9MzcOpG9pbha4ZHwHVC8/RQ6YJ4XcRarPGdPa7bmbr7N7Tz3a3rvxBmeabNmACSqY0krdXJXoavdptcyi6uzosgvPOd/ee/UD2/PQA2z7g6SlDaoS8xeoKvy08tTZ0R2YRmWVmJryTONaAGIWEGa3c/90rqTssyRBd9huu+1md955p4Pn1lttbT/abDPbdttt7eCDf+vPN9vsR/bII4+oLlNuZmFBXWtLq5d1Y2NDEErmCrRZK1E+W1va7JhjjrGjjjrann76ad8cb5nllrVNN93ENlh/A9dYvvxyXI4J7W2ff/aZCyTeKsXMOQ/41VdftbfffsfXrCAMffzJJ/bY44/bNdderbD/aNtt9zMxjVP9tLYwlXXO9PAcjeGkk062Qw851CZPnJzzOzsB8sRx/30PeL5ZFU868vTdI7XBOTB+vkBfDVaYkEVXXmQC/JCAmyT9TBOAgQaZVK8tu8E6tsMfT7HBw0ZYKi0glJ8eSVsNi4+yNbf6mWUKOIQ7Y6Nry3zRFeDcC1Bkkt4w2YwrI9BgNWpawEwbRMKsFdjVFpVZXAwgIYmWDX67Jen31NW6VtEwbKTC4SnQjLSvghIjqpOYOVzAwQ6VYZpmylpamgTaCSsrLLUqxdUriXiNXXawLX53kA0ZuYS98+Rz9vJtd9hjF1xqL195s3300LPWJ1U7zF5xzuH5RULigI+url43KwGK/Yl6apMW0NLaanU1tVZfXuwLwVqThdI0xERYmKT0lwnwB620gpUqPy4GZ2AfBdY8daofDl5XV+cMBnNHQgDqzEXxpwXUYBBaAAfWsGVFiBeDGHsX9dhwlc2xJ59gJ511rh170ml2+HHH2C6//b1tttseVltfI4ZYau19aWvzLQ/8cy9zxmxg6H1iPIBetcqwnNF6RZFWXS02Zmlbf+edbYmVlrGUNLclV1vTvrft5lbGuIrPcCKwmDSHbps4o0USd5dV1LCXvlmF4tz/9wfZCt9fxe6+6Wa74/KrrEXAVKbyhIoLxOgZBxDqA/hhX6E5wW3epLqRRnHvfffaJZdeKnArsOOOO9YuveRiW2ONNf13oq9brscSEix6dT9s+GJ24YUX2rHH/lH1HDQ71lYwrkT+mVmGnd0LYADxHM3kyCOO8DED9lracccd7MorrrBbbrlF2sTNduutt9ill15iW221lTO+Z5991v74x2OtXUIBDIa2xLtB0qhGjhxhF138V7v//vsExg87IN999112xRV/syWk5Z5++pl2ySWXiOGjGc3e9f13NmZnnXmW/elPf1J6/mZvvP6G4pjdnER5skjzk48/sUMP+52Pbzz8yKO+ij5P/xk0X6Avimcs08Dci0UhgAawntrZZ1+1d/sWy/F4qXVLKnru9r9bCeegVlX6GbYlkuhr6+pt8MilEUEEdPo+w/x4wAN4jlmip1tgblYiqSeJSUFAjC0+IUmLYw/p/EiNhQVFViRAGDFmlK3wgx/aiHV/aCM3+pE1rr+xrfTDH1ttwyAHRlaJIrPWSAqvKS22BoFMZYUAVWHTgZFGGY+oExNhSiiDySwMa1hulI360Xq21jab2W7HHWkrbbSuTX3rTXv3gScs3cfpWCHvxcpXuRzTLuPSAtj0jBlBmL36E+A8o3mGA3+xJLfuWIklFFdPtsfiFaW29Obb2LS3X7MPrvyLjXvyMRu65kZWWDlYYG42uS9jLdOnu5RcLyDAdMBulhzPyKB2pwCLcAFqZta09rCfkCIlgbrC4Ma39/lUTezMbl/XtV3SZEsya5X1jZZiszNJjGxMR7l4muWNMw98bx3VT6qz3QchOdxmqdpwCpZQ0RKSJF+/6wH78PmXba3tf2br/2JPG7HMis60PQkKj9rtU91Nmjrd2jt7rbSxzgrE6PXa1t9kfTv41N/ZvsccakNHjbKUpOty1Qc0qKxWoB90jjJ25VTev8mUMZDQFNkk7vZbb7dmaSp7772X/e53v3PmCNDTRrx2lEZ3pLMvIcZaZI2DGkMgeg7gt0tDQCLGnMJ1bsmgfG666Sa75dbbaKp20EEH2aWXXeomnpVWXMHq6mttyJDBktK3t8suu8w22WQTX3n+2GOP25NPPulMg34wYcIEFxDIK88QVIYuNsSWW34Z/2avvfZ2sF988ZF23bXX2fgJ471s+hPjBffee49dd931NmbMGKuqqrI777rLOlWPvugvR+SZ//1ISrUDxovC+EFoB3n67tP8gn6hGnw96vqiEB1lsqTbce0cyh1s3gBgt6TCj58Ya68/dKc9fPvddtt119k9t9xsD99/t9167sn21esvuMSaSsfsSzGLz9u73FYftkVgcKtYoC+skdRTlJG0L8DCRIQZiYVC5UUcFpK1tqaJ9vlr/7DxkpamvfW8TXj3VesSuBahOagoWGjFxl/1ks7oQAx+1lXX6I0atICsT5rJYAEMRinm4FcXSQuQlJwWIBSXKW1ffGFPP/CwTR4/xUb9ZDPb9A/7WEV9nTqH5CNJ0eWAoBwSI+sMujs7HGQGCF2iAmua2mTtbe1WJOlOCrnyE7dpkuS71MEGr7elrXbUebbULvvaiE23lIZD5hkQjvt5ue0qT1+NK9DALgujBfCb1YFZjzB9RpsVidmWV9f6DqDALAysUn4bS+PGRmdshOdApfyRvKzSXSCJfeRiw23ZNdcTKIt5uQe9k6sR4LMHvh8fqbpNKg1Fqg8k7j4xB+z9MTGQNx54wN6UY1xi3Pvv2Qu332Ljnnten4TN2/gr0PeYk9tbZvi8+8FDhlh5aYV9+t7Hdvetd9qLT7xg4z75yhpq6m3Y4GGeb3ZEZb5+u/xTfvUSGJCCA1DPHwHQH0uCfe31111Lwj6ORgaTgxisZVC0uKhEYZfOHCDtP7MGEJ4+bZo1s/ZDDLBIwks4lH521Ad0J06aaFdeeZUfAHTOn86xU045yeN1TULMhMH8lBy/h6gMfv/731l1dbWv1L5OfaS7Oxx8zx5ObNmBaY7KYEwjpTrEBJOQ0IGwtuSSS1ptba2vWOZ5f8I8OmPGDDvv3D8rzG43A6288kr24IMPhQHk+EApXm0C5q7cUsac2ZCn/xyaL9BXgyhUS6rzRrUIRMOf2tXn0jTb53JcYcb6JElVWlGpOmm8xOpHLmGLjx5jgwYPCfZw+WNglCX6zCdn2b/v5kijlhrNiVuYd8rUudhoDUI4xbRDu2QxFFs9qF3bBy+9KNB/yzrGT7SP73vAOr/43D548UV768knrJCSkN9yMQDJZw7qnX1Jq1CH9PECNfBkb8JXEbO6trqIMQbWGxRYd1OzffTEy/bF2x/58YSr77CZrbzVZlYzcpiKTeE67tAhxejolLpC2NYxOdF5BtLkKVPUYZNWWFFlaQEuH1L6MKIJLz9tnz9ys7W+/5pNfepem/Hea2KeSnOhNBuFne5p84plBgtjFW5G6OlyICktKpcW0eUHrXPuLNNPYcC1ZUU2qrbCQQv4jZXE7f2337PTjz7W/nTs4Xb5aUfYI3/7qz133z02ctQYidLlPq2SlONYRMZiLbAtI5DvE4MpLSl1k9tn0uTwy+ro5Tfc0Lb5/eG27Kab2uBRy9moxUfbssMHG9srM/4yq0lmrbe9XQH32tA6pVPhUJbtbR32yG0P2suPPm8P3X2vvfHiKw7GPg4iEOzu7HbJuqGh3kF8QYjppJxJ3CLArqurtZGSjFnzAQHSDz/yiB122KF25FFH2WmnneoDueeff76dccYZ9s7b73g5QwAoZinSAePzwdEBFJPm+dqrr/t3a621lu23/76+k2hSGuTcKJlK2Kqrrmbrr7++/waMx0+Y6PczpJUA+ph/qgTAmGQYYIUhwZhgiswm+uSTT2zFFVawoUOHiKHM0toZ4L311lvt1ddek2awsW266Y9s+eVXcGby+OOPB+Y/G4VxIRgLeStFi8vTd5DmqDinqId9IzU0NEjzLaxdEFV5IAEMSJx0/mp1II4ZZLkS9vzymgbbdO9DbbVttrVhq6xsK629nm0oUFh/s81t84OOscVXXVsNLKHUSlpUx4RhYK1FSpYOolbLLpAlfvhGTyxhJUJwDi5hf5xSgaHkLUUet+rKaltp4w1t2S1+bDXDlrJtdtjRVvj+Gtbd1moFAixOzgqyJh2BIwB7bFwP8Sr1ApVS5YJ5+BmQW78LilLWLmnt5Vvv9xlHWx2yj62yzY+tuLJGnTfls0ooMjQaKqBUaWJrYsrRB4zDP4U6J+i3Nrf4NSUJt1dgwk6XlmL+dbHVLTnG6scsa+UNg32+e5zTr2Iwq7QNVVzpLgbWTBIYs1fMprU1u/lkiKRItkeY3jzdB4cry8tsWGWxLV5TZqPkPG/yX1CQ8gHjYSOH2857/8pGjFnRvnzvK1t+1RWtK5uwqROnWFJMsb8M0Km8MrOKssokeyzZ2eba2aTupHVI06EMGKKtX3yUDV1lVVv8e6vb6PXWtdpRi9u4D962FQbXqv6QLcTcVUZMnS1O9KrKMzZI6cbwtvTqK9gOv97Zll1hKVtv4w1srY02NLa7ZkuMuNLTJSm/tSeYI5CIad4L1maZSRNm4DDNsnlGiwM3jJ0B4b/f8HefKXPun86zE44/0adxHnnkUXbsscfb1VdfO5PJMCsLQOQ7pr3Oa5Dz6/FfCcyTNnjwYPfXH4gHEuXCIO3WW2/l6cP89MknH/u7qRIQiAuQxlz0wgvP2Usvv2xPPfWU3XXXXXbSSSfZiSec6Ok76KADrVYaUhQXWkhT0xS7/vrrPe977723axs/2OgHLsXffvsdNrVp6hwDupgImaXEN6UlzCaaex7z9O8jaYppCTBzdID5An2R2lSsKMDhwhO2+MEVAq3SYj9ZyU+dUmeVGGcjVllBv8061dE4/SiNJC8hq2GJUW4iwauavlKQtsXY30VA39PV6o0O0CxWGFWlpX54OdMWATBm43AoOht4ZVIxK6mptd5Eh1VXIPkX+SIhDuUuq5U0rXumk7IfPEitL5wpMbUSWy/Rp+SnI8VKX5o44WYkiZfaatttbt/f5af2YzGqEWJgnh5JyiUV0kJK5a+AsYW4DS5jwJU5+JJ66XS6H0gOMMojnQoqEgNxf/Ifj0sTKe217mnjbcZHX1iHOnvjMitZ5RKjLa58jy4RsMeSLmXGiwutvLLcnnvtJXvgkbH27COP2wdvv6ugYm5WYsojZcDJZIPLS5QbtlnIWg3pVn4psyGSCL+//vetQpL2yOXG2FqbbGEb/nQnW36Nta3Yy3ZW+rmldpC4KyQdp2FGChezGznyfAn8333iYXvs8r/Y45f81R6/+Hx74m9/s46vJllKAbQJ5F0Vkt8RlVVmSiflViWpG5b27nvv2OUXXGyvPvuitLkwgFwpbcU3axPQMxuKvANks1bjzj9hFhk+fLhL+e3SMr744rNQz8or2tkBv9nfzjzzDB/c/eWvfmkbbLCerbTSSn4yGf4xxUCcdgZIY8bjXSilgX0naz3d4QzfMJ12VlnOm7I2YuTImWarHiZCiNhVFFCeOnWqM6EddtjJfrbdDrb99jvY7r/4hdJ8pgsA5/35T7aVmAZjPBGhnTz00MM+82ellVa2dcWIiWe11VZzk9Jnn31mjz/2mGsPsyjrC9aYxsz39I88fbeI/iZKqJ3MAdrzC/rQHB8vECkNLkXKTe1m4TwzNQQ1BSXWq04y9uK/2KN/+7M9evl5dsVJh9tl551td1x1uT160Sn22T9eEEAVS9oqsGGSTmskQX7Z0mUz2toF7mGTNbJSUSpVVn6ELb4ZGFMkpwoEegXUzEsZLtV28THLW5XAf+2ttrSsGEPdoMVsrR9va73q1N3MRFEHV4BKqJiJOlZpWYXFiisFiAIy2IDCBMQw1WSlPZRW6F1vrzW9+Ja9/sDj9uqDj9jbDzxsb975iL1x61ib+M6HXspDyiukfRTb5x0t9nnbDAcsOi4DYQMLFqYQnapVUVElQGMBm+7FzJpfed4+ue0q65v0sTW99KRNev1VZ1wjS7I2vCwuyTdtSQEuh773phNWUVVhna0dVirNaskRS4iRiukkMtbQ2Oj2fmXD6wWGHhPowZgzJqlT6Zr09Vf2+cef2rRJ4y2T7rG4mF48XqzyYFO1QqsQ0NKkcOVKWymJFIBlujst2dEpsK7xPY6QkilWpP1GgepS3/ueDV9+JRstN0Rpj4lZoSWwyR2FMbK60hrEtKZPn26FYkIVYsoMzj987wM24fPx9qOf/sxeeekV++TVd22F5VZwjY7y7OrtsK6eTjcrDR48yMtvQQhgHzSIWTCLu237ueeecyBH2qeu1ltvPQfVE0443i6++CK788677IAD9ncbOTuZhooEEJvdP+aioHGoxfi72Smabz9u3Fduovl28BRjbJWE3dfnzGSkGADxYeMnPmYKRfsNlaiPMGMHc05xcZHyNcjWWef7ikPaFJUuglFgirrhhhv99447bi+tvlF5TtqI4cNs2WWW8UHpG2+8Uf5UF/KfAxObNm3aTPNOsO/PJYN5+rcRbVaV1ZRoYDrb7KQ3/z/kNnEB5ri2Ht8bxXe2pJ0IXNO9XcbuiD/aZR9b6fvr20dvvOk2xXXWXc/3ZOlSg2MwaVAlg2JmH8/osnGtPdbe0eVSD/voA1qlZZwgJfBShn37BfW0PknubEnMtMmkOstXr75hr999n338/BP26HXX2UNXXGafv/2WOgISHZYiNWr9Q9ZncLRBqm6Nb3GQ1k+BvsApNHskObPuljb76PHnbMKbb9vz9z9sz9x6j2U6euWn0NonTrL3pWJXxotsZFWtfdXeal9Leu1UZykuL1d6Er6TJtJxRKSdTt3mm8Cp1Hw7ZvbGyVqtQKHt/c9syDKr2PL7/cFWOfgoK60usY5PP/YppsA1HTbFwSvSfLpSCXXUIp+Pn1UZlVVWWwnbMSQl0UvFB2Rce9M/UoDC39StNiIwf+fdN+yk44+z4474o73w5LP2xcef2QUnHGcPX/c3m/L1l0KMmPVSxvpD6+IwHEKhvNtVJiZpsrSiPGhLAWNEBVY3dLgNk0S54kYb2Pa77GobbLGVVY0YLg2LsApsqLSTEWJU2LbbJQwA+DUMbmaStt0vd7IDTv69bbTrj23M2svbRptsbEuNHi2Js881ARZU9SQSPnOH/fcDO5t/YqICx0sOHTLYQZSBzBdeeEGaI/ZxtnZm8VnS21iFmH2tmBqLnqivFZZf3sua8m9hq2g1JiR4ZsGE0p2TVlppRQdp5tg/8tBDatuzz6iJiG5C/MyYue+++5whLbP0GFt22WV9oLZbTB7Gs8IKy9s111xtN9x4vd12+612991321133WknnniCffjhh/ab3xxokyZNlFbMGBHVXGRPP/2M52EZAfz222+vxzCorJhVrW0pwQhN+s0337R/KI2RtA8jnDq1ycuIGV5hSnKevkvEmGZhLNY8zIb9+0AfAhDYoItI3dYqsMMMqqdWKNAqqx9sRdWNVlJWZaNWWNFWXWcdqx6ymMUFWtikewW4XwvoE+p4cUtasrc7zINGQpI0CXaizRSrIQ4rlzRK4xZFsnQy0WfdqR6rqK+2zvHjbMmRQ20xdfDpE790ZlIo8CpXI/dupvQhwbJLZPVgAaTS3ccRfpKqGBgjMhY4ldc12vd/tZvtcPShttWeu1j96GG29s5b25q7/MSW3WxDKxYzWSxWZlN7O21yb7vbn5n9UVhZ4QOrrZLwvBpCEl2SSnCSVAumK6awVuiV/mLsvGM2arufWFKg+u7Zx9qnN1xqpSOWtsVX38AKmXuvcDICwESy16eEItW9++7bVlNcbt0z2m381+OtQYyRQT8WfVEFEWF3ZlVum8ook8zY4ksva78//iQ74YxT7KTzzrM/nn62bbzFD6UBSNuY0qSwlSZ9j4mHE7SQ0pOYyPRwmph0X6LXqsqrVDeBIcNg2Fjv5Xtvtgf/co49dO45dsXxR9qLTzxmw4YvqXozP+pxhMobJsiYSEIaA+cBVMn1CFgnfPW1cSZyqqvDfvijTWzZlZe3ttx6AAYxeiUIZLozAqwqq5U21y9780VoJOVl5bb1NttYjSR0BnVZHcuirE8++dR6ujkyU3lU+UycOMHOOP10u+fe+2yppZayjTba2MPATMj2GhAdj9lLUCQhR8QAMXP/v//977sp74IL/2qvvfaaD7wyMI1UjRTtNnM9QxM455xzXLvA5v7znXcWw2jwusTRn4hrHYW32Y9+bOusvY4k/ZE2YuRwO/zwI+2Pfzzaw//73/+ujMYkRBXZ5MkT7W9/+5u36XXU1xobGnyKJoO00Nprr22N0gjbpFGPfWCsa6Wkia2sp06dEvowbAITbZ6+Y+RjURzYEQZv+tH8gv4iMwfaPDZz9mJnqX2hgLlCDVrytfW0M92swFeUIrGkcpuGhf1wiq1bja5XYN2GkJVhxowkVACmt9dnPAAoyHRIHrRDBgHrBHpFzFyRFMLJWQmBRnXjEFv1R1vZmuuta431Q2zUiqvYclJ5i0sqHFDr9Q0Dv4A9CUb25EBuVrZiiuJwX0w5PvBKQycyPS6UH8xCDYMbLS7wbZnQJMmaw0rSVllaZR0CsPHtbVaQpoPoG4VdXF5snZKGZ7QA+sQXLkj6pJWzcWPSYmqrKq0wjUReqI6asb4mAWrHVOscN86SU8db3RLLmlU2WFIggpqdSnRZWpJgIaYupbG9ucVaxGwallzMBjVKa5GUmk51W3VNVc7sQmYBPLMuARpMkymTmLZKBAxMTayXyr/0MsvbZptvbT/f7wBbZvXvWaYv7WsOGJhuTYRtGDoABTSV3Hm8yw4fblUqU+KgbopKym3VLbe1DX+1ty39/Q2tVOleb6stbMRyyyp31Fuh6lvtQC6Fea5HjKO6XIy31DI9KXv89gft3uvusNuuvc2uv/hKu/bKq2za5CkuEGTiWetQvAz41wjwkbCjvM0v4Rsp9ic/+Yn9dLufelvE9HLmmWfZzjvvYvvsvY8deughcofa7rvvbmeddY4PZu6//36+HxCLzzB5MK4AwUiZTsxYQbRTZ3DsRhrGHXbe+eee1nfffdf36rnqyivsvffe90HkhMB1+rRme/SRhxX3vnbuuedK0Ejbfvvta3vssYenmAVdrN6GqZBepH4WN/b29Xj/4Rn+fvzjzd3k9fzzL1iX2gcCwVNPPSMt4zUfIEbbYOXxz3++s6572L777usMgSIE6N968y1rapqqdBeKqfW4WQii73HOcp6+i1TQrHYxh7o7X2CuhrMk+Oe9YhGIdTPsTFkmsbq+pNSPHOyTOlzR2GDLrL2+FUoiZc7zoCXGhIPA1ZA32fZnNnq1NbzxYiLKxsQIMCeIQcRSvVKx69SxchK9OgRJRFIKErvUawdxLPr6VsD41qMP252XX2ZfTppgzz3whL364ONWLFU9Ln+kazYSADJOUFNXaxk17pQkfbYLlggX3qv0YsUpywpUH7/jPrv5ihuss6ndPnjqZUu3ttrENz+wdHmZTcv0GYvL2HgtqZukmF6RJHgWg01talJAGDZCmFzJa48k5bhAv7hCkj5jH7FSSzVNsbev+LMVjxhlKx30BytafDl757q/WefXn8sv2ofKV8wS0K8tZ3dNMQv1WswfFQLc9unNYhgCiN6UVaijI4GriPUd12COwCzFwri3X3zeTjnmKDv9xGPtuN8fasccerCdecKJdstFf7ZPJDFmkKzFeHvR3kAGBcQgOGfjxhICFf3N0OMmAEZxEHais8umSmLukqbQIWYXU3kzE6tSWk8302OLYN5ZH1tJCsx6uzusblCDm/AKlZf1f7CR/ViazhY//Yn94Ecb2/fWXt1Kq8o9/kKVUaKrx00wNdU1Vl5RrmJd8AZLGwKEAXrAtaSkyNi6APPIffff74uXrrrqKt+Ph4VShxzyW4H+AV57lDVSNzZ9oiasa665xsH8zDPO9O8efPBBX1z11NNPu2mPPXN++cs9nFlgRmHMYJdddhXw7u5Mhvvdf7GH3XPPPZ6uI444QlL7H31BGMR2GVPVLgB9TEVoOWyyVirmQrnhaBi8A9zZ2oR9qjAVsRiLvDVIwsdk9Nrrb9gLL7xoD4wda1deKaZ67XU+QA3jmjBxvH322aceVpfqsbWViQYFPnaA+TBP3z3KZgvGcQm/ZtF8gX5BYUG1t6pFID7Hll+ljj1EjYQVs72SgBgYLVMnHbnCMtbV3GQNI0baFvv/xlXNtKS9FVde0casuJKrzfQkfW5j6susIt1jnQKwoUOGhQEm5Y3ZOKzARVrj9KhadQxmpDCW4Oahrg5v8Otsu5Nt9YffWXpQnQ0dtaTt9LNtXWL1veRzuaSkuK+UVFYsBpUSmDE9kNOzIj/YMjMC0JfvGGtvvPQP22jbze2gU/9omc6E3XfqxW6iWfaH33d7elyux1Iu3S9ZU28rDV/CJW2m2SEVK9kzq6dXkhQDufGyYsuW1OgrBhMTbj4pr6qRFF9hhdJalt5hDwn5JfI7XeBbLKaiwuntFPB0W5kAacRii9kyK65oK6y8si0xain9HqHOO0nhpK1UTCFabOeMRpoWq3CZOcQy54aGWttKAHvUqafaciusaEOHDbPl113PPn3nXfv8nX9YoiCt+gtl5MWhci6VdtNYImbb2+O/pwi42Yo5mHxVN2J2JRVMTUx5WpZabhmbMG68fTJhonUL9EpVuRyc/mFzm01qmmZ93V1WpToCQCsrq2xzaQVDhg+x2sE1NmTUMFtbGhszTNgqmjx0dfZKmyzwwVOmQEYDlgtKzG4ZPKTRzj7nbDeH7LXnr23pMWN87n99fZ0PkG66ySaSvP/kO2FWwniUJ4i2CMAC0KTt448/dvA85ZRT7eCDD7Fdd93dZ9Xs+as97Y033vC59QwMH3PM0T7YSr1/+umnksKftttuvd2eeeZZl/g32GADu0zCyrHH/dEZWlgwVmDjx4/3PZoQfIj7gw8+sLfffsuvH3/0sa8DYFuGk08+WaD9uY0eM9rL8qWXXrDnn3vev4Nx3Sc/D4y93xnBzTfdaOef/2dnMGutvZbb7adPn2FjxQxoM51dnb4nEXUP6HM62szGq2v4C/d5+vfR/7H3FQByFVnXZ6ZdxjUTT4gblmAJDgss7u7O4r7o4r64u2tw1wAhQAzi7hn3dv/PqTdNhmwCgYTv/yR38tLdT+qVnit161Zubu7yjq+/onUCfcTjGnmricF/jCQFudh5ehd6oc2zNcmoFZ02mwvtTfX46NFH8NotV2Psvdfjs6cexBO3XY97rr0cd197Jeb/NNWokPJV9/P+MrcfofYAEuEoigigYig6FNXRxK0huLdSUpZ6LcYihkBBltKiHcm2Nsz45ENMf+cDDpI0KntUkRG5YKeUGmG+tNkJqBEJyIwvPb8ozjsZH9IEA9mqddqYd1KWJ0xF//7Y+Yzj0GezYehCJrLrqUdi80P3xJjjD0LJJr1MWjGq3I0JxQTSnrMFqMwr5PNy29McQXaI6DPX+JvrcHo8yPH4qNLL7BBDYfcyMpGdEVq6kPJ4Go1TfkRR/2Fwd+uLFkVytLOslOTSlMQcRVagtVlTfsK0adPwHQd5MBLG8oYaxPgeuXPK5KICqm7qwzEy4hQ7ivKQprZBhumpQMRXgRx3IbxdqV2M2QldBna3csnya9CLzG9+V7x9mdICrS2meuya3JVZjDeIQcaZx0YynUBzC6XyVvKnkDnXTilTNV4TCKMtqq0dM1jRREYWi6CopMD0UoWidrmd1GDyjNeVFsp9Pe4rRCLUiNivFKJaDJSdBHn5fgNmf9S805mkbcmevscee+De++7Ba6+/ZqT2Rx99zETYfPGlF014A4fTivYqkmTv8blxzbXX4o03Xserr76CV1/jc08+ZaTzY445CrvvtqvxtT/rH2dhEwKwAgRq0vnqa64mg3kel1x6CY448gjsR21mTzI5xeK58847TFoH7H8AK4JsuYPBiKRZKEia+v3HH3+Cgw482ARX23ef/bHXXnvjb7vvgUMOOdTke9NNR+C0U0815qZPPvnUMIv+/TfBQXzHwAEDMXLLUdhxx534zkNx7rnnmzmEa6+5xswVSBP5bvwEo8XIIcIECmQHEKMR41IjWSuUvdQydHQsDMt2ko30/4PWiO/rBPpU5QvZp9a79ZSEJre0ctMgBUmTYvlU4Xc/+UT8/czzcMgxJ2MoB8OcCeMw9YuPUFu9kg86iMOy/ku0tMwQsqXmyGZOUBRZq3cJwixRKBgWSvJ+C0YF3pLEbF4Peo/ZASX9eqFm6QK4mI8v3xyLu6++GjZK8eFkDhpCEes9JFn1Wyk1x3KcsAtAEnFkmC4Rj4fmD6hBUOrqs81myPW7oR2rtGNU2kltZlhfOPwezP7wS7StWI422Xv5PpkzVgbb0URpXjMaWo/QURW/kOyyUTKXXA81IrtswvIW96K2PY2mjAP+4jIseu8jtC+YhfxeA0zM/TZpQtRzYk21BAKq7MUlaGpsNHbd3XbaDeWFpWhob0V9g1zvXCbssjQNMSHNOTSGE6xash+ZkngujihSmkMgI0ikoggzzXg8glQ8SebH5jNVtCrnCuEQIeA2kxFHQ23Q5vQOj5/3WUxFDM7h8KOi7yboN7gf6pcuQV1tNbW1NixZtBQx5kVmGmkFOiTxKoJqRXEptTQnqpetwJTvf8TSWQsRqGtD64pmNC6psVx52acE8IFAuxqboJ9n3FHXl8QUTRgDFqD/gP7Yfffdsc8+exvXxyJK/CYej9EOVw0N/e7VqwfBcwcMHzEM226zNQ459GBcddWVuP+B+/Hc88+ZEAoXXXwRtYly0y8FqALy0WO2w7XXXo0HH3wAjz/xBJ577jkymidwyiknG3u8gr1ZjFrEvp5JYOTILXHAAfubd0q7UFWrLtR/1LcKCgsprY8i07ncMJVRo7ZGTU01PvroY747hT333BNdqcXFE1GT/i8B5cycQMw8u+uuu7JNbJhDrWXChO8No1EkUdn6NeE+deoUfPvtN/jss0+poXyOH374noLGz8YcpPxuxP3/XrROoM9OVGJ17NXh6Y+RzCz1AgUCp0IdSKImirJD+VFU2c+A+Hcff4Cfp8/CDgcdgUvveQLn33I3qiiFxBMRAmYGpR5rQ+5mBXwi8rgJrMqXYFHhl7XMSHZrPxmAzDWKjSO8lmlJsftLqnqhz/BRcHkKESRzsBf6sdmYbZFDNVUhDiIEtIRWkOqPRRYTSDjlFkoQYUKK854rBqREBfwsQ9owGBviWi0sTyMeudRIbHYP5n79IxrmLaXAayOvkKWbIEsG08ZDNSoTlsC3M3BowCYFNk4f4tRCcomyEu6achzwDdEkaojgvhx5VaVoXTjXlD3IutCGNIvr6hFlnSro1pChQ9G1azfMnTWb2k8Qo0ZuRck4zMGqDUI6Jlh5KACeeJma10GG6mSK3fv2Q2XPPmybBEaM3h59tEcxNaWqXoPgruyCJkp6ul/VIJOaTGkqg6TAGAHbzjorpwQrDUCUYZ7c1PKKyrqiuY5SfiyOgcNHUMotodaRZxKStNpR82bCXFJkWUWlCSUhc8WH77yL1597Ca889gxefeEF5JJJu9za9cyaKA6RmWpuQt4teta00QYgtY9cSMUAskdnaXt1EojrHknD2fvlyslikUmxD6hvmtg6qnSLlFfdr3MymeRTW9Fku4P1aj2v963qIyJNdotx/Pvuu/D666/j5Zdfwptvvo433xqLt99+05hrPvjgfbz11pu47vp/oVfv3mayWZL78OHDcNxxx+K0004zyVp1pfRXvUN16mH9HnzwwXBTa2tsbCCz+NCYz/xyJeb1JUuW4PjjTzDaheYfDj/cmgyWtrDfvgfg/XelUW8M0/DfidYR9FMG9NdnDEl6bKJKvpiATBym9Cf4I1w5KAmkoxj/yqP4mNLNppuPwLlXXYGjTj0HwyiVFOQVGOC2U+osIpi2RoGZDQEsbWwxkSdzPNkOlYFXnhJEmRgl5TAHUDPfJ1ATKErml2dJ/dxp+PH9d5ghJ1yUfrc96CjsQXW6NZ1EnNKywjwY24QQjaRvJnQxtQ2lpJ2rBGSmPviXS20gUt+CljmLsHDyz5jyzQQsGv8jFn71AxZ9PdnsYCWNoYQg29Xrg4vAGUjEEJR5i/mRvVYDTkcW+OWRIQnK7c0neLr5bkqDvDfVUI3ar95FS32tMXW1t7SjaPhmBiwFHwqfHOA5SbtFJSWoa240E+X1gRYyu0pM/uEHE65aE5BasCNPohgZRYiAImlWwnGZz2V2Gysp72JiIy2dPBVhhfFldTSurMG2e/4dg3fYHTFqaFYdZVDiJhOhpqV2tatuCCyapC2nlCmPHFOT0sISQSyY9CNc/iIcfcbpWLF0KRqoYXTtP9AyqzE/6pCqhTTrxcV0iypKyIij2Gm3XXD25RfhnKsvxYkXnY0ddtnZpCmtgBVgwDIS1nxLLvtMPtNQf7Xa8L8DmTYmSCpW/ypp/T9J96ksYhw6pDn8FukeBWwbMmQwttxyJDbbbHNstulmxh102LDh6NO3N6/ndaRpeRcVFOabuEH33XcfhYIqc25tJLPi9tuPJpgfhsGD9Y4tMWjQIFx99ZXYbbfdsfnmm1PL6InKykoT3lmTxXLp1GKuRh5yX+0s0Gyk//+0TqCfk5tTKOBcH1Kza4clrfi0UNPAsLGbTv7oLUx8/1WM+fuu2Gan3ag6l/M++UMTuNlppPZrX1ltdq7VvBoY8VDAhFjIrngUSbpM5lIqY+cOSJLifZKudTm7MXgw0Ihu/QZil5NPwJBdKcH26I6GZdVoaWoyEpj6p+XFIpJEnwuX18tzDv7ib+Wfedf63HyXB65gEt+9+g4mvfYeJn/4Cb755GMs+2ESan6ahqU8Eu0BNFJVVpqbl3Qh8OcZ19UIVXO5GcpG+steuR0kTwppHbJNF/jsHPhaBWtD47djEfp+AjY7/mz0PvBIlI3cGfl9hhhgkNlseSSOxkCr0Xa02nPusoWIsh769OhJZtCClcuXm5gy8grSHElGZeWh0jqZlx4FTrPnb4r1umD6VLzxwK1YPO1HtKxcjAU/TcLnr7yIL9543bSN3sfq5XM5pjyKoikG0J1MgyfMhijNiZQJjGf1HP6fsaGwSwmZ1jJ89cFHiAfb0L9/L7jyvIY5q9IF07Ke5ZDxaYMRhVlQ3QTiYWp4QVBuZv6Bil5V2GTIQAOkYukW6KuebcYzybzvLyTlSYKMTBw2ahX6FBNf1Y4qyX8NCbS15sMyzazSRnRktYfODFBuufkF+ZT43Was/Bapb2riWNs2vvPOWzjiiMPNRPchhxyM5557xsxdfPDhB/iIGvqHH31AzeI9vP/Bu8bb6C1qG/sfsB/fseYgchvpr6WE7LBroHUaGTa7q9CMyPUg9TnZ8hUiOEczkzqXppxMIaO4ex/02XIbzJw6Ffdfcx1uveAc3PfPC3EPjxceuNfskJVKayI3TVVREmESgcZG5BEUKoqKObwEOAQudmIHAcdsbciOLo8ZCsTGM0dhCbR5SM9NR6Lf6B1h8xcinyrq4LJiTPl+ImoWLoCEarmD2sSQzCCRHJ9j3AIFlALXDAeRArPlkQn1yys2C4c23Xd37HTG8TjwgrNw4j8vws5nn4gxZx2HLU89HPn9eiFM9SRPrp8E4kqf32y+nlJ4SyJuI5mNBVarmkL2UoWO9no9KCTCpVlJuekwSntujtzCbpj64uMILJlpgCYdU13ysCXJINNkakyLUneY0nFpSRlKSkvQtUcPjNlpJxx82KEIEQhkftLqT/Ev1UtXnwKusYzMTxvLFyMYf/7Gy9hlv/1x6vkX4bAjj8YJJ52EEymdF7Iufvr0Q97L7DPPmkpoiiXRQIbjc9qRl5tCeyDMPNjJ5OWAyRvIIBS+Ye63E7B4wo8odruQjAexdNEivPbgI1g5c4axzascmifRJjm2GDUSMlt5mkRZH9qM3cZ7GqMtZOYpVFZ1xZZbbAHFdBcz1pqISIQMgQAsF9C/ggToWs1qLaBysV00/xJCKxmqFjBZk79W+GVNaGZdif/raN3HqBiB8RpbB9K9it3Tt29fE15bY0PmJi/7jVYla76hqqoKPXr1MHMfm2++BcaM2R7bbL2NWTxpBKWN9F9OKU3IrYHWCfQ5qNa/1QikCWmREi/VN42HDKV5AkP/LbfArsedju33/Dt23Hsv7Lzv/hi5487oMmQzFHbrQcBlNgXCRPBUKhceAoo9ETHb0GnDbl3Tn08djLeZkqqjmfMEbYGIXktQCxJkp773Mn54+Ql89/qrGPvSS/h54o+wUbL0yzvELYmNjyoNPqsOLhuog4Ctzp8gA+pfVIIBheXw2p3Gc6GYUqezNB/1lGhmtzSjIRZFHSXqujhBoLIUOXzOzXcrzepwCLPam2H3WKsuFdskTFBbJSESSCLabyBFJkQNQ4OMQJqTtKHPDrtixLkXgGwALW8/h8n3XodkpN6AoTQSzYloHUFaNhYxJg5U7XD09ptj8dG772LhnNmIkSnIXTPXLkCySlnidcDrsKG63fLICLe3IRIMoEfvTcyA1RxD9zwXelR1QbdBw9G+ZDaow/NJK89m4pf3iQHMXFFn3Pm0YM1saN5xDzkmkkxHEU8333Y7HHbKGTj98kvRb8AmaFiyjEyEDIxCgI2lG1iYD18yBk+eHR63AysaVuL918ZiwbTZaFi4Em117Zg67keM/2qc2XgnmIwiwPymonGCrcPEjd+QpDrRoiotTFq6ZClefP4ZXHv11TjjtFNxyIGHYP+99+WxNw7e/wCccsKJePC+e/DDhPGoq6k3z0nrEoNUb1wXErOwGIf1bNYd02gVHRrF6ofy2PnY0KQ5DGkTnQFc40FahpidOdjfV81jaDI4+pumrI3015DaP51OUK/ORDpO/YrWCfQ3BAmMYwlJ0PxhU8aszqNAVfM4QN648Vq89dgjeIcS5icfv4vqmlpsteve2HSPgzjYpP4njdReyIFQ4bIj0tZi1E6BbrYber0U1eW+x+9hdlCpsQJ7PyVQYY+8PJJJfrH7UNm1N7YcNMi4WBZ1r0KYzIDDGk4NGnOzkJ/sQ4nnUgpVGpRCE8GIiaWvMMkyVfnlWUSwTVPiTKQSiBCAZEhy8Dmd6zJmc/QcsyV8BLsFBPuva5chzgFUKImfwNgeaDeTq7JF862GZN7RWJFnkJ8agUMDm03Y+P2XmPX8A2YXLN/fDsdm51wGp7fUSGzyvEknQ8iEWgibuWaBkgagBp3AQ/Z7zRME2wJmNzATbM00hqBIYZGT5lAQuYKyClR074oPnn2SWkgbepUUoFtRPiX3DFobGuErLDB7/Op5Kw2mwo+2eBJNzS1IRkMm/o3ea60FkIaXxOAdtoO/sgQP3nQzbrvqn7jzyquoIUTQdytK7PKM4l+534UuPhfrOQgvmVaazEhunQunzMaL9zyNl+95EQ/efB/eev4FsyK7PR5CY6zdbDsYbG0zQoAVYdPK1/qSAFcmo++/n4ALzj0fhxx8FM686Go8+Nr7+G5FM2q9ZQiU9EZrXlcsjrvw+cyluPmRZ3HwsSeZyczbb74Fs2ZMN/WzrlsKLpi/AN+N/xY/TvgOs6b9jGWLF6Gxro5t14Yo+4bAVVqrwoCYzs4PzUXJBCpPJ2khWvWr+l/9sJiIJXCoXIZBZDveRvpfQWrTVDodJ162dpz6Fa1Tc5Ojv0Rp4nBx7z9DeomW178+pwZfLWuGh0AmsJAZItFSj9dvuQFbbzkSfzv8cCQoDdbWLMW4j79GEyXOXU4+A04/gY0AWkIw8BMoqxub8cq156GbLYU33n4L5WVlxg/8nrvvwRWXXg5/n37YihKxrbQCHlaAQgdL4tfGKLmERNgz6E5psk+RD0vCBJQZ07BiwRz02mYHFjZBqVxe8HZkbGkToyTAAffmDdeidfE87HD0ETj8gjORlK2UoL+grZmgEyFzWVWV+iaBqEYLpQh6Pf35hqHMDzSZa9pCsHhFE965/CbkU1J9462xZoMMSUYarDdcfyOuueEG7HXOJRhz9pWY0hhGNBFF48QJyCvIQ+GgzQB5T4iJUVPIZGLIcZAxNq7ExAtOQKp6Ls665SrkV5SgtakZXbt2h4sMMdjSipsvuxFb7rAHzr3sCmoZYWZWjDEX9cEklsksw3Jo9WuwtRlvPvYA0u312GuXXVFA9X32wiVYuqwe/XfcCc6ufX5xN1XZJT20pnIQ/Hk8vrjzClQNHYq/XXQl4gI6MiV5OemeRKgNDfMXozCWQIyMp2DAIDjZFlEyDB/7xaCKUlSSa95x8aXwl7lx7g0XYemKJaheUoOufXqiKdQKn92L6MoWZDxA9wE9UewtQe385bjwxHNQVVSOV19/DQMHDTQeMutDkrarV67AXbfdjpdeew1NHj8qRu6G4n7DMGDQJujTtQvsFACMNMt2Nrt/kXG2trVi/oK5qP1pImqnfI/CTBxHHXwgzrnoQrObmZjxmkhArN3STj/tdHw/+SeUU6sSM3eyjdzU3rQtqAJy5LCPajwpjr3b6aSco5Wx0nr9Jqqqj5pcnjbUz88z3mRaqOfx+Uz0UfPb6zFmM22y4zHzVRJTRNRk2aYbpfP/2SRtkCOyJRaL7+Hz+X7sOP0Lraukr7G9XiQQpHzCzKSJAZTGKUSXqfMRBBzJMEb//e/o0qMXSghQm227M86QH3OhF1M/e4+SSwZd2JnlTlhNybA9FEAsFDRmF20MocxJOjdLzgn+6SQBmQPeycKXeBTjJonGSJSSuEBKC7jSZmLzx59+wtRvx6Fu8XLkl3SHk9K0du8SmGZyObiYaXmVKtYPRWOmS4mYICu1liexgvlojFpA2ZlMZRkwzUEBmUYoFsdcSvl5BMBuBI5yNwem22NMLIrcGQxaW/xlkwmH5fFjg5sD12gcaZXRzvpLom72VMx772UsGPsMaiZ8TqCRyys1Af4lg1HEFbOHTE4LowqKCtBVuz9RY9G6huaGBrPoq7Syi8ljtt4U1lgT5Eb7InjJXuspLMbF/7wcl55zBq8lMHXGPBSR4Rxx/NEo7zOUwGW5ICoNhVR2amEWwUKMJUMGnSaAxQlYJhiXGDwZaTQUxawJP6J+0WLMnz0Li+fNwOQPxiJABiNbfE5G0qfdxC+KNzahvLIUkVSUZXGgqkcVmWycIGWHK9+JviNHoLJfb9aKDYWsU+03LLNYUXGJ8WZZH+CSpCSpeNxXX+Lwww/Fwy+/ioId98Gm59+ATQ46BgXDNkeTw48lbWG0ynWYwpCCyWUQQyw3iTZnHoqHjMLwo0/G6EuvhX3zHXDbQ4/h3LPPRX19o5G210R6rxabLVu8GEFql5X7HYcuh50O/9+PRs4uByK+7d/RvvnOaOg/Cssr+mNqJg+f10fw0SIKThNn4/EPv8Rdz7+Kf93/GC66/hacftFlOOkf5+HIk0/HIcccj4OOPBoHHXYEDqIGctihh+D4447DJRxnDz34ID7/5FPMnDXLxOUx0v9G+h9LHe0XTdlS1n6aq9Hvgj4lckJBZv02wWQe5J0h844s+QKXKr8bfQvzCBhOM8usOCt1lDRnNLRjWVMAUWc+SoZthebaBuQQtAXX2slKQ9mRiiFJ8FewNXE1y4Rggb7KK1OGJgu7klGEE3FKsVG0U7KUb7w9N4VlU37Ahy8/h28+/xTzp0zE4umz0FJTz3TiSOd2eNKYiuuwwwpUCUZ6T5SgnyYoaR/ZukiQEqxgc3WS66HCDVP65vd6MgY/QU3xhsRA/CxzASWsHKd295LnSRagLNfDYHuAX3PhokbQQv6S4AvIquAp7wYvGUHb95/DVr8SzT+MZ3p8A3mSFqWlKAUnY218zgMfn00yn4bRsb6lVQVaeT2VQUlZFwPEKqLk77pwHFEzIUpiYnaHC7N+GIcHrr0MY18ei2DNMvgV8ygRw9zZ09DeXG3qXYxck9LFTjsZi3KfQbitiRlJwkGGbjZWF/E9Ck2tIHCb7vQ3/O2Qg4GCfJT164+cJMUA5lN5iege1rOCSYeCbajsUgWny4P66no8f/8TeOqWh/DK7c/g8av/jUduvx1tTU3GlCFPokBrO1IETIU+kEfXnwV9tb2T0vuH772H4084ATPac7DXP2/FjieeCVdlH2pclkOAQlY0RONo4jsVqC6TsiEUtWNFUHXJfkpGEGd/d5b3woijTsGAI07Ai2++h6uuuBxtLW18x3+aemSi0XxIiIzEXVAIJw+PmBgFodI+A1DSbzC6DN8SPUfvhX57HYHhR5yKrU65ANucfTmZy3UYw3yO+eed2O6K27Hlpbdi5MU3Y7tLbsKws65Cn+POQ8/DTsEmBxwD99a7oraiL6aGUnhh/GRc++hzOPbcf2LvQ4/Ci+99aMw/G+l/LnXM8YRtKVt7x6lf0bqAvgJrFArI1oc0uRqmCu/MsaNvkQ8VficWtjQjXtoFpf1G4vsZi7CoNYIAB1BtJISfly3CwjkL4S0sR20ijXkErBgHWzFV7vwMdYZoBF6f36jEWTL2Zdm2OeAVPE3eJIrpooEsqTvjzGDlwnlYMnkmtthhN2x30BEYc8Qx2PWUEzBs5zFojRFsItJGJKES/KWy51iLZaRVyERk7OQENW2iLm8iKVKrk8BQwK49e1upcWgnqmKCl+z2YnryzJEfu92tBWHKc8eDJDEAhROwS3r2FaKedRZNhxBgQ5Zuti2qdj0I/gGDEHfb4e3aFblOHzE2B13cuRhso4bAupPKrvAABtiZpjmoJbU0a/s/RXdUVA0L9FsicbSGmR9N+6SoefBevz2NbYb2R//tdkbZlmN4TwDjv/0SM5fV4t1XXkX17CkmfWk4pSwDs4Y2zQewvhLBZjIoKkaUvnP4Lqto1ALIldx2N/pVlMPJ9/feYiSWz1qIvC4V8BeUmDZTXXfL8yARaEOAzFobvSj+TklVOY45+zQccNwRRturX7gUPbp1N7HvVQ7VaYuCnCVT6N27lzXPYwSBP04C/M8+/gT/OPcyRHqNwLYEw/z+W8LJ/Hd3p9Hd40K/fA9KXDbT/hG2ZT374jJKyLNaQqin0qagdWxqdoQ0GUTU1OnAPfbH8COPw3MvjsW/rrzKcp0l41ydDOhTsPB62bdVf2SEeUzLybQCkSTC2iOaGmZLOIgYGbXqOpXDdmPdJlx5yMkvh720G9JkUN5eg+GlVlY2fBS6jdoJ/bbfCz133gf99j0ae55+Efa84FrsfulN2OeKG7HVxf+EY/AWWFrN9mMfVN/YSP8zyTK25tRxHFRbZ35Nvwv67e3tbrY/gb8TMv0J0qSqx+7AoJI8s8vSgtYQqtvDCFOq2OWUU9F7q635hpTZZDlj82LhtBkcGM0o3nwrgnEczZRG5R3ioPS4YEW9iSPj9+Zz4EgCt/IWEVDbHBz88gqSbpCDfKrpAidzR1pAmAu7U6FueYYjRouOMgTmBCUzRcA0awlYYFWcpPgkzxX4vBRMCa78MxKkAZqO+pBJpBPplyZedT3CQVlIVb6EEq7i6Jts8hBTUJgCbWYur4esVCqmoFjmAn2z0YU/36wQjmW8iDXXo/HrsWifPwNO1k98+XJ02VwuizBB7Db1kwlQ85DZxUYNQmX/FfCxLO2tAWgjDC2gkealicAWAklasEn8SRN0izw56J7nRGFVH2yx58HY55AD0b2qB6r6b4YDTj4X3fuS4WhrMqZf6BSok5EGY6hnOrl8X5oamLqVg2XWPIuua+7Dx3YdUFqA6gWz8O7jj2PZ5Emo6tkDA8dsb2LppJmmzF+iuoZaoyXklxTyXUl4/T5qKsCnY982sZTOvvM67H7Y/vC63Sb8s0SKuupG4yaqhULGRt3RJ9adKJWzrWZMm4YL/3klkn16Y/MTz4WjuBRtsRCaomlqNXa4HEmU+4CerCPpc+GENquxUeuj9kdhRPsLszBMj4yU2TBB+dinkhkntjzwBAw94HA89NxTeIx1IK2vQxXvIO3zGzZhDlzsc1oFrp6raKZhArEElyKXNMZcI3S08b5WahsBCiJhabJk4HWhGBqp2WqyPxSOGu25NRiBjdpxgJpydVsQdvZpD0d+SyyFpowdQU8efFW94c0vY3lSZpGftKeN9D+a0uxbnQBgFf1uy1KSdhNUfcbMsR4kabAqz8WhkMTc5hDaowJwD2Jt7Vg8bRLmTxyPeT+OQ0v1Ikp6rei+yUAMPehYeLtVEZw4MNI2E4q5JRFGINiAnGTMuGzKpdGCWkubSFFCVnyYFMFPeCzfeI9T4EOMpyQ/YrMRGD1mW0wbPw4/ffIpprz/AX549SUsmPgjFONfgeCCcqHMyKBC6OSDGQK0nQAjOzsFTQ4K+aWHeVXQ2nnQatgyqzwfkrmEA6fM5TUuprpTJBx2yl5PUBdTUeTMMKVzkca/mIACaEnFdvvEaHKQYhmDK6ux6IO3MPWpO7Di+88R5uAOtSj8A1BMSU/3zWtqNPZ4TeopVLSudc5dmADgIBNUsDXVmdZNmEVVvFEL2Up8uWaD9GAiByvbI6Zd/nX+mfjiw8/Q3hZFkFJ8mGDiyS81u2WJrcrEEWEZxFjlmhpm3vVerQWQt5WCexVSGxjRpQQ1ixfis/c+QqKlEfVLFuGnjz/E1DfepjRMqTfXjkqWN0IGWN3UZvY4LisuQgnfFasN4+m7HoGvvBgnXn0WyvpXGfCXxhTls4p+2lDXiBzWaVnHNonKw7qT9lV2mL1tr7jqUtSxD219/DnwFZaY9grGo2imUNBCfhYguGr9QSHz2r2oACVeF/Miaz77iLQ7MWuZAvlbu7GJsYr/OFgZEkqGH3Y4eo/aAf/+978xe/bM/zClyAspxjouKCqhUOAwzGYJQbyNgkmVNxddPHZ0JRPsV5CH/jKRaWKWefcwnRT7m4LpdfG70JfaiMaGhCRNkCskiYQnCUha07CYAleDguxRqohpfob9LtrSQEYO1r3VdzbS/076XdCnCupNZ1L+rDT9Z0jAKGxZ3BbGAkoa0YQsyTYCgwsLfxiPKa+9gaaVK7Hkp4n49P678eEDd2HKx2Mx+/2xaJj+kwFaLZpyiXNwIMlXPocJujxOA6zZrNnjKUo0AkJKnDwZYkcWyTtF+bc70lTLOWi69EFxZQ+mSck9GqSUn6b0w/Rt8ne3UW22vE1EkvgVDExxdXIp6WmBlnaXktlGOrxerUNvzdZQ56r65Su5h1KUp0UPStraY1Y3ZlKU1AiUulP1JLfKEBkK0QBuYzqRD3QMFYM2xfZX3IlBB52ATXY/EJudfxW8lJSdSKCY5dLcQKiVjIiSmuLuWHMd2bfL5AWE2oPweuTd4TXlUF7EM1XGLj43elKbCbPK6iNp/PDJR3jlvrvRt/8g3PDgvaisLMTTt14Ll9eD8r59ECVQBCgpKs98tQF9s8cuAUudysa2lRTblWkOpMSeYH1Om78YTlcedj/ldOx9/kXoO2IQVsycSk1LkjFMvcaYXntbyKzo9fi0tWMCz9z3KJb+uAD5OfmY9NkETP50HOoWLjbvDKTJjFhfgVYxCnvHCu1ODbBOxLxTA7r/iafw0YSp2PGwE9G1ShP7MRPVNZl2oo19IkiJWi6RYfaXZbNmouaTsZjz7L2Y/fTdqP7ibdgbqylkyOzF90vrIdBL66v0aq+GDOsrAru3DNsdfgoBN4VvvvzS1H1n0noDrZItr+oCO9sqzHqwk4kXUfIPs4+ujCbRqAV57I+yDCr+VDvzFqJ0nufMQZXHhgoeXjasj4eXqqwinzbHkmxvpsU+25aQ9qAJeLl5at9bJ/u45lHaUSJGwfv+bFjqjfTfn34X9HOTSW86nfZnTRB/hiRtavFObTBJ6UzhWCVZyQacQOOy+egzdAB2O/kc/O2kc+AtLUHfTUdgq932oNTkRvvcOcoE8lzsxPJ2SVJqaY8T3EEA02ThKruoMWfw0IpfqbuavG2NUnInqNjY+fMowaXjuZgy8Vu0L16AxT9NQqihAT6XGwunToYznTAbrWeo/ioonIosN09NDMsGL1E8wTRjVN9VGyqXgFUQk8fnRPq+JsjRINKdvQsoHXqoNXBgmRXDqYjxPFFqTJ5SGCUuahopApjD6TGbg3hdNgRn/Yj5zz2M+q8+pNS/AqGmFdpe2KwrWBrNUBJNIdLaxOKnUFJWZuYhsgNX6WpCt5ValcfnN257Amq5/Ukq7FPkRtc8p2Ecy6mChantVPbojoPOuQD7H3sSevbpj/2POArb7bUfNtl8GAGcTJDSrsovSgvkSJIPUzHKmgS6PH8e+lES7pXnN3U0r6YF5YMGoLB7CT5+/jl8+OgjWLZwCYbv/Xc4yQS18bwC0dmo1YVb283iNW1nX91Wh8Iexeg+vLfxd5/00Tf4+p2P8PPkiey8ltmuPRxAsLkNXqfTzFdI1/oj5CDwVbMfvPTa2xiw7a7os+m2cOfEUeWzo8KXgyJ3Bl5WosvrRITA+M0zj+Gdmy5HcsqXGFPhwyGDuqLHoh/x813XYN4nr7NdZSLMNUH/qnwes5FPhH3GY6NEzrroOmgY+mw9Bp99Nd646WriLdtrtJo8Qu1pwfRpmP/p23AtnIyy1mUoaG+AM0RNq63VMIaWUID1pUV8Vv/zuxzsV37TZ+rZxxdEU9DeVi0ZB1rTFJSYf7VYSkITq0chTCLs42pDmRBb+M5wWFqaxYA7srOR/hfS74J+0pXr5aDNWyU1/jnSSj5JJR6CtNuoj0yPnS/X4eLgzpjojHGKH8lEGIVdu6LXwE1RtUk/DgqZUTRpxkQ4iDI5lhpKEdlsv2fsxh15c3FwEZYpcVKSIYDIHt9CENJ7nVS5yzgoCrwOHHTEkTj30kvQle/ZpP9AnHrBOQRBOwIExYxNE6dJ1AQIkkaSZR4JjnZKuJLKFBIiRGlWQKrX6t2VXh820UbjZmBl+K5VjEik3Alke/gLjLlpdnMjggRns3F4koDdpDUUvIHPR5lf7VnqcHmQdGp3MTIsPpxT3h3uviNQuOUYeCpLUP/BB4itqEaEDLGJaSwLxNHeWMscUpsh4/SRsSiDxqxEUJbnVCASN4umHAopQY6mfBWZVciaA8hgBVX+kKRuMtRNRoxAnyFDCYguM79QWuhD7ZLF+P6TcUhQErfszRapbfwOSpGsN+14JZt634oKlBHwpHEtbQ+ZiVkHGac7l2ViPmSa6bPFFqjcZIiZEEWOXE+ZZTK9pdXL4aSm0JZiWnz3wccfgT1PPhB7n3wwjrroNJxz3ZXYTdsZMgOSquOhCJpbWuAl89AGJirXHyHNBbz1/vuoa2jFTocdZtpaAGnPcZAxamMYN0r9+UivXIRv/30VgpPex02Xno233hyLu+75N+68/VZ8+M5YPH7HNWj57B0soZbUo8AnPo42gm+E7ac+X+Vxsf9LC01j2I67YBq1lRVLl/P9GobSmFLYauRI7LbnnnA2LEfwwxdQ9/KD+OnBG/HxTZfho6vPx1dXn4NPrj0bn/7rPHxxw0UYf8cVmPfIrZj2+N34+eVHsfiDF7HokzdQ/90HaCVTCs+eDHfDShRSo/QYoNfqaeaB9S1Gq3ZIUAgLLVsET3srthi55S/jaSP9T6a1t+Hvgr4DDrfD4bSvj6QvUkf3OaRuEtjiclOkmErg8PkLkeLoNRttUwvItSssro/ASrCmxJmMUNWntM1/xgYuG3Ek1IIE0wpQtuxMilWjgBGS+CMEFj2jDi54Kue1PsUFxgTQUF+Ppx57goDhRlNjHd588SV4eM1BqTSlvKXJZJiQ2dlLCfO7g1qFAEarZRsCAUqzTJy/q3x56M0y+BxO9M4rNN/75RcZBpCtdk1id/H6kc975rY2ooZSWlMiZkBfjKS1zZL0RfKnTzLvfCGqKaFpJ6g0VXOK0CgavAl6bLcjbAUlCAdDsPlchunZ+dcejqGlvgk2R66JomjFVbHS1P/SVjShqCBmUukNx+IVw3xz0tTCFNyOdcX6iUda8f6zz+Llu27F8w/dicceuhc3XHQ+alcsxrYHHwp3SbnFNNQefFwRNqUxaAJT/up2grvHw7LxxfWRKNOOkonZsWz6z/jp00/gzPfAU1iI5tpGLJu7xHipqJM6mHfZzxfUriCjYXrUnuTS+cELb+HRq+/Gc7c9isf+dQ+WzF9kdjNT+yrscmtrCxRLv7C46A+7a0pTlLfM2y+/hAQl3SXTZ6F63nSzG5fA2EUtq7QgH75QLX58+BYUNy3Fw/ffjzPP+Af8+X4zh6KwyU5qVvvtdxDuvPYqrPx4LGpmTUOUaTdTaFnO8msdhYuapuo7kUihS7/BSJGxzZo9g2Ww+rHCN2+ySR888+zTeOvtsXj7zdfx2gvP4cVHH8YT/74d91x/Ja47/zRceNg+OHanUdhzSG9sU+bBALSiqG4eMj+NQ+unb2DZW09i5QuPYMlD92Pm/Tdg4h2XYtbbLxvvOeqv8NjTZGQOCkEuMmsnCshsVnz5Ps485nCM2Xa0MS9tpP/ZxDbMws9/0O+DPsmWq2Au60eSnBQfRhJfmtKpbPNpfq8aNBDdN9+GwM9zHBTbHXYsvF26YcrKOiTyKlDYd1M+HSdg2jk4qJ6y48YJcMadjSAhZBG4iLQxiLxipPK6CMgKpSxmk88OPpCgXui0I0GJZ+L336Fv3z447+orKDEeaCbOtt5xWytfBiztxHnF/Kekz7Tk564l7uZFVL8LCEZemxPd8wrQu6DInG+JRVHs9qI7pXkBofIg0mcppfZ8PjO/tQlBPi+7qsrq9vuojQBNzdYm0wLheCxBwGEeCGqxXA9byIncSBDVY1/ETw/ciq+vOg8NU6dh4DFnwlVcZTmKOAgksQjCrQG1lwlfoOiWAlKLNGEsQI5Rytfkt2WqypLcRqXei7SGQvMZReXF6DdwEHr26GZiqTc1NqGsqie6bjKQ9+tZK20xwp4E/ALWsaIvKpyC3GgV5162ZK2t0J0CvQDTKBnYHyOOOQFdDjwCQ445Hv232YJ5i7OencbLSSuyYy1BswjL43UaG/6kryfhoLOPx0lXnI1BI4bg9YefR4zagxirytZKwE/E4mbjGJVvVbl/nyTVypy3NSXcrqU+fPLALXjpojPxwsXn471bb8T3Y19F05LZmPTa84gum4ebb7kd+/x9f5Y1anmImeclxFBippCy5777YOgmlZg3cbxp2wAB1CvGYuzuluYoIcChBXpkJosWLuKZVW0hraeoqBDduvdArz6bYPDgYRg5cmvsuuvuOOiQw3DmWWfj2muvw7//fQ8ee+xxPP/Ci3jttdfx5htj8cbrr+D1l17CS08/hScfuA/33X4TLjrlePio/fbqXoEhFfkYVurCkGIftVEF3LNRy3OjZuIP6Bpvx2knHG3qYqOk/7+BMmtdjv67oL8hSEJxlNJNSzQJbZ7dEE2gmSCVpFRdNXgEem86zIQ10BjOKy9FdYwgpJWlZaXI33ILeAj4foKZOmMyHkHM2B55jtK3hku2j2oVpY1AmSIQeSmdSwJ2kl/1L/KjklK1sXGzo/fu0YvjLIN3X3wW077+Ft2qumPSR+NQP28R7Nrj1QzkHGMSkslBg9SszuV5xQAqI+APp7TbzZtn3t/CstSb+Dm8l+8IUSrXpzSOQkqsyv/iYCtiZCgWI8qg2OtD98ou5ns4HuA7kgbEEgIPakNy57TZnWai1+H3o8cxZ2D4Py7H4CNPQEY+8IVkcG5d11SqPJM0Id0OO0HPR9CXSesXIpORBqFJYg81E2kHVqVZh5iUuZt1ItOOx1uCLXfdA9vvvR/2O/BQHHHsSTjrossw+bMvWV9fENAt7w61h+zVPh6yr6dlSiNTszEPbq/XrKuIGc8e5o9t3X3YcPTbcks4qMX5yBxs8v+h1ClDUyEl5Qq2USQYNouTnEWabE5ixg+TsOnITdFrsz7w9c3DDkftwfRyMX/OHJg9AZjncEgrYtMopgakvZDVXutK0gqkNVx+5ZV49603CJiP4fKzTsOwMh/qJo3D54/chWcuOglzPnoXJx17IuvjAAPuawJGnXNReu6zSX8Ely+Fm4Bf6PKhwqs5FO0qRkBNkf3laBFaLrzsG4qjszrJg0shJHTI5h81IZM772plbcoi2UEebNodq7JrF/QfMMCYZ3bZZTfsf9BBOOakY1FaUoSSQVthu30OooRPzYa13UI4mN+eMLutxdpqUf3thzjjmKNRUlJmhION9D+dJGDnNHb8+A/6LwF9eXHIZaydA70mlEJ7lEcqigQHXDruNNvvydCgsVpPyTDIwS53Qu0tVenPQ5HDa0w/AlW598USQSOt+lxyPVxFCmAmpURAKlDT4qwCp9NoBUtbg9QyKL2zxFN+ng4nQSkaS2LBwoXYjKCSSYeRCgUItLLnpjkgc8whdVjvVTwemUFSZFpxArzcMEXaV7chHEYXgrjxquZ79XrlQVE4tT1iTThkykosN4NfXkgVBHKfdowicxLgy41OzdFAqTXICrGTyWlUKwfSOWwFFQTCnigZuRuqRu+AUF0dR7CAJ5dAQgZBbSXDfDm9lOTJuJJkMPL7V340UVjMurKRkRUVa+7BMjOI9Clmo4VkLh4O1p8J20AwkraToNYRZpsMHLU1Rmy/HSa++TqSzKOYl0jrGjTp7ZDpgoCUJiDJXdNNhiz7ixiSeQvrzuNzom7ubPz47FNY8tYrqPvhBxOqWiYu4o/Ja5QMPRoNw1tIDYoMOpGbwoJpMzH+zU9YHgcZQsx4beXnkfGxLbRfQjgQIoNIoaik2Gg6awLk3yIxZ5ly+vTti/0POBhXXnMNXnvzFbz59qu4/V9XY9/td8DuO4/GeeefY9KXiXFtpLKUlZSgtXolipn3Qmp/WuxUxL6Zwz4cJHMS89f+v/FAzMTH+T2yajF7WKQyimFJw1AETK3vEJNQutGY5sFSmDZtCh58+XUM/tv+CMKNFe0RLOc7lwQSaCe4q28t+PZjDCv34aAD96OW8dtmHVOr7CsazxvpvzdRGMqaD/6D/mtAn0d7PElVnxKKJGbCo84mc9jJbFGkCQhmf1uelTeaJEMFZcu32+BlFl0EKeMhwgsp3pCOUFJiEn4CXOful+B9SYJsDsFKJhuFC9akqrZoXBFkh28PsWMnzdu7VHZDvyFD4PR7UNa9O8q7dUck0ErJlenaXSinNC2rmPzoZTfWCl9J+5JkIwpyxo4vYK8jSOWTsSj6p2E2PO8xYO8wYNrEQSipW2CgMqhs3SmJu3k9rkiVbIF4OP6LxLc4TKbGTxvzLoagSWwBbDITh7aMNGaMzbdEXu/+xtSliW2PM4VyhZAgA1I4Y+M+yqxokAocin35KHB5kOFALyjUpiTmVR3E1mCmuue54WMZjbsqAVh7EBS4mDneq20ulzQH0GfnvTBsj71NOyltJSPNTQzayTRyZbqjdOug9OmgFKtzqjfdmEsNadpnn6K1tgYVPTdBcWVXLJ30E+Z+9T1crC/FR9JevaFwgJJuDMV5hWaR3GY7j0FLoA3hlhACDWG889TLGDBiCHoO6Efmzzpj3UTZtlo9XVpabOYk/gxpMxatts5K0wpKts022+CCCy/E408+iSeefAzdulcZYLVKvgbiabnCtja1GG3HR+brYRuqz8lVuNRnQwvbsCacMRPP8Ug7urPvbUgSIGueQmsXnn72OeT06AsvNYAVrc2IGGGKWlea2qPThvalS9A+6Qeccvwx1A79xly1JlJ60qK12bm8fmRmVQhrTfBbk9AbiNhX1a820gagnFxKhWum320xgkYnO8GfJHYSSYRSu2258tGXWp2LFkr8JiSBEIpvERhJGlY8lyyq5FCazaE6nMPBI7OEJM90jNIyx3Z5kTbL6DBvcGDVRmKU9KnyU/qRucgCLrdRpWX+10RWhCBV3qUSgfZ2lHUpRQUHcoCS4jbbjcGgvoPMBFep18k8yC+fwM485xHU3TIlwG6ANRVLcCDkookSqZw3xVhk0xegK9/mfkrNst+r8oztmf+UVrnHh0oyFJE2fdEcRGNDE4KBgDknt7k0B6zNoTDRdsNc5FqpbRoVwEw2dE18q8os9LbiAgWpTWjJv+IPaVcsU6c8XA4nyguKEJO2QU0nr7DYqlsdhqyB1hxNotWAKH+QCWvPWz/TUsNo713FL0p7CtBXE8mUXgWSer+yEGS60koqxSRYRsUMksmknWlKC5AJJp1KIBaKoffmI7HTwQdjzIEHoOuQPggH28ykuLIrgaCtscUwVruXZYq2Y4tRI3DuzZdj8923NYA8eo8dsOsh+yCqnceYrupHW0DKY8uvOR3+/qOS/q9JdUqNkn1I8eM1T+Fg22sj9N9L12l3o76+Ft9NnIhuwzZFrtuPCNNgVzKCDavUMFb2cMyYOB6FeTYMHz6C/WLDmlQcFFo++eRjvDt+IgbtfhBCKWk/6oM5iHLcZTIO5FMLaZjwCXYaNgh77LGnmVdZncRABPatza34/IvP8eIrL+O+R57AI48/hfff/RCzZ8+hZhYhg2c/saptnUlpWxvSZENA85OCiRiLvkuj2kh/nuy59jWGVRb9LuizbRScfL0pQgnIDBkOTgGJRNxIgqp5jEDWIT0I3ErNQhap+7yPHVWLWzQJJr979atkMmo6qJMdu8C7aoekRS1taKZU7nITnKV+S/U1L2QnNx1S77fMRtuMHoNuvXogv6gUe+13gBmQfSkN7bjtdvBJcrGlqYVoBye7kcq75eczXXmTUFpnOST5a8VtSzxq8ji/vdmAvnkR/4nZqDyEul/GgvBCe85WuH08x3fwu6RSLQpqIwMKhCzQ91E1tzFtm4vAyrLLEKNGcjEhK+L8r0lvibI6l7UGqOJTgiOyyAVRqr8AsDQv3zACMbk081dMadikwn/Km+6pD8VRTeAUf1c+Hcxbmc9pyqDBKVMRlSszKa3NuKUK6L36kzQfZPsEWfd25ptoaTZpUSiImlDYAn2+N9fhRb8ttsKKGTPx7bMP4+unH0cinMCA0Vsbhi23WDe1m+a6eqkWxm1SUVJjaTLyUkqZFYXwFvjQZ4vByqA6gsm/WXgXVd+QbV7gk63xDUOWGcXaLCRL6q+arNZWnxZoacMTD5YvXozLL7scs8m4CkeOxs+NCUr1st9TgGAOKbfA7fYgHqjG4i8/wqH77ItuPXqyP1ta3vqT1r84UVtTjfsfeZx1tQOKqFXFqG16CaLF4jpklBIKan7+EbYlc3DyiUeb8BOrezxJulffeP+DD3Ha5VfhsudeweMzV+Ll5hy83ubAY5MW4Lw7HsCpF16C77//gQzNY+plXcjMKZHmzJmDCeMn4Ntvx+Pbb3h8PQ7fjPuK6X2PBQsWME/q7Ru2Pf+vENtiVsfX/6DfbaVUKt2j4+t6kVbhantEI/awIRUWwsAiO5aW8cvTQWe8lNRLCLDqpAKLpoiiWcYpVceN+SRNySudilNjsCQEUTAWx2It6CFoyLZsAJ+qrAWRPPQhi7tez04vH3iBuEDQTnAVsGkCSwuYEibkg/JHgGM6cvGUxOvwukyIBxOrh/lYEWw3ppAmSp/KV3M0hJVhuV5yULGMlpS8qsMqC5W+PPg4wISsYQ70IOtAS/e1obdssSKXAJ/jz02NoMxlg49JyFwjLBMTM0XpRPqtt8iWnmYZvARcj9ttvECKfQUo6NAq5BYqG7920zJmKFMXOWgMa55Fq4stgBdp+OsW3beiPYrqIOuc9ZEtj/5XHSgUg+L+iLRqWSuLFfRMe9TmULWyYriYu5n3JKqGDUNJ9+4Ex6WmLIO23wH5FZXGFOFXWR0ugn6DYQDahi9OsG2LRxBn+8serl23kjFLMxSIyqavyfYUtT+zICw/z7zPyuVfQ6ojxcYJBIOoqa7DzGkz8NbY13HB+Wfj7wcdjq8WNmOfc66Gu+smCLJvKAxCIE7GzH4lx02B64z3X8aQ8nwcdujhrGMZyzYMqX21RuLxxx/D3IZ2DN717+yv0i5tKHTmopWCU5T16E4HsOzjt7HPmO0wauttEE/+2tFDaaQ4Jm+7615c+ugziAwbjT57nwb/iF3hGEDNpNcQRIePgXPXI1GzyTa46KEX8MxzLxlhSIH9fovUHSSwffHp59jngANx0a134Ikvf8DVL7+PS597G1c+/x6OP/8y3H7r7dTqtajydyFqI/0HCS9ylnb8+A/63Rol+BV0fP3zxIaWxNdZTlXXUP+QC2drTLZpq7NIupQd2MPGJiYbe7ICdum6tfMVwT8VNVsoalMIUVNY4W0JBgQhA8rs2GZSilKnkbX5T/HxBeYySyhyoQE+XtUKVnNe0muuNk1hlcjQzuu6Ra6MfAT+PGoVYig8KTt+YyRIaV+LjPgc8xYk4Gp/WVGEYNdKEFaJ9Ba5LlZ6vejmLTCSqUIILw20Gjuqh9pEKBiyNjQhxaIRw2zMPq8cfAGWX+lrfsGSxTQnkiUVTG0kz5kI68UC/S4lpagqLEVJntV0gkH5sttcdhOiwdJWyAgoIa8IENB5T+exKkBWkK+VvFZLhtDE+2TkywpyAnxtiO6mNNjIa5LIZCuuobYlrUDhn6VtaALTIi10AmZ89hGWzZ6FboMGaR8bfPn0Y2heutxInhV+bTMDtLe0wM46cfrcZKpy5WSfoCAgS728faQNqh/ISCiA0VxIXWMTtBK1srKSd3XuZRuetH7gjTfewuGHHGq2R9x3/8NwyqX/wrszFqDvgYfjwH9ejT6bjUSlx4MKb4ZHLuqoSS1si6GRGszPH76D1MwpuPaKy0zoaPnmbyjSPMqEb7/Bs6+8huF77Q9/WakJrhYm06lnO2phVqnPj/oJX6JLPIjjTzjGitGkDt5B6kvSTB566CE8+s1E2HY7Csluw5FhW+fkqD0U+VN7MLBf5FDbHrgVhu57KO55/U289tabBtCVxtrISY3ghx++x0UXXYTWkj5w7XsSmobsAM/2B6DHPkchUVGB7t264qQTTzLrbn5r0nwj/SZZ0tga6HdBn5LJ+pt3OAolzVvwo/8t6VUTSzGK+AJ5ZURHGxnA/NYIAdUCO45vM4xdBGOF1U1QyqJoAmeOwzK58JokfQFVDjUJAZrkQLkneplukVu2QaZDqTpFLiKpViC8Kic8zIfO5BpbNvu8SUM5MtoFO15+YbmZoFQsmNZQkODGFzI9mV8Ex+rneQ5FXgSWENAVp0X5F4CXUpvok1dkGIqiI2q3LU3k9imvNCaJKCX9thZrv4NwhOCdk0SUA7jJMCMre0pXwGfluxOZvJM5hsNmolZbSBb6883krSVlW9dbW1qNR43CLkuLkR1+BYFIuJwFfJVVoKoJ8BpqAI1keLreyvrWRimaVzDwwPuVtibntSm62R+XN7aSeSVZIy4yHoU2cBsGytspjccDESydMhk9hvfDkDE74cDzzkdpt75YPHEGKt1Os9lNMhVDONDO9zjgd/uMAKB3+VkXPoe1GEtMRd5F+i4zQTQaRWN9k1kM1qWLNof5a0FfGfrxxwn4Yd4i2AaPQtdDj8deV9+Cw6+8DcN22hNOlj1Bhl/sEaOzUwOMUfvMIMQeP/XDj1H71fu4619XY4ftd0KMwLmhyE7GqA3a/3Xd9XD2GICuW47B0tZWCi0xuKV5Gi3YjmjzSiz65AOcfuLRGDJ8xH8wHcX5H0/G8eTH41C8y8EI+Suxsj2AaCYOe4rjsnoxWquXI232iEghLxlBRZdKDPr7vrj9mRcxa+4ck5fVSW3ipGa+bMkiakUXoKWgCzY/8SIkPOUUoMJIUCBZ9vMkpH6ajFsuuwRbb7st+57WQVjPb6QNR0K23ySq5SVWk60HcYAarxD+8au8s038dUV4VIAq2c4FZpIulwaiJjiUMFXvlZTvJeCUeOSTTTDnIJfqmcOO5XRZoK9dm7SoRC8yoE8w8Dsd6FXgp6YgqZ5QxfTEQLT5iYJLZfFQpHcrbbELRYSUm6dIWZAkTtg3u1Bp2zlt+CEPmiz4yndfICR//G4E2jYO+OaYwjTofMZsnNLNn4d2DnCFwp3d0mgk5W4EB29+HpwEt2huAsG0Nfiag9oflxqLwigwT3qLOr7iW3sk5eq3udMiNaCux0MBo7XkFyjcNGXiTtKbrit6Y0V+ISqLChFh/S5riyLGuspK76pvAXu+02bca3VN71Yb6ZqYnMC9o9S8R+VT2qwdHXxfXFoY07agqQ8AAPMLSURBVHOzvAru1YPakYJ66R4b67GwohQzPvgasyZMxJLqGmh6oKQbtZIiv9GAEnGBfptxvXV43QbgXbnaizhNjdDSgAQElpbGsrM+ImR2zY2Nxhyk8BN6l5XHDU9i4tq2s3plDfptNZqgdRaqdtqbhehqInC2UlvTCl2ZDfVXasyUduMdVTfuE1QsnozHbr8R++2vxV0E/I5ybAhSlNI3Xn8NPy2Yj50POw4pmwd+Mt1itx2pnASa4qwV9snZ77yMoaV5OPDggztAdVUeTPnYv5958SXE+gyGr0s/+HlPWb4HLcuXYuHYF1E65UNUTHsfTW8+Bd/Keehd6kWQgpSr+zAEC8rw8uuvm/pfXdoXM9HObRdefCGWJXKw/7n/RI+ulShyxdGlwAssnYPAd5/itkvOwhZbjCBDtMydG2nD0++CPvFu/UGfZACDySSYliRHCf6SKBV0zHQQ/rPc9lKUEnOM+UBv9TtyqSLL/c+SuuXZIXDTxtwKIay8lVG6leOI9AeZGuRn7yIitVP1l/nI6oDWISAWuAuUdF7SpDyIVrQHsaxd+80qxYxhUhqsRXyHQhooMqWbwC5w06pRI4UasvIuCVnRCYMyVyWiWBkJGg2mT34RVhKQBfYzWxvZmZPoqzg9fIfb64cjn4xJbFCVQ2pWHnjV7qXWIC6l3PCSl191rCLWJ5lDkiirjRQ90Xaq3UlK2V4D+ipjlmS6ClE7Kc4vQFlBnjFZBWUOY53qLtWZlwBRQq1IGoA0IRbHlEthLLSuQKAvNtJx2hwCDB2auBaZ37xXQd1Uv9rAJsFzYrq5bi+G77E3+my9ldlfdsZ34yn55WDY5sNNvSlFEwO+rdVM1EbUUzraUgHg4hmrjhRPSVVlSsf3RskkI6yzosJC+DVfwfz+VST7svY6qK6pQ9jhNRPg8WAUQUrTNYpVH06YvQVWhKLGJJZP6bXE7TYhRQI1y7H58L4YtfUok1ZnsF1fUljo+rp6PPzw09hm7wPRbcAg+FhJsaRWwFMQcNkIrB7El89H8/df4rxzz0BFZdV/uGgqPEddbTVmr6xHaf/NoF5U4KEgEGkGJn+Gf+6/M5695Qa8eOsNuO7wvbHkvTewcslC1HOctVFm6T5qDKbPX44w+1pn0ib8cQpK/7z6KnwxfQn2Ou9KeCq7wZsTR98SClMNtVjx/hu47h8nUQPa3tKANlz1bKTV6HdBn3VfooG3fmRFZTQgYiTEDKVpqpuS7jiwRYJ42YV1zUXEEZD4eY82NReg6jZJ1XLFpDhPALYb6UGaQD4lqu26V2EUDy+/K62G5lbUBQIsoCV16U8k903FOK8NhhAVk2GHnd8SQE0ogjpKaisCQaqzITOIa/l7Igf4rIZm41qpWPSyK7jIEKQLKOcCZi12kg1/cXuL2TNXG6UnmVeFX9A+uk3RiMWwCEh9C6w4PWaSmNqLx++HM0RQVLwdpccOr8k3LRLLSkuqfdXN6q0gmVbeTZu4CbR8r8ja6JrNyswpfzLDaAPzQLAdUb63MUIWY5rCukf1qhAKqucmXtMGKda+tvzHQwHyJC2u/m6RnpXZTV42qnOBhKpZ8x8C/CVtAbanpVVpktlX3hXbHnIwBowYgV6DhqoqsXhFI8JRSe3aKpB5bG9lGzFxvVzv4Ev0p5qwDk3o6ptFiraqtP15friooW1IMP1PIoi2t6M9FII9Px9+9rU8jwslPjcqeGiP3ziZcJRlVtC+1kgM1exD4bQH/fY5HO+vCOH08y9HbU3NGk0gf4bUR1R3zz37JBoSGfTZZX8KGGEsZ392Uaiq9FHbcLpQkJPC7Pdfx3abDcauu+9OjeTXZh2RGPWK5csQynEir7yMY5XStsOBBeM+xG79u+HQww5DUUU5Cnnt0COOxN/GjMRHbzxnNmdRxNwuVb3Z15NoaGgygodIfVH96dabb8SbX3yLXc66FCjriYZgK6I5DiRbm/DzS4/hgsP3wn57/c2Et1Df20h/noxY+xvj4HdBn52zYL0bgQNXZgIlI3Vffu0yIUgKbyeImxCv7LyaXJRqTCEUBQSacvmxE/BN/s21NEE/ihxNWDod7I/qWAQEPlvq96JbUSEUNlizjhGFBDCAIxDj+/kO3SsJdjkBfzEBaUFrOxa0tSNIlV3v0SKoekppmpQVoClfzZQ+F7cGUE1pDUxbc7xJDijDCE3aFkMRgC0PtaPBbMACVLp85nsDwVgrMAVTZqGS7u1okBzZyTn4c/m+tmZr1XQumZDxwnB6VTKTlo+PCTg7k7nGgdzXK5/aFMGo1Qwwn4K4db6XP2KSNFnmtMttmJHqWcxSHjkVZDyV1CrqyXRkXvvP90hSzxjmYuXaIn2XNibTnOquiAzahL7Q4fFiCcExmqI2wTvlmloz62d889Ad+O7BB/DuA/fh26efRXFVN+R364IWgob2xo20t1FyD5K5Mk3NBxiy3urgdVWi8iFwUh167dQAU9Zkrraz/Ot9uy2PLm1g0zxjGhZ99DqaJn6OTO1SFOQmUFXk5nihUAAHIvFczGmLEvTj1MBiJnTG0P1PoBDRgsv/eYXRWA1zXk9SmefPnYMHH38MA/fYCzWOUvbXIOsG1FIt9qiFYkt/nor2eT/hgvPPQ15egVmHsCZqp6AkbTwn18lxKAGJgllDI8o6nAJkvpJnnGjkiGFomzEFtkibZWLNdSPOtqmvr/+lbFoz8MLzz+O+Z17F9qech0Gbb25iARVQa86lBvflC0/jwG23xMknnGjS/muZ9v9+EhZaYTzia63I3+11BEKLZa8HCUATlK71p+3Y5JEjQFAseJlJBMjERTOJmkeVWLnNI0DKvKKRLoAzyJ9DKTUW5SBSwCoNME1tWmUzdmV+FVboVjslDWVd37Uit45gnkPEVj70bu2SJbu1JiAFJKoISZUNlM4Uf19zAwEzQZw2z7SxIp15XrNKVLFhOqY0LRLiW1k1W/5tXV6FKq+fUh/LmkmiPqbgYAQMPlMb0bNiPjlkKJqwjiPBvNQ1NRoviggB0LiGEjhVMgrxRvOxStmJ+E55xOTxv1iE6bQ0G+nK58vuYW89IRBX2OoIy5VXVGAmP2W3L/M5zC5ZFT6nccmUaU3g3ZmkEWh+pV67KxkAt0gp693y+xYDL3U7UMV0nKwrVUIb60vb+GVNYOl0Av6iUhT22AR5VVW8nsSyxfOQX+Ayqn+CUrFI9ZqMJdi2bFe9QC/ihza3yebNzL2ImfOij4w13BrmM0m4/B7DkP9KkulIUTyPOvwQ7NS7K/yLZ2DZ+y9g7HWX4Pl/XoYlX32GPoU56JbvAbsbIglxa5bFloYnNw6nMxc7Hn0CPvpxJl5++SUDiOtDAlbttXvX7bch5i1F6VY7mAVsZR72c9aRdnjLtTmQCAXx7WvPYbeRm2P77XeAYgetjRS0MEGtMJGIwKvxaE/Dm1eEeQuXsD3SxntJE7KiJfPmwFNYZGJDaR5Ke/amyYRkypEmqbULX376Ca6+9Q4MOOIYdN9yWzPJ7XKq9WyY8Oar2LIsH5defD77GkcH63cjrT+xHmOZTHTNXJ30u8NkfRmvxr2kS9n0tbJTrl4U1U2QLo/Nxca3GwAWKCo4movSYyoj6T+GKMEqamzyGv8cQEaqiyCZS4ZB1VorUbP5M0BPJmCCcEn6JnCmmXZdmFIZB4ZixpMFKBUkiWZaYWoml9mRmwmagXgMNVTbjSmG94XZCUNkUAEygEYymrpIEp68QtjJDDKUirt7C4xXicxREscNLPNfuduHfIcbtdGgYUSNkvz5TmkGAjeZQlQgMZgWhSHOo/RNQK1VbHxqFTGmLX/nXKd2BSND5H21VNu1jsGCPYtURtm3dT1JbSLU3GxcH+XqmTULZe+XJKyVzB6PFrNJu8hF70IP8l25WB7QVnxJ1pSp5F9IScieL+m/hUCswGmd369brYlqGwrIqB1iajGWlW0Q75DyOrJBrKBk17UbRux9KLY+5FBsc8wJGLbbzhj/9lgk2DZ+F8Gf97U1tSLDvJrl/ZIc+ScNQG9TfYkE+Ma9lt+j7CPNLa2UmpPIK863nulUhg1NAqXCwnxcfc0VePihe/H8E4/g3Vdfwr3XXIaeaMen/74Rnz/8KJqbqsmp0uwfFE5YL4rIqhhMKfbdkooeGLj7Pnj8mRfQ1Nhg7Oh/lrQQ67NPP8YbH3+G0YedhMrScrgyMo9kCPgZ46mmkT/rm4+BxsW44IILOUasvRTWRKrb8rIKOAjMwaZ6M8/jyY2h6zYj8eFPs/EMtbPq5cuxdOEivPbyK3hq7Fvot/PucFLAUQ+PxVuoBTejoEBaQQ6mTpmM8y+7FP6R26P7mL9Tsk8R3DNoZn/+4dP3UdGwCLdcfRncXs9aNY+N9MfILKrLzW1Opx3sCGumv1g2soBHpgQBVCqXA5bALjCgAs++mUtFmJ2ekmQmlTDSXZQdQiaeunACS6gaLzculpKMeb9cMsk00uzKbkr6KuAvg1xpEnB8Xh/P8X4OphaCqLbg05xAMpmklhE3K2ll3mmk5NvItLX4qJbAV8NDk5uSTo1UzjS0u5Vs6QI+RezxcsDrhTnsvFpEJlDX67XEXc5DhWQ4QUru89vaEEnF0aSNyskkytxepsUSE8wr9F0gxj95MbnLClknlKgbW9BOSVex+u1kUDLTqBz890sjrcIzFpbvNESAjfC5aKDdhAsQ6Js8WVcNA1BMmaQBfQWokzFK17XwKsY6Ysmy6LwaKZ8hAirxw9yz6v0CfM3PyA3W0rBClOy1JF8rcW1aP6GbOx6QdC7GhhSZWjiMFtb7kJ33wMDt/yakoeaVRDvbKdjSwr7C/Di1T0COcfsUAzSagIrMtMyaDX6Kzcozq721jd8zZrN31e8vL/2LSKlrQlcLAeUe27NXLxx17PF4/d03cdSBe2HSa09hwrMPodiRgLyFncyn9pCQ5CsNK8g6KBu2OWasaMXLb4ylwCOT1B/Ps8w6jQ0NuPPOO1EwaAv023oM0tJQ2ZlMyAW+MZ7jRGvtckwZ+wIO2uvvGLGZwlivFQsMMyirKMcmZB6x2XNQ4qW2zXQKuvdHr4OOwC0vvYlDjzsR+x19PM6//X703v0gbLv7IZQqZBoFVk6cjMH5eRg4eCCWL1mCCy+4AI3FlRh6wLHIcHhrg56muAPzf56Cmi/exsmH7bfB1yr8Xydpf8TKVjLRtVbqfwHos/NxoMpjJC4TAYFeizukKtqJDcGaOfjg9svw/j23oWXpYgI073F7EMz1oJVjvSkm4JFpQctxKKlLdSR+CNy1WUd2wAiSbJT0ZNtVn0+SAcgmX+Zxk5fkoiFkLURaSXCXeUlpydMmTilUg1MwrHOSoCUICchytGqYlZhDxlTm96KkuAgxmRnIFOqpFWhfUn3Xswq6ponpoCTVXCfsBL56xI3rqE9mKDIshWDQfZKoxDAEBAUlpSaMcktrAM3t7agjeGtv1II8Mpi0FpdZJp4+boV6Zrn4NvNOxTAiELsJKFEyF0nZWpyjkMZiFrzFVI06gTZEV5x+E9XT5BeobhdT0opZnlIFrkY6ZzmM5lAr44s738T0tWZC5jd5qSgMQ4JHKBg27pZOhXwWtxLxuYyAiJ+FHj7Dt8vtMel1YuB2o2Fn/SxvC2B+UxOa6xuUuDHVyCNFK5vDBKkY28iEilbRWWYxEc3VqPW125kYn81jR1O4xdzzV5PAUYcVn8cK0qaFYTfeeiv22nknLB0/ASuma5tPbVhuM5PdirIZT+ew/wXhILCWDRqIdz78EO0mYukfk/ZNHbB1XnnpRcysqcNORxxrVvvWhqgFi/GJQbP+3RSiZn7+Pko4YE47/QzDqLIa05pItvqCwiIcc+QhWPndBwjULYWNfTYYzcDXcyD6HXUqKvY9Bl33Pw5bn3cF+u+8P4UoO4JMM1JfjZYfv8GR++9n5pAuu/wSzIrYMOq4C8mh3Bz7ITRwPLdWL8aK91/GVWeciIMOPcIEEdxIG47UMyisNlPQW6sN7zdBnx2n81D/U8T+ZyZx2wiwRqtMUf3I2DjYKZlT/W2aMQUtU75B47zpWDJjFr9PQuvXH6D2yzcQnD+d96bZYZQQwUo2cnZsLa6Vl4rxEOjow8IY/RaICFC1mXQBtQHF4ddWdVqqK+lag1WAKC8ep2zblBALZPbgfTk8bARleVZoktJuV0gEDgRHDgaWFqG0qIwDVAMnZeYF9GoFhytUaAWWs0FaBd8VbmpA/cTpKG+NwUlAl71ck1QKtmZML/ynweexu1BFqUrn2tqb0dTUyPIFzAYbOR65H1oALXArZx56uBR4jWdUWJOMwC8Xjc0tBPUoJX2ntWBNZVSlkHIIOIFAK7S3b35BEc9nUBeMoz4cN0xDf7+QvmYP/if3TbMoSxqVThlinnhdxdA9alLjWUQGGAmH4PH54BTjFbhY/9geSeSzbrvn5yPKvNWR2TQEY2QU7BNMQ3kMhsLGq0USvr+wwLwgEo8iTgah4srzSbUh6V/1Jc2PLYVmeVaxTfIK8tEe0b4EmjQ3mdsgZNrrdynHgH95eQV22XUXINiGurmz+KwNhS4bqvLYt3iXzGgpMn+VoaikBLNnzsL8BfNNf7Naet3ISRD9acpU3PPAw+gzZg8U9hmA1ohCknOssL+2aJtPDrDc2vmY/+VnOPqoozFw4MB1kqjVT/f8+99wwJgtMOW5pxBraUBaE+v8sxdUwTd4FPJHbIloQTHmNQcwKxREdUsjfnr1aRy+xw7YabddcOP1N+HLRSux9akXwV1Ubvpme8aHUGMdFr33LM49fD+cdOKJZjyqbTfShiSJajnNzcXNfxr0u/HQHrkdZ/4cSdJXGAGNH0XL9Lvl8+5A9eQpCFQ3omL4Vthku10wcMwOqOzTGzWUTlY+fheWv/Uc0mFtPiJwoazPAR2JKawx4KUEb8w7nQaLbPxadSgZWuYfuX3KLq1gbzm8V6CeQ7G+oMCPHmWl6JpfaDa8diQI7qF2tCxbhJXfj8fCt9/B0pdew4Knn8Pcpx7B9MfvwXPXXYdv3nqPzIIAREaUx/QkwWuLRE1mTm9tQn2KmsTCRfjstvsx8Z4nMPmOxzHnjc/QEqGknSP3UMWwYeal7TC/eZSINTEo0NPEWUtDHRIEDJcvDw5N5LLedZ+Tj+i9FZS4yyi9dWC+OepZsSvk209pWJKc4vBbNWL9LwAMdETwLCIwapJagL8KuFeRSdOczzFxWkQ+SYd84apbxTa0tkFgbzEX8k+zmXtQroy+AtiocaxqF35j+/kJQtL0asKaKGd/YL4lDEhilzaitQ/trc0mxLYvP8/kT+UUYzL9j3WuBVxitQmWVcw3RA2nurYaThfbtKjQeCN1yuifJuUnG0hNNnAxmN8nq7xlVV0oHZPRBZvhZr4VsVWkyfCwBgEFnhg1XTk0xNraEGhRMES10rplXHMAwWAAd959JwLOfAze9QAzEd8ciaKVErnMdYm0Dc5MCpPffgtD+nTDCSedRGaj+Ssrj79Fcu+VtnjDNddhpx5FGP/gbUgtnAU7699uS5s5tgj7UIDvbG9tRfvcmVj8zL34e98KXH7BOXjo/kfw+HvjsMUJ58JT2YP3iRk5kdPeiqXvvYhDttsCp590CvNCyGd/2Egbnjh+Z/TP7f/nQD+RSGhGxrE+oC8Ake93nGqgAEV74TrYeRp+no2WpQswfM9d0WWzbdFjxCjM/Gkm1dQUHPk+5BYVwd+tL3JcHj5LCYV5UGCoYDho0jGSPgenvouURwGEiWio65Q2NamrxULaoCRDoEs2NCK6cDFapk7CjHfHYtzTD+Hj+27Dx3fchIl33onZd/8bcx57EAvffBbVn72L5m+/RtukH1BPtXX655+idsECagAZSnVRFNqcqCAw14YD+Lm53nhLyMd+7mdfILJ0JSpLqRW0h7H0darJU2bASym8laBvJGDlmZ9aBOWgRmIkPQJooKXNhFNw+AsQke2L11WWGB9ZzgE9PUzQJHAEOFYaeVRTXV7OqhHgUjcn4FtrFwTSeon+V8yiVm28znpQIDTNW1hzJLzWAVTKjkxoLTEmSLRtiSZQx/rSZKCW7+fz6GzTF0DJph/hM3pW7nryCIlHo7CToRP11SBqfHO3JPEQ87u4XfGImJ68N3LTaAwnCFCaR7EhyXJHgy1CNbP3rNWuGXPNaCQCXiYZJmO1ArkBLcEgWlvbDLPz+6ixOfWcGGo2p3+MpKUpiF+KzGjixIm4+aYbcf6556K2ts4w03UhMQvlIUUhIpaIml3iqgMxKLS4ZDDTZ3mftrdktqmZZVd8rBtpDuDtsa/j/c8+x4h9D0HEX0zNLWY8rbzsm24JBnk+tM6djpopE3Dy8cegrKyCY8Bi4r9LzJxc/krKSnDvXbfj3L12RMM7L2HSI//GrNeexCJ+X/jac5j37L2Y9/jtCH/4Ii4/eA/cesstGDt2LO597iVsf+Ip6NZ3IBra29DO9FzxVlS/+yQOHNEf55/1D8PQrT2cN9JfRFLA10q/Cfo5jhzNXK5bb18LqYNHDehTUiMghWtWYsqjN2PuR69h5N/+jsqqnuywcVQOGWzsxDNffhLlQ0ejfOdDUbbVdkh58qG4PcbWTtUzGVbcevmj+yghSwq03mOI303kTOa4Zf4sTP/gXUx/42XMfPw+TL71aky46Z/44bZr8eXtN+GbRx/ArLfexJKvv0HDjJ/RunIR1VBKqtQCfH17I2+LzVGx6+7o+veDULn/Ueh6wimo2H0vdlg34sEwlrW2YGmgBc0xhQ9Omk1KvME4gj8vQGW3SrPzkwwS2gy++uvJSAaiJlyzurpllpE9PGx2EzPByZI5lOBCxvZu9+cjzbpS0XSfhutySsdNxGTZpvS7jQkJ/Bt4xCIh6eVQXHOFUe5cJar/prpGalgOStB+vjlr77fuEriKCTTzvVopXUuwl9eHnlO9U7EwErZW1upclsRkFUpDk+QyoSlSpkI7yxNDfvlZ4DWSOmti9ryfsWz+fOQ5c9Elj1pMUxvClBRNuAe2Y4x1ahgeGZeviJqOJnHJLASSirNkTfwzTTJLmXpUsgSZlOIWSTKvKqpEubfkV3lcJ+IDqjNJ9XW19XjyqadNsK/99tkXV11/Mx574RWMffNN1gFzwPf8ngDU1qr9ECjNxxVIMEqtKmnqoFwL8RQSmj0gJ0NpPNAGPzWvYoWO+O0x2kEZ5tOFRQsX4K4770aXoSPRZ/ROlO5D0AB1ymREOaHS74YjGcbP776GnUeNwD5778v6WkfA70QyBeUXFODyyy7Cy4/cgSsP2wO7V3jRv70aw2MNOGpQF9z1jyPxzpMP4oJ/nG1CJF91wx0YetBh6DVyG7SxT6aILkXsQMveewk79yjHZReca3Y9k5SviWgdxkS7kf5L6bdBP5XKT2fS6yXpa+yzixNYBCQ+dvYQmid9h8iSaVg84SssmfIjBxQzkomgfg7BMWqDb9Ag2PK1wXgalFuNfV0agAZ5imqykErmGyP9dSLZ6+MELi3rn/31V/j8wQcw9c2XsXz6FARCYeTkFcLVrSd8A4ehZMwu6HbAYeh6/FnoccaF6HbmBag87Xx0Of1CVJx6EUpPPBf5hxwH/74HIG/XfZG/ze5wjdgUGQ7e9voWLKhdboDU43Chqy8fXbx5iDYHCMBR5i+NtpYWK5RDnh9tK+rRtqwGEeavOcJ8MK+CUPlRN1MaTFOajTHfNZQoYwRPr7Y0VIgJaQ+8V/erjgTAkrJL+MXPout7jHihhVey49sVs4bajb4bYj2pThrq6+H2eY1HkHFbZTqmTZU4QVsSvkBdnjF1BHwBueY8xBAao0kD7spDZxIzknQZoOZgvLOoxWg9gNPtYb0wc0zbaARso8Vz56N2IjWm2dOxYsYsuHLtSNcuQ8PcmWZSX+GrbdpqMRQ1oF9cVgo3NalsFtUPHJRwXTwo95t3S3ORV1JC6w9cbvQo72qYhO5fV1IymkRdNH8hbrr5ehx28ME4+/Sz8MqHH8M2fCT2vPIWHHTFTXj49ffwwnPPmXvtBNc1aRJiCNq39quvP0c6kUZBRVdjUtRcRlef2/Rhtaa6rJhjW109unfviYqKynVyV5S2lGJ/uvue+zGntg3D9zkMgbQNbibo1ww/x0cyk4t8gmrT5K+BlYtxzjlnm9AUSQolf4b0nCbo+/bvj2OPPxa3UvN58slH8MTTj+OW2+/EkUceg4G8NmXyJFx2zTUYdtCB6LH1TmgPJBBn3rS4cvFbz6KfPY5/XXEZ8vLyjcARj8ZQU12N5UuXmw1atNGPNCzTrn+oBTfSn6Ffo+ZqlEhniggazvUBfbWjbPryM0c8AH/Pbuh9xGnI6zXYbIO3dP4iNM5fgM/uvhv1i+Zj4IEHI1ZfY9TjfI8fxQ5Kjhmb8bePy5yQJgBxgClipEDll7zxPQb02aHSSTsKNxuJqiOPRPejTkHf489Dn9MvQtczL0bJaeeh/OSzUX748Sjaax/4x2wL56ZbwDNwC7j7DIW9ojsBl1pElGymvhrJRXORWDQTUTKpVO1KI3VGCTS5UUroHIgKrqaImUai5SBRCGfZOiNNATjY6ZUnJIJoXLYUqUQG1SHLjVPSjrwlbCxHrsduQivPnTOT7DGIfGoJWlQjMDABDuTtxHRUl5Kbdc6dy3RtZIC52hoyzOtkdkZ6ksuexSyUJw3clsZmuAjGIJCuoMYhN0uZR/gPYYK24rOoLnVONvzOq2/X1vJ6VumLkYlheHhCJio7pWZl1KxfIDWxflLMYw41GZ+3EJHmOiye+RMirQHkEhhkh1cMpiTLn45G4PN7CYTliJIZGjs005QPk9pZk4nqsE4yW2VAG7qkYnF4CBg+TR6vNbdrooxZHDXt559x3DFH4eqrr8YPs+ehcvSOGH3OFRh91uXosc3OKBw+BhW77I8r7nwQjz70kAFeN7UCSagCKR0CfKX13vsf48svP0GO14buQzdjXbjJ2GPUDjMEZxm2WGd8LtbehHB9HbYeNQoFFG7WBfSV/jvUOJ559jn0p8bp7j0UEfbBVJpaojQF42nmQqixCdPefRUH7rMbRo/ZwUjs60Oq9+xG7drnWPMnCn2tyXnV99LFC3H+pf9E4ajt0XXn/Q1jVGgSxf2ZPvYplNXMwR3XXYOSsnJMmvgd7rjjLhx+7HHYh3W+36ln4MizLsLlV9+ICd99ZzRKeaBtpL+WfhP0c9KpErtWTq0PcXDG41TFE0zGFuOI9aF8p7/DN2JLpBw+VG67PVXiBjS21aN86HA0rVyAeN1yNPzwNQJzZ8GuAcHOkKSuKF/wRDpqBpxs9ibxLHG8C+qivK7vngGbwbfb3nBvNQbOYYOR260CmYI84w6pTUpSLc2IrViO+MxpCI4fh9aP30bTm8+j7oXHUP/0g6h95B4se/hOLH34Pix76H4suf8OLH7lBWQI+Irp3242JdH7MyachDyLvIoWSbBWJM5Miuck/RLIZCALNzWystMI83xdNGiATBNZsrN73X4TU3/OnHlkjjkEfQ96UGIr5ADqTwz1M8Pan1c7gokBSPJ1EfQVcE3eTd4EtSiCuyR9yxOE+VLe+C9NkGpvb4PX50I4zTqkRmHAin+y/TdrjQRLIWld52ROWTfozPB5fQj0cswaA0ne8n6SOS8m6ZLvV9iCXNm5ma9wmIyQn5rUjTbWw+a2wWm3IUTgbmxtMeDnIqPMcWhXNZaJ+TSv6MhQPCNbvkJsy6CRA638TEqzo3ZjbO6sj3UnC7BDgQBmUhOp2noMtjnnGow662pUjdyBZXOikYLHnOYmuIaOwtanno47n38JF1x4MebOnm3cEgVwZnEV6+Dd997BZReei+aaZpRvOQaFAwYZc2U9NTuFqZbbprUGJBdt8+YgE2rAVltvxTz8vnlDcw0trc146N57YS8vR79d90RIXnBkJjm5ilartrZRYs5g2kfvIp9a0+mnnWKeXR+BbXXSfJTaSIKMJrjbmptx7nkXIFpahd57HYOmYBr1WodB0WXRp2MRnT4V91GYyyNju+zyi7HPsafijvfGYX6X/vDteTSKDjweoa13xZfNcZx+zY248rob0FjfaMq7kdaHfrvNfxv0c2x5Ng6w9eo4fFRLrLVzUo6sj1RBNTFbuOXWaF28FHPff5XSUApDjzodJcO3RpiDsGnSeGSWTsfiHz5FJN6OXDtlCg4sDbQUJUeBvteA/q/JSIWU/tg1jaTuoOqYWbkEkYWzEJrxM6I/fofWd15HzVMPofrhe1Hz8P2oeeIx1L34FGpffw6NH72B1m+/QPvkyQgvnI9kXSMQpRTryUdZcTHV8a6w57uRIchHWoNGVfWx80sy1mRxYZdSFHTrSiDKwFmixULkc6qAiFw5nWYdgRYZyJav2P4K9eD0EbAKvATJKBqWN8Ge9sOV50cR3zO42I0ufh96+W1IcCAkqPEQaYgxlPRZm2U5ZAqsi3IjDeea2PwKa5BFSd5GZptEJJJGjE/U8VOwKA8qM8FLwFSY6TjzrobSU9aTv0UmBd5HBsGvLr5OK5ybWtuN/73CYwTTih/Ee8hcMywjnF70GD0Gw/62m9nnd+n8xUAX+ar3h3YsC5BZBMk01G6y+WoRn2EoehPfoUO505+0K7n6KRcmzDUZYZplrgk2oC7YyPO6sm4kc8zwEZtiq5Fbw1nRAz233RkJSssm1AfTCUbsJgxFE4HM22cz7HbOlZhY3YADTzodxx53HC696AL848yzcMQhR+LMk0/HkuZaFO64N/odcjJyqKW6WQH5ZHjy1GmhtJzSPgHpOJZ8/RlGDO6LUaO2IrP9bdOL6lHM5Zmnn8I3k3/GqAMIllV92X9CHL1J1r+dyp4myh1oW7kcC756HydRih4yeDg14/WT8tdGGn9ittffdAuWxHLR88CToK0xA/EwamMpLJ3wLeq/+QLXX/8vFJJJHXfKaXho7JfocfDpGHrGFSgcfQhClZsjXtADju59Ubbr3uh/5Kl4d+YSnH3uxWhvaeV4+X1muJHWTL+n3f0m6DsV7P0PDKK1UwZ5WuCjRToEGa2+tfsLULnVaDR89zV8lH6XUUKZTOk6tGgByrbeEaX7HI8KDqAQO3w8QcmRh57LcNAoro5Lqz470jbEbBp1P5qCjRJP25RxWPbY3Vj8wP2ovuc+VD/yb6x4ihI8Vd/myeMRXLEQiUATAS+KXL8XVUMGY+hOu2HEfgdhp5NOwhGXXopjr7gG/7j1Vlz2wD24/MGH8M/77kfPIUORJEOJtof4Sk105qCPvxAFVL/TDjsqRw4zK3jN2gBVHfNti+agsGc3jhbLFCDQUqx4xSvxUMovKig2mkEylxIhmcLcCRPx/tj3sHDaVDSvnIl0Qy2Cra2IUoLTQNeiMArJJla7IpGGElaUQ4WaXn1iLEmJORWnhE2VPKdjIKnRFRJDG9NHWGdiTiqHAtMJqbUdocpmLYizDv02B2/RffpU2Gv58Wsry6bmBnPdRrBThEkTUI+SeIqYpolpT3kFQc+J/qO3x9Ddd0XX7banpJ9v5hO0gXwmRNCnxJpfVGxMd9JmRKwxMlVN44rJdJhUdF5ZZd5NzBbmozkZwMpgvTEJiUmsC0lq1WKkM88+DY3fT8CKqd/B4RJDI4MlAwvGo/xmgz/XjaZADNGSrtjtzMsxaL+jMJ0M4bmvJuDtbybgmxlz4Bm6LbY+61/Y8uTzUNStGwqYVweZcg4UCdZygZWLbvu86WiaOw1nnnoGyrVV5O941Whyfv78eXjisYdRuekoDNlhd3jZYB4KQikJASyr06EghrmY8/G7GFjixfEnHMu+9efs+L9H6r9iQg8/9DDe/PJ7bHHiPxCm9s7KRJhljtZSkBv7Ki5mne69w7Y495Ir8OXKZvS/4Ho4ho9GkvXhyCEz9NhR4vOxzdmXKHPEi7qi36EnYk7ag/seety0u9p6I/1xYr/+zU71m6C/oUgAoHgvEnQp6EleM6aN3NJSFA4ZhqQ7D96KKmx+/OkYcMw/ULjL/uhy8AkopupHzEQrJfyofFbSstfbKAVkY+mvIqnN8phQvB5nOhfhJYsRnjcfLgJlfnkpyvsMRO9hI7DV7n/D3scfj8Mvugjn3n4HTr7ldpzG46I77sZ5N96Cc6+4CseffRb2PPQQ7Lbvvth8u63QvVcPFJaWw09A8mkLNwJSitK7+I02VddCre55+Wb+of/oUSjbdAAal9cQlOTPnoajZyV8fXqiOhgi2CYI0pT2gq2EyDTyfF50qaoyUn/ClkSCCozT70bzjG/w9lVn43mqxW/cTYnqvn9h3k0XY+r152P+v6/Fz7deg2l3XoSvbr8My6ZOgNPuNqthZWrJSsVCP02upmIxgr41warJby2QaopEzOpeMQkTGllgykMMwKAqG8qEl9Cagl++64KMaEybh8wLkvbllaJ4LWpXFweybLNhAnKc9SSzhswBSc13dHzypeyZQm1CIhmRnBaT4RDrIAeVZZUoyisyz4j0Lk3eqiw23i+Go20UlYOw5gHi1A5YbheZmhZyxcll/oi0L1fT3XbZHYfttiOmUOOLNimMNtuY7Vrit/YAFoOhOIFQmL2QzHyTbXfAaIL/Idc/hINvfRwH3/Uohp1+DrqM2g3dCkrgIOBqNbeYZZR5amYbgBqKK9SAr194EiOHDcK++x9oNI3fIgGs4ibdfdvtmL24GtsdchR8xSVw58RQSCEjk6YWLm2RTC+6dA7afvoa55x1Fiq7dDV1saFJ/UMuo6+88grufvEVDDrmNLS4CqjRxNm/vPBQK1/87is4er/dceHpx+PNN97EexOmo/KIs1Dr8qCFfa4wJ4l+sRpULP4e4clfItNUKz9UtIZZyS4/+u+7P17/biJmzJhl3I830rqT2kebSRED2jtOrZH+S0BfsdU1eP0c6z67ZRaQScBTXIzhZ12NrS64Eb33PRKZ7v2QdHg5+LUKM4Fc2Wh5JHMFTjmIRyME/YQxY2j/TIO6HaQCa8Nqgb4iy2+x51448+ZbcN6d/8blD9yLK++7FxdT4j+TKumRF1yEfY44BpttswO233Y0ttpsc5SUlSKXUjPRyOzOFeMAj1LNl506LomSQC0Gqgk1CcRJ2eo1QUmAUzgHTeZWstPa8r3Y5qSDULbFYIQJhCmt+t11FKL5PnbsKBpDUbNNpFxYjWDNsrnzvCyjDcR8DmQXemy/F0YccxZyPYUIRpKo2Gs/FPXuj9a5P6F1ynjkrFhBFa4NLbN+gLewgI3oRpIPG0aohld98BAjjFIKD8Q5WLUgTvb+XAdaFCvF5TD+3Pken/GcMDFz5EJnDifcbpdhcFpH4KBW5dTh9vBTURYprfE+AYCCo2mjmWB7u/H60c5d6laavJfZS5vcK7ie8sV/Jl+KgSSzksyG+XyvmzlW/CAt1IrnptEelxalO7WozwrBIIlbEqYYhdY36C8SiRrmYNZjyGbO964eI+j3SM8rHPeV116J4ayPqc8/TCYUhttBJsr08l3ME0FWfViL8aQF1VHL0zaRy1mvNQTeEPtsQ0LeRFEyUM1BaW/lCCLUSm3U3ryKpWTLYPJrzyK3dgmuuvJKFBQUsT+tXRpXXWn+48vPv8Drb76D4X/bD1VDN0N9awD1cmog01QYjIDGB+tr7kdvYOctRuCgQw7j2FKUyw1PWgn81Rdf4cb7HkXVvkfDvskQODOK9wMCfwSL33sHuwzqi1uuvICaaQtefu15+LcYBUd5lTF1+dOtaBn3Kha+9gQqV8zDFokGRD/l768+QLlPmwGxnxaVwj1wBF556x3TP1QPG2ndKZni6EjnNHX8XCP9l4C+FkxpKb9MAZKcfDY7vDwUU1v7uTrz/QjGIojz0Cwr4cLs6+llg8skrFHk11LwRMJoCAIdLc6yyOoV+t94e1BXlHYwYPjm2G2ffTBoi81Q3qUb/JTAFGVS0qpCEmjLQ21CHiOwi1nIP16TnprclL1bNSP7sZ0g76L6qvf58vKQpxW0mhBtbjJuigrylSB3ndPSgAXtrWQOKfTu0x+jzzkV2116BkZefAZKt9kS0QTvJU/xssx51Ag0OZ2heu6xucwKYUm/Stdmo5Rpz8eSb782niQ999wXNR+9jcDyFdj80puxw31vAWX5qJ0zA5ufdgWGnnwpnKVdqU4lUVJYZNzfxE0M8LMcwQClYTKtFdMm4Pmbr8DYe27GN4/ci6kvPo6fX30a08Y+hVnvPo/p77yMGe+/jlmfvI2Zn7yJ+V+8jflfvY85HJDzvvkE88d/gYUTvsLiSeOZ1kTUzJ6Ghnmz0bJoPhbPm4u6ZcutOQsyAYGATBryAXDyEOhrUlOk1m2TTz9vUn/QitV8XsshYOpqmtlXhFV5BhmNih1Af2oSBV5LmrkhtTeZPCVHSbom9ATrM49M10lGpPL/EdLWhd179sbtt14Hx4I5+OEFgrPiVVHiTyUt05L6qwLqMUtGi2mjBqmAegEKCO0E4XyHJKwU6qNyVwTakxm0xtKIwwMvBYmZY1/Ewo/fw1WXXYIdd9qZ71x74DORtNmGxibcccedSDj82OXQo9DGvlYXCqAtQcYoSZ4MUXNFK2f9jPSS2TjrzLPZT31mHGxYyph1DNOnTcU1t92MsjF7oGz4TnDFKJyzjnoUOrHgo1fRxxbGv6+5HAXU9hRhc3F9O/qO2QXlbOeu2tVszs8YkJPA648/jH/fdTtuvel6PHndlShdPg8ti2eSybHNWd8lPQdg1vz5FCTkLCFBbCOtC2m8U9CL5zpymztOrZF+D/T/2OhZAwmzpdaXUTrvQsmxQFIPQaDE40UXSsXlPkqWHLDaitBHaVJ+0AUel1nAU5nnJkjmGhum4usTmQ2AyUffw+PX2TMFJrjwG8G7qbEVgVDIbJyd4KDWptuaaJSXjZ5TjBeF4tVCIsXrcctEwDQlLTs54OzULBKxMBprlmPBrGn4+YcfMO3HSYiEggQWO8K1zYg0B807xSi0c5a29dPErsxLGaqzxUOHoHjIULRncqniW77wSjcmMxU7P/HQRODcpEdPeASWkAE8jkWfvYFwzQIMOOoUlG2+HWq//Qbh5hUoH7YlMmSMCkZQ2qcPVv7wLdpnz+W5EKVcOwd8R8wb1QaZm4BTJhBRmOWY+fFbmPfhG1j00WuY+uZzGP/iEwT/J/DDs4/gp+cexNSn78bUx+/A1CfuxLcP3Ypx99+ISQ/fjIkP3oRJD16PHx+4AeMfuAnj7rkOX9x1Db686yp8fMs/MfZfF2PZxAlmS8RcmZgMJIvZi/lYG9+7jZRO4CbTNuEb+F27cmk9gJvntHmKvhcUF+hB3iubtViEOqnlApqgpmWkfta/vIzkoy9pUKDvpxRa6S8y7dq5V6wLabAIhLcavTXuuu1fiPz4ESY+fS+c0Rbk5XnYV9kv2G5hvZ9tFKGUnUjJjs58UMjI92TQPc/PfuDg+VwEYjmo55GiBpXLPjjlmUexhJL4xRedh+NPPc2U47ecI5Qf9efXXn8N3/w4GcP3PQTeHpsgh9KMWZvC69omM8P68ySCqP78XRyx99+w9bZbG3PVhiZpgsuXUkO5/gagzzD023FP2FJBpNm+mnSf/uF7qGxdiQdvvAaVJcV8IoPFdbVId+kJV3E3Njo1S2q2obpqbL/dNijTVo2a96FGMnT4cOyx7ZaonzVDOjZaOMZdRYVw+NxoaWkz5sqN9EcoJ5Fry23r+LFGYg9aO7FjSlf/06TOK4vsxI8/xFf33YbvCSzTqNrNees5LPv4DSz88n3MVXC1H75E+4zvEZn3E1JL5sHRsALecBsK2Kl6FnhQKClbi34I2FKJBcwmmqZ5S/Z/So5kFm52UKkHqWjcxPfx8JyLAKywwh4yEo/fYwBeXjVpSvixQDvqli/DnOk/46cJ3+LLd97Ga089iYdvuwnXnXsOLjvueFx94om44fRT8a+TT8C499837482tiBIScymFVMk7Zgk+7gCXi0LtREMMggkg6gPNSHKzi0RkcUxG6doz1yFEqjweVHItIb07ofiggLE2RrpaAyLKW17S7vARmYx6+Vn0f/go1A6Ygv8eOs1+PnRW1E8antse92T8BZ1wfjrz0Bo/jTjO51LLcpEoxToElSkqUSiITKbKBkc64Ll1mIyhWtwUSp12yXBWRqYi3WlQwzNHGSGktK1FMkuUxvLYCMTVIwiW6AVue2NyAnUI6etFmhZiVxdo5ahoG95PMTcTPsLlFkvmnCWWauJGpbmeDSW9VvhCcSYosEQFJyuuKTEgFpnIvsy6ZCPmThFYsoSFDIUqaUNeCgs9CroSoGC0uRvgOlvkdKXxL/PgQfgoXvvosQ/HR/e+E+E5/xIbcQBr599y8U6JrMRKyKkk5FRG7W5Uer0Unuj9ipVjgXz+KjlOBJomjkdUx+8FpGJX+DGKy/DRZdcarQhrSxfO2VYDy4sXDAfD97/ALpsMhwj997bgKSfzLOMY6FAbc3yF3r8aJnK/MVDOOWUU9gH7RtcytdEcktzM6674WYsshWhz56Hk9ll2G9z4HBnsOCbz5CeNRm3XHk5+vbqjRhBWy3WxPa0+/Ko3ZIx2DQnpzGZMpFoRZ2ZXpIMNxRJojHKaxxHHo4JhYiOcCxYDHAjrQt1CAvxTCKmgE5rpbXqTpnMq7ZMZvBxTGjIb9kef4tMJti2Lz/1OMa9+TKCy+ajiQAVnDsNzdMnYfnUCVg6ZTzqJ3+Pxok/oHni98Zds3riV1g84UssnfQjmpfMRXt9NdzhAIIciMtnTkHPHr1w5FFHIT+/wEgCAjeZWeQ2+c5772HpimUoosSRS8BfvmgxFs6ciRkTJ2HSuPH49uNP8OX7H+CTd97FZ2++TRB/D9988CHG89z3n3yMSV99irk/TUE8EEf/8nJss+lwbLvNSCOh7Lzj9th6q62weMEiNLUH0Hu7LVDQtdIs2FFHt4igyzKrs6cpBUYIlpJ0u3rzqL7aKB3lMr92VPkLMbC4wmwgMpSSz+RvfkD1/GXILSjFJocejUBtDRa98iRcpYUYdOaFqBg4EgtefoQaxjKMOOFi2AiOzXMmI9ZYj3hjLQEwjNG77oyBgweZ+QcBp/zXZ/w8HRO/HGfqRu6RMYJHLEN5VVnmdwFQRnZZ5ZuMygCavqYlrWviV5O8BFj+Mhu15zhYOIEf61zSO8tj7FaUfh2FRVTnd0Ta7TOT6gInPWtJ6kB1KGIijkYo2acEbgRwRUJtWLwEs7/6gp0xhW332gGF3UpZBkrDzI2J7qj0SSnmW1K+z0EtyleI6eOnUAObitGjt8NB+x5o+ltnMPkzpL4+ePBQ7LTDDqiZNRdfvfo8Vi6bjcK8fJQVlsDl9aMpnkE+GWiey8ZD4Os24KjqiYZDaJ43HfPffB7V772Kwd0LcfutN+OIww4z5bEmqH8DyFgGzV08/thD+OjTb7DHmeejrN8gxOSVxvS9BEVNjmt/XmekBRNfehRnH3Modv/bHpSctep9w4Gk1iDIFHrt9Tfj+/ogBh16orUdJ+s4TIGkZho13/Ef4c4rLsEWo7Y23mV6u+Z6Jk+cjOlL6lA4bFO0R1LwkjH74+1onTsDozYbjsLCYlPOHyd8h7sefwHOTUfDUdwDBXKBDrYiRazYb/edzX7L2Un9jfTbJKbP9q+fO3fhtQ8++OBauf9ae8i89DxX30yf1zm4947JVfBPkBmEbK9TTjkVY8e+Aa/XZ15ojcvOg5Pfsz950djVOcCJDUa6M5OLdheBPY1oKIiBgwbj2muvRbduXY3Erzg8OgRqp55+Oj7+6ANzPpbrohqq9Kwdq3yU9mVblpdLEVVILYMfNHAQmlua8eKLLxqgYQ9DQWkZ7n30Eew+Zjs4DXAxE8yIAKy1tRVHHHoYPv3qG+x40ano/7ftjR1fgCmThUBQ+TcRL9kIsbg2UWd54gnUtzShlRpCujWACubNx7wEmtuQWL4Sk76bjLaGejgpLW3/wMtY+N7rmPnoXRhywoUYesrFmPf2i2ia/AUZCes0ScCpKAQzii7DN8OP1/6D0nYdLr3lOuy0y86IRsIGPLyUCl946nm88NBTGLzLHojxd5jMSvGL0uEY8x3hoNYCsigZV8zs25ohI6DGzmqwtCqZ5tQ4ag+jRKgrsZzGbVPVwvOS2m3kIr7+A7DrhZei1eEjk0mSsckEpxY3KZh47yGeD7FhFXMnj+3ap7gAK7/+Et8R5PyUqM+97SLkD6gy2wCKgUqyzj4foXakvRFKnX50K+6CJ255GK89/jIuuPhC3HrzTSavf1bSX50U50YB5N5562088PjjWLiEGk1hKaqGDoO/9wBUduuODDUOZ04SNt7XUl2D+fNmoWbebMRXrMDwTXri4CP2xwEHHISeVd2N+UjgZfrSWkg5d1HKnz9vHg6gxpHqNhT7X3K1mWNSPVtP6rsWJ7rw7dhnkbdsBp546GEUFRez/284jx15esnl9LY77sKz46diwCHHo3u3KviZy6XsJ+3LF2Pxyy/h+rOOwf7778fyyW3YelbmoM+/Hodz7nsSVfseg5TTZ/bs7eajEDL2FeQsnYNdth+FZCSO97+eCMfwUeiz+95oimbIzKnxTv8SXRoX4+4br2PHEoZsmDb9305yrmBnWUxm3afj1BpprT2wrq7OX1Ja/J4tN3cHS2X74yT7qkIPHHPMMfjoo48MCP1xYoOz0Y0EpwHDQa8PAarMLPLi0b6weXl5lB4KMW/eXKxcWU0phWDB53r37oWRo7ai9DbIfFfMc4XhLSgoRGFBgRnc48aNwxFHHkGwjBqpUmr+UUcfhTvvvMt4sSjuu/V6pknw/8dZZ+Lpx59Fn713xG7nn4oMKzuHAzohuz3BfXB+EZYuW4oZsxcgVF2PcLCFgN7M703ItIc4sG3w5nth83vQtbgMfbpWoWvXHnjpmafRyAEz5OjTsPDDd9Bjy9FoWLAYBd27on7uPAw94hiUb7EVvr7kH6iZ9BlG3/IYnJ58fHvRCXA74rj+njux6RabGS8nDRNNPj927yN4583PcNJt9yFa3gOxELUATY4S0FMZAhGBQhPSSbl2djA9SeAJMjKzDwOZgEwG2rFM4Y/jclukECBGkYhqf1qeIyOunfA1Cgb0x24XXIraVC5s5BDlPoK+uDZJbaZFWI2s4zYCvyZ69Z4irwsrPvkA8159CWUlebj4HoJcpRuxmLbJzDHtIRNOLBU3gK4QDDIXdS+oxGM3PID3X3wPV119Ja695ip5Llj9ZAORGI76WXNjE2ZOn4FPPvoM4yZMQHVzI6SHaPV0MpEmeEXM+oo+Pbpj0+GDse2222G33fZAeUU580wNS/W6DqTyajHk7bfchDsefR77X30TqgZtzjbQ/E/G7M8sRwR5kDVUL8Xnd9+Ch/91MbbfYUcKF789MfxHSRO3zz//Eu56+QNqnkfBXlKFKmo2odwk6msW4OcnnsTFh+yP08442YyXzvWusSfTzHHnXozlZFzllOLrKWxoc6FN8m1omT0RK2b8jIjTicIBm6I3BS8FZ4sm7Sgj45/+3MM4ZaetcfKJxzFtjb0N16b/m2m9Qb+9vb3U7XF+YbPZhq1rp12dNGjkFXPQQQdj/PjxRvreEKROIKlJn9lDC230qdC2ZlVqB5lJX75Xg1eufW63xzAHDchySvRdqrqgubkZTz31tPHiMTZbpq3v2u7t4ksuNt5COm8tfMrB4088gUvYob3dyrHNUfuhhRJsdGUtminhBdsCyM/Y0dbWSpU8jiJ/Ht9Vhr59+6IXpcNu3bqh/8ABqKLUlENQLPbloyi/APPnzsVB++2PZYEwCrv1RyzYBjvBPl5fi/CKxXAXlFACHgKbLw+Bn35EdOlC5HYtQ0HvoWibNInX7bj5wbuxSf9NCMqWXVXlvv+2u/D5p9/gpDseR6u/sqOMbHbZ3NX8BJqs9KkPmXHEMcw11qd1gXWs+8zVjnPmWtqo6KHGBrx38Unw9u6BPS68HLXxjAH9EhNR0Uo7S+0E/jqCpCT2JDUHbZ9Z8+5bWM6jsqoY/3zweoQLMgb0razwTwyV4KmJU/Na5r+brwz3X3Y7fvjoO9xzz10465yzNzjwZUl9R+VUrPnGxnosW7rM2LnD4TABPQmPz4tuPbuje9fupm8pvo4WR8nzSH1yXUn9K8y+dPThR+Dn+YvRa/RoxKlN+J0FRnOMMCnFMMrYElgxaxa2rCrBU488YBbeqf9vGLI8db6b8B0uueteDNv7KMQpLOTEgkjmOMyGPFOevg/HjR5lInDaHGt+t8bhJ59+in8+8w4KdzsErbluMsY03E6mL82dzDxG7VIby/jJ6IpYPrffj6XffICiRTPxxF03mwikYuQbad1ovUE/mA52cSRtEwh2Pf9shxJQKjiZwrtO/Wmqkcz/SuqsPmc/dS57ZAegPrP36i7FbdHA7kxidLJpyl4sM1IhNYOi4iJUVlSaCIH33XUfJeoEYgTEVIod2WOnyl+Gof0HYdiwYRgyeDCqqqpQXlmB/Lx8E6ZWdvD/JNlMcvHzTz/hgP32QrpLH+x69T1YBidqCKYFmpSmJJUbDaKppQHx9ihyORBsqRjcBKGGGZMQnDYBhRVFuP2R+9CzZzdjshGCa+Dd/q9b8c23E3HKXU8iScbRHAzwGvORkdlEFnxzK+vBqi/zm/npTJY93zJfadGR8mvMWfymWDutK5bjg0tORMVmm2KHs8/HymDceFsVuKxImVnS/drUpoZgKYpRE4tSi1g59jU0fvIhqnpX4qL7rkTEzzqlBK120t7KiY6wDi4JEXxe5r6y3Hzcfd5NWDhpDp5+7ikccthhfxnoZ0l5kCultRfv6kSJv8Mc9mdNTEpfWtWUSVMMY6mpq0VTYyOamtrQFmhDMBCkdpWAVpGHA+3Ye/99cckll/JJS/DZEKTN1hcsWMD6PJTtGEJJj358V4hX4kjkehBvacPhu4zGnXfcDIfbaRjhmkhlcTKt6+58AC/8tABlO+0JW0EprFX1Cg9OBhfXzA6ZJtuzV74HtRRmat9/HQ/fcBl23mWnv7w9/7fReoN+S6SllzvHOZXSR6EA8s+QQD8SjlLV3R2zKJlI6s6SOkUWYv5/kgaLDuW1M5kBSGanxVnZ3/KY0ESiXR4YfCaHYK8FZAlHLgqK8lFRWkrtodyYmvLy8+D1+fjdb6Q/c45HQWEBCnjNTw1AHkUyeWmuY/r0GTjsqIMRzvGg95g9KF2VI+4uQGFxCfxM0+HPR8idhyiPDMG0xJXBFsV5GPfAXZh87y3oPXww7nz438jze83AkhlMXku3XPEvfDd1Fk6/+yl4C0vQFgqhOZbm4LYjT9jPJtCKYm2NyEJCC6wEYKZ8aqNfsIRftDo3227mQ1E13aidOwsfX3ka+uy6C4YeewqaQnGUm0VZNpN+lvRInKBWQ2lWCkCEgz9O0Kh+5SU0jvsEPQb0xD/+fSnLTaYsKZl/2sPYrLLl/YognFa5KIl6wjbcdfb1aF7egDfeegM7/QUmjrVTp0L9Qird+pMpp0PCkfqjJZxofiUruKhPalJepkhtwCI33Q1JmpCeMnky3nvvA/ZzMm3WvZ39Wya2UFuQ2msUJ5x6EoYOHf679S0hR/ss3HY3gX/iDORtOQbeHn1gd+Ujyo4RpdaSZ08i3lqDhvFfwb1yIW455wzsve+exqyzkf4YCfTZTIspmPw50GcH65dKJ2bx0/5npQipq+3tQey6y65YtGiRkfSzaVlga751/F71PUsCHR261wBQx7nV6c/mL0tK8pck+D0r9XambH7ZT80kpmLVZPOrJfu5in6ZtAamkfQoCRvTBseuOr/8ymV2yu5uZdxONSfhy0cBwTtDnJ4y4yfkkMloBbCiJ+rhNFXfXIKA9jzNUXhkn5+fXjPgi7yFlLLnIrRyCYryytF300HIpfqsd+XacuEg6E+bOBm2wlJccOcziNi9lMziVKs1+Zpj3EpFUQK+VnnamN1Cl4Mgm0IrJUptrmLqQ4duVKwXAT/zpnUAmTTf4c5B/dTv8NENF6DPnn/H8MOPYX598NqoPeUKuAVe5ulfWreJgCUzT4zppwn6i559Gg1ff4bBIwfjlNsvQDBDMOmQM7QYKyomxnvJQ0x8fo/Di9yGOO4453pK12m8RU1hm81HEYT+3NzTf3eyxoH51uk3+xuZphjChiaNW7tNIRAsTVD/6f3qDmLE1iT/ur1XGrRiYn36yad48KWxWNAega1LL2TYj2PBCJI1NfBEm7Dz8H446egjMHKLLdn/o2a8baQ/RgL9WDy+yOv29e04tUayetEaiJU+gB9z/qznjsgC/XZcfOHFWLBwoXFtVGNKhdWkqJbwB4JB4+mhTmTFmGdH6yTVxBMdERv1nLnH6gzZT3V8dUUzEPRHSTV7LTs4fumwvzyb7cTZ36vuF0n9VDqrk/Ei4GldkZRPzEOSSEmuCBu5gYaIiSPP8+Zp2az5Ww6R5qXWa8zAUVlBQBOIKvSAM+2Gy+HmeyOGqaSZQlqTmAT9HCdBX6obH8mVbzqloGQiBDt/K7iczcbrCj0dl9lEzIJP811JgT8ZTZ9BQ/D3E89B2qVFbVqI5jYSutkInuCsEAzSDGTOMiaoXLvZNasmIuA3rzUulgqOxQrndeszk7ahIt+F6nGf4vWbLkVOeRn8XbrDW1AMl88Lh88FOxmVmI/8920sh4MagMPjYb05EHWSeVFrmvHic2j4fiIGjBmKY284jSUgUyGmqLoUTjluQF+mB61DyEGxtwChpc249ewb4PH78NQLT2D7TbcyE9R6ZiNtGLKGQ8c4UP/Njg99/wMkLVqTz80NdZg5YyaWL1+GhqZGgpQLRYXFGDBoAIYOH2bw4H8r4/6vIIE+8XKWx+Ud0nFqjdTRov9JbFiCfoag/+dVZnH5xoYmXHrppfIGMqaRjn7TATDyEpEaZwG1/igmm4GrcAvaaDvJT4/HbdTZCFVLc1/HIWlVYKKNQ2R6yZKe1/WCgnxjPpH7XyQcNozEXOc1kSTyLIPJZkxpigktX7HCmHaUR11XOnl+vwn6leatYgpugtkv3Z+MzEsA8ub5zSrg1pYWc68mjiVCW0xMMXwsbxijpmfixH2eV4LkIGIksVzLbVLfJWmnQS2BIC1p35g8YlSHI0Ek0iFmmb/JNGxpalBEeTEfmeqFySpiwsY60nUypCi1C7tD5hgyW4Gtyw8nwVcmN22E7SVIy8xkdtjyF8Dt8SKHmkgOGUJKUp8mMx0eEx44yHfYeL00rwD9Kosw7cMP8OqdtyKHRVUZ7Xy3mFbCTKjLS18eV6pfXqAGkqu0nDZkqLEYhtNUh2RzO4bvPhrHXHM6tYx2qxFJ8tqRiUcMXQt7bHCgrKAQNXOW4vazb0Zll3Lc+9yD2HrAFnAzbzJDbKT/nmRpEJo7y47VjvHIP0UbtQS4jfRnSXN4iUTic6fTvWvHqTVSBwT/JxEY1xv0xXmWL1uB8887nwAeJLfnAO+gLPBmpess6bcGbiAQNL8VQdEKpUAw5CO6LpCXeUReNfKq6JzEqvQyHeYkAocmNtdCa3w/AXrmrFlGSxHoGwZSWIDSklLDXMSEtNmHPBAETuq6Ck5WUVGBcDSClpZms4OX5jz9ZALyQlAelB91/CwZMxAZgPzVtLxfYRjSBOkUGYFiyqQJdsqLGGOcz1P/ICNx8i4yCw4Q7Tqle7W3biDUhngohijrKVeDR1Kx5HMyHvnWmxAU1CzkBaM9ZiW15+q83sN8mHP81KFhqfUAUDgEMjeBtA5tQ6ktIuP8tJNROH2FZBhOJJrqEape2sFwtAZbbWhDUhOecvpne6ouxFD5Fr6D9axzvDPN9G02li8ax4777oULbroMy9pr0RYL6U6zcjlK4FeIBnuOHR6bG+UE/XmTZuCWf1yH/gM3weMvPIVNew5jer9uS9M4v6LsbzFTfte/jjLrMFc6ff8V6dTqyW+kjfTfiDTXReb5qsPhPKzj1Bpprd2YHX+9QV+26/nzF+CSiy82ERFX95BZnYQzkuwFYgI7Aa58xSUB6FmBvA4/JWqBp4BU19ZWCMuEwqv6txq4/xZpNeniRYvQ2qbYH5L0UygtLTXunW5yUxuZl3ayEnMy+6Bq0pYgGCCTsJgVgdKYmQh0Mv8QgOW+KcYhxiApP0QtRlskShvx8VkLeJNGo1GQNDFMLSAL63cwiGgsYt5RWV5BkYmgHM+gLdCOttZWhJNhpMhkwsEwFL3TbXcir7TAbJgtz6KIQh9Q07E7fIZZpXLk+0wdQvFb+GkYiMCOdS4tx2gjzKPKl2V6ZkUv2Y2YhezwioKaThHYTR2keLBtk2wLmWWUjv7IBGTOUXC7ZExMh+3I9lN7pHgvFR2zNiCZw3bk+6p6dsHgUcPJbBxmC0kxNTESu5taCjUCE+uGTEfrHOqWrMQXr3yEbj26Yp/D9kde2gOfm+WTi64mODs0F8VokuuqYvR7tIqV7adDE5YSHtQ2mmdR/1KfknnL0hp/q7+IA1iMQ2XNMonVP7PEu6xHNtJG+gvJgH46+ZDD5jiz49Qaaa09m6A7iDg5a71An4Pr56k/4bLLLjdgooFlwNf8s+ztvxC/a0VsoMPGr2tS+ZSG3++n4EpJj0CoKJfG9EPGkOGnnlsTZQeeQEtp6ffqg/FXxGRkPpHvdZTMRADe1Nxs0vcTQLp3727MOwJIScWSWgUsypvMQIH2QIeb5ypJPksCVjEnLZYSyAcCAfMevU8LxYoKC805MQIt7lI+lb7CGFuMjcDK3wKp0vIyRMIRNDY2op3PaMtAY9LgM3q/6lVeQnIvFaCGeK98ySVZO5xuFJLxGPsP05PZRVVigJ51KbDXqk75mOs8a82UT7uUWeCm11COt7Euc/guaShkAuYZlkVtJR91E/+FGoVgURqD6icWiZHxsSwd79Zeq3lepu3ysqNaJjZFWW0PtrFtybwM4+FhzGEGXk2wPcOg9H7m3ZHku8hroogg3a7tC7W5tuZ3xIQE4A4zD9BZYDDmLB4qk8UM+J3tohXd+i2PKmlt8ooRAzH38brX4+N91jPWvUpH9zBNl9uEvJA7pzb40XyV2ksmQDEQq59n+ynLbw79Vjn4x4o1Z00FW2c7KtucF/2673b+3pnWPBY20v8NEuinM8mbKBhd0XFqjbTWXkIA2YOD5cP1mcjVIJs1czYeefgRAlrQDGSZKgRORpLkYM72XwFtkCAm8Ml2cMVml4+7Br+LaWnwCSwFyGIAgi1d61wMfRNESGITSGrgaWu3Xw+aX5MGpd4fJuhmJ451yAvGSIgc4Bq8WTdCrdLNKyB4MkntPytgVl6swb0W0vt53eSC37P3MnvmnLVHrZUXkepGeRYTcfJ9mpgNR8JGY4pqAxSBtMCagCspXI+pTiwTmjb91uSsxeyUpj7VHkUEfX0XIxAYK3SFZU+1QN28n4dyIWblIbDJ/dSUz5zjswT1KIUBs4qXmoV2AVMhJGEXsL00KSzvHhPrh+2j96QMM1PbGDsPSpgPbT+Z5y8wvudtETK9CDU83qe8Zc1Nekh5kyaSjPNcQt9TJoaQVncZRseiKtBeIBQhQ1QfkuYgn3c+zryZ59dwqP70js5HliQsqM3lBaXvJrInmYf6lABeWqwW+4nRqT9oJzcxEz8Zgo+aaDY0SD6FFNWf3+c3K8fz88nopIGQubhlonRZexNYmofSy2og1ib38vgy+WAeWLFW5v6DsvlW7/x1efSnf6uTzqtFf/nsKHvnOhDpp+m16hfmBI+1ZWMj/X8lgT5x9STi9pMdp9ZIa20+DojDCDgvrw/oa2Lh88+1V+b1pvOINNjUsQyAcvBakrEGaNpIZNYAcplwCTKbyJ4vc44GQ0tLq4nIqAEm6VaTs9kFMXpeaYqZWOq6w5iG9PyqPsvune28pCwYipGEeFg9XOYY+y+SoAaE3qV8a7BLilZeZHIRk9DzJjxDJ+pI5k+R0tOhepEEKiBX/tra2iztQOUkg1DZBHgqk0wUZiMRPhc34GqBterADPoOUr0KPPRcFvBE2bpZnXRdWo7AS/UaY9oWoyCTIOCaR3hkQUN5VmgLtYUW7eicvhvQ5/O6TyCmSeJiMnRJ0jJniSnLNZNPUX7XjEBHO4nT8Yz1GpaE53LJTPQrkat7eZ3Yr/5hZ5rarF4xhNSvZBdiNfAO9jNpB8yLDp2RNqX2FrNepcFYbSxNRWsYskKJKUvHdzFXy2degonVl1WP+lRZrYOvUF47PkUqS/ZQHal/6VMgrzbRkdUcTDRYfrc0CpmoyBx4XlqGmIXXq/Df/K7r1MJ0r+7RoWes9MQ4eIiB8F3qn2YVtvLAPytIYVYbsfKZo/ka3sI7leOOI0sqh3oSP60ime+ql2y510661jmtjfRXkUCfbbEL2/aLjlNrpLW2RjIZP91mczy0fqDvwROPP4GTTznZdDB1dn0alVcdT5+UpEwX03lJVLzHqN/q7OzAkrS1wEmdWAzB6uCy6Vv3auDou7HFdnRkdf4wpWFJxBq0silHohEDiEaqNSKg1VnbqDXIS8j4tjMNxWaXHVjmFV0XUGiQaIDJ9q50tTJSg13vE+k+vTfb+aXia1CkU/y9jv1dz+oQGORRWtZgjvBdDY2Nv2hAZp6AACawkhSdBQ4xIU30hsMRDnSrTlRfa6JsHkXK82+T6tLNZwTclnaWpdWfFfCp3FqQpnwpr8qnmK7MPZKUlU9JyEovFksY9zwrdpKXGVvHiloD6Um2qCG+lpQFGgGtfuur5ZWlPOmQfz8z8qtyqG7U9/LJ2NV+KoeS0nP6bVUdP9kGEjakdSmtLPiJxCDNhLWYCN+hdhKTUf2IxJDEPNQvjbDSwVBURzpvrplzuofp8l1W3zBFMH3OWodhM/kzfYDjILujmZi/2t76Li3EYgAaN9nxoj4upqFnVV6VT2Mmy3h0TunJnCmGqr5fQGYuU5nYgvKm9EpKSkx55Yln1fdvkeqnoyzmu+qCn/rKR7P1JzLfOn5nz3e+3nGH9dHRfuar+fZ/l4S3pN3Ypz8zJ9ZCa62neDJ6ucPmuml9QF+d7Yfvf8Crr71qJHTZ4cPhkFmlqx2rtB2hYqx0NvfoU4c6ogaWfPuNut8xEHRPdgBpwGoQCKwtaVeSDTu9Oj4Poz4zD1YsFEljlpQs0sAUSXrWwBRgyY5rpSFJzHIp1e+SklJTUzIriWlkbbYWyQzE7/wt5qOVthrw8vzhh6ngXzq5+c/6LjIDoOPQgJQZQJqEgKSpsQn1BHzNc5iBzvzJlKX3yvauhJVHKzkyGJZPaQgQjE197U27TqQ8qYhZjyvV0eqUHYjKn6RLAxYEFTEImWoUd0n5Vd3a2Q5qP7V1tv30vMBHZf6rSO/XO+XuK+1I3krZ86uT8iOTSllpqREs1AejCl7HYup+I0Ak4qZ91Cez5ciS6qG4sJACTa7pJ2Isul/zEqopAav6guY25NWlfta5Lqyjkzasz462Nd87mI3RaMUQeI/yKVI/UTnVTsq3+orGlrQsFVXn9Zw5OsaBPjtPRKuMOqwxZc2haV8FCV4Cd40F5UPl19gqKy9HZWWFWXEu05W0DDHwVdqK5kcopPGcMZPKBGYYi0JRS1izmFa2f5vPjj5sXbPyIQGRuVIOTT7XTCqDassqS7ZM1jOaI7MsCqvIqlvzraMOsscq0u+Or1Yyv0m6V3NK1g8+8FvZ/QtovUE/FovcSUnhgvWZyBWZRmODSYKx7PlWp1wF6tbg0WA0nZb3ZCcU1bnkY69PLf/WwJVnjTb71gCWJKxOLWlSh36b72QmClyle+IyHSSZppGiLOahhhUzyZptsvnJMhvDYNQBODDkfWNjh1FeVRarYxLEyGjUQfXbmBcIjtJENKlneSAFzDUBnphSVhvJdu7sAJPUVVhYZKQqtYYmaOXVEyFzbFNkQjIvC9zT5lODKRiwmKcGg4BE6Sot1ZHqTUOEJ1brwOqUVqfW+9dG5h5+SjJXefRbdbqmtFQWDWABgMBSgCKziTyOlN9sGbP3Z9PofE6goMni1dNfX1Ip1I+kmamPKG+yz3embD7U5mJIqhcTjK+8wvQl9TPly5io1BcJogJTncs+25n0vIBPz3Wem9Kd+qZndE6HzGACQCWjfqa7ViX567TVR/VsVruV+VL1bm0ORK2U541GoIP3iyGE5PHFdjMamhlLlseWAXteN666TFe/pX2ozyc0Rs3YssaLtDD1cSt4oLQj6z7lPztmlWaWlMfskTUhqW8qf3Z5XnHcWJqppZ3K/GsEBQlaPLKmXWkoOmfKyE9N+uu8l0xE4yWrjRhrAPu/+p/GgZ6XoGnmXfge1VUu+7EcP1asWGGcJbJ9Vg4Vekb3qR30Xe9Q6AntsyyVUX/WP7VHtk2y/dRqM4uynyKdz14TY+Ev1pG6QrbtLdL3jq+dyLTgGs6vC6036EfjoadcDvfxG2KFXLYjZL/rtR0/f7mWrQzz22Qre/wWqYo6JCJVqOnA1ndLolGa1rmsbdaSiDS5SIag7xwUFmOxGEn2mtW5LUakDq8BL+YjMJDGEomE+VzEaApiMDIf6ZrusQaNJXkp1r6AQu8y0p+YjQCInUq5E8ioIysfuq53iYHouvIvQGRGTGctKi5hR3ejvr7edFK5fwqwtACuPWAtaPIYm6+LmkbA1EOWVN9KQxtcrN6m2ftUjxooMm9pIMibSCajbPtYA1xeRNqRrGOwiiHxrMotwFeZrTbOkq6u+q32MqdIepfmbaRNdM6rdcuagXVdSM9pvYQ8qpSuyq28Zuc7ssmK8YuZq98I3CQEiGnLm0p1obJogl91nM1fti7WlrfO93WmX8rH8wLv/Lx8vstp+pneofdm6Zd7+WkAvgOQLJAiKLE86h8GqJlHHdKkxeDUL7P9x0pDta++RuGG96vMAkXVh8qYFcas/rlKk9Y5tbPmz7IODnqfrnUuowBUn2a88JrGmaWRW84UEup0TWNA11SXylNWU9G1LJkxq+fZDgJqI3h1HCKLiVgCk9I2DJCMxPRr82nNlUjQMhqDOS+BKWP2wdC79Lzuk6CmelDtiJlI88rjOXkHGo81MhTVtw5pU4YZkfkoLpIliFlaibQ11ZOZ3BeDMtfFeMh0HOx3WSbUcU593TgHUJC0ymHhH/8z7fRHQnGvTusN+pFY8B2307vP+kr6qiB2c9PpLDBXX7Y4oPU9+y1LGlQWQJvesfYsGjIV1kHW106/s9+NypX9bp3Xc+Yw59cu+Vp5WPWp7FrSUUcHXe1QvtVoGiRGOpTmQSCX95JASOBs5gQ4CMw1SsU6p2uaX5C0rs5uMZoODYaHNAsNFJ2XNC9zivKhzizA5UNmcxh1WNWDtAWzeKyj2Oq8UsXF3BS5UZ1fN1pagjWgioqKUFZWSikxZMqh/IgEitIqNLeizq+q0G99qv00JyLmp++d20MgIFOH+c5r2esaiDLraHB0vl+kAa82cXCApcgwOz+3NuIdJo8y42XvkqeTGJaYk4CLiaC5pZUf2XaywN5M3HIwGuDkMz4OcJn5pCXovjWRzA/Kj0CsM2XzqbrsDGY8aUyAlvZkmTZM/ZP0DrneysSlIkp6Vhr6rrIIoCq7VJrrSlOgmdVus0KG+c6yZoFZfaCkpNi0uRwOWlvbzHNZ5qX3i7Grf+l+vY+nzXWjaXeAv8hc46dpS2Wqg7LfpQ1IOlYrGCCkRG/WPrCNdZi7+J/VjtlPS3vKmmuVloBa3zUPltXAlTdTZlNuiykpH9bvbHl0XxYvVH+rGFP2ncpb57yLfnVdn6aUFunezverrVadY/vqs+OyxYA7NLCOQ0BvGAJBXwzYgD1x0GgtPMx9bFcxAvVP9QnL8cKOIUMH4zCzy5qVvz9CAv1kMrqbw+H5c6DPQTGOhdl+fUBflTF37ny0sdOpE6qRZA93e6xJRnVecUrttCP7oRpMUrNsgOUVpVYz/MGC/2FS8qwFvaZTO6+RVu84v/rNrxYDsc7/cvyuLVKkjq4JP6sjq9NaGoe0C2vOQwNKkqpZmcvMRqJhA/jaMEamJDEWDfDm5hZUV6+gNtBkBrAkmi5dqshU2owkqHAYAouO13LwWYPV2N3ZFmIoSssyw3VI7bxPk3liCGI28pJRtakzq1Nr/kLPC+CVN1Nq/tbuThqoKpOkHYFvtuNboNdR+YbUzXMMU5HqrbO1tXUmPQ0OSX7qHyb9TvVuQIOAqoGjNDV5r7bMDhjlSXeLyYqx6n69U2XTHXpG52Quk8alWDBZbU2UBRCVVUxULpYyJ0hbUn1n8690VC7Vj861sb6NxNkxuF0c9GLcyrulgVp51G+9K2u3ljeNmIrSUDEFaNZEar6R5qV9qSyqU7WTtATVjdIxY4l5U11IclV9tbS0oK2t3aSpMsi2r5pWWaz2s5m2VlmyZe5M2XoUWW1mfZp6I+AqHWktBvzZxqoNq32seun8vKhz22W/WrfoP57gSbEZ/f/LDSTlOasJiGEIeHXZnGeTCvxVRtPfWD+6z9xr+g0/WW59F8NQOXVY/cliGtl86hkmadLVuc6HyHyaF1u/O5OuZQVCUxaThrmi//6DVBed05XgtN/+++HNsWPNOLTSWTdSWmI20Wh8ZzL7LztOr5FW1epqxAr5hqrH6D8L+qoXp8ONs885B8+98AIqyspMh1MFyGanQiZjYeSwozqdPjg95IZ8JhZKoG+/AXj0sQdRXFJkOvf/BVKjmQGhfxn+Z0DA6tg6qfrSd+NVZM7ogvVNn0YVZodTZ1HnkeSnupO0J8kvRFAT82gnAMgUlZ0g12GZAnKMzVOT1UzNuMfKlptNVxqBzF7SIOrqag34aDJeC6kswMiaxuLMowVeIg1CkSR7uWgKUCUdKW96q8BDwCzJx5/vJ+gWoWtVldF+VixfYVYxS8qtr6s39aO1GjEzucr64HMC4ILCQmOOqieTMOYolWdV1Zh7pVKrHgwTZR61v8GKFSuZZwvopEUVU9NRPgIsj1xklU9pPxJYBJDNTc3mXuVDUrLAVOeVB6MB8X0quxiD6l3aQoAM2WhcJOVDh0hpCCRNyI1Og5t3mPr+pT90kPWcVSidb6e2qPoXoxaj0QS6GEwWmA14kbLaoe4TqWzKq5iw2kCrzuWFpF6lfJq3qG75avUxA/CGeUkoyIbKtoBW9+h6ltHoOeWjM5BKmMtqRtmy6zMLyibtjjxny6vr2XuUf/WhrAaSvSbhQW2oJ/RbAK45CcssZN0nrU2WBn41aUkTUjrqA1ZaVh7Na3UPv+s+1X9W29ChBMS4Raoz8w6eFwPJ3mMdFoNRgkpS55S+SJ/Z72sjCWOHHnoonnrqKeb1j0UatfoL0slEZnuv1zu+4/QayarlNdD6gr5yoI7yyp334os334U2wwhH44gQHAIsnBb3aOecMCsqGqdka7YkTKKNGNG7d198+OG76N6zOxvpz9m3/i9RdrBkPw2Qmu8aaFaHtDoFDwIih7G5ZlH2Ux0s+z1LgiB1euuXpBh1agPwZC5iHFmpSef0KQDRO2VyULwl+eBLKtZ5dWrrM0wpvtYwJg1WaRocegY4NCgFIjJ7zV+wwAwygY3udRFIpelIw1Hf0n3yKtFzKltzU6PJqgAuu6DJrAug6qwJY59fPu9u442l+ZBx474mwwoY4P5lopcJSBXXdpoDBw4w0ntNTY2ZC1IQPgGomGTWHVceV1LNBe7KgxhU1j1STKKhocGqO9aJ8iSg13Ut2hKpHowZS1XPe8TIxDCsOR7LW2tNlAUtlS/LVESrA0X2t+pKdSbQV4pyBZYZT/3B0lAoiLGfKI692ll1bvWZXCPFlxSXmmvaZU79SaTrq78ve06Hvmt+ROUxQgL7h9pbR/YeaUNi2po8Vd9S+yd0D8tuPI463tWZjPbG1yrPCl1iMRj1c/VX9SQrD2prL4WB7PqS7HuzlGVk+lR9r26uE+l+9Q+Vw5TNOtlxzQJ1vV+Ar7UO0uhkqRBpfMg0K+cMCTv6rXdk60B9TlqJ+c3zcs0+7rhj8cADDzLPf8xrUmUgs2qLZ5I7+F3+nztOr5HW3KNIzMh6gr4OVtK3k5FZvAwpDgJxbdOwLGiMkkqIHV7eNbFwAtGGesR4/atIKz5rWI4Xx76J3r16bAT9/8+kjt6ZrN9kHPrUP36aY41dybr319QxYMhMsp1fkpUAh0PItLfYks4vX7EcrdQ4BJSSzsU0li5damkWlNY0oGTS8BNoBUY//fSTkfRlutHzZhEf05VU2K9fP2qOxSb96upq8/y8efOMBmTs6fxTzjTAu3WtMh48mkDVpLnSlsQoM5bMjzJbaXJP7y0pLTGuiNpcXyCUnSMRCegE6vJSKSsvZdpaoyBN18F7cg0QyKtEg1/agcWY/MYeXE0tREBlgKYTUJn6EhAxDTE81ZscCzq3k2Hyqnf+kwYkDUeHSGWXO7C0Or1TK4VVTjE1Sf1KW4fSM2ZWaujSdsRkli1bhhYy3Ky78+okZqjnVAcCXNmrdWtbW8C0nSibz875FdMRCfCJo+YZSd26J1t2fbfs43ZLYmfdWO+T2UpaiwWiKnPnZ9SoYgTmf35Y6VgTrNJCxFgNILNeO+cpS3qnn8KCyaOVrKFf6onfpQVoFbb6ke6zhC4YwaeJjF9l75yyZQIis+C7s4xGjEyOIQcedCDOO/f8Pwz6yifTXBFORnYucBfM7zi9RvrPUnYQK2G9JX1Ty199DyyvUctap21syEAYqaUrkcPKMDsxseFymttgz/Ph6cUz8XTtIrzwxlvo0a2rkSg30v8+Wn2AZX/rU2NLvyS9iAFotBl1W/2pY7BpkEpyMpoLn5HKLpOMgFLAntVuJF3KtNSjR3czyGWSWbxosTGBLV682NjeCyh1y89c6TY1NfGavLMszUWgrKB2Ag6layR9YyqSpG4NWOWltoYSO9+ZBT4NQpk6BCrl5eUoLSs1pjWZrQSK2fsk3Wmf2YL8QlR16WKAWPMuOsSYVAcCEZHALa8gn2XpaQBSwCcznPIsLcLUEwFF0r+0CQG9censYEQCxprqGiPhyxVZphVT2SSVTYAukhZSUVmOPH+eYWRiXnW19UZzE8MVo7E0KGsSUqCpplF5VceqbwGhzstc2MpjTYwiK8WrLixPGMsDRnlR+2RJ5zTxrEJozkb9QOdUH1b9WPt2CGRVVzrEWFUnMsOp3Hq/tC8tOlOejRmU5bLMm1b9dib1BZmdFApGjEVMMdv/rHQ0t+M2YK96zprPVEqtz9C8V0tri+mja0pffUhlkklOD+m3AiYedPBBOProY/4w6Ks+WJ2z2T93pTBQ3XF6jfSfLdFBGwT0Wfj05+OBmjr12A6Apxq3aDnSdY2m42gjEmnKHH1wFpbg7knj8HU6hOfHvoXi8hIzaDbS/2VS51jVTQWUnT+zpN8Wk+h83npWg1XeOiLdp0GoT+vezgMyzcGWdbnVxHrCeCYpHWkjOq/rAhOBoUBL5+Qeu3LlCjIKeVtZa0VcboVK8Brgi0atmEky9yxbvozvtxkpPWvC0LvEMKS1CGAbGxtMupo/MeVifgUqAqsySt6+PD8a6hvMewT+muAVaKj8ZaVlZtN9MQxp1aa8LKauCeDqyUxUH6auVAcsiwBSpN9iTpJYdV3Ap0NzJdICBMyqC4GdtAM5CUirqiYj0bNiNHpWDE/zPiqD8iBNSaS0ZAYR0KnuNf6lhUmTU9mVF7VIiMCudQYqs+pJ3lRicMq/8pXNe2cyDIZMSe0kbU3CgMxmsi6YCW7WndpMpkQxlDYyW5mIrDr4dVqdSVqBZb6xDt0rkO/du9cvJjq1nw5dF4MxIVPYjkpWJh/R6m9Q2YyrNpmJ8RSj4KC+duppp+Coo/446MsZhu+f2J4b2L0op8ji3muhNZY2k2kpTKXyvmV+h6jh/hSpp7HS0598iwzVyRxWnmoh09iC5Io6aB9XbbahFWwC/UxTKxxFJbjxhy8wN53Ao2NfR16PSjbcRkl/I/1FZHo//yMYZWl1EDASNH+aAZz9QjL2XH6abSP5p2c06HmFn5ZdWSQNJQueAgap+kbS5/1ZsDBaC8FJazqkZcj0IqCR2Ub2DknkkuQkbcpbR/MnYjTZdQgGOJiGGFKaoBMjI5CkKe3HmmuxzCGaDxGgmvs73ispWyApsNQ79C4L3Fh25lMMR0EFedloRPJj18S1GIAFiEnDnAT2st0LkMW4VAatQVFdaKN1gbKYi0I3KEy5cEXvk2efJqRVu6pHgaHmSJSOVvcqJIlMcCp7fUODKZOpWWZQ71e+s2CsupX7q+rEkvZXrRLX9SzT0T1ifMYcx/ZVfpVGVhjQfaLOnzqv9MwaFh4y6ymPxmmC71VdKm9qM70jm5Yya2k5Vr/SM5pnEIPLps8feonxrjvn3H/gwAMO/hOg71EZXuN7D+N7OhJeM5n6W50aG0PdCgudX1EF7PunQZ8FyYmTM4/7ARk2rLx00gFWyFxr28SUmAILqo6lCk/UNcBWVIxrvv4ADewYD77yPLwlBSZ2+0b6r6Hs4DGddSP9YcrWW8cY7vjeqS751abBzq+/DPgOkmRq/lT/v5po70zZZ6xPpfELe9F/PC1mIQaiDKg9Be4CeY1jmbqya0c096FPaSYCPaOhSFPRdU226xpBSKCmSWoBm+7XArwIQV7Xs+7DmuCVFC6pX2QxSouZ6LvS0ISl4vdUVVUZ6d1yd80YxqU8CgwljcuDSiYVMYauXbuafC9butQwI5mytN5F8Z0UKkNzJEsWLzFMQxK8mI+A04QEoTYiCV/5UB4FwgJ5MQqZ+FRzmgBX+lqPYuz8Tpcpp/Ij0nNqD5XDAnsXf1tgbdU9K5z/xDgVQVjpZN1n10Z6zoq4ak326neW9O5LLrsEe+6xZwforz2d1akD9F9iPR7ZcWqttMZU2bgDWQmfsXxd1WH+DKkR2+qb8OoNt6GxphZpqnAZudO1Ua1iA2jWXeKDBw5EWcDGcCsyuS58Xb0EI/fZCw8+9CAbQvdZdr+N9NeTBmDWHryR/juQAGHtA98CFwFQ598WWV+t34aRZA/9mYudzVqrkwVqYhpGC+Ehs4Xs4EZjoOYgyV1ahBiBGIBMTHLxlWeVmIgkXgF7INAOxdrSwjeZbGTCELgpHcOEdEjz4PH/2rsKACuqtv3cvne76G4FRBSkVGzUDwUVuwsbu1uxW6xPFDBQBESwUBGDsGmVlm62d+/d2/d/n3fuwAIL7C746a/zLMPMnTxz5pznjfOec4w4/Ji+NTV+EjUJOC4CwxgF1HDNkbwpQBj5ww53prVCq4oht2zH0IgmeU2uqZlTkOiwEg4X8sViYNrJUQwBZhr4vtTk2c+FQoxCg7+ZufTf81lGdJCRP0amb83fMnk3vjfzN7nbONf8OEmYz8nMSNffdJPRWjHcgEHcd/99OOywwyRvauZWT5L+e/JOZyV37RTJ5G2LcNjfBTbHF5LBuabUqynYkPPHwiUYcPx/sHL9esQ5H6q8v+G1E+lrC0MMTPlN/54QO309MbsUoAguufQiPPf006r9sOBZ+N+AeW2Sg4V/OiqT0Y7f2ygCLAvGmhvGWVv3cWVYKJUFiHFfVluWJ5K4ITyMbQoQrtkWoQJDrApaAhQQhpAwyNP8zWNqjYjCyFBfNqSrxSFCRa0P0fLZSY3EzajAoJxnuq80KZJIEq1RrqmVs+1AX0cUHGrwor3LH9PISCdaLDyfgsLoaxHZ0ubAtKtFIgKBAob3p+uG++g2o+Wj4aT804cY0WD02VNccB/vzfvWr1cP7OHOCDD2kKcVQ+H30MMPonu37kL6NRv+Zi+QfuAweaVPRUqm8kVrAzbQ/P77AvTre4K8kJhPbi+nahV6F8kdEXOMhUXMMyREossRBwd9EtPCXx7E1ZdfikefekILBzPJggUL/39QWWkwt7esjR+6YZIj/3ZteZBfTYvDaAdhQzW1Y1NDNteM4mFDKgUGXccUAPThM4qIwmTd2nUoKCxQgUFXFYUH3Vh0a/Fc06rh2ozDNziIaTWFR9Jfz72ypvVh7GejuWwLt3HN/QytraxMcaFAYRgshQUXCjVzXKhhw15H165d//ekH4z4+ws7j5eXs9WWdBmbPGfuXBzfty9CgTBSRKOvcMbhk5dpX7c+ikIVWO4vlQR49XtzOj9Oku33V+D6a67Ew488gmiMGWGRvgUL/yooxxpES5AoTVQmzy2Lnmcu24P3oZ5NAod28qN1YbZzGNYGxzCiq2lrJ0JtoA2IxeGnFWJMZWq6rYw12zloZfD8gJI2rReu2bhtWjfU8umi3mrlcFtSQ6GiaaP1kRy+RN5l2rSpQvpdakn6USF9V+1IPxoNnSVS8l36tmoLhhDNnDEDx/U9TswuMZdsHNclgIsOOhQ3nnYu1hcX4qZhz2PWxo1wMRpATAtGQvjFVBt07dV45KGH5Xwj/teCBQsWqoJJnArhD+HNHUAyNdfGYjiZefLWdZVUaNxf/imJk7CFrEneBrlz2xg40bQ0VBCIQstwXwoSCgTuC4eNdg+O/kp3FLfZ74GhnRQwXHjPF198Aa1at1ShVBOQ9IOhwCifN7V2DbnyghdJ5gyvadhQZZD0p3/3Hfr3O1E/i81lQ6aYTe/ccA96dthftftH33sbj384Fq40H1x0kZH0JaMuGXgpnnrqSclQavrG/SxYsGDhf4okO24rECg0zLWxbQgVunTM83btqqIUMUYnSLqS6K5SSyGCjEyjo1dNPRxJ0n9TSP/C5K6dYnep2wPYEBTpxVh9OxxiXNlRlohh6pyZ2FRShCVrVmH2kj8Qc3jgjEtmJRyI2hyaIIZ0skWb97BgwYKFvwSkIFlIwFsXumdMd43RvkCypmuHLhljqZAlkFxXtXBIawbIcEA6RhB5kZmVjrw6uRo6WlPCN8C02YxecLvBn0j6UP9XWLT3uN0FR9yDmD0NL3/9JS56+lGcP+QJfLt0vraex2xOEQrs7SfnCs+zccPiewsWLPz/xa4JbIsQodso6TKiIKgV3ys4eJ3dGN1vN/hTSb+ovBTlkQAqwn5UhAKIh6IoFMn41R+L8eu6DYg4GLfDeH2VU/Kf0ctRO1VYrG/BggULuwW9SuxhbLcnNiV37RJVkr5tN914qwOSeH2PFye0aY8+TVqiR6NGaF8/D+1yctEuuw6a+jKQ7XAhXVR7B4dHTYRgj0rqYzbYxcSxKN+CBQsWqgPtZ5CIxezGVHe7QZXcKje4Voj/efqfag32kJu3EMGf55DHEWaLNxss1AcmSyyCCHvprd6A8o3rQZr/zeXEk5Mn4rwrLsUTjz8u5o4VsmnBggULuwIbku12RzhuT3Tz2D27HEufqFLTF6JtmtysPYSr7ULuqdTmvT7kpaWjcXYOWtapi3ai9Xdo0RL7ZeSiZ3Z9HNWgOY6r0wT7p2TCwwZceQmbLZ68kQULFixY2CkM1T3qtrmX69ZusDOfvjEwxB4hgQR7uMWNYUN1GFlt5ZYlHEKEPeDKyxEMB2SJIlhegWLR+MPxiE5wYEwlZDl5LFiwYKGaMMZx3g12IH3R8oVp45mqqu8R5DbRmGrtVYK7GaVDiHZvk+cF49qsq+NMG3xfszQY8bI1hzYi7/H7WrBgwcLfH1Vp+s5oLJbHbst7BiFR0e6rBMk5IfcPBg1yF9LnBCshh03H5+F401s7OlQHnPia41i4wOEfuHCYVA52xNl4GALK8TCqAo953d7kNZyNx6WdI7ifI/SZ42pYsGDBwj8BVZG+Ix6L5eyVBlRq+lWBJBoT0g+zq7Fsx+Owpacinpup+rbX4zP2V1P7djrdWLJ4CQY/+CAmTZqE6dOnY9rUaVgwfyFWrTLmWeXd2GtNh0tNghNBcBKH3377HQsXLpJ7LMWK5SuxYf1GHXPb6F4d1mRo3wEBBYAhWHyybCssVLjsTEBYgsOCBQt/A+zARImNG9NCmWm/CiE2Z4eBWkMIMPHldCTWbiArJ3cmIQQYl/1xIdeEzY74xgJ4MtIwtGgV7vn0Qzz5/HO4fOBl2nttdyDJul0ePPboY7j/gQd0Zh6mmxo6x4XncKnpaRlo0KA+2rffF+eedx7atWurHSHKy/y4/vrrVUi4RHAwN5ghHD+b15oTa3Ms7kcffQT7yvUcB3zZsmUoLSnT0fJ4DnvRcYzvnJxsnUrNlKXRGGfAN+YT5Yh/7M1nTDSxcwHAiSFo5XDco10JXk6PZzNltpxnztBkwYKFfxfIdYKAy+lpLHxYpDt3gR01/bp1HXa7M3OPCUTIUpg1+aMShKzimwsRX7cxuUPAUefkeSE+U16AM9TUBGwcJhHThUPyrV+/Pny+FO0RzKFUf/11Hj766CMh7sdw0YUXYZFo9U6HWyeFWLFiBVavXoPikmKdyzO/IB9r5ZolS5Zi0aJF2LBhgxK9jpttc2LatOk4/bQzcdZZZ2HAgAE4+eSTcOKJJ+KEE07A2Wefg9tvvwMjhg/DuHFjUZBfKALBhU0bN+GZZ57F3Llz1XW0M3BqugXz52PmzNnyyxjbY3vweloZ4WBE50ktyOdE3hVqZXB/sgBsA+4zrBPDMlG3V9KNxWNcdmqhWLBg4W8PUXTjHFK6OtihpgvZZ0Vj0TWJRCyVWm6twLvST//FVCSE4IVdjP1CyvHicsT/WIEEZ86i9ivPSIim72pQD08t+xXPfPslXhPSPP3U06ql6ZPsODPPOeecgy++mIQ777wDF198sRI4XTTGHKFhnVbtxZdewsKFC3HllVfi+eefl2TZcd111+Ptt9/GC0OGoEmTJoZDSQiQ8wFkZWWq5p6ekW7M8C9aOJ9x9jnnqiDgTPgcJpXtExy5j4MnkTtJpg0bNsDrr7+GAw7ooiPnXXvtdbj88st0m4MtbS9Uec369Rtw9plnieApxHvvvYNOnfaXPDCGWOV9adFs2rQJH3wwXoTKBygoKFDXUnZ2Ftq0aY3+/U/CIYceKvdyJC0Kg/A5qt+6teslrTEle15D1xajpDibEAUlrZGEHOdE3eZ1nIKOydSGbn5PPaJlZLdWBYUI84RlQb/xbs63YMFC7UAOjEajm7yelLZS73bL/Dsj/dVC+mm1J325rZBH4vMpSBRKGpT0GZ+TQGyxEH6x7HNRI5V9JJniMtjq5uH+n7/FmwvmYsSbb6LfCSdWi/RJloVCkqeKkPj551/w1FNP4eqrr5YnCRFveT1jPXToq0q+zZs3x/jxH2DffdvjmkFXY+Tb72Ly5Eno2vUgOct8Z85yE9/iNqHLiGS5cOFinHhCP7VGnnzycREKGUKmUYNIJfONOX9jSEvPkOc01f1XX3WNPPs13HfvPbjv/gcQjuw4FRo1cLYt0GLYJBr86NHviQXRT/IgoORJgfPjDz/innvuwfff/6BDuVIg8ZmcBIJT1nFO0Ysvvgg33HgD0uUY85sTaN91192YJMKKhE+CTxUryOVx61yl9erVFeOujlhHDdC37/Fo2aoVWV7dSxx73OFyqOuL09AZ77fVMuD9I9GwkPpWQucxMTN1ACoe43VMO2/Kwal0xiELFizsNbBex6KR353Oku52ewN/cvdOsaMvYC8hERNKUDJIEq9D1kIiwk7yVJOMDdAtExViDZQHVAPlJMTVBclHx6cOBJRwqZ2SYKjhczS7kBCsSbLHHHMMmrdojrVr12LeXHZcS4ATJvAaWgP8bYySJ9eJwCHxkajMtg0KEWMShgAyMzPQs9fBOFQ068MOOwI9ex6Mbt166AQI3bp1F4HSTgmfvY/pZnLKh2kmwkbJcidaL60Gat8ul1NJ04DRZvHN19/ikksuwddff6Oz7lwjgm30e+9h7NgxGD5iuAi6q/Sahx56WCyXkSIMhaglL9etW4fPJ36mbiq6sn777Tf8/MsvmDZtGj7//HO8+eZbIryexk033YxXX31dSNqleXLLzbfi2GOPx8n9B+DMM87CwIEDccMNN+Kee+/Fs88+i3feeQdTp07V6evMyCh933AUn376idzvJr3uggsukvOfw+LFS/TdWUAtWLCw90Cl0G53FQD1dhIuuS3+HNKnpi/arkboEKL9Jcr8iK1Yi4SQoJK+yXskQM6fKTuC9oQQlUsbX/XQlpN2Dr4wCZuaL8k7PZ39yowIG5IQQzYpDDZv3oSPP/5Eo3U4oBsba6mRR4WkSI481yBYki793gZpUnOV3Ulwxn2/tiHwfGr4nP6RAmLrYgytyjSR3OnaYHZwYmVOwrxz2FS46BvLBaGQ4Z5hehhZdNuttypxtm7dCs8//xyefuZpHHf8cTjyqCNx5pln4umnn8EjjzyiVgxdTwTv17RJExzY5UAl2yOOOAKnnHIKTjjxBFmfjAEDTtE2iZNO6o/rrrsW55xrzL/g9wcwZ85czPv1V8yaNRtfffWVWB5jRCi8iqeefEoth8svv0KWy7Fg/iK1BJgfdKFdc/U1OP+8C/DKK/8Vy+tnjaIa/OBgtVruvPMuEULr9dzdf1kLFixUBwzoEIWqQJa/kvRlYbgmNWQheO2Zu3o94qLJG1r+FhaVyi/bwTDiQr4h2eSckpw4eKtU2A0oM0RomNrz/PkL8MWkzzFy5LuqYd537/24STTUU04ZoK4RaryHC/lRQ4+JNUKCJTkuWLAA8+bNxZy5c/C7aMOLFi3GhvUbDIIXIcAJjwnOwUkBk5KSqmTHid3ZJ8BoJGUYJ5cUERhGtA4JLiMjQ5/BsYQIarw7Qog+aEzqTG2brheC83hSs541a5a6b5588kl1ZXE6OVokpkXD9olzzz0XEyZ8gAsvukBnHeM5DgcnZIC6gh5++CG8++5IyZu3MHz4cLz++usYNmyYaPtv4plnnsGBBx6AaDwiVkwWmjVrKu/twrWDrpFzXsNjjz0q+Xc3brvtNtHib8Ag2X/LzbfoLD/8CGxQvkNIfcQbbyA9Mw13332XCtmJEz/B80OeR8uWLfHCCy/ivHPPw6yZs+EWYWzBgoW9hUSR8EoVkTM7Ygf2EULb3263/RRPxDw7c0PsFqLVJgqLNWRTWAxxavlLVkq6DJLd4jeXbZK9c3Mhin0eXP7951jiBD4Y9z46duggsiAoCayKILeCmvCKFatw+umnKVHTZ02XDDVtukvMTl4h+c3Z5/uLVnvnHbejbdt2GvVCbXXs2LFCdJmSbGOiYi7U8lNFM8/JzcFhhx0mmvAgZGfnYdSoUdoQ3KRJY/znP/9RN49LSJ8dyurUrYsG9RvI0xJChq1Qp04d9W8/8MD9ePCBwXj+hedUEyZJbw8Ki6+//grnnHOuCozRo0ejV6+D8eWXX+KCCy5AcXGxku4dd9yRDOeMixXCdzPej1lLS8dhd4nhFNE84DswgogCb+XKlSoM2+/bQa0Tut70++q/hOYVt/juZaV+jU764fvvMWbsGBx77HF6TC0XLvLHp9IKMiaDcOCJJ57Ag6LRN23aRKyOp3DCCX1lP8/ife0oKizEW2+/qa6kW2+9RdtWaBFZsGBhz0DuED4YbLc77k3u2iV20PTt9ni2SIw9twDo2tGGYN6KjX5G9ScMmiIMEuHjokJ0FaGwasZeIW4e2x3hE7yny21o2wYpxZX4s7KylJDpKkpLT8WFF54vGu5IvPTSi2jdprU2MpIY/f5ytSxatmyBhg0bbtGw6bdft369Np5++eVk0fDLdT81fWrqa9auw/PPD8F99z0gQuROEQo3iBZ7vpBdPxEGfTH6vTHaiElkZWfrS3OuTON9dfcOYKMr/ensa9CgQQN9l08++Vgjdvbdd1+cetqpzDG9nm4rWirsBxCVhY3utBI4lhFzRRtb5a9CLIWysjL9zXV5uVgqYllJMoTgGbZpdCozBIgkU27OTmll8p4UGh6P0ZmNk9RHheA5lhIX5h1dWcx/zglKS4RWx6WXXip5cKIc5xyhHFfJaB/JyMrAVVdfjUlffo4zzjjdsEQsWLCwl2BbkdzYLXYg9xhsmUI21Rq4Z5ege4fMInqlPcUHu2jZ5ij9XCU3ZUMEgxBOzO1ASMiEnZ3cQtqqeFYLop3ajeSSvG64/gaMGDFcCf6RRx5WH395eTk6deqEvn376rg+JEeSG62B/PwCDXccPmIEPvzwQ43n5/Lxxx8L4X4i2vEXcmwY6jeop8/gvdiYu3+n/fDMM0/j0Ucfxe23344bb7wBV1xxuVgcp6r1cNRRRykRE5kZGUqgnCyZpL315bcFSZRuoHr16mljLUM4Z8yYqffp2bOHaNFNVUMvKyvXKKWBlw6UZ16Byy+7XJYrcNWV1+CqK67GM089i3I5xyb5UlhUpGlmW8S1g67DyScPwKWXDMQ9d9+DN994E9//8AOWL1uujeHME/7x/FK5nkNbrF61RhuAqf1zGku6i9xO+UbqzjKGy6BIZyMyr1+/fp22nzjFwvF46AJzqcDTKB/51rQ08urkbckbCxYs7BVUW1HfQecMhAIXuByON1gpqZXWCkIWidXrkfj2xy2/44EgYkuWG0MvmOwvyYxXhOEqKsf6Rrk4Y/RwuFs0xYQPPkBeXq5qk7sDG1w3btiAfv36Y+2atUrYXQ9i6KWBa68dpI2Kbdq0wdixo9G+QwfVSEnC69dtVBcNXRLvjR4tWj7NJMPCIIEZqaTrg9q0CCQxo+6//3488MADotFejP+++qoIHKcRhijX8Vqey96yFHaM3PF6UvCOCKBLRAOma+be++5Rgtw+b3nv4cNex5VXXYXzzjsXr746FIsXL1b/Pdf0qd90041yph3ffPsNTup/kpCzX97D1NKNhUKDbqz33x+LI444Ut1DF154oZI+rYjK35U9itneQEvnrDPPxN333C37fPjll19w1llni0DcrG0BFEK0ghjaaW7Xr18Pebl5OKDLARq2+tSTT2Lw4Ie0J3PHju3Ro3tPHNOnDzp37iwCLFPTRUtBLRVNqwULFvYGDPdOYqBY868nd+0SO0oHG/I0YmVPIISp7h2SIUEidTsZwrKDlkvN1SYkSUJivLmXmr7LtQMp7gx8VDwRU4KlW8cjRBZPRDkzvByN47KBl6F169ZKnK+99rqSNwmd70ifPrXaFi1aaNw9j9EKoM+cWrfZsWur8EmIRmz4oelOIoHSTRGJhNT9QbcH+wcYEyYbHbUIkh3P5XuxpX1n77Zi5Qp5XgT77LOvatTpSULm+ctF244KcfJdW7VqqVbLfvvtJ9tsO6ir5E3XFAnfeDe+v1gPwaC6a3j82GP74LjjjkPv3r3RvXs3tG3bRoUr843Cw0xvSUmxurdoOVE7Z9TQxE8nYvjwEdqredCga3HOOefhlAGnYt7cX9XSosXB9hK6v6ZOnY5nnn0WF110kQqct956WzvK0XVnEb4FC38tdmB3RyJBn361SXenEILaQvDUfP1ClsHwDk9UrTotBSE5n7Nq0bVDLby6z+d59G2TnHmthnvKpXwHknfH/Toq+TBkkT1ZF8xfoFE3hDmjfYP69YUo2XhrjtJpuC54DRtHeS8TjNwhUoRgOWyCmUymo/JiwLiOhE9N1+1J9kzeDvT9FxYWCFlO08bf3oceKveIo75o1XRL8fnfTf8OS5f+AbvNjgYNG2Doa//FxIkf48MPx+O9997FG2+MwIMP3q+aNkNSc3Ky9N7s90CBuk+7dnj7rbcw8p2Rcv4ojBkzBuPGjcOECRPw2WcTcevtt22JtyfhBwJ+EQh5ePPNNyTf3sfLr7wkmvyDGn8/cOClGubJcE/2PGbET3pGGl58YQiefuYpESqH6nuwjwAjeK6//gbtY/DLz79ovlqwYOGvww6kL+SXuWUgrz0BtWOSH107RSUaspmoYBhhFZpeSLRrIV9OqWgMYFb9cD4SIrXz0tISJS02ApuUS/KlBn7ppZfg4IMPxvp16/HGiDfECggJHdtRVFSomvUXk77EvffcgycefxIvvfSydjxiJM3q1atFU6b/X/IjmWw+iz/S09JVUKiE2Q0Y6UMtd+nSZXp95fejVs4G1R++/wE//zwDPXp0R6fOnTTdPI+aOTV4jgP08OCHRDgUweVwIy01TQi3Mdq0aYdevQ7B8cf/Ry2WsrJSZOdko1GjJnp/dvSi0MnKzkJmVgbSRMDm5uWI4KiPZs2baWc1po/nmcKKgo2WSlpaqlgTnXDMMX1w2eWXa5w9B54bMmSIhnq+/PLLaNqs6ZYJcjhcxVVXXamRR2PGvIcbb7pBhNZ+euyTTz7FVVdejV/n/SrPMoSuBQsW9g4MXqoeqiJ9I9RkjyDkwQ5XoiUnCgthW74KKCqAo7gYzjgbXm06xQufQh8vOzCxRy67Jnm9Rqeo6oIaNMfIOeqoI3G8ECRDLKnBm+DxnJwc3HPvPUp8n0/6AiWSDj6dmigjWtg79eGHH9HB0q699npcfPEl6NfvJBxx2JH4j5DpeLEQ3E7DnRMOGQ2WmfJM3mOrVl81GD65f+fOQsw9MXLkO3jm2WcQrAgmrQmf3MGGTz/9FHfdfbdaFYxjZzsAnxWNhYVwj8Ihhxwi7xHHRx9/jAsuOF8E0mT88ccyrFy5AmvWrNE+BmPGjNbOWWVlfnTv3l0EQiN5OiN96MqyqQUgElh/M82G9UE3FIdLoGvKbFg1rCbmG90+vDYWD8u+oKaH38vhtMMj34mykPch+M04iB2zg0KnZ89eePihh0QAvKdtEXXr1sWcuXPxwosvIhqJ6n0tWLCwdxCPs9dr9bBDzZPKPlK0z3P2KIaa2v2vCxGbNAVYvxl+SY6/pBhR0cbT6jeEz+eBUxiDTaUx2eeIJvBDpALnjxuJo888BSNEiyRx745QTVDD93MIB9GafSm+LURkgsYFtfXPP/tcfxx77LEadcIRNT8YN16Jk2Pul/vLwbBKXs+F0pNRNCRaRuMweuUSsRroo2bHJrosqpNPdBMx9PPqqwfpgG9HH3009tlnHzmSwJIlS/DNN9+q2+bW227GzTffImk0SJlg2wGFEiNuOHwE/ez02zMklVYRiZn+e/Z0LS4u0kHj3nlnpJBuT7l7HFO+mYL+J52EPn36aIipUzR6RtTQh0+iZtq0I5n88X3ZEe2NN97QaKDeh/XWzl50ZZl5QrfT9t+FFg8jdug6Y/8HWg6hCK0p9nD2alvNWWefrcKtffv2+PCjCdp4TuFiwYKF2oNKnHBCIpZInOlxesYkd+8Sfw7pC5GEvvgGiQ+/REi01td/nIp5q9eI5i8SSTTOVLcLdUTLHbBPZxyQmo5QeQkmB4tw+Scf4JSLL8B/X3pJ3RvVJX2CvmuqmWZD7fZQAmIsv0bVmHHqQnyinRKMKzeJbas2TD+8aLTym42oDiHmt95+Gx99+DHuuedOHHhgF2032B2YHJLfvHnzdHTP8eMnaAMySbd582Y4/LDDcMqAU3D44Ycr4VOrN2Gmm4KBvVw5PIIpEMz0Uisnkbdp2wY33HADLrjwfG3wpXXC0NWBAy/ThlzG/nOdlZmlfRcYzlq/Xn25rjXatWuHDh07IMWXhrfffkuvOfLIIzB06FDEJT0UCrliRaWlGcNcGJDny3MKC0tw5RVX4DMRqrRo2Lu3Y8eOyXOAjZs2aVipSfoc7K5FyxZC+lasvgULewK6h4X4QqKQ9vP50iYZe3eNvU/6vKPDidCYT+GY9TtCPjdmLpiPiCSuXLTE9xfMQLO0TFSU+3FYi3bo27g17IVFGFe6EVdP/gSX3XAdnnjsMSUEEs3/AluFBClWV1tA8jeFjykM2A5A90bl0SWrAzYSB0Tr5TAE7HDFhlIOY8AwSI7NQwFSlaAzhIYHa9auwYcTPsKUKVM0hl+jnXxeNGnaFAd17YojxRrptN9+6obh/AQkfQ7Kduddd6s1wAbdcNJfzzBTU3hQ+HC0zbfeelOI/mgdEpo9ZmlNUFBExQJgzH4zPuegg9CwUQMd/rlObh7OPOsMFImVdOqAUzFjxgzJFx9ayzv17XuCtjGsWLEcM2fNxOxZc3Qo6AGnnILXXh+q/SUorCxYsFB7UHEVhigOxyPHpbpTfzL27hqV6M2AVMS3hfTPrT3pyy1liX35A6K/zAKEEFJEm3YK4ZXnpOGNyR+hb6uOaJCRB38wAEdpOXyRGEZsXIGbv/kMdw9+ALffdnu13CZ/BUj8lK6GNl5zocRr2UBrNJaLVs8erkJ+VZH99qArxm5zamQNY/RDoaB+9IyMdKSmccYubKs98zsIwdN9xWEQiktKsHlzvpBvPkpLSlUQcHiH9Rs2aMz97bffpuGtdF3dfscdImjc6j4yh3BmI3J5Wam6iPgODPsc+uqryKtTB99Nn45BIijo4uFx5hPTy0Zhuo34m9bESy+/hEMO7iUCjuncofhZsGChBtD2z4RtQ0VF6dHp6bm/J3fvEtvUOiEem2h/7wsxnbJnpC+kOP4LhKb8iLhsb5aKH2YsfYM8TJ4yGUc2bYt96jdDghW/IiDk4MYzv/2CR3+agiGvvISLL7z4b0v6fwdQcHAxLRQNPaXWXoXcMMnXsGHMhSfSgjGuDYnlwjBPu8Omv9njd9HCxXodCZ99GPi8/Px8rF23TgVUo4aNdAC47NwsvbfhvpqLhx58SHv5sn2ElgTv0bhxY7EgjsRZZ5+JbmIp7MyisWDBQs3A+pWI25aHw+HDUlJSVid37xIGaySRSCz3xuNNP5MKfvgekb5Y7dFh7wLzl2JNNIxhP0/HhmAFoqleFJWUIdNpR5bTjQEHdEPvDp0QFe3zrimfYvjiBXj33XdxQt8TLNL/E6ECYMuXl1+yTRI2iZgEzzYC3ad/xulsbJb/eYqAPWzZz2Gri4YFsKy0TBun2Tua4+74PD60adsWrcSCcIsFwE5vFixY2DtgFKAoVz/b7Y6DRcGrVgTPlqpPJBKFmfF4xhd2u617rSunEAZCUYRffRvxpSsR9jhRUhFSv3C8cR0EispRsnE9SsvL0LZNW7Rt2RrBFatw5ZcfYOL6dfhowngccsihfxrpk7jU/aBBoyYMzdf0c1u+5m1hkL78rxtmkTFFwbYwGscZcmsKB81ZbTxn3prWiQULFvYcSdL/3uFwHpzctVtsrZkCv9/tkwqaauh2tQc1xFgkBrfNhaWb8pEvpN+yWUvs06Ej9mvSFEc03wd9Ox6EFuk5iISCqIglUBGM6exSnLPVIJS9BxKN0dPWpz1/Fy1agm8++xwfvfEOvpo8GdN//BFz5v2G1atFOw2GNCMZMUON14JJ7fL/NoRdNXlTYFJhoNDmVI9ca6O8lAmL8C1Y+FNQo4q1zckVFRUtnE7713aHvXlNenhtAxKlP4TIkNfhLSzBczN/wo9rVuKA1q3gy8mCJxBCFlwoLypAt06d0LFVO2xatgLnT3gHyzx2fD5xItq2ay1Esecx3IY/2633mjtvDmZ89x3m/vQ9ClesgbsggERENPt0L8JCSIx2iaV64aybgwMO6qZz1bZv30HHAmLHpD0VhBYsWLCwt5HU9H8QTb9XctdusQ3pB4PB9rDFpzidjjyG9dUKQvqJsiAiz74Md1kAI+bMQkF5AJ332w/BVBeiwSDKN2zA74t+w8kDTsOh9VpjxfwFOGnC27A1bYhPP/pQhzGutdBJgpp9OB7Dj6LFf/nOaPwxdSraZWSiW2YdNPClI8XhgU2IPup2IVhYiEAoig2REH71F2LK2uVY50xg327dccnAS3DCf06QOxrz7lqwYMHC3wV7TPrhsL9rLI7vHA6Hm/7XWsHhQKKkHMGnXwVKy1AejcPnTkFWu+ZwNMgVoeBEbMVqbC7KhzPFi4yyKOavXYdT3x+JZj32x7gxY7TjUG396tTuGUmyeMkivPfyf7Hqi2/xn7xm6FanHlI9LjjoVw6GwP7AbGeICfEbc+Z6tFNZVITFxtJyzCzNx6frluLHkvU4+rTTcN3V1+g4N5xk3WzwtGDBgoW/Egbpx4T0XdUm/e2c1javy+ly1Zrwk0iIhm0TRd2dcCFki2PK0l9RgjgKioox6ouJ+GDuDHgidvjWFSK0fiNKQgEEYiHtrMShkWtLqvTBk/AnffkFBl9yObI++wkPt+yCvtl1ker3w7Z2M6LrCxDeXIKwWCF8z7jXjXBmKiq4lrRWbNqATNH8+2fUxbMHH4tHuhyBeaPH45yzz9DpBhm7bvmmLViw8HdBJBquEWFvQ/pOp9clEmPPGI1Xc0AtjprpsOGVX37AnGgACa8Hz787GnOW/4Glmzdi6FefoUxI1y2WQHE4CD9iOpSwx81Bu2pO+ozKsTuceHvkSIy88T6c583FJV26ISUrBQGvHfFwBFFJnE3SZRMBpHO75mbBmZUOp6QjweOlftjLRZMXoVUimj42rMVx2fXx1CH/Qc6K9bjk4gvx4UcfqWCxeN+CBQt/B8QTiRo1gO798BRhQ5sQaEJkT1D+Ky4vxQHdemBjoBzL163CjWdfgAtOPxeLK8qwubxMXSql/nIxD2I6EiMH76op6VPztrucGP3Wm5j22LO4vnUnHN64OSJuG2KixdvLQmp5xOwJBJ12hN0OIEU0dlo0xWWIFZQgERCxw5BNnxucwAQxTh9uQ0VhPtpHo3ik9wnYx5mCW266GT/++IMQP6OMLFiwYOGvhXDm+uRmtfCnkH5CNP1ENIYMpwtHdNgPn3w2AS+MeRftW7ZBpseL77+bgkZpmcjLykWUrpVYCHYh+ozMjORNqg9q3C6XB19/+hm+f+oVXNuwHTpmpMIfF8pOT9MInYiQfDzLB7ednnwH3HEHnPK82OZCxIrLRcuPibiMwSGkn+AQCU4HvDpJigtxhwsRrwPtsnPxeJ+TkRsO487778PGTRu1M9LeDi+1YMGChepDlOyEvTD5o1rY+6QviUhouGVMlPcgjm3UAke0bo/2TZvj7OP7IiQaf06KD5eefR7y9mmOqM+J4qAICYcHGekcwbFmIOEvXLAAHz3yFE731kUzVwrKGGUTE2mwoQCJohK4RLDY0nyIu+3wCk87s1LhSc2Az5MCd3YmnGkp6tJJuF3wNmkANG2gl9ODY8vOlgu8iJX70UEExv0HHYEV3/2MBx56CKFgWC0TCxYsWPirYLMlNic3q4XtSX+veKrjoQgi7IWZiIHDgJ3d4wgMOv0sNKuTjUyfFwfufyDWblqHQDQCROMoDATgcnt00C+iuu4d9v70ByrwxnNDsG95DAc2bIhwJADbphIl/EhJCWyc07bUD0dBGXyiuafmZqM004e5gRJMSZTjZ0cI61xxuOrVQ2qHNrA3ykVCiDwq5yZEIKkyT5cVO5BtLkYvRyYuadcJ4958A19+9hlcTo+RGAsWLFj4K2C3c1aoamM70o8bc+ztEWywV4ThjsVgd7ixuLgMo6Z8i/FTJuPLufMwb8UafDZ3NiZMn4Z4MCZkakd+0A9vihu5OTnJO1RH9iR0LPwZU6ei4uc56LNPR9iFzO1yHzsbZv0BxEvLEeJSUApfzIUiXwqGrV+F8yaNxzW/TsdzKxfh0Tk/4JofJ+HxZfOwSu5p59jx4SBcaalwesQ6EKESCwYRDgURF/J3ioA4fd8OaC3a//gPxulIl1bPXQsWLPxVcNptS5Ob1cI2bCVcacymvYdIJMfNof88EgtjbagEv61egR8XLsKnv/yAT4TwExzVUUiUY7Jw1iu324uUVE7pJ6RbDc7n+O6lJcWYOvxNHJXXAA1T02k0IEFXTV4aYmkexN1OOKOALy0Tc+TWN/wyCQ/MnY5Gxx2FB15/Dc+NGYWHR47ESffdjSmxCtw85k0sCYrVkUk3k6QjFEPUH4IzEIJdLJFEigcVthgaeVJwQot9MVuE18rVK9XisDz7FixY+CtgszmXJTerhe01fU78uocQxg5xrBUbEtEo2tapgxv6n4q7BpyN2045GbedcTZO6tET3kQMcSH8SHExKirK4PG5dUIQDnegg3vtBk6HC4sXL8b8RQvRJLcuPE6XjgzpYvQPp2PMy0RKvTpIz83D3Lgf1//wEb4KFOLeJx7Ha/99FX2PPRb7tm+H7t0OwqDLrsSb746Cv2VzPDjpYxSl+iTtEYRLSjSEk2PfM9QzUV4CWzQh6U7giCatYC+pwKJFi0V4Oaplm1iwYMHC3kYikaiRq2Gbk222RHZycw8gtB2OwS7psNsSGiUTDYZRLgIgJKZEXJ7Ytn4D7Nu4EWxFpeAsVAF7XDR9l07YwTlYVXDsBiTiX2bOwJdLFuH2bz/FM7Onay/aqAiDVLsHHpdT5+JdlOLCg7O/xx82O4YMGYIrBg6Ey+VIDgjGgcGMQcFaNWuORx95FL8WFWHSjJlwCpFzAndXegrCqvWH4Jb3sskLJGJxNM7OQQtXOvILCpIpsmDBgoW/P7Yh/UgsnkfS3jPYYBOSV/J2OLExGMQLEyfg3qEvYfCw1/DMiDcRd7nR/5DDYduwAXGnG367aOgerw5uVt0Q/Vgsgk77dcJlN9wI2wEd8Mzyubjky/G4+/tpGLt6Bf6oCKHQ7cMbC2ZgevF6XHvjjTjrjLMQFY192yEeDAHD4RW6HtAZXQ8/BB8tnIdSuoYa5CKa5pX3EBEjlkvU7kbM6RDBFUMKYvDFwhq6yTyrXi9da6RJCxYs/LXYhvSFqHP2nPSFRiMhJIQYYy4XRs+bIQRcgUO79ESXDvvDmZKGdz76AKt/Xwh3MKYRPLFQTDRzt2jgTpoqybvsGiTvnr164OGHHsSod0dh+LujceLVV2JZizw8tPQXXPr1eFw9eRzemz8Thxx5OK6+8nJ5M7E02CGrCvC5NrEGOu3fGcsrilCYiADBCOLFZUBcrBXR+qOSW/ZQGLaoaPwOO2KOhLZH7CrJvK8OD+E2hnZ2yHty6ki2YfA3B4azyb33yiieeou9cB8LFiz8Y7Gtewe23D0nH7lDxHCD2GW7IhREk7xcnHBIb5x2ZG9ce8G5yMnNxNyF82FzOhEOViAUqdABz3Tqr+qq+gKOxBkVoZGZmY7j+/TBYw89hHdHvYth741C35uuQ7DzPqh/wP647dZbkZ2VLefufmKZBvXqIWxLIFxWDhT7NaTUIaQv/A53TAi8IohYgHMAxOU8O7JyslVY7Czd6rKS6xb8PBtj33kHrw15AUOfeRZv/Pe/+HD8OMz97VexPACvCIHagpOW6HwB8iyu3W4KUC5GOwcbmi1YsPBPhPCQ/NUE2/gaItHwArvdts8eDWvsdiH8+ljEf/4N7lQ3FhUX4emZU5GZk4ncjAw4bE4sXLIUV3XqhS5ON+ZEy3DBZxPQ8egjMGrUSHV/1IT4K4PXkuDYk5aoCFWgqLAIdevk6hALu5Nn1Lz/O+w1PHvzTRjT8wS09KUjwl68gQrY5XqGkkYkx9hsuznNhyt+/grXDHkKJ5/YT9sFKoNp4Rg9CxcvxLsvvoSSH+chT/I1XQRIDnsii7hdWV6MVfEKNO3RBX0vugQHde0mgsmYYaq6ILFzsvP1mzaqEEzI/ZlOu1gi2k4i5J8h+Z6dk2UZARYs/MNAL0IwFm6f4c1YkNy1W2xD+rF4bKlIjlZ7RPpOB6LD3kN07gLE7Ry50oal/mJ1mYREI69Yk492Qqbd6zWEs6AIU90xnPf+KJx09mkY+t+XRPBEa036W8HrhfpEA3fQDSOq9O7u6RSNOBqJ4txLLsaGTz/HyP+chRwh1FgwikhZmdxOyFRuYUvYkOr04PN4OR7941e8NnYU9uuwr072vRVC+KJtT/r8Cwwf/Ci6BoETm7ZCQw7UFgjAmZoCuwiNkMuhHdNmrV6Oz/xFOOq6qzHgzDOFuKuXBy4h9Q3rNuLa66/Fkl9/RT1fGoKc5FwsC6cjBqdo/muKy9DlmCPwwrPPixBy1kigWLBg4e8LKpZSn4NI2Pfz+XzVjtXfzqe/h2QriWCwP6Ix2EXjDMQjGP3T1xj3yzTMXbUa6zdshD/ix8agXzTakA5/UFDuRyQcRlZWllxON8QepkFhyDI2JtOls7P3opSkpkwNPxqL453Ro/HdZ1/gP+0OQJ431ZjXlz58/aMhlYDH7kRZqgfvLZ2Ftt0ORNs2bURQbSsk6b+fMm0qXr7jDpxqy8TlzTugodwrWlomwiGCiooAKoqKYSsPIM8fxTH1muHqVp3wxWPPYeyYMcYonsl77QzaG7m8Arffcze+/+gzXJzdCk92OgSPte+G+9scgEf3640+dZsjKzsLp596Onxej0X4Fiz8g2B4NRwFSvw1wDakv8cgU0WFGv0xsRps8IqWffR+nXHKQYeisKQUISHNnOwcfDBnphB/BUfvR5G/VC4T0s/gYGt07eid/hRwnByj8VQWlwcBfxCr167D55O+wOUDL8cjN92Ei/fphAv26wq7CCOU+BEPh+BIcDA2eq48gJDohHV/4LdwAJdddQW8W8JMDdBi2LBhA15+eDD6uDNxXG49REXIcSRnV3oavE0bwlUnR7R0NxKlIvxCIe3p2z4zBxe16ogJz72A3xbMh9PlTt5xR/BjM2T1qSefwuRRo3FX18NwceuO6OBwoZcvFYfWaYhyfzl+2rwa9z31OI47us8ez0RmwYKFvxfoybDZbSWxWKxGU/rtXdInaXOaRdHi6QP3COm3zmuABikZSBFiO2K/LjiuY1dke71wyHmxhA2FQdGA7R5k5+yFLgK7AImysLAAY94fixFvvYGb77gTF5xzHs465WTcevkl8P/wM548/lTcdMIpSHcCofISEVwREVNC+KLdO3xepGVn4PvSDXhl/kycPfBK9Op6kIZ6GtKOH8HoVjb23fdQb2k+Tslrimh5mZK6vU5dzPHa8PjSORgs17+/ZgXWOR1wNqkHe4oLFeEg9svORteQHR++9bZaHrzf9qB1ItIdQ4cNx/BXXsKgLt1xVsOmiJfmoyTgR9Buwy8F6/Disnk48ZabcOThR2tDuQULFv5Z4IgG8n9JlA2BNcBe1vQlEZEo4iJ4GFFSHkrg1Z+mYehP36DAnsDvS5dgwvfTkOn2oF5qupBhAmUVZbC7bOre+TPBcXpmz56L6wZdg/uuuQ7jX3oFZTPm4ESk49lDT8DL51+Kfh06wZWIIprq0YZfDsTs8oomn54OT1Ym5gaKMPjnr9D97FNx3bXXCsHL3xbTJKGuonVr12DK+PE4qm5TZEfZsOwUUk/Bt/5NeG7pXES7H4hut12H+Bl98Z69AvNcIpB8PoRKy+AsKcOReY2w4OupWL5qhUbgVHZ3UQhwgLfR4z/EI/ffj4tbdsIVbTrDIVZTLBRHSjCOOUWleGHBPPST9J11xtmGUPoTrScLFiz8VSBD2YpLSkpqp+n7/f6GwmApe+zXj3F4hTjiouUXVJTAmYjg9JNOxm3nXYSlC+dj/pKFGNClB7wup2jSCZQE/eoSycr8c0mfWLt+LdJiUdx7xAkYc+L5GH7kKbimXWccnJ4DX34hyssKEfVLejw+eOo1gCstAzbR8OMiBOaHonhoxo844JRT8PADD8GX4pVXrRwCSr+/A6tWr4KtpBitUlIRZy9eEWbrslPx3rLfce4dt+Hhxx7HqScNwEWDBuH0wXdj8rpVWFlQBE9MbAqxfpr50pEdimHtytVyv21lMn3906ZPxeA77sCAvOa4Zt+u8Iaj6kpzSB4uF+vk6bk/oNsVl+LsSy8RwudwGBbjW7DwT4VY/vObN29RO9J3+ByZQg/uPSIJavpCQg7R9mPxKBqJhnxx72PRpUVL7C8ketMxfdGvcxfk+TwICSGGK8IoCouG7E5BelrNx9KvKdZt2ABvJIau2dnokOpDdrAcsdJiBEtKECkuQWz1BmD1RthEaEXr5qiLxUm/f6Qcj8/+Fr0uvwSPPfmUCKh0HSiuKmzYtAleERA+pw0RJ+Cqm4dVYT9Qvy56HdxLSDiGYCigGvi++7ZHo949sEaO+8T64RAVbocN+zh8KF+9LnlHw8XDCZAXLF6EW264Ft3tbtza5WB44xEERMv32BwIeZx4cskctD6rPy6+aqAo94xYshpuLVj4h4MBkjUi7S2kHw/GGchtBLjvAThrFjV9J1z09GCtLY51FRVYvWkzPhZN+avfZqCkXEgu5pTjIZQJobo8NqSlc+T9P1ErFWG2aVMBXA4XnGKNhIoL5fmMiZd3DwSBsgo4AyKw7EKgIgjiy1fAzgbYGESrTxXOzkQsXKYka8TyVJ3WULncR9jbKe8TF8ES9TpQ7C9BVE6ny4tCVX3/suZfnWbNkNqqhTE6qGjrjGhqkJYp+RiCSdmcjL2wuBi333kHMjcV47YeRyBbLKigv0w+eRiJ7Ay8sHQ24gcfgJtuuQ1eN/N29x3RLFiw8P8ehlZYA2whfZfLli6aoWuP3QFCNnZhSvqyVwhpvv31F3hy6FAMGvYqJq9ciQsP74cO9RqhIhZBKBpHOBSB1+GBl77zP4n0SbLReEyIswB1fGmoZ08VoWOD00lV3IGEwwG7WB+xTC/issstVginT6SLKp6Vica5dXDbYcej6POvcM+gQdi4eTNczqqja1xeHwIuGzxC+u7sLMQCATRw+VCaX4DVa9dqxzGHPJf+egqQ5bNmIS8zA1F5PmP3HbKsjVUg4fPp16SgqAgGcdcdt2Hz9B/wQK/j0DQmgslfDoe8gyMvD++uXojF9TNx14ODkSvpZaROjUuCBQsW/hXYQvqReDQ7Ho/vPE6wOhBytTFkMxZFKNWFFt0PxBmnnYEz+vTBcU1awCeP84eFkET7TyCKqGjYZfLb7XbAt13o494GW7oZerkx7MfX65fhh4L1yBe7xp2ThfSsDMRFI+fkK5I0xJgtvhSgaUM4WjYS+8eJHBFMNx9zEtb/MgsPD35YZFtM3mNL9iWRQKNGDbFanpEfj4gEcCJaWILOrgz0dKfg2cEP4ttvvsYmERrLxJJ47+VXkLNyPRrbRPA4jY5kJbEw5pbnI6dxQ8OeSNjwwBOPYfI77+Ke7kehU0q6+uqRsCO1fg6mbVqLYWv/wG2PP462rdrIsZp1ybZgwcK/C1tYKxFNZDsEe+zTFw2enbPiKR6kpqaglWiiBzVpioGdu+KoVq3x9rTPURSqgOjUQpyi6cv5PhEArj9HyVfoO9kSGHTNtTjq3HMwq1VdfJDnxUNLf8NDM3/ArMJCuOxuOCT9HGwhEYzDKZq2w+nQhumYw4aQkHG63YFrDz0OX48biwkTP1a3S2VE5V06duiAuq1aYtLyhXwwoqEgXOV+3HDgwehTYcfo2+/Fo5dciVcvuxo5P85F/yatEC8qQyRQDqcIpflrN2CNWAIt27TVe742YgTGPPcybut1JHrm1UW8rFxdaL7UdPxaVoinZk9F37PPQcd9OxiROhYsWLCwC1Ry77jTTZ9z7SHX0pcsGrOTY9bEE4iIAAgUlyFQXoETO+6P3kKI4WCQQobWhXZa8kSFaIUYExQafxLo8jjwgAPwxJNP4L7nnsU9rw/FBc8/BdcJR+CJpfMwYv48+FPFFsnJhL1JXZERCSRKSpEoLkWsPAAUFCO6YiV6pefgmFZt8dKLL6KopEjj/01wuIfMjEycdt75GL3kdyzzlyJFrIhQplgNYtUMSM/DPZ174IYW++L69gfi6Dr1EV+xDJH16+ApLEawNITRC+eiXbfOaNSgIT77/HM8ee+9GNhuf5zaeB+dyjFSXg6b04YNIp5enDIZPU4bgFtuvw02e+XwUQsWLPwbEImFalzpt5C+0+lOq/Sz1oiHo0re9kxOwpUkcSHDODtriWbfr/1ByPKmIxSJI2QLIWALI9ObAq8IiD8bHJKBxOxy2JGdmY7DD+mNBwY/hOtfGYIv7BV4dc5PiArpO1LdOiAaffqxigBsm4tgK2WjbgwJtw1n7t8d62bOFVL+TOP/K4ON0/1OPhntjzwST34/BZs9bvjk1ThJu18ESHphGRr4w0gTQRJZsRGxdaVwBcKIJjx47be5WNE0F7fefQ9mzZ6F26+7DufkNMCVbTrCAwcS9evCVS8PIacbT8+aivp9DsO9Dz4Cj8dlDbFgwcK/EFLva9zVfs9ZfnuEQnBQW85IRYI+ctll9xhjxlN7pj/aHo3AKUIg7EsVbd+G+pnZSMnO1rFt/mxQGyZBUgBw1qyopKd3r154YMgQfFKwAZPmzYPH5kRcSNnGuXGF6NlOAYcLsbwcRNI86FC/EQ5q1ByfT/wUHNe/cs9Z3jstJQX3PTQY/vatccdn47Fow2Z4nF44ZL8jxSvCRCwbEXLumB3ujGwskevu/HkqPvOF8diQF1ERDOMmIfxevjRc16U3vOVBRES7t8uzgmKNDFk4C9ED2uPOZ56HN03y0BpiwYKFfxU0AlDDsm0lyV3Vxt4lfSE8RsE4GtWTH0kiFJK1p/u0kxMjYpTWZZ8jOxNBtwuRUASpzZrCXTfPGMLhfwojdDIcqUCX/TvjyJNPxegZP6KoqBSe4grE1xcgXix5KuQfEfLnqJUOmx1OuxNtGjTG119/jV9m/JLsObsVjOFv0bw5Hn/lBXh798C9v/6IEcsWYlpJPhYEAlhZUYGlpSX4BQG8uWERrp46EUvaN8Kzb45A8yZNceOgQcjYWIB7j+0PtwgHv3wmJ+fqFeHzyryfsKJZXTzw/HNIZ3+BmvXAtmDBwj8EGkySiBclf1Ybe5f0yej0cTtdSuxb9rndsIlGqtuy2JwODU/0i5YdFY0/tXFDOLyerdfsAYyhCpw6tHFlDXxXMB6bQLduXbDSX4oNq9fCGYmpQLIlHEh4nLCFhFwDFXKWCAp7AqkpLvhLy7Fu7VrZs2M2BsMhtGzWDM+88grOfnwwVh/UDuOcITywZA5unDEdd/76E57f9Ae+q5OKgU89hvdGj8Y+bdvhjnvuQtnsuXiw+5HI2lyKiF8sDrFIEiI4Ry5ZgLkeOx54+hnUyc4RS4WTtm/Nsz8r5NWCBQt/L5DbbDZ7KGbD5uSuamMLW8lN9gJjCMmqq6HSrWiGxOIaccLD4NSAQTmn1I8QO3LJzpSMDNjsO599qjpg7DtHz3TY3Vi3bgOWLF6swxpUi/j1sTbkpGXAKT+KN2/UsFNG78T9QcQrgtouwQ5ciYJiIL8IFX7Rv10ODbOsCnwq3S4pYvmcdfbZGPzC83j0zWF45L238MCo4Xh8/GgM+XA8ho4ahYsuvAjZWTl48eUXMW/cRxjc+VDsWxZBxeYi2EMhnZz9/T9+x0f5a3HLo4+iVfMWiMYj8OqIoSlbRw51e+X9964ct2DBwt8TZFt73F57944Qbkpys/Yg023fE5SkL6SZYKihEjCFQExDD4PBEBIOm4Z2GhfXEHI/nXvW6UHRxnx89/00PPjQwzjx5AE46ZRT8dvvv+t4NbtFUt5FK0JwxsVQESsBqSJAMtLUKrG5XLAL8UKsEjboxmUpKywV0ndL2tmTeOdg4y9n1eKoo3Wzs9Bxn7bofkBXHNCxIxo3qg+f13ANjRj5Fsa88ApubncgejhTdJpJu8sOW0YqPt60Bq+uWIDL770D3bt2VY1+zep1+HbaFHz62SeYIMLjmynfYvHSpSpISf479iGwYMHCPwVJZTbqcDhKdUcNoMwghG+XpbHu2RMwgIQa/fYETkGgWjz3y1oIkL8rZD/3coIP7q8J7XuEmDmkwoL5CzDkgYdx3ikn47TTBmDEU0+haX4xGhaVY+iQISgpLQFHv9wVzCevy98kOZJAZstmsNXP1U5ZPKqdxiST4/EE4vJ+QX8FCkrKkOJJQW5ujpzDF981aMVEVQCEVQiEwiFtTGb0z8QvJuKV+x/GBU3b4qgmzRBIRBGTP296KiYVbMALS+cJ4d+F/v/pi6VC7P995hk8f/2NmHj7/Zj1+BDMemkYxt33CAafdwnuuPoqTJs2FXb2MrZbc+NasPBPRJL0/W63m3EgNYKpDjqF2lKT23sAIT/TjbMFQuuM/9dEGlMOkgCZ6LhTFlsMTiVXPXO34HWc/3XuvN9x1713o3//E/DM048htGItzqjTGkOP6oc3jzkJzx11IlZ/Mx23334HSsr8IiTY43fHJ1Br9ohQKC0vw3vjxqFJag7qZOUgJslltJGmStaJcFQ1fGr6pZLmVeWlaNSgERo2bCjCoHYN0HTJzJw9Cw/dcjv6ZdTDOa33VfdXyJeCFLFepqxZjad+/QFn3nITLjj3fHw16XMMffRR5M5cgEH1W+OGfQ/Ele064bqDeuKWfTrh+uxGaPbHejw66Ho888QT8ilEqHCoCQsWLPwTERM+DCS3qw1T03eJ9p1eHY11lyBHagTONqwPm8thSiYFO2bZnC7ESfaiRXvc8vjksd2Bk4iUFJbipltuwZiXX8SpWXlK8m8efxoeOOgwHFWnIRyxCFq7PHjyiBOxauKXuPqKK3SGLK9o5uxMxbSYi4tx9jYH3nr7bcz/7iec2akn0koCiAbDSvbCmios6J7i4GacbHxtIoIl5UXo2asn8vLqqAunpmBv3tVr1uD+G2/E4UjBpft3hYMNsyIz0xxeLAwGcM+c73H4JRdg0KBB+HT8ePzKd2nYGn08mcgtq4BP0uguLYdzyXJkbyzAvmkZGLRfNzx0SB/MHTESTz30kEYdMc8sWLDwz4Nw07ZkWw0oG5SWlnriiGdVpQlXG+aj6cqpnAwh1kSgQuQJXSSaSNhEM7al+RCIhBGPxeETgq5uyqlVc5atrgd0xn7p9XFDt+PQo25D1BOxYYsFERSSiwgZlhUVop3NhReP7A/bjLk49/RTMXbc+9qOYLc74eRom7L4AwG8PPx1PDL4AZzWrAV65+Qhvjkfifxi2CR9bHPgcNGJWEIsDBEADerg+8IN8IsgO+7443RAtHgN843zB5QLWd924y3IXL0Z1xzQDSkiN+J2D1zyuI0VZXhk3nfocGpf3HvnvZjx/feY+8lEnJlZH/Xm/4Hoxk2SpwE5V4RWMAJ3VKwfEWgRTsZSVoROkp7BR/fD76M/wqi339GJV7b9KBYsWPi3Qknf6XS649FoNnvN7hFIfpVj7Un4ISH2tRuN6Bf5rYgLQYv2GeSwwLLN2PfqgkKD2nr/U07GH7Ewfly5AlFbAiFEwBaCiD0OWyCo9wwE/agrz3ikxxHoXB7DQ1cMwpn9TsY1N96Am++5GzfeegvOPeds3H/ddTg5uyGu79wbrlBIpy6MBIOIsaGZHcwk2ex/4M3KRL7HgY9/m41W7dtj//076bwBNQG1bmbTPQ/cj01TpuGW/Q5Cmgi+uOSbXSyOikQMz83+FoleB+LxRx6VN4rj/WHDcWx6HlIWL0VpYQkc/grEUlPxXeFmvLdhDcZuXIW5hZsknSKAfGkolbxuKiQ/qNNB+GT4cCxetsRy81iwYEGhbJtit7uEkTP3rCu/MCOFRmVXB0m/zI9ERYhsp6fQp88xefgXFfajGDDGr0kKhN3CpkMddD3wQHTpczRemf0diiJiOcj97XILh6SBQiBRFEBsUwn85aXILfHj7tYH4tmDj0OnAj8WvvM+vh06HD/L2v3bcjzc6RDc0eUIpEvaY/EwmBq71wW7aOR2/kpPE8vEI8Tvw5dLF+L3onxccO65yMvLq5Frh+4kavnPDxmCWaPfx4NdDkOLqB0RthXYOONYGMPm/IzlDeri0aeeRt3cOvj68y9QZ/k6tCqLIFYahEc+VTjVh1cWzsI4bxgFR/fE6p774113EO8XrUVUyN0pAqS0pBgH5dVD80gC3076Epzn14IFC/8c1FZJV9K3+Xwuh9OZukfuHUI0VnXjmCCPM26/8n2TxxNCTpFYVDVfh2fbHq27A6NoXEKejH+f4S/AhKUL4Paki0ARISP3t1eEEQ1FRPeX1wvEEKyIwl1WgoOEoG9o1AbDevXBqN59MfLQ4/DKEcfj3H32RzroXwkJYUYRz0yFs1F9OFJTkLA7kPAH4BGFfkHUjyHffon2nQ/E2WedKa8VV8ujOtD2A5cb744eg7eefBq3HnAwOqdma7u30+eFR/Lq2/Ur8Xl5Ie56+km0adkKMdH6p07+Ck1FZrpLylRw2rNS8W3BeqxuUQ+DX38N1w++F7c8/ghuGvoK1javi1mb18JFgeUQkpfvcYxYMHO+/xEBsV4s374FC/8MkE+ikUhc1jUmbWUB4S2H0+Has6kSCV5fOZJFfiZIPsamwCBl+vPZiBsWxmMcvMtd8wm7wtEwDut9ME4+9xwMnf0TFhYXwev2IhHixOwiTFw2uG1xOJieQFgbYmMlJXBFI6iTmopGNifqioXgC4cRjAR1InSmLyICiITP8XEicm0sEYFX9pe4PHhu5nRs8Dhxz133IDs7R0MuqwO6h9hf4KtJkzHk9jtxS+deOKx+U7F0YvBk+nRYh5/XrsM7KxbgpscfQ7eDDxaBGEaZvxz5Gzagfkq6dhaz2xMIx6OYXLQZRww4FXWzc9U6gOxr2bAxTrroAixEFCG7R9sawmI9NJNzKlauRv7mjUmLyoIFC/8EOJz2GkfuEFtUP7pb9ghkNvrzqe1zmxAhYE9LMcbdEVLVEEj5Z+OYO0KkIbECnLLt8bIDVc2eT+HBUMvbb7oFqfvtg/u+/gwrghF45HkenzyTI2Q65flRTjgSQcjjRcSXhqjTrcImJIQdEQKPiKCkhcB4+YQIA1uKD7biMsT9FZAHICXNi1C9TLy+aDYm/P4brhw0CMcce0yNxq53CeHPnj0LT916By5u3Bb9GzWHPRSGQwSfLVCBBfmb8fTvP+PogZfg+DNO1XtTklcEKxAToZSalibvwHSKsJO0B+w2NGpkdKugS44WRzwRRXZeHsqF7EPyWWPBmAi8hOSFC65AEBWFJdpmYMGChf//sLMdNIFNyZ81wl6199nTlg2z24BaPBsRqUkLkSVU8w6CI2qyc5ZTiNsrhFwbcMTOli1a4MlnnsaiLC9u//JjLKvww+kV7VmUcHtEpCEnR8nOhLNurs4/65Bn2kvL1dVhT0+FQ7R9Z1zS5XKIgJD0lAcRzS+CraRMON+DWE4WRvz2M4b89A1OveAC3HjddfLk6rt1GIu/atkKDBbC75Hw4Mw6zRDZnK9p5xj9a0oDeO7XH9D19JNx4fWDRPuPqECj2FQZGY4iLMRvZ+goBWRaKlpKfn32+cfG/WXbJem0i+Uy94ef0KhZY6RKnsbL/YiLcAhH5V7088u+PRbsFixY+JvAJoqts8bj7hB7j/Sp3bNRszLpk+SFYDkMA0QykcgkqUgEg4gI4TFc0u3xiKZv9MitOWgtVOCQ7j3w0tBXsLKuF4M+/0jdH9E0N5wZbsQb58BWLwcuEjyHVcjNhi1VtHnG60eEvP2M0hGNurAQMSHihFO0fkmo15eKtQ4X7vxxCh6a+TNOuvRSPPbIw0iRa6s76bhLNPlNfyzDc7fcipabS3FFqw6wbSoQ7T4MW34xSsIRvLTsV2QecygGDX4ATo9b0iD3lnyjBp8qacjMycHmqFhxWRmAED5J/8TW7bD4g08xbPgwrNmwARvz8zHx008wbdwH6JGSBeeG9YCQvq00iM2MZGrSEBl18uSelVxvFixY+H8MG2f6y0/+qBH2IunLQjIUslIBIKQaF205vnKdIQy4j4TPyJ2YaK+lZfCLMKBrh5p+bXVQatzUmo889HAMfeNNOLt2wvXTJuKFDcuxqWEjuPLqwJvCsex9cNTPgy07DchOBzJSEKOFlC4asC+hkT9ulw+eRo3hb9wAH5ZtwrmfjsKYZYtx47334OknnkBOXrZq3XyT3YGNtv61m/C8aPiB3xfihg4HwFtSjLjLDi9DK8UCGL5pKfK7tsUdTz6JzOwsyT4xTTSfDLdNRloa9u12IH7ZvA5hBvA7OLNwAm1ycuV+PTH3haG4/4KLcP9VV2HaqNE4rVEbNF29EWFO/CLvySkrp69bgcb7ddQB3WrTicyCBQt/U9jsNR5WmVDSj8WizaiB7xnkek42Qp+E3W5MM7h8jcbp8zdhEDvDNO2IyumBSEQ0ap8s9PnXjvbVcpBLqfF32X9/vPXGCJx18w0Ys3k9zn9/JJ6d+T0WuSRpou07hAjdDevAlSYCwOOA2+eGOzsT7nQh3Hp5WJ6ZinFrV+Lqzyfg5m8mIqdzB7zz3nu489ZbRXB4jKGMk6S8K9B1RNn39tD/YvPM2bhRCDqjoAgJtxPedB8qcjPw33WL8UuuG/c/8Tga168vwiSUvNoE8yOBI//zH6xLcWKFCAy33aVhruzQ1lmExJ2de+CKnMYYmFoXN9ZtgX1WFaBszQZEU1Lgy8vC0rAfP1aU4qhjj4WTE7fUMo8tWLDw94Nw3+rkZo2gDBZNRE9zwDGGA4HVGvQ5r1yLxPRfEC8qFQ1ftkUr3kr4cRFMov2XBmAXgZCPGC6a9gX8LUWrHvcBGjSsv1dmgOLgavFYAvPm/YqRb4/EhxM+gKs8gLZZWRrJ0iwjB9lxB1yi2sddDvjlmtJgEItEm565cS2K7Qm0a7kvzr/gfPQ77WRk5eaCE5UYrpFqCEY5xSMWw4QPP8CEh5/AVQ33RQs4jJ7CGelC3DZ8vHwhxlVsxsMiFLp36aYCKykRt4FhMLkx4uWXsHz4aFzftTd88YgIacMiYFgmO6LFNhRqj2EO0mYTcndnZ6NCiP/+Gd8gq38f3PPgg2IKGtaDBQsW/v+DbYWCY0QJnaw7agCD9KOhS4VcXttj0hfNPj7xK0PDD7MVtXK0iBCO3akuH3tJOdYnYrhgyidwdmyL8e+PRW6ekOteIH2C2rjb5VGSW7h4MX4VATB75kzMEa17/ZrVKJc0cIx/twgIp9eF7NwcZOXloUW71jipXz9079oNqekZiAnBVjcs0wTdOjO+/xEXXXoJHIWl2D81A3Z517jDi43BcviDfmyWvHjktVdx6skDNFJnVxq4QwRlIBjCQzfcjKw5i3DxgV2RLV8tyEle/HLtpmIkAn64PG54MjN0GOiCYBjPzp+FJe0a4JU3hqNBvbp7LW8tWLDw1yNJ+scK103SHTWAkn44HLxVyOpxui9qDbcb8Z/nITJqgjHS5jaEb7gqQF92UTEc5RVYJdrqOd9+hLweXTB21CikixYci9WMYHcHaspOIWH2quVwCcW0MAryUVhYKEQahFMINT0jDfWFFNNT05HCOWwl3ZFoJKnZ1xwc7uDnn37GN99+q72Ew/JOHEWU5B0MBFBWVoa83DwMFKGQLRp5dYQKO6Jtzi/EC/fdh4rvf0afJi3QIasecoOSRhGuEQ7L4LQhkJWNBeX5GDb3R8Q7d8Dg555D29atdBhnCxYs/HOwx6RfEfI/6XX7bt4z0vci+uVUxMZNZBxhcmcSHBaBvM+OU0Je7K61XEj/rK8moMWRh+K9d96RS1x/qvuB2j9nuSL5ikQydioSiIsmHhOS10bmveD3djg4oBvfUrO3SnAoiZq8L91W0VgC40VATnxrJFz5RWgHN3Lh0rj89bEQlkVLUZbixlFnno6zL7pEhAunVLQI34KFfxr2mPT9wbJhKZ6Ui/eIIEj6n32N2IeShsqkT3VbSD/OMXiK/MKxMbiEeJf7XDjz0/fQ9ohD8e47I0VDdvxFPmeS/M7Jubbga28RH3suRxRsIObYPUXFJVi0cD5+mzkbBWvXISjWQnr9umjVpjX269ARLTmEgwhVK1rHgoV/JvaY9EPhwDi3y3vKnmn6HkQ/+hKxT79S0lcqZRxkjLHwQvgkwZIK+R0Bx5JfkZeOM8a+hX0PPxQj33lbCM2ITbewe9AFxSUumUpip3XC9glGMrFnruW/t2Dhnw2SfiIRPdZud9WY9DW0xulwZ+ivPUIc7ngCqaLxp3i9SPP6kGJ3wlsWgM/hREpuLlLq1YE3NQ2ezHTY5TglAaf0o+vFQvVBomd/gWiUE73ESPVslxHhXWERvgUL/wrEEQoFa6UlG/GUIjj21MUh1I1pK5fhld9m4u2F8zB66e8Yt+g3fLz6D3xVko/v1qzCL/5CLHQnsFgetVY0UrvHnozotEi/VhANn1q+FX9vwcK/B1SSI9FwXKz9WrlmlG1jsegU0bh71zZkk4mgr3ngZZdh+OvDkZ2dyS7CKlHsPGaza+Otw2GDV1jeCzdidjdWlxXjhFP6Ydiw1+QeCXDIZMIksS1rOossXrNgwYIFde0KHxaHQpEj0tLS5iR3Vxumpr9HIOlHI1GditDhdsHhdCMuRB+1ORCWR5QLeReJOVIYiWBNKIRFkXL8ESxCMG4Mg1xSXIKyMj/KywII+CsQDnHQMRtcch/G23tcXvVhedzm2lxEfLg9GhvPsEaGS9olQ3QwNY71I+naueuIUsRcLFiwYOH/B5K85nc6Y7UaWtnU9L8VTf+w2mr6JNpwMIILzz8fn378CfI4zruQOacsZKROTIg1EBMil6dxYhA+1Sb7OCpnRmYOWrduo2PqO+U+brcbKb4UZGVloU6dPDmeJb99GkPPIYTtToeO1SMSDunp6bpwm8c9Hg8nBtBwSYZN2h10H7F5c1eyjXYER82ULbm/4S5JHuKxrT8U/E05st3uSqjqwM4EjwULFizUDOTIeCyxKBQqOTo1NW9Ncne1YRMSc8bisWkOu71HbaN3qFmHhPQffeJRzJk1WxtyY9EY/li6FBvXb4BTjoeFC91pqUriHMLYxsbISBjReBwR2TbDC3Wi8XgMHMmS0Tw6VjzdPvKP04ORPilkqNXz5X0iENKF9NMyRACkpevvlNQUFQLc5oBuqbL45LeXjctyLIOCIjUVvuR5qbJNQeLxiGUh93SJ9cAQUsb005Ti+7GjFcVH9WGSv4oUJt7Y4qvIf1uFSWUhY8GCBQu7hkf4SahxRllZWR9Rjms86JqQflFWLJ4+3WG3dahtnD5JsSIQxH9ffRUrViyX3w4UFxdjztx5WLt2nZA+/fUx5ObWwT7t2ssVQnS2GErKy+F1euB2OREVIZGWnoa8vDpK9CRFkr65xGLGmsdi/C1Cgb1ZuTBiJcKeqVFZItxnDJ+g14gwiSvJsqFbNH6uhbsNMjeEB8ea17YH2eZwyHQZucXy8Irl4BWrg8LD5/OqxZEqAoNrFS4iMNTCEKHiEWFBS0MXL6+X33Q/eVzasYphqrRmXA66vwxhwoVhrYYwqUqgUFAw7dsLiK37thxKnst/+mvrge1QeX9NhJgFCxb+DqBrW/j0w3HjPhhw+umn17gzji1eXt4g7vVMsTtsbRgGWBuQvMpKy/Hsc89i8cJFCFQEddiDtWvWYrUs6mIRoibJNm7WHHXr11MXSbCiAm66YURo8B4NGjZQMiVhmaTFY1URmOHX4pZdSJ1hi/xt7OOal5j34TYFRiDgR0lJifa8zcg0olRDoTAKiwpRIkKK+2lNcBRLPV/SF6gIaPsAG6ojIhQpcGiNKMUaD0kKlYRYBnwPChERHCR6IX7OF0DCpxXhTfGpIDGEg1gfSWGiAkSsDVosaqWIoEkTq4j7fGKdcCRSnwgWvZ8shnAS4SF5xm2utS1D0snGcpu2Z1SnuUbfQtJuWCD6W9+F2+Y+A+Zx5m/l/RYsWPjfwiD9+Bip92ckd9UItngw2Dbusn8lRNm4tjHeJJ7Nm/Jxx+13YPXq1UpM1GaLCguxaNESVShJxCRSklGdvFzUr98AqZx4XBiEJEuyo6YfCATU3UJfPc9nmpTUhFBNGORuU22+rJwNwKXqQqpbr56SXyjIOW8TSqbU4EOhEPx+v94jFAwp6eZyasHyMhQUFGjMO0mU7xGR7aCcH5DzOTUh02cKJT6PTh4KDL6jzkYvxw3Lw+gkRTcV021aIVG6rtTy4P6Y/DasD15jEKyxEFF515gIHqZD9qoezmdzYfq0sZoCRQQIrQ0KDr4Lt812DbqxmK90ZXlpgVDYiOXBbV08hsur8j5ex/fRZyQXU5gwn/l8rreC2zsyP9PM/NhyRLflT9+Pa+7ael3lbQsWLFQPSdIfK/Xz9OSuGsEmhHiAzZ6YJBU7jyRVG5Ag1q1dj9tuvQ2b8/Plt0EWdJP88ccfWLNmjZ7DfazoJEWSTP369dFQtHvO/ZqkBSVEargcjIxEXV5WjlTReuvUqaPkw2upnZcJ0QcCFUqUvCc5KTMrU0gXqtFTe80TYlfBUFaGnNxcIU2nztZFnz4F0qrVRhtI48aN9N5l8iw+LygavU5ZWJnoSFDJ9JMkea+QCgunki6J0Hw/4zL5zRWRvM+2tzPJ0Lg1hR3TTUuBe4NBeTcRFBRajiQBM00UahQsoVBQXVlMB/M5UOGX/AroMS5btXc+l8RtdISjNcIGbt6P34QETx+hWhDyLvydmpKqeU4rhO6tVHlf05VFYUwBrefImoKVlozOgCZCiG4xCid1j4lAoevMTD8b6vl+HAOJ+c08qhoqKjRjaEXpb32XSts8zF1b/jeEpPnO26KqnTt7tgULf2/sMekHAqWH2h3OiXKDNLMxtaYgeaxZvRa33HwLioqLVFPPyMiUJV3IK4hZs2bL8TWi5Ua18pOESN4kvRYtWqCBkD9/bwErNAdpYwOugFZDw4YNlcAZ3hkUwjOPVSZmk0g5eBrPrdwQS1Kjr52ktnnTZhQI6TPdRlrTRcOPoqIigOKSEj2f1zEdqs1XAT6Hz+bjs7OydZsN0xRIfBeSI0muMniOkb64WiZ6sTykXMi6oqJC00sfP60bCk6SKDVyWkLlIgCJdCHjoDyD34oknJOTJdZLGCWlJfpuJFwSoDyGidS0cFFhoGu2dRiCYcsiwoV5RiIkUVeIAKK1w/whQVO4sA1F13Ie06MkK+mnUGIjN/OLLjCSPfPaKxaGL9kewnznu6SmGm0hXFSY0H3FthIVIKnauG4KF+7ju9OS0W8n1xvp4XO2tolQkKn7UPOS2B2Za8bod+CfChVuJxcD3E5uWrDwN8Mek77fX3Kiw+maIJXGvrXQ1wyslMv+WI4777xDKz7DLQ1NjrxmV6Ih6f8+f7428LKCmgTIStt+33ZIS0tXojYbNnnMrMhcs6KHOUZ/8rceZwWvVMd5PRfupAZukAJJlG6gciWTclmT5DjXLZ8dFnKjW4mESzcPyY5kw/4CvBeJoTL4XN6XGjZJlI3GTodLhQPdN5qF8p8RJZShhMtr9FwhcwoGNjpTKDDfSktLUcFhnpOExjS55F3p++etaJmw7cNMBUmYrhv6+EnAfB8KiURCCFuINjOTz+QUkpEtbiSjDcEtFlUyv5ivmlAjL421sYtWQLAiqPnAa9jOwMlvsrLlm8pJ5vvQCuFsX3SXUbCX+8s1/9SNJc+ltcbvw+AAusyYRuYnr6eFxHPN78g2Er4/TT6WF5YdU/Cai1oQZtsIo7BSjIZ0Whx0baXKNzQsEv42hIcKHLFiODObITgMAULBxrUKSQopua+Z/1yMMlhVm4iRZ1omJN1GFholhO9hYNv9Np7Hn4Kt55jY/jdhfA8LFnaGZEOukL6zdqQfjARPdTkcY5XgdiiU1QMrz8qVK/HsM8/pPczKbIK/WZnoZpkxYybWrl27ZT/Py8nORsuWLbUyMvSypKhYCYLgcRJA5fvyjxWVa3YK47lclCik8pI0TVQIgZUIsVKjJUgW1ECV4IWsNCJHCJr3VY1TCGPDhg0oKCjU58k/gfFcChBqnHwOyYzar3mM55rgb5IKiccgQiN9JDzzuOFL96G8zL8lwoccwOsIEj3nEKbA5Pkke6abxEZQ82f6GaHEdBH8n+4UtiOQeHkd/5x2J7IyM5XMmA/8MhQQdBXxPCXwpJXC40wnF+ZLemoaYiLQ6tatqy43PpNtJCT7Ck4oL+kDmzaSr88VrbAsOTevjhGJpUJc/vh8f7kfmzdvVtddWJ5HAUANn/cn8dIaNC0QI9+MdYTCUr+1CE4RmkaElnFMrRBZmDZ+G36KSISN+0aQAReNnJK8Yf6aCy0QrwgFI5xXtuXbclsb12VNgZJOYZK0QPibwtynDfJGewjdWoaFZbjGqPQYAiTpRhOByfdmI7uRO7uDYUUxD83vx7UBbie3tuyz8G8DST8UCY72un1nJnfVCDap3OcJYb21J7NmkYAXLlqExx99XCsdC70WdK2AxpoVjxWZET2rVq/CqlWr9ZhBaA4cfPDBaNq0iZ7DY9QOWSmprZWVlimRscTT1ZORkaGVkORcKsfop1Z/tFQ4VnitD6z4Qg5FIkAiMWrjTr0Xz6sIVCjZqd9aKi41SFonTHOxnE/XDwmE2jZJlNo0NU1eTy3aIMWYnLNtiCvfhe/E9FDDNveZMN+XC11KjZs0UXJno7FxHjXjsBIirQK6HkgeFEbU4Pl+dJ8F/AEjP5L3NGHe28xzEhHzlu/A7crPp6VDjblMBKKheRtDMfO9KEiITMlnkiPf13SNMa1sjOZTqfnLTfXcyjDTULdeHXXz8XqSc35+ATZv2qTPMvPQJfenQOLMaZxchqTPc3lc2yUkv/ldHGJN8RuY9zfXDNOlZcJkqJUkaWR5YUQWrQu+E4UOG+4pOOi+KxVr04i4olIgVpRaacazjDYEuTdJV/70JH1b2ZQ/vpdhjRghvipQ5JlmgzojtFimtlgcIjAMC0QsE7q7ZFtDfJPnG1YYz6cQMRrZuY9lj3mvgoQLnyXfVOsUl2SatoWR9srQt0i+E99Ft3Sd3K//jONbztspeLyq51r4X4KkHwwF3vZ5U89P7qoRSPrnS0F+c09Inyb0d999jysuv0JJwCQDk/SN2He3VkJWMpIKCduoQAYRdWjfHvUb1FfXC0mPBTs3J0c1qc2bNykJsmNXVlamkgKFQll5mdwvpNqYcf+oaM5lWiyDUsFZ+Vmh1Tcu96F2zueT5FkRSWRGz9400UADIiCKkhUC6jqhlsZKR4JlGk3tmVojNV1aEASvYCXkudRa2RBMwcJ3M8Hr+JuVl6RQr349rcTFxSVKOAQFBYUUtViSCjVMatckg2Ihe7Zn0G1j5ltlmPdnGkwSMtsUuJ/Ht4F5eXK3nsOfJMCkz56C0gSvN5+x/bOrAs9Vf728A7V75i1dbHwgSVPvI7+07UPyhN+CWjTzjWXAIH3jW/Bx1JTdcg57abO88Ty6xtigzSgrvnPdunXkWeVGHlKgyPfTjnxyLFMES8BfJgLHsJwoSHhz4wkCXRnvKP9k4fONNT+PkR7DfcfyQLcgyyHLOC9lIztdYizjBM833G6GksAMpzXBckPBZtYNbQ+Rhe5LCnXmhVPKFy0QdT3Jd+T7sszQTWVYiJUsEFmMthDDgqViom6tpPCgoOT1FK46PSjLR1JYmYu2i4hyYXyRnUHfUt2YZh7pPm5zy/xdGTzGW26320BVO3f1fAsm2P8nGA4+5/Ok3JDcVSPsFdJn4aX2uUa0eMP0N3zCjEghyRqRKRXwB/xGoZdKvWD+75j81Vd6LSsFI23237+TukPoZuB9aLaTCOlCoIbNAsrKRe2NGj8rHQtKo0aNVItj9Aqjeng/unVILpkcxlkqVbkQDwuhal5CLlznqHYvxCuExOex8DM9FFrcTstIU9Ll/datW48Iz2Ea5D5MW7GQjpwqFcujZZiVmpp5aVm5vjfvxXMJkhIrLiskKys1VFMwcCHooigSDZX3q1e3rkYj0c2Un5+v+VL5XN6X72WicgWvfM7egEFaJMrdEcN2kFP5jsx7FaKSd0ybkS4jNJXRPMx7ukxShbR4TN+TF1d6FPdzIbkxL+kWUy1eyFvvyXMknbT8SKpMM0mO5zLdzHt9B3WzVA9mPm4BfybT0ax5c+0BvnzFCnm/UikPceTkZquCsWnjRl7Mf3KJ5JlaKoYCQaHE+qDWlBwn0bMcs7ywTPCZFHBUakxrTh6n+cf80rIjwoSuUl5D8F35DAp55oOWC9ngMw1LwgjPNS1n9v3QNg/mudzPyzGtvG4VKoYyZAgOHuNv0+WllopaI1LWPIaLjOlnXaHQYt3gs1l/tubddnlYJYzyoKqGljW+s5HPJna2/W8E63goErlLvtsjyV01wl4hfUI7Bqkv3SjsuuZK/zc/vPmxbPj5559w5plnqlbGyturV0+89trrWjhZmOleMfy4hiuAa0MgiFAR7Y7H6V7hmpaB38/KVCHXBpRkSPpsaCQBBESL53V0J7BMcU2Nhwmle4OaJdNsFjQWWDbuUqOilUIhVCKatqERJTUkKdxOl0Msj2ypHGko1agfI/KmpKRMBRzPY8Uw/MGyiLlPy0L92vmbNc/MysHCzorLjlgNRYixh++8ub8a55Fs5TymjXnBSsWKSO2Vz2SoJwemIykYgtCAvo/8mc/htbIz+TkqV8yqYeYH34HfhWGhcSE3uTB5xs7B69ixjd+E2+bzuc0GW7vNKCvUnkn8fBeSouwwbrAL6D00/cZvgmWDlgTLEvOL53Ah4THiiVbb7u+8C8jFjCjjcw455BD06XMsCgsLVIEZNux1HHb44ejerbseZ1+VUaPeRc8ePdUamTNnjlixDdBALNlSUUo6dz5AFIgwli5dKgv7sdjQunVrtWwpRPI3bxarNlO/J8sTXYAUALm5uUrEVAJo0fI6QwmKo169evqdKDhYHwpFWeA2yzbrEfNF9Cb9BkyjmT9UqngP43fyRZMwhLThyjKEitHgru0XomDwe6kVLUJAG9cpQChYkkKF7i2mV9tBkoJElRNZKIQpPKi10go3GtvpQjTuzWdpPZPFLP9GeTXWxsJUMr0U+ka6uct8A75TciO5T/7Xf8a765YeSB7X//7+YF2PRKKXSV6+ltxVI5D0L5AMfGNPSb8moKSaLRXh9NPO0EY9FsiePXtKRRklBTtHPoRBLPzbFtv/NrH1a/FjsmCbC0mQGjTdQyowKChCFA5BbYjk8BGMiec2BQg1U4aE6nn8LefxOLfZQ5cVkPdhI6RRVIxOYtT86Q9mheNxNjCbPXNThehVw/LREnAIWRSrtkfBwVfie1IgNGvWTBe2WSxcuBCzZs5Si8mofIZriG0PrVu3UuHBtgaa23T70JwnONYR84DnkwSozfH6IiEBalJGY6VPnx8kIetVmt1JGMKFCyswhR8jq0gs69avRSJm3Htn4BHmOwm4QvJRz5WHaIOvHpcKzF7DsqZVZLguDIFVmzrHdOp3kW+k+SR/+j0kDczfTMkvkhTPqy34PiQ+pp4uwgsuuBCNGzfBK6+8LM8Ko0mTpjjppJOV6KmBn332Ofjll1/QqdN+WLJkCT6cMAHHHnccevXspQKBQn3VqlU4qGtXvPDCELTv0BE9evQQAUHFwYH3x45Fv5P6o36d+hqK+9HHH+K3335T0qdCxP4tLCc//vijvlv7Du21DrmEDJbK86gAsV8KyzAVsczMLM1/Kjh0SZoRXmyfYZ7RZUjipwDje1IhYjsJyzHLuNEeZFfBY5wXNYSNLBRKFAi8lvfid6RQMeserf4KSQfrNMsCF+M8QyFyOo12C1oS/G1GZ1HpMfuNsIxQQKhgkbKrVopYHdxWqz3FrF+GJU2h4k66ytRFps8xhBSFCvcz4IOWEQUK02OU3F3BLD9cczHOT4oLYyu5adYfY5sCVTeNc83TawnNPzvdrvHTnU7PWGNvzWCTD3OXvPRD/zPSl5emdjB7ziyccdqZ2JQk/YMO6op33x2FvDq5SYKoKneq/jDcy7O3JyPjNwua/tLfZnsD/7hv5zCEh6kJca2RLpI2jRiStY73I4XeCMUUjUwKOAWGVhjZ9otmzNBPVlRWtsKCfL2PS7QYPZ/CQyoILRIjXzzqW2Xcfb5o+LSCaLmwQhkNz2mq0TVq1FA16E2bNmnloVbEws200B3ESsGGYq65EAX5BUr2fAYLPdNEbZCFnqa6hnRKxWZILSuB2VjO8wlqrBvWr1eyMPN5eyLlfn7LUiE+EgZBq8o4je45pz6HWj6tJN6bGnhVoADVL5R81vbQZ8sh5jm/g+HuM2YU47N4mO/JRmK+T21I36y8JBJW2LCQF7+fV4T3CSf0R5cuB2LqlClKbhSOo959V7ePOvoYtGnTRklm7tzZ+Oarr3Fi//5o3769fgc2xlP7v/TSgZg5Q4TD/p0xevQorFu3ToRJU33n/nL+Z59NxMYNIsQlLRyJdsmSxdoQTquigwiKV1/9L7JFqJ1z7jnapnbOOedi8uTJ+PSTjzFo0LVYsGChCoR6IiQoUL6bPl2/96GH9tb1t99+g2lTp6KL1L1DD+mt5fCrr77S57Rt0xb7d+4sVmspZsz4Wcsx3YfqpqNLR9JEhYMKQUmJWOtiAbKnOgUSvznb11jGqNTxmzBf1E2rSgNz1/iuvB8VJn47rUuyzfflmgoT22so0FkHWSZYJ7mYDe3GN6JLq5JAIbGzTsj1tFC5kPipxJgCg/uohFGQ0NJQl5UIFx43r2H51HYU4Su1SlhPdDh3U4BwKBRjOHc+l8KRZU6FTVJgGceSDfCoXNYZulzzsc74jlJ/ovLcXnLPX5K7awRbLBZ52m533vi/In1+KK/bh1+ksJ/U/2TReguVIHr16oUPPvgAuXnZ+sH/XGxPAFURS1JYyH80Hg3yMRY9W38bq+Qe/kr+q/S7EljoeR9qRqwYJEia33xfDZkUUmFB0JDEZAVghWH+GAIl2V4ii2rqus3G6WTbiSwUOCRBMwST6aN7h/H+RmWhvi8pkwNssM0U4cBGPloNPJlpNAqwS9sUGEpJ64VtGhRarGQ8bpj9W81uzR/5R9eaVlJ5CL81hSwrIC0ZusLSRDMrEsHCNPIa3k+SJNtGHhuVOK7aph6j77sSjONGewAFJC0x5g9dfrRGNB08T25KsmZDcVXgPYxTjfO3B4/zELVk5tFGIVvmLfc1adJEheA+++yj5PzTTz+iWdPm+K+QMF1tF154MdaLgGzSuDFmz56NLydNwnnnn699HZju/fbrpGn79NNPsXbNGvSUsv/GGyP0m5cKyTYQoX7HHXeo0KcrZ8q336r7a9myZSLoN+KYPn3QoH4DvP32W6gj3+e0U0+V+jQDxx57vJLNiOHD0K//SUL6C9BZiHv6d9N1IESWL3ag5P45c2aLBRxTi/GEvn0xbfo05OTk6jNXr16p1gp702dLmlnWRr7zDmIsk1Jm+Xw2ZLdv3wFNmjbFIrFK3xn5Nvbbf3+c2PdEtTTGjB2jSgIFGse7at68uRIo32+9CDe6LdkJkPlpCH4hM1pT8lFYL+QDKGFym2Wc70WiN4U6rXdaRVSG6MZKfi6tI6w3bOimNU53Gn+zbPBexrbUOykfvFbrhJYFXm3ALNeGIGFDO926tAhI6IZ1YAgVQ9lSkheBocIjaVm4VahQQFBo0JqhwBBBIQuf16FjRwwYMEAFAtNQXWi6bI6gWC4NZbvGI2wSQvqx1+QlLv1funeYcZs35+PZZ57XAkiSOLT3objxxhtVitYkE/4/oXLBIlQ4aDnX/5Qgua37dSHMtQlSNhcDJFbVeqQgMd+4sGBTcyKBm0KDgsQQHkbD+haBIdt+FRaG28pcqPXpvaRiaCO8CAU2lJP4tIOZEICpmbESqRUk2xQ8fCZfiZUlXSwGuiUYdUXNiQsjeQoLCkT4GY1+tPxYcfhcChRqzdk5OSgqLFLfNSsG84UVm8fpI2YWkHjp/mA6tNLzocwT+UFBly5kTW2RoJDlPjPneB9WaqZ5+zzmubxXbl6eutNo1a1dvUaJhnl68MGH4phjjtbKvWjRItGOv8YRon03bdZMzo0gf3MB3nrzDRx8yCHo3q0HFi1ehI4dOuDjjz9Gt+7dRSv/Dm3bttXnzJw5E5dddgU+/+xTLFm6VPOKgo7CZPyE8eouYnsR35WCgqTWt+8J2ov9+eefQ6vWrXHGGWeo5dCqVSsh7DViBXRQjfWbb77Gf/7TV/ODluPkLyeLJZ2Hww47HOvWrsVHH32Iiy6+BAsXLsC4sWNFm9VOP7j88ivFYszHmDFjtC3qhptuwjdff40ffvxBBNZ+IlyOw/jx4+SbsXf7Jgy87HIVTBReFAAUBCR+uiivuOJKTJgwQfO6bt16ev0ff4jw2rwRH334ob4Tv9FGEWbMVwZOMF1N5R4UjsuW/aHWysSJE7Wc8/qNGzaqQrJ61SoNNzb7jzCvGBDC37SCqayQbMk3LPe0PmhlMz9YrtXykG3DEmFDOQNFEtpZkkoUyx3bJBikwjY6lhOzvJv1jdcZEV5G24r24Jd7bIly0qsMsExRYLD+DThlAN55d6RYTey8ajTYVwd6D4P0G8t2QXJ3jWCLxsLvO+zOAbUdS7+2YIZydix+LGYkyYAmPzPKgkHmJoxCsy0xESwAPM8QEga2ESRb9+hvc9ETdKkKyQJMS0QKNAmV2wapG1oVKw/3s7JQOFCjIhlx3CKSQKGQNRtxzfaTQIXRK5eKHFNLbZiN2ax01LhIwLwnSZ/kTzLlmSQ6avJSKDRN1LToQmDDpEYFSaUmITtFuKgA2aKh2XV8JTZ2069PrZ+d/gy3XEzNfLoU5GQ1yRmua+Y3n8Oy2KJlC9UWqfmyUtPSqUhWfJ7ToEFD7VvAbbplSMxthMiZfvrx6S+nZntwr4N1Pzsvzpo1Cw0bNtJ5Juhq69evPyZ9OUldUH1Ee6ZLYcmSpfj5p59w4UUXKfEytJmCoVWr1iIspmt0WsuWrXDeeeer8GjVsqVqs8uXLVch8/TTT+Gmm24W4dINTz35FI4+5hhtU2BUGImM70KXzOmnn6HfISM9A7/9/hsmjJ+g+U5NdNC11+KnH39UoifuuOMubYv46uvJOPzwI9T6GypWDfP/sMMOUyud7qU+fY7B448/pm0cA049De++MxJHHnEkli1fhi8+/xzt2u2D004/HR8Lqfc/6SSxLqZreeE4WCwz555/noafvvLyy+jeo4fmD91n1153HV588QV8N206Bl13rb73wQcfgpdfekH71Fx40cWYI3nL70kLxXSJfvDBOBWe2dk5+u4UJhwFOCHlkO0aTZs2U09Djx49hegDmPLNt9oW1aJFc22z+f33+Sq8KAjo3uE3ZTnjd2LZ5LengKYVoIJAfm8ZUFGer3WI58jC46ocSVlmWTnttAF49rnntNzxuupCy/eekr5Uyikul6M3K93/GgYJsaIa2hkzx8KfCYPaDDFQNQyhsO3a2EwKDV5r/uZK/zf1GWPboE8WZkNrNjUjkvGWCiCkawoQw6WVtEaSWhatC+6ji0ob2ZNuHJI9CWzDxo1yH6Ox1rzecHUZUV8UFByx1HweI0moYNBtZQo0ukz4Thxp1Uw1hUWnTvvjkEN6Yf6ChaqtkgypNbKy0iqhm8ZsUGf5/f7779V3zUgkFmFqrpw7giGc1DhpvVLz9vsr1LWRk5uj2iiFJkmP78u00BXF8yXpOsy4WhmSPyR+unE2btygbji2txx44IFK/kzX+PEfoF69+mjbpg0mfjZRCKsxTj/tdHz08Uc466yzValiW80333yjDcZs/6gv58+dO1fJ/JRTTlHBwj4Q8+cvFFJz6/0nfjpR+z4cfcyx+PTTj/Wc4447HvXr18Nrr72G444/Xhunh73+mpLbwEsH4uGHH8IBci3bDR5/7FGcK8KJQu7bKd/i2kHXKml+8cXnGDhwoAi8L/HjDz9s0X7PO/c81ZDfGTlSrYbevXtj9uw5Gi1FJWP8Bx9ogzjdaafJ+33+2WfaCe/oo4/G1KlTcdRRx4jwGqeWVbNmzVWgXzrwMgwd+qoInHbqjnpOiJYhtmx4ZwNxoVidzK+6depg9ZrVmD59Gi699DItM2z4Hjp0KE497TTN83Hj3pf8PEsF94wZM9RFRjcPI7Dov9953ZLSJQdNhZbteyf2OwE3iwVFpaUmii7L6x6TvlSWpWICtTJ+suibZglTaezdFqxIWw/ouTVItIV/Plgwd4QhELYeSwoR+WkKfqPCmEtVMMomyZ4CgDAECQULtSyzQdAY24fWxVahwQgfIwLLcFMZDewkG67NBnhaH6zAbNRjkAHdWua92Q4hCdBqUa9eXdH2GyhprlixQjTwckmLkfa83Fy0btNaXQMcckTbKIQcTK2P5M7ncGRakhzdYGb0Fy0FurzYQY8qEK/LycnREE42JPIdKEDYWY/Xk5zYcMl8YR7Sz819Zr4yDSQsCi4KFLpT2nfooFr+zF9mal71FGtkf/W9F+OryZP1vD7H9kHXrt3kOqe6iWb8MkO1W2rF9EdTYNwkpLV8+XLRiH8XAp6Is84+W9LvQr269TBFSP6jjz/G1Vdfre13dK2dceYZGP3ee/rt6JJ6T7aZd0w7v9c5oqXTynrhxSE48YT+8pwOKnQZvLBgwXwNk6VrkY3PF110iQio39VKZNsJBQgF2uAHH5Rc4yCGfh3a5f777leBQ7cPrTY+n3kz6NrrVFj+8cdS7cR5Yr9+KhhIyIyGmzz5S9x88y34+qvJ6N69h34XjjrQtl1bfCLvRZfcxx9/iI4d99O2FQolLcfy9N2B5e/U00/FNVdfqe8jr19t7BXSj0bDt0umN5DNFCmALYXS86RgpjhsDhfNaRbibZFgbGCqLJwPyy2FUk6qTocXQ5CwgrLg80NzsWDBhEGnBoxSt2MVMoQGC76cL9s2XqKnJXUs7tNzDOjZyWsMbD22FVoy1VSnVkzrg5YDyZ7WiOHGSi5CWBQkFBK0OkjOrPC0MujSYhsJSY0LXVgaupoUOLw3rzWsmrCQaJm6DNhWQGtA6pw28hNMMkmEhE1XEF0yeXm5ou1v0vdhPeJosYy8opBg/w66Hehio7uB4H6+E4WJCh6pqhQITC/dqwzrpFBg+xqFALOf7h0+l/fisChU8FYIsXMdiYbVHXTKgFOF8D5KRsKwwTIFq1auUguiW7fuyC/IV/cQqeFQ0dLZGN2iRUsl6JkzZ2iDce/eh6owoRAZM3qMBhq0bNlCtf1VIkjZ8EuhwNF1G8ny0ssvqduK7SYfThiv7Qr33XevCv2rrrpGI5H6CXFPGD9eo49ycvPUhXPVVVdj/u+/4cAuXXDbbbeptcaAgquuugovv/ISNqzfgB5irdA1NXz4cHUpff/ddPz400/6PFoiDDw4XqwaRkVddfU1mpcLFy7SwBMKvrfeelMHlKSyUB1Q0TjnvLNx6SUDxUqtmVs9WbaDLqensbx77Ug/ua42xLxs4E51t4oFY167PZGdsKGJkHhqImHzeN1uh0073WwDh5D7PrKILZ3wJeKx+lKAckXAeCWTpHxWJVh2hp0LCa20tK25LYW88rYFC0bZ2Xk5MwUF16aQUP4VUqE4SYoUwc7uYZYzQ5lh+dOF20lhYiwUImxUFwtEhARJhw3bGtFFISMWgDauizDQBndaI0mrxLRM6PoicfN6rtl2QrBdhdcxCkhDa4X7qWEbPWWNcEZaFdTGs7IyhBSzUJ5sX9GoFDmXxE23EomRs7Cxo6HUWSV4+s8J9oCnS4xpodDgfQ2BZkTOMMY+WwQKx25iHpCYzTxhh7bOnQ8Eo4LYCM7G508++URzlc9gwzQbsxnVNHfePD1OK2Xx4sWqrbfftwMKiwrUfcOQVhJt3759NdSUUVVs62CekaiprVM4DBnyvGjml4t1MgfTpk1FdlYurrjicnX79D7scHVvvfXWW5g6dQqOOaYP6otlQVfYRZdcjGeeekbHkDrmmGP0WzEwYdasmdpAPmLECLE4LsLYsWPVYuAYZFp+5F12xTr8fhddciHOP+8CIf2aBdAwL0Vw+8PuaLNMe+b/hvRrA/lgnuzsbLd8IKcsKZJwr2g6TjHl7DRZt0+GlA+7VI5DxZzPksKSLr9byd5sqU5ekRIu+Zc8cyvkDnJeIlc2RcjEU+W8VDGDjCO7hRRI9cdSULDS6v/GocrYsss4x8K/CVtLxNYStX3ZosCQFU9MHlIKMLeTgsU4z1iojZv7tpy4DQyyNIUGSZ5WAre5Nq0ILtzmWE5s8zDdVmy7oHuLwoDWCNsEuJ/gPRjVYlgfWxemy2iI5DMiQqyGhcDzjGMM6zVmcGMoLqNbTEuCQoBCgx2nOOQ4LQpGBVHosF2B53KgQV67WawWNkyT1NkozsH52HdkzRpj9j26ephG1jWNjZd9dHWRM1ZzUEY5pnkqJ/AcnssoMXbIY3QYhSDbTthuwkgsutXWiBXBdoXzzz9fhMA8tWYYVUR3GxvaF8xfgAsvvFB7F8+Y8QsmTZqE7t27qxtn+fJlGvnENhb2RxgxYrgKGfaXoDBjr2Omh+0wO6MHCj+m64orL9fOqTUlfQpY+TabPJ5QO5stuzi5u0aoqpT9v4RkZlooVNY0ahOhEHdkJ+wJ+ZJxt83hcHnEotjeBSUvTguki1SpTCkyqaIZtZCCmyUVLEU+nNuwQHaAUy50yXGb9qatlluL1ZZxx0ZHFEOwGB/fgoVdwZAHRhVVckuutyw8Zq6No8m1CQoqEqJhbaiLRq0Aoz8Dj3F7a+coQ4hob3VZM3JFLQ4hamOiH8P64DEVMqKx6raQGH/zGPtLUOPnPRjVxU6IfEY4zOMVqqmq5i/7mBZaOOaQ4XQHGcIlBA6PznkcKBR5Pl1cbENhgzdj/RmxxGeysZa90ZkHbDOh8KHLidOCmj3W2XjPNDAai+4yRluxXYIC4uuvv1ELh5aOEqo8nwKNwouuPbrU2BktXwQH+xvsu+++KkDYpsEOeAzFHfHGG2LVZGo+M6iA0T47A8+hYL32+mvR78T+NSZ9WjaSrt9Kisp61qtXrzy5u0bYvpT86yAfQdlbpLdHMtEhH9YumkqV+SLnNpZC0S4ej/hsNnu2/G4uhSxD1l4psKLUVOnTy5HK1UQudsm5eUL8WSyE9qqFShWQgpysuAZ2LFA8tL0w2Xq+hX82tv/O2xZdU1hwtyEcdMMoNEkY58hRFSDJ37pt7N8WW69jmaMwoTJDAlfrg5aIkL3RrkEBYLRhcE2hom0fIhxIyBQq7MzHvhhs3+A+bReRxRAuvN64h4bb8v5R2RbrgwRPQcX0aCetJOEz7bQQWP7VIhGhQAWNbR4UGKxLdIexUxqtEQotjQJT15cxJAMFAOeDMIbwcGjbCXs0swMWCZv35hAOHffrpJYS2yw0vl/uRZh5zmfxX2WosBPBctPNN6DPMcfVmPQZYCBWyXSnw32MPKdWcfbbf1ELexlSQBwFgYL69pDdmZrqyozFEunsniYfzOn1enfIfylP9kQi2ksKMd1ZGVJmWsZjsSwpPD67WC30yVYBTtJrNq57xKyWk6rzaVWcqGnLgmwuFizsFlK8DKFgklxSaOiu7ba50v+5VC5fLG+G8CDxshxuXRuhvmwDoaBQSyLZUE7hwOgctkVQODByyuiVblgo3CYZG9bHVqtELRIRImzzMBrrORCd8UwVYLIQtCwoLPgOFARMB/cxkoptHnQP8U24j5YDhRHPoXtLhYe58D6yGG0qSQuHdUz+7rnnbhx++JEIhgNbcqg64Fj6kVjkQ5fDdaqkr1Zx9tV/moW/LcQEb+Ry2VpJIXCLCV9HylUj2e2VAuZxu91iIW8rKOQ8hxTwTlL4KCh88Xi0aTwhAiYe92xtXK8K2xeX3QkIxsobvQ1ZoSyhYqEySKomdtjWf4bwMPcZ5Fgdl6oRYksyZpgtLQXD8jBIn5o+Cd9cNLRXrBEN5y0vk/pEQVKmi2GB+NWdVJhfqKGytDLYVkFLw4je2treQvI3hBjXLOvJ8s70y0JNn5bIu6PeEU3/2FqRvtz/DREqF8vPWlWm6j/Nwj8KQr5eMUtdeXl5joqKwnSbL8VlC6l0cLBQbg853ybC4VDRhbITiVgdKW7NYvFEug1xn2g4DrttR0Eh/J4hqzyxPpx0g0lB9dSucV2fr+vtUXm/JVAsENsICt3mmr+N/iD6m6st5ZBrs+wYaxK2krcoLWp90LUUCWuILdsJqNWru0kEChvKaVEwXJbHaYWYQoP7aX1wzg524GMIL9Pw8CMP48ADusg96d4x07F7kPQFj8t73a47aoHqP82ChRpi48aNaZmZmU2lcrgdjkQdu92RLQqQ2+awuTwuT1VlzyECpbvQfLoICc5e00wqWIZwuVdMY5chMLaDjdIm4ZZKUOPGdQoJVuzdCRYL/y4YgmLrmuD21sUQClt+K42ay85gjKpptn1w+GdRlaTMJQ9XEyR9ueYyu91Wq7H0iV2l0oKFvwRCvmRuEQAb3IWFLkduLiPms6ssq3Ju07gt3k7MaW8iGmuQsKGR7EuVkz1ul1vuU4UQsIGTNjQTweKOJxL1ZZ3KqIhth77dFbZvXN8RPLa9MNnV+Rb+2aBwINuqiJBtlo3alIck6V8hpP9qcleNUWVFsmDhnwypbPZAoKBByGZ3uuPuXLvb7hXty+Wyuap0bUkltcvxQ0R+ZCIeqydangiMRGrClvA57E4no0d2QCJBOzxdRIMcTPgYs1696kZxYviESQrmYsECYZG+BQt/U5Sz57rb3iYWi3vtdlfDWCKca4fDaFz3eNUpsB3YqbCzVOhUIf70eCLGnu5pPF+sEJvVuG6BsEjfgoV/EIR8Oa6Vs6SkxC1ItdnCYh6w17rNbrPtrHE9fmg0Hs2z2RINhM8bx+KJFJtYFjt1bQHsV1JXrnYmErEcO7uXqFurOlQQ10bM3bkmKh/b1XkWag6L9C1YsFAjCGGnRiL+5hwAOpGINLTZ7Kmi97vF8nB53cY8y9sgAbsQfc94PJYhgqVOnG0oIljEKtlp47rNZhOBklBRZfQrqZ5AoWOLQsJ0bfHhlszYFiT9SCxyhdvptkjfggULfx7uu+8++2mnnebMzc11OZ1Oe26uULstt0r+SCTCTSNx7CPknWJP2JvabPFcIe8UoXCvWDByzbYWiOxgv5F2sukVjk8VC0QsETAUWI5V0V5SJf4djesk/WDQf6nPlzYsuavGsEjfggULfzni8ZLcABxuR8jhtcdi2Ta33ROMRl0+l89O8q8Ctkgs1tuWiOUkbGgcj8UbCoHT9+FzulyOKtpMCDauZ4hocNjtNl9N+oxwghxzPgTd8xcIC0b92G32RCQSOzMlJWVMcneNYZG+BQsW/hUoLy+vb7fH29lcLo8jgebReCJNWNzrcDnc8k+4cAc6tAvJdxGKTxXa5zwj9ePxGHuxc8RgW1VRW4awqYpWKSR2RrdGJzAKksrL9uAwDnIgHA7H+qelpX2e3F1j7CwVFixYsPCvRyKx3AukOMvKfF6xOHxsr5DddlnbOfxzFWgBRNtF40hJxOIt44jWsSVsPrEPvB5tXK+Kcm3sjFhfNrzxRCxTO7ij6miteDwajsUSh8uzf0juqjEs0rdgwYKFvxBiQfhEfW8Rs8fSHPFEHThs3nhELBC32+HaYeRejqyZmCxavzGjTY0B/B+iPNf8CAJAjQAAAABJRU5ErkJggg=="/>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Rectangle 10"/>
          <p:cNvSpPr/>
          <p:nvPr/>
        </p:nvSpPr>
        <p:spPr>
          <a:xfrm>
            <a:off x="386682" y="1890167"/>
            <a:ext cx="11805318" cy="4339650"/>
          </a:xfrm>
          <a:prstGeom prst="rect">
            <a:avLst/>
          </a:prstGeom>
        </p:spPr>
        <p:txBody>
          <a:bodyPr wrap="square" lIns="91440" tIns="45720" rIns="91440" bIns="45720" anchor="t">
            <a:spAutoFit/>
          </a:bodyPr>
          <a:lstStyle/>
          <a:p>
            <a:pPr>
              <a:spcAft>
                <a:spcPts val="0"/>
              </a:spcAft>
            </a:pPr>
            <a:endParaRPr lang="en-GB" sz="2800">
              <a:effectLst/>
              <a:latin typeface="Calibri" panose="020F0502020204030204" pitchFamily="34" charset="0"/>
              <a:ea typeface="Calibri" panose="020F0502020204030204" pitchFamily="34" charset="0"/>
            </a:endParaRPr>
          </a:p>
          <a:p>
            <a:pPr marL="914400" indent="-457200">
              <a:spcAft>
                <a:spcPts val="0"/>
              </a:spcAft>
              <a:buFont typeface="Arial" panose="020B0604020202020204" pitchFamily="34" charset="0"/>
              <a:buChar char="•"/>
            </a:pPr>
            <a:r>
              <a:rPr lang="en-GB" sz="3200">
                <a:latin typeface="Calibri"/>
                <a:ea typeface="Calibri" panose="020F0502020204030204" pitchFamily="34" charset="0"/>
                <a:cs typeface="Calibri"/>
              </a:rPr>
              <a:t>About</a:t>
            </a:r>
          </a:p>
          <a:p>
            <a:pPr marL="914400" indent="-457200">
              <a:spcAft>
                <a:spcPts val="0"/>
              </a:spcAft>
              <a:buFont typeface="Arial" panose="020B0604020202020204" pitchFamily="34" charset="0"/>
              <a:buChar char="•"/>
            </a:pPr>
            <a:r>
              <a:rPr lang="en-GB" sz="3200">
                <a:latin typeface="Calibri"/>
                <a:ea typeface="Calibri" panose="020F0502020204030204" pitchFamily="34" charset="0"/>
                <a:cs typeface="Calibri"/>
              </a:rPr>
              <a:t>Existing provision</a:t>
            </a:r>
          </a:p>
          <a:p>
            <a:pPr marL="914400" indent="-457200">
              <a:spcAft>
                <a:spcPts val="0"/>
              </a:spcAft>
              <a:buFont typeface="Arial" panose="020B0604020202020204" pitchFamily="34" charset="0"/>
              <a:buChar char="•"/>
            </a:pPr>
            <a:r>
              <a:rPr lang="en-GB" sz="3200">
                <a:latin typeface="Calibri"/>
                <a:ea typeface="Calibri" panose="020F0502020204030204" pitchFamily="34" charset="0"/>
                <a:cs typeface="Calibri"/>
              </a:rPr>
              <a:t>Practitioner resources</a:t>
            </a:r>
          </a:p>
          <a:p>
            <a:pPr marL="914400" indent="-457200">
              <a:spcAft>
                <a:spcPts val="0"/>
              </a:spcAft>
              <a:buFont typeface="Arial" panose="020B0604020202020204" pitchFamily="34" charset="0"/>
              <a:buChar char="•"/>
            </a:pPr>
            <a:r>
              <a:rPr lang="en-GB" sz="3200">
                <a:latin typeface="Calibri"/>
                <a:ea typeface="Calibri" panose="020F0502020204030204" pitchFamily="34" charset="0"/>
                <a:cs typeface="Calibri"/>
              </a:rPr>
              <a:t>Blog</a:t>
            </a:r>
          </a:p>
          <a:p>
            <a:pPr marL="914400" indent="-457200">
              <a:spcAft>
                <a:spcPts val="0"/>
              </a:spcAft>
              <a:buFont typeface="Arial" panose="020B0604020202020204" pitchFamily="34" charset="0"/>
              <a:buChar char="•"/>
            </a:pPr>
            <a:r>
              <a:rPr lang="en-GB" sz="3200">
                <a:latin typeface="Calibri"/>
                <a:ea typeface="Calibri" panose="020F0502020204030204" pitchFamily="34" charset="0"/>
                <a:cs typeface="Calibri"/>
              </a:rPr>
              <a:t>Events</a:t>
            </a:r>
          </a:p>
          <a:p>
            <a:pPr marL="914400" indent="-457200">
              <a:spcAft>
                <a:spcPts val="0"/>
              </a:spcAft>
              <a:buFont typeface="Arial" panose="020B0604020202020204" pitchFamily="34" charset="0"/>
              <a:buChar char="•"/>
            </a:pPr>
            <a:r>
              <a:rPr lang="en-GB" sz="3200">
                <a:latin typeface="Calibri"/>
                <a:ea typeface="Calibri" panose="020F0502020204030204" pitchFamily="34" charset="0"/>
                <a:cs typeface="Calibri"/>
              </a:rPr>
              <a:t>Connect </a:t>
            </a:r>
            <a:endParaRPr lang="en-GB" sz="2800">
              <a:latin typeface="Calibri"/>
              <a:ea typeface="Calibri" panose="020F0502020204030204" pitchFamily="34" charset="0"/>
              <a:cs typeface="Calibri"/>
            </a:endParaRPr>
          </a:p>
          <a:p>
            <a:pPr marL="914400" indent="-457200">
              <a:buFont typeface="Arial" panose="020B0604020202020204" pitchFamily="34" charset="0"/>
              <a:buChar char="•"/>
            </a:pPr>
            <a:endParaRPr lang="en-GB" sz="2800">
              <a:latin typeface="Calibri"/>
              <a:ea typeface="Calibri" panose="020F0502020204030204" pitchFamily="34" charset="0"/>
              <a:cs typeface="Calibri"/>
            </a:endParaRPr>
          </a:p>
          <a:p>
            <a:pPr marL="457200"/>
            <a:endParaRPr lang="en-GB" sz="2800">
              <a:latin typeface="Calibri"/>
              <a:ea typeface="Calibri" panose="020F0502020204030204" pitchFamily="34" charset="0"/>
              <a:cs typeface="Calibri"/>
            </a:endParaRPr>
          </a:p>
        </p:txBody>
      </p:sp>
      <p:pic>
        <p:nvPicPr>
          <p:cNvPr id="3" name="Picture 4" descr="Graphical user interface, website&#10;&#10;Description automatically generated">
            <a:extLst>
              <a:ext uri="{FF2B5EF4-FFF2-40B4-BE49-F238E27FC236}">
                <a16:creationId xmlns:a16="http://schemas.microsoft.com/office/drawing/2014/main" id="{9070D915-C667-2690-27D8-D8377C95B156}"/>
              </a:ext>
            </a:extLst>
          </p:cNvPr>
          <p:cNvPicPr>
            <a:picLocks noChangeAspect="1"/>
          </p:cNvPicPr>
          <p:nvPr/>
        </p:nvPicPr>
        <p:blipFill>
          <a:blip r:embed="rId3"/>
          <a:stretch>
            <a:fillRect/>
          </a:stretch>
        </p:blipFill>
        <p:spPr>
          <a:xfrm rot="420000">
            <a:off x="5379076" y="2440530"/>
            <a:ext cx="6402946" cy="3060910"/>
          </a:xfrm>
          <a:prstGeom prst="rect">
            <a:avLst/>
          </a:prstGeom>
        </p:spPr>
      </p:pic>
    </p:spTree>
    <p:extLst>
      <p:ext uri="{BB962C8B-B14F-4D97-AF65-F5344CB8AC3E}">
        <p14:creationId xmlns:p14="http://schemas.microsoft.com/office/powerpoint/2010/main" val="1691730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FD31DE-7019-4802-85BC-EA73F4E67B87}"/>
              </a:ext>
            </a:extLst>
          </p:cNvPr>
          <p:cNvSpPr txBox="1"/>
          <p:nvPr/>
        </p:nvSpPr>
        <p:spPr>
          <a:xfrm>
            <a:off x="539750" y="461073"/>
            <a:ext cx="11227435" cy="584775"/>
          </a:xfrm>
          <a:prstGeom prst="rect">
            <a:avLst/>
          </a:prstGeom>
          <a:solidFill>
            <a:schemeClr val="accent1">
              <a:lumMod val="20000"/>
              <a:lumOff val="80000"/>
            </a:schemeClr>
          </a:solidFill>
          <a:ln w="57150">
            <a:solidFill>
              <a:schemeClr val="accent1">
                <a:lumMod val="75000"/>
              </a:schemeClr>
            </a:solidFill>
          </a:ln>
        </p:spPr>
        <p:txBody>
          <a:bodyPr wrap="square" lIns="91440" tIns="45720" rIns="91440" bIns="45720" rtlCol="0" anchor="t">
            <a:spAutoFit/>
          </a:bodyPr>
          <a:lstStyle/>
          <a:p>
            <a:pPr algn="ctr"/>
            <a:r>
              <a:rPr lang="en-GB" sz="3200"/>
              <a:t>Example of Tip for Developing Provision (University of Strathclyde)</a:t>
            </a:r>
            <a:endParaRPr lang="en-GB" sz="3200">
              <a:cs typeface="Calibri"/>
            </a:endParaRPr>
          </a:p>
        </p:txBody>
      </p:sp>
      <p:graphicFrame>
        <p:nvGraphicFramePr>
          <p:cNvPr id="3" name="TextBox 5">
            <a:extLst>
              <a:ext uri="{FF2B5EF4-FFF2-40B4-BE49-F238E27FC236}">
                <a16:creationId xmlns:a16="http://schemas.microsoft.com/office/drawing/2014/main" id="{13F7DF6F-57A2-08F4-DEFD-6B90897DBB1B}"/>
              </a:ext>
            </a:extLst>
          </p:cNvPr>
          <p:cNvGraphicFramePr/>
          <p:nvPr>
            <p:extLst>
              <p:ext uri="{D42A27DB-BD31-4B8C-83A1-F6EECF244321}">
                <p14:modId xmlns:p14="http://schemas.microsoft.com/office/powerpoint/2010/main" val="106274495"/>
              </p:ext>
            </p:extLst>
          </p:nvPr>
        </p:nvGraphicFramePr>
        <p:xfrm>
          <a:off x="895927" y="224126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a:extLst>
              <a:ext uri="{FF2B5EF4-FFF2-40B4-BE49-F238E27FC236}">
                <a16:creationId xmlns:a16="http://schemas.microsoft.com/office/drawing/2014/main" id="{EFCC2401-F400-C7B6-63B4-5E053F5D40EF}"/>
              </a:ext>
            </a:extLst>
          </p:cNvPr>
          <p:cNvSpPr txBox="1"/>
          <p:nvPr/>
        </p:nvSpPr>
        <p:spPr>
          <a:xfrm>
            <a:off x="660400" y="1283854"/>
            <a:ext cx="1105592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Implementing research / researching implementation: Integrating trauma-informed pedagogy in training MSc TESOL students volunteering to teach English to Ukrainian Displaced People.</a:t>
            </a:r>
            <a:endParaRPr lang="en-US">
              <a:cs typeface="Calibri"/>
            </a:endParaRPr>
          </a:p>
        </p:txBody>
      </p:sp>
    </p:spTree>
    <p:extLst>
      <p:ext uri="{BB962C8B-B14F-4D97-AF65-F5344CB8AC3E}">
        <p14:creationId xmlns:p14="http://schemas.microsoft.com/office/powerpoint/2010/main" val="1748392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FD31DE-7019-4802-85BC-EA73F4E67B87}"/>
              </a:ext>
            </a:extLst>
          </p:cNvPr>
          <p:cNvSpPr txBox="1"/>
          <p:nvPr/>
        </p:nvSpPr>
        <p:spPr>
          <a:xfrm>
            <a:off x="539750" y="461073"/>
            <a:ext cx="11227435" cy="769441"/>
          </a:xfrm>
          <a:prstGeom prst="rect">
            <a:avLst/>
          </a:prstGeom>
          <a:solidFill>
            <a:schemeClr val="accent1">
              <a:lumMod val="20000"/>
              <a:lumOff val="80000"/>
            </a:schemeClr>
          </a:solidFill>
          <a:ln w="57150">
            <a:solidFill>
              <a:schemeClr val="accent1">
                <a:lumMod val="75000"/>
              </a:schemeClr>
            </a:solidFill>
          </a:ln>
        </p:spPr>
        <p:txBody>
          <a:bodyPr wrap="square" lIns="91440" tIns="45720" rIns="91440" bIns="45720" rtlCol="0" anchor="t">
            <a:spAutoFit/>
          </a:bodyPr>
          <a:lstStyle/>
          <a:p>
            <a:pPr algn="ctr"/>
            <a:r>
              <a:rPr lang="en-GB" sz="4400">
                <a:cs typeface="Calibri"/>
              </a:rPr>
              <a:t>Testimonials</a:t>
            </a:r>
          </a:p>
        </p:txBody>
      </p:sp>
      <p:sp>
        <p:nvSpPr>
          <p:cNvPr id="30" name="TextBox 29">
            <a:extLst>
              <a:ext uri="{FF2B5EF4-FFF2-40B4-BE49-F238E27FC236}">
                <a16:creationId xmlns:a16="http://schemas.microsoft.com/office/drawing/2014/main" id="{C4C53942-D8EA-AD76-794C-65EAAA2F6F0A}"/>
              </a:ext>
            </a:extLst>
          </p:cNvPr>
          <p:cNvSpPr txBox="1"/>
          <p:nvPr/>
        </p:nvSpPr>
        <p:spPr>
          <a:xfrm>
            <a:off x="1383108" y="4045440"/>
            <a:ext cx="3474845" cy="25947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749808">
              <a:spcAft>
                <a:spcPts val="600"/>
              </a:spcAft>
            </a:pPr>
            <a:r>
              <a:rPr lang="en-GB" sz="1476" b="1" kern="1200">
                <a:solidFill>
                  <a:schemeClr val="tx1"/>
                </a:solidFill>
                <a:latin typeface="+mn-lt"/>
                <a:ea typeface="+mn-ea"/>
                <a:cs typeface="+mn-cs"/>
              </a:rPr>
              <a:t>Mehrdad:</a:t>
            </a:r>
            <a:r>
              <a:rPr lang="en-GB" sz="1476" kern="1200">
                <a:solidFill>
                  <a:schemeClr val="tx1"/>
                </a:solidFill>
                <a:latin typeface="+mn-lt"/>
                <a:ea typeface="+mn-ea"/>
                <a:cs typeface="+mn-cs"/>
              </a:rPr>
              <a:t> “As part of my PhD project, I taught an ESOL course to 17 Ukrainian students at elementary level. I also received training on trauma-informed pedagogy, which, combined with my ongoing literature review on trauma-informed teaching and learning, provided me with valuable insights into creating a safe and supportive learning environment. Overall, the experience was rewarding for both me and the students. “ </a:t>
            </a:r>
            <a:endParaRPr lang="en-GB"/>
          </a:p>
        </p:txBody>
      </p:sp>
      <p:pic>
        <p:nvPicPr>
          <p:cNvPr id="32" name="Picture 3" descr="A group of people in a room&#10;&#10;Description automatically generated">
            <a:extLst>
              <a:ext uri="{FF2B5EF4-FFF2-40B4-BE49-F238E27FC236}">
                <a16:creationId xmlns:a16="http://schemas.microsoft.com/office/drawing/2014/main" id="{D932CF4A-5480-6A59-A037-2F26E9885E2B}"/>
              </a:ext>
            </a:extLst>
          </p:cNvPr>
          <p:cNvPicPr>
            <a:picLocks noChangeAspect="1"/>
          </p:cNvPicPr>
          <p:nvPr/>
        </p:nvPicPr>
        <p:blipFill>
          <a:blip r:embed="rId3"/>
          <a:stretch>
            <a:fillRect/>
          </a:stretch>
        </p:blipFill>
        <p:spPr>
          <a:xfrm>
            <a:off x="1383131" y="1452593"/>
            <a:ext cx="3265534" cy="2461034"/>
          </a:xfrm>
          <a:prstGeom prst="rect">
            <a:avLst/>
          </a:prstGeom>
        </p:spPr>
      </p:pic>
      <p:sp>
        <p:nvSpPr>
          <p:cNvPr id="34" name="TextBox 33">
            <a:extLst>
              <a:ext uri="{FF2B5EF4-FFF2-40B4-BE49-F238E27FC236}">
                <a16:creationId xmlns:a16="http://schemas.microsoft.com/office/drawing/2014/main" id="{27EA471E-1E96-5343-4EE0-BDE9462D4A4B}"/>
              </a:ext>
            </a:extLst>
          </p:cNvPr>
          <p:cNvSpPr txBox="1"/>
          <p:nvPr/>
        </p:nvSpPr>
        <p:spPr>
          <a:xfrm>
            <a:off x="6825886" y="1359285"/>
            <a:ext cx="4167710" cy="2363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749808">
              <a:spcAft>
                <a:spcPts val="600"/>
              </a:spcAft>
            </a:pPr>
            <a:r>
              <a:rPr lang="en-GB" sz="1476" b="1" kern="1200" err="1">
                <a:solidFill>
                  <a:schemeClr val="tx1"/>
                </a:solidFill>
                <a:latin typeface="+mn-lt"/>
                <a:ea typeface="+mn-ea"/>
                <a:cs typeface="+mn-cs"/>
              </a:rPr>
              <a:t>Wenwen</a:t>
            </a:r>
            <a:r>
              <a:rPr lang="en-GB" sz="1476" kern="1200">
                <a:solidFill>
                  <a:schemeClr val="tx1"/>
                </a:solidFill>
                <a:latin typeface="+mn-lt"/>
                <a:ea typeface="+mn-ea"/>
                <a:cs typeface="+mn-cs"/>
              </a:rPr>
              <a:t>: “I started to know my student’s situation and the best English class they need, according to their needs. As a teacher, I paid attention to their mental health, not just teaching techniques. I signed up for a training session on trauma-informed pedagogy to become more professional as an English teacher for refugees. After two months of theoretical and practical training, I felt I was able create safe learning atmosphere and enjoyable classes.”</a:t>
            </a:r>
            <a:endParaRPr lang="en-GB"/>
          </a:p>
        </p:txBody>
      </p:sp>
      <p:pic>
        <p:nvPicPr>
          <p:cNvPr id="36" name="Picture 5" descr="A group of people posing for a photo&#10;&#10;Description automatically generated">
            <a:extLst>
              <a:ext uri="{FF2B5EF4-FFF2-40B4-BE49-F238E27FC236}">
                <a16:creationId xmlns:a16="http://schemas.microsoft.com/office/drawing/2014/main" id="{9A8C4BAC-2FDD-B4C5-B28A-2EE6BFD6ECED}"/>
              </a:ext>
            </a:extLst>
          </p:cNvPr>
          <p:cNvPicPr>
            <a:picLocks noChangeAspect="1"/>
          </p:cNvPicPr>
          <p:nvPr/>
        </p:nvPicPr>
        <p:blipFill>
          <a:blip r:embed="rId4"/>
          <a:stretch>
            <a:fillRect/>
          </a:stretch>
        </p:blipFill>
        <p:spPr>
          <a:xfrm>
            <a:off x="7239739" y="3778239"/>
            <a:ext cx="3336835" cy="2856422"/>
          </a:xfrm>
          <a:prstGeom prst="rect">
            <a:avLst/>
          </a:prstGeom>
        </p:spPr>
      </p:pic>
    </p:spTree>
    <p:extLst>
      <p:ext uri="{BB962C8B-B14F-4D97-AF65-F5344CB8AC3E}">
        <p14:creationId xmlns:p14="http://schemas.microsoft.com/office/powerpoint/2010/main" val="3264451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FD31DE-7019-4802-85BC-EA73F4E67B87}"/>
              </a:ext>
            </a:extLst>
          </p:cNvPr>
          <p:cNvSpPr txBox="1"/>
          <p:nvPr/>
        </p:nvSpPr>
        <p:spPr>
          <a:xfrm>
            <a:off x="539750" y="461073"/>
            <a:ext cx="11227435" cy="769441"/>
          </a:xfrm>
          <a:prstGeom prst="rect">
            <a:avLst/>
          </a:prstGeom>
          <a:solidFill>
            <a:schemeClr val="accent1">
              <a:lumMod val="20000"/>
              <a:lumOff val="80000"/>
            </a:schemeClr>
          </a:solidFill>
          <a:ln w="57150">
            <a:solidFill>
              <a:schemeClr val="accent1">
                <a:lumMod val="75000"/>
              </a:schemeClr>
            </a:solidFill>
          </a:ln>
        </p:spPr>
        <p:txBody>
          <a:bodyPr wrap="square" rtlCol="0">
            <a:spAutoFit/>
          </a:bodyPr>
          <a:lstStyle/>
          <a:p>
            <a:pPr algn="ctr"/>
            <a:r>
              <a:rPr lang="en-GB" sz="4400"/>
              <a:t>Evidence Base</a:t>
            </a:r>
          </a:p>
        </p:txBody>
      </p:sp>
      <p:pic>
        <p:nvPicPr>
          <p:cNvPr id="3" name="Picture 2">
            <a:extLst>
              <a:ext uri="{FF2B5EF4-FFF2-40B4-BE49-F238E27FC236}">
                <a16:creationId xmlns:a16="http://schemas.microsoft.com/office/drawing/2014/main" id="{075BC17E-5916-402A-94BE-9EF1FF89F0BC}"/>
              </a:ext>
            </a:extLst>
          </p:cNvPr>
          <p:cNvPicPr>
            <a:picLocks noChangeAspect="1"/>
          </p:cNvPicPr>
          <p:nvPr/>
        </p:nvPicPr>
        <p:blipFill>
          <a:blip r:embed="rId3"/>
          <a:stretch>
            <a:fillRect/>
          </a:stretch>
        </p:blipFill>
        <p:spPr>
          <a:xfrm>
            <a:off x="7127875" y="1890712"/>
            <a:ext cx="3219450" cy="1095375"/>
          </a:xfrm>
          <a:prstGeom prst="rect">
            <a:avLst/>
          </a:prstGeom>
        </p:spPr>
      </p:pic>
      <p:pic>
        <p:nvPicPr>
          <p:cNvPr id="5" name="Picture 4">
            <a:extLst>
              <a:ext uri="{FF2B5EF4-FFF2-40B4-BE49-F238E27FC236}">
                <a16:creationId xmlns:a16="http://schemas.microsoft.com/office/drawing/2014/main" id="{758542B1-29C4-4A2E-A420-ED5ED613A360}"/>
              </a:ext>
            </a:extLst>
          </p:cNvPr>
          <p:cNvPicPr>
            <a:picLocks noChangeAspect="1"/>
          </p:cNvPicPr>
          <p:nvPr/>
        </p:nvPicPr>
        <p:blipFill>
          <a:blip r:embed="rId4"/>
          <a:stretch>
            <a:fillRect/>
          </a:stretch>
        </p:blipFill>
        <p:spPr>
          <a:xfrm>
            <a:off x="1888371" y="1998980"/>
            <a:ext cx="2886830" cy="1018361"/>
          </a:xfrm>
          <a:prstGeom prst="rect">
            <a:avLst/>
          </a:prstGeom>
        </p:spPr>
      </p:pic>
      <p:sp>
        <p:nvSpPr>
          <p:cNvPr id="6" name="Right Arrow 2">
            <a:extLst>
              <a:ext uri="{FF2B5EF4-FFF2-40B4-BE49-F238E27FC236}">
                <a16:creationId xmlns:a16="http://schemas.microsoft.com/office/drawing/2014/main" id="{EF4DB169-B858-496E-A8F5-150553834C36}"/>
              </a:ext>
            </a:extLst>
          </p:cNvPr>
          <p:cNvSpPr/>
          <p:nvPr/>
        </p:nvSpPr>
        <p:spPr>
          <a:xfrm rot="5400000">
            <a:off x="2971621" y="3352984"/>
            <a:ext cx="514528" cy="4633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56DBAD6-ED03-4263-A326-8A96B7998E45}"/>
              </a:ext>
            </a:extLst>
          </p:cNvPr>
          <p:cNvSpPr txBox="1"/>
          <p:nvPr/>
        </p:nvSpPr>
        <p:spPr>
          <a:xfrm>
            <a:off x="1689100" y="3968046"/>
            <a:ext cx="3225800" cy="2092881"/>
          </a:xfrm>
          <a:prstGeom prst="rect">
            <a:avLst/>
          </a:prstGeom>
          <a:noFill/>
        </p:spPr>
        <p:txBody>
          <a:bodyPr wrap="square">
            <a:spAutoFit/>
          </a:bodyPr>
          <a:lstStyle/>
          <a:p>
            <a:pPr marL="285750" indent="-285750">
              <a:buFontTx/>
              <a:buChar char="-"/>
            </a:pPr>
            <a:endParaRPr lang="en-GB" sz="1100"/>
          </a:p>
          <a:p>
            <a:pPr marL="285750" indent="-285750">
              <a:buFontTx/>
              <a:buChar char="-"/>
            </a:pPr>
            <a:r>
              <a:rPr lang="en-GB"/>
              <a:t>Blog – case studies, testimonials, other forms of evidence</a:t>
            </a:r>
          </a:p>
          <a:p>
            <a:pPr marL="285750" indent="-285750">
              <a:buFontTx/>
              <a:buChar char="-"/>
            </a:pPr>
            <a:endParaRPr lang="en-GB" sz="1100"/>
          </a:p>
          <a:p>
            <a:pPr marL="285750" indent="-285750">
              <a:buFontTx/>
              <a:buChar char="-"/>
            </a:pPr>
            <a:r>
              <a:rPr lang="en-GB"/>
              <a:t>Repository of studies on HE access for forced migrants (curated by Eva Hanna)</a:t>
            </a:r>
          </a:p>
        </p:txBody>
      </p:sp>
      <p:sp>
        <p:nvSpPr>
          <p:cNvPr id="9" name="TextBox 8">
            <a:extLst>
              <a:ext uri="{FF2B5EF4-FFF2-40B4-BE49-F238E27FC236}">
                <a16:creationId xmlns:a16="http://schemas.microsoft.com/office/drawing/2014/main" id="{B4FA867E-8082-4383-AB56-A75A1E8C7BAC}"/>
              </a:ext>
            </a:extLst>
          </p:cNvPr>
          <p:cNvSpPr txBox="1"/>
          <p:nvPr/>
        </p:nvSpPr>
        <p:spPr>
          <a:xfrm>
            <a:off x="7848600" y="4006146"/>
            <a:ext cx="3225800" cy="538609"/>
          </a:xfrm>
          <a:prstGeom prst="rect">
            <a:avLst/>
          </a:prstGeom>
          <a:noFill/>
        </p:spPr>
        <p:txBody>
          <a:bodyPr wrap="square">
            <a:spAutoFit/>
          </a:bodyPr>
          <a:lstStyle/>
          <a:p>
            <a:pPr marL="285750" indent="-285750">
              <a:buFontTx/>
              <a:buChar char="-"/>
            </a:pPr>
            <a:endParaRPr lang="en-GB" sz="1100"/>
          </a:p>
          <a:p>
            <a:pPr marL="285750" indent="-285750">
              <a:buFontTx/>
              <a:buChar char="-"/>
            </a:pPr>
            <a:r>
              <a:rPr lang="en-GB"/>
              <a:t>Database</a:t>
            </a:r>
          </a:p>
        </p:txBody>
      </p:sp>
      <p:sp>
        <p:nvSpPr>
          <p:cNvPr id="10" name="Right Arrow 2">
            <a:extLst>
              <a:ext uri="{FF2B5EF4-FFF2-40B4-BE49-F238E27FC236}">
                <a16:creationId xmlns:a16="http://schemas.microsoft.com/office/drawing/2014/main" id="{CFD1CE90-9FF4-4A27-8869-4A676796EEB1}"/>
              </a:ext>
            </a:extLst>
          </p:cNvPr>
          <p:cNvSpPr/>
          <p:nvPr/>
        </p:nvSpPr>
        <p:spPr>
          <a:xfrm rot="5400000">
            <a:off x="8394523" y="3302185"/>
            <a:ext cx="514528" cy="4633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07008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extBox 3"/>
          <p:cNvSpPr txBox="1"/>
          <p:nvPr/>
        </p:nvSpPr>
        <p:spPr>
          <a:xfrm>
            <a:off x="4313170" y="2729543"/>
            <a:ext cx="3568699" cy="923330"/>
          </a:xfrm>
          <a:prstGeom prst="rect">
            <a:avLst/>
          </a:prstGeom>
          <a:solidFill>
            <a:schemeClr val="accent1">
              <a:lumMod val="20000"/>
              <a:lumOff val="80000"/>
            </a:schemeClr>
          </a:solidFill>
          <a:ln w="57150">
            <a:solidFill>
              <a:schemeClr val="accent1">
                <a:lumMod val="75000"/>
              </a:schemeClr>
            </a:solidFill>
          </a:ln>
        </p:spPr>
        <p:txBody>
          <a:bodyPr wrap="square" rtlCol="0">
            <a:spAutoFit/>
          </a:bodyPr>
          <a:lstStyle/>
          <a:p>
            <a:pPr algn="ctr"/>
            <a:r>
              <a:rPr lang="en-GB" sz="5400"/>
              <a:t>Blog</a:t>
            </a:r>
          </a:p>
        </p:txBody>
      </p:sp>
      <p:sp>
        <p:nvSpPr>
          <p:cNvPr id="6" name="AutoShape 2" descr="data:image/png;base64,%20iVBORw0KGgoAAAANSUhEUgAAAX0AAAFRCAYAAACYF30cAAAAAXNSR0IArs4c6QAAAARnQU1BAACxjwv8YQUAAAAJcEhZcwAADsMAAA7DAcdvqGQAAP+lSURBVHhe7J0FgFzV1cfPzqy7RYgAIcGlOMVKgVK0lCLFSlucAgXaosVdCi1QtLgUdwjuTnF3CMQ3ybrNjn3/37nzks0mgUj7lbZzNjfvzXv3Xb//I9cKbBGoN9O7dDwbPzBmVlBQEP9Kj2aEN7MonU63pyzVlk1m0/F4ujWdjrdkSjOpioKKHn3UmvOWpzzlKU95+n+gRQL9ZLLnx9lswcNFRSXzDCeV7gP4e3SbicfjnbGCWGc2axkBfkLPAP0M/mZRQSqdTo5PZVId8tMbL4h9FYsVtVrcEtlUrDket0nylAp+Z1Kqu7u7J5vNZiorK5O6dr/xxhuZNdZYI60wBoSfpzzlKU//u7RIoN/R3frz4sKSW7kX0PqzgSTQnavzdyYdYY4kEE7/sHgf+cn630BK9vX1iY8EZlBQ0FkYL5xgFutTTDCWqYqv3T32o1Qm0ZRKZ2E6qYJMuikWK56uPIjhpDvKy8sn6pu5ZyhPecpTnv6DaZFAvyfRs2dJcfHVfUlh678RImEisVhsJkOJFcR5Gl7Og9KZpDSVJBpHVt/2FhTEEvo6owCS4mBoJgNz1JdM932p973y1yMN5MuCgninFJVELFY4XuHMYdpKZpM92WS2M5FNZAqLC7v72vvaU6lUur6+Xt/EYEh5ylOe8vT/SosE+pKM99flskQfGPmfRTCHeV2j+4Hk77zIIvfNlOjrzkgBatVn6Vgs3iE3QywpqVe9clMVRNo9RpTNZMQUJmaz6XZxrkRhrGBiMlvQXBKP95kVNit+tJnZvsGkpeeYtLK6+n3uVZ7ylKc8zUHfjlzfQJlMdn8B2ncK9F3i1zWdWVBTPoL9IhXHHASTCBoI9zHheGTOmnc8WWG6cFx34gjpdFYhpHWrxBUA9im9dH8RZS3bk8mkv9LzpJhKt+L5UldVSKZPmsgEpWGOwfJUKtGaSiXbs9m4oki3xOPxltLSTKqgLdlTUFeXH1zPU57+i2mRUO67BvoAbF9fConZioqLkIJzb2an4uJif5dMBqE4FiuwosISS6WTAK0/G0gF8hPHbKQSy4ih4P5VBLOYG83ruUDbr7xXKv3+myiZTIgppntUXhm5zpibqQytRIzCmcSAzKVTyXTya8sWdGZjBd3xrDG43q7nfZlMwcSioqKmnMd+1KuKKO3u7OzMVlam+8aNa+mZMWNG+v7770+ffPLJ+cH1POXp30T/NaBfWFhoM6bPsOOPP9F/n3nm6VZTWyOpdtZEH0ARoH/rjbestq7Oxiw92hlFV1eXffrJ57bkkktYXV1N0BKQrQX0xUXFfGk9vd3W1tYu+EtbTU21VVZWy0tGTGZ20/xAhjKQSENMIJ0Rc+nPlCJA7/+M2zCevEjVNAc5c5iL83c+uD43itIVpSW6zkpvf+pLJnqlsUzRbUpl3C7tY7IYUkKfMSbyNc/d40zKWiLRO1XftIqJJZWcKdJEmlUeqXRxcUd5QUF+cD1Pefon0CKhiTrkfrpc/l0A/ZLiEnv//Q9siy22tIb6envw4bG22GJDBcqzwLdYfj768EPbYYedbPCgQfb3m/5uw4ePsL/+9UI7++yz7YgjjrBDDz3UEn29zgzisbi9/c47dt+999urr/7DPv/8CwflxRZbzDbeeGPbcacdbPnll3fJmaLk7wOFXywtY8yYMXNoA+AqQN7b02slJSUC/5iHh6ROfMH8MyfopjMpMa9IK1G65J/v+jtA0y8LRXy4SE1hDoKJkNaZ17nO1JqdBg6uSwOhYLMKJKn/e/T5bDnMZtLJVCb9RTaT6RXT71L5fxkvKOjKWCyhMpqocpljcD2V6u1JZNMdRdki8fZMd19fX3t1dTUMqE9x5gfX8/RfT4vU0yXp/1F9+vR/P+hnBfrl9sYbr9tPf7qdLS3Avf2O26yuvm42ibukuMyeeeZp2+nnP7cll1jC7r77bgH4MDvooAPtsssuF+gfbuecc7Yl00lBVMxuvOFGO/W00wX2n9uIESNs7bXXsiJJ/m++8YZ98umntsYaa9hFF/3V1llnLYUuwP/gA9tjj1/ZUqOWtKuuvkraQKWl0rME2uKiEnv2mWfs3PPOs91229V22WVXS+v9Qw89ZC++9LJVV1VZSWmJlZWVzXQV5RW24gor2IjFRzji9XR3W3t7m6cDxlFSUqp8FQtY48LGWABOMQgY0NwIAC4qDNpLAPuAo2IZzjwy6QymH38GRRpAYCz9id+L1HzmoCiuuV2j+4Hk7zwdkftmUlvNKC+tKoeUyqsjHos1q1RoJAyuT5MbYN/LpFOZ1Ph0OtsZK4z1FKQLJurbFoWRFNOYrDqYw7Sld5kJEyYk1WZgYPnB9Tx9p+jbe8k3kMDhAkmnh3xXQP/ll16y7bb/ma0pML755pusorJ8pnkHzAL0H3/8Mdt1111txRVXtNtuu93q6ursgP33t2uuu85OOP5YO+mkk+Q7Zg88cJ/ts89+DrC//vWedsABB+ib5d3wPe6LL51J/P3vf7efbredXXjh+QLfMrv2umtt/333tx9uvJG/q6uvnc28RPwwid/+9hDXKs455xzr6emxfffdR/5vEsiXW6lAH4DtD7K//vWv7Iwzz7BSxXHhhRfYDWJGRUVF7jA1NTY2WmNDoy01eiml56euiSSTfbmvZxGA39nRKW3kAxi2VVRUiBERTmAgXKtrqqxczAZmhUYRd21EcrpPg+1P2XmOgWBqg/rnfSAB1v3zOJB41x/oYUrzYmQLQoRJOXD1+/keXA9p9cH1gjgP+EkG5ygAYX6X1IjxUlgYI+mKxYvGKZ4excDU4M8U1hwF05fua1Ye2+PZbBoTVzoda/bB9YKKboXRlvOWpzwtMi10L6JPZjLJq2Oxwl9/V0D/GUnR2++wva2/3voCxhusqqrS30YdnOzeeustAtn9bN11v2+33HKrS9N7ClRvu/12O+OM0+2oo46xKVOn2G677mYvvvii/eEPv7djjz3WysvLsVN7eIBtojdhb7z+BoHb6quvJrAus/MvuMCOPOJI206M4IorrxDTKfMxgIgA/b/85c92+OFH2CmnnKxwj7OOzg7bZ++97d5773NNY6utt3Jg7uzstO7uLoF3ylb53spyq1iip89+sfsedu9999r39HvUqFH2xRdf2Ndfjxdz6nCQ3mmnHe28P58rJtAwm5YBEf+NN95gRx91tBh2xv0D0IxDlJWV+vjFyCUWt6OPPtLWWnNte+/9d+3Wm2+zLmkXMNByaR11tbU2ZMhQGzlyhC277LJWVV1pfX2zGAzlPH36dAdTNK25EQPnzkRUJXNjDP21kQj8AV60tm9iFP9KCu1nTprXc8qWV8GsNafJbiD1JXtgxD0qt0wsHusSc+i0LOtGjEbXrqBmsxWKMST7Ukkxk4LugphcGFwXc0gn4/HiCfIyPficjfq6sl09Yi6ZdHu6r6UlDK5LYxVzyY+X/K/Q3FvsfFA2+1RhOr3+7fF40XbfFdB/5JGH7Ze//JUD+ZYCz6GDhwiMS93MUiWXyWYEejfac889b1tttaXfQ5hZMLH8+c/n2SGHHGqPPf647bTjjrbaaqvarbfdZoMGNcwENiRf78oCplgBEm1GHbZPz4vstFNPs1NPOdV22XUXu+qqKyU9F7upBCmVf4XxYjGW0+y4406w88//i8fV2tpiv/jFL+yVl/9hDz081tYU2LrnflUD4BFOV2e37bTDz+3V116VZnCj8rCVTZs2TcD/uf3j1dfssksv9XGHq66+0nbfbXcfm+hPEdOB2QwfPty2VhlVVJRba1u7wu60trY2B7HDDjvUfvCDHyoPV9mBBx7oea2qqtI1bolEwnp7e622ttp+tOmP7CgxiJVWWsl6FRdAPWXSZNtzr72kgdTY5X+7zKqrq/tpA1n38/X48XbVlVfaaquv7mlwUHdwj7kJjDJ5//33fIyG8Y9Bgwc7Y2WcxIRNAxkF3xYVFnkd5J5YIqm894MxGHWQ6vsTNaM/qkf/kc6IqURp+iZywJcfr9+F70pOhDU35+/myTSi9OFvYPxzpl1CS4/6QJPCTaqsW+MFMd0zjlHAPlgwitkKlpLpTfROKchm29TupbXYlMLCeHNnXzZdWVw8Te0Cc1ie/ldIHaJUHeuZTDalhtH9b3ZdSk42e/fdd2UHDRqUlUSaLSkpyUr69qskWbmSrDp+VgxA78uzu+6ySzaR6M22tbVmN9l4Y393xRV/83AuuugiFjpljzrqiGw6k8qKqblLZ5LZjo72rCSkbHt7W1aSeDaZSmb79C6l6xGH/yFbVFyUFbPIvvjiC9lJkyZlp06dkp02rUnfNOub9uyhhx7KIGX2yiuv9LimTZ+W3WSTTbKDBw/Ovvnmm/6MeNLpZDaVc8SdSvd5GOutt3529OjR2Y8/+ThL2SdTffpCXVl/+++/Pz09e/ZZZ/qzgeUEnXnGGVlJ99lTTz01m5Fo6WEkEyqL7mxXd0e2u6dT+el1v5dccrGX3Y477ph96+03s2+//Vb2mWeeyopxZNdZZx3FVZDdcMMNsh9++CHLyty9887b2SFDhiid6ym905W+RL80hHp66KEHswLp7DbbbJPt7GxT/L3ZPrlksi97//33Z3+82WbZxsbGrBhGVszD60uMJXvKySdlZ6i8UrOF2e1lNHHi+Oy55/4pe/LJp2RfeukFD493lB3Xzz77JPva668qfW9lP/zoff/99dfjspMnT/L6EaORP/ntIzyhmuogmQph9HeEl8ECI8LUE+7T/k0U19y+mdvz/29HOqgP0kq9zw8l04lsT29XJtHXndK3nWrnzWrzM3SdJPflQCfG8nFPontsT6LzbmkvN6gdn5RK9R0tRn2Y2tuWCvJHA50EqnU7OjpWbu9tX6G7u3vxbLa1Tn6r5EoC2uTpn0nfrnfOg5qamgoz6XS9Kib35N9PSKFMv1x33XXs0ksvkTT9Zzv55JPsyCOPsEMPOdj2229fW3rppX26JNoApg2kux5Jrkiz2LIhgbpLefX1jTOlQ6nRdsftd9rPf/5zHxPYc8+9JAUfbJddcomlkGT1vru7R9J0iX355TjbeeddbIsttrCf/OQntsMOO/g3v/rVL23s2AfcFIQ5BSJ+dRYTQ7Cbb7nF3nnnHfv8sy9s/PgJNmXyVJsuSR4/SH0ZSfuSvPy7QgZu9Yf2ItCxhPIgVT1IiMrLnJJfIPJK3pjZhF/CJu3xeKEPCiMREyaEeQkN53urrCK3qq2yysquARx22O/sppv+7toSWhOzn5Ip0hhTXoK5G80gmr46kNSxPXloYC6dU8bZAg/nl3vsYS++9JLKbnMf/7jssst8zIO8nXDiSXb8CSfo+1BfENe+RFIa1Jl29NHH2IknnmB/+MPhXm7ULw5t6KCDDratt9paad7Gtv3JT21HaUw77LCj6mdbv+60007SFB+x4sISe+yxx+1PfzpPbXzazHggZmXRZd566227/PLL7dRTT7Hz/3K+PfnU09ba0upxUaaziJlZpKFI7aJU93NfQ0EctJtQb/86oi5Ce0t5vYoJfKtjYF/pU7ZicX1fkbVMnbTbevH7xQpi2SUHOmkEy5QUF29VWly2XVFhyS9iscITVcdnKu9/USAPKhmPDXRiQM8VFsWeLokVPVVUHH8inal4VELLI9I0HhK+3Ko039zfJdN9N/Ykus7s7u38ozTM30lo2DGZTMI8NpIWupzSWTcXV6OwynQtlYtUwjwtCFGIkh7Gzy7J/fscdM3VV7sUffzxx/rvWcSEjSCdnX32WfITzx7y29/682nTpmZXX321bEVFRfbOO293P0i4aqDZw353mH4FKW5G8/Tslltuma2vr882NDRmS0pLPa4xY8Zkx437QiFlsnvvvZdLpXV19dmllhrlEvnw4cNcikcDQWpF06irq8veddddHtekSROy6677fX9eXFKcramtyS622GLZUaNGZZdfbrmsgDZ7ww3Xud8pUyZlv7fK9/z722+/zTWVXklvzc0zsuef/xePo7S0JHvHHSEfcyujo48+KisgygocJWV3SKpPuLaQTiOph3KSBud+Tz315KA5nHO2/47CERj4byTqESOGK48jsm+88bo/e+WVlz19P/3pT1x7wO/ANFx/3bVednvvvbdrGdCjjzySrVXekfCvv/5aT1dEYorZxx5/LLvxJhtnN9roByrvL71OQngZl95HjBiRXXbZ5aRlreZl+dhjj/i3xN/Z1ZEdO3Zs9tTTTskeccThqpulXBukvLbeemvX9H7wgx8oDmGNaJedd5YmUiiN5CH9ChoT16/Hf5095NBDsiNHjnQNqLa21uu7Xvn90aabZm+59WaVnjS/nJZBmb711pvZP/zhD96mWlRPUbojR/paW5uzH330gadzYHn9LzjyHGkgaFihr9IW501oKq4Ru0aWyEhLlCbSJ+zv65XrGugSiZ5p0lhe7032vtiXSjwsDeQKMZCL5M5RcAeo7e8z0Mnvdj09HZvK/TCR6FhFwspICZXD9C5Ih/+htCiiRVwdFzUs9/PfT9093S7NIDVB2LTVAX0AVg1CTzJuj0YYY+EW4iYST29vwqW08ooK/274sGEu8TIFs00SOFReXmYXX3KRz/55+JEH7WJJoYsvvrjPvpFqChfUfa8PNu6ww8/s4YcftqeeesIef+IxSZAP6feDdvvtt0taXsWlLcKDEok+1xCKigptm623cVv8j360qU8HXWr0aBMwudQMkdakpDTiOOqoo+xnP/uZ7bbr7pJSfy6N5hSXoPfZZ1/b9EebSPuYffZOEEAzrg0hsV599TU+4Lz77rvbvvrmkEOYUXS4pOuLrUfpgcgbVCbNpD9RxpTrWmutrbT+yCZPnmivvvqqvyM/SJKFhcWSXOcu2XZKG6PdoO0gCfeo3q644gofjD744INsjz1+6QvjBAZB2pQmI1C1W265yccyhgwZHDQUEYrEXXfdbVOmTLFDDz3ETjjheC+nsQ+Mdc0IomzRSo479ng755w/2ZFHHeHv1l9/PR/YvuPOO+yee+62jTf+oUmKZNdWK5XWFyT7MB7wxRdf2P777W9/vfCvVlNT67O8br75Zrvs8stsww1/YC+8+JIdsP9v7O833OR5QuJnDOTZ556Vxnm+HXXkUXbRxZcowTE9n6UNMIZxzdXX2qab/sjuuvOu3AD2/xbRnqhP2g1tO9GX8L4b1f/cnPcF+UVLVlsqUBuJq04LdS3JWLp8oFN7aiwuKlq9OB5ftyheuLk0kH2EXwfJHaEkXKr6umKgU8B3qw3fH4sXPhCLFz+q9vBMSUnxs2I5L6fSqRcHOjGfp7t7O66WBnJJItH1p1Sq78BEKvXLVCqxs9K4ivK5/ECnPjYaRtLZ2TlUv+u+/PLLf7kmsiigr3Kch776b6FsMBuIysrL/cozFWDOFXijwoyCms0AIwQIBiAs9jnx0Cqrfs+ndD7/3PN22223ibsVmaRwG7Xkkrbaaqvbmmus5eaAIUOGuGpepG8xawCSmCx+veevbemll7HhI4f7DJdVV13VVl99Tdtssx+ZpEQHKsxLEHGTbhaJXXTRhXbxxRfbtdddI3C7wW67/Ra78647bYstt1BO0s6wJN07oJDeSZMm2QP3j7XnnnvOzTVhkdlZziQiUJxFyn865WFAXL/66iuB9Wtu1mAm0xVXXGlPP/2sGgXNIuMDx5hsIgbVnyhTynHM6DFeti0tzf4cACduADMMes9Jra1hex+mqBL+Z599JtB80ZZbbjnba889lVd1034zj2AQgABTU4cNH2YF8TDICqP+6qtxAt9bbJgY9Y9/vJkzS8rimWeetaZpTe4HvxGIQNQbJK3N20FtXY1PVSUeAL9HdQLQM43VBQMxslNOOcUH+3/yk21MGqEdc8wxbr7b4xd7eH1R7jDWY475o/3jlVcczKkz2hvhMNWXun3iiccF7MG0Rz2qZdo45WHixEleH5RHnuaf6Euz+njOZeZ0XreYtWYylbkzk/6O+lH/LpOr0P0QVc0oudFi2qtI4l13oCuMF21UVlK+Z1lJ2W+Ki8sOj8eLLhaTuS4eL75F37+t5H4w0BXEsu/E4tkXi4rjz6bSiccWX3zknUrrbelM+m+6njmnS57e09N1cGd35y+7E927JJM9roVkMr3Lq60NUpjfSovUwijg7wLR2VS1Diakqb8kFZH70TtAkyvbMEAANY5OHtnZF19icTvgN/t7Qzn9tDMkFV9l06ZOk2SREkB3OdBccOEF9u677wnkK3wsIBpPgJK5VcBckUhoZEjebW2tPl7AXPyS0hAX6cEPQA3zAChgTti8SROza7DdB7+BQSwp5nPj3/9uTz75lB104AEu7Sy9zDI+bkAe/Pu5EPlBGyH/xxxzlD39zNP26GMP24MPjbUHxj5g9913r4+DVFRV+AIvNCeAmzGIgeSAlQWME874GA+A0FrS6TAddCCFb9LW3NzivyNmMnXqVAdHxluGCrDnlX4kO8pKheTEiumnnnrKpfANN9zQp7DW1tY6kx0nAH3/vfdyM6zCBx6/yvezTz/3sFihDYMKEmOIM6U67ukN7YF1C9BLL71s99//gI0ZM9pOPPFEW2aZZS2RnAUOTA1mgd/+++8n8J5oN990i8qaOCWIdAVBBKZE3Z177nk2rUnMKDfTCJs5AgN1XDFTWMnTd4HoJ/SZ/loIbpYmMjfHu2/XVCKnNlleWFi0hPrL0tIQ11Bf2kpuu1hBbF+9O3pOV/jHwqLCv8ZjBdfGCwpulOj9QDxe+nQmE3++rLzsHaVz3EDXl+z5sLun60HFd08ymTj3v0KsUN145ayzztouga+88srqbrObnZwZCMAAzIaGBhskqRFCFQd8MNUspo6ZyaRcysTMwgAwi7P2k1q/zTbb2l577W2/+tWvfXD2tFNPd0BmXvywYSNcwsXMo4pxEIT6s0SeA86APKAfMRhAmPh4D7SzYVpxEXPmSyURlgRw0Aum7SVyKi3awnLSIFhYdtjvfmerrPI9e/bZ5+yBBx5QOHNXvgifxtsrBkd+11xzLRu22HAbLSBb9Xur2vfXWcc22uiHKoOhKoO0D3Z3yy/gjVbRnyhvyo38vvnmWwLHQhsxYri/C5J+AFDKvD+RhmSyb6ZWUK7yg5CkAUnimd/BTEAZk861117r0vruv9hd5R63SgHwNttsIy2ly7fPoB1E0nOIPyVgHu9pY+1F//ioN9LX15tw6TxI+ibt52kxqmaVz0ZiKKu5aat/5aJBIWjsuONOvjDuiSeftHHjxnldst6CuA468EDb89e/FqN+0q6+5mrff4m4abfR93Njrnn67ybaRsRUgoD47cyCNqO2SnOeObguV19QkB1qBZklBjr11eWEOVsKU35qBdnN/ytAHwJQUbevvfYa20BSX7SQKiIKl8Lae+99JNHeZxtssL5L38NHDLO//vUiO++8P9mQwYM9HKQvgPnY4461K6+6wn7+8518Mzds8g8++KA6cpdtvdVWduUVV7g6XxDLOGAx9x0bPPPKHWz6gR41hEQHEwGEynKSPsCJBP/pJ5/Y0UcdI2Zyqp155hm+ZuDyyy8TmD87U3PA1k7jSMvxDStiYVZ/POYYS4h5XHTRRTZjxnQ3aQykEP8sKZb1C/7cd+WE3UhXkhQebcHgWo00F8A9Aj8YgH8rqZ4yuvrqa+2JJ56w1VZbzdZaax33w3cQUm2it8/jjQi2xiwftB3SyEIvqEJADRNESm4RuEZM85sICf7ll1+2V175h9viN/7hD/05zHG99dZTHQyyV197zZpnEF5ghB6/yrKlJWiEDvr+ZhYxE4iyZWsL6pQyZvEbaVphhRX9yrcDiRlPgwY1ev2zOG3KlMnyFzQfygDmeuhhh7q579JLLvWtPIrixf5dSowcBlBWHuokT3n6JqL9BTwLmAbTiBjH3ByComvI9PFMbNyigP53ZwQ3R9hNi4oFeAHD5iAKiJWla661ulXXVHuBAGKbb/Fj+/66388tpAqE9EUg2/9sRx/0fPChB+yWW252d/8D99l1119r2/50G4sXIh0mXWplCh8LpFitCvNQbw+BiYgbCXurrbd27QApnYpjK4SllhotCbXKxoqhXHDBhfanP53rmgQMhdW77733vkIIUjLhNApYGBPAvMLA4zbbbmO/2OMXboZgMZnDW7+4Awn0+9IOyl1d3T5o+NJLL/qq4tdff91NVV9/9bVlUpIiBO7YPtFCkPqZLokJDBv/9GnTlZ733MbNquLKiko77LDDbIklllAcWddCGOj8+OOPBZZfu7bCtFdMMQzufvH5l3r3iTU2DpK2srynbOmlxwhQV7C3335bTORJH0MJ6cdoF2qksDAepj2KWcB8uro63eRC2aORwIxZnPf888/ZGwJUwPnrr77ytBaKcXmDkDSN/2j1MhpCYDAhDpgxeWa8g/KF8ftn8oN/NLt5UfQtnQv/TNNE40HzkTruoD5q1FJuBmIs5kLVM3mAERGfTyQoDyvI85Snfw0xNbugdaFBX4A1VJfv0EAuFDifEpf7PSfxno7JNQJGtkcGDAYSoIw6FS8s8EHG7bb7mZt2VlhheUllZXoXwqEwAcdlll3Gfiipk0HM8HwWwYmRmI879jg77fTTnelgJlh1te85I2H+PgOqDz38oNvWb5dWcd111/kGcEsvM8YBZJlllrFTBbR777WnnxdAHEErKbUjjviDbb3N1tIYPrVOaQ+AVH8ip6wngHEw9nDeeX+2LbfcyrUj5q/jtpT2cvHFl1o2zdbQKWkh7S71nnfeebbLLru46YxvcGeccZbiLbfTTjvVZwElU8yQStrqa6zm6yQ++OBDO+usM30TPGb0oB298sorYoyn2vvvv28/+MEG9j3lHUkaM9PWYoZoMueff4G9+eYbbt5ilXWpHCuJv/xinMrpFvvs0898ZTP7LD326ONepk89+ZSb3XbZdVfbfvsdfG+jZjGqGdIaHlWZomFRAi7po8F0dzkw+3iJ2kDUXLhnHQOzuUqleSDpA94wMgQCxh7mSgoADaOpqcnNQIwr1NfXqV0l3bzD9hbRJAHKcNMfbWq33HqrMyrSgXkL4YMtLaB5t9485WnRqKAg/u5Cg/bRxx29esxie0gSGyhS/tcR4B9UqGDv555nAwngTwvEvolicUGPWG30PbZcBpUbBzXakCGDfMBvicUXl/Q/yk0B7PGPpIjmUV1Vbeuut54PNId4QtGTJjSHrQTGG/5gQzcTDEwfEjO29zGjl/ZBz80228y+//3v+1YTK664ko0ePdoWGzrUVlhxOVt5pZV8z6B3333XZz4g+SOdTp40xTUAQG3bbbe1008/1e3nWE9gQMQJuDGgioT94IMPuYtmB6EFvfLyy9K01rTjjz/Blll6aWcWLHwj/i+/+MJt3s8//8JME1B7W5s99tgjdtJJp7gWNKih0c03F19yiT311NO6X9cOPfQwZ8bsubTG6qvZGmuuaaViBl+MG+dMYZtttnJTDuXVIRC+7dbbbMKECT7lFRs95QehEWBiYpCcvYvYnoPZWNhZ77vnPl0TXsZV1VVeHzARKC4thLGU66+/3h566GGfxspUWISJm266yTUlNLERw0e4Zlet79FSxn35pW288Sb26KOP2Pjx48W49rDFF1/CzXe5oPOUp38ahckDBdcvdNPqTfbuWFgQvz2dYROs3MM8/VsJ6Z6qYBB2boRigwQ9C1GC+SQrwE5Luuc3AJbyNQ1hhXF3FzbpMHMIad3NHJUVPhCOCYSxE8xM/VEKM8zHn3xstwroH3nkUZ+KiKkEMxaren/1q1/ZSiuv5KAYETNlpk6dYqeccpqDMrN5GHBHi0GChtFuueWWdsaZp1tHe4drXTy76847bIMNf6AQQl5CY4z5jJ5f/nIPP9/gjttv83nwMOVJkyZL2v65r3y+5pprfIU12hxEuhkngBmwnxDpqK2rFWg3C8R38wHdPx7zR/vD4Yc7MwgUGj/MigF/AJ5zGmAOpHsHaR5fT/ja7rv3Pt8kj/UiFNehhxzqmtwuu+zsZzZMmzbd7r3vbltNTAjmkqc8/bMJjVnd41cLDfqpVGKfgljBFWHZfWj4efrPo8jEFV37m6WY7YT5IZJoIz/UN4A70IQVEe9Z1xCzuMBsqk2eMlUNrtgGDR5itTU1zh8wMw0kTFbsXvrWm29L+n3U5+6z4doyyyztM2cAfcYCbheIX/TXi/wQm9/85gCPj/EcuBOTMvm/SMzt3HP/ZKeddrodfczRdtSRR+pNxqZOmeamJDZ0u+eeexXmFi7JQ3SKxxTvtj/9qW2yySZ22223Kh9FvmCKAXWY1RTl5ad6v8P229vwEcPFRCbay6/8w+65+27ffuN3vzvMt/6oqKh07QgNhDGE+++/35ZbbhnfRoPprZjhfv7zne2jDz/yssKEdN9999goaXhzMzXmKU+LSosM+r19nUcXF5Wc2f9kqjzlaTZS68JkAuNAIMYuHpmB5kWzBkHT1tbapm9SVlVVbWWl5W7/53eyL2WpZNoqq8rnGR7hcLwlA9QNDfUC3GVzb8zuvONOGz9hgrHPT8OgxpmaEQuqXnv1VTvooN9Ke9jAzjzrDNdyIFRjGAL7/zAmQfjMwGIQmZlKgwcPtn333de34q6sqvCB63HjvrJNN9nUzXOs0MZUx46sEFrFFVde6dtcEwZnQNxz712+Oyl5z1Oe/tm0yKDfk+g8t7S47A/fFVWU2RGFAwYvIQAhcvOSTPP03SPGOuKxMBNroFaBxgHofjMDyW125tMi026GQgMAxAF3AuaYS9cQ+hF+MLVgVqqqrqCThOf6kAFZxgJeeOEle+nll9x8g+bC2Msaa6zu4y3Ey6wwxiOY5vvbgw/1GWVspY2pKAJ0zGTpVEZM4g92ySWX+sK6q6+50uOZd57ylKeFp3+CpN91ZUlR2d6RavzvJDoKKnFrS7t3GAAjSIxhl0Ucajr+AAreMZUQYiBxbswAv94x1UmjTsgzZlnwk2duy9Y9c63zHfW7StTLgjVz2gttYm7tgncwI7QOTJtI9LQJKAhAs9oB7aWjo8vHTKqrK/u9CYSQ0tbW4aasFVdawc9bzkv5efpXEaDfl+5bBJt+uu/2eKxox2gQ7N9JSGCvvfa6HXrYYb74ho7DTBU2XisuYepdoa/EPeaYo32Pm4kTJ9i9991nS4xc3KfPYVPt39mCZTjri3iYehcxErYXYC47+M62Ccz5RyJkEJIZKAzSheX3sxOdnzQywDgLhOZ93GCgyF+evouE4BC1k7kxh4hgEhDS/5zUXxthX5g+DzNPefpXkIN+X88vFnqePiuAc7f/dgJUmR/99ltv+5Q7AH7o0MV8JkpXR4fbb7HDYiNmdSZbBxx1xNH2iz1+6ao1na5/V8MG+9CDD9lOO+zkA3hhj5asnXfun22rLbfxmSNbbbW1bffT7e2Xv/y1HfvHP/r0QYAA1598n/SCsAf7bbff5ufb3n33XT5/nfnZ4f3sHZ34mKMeAcZcSZ8gYWIbjiTNeRHhD4xjdkJrmXmbp/kggD4ao/gmAuznDvhQ2BoDwQlNNQ/4efpXEf2f8bBUKtu70K1MjfU2AdxO3wVJH+C88867fEtepulxJCAdjcVT6aQymg4rb7GpMmWRXREPOeQwH8DjvNebb/67rb32Wsa+OKz45Nv99zvArr/+Bt8W4djjjvNZGjvuuKO9/vqbvrUvg4MMYrNSdfLkyb4DJAuV9tjjFy7BA6JoAO+9+6799cKL7NHHHvWpf2AvTIABO2aIHHbYIfa91Vb1pfhoFGETsaftmaeftl/+6le+fN9X9/Yjr8BU2iZNnuR2Y+b241gcNZAwUQXbeJBIIwCKVsjOTiA+smvwCyD1N23lTVh5ytN/JiGMqv8m+tKpbRZa0v9uUYF1dnb43bBhw62srMIqKisdmIcMHeJ74rD4KRA7HwY7K/u9TJo0wc7781+so6PT4jmJmRWZADQLe2py+8NwWHmrNIW62ho768wzbOxYVs7eYw88cJ8k/WN8MdFZZ53l88MZL0BaR/PYc8+97cqrrvIl/+zcyZ71v/r1r3yKHoe3w6heeuFlH1yMTEjs037W2X+SdvBWAOwBxHmwLOb5xe6/ss0339L2UhxffcWWB7NL/GgKkyZOsj//mXNxj7enxUwAexhBc0uzGOUdduONLCh60J574XnfvoBzaT/+6GOfbgjwA/Y4wpqbVhIRq1dRH6PtlKPfaCJ8h+NZWOUatlLAJJanPOXpX09uhSiId8fisbb/fNDP4Qb7yQBSXV0dYdFPFskUx9voyn8wiC5Xp3/961/bLjvvbPfec6/deuutDrDsE4MUzWIkgImVrhAHf7CkntWzq6+xukvWS40eZSussJIdcuhhfvDJF198aS88/6KAMeYLiM4++2wH0p13/rnvy3/O2efYccef4JoIv3//+9/bZ599Yccde6zPCuHoQKRpQJF9eua1Hz1YycrY5ubpvm/Ly6+8onifV8XOYhBUciadtYsuusSPETzrzLPsmmuuc6aCOYt9+Nl87sADD/IdRXfcfgdfZctxgptvztYMPxGTeEbaSolrHjvusJObprBBw5z6E3G99eZbzgTJN4zhww8/tBfESN586w2///zzz2381+Nt6tQmn0rZ26M6kr95MZE85SlP/2QqKOiNZ+KdCwX6AiZ66neCYWAHBexZXg/43HPPfb4y8sgjj7QTTzjBpe9LLr7EwRcwBvjZ6ApwZXdIBn9ra6rtYvn5/LPPc8CJjTsTTEI5SZ/9WnwjrtJSK5YGgB/2ccFOVlJSLEm+RsymzyZMnOj+n3nmaXvs0cd8Kt9pp51myy+/gvwy46PPpxCOGDHMjjvuWNtqy80Fji/4snxxYs8LzAWGE+3XMifFLJkI2zDgj3Sx2RqMijIgbSwo+vCDD6SRjBXIF0qrKfd0ArTQ5EmTnVFSBkcedaTtv99+fpbvj3/8I9/mYMMNN3ANifJ94fkX7O6771F6j7dHHn5EYc/aDRIG1dnRZSeeeJLtvvseYhDPSEtqsX323s+1kC0238q23vontv32O9mOO/7ctvvpz3wTux123NH3lmdcI6Q5T3nK07+K6GPq+V3pdLp9IXvbpDIByxDA5btAzLXuaG93UOcQbA7WYBMzDtVGuj7yqKPsxhv+7svfAUokTcASwGIv+n3329feffcd48g+QJd37DnDzJyZkn5OOwA0mSHEdD0WCbFJ2LPPPOunV2GnB0QJ4wGBbUtrmy/pZ1+ZMDUUZiKnK9P7amvrpCFs5qXItD2YETZ3tiAgbRzZN68y7urulv8uPztgzTXXtKeeftrGjftS3/n+Gu7uf+AB3+ly2eWWFQPrrz1krScRptqyTwyawCmnnmJ/Of/PKrNLJdFf74eSr7TyitIMUs6EysWAJk+eYqeffrrC/MpnI5EXypzFSWwnzJgIq0+rKqt8bIMDzXfbdVdfUfvFF5+5xA+D6hNzYuES4xEkNS/t5ylP/1qSeEg/m1RRUTFxoUC/ra0CUQ/gDw/+jQRgRNIxA48HH3yw26jvueceu+22233Dq5tvvskO/u1BvtkZUjYgBbCzHTIccJ999vFDRdgwC5MEA7AMZmLz51QkiG+Y+cPsoAMPPFDf7G377buf7bnnnnbYYb+zpqlNtvdee9kPf/hDt5d/8vEn0gpKbLnllp+ZxrnR4CGDXQrHvMO4AEe6Mb6AlhEOWhlYxvwu8FOtyPO6666r+A910GVWErs9YoJh4dDDDz8kprCSnXzyic68GLiNK7+sK+gVs0LAjjQZ9qURhs8EYaafuiajMoXhQWwZ/c4779mFF14ogE96GfJRkNQLnDGwJw/70hzwmwPsvPPOsb/85S++6yXMCOZ06y232H3332uPP/6onXzKSa59EEee8pSn/x9aKNAvqmbXrmw5wPhdIAAV8w4AwmHXHHYBwGy88ca+XfBPfrKtpO2lgqQtv8y4AcDDgd8ZW2KJJe13hx3mxy1ickBaRcpnZ0Z2RYR6e5mlhEkn6cB3++13+Pa4mGW+kuS7n7SF40843r9h0BdtolDAPWtjrrmTbzXATCNJv2mljTNaMSUB+qRhYBk7MIsSSg9pQSP4/vfX9UHrhx580KVttgxgb/m3337HtxoYM2aMS9gc7RgxoLCQqMC+/PJLMZzxburp6erxg0/SKidAGr9MSwxbNcfshBOO87GLyy673E/p8gVuYhKAPjOMSG+90sEeN4yrsJWzAvH0MrOIqbSjlx5jjY0NNmLECDeTzW1dQ57ylKd/HS0U6Mf74hUCg6p5Sa//3wSQh1OeJL37FrqYfFhRKUk1i7Ta52YT4IeBTMwiHMqBuQNQRard5ic/sd123823AebEKgYkHdHchRk9MAuk3ZtuutHuuusu22STjT1cTuE64cQT/HBtzDh1dbV+1is2fk6y+ib6evzXvgkXoF1dVeXgzO6WzBxy0I9QPkchNeb7viMhs3c/B4GzPfLjTzzhh4yTH9LHnjUbSfNg50fCDeYikYIkbcRx441/9w3EdtxhR9t1t918cPs3B/xGoD7W/bFfP6YkQJ/D4g844ACBfIGd+6c/iWF8YZxgxVAJaYEBMWvJP+T/XNo7O9rdJMaJW5i2WIQEU5jXbqB5ylOe/nW0UKCfKkiVC/ArBwLSv4MiyTUcyJ126dZni3z2uU9jZA/41tb24FdgBUgzEwcTjjMIgE3SbEVFme+QyClOf/7zX+z9Dz5wSZqTjyCOGQRoOeGJHR8333xzO+PMM5wJTJgw0c9rhQiLk6O22+6nnp7HHnvcQS6YQCiv4FiCn0j0+KIxaK211vLvMCPhAHxAeo4yzknO4SzatJuGyMsWm2/hNnIWgREmg6877riDH7wyXc/JSxgYxrwj4E1Iotf3mK+Il7xNmDjBtxx+8skn7O233vHyQtLHlASYU9abbrqp7bzzzvbKP/4h5ni50pcRI6IOWF3KebpzLhSjvCn3cpUxzDZPecrTv48WCvTTvekKgdF3AvQhpHXm6TMAevzxx/kWvNts8xNJsNv5qU4sqopmsSBxdvq0wrCoKzKfsCHXSiuubEcddZSbVpCEASqAEfKDLZRf5plbQcYl+rXWXNv2228/B9m//vWves8UREA1bZtsvLGbM9hSd+wDD7ophFW2Ye56mZhAkTSGmwWwT9nQoUMdSGEMgDkaBfb88kgynwv1dPc6Q0BbgdbbYF1raGyU5H6jnXnGmW4q4uAO7PuYrfCLecdJ95h3eEZ+77zzTndMXSW97IH/u98f6hJ9Kpnyw9R9YFmSOleYIyeJMfD94osvepkQFv4pu1yRziQ0K95jKqN8uM9TnvL0/02h3y0U6KuTlxUXlRR+F8w7pAHpkoHV/fffz7bZehtbffXV/MzWmtoan3fPFg0zpjcrywXGmbY85+DsyuqqmQDEBSDnUA1W9WIOGSw/HHYNRbb50lJmwIT59OyXwuwctINbb73NB04BPcwrS40e4+MEHHzOfHyYwssvv+QM4tVXX7UzzjhdgHu07xe/3777+qwfKoV4kcqZHeRTMAvCylnmy7PQyQdP3V9YCY1GALHYi6MXn3nmGZ+1g0SOyQcC9CknjgCE/GxdxQFYL7f88j7IW1dfa8NHLOZjH6PHjPJ3SO/Y6jnukN/sUYS9nrUJnPXKuMXZZ59jTU3TxdQKHdA9fZENKkcwMcqLQ1fylKc8/TsIM3bKwW6hQF9AE2cg9LtAAbSztsuuu9gll15sV11zpaTdG+zW2271fdPvueduP7IPqZetdEtKS/zM1xtvuN5BHWk+IoAR88PRRx9tJ554om97y4pe5tdvtNEP7De/+Y1PRcTMQbwAJ9MhWROABHzVVdf4FE4YDeMJe+2zp0DxLPcL8DOgzAEeaCAnnniyD/QSxxFHHCE/aBRZn7nDrJlx48bZEQqXM2XPOftsu+D8C+yOO+7wk6xA1c6ubk+Hz70XMU2SowuJCzMOjKu8jP3m0870ID/oWxTOyk16fqc1NfkzBn85kJx6ZdUuV7QhtpqA+cDMfDqowmebid1/8Qs/gISppieccLw1TZvmDIhyCHWCJQr0D2cSh7SG+POUpzz9Gyib8X3wFwr0v2sExkTmGMCFE5iqqiqsobHOhgq0hy422AEMMALoll9hOVt5lZVnglN/YpYJs0uOPe5Y23777f034S6x5BJ2wQXn27rrfV+AOevUJyRhGMpdd91pvznwwJlSLmYhzDWHHHKI3XnXHWEh1lZb2hprrOnTLI888nAxpdvtxJNOsKKSIgdi0tPY0GgjR4xQemP28EOP+PjCmWeeqe+Ps7322ssuueQSzwPMBZNTJD1jUtroBz+w+vp6P5Jw/fXXF7NKObizNxCFFAZZlUeVFeXFOxjg9ddf5weEPPPsM26rf/2NN33wF/BH82DQlXgAftLoZ/JKWzr88MN9HyIWbkUHgg8cfGZAPSwai7vJKk95ytO/gwRMsdiM3N2Ckzr1j3V55Luw2dq/imAeA5nC3J5BDHgW5/bnn9ue6ki/DHayARw2csIIC6UKfSyh/xmzvPvi8y/8IA/MKphxsIljJmIeP9Mvt9tuW3v66Wfs/vse8PUHSy21lJhGypnAtdde74d6sJmbh53J2hGHH2H33X+/n926/nobCKBn+MHdTzzxpMfpu3pKY8A04wOtSvN2P/2pz7FnNtAWW3BMYaM0prEO8jBCmBJjJH8+7892irQRGMgWW2xhN9xwnWtTMCYOtoHxHXnEkXbxRZf4wC+zg/6b202e8vRdpLCtcu+FJSVlh+ZB//+JAH/MPhGbBRTnykDkD4maRVYzPfcjnwOfM7cgPYc9+TFRMYjM4THBpp7RM4KHIU2aMNlnF6200ooBkNMZe+WVV/woQaTwdjEUBsK7Ort8vn4A8M1tt912talTp/q2FosvsYS0gnOdOUSD22xB3dXRbb///R/EbK61Q6XV/Oncc5WmPs8bgI879o/H+foHDgKH2eTbTZ7y9P9LgH4ymTi+uLj0tIUF/R/p8li+8373SLgvxsB/OYaiC+AMM8AsFTGaomIOLoexYPIKZi9m/MAQeIb9PZVJ+vft7W2ulTD7ZiCjYjuGiZMm2YNjH/TtqVdZZRXXBCKCOb355puS9C/1gfa1115bGghbQCxU08tTnvK0EATop9PJgwsLiy9eONDPZHdTn/17HvT/8wntINzwL9wD7P3BHfMUTAE3kJjyygBvYazIZzOhJQwkzEAMCEvod5PPQMaRpzzl6V9LkvDprBtI835hoQZy05n0sNxtnv7DKQJ4bP8RsA8EZQay5wb4EIzCt5GQADA3wIcYbygsirupKQ/4ecrTv4PodwW+gnShQF/SYdh6Mk95mk8KzCT3I095ytO/gxzvFwr0M5lUHvTzlKc85ek/kBbOvJPN1Ad1IU95ylOe8vSfRAsF+pbNNDJ1ME95ylOe8vSfRQsF+tmsNeQH5PKUpzzl6T+DwgLQgNkLPGVTYF+QSvV9URArWLL/vjULQ75SNTdlMDCRuSfH557nmEy4MuNk4LP+xO9cWP1u85SnPOXpf43AWGGkcL9gmbKyss8WGA71aUEmnRqXLcguviigT0LYaoB9XQqySpQjM2eucg33YDm/YQ6c8RovDOfaFhXFdc8GYWFXR3ainD9knxtzCMR884h5cJ3bvfsaGESe8pSnPH2HKYC+JbJFtnxZrOzLhQL9tEBfSL3QoB9TIjICz0MPOcxeefllKykp9e0ECC+dDvuyhy0LwlL+aG8YVpGWsMVwafjNVr9FhcW+yRfbK0enTXGwCBuERXvSl5WXW2kZ35RaqfzwPQePFDsjYffIQjkxlDgMRcxE92w2xnNnKnExF/2exZAGFlt/piAX/dbFf/lP/+G/mdue8R/+wt/NyUzCA/6PFk3lKU95ytOCEjiWyWQnJvtSa1dUVEz694C+gJwVmof+9lB7/fXX/YQojs7jRCf2dfFwlTK2BAB02RWSzceSYgyc+BQO7A4bl+Hw78AoZhFlCLBkwCIGaCs+nO/3Lj9x1xaK3MEoigT8MBAOCWHPebYghilwhYngh/3knaHIkV721a+orHCmwgHrbGPMFT/9vylWHL5i1RkLTCSnnYiJwNx8U7J5MpOIyE3Ia+TYvdLf6L7/NU95ylOe+hM4l8mk3+/p7vthdXX19HmhzDxJ4LLIoA/osVHXMcccbZ9++pkfW+iglQM0JOuq6mqrrKxyCZ4zcGEIYcVoWoAfVo4CojCA7q5uP9KvpbXFert7hJ0Fvk8MfnwTse5wXB+ZRYrvFeNg0zIGN9Ip9pwRwyFswtWz/guJSI9jsgim4QAtFy5hgzOAHKYSATuOgibtaCkwD/IIo+AeTYRTrEgjGgkHtFRXVUsjCcykvBwNpVwaSWAg4bk0FIUFc+KKuSswE+IvJHU5N5AiZjCQKais8U+Z536HexhK+Cm2O7Mc3P/M+zzlKU//KQRepNPZF4RRW8p1zA0lvpGeeuqpwg033OALgf7IhQf9QmtpbrGjjzraxn31lQMbiMKGX4Aj+9kjKc9OAWgjAnBxLP3vaG/3oxJhBgBwhUAUU00i0Rs0BDYAU/gAMVJ6Z2en7y4JoAP0MBXiZrsAgI30IKXjB7/sKY8GgjaCv2ivfL7nwHRnHjAKucCYAEtAcnYXPY+uEZEPxieQ+mGIbmoSoAfGIZDHJAXYo4nACNBG/F4MREwCpgDzqJCmAUOBmUT3gdlg0pJ/mIXCI9yIMcE80HTiuauPnajsfPyEa46hfbNpS/njf/KVexayF/LtpAu+0MVyvvUvuu9PA39DC9xM85SnPOWIzdYkLN/9+edf7LrMMsskFrg39fT0jBIw/EPQ1RhtsbugBOBMmdxkf5SkP3HiJAcygJC9WRZbbDEHrf5hAzq85wjBCITY76W9vcPa2tp8PICtiIPkDTOIuWQP4ETMAcdvXCStQwHMwhVbP1I3YAjQo0HAVKLvHKD0j7SQBz7FH+9gOFzdRKW4CUuqlDMdGAd74rsJS98GxoGJKmgXaBoAJmYnfe5pDxpNMHU5w9H7EE94HqUpIvINOPKIdFFGEVj7PaYthR8YSn/zVmAmXH0sJGIqujrDwJQlpsNvf59jMLyrVD1x9d/+jnDEMBVWcWGx7+7pDESMbKZZi7Ea/ild1FOgUAdzp1DuPuWMPPMkl/co//3LYSDx5ptCz1Oe/tsJ0FcfOUU4cCK/F7g/JBIdq8Tjpc8I3mr7A/OCEFLsV+O+FugfYzOam/18VSRLDuqIzqKNiDg4Jaq7u9t6BLCc5wqANM9odsCNgC0i+j/yoyPffBLfA2qkgROlcAA0IfGuf/j9yZ/y3n+Jcv5gXlWejwI3O6XFrByuPG2kDgB3r57gcJsVaJZ7fgFj4oQpMGbQJ8bDgeloHj4uIfCMwB/HwSwdnR1eHmgGfMu5tGg6MErXRGAwOcbB1e+5Ej+brclPBKT9QZR7wpuNgeAAcUxbKrNIQ2AcZBYzCYwiMIsw7lGRYxAwjsqKypljIe4HE5Yzn+i7MmdEPmhfzO+cSUths50zDAVNJEoPJTs7kQfKdvY8hSu/o/vZKTya83me8vSfSosM+t3d7RsWF5c9mMmmKwGOhSFA4dNPPrOTTjrJWgTexeroVdVVDrRI1kiHSJsAGhJyX2/CwQkC8FMCMMCzpLR45klUEXGPAxxzGOwAB2Dh5kq80yUCxQAiC0/EA9CyT72HpcAJl/z4MYV9SQfzYgGZL2yO0qlvuMXMA+4gkVfXSFtQ/jmRi+8BzeHDh3kZAeTdKp/WttZw+LjiA0iJCwaQQksh3Fy+3JTFFSdNwjUKPSMcwicM4gAokcj7gzx++2sd0TUKu/9viGcDnT8PL2eWef84yG+khfggeG5MxM1bMIKZGgfahq6Mfyi/jP2gHVZWhns0LAbZYTIVYi68mzl7S2Xug+tyrnkQt2scuUqYeR1IpDw4/3+2fFGeXMPz2Um/swpzXsHmKU//Ylpk0E8me7fWZ3equZdEHXxBiU79+Wdf2oUXXmBfffWVP6OzM0sHydTBWf+ygJTeMQOngL7DnzoVDKG+rt6lzcmTJs8GNHRi7NloBlFYSNCAHDN/AiAH6TWigb8XnWAwIb0AJUCPmYd74gLcK7C3C5jiM00c+iqXBvxEaYryFr0DqGCQMA7GKnp7eh2w8V9eVpHzR6mFK3HNmm4aNCdMS0mlhUFwQJByorw4ZAVwxWyD9I6kDciCZ1VVlV5HEbAz+4rzgQmns73Dj3MkPQAsdQAD6ZaGRp5nDr7jlB5nEKQjFxb+I20kaCTBfDXzO/kJZSIGxrgLuVN+Qp5CWXNPONHVGYi0AR/8dgYSHMdU9h/3oCzROmAOlcpjVRUMJIyFwDRgKpi8ggZS7gIKmkZgTEHDiZgV7fHb14yQeuXNtb1QzzMfc4l+68GsV7qJHn8T4eebos7T/yT9E8w7nXtYQfxa3cZmNdAFIzrMRx9+Ypdeeonbu7GBM/g6ffp0B48gA1oAEHWkjvZOSb+c5lRm1eqUdE7ADzCdMH6CAwsdnQ5aW1PrTGGawkoIeCrlnwO7W1vbbHrTNDe9ED9pjwD1n02Yc/oEgJF5JYonAl7idnBS3uqUXvKCH8qhTw7wBSABHsCm/3cAYZtAltOsAvCE82ih2pqamSYqyiQAfNrNJjBOmCog7XHpuZuxdO+gqz8kXkAMoI/GRdBIKM/GQYMc+AH4hDQIl43lh/R0iWHAoFO6h1kwbhCdxkULCfb4cA15CPknb5h1MPcxJsG7MB2XgfICTx/MhfJw5qE4MO/BLLq6Oq2trV3vkp4GyjnKb+SIPzCdwDhmOQB1FiPxxEFKEyXN/7STAOYB3HFoGJid0DLCLCt+h7GOwDSCuSqMe+Tu3W+pv49MW2HtSG78Q4yoqDgMosMwiJd6oE5w/KasZu+o/X+FtIdsUIuz8hTyF1x4ncunEz4Hhpun/0ZaZNDv7e04tLCo5Hw61eyNaP4pgP7HdsUVV6pzptSwBTrqjMzAaW5u9o4AgAHYRNHR0e4dkI6EeYeOG8XNN3RsGARqPR0F23eQFsOAJgSAwFQKY4VWXVvt9wzUQiEsJMQgWdPJiIdn/P4mckDW9ymVBwDUJ4DqSwiIHFR4H/zkvHlc/I7iAgwAoCC5zzJVcQUkGBsgbEw1Pb09cgnr6+114AOIkO7pvhB55buQ5pAnTx+/iJcb/YYZoSEQnwOM8oo/AAqQoz7wixmoVHUBIyE48hRmK2WtToyUOqEd+Awp5ZsBaX4jOaNB8JzD4DE71dRUu3/CDvZ5VlQHZsdYDSaXhsYGr3vCd21EDIA8kC4SwPRYDmbvUdrRTCKmRV3PZDIAuv4ijYFr0CLQLnTFj37jl+8xHzIhgPgIgxlcaAdI/LStXgkOoZwKguai94QVuRD/rPYYyjvUL3kt9LINmgeM1xm1nJuscloI4xY+nqErjAQTVTSlF1el365xwCzk8IPG4VN3+Z6rmHW4DxpN+A2zCgfe45QqT9u30+xtPmpf5NHv+Ud+/d+sd/2vEPfEls21QWh+Ys/TP5cWHfT7uo8vKSo9JdHHOacLRzT8zz//3K6+6lqbNq3JB3KR9Gtr62zy5Ek+SFugzgIQ0kEDcNOYkIKUZP1miiOErBINAtOwp0yZ6qYDOpx3PPmPGj3h4FdB2qSJEx1IfQqjHEDUK1DNZgu8w6HST58xw+f5EwaNm7j4B7DwjM4OILCVBKYjwDki3hcqTjon/jB3ED9AjZTIM7Sa0EcUuq5kLYBGIO+o+g0TQ0pnQBePziR1dfOLtJ/+Hc/TmrvOjcgzQAdg+WwexYGU7KYJlZevSlZ5oHWQH2deACkJFOGHQgBclBAvaxgk8QGoMGCI6AHITFrf6dshQ4cISKu93oiLsRj8kg6YJeUIGFZXV+kZzKXX64r0LDZsMQc70oB/0pvQe8oUrS8a/I/yTniUNe0soqhMcLyHabhJKsc4KEJySH7r6+tt0OBB1trcGpi4/BAng+kB4AkvCBUIK6SXuuGeMsM/6QToaVMwk2iwu0CMizDT0gQpA8oMzZB4KVdnSPrWB9jleE+DJS5o1lhLaNeMTcBAHOhpW7pHs4im97o2orKLGM2sKb5oJ3Jq666RuMYStDoPz8MJpiwEgWjWF2NJXKP1IdRlVKffzlTIBK015C1yEYV7noXf/am/v9kpPOd/7595moMA/VSq75SiopKFA/10Nn2WqvioRTkfl0TcfffddvDBB3sjjiQSQMABQK4/2ATQD0SCkRz86vWNZB5mtOCXTokESfvDFx0EUEJ19gYqfzAO4uJ3eTnSVLk6JBJmxjsFnQV7cGsLnT7pjdqnKApgAAvioKMiCWLHJh0eV64jwsToaEXqGEinnbnpmh6uOkpBPMyuweQUAVGYwQRIhCmgBBoYSgCQiKL8kGdAnyvPoKhjRL/7E/mNwsIf6SQ9+CVPPMP1D2tu4UC8C0AZOij+KK8ojMgPz0kr9dtQ3+jAgjaQSgroAb1cfVM28sxXXo4QoIcpDym/TiCMxEvZMEWXfLgfgS0D3YMGDfLy5D3vYAgwVtZ7oGkAYgAVzLmzo9PBHhAnpVEOSSsOMAUw1c49fDz5+o0co48cRFkSPoPpXIOEXeSaFPmor6sLA9ACWSBRpePtgTzD3GhTQQsRuKssGJuhXGkLpI17Z7yK381XKjvasYO92hZxoCWhCbepLXWjCToz6/RyoHxDnaCNkOJQN/3zQd8KjrYafkeATn7cKU9caS+065mr0JV+zIuzTF/hPfXMO36jvfAumrkFU4n8RuFTZoGhBMGMdDgDIY0hxXJRbUU1NjfCD6Uc2uHA9tj/OjvpWfj3X0ngbU9P1wnl5ZWn8vubSnCupIZ4phrL0YsC+sVFJTZ27Fg78QQxHlUsoNPa2jpTAqWx08lIXdQoI6Djnm/CPO9ZyY8qk2f9Kzbczlmd8/o2UOj83uT4p+duqxawESCN0yU0pTWki04SVHgas9tnYQDqPJickK4BcDoSUdDB6JQ4l6q8UzHOYNbc0uKdFeDAvEFcUWdwSU0dBomyWyDn6SbpnkYk2zB9EsAEBHmP2SIMugYJnA6N9IYkx/vgBxMNC9AcGeZJoZwoo6xLqYAJGeLPy6YfURYANqCAP8wXlJkP1ise/xbyIibMWfUQEWVJekkX4cHk2tvaPX/Y9vnKgUrlQ1lRLpDXoxxaDADLYC1lCNjDrHkf1TXlirTMlYFpNzfqzycPyIubh2iLOaJtAs6YufqbmCh/VlIjFWMSGjFihGsg+OmVpsbUXbRBwJ7yJ020Dd5jNsI8RhpIX01NjdcPbQrtKKR3VvlE6SdPXHmOcAKzow/BANAO057uYH5C24j6FteZ9zDhvpQzD+qE8Pwdfvw7/M36NnK8y+oZccOqaRNRuqK0kR8c99SjL/ZTPUZMxIU9lYUzgpywhRbiDEKO9u5ad+4+LEjEoYkEhhFN8/WV7zzTb3+nONyUJj+Bocya3osjjd7HVW+BorYdUchTROQy3IQ7iT3eLkL+9YR/ufr5rhFl3NOT+L0Ep7/wu38u54tU4YsM+ipvNUpW0nZ4g+rr6/WB16lTprpNf9q0aTZjRrOv2p3aNNWamprUkFtdgunpDbNy+G4mcIhmNTgqdNbv6N3crhENrKyZv/HW71X0nP9nD2EA5TxEjSpKC84bHc9gCrkO4aYo3utKp/eOKJCmsQJuMAS9zTVgQDBr7ZLuCCuy4QK6dCo6BR1+0uTJDng496fOUKbOQgejEZA+BkLpzKQTKRkb/EDysvKGHSgqA8KFAADCd2lNjvQA9nRi0k88AHVkmoq0tNmJsrGZ5RExVIj4ojjo3DBQQB9gJC7eQR7qgID5lvR7mvtVml9IhxzmDRgG0jz1AtDCPAgXKZtPuSe/lCuSNCAOg4jyjZZI+mEQhBmBjWsyaIKexhA55hYACMkeQSAqxygsvuFbtBw00cGDh3jYTNvtE2MuErjV1NZ4PBBtpbuzy4UAZ/S5uNwMmvND3iNgot15UsiXMgeDcm1W5Y4ED6PkOR5CH9NV/YxrVC64iBEj0fPbGZsYDuNOPnbijrYctJToOxx55Doz7Ag85+JmkvJCsimnwEQCiJPesOgwTPX1jRTVX8J9qAd+wxS8XfrgOuYtBtfD4sL+jvcwDzf76nuYuI+PKFzaX+RKSwk3aDnul7bu5i0oMMWQRzn+KPvc2/9Pop2oLSgpmV+VlJTf6M/8zQKQPl5k0Ie88igolQYJEwTm3kChwaVSUp3VydrawmyVpmlNYgxTxASm2dSpU22arizu4h2DccwEwu6KZEuDixpX5GhEXD2GXIOKwMLT4I77SBKYBdjuN3ftT7M/C9/3p9karuibfntcufREv0kD5YE0xePoGd9FjR6p1MtTVyQjQAwzCH7oDEicNHAGFd2v8kej7GS8gsaogHslvQIgIX5Jyfou2IGRmmASMIYe/xbm0N3d5eBA/Ji9Bg0a7LbwdlZIq9yVYE81aaBeMHFFafd85uKI0h3MWyFtvoJZ9c67iAiH+CgDmBQSMGaE/uU3kPxd7jVpIR6AlHh9TEFAD+OI9jhCEu9Q3Ei5fAsDplyQ5nsFuACvl43CATgAFChoCAHwQ3poZ6FceTY7BQCI0j0wjxCggrQLw3DgVNgAMn5J/4gRIwVQZS7VMyGBQXkoKtf+RL4pU6RqTJlodIAzbTzSrKP9nDwtpGGONAeaGbYuACJTe+mnmLZgYmhJUZmTE7+XX0AdPzBNypl4XINQvtCaPB0qa76JxjOituiMXb9haJD3ZfwoTL5Pian4M/mJmBJ5Iu7gFwAOAkRUPryL8hLd47x85SKmgnPmoaszDwf8YOaCQXi/kquRxjZ0yBAbLu2OiQZDhgy1hoYGnzVIfywsDO1kFpHTiKJ7aip31Q3pcsfTfr8XlDxPBbGEmM8ORUWlY3k299r9BlJBnqECOmbRQB8wCrM3wq8oIbM6wLdTGLBzCYxOKbCnw3Z2Av5d7tiThysARUMHSIJEK/VcHcU7sjt9r+eo7LyLHDbgEEeQyFzyU0MKZU8Dm70SZlUMDStiLn5RowqNjhvySmVEjS1yEXE/zwrGm1719z83vwPDi8jvc64gI1bLNEF/rY4hMCUk1g7Q2OlwhUV6L8k0Kz80QGY/US54xE9tXa0N9umcVQ72MGPKKNJePB7Sq9/lAomovOlInk+PUX5IQu6eDt7e0eFPeM5TCnIWw0q5eYRttqO8e9njMwTh/iLbtOcFLUedFamtQ22iR+2BDksaAHVWfSNJA7BMm6X+0SoIE4DkN2AAoyEsvvPZSfomtIOQUp7jDwJ8IvL0eZuIGHkgnnvuQwE4eR2JZkrBukfyB/gBMCY8wHTQitk4sH94A4nwKyrLBUKN3oanT5vuV4h4Bg8eZG0+S6l3ZrzzS4QNsPJd5CD/X/e8p++EfhZmfTHtF/NmNAbDN3OUh55RhphxGGQmQMrS/el9iDdceY4UXt9Y7wCfTNJnc/01yYQOBIQq1yLZkLGlpcWFwqB9RKa+wEx4RhsmTK6Ri+rRGQ3MSn4hRe/fkg7SRpphDgA9oL/YYsNsySWXsMUXX9zrjOe+mFD9INrexLUFtAa1UYQr2mrEcBCCoskMpDOKd0GIdMUK4h1K+1ZK2/M8C7W0AKRGd4k61G8WFvQpJGzgLzz/gn3+2RdWJ9AgQ50CZl956o0j7ZJHmKaGQy1j8ChsZUyB+cIaVSYdOSw+ijQFCubbmAeVh6SXq2RVdpgPzpRLXXUPEHjDkbTFlc6NCos0mGDATA2WhtvdHaYPomHQiJlOSB6w0RIG4XL1Z/4bqTEwE4+DZ8QpR+OKXOjsoWH3J/8167/Z3lOOuTtV9oCOmLv33w4+6qxZMZ7ZNCy9Aviz+t7V0kDiDV6keuU/CILwAVYkTw+TsPUHUPGb58FkJclYHcHnqRdLmlYZkS8kJWaxkFZMKtShh8WfvutTx4UlUEcQ5iIkYMoMCb1a4BGZ8jy/+talMXUcTF34pQN5owcsRJRV5Kh3AIC683pWfMyoSebKHmCiw4WOWeTCA9IyRJ1S93wXEWkmT8RLOVHHfOOkgoR5Uga0ra6eLhWn8q3wfQKB4kuoLLx4AVHuvEgDcJJHhCTKHGDiGZJ+hST3/sTzuRF1QBnQzgfSYEmmgCVaNJ8DjhF5vc6FvAz15+nsR5F/8hCNe1BGgCVph/g29A8mQDADLZhLuCeN1Bl92u3/qtOIQllwzT0QhWcZn9pdV1/ng/RoG5jEwAY0T2b10Z/cMjBtWg5fQhvIheJhEDdlTPi8iwAf/0zYmDZthlsUGJMBkxBKMI3NqqPQbmnzoU/EPI/eTxR2eXmlyiGtNtesMMM0Zm/3OW3CxyDUftEkgpkpaJKhPcVs/fXXsz1+uYcz/Vlp/3aCEQkbp6t9b6Ry/YBns9fat5Aii6tT36JE7LjwoK/CEdgcdMBv7PrrrlWF1XhNJlVZrqLpT83TG188roaujkGheeEUqgNKuuPwE+zTtXV1VlNTq0IusCVHLWG//e1vfXpfxJkhb5yUkeKIiDTMulJZ4d4dReL/gh//MRsN/B0akDv95f5RWJ6OqPHg+O1MQy6aChi5wCSS6iiSgGAcuU4TSUSJRLj2iMlEklN4LkbZy7e69gsrSKFRp0vrGqQf0kDDAZwd/B3/yRNOnaxAGoxuY8pEmp+6xtybOgb5EkXlRwMPDCGUm/9xn3tfoDLIKCDgAUZCWPGMQlGAMJfgK4TX31HfOO4pVxoujmcASJDgw28c0jsCQYU6SgT2LikBHDP9ciXsMN0QgJgxY7rKgfGlhGsejElQe/iPVHjMYrTFiZMm+5hSVmVHmAy+wjCICwku2jdq+vQZqg/WQCQ9DtotQMHYDAO3M/R+2vRpXlZROgGQTjk0GRgMg5PUFfVJugAA7P+YQSgTiO8ACMADLSoyj/lkAW+LsxPlGH0bEc8AFups6tQmz3eNwJJvAW5vK3L8jto4pi3/pn9Y3OsdZpceb5th5tAsP0ip9AWEm2CO4R1XmCrjKjA/X3+g/GfTs5h9f8pFQ3C6kUbm62GyrhEwxZu2jBY2eswYq5dkPW3GNAkZYqbKXwDgII0TN/kKQpu0PvUpABcGSF3zPvJD26DcmboNIaTWS4rnOX4CMwv55DfEO8yZjLWQHuodIZbJKm1trd7PQ3kGa4H3R8ob7UPPwDVC4jdm2JaWVtt2263t2OOOUz7EMLwQ5o9oY+p7X0ioWlrpo7fnUjuf9OWXX5aOXHzkXQpgy0UBfeXR9t7/N3bHnXd5gy6gguXUbJQg/seeB/CETq8apj71vz91sNELFUgAFAXgYHrqaafaEUce4Y1rQQpm/ilqcTnSLVwYClLtTFhUPvmf37P8A9ysKvb8SJuh44d/+In8hXTPTL1uyAoNhGehsciRd4URGEq4BsBHOwkSSiTFkhZAA8kEIHEGoDLy8Q8xFphHh/ziv69THUGMB2m0W8wnCYDBQOTPVwt7xw2L0KJ4UzAbPefe5/d7Y1X+uArpM9kobyoR7imWAaA/N4qe938/8BlXr2r95Ik73slxDZJW6Oh0+sAMgnaDNEYB8xtwd4lP/jD7+BiIS9dMBU77GAn5RsoDGChfOnRDfYOPaQDArEmYOHGi1wPfYlaJtFHipt4APzpyk0A2WgOCuYpzHRoHNbo/wIEyBESj9DJAysC75y1HHp5caHvSHJSfaDA9Amb8RO0soqgNERfP0XJaFCf+AdCoXiN/RKmLE+WJDZsB5UBIxQFAaVukGSIsHPmN2iUAF6WfK/EzrbW+od7NZkTki+HkN4ovIpiAhyPHK0CSNCL8VTOoL+YR5RksQDDCP2WHeYU6mAXinWrrmHPDjCVMliVlJTZ06FD/Puo71E8YiA/p9rRTbrn2Q31Fa0QgwkMrYNEn2ihE2ZNPZ558q/sQVnjbn9yvmBdp5XvGrQYpjurqGlt33XVs40029jwvCOVA/3NpTmNyjwbE+i2kgq4SWI0V6G+4sIuziBCZ8ejbHrbnP/zCisV8UgKXPnHGJMDT2WYFiU5L6XeffsdVWEk1hDjmmCTbGiQYOROgqKPAKb3SCqy7td2OOPwPdsqpp6jA/nmg7w1pgAmkPzHYTCP1Cu9gW4BZg8c0HuyuX339lU34aoK98957tuYaa9g+++zlNmn8fBN5w3BAm7OavAHmKGqQ/kwO04Fucm5e5AH7HdIDUgUdBIfmFCiAomsKkk6CthDMU+Qt0iZ6VU9B6+BdmEUSOSQpl3qo2y79FjPpVKdwkNA34TtMXznTWs7RuHF0lshRp9GVsuMauYj6l4WXR79n/Sn85nn4TRiRP1z/3xCd1csm12m5Z0YUWgO/AWcceQGEAXtnHNJCfFyB97rHbIFmQr6ZxllWxkZxlS7h0tYAfOzuHo/aNdVE+DBZ1nVE6eKKH0yf1AsAF5UD733ap8IMnT7rQKiSIsceP6ZTQJixLkCbTfu4wtDIB2kBOAmb8CIirNpaZk4pXhcc2M01bAaIv1l+MUUFjTOqKwimQfg+sKy8DxkyxJkU4wph/UTK08A0TcqRNsG4BVeAn9Ape8x4MCiYLdoUwOz9Tn5ghNGYEukBnDFhET5mWp95pHKJ1htQJxy0RNmgYSPgENbs+QmMhgTgD2bBQC3bk6CZI8HTxqMB/f7fkff+v7+NPB9ypG306DG27LLL2GprrGarrfo9r6MFoUUGfXGxQWVlxU+J061Ix1wYIsKUCuDUl8bZB809VqzKoWXzf2ciZVPpCDFJSqq8lIAgrswjjVbKQ3cv2yv3WEaNoFLfVMXlVDCfP/eIvfnwWDvlxBOkAh3jHSRqZItC2JlffuUl++iDTyTd1FhbR5vb8oNtPqlGxKKYVpcImCKJioy0g21YLU/Sr8BMaUV9TKvx96jChg4eYveOvddWXX1V76jzSzQaOjn5ilx/8obFdR41SkPtT5gCWma02AV/Od8mTJpixeqAFmeqmqQ9gUJlvMQKfWdKPZMrFrgMklTLoK0vmpI0wvRPpBK3P6oTMgsECXfuFGZwuKSrjhFmYMC0kSrlVGcJlakzApUZHYlpiKjWDLL2oIbzLMdgACTqAkAIDIjxFH0HUBEOYeg910jSpN7QeAITIQ3BpBh1MsqQq6d2wH0gL+Fwl+vYUWeOxheoo4iidxGjiEDI79W2fNwDcJJz+67AjKgAqMgsBQByD2GqIBKYAaCMzZpZPr5yXIw0hB3iZcEag7SMI6D5oqkgDc8cd1C4kyZO8vLEP2BLWfhsMIXPM4AYMxZ+XdNU2kgTg7EwA8o8AiH8ADARg4YIm3L3PKKFKB9hpS9TesUw1c6oH9KOLV4pF3iHVe7OsNSWuKf8iZfwYZ7kHcZBGnmHU4r5fK7kdan0EwYDw5iTMLfQXsnztKYmnz4OhTKcFVAUPnUHo4KZEFdfEpNgSAfTeNHeyOc/iyhDBEO0FNwPNtrQVlllFa+nBaFFBv2uTNfweNJekuQyMqrYBSWElz4V4rFPfWyftXRbsSoCalHDbOpVBeu+olAqjqRNEkd1UuCqCcvKbwGoFl7YyMoSW2ZIvT33tz/b41deaueccZodcdQRAo8FMz15JVO5ud8QlTl92gzbYZed7K3nXrXiwhITtLjZwtVUpU+feOVIfrMCNaACgWChpA+YRVzplELrUlUpxx/WV1nv1BlW0NFjd9xzl621zlrzDfrkPyZpJMywoCIZ5e8/LzgiNW79sfmZ2+x5kmu0AwlJ7cUXnrN9dt7dfnfyyVY+dLiNnzJNQIqtu9UapPJObm+1pBhuQprTjA5JMh2dllGjw2asHFuhOjJgVegbhiHF0jHVKZVWtr2urSq3UUss4Tuirrnmmj6ToX9ayEvUBKOO5p3On81fB5Ls73VAZ8BMARhx71qJ2lQwNwH0kobFWChzV//FEJyZcMWhlYjB+HNnLoHJ+AC+yiAaqOfex0+c0eSYiVyY6UW8jJuE+MlqyO/AOgBYBuS5333kd9ZzmES4jxwAA4hBwTv1HcLgXTQQCDOiLVNPbvfXN2HsQqCs/LpELOdgj/PwYTRssZHxGW8wHqRO0kU50f5h2v6dwmTKK9I6oIg0jUbHO8qbckAiB+RdUBDT4Tdl3zR9mtdZEAQC848YMGlHEsfWXizwd41JcTHgiWZEP0QrijptVC5R2XHlN/mF0cCowngPzCIwYfwA+JjNoP5hROEAmnyHKQ9tOEjzQduMXIRP/yzyMFXfg6UFwaQpj1123cU23HCD+caMiBYZ9HsyPaOsL/2WQL86koIWlAD9hBrNkU98aF919Dq496pxfdUllUo1qOZmlaoYunzU7XPVqHINdwA/W7qUqWGuMaLRXr3mQnvm+mvt/HPPskN+d4j1CvTD4K17nyc5mOqahEtHFa7fuvPCYoHYz7bbzj76crw1rLS0SrDQyuT6sklJ1KRVTgBXUdtoZXW1VjGozuJVzC6qsDaptlkF3lBaaQVFMVtsUL1NfOIfdv9fr7FbbrjGttpmazGnbzeRkSbK+vK/XWWvvfSKYszYoMYGGzFyhNU11LvkUsbCK3VKpokNGjzYbZy+OMo7Mg2clM6qr1AscXviycfsoP0OtBMuusxql1xaDc28g8XiRVYlRtWnRh5X/NgXexg0cxNbAE3s+EjOLqkJIJHQmdXEQDQaWpc6taX1rLPTHr77Dttrt53tuGOPn688z0HUjf58HrY0A3KASh6kPWpw3hWNPT58P5CiJ9E1amW6+j/+C4NsdPII3AGpMCML8OfaH/i5BoYCs0BK5h5NkDICMNBc2ttZTwJT6fHBYaRw3nlYCgMJFMk6Yl4BDANjIy0RMHJPMp2UDdoKYAsBHAHEAHWuIZ/RlQ94HvkPfsM7H6fSLe8Ih3IGhImT/FM2QQMJIOz1wG+1NxgFYE//4RvaH20UAPfVtmqnSMjsvcXBPyF/QXolPr4D1AFazCwwEjRL3yOoHCdGID+sT2hpbnGtAUBG2oZJw9xgXtHsP0xwAH0E0DPzqLhYU8JeXTwjnTAHrAq8454BerQNrAtBkwogGg3qzo0omyBvReUflff8kZe30jtY/RjGzW/azK9+/Sv74UYbqf8kcj7nj0ivghDoFy0c6GezvctlMvH3JEHN28j9LQS4Yub4g0B/cmeflRYWWEcqY+O7+tSRzcopcLmq4ri1JrAnksgomVEL150eIXEMram0ptuvsJdvudH+dvH5ttd++/A2eJpJ/X8TVghPMpk1tXfZF82ttlh1uS1Zy6g5labGrcZLo9hvr33tndaptvVJh1kyVmKFKkFfbac/oNQrVpLu1ISATx2zoUQSkfritJ6EAF9SAmq8/AytrbLMRxPtL789xs4+/o928KGHzZdGgtnkg48+ss232tJmTJBkVF5r2ZQkfjEeqRvSKOhs7NcSs8qKMl8kMmL4YjaEaWvllVY9qNa+v94GNnTwUG8AdFL6dFVltT359FO238EHWlX9cDXwIZLCJAWWFVlcHSZeJDUcdVZ5BPgsy+KeKmsc3Gh1jbgGq1F5VdVUq3OFbYOR4Jh3nBBHHt+RMNWexfq67LyD97Ndt9rQTj35dOWIAXuxINVd1BEjNzfCXPTpp5/apZdeqg46xUFCnkPHFKgw04WpizV1NVan9LDfzsiRS/hBMwwQ1tRWzzPs2YgmEXnTfWghuf9zHTfqxOF3rlVG7/r9H4jAZv0O+Y3AmquYie5hnGgRAAk2fhgBg8X4c60DRuoaB9oGmkY0m4vveAcjkRPohWM5GaQMfoJ2gnYTZnE504JxELczkllpooxcOJipIfr/fh8R4E65k//gP1yhUCbhGjn8UgQwEbRfH6PIlQkmJygKB3KtQQwP6R4GAugTBoOZTMmE0fM94xgRg4SRRMBMnivU5gF7gN79K2jCZ4yDo1hpQzBZnjHoDpPy/ZvUpivEXKZMnhy0A6WB8mV8BfMajAipG+Y8ZfKUmWmOSCXp4wo8d81GaeiRxkOanPCeK86B3/Yn2gVrKmi71AtE3e+115627rrrLbDQRJ9XG/ustLRCUmugecc+F1IiVlCC31/YmTsQkmObKusPAv0ZPZJqVKnIbh3qzKVqGMJPaxRYlqqgv2jrsTYkCxWWq1D9CNDnOZJA5z032Lt3X2ennXq8/WSbbb2y8N/U2mHTWtqsRJJqVlIqYj2qbaHetba32/tqADPEbDJqf3FJ4/WSGqyzxbpbmFrVZhOmTbSP3v/UbPhQ2+Lk31phaZV3HDorjbiITiLwTyrsjlTCKgvDCtFJ3Z2qWDpQ0qrUIIeV19iKgwZZ59TpdtY+h9meP93Ozv7LX+ZrwBmJ5eGHH7Xddt/ViuuH2uaHHCvNQY28u92SiR5LdjNm0GF9mCOkprazZTRzgQUiaUnnibavTVhuJYUsipGEVsrqV1Z8SkVWY5o8ZaKlVACZjKQhFVFBNmgoFFZa5TSz7P0+XJkehzZQ6MwB9VeaBrZiaRfFcmnlvU9e6SwliuurN9+wn/9sc9tn3/1cxefEMMwBviWErjCM0KE94jnoyaeelMb1M9vkR5vYqOXH2PT2GdahNliciVlvd681S2IsVJ2kpC1OmTZVbUoMSsx39KjRdsEF51ujtKzI9vz/TRRd/27Wv8NzP5tzf9H7Wf6+iTDjIaQA5Mk+pGbAPZiZ0DqCJB3AHgByZiDnWocvZgyaBnPY2WAwzEAL0mXkH9CBkUwWIGK+AYwAY65h4BIzJ4wjYiCkrF+7Jm/8lD/6Bf75PnIQ/SDqC/0ZQbjyLtxH36BpeJCELQdQ+/Pcla8iv0jtDLrSzsgXjBbJnqnO2M2HDh0i0B/kQA3oY8IDLF1kV9hhJlcYkGfxZ9NUtINZbTWXat9SHO0AcxfxokW0tkgbUTsnXZjXYGicSeGD0p63QOSZumR6J9N/+T56jga5//77uYl0QUGf/qX8vFdeVrFy7tF8tqwc/TNAH8Cd1tNnRzz5oST5tBU59wdYFL6uZQKKIeXYImnQWWsWcE3sFLBJG+gP/Bne64Mlaiute+zf7ZGbL7Phiw214myxpfq6BR9xaxNT6UyKAaiSpXjqr0DfAfo0CgGitAyYQFFSIIX5oqTQ56armfhsoUxaYKJf1UstbT8+4TArqq2wVqQrMRGmx5UJ+EvUEGoFeqOra61LHe2d5qmWlKhfrHeTpcI3FleIiVXYmLo6K0r12Z8P+qOtMmKk3XjjDWoA4SSqb6Li4lK76e+32IH77mV1K6xmB1x3t1U2DFEnE6dSPHR4Cg6zR1bARkfH9MJqxCI1kEcvOM3eeWasrbPhus5kWprbwqZu8pdu7nKGl47rPybmZ4qUW3Usla13Qt1nc41brE2/eBHqQEKNOjLSDfbNICninOTFO6i+SouDxIqlBcQKpV2UWYmkWLf7YyeVVIdUW99Q5wOPTFGLTqtCskJ1B7xeeuklu/fe+233vfawocuOtK5Ul8VUV42VdVZSow5ZoU4tLYSB2RkcLiNmcO+1d9qLDz5jjz/xmC2/wvJeLv91pDL22qC8c3/881/Rlf/5kfutCoye8sApgHcwY0WzXqJnMAvqgAHyD95/37766muXshG22AaFoAFDTIBol8wp/+KLz/0bmAUAyjRMvueeZ2geMBEAmIF4F6JyYE18kINgrm9EbSt6Ft1HRP4Guv7PI+Ib4gjP9E4NnbsorMg/Dn/RGIivEVKbRQAD/GlLaKAwBjQNFoOtvPJKzkhhoHzn4xyYqLwMwvRRNADyPXHCxAHpIv/CkbpaN81S/lEeQz1k7DcH7m/fW+V7C2zeIc365unSkvKNc4/61fx8kBKwyKAPyE/o6LWjnvpIIBmmW3rB59yg8kKrVoOiunkOAHXL3+eS+tslycT1QNXu4DS4tNjGNFbZxDuvsTuvutAqFhtuFYNHW68AG6gqKxLzKFa4hWro3pilOpZXCyhqrRhQqSyxxRvrrGV6q30+tclKB9e63bA0VmbL6t0j115p0z771OpHLWG/POtE6xHATOlo93RSMTTW4ZVVtkxNo4PuB60zlCcxGAFlUmDYI5CtVKNRDXslL15eaw+ce5mVqGPce7fAu6piZiOfGxEHkvQZF11mp/3u97bEWuvZLy6/xcr0XQYzh5cQYc8sLS8wt8mqkdZnE3bTHw6y91970k7+6zm25JJLeqec3t5iNQLie66/xR648yEBaLnF02ElNEyvUGKZlHHPh9QKdQBYnxqhnue6R9C09BQ9Tb/0rb8Q6YakoC6IM6Tj0rLEAGMdGTHLtCUkYVkG8xQMS9/RsXPfxgswH8hvYcztmuwVxEAs9c0GV52pHktkJKWxwCsjySlWbFU1ZVY/rNGq62ttyLChNmLMUpLcFrOn73zYZoybbPeNvd9GjBj2jeX8v04RAHEFaMLPWc/6O38WKtjBiHEBqo/v4tKw0pIiADYGsylz31jOtY7gmJmFaQltnLUBDOgCjExxJfyOTvUvtQvWiACiHpPCJsxg/pLm0RumA2PKYs8t/M0yfWHKCrProjgjhhYxjIj658kla93rf135P4Bu5D+64j+SwumfjB+gvTJ1k/zSnhFamFmFgzmw8huzDfdoGcyKQlMJ421hJTfrFUolAA0csCcd9OeDDj7Ill9++YUA/TKVQe+dxcVlO+Ye5Wp2PumfAfrFyuinLV123DOfWELSO6CfVMYAGYq1uiRugyXpI0lGxLTxad1J+7xdjUnPS/RgUGmRQFUNT+9a773K3rr1Bhv1g41t5V/vb5P7aLgpqyqRhCmum41LtRdgFQosiEl4QZVaRXHcyvV+SmevTezqtVhRzEoL4j77ZHRx1h4750yb+uYbVjNysP3y9BMtMWyQtauhUQloIXWS8JetbVCasvZx2wxrkWQNPPJuUGm5jaystgmdLTY1EU7oqioqt3fvvN+633jfHrj3PqsTULmNeh5EpceUvhPOv9T+dOThtswPN7M9LrzWCpWvjNtEqb7QMGZS7paZTkOzHXb94QfZpx+8Zkede5rVDar3Dsbgc5VU3Vuvvt4+fPcL2+bnv7JWdZ5pUyba5PHjraN5mnXMaLIeZu90qxOpoVLQlJmXHLo67V7pC8xB73KN1M0DSlJWqlhKBZ1V7ZaUFdoev9jTuuuH2CQxxkrBeE9Hp3d4Oi7TWpH4kl0CgC7s0Mzh77Y+dXL1JCtQYygsjdlWO29rdSMarH1GC+qJdXXm7NgKq2XGdB88pjx7W7qtu7nDvrfaKnbbrbf6SstosUyeFo36t7YASrMIYPQ2oP7BK7/Ht/8OfnkSiCsutKlZFD2HZsYkF+7538dDXKtl8DxoEEzXZVpvNyYpMQSYAoyil2neuftZ+3KFMxU6dGUhVXiv9kY77MckPDb9oz+TtyB1M5ieG5PJXTEd4h8GQEp9zK8fkwnloqCQlEQzyybnfPxBDAEmgJkTDcLNSepL5JeZR1dceaWttuqqYZLKzPL5dgoHqKQuVpgH5x4twNciJX45XT5cVNB/d1qHnfLcpwLtjLWrcEhEPcZ8UbXU9oGgz3tW334oZtEroG8sLbSOZNra5GpLpGbefY19ctdNVr/y92z0Ab+1VGmlPkgI1IutTFIq3ztg6QahWNXnhY2pqVuV2NQriUAVU1Eo6VFAVa7wG8QoXr3gLzb5zdesaHC1bXrkoVa30nKWVgPzWlMYy9Q02OCyCvtQQDalt8vNRpg7GgX4o6vrfbyiV9J+k95N7umwgsJi+/ixZ2z62Kft7ttutyVHL+Wq7jxJ0RQXldrlV15rvz/oAFv2Jzvabmddohec/jVvGzV4nFEDzHS22h1HHmDdk76wQ8861sqqK13ygmhof7/8ButNltvJfzrPQTut8nR1VGDb3jLDOlqaBaYzrFmuUwygFzuvOkhYe9BlCTqVfncAtup8GXWYjPKLDblADb60tELV0Gudfd2210mnW8GyK1tdUdxGVrHiUB1CdTnTJq16gLkQRnt3pzU1t1pc6WAm0IcvvGhvPf6wnXDRGbb6Jus4QyiNl1i7mOnUrlbPUwrTgfwWJLOWauqyS8+6wBqq6u2OO+908xHh5+k/iOiruqhbziTvdv403AN+ATgRNHL3ufeRv1mENkx7CxqKT++l3eC4z4G9z1Djme7D7xy48w2MRv3VF4qpjUeTEQgTrdRXKeueqcL0Cx9gl+N0QGYX0eZ940fXWHLaCgP4PrOLDf8SvjYFcxDxkgeYEXb++x+4z763CqCP9jMwb/MmQD+TSp0eLyo6LvdoAb4WiXNtqIJ9dlFAv0Sq+yuT2uy0Fz+zaQLbHhXsIAF3tUCI1AwuL7JKzDv9alvKgAoyY5+2dUuqLrCEvkkIKMrEFZeuKbXXr77IPnzwJqtefClbYv/DLD54mMXSPV4RJQVFViF/VDlo6ANK+kGjIY4mFXSnKpOBY0wxrL/NKClLVZTYaxddYB89/4KV1JXbhpKYh621uiUlhUKA1TI19TYkB/rT9RwzBIC/tJ7DADD50BCJMqGG1SaO88KDj9iH195pN99wg639fQGYl+W8q4FKw+9+++5rK++6p+1wwrmqRGLyHNGOZyPKSkVj46XVNE+bbM8fta81ZDrswFOOtOLyUgdI0lSkMrn6r1dZUcVw+/2xx3njRTqXuKF/kt5RM8W0vCPxTmG75KLG6B1HZQZYT+nosYmqF/1w6ca3FFCnqJMWVa/G2j7hS7v4vNNtg1/uZaVLr2h1CntUXbWnM8o3cUBINmh9X7Qx0GW2fGON1Urtf+Caa+yeS/5iR/7pBNtki02NMxVID+MNM3pbrCMRtC8GnstUXkMLqu2ofQ6ziliZ3S7Qr6mt8g6cp/9titqZt2kc7Y9Hft/vvf5Ciw/3gdxHuJ0n9e+M3+xXPciZC7b+aMAcBxPA/IOwg+TPuAeaw3rrresLRH0m3QIQ+KG+vXssFrsp9yiYsOafMiNzN4tAgDYzXqTiyyUFNK2oRwKS8qKYXHSIw+zEs6TArFPSaFIclgoaImAezBRD6wUxXAovl/RYIvBOSv1PJmMmfLQ++UfxAvAzAt6sbwJm1qoC71J41E9cz7BMSGZ16Z/KZrMwTBexhIBOQMZXsxqDKkTPMG7XiMML8gR0pbZUdZ0VKiBgmXDdv/6VScofVlZlS9Y2ulrZNG2ahxLc3AkghgqKlTeBZXF52FkypCFys4jKJL+f9aRtSrLAamOSoCWBx5l6iTTk3kN8BM1gL5uB0bgc9JG6JalnsImKGSaQOiSF+ECcHJK4zxlX/flAl8JNswleWaWVV9ZIk6i3qrrBNmz4SKscMsy6K+qsKx5m88RLyzzSZjXshBo7YzKeCOJVO4BT9Sb67JOp062ptd1aOjptisAfCamtuVnpxyul7CXrRNekfrD5ZVJyaiC0gXhCXaonZUWlLJRbwCaep/9aCm1c7URtDSEAk1+Q9IPtHwDGYTfvfx+c2q0EtFmuu5+LnuEncv38JnNOfvv0uy/J9hZh5h6za8J00qG21FJL+arbDTf4gW28yaa20UYb21ZbbeMzEumnCwr4/Whi7uq0QD1CZVWXu10k6kPNUScFoBjvw3SD5A7QzuKss4gnnfLMIi76OIAv2LcyMYjlGqqsRkBQKS5YWFJsQ8UIKgqZUaKQ5K8bEBPQD64K58FSbqwCBjq69AMsLFSYmHqSCp9UIIWydqBXYcTiAhb54z0SL8yDQkPSntDVYZ91NPtsnqQAqbJIDEj+ZpLQCUZDnpQiaR5xG9rQ4DuKNjVNzXmaN0UhMbMIplgiqTcaRBpIpBnm9llPxib3wcQKrIS9xQXWXmj6DLBUMCJCZluEpLH/iQMwjgv+PA/8Dg/8t/7NZAyAr8qEDtNYUmCLVRRaXFoN4wzMIOrp6bNmaQB0prbm6daLRAOzUvoqmYetPBBWf2JQbEpXjzXrW4Ca8iJaGBxmJKgQJkMaPKEiBYEqjZYB86VOy0rKfAMt7LzYR2FoecrTP59og5H7FvKOx03Q+iPmg4sYEGNRMJfeHMPAjJNIdIerfmNKWgSarRMsUI/IZFL/FNBvFdjMYIqkioBVXgzItvalfIB2IPEEpjC1u887PL+R+kt10ydgri8TyEvCW2Lxxf0wglapQ90CbykN8hcGioeWl0kaL/L5/0MqyhxMOgVE5YVxq9XzwaWlhr5Aubo2IMeK1rKqakvHwp4kwe6cdSbSluq2SQlJor099nFbs7WpshqkRsEEJnS12wzMD55WUovzqnZOXVhZ4YDGiL4/5/W8yEFXaW3vFKbFrb5xEOjooUVhQvgizeMSZtPETJkBAPPpE4ji/MxeR1Diw2G/T7l9kYHiEMoAipINcRWohoc0GVxgqkWqs25pBj2ZlD9WKVmKvOsd5rXJkycp3/Kn8uTrweWlPq4zME5+VzOFU1pNSgxkUFmp1ZdIg1LGEj1hfximcEapgHhWFpc0TyvSPUQ4PpgrjSJsxkULy1OevvsEXgTMCPe06ej3P5MWCPTTBZmGWUiwkKQ8MFWTiKOZH2UCDsC3tiQM5g4ksCqlzk8nh/imQlK+MNjeGDfJxjc12SrLr+Bz46cx4CjgcxOSQB8ptkQdHymesQKez5AUyMAtialirq3es2MnaeNxoWsJMSsV6MfFDhgC7JKqN7VHQC8AahbnZUpmrxhBmwAPyXXFusFuz5/c3Wmftrf49MSw0CWAdDSnvaiy3A8VYeYKZTk/lTp9xnTVVMzqGgT66CIkEhB2IPZkCyjN2vuVUV2RgFYqJQOprAdws5CyiG8YAId2sPtlUUmp+3fJ278N34dq5j+eE27u6mnGCVxVAV+2Jqy5l9+qO8oNAFZaSQd79nw9caKfvMVCLqSalNzcCMZaxwlCqovG0hJbTMyRdGJK8t1WpSUxh79dzLZL+QrplPYkqT6kMph6ktmUTW6d5oNjLLhhRTPx5ilPeQq0QKAvkU2o42iwSMRUTebrVxbGrEqOWTMpIdK49l4HZ8eeHMmbr9ZlaT9E566UGM/3GbkPJ022qZK2Fx8x0tjKlemA5YUCVYXH7KAiSZVfd3TauI4um9zVaz0KC6m4VN/WiQkwgOtqFoE7qJkVCyDb2ExLGgIz0YmZPTmQQB1gJLniMPk0Mn1Sz5jTviyzeUor9E7hOTDrBf8RqPxiFuGgj3JJrOw/72/xNw8COJklMHHSROFo3Moqq0K4Xj4eKDcevzDeasU8Q3BZKxPwVqVYmCZJX6Afw4al5+xnT/7TMaRgTgFinIBvQlghg7kbHvV77NfcM35P7OwVCKedsTpPyH0QNsUrsBnSMjjDmG0dCqRR4KfEzS25QPsRAN8mxkpbKJHfT5pbvQ6wxzEHmw3uYmL03cmE4uTEIgWmf2gCmOQIk5rCTju5vcl6xdSYO83Ut28q4zzl6X+NFgj0YwWxf5pNH/Dqb85hKuaErj7rSAUQiQiAmqTnmGwA8Up14nJJfXRjxgQSkgKZHsi+GZlEyhYTwMRY5CNQqBbYEVerwKM3N1iM6aFCYQwRoDNHn3AYeGWGD1RYIHBF8heUFNfUWUbPmb6VUTyDy8qlYYRvYAaNbD9QCOPQtz4QHLPhFdVuUsIMNDu0Yd5R3KVlbtdnYHRu4NefXFruS9iMaTN8VsqQmqqctD4nkaZomIdQxUt9SlgqlRLoh90WIwJgObaQsGtqObmsXzPgY3czbwY4qMDLEo3NP2VgHKcyzzJQzrxYefUZTNJ8YmKuDLQzUF8jaR6zXqAQHsyCGVlTuxPW2Zeypm6lTZXLgH2p6rpYwM+qyJjqs4ftLoox8wR9ozfT50wPAtvJG9tJIN2zuVf/fOcpT/+LNHDm2gL1iHi8qHZWx19IUkeuLY7bklWltrgc0lmVJDhUc4AK6Tkiv1NP7hYAAPjFeo8pCGmff5h4ypWhmN4xkyQrKf7ryVNdaxhcWuK7dTJATEhoBhHwY98HTJhBRByAK7OG2ISgQu/crKB3jYMHW2FJidIs5tLFFrMCcwYrBSRI+DAgxg4Wk7RMHG771x+MhXtWyvIbodRBFAlY4FdVU+M7eEKROWZuxDREbNOtrS2WxSQk6dylaRe3Rf0uvSrXVuz5/FCYaEbJnm7lI2XF0iz8BCj+9F4p1QfSAtIJK6+s0G+aAYnEfRtR/mQjJsZZYiWKkHCjtARiJlbchpUVW1agX0j8RUXG9hQJpdFxWJ94jEorv5ulSTV3JXw2lS9i0TNmUS1bW2llYqBs25AV7+iTNteJeQ2mijfORva4YQH607e9PV0+pTSn9uQpT//DJOEpybzHWUT3m28SQM3WtReGULWRhEcI8IcIFHyhjp4h1SEZlgpM6KpRRJ1KLykukzDdwAIuISiAirWnXt8PY2dIhceKtky6z5qmTRWos91DPMz20R/27jZJkK19STGCYDPG5p5RdogLmzyDhmz/AOMBxJDkmSMel1/Ao0egj/QOtAyShF+p+Ph6pCT7iiK2wiUk8iaJVu+wXXs+oozoB79L9a5CIDh16hRj+91vLFG9Y7XpjOnNFuNQbV/8Metdf3JmEL3URSzQmtvafG99loXPrDq9w29aUj75QgvwpC8EDSovzk2xzT3IEeGzr9L4GS2+qKtU8bO3CLurTuzsCgMQSk5RET5V4Kp3H//ARlVIYCEviaSYh259MVa5wlBcENI+Yyr48llVusHcE20TwRkAGcXF4puZZZKnPP2PEX2+L9kHfM628dQCgf6iEp0UgEAKBST7BIxtAgekOyw9DK4i0ZMoumpbb8qmSPoDXGsktSNdMsuHufr1pUW2xuAat1kjmbN0GfBKdnZYXJI+OWXGDXEg0QPYmJPry0qtVOK5A53+K9K3jWUCfIXHoC5z79MZAX5JscVgJLqyT0yyo0sAJOm1vMpqCgWUBSlnNnWS+CMiSMYDGNCd0dvlpiW3b0ek+NBoGJRkOTir8L6pCuKxQh/EbZo+w8pqqqxE4EkcXpD9iJ/NAtKk4uI9ZxTUCTzbxDCgRvYAwSTmHyNpx6yjp1eMk02lYA/+QjQg4G+lrJX4WIHfhs/lKPsW1eu01jZLqRwqqiqVy2C0SwiMM0jnqqMJ476wPgF6gQB88icf2fTPPrWYgJ5tF5D2SfN0lsmLWbOdLucGkFZMcEUqG0ZYulO9Xq4h3sB0K2OY+BSjGP+C5ylPefrvIMzNEok64vH0bAcA/L+CPv2PjopULzy0cW29Nr1XYCwghBkAwKzYpWO39Ehql0MAHFVd5lpASyIZZsUonBHsrMj+O10dM6fmYb8tUsDseU9cyHkO/vpjplCZQATmAtNBW2BKJ9s4lIuhED8Dxh0CfZgDz/VZDjOUZo6q03dlcUAyPO8TWLHBGvKqk78I+WA66YetzdYsaR4A4gMqoVMSdrMSxfa22NTJy7ypwCZOmODHNJZW1FhhUYnwLeTIgU7/CDmh+6nSiDzb+g8c5mykHjFApm+y8RMR5ZInhhWz9h7WL0QncPHmGxMyB+G7LSHtSYwZpssDReVpYGdUyrxCzNIySSsqK9Mv/KjMVdAw01YxsrG33GXtUybbsw89KgbwuU0fN87ap7VYrDjuWhczeD6ZOsO3eWB7W04Mwz5FfEgx/PlAO8mnAnVDG2BvFeyY7GqYpzz9r5KDfizW0dOTDpt/5ej/FfQBCjponzrkhE4BvsABW7tDjgBheGWJQDVm07v7nBkA0qs0VNmIylKfHglYM7d+tJgAq3EBbg5TL9Iz5nBzBmdGQMq+4mzvEOJjEZgkehUAdvzx7d32UXObzWCfCwEz75wcOQSW4gosJoLBYP/3VAtnS3QVa3ETghObtwmAME1FRHyYnVqUhoTAua2v1zpS/TUrMTu5lHAW0w6nTc1rsVVE7MmdTPZaSXm1sYe9pzNKl7swoI1z0NVvABbQ62yZYXGBek1Ng56El7wvEvMoMJVXcThVKMr7/BKxdqiMv2rr8bEEMJ9cpJR51lMwdjJcdTSiTE/FGIuYBeWMj0GljMpIzFJaSInifv0fr9jUCV9b25Tp1tXc7NNZmcc/qrrSta1pHR3W1tVldTUMODPWAjsJ6Q2LxMK4jP+W431rW5v/LmUVcJ7y9D9KQTCKdRQVFS0c6As86VtR/1pICiDJqUpTBA6AFAQwIx3XlsT9YJXpcrXFhbZMXblH2C0QHl1dag2lhbaUwAS7PKaVYmkFmZ4OKxZ4sC0pi4G62zvcdMGHSLyMEbDxGaAPk2iXJN8u6Zx7TDGYfiCwv0hMIQz+yo9AH2uYDxSKmJIZA3AcdMI37Mbp9vwcCJFWgCg6tR/lqi+dcuYR3knjUBzsgRMd3u1gOBfMDTb4jJ/0w4ZQHMHILn5RXBHxC8ZZDCDqR0bVVFuktCreDmkanBfQUN9gVaXl8hm0pFQ2Zq3tPRYr0nclzEbShxEzmxsNfKUwOvrSvgKY8EhpH4AvbahDdeXbUCgd46ZN99XHiw8e4toU+S+IUxY4AfuSox34y+trbdioMZZWvZRWV/m02vY+aVCxrK9GZjk8kj7aHOXLlNzCWFxCQJ+Yu5iql5XKW+VA2JjEorLOU57+V4k+JlJX6ls40G9vb6/XpTYCvIUh+iZTMyd1ov5ju88ZYPSiAPt1d8ZNA0MqSn2gl4FYjkykA9cJnJYXE2Crg2J1bkD7k5Yu+2rSFKutrvH9KwDKdE+PbwdAzsAqZvhUCVgABGaDcKQhUzXLBdhI9YCRk9IGSLNFA7N0HKYFLC6Jk26F2Sswio58I/5aScoV2Pd1D2X4RO+rS5CkAyA2s6EbJqAImGAsvg8N5phQls5O50LJZNomTZ4sf5LL2YKBqaEe1awPuOPMYQ6b52+QlIGRJWJm0jY6ObWnpMgqJTV7A1A4pIsB7/b2Gc44MZnkkj/f5LHzjRyl15cKEj7nHlCGzMVHA5jQ3KraZapliXWl2E2UaZslPttq2BIjrXbE4lY1eIStu8VWVrLkkrbCppv4XHyYZpfKmnJJSiNi3yOmbmHWKdX3NaXVs9LQj8hdZXG5dbZ3SeJnfn9o61HZ5ylP/1ukHlFQ8HldXV1r7oHTfIN+YVVhmcCtJAK4hSG6HpJ+KptycMxmGdBDZZfKr07KfjzL1FXayg0VbiYBlHy3R/05QCqA8nix1ZWW2uTuHpvQ1uWDhY1DB1u1gB/UzfR222BJk1WFpW5/xzbMebvMpulNZXw+PjNvIMC/QkzEpX4BFatBsf0zoMsgMAt7OHqPAUKmG4b5OCH/zO9BSwjPZqdh5dU2rIKzWTG7kN+MMwAWdw2uqLKlGhr1bdjUjZDmBkkAFdM1w3mccauoaxDDyC004gM5wmSMojMt4NVjCcZWrbxz7nBvd7f1tLZaZVWlHyrN4RV8w86fPvXVklZajE0/zE6aSzZmEfH1I7zWlxXZCGlf1BFjLzBzPKKFVau8Ad24mCy565I2w7ayfMiqac+z8rLaOmvahptsZGndx6urrXLoUDEk1mmY1UjTYyC3t6dTmk6fFZaWqB4rFHa5tMEWa5GGV6S6QeIPbTLY9/ukafR2iVEoPZ0dHXq+8EJKnvL0X0Bz9Oz5Bn3BYZUupYsC+pBvtiYwsALJiOq02MiZMdMjSXqVxhJbY3CVL8cfXVNuKwj8OVQF+RHLLStxhTXW1J20TqHcMGbiKD1VAgyOJmNzrT5J+sUKq04SLFsvO8sQOgqDrExxlsuPi5BIve6UKDkGikv0o0QaR7W+xe7crbALxAjYFY7zZrOcLZj7VlgnaZaZPrODCsFh3kCixqyDpgFjgUhHdXGZDaqudWkW+/bcIT/4BfTbBNyFYl4VdfV6RlrCe4a7YVZfJbI20Q+NIUZzBiB1xA8g6eto9zNAfRCUfMAlFB+MtLej1Y90Y/572KZg7umAwle5guJ/XSoBdt182dbrM67QMqgfzHJNkvrbVF4xgTXaSUlZRfhOjuInGTDxvmRCzIi9w/U9mo/CgXewn1KtHIPkbDWbVn36YdcKixW5Lb2d0hzCPv0+dVP5IWzGS9heoreTDaoyPmVzUdtrnvL030bzDfqxVLpScm2/ieILTgAwEnefMD+WQRrMWKckXnazXGNIna09YpBvNVokabVa4miJwG7JmgqBiQmQg2mjmYFaaQqLiykMqyiy7k4BW2WVcZxekQCWwzKaBRR9HPBdkHSwt2TcpX4OR5F4KFQWSCpMtmrwPXhygMksIphSZxKmJNAWOCGrMvUv1ZPwfeIBVHICyBGUz1zpR/wCwLqZBaQfbCvRxzRFxTOlq9OmdXcovdVWkEz73jfzogj0u5iBI4m3nIFMry5mIintwumPuwW6vQI6ssA3cmW8FHGoSFaAyqHMRSXSdkrLBbi8FANTmjra23xbBwZyvUZnz8bsJA8UE2XJlVQwa+ed6V0C3zCQWl0Ycyl/OjN65BiH4dSiAqWdxVmsRmb9QoMk9pnxeZzSrBi8VdrkxeuArbE/b+u0T2a0CcA7PdIips7qD0mfc4nZxqKlt8PLlT/YTlVJudUXVzqjIGzXJkMkecpTnnJE/50vElBUSfUuo5MtLIGPTNcE9JGyAQbswMvXVdl6Q2vtnX+8Ym+8/JJ80slLJQmmfQ+ZkfVVllYH7mB8VvEvVVtui1dJQk0l1ME7bchgmEWJAEYStt77+ZgSGYsE0DUCFGztxYUCp552K5jebBkOBm9rtURzSziSLyYZsSAtkAhpJIuYZUoERAwecqgIR/lxsEHYeIwUsrIX8wYy9+yEhI8ZC5BincCk7k77rLXFPmtrsXGdbTajWKCrtHMeKH7mRoA+2yh0dil9aDhVUrQUJuMgzWJKH/bErTUmRkcaCss84VlpJKVKM4PDPT1ifD19krJLPA+tXe1uQmOOPhJ1R2uHVYr5cBbtt0nDKDfUOwuxfDGUnjHewiydIOGHAfDm3uTM6bA9Dvphh89i9idSeaL1MINqJila/LL/EVtjEBF/07ul4fT2eRgd7R2e75Ics6Bs2RyvO9nr9UR9QbUllTa4rM7KY2IwfQxYhwV7gSl/c/7ylKf/JZpv0C8oiNWqI5Uxe2VRCCmT+e0d6ohdAgi2S/heXZk9cfetdvrhB9krzz0vgC62159/3n+ffsQh9tbTT+rLIGUvUVFpdcWF9mVbt7V0c5xewmensDgL8w7mllJJgpVFxdIEKqwEM4Ry2fHZx/bmbTfb63fcbu/ee7t9NPY+e/+Bh+2rdz7ybZUpChiSA6viYbbPsBppEGImDnqKh3mRDiECnbJYkQ0qrZgDTwAbdtrsTDE7KewiOiPRY1MEwkio7BrZISbDdsStrbONr8xGQdLvsR62SygrtNLqCmU/azNScfukt8CmffmZNf/jCWv/6HXrmvixxdmWIJay6SmmhUoNaJ9uqWS3VdXVKay4tXW3K1QgWmHrv7TUg/raGl8p67t2fgOxNTLMc5SYbZCeFYYcJp5hFcW2jJ53KV8MKKPdYL4rZ2aVyqxAzIC9dyiLdjHNj5vbXZuiXCDMam3SStoTobwIXDKBx8Ngd3tHp9JvVl/XYAmV6fTuNt+CgdEU3sMkGsprrVGOKbs9nd1iaG1eh4zJQN+SvTzl6b+YZjc/QwsA+oUVRf1mqiwM0c2Z5sfZtky149Sr1QfXWcuU8Xb/jdfYZjvuZL/87SHWNHWyXX3emVaUSVh5QcruuPDPNuWzz62+khWZBfZhc4dN6uyz9u6EpNa0JNbKnE2fQeGs78s+sqbcB3A7k0kfSG0bN8mGLLO8rb7b7rbST3ex5X/yM1t+261ssZWXF5YLOjgtXWGzWRhDgkMkIY+pr/VdMQF5ZgRxmIdjlUqNbZt7fGyCnAUCtIhvokA/yMMRBTv6kpU11lha5tI5zG/KZA5S6e9vFvE9Uzo5QzcmSb6knMHtrI1PIOuLQXVOtxn/eMneuvB0++qea238E/cLQONiMCqhWMaWSrepLLqsuq7WzTpRrVHhdezWqfAbamrCSt3waq6EJF4mAB9WVWpft/W65tIuVW1SR58tVl7iC+d6cswQIGfWjc+CEmPrlGYTV1591pHKFRNPc2/Kvmrt9LUQlGV3OmGTpUVhyw/shHIUo9E9G+vVybESu1b56FV7YEEd2kqf2g/TaAdX1FuNpHzaZVz5n9I02dra23y6JpL+vMo3T3n6X6A+CZcDab5BX5J0ySLvWKj+x86M7XLDS2K2akOVVZQU+Qn2TEssX3w5S0hi+/Lj91yC3/+YU+zXJ55pBRWlNv3jd91UML5LUrSYRp00BKkdLn2XcTCHgJ5OHleWAJl4QaGbaHyPHUnIFQ31Fq+SRlA/xOK1dRavqLFSSbqVFYC6L5lycHMBU9jTozjYLqCyplrIlxKApvxAkiCBEi3SetIBLiLuevQMTWbW0wBmw8urbHgFYCtNQtKvOJQfOO6B9ffcjzDvME+9snaYVdYN9ummrOLNpgps8Oo/sKV3+bVVD1vMhq2wqrV8Oc41HStMq6LNJjVNl/QvgFf648oXgIj5B20pJcDNxjPKq4BS+SG/JGFgMnjO+8Uqi2xCe5d1KO6kyvOr1h55TltFUcxBnD11APRulRm0pBhBtxjWjJYWKy4rdfNSkMqz0qoKrCXVY59Kgh/XkbD3prfbZ5LMGdCHWcEcsukChWe2QoMk+GJpDPqcow+JA+s9JrWykgobMWgxG6S69G+QaJQBxkn6pDUE0A+Sfp7y9L9K2UxmDtRfRBRfQBKIsGXuyLJCW6W+yufKs0ipZshIaxwz2p675Wb78OXn7ZkH7rVBQwbboOEjBYySWPVdWV29b2lAxx8qoF5a3zM7BCApLw8bisUKigTK2OHDcn38ZwXW5QL9okENFIAxRx0AByQGFZdbuZgF4Ica5AOdAkdABGYByHnY2HcEmEkBGbtCxnQfzBK98sc2BDOzJ+AiHbPgk2e4sgiAhIthoZdZaysDkUFKnht1dnYI5JM2cuXvWf3QYa7VFBUKrOOSkrMpKxw62BpWWc8mvf+xDVljTTGpQisRrLJXzctfTrLignJrrB9kyQyMSAxK8ZKW5vZmYXa3lRYkHUDZF3+iABjonI2UsAZpYyyYwzRTJObR3scMG9YiFIl5s/CMldJhfQWD9MOljZUVFigNvX5UIzOEmJ4JfybArCXt85dfsY9eftWmNDcr/4x7iJkpLDQs/JCOIWLkVcVFKuNuaSOFYcCZso0VKe5qK+uN2bsvvG7PPfOsg3wB2ozSm+kVxxPzoR7YrydPefrfJQlS8VjYzrcf/f+CvqgsnrUV6kqtsgTJU9K0ALiwotw22HEPpbHdbjrzRGud2ma7HnyImyamj59gw8esaMNXXk2A2WcjqytsVE2Fr4bt7ekVULPcHnNJOoCtOjsXFkS19aYtno0LwwutvHaQNYiR+L73ApD6qnIbVFVkX7zzui9iisdKfKaNcMthB+BJYL5REWXSikRAz8lXABPbNU8XqI3v7vSN1WBKMAbmhrfBGBQGmktYxMw9m8vpW/lDomXBFxoJGgTStKPrXKijrd3TVD1kmMWLYGSkXaA+bZqNu/cOm/DQg1ZaWWLVyy5tDcuvLg1AgKewehM91jFjimWL4yrDOoFxAGf/XvEhRZMWNLdJ7d02tStpU7r6bHIHTDQQyWLLi66+tJtz4oyX6GGJ0u6An0j7GAjgismOLS2Yu1+lb5oTKeuQVpSQVlZSKaapb5yoHtV/XAzrvcceshevudZmfPqJT62lIokTB2tg+2um8k6R5B4vKVS+FW9ppXU3ddjYv99tN156tT1w/4P23kcfWXtPp0pTgetfZ3eX8pfyMR7fc+ifSAgFLGZjhhlahK+mzlOevrPkJs9puR8z6f+91TLQVyfAZxZMWn/8TiV7bdgyq9qBJ/3Z1t10YxsyepRN+OJre/3FF+x7a6xs2x10mFXW1NmoqlIbUclpVkHNZ9GObyqkv7RAx8cbCFedvrWvjyxbWoI7J2x1T51sHwkkW959x5pefcUmPfecvXrvffbCrbdbd2urQEWg6nADAdgZSbh9bq7xNWQwAjEWwHOGNIhWgDWdtM/aW2xSV4dA0WxST5tN7mpVnhBrQ0gB1DEHoV3wQ1pHaUkwPYgRzPQwBxX4HjLwjYr6Gs+jHySTLJLkW2bVKofulx+ySa8+IyYj+VnAZ+w8KY7X2d1tvc2TLV5WYOVikoInY6tp1AzKndXFbcm4zUgV+9iInyWseLpTaR9k1a2DKOYxngXNBRNRzIZUsMNoWG+BDZ/9dtgltaG0yDfBgwmjFSTYxbM34WMRYT0EZUudF9gyG21uG++9t9UMqrRPX3nCPrr/Lsu0tyttKhNnlFlr0veYixLSMkg72zUUJbMC/Dssniiwg35/uO11zKG20U+3sIRCTbGLqtLTxqwl1VNJcYnVSTsMNK8ynj/CbFhSXGrt7R027suv5MZZWyvpjTkDQMucG/F8Xu++jfxbF2AW7vs8/W8T7Sasf8lOzz2aSQsC+ovWc0Rheh5bJIe91ZnCx547mGS6m5vs3ssusecfe9KmNbfYc089YZefc6ZddeF5EvC7rYgFSpIIGSgd38HAH1qCAEt9gswxP58kZtT5uyQdwgTIHLN5SHhKfhPJHl3jlimpsBJm5tTWWuMSS1qp2/UTikPgSCejw6lDs4VCq8CHzsdK3bqScgfAMD8/rMjtSWZ8u+ApnR02tbfDz+N18nDChavzo1zYceUlXlLsg7nhWfgkoqjCpjVN1Y+41TYO1jPlUanIFvRhK7KiMctYQePiNnSdrWzkZttacUO9ZZX3bEGRgK/PetuSVlVSZlVVFSrvImlGJa69kJeMGGKyNykeUWy1YkCcS9BYXuxTMCd2SlOhwPQfwO6ke54x5sGeOFObp1kBM2j0moVYCtIPxSHdLdIKuvSiVPVj8ltcVu55VswKiHJV+atueru6xRAqraqmwaZ/+Il1NDVJCwD08YaWlbZuaQymvBTpeYHaCqa1UaMWt47uDvv4k4+srX2GygTGj/4lNiVtrK8zrMZljKeqksNtFp7ID1OBm9UeL7/8ctt1191sh+23tx122FH3u9rRRx9j77z9rp/D6/UYkW59VhRpwvV/9y3EWAQMhj6CPsjCPNLAeNY3hYMWQpzBhe1D8L8AUefpv4wyAlxp6CxLn43mG/QFQouuK6sBZoTSzDIZWl7q0yJ7UuyBXmRvPTXWPnj7H7anJLiTz/uLHXP62XboscdZ14wWe/rO2106ndjdY5+2dDswCWs5Ecbn5tMp+pDIJTlnJf2z/J5ZOMBkT1/aunrFYEaOsrV/vpsNWnFlG7rSSrbMmmvZihv90DbZ7RdWWT/UV2/6XjTqPOAOIEKPYbonUn4MiVeR0pXDE6ZtFlpdWYWlJSZPS3bbUlV1DqJuSiEUkFL/OJcWZtHex9kAJpBQBxbn6OZkK4GjuqaeziI6K0xs4vgJVqTw4w1DfYZMuZ6XyPVOmGhTxt5j6emTre2dJ+zLR++1bB8SOuEo131dlhTjK1ZaykvLLaW0sw2Cg4bymFJeUyqvsvISG15dYktUl/tYC6CfkHTtM2lUNyWSYstLy6xc0npVZYWYY4UP5L7y0APWOqPJmoXJaAODxTSw66M1TJYjHQXShhiMx7wEWDNOAhClu3rtHUn2L91yvTV98YVVjVja1jrgIGscvZSvegYm3QYlyqpt+E6kxUV6VmgZ8YT9DjzAVlt9VTv36FPs7AOPtYkff2XV5dWgHgf3+4HoMMzqqiqr5ShIr83Zy3d+yLfgEJg//NDDtvPPf26/+90f7NFHH7VPPv3UvvxinL3wwkt23nnn2S4772oPPPDgTODHsUnfvffea4cccohdfPHF1iuN59s2f8N8VlJcZi0zWu22226z00491Y4/4Xg744zT7dqrr7MPP/zIgR+zVX8iPsLu6AiH7aCBdHX2+E6ztOLCeLGHCyPx+p8PivKRp/9c8vorULdOZd/OPZpJ8w36CmRY7nbhSeDHYN+SNWFDtT4QVR0EgOmR6lxcUW51I5awIjVSAGalNdayzX6yvTV9Pd76utpseu7AlariQlf3AX1mhpSWlQjwBWoAmxCrL7fLZroAuzO7QfZaeVWZjVhicRtcVW5Dqytd8mUFb9u0KdbWMl2YgXTNwp8AEoAZ4FwrabFQgANTSXR2OzC2p5A+Y1YtcPriheftvZdeVvq6rKaUufRMUSwWwAGySMiScVUBUwXwH7ROtw4GRBVuVnnGfOOdc0D/ojyYpTN50kQrKC+37opGa04KGApTfpg8g7iZrMBV8RWVDbP6kctYrIgpnRkBQ4E1phIC1w4rVxmWlrOXvSoacZyw9cfgeVL5KJMUjgze3Nvnq2gBXPLKgG1PT4e9+vKL9sj999ijY++2h+69zx5+8GF775WXrW3yVOvLhqMoB5UVuQloMlsqq/wpP8C9W4w3I+YytLHRtSJMO2h0HZMnWdu4z2y5VdewdXfa2YYvu7RlikpcA6Mcsio3eGaVGDkLqLt6sOmXWXFhCXzDXnn+ZXvm0cetrrHe1tt0Y6tvGOxanTdy1RmLudj3h7N/K6urFCsMeEFIQoik5e6uHjvttNNtzz33smeffc4GD260Qw49xG67/Ta7Xe6mm/5uf/3rhR7PgQceKOAf698BwH3SEG+5+Ra77LLL7e6777HeHs5NGFDJOaJ90B5SEij+9rfLbedddrGDDjzITj/9DDv7rHME/CfagQcdKO1iBzv11NNsohg+Qg6ENopWc8EFF9qOO+5ku+8uTUT+dtppJ9vjF3vYAfvtb7//3eF2zjln20svveTaA2l0M+g8yJmTXocJEfNmVOQH0xZmNOo7T99FKkipjibnfsyk+a2tAklPVbn7hSeBIGDKvGuW3TNYJ3ilr1qDJL5srMraOlg5Sv8tsLa2Vnv3vbessnGQr9ClMbKB2uICcLZB7uvudpDH5hpTg6ahptOSFhM9VqnGHcsWux26tFCSX7FAdsIkm/TyczZu7L324g032FPXXGkv3nW7dTQ3yZ++VWfABEVELFhqFGDWCzjpr5gnWro6rZnzV5WPWqWHvTTHf/S5vXDtHTb2vMvsnqtvsHGvv2Xplk5pBMVKc9gPCMAj35hLGJz06aUlRdYpzYVtgwHi/oRW0NHeaU1NTVZRVW1VtdU2qTttn3UV6pte++TuG31getSu+1rpEqPt6+cftVTXVEnEBTa6UgyxvdW6BPpVtbVWjqag8KolsZMzOitSPmBRVlpqnQL7pq6wMMpBROmkbKdPm2EP3DvWnn7iCXtBoPeqGNuzTz9nN990q7W2Nll9VYUNKVUexISn9agOQ9J9MzcOpG9pbha4ZHwHVC8/RQ6YJ4XcRarPGdPa7bmbr7N7Tz3a3rvxBmeabNmACSqY0krdXJXoavdptcyi6uzosgvPOd/ee/UD2/PQA2z7g6SlDaoS8xeoKvy08tTZ0R2YRmWVmJryTONaAGIWEGa3c/90rqTssyRBd9huu+1md955p4Pn1lttbT/abDPbdttt7eCDf+vPN9vsR/bII4+oLlNuZmFBXWtLq5d1Y2NDEErmCrRZK1E+W1va7JhjjrGjjjrann76ad8cb5nllrVNN93ENlh/A9dYvvxyXI4J7W2ff/aZCyTeKsXMOQ/41VdftbfffsfXrCAMffzJJ/bY44/bNdderbD/aNtt9zMxjVP9tLYwlXXO9PAcjeGkk062Qw851CZPnJzzOzsB8sRx/30PeL5ZFU868vTdI7XBOTB+vkBfDVaYkEVXXmQC/JCAmyT9TBOAgQaZVK8tu8E6tsMfT7HBw0ZYKi0glJ8eSVsNi4+yNbf6mWUKOIQ7Y6Nry3zRFeDcC1Bkkt4w2YwrI9BgNWpawEwbRMKsFdjVFpVZXAwgIYmWDX67Jen31NW6VtEwbKTC4SnQjLSvghIjqpOYOVzAwQ6VYZpmylpamgTaCSsrLLUqxdUriXiNXXawLX53kA0ZuYS98+Rz9vJtd9hjF1xqL195s3300LPWJ1U7zF5xzuH5RULigI+url43KwGK/Yl6apMW0NLaanU1tVZfXuwLwVqThdI0xERYmKT0lwnwB620gpUqPy4GZ2AfBdY8daofDl5XV+cMBnNHQgDqzEXxpwXUYBBaAAfWsGVFiBeDGHsX9dhwlc2xJ59gJ511rh170ml2+HHH2C6//b1tttseVltfI4ZYau19aWvzLQ/8cy9zxmxg6H1iPIBetcqwnNF6RZFWXS02Zmlbf+edbYmVlrGUNLclV1vTvrft5lbGuIrPcCKwmDSHbps4o0USd5dV1LCXvlmF4tz/9wfZCt9fxe6+6Wa74/KrrEXAVKbyhIoLxOgZBxDqA/hhX6E5wW3epLqRRnHvfffaJZdeKnArsOOOO9YuveRiW2ONNf13oq9brscSEix6dT9s+GJ24YUX2rHH/lH1HDQ71lYwrkT+mVmGnd0LYADxHM3kyCOO8DED9lracccd7MorrrBbbrlF2sTNduutt9ill15iW221lTO+Z5991v74x2OtXUIBDIa2xLtB0qhGjhxhF138V7v//vsExg87IN999112xRV/syWk5Z5++pl2ySWXiOGjGc3e9f13NmZnnXmW/elPf1J6/mZvvP6G4pjdnER5skjzk48/sUMP+52Pbzz8yKO+ij5P/xk0X6Avimcs08Dci0UhgAawntrZZ1+1d/sWy/F4qXVLKnru9r9bCeegVlX6GbYlkuhr6+pt8MilEUEEdPo+w/x4wAN4jlmip1tgblYiqSeJSUFAjC0+IUmLYw/p/EiNhQVFViRAGDFmlK3wgx/aiHV/aCM3+pE1rr+xrfTDH1ttwyAHRlaJIrPWSAqvKS22BoFMZYUAVWHTgZFGGY+oExNhSiiDySwMa1hulI360Xq21jab2W7HHWkrbbSuTX3rTXv3gScs3cfpWCHvxcpXuRzTLuPSAtj0jBlBmL36E+A8o3mGA3+xJLfuWIklFFdPtsfiFaW29Obb2LS3X7MPrvyLjXvyMRu65kZWWDlYYG42uS9jLdOnu5RcLyDAdMBulhzPyKB2pwCLcAFqZta09rCfkCIlgbrC4Ma39/lUTezMbl/XtV3SZEsya5X1jZZiszNJjGxMR7l4muWNMw98bx3VT6qz3QchOdxmqdpwCpZQ0RKSJF+/6wH78PmXba3tf2br/2JPG7HMis60PQkKj9rtU91Nmjrd2jt7rbSxzgrE6PXa1t9kfTv41N/ZvsccakNHjbKUpOty1Qc0qKxWoB90jjJ25VTev8mUMZDQFNkk7vZbb7dmaSp7772X/e53v3PmCNDTRrx2lEZ3pLMvIcZaZI2DGkMgeg7gt0tDQCLGnMJ1bsmgfG666Sa75dbbaKp20EEH2aWXXeomnpVWXMHq6mttyJDBktK3t8suu8w22WQTX3n+2GOP25NPPulMg34wYcIEFxDIK88QVIYuNsSWW34Z/2avvfZ2sF988ZF23bXX2fgJ471s+hPjBffee49dd931NmbMGKuqqrI777rLOlWPvugvR+SZ//1ISrUDxovC+EFoB3n67tP8gn6hGnw96vqiEB1lsqTbce0cyh1s3gBgt6TCj58Ya68/dKc9fPvddtt119k9t9xsD99/t9167sn21esvuMSaSsfsSzGLz9u73FYftkVgcKtYoC+skdRTlJG0L8DCRIQZiYVC5UUcFpK1tqaJ9vlr/7DxkpamvfW8TXj3VesSuBahOagoWGjFxl/1ks7oQAx+1lXX6I0atICsT5rJYAEMRinm4FcXSQuQlJwWIBSXKW1ffGFPP/CwTR4/xUb9ZDPb9A/7WEV9nTqH5CNJ0eWAoBwSI+sMujs7HGQGCF2iAmua2mTtbe1WJOlOCrnyE7dpkuS71MEGr7elrXbUebbULvvaiE23lIZD5hkQjvt5ue0qT1+NK9DALgujBfCb1YFZjzB9RpsVidmWV9f6DqDALAysUn4bS+PGRmdshOdApfyRvKzSXSCJfeRiw23ZNdcTKIt5uQe9k6sR4LMHvh8fqbpNKg1Fqg8k7j4xB+z9MTGQNx54wN6UY1xi3Pvv2Qu332Ljnnten4TN2/gr0PeYk9tbZvi8+8FDhlh5aYV9+t7Hdvetd9qLT7xg4z75yhpq6m3Y4GGeb3ZEZb5+u/xTfvUSGJCCA1DPHwHQH0uCfe31111Lwj6ORgaTgxisZVC0uKhEYZfOHCDtP7MGEJ4+bZo1s/ZDDLBIwks4lH521Ad0J06aaFdeeZUfAHTOn86xU045yeN1TULMhMH8lBy/h6gMfv/731l1dbWv1L5OfaS7Oxx8zx5ObNmBaY7KYEwjpTrEBJOQ0IGwtuSSS1ptba2vWOZ5f8I8OmPGDDvv3D8rzG43A6288kr24IMPhQHk+EApXm0C5q7cUsac2ZCn/xyaL9BXgyhUS6rzRrUIRMOf2tXn0jTb53JcYcb6JElVWlGpOmm8xOpHLmGLjx5jgwYPCfZw+WNglCX6zCdn2b/v5kijlhrNiVuYd8rUudhoDUI4xbRDu2QxFFs9qF3bBy+9KNB/yzrGT7SP73vAOr/43D548UV768knrJCSkN9yMQDJZw7qnX1Jq1CH9PECNfBkb8JXEbO6trqIMQbWGxRYd1OzffTEy/bF2x/58YSr77CZrbzVZlYzcpiKTeE67tAhxejolLpC2NYxOdF5BtLkKVPUYZNWWFFlaQEuH1L6MKIJLz9tnz9ys7W+/5pNfepem/Hea2KeSnOhNBuFne5p84plBgtjFW5G6OlyICktKpcW0eUHrXPuLNNPYcC1ZUU2qrbCQQv4jZXE7f2337PTjz7W/nTs4Xb5aUfYI3/7qz133z02ctQYidLlPq2SlONYRMZiLbAtI5DvE4MpLSl1k9tn0uTwy+ro5Tfc0Lb5/eG27Kab2uBRy9moxUfbssMHG9srM/4yq0lmrbe9XQH32tA6pVPhUJbtbR32yG0P2suPPm8P3X2vvfHiKw7GPg4iEOzu7HbJuqGh3kF8QYjppJxJ3CLArqurtZGSjFnzAQHSDz/yiB122KF25FFH2WmnneoDueeff76dccYZ9s7b73g5QwAoZinSAePzwdEBFJPm+dqrr/t3a621lu23/76+k2hSGuTcKJlK2Kqrrmbrr7++/waMx0+Y6PczpJUA+ph/qgTAmGQYYIUhwZhgiswm+uSTT2zFFVawoUOHiKHM0toZ4L311lvt1ddek2awsW266Y9s+eVXcGby+OOPB+Y/G4VxIRgLeStFi8vTd5DmqDinqId9IzU0NEjzLaxdEFV5IAEMSJx0/mp1II4ZZLkS9vzymgbbdO9DbbVttrVhq6xsK629nm0oUFh/s81t84OOscVXXVsNLKHUSlpUx4RhYK1FSpYOolbLLpAlfvhGTyxhJUJwDi5hf5xSgaHkLUUet+rKaltp4w1t2S1+bDXDlrJtdtjRVvj+Gtbd1moFAixOzgqyJh2BIwB7bFwP8Sr1ApVS5YJ5+BmQW78LilLWLmnt5Vvv9xlHWx2yj62yzY+tuLJGnTfls0ooMjQaKqBUaWJrYsrRB4zDP4U6J+i3Nrf4NSUJt1dgwk6XlmL+dbHVLTnG6scsa+UNg32+e5zTr2Iwq7QNVVzpLgbWTBIYs1fMprU1u/lkiKRItkeY3jzdB4cry8tsWGWxLV5TZqPkPG/yX1CQ8gHjYSOH2857/8pGjFnRvnzvK1t+1RWtK5uwqROnWFJMsb8M0Km8MrOKssokeyzZ2eba2aTupHVI06EMGKKtX3yUDV1lVVv8e6vb6PXWtdpRi9u4D962FQbXqv6QLcTcVUZMnS1O9KrKMzZI6cbwtvTqK9gOv97Zll1hKVtv4w1srY02NLa7ZkuMuNLTJSm/tSeYI5CIad4L1maZSRNm4DDNsnlGiwM3jJ0B4b/f8HefKXPun86zE44/0adxHnnkUXbsscfb1VdfO5PJMCsLQOQ7pr3Oa5Dz6/FfCcyTNnjwYPfXH4gHEuXCIO3WW2/l6cP89MknH/u7qRIQiAuQxlz0wgvP2Usvv2xPPfWU3XXXXXbSSSfZiSec6Ok76KADrVYaUhQXWkhT0xS7/vrrPe977723axs/2OgHLsXffvsdNrVp6hwDupgImaXEN6UlzCaaex7z9O8jaYppCTBzdID5An2R2lSsKMDhwhO2+MEVAq3SYj9ZyU+dUmeVGGcjVllBv8061dE4/SiNJC8hq2GJUW4iwauavlKQtsXY30VA39PV6o0O0CxWGFWlpX54OdMWATBm43AoOht4ZVIxK6mptd5Eh1VXIPkX+SIhDuUuq5U0rXumk7IfPEitL5wpMbUSWy/Rp+SnI8VKX5o44WYkiZfaatttbt/f5af2YzGqEWJgnh5JyiUV0kJK5a+AsYW4DS5jwJU5+JJ66XS6H0gOMMojnQoqEgNxf/Ifj0sTKe217mnjbcZHX1iHOnvjMitZ5RKjLa58jy4RsMeSLmXGiwutvLLcnnvtJXvgkbH27COP2wdvv6ugYm5WYsojZcDJZIPLS5QbtlnIWg3pVn4psyGSCL+//vetQpL2yOXG2FqbbGEb/nQnW36Nta3Yy3ZW+rmldpC4KyQdp2FGChezGznyfAn8333iYXvs8r/Y45f81R6/+Hx74m9/s46vJllKAbQJ5F0Vkt8RlVVmSiflViWpG5b27nvv2OUXXGyvPvuitLkwgFwpbcU3axPQMxuKvANks1bjzj9hFhk+fLhL+e3SMr744rNQz8or2tkBv9nfzjzzDB/c/eWvfmkbbLCerbTSSn4yGf4xxUCcdgZIY8bjXSilgX0naz3d4QzfMJ12VlnOm7I2YuTImWarHiZCiNhVFFCeOnWqM6EddtjJfrbdDrb99jvY7r/4hdJ8pgsA5/35T7aVmAZjPBGhnTz00MM+82ellVa2dcWIiWe11VZzk9Jnn31mjz/2mGsPsyjrC9aYxsz39I88fbeI/iZKqJ3MAdrzC/rQHB8vECkNLkXKTe1m4TwzNQQ1BSXWq04y9uK/2KN/+7M9evl5dsVJh9tl551td1x1uT160Sn22T9eEEAVS9oqsGGSTmskQX7Z0mUz2toF7mGTNbJSUSpVVn6ELb4ZGFMkpwoEegXUzEsZLtV28THLW5XAf+2ttrSsGEPdoMVsrR9va73q1N3MRFEHV4BKqJiJOlZpWYXFiisFiAIy2IDCBMQw1WSlPZRW6F1vrzW9+Ja9/sDj9uqDj9jbDzxsb975iL1x61ib+M6HXspDyiukfRTb5x0t9nnbDAcsOi4DYQMLFqYQnapVUVElQGMBm+7FzJpfed4+ue0q65v0sTW99KRNev1VZ1wjS7I2vCwuyTdtSQEuh773phNWUVVhna0dVirNaskRS4iRiukkMtbQ2Oj2fmXD6wWGHhPowZgzJqlT6Zr09Vf2+cef2rRJ4y2T7rG4mF48XqzyYFO1QqsQ0NKkcOVKWymJFIBlujst2dEpsK7xPY6QkilWpP1GgepS3/ueDV9+JRstN0Rpj4lZoSWwyR2FMbK60hrEtKZPn26FYkIVYsoMzj987wM24fPx9qOf/sxeeekV++TVd22F5VZwjY7y7OrtsK6eTjcrDR48yMtvQQhgHzSIWTCLu237ueeecyBH2qeu1ltvPQfVE0443i6++CK788677IAD9ncbOTuZhooEEJvdP+aioHGoxfi72Smabz9u3Fduovl28BRjbJWE3dfnzGSkGADxYeMnPmYKRfsNlaiPMGMHc05xcZHyNcjWWef7ikPaFJUuglFgirrhhhv99447bi+tvlF5TtqI4cNs2WWW8UHpG2+8Uf5UF/KfAxObNm3aTPNOsO/PJYN5+rcRbVaV1ZRoYDrb7KQ3/z/kNnEB5ri2Ht8bxXe2pJ0IXNO9XcbuiD/aZR9b6fvr20dvvOk2xXXWXc/3ZOlSg2MwaVAlg2JmH8/osnGtPdbe0eVSD/voA1qlZZwgJfBShn37BfW0PknubEnMtMmkOstXr75hr999n338/BP26HXX2UNXXGafv/2WOgISHZYiNWr9Q9ZncLRBqm6Nb3GQ1k+BvsApNHskObPuljb76PHnbMKbb9vz9z9sz9x6j2U6euWn0NonTrL3pWJXxotsZFWtfdXeal9Leu1UZykuL1d6Er6TJtJxRKSdTt3mm8Cp1Hw7ZvbGyVqtQKHt/c9syDKr2PL7/cFWOfgoK60usY5PP/YppsA1HTbFwSvSfLpSCXXUIp+Pn1UZlVVWWwnbMSQl0UvFB2Rce9M/UoDC39StNiIwf+fdN+yk44+z4474o73w5LP2xcef2QUnHGcPX/c3m/L1l0KMmPVSxvpD6+IwHEKhvNtVJiZpsrSiPGhLAWNEBVY3dLgNk0S54kYb2Pa77GobbLGVVY0YLg2LsApsqLSTEWJU2LbbJQwA+DUMbmaStt0vd7IDTv69bbTrj23M2svbRptsbEuNHi2Js881ARZU9SQSPnOH/fcDO5t/YqICx0sOHTLYQZSBzBdeeEGaI/ZxtnZm8VnS21iFmH2tmBqLnqivFZZf3sua8m9hq2g1JiR4ZsGE0p2TVlppRQdp5tg/8tBDatuzz6iJiG5C/MyYue+++5whLbP0GFt22WV9oLZbTB7Gs8IKy9s111xtN9x4vd12+612991321133WknnniCffjhh/ab3xxokyZNlFbMGBHVXGRPP/2M52EZAfz222+vxzCorJhVrW0pwQhN+s0337R/KI2RtA8jnDq1ycuIGV5hSnKevkvEmGZhLNY8zIb9+0AfAhDYoItI3dYqsMMMqqdWKNAqqx9sRdWNVlJWZaNWWNFWXWcdqx6ymMUFWtikewW4XwvoE+p4cUtasrc7zINGQpI0CXaizRSrIQ4rlzRK4xZFsnQy0WfdqR6rqK+2zvHjbMmRQ20xdfDpE790ZlIo8CpXI/dupvQhwbJLZPVgAaTS3ccRfpKqGBgjMhY4ldc12vd/tZvtcPShttWeu1j96GG29s5b25q7/MSW3WxDKxYzWSxWZlN7O21yb7vbn5n9UVhZ4QOrrZLwvBpCEl2SSnCSVAumK6awVuiV/mLsvGM2arufWFKg+u7Zx9qnN1xqpSOWtsVX38AKmXuvcDICwESy16eEItW9++7bVlNcbt0z2m381+OtQYyRQT8WfVEFEWF3ZlVum8ook8zY4ksva78//iQ74YxT7KTzzrM/nn62bbzFD6UBSNuY0qSwlSZ9j4mHE7SQ0pOYyPRwmph0X6LXqsqrVDeBIcNg2Fjv5Xtvtgf/co49dO45dsXxR9qLTzxmw4YvqXozP+pxhMobJsiYSEIaA+cBVMn1CFgnfPW1cSZyqqvDfvijTWzZlZe3ttx6AAYxeiUIZLozAqwqq5U21y9780VoJOVl5bb1NttYjSR0BnVZHcuirE8++dR6ujkyU3lU+UycOMHOOP10u+fe+2yppZayjTba2MPATMj2GhAdj9lLUCQhR8QAMXP/v//977sp74IL/2qvvfaaD7wyMI1UjRTtNnM9QxM455xzXLvA5v7znXcWw2jwusTRn4hrHYW32Y9+bOusvY4k/ZE2YuRwO/zwI+2Pfzzaw//73/+ujMYkRBXZ5MkT7W9/+5u36XXU1xobGnyKJoO00Nprr22N0gjbpFGPfWCsa6Wkia2sp06dEvowbAITbZ6+Y+RjURzYEQZv+tH8gv4iMwfaPDZz9mJnqX2hgLlCDVrytfW0M92swFeUIrGkcpuGhf1wiq1bja5XYN2GkJVhxowkVACmt9dnPAAoyHRIHrRDBgHrBHpFzFyRFMLJWQmBRnXjEFv1R1vZmuuta431Q2zUiqvYclJ5i0sqHFDr9Q0Dv4A9CUb25EBuVrZiiuJwX0w5PvBKQycyPS6UH8xCDYMbLS7wbZnQJMmaw0rSVllaZR0CsPHtbVaQpoPoG4VdXF5snZKGZ7QA+sQXLkj6pJWzcWPSYmqrKq0wjUReqI6asb4mAWrHVOscN86SU8db3RLLmlU2WFIggpqdSnRZWpJgIaYupbG9ucVaxGwallzMBjVKa5GUmk51W3VNVc7sQmYBPLMuARpMkymTmLZKBAxMTayXyr/0MsvbZptvbT/f7wBbZvXvWaYv7WsOGJhuTYRtGDoABTSV3Hm8yw4fblUqU+KgbopKym3VLbe1DX+1ty39/Q2tVOleb6stbMRyyyp31Fuh6lvtQC6Fea5HjKO6XIy31DI9KXv89gft3uvusNuuvc2uv/hKu/bKq2za5CkuEGTiWetQvAz41wjwkbCjvM0v4Rsp9ic/+Yn9dLufelvE9HLmmWfZzjvvYvvsvY8deughcofa7rvvbmeddY4PZu6//36+HxCLzzB5MK4AwUiZTsxYQbRTZ3DsRhrGHXbe+eee1nfffdf36rnqyivsvffe90HkhMB1+rRme/SRhxX3vnbuuedK0Ejbfvvta3vssYenmAVdrN6GqZBepH4WN/b29Xj/4Rn+fvzjzd3k9fzzL1iX2gcCwVNPPSMt4zUfIEbbYOXxz3++s6572L777usMgSIE6N968y1rapqqdBeKqfW4WQii73HOcp6+i1TQrHYxh7o7X2CuhrMk+Oe9YhGIdTPsTFkmsbq+pNSPHOyTOlzR2GDLrL2+FUoiZc7zoCXGhIPA1ZA32fZnNnq1NbzxYiLKxsQIMCeIQcRSvVKx69SxchK9OgRJRFIKErvUawdxLPr6VsD41qMP252XX2ZfTppgzz3whL364ONWLFU9Ln+kazYSADJOUFNXaxk17pQkfbYLlggX3qv0YsUpywpUH7/jPrv5ihuss6ndPnjqZUu3ttrENz+wdHmZTcv0GYvL2HgtqZukmF6RJHgWg01talJAGDZCmFzJa48k5bhAv7hCkj5jH7FSSzVNsbev+LMVjxhlKx30BytafDl757q/WefXn8sv2ofKV8wS0K8tZ3dNMQv1WswfFQLc9unNYhgCiN6UVaijI4GriPUd12COwCzFwri3X3zeTjnmKDv9xGPtuN8fasccerCdecKJdstFf7ZPJDFmkKzFeHvR3kAGBcQgOGfjxhICFf3N0OMmAEZxEHais8umSmLukqbQIWYXU3kzE6tSWk8302OLYN5ZH1tJCsx6uzusblCDm/AKlZf1f7CR/ViazhY//Yn94Ecb2/fWXt1Kq8o9/kKVUaKrx00wNdU1Vl5RrmJd8AZLGwKEAXrAtaSkyNi6APPIffff74uXrrrqKt+Ph4VShxzyW4H+AV57lDVSNzZ9oiasa665xsH8zDPO9O8efPBBX1z11NNPu2mPPXN++cs9nFlgRmHMYJdddhXw7u5Mhvvdf7GH3XPPPZ6uI444QlL7H31BGMR2GVPVLgB9TEVoOWyyVirmQrnhaBi8A9zZ2oR9qjAVsRiLvDVIwsdk9Nrrb9gLL7xoD4wda1deKaZ67XU+QA3jmjBxvH322aceVpfqsbWViQYFPnaA+TBP3z3KZgvGcQm/ZtF8gX5BYUG1t6pFID7Hll+ljj1EjYQVs72SgBgYLVMnHbnCMtbV3GQNI0baFvv/xlXNtKS9FVde0casuJKrzfQkfW5j6susIt1jnQKwoUOGhQEm5Y3ZOKzARVrj9KhadQxmpDCW4Oahrg5v8Otsu5Nt9YffWXpQnQ0dtaTt9LNtXWL1veRzuaSkuK+UVFYsBpUSmDE9kNOzIj/YMjMC0JfvGGtvvPQP22jbze2gU/9omc6E3XfqxW6iWfaH33d7elyux1Iu3S9ZU28rDV/CJW2m2SEVK9kzq6dXkhQDufGyYsuW1OgrBhMTbj4pr6qRFF9hhdJalt5hDwn5JfI7XeBbLKaiwuntFPB0W5kAacRii9kyK65oK6y8si0xain9HqHOO0nhpK1UTCFabOeMRpoWq3CZOcQy54aGWttKAHvUqafaciusaEOHDbPl113PPn3nXfv8nX9YoiCt+gtl5MWhci6VdtNYImbb2+O/pwi42Yo5mHxVN2J2JRVMTUx5WpZabhmbMG68fTJhonUL9EpVuRyc/mFzm01qmmZ93V1WpToCQCsrq2xzaQVDhg+x2sE1NmTUMFtbGhszTNgqmjx0dfZKmyzwwVOmQEYDlgtKzG4ZPKTRzj7nbDeH7LXnr23pMWN87n99fZ0PkG66ySaSvP/kO2FWwniUJ4i2CMAC0KTt448/dvA85ZRT7eCDD7Fdd93dZ9Xs+as97Y033vC59QwMH3PM0T7YSr1/+umnksKftttuvd2eeeZZl/g32GADu0zCyrHH/dEZWlgwVmDjx4/3PZoQfIj7gw8+sLfffsuvH3/0sa8DYFuGk08+WaD9uY0eM9rL8qWXXrDnn3vev4Nx3Sc/D4y93xnBzTfdaOef/2dnMGutvZbb7adPn2FjxQxoM51dnb4nEXUP6HM62szGq2v4C/d5+vfR/7H3FQByFVnXZ6ZdxjUTT4gblmAJDgss7u7O4r7o4r64u2tw1wAhQAzi7hn3dv/PqTdNhmwCgYTv/yR38tLdT+qVnit161Zubu7yjq+/onUCfcTjGnmricF/jCQFudh5ehd6oc2zNcmoFZ02mwvtTfX46NFH8NotV2Psvdfjs6cexBO3XY97rr0cd197Jeb/NNWokPJV9/P+MrcfofYAEuEoigigYig6FNXRxK0huLdSUpZ6LcYihkBBltKiHcm2Nsz45ENMf+cDDpI0KntUkRG5YKeUGmG+tNkJqBEJyIwvPb8ozjsZH9IEA9mqddqYd1KWJ0xF//7Y+Yzj0GezYehCJrLrqUdi80P3xJjjD0LJJr1MWjGq3I0JxQTSnrMFqMwr5PNy29McQXaI6DPX+JvrcHo8yPH4qNLL7BBDYfcyMpGdEVq6kPJ4Go1TfkRR/2Fwd+uLFkVytLOslOTSlMQcRVagtVlTfsK0adPwHQd5MBLG8oYaxPgeuXPK5KICqm7qwzEy4hQ7ivKQprZBhumpQMRXgRx3IbxdqV2M2QldBna3csnya9CLzG9+V7x9mdICrS2meuya3JVZjDeIQcaZx0YynUBzC6XyVvKnkDnXTilTNV4TCKMtqq0dM1jRREYWi6CopMD0UoWidrmd1GDyjNeVFsp9Pe4rRCLUiNivFKJaDJSdBHn5fgNmf9S805mkbcmevscee+De++7Ba6+/ZqT2Rx99zETYfPGlF014A4fTivYqkmTv8blxzbXX4o03Xserr76CV1/jc08+ZaTzY445CrvvtqvxtT/rH2dhEwKwAgRq0vnqa64mg3kel1x6CY448gjsR21mTzI5xeK58847TFoH7H8AK4JsuYPBiKRZKEia+v3HH3+Cgw482ARX23ef/bHXXnvjb7vvgUMOOdTke9NNR+C0U0815qZPPvnUMIv+/TfBQXzHwAEDMXLLUdhxx534zkNx7rnnmzmEa6+5xswVSBP5bvwEo8XIIcIECmQHEKMR41IjWSuUvdQydHQsDMt2ko30/4PWiO/rBPpU5QvZp9a79ZSEJre0ctMgBUmTYvlU4Xc/+UT8/czzcMgxJ2MoB8OcCeMw9YuPUFu9kg86iMOy/ku0tMwQsqXmyGZOUBRZq3cJwixRKBgWSvJ+C0YF3pLEbF4Peo/ZASX9eqFm6QK4mI8v3xyLu6++GjZK8eFkDhpCEes9JFn1Wyk1x3KcsAtAEnFkmC4Rj4fmD6hBUOrqs81myPW7oR2rtGNU2kltZlhfOPwezP7wS7StWI422Xv5PpkzVgbb0URpXjMaWo/QURW/kOyyUTKXXA81IrtswvIW96K2PY2mjAP+4jIseu8jtC+YhfxeA0zM/TZpQtRzYk21BAKq7MUlaGpsNHbd3XbaDeWFpWhob0V9g1zvXCbssjQNMSHNOTSGE6xash+ZkngujihSmkMgI0ikoggzzXg8glQ8SebH5jNVtCrnCuEQIeA2kxFHQ23Q5vQOj5/3WUxFDM7h8KOi7yboN7gf6pcuQV1tNbW1NixZtBQx5kVmGmkFOiTxKoJqRXEptTQnqpetwJTvf8TSWQsRqGtD64pmNC6psVx52acE8IFAuxqboJ9n3FHXl8QUTRgDFqD/gP7Yfffdsc8+exvXxyJK/CYej9EOVw0N/e7VqwfBcwcMHzEM226zNQ459GBcddWVuP+B+/Hc88+ZEAoXXXwRtYly0y8FqALy0WO2w7XXXo0HH3wAjz/xBJ577jkymidwyiknG3u8gr1ZjFrEvp5JYOTILXHAAfubd0q7UFWrLtR/1LcKCgsprY8i07ncMJVRo7ZGTU01PvroY747hT333BNdqcXFE1GT/i8B5cycQMw8u+uuu7JNbJhDrWXChO8No1EkUdn6NeE+deoUfPvtN/jss0+poXyOH374noLGz8YcpPxuxP3/XrROoM9OVGJ17NXh6Y+RzCz1AgUCp0IdSKImirJD+VFU2c+A+Hcff4Cfp8/CDgcdgUvveQLn33I3qiiFxBMRAmYGpR5rQ+5mBXwi8rgJrMqXYFHhl7XMSHZrPxmAzDWKjSO8lmlJsftLqnqhz/BRcHkKESRzsBf6sdmYbZFDNVUhDiIEtIRWkOqPRRYTSDjlFkoQYUKK854rBqREBfwsQ9owGBviWi0sTyMeudRIbHYP5n79IxrmLaXAayOvkKWbIEsG08ZDNSoTlsC3M3BowCYFNk4f4tRCcomyEu6achzwDdEkaojgvhx5VaVoXTjXlD3IutCGNIvr6hFlnSro1pChQ9G1azfMnTWb2k8Qo0ZuRck4zMGqDUI6Jlh5KACeeJma10GG6mSK3fv2Q2XPPmybBEaM3h59tEcxNaWqXoPgruyCJkp6ul/VIJOaTGkqg6TAGAHbzjorpwQrDUCUYZ7c1PKKyrqiuY5SfiyOgcNHUMotodaRZxKStNpR82bCXFJkWUWlCSUhc8WH77yL1597Ca889gxefeEF5JJJu9za9cyaKA6RmWpuQt4teta00QYgtY9cSMUAskdnaXt1EojrHknD2fvlyslikUmxD6hvmtg6qnSLlFfdr3MymeRTW9Fku4P1aj2v963qIyJNdotx/Pvuu/D666/j5Zdfwptvvo433xqLt99+05hrPvjgfbz11pu47vp/oVfv3mayWZL78OHDcNxxx+K0004zyVp1pfRXvUN16mH9HnzwwXBTa2tsbCCz+NCYz/xyJeb1JUuW4PjjTzDaheYfDj/cmgyWtrDfvgfg/XelUW8M0/DfidYR9FMG9NdnDEl6bKJKvpiATBym9Cf4I1w5KAmkoxj/yqP4mNLNppuPwLlXXYGjTj0HwyiVFOQVGOC2U+osIpi2RoGZDQEsbWwxkSdzPNkOlYFXnhJEmRgl5TAHUDPfJ1ATKErml2dJ/dxp+PH9d5ghJ1yUfrc96CjsQXW6NZ1EnNKywjwY24QQjaRvJnQxtQ2lpJ2rBGSmPviXS20gUt+CljmLsHDyz5jyzQQsGv8jFn71AxZ9PdnsYCWNoYQg29Xrg4vAGUjEEJR5i/mRvVYDTkcW+OWRIQnK7c0neLr5bkqDvDfVUI3ar95FS32tMXW1t7SjaPhmBiwFHwqfHOA5SbtFJSWoa240E+X1gRYyu0pM/uEHE65aE5BasCNPohgZRYiAImlWwnGZz2V2Gysp72JiIy2dPBVhhfFldTSurMG2e/4dg3fYHTFqaFYdZVDiJhOhpqV2tatuCCyapC2nlCmPHFOT0sISQSyY9CNc/iIcfcbpWLF0KRqoYXTtP9AyqzE/6pCqhTTrxcV0iypKyIij2Gm3XXD25RfhnKsvxYkXnY0ddtnZpCmtgBVgwDIS1nxLLvtMPtNQf7Xa8L8DmTYmSCpW/ypp/T9J96ksYhw6pDn8FukeBWwbMmQwttxyJDbbbHNstulmxh102LDh6NO3N6/ndaRpeRcVFOabuEH33XcfhYIqc25tJLPi9tuPJpgfhsGD9Y4tMWjQIFx99ZXYbbfdsfnmm1PL6InKykoT3lmTxXLp1GKuRh5yX+0s0Gyk//+0TqCfk5tTKOBcH1Kza4clrfi0UNPAsLGbTv7oLUx8/1WM+fuu2Gan3ag6l/M++UMTuNlppPZrX1ltdq7VvBoY8VDAhFjIrngUSbpM5lIqY+cOSJLifZKudTm7MXgw0Ihu/QZil5NPwJBdKcH26I6GZdVoaWoyEpj6p+XFIpJEnwuX18tzDv7ib+Wfedf63HyXB65gEt+9+g4mvfYeJn/4Cb755GMs+2ESan6ahqU8Eu0BNFJVVpqbl3Qh8OcZ19UIVXO5GcpG+steuR0kTwppHbJNF/jsHPhaBWtD47djEfp+AjY7/mz0PvBIlI3cGfl9hhhgkNlseSSOxkCr0Xa02nPusoWIsh769OhJZtCClcuXm5gy8grSHElGZeWh0jqZlx4FTrPnb4r1umD6VLzxwK1YPO1HtKxcjAU/TcLnr7yIL9543bSN3sfq5XM5pjyKoikG0J1MgyfMhijNiZQJjGf1HP6fsaGwSwmZ1jJ89cFHiAfb0L9/L7jyvIY5q9IF07Ke5ZDxaYMRhVlQ3QTiYWp4QVBuZv6Bil5V2GTIQAOkYukW6KuebcYzybzvLyTlSYKMTBw2ahX6FBNf1Y4qyX8NCbS15sMyzazSRnRktYfODFBuufkF+ZT43Was/Bapb2riWNs2vvPOWzjiiMPNRPchhxyM5557xsxdfPDhB/iIGvqHH31AzeI9vP/Bu8bb6C1qG/sfsB/fseYgchvpr6WE7LBroHUaGTa7q9CMyPUg9TnZ8hUiOEczkzqXppxMIaO4ex/02XIbzJw6Ffdfcx1uveAc3PfPC3EPjxceuNfskJVKayI3TVVREmESgcZG5BEUKoqKObwEOAQudmIHAcdsbciOLo8ZCsTGM0dhCbR5SM9NR6Lf6B1h8xcinyrq4LJiTPl+ImoWLoCEarmD2sSQzCCRHJ9j3AIFlALXDAeRArPlkQn1yys2C4c23Xd37HTG8TjwgrNw4j8vws5nn4gxZx2HLU89HPn9eiFM9SRPrp8E4kqf32y+nlJ4SyJuI5mNBVarmkL2UoWO9no9KCTCpVlJuekwSntujtzCbpj64uMILJlpgCYdU13ysCXJINNkakyLUneY0nFpSRlKSkvQtUcPjNlpJxx82KEIEQhkftLqT/Ev1UtXnwKusYzMTxvLFyMYf/7Gy9hlv/1x6vkX4bAjj8YJJ52EEymdF7Iufvr0Q97L7DPPmkpoiiXRQIbjc9qRl5tCeyDMPNjJ5OWAyRvIIBS+Ye63E7B4wo8odruQjAexdNEivPbgI1g5c4axzascmifRJjm2GDUSMlt5mkRZH9qM3cZ7GqMtZOYpVFZ1xZZbbAHFdBcz1pqISIQMgQAsF9C/ggToWs1qLaBysV00/xJCKxmqFjBZk79W+GVNaGZdif/raN3HqBiB8RpbB9K9it3Tt29fE15bY0PmJi/7jVYla76hqqoKPXr1MHMfm2++BcaM2R7bbL2NWTxpBKWN9F9OKU3IrYHWCfQ5qNa/1QikCWmREi/VN42HDKV5AkP/LbfArsedju33/Dt23Hsv7Lzv/hi5487oMmQzFHbrQcBlNgXCRPBUKhceAoo9ETHb0GnDbl3Tn08djLeZkqqjmfMEbYGIXktQCxJkp773Mn54+Ql89/qrGPvSS/h54o+wUbL0yzvELYmNjyoNPqsOLhuog4Ctzp8gA+pfVIIBheXw2p3Gc6GYUqezNB/1lGhmtzSjIRZFHSXqujhBoLIUOXzOzXcrzepwCLPam2H3WKsuFdskTFBbJSESSCLabyBFJkQNQ4OMQJqTtKHPDrtixLkXgGwALW8/h8n3XodkpN6AoTQSzYloHUFaNhYxJg5U7XD09ptj8dG772LhnNmIkSnIXTPXLkCySlnidcDrsKG63fLICLe3IRIMoEfvTcyA1RxD9zwXelR1QbdBw9G+ZDaow/NJK89m4pf3iQHMXFFn3Pm0YM1saN5xDzkmkkxHEU8333Y7HHbKGTj98kvRb8AmaFiyjEyEDIxCgI2lG1iYD18yBk+eHR63AysaVuL918ZiwbTZaFi4Em117Zg67keM/2qc2XgnmIwiwPymonGCrcPEjd+QpDrRoiotTFq6ZClefP4ZXHv11TjjtFNxyIGHYP+99+WxNw7e/wCccsKJePC+e/DDhPGoq6k3z0nrEoNUb1wXErOwGIf1bNYd02gVHRrF6ofy2PnY0KQ5DGkTnQFc40FahpidOdjfV81jaDI4+pumrI3015DaP51OUK/ORDpO/YrWCfQ3BAmMYwlJ0PxhU8aszqNAVfM4QN648Vq89dgjeIcS5icfv4vqmlpsteve2HSPgzjYpP4njdReyIFQ4bIj0tZi1E6BbrYber0U1eW+x+9hdlCpsQJ7PyVQYY+8PJJJfrH7UNm1N7YcNMi4WBZ1r0KYzIDDGk4NGnOzkJ/sQ4nnUgpVGpRCE8GIiaWvMMkyVfnlWUSwTVPiTKQSiBCAZEhy8Dmd6zJmc/QcsyV8BLsFBPuva5chzgFUKImfwNgeaDeTq7JF862GZN7RWJFnkJ8agUMDm03Y+P2XmPX8A2YXLN/fDsdm51wGp7fUSGzyvEknQ8iEWgibuWaBkgagBp3AQ/Z7zRME2wJmNzATbM00hqBIYZGT5lAQuYKyClR074oPnn2SWkgbepUUoFtRPiX3DFobGuErLDB7/Op5Kw2mwo+2eBJNzS1IRkMm/o3ea60FkIaXxOAdtoO/sgQP3nQzbrvqn7jzyquoIUTQdytK7PKM4l+534UuPhfrOQgvmVaazEhunQunzMaL9zyNl+95EQ/efB/eev4FsyK7PR5CY6zdbDsYbG0zQoAVYdPK1/qSAFcmo++/n4ALzj0fhxx8FM686Go8+Nr7+G5FM2q9ZQiU9EZrXlcsjrvw+cyluPmRZ3HwsSeZyczbb74Fs2ZMN/WzrlsKLpi/AN+N/xY/TvgOs6b9jGWLF6Gxro5t14Yo+4bAVVqrwoCYzs4PzUXJBCpPJ2khWvWr+l/9sJiIJXCoXIZBZDveRvpfQWrTVDodJ162dpz6Fa1Tc5Ojv0Rp4nBx7z9DeomW178+pwZfLWuGh0AmsJAZItFSj9dvuQFbbzkSfzv8cCQoDdbWLMW4j79GEyXOXU4+A04/gY0AWkIw8BMoqxub8cq156GbLYU33n4L5WVlxg/8nrvvwRWXXg5/n37YihKxrbQCHlaAQgdL4tfGKLmERNgz6E5psk+RD0vCBJQZ07BiwRz02mYHFjZBqVxe8HZkbGkToyTAAffmDdeidfE87HD0ETj8gjORlK2UoL+grZmgEyFzWVWV+iaBqEYLpQh6Pf35hqHMDzSZa9pCsHhFE965/CbkU1J9462xZoMMSUYarDdcfyOuueEG7HXOJRhz9pWY0hhGNBFF48QJyCvIQ+GgzQB5T4iJUVPIZGLIcZAxNq7ExAtOQKp6Ls665SrkV5SgtakZXbt2h4sMMdjSipsvuxFb7rAHzr3sCmoZYWZWjDEX9cEklsksw3Jo9WuwtRlvPvYA0u312GuXXVFA9X32wiVYuqwe/XfcCc6ufX5xN1XZJT20pnIQ/Hk8vrjzClQNHYq/XXQl4gI6MiV5OemeRKgNDfMXozCWQIyMp2DAIDjZFlEyDB/7xaCKUlSSa95x8aXwl7lx7g0XYemKJaheUoOufXqiKdQKn92L6MoWZDxA9wE9UewtQe385bjwxHNQVVSOV19/DQMHDTQeMutDkrarV67AXbfdjpdeew1NHj8qRu6G4n7DMGDQJujTtQvsFACMNMt2Nrt/kXG2trVi/oK5qP1pImqnfI/CTBxHHXwgzrnoQrObmZjxmkhArN3STj/tdHw/+SeUU6sSM3eyjdzU3rQtqAJy5LCPajwpjr3b6aSco5Wx0nr9Jqqqj5pcnjbUz88z3mRaqOfx+Uz0UfPb6zFmM22y4zHzVRJTRNRk2aYbpfP/2SRtkCOyJRaL7+Hz+X7sOP0Lraukr7G9XiQQpHzCzKSJAZTGKUSXqfMRBBzJMEb//e/o0qMXSghQm227M86QH3OhF1M/e4+SSwZd2JnlTlhNybA9FEAsFDRmF20MocxJOjdLzgn+6SQBmQPeycKXeBTjJonGSJSSuEBKC7jSZmLzx59+wtRvx6Fu8XLkl3SHk9K0du8SmGZyObiYaXmVKtYPRWOmS4mYICu1liexgvlojFpA2ZlMZRkwzUEBmUYoFsdcSvl5BMBuBI5yNwem22NMLIrcGQxaW/xlkwmH5fFjg5sD12gcaZXRzvpLom72VMx772UsGPsMaiZ8TqCRyys1Af4lg1HEFbOHTE4LowqKCtBVuz9RY9G6huaGBrPoq7Syi8ljtt4U1lgT5Eb7InjJXuspLMbF/7wcl55zBq8lMHXGPBSR4Rxx/NEo7zOUwGW5ICoNhVR2amEWwUKMJUMGnSaAxQlYJhiXGDwZaTQUxawJP6J+0WLMnz0Li+fNwOQPxiJABiNbfE5G0qfdxC+KNzahvLIUkVSUZXGgqkcVmWycIGWHK9+JviNHoLJfb9aKDYWsU+03LLNYUXGJ8WZZH+CSpCSpeNxXX+Lwww/Fwy+/ioId98Gm59+ATQ46BgXDNkeTw48lbWG0ynWYwpCCyWUQQyw3iTZnHoqHjMLwo0/G6EuvhX3zHXDbQ4/h3LPPRX19o5G210R6rxabLVu8GEFql5X7HYcuh50O/9+PRs4uByK+7d/RvvnOaOg/Cssr+mNqJg+f10fw0SIKThNn4/EPv8Rdz7+Kf93/GC66/hacftFlOOkf5+HIk0/HIcccj4OOPBoHHXYEDqIGctihh+D4447DJRxnDz34ID7/5FPMnDXLxOUx0v9G+h9LHe0XTdlS1n6aq9Hvgj4lckJBZv02wWQe5J0h844s+QKXKr8bfQvzCBhOM8usOCt1lDRnNLRjWVMAUWc+SoZthebaBuQQtAXX2slKQ9mRiiFJ8FewNXE1y4Rggb7KK1OGJgu7klGEE3FKsVG0U7KUb7w9N4VlU37Ahy8/h28+/xTzp0zE4umz0FJTz3TiSOd2eNKYiuuwwwpUCUZ6T5SgnyYoaR/ZukiQEqxgc3WS66HCDVP65vd6MgY/QU3xhsRA/CxzASWsHKd295LnSRagLNfDYHuAX3PhokbQQv6S4AvIquAp7wYvGUHb95/DVr8SzT+MZ3p8A3mSFqWlKAUnY218zgMfn00yn4bRsb6lVQVaeT2VQUlZFwPEKqLk77pwHFEzIUpiYnaHC7N+GIcHrr0MY18ei2DNMvgV8ygRw9zZ09DeXG3qXYxck9LFTjsZi3KfQbitiRlJwkGGbjZWF/E9Ck2tIHCb7vQ3/O2Qg4GCfJT164+cJMUA5lN5iege1rOCSYeCbajsUgWny4P66no8f/8TeOqWh/DK7c/g8av/jUduvx1tTU3GlCFPokBrO1IETIU+kEfXnwV9tb2T0vuH772H4084ATPac7DXP2/FjieeCVdlH2pclkOAQlY0RONo4jsVqC6TsiEUtWNFUHXJfkpGEGd/d5b3woijTsGAI07Ai2++h6uuuBxtLW18x3+aemSi0XxIiIzEXVAIJw+PmBgFodI+A1DSbzC6DN8SPUfvhX57HYHhR5yKrU65ANucfTmZy3UYw3yO+eed2O6K27Hlpbdi5MU3Y7tLbsKws65Cn+POQ8/DTsEmBxwD99a7oraiL6aGUnhh/GRc++hzOPbcf2LvQ4/Ci+99aMw/G+l/LnXM8YRtKVt7x6lf0bqAvgJrFArI1oc0uRqmCu/MsaNvkQ8VficWtjQjXtoFpf1G4vsZi7CoNYIAB1BtJISfly3CwjkL4S0sR20ijXkErBgHWzFV7vwMdYZoBF6f36jEWTL2Zdm2OeAVPE3eJIrpooEsqTvjzGDlwnlYMnkmtthhN2x30BEYc8Qx2PWUEzBs5zFojRFsItJGJKES/KWy51iLZaRVyERk7OQENW2iLm8iKVKrk8BQwK49e1upcWgnqmKCl+z2YnryzJEfu92tBWHKc8eDJDEAhROwS3r2FaKedRZNhxBgQ5Zuti2qdj0I/gGDEHfb4e3aFblOHzE2B13cuRhso4bAupPKrvAABtiZpjmoJbU0a/s/RXdUVA0L9FsicbSGmR9N+6SoefBevz2NbYb2R//tdkbZlmN4TwDjv/0SM5fV4t1XXkX17CkmfWk4pSwDs4Y2zQewvhLBZjIoKkaUvnP4Lqto1ALIldx2N/pVlMPJ9/feYiSWz1qIvC4V8BeUmDZTXXfL8yARaEOAzFobvSj+TklVOY45+zQccNwRRturX7gUPbp1N7HvVQ7VaYuCnCVT6N27lzXPYwSBP04C/M8+/gT/OPcyRHqNwLYEw/z+W8LJ/Hd3p9Hd40K/fA9KXDbT/hG2ZT374jJKyLNaQqin0qagdWxqdoQ0GUTU1OnAPfbH8COPw3MvjsW/rrzKcp0l41ydDOhTsPB62bdVf2SEeUzLybQCkSTC2iOaGmZLOIgYGbXqOpXDdmPdJlx5yMkvh720G9JkUN5eg+GlVlY2fBS6jdoJ/bbfCz133gf99j0ae55+Efa84FrsfulN2OeKG7HVxf+EY/AWWFrN9mMfVN/YSP8zyTK25tRxHFRbZ35Nvwv67e3tbrY/gb8TMv0J0qSqx+7AoJI8s8vSgtYQqtvDCFOq2OWUU9F7q635hpTZZDlj82LhtBkcGM0o3nwrgnEczZRG5R3ioPS4YEW9iSPj9+Zz4EgCt/IWEVDbHBz88gqSbpCDfKrpAidzR1pAmAu7U6FueYYjRouOMgTmBCUzRcA0awlYYFWcpPgkzxX4vBRMCa78MxKkAZqO+pBJpBPplyZedT3CQVlIVb6EEq7i6Jts8hBTUJgCbWYur4esVCqmoFjmAn2z0YU/36wQjmW8iDXXo/HrsWifPwNO1k98+XJ02VwuizBB7Db1kwlQ85DZxUYNQmX/FfCxLO2tAWgjDC2gkealicAWAklasEn8SRN0izw56J7nRGFVH2yx58HY55AD0b2qB6r6b4YDTj4X3fuS4WhrMqZf6BSok5EGY6hnOrl8X5oamLqVg2XWPIuua+7Dx3YdUFqA6gWz8O7jj2PZ5Emo6tkDA8dsb2LppJmmzF+iuoZaoyXklxTyXUl4/T5qKsCnY982sZTOvvM67H7Y/vC63Sb8s0SKuupG4yaqhULGRt3RJ9adKJWzrWZMm4YL/3klkn16Y/MTz4WjuBRtsRCaomlqNXa4HEmU+4CerCPpc+GENquxUeuj9kdhRPsLszBMj4yU2TBB+dinkhkntjzwBAw94HA89NxTeIx1IK2vQxXvIO3zGzZhDlzsc1oFrp6raKZhArEElyKXNMZcI3S08b5WahsBCiJhabJk4HWhGBqp2WqyPxSOGu25NRiBjdpxgJpydVsQdvZpD0d+SyyFpowdQU8efFW94c0vY3lSZpGftKeN9D+a0uxbnQBgFf1uy1KSdhNUfcbMsR4kabAqz8WhkMTc5hDaowJwD2Jt7Vg8bRLmTxyPeT+OQ0v1Ikp6rei+yUAMPehYeLtVEZw4MNI2E4q5JRFGINiAnGTMuGzKpdGCWkubSFFCVnyYFMFPeCzfeI9T4EOMpyQ/YrMRGD1mW0wbPw4/ffIpprz/AX549SUsmPgjFONfgeCCcqHMyKBC6OSDGQK0nQAjOzsFTQ4K+aWHeVXQ2nnQatgyqzwfkrmEA6fM5TUuprpTJBx2yl5PUBdTUeTMMKVzkca/mIACaEnFdvvEaHKQYhmDK6ux6IO3MPWpO7Di+88R5uAOtSj8A1BMSU/3zWtqNPZ4TeopVLSudc5dmADgIBNUsDXVmdZNmEVVvFEL2Up8uWaD9GAiByvbI6Zd/nX+mfjiw8/Q3hZFkFJ8mGDiyS81u2WJrcrEEWEZxFjlmhpm3vVerQWQt5WCexVSGxjRpQQ1ixfis/c+QqKlEfVLFuGnjz/E1DfepjRMqTfXjkqWN0IGWN3UZvY4LisuQgnfFasN4+m7HoGvvBgnXn0WyvpXGfCXxhTls4p+2lDXiBzWaVnHNonKw7qT9lV2mL1tr7jqUtSxD219/DnwFZaY9grGo2imUNBCfhYguGr9QSHz2r2oACVeF/Miaz77iLQ7MWuZAvlbu7GJsYr/OFgZEkqGH3Y4eo/aAf/+978xe/bM/zClyAspxjouKCqhUOAwzGYJQbyNgkmVNxddPHZ0JRPsV5CH/jKRaWKWefcwnRT7m4LpdfG70JfaiMaGhCRNkCskiYQnCUha07CYAleDguxRqohpfob9LtrSQEYO1r3VdzbS/076XdCnCupNZ1L+rDT9Z0jAKGxZ3BbGAkoa0YQsyTYCgwsLfxiPKa+9gaaVK7Hkp4n49P678eEDd2HKx2Mx+/2xaJj+kwFaLZpyiXNwIMlXPocJujxOA6zZrNnjKUo0AkJKnDwZYkcWyTtF+bc70lTLOWi69EFxZQ+mSck9GqSUn6b0w/Rt8ne3UW22vE1EkvgVDExxdXIp6WmBlnaXktlGOrxerUNvzdZQ56r65Su5h1KUp0UPStraY1Y3ZlKU1AiUulP1JLfKEBkK0QBuYzqRD3QMFYM2xfZX3IlBB52ATXY/EJudfxW8lJSdSKCY5dLcQKiVjIiSmuLuWHMd2bfL5AWE2oPweuTd4TXlUF7EM1XGLj43elKbCbPK6iNp/PDJR3jlvrvRt/8g3PDgvaisLMTTt14Ll9eD8r59ECVQBCgpKs98tQF9s8cuAUudysa2lRTblWkOpMSeYH1Om78YTlcedj/ldOx9/kXoO2IQVsycSk1LkjFMvcaYXntbyKzo9fi0tWMCz9z3KJb+uAD5OfmY9NkETP50HOoWLjbvDKTJjFhfgVYxCnvHCu1ODbBOxLxTA7r/iafw0YSp2PGwE9G1ShP7MRPVNZl2oo19IkiJWi6RYfaXZbNmouaTsZjz7L2Y/fTdqP7ibdgbqylkyOzF90vrIdBL66v0aq+GDOsrAru3DNsdfgoBN4VvvvzS1H1n0noDrZItr+oCO9sqzHqwk4kXUfIPs4+ujCbRqAV57I+yDCr+VDvzFqJ0nufMQZXHhgoeXjasj4eXqqwinzbHkmxvpsU+25aQ9qAJeLl5at9bJ/u45lHaUSJGwfv+bFjqjfTfn34X9HOTSW86nfZnTRB/hiRtavFObTBJ6UzhWCVZyQacQOOy+egzdAB2O/kc/O2kc+AtLUHfTUdgq932oNTkRvvcOcoE8lzsxPJ2SVJqaY8T3EEA02ThKruoMWfw0IpfqbuavG2NUnInqNjY+fMowaXjuZgy8Vu0L16AxT9NQqihAT6XGwunToYznTAbrWeo/ioonIosN09NDMsGL1E8wTRjVN9VGyqXgFUQk8fnRPq+JsjRINKdvQsoHXqoNXBgmRXDqYjxPFFqTJ5SGCUuahopApjD6TGbg3hdNgRn/Yj5zz2M+q8+pNS/AqGmFdpe2KwrWBrNUBJNIdLaxOKnUFJWZuYhsgNX6WpCt5ValcfnN257Amq5/Ukq7FPkRtc8p2Ecy6mChantVPbojoPOuQD7H3sSevbpj/2POArb7bUfNtl8GAGcTJDSrsovSgvkSJIPUzHKmgS6PH8e+lES7pXnN3U0r6YF5YMGoLB7CT5+/jl8+OgjWLZwCYbv/Xc4yQS18bwC0dmo1YVb283iNW1nX91Wh8Iexeg+vLfxd5/00Tf4+p2P8PPkiey8ltmuPRxAsLkNXqfTzFdI1/oj5CDwVbMfvPTa2xiw7a7os+m2cOfEUeWzo8KXgyJ3Bl5WosvrRITA+M0zj+Gdmy5HcsqXGFPhwyGDuqLHoh/x813XYN4nr7NdZSLMNUH/qnwes5FPhH3GY6NEzrroOmgY+mw9Bp99Nd646WriLdtrtJo8Qu1pwfRpmP/p23AtnIyy1mUoaG+AM0RNq63VMIaWUID1pUV8Vv/zuxzsV37TZ+rZxxdEU9DeVi0ZB1rTFJSYf7VYSkITq0chTCLs42pDmRBb+M5wWFqaxYA7srOR/hfS74J+0pXr5aDNWyU1/jnSSj5JJR6CtNuoj0yPnS/X4eLgzpjojHGKH8lEGIVdu6LXwE1RtUk/DgqZUTRpxkQ4iDI5lhpKEdlsv2fsxh15c3FwEZYpcVKSIYDIHt9CENJ7nVS5yzgoCrwOHHTEkTj30kvQle/ZpP9AnHrBOQRBOwIExYxNE6dJ1AQIkkaSZR4JjnZKuJLKFBIiRGlWQKrX6t2VXh820UbjZmBl+K5VjEik3Alke/gLjLlpdnMjggRns3F4koDdpDUUvIHPR5lf7VnqcHmQdGp3MTIsPpxT3h3uviNQuOUYeCpLUP/BB4itqEaEDLGJaSwLxNHeWMscUpsh4/SRsSiDxqxEUJbnVCASN4umHAopQY6mfBWZVciaA8hgBVX+kKRuMtRNRoxAnyFDCYguM79QWuhD7ZLF+P6TcUhQErfszRapbfwOSpGsN+14JZt634oKlBHwpHEtbQ+ZiVkHGac7l2ViPmSa6bPFFqjcZIiZEEWOXE+ZZTK9pdXL4aSm0JZiWnz3wccfgT1PPhB7n3wwjrroNJxz3ZXYTdsZMgOSquOhCJpbWuAl89AGJirXHyHNBbz1/vuoa2jFTocdZtpaAGnPcZAxamMYN0r9+UivXIRv/30VgpPex02Xno233hyLu+75N+68/VZ8+M5YPH7HNWj57B0soZbUo8AnPo42gm+E7ac+X+Vxsf9LC01j2I67YBq1lRVLl/P9GobSmFLYauRI7LbnnnA2LEfwwxdQ9/KD+OnBG/HxTZfho6vPx1dXn4NPrj0bn/7rPHxxw0UYf8cVmPfIrZj2+N34+eVHsfiDF7HokzdQ/90HaCVTCs+eDHfDShRSo/QYoNfqaeaB9S1Gq3ZIUAgLLVsET3srthi55S/jaSP9T6a1t+Hvgr4DDrfD4bSvj6QvUkf3OaRuEtjiclOkmErg8PkLkeLoNRttUwvItSssro/ASrCmxJmMUNWntM1/xgYuG3Ek1IIE0wpQtuxMilWjgBGS+CMEFj2jDi54Kue1PsUFxgTQUF+Ppx57goDhRlNjHd588SV4eM1BqTSlvKXJZJiQ2dlLCfO7g1qFAEarZRsCAUqzTJy/q3x56M0y+BxO9M4rNN/75RcZBpCtdk1id/H6kc975rY2ooZSWlMiZkBfjKS1zZL0RfKnTzLvfCGqKaFpJ6g0VXOK0CgavAl6bLcjbAUlCAdDsPlchunZ+dcejqGlvgk2R66JomjFVbHS1P/SVjShqCBmUukNx+IVw3xz0tTCFNyOdcX6iUda8f6zz+Llu27F8w/dicceuhc3XHQ+alcsxrYHHwp3SbnFNNQefFwRNqUxaAJT/up2grvHw7LxxfWRKNOOkonZsWz6z/jp00/gzPfAU1iI5tpGLJu7xHipqJM6mHfZzxfUriCjYXrUnuTS+cELb+HRq+/Gc7c9isf+dQ+WzF9kdjNT+yrscmtrCxRLv7C46A+7a0pTlLfM2y+/hAQl3SXTZ6F63nSzG5fA2EUtq7QgH75QLX58+BYUNy3Fw/ffjzPP+Af8+X4zh6KwyU5qVvvtdxDuvPYqrPx4LGpmTUOUaTdTaFnO8msdhYuapuo7kUihS7/BSJGxzZo9g2Ww+rHCN2+ySR888+zTeOvtsXj7zdfx2gvP4cVHH8YT/74d91x/Ja47/zRceNg+OHanUdhzSG9sU+bBALSiqG4eMj+NQ+unb2DZW09i5QuPYMlD92Pm/Tdg4h2XYtbbLxvvOeqv8NjTZGQOCkEuMmsnCshsVnz5Ps485nCM2Xa0MS9tpP/ZxDbMws9/0O+DPsmWq2Au60eSnBQfRhJfmtKpbPNpfq8aNBDdN9+GwM9zHBTbHXYsvF26YcrKOiTyKlDYd1M+HSdg2jk4qJ6y48YJcMadjSAhZBG4iLQxiLxipPK6CMgKpSxmk88OPpCgXui0I0GJZ+L336Fv3z447+orKDEeaCbOtt5xWytfBiztxHnF/Kekz7Tk564l7uZFVL8LCEZemxPd8wrQu6DInG+JRVHs9qI7pXkBofIg0mcppfZ8PjO/tQlBPi+7qsrq9vuojQBNzdYm0wLheCxBwGEeCGqxXA9byIncSBDVY1/ETw/ciq+vOg8NU6dh4DFnwlVcZTmKOAgksQjCrQG1lwlfoOiWAlKLNGEsQI5Rytfkt2WqypLcRqXei7SGQvMZReXF6DdwEHr26GZiqTc1NqGsqie6bjKQ9+tZK20xwp4E/ALWsaIvKpyC3GgV5162ZK2t0J0CvQDTKBnYHyOOOQFdDjwCQ445Hv232YJ5i7OencbLSSuyYy1BswjL43UaG/6kryfhoLOPx0lXnI1BI4bg9YefR4zagxirytZKwE/E4mbjGJVvVbl/nyTVypy3NSXcrqU+fPLALXjpojPxwsXn471bb8T3Y19F05LZmPTa84gum4ebb7kd+/x9f5Y1anmImeclxFBippCy5777YOgmlZg3cbxp2wAB1CvGYuzuluYoIcChBXpkJosWLuKZVW0hraeoqBDduvdArz6bYPDgYRg5cmvsuuvuOOiQw3DmWWfj2muvw7//fQ8ee+xxPP/Ci3jttdfx5htj8cbrr+D1l17CS08/hScfuA/33X4TLjrlePio/fbqXoEhFfkYVurCkGIftVEF3LNRy3OjZuIP6Bpvx2knHG3qYqOk/7+BMmtdjv67oL8hSEJxlNJNSzQJbZ7dEE2gmSCVpFRdNXgEem86zIQ10BjOKy9FdYwgpJWlZaXI33ILeAj4foKZOmMyHkHM2B55jtK3hku2j2oVpY1AmSIQeSmdSwJ2kl/1L/KjklK1sXGzo/fu0YvjLIN3X3wW077+Ft2qumPSR+NQP28R7Nrj1QzkHGMSkslBg9SszuV5xQAqI+APp7TbzZtn3t/CstSb+Dm8l+8IUSrXpzSOQkqsyv/iYCtiZCgWI8qg2OtD98ou5ns4HuA7kgbEEgIPakNy57TZnWai1+H3o8cxZ2D4Py7H4CNPQEY+8IVkcG5d11SqPJM0Id0OO0HPR9CXSesXIpORBqFJYg81E2kHVqVZh5iUuZt1ItOOx1uCLXfdA9vvvR/2O/BQHHHsSTjrossw+bMvWV9fENAt7w61h+zVPh6yr6dlSiNTszEPbq/XrKuIGc8e5o9t3X3YcPTbcks4qMX5yBxs8v+h1ClDUyEl5Qq2USQYNouTnEWabE5ixg+TsOnITdFrsz7w9c3DDkftwfRyMX/OHJg9AZjncEgrYtMopgakvZDVXutK0gqkNVx+5ZV49603CJiP4fKzTsOwMh/qJo3D54/chWcuOglzPnoXJx17IuvjAAPuawJGnXNReu6zSX8Ely+Fm4Bf6PKhwqs5FO0qRkBNkf3laBFaLrzsG4qjszrJg0shJHTI5h81IZM772plbcoi2UEebNodq7JrF/QfMMCYZ3bZZTfsf9BBOOakY1FaUoSSQVthu30OooRPzYa13UI4mN+eMLutxdpqUf3thzjjmKNRUlJmhION9D+dJGDnNHb8+A/6LwF9eXHIZaydA70mlEJ7lEcqigQHXDruNNvvydCgsVpPyTDIwS53Qu0tVenPQ5HDa0w/AlW598USQSOt+lxyPVxFCmAmpURAKlDT4qwCp9NoBUtbg9QyKL2zxFN+ng4nQSkaS2LBwoXYjKCSSYeRCgUItLLnpjkgc8whdVjvVTwemUFSZFpxArzcMEXaV7chHEYXgrjxquZ79XrlQVE4tT1iTThkykosN4NfXkgVBHKfdowicxLgy41OzdFAqTXICrGTyWlUKwfSOWwFFQTCnigZuRuqRu+AUF0dR7CAJ5dAQgZBbSXDfDm9lOTJuJJkMPL7V340UVjMurKRkRUVa+7BMjOI9Clmo4VkLh4O1p8J20AwkraToNYRZpsMHLU1Rmy/HSa++TqSzKOYl0jrGjTp7ZDpgoCUJiDJXdNNhiz7ixiSeQvrzuNzom7ubPz47FNY8tYrqPvhBxOqWiYu4o/Ja5QMPRoNw1tIDYoMOpGbwoJpMzH+zU9YHgcZQsx4beXnkfGxLbRfQjgQIoNIoaik2Gg6awLk3yIxZ5ly+vTti/0POBhXXnMNXnvzFbz59qu4/V9XY9/td8DuO4/GeeefY9KXiXFtpLKUlZSgtXolipn3Qmp/WuxUxL6Zwz4cJHMS89f+v/FAzMTH+T2yajF7WKQyimFJw1AETK3vEJNQutGY5sFSmDZtCh58+XUM/tv+CMKNFe0RLOc7lwQSaCe4q28t+PZjDCv34aAD96OW8dtmHVOr7CsazxvpvzdRGMqaD/6D/mtAn0d7PElVnxKKJGbCo84mc9jJbFGkCQhmf1uelTeaJEMFZcu32+BlFl0EKeMhwgsp3pCOUFJiEn4CXOful+B9SYJsDsFKJhuFC9akqrZoXBFkh28PsWMnzdu7VHZDvyFD4PR7UNa9O8q7dUck0ErJlenaXSinNC2rmPzoZTfWCl9J+5JkIwpyxo4vYK8jSOWTsSj6p2E2PO8xYO8wYNrEQSipW2CgMqhs3SmJu3k9rkiVbIF4OP6LxLc4TKbGTxvzLoagSWwBbDITh7aMNGaMzbdEXu/+xtSliW2PM4VyhZAgA1I4Y+M+yqxokAocin35KHB5kOFALyjUpiTmVR3E1mCmuue54WMZjbsqAVh7EBS4mDneq20ulzQH0GfnvTBsj71NOyltJSPNTQzayTRyZbqjdOug9OmgFKtzqjfdmEsNadpnn6K1tgYVPTdBcWVXLJ30E+Z+9T1crC/FR9JevaFwgJJuDMV5hWaR3GY7j0FLoA3hlhACDWG889TLGDBiCHoO6Efmzzpj3UTZtlo9XVpabOYk/gxpMxatts5K0wpKts022+CCCy/E408+iSeefAzdulcZYLVKvgbiabnCtja1GG3HR+brYRuqz8lVuNRnQwvbsCacMRPP8Ug7urPvbUgSIGueQmsXnn72OeT06AsvNYAVrc2IGGGKWlea2qPThvalS9A+6Qeccvwx1A79xly1JlJ60qK12bm8fmRmVQhrTfBbk9AbiNhX1a820gagnFxKhWum320xgkYnO8GfJHYSSYRSu2258tGXWp2LFkr8JiSBEIpvERhJGlY8lyyq5FCazaE6nMPBI7OEJM90jNIyx3Z5kTbL6DBvcGDVRmKU9KnyU/qRucgCLrdRpWX+10RWhCBV3qUSgfZ2lHUpRQUHcoCS4jbbjcGgvoPMBFep18k8yC+fwM485xHU3TIlwG6ANRVLcCDkookSqZw3xVhk0xegK9/mfkrNst+r8oztmf+UVrnHh0oyFJE2fdEcRGNDE4KBgDknt7k0B6zNoTDRdsNc5FqpbRoVwEw2dE18q8os9LbiAgWpTWjJv+IPaVcsU6c8XA4nyguKEJO2QU0nr7DYqlsdhqyB1hxNotWAKH+QCWvPWz/TUsNo713FL0p7CtBXE8mUXgWSer+yEGS60koqxSRYRsUMksmknWlKC5AJJp1KIBaKoffmI7HTwQdjzIEHoOuQPggH28ykuLIrgaCtscUwVruXZYq2Y4tRI3DuzZdj8923NYA8eo8dsOsh+yCqnceYrupHW0DKY8uvOR3+/qOS/q9JdUqNkn1I8eM1T+Fg22sj9N9L12l3o76+Ft9NnIhuwzZFrtuPCNNgVzKCDavUMFb2cMyYOB6FeTYMHz6C/WLDmlQcFFo++eRjvDt+IgbtfhBCKWk/6oM5iHLcZTIO5FMLaZjwCXYaNgh77LGnmVdZncRABPatza34/IvP8eIrL+O+R57AI48/hfff/RCzZ8+hZhYhg2c/saptnUlpWxvSZENA85OCiRiLvkuj2kh/nuy59jWGVRb9LuizbRScfL0pQgnIDBkOTgGJRNxIgqp5jEDWIT0I3ErNQhap+7yPHVWLWzQJJr979atkMmo6qJMdu8C7aoekRS1taKZU7nITnKV+S/U1L2QnNx1S77fMRtuMHoNuvXogv6gUe+13gBmQfSkN7bjtdvBJcrGlqYVoBye7kcq75eczXXmTUFpnOST5a8VtSzxq8ji/vdmAvnkR/4nZqDyEul/GgvBCe85WuH08x3fwu6RSLQpqIwMKhCzQ91E1tzFtm4vAyrLLEKNGcjEhK+L8r0lvibI6l7UGqOJTgiOyyAVRqr8AsDQv3zACMbk081dMadikwn/Km+6pD8VRTeAUf1c+Hcxbmc9pyqDBKVMRlSszKa3NuKUK6L36kzQfZPsEWfd25ptoaTZpUSiImlDYAn2+N9fhRb8ttsKKGTPx7bMP4+unH0cinMCA0Vsbhi23WDe1m+a6eqkWxm1SUVJjaTLyUkqZFYXwFvjQZ4vByqA6gsm/WXgXVd+QbV7gk63xDUOWGcXaLCRL6q+arNZWnxZoacMTD5YvXozLL7scs8m4CkeOxs+NCUr1st9TgGAOKbfA7fYgHqjG4i8/wqH77ItuPXqyP1ta3vqT1r84UVtTjfsfeZx1tQOKqFXFqG16CaLF4jpklBIKan7+EbYlc3DyiUeb8BOrezxJulffeP+DD3Ha5VfhsudeweMzV+Ll5hy83ubAY5MW4Lw7HsCpF16C77//gQzNY+plXcjMKZHmzJmDCeMn4Ntvx+Pbb3h8PQ7fjPuK6X2PBQsWME/q7Ru2Pf+vENtiVsfX/6DfbaVUKt2j4+t6kVbhantEI/awIRUWwsAiO5aW8cvTQWe8lNRLCLDqpAKLpoiiWcYpVceN+SRNySudilNjsCQEUTAWx2It6CFoyLZsAJ+qrAWRPPQhi7tez04vH3iBuEDQTnAVsGkCSwuYEibkg/JHgGM6cvGUxOvwukyIBxOrh/lYEWw3ppAmSp/KV3M0hJVhuV5yULGMlpS8qsMqC5W+PPg4wISsYQ70IOtAS/e1obdssSKXAJ/jz02NoMxlg49JyFwjLBMTM0XpRPqtt8iWnmYZvARcj9ttvECKfQUo6NAq5BYqG7920zJmKFMXOWgMa55Fq4stgBdp+OsW3beiPYrqIOuc9ZEtj/5XHSgUg+L+iLRqWSuLFfRMe9TmULWyYriYu5n3JKqGDUNJ9+4Ex6WmLIO23wH5FZXGFOFXWR0ugn6DYQDahi9OsG2LRxBn+8serl23kjFLMxSIyqavyfYUtT+zICw/z7zPyuVfQ6ojxcYJBIOoqa7DzGkz8NbY13HB+Wfj7wcdjq8WNmOfc66Gu+smCLJvKAxCIE7GzH4lx02B64z3X8aQ8nwcdujhrGMZyzYMqX21RuLxxx/D3IZ2DN717+yv0i5tKHTmopWCU5T16E4HsOzjt7HPmO0wauttEE/+2tFDaaQ4Jm+7615c+ugziAwbjT57nwb/iF3hGEDNpNcQRIePgXPXI1GzyTa46KEX8MxzLxlhSIH9fovUHSSwffHp59jngANx0a134Ikvf8DVL7+PS597G1c+/x6OP/8y3H7r7dTqtajydyFqI/0HCS9ylnb8+A/63Rol+BV0fP3zxIaWxNdZTlXXUP+QC2drTLZpq7NIupQd2MPGJiYbe7ICdum6tfMVwT8VNVsoalMIUVNY4W0JBgQhA8rs2GZSilKnkbX5T/HxBeYySyhyoQE+XtUKVnNe0muuNk1hlcjQzuu6Ra6MfAT+PGoVYig8KTt+YyRIaV+LjPgc8xYk4Gp/WVGEYNdKEFaJ9Ba5LlZ6vejmLTCSqUIILw20Gjuqh9pEKBiyNjQhxaIRw2zMPq8cfAGWX+lrfsGSxTQnkiUVTG0kz5kI68UC/S4lpagqLEVJntV0gkH5sttcdhOiwdJWyAgoIa8IENB5T+exKkBWkK+VvFZLhtDE+2TkywpyAnxtiO6mNNjIa5LIZCuuobYlrUDhn6VtaALTIi10AmZ89hGWzZ6FboMGaR8bfPn0Y2heutxInhV+bTMDtLe0wM46cfrcZKpy5WSfoCAgS728faQNqh/ISCiA0VxIXWMTtBK1srKSd3XuZRuetH7gjTfewuGHHGq2R9x3/8NwyqX/wrszFqDvgYfjwH9ejT6bjUSlx4MKb4ZHLuqoSS1si6GRGszPH76D1MwpuPaKy0zoaPnmbyjSPMqEb7/Bs6+8huF77Q9/WakJrhYm06lnO2phVqnPj/oJX6JLPIjjTzjGitGkDt5B6kvSTB566CE8+s1E2HY7Csluw5FhW+fkqD0U+VN7MLBf5FDbHrgVhu57KO55/U289tabBtCVxtrISY3ghx++x0UXXYTWkj5w7XsSmobsAM/2B6DHPkchUVGB7t264qQTTzLrbn5r0nwj/SZZ0tga6HdBn5LJ+pt3OAolzVvwo/8t6VUTSzGK+AJ5ZURHGxnA/NYIAdUCO45vM4xdBGOF1U1QyqJoAmeOwzK58JokfQFVDjUJAZrkQLkneplukVu2QaZDqTpFLiKpViC8Kic8zIfO5BpbNvu8SUM5MtoFO15+YbmZoFQsmNZQkODGFzI9mV8Ex+rneQ5FXgSWENAVp0X5F4CXUpvok1dkGIqiI2q3LU3k9imvNCaJKCX9thZrv4NwhOCdk0SUA7jJMCMre0pXwGfluxOZvJM5hsNmolZbSBb6883krSVlW9dbW1qNR43CLkuLkR1+BYFIuJwFfJVVoKoJ8BpqAI1keLreyvrWRimaVzDwwPuVtibntSm62R+XN7aSeSVZIy4yHoU2cBsGytspjccDESydMhk9hvfDkDE74cDzzkdpt75YPHEGKt1Os9lNMhVDONDO9zjgd/uMAKB3+VkXPoe1GEtMRd5F+i4zQTQaRWN9k1kM1qWLNof5a0FfGfrxxwn4Yd4i2AaPQtdDj8deV9+Cw6+8DcN22hNOlj1Bhl/sEaOzUwOMUfvMIMQeP/XDj1H71fu4619XY4ftd0KMwLmhyE7GqA3a/3Xd9XD2GICuW47B0tZWCi0xuKV5Gi3YjmjzSiz65AOcfuLRGDJ8xH8wHcX5H0/G8eTH41C8y8EI+Suxsj2AaCYOe4rjsnoxWquXI232iEghLxlBRZdKDPr7vrj9mRcxa+4ck5fVSW3ipGa+bMkiakUXoKWgCzY/8SIkPOUUoMJIUCBZ9vMkpH6ajFsuuwRbb7st+57WQVjPb6QNR0K23ySq5SVWk60HcYAarxD+8au8s038dUV4VIAq2c4FZpIulwaiJjiUMFXvlZTvJeCUeOSTTTDnIJfqmcOO5XRZoK9dm7SoRC8yoE8w8Dsd6FXgp6YgqZ5QxfTEQLT5iYJLZfFQpHcrbbELRYSUm6dIWZAkTtg3u1Bp2zlt+CEPmiz4yndfICR//G4E2jYO+OaYwjTofMZsnNLNn4d2DnCFwp3d0mgk5W4EB29+HpwEt2huAsG0Nfiag9oflxqLwigwT3qLOr7iW3sk5eq3udMiNaCux0MBo7XkFyjcNGXiTtKbrit6Y0V+ISqLChFh/S5riyLGuspK76pvAXu+02bca3VN71Yb6ZqYnMC9o9S8R+VT2qwdHXxfXFoY07agqQ8AAPMLSURBVHOzvAru1YPakYJ66R4b67GwohQzPvgasyZMxJLqGmh6oKQbtZIiv9GAEnGBfptxvXV43QbgXbnaizhNjdDSgAQElpbGsrM+ImR2zY2Nxhyk8BN6l5XHDU9i4tq2s3plDfptNZqgdRaqdtqbhehqInC2UlvTCl2ZDfVXasyUduMdVTfuE1QsnozHbr8R++2vxV0E/I5ybAhSlNI3Xn8NPy2Yj50POw4pmwd+Mt1itx2pnASa4qwV9snZ77yMoaV5OPDggztAdVUeTPnYv5958SXE+gyGr0s/+HlPWb4HLcuXYuHYF1E65UNUTHsfTW8+Bd/Keehd6kWQgpSr+zAEC8rw8uuvm/pfXdoXM9HObRdefCGWJXKw/7n/RI+ulShyxdGlwAssnYPAd5/itkvOwhZbjCBDtMydG2nD0++CPvFu/UGfZACDySSYliRHCf6SKBV0zHQQ/rPc9lKUEnOM+UBv9TtyqSLL/c+SuuXZIXDTxtwKIay8lVG6leOI9AeZGuRn7yIitVP1l/nI6oDWISAWuAuUdF7SpDyIVrQHsaxd+80qxYxhUhqsRXyHQhooMqWbwC5w06pRI4UasvIuCVnRCYMyVyWiWBkJGg2mT34RVhKQBfYzWxvZmZPoqzg9fIfb64cjn4xJbFCVQ2pWHnjV7qXWIC6l3PCSl191rCLWJ5lDkiirjRQ90Xaq3UlK2V4D+ipjlmS6ClE7Kc4vQFlBnjFZBWUOY53qLtWZlwBRQq1IGoA0IRbHlEthLLSuQKAvNtJx2hwCDB2auBaZ37xXQd1Uv9rAJsFzYrq5bi+G77E3+my9ldlfdsZ34yn55WDY5sNNvSlFEwO+rdVM1EbUUzraUgHg4hmrjhRPSVVlSsf3RskkI6yzosJC+DVfwfz+VST7svY6qK6pQ9jhNRPg8WAUQUrTNYpVH06YvQVWhKLGJJZP6bXE7TYhRQI1y7H58L4YtfUok1ZnsF1fUljo+rp6PPzw09hm7wPRbcAg+FhJsaRWwFMQcNkIrB7El89H8/df4rxzz0BFZdV/uGgqPEddbTVmr6xHaf/NoF5U4KEgEGkGJn+Gf+6/M5695Qa8eOsNuO7wvbHkvTewcslC1HOctVFm6T5qDKbPX44w+1pn0ib8cQpK/7z6KnwxfQn2Ou9KeCq7wZsTR98SClMNtVjx/hu47h8nUQPa3tKANlz1bKTV6HdBn3VfooG3fmRFZTQgYiTEDKVpqpuS7jiwRYJ42YV1zUXEEZD4eY82NReg6jZJ1XLFpDhPALYb6UGaQD4lqu26V2EUDy+/K62G5lbUBQIsoCV16U8k903FOK8NhhAVk2GHnd8SQE0ogjpKaisCQaqzITOIa/l7Igf4rIZm41qpWPSyK7jIEKQLKOcCZi12kg1/cXuL2TNXG6UnmVeFX9A+uk3RiMWwCEh9C6w4PWaSmNqLx++HM0RQVLwdpccOr8k3LRLLSkuqfdXN6q0gmVbeTZu4CbR8r8ja6JrNyswpfzLDaAPzQLAdUb63MUIWY5rCukf1qhAKqucmXtMGKda+tvzHQwHyJC2u/m6RnpXZTV42qnOBhKpZ8x8C/CVtAbanpVVpktlX3hXbHnIwBowYgV6DhqoqsXhFI8JRSe3aKpB5bG9lGzFxvVzv4Ev0p5qwDk3o6ptFiraqtP15friooW1IMP1PIoi2t6M9FII9Px9+9rU8jwslPjcqeGiP3ziZcJRlVtC+1kgM1exD4bQH/fY5HO+vCOH08y9HbU3NGk0gf4bUR1R3zz37JBoSGfTZZX8KGGEsZ392Uaiq9FHbcLpQkJPC7Pdfx3abDcauu+9OjeTXZh2RGPWK5csQynEir7yMY5XStsOBBeM+xG79u+HQww5DUUU5Cnnt0COOxN/GjMRHbzxnNmdRxNwuVb3Z15NoaGgygodIfVH96dabb8SbX3yLXc66FCjriYZgK6I5DiRbm/DzS4/hgsP3wn57/c2Et1Df20h/noxY+xvj4HdBn52zYL0bgQNXZgIlI3Vffu0yIUgKbyeImxCv7LyaXJRqTCEUBQSacvmxE/BN/s21NEE/ihxNWDod7I/qWAQEPlvq96JbUSEUNlizjhGFBDCAIxDj+/kO3SsJdjkBfzEBaUFrOxa0tSNIlV3v0SKoekppmpQVoClfzZQ+F7cGUE1pDUxbc7xJDijDCE3aFkMRgC0PtaPBbMACVLp85nsDwVgrMAVTZqGS7u1okBzZyTn4c/m+tmZr1XQumZDxwnB6VTKTlo+PCTg7k7nGgdzXK5/aFMGo1Qwwn4K4db6XP2KSNFnmtMttmJHqWcxSHjkVZDyV1CrqyXRkXvvP90hSzxjmYuXaIn2XNibTnOquiAzahL7Q4fFiCcExmqI2wTvlmloz62d889Ad+O7BB/DuA/fh26efRXFVN+R364IWgob2xo20t1FyD5K5Mk3NBxiy3urgdVWi8iFwUh167dQAU9Zkrraz/Ot9uy2PLm1g0zxjGhZ99DqaJn6OTO1SFOQmUFXk5nihUAAHIvFczGmLEvTj1MBiJnTG0P1PoBDRgsv/eYXRWA1zXk9SmefPnYMHH38MA/fYCzWOUvbXIOsG1FIt9qiFYkt/nor2eT/hgvPPQ15egVmHsCZqp6AkbTwn18lxKAGJgllDI8o6nAJkvpJnnGjkiGFomzEFtkibZWLNdSPOtqmvr/+lbFoz8MLzz+O+Z17F9qech0Gbb25iARVQa86lBvflC0/jwG23xMknnGjS/muZ9v9+EhZaYTzia63I3+11BEKLZa8HCUATlK71p+3Y5JEjQFAseJlJBMjERTOJmkeVWLnNI0DKvKKRLoAzyJ9DKTUW5SBSwCoNME1tWmUzdmV+FVboVjslDWVd37Uit45gnkPEVj70bu2SJbu1JiAFJKoISZUNlM4Uf19zAwEzQZw2z7SxIp15XrNKVLFhOqY0LRLiW1k1W/5tXV6FKq+fUh/LmkmiPqbgYAQMPlMb0bNiPjlkKJqwjiPBvNQ1NRoviggB0LiGEjhVMgrxRvOxStmJ+E55xOTxv1iE6bQ0G+nK58vuYW89IRBX2OoIy5VXVGAmP2W3L/M5zC5ZFT6nccmUaU3g3ZmkEWh+pV67KxkAt0gp693y+xYDL3U7UMV0nKwrVUIb60vb+GVNYOl0Av6iUhT22AR5VVW8nsSyxfOQX+Ayqn+CUrFI9ZqMJdi2bFe9QC/ihza3yebNzL2ImfOij4w13BrmM0m4/B7DkP9KkulIUTyPOvwQ7NS7K/yLZ2DZ+y9g7HWX4Pl/XoYlX32GPoU56JbvAbsbIglxa5bFloYnNw6nMxc7Hn0CPvpxJl5++SUDiOtDAlbttXvX7bch5i1F6VY7mAVsZR72c9aRdnjLtTmQCAXx7WvPYbeRm2P77XeAYgetjRS0MEGtMJGIwKvxaE/Dm1eEeQuXsD3SxntJE7KiJfPmwFNYZGJDaR5Ke/amyYRkypEmqbULX376Ca6+9Q4MOOIYdN9yWzPJ7XKq9WyY8Oar2LIsH5defD77GkcH63cjrT+xHmOZTHTNXJ30u8NkfRmvxr2kS9n0tbJTrl4U1U2QLo/Nxca3GwAWKCo4movSYyoj6T+GKMEqamzyGv8cQEaqiyCZS4ZB1VorUbP5M0BPJmCCcEn6JnCmmXZdmFIZB4ZixpMFKBUkiWZaYWoml9mRmwmagXgMNVTbjSmG94XZCUNkUAEygEYymrpIEp68QtjJDDKUirt7C4xXicxREscNLPNfuduHfIcbtdGgYUSNkvz5TmkGAjeZQlQgMZgWhSHOo/RNQK1VbHxqFTGmLX/nXKd2BSND5H21VNu1jsGCPYtURtm3dT1JbSLU3GxcH+XqmTULZe+XJKyVzB6PFrNJu8hF70IP8l25WB7QVnxJ1pSp5F9IScieL+m/hUCswGmd369brYlqGwrIqB1iajGWlW0Q75DyOrJBrKBk17UbRux9KLY+5FBsc8wJGLbbzhj/9lgk2DZ+F8Gf97U1tSLDvJrl/ZIc+ScNQG9TfYkE+Ma9lt+j7CPNLa2UmpPIK863nulUhg1NAqXCwnxcfc0VePihe/H8E4/g3Vdfwr3XXIaeaMen/74Rnz/8KJqbqsmp0uwfFE5YL4rIqhhMKfbdkooeGLj7Pnj8mRfQ1Nhg7Oh/lrQQ67NPP8YbH3+G0YedhMrScrgyMo9kCPgZ46mmkT/rm4+BxsW44IILOUasvRTWRKrb8rIKOAjMwaZ6M8/jyY2h6zYj8eFPs/EMtbPq5cuxdOEivPbyK3hq7Fvot/PucFLAUQ+PxVuoBTejoEBaQQ6mTpmM8y+7FP6R26P7mL9Tsk8R3DNoZn/+4dP3UdGwCLdcfRncXs9aNY+N9MfILKrLzW1Opx3sCGumv1g2soBHpgQBVCqXA5bALjCgAs++mUtFmJ2ekmQmlTDSXZQdQiaeunACS6gaLzculpKMeb9cMsk00uzKbkr6KuAvg1xpEnB8Xh/P8X4OphaCqLbg05xAMpmklhE3K2ll3mmk5NvItLX4qJbAV8NDk5uSTo1UzjS0u5Vs6QI+RezxcsDrhTnsvFpEJlDX67XEXc5DhWQ4QUru89vaEEnF0aSNyskkytxepsUSE8wr9F0gxj95MbnLClknlKgbW9BOSVex+u1kUDLTqBz890sjrcIzFpbvNESAjfC5aKDdhAsQ6Js8WVcNA1BMmaQBfQWokzFK17XwKsY6Ysmy6LwaKZ8hAirxw9yz6v0CfM3PyA3W0rBClOy1JF8rcW1aP6GbOx6QdC7GhhSZWjiMFtb7kJ33wMDt/yakoeaVRDvbKdjSwr7C/Di1T0COcfsUAzSagIrMtMyaDX6Kzcozq721jd8zZrN31e8vL/2LSKlrQlcLAeUe27NXLxx17PF4/d03cdSBe2HSa09hwrMPodiRgLyFncyn9pCQ5CsNK8g6KBu2OWasaMXLb4ylwCOT1B/Ps8w6jQ0NuPPOO1EwaAv023oM0tJQ2ZlMyAW+MZ7jRGvtckwZ+wIO2uvvGLGZwlivFQsMMyirKMcmZB6x2XNQ4qW2zXQKuvdHr4OOwC0vvYlDjzsR+x19PM6//X703v0gbLv7IZQqZBoFVk6cjMH5eRg4eCCWL1mCCy+4AI3FlRh6wLHIcHhrg56muAPzf56Cmi/exsmH7bfB1yr8Xydpf8TKVjLRtVbqfwHos/NxoMpjJC4TAYFeizukKtqJDcGaOfjg9svw/j23oWXpYgI073F7EMz1oJVjvSkm4JFpQctxKKlLdSR+CNy1WUd2wAiSbJT0ZNtVn0+SAcgmX+Zxk5fkoiFkLURaSXCXeUlpydMmTilUg1MwrHOSoCUICchytGqYlZhDxlTm96KkuAgxmRnIFOqpFWhfUn3Xswq6ponpoCTVXCfsBL56xI3rqE9mKDIshWDQfZKoxDAEBAUlpSaMcktrAM3t7agjeGtv1II8Mpi0FpdZJp4+boV6Zrn4NvNOxTAiELsJKFEyF0nZWpyjkMZiFrzFVI06gTZEV5x+E9XT5BeobhdT0opZnlIFrkY6ZzmM5lAr44s738T0tWZC5jd5qSgMQ4JHKBg27pZOhXwWtxLxuYyAiJ+FHj7Dt8vtMel1YuB2o2Fn/SxvC2B+UxOa6xuUuDHVyCNFK5vDBKkY28iEilbRWWYxEc3VqPW125kYn81jR1O4xdzzV5PAUYcVn8cK0qaFYTfeeiv22nknLB0/ASuma5tPbVhuM5PdirIZT+ew/wXhILCWDRqIdz78EO0mYukfk/ZNHbB1XnnpRcysqcNORxxrVvvWhqgFi/GJQbP+3RSiZn7+Pko4YE47/QzDqLIa05pItvqCwiIcc+QhWPndBwjULYWNfTYYzcDXcyD6HXUqKvY9Bl33Pw5bn3cF+u+8P4UoO4JMM1JfjZYfv8GR++9n5pAuu/wSzIrYMOq4C8mh3Bz7ITRwPLdWL8aK91/GVWeciIMOPcIEEdxIG47UMyisNlPQW6sN7zdBnx2n81D/U8T+ZyZx2wiwRqtMUf3I2DjYKZlT/W2aMQUtU75B47zpWDJjFr9PQuvXH6D2yzcQnD+d96bZYZQQwUo2cnZsLa6Vl4rxEOjow8IY/RaICFC1mXQBtQHF4ddWdVqqK+lag1WAKC8ep2zblBALZPbgfTk8bARleVZoktJuV0gEDgRHDgaWFqG0qIwDVAMnZeYF9GoFhytUaAWWs0FaBd8VbmpA/cTpKG+NwUlAl71ck1QKtmZML/ynweexu1BFqUrn2tqb0dTUyPIFzAYbOR65H1oALXArZx56uBR4jWdUWJOMwC8Xjc0tBPUoJX2ntWBNZVSlkHIIOIFAK7S3b35BEc9nUBeMoz4cN0xDf7+QvmYP/if3TbMoSxqVThlinnhdxdA9alLjWUQGGAmH4PH54BTjFbhY/9geSeSzbrvn5yPKvNWR2TQEY2QU7BNMQ3kMhsLGq0USvr+wwLwgEo8iTgah4srzSbUh6V/1Jc2PLYVmeVaxTfIK8tEe0b4EmjQ3mdsgZNrrdynHgH95eQV22XUXINiGurmz+KwNhS4bqvLYt3iXzGgpMn+VoaikBLNnzsL8BfNNf7Naet3ISRD9acpU3PPAw+gzZg8U9hmA1ohCknOssL+2aJtPDrDc2vmY/+VnOPqoozFw4MB1kqjVT/f8+99wwJgtMOW5pxBraUBaE+v8sxdUwTd4FPJHbIloQTHmNQcwKxREdUsjfnr1aRy+xw7YabddcOP1N+HLRSux9akXwV1Ubvpme8aHUGMdFr33LM49fD+cdOKJZjyqbTfShiSJajnNzcXNfxr0u/HQHrkdZ/4cSdJXGAGNH0XL9Lvl8+5A9eQpCFQ3omL4Vthku10wcMwOqOzTGzWUTlY+fheWv/Uc0mFtPiJwoazPAR2JKawx4KUEb8w7nQaLbPxadSgZWuYfuX3KLq1gbzm8V6CeQ7G+oMCPHmWl6JpfaDa8diQI7qF2tCxbhJXfj8fCt9/B0pdew4Knn8Pcpx7B9MfvwXPXXYdv3nqPzIIAREaUx/QkwWuLRE1mTm9tQn2KmsTCRfjstvsx8Z4nMPmOxzHnjc/QEqGknSP3UMWwYeal7TC/eZSINTEo0NPEWUtDHRIEDJcvDw5N5LLedZ+Tj+i9FZS4yyi9dWC+OepZsSvk209pWJKc4vBbNWL9LwAMdETwLCIwapJagL8KuFeRSdOczzFxWkQ+SYd84apbxTa0tkFgbzEX8k+zmXtQroy+AtiocaxqF35j+/kJQtL0asKaKGd/YL4lDEhilzaitQ/trc0mxLYvP8/kT+UUYzL9j3WuBVxitQmWVcw3RA2nurYaThfbtKjQeCN1yuifJuUnG0hNNnAxmN8nq7xlVV0oHZPRBZvhZr4VsVWkyfCwBgEFnhg1XTk0xNraEGhRMES10rplXHMAwWAAd959JwLOfAze9QAzEd8ciaKVErnMdYm0Dc5MCpPffgtD+nTDCSedRGaj+Ssrj79Fcu+VtnjDNddhpx5FGP/gbUgtnAU7699uS5s5tgj7UIDvbG9tRfvcmVj8zL34e98KXH7BOXjo/kfw+HvjsMUJ58JT2YP3iRk5kdPeiqXvvYhDttsCp590CvNCyGd/2Egbnjh+Z/TP7f/nQD+RSGhGxrE+oC8Ake93nGqgAEV74TrYeRp+no2WpQswfM9d0WWzbdFjxCjM/Gkm1dQUHPk+5BYVwd+tL3JcHj5LCYV5UGCoYDho0jGSPgenvouURwGEiWio65Q2NamrxULaoCRDoEs2NCK6cDFapk7CjHfHYtzTD+Hj+27Dx3fchIl33onZd/8bcx57EAvffBbVn72L5m+/RtukH1BPtXX655+idsECagAZSnVRFNqcqCAw14YD+Lm53nhLyMd+7mdfILJ0JSpLqRW0h7H0darJU2bASym8laBvJGDlmZ9aBOWgRmIkPQJooKXNhFNw+AsQke2L11WWGB9ZzgE9PUzQJHAEOFYaeVRTXV7OqhHgUjcn4FtrFwTSeon+V8yiVm28znpQIDTNW1hzJLzWAVTKjkxoLTEmSLRtiSZQx/rSZKCW7+fz6GzTF0DJph/hM3pW7nryCIlHo7CToRP11SBqfHO3JPEQ87u4XfGImJ68N3LTaAwnCFCaR7EhyXJHgy1CNbP3rNWuGXPNaCQCXiYZJmO1ArkBLcEgWlvbDLPz+6ixOfWcGGo2p3+MpKUpiF+KzGjixIm4+aYbcf6556K2ts4w03UhMQvlIUUhIpaIml3iqgMxKLS4ZDDTZ3mftrdktqmZZVd8rBtpDuDtsa/j/c8+x4h9D0HEX0zNLWY8rbzsm24JBnk+tM6djpopE3Dy8cegrKyCY8Bi4r9LzJxc/krKSnDvXbfj3L12RMM7L2HSI//GrNeexCJ+X/jac5j37L2Y9/jtCH/4Ii4/eA/cesstGDt2LO597iVsf+Ip6NZ3IBra29DO9FzxVlS/+yQOHNEf55/1D8PQrT2cN9JfRFLA10q/Cfo5jhzNXK5bb18LqYNHDehTUiMghWtWYsqjN2PuR69h5N/+jsqqnuywcVQOGWzsxDNffhLlQ0ejfOdDUbbVdkh58qG4PcbWTtUzGVbcevmj+yghSwq03mOI303kTOa4Zf4sTP/gXUx/42XMfPw+TL71aky46Z/44bZr8eXtN+GbRx/ArLfexJKvv0HDjJ/RunIR1VBKqtQCfH17I2+LzVGx6+7o+veDULn/Ueh6wimo2H0vdlg34sEwlrW2YGmgBc0xhQ9Omk1KvME4gj8vQGW3SrPzkwwS2gy++uvJSAaiJlyzurpllpE9PGx2EzPByZI5lOBCxvZu9+cjzbpS0XSfhutySsdNxGTZpvS7jQkJ/Bt4xCIh6eVQXHOFUe5cJar/prpGalgOStB+vjlr77fuEriKCTTzvVopXUuwl9eHnlO9U7EwErZW1upclsRkFUpDk+QyoSlSpkI7yxNDfvlZ4DWSOmti9ryfsWz+fOQ5c9Elj1pMUxvClBRNuAe2Y4x1ahgeGZeviJqOJnHJLASSirNkTfwzTTJLmXpUsgSZlOIWSTKvKqpEubfkV3lcJ+IDqjNJ9XW19XjyqadNsK/99tkXV11/Mx574RWMffNN1gFzwPf8ngDU1qr9ECjNxxVIMEqtKmnqoFwL8RQSmj0gJ0NpPNAGPzWvYoWO+O0x2kEZ5tOFRQsX4K4770aXoSPRZ/ROlO5D0AB1ymREOaHS74YjGcbP776GnUeNwD5778v6WkfA70QyBeUXFODyyy7Cy4/cgSsP2wO7V3jRv70aw2MNOGpQF9z1jyPxzpMP4oJ/nG1CJF91wx0YetBh6DVyG7SxT6aILkXsQMveewk79yjHZReca3Y9k5SviWgdxkS7kf5L6bdBP5XKT2fS6yXpa+yzixNYBCQ+dvYQmid9h8iSaVg84SssmfIjBxQzkomgfg7BMWqDb9Ag2PK1wXgalFuNfV0agAZ5imqykErmGyP9dSLZ6+MELi3rn/31V/j8wQcw9c2XsXz6FARCYeTkFcLVrSd8A4ehZMwu6HbAYeh6/FnoccaF6HbmBag87Xx0Of1CVJx6EUpPPBf5hxwH/74HIG/XfZG/ze5wjdgUGQ7e9voWLKhdboDU43Chqy8fXbx5iDYHCMBR5i+NtpYWK5RDnh9tK+rRtqwGEeavOcJ8MK+CUPlRN1MaTFOajTHfNZQoYwRPr7Y0VIgJaQ+8V/erjgTAkrJL+MXPout7jHihhVey49sVs4bajb4bYj2pThrq6+H2eY1HkHFbZTqmTZU4QVsSvkBdnjF1BHwBueY8xBAao0kD7spDZxIzknQZoOZgvLOoxWg9gNPtYb0wc0zbaARso8Vz56N2IjWm2dOxYsYsuHLtSNcuQ8PcmWZSX+GrbdpqMRQ1oF9cVgo3NalsFtUPHJRwXTwo95t3S3ORV1JC6w9cbvQo72qYhO5fV1IymkRdNH8hbrr5ehx28ME4+/Sz8MqHH8M2fCT2vPIWHHTFTXj49ffwwnPPmXvtBNc1aRJiCNq39quvP0c6kUZBRVdjUtRcRlef2/Rhtaa6rJhjW109unfviYqKynVyV5S2lGJ/uvue+zGntg3D9zkMgbQNbibo1ww/x0cyk4t8gmrT5K+BlYtxzjlnm9AUSQolf4b0nCbo+/bvj2OPPxa3UvN58slH8MTTj+OW2+/EkUceg4G8NmXyJFx2zTUYdtCB6LH1TmgPJBBn3rS4cvFbz6KfPY5/XXEZ8vLyjcARj8ZQU12N5UuXmw1atNGPNCzTrn+oBTfSn6Ffo+ZqlEhniggazvUBfbWjbPryM0c8AH/Pbuh9xGnI6zXYbIO3dP4iNM5fgM/uvhv1i+Zj4IEHI1ZfY9TjfI8fxQ5Kjhmb8bePy5yQJgBxgClipEDll7zxPQb02aHSSTsKNxuJqiOPRPejTkHf489Dn9MvQtczL0bJaeeh/OSzUX748Sjaax/4x2wL56ZbwDNwC7j7DIW9ojsBl1pElGymvhrJRXORWDQTUTKpVO1KI3VGCTS5UUroHIgKrqaImUai5SBRCGfZOiNNATjY6ZUnJIJoXLYUqUQG1SHLjVPSjrwlbCxHrsduQivPnTOT7DGIfGoJWlQjMDABDuTtxHRUl5Kbdc6dy3RtZIC52hoyzOtkdkZ6ksuexSyUJw3clsZmuAjGIJCuoMYhN0uZR/gPYYK24rOoLnVONvzOq2/X1vJ6VumLkYlheHhCJio7pWZl1KxfIDWxflLMYw41GZ+3EJHmOiye+RMirQHkEhhkh1cMpiTLn45G4PN7CYTliJIZGjs005QPk9pZk4nqsE4yW2VAG7qkYnF4CBg+TR6vNbdrooxZHDXt559x3DFH4eqrr8YPs+ehcvSOGH3OFRh91uXosc3OKBw+BhW77I8r7nwQjz70kAFeN7UCSagCKR0CfKX13vsf48svP0GO14buQzdjXbjJ2GPUDjMEZxm2WGd8LtbehHB9HbYeNQoFFG7WBfSV/jvUOJ559jn0p8bp7j0UEfbBVJpaojQF42nmQqixCdPefRUH7rMbRo/ZwUjs60Oq9+xG7drnWPMnCn2tyXnV99LFC3H+pf9E4ajt0XXn/Q1jVGgSxf2ZPvYplNXMwR3XXYOSsnJMmvgd7rjjLhx+7HHYh3W+36ln4MizLsLlV9+ICd99ZzRKeaBtpL+WfhP0c9KpErtWTq0PcXDG41TFE0zGFuOI9aF8p7/DN2JLpBw+VG67PVXiBjS21aN86HA0rVyAeN1yNPzwNQJzZ8GuAcHOkKSuKF/wRDpqBpxs9ibxLHG8C+qivK7vngGbwbfb3nBvNQbOYYOR260CmYI84w6pTUpSLc2IrViO+MxpCI4fh9aP30bTm8+j7oXHUP/0g6h95B4se/hOLH34Pix76H4suf8OLH7lBWQI+Irp3242JdH7MyachDyLvIoWSbBWJM5Miuck/RLIZCALNzWystMI83xdNGiATBNZsrN73X4TU3/OnHlkjjkEfQ96UGIr5ADqTwz1M8Pan1c7gokBSPJ1EfQVcE3eTd4EtSiCuyR9yxOE+VLe+C9NkGpvb4PX50I4zTqkRmHAin+y/TdrjQRLIWld52ROWTfozPB5fQj0cswaA0ne8n6SOS8m6ZLvV9iCXNm5ma9wmIyQn5rUjTbWw+a2wWm3IUTgbmxtMeDnIqPMcWhXNZaJ+TSv6MhQPCNbvkJsy6CRA638TEqzo3ZjbO6sj3UnC7BDgQBmUhOp2noMtjnnGow662pUjdyBZXOikYLHnOYmuIaOwtanno47n38JF1x4MebOnm3cEgVwZnEV6+Dd997BZReei+aaZpRvOQaFAwYZc2U9NTuFqZbbprUGJBdt8+YgE2rAVltvxTz8vnlDcw0trc146N57YS8vR79d90RIXnBkJjm5ilartrZRYs5g2kfvIp9a0+mnnWKeXR+BbXXSfJTaSIKMJrjbmptx7nkXIFpahd57HYOmYBr1WodB0WXRp2MRnT4V91GYyyNju+zyi7HPsafijvfGYX6X/vDteTSKDjweoa13xZfNcZx+zY248rob0FjfaMq7kdaHfrvNfxv0c2x5Ng6w9eo4fFRLrLVzUo6sj1RBNTFbuOXWaF28FHPff5XSUApDjzodJcO3RpiDsGnSeGSWTsfiHz5FJN6OXDtlCg4sDbQUJUeBvteA/q/JSIWU/tg1jaTuoOqYWbkEkYWzEJrxM6I/fofWd15HzVMPofrhe1Hz8P2oeeIx1L34FGpffw6NH72B1m+/QPvkyQgvnI9kXSMQpRTryUdZcTHV8a6w57uRIchHWoNGVfWx80sy1mRxYZdSFHTrSiDKwFmixULkc6qAiFw5nWYdgRYZyJav2P4K9eD0EbAKvATJKBqWN8Ge9sOV50cR3zO42I0ufh96+W1IcCAkqPEQaYgxlPRZm2U5ZAqsi3IjDeea2PwKa5BFSd5GZptEJJJGjE/U8VOwKA8qM8FLwFSY6TjzrobSU9aTv0UmBd5HBsGvLr5OK5ybWtuN/73CYwTTih/Ee8hcMywjnF70GD0Gw/62m9nnd+n8xUAX+ar3h3YsC5BZBMk01G6y+WoRn2EoehPfoUO505+0K7n6KRcmzDUZYZplrgk2oC7YyPO6sm4kc8zwEZtiq5Fbw1nRAz233RkJSssm1AfTCUbsJgxFE4HM22cz7HbOlZhY3YADTzodxx53HC696AL848yzcMQhR+LMk0/HkuZaFO64N/odcjJyqKW6WQH5ZHjy1GmhtJzSPgHpOJZ8/RlGDO6LUaO2IrP9bdOL6lHM5Zmnn8I3k3/GqAMIllV92X9CHL1J1r+dyp4myh1oW7kcC756HydRih4yeDg14/WT8tdGGn9ittffdAuWxHLR88CToK0xA/EwamMpLJ3wLeq/+QLXX/8vFJJJHXfKaXho7JfocfDpGHrGFSgcfQhClZsjXtADju59Ubbr3uh/5Kl4d+YSnH3uxWhvaeV4+X1muJHWTL+n3f0m6DsV7P0PDKK1UwZ5WuCjRToEGa2+tfsLULnVaDR89zV8lH6XUUKZTOk6tGgByrbeEaX7HI8KDqAQO3w8QcmRh57LcNAoro5Lqz470jbEbBp1P5qCjRJP25RxWPbY3Vj8wP2ovuc+VD/yb6x4ihI8Vd/myeMRXLEQiUATAS+KXL8XVUMGY+hOu2HEfgdhp5NOwhGXXopjr7gG/7j1Vlz2wD24/MGH8M/77kfPIUORJEOJtof4Sk105qCPvxAFVL/TDjsqRw4zK3jN2gBVHfNti+agsGc3jhbLFCDQUqx4xSvxUMovKig2mkEylxIhmcLcCRPx/tj3sHDaVDSvnIl0Qy2Cra2IUoLTQNeiMArJJla7IpGGElaUQ4WaXn1iLEmJORWnhE2VPKdjIKnRFRJDG9NHWGdiTiqHAtMJqbUdocpmLYizDv02B2/RffpU2Gv58Wsry6bmBnPdRrBThEkTUI+SeIqYpolpT3kFQc+J/qO3x9Ddd0XX7banpJ9v5hO0gXwmRNCnxJpfVGxMd9JmRKwxMlVN44rJdJhUdF5ZZd5NzBbmozkZwMpgvTEJiUmsC0lq1WKkM88+DY3fT8CKqd/B4RJDI4MlAwvGo/xmgz/XjaZADNGSrtjtzMsxaL+jMJ0M4bmvJuDtbybgmxlz4Bm6LbY+61/Y8uTzUNStGwqYVweZcg4UCdZygZWLbvu86WiaOw1nnnoGyrVV5O941Whyfv78eXjisYdRuekoDNlhd3jZYB4KQikJASyr06EghrmY8/G7GFjixfEnHMu+9efs+L9H6r9iQg8/9DDe/PJ7bHHiPxCm9s7KRJhljtZSkBv7Ki5mne69w7Y495Ir8OXKZvS/4Ho4ho9GkvXhyCEz9NhR4vOxzdmXKHPEi7qi36EnYk7ag/seety0u9p6I/1xYr/+zU71m6C/oUgAoHgvEnQp6EleM6aN3NJSFA4ZhqQ7D96KKmx+/OkYcMw/ULjL/uhy8AkopupHzEQrJfyofFbSstfbKAVkY+mvIqnN8phQvB5nOhfhJYsRnjcfLgJlfnkpyvsMRO9hI7DV7n/D3scfj8Mvugjn3n4HTr7ldpzG46I77sZ5N96Cc6+4CseffRb2PPQQ7Lbvvth8u63QvVcPFJaWw09A8mkLNwJSitK7+I02VddCre55+Wb+of/oUSjbdAAal9cQlOTPnoajZyV8fXqiOhgi2CYI0pT2gq2EyDTyfF50qaoyUn/ClkSCCozT70bzjG/w9lVn43mqxW/cTYnqvn9h3k0XY+r152P+v6/Fz7deg2l3XoSvbr8My6ZOgNPuNqthZWrJSsVCP02upmIxgr41warJby2QaopEzOpeMQkTGllgykMMwKAqG8qEl9Cagl++64KMaEybh8wLkvbllaJ4LWpXFweybLNhAnKc9SSzhswBSc13dHzypeyZQm1CIhmRnBaT4RDrIAeVZZUoyisyz4j0Lk3eqiw23i+Go20UlYOw5gHi1A5YbheZmhZyxcll/oi0L1fT3XbZHYfttiOmUOOLNimMNtuY7Vrit/YAFoOhOIFQmL2QzHyTbXfAaIL/Idc/hINvfRwH3/Uohp1+DrqM2g3dCkrgIOBqNbeYZZR5amYbgBqKK9SAr194EiOHDcK++x9oNI3fIgGs4ibdfdvtmL24GtsdchR8xSVw58RQSCEjk6YWLm2RTC+6dA7afvoa55x1Fiq7dDV1saFJ/UMuo6+88grufvEVDDrmNLS4CqjRxNm/vPBQK1/87is4er/dceHpx+PNN97EexOmo/KIs1Dr8qCFfa4wJ4l+sRpULP4e4clfItNUKz9UtIZZyS4/+u+7P17/biJmzJhl3I830rqT2kebSRED2jtOrZH+S0BfsdU1eP0c6z67ZRaQScBTXIzhZ12NrS64Eb33PRKZ7v2QdHg5+LUKM4Fc2Wh5JHMFTjmIRyME/YQxY2j/TIO6HaQCa8Nqgb4iy2+x51448+ZbcN6d/8blD9yLK++7FxdT4j+TKumRF1yEfY44BpttswO233Y0ttpsc5SUlSKXUjPRyOzOFeMAj1LNl506LomSQC0Gqgk1CcRJ2eo1QUmAUzgHTeZWstPa8r3Y5qSDULbFYIQJhCmt+t11FKL5PnbsKBpDUbNNpFxYjWDNsrnzvCyjDcR8DmQXemy/F0YccxZyPYUIRpKo2Gs/FPXuj9a5P6F1ynjkrFhBFa4NLbN+gLewgI3oRpIPG0aohld98BAjjFIKD8Q5WLUgTvb+XAdaFCvF5TD+3Pken/GcMDFz5EJnDifcbpdhcFpH4KBW5dTh9vBTURYprfE+AYCCo2mjmWB7u/H60c5d6laavJfZS5vcK7ie8sV/Jl+KgSSzksyG+XyvmzlW/CAt1IrnptEelxalO7WozwrBIIlbEqYYhdY36C8SiRrmYNZjyGbO964eI+j3SM8rHPeV116J4ayPqc8/TCYUhttBJsr08l3ME0FWfViL8aQF1VHL0zaRy1mvNQTeEPtsQ0LeRFEyUM1BaW/lCCLUSm3U3ryKpWTLYPJrzyK3dgmuuvJKFBQUsT+tXRpXXWn+48vPv8Drb76D4X/bD1VDN0N9awD1cmog01QYjIDGB+tr7kdvYOctRuCgQw7j2FKUyw1PWgn81Rdf4cb7HkXVvkfDvskQODOK9wMCfwSL33sHuwzqi1uuvICaaQtefu15+LcYBUd5lTF1+dOtaBn3Kha+9gQqV8zDFokGRD/l768+QLlPmwGxnxaVwj1wBF556x3TP1QPG2ndKZni6EjnNHX8XCP9l4C+FkxpKb9MAZKcfDY7vDwUU1v7uTrz/QjGIojz0Cwr4cLs6+llg8skrFHk11LwRMJoCAIdLc6yyOoV+t94e1BXlHYwYPjm2G2ffTBoi81Q3qUb/JTAFGVS0qpCEmjLQ21CHiOwi1nIP16TnprclL1bNSP7sZ0g76L6qvf58vKQpxW0mhBtbjJuigrylSB3ndPSgAXtrWQOKfTu0x+jzzkV2116BkZefAZKt9kS0QTvJU/xssx51Ag0OZ2heu6xucwKYUm/Stdmo5Rpz8eSb782niQ999wXNR+9jcDyFdj80puxw31vAWX5qJ0zA5ufdgWGnnwpnKVdqU4lUVJYZNzfxE0M8LMcwQClYTKtFdMm4Pmbr8DYe27GN4/ci6kvPo6fX30a08Y+hVnvPo/p77yMGe+/jlmfvI2Zn7yJ+V+8jflfvY85HJDzvvkE88d/gYUTvsLiSeOZ1kTUzJ6Ghnmz0bJoPhbPm4u6ZcutOQsyAYGATBryAXDyEOhrUlOk1m2TTz9vUn/QitV8XsshYOpqmtlXhFV5BhmNih1Af2oSBV5LmrkhtTeZPCVHSbom9ATrM49M10lGpPL/EdLWhd179sbtt14Hx4I5+OEFgrPiVVHiTyUt05L6qwLqMUtGi2mjBqmAegEKCO0E4XyHJKwU6qNyVwTakxm0xtKIwwMvBYmZY1/Ewo/fw1WXXYIdd9qZ71x74DORtNmGxibcccedSDj82OXQo9DGvlYXCqAtQcYoSZ4MUXNFK2f9jPSS2TjrzLPZT31mHGxYyph1DNOnTcU1t92MsjF7oGz4TnDFKJyzjnoUOrHgo1fRxxbGv6+5HAXU9hRhc3F9O/qO2QXlbOeu2tVszs8YkJPA648/jH/fdTtuvel6PHndlShdPg8ti2eSybHNWd8lPQdg1vz5FCTkLCFBbCOtC2m8U9CL5zpymztOrZF+D/T/2OhZAwmzpdaXUTrvQsmxQFIPQaDE40UXSsXlPkqWHLDaitBHaVJ+0AUel1nAU5nnJkjmGhum4usTmQ2AyUffw+PX2TMFJrjwG8G7qbEVgVDIbJyd4KDWptuaaJSXjZ5TjBeF4tVCIsXrcctEwDQlLTs54OzULBKxMBprlmPBrGn4+YcfMO3HSYiEggQWO8K1zYg0B807xSi0c5a29dPErsxLGaqzxUOHoHjIULRncqniW77wSjcmMxU7P/HQRODcpEdPeASWkAE8jkWfvYFwzQIMOOoUlG2+HWq//Qbh5hUoH7YlMmSMCkZQ2qcPVv7wLdpnz+W5EKVcOwd8R8wb1QaZm4BTJhBRmOWY+fFbmPfhG1j00WuY+uZzGP/iEwT/J/DDs4/gp+cexNSn78bUx+/A1CfuxLcP3Ypx99+ISQ/fjIkP3oRJD16PHx+4AeMfuAnj7rkOX9x1Db686yp8fMs/MfZfF2PZxAlmS8RcmZgMJIvZi/lYG9+7jZRO4CbTNuEb+F27cmk9gJvntHmKvhcUF+hB3iubtViEOqnlApqgpmWkfta/vIzkoy9pUKDvpxRa6S8y7dq5V6wLabAIhLcavTXuuu1fiPz4ESY+fS+c0Rbk5XnYV9kv2G5hvZ9tFKGUnUjJjs58UMjI92TQPc/PfuDg+VwEYjmo55GiBpXLPjjlmUexhJL4xRedh+NPPc2U47ecI5Qf9efXXn8N3/w4GcP3PQTeHpsgh9KMWZvC69omM8P68ySCqP78XRyx99+w9bZbG3PVhiZpgsuXUkO5/gagzzD023FP2FJBpNm+mnSf/uF7qGxdiQdvvAaVJcV8IoPFdbVId+kJV3E3Njo1S2q2obpqbL/dNijTVo2a96FGMnT4cOyx7ZaonzVDOjZaOMZdRYVw+NxoaWkz5sqN9EcoJ5Fry23r+LFGYg9aO7FjSlf/06TOK4vsxI8/xFf33YbvCSzTqNrNees5LPv4DSz88n3MVXC1H75E+4zvEZn3E1JL5sHRsALecBsK2Kl6FnhQKClbi34I2FKJBcwmmqZ5S/Z/So5kFm52UKkHqWjcxPfx8JyLAKywwh4yEo/fYwBeXjVpSvixQDvqli/DnOk/46cJ3+LLd97Ga089iYdvuwnXnXsOLjvueFx94om44fRT8a+TT8C499837482tiBIScymFVMk7Zgk+7gCXi0LtREMMggkg6gPNSHKzi0RkcUxG6doz1yFEqjweVHItIb07ofiggLE2RrpaAyLKW17S7vARmYx6+Vn0f/go1A6Ygv8eOs1+PnRW1E8antse92T8BZ1wfjrz0Bo/jTjO51LLcpEoxToElSkqUSiITKbKBkc64Ll1mIyhWtwUSp12yXBWRqYi3WlQwzNHGSGktK1FMkuUxvLYCMTVIwiW6AVue2NyAnUI6etFmhZiVxdo5ahoG95PMTcTPsLlFkvmnCWWauJGpbmeDSW9VvhCcSYosEQFJyuuKTEgFpnIvsy6ZCPmThFYsoSFDIUqaUNeCgs9CroSoGC0uRvgOlvkdKXxL/PgQfgoXvvosQ/HR/e+E+E5/xIbcQBr599y8U6JrMRKyKkk5FRG7W5Uer0Unuj9ipVjgXz+KjlOBJomjkdUx+8FpGJX+DGKy/DRZdcarQhrSxfO2VYDy4sXDAfD97/ALpsMhwj997bgKSfzLOMY6FAbc3yF3r8aJnK/MVDOOWUU9gH7RtcytdEcktzM6674WYsshWhz56Hk9ll2G9z4HBnsOCbz5CeNRm3XHk5+vbqjRhBWy3WxPa0+/Ko3ZIx2DQnpzGZMpFoRZ2ZXpIMNxRJojHKaxxHHo4JhYiOcCxYDHAjrQt1CAvxTCKmgE5rpbXqTpnMq7ZMZvBxTGjIb9kef4tMJti2Lz/1OMa9+TKCy+ajiQAVnDsNzdMnYfnUCVg6ZTzqJ3+Pxok/oHni98Zds3riV1g84UssnfQjmpfMRXt9NdzhAIIciMtnTkHPHr1w5FFHIT+/wEgCAjeZWeQ2+c5772HpimUoosSRS8BfvmgxFs6ciRkTJ2HSuPH49uNP8OX7H+CTd97FZ2++TRB/D9988CHG89z3n3yMSV99irk/TUE8EEf/8nJss+lwbLvNSCOh7Lzj9th6q62weMEiNLUH0Hu7LVDQtdIs2FFHt4igyzKrs6cpBUYIlpJ0u3rzqL7aKB3lMr92VPkLMbC4wmwgMpSSz+RvfkD1/GXILSjFJocejUBtDRa98iRcpYUYdOaFqBg4EgtefoQaxjKMOOFi2AiOzXMmI9ZYj3hjLQEwjNG77oyBgweZ+QcBp/zXZ/w8HRO/HGfqRu6RMYJHLEN5VVnmdwFQRnZZ5ZuMygCavqYlrWviV5O8BFj+Mhu15zhYOIEf61zSO8tj7FaUfh2FRVTnd0Ta7TOT6gInPWtJ6kB1KGIijkYo2acEbgRwRUJtWLwEs7/6gp0xhW332gGF3UpZBkrDzI2J7qj0SSnmW1K+z0EtyleI6eOnUAObitGjt8NB+x5o+ltnMPkzpL4+ePBQ7LTDDqiZNRdfvfo8Vi6bjcK8fJQVlsDl9aMpnkE+GWiey8ZD4Os24KjqiYZDaJ43HfPffB7V772Kwd0LcfutN+OIww4z5bEmqH8DyFgGzV08/thD+OjTb7DHmeejrN8gxOSVxvS9BEVNjmt/XmekBRNfehRnH3Modv/bHpSctep9w4Gk1iDIFHrt9Tfj+/ogBh16orUdJ+s4TIGkZho13/Ef4c4rLsEWo7Y23mV6u+Z6Jk+cjOlL6lA4bFO0R1LwkjH74+1onTsDozYbjsLCYlPOHyd8h7sefwHOTUfDUdwDBXKBDrYiRazYb/edzX7L2Un9jfTbJKbP9q+fO3fhtQ8++OBauf9ae8i89DxX30yf1zm4947JVfBPkBmEbK9TTjkVY8e+Aa/XZ15ojcvOg5Pfsz950djVOcCJDUa6M5OLdheBPY1oKIiBgwbj2muvRbduXY3Erzg8OgRqp55+Oj7+6ANzPpbrohqq9Kwdq3yU9mVblpdLEVVILYMfNHAQmlua8eKLLxqgYQ9DQWkZ7n30Eew+Zjs4DXAxE8yIAKy1tRVHHHoYPv3qG+x40ano/7ftjR1fgCmThUBQ+TcRL9kIsbg2UWd54gnUtzShlRpCujWACubNx7wEmtuQWL4Sk76bjLaGejgpLW3/wMtY+N7rmPnoXRhywoUYesrFmPf2i2ia/AUZCes0ScCpKAQzii7DN8OP1/6D0nYdLr3lOuy0y86IRsIGPLyUCl946nm88NBTGLzLHojxd5jMSvGL0uEY8x3hoNYCsigZV8zs25ohI6DGzmqwtCqZ5tQ4ag+jRKgrsZzGbVPVwvOS2m3kIr7+A7DrhZei1eEjk0mSsckEpxY3KZh47yGeD7FhFXMnj+3ap7gAK7/+Et8R5PyUqM+97SLkD6gy2wCKgUqyzj4foXakvRFKnX50K+6CJ255GK89/jIuuPhC3HrzTSavf1bSX50U50YB5N5562088PjjWLiEGk1hKaqGDoO/9wBUduuODDUOZ04SNt7XUl2D+fNmoWbebMRXrMDwTXri4CP2xwEHHISeVd2N+UjgZfrSWkg5d1HKnz9vHg6gxpHqNhT7X3K1mWNSPVtP6rsWJ7rw7dhnkbdsBp546GEUFRez/284jx15esnl9LY77sKz46diwCHHo3u3KviZy6XsJ+3LF2Pxyy/h+rOOwf7778fyyW3YelbmoM+/Hodz7nsSVfseg5TTZ/bs7eajEDL2FeQsnYNdth+FZCSO97+eCMfwUeiz+95oimbIzKnxTv8SXRoX4+4br2PHEoZsmDb9305yrmBnWUxm3afj1BpprT2wrq7OX1Ja/J4tN3cHS2X74yT7qkIPHHPMMfjoo48MCP1xYoOz0Y0EpwHDQa8PAarMLPLi0b6weXl5lB4KMW/eXKxcWU0phWDB53r37oWRo7ai9DbIfFfMc4XhLSgoRGFBgRnc48aNwxFHHkGwjBqpUmr+UUcfhTvvvMt4sSjuu/V6pknw/8dZZ+Lpx59Fn713xG7nn4oMKzuHAzohuz3BfXB+EZYuW4oZsxcgVF2PcLCFgN7M703ItIc4sG3w5nth83vQtbgMfbpWoWvXHnjpmafRyAEz5OjTsPDDd9Bjy9FoWLAYBd27on7uPAw94hiUb7EVvr7kH6iZ9BlG3/IYnJ58fHvRCXA74rj+njux6RabGS8nDRNNPj927yN4583PcNJt9yFa3gOxELUATY4S0FMZAhGBQhPSSbl2djA9SeAJMjKzDwOZgEwG2rFM4Y/jclukECBGkYhqf1qeIyOunfA1Cgb0x24XXIraVC5s5BDlPoK+uDZJbaZFWI2s4zYCvyZ69Z4irwsrPvkA8159CWUlebj4HoJcpRuxmLbJzDHtIRNOLBU3gK4QDDIXdS+oxGM3PID3X3wPV119Ja695ip5Llj9ZAORGI76WXNjE2ZOn4FPPvoM4yZMQHVzI6SHaPV0MpEmeEXM+oo+Pbpj0+GDse2222G33fZAeUU580wNS/W6DqTyajHk7bfchDsefR77X30TqgZtzjbQ/E/G7M8sRwR5kDVUL8Xnd9+Ch/91MbbfYUcKF789MfxHSRO3zz//Eu56+QNqnkfBXlKFKmo2odwk6msW4OcnnsTFh+yP08442YyXzvWusSfTzHHnXozlZFzllOLrKWxoc6FN8m1omT0RK2b8jIjTicIBm6I3BS8FZ4sm7Sgj45/+3MM4ZaetcfKJxzFtjb0N16b/m2m9Qb+9vb3U7XF+YbPZhq1rp12dNGjkFXPQQQdj/PjxRvreEKROIKlJn9lDC230qdC2ZlVqB5lJX75Xg1eufW63xzAHDchySvRdqrqgubkZTz31tPHiMTZbpq3v2u7t4ksuNt5COm8tfMrB4088gUvYob3dyrHNUfuhhRJsdGUtminhBdsCyM/Y0dbWSpU8jiJ/Ht9Vhr59+6IXpcNu3bqh/8ABqKLUlENQLPbloyi/APPnzsVB++2PZYEwCrv1RyzYBjvBPl5fi/CKxXAXlFACHgKbLw+Bn35EdOlC5HYtQ0HvoWibNInX7bj5wbuxSf9NCMqWXVXlvv+2u/D5p9/gpDseR6u/sqOMbHbZ3NX8BJqs9KkPmXHEMcw11qd1gXWs+8zVjnPmWtqo6KHGBrx38Unw9u6BPS68HLXxjAH9EhNR0Uo7S+0E/jqCpCT2JDUHbZ9Z8+5bWM6jsqoY/3zweoQLMgb0razwTwyV4KmJU/Na5r+brwz3X3Y7fvjoO9xzz10465yzNzjwZUl9R+VUrPnGxnosW7rM2LnD4TABPQmPz4tuPbuje9fupm8pvo4WR8nzSH1yXUn9K8y+dPThR+Dn+YvRa/RoxKlN+J0FRnOMMCnFMMrYElgxaxa2rCrBU488YBbeqf9vGLI8db6b8B0uueteDNv7KMQpLOTEgkjmOMyGPFOevg/HjR5lInDaHGt+t8bhJ59+in8+8w4KdzsErbluMsY03E6mL82dzDxG7VIby/jJ6IpYPrffj6XffICiRTPxxF03mwikYuQbad1ovUE/mA52cSRtEwh2Pf9shxJQKjiZwrtO/Wmqkcz/SuqsPmc/dS57ZAegPrP36i7FbdHA7kxidLJpyl4sM1IhNYOi4iJUVlSaCIH33XUfJeoEYgTEVIod2WOnyl+Gof0HYdiwYRgyeDCqqqpQXlmB/Lx8E6ZWdvD/JNlMcvHzTz/hgP32QrpLH+x69T1YBidqCKYFmpSmJJUbDaKppQHx9ihyORBsqRjcBKGGGZMQnDYBhRVFuP2R+9CzZzdjshGCa+Dd/q9b8c23E3HKXU8iScbRHAzwGvORkdlEFnxzK+vBqi/zm/npTJY93zJfadGR8mvMWfymWDutK5bjg0tORMVmm2KHs8/HymDceFsVuKxImVnS/drUpoZgKYpRE4tSi1g59jU0fvIhqnpX4qL7rkTEzzqlBK120t7KiY6wDi4JEXxe5r6y3Hzcfd5NWDhpDp5+7ikccthhfxnoZ0l5kCultRfv6kSJv8Mc9mdNTEpfWtWUSVMMY6mpq0VTYyOamtrQFmhDMBCkdpWAVpGHA+3Ye/99cckll/JJS/DZEKTN1hcsWMD6PJTtGEJJj358V4hX4kjkehBvacPhu4zGnXfcDIfbaRjhmkhlcTKt6+58AC/8tABlO+0JW0EprFX1Cg9OBhfXzA6ZJtuzV74HtRRmat9/HQ/fcBl23mWnv7w9/7fReoN+S6SllzvHOZXSR6EA8s+QQD8SjlLV3R2zKJlI6s6SOkUWYv5/kgaLDuW1M5kBSGanxVnZ3/KY0ESiXR4YfCaHYK8FZAlHLgqK8lFRWkrtodyYmvLy8+D1+fjdb6Q/c45HQWEBCnjNTw1AHkUyeWmuY/r0GTjsqIMRzvGg95g9KF2VI+4uQGFxCfxM0+HPR8idhyiPDMG0xJXBFsV5GPfAXZh87y3oPXww7nz438jze83AkhlMXku3XPEvfDd1Fk6/+yl4C0vQFgqhOZbm4LYjT9jPJtCKYm2NyEJCC6wEYKZ8aqNfsIRftDo3227mQ1E13aidOwsfX3ka+uy6C4YeewqaQnGUm0VZNpN+lvRInKBWQ2lWCkCEgz9O0Kh+5SU0jvsEPQb0xD/+fSnLTaYsKZl/2sPYrLLl/YognFa5KIl6wjbcdfb1aF7egDfeegM7/QUmjrVTp0L9Qird+pMpp0PCkfqjJZxofiUruKhPalJepkhtwCI33Q1JmpCeMnky3nvvA/ZzMm3WvZ39Wya2UFuQ2msUJ5x6EoYOHf679S0hR/ss3HY3gX/iDORtOQbeHn1gd+Ujyo4RpdaSZ08i3lqDhvFfwb1yIW455wzsve+exqyzkf4YCfTZTIspmPw50GcH65dKJ2bx0/5npQipq+3tQey6y65YtGiRkfSzaVlga751/F71PUsCHR261wBQx7nV6c/mL0tK8pck+D0r9XambH7ZT80kpmLVZPOrJfu5in6ZtAamkfQoCRvTBseuOr/8ymV2yu5uZdxONSfhy0cBwTtDnJ4y4yfkkMloBbCiJ+rhNFXfXIKA9jzNUXhkn5+fXjPgi7yFlLLnIrRyCYryytF300HIpfqsd+XacuEg6E+bOBm2wlJccOcziNi9lMziVKs1+Zpj3EpFUQK+VnnamN1Cl4Mgm0IrJUptrmLqQ4duVKwXAT/zpnUAmTTf4c5B/dTv8NENF6DPnn/H8MOPYX598NqoPeUKuAVe5ulfWreJgCUzT4zppwn6i559Gg1ff4bBIwfjlNsvQDBDMOmQM7QYKyomxnvJQ0x8fo/Di9yGOO4453pK12m8RU1hm81HEYT+3NzTf3eyxoH51uk3+xuZphjChiaNW7tNIRAsTVD/6f3qDmLE1iT/ur1XGrRiYn36yad48KWxWNAega1LL2TYj2PBCJI1NfBEm7Dz8H446egjMHKLLdn/o2a8baQ/RgL9WDy+yOv29e04tUayetEaiJU+gB9z/qznjsgC/XZcfOHFWLBwoXFtVGNKhdWkqJbwB4JB4+mhTmTFmGdH6yTVxBMdERv1nLnH6gzZT3V8dUUzEPRHSTV7LTs4fumwvzyb7cTZ36vuF0n9VDqrk/Ei4GldkZRPzEOSSEmuCBu5gYaIiSPP8+Zp2az5Ww6R5qXWa8zAUVlBQBOIKvSAM+2Gy+HmeyOGqaSZQlqTmAT9HCdBX6obH8mVbzqloGQiBDt/K7iczcbrCj0dl9lEzIJP811JgT8ZTZ9BQ/D3E89B2qVFbVqI5jYSutkInuCsEAzSDGTOMiaoXLvZNasmIuA3rzUulgqOxQrndeszk7ahIt+F6nGf4vWbLkVOeRn8XbrDW1AMl88Lh88FOxmVmI/8920sh4MagMPjYb05EHWSeVFrmvHic2j4fiIGjBmKY284jSUgUyGmqLoUTjluQF+mB61DyEGxtwChpc249ewb4PH78NQLT2D7TbcyE9R6ZiNtGLKGQ8c4UP/Njg99/wMkLVqTz80NdZg5YyaWL1+GhqZGgpQLRYXFGDBoAIYOH2bw4H8r4/6vIIE+8XKWx+Ud0nFqjdTRov9JbFiCfoag/+dVZnH5xoYmXHrppfIGMqaRjn7TATDyEpEaZwG1/igmm4GrcAvaaDvJT4/HbdTZCFVLc1/HIWlVYKKNQ2R6yZKe1/WCgnxjPpH7XyQcNozEXOc1kSTyLIPJZkxpigktX7HCmHaUR11XOnl+vwn6leatYgpugtkv3Z+MzEsA8ub5zSrg1pYWc68mjiVCW0xMMXwsbxijpmfixH2eV4LkIGIksVzLbVLfJWmnQS2BIC1p35g8YlSHI0Ek0iFmmb/JNGxpalBEeTEfmeqFySpiwsY60nUypCi1C7tD5hgyW4Gtyw8nwVcmN22E7SVIy8xkdtjyF8Dt8SKHmkgOGUJKUp8mMx0eEx44yHfYeL00rwD9Kosw7cMP8OqdtyKHRVUZ7Xy3mFbCTKjLS18eV6pfXqAGkqu0nDZkqLEYhtNUh2RzO4bvPhrHXHM6tYx2qxFJ8tqRiUcMXQt7bHCgrKAQNXOW4vazb0Zll3Lc+9yD2HrAFnAzbzJDbKT/nmRpEJo7y47VjvHIP0UbtQS4jfRnSXN4iUTic6fTvWvHqTVSBwT/JxEY1xv0xXmWL1uB8887nwAeJLfnAO+gLPBmpess6bcGbiAQNL8VQdEKpUAw5CO6LpCXeUReNfKq6JzEqvQyHeYkAocmNtdCa3w/AXrmrFlGSxHoGwZSWIDSklLDXMSEtNmHPBAETuq6Ck5WUVGBcDSClpZms4OX5jz9ZALyQlAelB91/CwZMxAZgPzVtLxfYRjSBOkUGYFiyqQJdsqLGGOcz1P/ICNx8i4yCw4Q7Tqle7W3biDUhngohijrKVeDR1Kx5HMyHvnWmxAU1CzkBaM9ZiW15+q83sN8mHP81KFhqfUAUDgEMjeBtA5tQ6ktIuP8tJNROH2FZBhOJJrqEape2sFwtAZbbWhDUhOecvpne6ouxFD5Fr6D9axzvDPN9G02li8ax4777oULbroMy9pr0RYL6U6zcjlK4FeIBnuOHR6bG+UE/XmTZuCWf1yH/gM3weMvPIVNew5jer9uS9M4v6LsbzFTfte/jjLrMFc6ff8V6dTqyW+kjfTfiDTXReb5qsPhPKzj1Bpprd2YHX+9QV+26/nzF+CSiy82ERFX95BZnYQzkuwFYgI7Aa58xSUB6FmBvA4/JWqBp4BU19ZWCMuEwqv6txq4/xZpNeniRYvQ2qbYH5L0UygtLTXunW5yUxuZl3ayEnMy+6Bq0pYgGCCTsJgVgdKYmQh0Mv8QgOW+KcYhxiApP0QtRlskShvx8VkLeJNGo1GQNDFMLSAL63cwiGgsYt5RWV5BkYmgHM+gLdCOttZWhJNhpMhkwsEwFL3TbXcir7TAbJgtz6KIQh9Q07E7fIZZpXLk+0wdQvFb+GkYiMCOdS4tx2gjzKPKl2V6ZkUv2Y2YhezwioKaThHYTR2keLBtk2wLmWWUjv7IBGTOUXC7ZExMh+3I9lN7pHgvFR2zNiCZw3bk+6p6dsHgUcPJbBxmC0kxNTESu5taCjUCE+uGTEfrHOqWrMQXr3yEbj26Yp/D9kde2gOfm+WTi64mODs0F8VokuuqYvR7tIqV7adDE5YSHtQ2mmdR/1KfknnL0hp/q7+IA1iMQ2XNMonVP7PEu6xHNtJG+gvJgH46+ZDD5jiz49Qaaa09m6A7iDg5a71An4Pr56k/4bLLLjdgooFlwNf8s+ztvxC/a0VsoMPGr2tS+ZSG3++n4EpJj0CoKJfG9EPGkOGnnlsTZQeeQEtp6ffqg/FXxGRkPpHvdZTMRADe1Nxs0vcTQLp3727MOwJIScWSWgUsypvMQIH2QIeb5ypJPksCVjEnLZYSyAcCAfMevU8LxYoKC805MQIt7lI+lb7CGFuMjcDK3wKp0vIyRMIRNDY2op3PaMtAY9LgM3q/6lVeQnIvFaCGeK98ySVZO5xuFJLxGPsP05PZRVVigJ51KbDXqk75mOs8a82UT7uUWeCm11COt7Euc/guaShkAuYZlkVtJR91E/+FGoVgURqD6icWiZHxsSwd79Zeq3lepu3ysqNaJjZFWW0PtrFtybwM4+FhzGEGXk2wPcOg9H7m3ZHku8hroogg3a7tC7W5tuZ3xIQE4A4zD9BZYDDmLB4qk8UM+J3tohXd+i2PKmlt8ooRAzH38brX4+N91jPWvUpH9zBNl9uEvJA7pzb40XyV2ksmQDEQq59n+ynLbw79Vjn4x4o1Z00FW2c7KtucF/2673b+3pnWPBY20v8NEuinM8mbKBhd0XFqjbTWXkIA2YOD5cP1mcjVIJs1czYeefgRAlrQDGSZKgRORpLkYM72XwFtkCAm8Ml2cMVml4+7Br+LaWnwCSwFyGIAgi1d61wMfRNESGITSGrgaWu3Xw+aX5MGpd4fJuhmJ451yAvGSIgc4Bq8WTdCrdLNKyB4MkntPytgVl6swb0W0vt53eSC37P3MnvmnLVHrZUXkepGeRYTcfJ9mpgNR8JGY4pqAxSBtMCagCspXI+pTiwTmjb91uSsxeyUpj7VHkUEfX0XIxAYK3SFZU+1QN28n4dyIWblIbDJ/dSUz5zjswT1KIUBs4qXmoV2AVMhJGEXsL00KSzvHhPrh+2j96QMM1PbGDsPSpgPbT+Z5y8wvudtETK9CDU83qe8Zc1Nekh5kyaSjPNcQt9TJoaQVncZRseiKtBeIBQhQ1QfkuYgn3c+zryZ59dwqP70js5HliQsqM3lBaXvJrInmYf6lABeWqwW+4nRqT9oJzcxEz8Zgo+aaDY0SD6FFNWf3+c3K8fz88nopIGQubhlonRZexNYmofSy2og1ib38vgy+WAeWLFW5v6DsvlW7/x1efSnf6uTzqtFf/nsKHvnOhDpp+m16hfmBI+1ZWMj/X8lgT5x9STi9pMdp9ZIa20+DojDCDgvrw/oa2Lh88+1V+b1pvOINNjUsQyAcvBakrEGaNpIZNYAcplwCTKbyJ4vc44GQ0tLq4nIqAEm6VaTs9kFMXpeaYqZWOq6w5iG9PyqPsvune28pCwYipGEeFg9XOYY+y+SoAaE3qV8a7BLilZeZHIRk9DzJjxDJ+pI5k+R0tOhepEEKiBX/tra2iztQOUkg1DZBHgqk0wUZiMRPhc34GqBterADPoOUr0KPPRcFvBE2bpZnXRdWo7AS/UaY9oWoyCTIOCaR3hkQUN5VmgLtYUW7eicvhvQ5/O6TyCmSeJiMnRJ0jJniSnLNZNPUX7XjEBHO4nT8Yz1GpaE53LJTPQrkat7eZ3Yr/5hZ5rarF4xhNSvZBdiNfAO9jNpB8yLDp2RNqX2FrNepcFYbSxNRWsYskKJKUvHdzFXy2degonVl1WP+lRZrYOvUF47PkUqS/ZQHal/6VMgrzbRkdUcTDRYfrc0CpmoyBx4XlqGmIXXq/Df/K7r1MJ0r+7RoWes9MQ4eIiB8F3qn2YVtvLAPytIYVYbsfKZo/ka3sI7leOOI0sqh3oSP60ime+ql2y510661jmtjfRXkUCfbbEL2/aLjlNrpLW2RjIZP91mczy0fqDvwROPP4GTTznZdDB1dn0alVcdT5+UpEwX03lJVLzHqN/q7OzAkrS1wEmdWAzB6uCy6Vv3auDou7HFdnRkdf4wpWFJxBq0silHohEDiEaqNSKg1VnbqDXIS8j4tjMNxWaXHVjmFV0XUGiQaIDJ9q50tTJSg13vE+k+vTfb+aXia1CkU/y9jv1dz+oQGORRWtZgjvBdDY2Nv2hAZp6AACawkhSdBQ4xIU30hsMRDnSrTlRfa6JsHkXK82+T6tLNZwTclnaWpdWfFfCp3FqQpnwpr8qnmK7MPZKUlU9JyEovFksY9zwrdpKXGVvHiloD6Um2qCG+lpQFGgGtfuur5ZWlPOmQfz8z8qtyqG7U9/LJ2NV+KoeS0nP6bVUdP9kGEjakdSmtLPiJxCDNhLWYCN+hdhKTUf2IxJDEPNQvjbDSwVBURzpvrplzuofp8l1W3zBFMH3OWodhM/kzfYDjILujmZi/2t76Li3EYgAaN9nxoj4upqFnVV6VT2Mmy3h0TunJnCmGqr5fQGYuU5nYgvKm9EpKSkx55Yln1fdvkeqnoyzmu+qCn/rKR7P1JzLfOn5nz3e+3nGH9dHRfuar+fZ/l4S3pN3Ypz8zJ9ZCa62neDJ6ucPmuml9QF+d7Yfvf8Crr71qJHTZ4cPhkFmlqx2rtB2hYqx0NvfoU4c6ogaWfPuNut8xEHRPdgBpwGoQCKwtaVeSDTu9Oj4Poz4zD1YsFEljlpQs0sAUSXrWwBRgyY5rpSFJzHIp1e+SklJTUzIriWlkbbYWyQzE7/wt5qOVthrw8vzhh6ngXzq5+c/6LjIDoOPQgJQZQJqEgKSpsQn1BHzNc5iBzvzJlKX3yvauhJVHKzkyGJZPaQgQjE197U27TqQ8qYhZjyvV0eqUHYjKn6RLAxYEFTEImWoUd0n5Vd3a2Q5qP7V1tv30vMBHZf6rSO/XO+XuK+1I3krZ86uT8iOTSllpqREs1AejCl7HYup+I0Ak4qZ91Cez5ciS6qG4sJACTa7pJ2Isul/zEqopAav6guY25NWlfta5Lqyjkzasz462Nd87mI3RaMUQeI/yKVI/UTnVTsq3+orGlrQsFVXn9Zw5OsaBPjtPRKuMOqwxZc2haV8FCV4Cd40F5UPl19gqKy9HZWWFWXEu05W0DDHwVdqK5kcopPGcMZPKBGYYi0JRS1izmFa2f5vPjj5sXbPyIQGRuVIOTT7XTCqDassqS7ZM1jOaI7MsCqvIqlvzraMOsscq0u+Or1Yyv0m6V3NK1g8+8FvZ/QtovUE/FovcSUnhgvWZyBWZRmODSYKx7PlWp1wF6tbg0WA0nZb3ZCcU1bnkY69PLf/WwJVnjTb71gCWJKxOLWlSh36b72QmClyle+IyHSSZppGiLOahhhUzyZptsvnJMhvDYNQBODDkfWNjh1FeVRarYxLEyGjUQfXbmBcIjtJENKlneSAFzDUBnphSVhvJdu7sAJPUVVhYZKQqtYYmaOXVEyFzbFNkQjIvC9zT5lODKRiwmKcGg4BE6Sot1ZHqTUOEJ1brwOqUVqfW+9dG5h5+SjJXefRbdbqmtFQWDWABgMBSgCKziTyOlN9sGbP3Z9PofE6goMni1dNfX1Ip1I+kmamPKG+yz3embD7U5mJIqhcTjK+8wvQl9TPly5io1BcJogJTncs+25n0vIBPz3Wem9Kd+qZndE6HzGACQCWjfqa7ViX567TVR/VsVruV+VL1bm0ORK2U541GoIP3iyGE5PHFdjMamhlLlseWAXteN666TFe/pX2ozyc0Rs3YssaLtDD1cSt4oLQj6z7lPztmlWaWlMfskTUhqW8qf3Z5XnHcWJqppZ3K/GsEBQlaPLKmXWkoOmfKyE9N+uu8l0xE4yWrjRhrAPu/+p/GgZ6XoGnmXfge1VUu+7EcP1asWGGcJbJ9Vg4Vekb3qR30Xe9Q6AntsyyVUX/WP7VHtk2y/dRqM4uynyKdz14TY+Ev1pG6QrbtLdL3jq+dyLTgGs6vC6036EfjoadcDvfxG2KFXLYjZL/rtR0/f7mWrQzz22Qre/wWqYo6JCJVqOnA1ndLolGa1rmsbdaSiDS5SIag7xwUFmOxGEn2mtW5LUakDq8BL+YjMJDGEomE+VzEaApiMDIf6ZrusQaNJXkp1r6AQu8y0p+YjQCInUq5E8ioIysfuq53iYHouvIvQGRGTGctKi5hR3ejvr7edFK5fwqwtACuPWAtaPIYm6+LmkbA1EOWVN9KQxtcrN6m2ftUjxooMm9pIMibSCajbPtYA1xeRNqRrGOwiiHxrMotwFeZrTbOkq6u+q32MqdIepfmbaRNdM6rdcuagXVdSM9pvYQ8qpSuyq28Zuc7ssmK8YuZq98I3CQEiGnLm0p1obJogl91nM1fti7WlrfO93WmX8rH8wLv/Lx8vstp+pneofdm6Zd7+WkAvgOQLJAiKLE86h8GqJlHHdKkxeDUL7P9x0pDta++RuGG96vMAkXVh8qYFcas/rlKk9Y5tbPmz7IODnqfrnUuowBUn2a88JrGmaWRW84UEup0TWNA11SXylNWU9G1LJkxq+fZDgJqI3h1HCKLiVgCk9I2DJCMxPRr82nNlUjQMhqDOS+BKWP2wdC79Lzuk6CmelDtiJlI88rjOXkHGo81MhTVtw5pU4YZkfkoLpIliFlaibQ11ZOZ3BeDMtfFeMh0HOx3WSbUcU593TgHUJC0ymHhH/8z7fRHQnGvTusN+pFY8B2307vP+kr6qiB2c9PpLDBXX7Y4oPU9+y1LGlQWQJvesfYsGjIV1kHW106/s9+NypX9bp3Xc+Yw59cu+Vp5WPWp7FrSUUcHXe1QvtVoGiRGOpTmQSCX95JASOBs5gQ4CMw1SsU6p2uaX5C0rs5uMZoODYaHNAsNFJ2XNC9zivKhzizA5UNmcxh1WNWDtAWzeKyj2Oq8UsXF3BS5UZ1fN1pagjWgioqKUFZWSikxZMqh/IgEitIqNLeizq+q0G99qv00JyLmp++d20MgIFOH+c5r2esaiDLraHB0vl+kAa82cXCApcgwOz+3NuIdJo8y42XvkqeTGJaYk4CLiaC5pZUf2XaywN5M3HIwGuDkMz4OcJn5pCXovjWRzA/Kj0CsM2XzqbrsDGY8aUyAlvZkmTZM/ZP0DrneysSlIkp6Vhr6rrIIoCq7VJrrSlOgmdVus0KG+c6yZoFZfaCkpNi0uRwOWlvbzHNZ5qX3i7Grf+l+vY+nzXWjaXeAv8hc46dpS2Wqg7LfpQ1IOlYrGCCkRG/WPrCNdZi7+J/VjtlPS3vKmmuVloBa3zUPltXAlTdTZlNuiykpH9bvbHl0XxYvVH+rGFP2ncpb57yLfnVdn6aUFunezverrVadY/vqs+OyxYA7NLCOQ0BvGAJBXwzYgD1x0GgtPMx9bFcxAvVP9QnL8cKOIUMH4zCzy5qVvz9CAv1kMrqbw+H5c6DPQTGOhdl+fUBflTF37ny0sdOpE6qRZA93e6xJRnVecUrttCP7oRpMUrNsgOUVpVYz/MGC/2FS8qwFvaZTO6+RVu84v/rNrxYDsc7/cvyuLVKkjq4JP6sjq9NaGoe0C2vOQwNKkqpZmcvMRqJhA/jaMEamJDEWDfDm5hZUV6+gNtBkBrAkmi5dqshU2owkqHAYAouO13LwWYPV2N3ZFmIoSssyw3VI7bxPk3liCGI28pJRtakzq1Nr/kLPC+CVN1Nq/tbuThqoKpOkHYFvtuNboNdR+YbUzXMMU5HqrbO1tXUmPQ0OSX7qHyb9TvVuQIOAqoGjNDV5r7bMDhjlSXeLyYqx6n69U2XTHXpG52Quk8alWDBZbU2UBRCVVUxULpYyJ0hbUn1n8690VC7Vj861sb6NxNkxuF0c9GLcyrulgVp51G+9K2u3ljeNmIrSUDEFaNZEar6R5qV9qSyqU7WTtATVjdIxY4l5U11IclV9tbS0oK2t3aSpMsi2r5pWWaz2s5m2VlmyZe5M2XoUWW1mfZp6I+AqHWktBvzZxqoNq32seun8vKhz22W/WrfoP57gSbEZ/f/LDSTlOasJiGEIeHXZnGeTCvxVRtPfWD+6z9xr+g0/WW59F8NQOXVY/cliGtl86hkmadLVuc6HyHyaF1u/O5OuZQVCUxaThrmi//6DVBed05XgtN/+++HNsWPNOLTSWTdSWmI20Wh8ZzL7LztOr5FW1epqxAr5hqrH6D8L+qoXp8ONs885B8+98AIqyspMh1MFyGanQiZjYeSwozqdPjg95IZ8JhZKoG+/AXj0sQdRXFJkOvf/BVKjmQGhfxn+Z0DA6tg6qfrSd+NVZM7ogvVNn0YVZodTZ1HnkeSnupO0J8kvRFAT82gnAMgUlZ0g12GZAnKMzVOT1UzNuMfKlptNVxqBzF7SIOrqag34aDJeC6kswMiaxuLMowVeIg1CkSR7uWgKUCUdKW96q8BDwCzJx5/vJ+gWoWtVldF+VixfYVYxS8qtr6s39aO1GjEzucr64HMC4ILCQmOOqieTMOYolWdV1Zh7pVKrHgwTZR61v8GKFSuZZwvopEUVU9NRPgIsj1xklU9pPxJYBJDNTc3mXuVDUrLAVOeVB6MB8X0quxiD6l3aQoAM2WhcJOVDh0hpCCRNyI1Og5t3mPr+pT90kPWcVSidb6e2qPoXoxaj0QS6GEwWmA14kbLaoe4TqWzKq5iw2kCrzuWFpF6lfJq3qG75avUxA/CGeUkoyIbKtoBW9+h6ltHoOeWjM5BKmMtqRtmy6zMLyibtjjxny6vr2XuUf/WhrAaSvSbhQW2oJ/RbAK45CcssZN0nrU2WBn41aUkTUjrqA1ZaVh7Na3UPv+s+1X9W29ChBMS4Raoz8w6eFwPJ3mMdFoNRgkpS55S+SJ/Z72sjCWOHHnoonnrqKeb1j0UatfoL0slEZnuv1zu+4/QayarlNdD6gr5yoI7yyp334os334U2wwhH44gQHAIsnBb3aOecMCsqGqdka7YkTKKNGNG7d198+OG76N6zOxvpz9m3/i9RdrBkPw2Qmu8aaFaHtDoFDwIih7G5ZlH2Ux0s+z1LgiB1euuXpBh1agPwZC5iHFmpSef0KQDRO2VyULwl+eBLKtZ5dWrrM0wpvtYwJg1WaRocegY4NCgFIjJ7zV+wwAwygY3udRFIpelIw1Hf0n3yKtFzKltzU6PJqgAuu6DJrAug6qwJY59fPu9u442l+ZBx474mwwoY4P5lopcJSBXXdpoDBw4w0ntNTY2ZC1IQPgGomGTWHVceV1LNBe7KgxhU1j1STKKhocGqO9aJ8iSg13Ut2hKpHowZS1XPe8TIxDCsOR7LW2tNlAUtlS/LVESrA0X2t+pKdSbQV4pyBZYZT/3B0lAoiLGfKI692ll1bvWZXCPFlxSXmmvaZU79SaTrq78ve06Hvmt+ROUxQgL7h9pbR/YeaUNi2po8Vd9S+yd0D8tuPI463tWZjPbG1yrPCl1iMRj1c/VX9SQrD2prL4WB7PqS7HuzlGVk+lR9r26uE+l+9Q+Vw5TNOtlxzQJ1vV+Ar7UO0uhkqRBpfMg0K+cMCTv6rXdk60B9TlqJ+c3zcs0+7rhj8cADDzLPf8xrUmUgs2qLZ5I7+F3+nztOr5HW3KNIzMh6gr4OVtK3k5FZvAwpDgJxbdOwLGiMkkqIHV7eNbFwAtGGesR4/atIKz5rWI4Xx76J3r16bAT9/8+kjt6ZrN9kHPrUP36aY41dybr319QxYMhMsp1fkpUAh0PItLfYks4vX7EcrdQ4BJSSzsU0li5damkWlNY0oGTS8BNoBUY//fSTkfRlutHzZhEf05VU2K9fP2qOxSb96upq8/y8efOMBmTs6fxTzjTAu3WtMh48mkDVpLnSlsQoM5bMjzJbaXJP7y0pLTGuiNpcXyCUnSMRCegE6vJSKSsvZdpaoyBN18F7cg0QyKtEg1/agcWY/MYeXE0tREBlgKYTUJn6EhAxDTE81ZscCzq3k2Hyqnf+kwYkDUeHSGWXO7C0Or1TK4VVTjE1Sf1KW4fSM2ZWaujSdsRkli1bhhYy3Ky78+okZqjnVAcCXNmrdWtbW8C0nSibz875FdMRCfCJo+YZSd26J1t2fbfs43ZLYmfdWO+T2UpaiwWiKnPnZ9SoYgTmf35Y6VgTrNJCxFgNILNeO+cpS3qnn8KCyaOVrKFf6onfpQVoFbb6ke6zhC4YwaeJjF9l75yyZQIis+C7s4xGjEyOIQcedCDOO/f8Pwz6yifTXBFORnYucBfM7zi9RvrPUnYQK2G9JX1Ty199DyyvUctap21syEAYqaUrkcPKMDsxseFymttgz/Ph6cUz8XTtIrzwxlvo0a2rkSg30v8+Wn2AZX/rU2NLvyS9iAFotBl1W/2pY7BpkEpyMpoLn5HKLpOMgFLAntVuJF3KtNSjR3czyGWSWbxosTGBLV682NjeCyh1y89c6TY1NfGavLMszUWgrKB2Ag6layR9YyqSpG4NWOWltoYSO9+ZBT4NQpk6BCrl5eUoLSs1pjWZrQSK2fsk3Wmf2YL8QlR16WKAWPMuOsSYVAcCEZHALa8gn2XpaQBSwCcznPIsLcLUEwFF0r+0CQG9censYEQCxprqGiPhyxVZphVT2SSVTYAukhZSUVmOPH+eYWRiXnW19UZzE8MVo7E0KGsSUqCpplF5VceqbwGhzstc2MpjTYwiK8WrLixPGMsDRnlR+2RJ5zTxrEJozkb9QOdUH1b9WPt2CGRVVzrEWFUnMsOp3Hq/tC8tOlOejRmU5bLMm1b9dib1BZmdFApGjEVMMdv/rHQ0t+M2YK96zprPVEqtz9C8V0tri+mja0pffUhlkklOD+m3AiYedPBBOProY/4w6Ks+WJ2z2T93pTBQ3XF6jfSfLdFBGwT0Wfj05+OBmjr12A6Apxq3aDnSdY2m42gjEmnKHH1wFpbg7knj8HU6hOfHvoXi8hIzaDbS/2VS51jVTQWUnT+zpN8Wk+h83npWg1XeOiLdp0GoT+vezgMyzcGWdbnVxHrCeCYpHWkjOq/rAhOBoUBL5+Qeu3LlCjIKeVtZa0VcboVK8Brgi0atmEky9yxbvozvtxkpPWvC0LvEMKS1CGAbGxtMupo/MeVifgUqAqsySt6+PD8a6hvMewT+muAVaKj8ZaVlZtN9MQxp1aa8LKauCeDqyUxUH6auVAcsiwBSpN9iTpJYdV3Ap0NzJdICBMyqC4GdtAM5CUirqiYj0bNiNHpWDE/zPiqD8iBNSaS0ZAYR0KnuNf6lhUmTU9mVF7VIiMCudQYqs+pJ3lRicMq/8pXNe2cyDIZMSe0kbU3CgMxmsi6YCW7WndpMpkQxlDYyW5mIrDr4dVqdSVqBZb6xDt0rkO/du9cvJjq1nw5dF4MxIVPYjkpWJh/R6m9Q2YyrNpmJ8RSj4KC+duppp+Coo/446MsZhu+f2J4b2L0op8ji3muhNZY2k2kpTKXyvmV+h6jh/hSpp7HS0598iwzVyRxWnmoh09iC5Io6aB9XbbahFWwC/UxTKxxFJbjxhy8wN53Ao2NfR16PSjbcRkl/I/1FZHo//yMYZWl1EDASNH+aAZz9QjL2XH6abSP5p2c06HmFn5ZdWSQNJQueAgap+kbS5/1ZsDBaC8FJazqkZcj0IqCR2Ub2DknkkuQkbcpbR/MnYjTZdQgGOJiGGFKaoBMjI5CkKe3HmmuxzCGaDxGgmvs73ispWyApsNQ79C4L3Fh25lMMR0EFedloRPJj18S1GIAFiEnDnAT2st0LkMW4VAatQVFdaKN1gbKYi0I3KEy5cEXvk2efJqRVu6pHgaHmSJSOVvcqJIlMcCp7fUODKZOpWWZQ71e+s2CsupX7q+rEkvZXrRLX9SzT0T1ifMYcx/ZVfpVGVhjQfaLOnzqv9MwaFh4y6ymPxmmC71VdKm9qM70jm5Yya2k5Vr/SM5pnEIPLps8feonxrjvn3H/gwAMO/hOg71EZXuN7D+N7OhJeM5n6W50aG0PdCgudX1EF7PunQZ8FyYmTM4/7ARk2rLx00gFWyFxr28SUmAILqo6lCk/UNcBWVIxrvv4ADewYD77yPLwlBSZ2+0b6r6Hs4DGddSP9YcrWW8cY7vjeqS751abBzq+/DPgOkmRq/lT/v5po70zZZ6xPpfELe9F/PC1mIQaiDKg9Be4CeY1jmbqya0c096FPaSYCPaOhSFPRdU226xpBSKCmSWoBm+7XArwIQV7Xs+7DmuCVFC6pX2QxSouZ6LvS0ISl4vdUVVUZ6d1yd80YxqU8CgwljcuDSiYVMYauXbuafC9butQwI5mytN5F8Z0UKkNzJEsWLzFMQxK8mI+A04QEoTYiCV/5UB4FwgJ5MQqZ+FRzmgBX+lqPYuz8Tpcpp/Ij0nNqD5XDAnsXf1tgbdU9K5z/xDgVQVjpZN1n10Z6zoq4ak326neW9O5LLrsEe+6xZwforz2d1akD9F9iPR7ZcWqttMZU2bgDWQmfsXxd1WH+DKkR2+qb8OoNt6GxphZpqnAZudO1Ua1iA2jWXeKDBw5EWcDGcCsyuS58Xb0EI/fZCw8+9CAbQvdZdr+N9NeTBmDWHryR/juQAGHtA98CFwFQ598WWV+t34aRZA/9mYudzVqrkwVqYhpGC+Ehs4Xs4EZjoOYgyV1ahBiBGIBMTHLxlWeVmIgkXgF7INAOxdrSwjeZbGTCELgpHcOEdEjz4PH/2rsKACuqtv3cvne76G4FRBSkVGzUDwUVuwsbu1uxW6xPFDBQBESwUBGDsGmVlm62d+/d2/d/n3fuwAIL7C746a/zLMPMnTxz5pznjfOec4w4/Ji+NTV+EjUJOC4CwxgF1HDNkbwpQBj5ww53prVCq4oht2zH0IgmeU2uqZlTkOiwEg4X8sViYNrJUQwBZhr4vtTk2c+FQoxCg7+ZufTf81lGdJCRP0amb83fMnk3vjfzN7nbONf8OEmYz8nMSNffdJPRWjHcgEHcd/99OOywwyRvauZWT5L+e/JOZyV37RTJ5G2LcNjfBTbHF5LBuabUqynYkPPHwiUYcPx/sHL9esQ5H6q8v+G1E+lrC0MMTPlN/54QO309MbsUoAguufQiPPf006r9sOBZ+N+AeW2Sg4V/OiqT0Y7f2ygCLAvGmhvGWVv3cWVYKJUFiHFfVluWJ5K4ITyMbQoQrtkWoQJDrApaAhQQhpAwyNP8zWNqjYjCyFBfNqSrxSFCRa0P0fLZSY3EzajAoJxnuq80KZJIEq1RrqmVs+1AX0cUHGrwor3LH9PISCdaLDyfgsLoaxHZ0ubAtKtFIgKBAob3p+uG++g2o+Wj4aT804cY0WD02VNccB/vzfvWr1cP7OHOCDD2kKcVQ+H30MMPonu37kL6NRv+Zi+QfuAweaVPRUqm8kVrAzbQ/P77AvTre4K8kJhPbi+nahV6F8kdEXOMhUXMMyREossRBwd9EtPCXx7E1ZdfikefekILBzPJggUL/39QWWkwt7esjR+6YZIj/3ZteZBfTYvDaAdhQzW1Y1NDNteM4mFDKgUGXccUAPThM4qIwmTd2nUoKCxQgUFXFYUH3Vh0a/Fc06rh2ozDNziIaTWFR9Jfz72ypvVh7GejuWwLt3HN/QytraxMcaFAYRgshQUXCjVzXKhhw15H165d//ekH4z4+ws7j5eXs9WWdBmbPGfuXBzfty9CgTBSRKOvcMbhk5dpX7c+ikIVWO4vlQR49XtzOj9Oku33V+D6a67Ew488gmiMGWGRvgUL/yooxxpES5AoTVQmzy2Lnmcu24P3oZ5NAod28qN1YbZzGNYGxzCiq2lrJ0JtoA2IxeGnFWJMZWq6rYw12zloZfD8gJI2rReu2bhtWjfU8umi3mrlcFtSQ6GiaaP1kRy+RN5l2rSpQvpdakn6USF9V+1IPxoNnSVS8l36tmoLhhDNnDEDx/U9TswuMZdsHNclgIsOOhQ3nnYu1hcX4qZhz2PWxo1wMRpATAtGQvjFVBt07dV45KGH5Xwj/teCBQsWqoJJnArhD+HNHUAyNdfGYjiZefLWdZVUaNxf/imJk7CFrEneBrlz2xg40bQ0VBCIQstwXwoSCgTuC4eNdg+O/kp3FLfZ74GhnRQwXHjPF198Aa1at1ShVBOQ9IOhwCifN7V2DbnyghdJ5gyvadhQZZD0p3/3Hfr3O1E/i81lQ6aYTe/ccA96dthftftH33sbj384Fq40H1x0kZH0JaMuGXgpnnrqSclQavrG/SxYsGDhf4okO24rECg0zLWxbQgVunTM83btqqIUMUYnSLqS6K5SSyGCjEyjo1dNPRxJ0n9TSP/C5K6dYnep2wPYEBTpxVh9OxxiXNlRlohh6pyZ2FRShCVrVmH2kj8Qc3jgjEtmJRyI2hyaIIZ0skWb97BgwYKFvwSkIFlIwFsXumdMd43RvkCypmuHLhljqZAlkFxXtXBIawbIcEA6RhB5kZmVjrw6uRo6WlPCN8C02YxecLvBn0j6UP9XWLT3uN0FR9yDmD0NL3/9JS56+lGcP+QJfLt0vraex2xOEQrs7SfnCs+zccPiewsWLPz/xa4JbIsQodso6TKiIKgV3ys4eJ3dGN1vN/hTSb+ovBTlkQAqwn5UhAKIh6IoFMn41R+L8eu6DYg4GLfDeH2VU/Kf0ctRO1VYrG/BggULuwW9SuxhbLcnNiV37RJVkr5tN914qwOSeH2PFye0aY8+TVqiR6NGaF8/D+1yctEuuw6a+jKQ7XAhXVR7B4dHTYRgj0rqYzbYxcSxKN+CBQsWqgPtZ5CIxezGVHe7QZXcKje4Voj/efqfag32kJu3EMGf55DHEWaLNxss1AcmSyyCCHvprd6A8o3rQZr/zeXEk5Mn4rwrLsUTjz8u5o4VsmnBggULuwIbku12RzhuT3Tz2D27HEufqFLTF6JtmtysPYSr7ULuqdTmvT7kpaWjcXYOWtapi3ai9Xdo0RL7ZeSiZ3Z9HNWgOY6r0wT7p2TCwwZceQmbLZ68kQULFixY2CkM1T3qtrmX69ZusDOfvjEwxB4hgQR7uMWNYUN1GFlt5ZYlHEKEPeDKyxEMB2SJIlhegWLR+MPxiE5wYEwlZDl5LFiwYKGaMMZx3g12IH3R8oVp45mqqu8R5DbRmGrtVYK7GaVDiHZvk+cF49qsq+NMG3xfszQY8bI1hzYi7/H7WrBgwcLfH1Vp+s5oLJbHbst7BiFR0e6rBMk5IfcPBg1yF9LnBCshh03H5+F401s7OlQHnPia41i4wOEfuHCYVA52xNl4GALK8TCqAo953d7kNZyNx6WdI7ifI/SZ42pYsGDBwj8BVZG+Ix6L5eyVBlRq+lWBJBoT0g+zq7Fsx+Owpacinpup+rbX4zP2V1P7djrdWLJ4CQY/+CAmTZqE6dOnY9rUaVgwfyFWrTLmWeXd2GtNh0tNghNBcBKH3377HQsXLpJ7LMWK5SuxYf1GHXPb6F4d1mRo3wEBBYAhWHyybCssVLjsTEBYgsOCBQt/A+zARImNG9NCmWm/CiE2Z4eBWkMIMPHldCTWbiArJ3cmIQQYl/1xIdeEzY74xgJ4MtIwtGgV7vn0Qzz5/HO4fOBl2nttdyDJul0ePPboY7j/gQd0Zh6mmxo6x4XncKnpaRlo0KA+2rffF+eedx7atWurHSHKy/y4/vrrVUi4RHAwN5ghHD+b15oTa3Ms7kcffQT7yvUcB3zZsmUoLSnT0fJ4DnvRcYzvnJxsnUrNlKXRGGfAN+YT5Yh/7M1nTDSxcwHAiSFo5XDco10JXk6PZzNltpxnztBkwYKFfxfIdYKAy+lpLHxYpDt3gR01/bp1HXa7M3OPCUTIUpg1+aMShKzimwsRX7cxuUPAUefkeSE+U16AM9TUBGwcJhHThUPyrV+/Pny+FO0RzKFUf/11Hj766CMh7sdw0YUXYZFo9U6HWyeFWLFiBVavXoPikmKdyzO/IB9r5ZolS5Zi0aJF2LBhgxK9jpttc2LatOk4/bQzcdZZZ2HAgAE4+eSTcOKJJ+KEE07A2Wefg9tvvwMjhg/DuHFjUZBfKALBhU0bN+GZZ57F3Llz1XW0M3BqugXz52PmzNnyyxjbY3vweloZ4WBE50ktyOdE3hVqZXB/sgBsA+4zrBPDMlG3V9KNxWNcdmqhWLBg4W8PUXTjHFK6OtihpgvZZ0Vj0TWJRCyVWm6twLvST//FVCSE4IVdjP1CyvHicsT/WIEEZ86i9ivPSIim72pQD08t+xXPfPslXhPSPP3U06ql6ZPsODPPOeecgy++mIQ777wDF198sRI4XTTGHKFhnVbtxZdewsKFC3HllVfi+eefl2TZcd111+Ptt9/GC0OGoEmTJoZDSQiQ8wFkZWWq5p6ekW7M8C9aOJ9x9jnnqiDgTPgcJpXtExy5j4MnkTtJpg0bNsDrr7+GAw7ooiPnXXvtdbj88st0m4MtbS9Uec369Rtw9plnieApxHvvvYNOnfaXPDCGWOV9adFs2rQJH3wwXoTKBygoKFDXUnZ2Ftq0aY3+/U/CIYceKvdyJC0Kg/A5qt+6teslrTEle15D1xajpDibEAUlrZGEHOdE3eZ1nIKOydSGbn5PPaJlZLdWBYUI84RlQb/xbs63YMFC7UAOjEajm7yelLZS73bL/Dsj/dVC+mm1J325rZBH4vMpSBRKGpT0GZ+TQGyxEH6x7HNRI5V9JJniMtjq5uH+n7/FmwvmYsSbb6LfCSdWi/RJloVCkqeKkPj551/w1FNP4eqrr5YnCRFveT1jPXToq0q+zZs3x/jxH2DffdvjmkFXY+Tb72Ly5Eno2vUgOct8Z85yE9/iNqHLiGS5cOFinHhCP7VGnnzycREKGUKmUYNIJfONOX9jSEvPkOc01f1XX3WNPPs13HfvPbjv/gcQjuw4FRo1cLYt0GLYJBr86NHviQXRT/IgoORJgfPjDz/innvuwfff/6BDuVIg8ZmcBIJT1nFO0Ysvvgg33HgD0uUY85sTaN91192YJMKKhE+CTxUryOVx61yl9erVFeOujlhHDdC37/Fo2aoVWV7dSxx73OFyqOuL09AZ77fVMuD9I9GwkPpWQucxMTN1ACoe43VMO2/Kwal0xiELFizsNbBex6KR353Oku52ewN/cvdOsaMvYC8hERNKUDJIEq9D1kIiwk7yVJOMDdAtExViDZQHVAPlJMTVBclHx6cOBJRwqZ2SYKjhczS7kBCsSbLHHHMMmrdojrVr12LeXHZcS4ATJvAaWgP8bYySJ9eJwCHxkajMtg0KEWMShgAyMzPQs9fBOFQ068MOOwI9ex6Mbt166AQI3bp1F4HSTgmfvY/pZnLKh2kmwkbJcidaL60Gat8ul1NJ04DRZvHN19/ikksuwddff6Oz7lwjgm30e+9h7NgxGD5iuAi6q/Sahx56WCyXkSIMhaglL9etW4fPJ36mbiq6sn777Tf8/MsvmDZtGj7//HO8+eZbIryexk033YxXX31dSNqleXLLzbfi2GOPx8n9B+DMM87CwIEDccMNN+Kee+/Fs88+i3feeQdTp07V6evMyCh933AUn376idzvJr3uggsukvOfw+LFS/TdWUAtWLCw90Cl0G53FQD1dhIuuS3+HNKnpi/arkboEKL9Jcr8iK1Yi4SQoJK+yXskQM6fKTuC9oQQlUsbX/XQlpN2Dr4wCZuaL8k7PZ39yowIG5IQQzYpDDZv3oSPP/5Eo3U4oBsba6mRR4WkSI481yBYki793gZpUnOV3Ulwxn2/tiHwfGr4nP6RAmLrYgytyjSR3OnaYHZwYmVOwrxz2FS46BvLBaGQ4Z5hehhZdNuttypxtm7dCs8//xyefuZpHHf8cTjyqCNx5pln4umnn8EjjzyiVgxdTwTv17RJExzY5UAl2yOOOAKnnHIKTjjxBFmfjAEDTtE2iZNO6o/rrrsW55xrzL/g9wcwZ85czPv1V8yaNRtfffWVWB5jRCi8iqeefEoth8svv0KWy7Fg/iK1BJgfdKFdc/U1OP+8C/DKK/8Vy+tnjaIa/OBgtVruvPMuEULr9dzdf1kLFixUBwzoEIWqQJa/kvRlYbgmNWQheO2Zu3o94qLJG1r+FhaVyi/bwTDiQr4h2eSckpw4eKtU2A0oM0RomNrz/PkL8MWkzzFy5LuqYd537/24STTUU04ZoK4RaryHC/lRQ4+JNUKCJTkuWLAA8+bNxZy5c/C7aMOLFi3GhvUbDIIXIcAJjwnOwUkBk5KSqmTHid3ZJ8BoJGUYJ5cUERhGtA4JLiMjQ5/BsYQIarw7Qog+aEzqTG2brheC83hSs541a5a6b5588kl1ZXE6OVokpkXD9olzzz0XEyZ8gAsvukBnHeM5DgcnZIC6gh5++CG8++5IyZu3MHz4cLz++usYNmyYaPtv4plnnsGBBx6AaDwiVkwWmjVrKu/twrWDrpFzXsNjjz0q+Xc3brvtNtHib8Ag2X/LzbfoLD/8CGxQvkNIfcQbbyA9Mw13332XCtmJEz/B80OeR8uWLfHCCy/ivHPPw6yZs+EWYWzBgoW9hUSR8EoVkTM7Ygf2EULb3263/RRPxDw7c0PsFqLVJgqLNWRTWAxxavlLVkq6DJLd4jeXbZK9c3Mhin0eXP7951jiBD4Y9z46duggsiAoCayKILeCmvCKFatw+umnKVHTZ02XDDVtukvMTl4h+c3Z5/uLVnvnHbejbdt2GvVCbXXs2LFCdJmSbGOiYi7U8lNFM8/JzcFhhx0mmvAgZGfnYdSoUdoQ3KRJY/znP/9RN49LSJ8dyurUrYsG9RvI0xJChq1Qp04d9W8/8MD9ePCBwXj+hedUEyZJbw8Ki6+//grnnHOuCozRo0ejV6+D8eWXX+KCCy5AcXGxku4dd9yRDOeMixXCdzPej1lLS8dhd4nhFNE84DswgogCb+XKlSoM2+/bQa0Tut70++q/hOYVt/juZaV+jU764fvvMWbsGBx77HF6TC0XLvLHp9IKMiaDcOCJJ57Ag6LRN23aRKyOp3DCCX1lP8/ife0oKizEW2+/qa6kW2+9RdtWaBFZsGBhz0DuED4YbLc77k3u2iV20PTt9ni2SIw9twDo2tGGYN6KjX5G9ScMmiIMEuHjokJ0FaGwasZeIW4e2x3hE7yny21o2wYpxZX4s7KylJDpKkpLT8WFF54vGu5IvPTSi2jdprU2MpIY/f5ytSxatmyBhg0bbtGw6bdft369Np5++eVk0fDLdT81fWrqa9auw/PPD8F99z0gQuROEQo3iBZ7vpBdPxEGfTH6vTHaiElkZWfrS3OuTON9dfcOYKMr/ensa9CgQQN9l08++Vgjdvbdd1+cetqpzDG9nm4rWirsBxCVhY3utBI4lhFzRRtb5a9CLIWysjL9zXV5uVgqYllJMoTgGbZpdCozBIgkU27OTmll8p4UGh6P0ZmNk9RHheA5lhIX5h1dWcx/zglKS4RWx6WXXip5cKIc5xyhHFfJaB/JyMrAVVdfjUlffo4zzjjdsEQsWLCwl2BbkdzYLXYg9xhsmUI21Rq4Z5ege4fMInqlPcUHu2jZ5ij9XCU3ZUMEgxBOzO1ASMiEnZ3cQtqqeFYLop3ajeSSvG64/gaMGDFcCf6RRx5WH395eTk6deqEvn376rg+JEeSG62B/PwCDXccPmIEPvzwQ43n5/Lxxx8L4X4i2vEXcmwY6jeop8/gvdiYu3+n/fDMM0/j0Ucfxe23344bb7wBV1xxuVgcp6r1cNRRRykRE5kZGUqgnCyZpL315bcFSZRuoHr16mljLUM4Z8yYqffp2bOHaNFNVUMvKyvXKKWBlw6UZ16Byy+7XJYrcNWV1+CqK67GM089i3I5xyb5UlhUpGlmW8S1g67DyScPwKWXDMQ9d9+DN994E9//8AOWL1uujeHME/7x/FK5nkNbrF61RhuAqf1zGku6i9xO+UbqzjKGy6BIZyMyr1+/fp22nzjFwvF46AJzqcDTKB/51rQ08urkbckbCxYs7BVUW1HfQecMhAIXuByON1gpqZXWCkIWidXrkfj2xy2/44EgYkuWG0MvmOwvyYxXhOEqKsf6Rrk4Y/RwuFs0xYQPPkBeXq5qk7sDG1w3btiAfv36Y+2atUrYXQ9i6KWBa68dpI2Kbdq0wdixo9G+QwfVSEnC69dtVBcNXRLvjR4tWj7NJMPCIIEZqaTrg9q0CCQxo+6//3488MADotFejP+++qoIHKcRhijX8Vqey96yFHaM3PF6UvCOCKBLRAOma+be++5Rgtw+b3nv4cNex5VXXYXzzjsXr746FIsXL1b/Pdf0qd90041yph3ffPsNTup/kpCzX97D1NKNhUKDbqz33x+LI444Ut1DF154oZI+rYjK35U9itneQEvnrDPPxN333C37fPjll19w1llni0DcrG0BFEK0ghjaaW7Xr18Pebl5OKDLARq2+tSTT2Lw4Ie0J3PHju3Ro3tPHNOnDzp37iwCLFPTRUtBLRVNqwULFvYGDPdOYqBY868nd+0SO0oHG/I0YmVPIISp7h2SIUEidTsZwrKDlkvN1SYkSUJivLmXmr7LtQMp7gx8VDwRU4KlW8cjRBZPRDkzvByN47KBl6F169ZKnK+99rqSNwmd70ifPrXaFi1aaNw9j9EKoM+cWrfZsWur8EmIRmz4oelOIoHSTRGJhNT9QbcH+wcYEyYbHbUIkh3P5XuxpX1n77Zi5Qp5XgT77LOvatTpSULm+ctF244KcfJdW7VqqVbLfvvtJ9tsO6ir5E3XFAnfeDe+v1gPwaC6a3j82GP74LjjjkPv3r3RvXs3tG3bRoUr843Cw0xvSUmxurdoOVE7Z9TQxE8nYvjwEdqredCga3HOOefhlAGnYt7cX9XSosXB9hK6v6ZOnY5nnn0WF110kQqct956WzvK0XVnEb4FC38tdmB3RyJBn361SXenEILaQvDUfP1ClsHwDk9UrTotBSE5n7Nq0bVDLby6z+d59G2TnHmthnvKpXwHknfH/Toq+TBkkT1ZF8xfoFE3hDmjfYP69YUo2XhrjtJpuC54DRtHeS8TjNwhUoRgOWyCmUymo/JiwLiOhE9N1+1J9kzeDvT9FxYWCFlO08bf3oceKveIo75o1XRL8fnfTf8OS5f+AbvNjgYNG2Doa//FxIkf48MPx+O9997FG2+MwIMP3q+aNkNSc3Ky9N7s90CBuk+7dnj7rbcw8p2Rcv4ojBkzBuPGjcOECRPw2WcTcevtt22JtyfhBwJ+EQh5ePPNNyTf3sfLr7wkmvyDGn8/cOClGubJcE/2PGbET3pGGl58YQiefuYpESqH6nuwjwAjeK6//gbtY/DLz79ovlqwYOGvww6kL+SXuWUgrz0BtWOSH107RSUaspmoYBhhFZpeSLRrIV9OqWgMYFb9cD4SIrXz0tISJS02ApuUS/KlBn7ppZfg4IMPxvp16/HGiDfECggJHdtRVFSomvUXk77EvffcgycefxIvvfSydjxiJM3q1atFU6b/X/IjmWw+iz/S09JVUKiE2Q0Y6UMtd+nSZXp95fejVs4G1R++/wE//zwDPXp0R6fOnTTdPI+aOTV4jgP08OCHRDgUweVwIy01TQi3Mdq0aYdevQ7B8cf/Ry2WsrJSZOdko1GjJnp/dvSi0MnKzkJmVgbSRMDm5uWI4KiPZs2baWc1po/nmcKKgo2WSlpaqlgTnXDMMX1w2eWXa5w9B54bMmSIhnq+/PLLaNqs6ZYJcjhcxVVXXamRR2PGvIcbb7pBhNZ+euyTTz7FVVdejV/n/SrPMoSuBQsW9g4MXqoeqiJ9I9RkjyDkwQ5XoiUnCgthW74KKCqAo7gYzjgbXm06xQufQh8vOzCxRy67Jnm9Rqeo6oIaNMfIOeqoI3G8ECRDLKnBm+DxnJwc3HPvPUp8n0/6AiWSDj6dmigjWtg79eGHH9HB0q699npcfPEl6NfvJBxx2JH4j5DpeLEQ3E7DnRMOGQ2WmfJM3mOrVl81GD65f+fOQsw9MXLkO3jm2WcQrAgmrQmf3MGGTz/9FHfdfbdaFYxjZzsAnxWNhYVwj8Ihhxwi7xHHRx9/jAsuOF8E0mT88ccyrFy5AmvWrNE+BmPGjNbOWWVlfnTv3l0EQiN5OiN96MqyqQUgElh/M82G9UE3FIdLoGvKbFg1rCbmG90+vDYWD8u+oKaH38vhtMMj34mykPch+M04iB2zg0KnZ89eePihh0QAvKdtEXXr1sWcuXPxwosvIhqJ6n0tWLCwdxCPs9dr9bBDzZPKPlK0z3P2KIaa2v2vCxGbNAVYvxl+SY6/pBhR0cbT6jeEz+eBUxiDTaUx2eeIJvBDpALnjxuJo888BSNEiyRx745QTVDD93MIB9GafSm+LURkgsYFtfXPP/tcfxx77LEadcIRNT8YN16Jk2Pul/vLwbBKXs+F0pNRNCRaRuMweuUSsRroo2bHJrosqpNPdBMx9PPqqwfpgG9HH3009tlnHzmSwJIlS/DNN9+q2+bW227GzTffImk0SJlg2wGFEiNuOHwE/ez02zMklVYRiZn+e/Z0LS4u0kHj3nlnpJBuT7l7HFO+mYL+J52EPn36aIipUzR6RtTQh0+iZtq0I5n88X3ZEe2NN97QaKDeh/XWzl50ZZl5QrfT9t+FFg8jdug6Y/8HWg6hCK0p9nD2alvNWWefrcKtffv2+PCjCdp4TuFiwYKF2oNKnHBCIpZInOlxesYkd+8Sfw7pC5GEvvgGiQ+/REi01td/nIp5q9eI5i8SSTTOVLcLdUTLHbBPZxyQmo5QeQkmB4tw+Scf4JSLL8B/X3pJ3RvVJX2CvmuqmWZD7fZQAmIsv0bVmHHqQnyinRKMKzeJbas2TD+8aLTym42oDiHmt95+Gx99+DHuuedOHHhgF2032B2YHJLfvHnzdHTP8eMnaAMySbd582Y4/LDDcMqAU3D44Ycr4VOrN2Gmm4KBvVw5PIIpEMz0Uisnkbdp2wY33HADLrjwfG3wpXXC0NWBAy/ThlzG/nOdlZmlfRcYzlq/Xn25rjXatWuHDh07IMWXhrfffkuvOfLIIzB06FDEJT0UCrliRaWlGcNcGJDny3MKC0tw5RVX4DMRqrRo2Lu3Y8eOyXOAjZs2aVipSfoc7K5FyxZC+lasvgULewK6h4X4QqKQ9vP50iYZe3eNvU/6vKPDidCYT+GY9TtCPjdmLpiPiCSuXLTE9xfMQLO0TFSU+3FYi3bo27g17IVFGFe6EVdP/gSX3XAdnnjsMSUEEs3/AluFBClWV1tA8jeFjykM2A5A90bl0SWrAzYSB0Tr5TAE7HDFhlIOY8AwSI7NQwFSlaAzhIYHa9auwYcTPsKUKVM0hl+jnXxeNGnaFAd17YojxRrptN9+6obh/AQkfQ7Kduddd6s1wAbdcNJfzzBTU3hQ+HC0zbfeelOI/mgdEpo9ZmlNUFBExQJgzH4zPuegg9CwUQMd/rlObh7OPOsMFImVdOqAUzFjxgzJFx9ayzv17XuCtjGsWLEcM2fNxOxZc3Qo6AGnnILXXh+q/SUorCxYsFB7UHEVhigOxyPHpbpTfzL27hqV6M2AVMS3hfTPrT3pyy1liX35A6K/zAKEEFJEm3YK4ZXnpOGNyR+hb6uOaJCRB38wAEdpOXyRGEZsXIGbv/kMdw9+ALffdnu13CZ/BUj8lK6GNl5zocRr2UBrNJaLVs8erkJ+VZH99qArxm5zamQNY/RDoaB+9IyMdKSmccYubKs98zsIwdN9xWEQiktKsHlzvpBvPkpLSlUQcHiH9Rs2aMz97bffpuGtdF3dfscdImjc6j4yh3BmI3J5Wam6iPgODPsc+uqryKtTB99Nn45BIijo4uFx5hPTy0Zhuo34m9bESy+/hEMO7iUCjuncofhZsGChBtD2z4RtQ0VF6dHp6bm/J3fvEtvUOiEem2h/7wsxnbJnpC+kOP4LhKb8iLhsb5aKH2YsfYM8TJ4yGUc2bYt96jdDghW/IiDk4MYzv/2CR3+agiGvvISLL7z4b0v6fwdQcHAxLRQNPaXWXoXcMMnXsGHMhSfSgjGuDYnlwjBPu8Omv9njd9HCxXodCZ99GPi8/Px8rF23TgVUo4aNdAC47NwsvbfhvpqLhx58SHv5sn2ElgTv0bhxY7EgjsRZZ5+JbmIp7MyisWDBQs3A+pWI25aHw+HDUlJSVid37xIGaySRSCz3xuNNP5MKfvgekb5Y7dFh7wLzl2JNNIxhP0/HhmAFoqleFJWUIdNpR5bTjQEHdEPvDp0QFe3zrimfYvjiBXj33XdxQt8TLNL/E6ECYMuXl1+yTRI2iZgEzzYC3ad/xulsbJb/eYqAPWzZz2Gri4YFsKy0TBun2Tua4+74PD60adsWrcSCcIsFwE5vFixY2DtgFKAoVz/b7Y6DRcGrVgTPlqpPJBKFmfF4xhd2u617rSunEAZCUYRffRvxpSsR9jhRUhFSv3C8cR0EispRsnE9SsvL0LZNW7Rt2RrBFatw5ZcfYOL6dfhowngccsihfxrpk7jU/aBBoyYMzdf0c1u+5m1hkL78rxtmkTFFwbYwGscZcmsKB81ZbTxn3prWiQULFvYcSdL/3uFwHpzctVtsrZkCv9/tkwqaauh2tQc1xFgkBrfNhaWb8pEvpN+yWUvs06Ej9mvSFEc03wd9Ox6EFuk5iISCqIglUBGM6exSnLPVIJS9BxKN0dPWpz1/Fy1agm8++xwfvfEOvpo8GdN//BFz5v2G1atFOw2GNCMZMUON14JJ7fL/NoRdNXlTYFJhoNDmVI9ca6O8lAmL8C1Y+FNQo4q1zckVFRUtnE7713aHvXlNenhtAxKlP4TIkNfhLSzBczN/wo9rVuKA1q3gy8mCJxBCFlwoLypAt06d0LFVO2xatgLnT3gHyzx2fD5xItq2ay1Esecx3IY/2633mjtvDmZ89x3m/vQ9ClesgbsggERENPt0L8JCSIx2iaV64aybgwMO6qZz1bZv30HHAmLHpD0VhBYsWLCwt5HU9H8QTb9XctdusQ3pB4PB9rDFpzidjjyG9dUKQvqJsiAiz74Md1kAI+bMQkF5AJ332w/BVBeiwSDKN2zA74t+w8kDTsOh9VpjxfwFOGnC27A1bYhPP/pQhzGutdBJgpp9OB7Dj6LFf/nOaPwxdSraZWSiW2YdNPClI8XhgU2IPup2IVhYiEAoig2REH71F2LK2uVY50xg327dccnAS3DCf06QOxrz7lqwYMHC3wV7TPrhsL9rLI7vHA6Hm/7XWsHhQKKkHMGnXwVKy1AejcPnTkFWu+ZwNMgVoeBEbMVqbC7KhzPFi4yyKOavXYdT3x+JZj32x7gxY7TjUG396tTuGUmyeMkivPfyf7Hqi2/xn7xm6FanHlI9LjjoVw6GwP7AbGeICfEbc+Z6tFNZVITFxtJyzCzNx6frluLHkvU4+rTTcN3V1+g4N5xk3WzwtGDBgoW/Egbpx4T0XdUm/e2c1javy+ly1Zrwk0iIhm0TRd2dcCFki2PK0l9RgjgKioox6ouJ+GDuDHgidvjWFSK0fiNKQgEEYiHtrMShkWtLqvTBk/AnffkFBl9yObI++wkPt+yCvtl1ker3w7Z2M6LrCxDeXIKwWCF8z7jXjXBmKiq4lrRWbNqATNH8+2fUxbMHH4tHuhyBeaPH45yzz9DpBhm7bvmmLViw8HdBJBquEWFvQ/pOp9clEmPPGI1Xc0AtjprpsOGVX37AnGgACa8Hz787GnOW/4Glmzdi6FefoUxI1y2WQHE4CD9iOpSwx81Bu2pO+ozKsTuceHvkSIy88T6c583FJV26ISUrBQGvHfFwBFFJnE3SZRMBpHO75mbBmZUOp6QjweOlftjLRZMXoVUimj42rMVx2fXx1CH/Qc6K9bjk4gvx4UcfqWCxeN+CBQt/B8QTiRo1gO798BRhQ5sQaEJkT1D+Ky4vxQHdemBjoBzL163CjWdfgAtOPxeLK8qwubxMXSql/nIxD2I6EiMH76op6VPztrucGP3Wm5j22LO4vnUnHN64OSJuG2KixdvLQmp5xOwJBJ12hN0OIEU0dlo0xWWIFZQgERCxw5BNnxucwAQxTh9uQ0VhPtpHo3ik9wnYx5mCW266GT/++IMQP6OMLFiwYOGvhXDm+uRmtfCnkH5CNP1ENIYMpwtHdNgPn3w2AS+MeRftW7ZBpseL77+bgkZpmcjLykWUrpVYCHYh+ozMjORNqg9q3C6XB19/+hm+f+oVXNuwHTpmpMIfF8pOT9MInYiQfDzLB7ednnwH3HEHnPK82OZCxIrLRcuPibiMwSGkn+AQCU4HvDpJigtxhwsRrwPtsnPxeJ+TkRsO487778PGTRu1M9LeDi+1YMGChepDlOyEvTD5o1rY+6QviUhouGVMlPcgjm3UAke0bo/2TZvj7OP7IiQaf06KD5eefR7y9mmOqM+J4qAICYcHGekcwbFmIOEvXLAAHz3yFE731kUzVwrKGGUTE2mwoQCJohK4RLDY0nyIu+3wCk87s1LhSc2Az5MCd3YmnGkp6tJJuF3wNmkANG2gl9ODY8vOlgu8iJX70UEExv0HHYEV3/2MBx56CKFgWC0TCxYsWPirYLMlNic3q4XtSX+veKrjoQgi7IWZiIHDgJ3d4wgMOv0sNKuTjUyfFwfufyDWblqHQDQCROMoDATgcnt00C+iuu4d9v70ByrwxnNDsG95DAc2bIhwJADbphIl/EhJCWyc07bUD0dBGXyiuafmZqM004e5gRJMSZTjZ0cI61xxuOrVQ2qHNrA3ykVCiDwq5yZEIKkyT5cVO5BtLkYvRyYuadcJ4958A19+9hlcTo+RGAsWLFj4K2C3c1aoamM70o8bc+ztEWywV4ThjsVgd7ixuLgMo6Z8i/FTJuPLufMwb8UafDZ3NiZMn4Z4MCZkakd+0A9vihu5OTnJO1RH9iR0LPwZU6ei4uc56LNPR9iFzO1yHzsbZv0BxEvLEeJSUApfzIUiXwqGrV+F8yaNxzW/TsdzKxfh0Tk/4JofJ+HxZfOwSu5p59jx4SBcaalwesQ6EKESCwYRDgURF/J3ioA4fd8OaC3a//gPxulIl1bPXQsWLPxVcNptS5Ob1cI2bCVcacymvYdIJMfNof88EgtjbagEv61egR8XLsKnv/yAT4TwExzVUUiUY7Jw1iu324uUVE7pJ6RbDc7n+O6lJcWYOvxNHJXXAA1T02k0IEFXTV4aYmkexN1OOKOALy0Tc+TWN/wyCQ/MnY5Gxx2FB15/Dc+NGYWHR47ESffdjSmxCtw85k0sCYrVkUk3k6QjFEPUH4IzEIJdLJFEigcVthgaeVJwQot9MVuE18rVK9XisDz7FixY+CtgszmXJTerhe01fU78uocQxg5xrBUbEtEo2tapgxv6n4q7BpyN2045GbedcTZO6tET3kQMcSH8SHExKirK4PG5dUIQDnegg3vtBk6HC4sXL8b8RQvRJLcuPE6XjgzpYvQPp2PMy0RKvTpIz83D3Lgf1//wEb4KFOLeJx7Ha/99FX2PPRb7tm+H7t0OwqDLrsSb746Cv2VzPDjpYxSl+iTtEYRLSjSEk2PfM9QzUV4CWzQh6U7giCatYC+pwKJFi0V4Oaplm1iwYMHC3kYikaiRq2Gbk222RHZycw8gtB2OwS7psNsSGiUTDYZRLgIgJKZEXJ7Ytn4D7Nu4EWxFpeAsVAF7XDR9l07YwTlYVXDsBiTiX2bOwJdLFuH2bz/FM7Onay/aqAiDVLsHHpdT5+JdlOLCg7O/xx82O4YMGYIrBg6Ey+VIDgjGgcGMQcFaNWuORx95FL8WFWHSjJlwCpFzAndXegrCqvWH4Jb3sskLJGJxNM7OQQtXOvILCpIpsmDBgoW/P7Yh/UgsnkfS3jPYYBOSV/J2OLExGMQLEyfg3qEvYfCw1/DMiDcRd7nR/5DDYduwAXGnG367aOgerw5uVt0Q/Vgsgk77dcJlN9wI2wEd8Mzyubjky/G4+/tpGLt6Bf6oCKHQ7cMbC2ZgevF6XHvjjTjrjLMQFY192yEeDAHD4RW6HtAZXQ8/BB8tnIdSuoYa5CKa5pX3EBEjlkvU7kbM6RDBFUMKYvDFwhq6yTyrXi9da6RJCxYs/LXYhvSFqHP2nPSFRiMhJIQYYy4XRs+bIQRcgUO79ESXDvvDmZKGdz76AKt/Xwh3MKYRPLFQTDRzt2jgTpoqybvsGiTvnr164OGHHsSod0dh+LujceLVV2JZizw8tPQXXPr1eFw9eRzemz8Thxx5OK6+8nJ5M7E02CGrCvC5NrEGOu3fGcsrilCYiADBCOLFZUBcrBXR+qOSW/ZQGLaoaPwOO2KOhLZH7CrJvK8OD+E2hnZ2yHty6ki2YfA3B4azyb33yiieeou9cB8LFiz8Y7Gtewe23D0nH7lDxHCD2GW7IhREk7xcnHBIb5x2ZG9ce8G5yMnNxNyF82FzOhEOViAUqdABz3Tqr+qq+gKOxBkVoZGZmY7j+/TBYw89hHdHvYth741C35uuQ7DzPqh/wP647dZbkZ2VLefufmKZBvXqIWxLIFxWDhT7NaTUIaQv/A53TAi8IohYgHMAxOU8O7JyslVY7Czd6rKS6xb8PBtj33kHrw15AUOfeRZv/Pe/+HD8OMz97VexPACvCIHagpOW6HwB8iyu3W4KUC5GOwcbmi1YsPBPhPCQ/NUE2/gaItHwArvdts8eDWvsdiH8+ljEf/4N7lQ3FhUX4emZU5GZk4ncjAw4bE4sXLIUV3XqhS5ON+ZEy3DBZxPQ8egjMGrUSHV/1IT4K4PXkuDYk5aoCFWgqLAIdevk6hALu5Nn1Lz/O+w1PHvzTRjT8wS09KUjwl68gQrY5XqGkkYkx9hsuznNhyt+/grXDHkKJ5/YT9sFKoNp4Rg9CxcvxLsvvoSSH+chT/I1XQRIDnsii7hdWV6MVfEKNO3RBX0vugQHde0mgsmYYaq6ILFzsvP1mzaqEEzI/ZlOu1gi2k4i5J8h+Z6dk2UZARYs/MNAL0IwFm6f4c1YkNy1W2xD+rF4bKlIjlZ7RPpOB6LD3kN07gLE7Ry50oal/mJ1mYREI69Yk492Qqbd6zWEs6AIU90xnPf+KJx09mkY+t+XRPBEa036W8HrhfpEA3fQDSOq9O7u6RSNOBqJ4txLLsaGTz/HyP+chRwh1FgwikhZmdxOyFRuYUvYkOr04PN4OR7941e8NnYU9uuwr072vRVC+KJtT/r8Cwwf/Ci6BoETm7ZCQw7UFgjAmZoCuwiNkMuhHdNmrV6Oz/xFOOq6qzHgzDOFuKuXBy4h9Q3rNuLa66/Fkl9/RT1fGoKc5FwsC6cjBqdo/muKy9DlmCPwwrPPixBy1kigWLBg4e8LKpZSn4NI2Pfz+XzVjtXfzqe/h2QriWCwP6Ix2EXjDMQjGP3T1xj3yzTMXbUa6zdshD/ix8agXzTakA5/UFDuRyQcRlZWllxON8QepkFhyDI2JtOls7P3opSkpkwNPxqL453Ro/HdZ1/gP+0OQJ431ZjXlz58/aMhlYDH7kRZqgfvLZ2Ftt0ORNs2bURQbSsk6b+fMm0qXr7jDpxqy8TlzTugodwrWlomwiGCiooAKoqKYSsPIM8fxTH1muHqVp3wxWPPYeyYMcYonsl77QzaG7m8Arffcze+/+gzXJzdCk92OgSPte+G+9scgEf3640+dZsjKzsLp596Onxej0X4Fiz8g2B4NRwFSvw1wDakv8cgU0WFGv0xsRps8IqWffR+nXHKQYeisKQUISHNnOwcfDBnphB/BUfvR5G/VC4T0s/gYGt07eid/hRwnByj8VQWlwcBfxCr167D55O+wOUDL8cjN92Ei/fphAv26wq7CCOU+BEPh+BIcDA2eq48gJDohHV/4LdwAJdddQW8W8JMDdBi2LBhA15+eDD6uDNxXG49REXIcSRnV3oavE0bwlUnR7R0NxKlIvxCIe3p2z4zBxe16ogJz72A3xbMh9PlTt5xR/BjM2T1qSefwuRRo3FX18NwceuO6OBwoZcvFYfWaYhyfzl+2rwa9z31OI47us8ez0RmwYKFvxfoybDZbSWxWKxGU/rtXdInaXOaRdHi6QP3COm3zmuABikZSBFiO2K/LjiuY1dke71wyHmxhA2FQdGA7R5k5+yFLgK7AImysLAAY94fixFvvYGb77gTF5xzHs465WTcevkl8P/wM548/lTcdMIpSHcCofISEVwREVNC+KLdO3xepGVn4PvSDXhl/kycPfBK9Op6kIZ6GtKOH8HoVjb23fdQb2k+Tslrimh5mZK6vU5dzPHa8PjSORgs17+/ZgXWOR1wNqkHe4oLFeEg9svORteQHR++9bZaHrzf9qB1ItIdQ4cNx/BXXsKgLt1xVsOmiJfmoyTgR9Buwy8F6/Disnk48ZabcOThR2tDuQULFv5Z4IgG8n9JlA2BNcBe1vQlEZEo4iJ4GFFSHkrg1Z+mYehP36DAnsDvS5dgwvfTkOn2oF5qupBhAmUVZbC7bOre+TPBcXpmz56L6wZdg/uuuQ7jX3oFZTPm4ESk49lDT8DL51+Kfh06wZWIIprq0YZfDsTs8oomn54OT1Ym5gaKMPjnr9D97FNx3bXXCsHL3xbTJKGuonVr12DK+PE4qm5TZEfZsOwUUk/Bt/5NeG7pXES7H4hut12H+Bl98Z69AvNcIpB8PoRKy+AsKcOReY2w4OupWL5qhUbgVHZ3UQhwgLfR4z/EI/ffj4tbdsIVbTrDIVZTLBRHSjCOOUWleGHBPPST9J11xtmGUPoTrScLFiz8VSBD2YpLSkpqp+n7/f6GwmApe+zXj3F4hTjiouUXVJTAmYjg9JNOxm3nXYSlC+dj/pKFGNClB7wup2jSCZQE/eoSycr8c0mfWLt+LdJiUdx7xAkYc+L5GH7kKbimXWccnJ4DX34hyssKEfVLejw+eOo1gCstAzbR8OMiBOaHonhoxo844JRT8PADD8GX4pVXrRwCSr+/A6tWr4KtpBitUlIRZy9eEWbrslPx3rLfce4dt+Hhxx7HqScNwEWDBuH0wXdj8rpVWFlQBE9MbAqxfpr50pEdimHtytVyv21lMn3906ZPxeA77sCAvOa4Zt+u8Iaj6kpzSB4uF+vk6bk/oNsVl+LsSy8RwudwGBbjW7DwT4VY/vObN29RO9J3+ByZQg/uPSIJavpCQg7R9mPxKBqJhnxx72PRpUVL7C8ketMxfdGvcxfk+TwICSGGK8IoCouG7E5BelrNx9KvKdZt2ABvJIau2dnokOpDdrAcsdJiBEtKECkuQWz1BmD1RthEaEXr5qiLxUm/f6Qcj8/+Fr0uvwSPPfmUCKh0HSiuKmzYtAleERA+pw0RJ+Cqm4dVYT9Qvy56HdxLSDiGYCigGvi++7ZHo949sEaO+8T64RAVbocN+zh8KF+9LnlHw8XDCZAXLF6EW264Ft3tbtza5WB44xEERMv32BwIeZx4cskctD6rPy6+aqAo94xYshpuLVj4h4MBkjUi7S2kHw/GGchtBLjvAThrFjV9J1z09GCtLY51FRVYvWkzPhZN+avfZqCkXEgu5pTjIZQJobo8NqSlc+T9P1ErFWG2aVMBXA4XnGKNhIoL5fmMiZd3DwSBsgo4AyKw7EKgIgjiy1fAzgbYGESrTxXOzkQsXKYka8TyVJ3WULncR9jbKe8TF8ES9TpQ7C9BVE6ny4tCVX3/suZfnWbNkNqqhTE6qGjrjGhqkJYp+RiCSdmcjL2wuBi333kHMjcV47YeRyBbLKigv0w+eRiJ7Ay8sHQ24gcfgJtuuQ1eN/N29x3RLFiw8P8ehlZYA2whfZfLli6aoWuP3QFCNnZhSvqyVwhpvv31F3hy6FAMGvYqJq9ciQsP74cO9RqhIhZBKBpHOBSB1+GBl77zP4n0SbLReEyIswB1fGmoZ08VoWOD00lV3IGEwwG7WB+xTC/issstVginT6SLKp6Vica5dXDbYcej6POvcM+gQdi4eTNczqqja1xeHwIuGzxC+u7sLMQCATRw+VCaX4DVa9dqxzGHPJf+egqQ5bNmIS8zA1F5PmP3HbKsjVUg4fPp16SgqAgGcdcdt2Hz9B/wQK/j0DQmgslfDoe8gyMvD++uXojF9TNx14ODkSvpZaROjUuCBQsW/hXYQvqReDQ7Ho/vPE6wOhBytTFkMxZFKNWFFt0PxBmnnYEz+vTBcU1awCeP84eFkET7TyCKqGjYZfLb7XbAt13o494GW7oZerkx7MfX65fhh4L1yBe7xp2ThfSsDMRFI+fkK5I0xJgtvhSgaUM4WjYS+8eJHBFMNx9zEtb/MgsPD35YZFtM3mNL9iWRQKNGDbFanpEfj4gEcCJaWILOrgz0dKfg2cEP4ttvvsYmERrLxJJ47+VXkLNyPRrbRPA4jY5kJbEw5pbnI6dxQ8OeSNjwwBOPYfI77+Ke7kehU0q6+uqRsCO1fg6mbVqLYWv/wG2PP462rdrIsZp1ybZgwcK/C1tYKxFNZDsEe+zTFw2enbPiKR6kpqaglWiiBzVpioGdu+KoVq3x9rTPURSqgOjUQpyi6cv5PhEArj9HyVfoO9kSGHTNtTjq3HMwq1VdfJDnxUNLf8NDM3/ArMJCuOxuOCT9HGwhEYzDKZq2w+nQhumYw4aQkHG63YFrDz0OX48biwkTP1a3S2VE5V06duiAuq1aYtLyhXwwoqEgXOV+3HDgwehTYcfo2+/Fo5dciVcvuxo5P85F/yatEC8qQyRQDqcIpflrN2CNWAIt27TVe742YgTGPPcybut1JHrm1UW8rFxdaL7UdPxaVoinZk9F37PPQcd9OxiROhYsWLCwC1Ry77jTTZ9z7SHX0pcsGrOTY9bEE4iIAAgUlyFQXoETO+6P3kKI4WCQQobWhXZa8kSFaIUYExQafxLo8jjwgAPwxJNP4L7nnsU9rw/FBc8/BdcJR+CJpfMwYv48+FPFFsnJhL1JXZERCSRKSpEoLkWsPAAUFCO6YiV6pefgmFZt8dKLL6KopEjj/01wuIfMjEycdt75GL3kdyzzlyJFrIhQplgNYtUMSM/DPZ174IYW++L69gfi6Dr1EV+xDJH16+ApLEawNITRC+eiXbfOaNSgIT77/HM8ee+9GNhuf5zaeB+dyjFSXg6b04YNIp5enDIZPU4bgFtuvw02e+XwUQsWLPwbEImFalzpt5C+0+lOq/Sz1oiHo0re9kxOwpUkcSHDODtriWbfr/1ByPKmIxSJI2QLIWALI9ObAq8IiD8bHJKBxOxy2JGdmY7DD+mNBwY/hOtfGYIv7BV4dc5PiArpO1LdOiAaffqxigBsm4tgK2WjbgwJtw1n7t8d62bOFVL+TOP/K4ON0/1OPhntjzwST34/BZs9bvjk1ThJu18ESHphGRr4w0gTQRJZsRGxdaVwBcKIJjx47be5WNE0F7fefQ9mzZ6F26+7DufkNMCVbTrCAwcS9evCVS8PIacbT8+aivp9DsO9Dz4Cj8dlDbFgwcK/EFLva9zVfs9ZfnuEQnBQW85IRYI+ctll9xhjxlN7pj/aHo3AKUIg7EsVbd+G+pnZSMnO1rFt/mxQGyZBUgBw1qyopKd3r154YMgQfFKwAZPmzYPH5kRcSNnGuXGF6NlOAYcLsbwcRNI86FC/EQ5q1ByfT/wUHNe/cs9Z3jstJQX3PTQY/vatccdn47Fow2Z4nF44ZL8jxSvCRCwbEXLumB3ujGwskevu/HkqPvOF8diQF1ERDOMmIfxevjRc16U3vOVBRES7t8uzgmKNDFk4C9ED2uPOZ56HN03y0BpiwYKFfxU0AlDDsm0lyV3Vxt4lfSE8RsE4GtWTH0kiFJK1p/u0kxMjYpTWZZ8jOxNBtwuRUASpzZrCXTfPGMLhfwojdDIcqUCX/TvjyJNPxegZP6KoqBSe4grE1xcgXix5KuQfEfLnqJUOmx1OuxNtGjTG119/jV9m/JLsObsVjOFv0bw5Hn/lBXh798C9v/6IEcsWYlpJPhYEAlhZUYGlpSX4BQG8uWERrp46EUvaN8Kzb45A8yZNceOgQcjYWIB7j+0PtwgHv3wmJ+fqFeHzyryfsKJZXTzw/HNIZ3+BmvXAtmDBwj8EGkySiBclf1Ybe5f0yej0cTtdSuxb9rndsIlGqtuy2JwODU/0i5YdFY0/tXFDOLyerdfsAYyhCpw6tHFlDXxXMB6bQLduXbDSX4oNq9fCGYmpQLIlHEh4nLCFhFwDFXKWCAp7AqkpLvhLy7Fu7VrZs2M2BsMhtGzWDM+88grOfnwwVh/UDuOcITywZA5unDEdd/76E57f9Ae+q5OKgU89hvdGj8Y+bdvhjnvuQtnsuXiw+5HI2lyKiF8sDrFIEiI4Ry5ZgLkeOx54+hnUyc4RS4WTtm/Nsz8r5NWCBQt/L5DbbDZ7KGbD5uSuamMLW8lN9gJjCMmqq6HSrWiGxOIaccLD4NSAQTmn1I8QO3LJzpSMDNjsO599qjpg7DtHz3TY3Vi3bgOWLF6swxpUi/j1sTbkpGXAKT+KN2/UsFNG78T9QcQrgtouwQ5ciYJiIL8IFX7Rv10ODbOsCnwq3S4pYvmcdfbZGPzC83j0zWF45L238MCo4Xh8/GgM+XA8ho4ahYsuvAjZWTl48eUXMW/cRxjc+VDsWxZBxeYi2EMhnZz9/T9+x0f5a3HLo4+iVfMWiMYj8OqIoSlbRw51e+X9964ct2DBwt8TZFt73F57944Qbkpys/Yg023fE5SkL6SZYKihEjCFQExDD4PBEBIOm4Z2GhfXEHI/nXvW6UHRxnx89/00PPjQwzjx5AE46ZRT8dvvv+t4NbtFUt5FK0JwxsVQESsBqSJAMtLUKrG5XLAL8UKsEjboxmUpKywV0ndL2tmTeOdg4y9n1eKoo3Wzs9Bxn7bofkBXHNCxIxo3qg+f13ANjRj5Fsa88ApubncgejhTdJpJu8sOW0YqPt60Bq+uWIDL770D3bt2VY1+zep1+HbaFHz62SeYIMLjmynfYvHSpSpISf479iGwYMHCPwVJZTbqcDhKdUcNoMwghG+XpbHu2RMwgIQa/fYETkGgWjz3y1oIkL8rZD/3coIP7q8J7XuEmDmkwoL5CzDkgYdx3ikn47TTBmDEU0+haX4xGhaVY+iQISgpLQFHv9wVzCevy98kOZJAZstmsNXP1U5ZPKqdxiST4/EE4vJ+QX8FCkrKkOJJQW5ujpzDF981aMVEVQCEVQiEwiFtTGb0z8QvJuKV+x/GBU3b4qgmzRBIRBGTP296KiYVbMALS+cJ4d+F/v/pi6VC7P995hk8f/2NmHj7/Zj1+BDMemkYxt33CAafdwnuuPoqTJs2FXb2MrZbc+NasPBPRJL0/W63m3EgNYKpDjqF2lKT23sAIT/TjbMFQuuM/9dEGlMOkgCZ6LhTFlsMTiVXPXO34HWc/3XuvN9x1713o3//E/DM048htGItzqjTGkOP6oc3jzkJzx11IlZ/Mx23334HSsr8IiTY43fHJ1Br9ohQKC0vw3vjxqFJag7qZOUgJslltJGmStaJcFQ1fGr6pZLmVeWlaNSgERo2bCjCoHYN0HTJzJw9Cw/dcjv6ZdTDOa33VfdXyJeCFLFepqxZjad+/QFn3nITLjj3fHw16XMMffRR5M5cgEH1W+OGfQ/Ele064bqDeuKWfTrh+uxGaPbHejw66Ho888QT8ilEqHCoCQsWLPwTERM+DCS3qw1T03eJ9p1eHY11lyBHagTONqwPm8thSiYFO2bZnC7ESfaiRXvc8vjksd2Bk4iUFJbipltuwZiXX8SpWXlK8m8efxoeOOgwHFWnIRyxCFq7PHjyiBOxauKXuPqKK3SGLK9o5uxMxbSYi4tx9jYH3nr7bcz/7iec2akn0koCiAbDSvbCmios6J7i4GacbHxtIoIl5UXo2asn8vLqqAunpmBv3tVr1uD+G2/E4UjBpft3hYMNsyIz0xxeLAwGcM+c73H4JRdg0KBB+HT8ePzKd2nYGn08mcgtq4BP0uguLYdzyXJkbyzAvmkZGLRfNzx0SB/MHTESTz30kEYdMc8sWLDwz4Nw07ZkWw0oG5SWlnriiGdVpQlXG+aj6cqpnAwh1kSgQuQJXSSaSNhEM7al+RCIhBGPxeETgq5uyqlVc5atrgd0xn7p9XFDt+PQo25D1BOxYYsFERSSiwgZlhUVop3NhReP7A/bjLk49/RTMXbc+9qOYLc74eRom7L4AwG8PPx1PDL4AZzWrAV65+Qhvjkfifxi2CR9bHPgcNGJWEIsDBEADerg+8IN8IsgO+7443RAtHgN843zB5QLWd924y3IXL0Z1xzQDSkiN+J2D1zyuI0VZXhk3nfocGpf3HvnvZjx/feY+8lEnJlZH/Xm/4Hoxk2SpwE5V4RWMAJ3VKwfEWgRTsZSVoROkp7BR/fD76M/wqi339GJV7b9KBYsWPi3Qknf6XS649FoNnvN7hFIfpVj7Un4ISH2tRuN6Bf5rYgLQYv2GeSwwLLN2PfqgkKD2nr/U07GH7Ewfly5AlFbAiFEwBaCiD0OWyCo9wwE/agrz3ikxxHoXB7DQ1cMwpn9TsY1N96Am++5GzfeegvOPeds3H/ddTg5uyGu79wbrlBIpy6MBIOIsaGZHcwk2ex/4M3KRL7HgY9/m41W7dtj//076bwBNQG1bmbTPQ/cj01TpuGW/Q5Cmgi+uOSbXSyOikQMz83+FoleB+LxRx6VN4rj/WHDcWx6HlIWL0VpYQkc/grEUlPxXeFmvLdhDcZuXIW5hZsknSKAfGkolbxuKiQ/qNNB+GT4cCxetsRy81iwYEGhbJtit7uEkTP3rCu/MCOFRmVXB0m/zI9ERYhsp6fQp88xefgXFfajGDDGr0kKhN3CpkMddD3wQHTpczRemf0diiJiOcj97XILh6SBQiBRFEBsUwn85aXILfHj7tYH4tmDj0OnAj8WvvM+vh06HD/L2v3bcjzc6RDc0eUIpEvaY/EwmBq71wW7aOR2/kpPE8vEI8Tvw5dLF+L3onxccO65yMvLq5Frh+4kavnPDxmCWaPfx4NdDkOLqB0RthXYOONYGMPm/IzlDeri0aeeRt3cOvj68y9QZ/k6tCqLIFYahEc+VTjVh1cWzsI4bxgFR/fE6p774113EO8XrUVUyN0pAqS0pBgH5dVD80gC3076Epzn14IFC/8c1FZJV9K3+Xwuh9OZukfuHUI0VnXjmCCPM26/8n2TxxNCTpFYVDVfh2fbHq27A6NoXEKejH+f4S/AhKUL4Paki0ARISP3t1eEEQ1FRPeX1wvEEKyIwl1WgoOEoG9o1AbDevXBqN59MfLQ4/DKEcfj3H32RzroXwkJYUYRz0yFs1F9OFJTkLA7kPAH4BGFfkHUjyHffon2nQ/E2WedKa8VV8ujOtD2A5cb744eg7eefBq3HnAwOqdma7u30+eFR/Lq2/Ur8Xl5Ie56+km0adkKMdH6p07+Ck1FZrpLylRw2rNS8W3BeqxuUQ+DX38N1w++F7c8/ghuGvoK1javi1mb18JFgeUQkpfvcYxYMHO+/xEBsV4s374FC/8MkE+ikUhc1jUmbWUB4S2H0+Has6kSCV5fOZJFfiZIPsamwCBl+vPZiBsWxmMcvMtd8wm7wtEwDut9ME4+9xwMnf0TFhYXwev2IhHixOwiTFw2uG1xOJieQFgbYmMlJXBFI6iTmopGNifqioXgC4cRjAR1InSmLyICiITP8XEicm0sEYFX9pe4PHhu5nRs8Dhxz133IDs7R0MuqwO6h9hf4KtJkzHk9jtxS+deOKx+U7F0YvBk+nRYh5/XrsM7KxbgpscfQ7eDDxaBGEaZvxz5Gzagfkq6dhaz2xMIx6OYXLQZRww4FXWzc9U6gOxr2bAxTrroAixEFCG7R9sawmI9NJNzKlauRv7mjUmLyoIFC/8EOJz2GkfuEFtUP7pb9ghkNvrzqe1zmxAhYE9LMcbdEVLVEEj5Z+OYO0KkIbECnLLt8bIDVc2eT+HBUMvbb7oFqfvtg/u+/gwrghF45HkenzyTI2Q65flRTjgSQcjjRcSXhqjTrcImJIQdEQKPiKCkhcB4+YQIA1uKD7biMsT9FZAHICXNi1C9TLy+aDYm/P4brhw0CMcce0yNxq53CeHPnj0LT916By5u3Bb9GzWHPRSGQwSfLVCBBfmb8fTvP+PogZfg+DNO1XtTklcEKxAToZSalibvwHSKsJO0B+w2NGpkdKugS44WRzwRRXZeHsqF7EPyWWPBmAi8hOSFC65AEBWFJdpmYMGChf//sLMdNIFNyZ81wl6199nTlg2z24BaPBsRqUkLkSVU8w6CI2qyc5ZTiNsrhFwbcMTOli1a4MlnnsaiLC9u//JjLKvww+kV7VmUcHtEpCEnR8nOhLNurs4/65Bn2kvL1dVhT0+FQ7R9Z1zS5XKIgJD0lAcRzS+CraRMON+DWE4WRvz2M4b89A1OveAC3HjddfLk6rt1GIu/atkKDBbC75Hw4Mw6zRDZnK9p5xj9a0oDeO7XH9D19JNx4fWDRPuPqECj2FQZGY4iLMRvZ+goBWRaKlpKfn32+cfG/WXbJem0i+Uy94ef0KhZY6RKnsbL/YiLcAhH5V7088u+PRbsFixY+JvAJoqts8bj7hB7j/Sp3bNRszLpk+SFYDkMA0QykcgkqUgEg4gI4TFc0u3xiKZv9MitOWgtVOCQ7j3w0tBXsLKuF4M+/0jdH9E0N5wZbsQb58BWLwcuEjyHVcjNhi1VtHnG60eEvP2M0hGNurAQMSHihFO0fkmo15eKtQ4X7vxxCh6a+TNOuvRSPPbIw0iRa6s76bhLNPlNfyzDc7fcipabS3FFqw6wbSoQ7T4MW34xSsIRvLTsV2QecygGDX4ATo9b0iD3lnyjBp8qacjMycHmqFhxWRmAED5J/8TW7bD4g08xbPgwrNmwARvz8zHx008wbdwH6JGSBeeG9YCQvq00iM2MZGrSEBl18uSelVxvFixY+H8MG2f6y0/+qBH2IunLQjIUslIBIKQaF205vnKdIQy4j4TPyJ2YaK+lZfCLMKBrh5p+bXVQatzUmo889HAMfeNNOLt2wvXTJuKFDcuxqWEjuPLqwJvCsex9cNTPgy07DchOBzJSEKOFlC4asC+hkT9ulw+eRo3hb9wAH5ZtwrmfjsKYZYtx47334OknnkBOXrZq3XyT3YGNtv61m/C8aPiB3xfihg4HwFtSjLjLDi9DK8UCGL5pKfK7tsUdTz6JzOwsyT4xTTSfDLdNRloa9u12IH7ZvA5hBvA7OLNwAm1ycuV+PTH3haG4/4KLcP9VV2HaqNE4rVEbNF29EWFO/CLvySkrp69bgcb7ddQB3WrTicyCBQt/U9jsNR5WmVDSj8WizaiB7xnkek42Qp+E3W5MM7h8jcbp8zdhEDvDNO2IyumBSEQ0ap8s9PnXjvbVcpBLqfF32X9/vPXGCJx18w0Ys3k9zn9/JJ6d+T0WuSRpou07hAjdDevAlSYCwOOA2+eGOzsT7nQh3Hp5WJ6ZinFrV+Lqzyfg5m8mIqdzB7zz3nu489ZbRXB4jKGMk6S8K9B1RNn39tD/YvPM2bhRCDqjoAgJtxPedB8qcjPw33WL8UuuG/c/8Tga168vwiSUvNoE8yOBI//zH6xLcWKFCAy33aVhruzQ1lmExJ2de+CKnMYYmFoXN9ZtgX1WFaBszQZEU1Lgy8vC0rAfP1aU4qhjj4WTE7fUMo8tWLDw94Nw3+rkZo2gDBZNRE9zwDGGA4HVGvQ5r1yLxPRfEC8qFQ1ftkUr3kr4cRFMov2XBmAXgZCPGC6a9gX8LUWrHvcBGjSsv1dmgOLgavFYAvPm/YqRb4/EhxM+gKs8gLZZWRrJ0iwjB9lxB1yi2sddDvjlmtJgEItEm565cS2K7Qm0a7kvzr/gfPQ77WRk5eaCE5UYrpFqCEY5xSMWw4QPP8CEh5/AVQ33RQs4jJ7CGelC3DZ8vHwhxlVsxsMiFLp36aYCKykRt4FhMLkx4uWXsHz4aFzftTd88YgIacMiYFgmO6LFNhRqj2EO0mYTcndnZ6NCiP/+Gd8gq38f3PPgg2IKGtaDBQsW/v+DbYWCY0QJnaw7agCD9KOhS4VcXttj0hfNPj7xK0PDD7MVtXK0iBCO3akuH3tJOdYnYrhgyidwdmyL8e+PRW6ekOteIH2C2rjb5VGSW7h4MX4VATB75kzMEa17/ZrVKJc0cIx/twgIp9eF7NwcZOXloUW71jipXz9079oNqekZiAnBVjcs0wTdOjO+/xEXXXoJHIWl2D81A3Z517jDi43BcviDfmyWvHjktVdx6skDNFJnVxq4QwRlIBjCQzfcjKw5i3DxgV2RLV8tyEle/HLtpmIkAn64PG54MjN0GOiCYBjPzp+FJe0a4JU3hqNBvbp7LW8tWLDw1yNJ+scK103SHTWAkn44HLxVyOpxui9qDbcb8Z/nITJqgjHS5jaEb7gqQF92UTEc5RVYJdrqOd9+hLweXTB21CikixYci9WMYHcHaspOIWH2quVwCcW0MAryUVhYKEQahFMINT0jDfWFFNNT05HCOWwl3ZFoJKnZ1xwc7uDnn37GN99+q72Ew/JOHEWU5B0MBFBWVoa83DwMFKGQLRp5dYQKO6Jtzi/EC/fdh4rvf0afJi3QIasecoOSRhGuEQ7L4LQhkJWNBeX5GDb3R8Q7d8Dg555D29atdBhnCxYs/HOwx6RfEfI/6XX7bt4z0vci+uVUxMZNZBxhcmcSHBaBvM+OU0Je7K61XEj/rK8moMWRh+K9d96RS1x/qvuB2j9nuSL5ikQydioSiIsmHhOS10bmveD3djg4oBvfUrO3SnAoiZq8L91W0VgC40VATnxrJFz5RWgHN3Lh0rj89bEQlkVLUZbixlFnno6zL7pEhAunVLQI34KFfxr2mPT9wbJhKZ6Ui/eIIEj6n32N2IeShsqkT3VbSD/OMXiK/MKxMbiEeJf7XDjz0/fQ9ohD8e47I0VDdvxFPmeS/M7Jubbga28RH3suRxRsIObYPUXFJVi0cD5+mzkbBWvXISjWQnr9umjVpjX269ARLTmEgwhVK1rHgoV/JvaY9EPhwDi3y3vKnmn6HkQ/+hKxT79S0lcqZRxkjLHwQvgkwZIK+R0Bx5JfkZeOM8a+hX0PPxQj33lbCM2ITbewe9AFxSUumUpip3XC9glGMrFnruW/t2Dhnw2SfiIRPdZud9WY9DW0xulwZ+ivPUIc7ngCqaLxp3i9SPP6kGJ3wlsWgM/hREpuLlLq1YE3NQ2ezHTY5TglAaf0o+vFQvVBomd/gWiUE73ESPVslxHhXWERvgUL/wrEEQoFa6UlG/GUIjj21MUh1I1pK5fhld9m4u2F8zB66e8Yt+g3fLz6D3xVko/v1qzCL/5CLHQnsFgetVY0UrvHnozotEi/VhANn1q+FX9vwcK/B1SSI9FwXKz9WrlmlG1jsegU0bh71zZkk4mgr3ngZZdh+OvDkZ2dyS7CKlHsPGaza+Otw2GDV1jeCzdidjdWlxXjhFP6Ydiw1+QeCXDIZMIksS1rOossXrNgwYIFde0KHxaHQpEj0tLS5iR3Vxumpr9HIOlHI1GditDhdsHhdCMuRB+1ORCWR5QLeReJOVIYiWBNKIRFkXL8ESxCMG4Mg1xSXIKyMj/KywII+CsQDnHQMRtcch/G23tcXvVhedzm2lxEfLg9GhvPsEaGS9olQ3QwNY71I+naueuIUsRcLFiwYOH/B5K85nc6Y7UaWtnU9L8VTf+w2mr6JNpwMIILzz8fn378CfI4zruQOacsZKROTIg1EBMil6dxYhA+1Sb7OCpnRmYOWrduo2PqO+U+brcbKb4UZGVloU6dPDmeJb99GkPPIYTtToeO1SMSDunp6bpwm8c9Hg8nBtBwSYZN2h10H7F5c1eyjXYER82ULbm/4S5JHuKxrT8U/E05st3uSqjqwM4EjwULFizUDOTIeCyxKBQqOTo1NW9Ncne1YRMSc8bisWkOu71HbaN3qFmHhPQffeJRzJk1WxtyY9EY/li6FBvXb4BTjoeFC91pqUriHMLYxsbISBjReBwR2TbDC3Wi8XgMHMmS0Tw6VjzdPvKP04ORPilkqNXz5X0iENKF9NMyRACkpevvlNQUFQLc5oBuqbL45LeXjctyLIOCIjUVvuR5qbJNQeLxiGUh93SJ9cAQUsb005Ti+7GjFcVH9WGSv4oUJt7Y4qvIf1uFSWUhY8GCBQu7hkf4SahxRllZWR9Rjms86JqQflFWLJ4+3WG3dahtnD5JsSIQxH9ffRUrViyX3w4UFxdjztx5WLt2nZA+/fUx5ObWwT7t2ssVQnS2GErKy+F1euB2OREVIZGWnoa8vDpK9CRFkr65xGLGmsdi/C1Cgb1ZuTBiJcKeqVFZItxnDJ+g14gwiSvJsqFbNH6uhbsNMjeEB8ea17YH2eZwyHQZucXy8Irl4BWrg8LD5/OqxZEqAoNrFS4iMNTCEKHiEWFBS0MXL6+X33Q/eVzasYphqrRmXA66vwxhwoVhrYYwqUqgUFAw7dsLiK37thxKnst/+mvrge1QeX9NhJgFCxb+DqBrW/j0w3HjPhhw+umn17gzji1eXt4g7vVMsTtsbRgGWBuQvMpKy/Hsc89i8cJFCFQEddiDtWvWYrUs6mIRoibJNm7WHHXr11MXSbCiAm66YURo8B4NGjZQMiVhmaTFY1URmOHX4pZdSJ1hi/xt7OOal5j34TYFRiDgR0lJifa8zcg0olRDoTAKiwpRIkKK+2lNcBRLPV/SF6gIaPsAG6ojIhQpcGiNKMUaD0kKlYRYBnwPChERHCR6IX7OF0DCpxXhTfGpIDGEg1gfSWGiAkSsDVosaqWIoEkTq4j7fGKdcCRSnwgWvZ8shnAS4SF5xm2utS1D0snGcpu2Z1SnuUbfQtJuWCD6W9+F2+Y+A+Zx5m/l/RYsWPjfwiD9+Bip92ckd9UItngw2Dbusn8lRNm4tjHeJJ7Nm/Jxx+13YPXq1UpM1GaLCguxaNESVShJxCRSklGdvFzUr98AqZx4XBiEJEuyo6YfCATU3UJfPc9nmpTUhFBNGORuU22+rJwNwKXqQqpbr56SXyjIOW8TSqbU4EOhEPx+v94jFAwp6eZyasHyMhQUFGjMO0mU7xGR7aCcH5DzOTUh02cKJT6PTh4KDL6jzkYvxw3Lw+gkRTcV021aIVG6rtTy4P6Y/DasD15jEKyxEFF515gIHqZD9qoezmdzYfq0sZoCRQQIrQ0KDr4Lt812DbqxmK90ZXlpgVDYiOXBbV08hsur8j5ex/fRZyQXU5gwn/l8rreC2zsyP9PM/NhyRLflT9+Pa+7ael3lbQsWLFQPSdIfK/Xz9OSuGsEmhHiAzZ6YJBU7jyRVG5Ag1q1dj9tuvQ2b8/Plt0EWdJP88ccfWLNmjZ7DfazoJEWSTP369dFQtHvO/ZqkBSVEargcjIxEXV5WjlTReuvUqaPkw2upnZcJ0QcCFUqUvCc5KTMrU0gXqtFTe80TYlfBUFaGnNxcIU2nztZFnz4F0qrVRhtI48aN9N5l8iw+LygavU5ZWJnoSFDJ9JMkea+QCgunki6J0Hw/4zL5zRWRvM+2tzPJ0Lg1hR3TTUuBe4NBeTcRFBRajiQBM00UahQsoVBQXVlMB/M5UOGX/AroMS5btXc+l8RtdISjNcIGbt6P34QETx+hWhDyLvydmpKqeU4rhO6tVHlf05VFYUwBrefImoKVlozOgCZCiG4xCid1j4lAoevMTD8b6vl+HAOJ+c08qhoqKjRjaEXpb32XSts8zF1b/jeEpPnO26KqnTt7tgULf2/sMekHAqWH2h3OiXKDNLMxtaYgeaxZvRa33HwLioqLVFPPyMiUJV3IK4hZs2bL8TWi5Ua18pOESN4kvRYtWqCBkD9/bwErNAdpYwOugFZDw4YNlcAZ3hkUwjOPVSZmk0g5eBrPrdwQS1Kjr52ktnnTZhQI6TPdRlrTRcOPoqIigOKSEj2f1zEdqs1XAT6Hz+bjs7OydZsN0xRIfBeSI0muMniOkb64WiZ6sTykXMi6oqJC00sfP60bCk6SKDVyWkLlIgCJdCHjoDyD34oknJOTJdZLGCWlJfpuJFwSoDyGidS0cFFhoGu2dRiCYcsiwoV5RiIkUVeIAKK1w/whQVO4sA1F13Ie06MkK+mnUGIjN/OLLjCSPfPaKxaGL9kewnznu6SmGm0hXFSY0H3FthIVIKnauG4KF+7ju9OS0W8n1xvp4XO2tolQkKn7UPOS2B2Za8bod+CfChVuJxcD3E5uWrDwN8Mek77fX3Kiw+maIJXGvrXQ1wyslMv+WI4777xDKz7DLQ1NjrxmV6Ih6f8+f7428LKCmgTIStt+33ZIS0tXojYbNnnMrMhcs6KHOUZ/8rceZwWvVMd5PRfupAZukAJJlG6gciWTclmT5DjXLZ8dFnKjW4mESzcPyY5kw/4CvBeJoTL4XN6XGjZJlI3GTodLhQPdN5qF8p8RJZShhMtr9FwhcwoGNjpTKDDfSktLUcFhnpOExjS55F3p++etaJmw7cNMBUmYrhv6+EnAfB8KiURCCFuINjOTz+QUkpEtbiSjDcEtFlUyv5ivmlAjL421sYtWQLAiqPnAa9jOwMlvsrLlm8pJ5vvQCuFsX3SXUbCX+8s1/9SNJc+ltcbvw+AAusyYRuYnr6eFxHPN78g2Er4/TT6WF5YdU/Cai1oQZtsIo7BSjIZ0Whx0baXKNzQsEv42hIcKHLFiODObITgMAULBxrUKSQopua+Z/1yMMlhVm4iRZ1omJN1GFholhO9hYNv9Np7Hn4Kt55jY/jdhfA8LFnaGZEOukL6zdqQfjARPdTkcY5XgdiiU1QMrz8qVK/HsM8/pPczKbIK/WZnoZpkxYybWrl27ZT/Py8nORsuWLbUyMvSypKhYCYLgcRJA5fvyjxWVa3YK47lclCik8pI0TVQIgZUIsVKjJUgW1ECV4IWsNCJHCJr3VY1TCGPDhg0oKCjU58k/gfFcChBqnHwOyYzar3mM55rgb5IKiccgQiN9JDzzuOFL96G8zL8lwoccwOsIEj3nEKbA5Pkke6abxEZQ82f6GaHEdBH8n+4UtiOQeHkd/5x2J7IyM5XMmA/8MhQQdBXxPCXwpJXC40wnF+ZLemoaYiLQ6tatqy43PpNtJCT7Ck4oL+kDmzaSr88VrbAsOTevjhGJpUJc/vh8f7kfmzdvVtddWJ5HAUANn/cn8dIaNC0QI9+MdYTCUr+1CE4RmkaElnFMrRBZmDZ+G36KSISN+0aQAReNnJK8Yf6aCy0QrwgFI5xXtuXbclsb12VNgZJOYZK0QPibwtynDfJGewjdWoaFZbjGqPQYAiTpRhOByfdmI7uRO7uDYUUxD83vx7UBbie3tuyz8G8DST8UCY72un1nJnfVCDap3OcJYb21J7NmkYAXLlqExx99XCsdC70WdK2AxpoVjxWZET2rVq/CqlWr9ZhBaA4cfPDBaNq0iZ7DY9QOWSmprZWVlimRscTT1ZORkaGVkORcKsfop1Z/tFQ4VnitD6z4Qg5FIkAiMWrjTr0Xz6sIVCjZqd9aKi41SFonTHOxnE/XDwmE2jZJlNo0NU1eTy3aIMWYnLNtiCvfhe/E9FDDNveZMN+XC11KjZs0UXJno7FxHjXjsBIirQK6HkgeFEbU4Pl+dJ8F/AEjP5L3NGHe28xzEhHzlu/A7crPp6VDjblMBKKheRtDMfO9KEiITMlnkiPf13SNMa1sjOZTqfnLTfXcyjDTULdeHXXz8XqSc35+ATZv2qTPMvPQJfenQOLMaZxchqTPc3lc2yUkv/ldHGJN8RuY9zfXDNOlZcJkqJUkaWR5YUQWrQu+E4UOG+4pOOi+KxVr04i4olIgVpRaacazjDYEuTdJV/70JH1b2ZQ/vpdhjRghvipQ5JlmgzojtFimtlgcIjAMC0QsE7q7ZFtDfJPnG1YYz6cQMRrZuY9lj3mvgoQLnyXfVOsUl2SatoWR9srQt0i+E99Ft3Sd3K//jONbztspeLyq51r4X4KkHwwF3vZ5U89P7qoRSPrnS0F+c09Inyb0d999jysuv0JJwCQDk/SN2He3VkJWMpIKCduoQAYRdWjfHvUb1FfXC0mPBTs3J0c1qc2bNykJsmNXVlamkgKFQll5mdwvpNqYcf+oaM5lWiyDUsFZ+Vmh1Tcu96F2zueT5FkRSWRGz9400UADIiCKkhUC6jqhlsZKR4JlGk3tmVojNV1aEASvYCXkudRa2RBMwcJ3M8Hr+JuVl6RQr349rcTFxSVKOAQFBYUUtViSCjVMatckg2Ihe7Zn0G1j5ltlmPdnGkwSMtsUuJ/Ht4F5eXK3nsOfJMCkz56C0gSvN5+x/bOrAs9Vf728A7V75i1dbHwgSVPvI7+07UPyhN+CWjTzjWXAIH3jW/Bx1JTdcg57abO88Ty6xtigzSgrvnPdunXkWeVGHlKgyPfTjnxyLFMES8BfJgLHsJwoSHhz4wkCXRnvKP9k4fONNT+PkR7DfcfyQLcgyyHLOC9lIztdYizjBM833G6GksAMpzXBckPBZtYNbQ+Rhe5LCnXmhVPKFy0QdT3Jd+T7sszQTWVYiJUsEFmMthDDgqViom6tpPCgoOT1FK46PSjLR1JYmYu2i4hyYXyRnUHfUt2YZh7pPm5zy/xdGTzGW26320BVO3f1fAsm2P8nGA4+5/Ok3JDcVSPsFdJn4aX2uUa0eMP0N3zCjEghyRqRKRXwB/xGoZdKvWD+75j81Vd6LSsFI23237+TukPoZuB9aLaTCOlCoIbNAsrKRe2NGj8rHQtKo0aNVItj9Aqjeng/unVILpkcxlkqVbkQDwuhal5CLlznqHYvxCuExOex8DM9FFrcTstIU9Ll/datW48Iz2Ea5D5MW7GQjpwqFcujZZiVmpp5aVm5vjfvxXMJkhIrLiskKys1VFMwcCHooigSDZX3q1e3rkYj0c2Un5+v+VL5XN6X72WicgWvfM7egEFaJMrdEcN2kFP5jsx7FaKSd0ybkS4jNJXRPMx7ukxShbR4TN+TF1d6FPdzIbkxL+kWUy1eyFvvyXMknbT8SKpMM0mO5zLdzHt9B3WzVA9mPm4BfybT0ax5c+0BvnzFCnm/UikPceTkZquCsWnjRl7Mf3KJ5JlaKoYCQaHE+qDWlBwn0bMcs7ywTPCZFHBUakxrTh6n+cf80rIjwoSuUl5D8F35DAp55oOWC9ngMw1LwgjPNS1n9v3QNg/mudzPyzGtvG4VKoYyZAgOHuNv0+WllopaI1LWPIaLjOlnXaHQYt3gs1l/tubddnlYJYzyoKqGljW+s5HPJna2/W8E63goErlLvtsjyV01wl4hfUI7Bqkv3SjsuuZK/zc/vPmxbPj5559w5plnqlbGyturV0+89trrWjhZmOleMfy4hiuAa0MgiFAR7Y7H6V7hmpaB38/KVCHXBpRkSPpsaCQBBESL53V0J7BMcU2Nhwmle4OaJdNsFjQWWDbuUqOilUIhVCKatqERJTUkKdxOl0Msj2ypHGko1agfI/KmpKRMBRzPY8Uw/MGyiLlPy0L92vmbNc/MysHCzorLjlgNRYixh++8ub8a55Fs5TymjXnBSsWKSO2Vz2SoJwemIykYgtCAvo/8mc/htbIz+TkqV8yqYeYH34HfhWGhcSE3uTB5xs7B69ixjd+E2+bzuc0GW7vNKCvUnkn8fBeSouwwbrAL6D00/cZvgmWDlgTLEvOL53Ah4THiiVbb7u+8C8jFjCjjcw455BD06XMsCgsLVIEZNux1HHb44ejerbseZ1+VUaPeRc8ePdUamTNnjlixDdBALNlSUUo6dz5AFIgwli5dKgv7sdjQunVrtWwpRPI3bxarNlO/J8sTXYAUALm5uUrEVAJo0fI6QwmKo169evqdKDhYHwpFWeA2yzbrEfNF9Cb9BkyjmT9UqngP43fyRZMwhLThyjKEitHgru0XomDwe6kVLUJAG9cpQChYkkKF7i2mV9tBkoJElRNZKIQpPKi10go3GtvpQjTuzWdpPZPFLP9GeTXWxsJUMr0U+ka6uct8A75TciO5T/7Xf8a765YeSB7X//7+YF2PRKKXSV6+ltxVI5D0L5AMfGNPSb8moKSaLRXh9NPO0EY9FsiePXtKRRklBTtHPoRBLPzbFtv/NrH1a/FjsmCbC0mQGjTdQyowKChCFA5BbYjk8BGMiec2BQg1U4aE6nn8LefxOLfZQ5cVkPdhI6RRVIxOYtT86Q9mheNxNjCbPXNThehVw/LREnAIWRSrtkfBwVfie1IgNGvWTBe2WSxcuBCzZs5Si8mofIZriG0PrVu3UuHBtgaa23T70JwnONYR84DnkwSozfH6IiEBalJGY6VPnx8kIetVmt1JGMKFCyswhR8jq0gs69avRSJm3Htn4BHmOwm4QvJRz5WHaIOvHpcKzF7DsqZVZLguDIFVmzrHdOp3kW+k+SR/+j0kDczfTMkvkhTPqy34PiQ+pp4uwgsuuBCNGzfBK6+8LM8Ko0mTpjjppJOV6KmBn332Ofjll1/QqdN+WLJkCT6cMAHHHnccevXspQKBQn3VqlU4qGtXvPDCELTv0BE9evQQAUHFwYH3x45Fv5P6o36d+hqK+9HHH+K3335T0qdCxP4tLCc//vijvlv7Du21DrmEDJbK86gAsV8KyzAVsczMLM1/Kjh0SZoRXmyfYZ7RZUjipwDje1IhYjsJyzHLuNEeZFfBY5wXNYSNLBRKFAi8lvfid6RQMeserf4KSQfrNMsCF+M8QyFyOo12C1oS/G1GZ1HpMfuNsIxQQKhgkbKrVopYHdxWqz3FrF+GJU2h4k66ytRFps8xhBSFCvcz4IOWEQUK02OU3F3BLD9cczHOT4oLYyu5adYfY5sCVTeNc83TawnNPzvdrvHTnU7PWGNvzWCTD3OXvPRD/zPSl5emdjB7ziyccdqZ2JQk/YMO6op33x2FvDq5SYKoKneq/jDcy7O3JyPjNwua/tLfZnsD/7hv5zCEh6kJca2RLpI2jRiStY73I4XeCMUUjUwKOAWGVhjZ9otmzNBPVlRWtsKCfL2PS7QYPZ/CQyoILRIjXzzqW2Xcfb5o+LSCaLmwQhkNz2mq0TVq1FA16E2bNmnloVbEws200B3ESsGGYq65EAX5BUr2fAYLPdNEbZCFnqa6hnRKxWZILSuB2VjO8wlqrBvWr1eyMPN5eyLlfn7LUiE+EgZBq8o4je45pz6HWj6tJN6bGnhVoADVL5R81vbQZ8sh5jm/g+HuM2YU47N4mO/JRmK+T21I36y8JBJW2LCQF7+fV4T3CSf0R5cuB2LqlClKbhSOo959V7ePOvoYtGnTRklm7tzZ+Oarr3Fi//5o3769fgc2xlP7v/TSgZg5Q4TD/p0xevQorFu3ToRJU33n/nL+Z59NxMYNIsQlLRyJdsmSxdoQTquigwiKV1/9L7JFqJ1z7jnapnbOOedi8uTJ+PSTjzFo0LVYsGChCoR6IiQoUL6bPl2/96GH9tb1t99+g2lTp6KL1L1DD+mt5fCrr77S57Rt0xb7d+4sVmspZsz4Wcsx3YfqpqNLR9JEhYMKQUmJWOtiAbKnOgUSvznb11jGqNTxmzBf1E2rSgNz1/iuvB8VJn47rUuyzfflmgoT22so0FkHWSZYJ7mYDe3GN6JLq5JAIbGzTsj1tFC5kPipxJgCg/uohFGQ0NJQl5UIFx43r2H51HYU4Su1SlhPdDh3U4BwKBRjOHc+l8KRZU6FTVJgGceSDfCoXNYZulzzsc74jlJ/ovLcXnLPX5K7awRbLBZ52m533vi/In1+KK/bh1+ksJ/U/2TReguVIHr16oUPPvgAuXnZ+sH/XGxPAFURS1JYyH80Hg3yMRY9W38bq+Qe/kr+q/S7EljoeR9qRqwYJEia33xfDZkUUmFB0JDEZAVghWH+GAIl2V4ii2rqus3G6WTbiSwUOCRBMwST6aN7h/H+RmWhvi8pkwNssM0U4cBGPloNPJlpNAqwS9sUGEpJ64VtGhRarGQ8bpj9W81uzR/5R9eaVlJ5CL81hSwrIC0ZusLSRDMrEsHCNPIa3k+SJNtGHhuVOK7aph6j77sSjONGewAFJC0x5g9dfrRGNB08T25KsmZDcVXgPYxTjfO3B4/zELVk5tFGIVvmLfc1adJEheA+++yj5PzTTz+iWdPm+K+QMF1tF154MdaLgGzSuDFmz56NLydNwnnnn699HZju/fbrpGn79NNPsXbNGvSUsv/GGyP0m5cKyTYQoX7HHXeo0KcrZ8q336r7a9myZSLoN+KYPn3QoH4DvP32W6gj3+e0U0+V+jQDxx57vJLNiOHD0K//SUL6C9BZiHv6d9N1IESWL3ag5P45c2aLBRxTi/GEvn0xbfo05OTk6jNXr16p1gp702dLmlnWRr7zDmIsk1Jm+Xw2ZLdv3wFNmjbFIrFK3xn5Nvbbf3+c2PdEtTTGjB2jSgIFGse7at68uRIo32+9CDe6LdkJkPlpCH4hM1pT8lFYL+QDKGFym2Wc70WiN4U6rXdaRVSG6MZKfi6tI6w3bOimNU53Gn+zbPBexrbUOykfvFbrhJYFXm3ALNeGIGFDO926tAhI6IZ1YAgVQ9lSkheBocIjaVm4VahQQFBo0JqhwBBBIQuf16FjRwwYMEAFAtNQXWi6bI6gWC4NZbvGI2wSQvqx1+QlLv1funeYcZs35+PZZ57XAkiSOLT3objxxhtVitYkE/4/oXLBIlQ4aDnX/5Qgua37dSHMtQlSNhcDJFbVeqQgMd+4sGBTcyKBm0KDgsQQHkbD+haBIdt+FRaG28pcqPXpvaRiaCO8CAU2lJP4tIOZEICpmbESqRUk2xQ8fCZfiZUlXSwGuiUYdUXNiQsjeQoLCkT4GY1+tPxYcfhcChRqzdk5OSgqLFLfNSsG84UVm8fpI2YWkHjp/mA6tNLzocwT+UFBly5kTW2RoJDlPjPneB9WaqZ5+zzmubxXbl6eutNo1a1dvUaJhnl68MGH4phjjtbKvWjRItGOv8YRon03bdZMzo0gf3MB3nrzDRx8yCHo3q0HFi1ehI4dOuDjjz9Gt+7dRSv/Dm3bttXnzJw5E5dddgU+/+xTLFm6VPOKgo7CZPyE8eouYnsR35WCgqTWt+8J2ov9+eefQ6vWrXHGGWeo5dCqVSsh7DViBXRQjfWbb77Gf/7TV/ODluPkLyeLJZ2Hww47HOvWrsVHH32Iiy6+BAsXLsC4sWNFm9VOP7j88ivFYszHmDFjtC3qhptuwjdff40ffvxBBNZ+IlyOw/jx4+SbsXf7Jgy87HIVTBReFAAUBCR+uiivuOJKTJgwQfO6bt16ev0ff4jw2rwRH334ob4Tv9FGEWbMVwZOMF1N5R4UjsuW/aHWysSJE7Wc8/qNGzaqQrJ61SoNNzb7jzCvGBDC37SCqayQbMk3LPe0PmhlMz9YrtXykG3DEmFDOQNFEtpZkkoUyx3bJBikwjY6lhOzvJv1jdcZEV5G24r24Jd7bIly0qsMsExRYLD+DThlAN55d6RYTey8ajTYVwd6D4P0G8t2QXJ3jWCLxsLvO+zOAbUdS7+2YIZydix+LGYkyYAmPzPKgkHmJoxCsy0xESwAPM8QEga2ESRb9+hvc9ETdKkKyQJMS0QKNAmV2wapG1oVKw/3s7JQOFCjIhlx3CKSQKGQNRtxzfaTQIXRK5eKHFNLbZiN2ax01LhIwLwnSZ/kTzLlmSQ6avJSKDRN1LToQmDDpEYFSaUmITtFuKgA2aKh2XV8JTZ2069PrZ+d/gy3XEzNfLoU5GQ1yRmua+Y3n8Oy2KJlC9UWqfmyUtPSqUhWfJ7ToEFD7VvAbbplSMxthMiZfvrx6S+nZntwr4N1Pzsvzpo1Cw0bNtJ5Juhq69evPyZ9OUldUH1Ee6ZLYcmSpfj5p59w4UUXKfEytJmCoVWr1iIspmt0WsuWrXDeeeer8GjVsqVqs8uXLVch8/TTT+Gmm24W4dINTz35FI4+5hhtU2BUGImM70KXzOmnn6HfISM9A7/9/hsmjJ+g+U5NdNC11+KnH39UoifuuOMubYv46uvJOPzwI9T6GypWDfP/sMMOUyud7qU+fY7B448/pm0cA049De++MxJHHnEkli1fhi8+/xzt2u2D004/HR8Lqfc/6SSxLqZreeE4WCwz555/noafvvLyy+jeo4fmD91n1153HV588QV8N206Bl13rb73wQcfgpdfekH71Fx40cWYI3nL70kLxXSJfvDBOBWe2dk5+u4UJhwFOCHlkO0aTZs2U09Djx49hegDmPLNt9oW1aJFc22z+f33+Sq8KAjo3uE3ZTnjd2LZ5LengKYVoIJAfm8ZUFGer3WI58jC46ocSVlmWTnttAF49rnntNzxuupCy/eekr5Uyikul6M3K93/GgYJsaIa2hkzx8KfCYPaDDFQNQyhsO3a2EwKDV5r/uZK/zf1GWPboE8WZkNrNjUjkvGWCiCkawoQw6WVtEaSWhatC+6ji0ob2ZNuHJI9CWzDxo1yH6Ox1rzecHUZUV8UFByx1HweI0moYNBtZQo0ukz4Thxp1Uw1hUWnTvvjkEN6Yf6ChaqtkgypNbKy0iqhm8ZsUGf5/f7779V3zUgkFmFqrpw7giGc1DhpvVLz9vsr1LWRk5uj2iiFJkmP78u00BXF8yXpOsy4WhmSPyR+unE2btygbji2txx44IFK/kzX+PEfoF69+mjbpg0mfjZRCKsxTj/tdHz08Uc466yzValiW80333yjDcZs/6gv58+dO1fJ/JRTTlHBwj4Q8+cvFFJz6/0nfjpR+z4cfcyx+PTTj/Wc4447HvXr18Nrr72G444/Xhunh73+mpLbwEsH4uGHH8IBci3bDR5/7FGcK8KJQu7bKd/i2kHXKml+8cXnGDhwoAi8L/HjDz9s0X7PO/c81ZDfGTlSrYbevXtj9uw5Gi1FJWP8Bx9ogzjdaafJ+33+2WfaCe/oo4/G1KlTcdRRx4jwGqeWVbNmzVWgXzrwMgwd+qoInHbqjnpOiJYhtmx4ZwNxoVidzK+6depg9ZrVmD59Gi699DItM2z4Hjp0KE497TTN83Hj3pf8PEsF94wZM9RFRjcPI7Dov9953ZLSJQdNhZbteyf2OwE3iwVFpaUmii7L6x6TvlSWpWICtTJ+suibZglTaezdFqxIWw/ouTVItIV/Plgwd4QhELYeSwoR+WkKfqPCmEtVMMomyZ4CgDAECQULtSyzQdAY24fWxVahwQgfIwLLcFMZDewkG67NBnhaH6zAbNRjkAHdWua92Q4hCdBqUa9eXdH2GyhprlixQjTwckmLkfa83Fy0btNaXQMcckTbKIQcTK2P5M7ncGRakhzdYGb0Fy0FurzYQY8qEK/LycnREE42JPIdKEDYWY/Xk5zYcMl8YR7Sz819Zr4yDSQsCi4KFLpT2nfooFr+zF9mal71FGtkf/W9F+OryZP1vD7H9kHXrt3kOqe6iWb8MkO1W2rF9EdTYNwkpLV8+XLRiH8XAp6Is84+W9LvQr269TBFSP6jjz/G1Vdfre13dK2dceYZGP3ee/rt6JJ6T7aZd0w7v9c5oqXTynrhxSE48YT+8pwOKnQZvLBgwXwNk6VrkY3PF110iQio39VKZNsJBQgF2uAHH5Rc4yCGfh3a5f777leBQ7cPrTY+n3kz6NrrVFj+8cdS7cR5Yr9+KhhIyIyGmzz5S9x88y34+qvJ6N69h34XjjrQtl1bfCLvRZfcxx9/iI4d99O2FQolLcfy9N2B5e/U00/FNVdfqe8jr19t7BXSj0bDt0umN5DNFCmALYXS86RgpjhsDhfNaRbibZFgbGCqLJwPyy2FUk6qTocXQ5CwgrLg80NzsWDBhEGnBoxSt2MVMoQGC76cL9s2XqKnJXUs7tNzDOjZyWsMbD22FVoy1VSnVkzrg5YDyZ7WiOHGSi5CWBQkFBK0OkjOrPC0MujSYhsJSY0LXVgaupoUOLw3rzWsmrCQaJm6DNhWQGtA6pw28hNMMkmEhE1XEF0yeXm5ou1v0vdhPeJosYy8opBg/w66Hehio7uB4H6+E4WJCh6pqhQITC/dqwzrpFBg+xqFALOf7h0+l/fisChU8FYIsXMdiYbVHXTKgFOF8D5KRsKwwTIFq1auUguiW7fuyC/IV/cQqeFQ0dLZGN2iRUsl6JkzZ2iDce/eh6owoRAZM3qMBhq0bNlCtf1VIkjZ8EuhwNF1G8ny0ssvqduK7SYfThiv7Qr33XevCv2rrrpGI5H6CXFPGD9eo49ycvPUhXPVVVdj/u+/4cAuXXDbbbeptcaAgquuugovv/ISNqzfgB5irdA1NXz4cHUpff/ddPz400/6PFoiDDw4XqwaRkVddfU1mpcLFy7SwBMKvrfeelMHlKSyUB1Q0TjnvLNx6SUDxUqtmVs9WbaDLqensbx77Ug/ua42xLxs4E51t4oFY167PZGdsKGJkHhqImHzeN1uh0073WwDh5D7PrKILZ3wJeKx+lKAckXAeCWTpHxWJVh2hp0LCa20tK25LYW88rYFC0bZ2Xk5MwUF16aQUP4VUqE4SYoUwc7uYZYzQ5lh+dOF20lhYiwUImxUFwtEhARJhw3bGtFFISMWgDauizDQBndaI0mrxLRM6PoicfN6rtl2QrBdhdcxCkhDa4X7qWEbPWWNcEZaFdTGs7IyhBSzUJ5sX9GoFDmXxE23EomRs7Cxo6HUWSV4+s8J9oCnS4xpodDgfQ2BZkTOMMY+WwQKx25iHpCYzTxhh7bOnQ8Eo4LYCM7G508++URzlc9gwzQbsxnVNHfePD1OK2Xx4sWqrbfftwMKiwrUfcOQVhJt3759NdSUUVVs62CekaiprVM4DBnyvGjml4t1MgfTpk1FdlYurrjicnX79D7scHVvvfXWW5g6dQqOOaYP6otlQVfYRZdcjGeeekbHkDrmmGP0WzEwYdasmdpAPmLECLE4LsLYsWPVYuAYZFp+5F12xTr8fhddciHOP+8CIf2aBdAwL0Vw+8PuaLNMe+b/hvRrA/lgnuzsbLd8IKcsKZJwr2g6TjHl7DRZt0+GlA+7VI5DxZzPksKSLr9byd5sqU5ekRIu+Zc8cyvkDnJeIlc2RcjEU+W8VDGDjCO7hRRI9cdSULDS6v/GocrYsss4x8K/CVtLxNYStX3ZosCQFU9MHlIKMLeTgsU4z1iojZv7tpy4DQyyNIUGSZ5WAre5Nq0ILtzmWE5s8zDdVmy7oHuLwoDWCNsEuJ/gPRjVYlgfWxemy2iI5DMiQqyGhcDzjGMM6zVmcGMoLqNbTEuCQoBCgx2nOOQ4LQpGBVHosF2B53KgQV67WawWNkyT1NkozsH52HdkzRpj9j26ephG1jWNjZd9dHWRM1ZzUEY5pnkqJ/AcnssoMXbIY3QYhSDbTthuwkgsutXWiBXBdoXzzz9fhMA8tWYYVUR3GxvaF8xfgAsvvFB7F8+Y8QsmTZqE7t27qxtn+fJlGvnENhb2RxgxYrgKGfaXoDBjr2Omh+0wO6MHCj+m64orL9fOqTUlfQpY+TabPJ5QO5stuzi5u0aoqpT9v4RkZlooVNY0ahOhEHdkJ+wJ+ZJxt83hcHnEotjeBSUvTguki1SpTCkyqaIZtZCCmyUVLEU+nNuwQHaAUy50yXGb9qatlluL1ZZxx0ZHFEOwGB/fgoVdwZAHRhVVckuutyw8Zq6No8m1CQoqEqJhbaiLRq0Aoz8Dj3F7a+coQ4hob3VZM3JFLQ4hamOiH8P64DEVMqKx6raQGH/zGPtLUOPnPRjVxU6IfEY4zOMVqqmq5i/7mBZaOOaQ4XQHGcIlBA6PznkcKBR5Pl1cbENhgzdj/RmxxGeysZa90ZkHbDOh8KHLidOCmj3W2XjPNDAai+4yRluxXYIC4uuvv1ELh5aOEqo8nwKNwouuPbrU2BktXwQH+xvsu+++KkDYpsEOeAzFHfHGG2LVZGo+M6iA0T47A8+hYL32+mvR78T+NSZ9WjaSrt9Kisp61qtXrzy5u0bYvpT86yAfQdlbpLdHMtEhH9YumkqV+SLnNpZC0S4ej/hsNnu2/G4uhSxD1l4psKLUVOnTy5HK1UQudsm5eUL8WSyE9qqFShWQgpysuAZ2LFA8tL0w2Xq+hX82tv/O2xZdU1hwtyEcdMMoNEkY58hRFSDJ37pt7N8WW69jmaMwoTJDAlfrg5aIkL3RrkEBYLRhcE2hom0fIhxIyBQq7MzHvhhs3+A+bReRxRAuvN64h4bb8v5R2RbrgwRPQcX0aCetJOEz7bQQWP7VIhGhQAWNbR4UGKxLdIexUxqtEQotjQJT15cxJAMFAOeDMIbwcGjbCXs0swMWCZv35hAOHffrpJYS2yw0vl/uRZh5zmfxX2WosBPBctPNN6DPMcfVmPQZYCBWyXSnw32MPKdWcfbbf1ELexlSQBwFgYL69pDdmZrqyozFEunsniYfzOn1enfIfylP9kQi2ksKMd1ZGVJmWsZjsSwpPD67WC30yVYBTtJrNq57xKyWk6rzaVWcqGnLgmwuFizsFlK8DKFgklxSaOiu7ba50v+5VC5fLG+G8CDxshxuXRuhvmwDoaBQSyLZUE7hwOgctkVQODByyuiVblgo3CYZG9bHVqtELRIRImzzMBrrORCd8UwVYLIQtCwoLPgOFARMB/cxkoptHnQP8U24j5YDhRHPoXtLhYe58D6yGG0qSQuHdUz+7rnnbhx++JEIhgNbcqg64Fj6kVjkQ5fDdaqkr1Zx9tV/moW/LcQEb+Ry2VpJIXCLCV9HylUj2e2VAuZxu91iIW8rKOQ8hxTwTlL4KCh88Xi0aTwhAiYe92xtXK8K2xeX3QkIxsobvQ1ZoSyhYqEySKomdtjWf4bwMPcZ5Fgdl6oRYksyZpgtLQXD8jBIn5o+Cd9cNLRXrBEN5y0vk/pEQVKmi2GB+NWdVJhfqKGytDLYVkFLw4je2treQvI3hBjXLOvJ8s70y0JNn5bIu6PeEU3/2FqRvtz/DREqF8vPWlWm6j/Nwj8KQr5eMUtdeXl5joqKwnSbL8VlC6l0cLBQbg853ybC4VDRhbITiVgdKW7NYvFEug1xn2g4DrttR0Eh/J4hqzyxPpx0g0lB9dSucV2fr+vtUXm/JVAsENsICt3mmr+N/iD6m6st5ZBrs+wYaxK2krcoLWp90LUUCWuILdsJqNWru0kEChvKaVEwXJbHaYWYQoP7aX1wzg524GMIL9Pw8CMP48ADusg96d4x07F7kPQFj8t73a47aoHqP82ChRpi48aNaZmZmU2lcrgdjkQdu92RLQqQ2+awuTwuT1VlzyECpbvQfLoICc5e00wqWIZwuVdMY5chMLaDjdIm4ZZKUOPGdQoJVuzdCRYL/y4YgmLrmuD21sUQClt+K42ay85gjKpptn1w+GdRlaTMJQ9XEyR9ueYyu91Wq7H0iV2l0oKFvwRCvmRuEQAb3IWFLkduLiPms6ssq3Ju07gt3k7MaW8iGmuQsKGR7EuVkz1ul1vuU4UQsIGTNjQTweKOJxL1ZZ3KqIhth77dFbZvXN8RPLa9MNnV+Rb+2aBwINuqiJBtlo3alIck6V8hpP9qcleNUWVFsmDhnwypbPZAoKBByGZ3uuPuXLvb7hXty+Wyuap0bUkltcvxQ0R+ZCIeqydangiMRGrClvA57E4no0d2QCJBOzxdRIMcTPgYs1696kZxYviESQrmYsECYZG+BQt/U5Sz57rb3iYWi3vtdlfDWCKca4fDaFz3eNUpsB3YqbCzVOhUIf70eCLGnu5pPF+sEJvVuG6BsEjfgoV/EIR8Oa6Vs6SkxC1ItdnCYh6w17rNbrPtrHE9fmg0Hs2z2RINhM8bx+KJFJtYFjt1bQHsV1JXrnYmErEcO7uXqFurOlQQ10bM3bkmKh/b1XkWag6L9C1YsFAjCGGnRiL+5hwAOpGINLTZ7Kmi97vF8nB53cY8y9sgAbsQfc94PJYhgqVOnG0oIljEKtlp47rNZhOBklBRZfQrqZ5AoWOLQsJ0bfHhlszYFiT9SCxyhdvptkjfggULfx7uu+8++2mnnebMzc11OZ1Oe26uULstt0r+SCTCTSNx7CPknWJP2JvabPFcIe8UoXCvWDByzbYWiOxgv5F2sukVjk8VC0QsETAUWI5V0V5SJf4djesk/WDQf6nPlzYsuavGsEjfggULfzni8ZLcABxuR8jhtcdi2Ta33ROMRl0+l89O8q8Ctkgs1tuWiOUkbGgcj8UbCoHT9+FzulyOKtpMCDauZ4hocNjtNl9N+oxwghxzPgTd8xcIC0b92G32RCQSOzMlJWVMcneNYZG+BQsW/hUoLy+vb7fH29lcLo8jgebReCJNWNzrcDnc8k+4cAc6tAvJdxGKTxXa5zwj9ePxGHuxc8RgW1VRW4awqYpWKSR2RrdGJzAKksrL9uAwDnIgHA7H+qelpX2e3F1j7CwVFixYsPCvRyKx3AukOMvKfF6xOHxsr5DddlnbOfxzFWgBRNtF40hJxOIt44jWsSVsPrEPvB5tXK+Kcm3sjFhfNrzxRCxTO7ij6miteDwajsUSh8uzf0juqjEs0rdgwYKFvxBiQfhEfW8Rs8fSHPFEHThs3nhELBC32+HaYeRejqyZmCxavzGjTY0B/B+iPNf8CAJAjQAAAABJRU5ErkJggg=="/>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data:image/png;base64,%20iVBORw0KGgoAAAANSUhEUgAAAX0AAAFRCAYAAACYF30cAAAAAXNSR0IArs4c6QAAAARnQU1BAACxjwv8YQUAAAAJcEhZcwAADsMAAA7DAcdvqGQAAP+lSURBVHhe7J0FgFzV1cfPzqy7RYgAIcGlOMVKgVK0lCLFSlucAgXaosVdCi1QtLgUdwjuTnF3CMQ3ybrNjn3/37nzks0mgUj7lbZzNjfvzXv3Xb//I9cKbBGoN9O7dDwbPzBmVlBQEP9Kj2aEN7MonU63pyzVlk1m0/F4ujWdjrdkSjOpioKKHn3UmvOWpzzlKU95+n+gRQL9ZLLnx9lswcNFRSXzDCeV7gP4e3SbicfjnbGCWGc2axkBfkLPAP0M/mZRQSqdTo5PZVId8tMbL4h9FYsVtVrcEtlUrDket0nylAp+Z1Kqu7u7J5vNZiorK5O6dr/xxhuZNdZYI60wBoSfpzzlKU//u7RIoN/R3frz4sKSW7kX0PqzgSTQnavzdyYdYY4kEE7/sHgf+cn630BK9vX1iY8EZlBQ0FkYL5xgFutTTDCWqYqv3T32o1Qm0ZRKZ2E6qYJMuikWK56uPIjhpDvKy8sn6pu5ZyhPecpTnv6DaZFAvyfRs2dJcfHVfUlh678RImEisVhsJkOJFcR5Gl7Og9KZpDSVJBpHVt/2FhTEEvo6owCS4mBoJgNz1JdM932p973y1yMN5MuCgninFJVELFY4XuHMYdpKZpM92WS2M5FNZAqLC7v72vvaU6lUur6+Xt/EYEh5ylOe8vT/SosE+pKM99flskQfGPmfRTCHeV2j+4Hk77zIIvfNlOjrzkgBatVn6Vgs3iE3QywpqVe9clMVRNo9RpTNZMQUJmaz6XZxrkRhrGBiMlvQXBKP95kVNit+tJnZvsGkpeeYtLK6+n3uVZ7ylKc8zUHfjlzfQJlMdn8B2ncK9F3i1zWdWVBTPoL9IhXHHASTCBoI9zHheGTOmnc8WWG6cFx34gjpdFYhpHWrxBUA9im9dH8RZS3bk8mkv9LzpJhKt+L5UldVSKZPmsgEpWGOwfJUKtGaSiXbs9m4oki3xOPxltLSTKqgLdlTUFeXH1zPU57+i2mRUO67BvoAbF9fConZioqLkIJzb2an4uJif5dMBqE4FiuwosISS6WTAK0/G0gF8hPHbKQSy4ih4P5VBLOYG83ruUDbr7xXKv3+myiZTIgppntUXhm5zpibqQytRIzCmcSAzKVTyXTya8sWdGZjBd3xrDG43q7nfZlMwcSioqKmnMd+1KuKKO3u7OzMVlam+8aNa+mZMWNG+v7770+ffPLJ+cH1POXp30T/NaBfWFhoM6bPsOOPP9F/n3nm6VZTWyOpdtZEH0ARoH/rjbestq7Oxiw92hlFV1eXffrJ57bkkktYXV1N0BKQrQX0xUXFfGk9vd3W1tYu+EtbTU21VVZWy0tGTGZ20/xAhjKQSENMIJ0Rc+nPlCJA7/+M2zCevEjVNAc5c5iL83c+uD43itIVpSW6zkpvf+pLJnqlsUzRbUpl3C7tY7IYUkKfMSbyNc/d40zKWiLRO1XftIqJJZWcKdJEmlUeqXRxcUd5QUF+cD1Pefon0CKhiTrkfrpc/l0A/ZLiEnv//Q9siy22tIb6envw4bG22GJDBcqzwLdYfj768EPbYYedbPCgQfb3m/5uw4ePsL/+9UI7++yz7YgjjrBDDz3UEn29zgzisbi9/c47dt+999urr/7DPv/8CwflxRZbzDbeeGPbcacdbPnll3fJmaLk7wOFXywtY8yYMXNoA+AqQN7b02slJSUC/5iHh6ROfMH8MyfopjMpMa9IK1G65J/v+jtA0y8LRXy4SE1hDoKJkNaZ17nO1JqdBg6uSwOhYLMKJKn/e/T5bDnMZtLJVCb9RTaT6RXT71L5fxkvKOjKWCyhMpqocpljcD2V6u1JZNMdRdki8fZMd19fX3t1dTUMqE9x5gfX8/RfT4vU0yXp/1F9+vR/P+hnBfrl9sYbr9tPf7qdLS3Avf2O26yuvm42ibukuMyeeeZp2+nnP7cll1jC7r77bgH4MDvooAPtsssuF+gfbuecc7Yl00lBVMxuvOFGO/W00wX2n9uIESNs7bXXsiJJ/m++8YZ98umntsYaa9hFF/3V1llnLYUuwP/gA9tjj1/ZUqOWtKuuvkraQKWl0rME2uKiEnv2mWfs3PPOs91229V22WVXS+v9Qw89ZC++9LJVV1VZSWmJlZWVzXQV5RW24gor2IjFRzji9XR3W3t7m6cDxlFSUqp8FQtY48LGWABOMQgY0NwIAC4qDNpLAPuAo2IZzjwy6QymH38GRRpAYCz9id+L1HzmoCiuuV2j+4Hk7zwdkftmUlvNKC+tKoeUyqsjHos1q1RoJAyuT5MbYN/LpFOZ1Ph0OtsZK4z1FKQLJurbFoWRFNOYrDqYw7Sld5kJEyYk1WZgYPnB9Tx9p+jbe8k3kMDhAkmnh3xXQP/ll16y7bb/ma0pML755pusorJ8pnkHzAL0H3/8Mdt1111txRVXtNtuu93q6ursgP33t2uuu85OOP5YO+mkk+Q7Zg88cJ/ts89+DrC//vWedsABB+ib5d3wPe6LL51J/P3vf7efbredXXjh+QLfMrv2umtt/333tx9uvJG/q6uvnc28RPwwid/+9hDXKs455xzr6emxfffdR/5vEsiXW6lAH4DtD7K//vWv7Iwzz7BSxXHhhRfYDWJGRUVF7jA1NTY2WmNDoy01eiml56euiSSTfbmvZxGA39nRKW3kAxi2VVRUiBERTmAgXKtrqqxczAZmhUYRd21EcrpPg+1P2XmOgWBqg/rnfSAB1v3zOJB41x/oYUrzYmQLQoRJOXD1+/keXA9p9cH1gjgP+EkG5ygAYX6X1IjxUlgYI+mKxYvGKZ4excDU4M8U1hwF05fua1Ye2+PZbBoTVzoda/bB9YKKboXRlvOWpzwtMi10L6JPZjLJq2Oxwl9/V0D/GUnR2++wva2/3voCxhusqqrS30YdnOzeeustAtn9bN11v2+33HKrS9N7ClRvu/12O+OM0+2oo46xKVOn2G677mYvvvii/eEPv7djjz3WysvLsVN7eIBtojdhb7z+BoHb6quvJrAus/MvuMCOPOJI206M4IorrxDTKfMxgIgA/b/85c92+OFH2CmnnKxwj7OOzg7bZ++97d5773NNY6utt3Jg7uzstO7uLoF3ylb53spyq1iip89+sfsedu9999r39HvUqFH2xRdf2Ndfjxdz6nCQ3mmnHe28P58rJtAwm5YBEf+NN95gRx91tBh2xv0D0IxDlJWV+vjFyCUWt6OPPtLWWnNte+/9d+3Wm2+zLmkXMNByaR11tbU2ZMhQGzlyhC277LJWVV1pfX2zGAzlPH36dAdTNK25EQPnzkRUJXNjDP21kQj8AV60tm9iFP9KCu1nTprXc8qWV8GsNafJbiD1JXtgxD0qt0wsHusSc+i0LOtGjEbXrqBmsxWKMST7Ukkxk4LugphcGFwXc0gn4/HiCfIyPficjfq6sl09Yi6ZdHu6r6UlDK5LYxVzyY+X/K/Q3FvsfFA2+1RhOr3+7fF40XbfFdB/5JGH7Ze//JUD+ZYCz6GDhwiMS93MUiWXyWYEejfac889b1tttaXfQ5hZMLH8+c/n2SGHHGqPPf647bTjjrbaaqvarbfdZoMGNcwENiRf78oCplgBEm1GHbZPz4vstFNPs1NPOdV22XUXu+qqKyU9F7upBCmVf4XxYjGW0+y4406w88//i8fV2tpiv/jFL+yVl/9hDz081tYU2LrnflUD4BFOV2e37bTDz+3V116VZnCj8rCVTZs2TcD/uf3j1dfssksv9XGHq66+0nbfbXcfm+hPEdOB2QwfPty2VhlVVJRba1u7wu60trY2B7HDDjvUfvCDHyoPV9mBBx7oea2qqtI1bolEwnp7e622ttp+tOmP7CgxiJVWWsl6FRdAPWXSZNtzr72kgdTY5X+7zKqrq/tpA1n38/X48XbVlVfaaquv7mlwUHdwj7kJjDJ5//33fIyG8Y9Bgwc7Y2WcxIRNAxkF3xYVFnkd5J5YIqm894MxGHWQ6vsTNaM/qkf/kc6IqURp+iZywJcfr9+F70pOhDU35+/myTSi9OFvYPxzpl1CS4/6QJPCTaqsW+MFMd0zjlHAPlgwitkKlpLpTfROKchm29TupbXYlMLCeHNnXzZdWVw8Te0Cc1ie/ldIHaJUHeuZTDalhtH9b3ZdSk42e/fdd2UHDRqUlUSaLSkpyUr69qskWbmSrDp+VgxA78uzu+6ySzaR6M22tbVmN9l4Y393xRV/83AuuugiFjpljzrqiGw6k8qKqblLZ5LZjo72rCSkbHt7W1aSeDaZSmb79C6l6xGH/yFbVFyUFbPIvvjiC9lJkyZlp06dkp02rUnfNOub9uyhhx7KIGX2yiuv9LimTZ+W3WSTTbKDBw/Ovvnmm/6MeNLpZDaVc8SdSvd5GOutt3529OjR2Y8/+ThL2SdTffpCXVl/+++/Pz09e/ZZZ/qzgeUEnXnGGVlJ99lTTz01m5Fo6WEkEyqL7mxXd0e2u6dT+el1v5dccrGX3Y477ph96+03s2+//Vb2mWeeyopxZNdZZx3FVZDdcMMNsh9++CHLyty9887b2SFDhiid6ym905W+RL80hHp66KEHswLp7DbbbJPt7GxT/L3ZPrlksi97//33Z3+82WbZxsbGrBhGVszD60uMJXvKySdlZ6i8UrOF2e1lNHHi+Oy55/4pe/LJp2RfeukFD493lB3Xzz77JPva668qfW9lP/zoff/99dfjspMnT/L6EaORP/ntIzyhmuogmQph9HeEl8ECI8LUE+7T/k0U19y+mdvz/29HOqgP0kq9zw8l04lsT29XJtHXndK3nWrnzWrzM3SdJPflQCfG8nFPontsT6LzbmkvN6gdn5RK9R0tRn2Y2tuWCvJHA50EqnU7OjpWbu9tX6G7u3vxbLa1Tn6r5EoC2uTpn0nfrnfOg5qamgoz6XS9Kib35N9PSKFMv1x33XXs0ksvkTT9Zzv55JPsyCOPsEMPOdj2229fW3rppX26JNoApg2kux5Jrkiz2LIhgbpLefX1jTOlQ6nRdsftd9rPf/5zHxPYc8+9JAUfbJddcomlkGT1vru7R9J0iX355TjbeeddbIsttrCf/OQntsMOO/g3v/rVL23s2AfcFIQ5BSJ+dRYTQ7Cbb7nF3nnnHfv8sy9s/PgJNmXyVJsuSR4/SH0ZSfuSvPy7QgZu9Yf2ItCxhPIgVT1IiMrLnJJfIPJK3pjZhF/CJu3xeKEPCiMREyaEeQkN53urrCK3qq2yysquARx22O/sppv+7toSWhOzn5Ip0hhTXoK5G80gmr46kNSxPXloYC6dU8bZAg/nl3vsYS++9JLKbnMf/7jssst8zIO8nXDiSXb8CSfo+1BfENe+RFIa1Jl29NHH2IknnmB/+MPhXm7ULw5t6KCDDratt9paad7Gtv3JT21HaUw77LCj6mdbv+60007SFB+x4sISe+yxx+1PfzpPbXzazHggZmXRZd566227/PLL7dRTT7Hz/3K+PfnU09ba0upxUaaziJlZpKFI7aJU93NfQ0EctJtQb/86oi5Ce0t5vYoJfKtjYF/pU7ZicX1fkbVMnbTbevH7xQpi2SUHOmkEy5QUF29VWly2XVFhyS9iscITVcdnKu9/USAPKhmPDXRiQM8VFsWeLokVPVVUHH8inal4VELLI9I0HhK+3Ko039zfJdN9N/Ykus7s7u38ozTM30lo2DGZTMI8NpIWupzSWTcXV6OwynQtlYtUwjwtCFGIkh7Gzy7J/fscdM3VV7sUffzxx/rvWcSEjSCdnX32WfITzx7y29/682nTpmZXX321bEVFRfbOO293P0i4aqDZw353mH4FKW5G8/Tslltuma2vr882NDRmS0pLPa4xY8Zkx437QiFlsnvvvZdLpXV19dmllhrlEvnw4cNcikcDQWpF06irq8veddddHtekSROy6677fX9eXFKcramtyS622GLZUaNGZZdfbrmsgDZ7ww3Xud8pUyZlv7fK9/z722+/zTWVXklvzc0zsuef/xePo7S0JHvHHSEfcyujo48+KisgygocJWV3SKpPuLaQTiOph3KSBud+Tz315KA5nHO2/47CERj4byTqESOGK48jsm+88bo/e+WVlz19P/3pT1x7wO/ANFx/3bVednvvvbdrGdCjjzySrVXekfCvv/5aT1dEYorZxx5/LLvxJhtnN9roByrvL71OQngZl95HjBiRXXbZ5aRlreZl+dhjj/i3xN/Z1ZEdO3Zs9tTTTskeccThqpulXBukvLbeemvX9H7wgx8oDmGNaJedd5YmUiiN5CH9ChoT16/Hf5095NBDsiNHjnQNqLa21uu7Xvn90aabZm+59WaVnjS/nJZBmb711pvZP/zhD96mWlRPUbojR/paW5uzH330gadzYHn9LzjyHGkgaFihr9IW501oKq4Ru0aWyEhLlCbSJ+zv65XrGugSiZ5p0lhe7032vtiXSjwsDeQKMZCL5M5RcAeo7e8z0Mnvdj09HZvK/TCR6FhFwspICZXD9C5Ih/+htCiiRVwdFzUs9/PfT9093S7NIDVB2LTVAX0AVg1CTzJuj0YYY+EW4iYST29vwqW08ooK/274sGEu8TIFs00SOFReXmYXX3KRz/55+JEH7WJJoYsvvrjPvpFqChfUfa8PNu6ww8/s4YcftqeeesIef+IxSZAP6feDdvvtt0taXsWlLcKDEok+1xCKigptm623cVv8j360qU8HXWr0aBMwudQMkdakpDTiOOqoo+xnP/uZ7bbr7pJSfy6N5hSXoPfZZ1/b9EebSPuYffZOEEAzrg0hsV599TU+4Lz77rvbvvrmkEOYUXS4pOuLrUfpgcgbVCbNpD9RxpTrWmutrbT+yCZPnmivvvqqvyM/SJKFhcWSXOcu2XZKG6PdoO0gCfeo3q644gofjD744INsjz1+6QvjBAZB2pQmI1C1W265yccyhgwZHDQUEYrEXXfdbVOmTLFDDz3ETjjheC+nsQ+Mdc0IomzRSo479ng755w/2ZFHHeHv1l9/PR/YvuPOO+yee+62jTf+oUmKZNdWK5XWFyT7MB7wxRdf2P777W9/vfCvVlNT67O8br75Zrvs8stsww1/YC+8+JIdsP9v7O833OR5QuJnDOTZ556Vxnm+HXXkUXbRxZcowTE9n6UNMIZxzdXX2qab/sjuuvOu3AD2/xbRnqhP2g1tO9GX8L4b1f/cnPcF+UVLVlsqUBuJq04LdS3JWLp8oFN7aiwuKlq9OB5ftyheuLk0kH2EXwfJHaEkXKr6umKgU8B3qw3fH4sXPhCLFz+q9vBMSUnxs2I5L6fSqRcHOjGfp7t7O66WBnJJItH1p1Sq78BEKvXLVCqxs9K4ivK5/ECnPjYaRtLZ2TlUv+u+/PLLf7kmsiigr3Kch776b6FsMBuIysrL/cozFWDOFXijwoyCms0AIwQIBiAs9jnx0Cqrfs+ndD7/3PN22223ibsVmaRwG7Xkkrbaaqvbmmus5eaAIUOGuGpepG8xawCSmCx+veevbemll7HhI4f7DJdVV13VVl99Tdtssx+ZpEQHKsxLEHGTbhaJXXTRhXbxxRfbtdddI3C7wW67/Ra78647bYstt1BO0s6wJN07oJDeSZMm2QP3j7XnnnvOzTVhkdlZziQiUJxFyn865WFAXL/66iuB9Wtu1mAm0xVXXGlPP/2sGgXNIuMDx5hsIgbVnyhTynHM6DFeti0tzf4cACduADMMes9Jra1hex+mqBL+Z599JtB80ZZbbjnba889lVd1034zj2AQgABTU4cNH2YF8TDICqP+6qtxAt9bbJgY9Y9/vJkzS8rimWeetaZpTe4HvxGIQNQbJK3N20FtXY1PVSUeAL9HdQLQM43VBQMxslNOOcUH+3/yk21MGqEdc8wxbr7b4xd7eH1R7jDWY475o/3jlVcczKkz2hvhMNWXun3iiccF7MG0Rz2qZdo45WHixEleH5RHnuaf6Euz+njOZeZ0XreYtWYylbkzk/6O+lH/LpOr0P0QVc0oudFi2qtI4l13oCuMF21UVlK+Z1lJ2W+Ki8sOj8eLLhaTuS4eL75F37+t5H4w0BXEsu/E4tkXi4rjz6bSiccWX3zknUrrbelM+m+6njmnS57e09N1cGd35y+7E927JJM9roVkMr3Lq60NUpjfSovUwijg7wLR2VS1Diakqb8kFZH70TtAkyvbMEAANY5OHtnZF19icTvgN/t7Qzn9tDMkFV9l06ZOk2SREkB3OdBccOEF9u677wnkK3wsIBpPgJK5VcBckUhoZEjebW2tPl7AXPyS0hAX6cEPQA3zAChgTti8SROza7DdB7+BQSwp5nPj3/9uTz75lB104AEu7Sy9zDI+bkAe/Pu5EPlBGyH/xxxzlD39zNP26GMP24MPjbUHxj5g9913r4+DVFRV+AIvNCeAmzGIgeSAlQWME874GA+A0FrS6TAddCCFb9LW3NzivyNmMnXqVAdHxluGCrDnlX4kO8pKheTEiumnnnrKpfANN9zQp7DW1tY6kx0nAH3/vfdyM6zCBx6/yvezTz/3sFihDYMKEmOIM6U67ukN7YF1C9BLL71s99//gI0ZM9pOPPFEW2aZZS2RnAUOTA1mgd/+++8n8J5oN990i8qaOCWIdAVBBKZE3Z177nk2rUnMKDfTCJs5AgN1XDFTWMnTd4HoJ/SZ/loIbpYmMjfHu2/XVCKnNlleWFi0hPrL0tIQ11Bf2kpuu1hBbF+9O3pOV/jHwqLCv8ZjBdfGCwpulOj9QDxe+nQmE3++rLzsHaVz3EDXl+z5sLun60HFd08ymTj3v0KsUN145ayzztouga+88srqbrObnZwZCMAAzIaGBhskqRFCFQd8MNUspo6ZyaRcysTMwgAwi7P2k1q/zTbb2l577W2/+tWvfXD2tFNPd0BmXvywYSNcwsXMo4pxEIT6s0SeA86APKAfMRhAmPh4D7SzYVpxEXPmSyURlgRw0Aum7SVyKi3awnLSIFhYdtjvfmerrPI9e/bZ5+yBBx5QOHNXvgifxtsrBkd+11xzLRu22HAbLSBb9Xur2vfXWcc22uiHKoOhKoO0D3Z3yy/gjVbRnyhvyo38vvnmWwLHQhsxYri/C5J+AFDKvD+RhmSyb6ZWUK7yg5CkAUnimd/BTEAZk861117r0vruv9hd5R63SgHwNttsIy2ly7fPoB1E0nOIPyVgHu9pY+1F//ioN9LX15tw6TxI+ibt52kxqmaVz0ZiKKu5aat/5aJBIWjsuONOvjDuiSeftHHjxnldst6CuA468EDb89e/FqN+0q6+5mrff4m4abfR93Njrnn67ybaRsRUgoD47cyCNqO2SnOeObguV19QkB1qBZklBjr11eWEOVsKU35qBdnN/ytAHwJQUbevvfYa20BSX7SQKiIKl8Lae+99JNHeZxtssL5L38NHDLO//vUiO++8P9mQwYM9HKQvgPnY4461K6+6wn7+8518Mzds8g8++KA6cpdtvdVWduUVV7g6XxDLOGAx9x0bPPPKHWz6gR41hEQHEwGEynKSPsCJBP/pJ5/Y0UcdI2Zyqp155hm+ZuDyyy8TmD87U3PA1k7jSMvxDStiYVZ/POYYS4h5XHTRRTZjxnQ3aQykEP8sKZb1C/7cd+WE3UhXkhQebcHgWo00F8A9Aj8YgH8rqZ4yuvrqa+2JJ56w1VZbzdZaax33w3cQUm2it8/jjQi2xiwftB3SyEIvqEJADRNESm4RuEZM85sICf7ll1+2V175h9viN/7hD/05zHG99dZTHQyyV197zZpnEF5ghB6/yrKlJWiEDvr+ZhYxE4iyZWsL6pQyZvEbaVphhRX9yrcDiRlPgwY1ev2zOG3KlMnyFzQfygDmeuhhh7q579JLLvWtPIrixf5dSowcBlBWHuokT3n6JqL9BTwLmAbTiBjH3ByComvI9PFMbNyigP53ZwQ3R9hNi4oFeAHD5iAKiJWla661ulXXVHuBAGKbb/Fj+/66388tpAqE9EUg2/9sRx/0fPChB+yWW252d/8D99l1119r2/50G4sXIh0mXWplCh8LpFitCvNQbw+BiYgbCXurrbd27QApnYpjK4SllhotCbXKxoqhXHDBhfanP53rmgQMhdW77733vkIIUjLhNApYGBPAvMLA4zbbbmO/2OMXboZgMZnDW7+4Awn0+9IOyl1d3T5o+NJLL/qq4tdff91NVV9/9bVlUpIiBO7YPtFCkPqZLokJDBv/9GnTlZ733MbNquLKiko77LDDbIklllAcWddCGOj8+OOPBZZfu7bCtFdMMQzufvH5l3r3iTU2DpK2srynbOmlxwhQV7C3335bTORJH0MJ6cdoF2qksDAepj2KWcB8uro63eRC2aORwIxZnPf888/ZGwJUwPnrr77ytBaKcXmDkDSN/2j1MhpCYDAhDpgxeWa8g/KF8ftn8oN/NLt5UfQtnQv/TNNE40HzkTruoD5q1FJuBmIs5kLVM3mAERGfTyQoDyvI85Snfw0xNbugdaFBX4A1VJfv0EAuFDifEpf7PSfxno7JNQJGtkcGDAYSoIw6FS8s8EHG7bb7mZt2VlhheUllZXoXwqEwAcdlll3Gfiipk0HM8HwWwYmRmI879jg77fTTnelgJlh1te85I2H+PgOqDz38oNvWb5dWcd111/kGcEsvM8YBZJlllrFTBbR777WnnxdAHEErKbUjjviDbb3N1tIYPrVOaQ+AVH8ip6wngHEw9nDeeX+2LbfcyrUj5q/jtpT2cvHFl1o2zdbQKWkh7S71nnfeebbLLru46YxvcGeccZbiLbfTTjvVZwElU8yQStrqa6zm6yQ++OBDO+usM30TPGb0oB298sorYoyn2vvvv28/+MEG9j3lHUkaM9PWYoZoMueff4G9+eYbbt5ilXWpHCuJv/xinMrpFvvs0898ZTP7LD326ONepk89+ZSb3XbZdVfbfvsdfG+jZjGqGdIaHlWZomFRAi7po8F0dzkw+3iJ2kDUXLhnHQOzuUqleSDpA94wMgQCxh7mSgoADaOpqcnNQIwr1NfXqV0l3bzD9hbRJAHKcNMfbWq33HqrMyrSgXkL4YMtLaB5t9485WnRqKAg/u5Cg/bRxx29esxie0gSGyhS/tcR4B9UqGDv555nAwngTwvEvolicUGPWG30PbZcBpUbBzXakCGDfMBvicUXl/Q/yk0B7PGPpIjmUV1Vbeuut54PNId4QtGTJjSHrQTGG/5gQzcTDEwfEjO29zGjl/ZBz80228y+//3v+1YTK664ko0ePdoWGzrUVlhxOVt5pZV8z6B3333XZz4g+SOdTp40xTUAQG3bbbe1008/1e3nWE9gQMQJuDGgioT94IMPuYtmB6EFvfLyy9K01rTjjz/Blll6aWcWLHwj/i+/+MJt3s8//8JME1B7W5s99tgjdtJJp7gWNKih0c03F19yiT311NO6X9cOPfQwZ8bsubTG6qvZGmuuaaViBl+MG+dMYZtttnJTDuXVIRC+7dbbbMKECT7lFRs95QehEWBiYpCcvYvYnoPZWNhZ77vnPl0TXsZV1VVeHzARKC4thLGU66+/3h566GGfxspUWISJm266yTUlNLERw0e4Zlet79FSxn35pW288Sb26KOP2Pjx48W49rDFF1/CzXe5oPOUp38ahckDBdcvdNPqTfbuWFgQvz2dYROs3MM8/VsJ6Z6qYBB2boRigwQ9C1GC+SQrwE5Luuc3AJbyNQ1hhXF3FzbpMHMIad3NHJUVPhCOCYSxE8xM/VEKM8zHn3xstwroH3nkUZ+KiKkEMxaren/1q1/ZSiuv5KAYETNlpk6dYqeccpqDMrN5GHBHi0GChtFuueWWdsaZp1tHe4drXTy76847bIMNf6AQQl5CY4z5jJ5f/nIPP9/gjttv83nwMOVJkyZL2v65r3y+5pprfIU12hxEuhkngBmwnxDpqK2rFWg3C8R38wHdPx7zR/vD4Yc7MwgUGj/MigF/AJ5zGmAOpHsHaR5fT/ja7rv3Pt8kj/UiFNehhxzqmtwuu+zsZzZMmzbd7r3vbltNTAjmkqc8/bMJjVnd41cLDfqpVGKfgljBFWHZfWj4efrPo8jEFV37m6WY7YT5IZJoIz/UN4A70IQVEe9Z1xCzuMBsqk2eMlUNrtgGDR5itTU1zh8wMw0kTFbsXvrWm29L+n3U5+6z4doyyyztM2cAfcYCbheIX/TXi/wQm9/85gCPj/EcuBOTMvm/SMzt3HP/ZKeddrodfczRdtSRR+pNxqZOmeamJDZ0u+eeexXmFi7JQ3SKxxTvtj/9qW2yySZ22223Kh9FvmCKAXWY1RTl5ad6v8P229vwEcPFRCbay6/8w+65+27ffuN3vzvMt/6oqKh07QgNhDGE+++/35ZbbhnfRoPprZjhfv7zne2jDz/yssKEdN9999goaXhzMzXmKU+LSosM+r19nUcXF5Wc2f9kqjzlaTZS68JkAuNAIMYuHpmB5kWzBkHT1tbapm9SVlVVbWWl5W7/53eyL2WpZNoqq8rnGR7hcLwlA9QNDfUC3GVzb8zuvONOGz9hgrHPT8OgxpmaEQuqXnv1VTvooN9Ke9jAzjzrDNdyIFRjGAL7/zAmQfjMwGIQmZlKgwcPtn333de34q6sqvCB63HjvrJNN9nUzXOs0MZUx46sEFrFFVde6dtcEwZnQNxz712+Oyl5z1Oe/tm0yKDfk+g8t7S47A/fFVWU2RGFAwYvIQAhcvOSTPP03SPGOuKxMBNroFaBxgHofjMDyW125tMi026GQgMAxAF3AuaYS9cQ+hF+MLVgVqqqrqCThOf6kAFZxgJeeOEle+nll9x8g+bC2Msaa6zu4y3Ey6wwxiOY5vvbgw/1GWVspY2pKAJ0zGTpVEZM4g92ySWX+sK6q6+50uOZd57ylKeFp3+CpN91ZUlR2d6RavzvJDoKKnFrS7t3GAAjSIxhl0Ucajr+AAreMZUQYiBxbswAv94x1UmjTsgzZlnwk2duy9Y9c63zHfW7StTLgjVz2gttYm7tgncwI7QOTJtI9LQJKAhAs9oB7aWjo8vHTKqrK/u9CYSQ0tbW4aasFVdawc9bzkv5efpXEaDfl+5bBJt+uu/2eKxox2gQ7N9JSGCvvfa6HXrYYb74ho7DTBU2XisuYepdoa/EPeaYo32Pm4kTJ9i9991nS4xc3KfPYVPt39mCZTjri3iYehcxErYXYC47+M62Ccz5RyJkEJIZKAzSheX3sxOdnzQywDgLhOZ93GCgyF+evouE4BC1k7kxh4hgEhDS/5zUXxthX5g+DzNPefpXkIN+X88vFnqePiuAc7f/dgJUmR/99ltv+5Q7AH7o0MV8JkpXR4fbb7HDYiNmdSZbBxx1xNH2iz1+6ao1na5/V8MG+9CDD9lOO+zkA3hhj5asnXfun22rLbfxmSNbbbW1bffT7e2Xv/y1HfvHP/r0QYAA1598n/SCsAf7bbff5ufb3n33XT5/nfnZ4f3sHZ34mKMeAcZcSZ8gYWIbjiTNeRHhD4xjdkJrmXmbp/kggD4ao/gmAuznDvhQ2BoDwQlNNQ/4efpXEf2f8bBUKtu70K1MjfU2AdxO3wVJH+C88867fEtepulxJCAdjcVT6aQymg4rb7GpMmWRXREPOeQwH8DjvNebb/67rb32Wsa+OKz45Nv99zvArr/+Bt8W4djjjvNZGjvuuKO9/vqbvrUvg4MMYrNSdfLkyb4DJAuV9tjjFy7BA6JoAO+9+6799cKL7NHHHvWpf2AvTIABO2aIHHbYIfa91Vb1pfhoFGETsaftmaeftl/+6le+fN9X9/Yjr8BU2iZNnuR2Y+b241gcNZAwUQXbeJBIIwCKVsjOTiA+smvwCyD1N23lTVh5ytN/JiGMqv8m+tKpbRZa0v9uUYF1dnb43bBhw62srMIqKisdmIcMHeJ74rD4KRA7HwY7K/u9TJo0wc7781+so6PT4jmJmRWZADQLe2py+8NwWHmrNIW62ho768wzbOxYVs7eYw88cJ8k/WN8MdFZZ53l88MZL0BaR/PYc8+97cqrrvIl/+zcyZ71v/r1r3yKHoe3w6heeuFlH1yMTEjs037W2X+SdvBWAOwBxHmwLOb5xe6/ss0339L2UhxffcWWB7NL/GgKkyZOsj//mXNxj7enxUwAexhBc0uzGOUdduONLCh60J574XnfvoBzaT/+6GOfbgjwA/Y4wpqbVhIRq1dRH6PtlKPfaCJ8h+NZWOUatlLAJJanPOXpX09uhSiId8fisbb/fNDP4Qb7yQBSXV0dYdFPFskUx9voyn8wiC5Xp3/961/bLjvvbPfec6/deuutDrDsE4MUzWIkgImVrhAHf7CkntWzq6+xukvWS40eZSussJIdcuhhfvDJF198aS88/6KAMeYLiM4++2wH0p13/rnvy3/O2efYccef4JoIv3//+9/bZ599Yccde6zPCuHoQKRpQJF9eua1Hz1YycrY5ubpvm/Ly6+8onifV8XOYhBUciadtYsuusSPETzrzLPsmmuuc6aCOYt9+Nl87sADD/IdRXfcfgdfZctxgptvztYMPxGTeEbaSolrHjvusJObprBBw5z6E3G99eZbzgTJN4zhww8/tBfESN586w2///zzz2381+Nt6tQmn0rZ26M6kr95MZE85SlP/2QqKOiNZ+KdCwX6AiZ66neCYWAHBexZXg/43HPPfb4y8sgjj7QTTzjBpe9LLr7EwRcwBvjZ6ApwZXdIBn9ra6rtYvn5/LPPc8CJjTsTTEI5SZ/9WnwjrtJSK5YGgB/2ccFOVlJSLEm+RsymzyZMnOj+n3nmaXvs0cd8Kt9pp51myy+/gvwy46PPpxCOGDHMjjvuWNtqy80Fji/4snxxYs8LzAWGE+3XMifFLJkI2zDgj3Sx2RqMijIgbSwo+vCDD6SRjBXIF0qrKfd0ArTQ5EmTnVFSBkcedaTtv99+fpbvj3/8I9/mYMMNN3ANifJ94fkX7O6771F6j7dHHn5EYc/aDRIG1dnRZSeeeJLtvvseYhDPSEtqsX323s+1kC0238q23vontv32O9mOO/7ctvvpz3wTux123NH3lmdcI6Q5T3nK07+K6GPq+V3pdLp9IXvbpDIByxDA5btAzLXuaG93UOcQbA7WYBMzDtVGuj7yqKPsxhv+7svfAUokTcASwGIv+n3329feffcd48g+QJd37DnDzJyZkn5OOwA0mSHEdD0WCbFJ2LPPPOunV2GnB0QJ4wGBbUtrmy/pZ1+ZMDUUZiKnK9P7amvrpCFs5qXItD2YETZ3tiAgbRzZN68y7urulv8uPztgzTXXtKeeftrGjftS3/n+Gu7uf+AB3+ly2eWWFQPrrz1krScRptqyTwyawCmnnmJ/Of/PKrNLJdFf74eSr7TyitIMUs6EysWAJk+eYqeffrrC/MpnI5EXypzFSWwnzJgIq0+rKqt8bIMDzXfbdVdfUfvFF5+5xA+D6hNzYuES4xEkNS/t5ylP/1qSeEg/m1RRUTFxoUC/ra0CUQ/gDw/+jQRgRNIxA48HH3yw26jvueceu+22233Dq5tvvskO/u1BvtkZUjYgBbCzHTIccJ999vFDRdgwC5MEA7AMZmLz51QkiG+Y+cPsoAMPPFDf7G377buf7bnnnnbYYb+zpqlNtvdee9kPf/hDt5d/8vEn0gpKbLnllp+ZxrnR4CGDXQrHvMO4AEe6Mb6AlhEOWhlYxvwu8FOtyPO6666r+A910GVWErs9YoJh4dDDDz8kprCSnXzyic68GLiNK7+sK+gVs0LAjjQZ9qURhs8EYaafuiajMoXhQWwZ/c4779mFF14ogE96GfJRkNQLnDGwJw/70hzwmwPsvPPOsb/85S++6yXMCOZ06y232H3332uPP/6onXzKSa59EEee8pSn/x9aKNAvqmbXrmw5wPhdIAAV8w4AwmHXHHYBwGy88ca+XfBPfrKtpO2lgqQtv8y4AcDDgd8ZW2KJJe13hx3mxy1ickBaRcpnZ0Z2RYR6e5mlhEkn6cB3++13+Pa4mGW+kuS7n7SF40843r9h0BdtolDAPWtjrrmTbzXATCNJv2mljTNaMSUB+qRhYBk7MIsSSg9pQSP4/vfX9UHrhx580KVttgxgb/m3337HtxoYM2aMS9gc7RgxoLCQqMC+/PJLMZzxburp6erxg0/SKidAGr9MSwxbNcfshBOO87GLyy673E/p8gVuYhKAPjOMSG+90sEeN4yrsJWzAvH0MrOIqbSjlx5jjY0NNmLECDeTzW1dQ57ylKd/HS0U6Mf74hUCg6p5Sa//3wSQh1OeJL37FrqYfFhRKUk1i7Ta52YT4IeBTMwiHMqBuQNQRard5ic/sd123823AebEKgYkHdHchRk9MAuk3ZtuutHuuusu22STjT1cTuE64cQT/HBtzDh1dbV+1is2fk6y+ib6evzXvgkXoF1dVeXgzO6WzBxy0I9QPkchNeb7viMhs3c/B4GzPfLjTzzhh4yTH9LHnjUbSfNg50fCDeYikYIkbcRx441/9w3EdtxhR9t1t918cPs3B/xGoD7W/bFfP6YkQJ/D4g844ACBfIGd+6c/iWF8YZxgxVAJaYEBMWvJP+T/XNo7O9rdJMaJW5i2WIQEU5jXbqB5ylOe/nW0UKCfKkiVC/ArBwLSv4MiyTUcyJ126dZni3z2uU9jZA/41tb24FdgBUgzEwcTjjMIgE3SbEVFme+QyClOf/7zX+z9Dz5wSZqTjyCOGQRoOeGJHR8333xzO+PMM5wJTJgw0c9rhQiLk6O22+6nnp7HHnvcQS6YQCiv4FiCn0j0+KIxaK211vLvMCPhAHxAeo4yzknO4SzatJuGyMsWm2/hNnIWgREmg6877riDH7wyXc/JSxgYxrwj4E1Iotf3mK+Il7xNmDjBtxx+8skn7O233vHyQtLHlASYU9abbrqp7bzzzvbKP/4h5ni50pcRI6IOWF3KebpzLhSjvCn3cpUxzDZPecrTv48WCvTTvekKgdF3AvQhpHXm6TMAevzxx/kWvNts8xNJsNv5qU4sqopmsSBxdvq0wrCoKzKfsCHXSiuubEcddZSbVpCEASqAEfKDLZRf5plbQcYl+rXWXNv2228/B9m//vWves8UREA1bZtsvLGbM9hSd+wDD7ophFW2Ye56mZhAkTSGmwWwT9nQoUMdSGEMgDkaBfb88kgynwv1dPc6Q0BbgdbbYF1raGyU5H6jnXnGmW4q4uAO7PuYrfCLecdJ95h3eEZ+77zzTndMXSW97IH/u98f6hJ9Kpnyw9R9YFmSOleYIyeJMfD94osvepkQFv4pu1yRziQ0K95jKqN8uM9TnvL0/02h3y0U6KuTlxUXlRR+F8w7pAHpkoHV/fffz7bZehtbffXV/MzWmtoan3fPFg0zpjcrywXGmbY85+DsyuqqmQDEBSDnUA1W9WIOGSw/HHYNRbb50lJmwIT59OyXwuwctINbb73NB04BPcwrS40e4+MEHHzOfHyYwssvv+QM4tVXX7UzzjhdgHu07xe/3777+qwfKoV4kcqZHeRTMAvCylnmy7PQyQdP3V9YCY1GALHYi6MXn3nmGZ+1g0SOyQcC9CknjgCE/GxdxQFYL7f88j7IW1dfa8NHLOZjH6PHjPJ3SO/Y6jnukN/sUYS9nrUJnPXKuMXZZ59jTU3TxdQKHdA9fZENKkcwMcqLQ1fylKc8/TsIM3bKwW6hQF9AE2cg9LtAAbSztsuuu9gll15sV11zpaTdG+zW2271fdPvueduP7IPqZetdEtKS/zM1xtvuN5BHWk+IoAR88PRRx9tJ554om97y4pe5tdvtNEP7De/+Y1PRcTMQbwAJ9MhWROABHzVVdf4FE4YDeMJe+2zp0DxLPcL8DOgzAEeaCAnnniyD/QSxxFHHCE/aBRZn7nDrJlx48bZEQqXM2XPOftsu+D8C+yOO+7wk6xA1c6ubk+Hz70XMU2SowuJCzMOjKu8jP3m0870ID/oWxTOyk16fqc1NfkzBn85kJx6ZdUuV7QhtpqA+cDMfDqowmebid1/8Qs/gISppieccLw1TZvmDIhyCHWCJQr0D2cSh7SG+POUpzz9Gyib8X3wFwr0v2sExkTmGMCFE5iqqiqsobHOhgq0hy422AEMMALoll9hOVt5lZVnglN/YpYJs0uOPe5Y23777f034S6x5BJ2wQXn27rrfV+AOevUJyRhGMpdd91pvznwwJlSLmYhzDWHHHKI3XnXHWEh1lZb2hprrOnTLI888nAxpdvtxJNOsKKSIgdi0tPY0GgjR4xQemP28EOP+PjCmWeeqe+Ps7322ssuueQSzwPMBZNTJD1jUtroBz+w+vp6P5Jw/fXXF7NKObizNxCFFAZZlUeVFeXFOxjg9ddf5weEPPPsM26rf/2NN33wF/BH82DQlXgAftLoZ/JKWzr88MN9HyIWbkUHgg8cfGZAPSwai7vJKk95ytO/gwRMsdiM3N2Ckzr1j3V55Luw2dq/imAeA5nC3J5BDHgW5/bnn9ue6ki/DHayARw2csIIC6UKfSyh/xmzvPvi8y/8IA/MKphxsIljJmIeP9Mvt9tuW3v66Wfs/vse8PUHSy21lJhGypnAtdde74d6sJmbh53J2hGHH2H33X+/n926/nobCKBn+MHdTzzxpMfpu3pKY8A04wOtSvN2P/2pz7FnNtAWW3BMYaM0prEO8jBCmBJjJH8+7892irQRGMgWW2xhN9xwnWtTMCYOtoHxHXnEkXbxRZf4wC+zg/6b202e8vRdpLCtcu+FJSVlh+ZB//+JAH/MPhGbBRTnykDkD4maRVYzPfcjnwOfM7cgPYc9+TFRMYjM4THBpp7RM4KHIU2aMNlnF6200ooBkNMZe+WVV/woQaTwdjEUBsK7Ort8vn4A8M1tt912talTp/q2FosvsYS0gnOdOUSD22xB3dXRbb///R/EbK61Q6XV/Oncc5WmPs8bgI879o/H+foHDgKH2eTbTZ7y9P9LgH4ymTi+uLj0tIUF/R/p8li+8373SLgvxsB/OYaiC+AMM8AsFTGaomIOLoexYPIKZi9m/MAQeIb9PZVJ+vft7W2ulTD7ZiCjYjuGiZMm2YNjH/TtqVdZZRXXBCKCOb355puS9C/1gfa1115bGghbQCxU08tTnvK0EATop9PJgwsLiy9eONDPZHdTn/17HvT/8wntINzwL9wD7P3BHfMUTAE3kJjyygBvYazIZzOhJQwkzEAMCEvod5PPQMaRpzzl6V9LkvDprBtI835hoQZy05n0sNxtnv7DKQJ4bP8RsA8EZQay5wb4EIzCt5GQADA3wIcYbygsirupKQ/4ecrTv4PodwW+gnShQF/SYdh6Mk95mk8KzCT3I095ytO/gxzvFwr0M5lUHvTzlKc85ek/kBbOvJPN1Ad1IU95ylOe8vSfRAsF+pbNNDJ1ME95ylOe8vSfRQsF+tmsNeQH5PKUpzzl6T+DwgLQgNkLPGVTYF+QSvV9URArWLL/vjULQ75SNTdlMDCRuSfH557nmEy4MuNk4LP+xO9cWP1u85SnPOXpf43AWGGkcL9gmbKyss8WGA71aUEmnRqXLcguviigT0LYaoB9XQqySpQjM2eucg33YDm/YQ6c8RovDOfaFhXFdc8GYWFXR3ainD9knxtzCMR884h5cJ3bvfsaGESe8pSnPH2HKYC+JbJFtnxZrOzLhQL9tEBfSL3QoB9TIjICz0MPOcxeefllKykp9e0ECC+dDvuyhy0LwlL+aG8YVpGWsMVwafjNVr9FhcW+yRfbK0enTXGwCBuERXvSl5WXW2kZ35RaqfzwPQePFDsjYffIQjkxlDgMRcxE92w2xnNnKnExF/2exZAGFlt/piAX/dbFf/lP/+G/mdue8R/+wt/NyUzCA/6PFk3lKU95ytOCEjiWyWQnJvtSa1dUVEz694C+gJwVmof+9lB7/fXX/YQojs7jRCf2dfFwlTK2BAB02RWSzceSYgyc+BQO7A4bl+Hw78AoZhFlCLBkwCIGaCs+nO/3Lj9x1xaK3MEoigT8MBAOCWHPebYghilwhYngh/3knaHIkV721a+orHCmwgHrbGPMFT/9vylWHL5i1RkLTCSnnYiJwNx8U7J5MpOIyE3Ia+TYvdLf6L7/NU95ylOe+hM4l8mk3+/p7vthdXX19HmhzDxJ4LLIoA/osVHXMcccbZ9++pkfW+iglQM0JOuq6mqrrKxyCZ4zcGEIYcVoWoAfVo4CojCA7q5uP9KvpbXFert7hJ0Fvk8MfnwTse5wXB+ZRYrvFeNg0zIGN9Ip9pwRwyFswtWz/guJSI9jsgim4QAtFy5hgzOAHKYSATuOgibtaCkwD/IIo+AeTYRTrEgjGgkHtFRXVUsjCcykvBwNpVwaSWAg4bk0FIUFc+KKuSswE+IvJHU5N5AiZjCQKais8U+Z536HexhK+Cm2O7Mc3P/M+zzlKU//KQRepNPZF4RRW8p1zA0lvpGeeuqpwg033OALgf7IhQf9QmtpbrGjjzraxn31lQMbiMKGX4Aj+9kjKc9OAWgjAnBxLP3vaG/3oxJhBgBwhUAUU00i0Rs0BDYAU/gAMVJ6Z2en7y4JoAP0MBXiZrsAgI30IKXjB7/sKY8GgjaCv2ivfL7nwHRnHjAKucCYAEtAcnYXPY+uEZEPxieQ+mGIbmoSoAfGIZDHJAXYo4nACNBG/F4MREwCpgDzqJCmAUOBmUT3gdlg0pJ/mIXCI9yIMcE80HTiuauPnajsfPyEa46hfbNpS/njf/KVexayF/LtpAu+0MVyvvUvuu9PA39DC9xM85SnPOWIzdYkLN/9+edf7LrMMsskFrg39fT0jBIw/EPQ1RhtsbugBOBMmdxkf5SkP3HiJAcygJC9WRZbbDEHrf5hAzq85wjBCITY76W9vcPa2tp8PICtiIPkDTOIuWQP4ETMAcdvXCStQwHMwhVbP1I3YAjQo0HAVKLvHKD0j7SQBz7FH+9gOFzdRKW4CUuqlDMdGAd74rsJS98GxoGJKmgXaBoAJmYnfe5pDxpNMHU5w9H7EE94HqUpIvINOPKIdFFGEVj7PaYthR8YSn/zVmAmXH0sJGIqujrDwJQlpsNvf59jMLyrVD1x9d/+jnDEMBVWcWGx7+7pDESMbKZZi7Ea/ild1FOgUAdzp1DuPuWMPPMkl/co//3LYSDx5ptCz1Oe/tsJ0FcfOUU4cCK/F7g/JBIdq8Tjpc8I3mr7A/OCEFLsV+O+FugfYzOam/18VSRLDuqIzqKNiDg4Jaq7u9t6BLCc5wqANM9odsCNgC0i+j/yoyPffBLfA2qkgROlcAA0IfGuf/j9yZ/y3n+Jcv5gXlWejwI3O6XFrByuPG2kDgB3r57gcJsVaJZ7fgFj4oQpMGbQJ8bDgeloHj4uIfCMwB/HwSwdnR1eHmgGfMu5tGg6MErXRGAwOcbB1e+5Ej+brclPBKT9QZR7wpuNgeAAcUxbKrNIQ2AcZBYzCYwiMIsw7lGRYxAwjsqKypljIe4HE5Yzn+i7MmdEPmhfzO+cSUths50zDAVNJEoPJTs7kQfKdvY8hSu/o/vZKTya83me8vSfSosM+t3d7RsWF5c9mMmmKwGOhSFA4dNPPrOTTjrJWgTexeroVdVVDrRI1kiHSJsAGhJyX2/CwQkC8FMCMMCzpLR45klUEXGPAxxzGOwAB2Dh5kq80yUCxQAiC0/EA9CyT72HpcAJl/z4MYV9SQfzYgGZL2yO0qlvuMXMA+4gkVfXSFtQ/jmRi+8BzeHDh3kZAeTdKp/WttZw+LjiA0iJCwaQQksh3Fy+3JTFFSdNwjUKPSMcwicM4gAokcj7gzx++2sd0TUKu/9viGcDnT8PL2eWef84yG+khfggeG5MxM1bMIKZGgfahq6Mfyi/jP2gHVZWhns0LAbZYTIVYi68mzl7S2Xug+tyrnkQt2scuUqYeR1IpDw4/3+2fFGeXMPz2Um/swpzXsHmKU//Ylpk0E8me7fWZ3equZdEHXxBiU79+Wdf2oUXXmBfffWVP6OzM0sHydTBWf+ygJTeMQOngL7DnzoVDKG+rt6lzcmTJs8GNHRi7NloBlFYSNCAHDN/AiAH6TWigb8XnWAwIb0AJUCPmYd74gLcK7C3C5jiM00c+iqXBvxEaYryFr0DqGCQMA7GKnp7eh2w8V9eVpHzR6mFK3HNmm4aNCdMS0mlhUFwQJByorw4ZAVwxWyD9I6kDciCZ1VVlV5HEbAz+4rzgQmns73Dj3MkPQAsdQAD6ZaGRp5nDr7jlB5nEKQjFxb+I20kaCTBfDXzO/kJZSIGxrgLuVN+Qp5CWXNPONHVGYi0AR/8dgYSHMdU9h/3oCzROmAOlcpjVRUMJIyFwDRgKpi8ggZS7gIKmkZgTEHDiZgV7fHb14yQeuXNtb1QzzMfc4l+68GsV7qJHn8T4eebos7T/yT9E8w7nXtYQfxa3cZmNdAFIzrMRx9+Ypdeeonbu7GBM/g6ffp0B48gA1oAEHWkjvZOSb+c5lRm1eqUdE7ADzCdMH6CAwsdnQ5aW1PrTGGawkoIeCrlnwO7W1vbbHrTNDe9ED9pjwD1n02Yc/oEgJF5JYonAl7idnBS3uqUXvKCH8qhTw7wBSABHsCm/3cAYZtAltOsAvCE82ih2pqamSYqyiQAfNrNJjBOmCog7XHpuZuxdO+gqz8kXkAMoI/GRdBIKM/GQYMc+AH4hDQIl43lh/R0iWHAoFO6h1kwbhCdxkULCfb4cA15CPknb5h1MPcxJsG7MB2XgfICTx/MhfJw5qE4MO/BLLq6Oq2trV3vkp4GyjnKb+SIPzCdwDhmOQB1FiPxxEFKEyXN/7STAOYB3HFoGJid0DLCLCt+h7GOwDSCuSqMe+Tu3W+pv49MW2HtSG78Q4yoqDgMosMwiJd6oE5w/KasZu+o/X+FtIdsUIuz8hTyF1x4ncunEz4Hhpun/0ZaZNDv7e04tLCo5Hw61eyNaP4pgP7HdsUVV6pzptSwBTrqjMzAaW5u9o4AgAHYRNHR0e4dkI6EeYeOG8XNN3RsGARqPR0F23eQFsOAJgSAwFQKY4VWXVvt9wzUQiEsJMQgWdPJiIdn/P4mckDW9ymVBwDUJ4DqSwiIHFR4H/zkvHlc/I7iAgwAoCC5zzJVcQUkGBsgbEw1Pb09cgnr6+114AOIkO7pvhB55buQ5pAnTx+/iJcb/YYZoSEQnwOM8oo/AAqQoz7wixmoVHUBIyE48hRmK2WtToyUOqEd+Awp5ZsBaX4jOaNB8JzD4DE71dRUu3/CDvZ5VlQHZsdYDSaXhsYGr3vCd21EDIA8kC4SwPRYDmbvUdrRTCKmRV3PZDIAuv4ijYFr0CLQLnTFj37jl+8xHzIhgPgIgxlcaAdI/LStXgkOoZwKguai94QVuRD/rPYYyjvUL3kt9LINmgeM1xm1nJuscloI4xY+nqErjAQTVTSlF1el365xwCzk8IPG4VN3+Z6rmHW4DxpN+A2zCgfe45QqT9u30+xtPmpf5NHv+Ud+/d+sd/2vEPfEls21QWh+Ys/TP5cWHfT7uo8vKSo9JdHHOacLRzT8zz//3K6+6lqbNq3JB3KR9Gtr62zy5Ek+SFugzgIQ0kEDcNOYkIKUZP1miiOErBINAtOwp0yZ6qYDOpx3PPmPGj3h4FdB2qSJEx1IfQqjHEDUK1DNZgu8w6HST58xw+f5EwaNm7j4B7DwjM4OILCVBKYjwDki3hcqTjon/jB3ED9AjZTIM7Sa0EcUuq5kLYBGIO+o+g0TQ0pnQBePziR1dfOLtJ/+Hc/TmrvOjcgzQAdg+WwexYGU7KYJlZevSlZ5oHWQH2deACkJFOGHQgBclBAvaxgk8QGoMGCI6AHITFrf6dshQ4cISKu93oiLsRj8kg6YJeUIGFZXV+kZzKXX64r0LDZsMQc70oB/0pvQe8oUrS8a/I/yTniUNe0soqhMcLyHabhJKsc4KEJySH7r6+tt0OBB1trcGpi4/BAng+kB4AkvCBUIK6SXuuGeMsM/6QToaVMwk2iwu0CMizDT0gQpA8oMzZB4KVdnSPrWB9jleE+DJS5o1lhLaNeMTcBAHOhpW7pHs4im97o2orKLGM2sKb5oJ3Jq666RuMYStDoPz8MJpiwEgWjWF2NJXKP1IdRlVKffzlTIBK015C1yEYV7noXf/am/v9kpPOd/7595moMA/VSq75SiopKFA/10Nn2WqvioRTkfl0TcfffddvDBB3sjjiQSQMABQK4/2ATQD0SCkRz86vWNZB5mtOCXTokESfvDFx0EUEJ19gYqfzAO4uJ3eTnSVLk6JBJmxjsFnQV7cGsLnT7pjdqnKApgAAvioKMiCWLHJh0eV64jwsToaEXqGEinnbnpmh6uOkpBPMyuweQUAVGYwQRIhCmgBBoYSgCQiKL8kGdAnyvPoKhjRL/7E/mNwsIf6SQ9+CVPPMP1D2tu4UC8C0AZOij+KK8ojMgPz0kr9dtQ3+jAgjaQSgroAb1cfVM28sxXXo4QoIcpDym/TiCMxEvZMEWXfLgfgS0D3YMGDfLy5D3vYAgwVtZ7oGkAYgAVzLmzo9PBHhAnpVEOSSsOMAUw1c49fDz5+o0co48cRFkSPoPpXIOEXeSaFPmor6sLA9ACWSBRpePtgTzD3GhTQQsRuKssGJuhXGkLpI17Z7yK381XKjvasYO92hZxoCWhCbepLXWjCToz6/RyoHxDnaCNkOJQN/3zQd8KjrYafkeATn7cKU9caS+065mr0JV+zIuzTF/hPfXMO36jvfAumrkFU4n8RuFTZoGhBMGMdDgDIY0hxXJRbUU1NjfCD6Uc2uHA9tj/OjvpWfj3X0ngbU9P1wnl5ZWn8vubSnCupIZ4phrL0YsC+sVFJTZ27Fg78QQxHlUsoNPa2jpTAqWx08lIXdQoI6Djnm/CPO9ZyY8qk2f9Kzbczlmd8/o2UOj83uT4p+duqxawESCN0yU0pTWki04SVHgas9tnYQDqPJickK4BcDoSUdDB6JQ4l6q8UzHOYNbc0uKdFeDAvEFcUWdwSU0dBomyWyDn6SbpnkYk2zB9EsAEBHmP2SIMugYJnA6N9IYkx/vgBxMNC9AcGeZJoZwoo6xLqYAJGeLPy6YfURYANqCAP8wXlJkP1ise/xbyIibMWfUQEWVJekkX4cHk2tvaPX/Y9vnKgUrlQ1lRLpDXoxxaDADLYC1lCNjDrHkf1TXlirTMlYFpNzfqzycPyIubh2iLOaJtAs6YufqbmCh/VlIjFWMSGjFihGsg+OmVpsbUXbRBwJ7yJ020Dd5jNsI8RhpIX01NjdcPbQrtKKR3VvlE6SdPXHmOcAKzow/BANAO057uYH5C24j6FteZ9zDhvpQzD+qE8Pwdfvw7/M36NnK8y+oZccOqaRNRuqK0kR8c99SjL/ZTPUZMxIU9lYUzgpywhRbiDEKO9u5ad+4+LEjEoYkEhhFN8/WV7zzTb3+nONyUJj+Bocya3osjjd7HVW+BorYdUchTROQy3IQ7iT3eLkL+9YR/ufr5rhFl3NOT+L0Ep7/wu38u54tU4YsM+ipvNUpW0nZ4g+rr6/WB16lTprpNf9q0aTZjRrOv2p3aNNWamprUkFtdgunpDbNy+G4mcIhmNTgqdNbv6N3crhENrKyZv/HW71X0nP9nD2EA5TxEjSpKC84bHc9gCrkO4aYo3utKp/eOKJCmsQJuMAS9zTVgQDBr7ZLuCCuy4QK6dCo6BR1+0uTJDng496fOUKbOQgejEZA+BkLpzKQTKRkb/EDysvKGHSgqA8KFAADCd2lNjvQA9nRi0k88AHVkmoq0tNmJsrGZ5RExVIj4ojjo3DBQQB9gJC7eQR7qgID5lvR7mvtVml9IhxzmDRgG0jz1AtDCPAgXKZtPuSe/lCuSNCAOg4jyjZZI+mEQhBmBjWsyaIKexhA55hYACMkeQSAqxygsvuFbtBw00cGDh3jYTNvtE2MuErjV1NZ4PBBtpbuzy4UAZ/S5uNwMmvND3iNgot15UsiXMgeDcm1W5Y4ED6PkOR5CH9NV/YxrVC64iBEj0fPbGZsYDuNOPnbijrYctJToOxx55Doz7Ag85+JmkvJCsimnwEQCiJPesOgwTPX1jRTVX8J9qAd+wxS8XfrgOuYtBtfD4sL+jvcwDzf76nuYuI+PKFzaX+RKSwk3aDnul7bu5i0oMMWQRzn+KPvc2/9Pop2oLSgpmV+VlJTf6M/8zQKQPl5k0Ie88igolQYJEwTm3kChwaVSUp3VydrawmyVpmlNYgxTxASm2dSpU22arizu4h2DccwEwu6KZEuDixpX5GhEXD2GXIOKwMLT4I77SBKYBdjuN3ftT7M/C9/3p9karuibfntcufREv0kD5YE0xePoGd9FjR6p1MtTVyQjQAwzCH7oDEicNHAGFd2v8kej7GS8gsaogHslvQIgIX5Jyfou2IGRmmASMIYe/xbm0N3d5eBA/Ji9Bg0a7LbwdlZIq9yVYE81aaBeMHFFafd85uKI0h3MWyFtvoJZ9c67iAiH+CgDmBQSMGaE/uU3kPxd7jVpIR6AlHh9TEFAD+OI9jhCEu9Q3Ei5fAsDplyQ5nsFuACvl43CATgAFChoCAHwQ3poZ6FceTY7BQCI0j0wjxCggrQLw3DgVNgAMn5J/4gRIwVQZS7VMyGBQXkoKtf+RL4pU6RqTJlodIAzbTzSrKP9nDwtpGGONAeaGbYuACJTe+mnmLZgYmhJUZmTE7+XX0AdPzBNypl4XINQvtCaPB0qa76JxjOituiMXb9haJD3ZfwoTL5Pian4M/mJmBJ5Iu7gFwAOAkRUPryL8hLd47x85SKmgnPmoaszDwf8YOaCQXi/kquRxjZ0yBAbLu2OiQZDhgy1hoYGnzVIfywsDO1kFpHTiKJ7aip31Q3pcsfTfr8XlDxPBbGEmM8ORUWlY3k299r9BlJBnqECOmbRQB8wCrM3wq8oIbM6wLdTGLBzCYxOKbCnw3Z2Av5d7tiThysARUMHSIJEK/VcHcU7sjt9r+eo7LyLHDbgEEeQyFzyU0MKZU8Dm70SZlUMDStiLn5RowqNjhvySmVEjS1yEXE/zwrGm1719z83vwPDi8jvc64gI1bLNEF/rY4hMCUk1g7Q2OlwhUV6L8k0Kz80QGY/US54xE9tXa0N9umcVQ72MGPKKNJePB7Sq9/lAomovOlInk+PUX5IQu6eDt7e0eFPeM5TCnIWw0q5eYRttqO8e9njMwTh/iLbtOcFLUedFamtQ22iR+2BDksaAHVWfSNJA7BMm6X+0SoIE4DkN2AAoyEsvvPZSfomtIOQUp7jDwJ8IvL0eZuIGHkgnnvuQwE4eR2JZkrBukfyB/gBMCY8wHTQitk4sH94A4nwKyrLBUKN3oanT5vuV4h4Bg8eZG0+S6l3ZrzzS4QNsPJd5CD/X/e8p++EfhZmfTHtF/NmNAbDN3OUh55RhphxGGQmQMrS/el9iDdceY4UXt9Y7wCfTNJnc/01yYQOBIQq1yLZkLGlpcWFwqB9RKa+wEx4RhsmTK6Ri+rRGQ3MSn4hRe/fkg7SRpphDgA9oL/YYsNsySWXsMUXX9zrjOe+mFD9INrexLUFtAa1UYQr2mrEcBCCoskMpDOKd0GIdMUK4h1K+1ZK2/M8C7W0AKRGd4k61G8WFvQpJGzgLzz/gn3+2RdWJ9AgQ50CZl956o0j7ZJHmKaGQy1j8ChsZUyB+cIaVSYdOSw+ijQFCubbmAeVh6SXq2RVdpgPzpRLXXUPEHjDkbTFlc6NCos0mGDATA2WhtvdHaYPomHQiJlOSB6w0RIG4XL1Z/4bqTEwE4+DZ8QpR+OKXOjsoWH3J/8167/Z3lOOuTtV9oCOmLv33w4+6qxZMZ7ZNCy9Aviz+t7V0kDiDV6keuU/CILwAVYkTw+TsPUHUPGb58FkJclYHcHnqRdLmlYZkS8kJWaxkFZMKtShh8WfvutTx4UlUEcQ5iIkYMoMCb1a4BGZ8jy/+talMXUcTF34pQN5owcsRJRV5Kh3AIC683pWfMyoSebKHmCiw4WOWeTCA9IyRJ1S93wXEWkmT8RLOVHHfOOkgoR5Uga0ra6eLhWn8q3wfQKB4kuoLLx4AVHuvEgDcJJHhCTKHGDiGZJ+hST3/sTzuRF1QBnQzgfSYEmmgCVaNJ8DjhF5vc6FvAz15+nsR5F/8hCNe1BGgCVph/g29A8mQDADLZhLuCeN1Bl92u3/qtOIQllwzT0QhWcZn9pdV1/ng/RoG5jEwAY0T2b10Z/cMjBtWg5fQhvIheJhEDdlTPi8iwAf/0zYmDZthlsUGJMBkxBKMI3NqqPQbmnzoU/EPI/eTxR2eXmlyiGtNtesMMM0Zm/3OW3CxyDUftEkgpkpaJKhPcVs/fXXsz1+uYcz/Vlp/3aCEQkbp6t9b6Ry/YBns9fat5Aii6tT36JE7LjwoK/CEdgcdMBv7PrrrlWF1XhNJlVZrqLpT83TG188roaujkGheeEUqgNKuuPwE+zTtXV1VlNTq0IusCVHLWG//e1vfXpfxJkhb5yUkeKIiDTMulJZ4d4dReL/gh//MRsN/B0akDv95f5RWJ6OqPHg+O1MQy6aChi5wCSS6iiSgGAcuU4TSUSJRLj2iMlEklN4LkbZy7e69gsrSKFRp0vrGqQf0kDDAZwd/B3/yRNOnaxAGoxuY8pEmp+6xtybOgb5EkXlRwMPDCGUm/9xn3tfoDLIKCDgAUZCWPGMQlGAMJfgK4TX31HfOO4pVxoujmcASJDgw28c0jsCQYU6SgT2LikBHDP9ciXsMN0QgJgxY7rKgfGlhGsejElQe/iPVHjMYrTFiZMm+5hSVmVHmAy+wjCICwku2jdq+vQZqg/WQCQ9DtotQMHYDAO3M/R+2vRpXlZROgGQTjk0GRgMg5PUFfVJugAA7P+YQSgTiO8ACMADLSoyj/lkAW+LsxPlGH0bEc8AFups6tQmz3eNwJJvAW5vK3L8jto4pi3/pn9Y3OsdZpceb5th5tAsP0ip9AWEm2CO4R1XmCrjKjA/X3+g/GfTs5h9f8pFQ3C6kUbm62GyrhEwxZu2jBY2eswYq5dkPW3GNAkZYqbKXwDgII0TN/kKQpu0PvUpABcGSF3zPvJD26DcmboNIaTWS4rnOX4CMwv55DfEO8yZjLWQHuodIZbJKm1trd7PQ3kGa4H3R8ob7UPPwDVC4jdm2JaWVtt2263t2OOOUz7EMLwQ5o9oY+p7X0ioWlrpo7fnUjuf9OWXX5aOXHzkXQpgy0UBfeXR9t7/N3bHnXd5gy6gguXUbJQg/seeB/CETq8apj71vz91sNELFUgAFAXgYHrqaafaEUce4Y1rQQpm/ilqcTnSLVwYClLtTFhUPvmf37P8A9ysKvb8SJuh44d/+In8hXTPTL1uyAoNhGehsciRd4URGEq4BsBHOwkSSiTFkhZAA8kEIHEGoDLy8Q8xFphHh/ziv69THUGMB2m0W8wnCYDBQOTPVwt7xw2L0KJ4UzAbPefe5/d7Y1X+uArpM9kobyoR7imWAaA/N4qe938/8BlXr2r95Ik73slxDZJW6Oh0+sAMgnaDNEYB8xtwd4lP/jD7+BiIS9dMBU77GAn5RsoDGChfOnRDfYOPaQDArEmYOHGi1wPfYlaJtFHipt4APzpyk0A2WgOCuYpzHRoHNbo/wIEyBESj9DJAysC75y1HHp5caHvSHJSfaDA9Amb8RO0soqgNERfP0XJaFCf+AdCoXiN/RKmLE+WJDZsB5UBIxQFAaVukGSIsHPmN2iUAF6WfK/EzrbW+od7NZkTki+HkN4ovIpiAhyPHK0CSNCL8VTOoL+YR5RksQDDCP2WHeYU6mAXinWrrmHPDjCVMliVlJTZ06FD/Puo71E8YiA/p9rRTbrn2Q31Fa0QgwkMrYNEn2ihE2ZNPZ558q/sQVnjbn9yvmBdp5XvGrQYpjurqGlt33XVs40029jwvCOVA/3NpTmNyjwbE+i2kgq4SWI0V6G+4sIuziBCZ8ejbHrbnP/zCisV8UgKXPnHGJMDT2WYFiU5L6XeffsdVWEk1hDjmmCTbGiQYOROgqKPAKb3SCqy7td2OOPwPdsqpp6jA/nmg7w1pgAmkPzHYTCP1Cu9gW4BZg8c0HuyuX339lU34aoK98957tuYaa9g+++zlNmn8fBN5w3BAm7OavAHmKGqQ/kwO04Fucm5e5AH7HdIDUgUdBIfmFCiAomsKkk6CthDMU+Qt0iZ6VU9B6+BdmEUSOSQpl3qo2y79FjPpVKdwkNA34TtMXznTWs7RuHF0lshRp9GVsuMauYj6l4WXR79n/Sn85nn4TRiRP1z/3xCd1csm12m5Z0YUWgO/AWcceQGEAXtnHNJCfFyB97rHbIFmQr6ZxllWxkZxlS7h0tYAfOzuHo/aNdVE+DBZ1nVE6eKKH0yf1AsAF5UD733ap8IMnT7rQKiSIsceP6ZTQJixLkCbTfu4wtDIB2kBOAmb8CIirNpaZk4pXhcc2M01bAaIv1l+MUUFjTOqKwimQfg+sKy8DxkyxJkU4wph/UTK08A0TcqRNsG4BVeAn9Ape8x4MCiYLdoUwOz9Tn5ghNGYEukBnDFhET5mWp95pHKJ1htQJxy0RNmgYSPgENbs+QmMhgTgD2bBQC3bk6CZI8HTxqMB/f7fkff+v7+NPB9ypG306DG27LLL2GprrGarrfo9r6MFoUUGfXGxQWVlxU+J061Ix1wYIsKUCuDUl8bZB809VqzKoWXzf2ciZVPpCDFJSqq8lIAgrswjjVbKQ3cv2yv3WEaNoFLfVMXlVDCfP/eIvfnwWDvlxBOkAh3jHSRqZItC2JlffuUl++iDTyTd1FhbR5vb8oNtPqlGxKKYVpcImCKJioy0g21YLU/Sr8BMaUV9TKvx96jChg4eYveOvddWXX1V76jzSzQaOjn5ilx/8obFdR41SkPtT5gCWma02AV/Od8mTJpixeqAFmeqmqQ9gUJlvMQKfWdKPZMrFrgMklTLoK0vmpI0wvRPpBK3P6oTMgsECXfuFGZwuKSrjhFmYMC0kSrlVGcJlakzApUZHYlpiKjWDLL2oIbzLMdgACTqAkAIDIjxFH0HUBEOYeg910jSpN7QeAITIQ3BpBh1MsqQq6d2wH0gL+Fwl+vYUWeOxheoo4iidxGjiEDI79W2fNwDcJJz+67AjKgAqMgsBQByD2GqIBKYAaCMzZpZPr5yXIw0hB3iZcEag7SMI6D5oqkgDc8cd1C4kyZO8vLEP2BLWfhsMIXPM4AYMxZ+XdNU2kgTg7EwA8o8AiH8ADARg4YIm3L3PKKFKB9hpS9TesUw1c6oH9KOLV4pF3iHVe7OsNSWuKf8iZfwYZ7kHcZBGnmHU4r5fK7kdan0EwYDw5iTMLfQXsnztKYmnz4OhTKcFVAUPnUHo4KZEFdfEpNgSAfTeNHeyOc/iyhDBEO0FNwPNtrQVlllFa+nBaFFBv2uTNfweNJekuQyMqrYBSWElz4V4rFPfWyftXRbsSoCalHDbOpVBeu+olAqjqRNEkd1UuCqCcvKbwGoFl7YyMoSW2ZIvT33tz/b41deaueccZodcdQRAo8FMz15JVO5ud8QlTl92gzbYZed7K3nXrXiwhITtLjZwtVUpU+feOVIfrMCNaACgWChpA+YRVzplELrUlUpxx/WV1nv1BlW0NFjd9xzl621zlrzDfrkPyZpJMywoCIZ5e8/LzgiNW79sfmZ2+x5kmu0AwlJ7cUXnrN9dt7dfnfyyVY+dLiNnzJNQIqtu9UapPJObm+1pBhuQprTjA5JMh2dllGjw2asHFuhOjJgVegbhiHF0jHVKZVWtr2urSq3UUss4Tuirrnmmj6ToX9ayEvUBKOO5p3On81fB5Ls73VAZ8BMARhx71qJ2lQwNwH0kobFWChzV//FEJyZcMWhlYjB+HNnLoHJ+AC+yiAaqOfex0+c0eSYiVyY6UW8jJuE+MlqyO/AOgBYBuS5333kd9ZzmES4jxwAA4hBwTv1HcLgXTQQCDOiLVNPbvfXN2HsQqCs/LpELOdgj/PwYTRssZHxGW8wHqRO0kU50f5h2v6dwmTKK9I6oIg0jUbHO8qbckAiB+RdUBDT4Tdl3zR9mtdZEAQC848YMGlHEsfWXizwd41JcTHgiWZEP0QrijptVC5R2XHlN/mF0cCowngPzCIwYfwA+JjNoP5hROEAmnyHKQ9tOEjzQduMXIRP/yzyMFXfg6UFwaQpj1123cU23HCD+caMiBYZ9HsyPaOsL/2WQL86koIWlAD9hBrNkU98aF919Dq496pxfdUllUo1qOZmlaoYunzU7XPVqHINdwA/W7qUqWGuMaLRXr3mQnvm+mvt/HPPskN+d4j1CvTD4K17nyc5mOqahEtHFa7fuvPCYoHYz7bbzj76crw1rLS0SrDQyuT6sklJ1KRVTgBXUdtoZXW1VjGozuJVzC6qsDaptlkF3lBaaQVFMVtsUL1NfOIfdv9fr7FbbrjGttpmazGnbzeRkSbK+vK/XWWvvfSKYszYoMYGGzFyhNU11LvkUsbCK3VKpokNGjzYbZy+OMo7Mg2clM6qr1AscXviycfsoP0OtBMuusxql1xaDc28g8XiRVYlRtWnRh5X/NgXexg0cxNbAE3s+EjOLqkJIJHQmdXEQDQaWpc6taX1rLPTHr77Dttrt53tuGOPn688z0HUjf58HrY0A3KASh6kPWpw3hWNPT58P5CiJ9E1amW6+j/+C4NsdPII3AGpMCML8OfaH/i5BoYCs0BK5h5NkDICMNBc2ttZTwJT6fHBYaRw3nlYCgMJFMk6Yl4BDANjIy0RMHJPMp2UDdoKYAsBHAHEAHWuIZ/RlQ94HvkPfsM7H6fSLe8Ih3IGhImT/FM2QQMJIOz1wG+1NxgFYE//4RvaH20UAPfVtmqnSMjsvcXBPyF/QXolPr4D1AFazCwwEjRL3yOoHCdGID+sT2hpbnGtAUBG2oZJw9xgXtHsP0xwAH0E0DPzqLhYU8JeXTwjnTAHrAq8454BerQNrAtBkwogGg3qzo0omyBvReUflff8kZe30jtY/RjGzW/azK9+/Sv74UYbqf8kcj7nj0ivghDoFy0c6GezvctlMvH3JEHN28j9LQS4Yub4g0B/cmeflRYWWEcqY+O7+tSRzcopcLmq4ri1JrAnksgomVEL150eIXEMram0ptuvsJdvudH+dvH5ttd++/A2eJpJ/X8TVghPMpk1tXfZF82ttlh1uS1Zy6g5labGrcZLo9hvr33tndaptvVJh1kyVmKFKkFfbac/oNQrVpLu1ISATx2zoUQSkfritJ6EAF9SAmq8/AytrbLMRxPtL789xs4+/o928KGHzZdGgtnkg48+ss232tJmTJBkVF5r2ZQkfjEeqRvSKOhs7NcSs8qKMl8kMmL4YjaEaWvllVY9qNa+v94GNnTwUG8AdFL6dFVltT359FO238EHWlX9cDXwIZLCJAWWFVlcHSZeJDUcdVZ5BPgsy+KeKmsc3Gh1jbgGq1F5VdVUq3OFbYOR4Jh3nBBHHt+RMNWexfq67LyD97Ndt9rQTj35dOWIAXuxINVd1BEjNzfCXPTpp5/apZdeqg46xUFCnkPHFKgw04WpizV1NVan9LDfzsiRS/hBMwwQ1tRWzzPs2YgmEXnTfWghuf9zHTfqxOF3rlVG7/r9H4jAZv0O+Y3AmquYie5hnGgRAAk2fhgBg8X4c60DRuoaB9oGmkY0m4vveAcjkRPohWM5GaQMfoJ2gnYTZnE504JxELczkllpooxcOJipIfr/fh8R4E65k//gP1yhUCbhGjn8UgQwEbRfH6PIlQkmJygKB3KtQQwP6R4GAugTBoOZTMmE0fM94xgRg4SRRMBMnivU5gF7gN79K2jCZ4yDo1hpQzBZnjHoDpPy/ZvUpivEXKZMnhy0A6WB8mV8BfMajAipG+Y8ZfKUmWmOSCXp4wo8d81GaeiRxkOanPCeK86B3/Yn2gVrKmi71AtE3e+115627rrrLbDQRJ9XG/ustLRCUmugecc+F1IiVlCC31/YmTsQkmObKusPAv0ZPZJqVKnIbh3qzKVqGMJPaxRYlqqgv2jrsTYkCxWWq1D9CNDnOZJA5z032Lt3X2ennXq8/WSbbb2y8N/U2mHTWtqsRJJqVlIqYj2qbaHetba32/tqADPEbDJqf3FJ4/WSGqyzxbpbmFrVZhOmTbSP3v/UbPhQ2+Lk31phaZV3HDorjbiITiLwTyrsjlTCKgvDCtFJ3Z2qWDpQ0qrUIIeV19iKgwZZ59TpdtY+h9meP93Ozv7LX+ZrwBmJ5eGHH7Xddt/ViuuH2uaHHCvNQY28u92SiR5LdjNm0GF9mCOkprazZTRzgQUiaUnnibavTVhuJYUsipGEVsrqV1Z8SkVWY5o8ZaKlVACZjKQhFVFBNmgoFFZa5TSz7P0+XJkehzZQ6MwB9VeaBrZiaRfFcmnlvU9e6SwliuurN9+wn/9sc9tn3/1cxefEMMwBviWErjCM0KE94jnoyaeelMb1M9vkR5vYqOXH2PT2GdahNliciVlvd681S2IsVJ2kpC1OmTZVbUoMSsx39KjRdsEF51ujtKzI9vz/TRRd/27Wv8NzP5tzf9H7Wf6+iTDjIaQA5Mk+pGbAPZiZ0DqCJB3AHgByZiDnWocvZgyaBnPY2WAwzEAL0mXkH9CBkUwWIGK+AYwAY65h4BIzJ4wjYiCkrF+7Jm/8lD/6Bf75PnIQ/SDqC/0ZQbjyLtxH36BpeJCELQdQ+/Pcla8iv0jtDLrSzsgXjBbJnqnO2M2HDh0i0B/kQA3oY8IDLF1kV9hhJlcYkGfxZ9NUtINZbTWXat9SHO0AcxfxokW0tkgbUTsnXZjXYGicSeGD0p63QOSZumR6J9N/+T56jga5//77uYl0QUGf/qX8vFdeVrFy7tF8tqwc/TNAH8Cd1tNnRzz5oST5tBU59wdYFL6uZQKKIeXYImnQWWsWcE3sFLBJG+gP/Bne64Mlaiute+zf7ZGbL7Phiw214myxpfq6BR9xaxNT6UyKAaiSpXjqr0DfAfo0CgGitAyYQFFSIIX5oqTQ56armfhsoUxaYKJf1UstbT8+4TArqq2wVqQrMRGmx5UJ+EvUEGoFeqOra61LHe2d5qmWlKhfrHeTpcI3FleIiVXYmLo6K0r12Z8P+qOtMmKk3XjjDWoA4SSqb6Li4lK76e+32IH77mV1K6xmB1x3t1U2DFEnE6dSPHR4Cg6zR1bARkfH9MJqxCI1kEcvOM3eeWasrbPhus5kWprbwqZu8pdu7nKGl47rPybmZ4qUW3Usla13Qt1nc41brE2/eBHqQEKNOjLSDfbNICninOTFO6i+SouDxIqlBcQKpV2UWYmkWLf7YyeVVIdUW99Q5wOPTFGLTqtCskJ1B7xeeuklu/fe+233vfawocuOtK5Ul8VUV42VdVZSow5ZoU4tLYSB2RkcLiNmcO+1d9qLDz5jjz/xmC2/wvJeLv91pDL22qC8c3/881/Rlf/5kfutCoye8sApgHcwY0WzXqJnMAvqgAHyD95/37766muXshG22AaFoAFDTIBol8wp/+KLz/0bmAUAyjRMvueeZ2geMBEAmIF4F6JyYE18kINgrm9EbSt6Ft1HRP4Guv7PI+Ib4gjP9E4NnbsorMg/Dn/RGIivEVKbRQAD/GlLaKAwBjQNFoOtvPJKzkhhoHzn4xyYqLwMwvRRNADyPXHCxAHpIv/CkbpaN81S/lEeQz1k7DcH7m/fW+V7C2zeIc365unSkvKNc4/61fx8kBKwyKAPyE/o6LWjnvpIIBmmW3rB59yg8kKrVoOiunkOAHXL3+eS+tslycT1QNXu4DS4tNjGNFbZxDuvsTuvutAqFhtuFYNHW68AG6gqKxLzKFa4hWro3pilOpZXCyhqrRhQqSyxxRvrrGV6q30+tclKB9e63bA0VmbL6t0j115p0z771OpHLWG/POtE6xHATOlo93RSMTTW4ZVVtkxNo4PuB60zlCcxGAFlUmDYI5CtVKNRDXslL15eaw+ce5mVqGPce7fAu6piZiOfGxEHkvQZF11mp/3u97bEWuvZLy6/xcr0XQYzh5cQYc8sLS8wt8mqkdZnE3bTHw6y91970k7+6zm25JJLeqec3t5iNQLie66/xR648yEBaLnF02ElNEyvUGKZlHHPh9QKdQBYnxqhnue6R9C09BQ9Tb/0rb8Q6YakoC6IM6Tj0rLEAGMdGTHLtCUkYVkG8xQMS9/RsXPfxgswH8hvYcztmuwVxEAs9c0GV52pHktkJKWxwCsjySlWbFU1ZVY/rNGq62ttyLChNmLMUpLcFrOn73zYZoybbPeNvd9GjBj2jeX8v04RAHEFaMLPWc/6O38WKtjBiHEBqo/v4tKw0pIiADYGsylz31jOtY7gmJmFaQltnLUBDOgCjExxJfyOTvUvtQvWiACiHpPCJsxg/pLm0RumA2PKYs8t/M0yfWHKCrProjgjhhYxjIj658kla93rf135P4Bu5D+64j+SwumfjB+gvTJ1k/zSnhFamFmFgzmw8huzDfdoGcyKQlMJ421hJTfrFUolAA0csCcd9OeDDj7Ill9++YUA/TKVQe+dxcVlO+Ye5Wp2PumfAfrFyuinLV123DOfWELSO6CfVMYAGYq1uiRugyXpI0lGxLTxad1J+7xdjUnPS/RgUGmRQFUNT+9a773K3rr1Bhv1g41t5V/vb5P7aLgpqyqRhCmum41LtRdgFQosiEl4QZVaRXHcyvV+SmevTezqtVhRzEoL4j77ZHRx1h4750yb+uYbVjNysP3y9BMtMWyQtauhUQloIXWS8JetbVCasvZx2wxrkWQNPPJuUGm5jaystgmdLTY1EU7oqioqt3fvvN+633jfHrj3PqsTULmNeh5EpceUvhPOv9T+dOThtswPN7M9LrzWCpWvjNtEqb7QMGZS7paZTkOzHXb94QfZpx+8Zkede5rVDar3Dsbgc5VU3Vuvvt4+fPcL2+bnv7JWdZ5pUyba5PHjraN5mnXMaLIeZu90qxOpoVLQlJmXHLo67V7pC8xB73KN1M0DSlJWqlhKBZ1V7ZaUFdoev9jTuuuH2CQxxkrBeE9Hp3d4Oi7TWpH4kl0CgC7s0Mzh77Y+dXL1JCtQYygsjdlWO29rdSMarH1GC+qJdXXm7NgKq2XGdB88pjx7W7qtu7nDvrfaKnbbrbf6SstosUyeFo36t7YASrMIYPQ2oP7BK7/Ht/8OfnkSiCsutKlZFD2HZsYkF+7538dDXKtl8DxoEEzXZVpvNyYpMQSYAoyil2neuftZ+3KFMxU6dGUhVXiv9kY77MckPDb9oz+TtyB1M5ieG5PJXTEd4h8GQEp9zK8fkwnloqCQlEQzyybnfPxBDAEmgJkTDcLNSepL5JeZR1dceaWttuqqYZLKzPL5dgoHqKQuVpgH5x4twNciJX45XT5cVNB/d1qHnfLcpwLtjLWrcEhEPcZ8UbXU9oGgz3tW334oZtEroG8sLbSOZNra5GpLpGbefY19ctdNVr/y92z0Ab+1VGmlPkgI1IutTFIq3ztg6QahWNXnhY2pqVuV2NQriUAVU1Eo6VFAVa7wG8QoXr3gLzb5zdesaHC1bXrkoVa30nKWVgPzWlMYy9Q02OCyCvtQQDalt8vNRpg7GgX4o6vrfbyiV9J+k95N7umwgsJi+/ixZ2z62Kft7ttutyVHL+Wq7jxJ0RQXldrlV15rvz/oAFv2Jzvabmddohec/jVvGzV4nFEDzHS22h1HHmDdk76wQ8861sqqK13ygmhof7/8ButNltvJfzrPQTut8nR1VGDb3jLDOlqaBaYzrFmuUwygFzuvOkhYe9BlCTqVfncAtup8GXWYjPKLDblADb60tELV0Gudfd2210mnW8GyK1tdUdxGVrHiUB1CdTnTJq16gLkQRnt3pzU1t1pc6WAm0IcvvGhvPf6wnXDRGbb6Jus4QyiNl1i7mOnUrlbPUwrTgfwWJLOWauqyS8+6wBqq6u2OO+908xHh5+k/iOiruqhbziTvdv403AN+ATgRNHL3ufeRv1mENkx7CxqKT++l3eC4z4G9z1Djme7D7xy48w2MRv3VF4qpjUeTEQgTrdRXKeueqcL0Cx9gl+N0QGYX0eZ940fXWHLaCgP4PrOLDf8SvjYFcxDxkgeYEXb++x+4z763CqCP9jMwb/MmQD+TSp0eLyo6LvdoAb4WiXNtqIJ9dlFAv0Sq+yuT2uy0Fz+zaQLbHhXsIAF3tUCI1AwuL7JKzDv9alvKgAoyY5+2dUuqLrCEvkkIKMrEFZeuKbXXr77IPnzwJqtefClbYv/DLD54mMXSPV4RJQVFViF/VDlo6ANK+kGjIY4mFXSnKpOBY0wxrL/NKClLVZTYaxddYB89/4KV1JXbhpKYh621uiUlhUKA1TI19TYkB/rT9RwzBIC/tJ7DADD50BCJMqGG1SaO88KDj9iH195pN99wg639fQGYl+W8q4FKw+9+++5rK++6p+1wwrmqRGLyHNGOZyPKSkVj46XVNE+bbM8fta81ZDrswFOOtOLyUgdI0lSkMrn6r1dZUcVw+/2xx3njRTqXuKF/kt5RM8W0vCPxTmG75KLG6B1HZQZYT+nosYmqF/1w6ca3FFCnqJMWVa/G2j7hS7v4vNNtg1/uZaVLr2h1CntUXbWnM8o3cUBINmh9X7Qx0GW2fGON1Urtf+Caa+yeS/5iR/7pBNtki02NMxVID+MNM3pbrCMRtC8GnstUXkMLqu2ofQ6ziliZ3S7Qr6mt8g6cp/9titqZt2kc7Y9Hft/vvf5Ciw/3gdxHuJ0n9e+M3+xXPciZC7b+aMAcBxPA/IOwg+TPuAeaw3rrresLRH0m3QIQ+KG+vXssFrsp9yiYsOafMiNzN4tAgDYzXqTiyyUFNK2oRwKS8qKYXHSIw+zEs6TArFPSaFIclgoaImAezBRD6wUxXAovl/RYIvBOSv1PJmMmfLQ++UfxAvAzAt6sbwJm1qoC71J41E9cz7BMSGZ16Z/KZrMwTBexhIBOQMZXsxqDKkTPMG7XiMML8gR0pbZUdZ0VKiBgmXDdv/6VScofVlZlS9Y2ulrZNG2ahxLc3AkghgqKlTeBZXF52FkypCFys4jKJL+f9aRtSrLAamOSoCWBx5l6iTTk3kN8BM1gL5uB0bgc9JG6JalnsImKGSaQOiSF+ECcHJK4zxlX/flAl8JNswleWaWVV9ZIk6i3qrrBNmz4SKscMsy6K+qsKx5m88RLyzzSZjXshBo7YzKeCOJVO4BT9Sb67JOp062ptd1aOjptisAfCamtuVnpxyul7CXrRNekfrD5ZVJyaiC0gXhCXaonZUWlLJRbwCaep/9aCm1c7URtDSEAk1+Q9IPtHwDGYTfvfx+c2q0EtFmuu5+LnuEncv38JnNOfvv0uy/J9hZh5h6za8J00qG21FJL+arbDTf4gW28yaa20UYb21ZbbeMzEumnCwr4/Whi7uq0QD1CZVWXu10k6kPNUScFoBjvw3SD5A7QzuKss4gnnfLMIi76OIAv2LcyMYjlGqqsRkBQKS5YWFJsQ8UIKgqZUaKQ5K8bEBPQD64K58FSbqwCBjq69AMsLFSYmHqSCp9UIIWydqBXYcTiAhb54z0SL8yDQkPSntDVYZ91NPtsnqQAqbJIDEj+ZpLQCUZDnpQiaR5xG9rQ4DuKNjVNzXmaN0UhMbMIplgiqTcaRBpIpBnm9llPxib3wcQKrIS9xQXWXmj6DLBUMCJCZluEpLH/iQMwjgv+PA/8Dg/8t/7NZAyAr8qEDtNYUmCLVRRaXFoN4wzMIOrp6bNmaQB0prbm6daLRAOzUvoqmYetPBBWf2JQbEpXjzXrW4Ca8iJaGBxmJKgQJkMaPKEiBYEqjZYB86VOy0rKfAMt7LzYR2FoecrTP59og5H7FvKOx03Q+iPmg4sYEGNRMJfeHMPAjJNIdIerfmNKWgSarRMsUI/IZFL/FNBvFdjMYIqkioBVXgzItvalfIB2IPEEpjC1u887PL+R+kt10ydgri8TyEvCW2Lxxf0wglapQ90CbykN8hcGioeWl0kaL/L5/0MqyhxMOgVE5YVxq9XzwaWlhr5Aubo2IMeK1rKqakvHwp4kwe6cdSbSluq2SQlJor099nFbs7WpshqkRsEEJnS12wzMD55WUovzqnZOXVhZ4YDGiL4/5/W8yEFXaW3vFKbFrb5xEOjooUVhQvgizeMSZtPETJkBAPPpE4ji/MxeR1Diw2G/T7l9kYHiEMoAipINcRWohoc0GVxgqkWqs25pBj2ZlD9WKVmKvOsd5rXJkycp3/Kn8uTrweWlPq4zME5+VzOFU1pNSgxkUFmp1ZdIg1LGEj1hfximcEapgHhWFpc0TyvSPUQ4PpgrjSJsxkULy1OevvsEXgTMCPe06ej3P5MWCPTTBZmGWUiwkKQ8MFWTiKOZH2UCDsC3tiQM5g4ksCqlzk8nh/imQlK+MNjeGDfJxjc12SrLr+Bz46cx4CjgcxOSQB8ptkQdHymesQKez5AUyMAtialirq3es2MnaeNxoWsJMSsV6MfFDhgC7JKqN7VHQC8AahbnZUpmrxhBmwAPyXXFusFuz5/c3Wmftrf49MSw0CWAdDSnvaiy3A8VYeYKZTk/lTp9xnTVVMzqGgT66CIkEhB2IPZkCyjN2vuVUV2RgFYqJQOprAdws5CyiG8YAId2sPtlUUmp+3fJ278N34dq5j+eE27u6mnGCVxVAV+2Jqy5l9+qO8oNAFZaSQd79nw9caKfvMVCLqSalNzcCMZaxwlCqovG0hJbTMyRdGJK8t1WpSUxh79dzLZL+QrplPYkqT6kMph6ktmUTW6d5oNjLLhhRTPx5ilPeQq0QKAvkU2o42iwSMRUTebrVxbGrEqOWTMpIdK49l4HZ8eeHMmbr9ZlaT9E566UGM/3GbkPJ022qZK2Fx8x0tjKlemA5YUCVYXH7KAiSZVfd3TauI4um9zVaz0KC6m4VN/WiQkwgOtqFoE7qJkVCyDb2ExLGgIz0YmZPTmQQB1gJLniMPk0Mn1Sz5jTviyzeUor9E7hOTDrBf8RqPxiFuGgj3JJrOw/72/xNw8COJklMHHSROFo3Moqq0K4Xj4eKDcevzDeasU8Q3BZKxPwVqVYmCZJX6Afw4al5+xnT/7TMaRgTgFinIBvQlghg7kbHvV77NfcM35P7OwVCKedsTpPyH0QNsUrsBnSMjjDmG0dCqRR4KfEzS25QPsRAN8mxkpbKJHfT5pbvQ6wxzEHmw3uYmL03cmE4uTEIgWmf2gCmOQIk5rCTju5vcl6xdSYO83Ut28q4zzl6X+NFgj0YwWxf5pNH/Dqb85hKuaErj7rSAUQiQiAmqTnmGwA8Up14nJJfXRjxgQSkgKZHsi+GZlEyhYTwMRY5CNQqBbYEVerwKM3N1iM6aFCYQwRoDNHn3AYeGWGD1RYIHBF8heUFNfUWUbPmb6VUTyDy8qlYYRvYAaNbD9QCOPQtz4QHLPhFdVuUsIMNDu0Yd5R3KVlbtdnYHRu4NefXFruS9iMaTN8VsqQmqqctD4nkaZomIdQxUt9SlgqlRLoh90WIwJgObaQsGtqObmsXzPgY3czbwY4qMDLEo3NP2VgHKcyzzJQzrxYefUZTNJ8YmKuDLQzUF8jaR6zXqAQHsyCGVlTuxPW2Zeypm6lTZXLgH2p6rpYwM+qyJjqs4ftLoox8wR9ozfT50wPAtvJG9tJIN2zuVf/fOcpT/+LNHDm2gL1iHi8qHZWx19IUkeuLY7bklWltrgc0lmVJDhUc4AK6Tkiv1NP7hYAAPjFeo8pCGmff5h4ypWhmN4xkyQrKf7ryVNdaxhcWuK7dTJATEhoBhHwY98HTJhBRByAK7OG2ISgQu/crKB3jYMHW2FJidIs5tLFFrMCcwYrBSRI+DAgxg4Wk7RMHG771x+MhXtWyvIbodRBFAlY4FdVU+M7eEKROWZuxDREbNOtrS2WxSQk6dylaRe3Rf0uvSrXVuz5/FCYaEbJnm7lI2XF0iz8BCj+9F4p1QfSAtIJK6+s0G+aAYnEfRtR/mQjJsZZYiWKkHCjtARiJlbchpUVW1agX0j8RUXG9hQJpdFxWJ94jEorv5ulSTV3JXw2lS9i0TNmUS1bW2llYqBs25AV7+iTNteJeQ2mijfORva4YQH607e9PV0+pTSn9uQpT//DJOEpybzHWUT3m28SQM3WtReGULWRhEcI8IcIFHyhjp4h1SEZlgpM6KpRRJ1KLykukzDdwAIuISiAirWnXt8PY2dIhceKtky6z5qmTRWos91DPMz20R/27jZJkK19STGCYDPG5p5RdogLmzyDhmz/AOMBxJDkmSMel1/Ao0egj/QOtAyShF+p+Ph6pCT7iiK2wiUk8iaJVu+wXXs+oozoB79L9a5CIDh16hRj+91vLFG9Y7XpjOnNFuNQbV/8Metdf3JmEL3URSzQmtvafG99loXPrDq9w29aUj75QgvwpC8EDSovzk2xzT3IEeGzr9L4GS2+qKtU8bO3CLurTuzsCgMQSk5RET5V4Kp3H//ARlVIYCEviaSYh259MVa5wlBcENI+Yyr48llVusHcE20TwRkAGcXF4puZZZKnPP2PEX2+L9kHfM628dQCgf6iEp0UgEAKBST7BIxtAgekOyw9DK4i0ZMoumpbb8qmSPoDXGsktSNdMsuHufr1pUW2xuAat1kjmbN0GfBKdnZYXJI+OWXGDXEg0QPYmJPry0qtVOK5A53+K9K3jWUCfIXHoC5z79MZAX5JscVgJLqyT0yyo0sAJOm1vMpqCgWUBSlnNnWS+CMiSMYDGNCd0dvlpiW3b0ek+NBoGJRkOTir8L6pCuKxQh/EbZo+w8pqqqxE4EkcXpD9iJ/NAtKk4uI9ZxTUCTzbxDCgRvYAwSTmHyNpx6yjp1eMk02lYA/+QjQg4G+lrJX4WIHfhs/lKPsW1eu01jZLqRwqqiqVy2C0SwiMM0jnqqMJ476wPgF6gQB88icf2fTPPrWYgJ5tF5D2SfN0lsmLWbOdLucGkFZMcEUqG0ZYulO9Xq4h3sB0K2OY+BSjGP+C5ylPefrvIMzNEok64vH0bAcA/L+CPv2PjopULzy0cW29Nr1XYCwghBkAwKzYpWO39Ehql0MAHFVd5lpASyIZZsUonBHsrMj+O10dM6fmYb8tUsDseU9cyHkO/vpjplCZQATmAtNBW2BKJ9s4lIuhED8Dxh0CfZgDz/VZDjOUZo6q03dlcUAyPO8TWLHBGvKqk78I+WA66YetzdYsaR4A4gMqoVMSdrMSxfa22NTJy7ypwCZOmODHNJZW1FhhUYnwLeTIgU7/CDmh+6nSiDzb+g8c5mykHjFApm+y8RMR5ZInhhWz9h7WL0QncPHmGxMyB+G7LSHtSYwZpssDReVpYGdUyrxCzNIySSsqK9Mv/KjMVdAw01YxsrG33GXtUybbsw89KgbwuU0fN87ap7VYrDjuWhczeD6ZOsO3eWB7W04Mwz5FfEgx/PlAO8mnAnVDG2BvFeyY7GqYpzz9r5KDfizW0dOTDpt/5ej/FfQBCjponzrkhE4BvsABW7tDjgBheGWJQDVm07v7nBkA0qs0VNmIylKfHglYM7d+tJgAq3EBbg5TL9Iz5nBzBmdGQMq+4mzvEOJjEZgkehUAdvzx7d32UXObzWCfCwEz75wcOQSW4gosJoLBYP/3VAtnS3QVa3ETghObtwmAME1FRHyYnVqUhoTAua2v1zpS/TUrMTu5lHAW0w6nTc1rsVVE7MmdTPZaSXm1sYe9pzNKl7swoI1z0NVvABbQ62yZYXGBek1Ng56El7wvEvMoMJVXcThVKMr7/BKxdqiMv2rr8bEEMJ9cpJR51lMwdjJcdTSiTE/FGIuYBeWMj0GljMpIzFJaSInifv0fr9jUCV9b25Tp1tXc7NNZmcc/qrrSta1pHR3W1tVldTUMODPWAjsJ6Q2LxMK4jP+W431rW5v/LmUVcJ7y9D9KQTCKdRQVFS0c6As86VtR/1pICiDJqUpTBA6AFAQwIx3XlsT9YJXpcrXFhbZMXblH2C0QHl1dag2lhbaUwAS7PKaVYmkFmZ4OKxZ4sC0pi4G62zvcdMGHSLyMEbDxGaAPk2iXJN8u6Zx7TDGYfiCwv0hMIQz+yo9AH2uYDxSKmJIZA3AcdMI37Mbp9vwcCJFWgCg6tR/lqi+dcuYR3knjUBzsgRMd3u1gOBfMDTb4jJ/0w4ZQHMHILn5RXBHxC8ZZDCDqR0bVVFuktCreDmkanBfQUN9gVaXl8hm0pFQ2Zq3tPRYr0nclzEbShxEzmxsNfKUwOvrSvgKY8EhpH4AvbahDdeXbUCgd46ZN99XHiw8e4toU+S+IUxY4AfuSox34y+trbdioMZZWvZRWV/m02vY+aVCxrK9GZjk8kj7aHOXLlNzCWFxCQJ+Yu5iql5XKW+VA2JjEorLOU57+V4k+JlJX6ls40G9vb6/XpTYCvIUh+iZTMyd1ov5ju88ZYPSiAPt1d8ZNA0MqSn2gl4FYjkykA9cJnJYXE2Crg2J1bkD7k5Yu+2rSFKutrvH9KwDKdE+PbwdAzsAqZvhUCVgABGaDcKQhUzXLBdhI9YCRk9IGSLNFA7N0HKYFLC6Jk26F2Sswio58I/5aScoV2Pd1D2X4RO+rS5CkAyA2s6EbJqAImGAsvg8N5phQls5O50LJZNomTZ4sf5LL2YKBqaEe1awPuOPMYQ6b52+QlIGRJWJm0jY6ObWnpMgqJTV7A1A4pIsB7/b2Gc44MZnkkj/f5LHzjRyl15cKEj7nHlCGzMVHA5jQ3KraZapliXWl2E2UaZslPttq2BIjrXbE4lY1eIStu8VWVrLkkrbCppv4XHyYZpfKmnJJSiNi3yOmbmHWKdX3NaXVs9LQj8hdZXG5dbZ3SeJnfn9o61HZ5ylP/1ukHlFQ8HldXV1r7oHTfIN+YVVhmcCtJAK4hSG6HpJ+KptycMxmGdBDZZfKr07KfjzL1FXayg0VbiYBlHy3R/05QCqA8nix1ZWW2uTuHpvQ1uWDhY1DB1u1gB/UzfR222BJk1WFpW5/xzbMebvMpulNZXw+PjNvIMC/QkzEpX4BFatBsf0zoMsgMAt7OHqPAUKmG4b5OCH/zO9BSwjPZqdh5dU2rIKzWTG7kN+MMwAWdw2uqLKlGhr1bdjUjZDmBkkAFdM1w3mccauoaxDDyC004gM5wmSMojMt4NVjCcZWrbxz7nBvd7f1tLZaZVWlHyrN4RV8w86fPvXVklZajE0/zE6aSzZmEfH1I7zWlxXZCGlf1BFjLzBzPKKFVau8Ad24mCy565I2w7ayfMiqac+z8rLaOmvahptsZGndx6urrXLoUDEk1mmY1UjTYyC3t6dTmk6fFZaWqB4rFHa5tMEWa5GGV6S6QeIPbTLY9/ukafR2iVEoPZ0dHXq+8EJKnvL0X0Bz9Oz5Bn3BYZUupYsC+pBvtiYwsALJiOq02MiZMdMjSXqVxhJbY3CVL8cfXVNuKwj8OVQF+RHLLStxhTXW1J20TqHcMGbiKD1VAgyOJmNzrT5J+sUKq04SLFsvO8sQOgqDrExxlsuPi5BIve6UKDkGikv0o0QaR7W+xe7crbALxAjYFY7zZrOcLZj7VlgnaZaZPrODCsFh3kCixqyDpgFjgUhHdXGZDaqudWkW+/bcIT/4BfTbBNyFYl4VdfV6RlrCe4a7YVZfJbI20Q+NIUZzBiB1xA8g6eto9zNAfRCUfMAlFB+MtLej1Y90Y/572KZg7umAwle5guJ/XSoBdt182dbrM67QMqgfzHJNkvrbVF4xgTXaSUlZRfhOjuInGTDxvmRCzIi9w/U9mo/CgXewn1KtHIPkbDWbVn36YdcKixW5Lb2d0hzCPv0+dVP5IWzGS9heoreTDaoyPmVzUdtrnvL030bzDfqxVLpScm2/ieILTgAwEnefMD+WQRrMWKckXnazXGNIna09YpBvNVokabVa4miJwG7JmgqBiQmQg2mjmYFaaQqLiykMqyiy7k4BW2WVcZxekQCWwzKaBRR9HPBdkHSwt2TcpX4OR5F4KFQWSCpMtmrwPXhygMksIphSZxKmJNAWOCGrMvUv1ZPwfeIBVHICyBGUz1zpR/wCwLqZBaQfbCvRxzRFxTOlq9OmdXcovdVWkEz73jfzogj0u5iBI4m3nIFMry5mIintwumPuwW6vQI6ssA3cmW8FHGoSFaAyqHMRSXSdkrLBbi8FANTmjra23xbBwZyvUZnz8bsJA8UE2XJlVQwa+ed6V0C3zCQWl0Ycyl/OjN65BiH4dSiAqWdxVmsRmb9QoMk9pnxeZzSrBi8VdrkxeuArbE/b+u0T2a0CcA7PdIips7qD0mfc4nZxqKlt8PLlT/YTlVJudUXVzqjIGzXJkMkecpTnnJE/50vElBUSfUuo5MtLIGPTNcE9JGyAQbswMvXVdl6Q2vtnX+8Ym+8/JJ80slLJQmmfQ+ZkfVVllYH7mB8VvEvVVtui1dJQk0l1ME7bchgmEWJAEYStt77+ZgSGYsE0DUCFGztxYUCp552K5jebBkOBm9rtURzSziSLyYZsSAtkAhpJIuYZUoERAwecqgIR/lxsEHYeIwUsrIX8wYy9+yEhI8ZC5BincCk7k77rLXFPmtrsXGdbTajWKCrtHMeKH7mRoA+2yh0dil9aDhVUrQUJuMgzWJKH/bErTUmRkcaCss84VlpJKVKM4PDPT1ifD19krJLPA+tXe1uQmOOPhJ1R2uHVYr5cBbtt0nDKDfUOwuxfDGUnjHewiydIOGHAfDm3uTM6bA9Dvphh89i9idSeaL1MINqJila/LL/EVtjEBF/07ul4fT2eRgd7R2e75Ics6Bs2RyvO9nr9UR9QbUllTa4rM7KY2IwfQxYhwV7gSl/c/7ylKf/JZpv0C8oiNWqI5Uxe2VRCCmT+e0d6ohdAgi2S/heXZk9cfetdvrhB9krzz0vgC62159/3n+ffsQh9tbTT+rLIGUvUVFpdcWF9mVbt7V0c5xewmensDgL8w7mllJJgpVFxdIEKqwEM4Ry2fHZx/bmbTfb63fcbu/ee7t9NPY+e/+Bh+2rdz7ybZUpChiSA6viYbbPsBppEGImDnqKh3mRDiECnbJYkQ0qrZgDTwAbdtrsTDE7KewiOiPRY1MEwkio7BrZISbDdsStrbONr8xGQdLvsR62SygrtNLqCmU/azNScfukt8CmffmZNf/jCWv/6HXrmvixxdmWIJay6SmmhUoNaJ9uqWS3VdXVKay4tXW3K1QgWmHrv7TUg/raGl8p67t2fgOxNTLMc5SYbZCeFYYcJp5hFcW2jJ53KV8MKKPdYL4rZ2aVyqxAzIC9dyiLdjHNj5vbXZuiXCDMam3SStoTobwIXDKBx8Ngd3tHp9JvVl/XYAmV6fTuNt+CgdEU3sMkGsprrVGOKbs9nd1iaG1eh4zJQN+SvTzl6b+YZjc/QwsA+oUVRf1mqiwM0c2Z5sfZtky149Sr1QfXWcuU8Xb/jdfYZjvuZL/87SHWNHWyXX3emVaUSVh5QcruuPDPNuWzz62+khWZBfZhc4dN6uyz9u6EpNa0JNbKnE2fQeGs78s+sqbcB3A7k0kfSG0bN8mGLLO8rb7b7rbST3ex5X/yM1t+261ssZWXF5YLOjgtXWGzWRhDgkMkIY+pr/VdMQF5ZgRxmIdjlUqNbZt7fGyCnAUCtIhvokA/yMMRBTv6kpU11lha5tI5zG/KZA5S6e9vFvE9Uzo5QzcmSb6knMHtrI1PIOuLQXVOtxn/eMneuvB0++qea238E/cLQONiMCqhWMaWSrepLLqsuq7WzTpRrVHhdezWqfAbamrCSt3waq6EJF4mAB9WVWpft/W65tIuVW1SR58tVl7iC+d6cswQIGfWjc+CEmPrlGYTV1591pHKFRNPc2/Kvmrt9LUQlGV3OmGTpUVhyw/shHIUo9E9G+vVybESu1b56FV7YEEd2kqf2g/TaAdX1FuNpHzaZVz5n9I02dra23y6JpL+vMo3T3n6X6A+CZcDab5BX5J0ySLvWKj+x86M7XLDS2K2akOVVZQU+Qn2TEssX3w5S0hi+/Lj91yC3/+YU+zXJ55pBRWlNv3jd91UML5LUrSYRp00BKkdLn2XcTCHgJ5OHleWAJl4QaGbaHyPHUnIFQ31Fq+SRlA/xOK1dRavqLFSSbqVFYC6L5lycHMBU9jTozjYLqCyplrIlxKApvxAkiCBEi3SetIBLiLuevQMTWbW0wBmw8urbHgFYCtNQtKvOJQfOO6B9ffcjzDvME+9snaYVdYN9ummrOLNpgps8Oo/sKV3+bVVD1vMhq2wqrV8Oc41HStMq6LNJjVNl/QvgFf648oXgIj5B20pJcDNxjPKq4BS+SG/JGFgMnjO+8Uqi2xCe5d1KO6kyvOr1h55TltFUcxBnD11APRulRm0pBhBtxjWjJYWKy4rdfNSkMqz0qoKrCXVY59Kgh/XkbD3prfbZ5LMGdCHWcEcsukChWe2QoMk+GJpDPqcow+JA+s9JrWykgobMWgxG6S69G+QaJQBxkn6pDUE0A+Sfp7y9L9K2UxmDtRfRBRfQBKIsGXuyLJCW6W+yufKs0ipZshIaxwz2p675Wb78OXn7ZkH7rVBQwbboOEjBYySWPVdWV29b2lAxx8qoF5a3zM7BCApLw8bisUKigTK2OHDcn38ZwXW5QL9okENFIAxRx0AByQGFZdbuZgF4Ica5AOdAkdABGYByHnY2HcEmEkBGbtCxnQfzBK98sc2BDOzJ+AiHbPgk2e4sgiAhIthoZdZaysDkUFKnht1dnYI5JM2cuXvWf3QYa7VFBUKrOOSkrMpKxw62BpWWc8mvf+xDVljTTGpQisRrLJXzctfTrLignJrrB9kyQyMSAxK8ZKW5vZmYXa3lRYkHUDZF3+iABjonI2UsAZpYyyYwzRTJObR3scMG9YiFIl5s/CMldJhfQWD9MOljZUVFigNvX5UIzOEmJ4JfybArCXt85dfsY9eftWmNDcr/4x7iJkpLDQs/JCOIWLkVcVFKuNuaSOFYcCZso0VKe5qK+uN2bsvvG7PPfOsg3wB2ozSm+kVxxPzoR7YrydPefrfJQlS8VjYzrcf/f+CvqgsnrUV6kqtsgTJU9K0ALiwotw22HEPpbHdbjrzRGud2ma7HnyImyamj59gw8esaMNXXk2A2WcjqytsVE2Fr4bt7ekVULPcHnNJOoCtOjsXFkS19aYtno0LwwutvHaQNYiR+L73ApD6qnIbVFVkX7zzui9iisdKfKaNcMthB+BJYL5REWXSikRAz8lXABPbNU8XqI3v7vSN1WBKMAbmhrfBGBQGmktYxMw9m8vpW/lDomXBFxoJGgTStKPrXKijrd3TVD1kmMWLYGSkXaA+bZqNu/cOm/DQg1ZaWWLVyy5tDcuvLg1AgKewehM91jFjimWL4yrDOoFxAGf/XvEhRZMWNLdJ7d02tStpU7r6bHIHTDQQyWLLi66+tJtz4oyX6GGJ0u6An0j7GAjgismOLS2Yu1+lb5oTKeuQVpSQVlZSKaapb5yoHtV/XAzrvcceshevudZmfPqJT62lIokTB2tg+2um8k6R5B4vKVS+FW9ppXU3ddjYv99tN156tT1w/4P23kcfWXtPp0pTgetfZ3eX8pfyMR7fc+ifSAgFLGZjhhlahK+mzlOevrPkJs9puR8z6f+91TLQVyfAZxZMWn/8TiV7bdgyq9qBJ/3Z1t10YxsyepRN+OJre/3FF+x7a6xs2x10mFXW1NmoqlIbUclpVkHNZ9GObyqkv7RAx8cbCFedvrWvjyxbWoI7J2x1T51sHwkkW959x5pefcUmPfecvXrvffbCrbdbd2urQEWg6nADAdgZSbh9bq7xNWQwAjEWwHOGNIhWgDWdtM/aW2xSV4dA0WxST5tN7mpVnhBrQ0gB1DEHoV3wQ1pHaUkwPYgRzPQwBxX4HjLwjYr6Gs+jHySTLJLkW2bVKofulx+ySa8+IyYj+VnAZ+w8KY7X2d1tvc2TLV5WYOVikoInY6tp1AzKndXFbcm4zUgV+9iInyWseLpTaR9k1a2DKOYxngXNBRNRzIZUsMNoWG+BDZ/9dtgltaG0yDfBgwmjFSTYxbM34WMRYT0EZUudF9gyG21uG++9t9UMqrRPX3nCPrr/Lsu0tyttKhNnlFlr0veYixLSMkg72zUUJbMC/Dssniiwg35/uO11zKG20U+3sIRCTbGLqtLTxqwl1VNJcYnVSTsMNK8ynj/CbFhSXGrt7R027suv5MZZWyvpjTkDQMucG/F8Xu++jfxbF2AW7vs8/W8T7Sasf8lOzz2aSQsC+ovWc0Rheh5bJIe91ZnCx547mGS6m5vs3ssusecfe9KmNbfYc089YZefc6ZddeF5EvC7rYgFSpIIGSgd38HAH1qCAEt9gswxP58kZtT5uyQdwgTIHLN5SHhKfhPJHl3jlimpsBJm5tTWWuMSS1qp2/UTikPgSCejw6lDs4VCq8CHzsdK3bqScgfAMD8/rMjtSWZ8u+ApnR02tbfDz+N18nDChavzo1zYceUlXlLsg7nhWfgkoqjCpjVN1Y+41TYO1jPlUanIFvRhK7KiMctYQePiNnSdrWzkZttacUO9ZZX3bEGRgK/PetuSVlVSZlVVFSrvImlGJa69kJeMGGKyNykeUWy1YkCcS9BYXuxTMCd2SlOhwPQfwO6ke54x5sGeOFObp1kBM2j0moVYCtIPxSHdLdIKuvSiVPVj8ltcVu55VswKiHJV+atueru6xRAqraqmwaZ/+Il1NDVJCwD08YaWlbZuaQymvBTpeYHaCqa1UaMWt47uDvv4k4+srX2GygTGj/4lNiVtrK8zrMZljKeqksNtFp7ID1OBm9UeL7/8ctt1191sh+23tx122FH3u9rRRx9j77z9rp/D6/UYkW59VhRpwvV/9y3EWAQMhj6CPsjCPNLAeNY3hYMWQpzBhe1D8L8AUefpv4wyAlxp6CxLn43mG/QFQouuK6sBZoTSzDIZWl7q0yJ7UuyBXmRvPTXWPnj7H7anJLiTz/uLHXP62XboscdZ14wWe/rO2106ndjdY5+2dDswCWs5Ecbn5tMp+pDIJTlnJf2z/J5ZOMBkT1/aunrFYEaOsrV/vpsNWnFlG7rSSrbMmmvZihv90DbZ7RdWWT/UV2/6XjTqPOAOIEKPYbonUn4MiVeR0pXDE6ZtFlpdWYWlJSZPS3bbUlV1DqJuSiEUkFL/OJcWZtHex9kAJpBQBxbn6OZkK4GjuqaeziI6K0xs4vgJVqTw4w1DfYZMuZ6XyPVOmGhTxt5j6emTre2dJ+zLR++1bB8SOuEo131dlhTjK1ZaykvLLaW0sw2Cg4bymFJeUyqvsvISG15dYktUl/tYC6CfkHTtM2lUNyWSYstLy6xc0npVZYWYY4UP5L7y0APWOqPJmoXJaAODxTSw66M1TJYjHQXShhiMx7wEWDNOAhClu3rtHUn2L91yvTV98YVVjVja1jrgIGscvZSvegYm3QYlyqpt+E6kxUV6VmgZ8YT9DjzAVlt9VTv36FPs7AOPtYkff2XV5dWgHgf3+4HoMMzqqiqr5ShIr83Zy3d+yLfgEJg//NDDtvPPf26/+90f7NFHH7VPPv3UvvxinL3wwkt23nnn2S4772oPPPDgTODHsUnfvffea4cccohdfPHF1iuN59s2f8N8VlJcZi0zWu22226z00491Y4/4Xg744zT7dqrr7MPP/zIgR+zVX8iPsLu6AiH7aCBdHX2+E6ztOLCeLGHCyPx+p8PivKRp/9c8vorULdOZd/OPZpJ8w36CmRY7nbhSeDHYN+SNWFDtT4QVR0EgOmR6lxcUW51I5awIjVSAGalNdayzX6yvTV9Pd76utpseu7AlariQlf3AX1mhpSWlQjwBWoAmxCrL7fLZroAuzO7QfZaeVWZjVhicRtcVW5Dqytd8mUFb9u0KdbWMl2YgXTNwp8AEoAZ4FwrabFQgANTSXR2OzC2p5A+Y1YtcPriheftvZdeVvq6rKaUufRMUSwWwAGySMiScVUBUwXwH7ROtw4GRBVuVnnGfOOdc0D/ojyYpTN50kQrKC+37opGa04KGApTfpg8g7iZrMBV8RWVDbP6kctYrIgpnRkBQ4E1phIC1w4rVxmWlrOXvSoacZyw9cfgeVL5KJMUjgze3Nvnq2gBXPLKgG1PT4e9+vKL9sj999ijY++2h+69zx5+8GF775WXrW3yVOvLhqMoB5UVuQloMlsqq/wpP8C9W4w3I+YytLHRtSJMO2h0HZMnWdu4z2y5VdewdXfa2YYvu7RlikpcA6Mcsio3eGaVGDkLqLt6sOmXWXFhCXzDXnn+ZXvm0cetrrHe1tt0Y6tvGOxanTdy1RmLudj3h7N/K6urFCsMeEFIQoik5e6uHjvttNNtzz33smeffc4GD260Qw49xG67/Ta7Xe6mm/5uf/3rhR7PgQceKOAf698BwH3SEG+5+Ra77LLL7e6777HeHs5NGFDJOaJ90B5SEij+9rfLbedddrGDDjzITj/9DDv7rHME/CfagQcdKO1iBzv11NNsohg+Qg6ENopWc8EFF9qOO+5ku+8uTUT+dtppJ9vjF3vYAfvtb7//3eF2zjln20svveTaA2l0M+g8yJmTXocJEfNmVOQH0xZmNOo7T99FKkipjibnfsyk+a2tAklPVbn7hSeBIGDKvGuW3TNYJ3ilr1qDJL5srMraOlg5Sv8tsLa2Vnv3vbessnGQr9ClMbKB2uICcLZB7uvudpDH5hpTg6ahptOSFhM9VqnGHcsWux26tFCSX7FAdsIkm/TyczZu7L324g032FPXXGkv3nW7dTQ3yZ++VWfABEVELFhqFGDWCzjpr5gnWro6rZnzV5WPWqWHvTTHf/S5vXDtHTb2vMvsnqtvsHGvv2Xplk5pBMVKc9gPCMAj35hLGJz06aUlRdYpzYVtgwHi/oRW0NHeaU1NTVZRVW1VtdU2qTttn3UV6pte++TuG31getSu+1rpEqPt6+cftVTXVEnEBTa6UgyxvdW6BPpVtbVWjqag8KolsZMzOitSPmBRVlpqnQL7pq6wMMpBROmkbKdPm2EP3DvWnn7iCXtBoPeqGNuzTz9nN990q7W2Nll9VYUNKVUexISn9agOQ9J9MzcOpG9pbha4ZHwHVC8/RQ6YJ4XcRarPGdPa7bmbr7N7Tz3a3rvxBmeabNmACSqY0krdXJXoavdptcyi6uzosgvPOd/ee/UD2/PQA2z7g6SlDaoS8xeoKvy08tTZ0R2YRmWVmJryTONaAGIWEGa3c/90rqTssyRBd9huu+1md955p4Pn1lttbT/abDPbdttt7eCDf+vPN9vsR/bII4+oLlNuZmFBXWtLq5d1Y2NDEErmCrRZK1E+W1va7JhjjrGjjjrann76ad8cb5nllrVNN93ENlh/A9dYvvxyXI4J7W2ff/aZCyTeKsXMOQ/41VdftbfffsfXrCAMffzJJ/bY44/bNdderbD/aNtt9zMxjVP9tLYwlXXO9PAcjeGkk062Qw851CZPnJzzOzsB8sRx/30PeL5ZFU868vTdI7XBOTB+vkBfDVaYkEVXXmQC/JCAmyT9TBOAgQaZVK8tu8E6tsMfT7HBw0ZYKi0glJ8eSVsNi4+yNbf6mWUKOIQ7Y6Nry3zRFeDcC1Bkkt4w2YwrI9BgNWpawEwbRMKsFdjVFpVZXAwgIYmWDX67Jen31NW6VtEwbKTC4SnQjLSvghIjqpOYOVzAwQ6VYZpmylpamgTaCSsrLLUqxdUriXiNXXawLX53kA0ZuYS98+Rz9vJtd9hjF1xqL195s3300LPWJ1U7zF5xzuH5RULigI+url43KwGK/Yl6apMW0NLaanU1tVZfXuwLwVqThdI0xERYmKT0lwnwB620gpUqPy4GZ2AfBdY8daofDl5XV+cMBnNHQgDqzEXxpwXUYBBaAAfWsGVFiBeDGHsX9dhwlc2xJ59gJ511rh170ml2+HHH2C6//b1tttseVltfI4ZYau19aWvzLQ/8cy9zxmxg6H1iPIBetcqwnNF6RZFWXS02Zmlbf+edbYmVlrGUNLclV1vTvrft5lbGuIrPcCKwmDSHbps4o0USd5dV1LCXvlmF4tz/9wfZCt9fxe6+6Wa74/KrrEXAVKbyhIoLxOgZBxDqA/hhX6E5wW3epLqRRnHvfffaJZdeKnArsOOOO9YuveRiW2ONNf13oq9brscSEix6dT9s+GJ24YUX2rHH/lH1HDQ71lYwrkT+mVmGnd0LYADxHM3kyCOO8DED9lracccd7MorrrBbbrlF2sTNduutt9ill15iW221lTO+Z5991v74x2OtXUIBDIa2xLtB0qhGjhxhF138V7v//vsExg87IN999112xRV/syWk5Z5++pl2ySWXiOGjGc3e9f13NmZnnXmW/elPf1J6/mZvvP6G4pjdnER5skjzk48/sUMP+52Pbzz8yKO+ij5P/xk0X6Avimcs08Dci0UhgAawntrZZ1+1d/sWy/F4qXVLKnru9r9bCeegVlX6GbYlkuhr6+pt8MilEUEEdPo+w/x4wAN4jlmip1tgblYiqSeJSUFAjC0+IUmLYw/p/EiNhQVFViRAGDFmlK3wgx/aiHV/aCM3+pE1rr+xrfTDH1ttwyAHRlaJIrPWSAqvKS22BoFMZYUAVWHTgZFGGY+oExNhSiiDySwMa1hulI360Xq21jab2W7HHWkrbbSuTX3rTXv3gScs3cfpWCHvxcpXuRzTLuPSAtj0jBlBmL36E+A8o3mGA3+xJLfuWIklFFdPtsfiFaW29Obb2LS3X7MPrvyLjXvyMRu65kZWWDlYYG42uS9jLdOnu5RcLyDAdMBulhzPyKB2pwCLcAFqZta09rCfkCIlgbrC4Ma39/lUTezMbl/XtV3SZEsya5X1jZZiszNJjGxMR7l4muWNMw98bx3VT6qz3QchOdxmqdpwCpZQ0RKSJF+/6wH78PmXba3tf2br/2JPG7HMis60PQkKj9rtU91Nmjrd2jt7rbSxzgrE6PXa1t9kfTv41N/ZvsccakNHjbKUpOty1Qc0qKxWoB90jjJ25VTev8mUMZDQFNkk7vZbb7dmaSp7772X/e53v3PmCNDTRrx2lEZ3pLMvIcZaZI2DGkMgeg7gt0tDQCLGnMJ1bsmgfG666Sa75dbbaKp20EEH2aWXXeomnpVWXMHq6mttyJDBktK3t8suu8w22WQTX3n+2GOP25NPPulMg34wYcIEFxDIK88QVIYuNsSWW34Z/2avvfZ2sF988ZF23bXX2fgJ471s+hPjBffee49dd931NmbMGKuqqrI777rLOlWPvugvR+SZ//1ISrUDxovC+EFoB3n67tP8gn6hGnw96vqiEB1lsqTbce0cyh1s3gBgt6TCj58Ya68/dKc9fPvddtt119k9t9xsD99/t9167sn21esvuMSaSsfsSzGLz9u73FYftkVgcKtYoC+skdRTlJG0L8DCRIQZiYVC5UUcFpK1tqaJ9vlr/7DxkpamvfW8TXj3VesSuBahOagoWGjFxl/1ks7oQAx+1lXX6I0atICsT5rJYAEMRinm4FcXSQuQlJwWIBSXKW1ffGFPP/CwTR4/xUb9ZDPb9A/7WEV9nTqH5CNJ0eWAoBwSI+sMujs7HGQGCF2iAmua2mTtbe1WJOlOCrnyE7dpkuS71MEGr7elrXbUebbULvvaiE23lIZD5hkQjvt5ue0qT1+NK9DALgujBfCb1YFZjzB9RpsVidmWV9f6DqDALAysUn4bS+PGRmdshOdApfyRvKzSXSCJfeRiw23ZNdcTKIt5uQe9k6sR4LMHvh8fqbpNKg1Fqg8k7j4xB+z9MTGQNx54wN6UY1xi3Pvv2Qu332Ljnnten4TN2/gr0PeYk9tbZvi8+8FDhlh5aYV9+t7Hdvetd9qLT7xg4z75yhpq6m3Y4GGeb3ZEZb5+u/xTfvUSGJCCA1DPHwHQH0uCfe31111Lwj6ORgaTgxisZVC0uKhEYZfOHCDtP7MGEJ4+bZo1s/ZDDLBIwks4lH521Ad0J06aaFdeeZUfAHTOn86xU045yeN1TULMhMH8lBy/h6gMfv/731l1dbWv1L5OfaS7Oxx8zx5ObNmBaY7KYEwjpTrEBJOQ0IGwtuSSS1ptba2vWOZ5f8I8OmPGDDvv3D8rzG43A6288kr24IMPhQHk+EApXm0C5q7cUsac2ZCn/xyaL9BXgyhUS6rzRrUIRMOf2tXn0jTb53JcYcb6JElVWlGpOmm8xOpHLmGLjx5jgwYPCfZw+WNglCX6zCdn2b/v5kijlhrNiVuYd8rUudhoDUI4xbRDu2QxFFs9qF3bBy+9KNB/yzrGT7SP73vAOr/43D548UV768knrJCSkN9yMQDJZw7qnX1Jq1CH9PECNfBkb8JXEbO6trqIMQbWGxRYd1OzffTEy/bF2x/58YSr77CZrbzVZlYzcpiKTeE67tAhxejolLpC2NYxOdF5BtLkKVPUYZNWWFFlaQEuH1L6MKIJLz9tnz9ys7W+/5pNfepem/Hea2KeSnOhNBuFne5p84plBgtjFW5G6OlyICktKpcW0eUHrXPuLNNPYcC1ZUU2qrbCQQv4jZXE7f2337PTjz7W/nTs4Xb5aUfYI3/7qz133z02ctQYidLlPq2SlONYRMZiLbAtI5DvE4MpLSl1k9tn0uTwy+ro5Tfc0Lb5/eG27Kab2uBRy9moxUfbssMHG9srM/4yq0lmrbe9XQH32tA6pVPhUJbtbR32yG0P2suPPm8P3X2vvfHiKw7GPg4iEOzu7HbJuqGh3kF8QYjppJxJ3CLArqurtZGSjFnzAQHSDz/yiB122KF25FFH2WmnneoDueeff76dccYZ9s7b73g5QwAoZinSAePzwdEBFJPm+dqrr/t3a621lu23/76+k2hSGuTcKJlK2Kqrrmbrr7++/waMx0+Y6PczpJUA+ph/qgTAmGQYYIUhwZhgiswm+uSTT2zFFVawoUOHiKHM0toZ4L311lvt1ddek2awsW266Y9s+eVXcGby+OOPB+Y/G4VxIRgLeStFi8vTd5DmqDinqId9IzU0NEjzLaxdEFV5IAEMSJx0/mp1II4ZZLkS9vzymgbbdO9DbbVttrVhq6xsK629nm0oUFh/s81t84OOscVXXVsNLKHUSlpUx4RhYK1FSpYOolbLLpAlfvhGTyxhJUJwDi5hf5xSgaHkLUUet+rKaltp4w1t2S1+bDXDlrJtdtjRVvj+Gtbd1moFAixOzgqyJh2BIwB7bFwP8Sr1ApVS5YJ5+BmQW78LilLWLmnt5Vvv9xlHWx2yj62yzY+tuLJGnTfls0ooMjQaKqBUaWJrYsrRB4zDP4U6J+i3Nrf4NSUJt1dgwk6XlmL+dbHVLTnG6scsa+UNg32+e5zTr2Iwq7QNVVzpLgbWTBIYs1fMprU1u/lkiKRItkeY3jzdB4cry8tsWGWxLV5TZqPkPG/yX1CQ8gHjYSOH2857/8pGjFnRvnzvK1t+1RWtK5uwqROnWFJMsb8M0Km8MrOKssokeyzZ2eba2aTupHVI06EMGKKtX3yUDV1lVVv8e6vb6PXWtdpRi9u4D962FQbXqv6QLcTcVUZMnS1O9KrKMzZI6cbwtvTqK9gOv97Zll1hKVtv4w1srY02NLa7ZkuMuNLTJSm/tSeYI5CIad4L1maZSRNm4DDNsnlGiwM3jJ0B4b/f8HefKXPun86zE44/0adxHnnkUXbsscfb1VdfO5PJMCsLQOQ7pr3Oa5Dz6/FfCcyTNnjwYPfXH4gHEuXCIO3WW2/l6cP89MknH/u7qRIQiAuQxlz0wgvP2Usvv2xPPfWU3XXXXXbSSSfZiSec6Ok76KADrVYaUhQXWkhT0xS7/vrrPe977723axs/2OgHLsXffvsdNrVp6hwDupgImaXEN6UlzCaaex7z9O8jaYppCTBzdID5An2R2lSsKMDhwhO2+MEVAq3SYj9ZyU+dUmeVGGcjVllBv8061dE4/SiNJC8hq2GJUW4iwauavlKQtsXY30VA39PV6o0O0CxWGFWlpX54OdMWATBm43AoOht4ZVIxK6mptd5Eh1VXIPkX+SIhDuUuq5U0rXumk7IfPEitL5wpMbUSWy/Rp+SnI8VKX5o44WYkiZfaatttbt/f5af2YzGqEWJgnh5JyiUV0kJK5a+AsYW4DS5jwJU5+JJ66XS6H0gOMMojnQoqEgNxf/Ifj0sTKe217mnjbcZHX1iHOnvjMitZ5RKjLa58jy4RsMeSLmXGiwutvLLcnnvtJXvgkbH27COP2wdvv6ugYm5WYsojZcDJZIPLS5QbtlnIWg3pVn4psyGSCL+//vetQpL2yOXG2FqbbGEb/nQnW36Nta3Yy3ZW+rmldpC4KyQdp2FGChezGznyfAn8333iYXvs8r/Y45f81R6/+Hx74m9/s46vJllKAbQJ5F0Vkt8RlVVmSiflViWpG5b27nvv2OUXXGyvPvuitLkwgFwpbcU3axPQMxuKvANks1bjzj9hFhk+fLhL+e3SMr744rNQz8or2tkBv9nfzjzzDB/c/eWvfmkbbLCerbTSSn4yGf4xxUCcdgZIY8bjXSilgX0naz3d4QzfMJ12VlnOm7I2YuTImWarHiZCiNhVFFCeOnWqM6EddtjJfrbdDrb99jvY7r/4hdJ8pgsA5/35T7aVmAZjPBGhnTz00MM+82ellVa2dcWIiWe11VZzk9Jnn31mjz/2mGsPsyjrC9aYxsz39I88fbeI/iZKqJ3MAdrzC/rQHB8vECkNLkXKTe1m4TwzNQQ1BSXWq04y9uK/2KN/+7M9evl5dsVJh9tl551td1x1uT160Sn22T9eEEAVS9oqsGGSTmskQX7Z0mUz2toF7mGTNbJSUSpVVn6ELb4ZGFMkpwoEegXUzEsZLtV28THLW5XAf+2ttrSsGEPdoMVsrR9va73q1N3MRFEHV4BKqJiJOlZpWYXFiisFiAIy2IDCBMQw1WSlPZRW6F1vrzW9+Ja9/sDj9uqDj9jbDzxsb975iL1x61ib+M6HXspDyiukfRTb5x0t9nnbDAcsOi4DYQMLFqYQnapVUVElQGMBm+7FzJpfed4+ue0q65v0sTW99KRNev1VZ1wjS7I2vCwuyTdtSQEuh773phNWUVVhna0dVirNaskRS4iRiukkMtbQ2Oj2fmXD6wWGHhPowZgzJqlT6Zr09Vf2+cef2rRJ4y2T7rG4mF48XqzyYFO1QqsQ0NKkcOVKWymJFIBlujst2dEpsK7xPY6QkilWpP1GgepS3/ueDV9+JRstN0Rpj4lZoSWwyR2FMbK60hrEtKZPn26FYkIVYsoMzj987wM24fPx9qOf/sxeeekV++TVd22F5VZwjY7y7OrtsK6eTjcrDR48yMtvQQhgHzSIWTCLu237ueeecyBH2qeu1ltvPQfVE0443i6++CK788677IAD9ncbOTuZhooEEJvdP+aioHGoxfi72Smabz9u3Fduovl28BRjbJWE3dfnzGSkGADxYeMnPmYKRfsNlaiPMGMHc05xcZHyNcjWWef7ikPaFJUuglFgirrhhhv99447bi+tvlF5TtqI4cNs2WWW8UHpG2+8Uf5UF/KfAxObNm3aTPNOsO/PJYN5+rcRbVaV1ZRoYDrb7KQ3/z/kNnEB5ri2Ht8bxXe2pJ0IXNO9XcbuiD/aZR9b6fvr20dvvOk2xXXWXc/3ZOlSg2MwaVAlg2JmH8/osnGtPdbe0eVSD/voA1qlZZwgJfBShn37BfW0PknubEnMtMmkOstXr75hr999n338/BP26HXX2UNXXGafv/2WOgISHZYiNWr9Q9ZncLRBqm6Nb3GQ1k+BvsApNHskObPuljb76PHnbMKbb9vz9z9sz9x6j2U6euWn0NonTrL3pWJXxotsZFWtfdXeal9Leu1UZykuL1d6Er6TJtJxRKSdTt3mm8Cp1Hw7ZvbGyVqtQKHt/c9syDKr2PL7/cFWOfgoK60usY5PP/YppsA1HTbFwSvSfLpSCXXUIp+Pn1UZlVVWWwnbMSQl0UvFB2Rce9M/UoDC39StNiIwf+fdN+yk44+z4474o73w5LP2xcef2QUnHGcPX/c3m/L1l0KMmPVSxvpD6+IwHEKhvNtVJiZpsrSiPGhLAWNEBVY3dLgNk0S54kYb2Pa77GobbLGVVY0YLg2LsApsqLSTEWJU2LbbJQwA+DUMbmaStt0vd7IDTv69bbTrj23M2svbRptsbEuNHi2Js881ARZU9SQSPnOH/fcDO5t/YqICx0sOHTLYQZSBzBdeeEGaI/ZxtnZm8VnS21iFmH2tmBqLnqivFZZf3sua8m9hq2g1JiR4ZsGE0p2TVlppRQdp5tg/8tBDatuzz6iJiG5C/MyYue+++5whLbP0GFt22WV9oLZbTB7Gs8IKy9s111xtN9x4vd12+612991321133WknnniCffjhh/ab3xxokyZNlFbMGBHVXGRPP/2M52EZAfz222+vxzCorJhVrW0pwQhN+s0337R/KI2RtA8jnDq1ycuIGV5hSnKevkvEmGZhLNY8zIb9+0AfAhDYoItI3dYqsMMMqqdWKNAqqx9sRdWNVlJWZaNWWNFWXWcdqx6ymMUFWtikewW4XwvoE+p4cUtasrc7zINGQpI0CXaizRSrIQ4rlzRK4xZFsnQy0WfdqR6rqK+2zvHjbMmRQ20xdfDpE790ZlIo8CpXI/dupvQhwbJLZPVgAaTS3ccRfpKqGBgjMhY4ldc12vd/tZvtcPShttWeu1j96GG29s5b25q7/MSW3WxDKxYzWSxWZlN7O21yb7vbn5n9UVhZ4QOrrZLwvBpCEl2SSnCSVAumK6awVuiV/mLsvGM2arufWFKg+u7Zx9qnN1xqpSOWtsVX38AKmXuvcDICwESy16eEItW9++7bVlNcbt0z2m381+OtQYyRQT8WfVEFEWF3ZlVum8ook8zY4ksva78//iQ74YxT7KTzzrM/nn62bbzFD6UBSNuY0qSwlSZ9j4mHE7SQ0pOYyPRwmph0X6LXqsqrVDeBIcNg2Fjv5Xtvtgf/co49dO45dsXxR9qLTzxmw4YvqXozP+pxhMobJsiYSEIaA+cBVMn1CFgnfPW1cSZyqqvDfvijTWzZlZe3ttx6AAYxeiUIZLozAqwqq5U21y9780VoJOVl5bb1NttYjSR0BnVZHcuirE8++dR6ujkyU3lU+UycOMHOOP10u+fe+2yppZayjTba2MPATMj2GhAdj9lLUCQhR8QAMXP/v//977sp74IL/2qvvfaaD7wyMI1UjRTtNnM9QxM455xzXLvA5v7znXcWw2jwusTRn4hrHYW32Y9+bOusvY4k/ZE2YuRwO/zwI+2Pfzzaw//73/+ujMYkRBXZ5MkT7W9/+5u36XXU1xobGnyKJoO00Nprr22N0gjbpFGPfWCsa6Wkia2sp06dEvowbAITbZ6+Y+RjURzYEQZv+tH8gv4iMwfaPDZz9mJnqX2hgLlCDVrytfW0M92swFeUIrGkcpuGhf1wiq1bja5XYN2GkJVhxowkVACmt9dnPAAoyHRIHrRDBgHrBHpFzFyRFMLJWQmBRnXjEFv1R1vZmuuta431Q2zUiqvYclJ5i0sqHFDr9Q0Dv4A9CUb25EBuVrZiiuJwX0w5PvBKQycyPS6UH8xCDYMbLS7wbZnQJMmaw0rSVllaZR0CsPHtbVaQpoPoG4VdXF5snZKGZ7QA+sQXLkj6pJWzcWPSYmqrKq0wjUReqI6asb4mAWrHVOscN86SU8db3RLLmlU2WFIggpqdSnRZWpJgIaYupbG9ucVaxGwallzMBjVKa5GUmk51W3VNVc7sQmYBPLMuARpMkymTmLZKBAxMTayXyr/0MsvbZptvbT/f7wBbZvXvWaYv7WsOGJhuTYRtGDoABTSV3Hm8yw4fblUqU+KgbopKym3VLbe1DX+1ty39/Q2tVOleb6stbMRyyyp31Fuh6lvtQC6Fea5HjKO6XIy31DI9KXv89gft3uvusNuuvc2uv/hKu/bKq2za5CkuEGTiWetQvAz41wjwkbCjvM0v4Rsp9ic/+Yn9dLufelvE9HLmmWfZzjvvYvvsvY8deughcofa7rvvbmeddY4PZu6//36+HxCLzzB5MK4AwUiZTsxYQbRTZ3DsRhrGHXbe+eee1nfffdf36rnqyivsvffe90HkhMB1+rRme/SRhxX3vnbuuedK0Ejbfvvta3vssYenmAVdrN6GqZBepH4WN/b29Xj/4Rn+fvzjzd3k9fzzL1iX2gcCwVNPPSMt4zUfIEbbYOXxz3++s6572L777usMgSIE6N968y1rapqqdBeKqfW4WQii73HOcp6+i1TQrHYxh7o7X2CuhrMk+Oe9YhGIdTPsTFkmsbq+pNSPHOyTOlzR2GDLrL2+FUoiZc7zoCXGhIPA1ZA32fZnNnq1NbzxYiLKxsQIMCeIQcRSvVKx69SxchK9OgRJRFIKErvUawdxLPr6VsD41qMP252XX2ZfTppgzz3whL364ONWLFU9Ln+kazYSADJOUFNXaxk17pQkfbYLlggX3qv0YsUpywpUH7/jPrv5ihuss6ndPnjqZUu3ttrENz+wdHmZTcv0GYvL2HgtqZukmF6RJHgWg01talJAGDZCmFzJa48k5bhAv7hCkj5jH7FSSzVNsbev+LMVjxhlKx30BytafDl757q/WefXn8sv2ofKV8wS0K8tZ3dNMQv1WswfFQLc9unNYhgCiN6UVaijI4GriPUd12COwCzFwri3X3zeTjnmKDv9xGPtuN8fasccerCdecKJdstFf7ZPJDFmkKzFeHvR3kAGBcQgOGfjxhICFf3N0OMmAEZxEHais8umSmLukqbQIWYXU3kzE6tSWk8302OLYN5ZH1tJCsx6uzusblCDm/AKlZf1f7CR/ViazhY//Yn94Ecb2/fWXt1Kq8o9/kKVUaKrx00wNdU1Vl5RrmJd8AZLGwKEAXrAtaSkyNi6APPIffff74uXrrrqKt+Ph4VShxzyW4H+AV57lDVSNzZ9oiasa665xsH8zDPO9O8efPBBX1z11NNPu2mPPXN++cs9nFlgRmHMYJdddhXw7u5Mhvvdf7GH3XPPPZ6uI444QlL7H31BGMR2GVPVLgB9TEVoOWyyVirmQrnhaBi8A9zZ2oR9qjAVsRiLvDVIwsdk9Nrrb9gLL7xoD4wda1deKaZ67XU+QA3jmjBxvH322aceVpfqsbWViQYFPnaA+TBP3z3KZgvGcQm/ZtF8gX5BYUG1t6pFID7Hll+ljj1EjYQVs72SgBgYLVMnHbnCMtbV3GQNI0baFvv/xlXNtKS9FVde0casuJKrzfQkfW5j6susIt1jnQKwoUOGhQEm5Y3ZOKzARVrj9KhadQxmpDCW4Oahrg5v8Otsu5Nt9YffWXpQnQ0dtaTt9LNtXWL1veRzuaSkuK+UVFYsBpUSmDE9kNOzIj/YMjMC0JfvGGtvvPQP22jbze2gU/9omc6E3XfqxW6iWfaH33d7elyux1Iu3S9ZU28rDV/CJW2m2SEVK9kzq6dXkhQDufGyYsuW1OgrBhMTbj4pr6qRFF9hhdJalt5hDwn5JfI7XeBbLKaiwuntFPB0W5kAacRii9kyK65oK6y8si0xain9HqHOO0nhpK1UTCFabOeMRpoWq3CZOcQy54aGWttKAHvUqafaciusaEOHDbPl113PPn3nXfv8nX9YoiCt+gtl5MWhci6VdtNYImbb2+O/pwi42Yo5mHxVN2J2JRVMTUx5WpZabhmbMG68fTJhonUL9EpVuRyc/mFzm01qmmZ93V1WpToCQCsrq2xzaQVDhg+x2sE1NmTUMFtbGhszTNgqmjx0dfZKmyzwwVOmQEYDlgtKzG4ZPKTRzj7nbDeH7LXnr23pMWN87n99fZ0PkG66ySaSvP/kO2FWwniUJ4i2CMAC0KTt448/dvA85ZRT7eCDD7Fdd93dZ9Xs+as97Y033vC59QwMH3PM0T7YSr1/+umnksKftttuvd2eeeZZl/g32GADu0zCyrHH/dEZWlgwVmDjx4/3PZoQfIj7gw8+sLfffsuvH3/0sa8DYFuGk08+WaD9uY0eM9rL8qWXXrDnn3vev4Nx3Sc/D4y93xnBzTfdaOef/2dnMGutvZbb7adPn2FjxQxoM51dnb4nEXUP6HM62szGq2v4C/d5+vfR/7H3FQByFVnXZ6ZdxjUTT4gblmAJDgss7u7O4r7o4r64u2tw1wAhQAzi7hn3dv/PqTdNhmwCgYTv/yR38tLdT+qVnit161Zubu7yjq+/onUCfcTjGnmricF/jCQFudh5ehd6oc2zNcmoFZ02mwvtTfX46NFH8NotV2Psvdfjs6cexBO3XY97rr0cd197Jeb/NNWokPJV9/P+MrcfofYAEuEoigigYig6FNXRxK0huLdSUpZ6LcYihkBBltKiHcm2Nsz45ENMf+cDDpI0KntUkRG5YKeUGmG+tNkJqBEJyIwvPb8ozjsZH9IEA9mqddqYd1KWJ0xF//7Y+Yzj0GezYehCJrLrqUdi80P3xJjjD0LJJr1MWjGq3I0JxQTSnrMFqMwr5PNy29McQXaI6DPX+JvrcHo8yPH4qNLL7BBDYfcyMpGdEVq6kPJ4Go1TfkRR/2Fwd+uLFkVytLOslOTSlMQcRVagtVlTfsK0adPwHQd5MBLG8oYaxPgeuXPK5KICqm7qwzEy4hQ7ivKQprZBhumpQMRXgRx3IbxdqV2M2QldBna3csnya9CLzG9+V7x9mdICrS2meuya3JVZjDeIQcaZx0YynUBzC6XyVvKnkDnXTilTNV4TCKMtqq0dM1jRREYWi6CopMD0UoWidrmd1GDyjNeVFsp9Pe4rRCLUiNivFKJaDJSdBHn5fgNmf9S805mkbcmevscee+De++7Ba6+/ZqT2Rx99zETYfPGlF014A4fTivYqkmTv8blxzbXX4o03Xserr76CV1/jc08+ZaTzY445CrvvtqvxtT/rH2dhEwKwAgRq0vnqa64mg3kel1x6CY448gjsR21mTzI5xeK58847TFoH7H8AK4JsuYPBiKRZKEia+v3HH3+Cgw482ARX23ef/bHXXnvjb7vvgUMOOdTke9NNR+C0U0815qZPPvnUMIv+/TfBQXzHwAEDMXLLUdhxx534zkNx7rnnmzmEa6+5xswVSBP5bvwEo8XIIcIECmQHEKMR41IjWSuUvdQydHQsDMt2ko30/4PWiO/rBPpU5QvZp9a79ZSEJre0ctMgBUmTYvlU4Xc/+UT8/czzcMgxJ2MoB8OcCeMw9YuPUFu9kg86iMOy/ku0tMwQsqXmyGZOUBRZq3cJwixRKBgWSvJ+C0YF3pLEbF4Peo/ZASX9eqFm6QK4mI8v3xyLu6++GjZK8eFkDhpCEes9JFn1Wyk1x3KcsAtAEnFkmC4Rj4fmD6hBUOrqs81myPW7oR2rtGNU2kltZlhfOPwezP7wS7StWI422Xv5PpkzVgbb0URpXjMaWo/QURW/kOyyUTKXXA81IrtswvIW96K2PY2mjAP+4jIseu8jtC+YhfxeA0zM/TZpQtRzYk21BAKq7MUlaGpsNHbd3XbaDeWFpWhob0V9g1zvXCbssjQNMSHNOTSGE6xash+ZkngujihSmkMgI0ikoggzzXg8glQ8SebH5jNVtCrnCuEQIeA2kxFHQ23Q5vQOj5/3WUxFDM7h8KOi7yboN7gf6pcuQV1tNbW1NixZtBQx5kVmGmkFOiTxKoJqRXEptTQnqpetwJTvf8TSWQsRqGtD64pmNC6psVx52acE8IFAuxqboJ9n3FHXl8QUTRgDFqD/gP7Yfffdsc8+exvXxyJK/CYej9EOVw0N/e7VqwfBcwcMHzEM226zNQ459GBcddWVuP+B+/Hc88+ZEAoXXXwRtYly0y8FqALy0WO2w7XXXo0HH3wAjz/xBJ577jkymidwyiknG3u8gr1ZjFrEvp5JYOTILXHAAfubd0q7UFWrLtR/1LcKCgsprY8i07ncMJVRo7ZGTU01PvroY747hT333BNdqcXFE1GT/i8B5cycQMw8u+uuu7JNbJhDrWXChO8No1EkUdn6NeE+deoUfPvtN/jss0+poXyOH374noLGz8YcpPxuxP3/XrROoM9OVGJ17NXh6Y+RzCz1AgUCp0IdSKImirJD+VFU2c+A+Hcff4Cfp8/CDgcdgUvveQLn33I3qiiFxBMRAmYGpR5rQ+5mBXwi8rgJrMqXYFHhl7XMSHZrPxmAzDWKjSO8lmlJsftLqnqhz/BRcHkKESRzsBf6sdmYbZFDNVUhDiIEtIRWkOqPRRYTSDjlFkoQYUKK854rBqREBfwsQ9owGBviWi0sTyMeudRIbHYP5n79IxrmLaXAayOvkKWbIEsG08ZDNSoTlsC3M3BowCYFNk4f4tRCcomyEu6achzwDdEkaojgvhx5VaVoXTjXlD3IutCGNIvr6hFlnSro1pChQ9G1azfMnTWb2k8Qo0ZuRck4zMGqDUI6Jlh5KACeeJma10GG6mSK3fv2Q2XPPmybBEaM3h59tEcxNaWqXoPgruyCJkp6ul/VIJOaTGkqg6TAGAHbzjorpwQrDUCUYZ7c1PKKyrqiuY5SfiyOgcNHUMotodaRZxKStNpR82bCXFJkWUWlCSUhc8WH77yL1597Ca889gxefeEF5JJJu9za9cyaKA6RmWpuQt4teta00QYgtY9cSMUAskdnaXt1EojrHknD2fvlyslikUmxD6hvmtg6qnSLlFfdr3MymeRTW9Fku4P1aj2v963qIyJNdotx/Pvuu/D666/j5Zdfwptvvo433xqLt99+05hrPvjgfbz11pu47vp/oVfv3mayWZL78OHDcNxxx+K0004zyVp1pfRXvUN16mH9HnzwwXBTa2tsbCCz+NCYz/xyJeb1JUuW4PjjTzDaheYfDj/cmgyWtrDfvgfg/XelUW8M0/DfidYR9FMG9NdnDEl6bKJKvpiATBym9Cf4I1w5KAmkoxj/yqP4mNLNppuPwLlXXYGjTj0HwyiVFOQVGOC2U+osIpi2RoGZDQEsbWwxkSdzPNkOlYFXnhJEmRgl5TAHUDPfJ1ATKErml2dJ/dxp+PH9d5ghJ1yUfrc96CjsQXW6NZ1EnNKywjwY24QQjaRvJnQxtQ2lpJ2rBGSmPviXS20gUt+CljmLsHDyz5jyzQQsGv8jFn71AxZ9PdnsYCWNoYQg29Xrg4vAGUjEEJR5i/mRvVYDTkcW+OWRIQnK7c0neLr5bkqDvDfVUI3ar95FS32tMXW1t7SjaPhmBiwFHwqfHOA5SbtFJSWoa240E+X1gRYyu0pM/uEHE65aE5BasCNPohgZRYiAImlWwnGZz2V2Gysp72JiIy2dPBVhhfFldTSurMG2e/4dg3fYHTFqaFYdZVDiJhOhpqV2tatuCCyapC2nlCmPHFOT0sISQSyY9CNc/iIcfcbpWLF0KRqoYXTtP9AyqzE/6pCqhTTrxcV0iypKyIij2Gm3XXD25RfhnKsvxYkXnY0ddtnZpCmtgBVgwDIS1nxLLvtMPtNQf7Xa8L8DmTYmSCpW/ypp/T9J96ksYhw6pDn8FukeBWwbMmQwttxyJDbbbHNstulmxh102LDh6NO3N6/ndaRpeRcVFOabuEH33XcfhYIqc25tJLPi9tuPJpgfhsGD9Y4tMWjQIFx99ZXYbbfdsfnmm1PL6InKykoT3lmTxXLp1GKuRh5yX+0s0Gyk//+0TqCfk5tTKOBcH1Kza4clrfi0UNPAsLGbTv7oLUx8/1WM+fuu2Gan3ag6l/M++UMTuNlppPZrX1ltdq7VvBoY8VDAhFjIrngUSbpM5lIqY+cOSJLifZKudTm7MXgw0Ihu/QZil5NPwJBdKcH26I6GZdVoaWoyEpj6p+XFIpJEnwuX18tzDv7ib+Wfedf63HyXB65gEt+9+g4mvfYeJn/4Cb755GMs+2ESan6ahqU8Eu0BNFJVVpqbl3Qh8OcZ19UIVXO5GcpG+steuR0kTwppHbJNF/jsHPhaBWtD47djEfp+AjY7/mz0PvBIlI3cGfl9hhhgkNlseSSOxkCr0Xa02nPusoWIsh769OhJZtCClcuXm5gy8grSHElGZeWh0jqZlx4FTrPnb4r1umD6VLzxwK1YPO1HtKxcjAU/TcLnr7yIL9543bSN3sfq5XM5pjyKoikG0J1MgyfMhijNiZQJjGf1HP6fsaGwSwmZ1jJ89cFHiAfb0L9/L7jyvIY5q9IF07Ke5ZDxaYMRhVlQ3QTiYWp4QVBuZv6Bil5V2GTIQAOkYukW6KuebcYzybzvLyTlSYKMTBw2ahX6FBNf1Y4qyX8NCbS15sMyzazSRnRktYfODFBuufkF+ZT43Was/Bapb2riWNs2vvPOWzjiiMPNRPchhxyM5557xsxdfPDhB/iIGvqHH31AzeI9vP/Bu8bb6C1qG/sfsB/fseYgchvpr6WE7LBroHUaGTa7q9CMyPUg9TnZ8hUiOEczkzqXppxMIaO4ex/02XIbzJw6Ffdfcx1uveAc3PfPC3EPjxceuNfskJVKayI3TVVREmESgcZG5BEUKoqKObwEOAQudmIHAcdsbciOLo8ZCsTGM0dhCbR5SM9NR6Lf6B1h8xcinyrq4LJiTPl+ImoWLoCEarmD2sSQzCCRHJ9j3AIFlALXDAeRArPlkQn1yys2C4c23Xd37HTG8TjwgrNw4j8vws5nn4gxZx2HLU89HPn9eiFM9SRPrp8E4kqf32y+nlJ4SyJuI5mNBVarmkL2UoWO9no9KCTCpVlJuekwSntujtzCbpj64uMILJlpgCYdU13ysCXJINNkakyLUneY0nFpSRlKSkvQtUcPjNlpJxx82KEIEQhkftLqT/Ev1UtXnwKusYzMTxvLFyMYf/7Gy9hlv/1x6vkX4bAjj8YJJ52EEymdF7Iufvr0Q97L7DPPmkpoiiXRQIbjc9qRl5tCeyDMPNjJ5OWAyRvIIBS+Ye63E7B4wo8odruQjAexdNEivPbgI1g5c4axzascmifRJjm2GDUSMlt5mkRZH9qM3cZ7GqMtZOYpVFZ1xZZbbAHFdBcz1pqISIQMgQAsF9C/ggToWs1qLaBysV00/xJCKxmqFjBZk79W+GVNaGZdif/raN3HqBiB8RpbB9K9it3Tt29fE15bY0PmJi/7jVYla76hqqoKPXr1MHMfm2++BcaM2R7bbL2NWTxpBKWN9F9OKU3IrYHWCfQ5qNa/1QikCWmREi/VN42HDKV5AkP/LbfArsedju33/Dt23Hsv7Lzv/hi5487oMmQzFHbrQcBlNgXCRPBUKhceAoo9ETHb0GnDbl3Tn08djLeZkqqjmfMEbYGIXktQCxJkp773Mn54+Ql89/qrGPvSS/h54o+wUbL0yzvELYmNjyoNPqsOLhuog4Ctzp8gA+pfVIIBheXw2p3Gc6GYUqezNB/1lGhmtzSjIRZFHSXqujhBoLIUOXzOzXcrzepwCLPam2H3WKsuFdskTFBbJSESSCLabyBFJkQNQ4OMQJqTtKHPDrtixLkXgGwALW8/h8n3XodkpN6AoTQSzYloHUFaNhYxJg5U7XD09ptj8dG772LhnNmIkSnIXTPXLkCySlnidcDrsKG63fLICLe3IRIMoEfvTcyA1RxD9zwXelR1QbdBw9G+ZDaow/NJK89m4pf3iQHMXFFn3Pm0YM1saN5xDzkmkkxHEU8333Y7HHbKGTj98kvRb8AmaFiyjEyEDIxCgI2lG1iYD18yBk+eHR63AysaVuL918ZiwbTZaFi4Em117Zg67keM/2qc2XgnmIwiwPymonGCrcPEjd+QpDrRoiotTFq6ZClefP4ZXHv11TjjtFNxyIGHYP+99+WxNw7e/wCccsKJePC+e/DDhPGoq6k3z0nrEoNUb1wXErOwGIf1bNYd02gVHRrF6ofy2PnY0KQ5DGkTnQFc40FahpidOdjfV81jaDI4+pumrI3015DaP51OUK/ORDpO/YrWCfQ3BAmMYwlJ0PxhU8aszqNAVfM4QN648Vq89dgjeIcS5icfv4vqmlpsteve2HSPgzjYpP4njdReyIFQ4bIj0tZi1E6BbrYber0U1eW+x+9hdlCpsQJ7PyVQYY+8PJJJfrH7UNm1N7YcNMi4WBZ1r0KYzIDDGk4NGnOzkJ/sQ4nnUgpVGpRCE8GIiaWvMMkyVfnlWUSwTVPiTKQSiBCAZEhy8Dmd6zJmc/QcsyV8BLsFBPuva5chzgFUKImfwNgeaDeTq7JF862GZN7RWJFnkJ8agUMDm03Y+P2XmPX8A2YXLN/fDsdm51wGp7fUSGzyvEknQ8iEWgibuWaBkgagBp3AQ/Z7zRME2wJmNzATbM00hqBIYZGT5lAQuYKyClR074oPnn2SWkgbepUUoFtRPiX3DFobGuErLDB7/Op5Kw2mwo+2eBJNzS1IRkMm/o3ea60FkIaXxOAdtoO/sgQP3nQzbrvqn7jzyquoIUTQdytK7PKM4l+534UuPhfrOQgvmVaazEhunQunzMaL9zyNl+95EQ/efB/eev4FsyK7PR5CY6zdbDsYbG0zQoAVYdPK1/qSAFcmo++/n4ALzj0fhxx8FM686Go8+Nr7+G5FM2q9ZQiU9EZrXlcsjrvw+cyluPmRZ3HwsSeZyczbb74Fs2ZMN/WzrlsKLpi/AN+N/xY/TvgOs6b9jGWLF6Gxro5t14Yo+4bAVVqrwoCYzs4PzUXJBCpPJ2khWvWr+l/9sJiIJXCoXIZBZDveRvpfQWrTVDodJ162dpz6Fa1Tc5Ojv0Rp4nBx7z9DeomW178+pwZfLWuGh0AmsJAZItFSj9dvuQFbbzkSfzv8cCQoDdbWLMW4j79GEyXOXU4+A04/gY0AWkIw8BMoqxub8cq156GbLYU33n4L5WVlxg/8nrvvwRWXXg5/n37YihKxrbQCHlaAQgdL4tfGKLmERNgz6E5psk+RD0vCBJQZ07BiwRz02mYHFjZBqVxe8HZkbGkToyTAAffmDdeidfE87HD0ETj8gjORlK2UoL+grZmgEyFzWVWV+iaBqEYLpQh6Pf35hqHMDzSZa9pCsHhFE965/CbkU1J9462xZoMMSUYarDdcfyOuueEG7HXOJRhz9pWY0hhGNBFF48QJyCvIQ+GgzQB5T4iJUVPIZGLIcZAxNq7ExAtOQKp6Ls665SrkV5SgtakZXbt2h4sMMdjSipsvuxFb7rAHzr3sCmoZYWZWjDEX9cEklsksw3Jo9WuwtRlvPvYA0u312GuXXVFA9X32wiVYuqwe/XfcCc6ufX5xN1XZJT20pnIQ/Hk8vrjzClQNHYq/XXQl4gI6MiV5OemeRKgNDfMXozCWQIyMp2DAIDjZFlEyDB/7xaCKUlSSa95x8aXwl7lx7g0XYemKJaheUoOufXqiKdQKn92L6MoWZDxA9wE9UewtQe385bjwxHNQVVSOV19/DQMHDTQeMutDkrarV67AXbfdjpdeew1NHj8qRu6G4n7DMGDQJujTtQvsFACMNMt2Nrt/kXG2trVi/oK5qP1pImqnfI/CTBxHHXwgzrnoQrObmZjxmkhArN3STj/tdHw/+SeUU6sSM3eyjdzU3rQtqAJy5LCPajwpjr3b6aSco5Wx0nr9Jqqqj5pcnjbUz88z3mRaqOfx+Uz0UfPb6zFmM22y4zHzVRJTRNRk2aYbpfP/2SRtkCOyJRaL7+Hz+X7sOP0Lraukr7G9XiQQpHzCzKSJAZTGKUSXqfMRBBzJMEb//e/o0qMXSghQm227M86QH3OhF1M/e4+SSwZd2JnlTlhNybA9FEAsFDRmF20MocxJOjdLzgn+6SQBmQPeycKXeBTjJonGSJSSuEBKC7jSZmLzx59+wtRvx6Fu8XLkl3SHk9K0du8SmGZyObiYaXmVKtYPRWOmS4mYICu1liexgvlojFpA2ZlMZRkwzUEBmUYoFsdcSvl5BMBuBI5yNwem22NMLIrcGQxaW/xlkwmH5fFjg5sD12gcaZXRzvpLom72VMx772UsGPsMaiZ8TqCRyys1Af4lg1HEFbOHTE4LowqKCtBVuz9RY9G6huaGBrPoq7Syi8ljtt4U1lgT5Eb7InjJXuspLMbF/7wcl55zBq8lMHXGPBSR4Rxx/NEo7zOUwGW5ICoNhVR2amEWwUKMJUMGnSaAxQlYJhiXGDwZaTQUxawJP6J+0WLMnz0Li+fNwOQPxiJABiNbfE5G0qfdxC+KNzahvLIUkVSUZXGgqkcVmWycIGWHK9+JviNHoLJfb9aKDYWsU+03LLNYUXGJ8WZZH+CSpCSpeNxXX+Lwww/Fwy+/ioId98Gm59+ATQ46BgXDNkeTw48lbWG0ynWYwpCCyWUQQyw3iTZnHoqHjMLwo0/G6EuvhX3zHXDbQ4/h3LPPRX19o5G210R6rxabLVu8GEFql5X7HYcuh50O/9+PRs4uByK+7d/RvvnOaOg/Cssr+mNqJg+f10fw0SIKThNn4/EPv8Rdz7+Kf93/GC66/hacftFlOOkf5+HIk0/HIcccj4OOPBoHHXYEDqIGctihh+D4447DJRxnDz34ID7/5FPMnDXLxOUx0v9G+h9LHe0XTdlS1n6aq9Hvgj4lckJBZv02wWQe5J0h844s+QKXKr8bfQvzCBhOM8usOCt1lDRnNLRjWVMAUWc+SoZthebaBuQQtAXX2slKQ9mRiiFJ8FewNXE1y4Rggb7KK1OGJgu7klGEE3FKsVG0U7KUb7w9N4VlU37Ahy8/h28+/xTzp0zE4umz0FJTz3TiSOd2eNKYiuuwwwpUCUZ6T5SgnyYoaR/ZukiQEqxgc3WS66HCDVP65vd6MgY/QU3xhsRA/CxzASWsHKd295LnSRagLNfDYHuAX3PhokbQQv6S4AvIquAp7wYvGUHb95/DVr8SzT+MZ3p8A3mSFqWlKAUnY218zgMfn00yn4bRsb6lVQVaeT2VQUlZFwPEKqLk77pwHFEzIUpiYnaHC7N+GIcHrr0MY18ei2DNMvgV8ygRw9zZ09DeXG3qXYxck9LFTjsZi3KfQbitiRlJwkGGbjZWF/E9Ck2tIHCb7vQ3/O2Qg4GCfJT164+cJMUA5lN5iege1rOCSYeCbajsUgWny4P66no8f/8TeOqWh/DK7c/g8av/jUduvx1tTU3GlCFPokBrO1IETIU+kEfXnwV9tb2T0vuH772H4084ATPac7DXP2/FjieeCVdlH2pclkOAQlY0RONo4jsVqC6TsiEUtWNFUHXJfkpGEGd/d5b3woijTsGAI07Ai2++h6uuuBxtLW18x3+aemSi0XxIiIzEXVAIJw+PmBgFodI+A1DSbzC6DN8SPUfvhX57HYHhR5yKrU65ANucfTmZy3UYw3yO+eed2O6K27Hlpbdi5MU3Y7tLbsKws65Cn+POQ8/DTsEmBxwD99a7oraiL6aGUnhh/GRc++hzOPbcf2LvQ4/Ci+99aMw/G+l/LnXM8YRtKVt7x6lf0bqAvgJrFArI1oc0uRqmCu/MsaNvkQ8VficWtjQjXtoFpf1G4vsZi7CoNYIAB1BtJISfly3CwjkL4S0sR20ijXkErBgHWzFV7vwMdYZoBF6f36jEWTL2Zdm2OeAVPE3eJIrpooEsqTvjzGDlwnlYMnkmtthhN2x30BEYc8Qx2PWUEzBs5zFojRFsItJGJKES/KWy51iLZaRVyERk7OQENW2iLm8iKVKrk8BQwK49e1upcWgnqmKCl+z2YnryzJEfu92tBWHKc8eDJDEAhROwS3r2FaKedRZNhxBgQ5Zuti2qdj0I/gGDEHfb4e3aFblOHzE2B13cuRhso4bAupPKrvAABtiZpjmoJbU0a/s/RXdUVA0L9FsicbSGmR9N+6SoefBevz2NbYb2R//tdkbZlmN4TwDjv/0SM5fV4t1XXkX17CkmfWk4pSwDs4Y2zQewvhLBZjIoKkaUvnP4Lqto1ALIldx2N/pVlMPJ9/feYiSWz1qIvC4V8BeUmDZTXXfL8yARaEOAzFobvSj+TklVOY45+zQccNwRRturX7gUPbp1N7HvVQ7VaYuCnCVT6N27lzXPYwSBP04C/M8+/gT/OPcyRHqNwLYEw/z+W8LJ/Hd3p9Hd40K/fA9KXDbT/hG2ZT374jJKyLNaQqin0qagdWxqdoQ0GUTU1OnAPfbH8COPw3MvjsW/rrzKcp0l41ydDOhTsPB62bdVf2SEeUzLybQCkSTC2iOaGmZLOIgYGbXqOpXDdmPdJlx5yMkvh720G9JkUN5eg+GlVlY2fBS6jdoJ/bbfCz133gf99j0ae55+Efa84FrsfulN2OeKG7HVxf+EY/AWWFrN9mMfVN/YSP8zyTK25tRxHFRbZ35Nvwv67e3tbrY/gb8TMv0J0qSqx+7AoJI8s8vSgtYQqtvDCFOq2OWUU9F7q635hpTZZDlj82LhtBkcGM0o3nwrgnEczZRG5R3ioPS4YEW9iSPj9+Zz4EgCt/IWEVDbHBz88gqSbpCDfKrpAidzR1pAmAu7U6FueYYjRouOMgTmBCUzRcA0awlYYFWcpPgkzxX4vBRMCa78MxKkAZqO+pBJpBPplyZedT3CQVlIVb6EEq7i6Jts8hBTUJgCbWYur4esVCqmoFjmAn2z0YU/36wQjmW8iDXXo/HrsWifPwNO1k98+XJ02VwuizBB7Db1kwlQ85DZxUYNQmX/FfCxLO2tAWgjDC2gkealicAWAklasEn8SRN0izw56J7nRGFVH2yx58HY55AD0b2qB6r6b4YDTj4X3fuS4WhrMqZf6BSok5EGY6hnOrl8X5oamLqVg2XWPIuua+7Dx3YdUFqA6gWz8O7jj2PZ5Emo6tkDA8dsb2LppJmmzF+iuoZaoyXklxTyXUl4/T5qKsCnY982sZTOvvM67H7Y/vC63Sb8s0SKuupG4yaqhULGRt3RJ9adKJWzrWZMm4YL/3klkn16Y/MTz4WjuBRtsRCaomlqNXa4HEmU+4CerCPpc+GENquxUeuj9kdhRPsLszBMj4yU2TBB+dinkhkntjzwBAw94HA89NxTeIx1IK2vQxXvIO3zGzZhDlzsc1oFrp6raKZhArEElyKXNMZcI3S08b5WahsBCiJhabJk4HWhGBqp2WqyPxSOGu25NRiBjdpxgJpydVsQdvZpD0d+SyyFpowdQU8efFW94c0vY3lSZpGftKeN9D+a0uxbnQBgFf1uy1KSdhNUfcbMsR4kabAqz8WhkMTc5hDaowJwD2Jt7Vg8bRLmTxyPeT+OQ0v1Ikp6rei+yUAMPehYeLtVEZw4MNI2E4q5JRFGINiAnGTMuGzKpdGCWkubSFFCVnyYFMFPeCzfeI9T4EOMpyQ/YrMRGD1mW0wbPw4/ffIpprz/AX549SUsmPgjFONfgeCCcqHMyKBC6OSDGQK0nQAjOzsFTQ4K+aWHeVXQ2nnQatgyqzwfkrmEA6fM5TUuprpTJBx2yl5PUBdTUeTMMKVzkca/mIACaEnFdvvEaHKQYhmDK6ux6IO3MPWpO7Di+88R5uAOtSj8A1BMSU/3zWtqNPZ4TeopVLSudc5dmADgIBNUsDXVmdZNmEVVvFEL2Up8uWaD9GAiByvbI6Zd/nX+mfjiw8/Q3hZFkFJ8mGDiyS81u2WJrcrEEWEZxFjlmhpm3vVerQWQt5WCexVSGxjRpQQ1ixfis/c+QqKlEfVLFuGnjz/E1DfepjRMqTfXjkqWN0IGWN3UZvY4LisuQgnfFasN4+m7HoGvvBgnXn0WyvpXGfCXxhTls4p+2lDXiBzWaVnHNonKw7qT9lV2mL1tr7jqUtSxD219/DnwFZaY9grGo2imUNBCfhYguGr9QSHz2r2oACVeF/Miaz77iLQ7MWuZAvlbu7GJsYr/OFgZEkqGH3Y4eo/aAf/+978xe/bM/zClyAspxjouKCqhUOAwzGYJQbyNgkmVNxddPHZ0JRPsV5CH/jKRaWKWefcwnRT7m4LpdfG70JfaiMaGhCRNkCskiYQnCUha07CYAleDguxRqohpfob9LtrSQEYO1r3VdzbS/076XdCnCupNZ1L+rDT9Z0jAKGxZ3BbGAkoa0YQsyTYCgwsLfxiPKa+9gaaVK7Hkp4n49P678eEDd2HKx2Mx+/2xaJj+kwFaLZpyiXNwIMlXPocJujxOA6zZrNnjKUo0AkJKnDwZYkcWyTtF+bc70lTLOWi69EFxZQ+mSck9GqSUn6b0w/Rt8ne3UW22vE1EkvgVDExxdXIp6WmBlnaXktlGOrxerUNvzdZQ56r65Su5h1KUp0UPStraY1Y3ZlKU1AiUulP1JLfKEBkK0QBuYzqRD3QMFYM2xfZX3IlBB52ATXY/EJudfxW8lJSdSKCY5dLcQKiVjIiSmuLuWHMd2bfL5AWE2oPweuTd4TXlUF7EM1XGLj43elKbCbPK6iNp/PDJR3jlvrvRt/8g3PDgvaisLMTTt14Ll9eD8r59ECVQBCgpKs98tQF9s8cuAUudysa2lRTblWkOpMSeYH1Om78YTlcedj/ldOx9/kXoO2IQVsycSk1LkjFMvcaYXntbyKzo9fi0tWMCz9z3KJb+uAD5OfmY9NkETP50HOoWLjbvDKTJjFhfgVYxCnvHCu1ODbBOxLxTA7r/iafw0YSp2PGwE9G1ShP7MRPVNZl2oo19IkiJWi6RYfaXZbNmouaTsZjz7L2Y/fTdqP7ibdgbqylkyOzF90vrIdBL66v0aq+GDOsrAru3DNsdfgoBN4VvvvzS1H1n0noDrZItr+oCO9sqzHqwk4kXUfIPs4+ujCbRqAV57I+yDCr+VDvzFqJ0nufMQZXHhgoeXjasj4eXqqwinzbHkmxvpsU+25aQ9qAJeLl5at9bJ/u45lHaUSJGwfv+bFjqjfTfn34X9HOTSW86nfZnTRB/hiRtavFObTBJ6UzhWCVZyQacQOOy+egzdAB2O/kc/O2kc+AtLUHfTUdgq932oNTkRvvcOcoE8lzsxPJ2SVJqaY8T3EEA02ThKruoMWfw0IpfqbuavG2NUnInqNjY+fMowaXjuZgy8Vu0L16AxT9NQqihAT6XGwunToYznTAbrWeo/ioonIosN09NDMsGL1E8wTRjVN9VGyqXgFUQk8fnRPq+JsjRINKdvQsoHXqoNXBgmRXDqYjxPFFqTJ5SGCUuahopApjD6TGbg3hdNgRn/Yj5zz2M+q8+pNS/AqGmFdpe2KwrWBrNUBJNIdLaxOKnUFJWZuYhsgNX6WpCt5ValcfnN257Amq5/Ukq7FPkRtc8p2Ecy6mChantVPbojoPOuQD7H3sSevbpj/2POArb7bUfNtl8GAGcTJDSrsovSgvkSJIPUzHKmgS6PH8e+lES7pXnN3U0r6YF5YMGoLB7CT5+/jl8+OgjWLZwCYbv/Xc4yQS18bwC0dmo1YVb283iNW1nX91Wh8Iexeg+vLfxd5/00Tf4+p2P8PPkiey8ltmuPRxAsLkNXqfTzFdI1/oj5CDwVbMfvPTa2xiw7a7os+m2cOfEUeWzo8KXgyJ3Bl5WosvrRITA+M0zj+Gdmy5HcsqXGFPhwyGDuqLHoh/x813XYN4nr7NdZSLMNUH/qnwes5FPhH3GY6NEzrroOmgY+mw9Bp99Nd646WriLdtrtJo8Qu1pwfRpmP/p23AtnIyy1mUoaG+AM0RNq63VMIaWUID1pUV8Vv/zuxzsV37TZ+rZxxdEU9DeVi0ZB1rTFJSYf7VYSkITq0chTCLs42pDmRBb+M5wWFqaxYA7srOR/hfS74J+0pXr5aDNWyU1/jnSSj5JJR6CtNuoj0yPnS/X4eLgzpjojHGKH8lEGIVdu6LXwE1RtUk/DgqZUTRpxkQ4iDI5lhpKEdlsv2fsxh15c3FwEZYpcVKSIYDIHt9CENJ7nVS5yzgoCrwOHHTEkTj30kvQle/ZpP9AnHrBOQRBOwIExYxNE6dJ1AQIkkaSZR4JjnZKuJLKFBIiRGlWQKrX6t2VXh820UbjZmBl+K5VjEik3Alke/gLjLlpdnMjggRns3F4koDdpDUUvIHPR5lf7VnqcHmQdGp3MTIsPpxT3h3uviNQuOUYeCpLUP/BB4itqEaEDLGJaSwLxNHeWMscUpsh4/SRsSiDxqxEUJbnVCASN4umHAopQY6mfBWZVciaA8hgBVX+kKRuMtRNRoxAnyFDCYguM79QWuhD7ZLF+P6TcUhQErfszRapbfwOSpGsN+14JZt634oKlBHwpHEtbQ+ZiVkHGac7l2ViPmSa6bPFFqjcZIiZEEWOXE+ZZTK9pdXL4aSm0JZiWnz3wccfgT1PPhB7n3wwjrroNJxz3ZXYTdsZMgOSquOhCJpbWuAl89AGJirXHyHNBbz1/vuoa2jFTocdZtpaAGnPcZAxamMYN0r9+UivXIRv/30VgpPex02Xno233hyLu+75N+68/VZ8+M5YPH7HNWj57B0soZbUo8AnPo42gm+E7ac+X+Vxsf9LC01j2I67YBq1lRVLl/P9GobSmFLYauRI7LbnnnA2LEfwwxdQ9/KD+OnBG/HxTZfho6vPx1dXn4NPrj0bn/7rPHxxw0UYf8cVmPfIrZj2+N34+eVHsfiDF7HokzdQ/90HaCVTCs+eDHfDShRSo/QYoNfqaeaB9S1Gq3ZIUAgLLVsET3srthi55S/jaSP9T6a1t+Hvgr4DDrfD4bSvj6QvUkf3OaRuEtjiclOkmErg8PkLkeLoNRttUwvItSssro/ASrCmxJmMUNWntM1/xgYuG3Ek1IIE0wpQtuxMilWjgBGS+CMEFj2jDi54Kue1PsUFxgTQUF+Ppx57goDhRlNjHd588SV4eM1BqTSlvKXJZJiQ2dlLCfO7g1qFAEarZRsCAUqzTJy/q3x56M0y+BxO9M4rNN/75RcZBpCtdk1id/H6kc975rY2ooZSWlMiZkBfjKS1zZL0RfKnTzLvfCGqKaFpJ6g0VXOK0CgavAl6bLcjbAUlCAdDsPlchunZ+dcejqGlvgk2R66JomjFVbHS1P/SVjShqCBmUukNx+IVw3xz0tTCFNyOdcX6iUda8f6zz+Llu27F8w/dicceuhc3XHQ+alcsxrYHHwp3SbnFNNQefFwRNqUxaAJT/up2grvHw7LxxfWRKNOOkonZsWz6z/jp00/gzPfAU1iI5tpGLJu7xHipqJM6mHfZzxfUriCjYXrUnuTS+cELb+HRq+/Gc7c9isf+dQ+WzF9kdjNT+yrscmtrCxRLv7C46A+7a0pTlLfM2y+/hAQl3SXTZ6F63nSzG5fA2EUtq7QgH75QLX58+BYUNy3Fw/ffjzPP+Af8+X4zh6KwyU5qVvvtdxDuvPYqrPx4LGpmTUOUaTdTaFnO8msdhYuapuo7kUihS7/BSJGxzZo9g2Ww+rHCN2+ySR888+zTeOvtsXj7zdfx2gvP4cVHH8YT/74d91x/Ja47/zRceNg+OHanUdhzSG9sU+bBALSiqG4eMj+NQ+unb2DZW09i5QuPYMlD92Pm/Tdg4h2XYtbbLxvvOeqv8NjTZGQOCkEuMmsnCshsVnz5Ps485nCM2Xa0MS9tpP/ZxDbMws9/0O+DPsmWq2Au60eSnBQfRhJfmtKpbPNpfq8aNBDdN9+GwM9zHBTbHXYsvF26YcrKOiTyKlDYd1M+HSdg2jk4qJ6y48YJcMadjSAhZBG4iLQxiLxipPK6CMgKpSxmk88OPpCgXui0I0GJZ+L336Fv3z447+orKDEeaCbOtt5xWytfBiztxHnF/Kekz7Tk564l7uZFVL8LCEZemxPd8wrQu6DInG+JRVHs9qI7pXkBofIg0mcppfZ8PjO/tQlBPi+7qsrq9vuojQBNzdYm0wLheCxBwGEeCGqxXA9byIncSBDVY1/ETw/ciq+vOg8NU6dh4DFnwlVcZTmKOAgksQjCrQG1lwlfoOiWAlKLNGEsQI5Rytfkt2WqypLcRqXei7SGQvMZReXF6DdwEHr26GZiqTc1NqGsqie6bjKQ9+tZK20xwp4E/ALWsaIvKpyC3GgV5162ZK2t0J0CvQDTKBnYHyOOOQFdDjwCQ445Hv232YJ5i7OencbLSSuyYy1BswjL43UaG/6kryfhoLOPx0lXnI1BI4bg9YefR4zagxirytZKwE/E4mbjGJVvVbl/nyTVypy3NSXcrqU+fPLALXjpojPxwsXn471bb8T3Y19F05LZmPTa84gum4ebb7kd+/x9f5Y1anmImeclxFBippCy5777YOgmlZg3cbxp2wAB1CvGYuzuluYoIcChBXpkJosWLuKZVW0hraeoqBDduvdArz6bYPDgYRg5cmvsuuvuOOiQw3DmWWfj2muvw7//fQ8ee+xxPP/Ci3jttdfx5htj8cbrr+D1l17CS08/hScfuA/33X4TLjrlePio/fbqXoEhFfkYVurCkGIftVEF3LNRy3OjZuIP6Bpvx2knHG3qYqOk/7+BMmtdjv67oL8hSEJxlNJNSzQJbZ7dEE2gmSCVpFRdNXgEem86zIQ10BjOKy9FdYwgpJWlZaXI33ILeAj4foKZOmMyHkHM2B55jtK3hku2j2oVpY1AmSIQeSmdSwJ2kl/1L/KjklK1sXGzo/fu0YvjLIN3X3wW077+Ft2qumPSR+NQP28R7Nrj1QzkHGMSkslBg9SszuV5xQAqI+APp7TbzZtn3t/CstSb+Dm8l+8IUSrXpzSOQkqsyv/iYCtiZCgWI8qg2OtD98ou5ns4HuA7kgbEEgIPakNy57TZnWai1+H3o8cxZ2D4Py7H4CNPQEY+8IVkcG5d11SqPJM0Id0OO0HPR9CXSesXIpORBqFJYg81E2kHVqVZh5iUuZt1ItOOx1uCLXfdA9vvvR/2O/BQHHHsSTjrossw+bMvWV9fENAt7w61h+zVPh6yr6dlSiNTszEPbq/XrKuIGc8e5o9t3X3YcPTbcks4qMX5yBxs8v+h1ClDUyEl5Qq2USQYNouTnEWabE5ixg+TsOnITdFrsz7w9c3DDkftwfRyMX/OHJg9AZjncEgrYtMopgakvZDVXutK0gqkNVx+5ZV49603CJiP4fKzTsOwMh/qJo3D54/chWcuOglzPnoXJx17IuvjAAPuawJGnXNReu6zSX8Ely+Fm4Bf6PKhwqs5FO0qRkBNkf3laBFaLrzsG4qjszrJg0shJHTI5h81IZM772plbcoi2UEebNodq7JrF/QfMMCYZ3bZZTfsf9BBOOakY1FaUoSSQVthu30OooRPzYa13UI4mN+eMLutxdpqUf3thzjjmKNRUlJmhION9D+dJGDnNHb8+A/6LwF9eXHIZaydA70mlEJ7lEcqigQHXDruNNvvydCgsVpPyTDIwS53Qu0tVenPQ5HDa0w/AlW598USQSOt+lxyPVxFCmAmpURAKlDT4qwCp9NoBUtbg9QyKL2zxFN+ng4nQSkaS2LBwoXYjKCSSYeRCgUItLLnpjkgc8whdVjvVTwemUFSZFpxArzcMEXaV7chHEYXgrjxquZ79XrlQVE4tT1iTThkykosN4NfXkgVBHKfdowicxLgy41OzdFAqTXICrGTyWlUKwfSOWwFFQTCnigZuRuqRu+AUF0dR7CAJ5dAQgZBbSXDfDm9lOTJuJJkMPL7V340UVjMurKRkRUVa+7BMjOI9Clmo4VkLh4O1p8J20AwkraToNYRZpsMHLU1Rmy/HSa++TqSzKOYl0jrGjTp7ZDpgoCUJiDJXdNNhiz7ixiSeQvrzuNzom7ubPz47FNY8tYrqPvhBxOqWiYu4o/Ja5QMPRoNw1tIDYoMOpGbwoJpMzH+zU9YHgcZQsx4beXnkfGxLbRfQjgQIoNIoaik2Gg6awLk3yIxZ5ly+vTti/0POBhXXnMNXnvzFbz59qu4/V9XY9/td8DuO4/GeeefY9KXiXFtpLKUlZSgtXolipn3Qmp/WuxUxL6Zwz4cJHMS89f+v/FAzMTH+T2yajF7WKQyimFJw1AETK3vEJNQutGY5sFSmDZtCh58+XUM/tv+CMKNFe0RLOc7lwQSaCe4q28t+PZjDCv34aAD96OW8dtmHVOr7CsazxvpvzdRGMqaD/6D/mtAn0d7PElVnxKKJGbCo84mc9jJbFGkCQhmf1uelTeaJEMFZcu32+BlFl0EKeMhwgsp3pCOUFJiEn4CXOful+B9SYJsDsFKJhuFC9akqrZoXBFkh28PsWMnzdu7VHZDvyFD4PR7UNa9O8q7dUck0ErJlenaXSinNC2rmPzoZTfWCl9J+5JkIwpyxo4vYK8jSOWTsSj6p2E2PO8xYO8wYNrEQSipW2CgMqhs3SmJu3k9rkiVbIF4OP6LxLc4TKbGTxvzLoagSWwBbDITh7aMNGaMzbdEXu/+xtSliW2PM4VyhZAgA1I4Y+M+yqxokAocin35KHB5kOFALyjUpiTmVR3E1mCmuue54WMZjbsqAVh7EBS4mDneq20ulzQH0GfnvTBsj71NOyltJSPNTQzayTRyZbqjdOug9OmgFKtzqjfdmEsNadpnn6K1tgYVPTdBcWVXLJ30E+Z+9T1crC/FR9JevaFwgJJuDMV5hWaR3GY7j0FLoA3hlhACDWG889TLGDBiCHoO6Efmzzpj3UTZtlo9XVpabOYk/gxpMxatts5K0wpKts022+CCCy/E408+iSeefAzdulcZYLVKvgbiabnCtja1GG3HR+brYRuqz8lVuNRnQwvbsCacMRPP8Ug7urPvbUgSIGueQmsXnn72OeT06AsvNYAVrc2IGGGKWlea2qPThvalS9A+6Qeccvwx1A79xly1JlJ60qK12bm8fmRmVQhrTfBbk9AbiNhX1a820gagnFxKhWum320xgkYnO8GfJHYSSYRSu2258tGXWp2LFkr8JiSBEIpvERhJGlY8lyyq5FCazaE6nMPBI7OEJM90jNIyx3Z5kTbL6DBvcGDVRmKU9KnyU/qRucgCLrdRpWX+10RWhCBV3qUSgfZ2lHUpRQUHcoCS4jbbjcGgvoPMBFep18k8yC+fwM485xHU3TIlwG6ANRVLcCDkookSqZw3xVhk0xegK9/mfkrNst+r8oztmf+UVrnHh0oyFJE2fdEcRGNDE4KBgDknt7k0B6zNoTDRdsNc5FqpbRoVwEw2dE18q8os9LbiAgWpTWjJv+IPaVcsU6c8XA4nyguKEJO2QU0nr7DYqlsdhqyB1hxNotWAKH+QCWvPWz/TUsNo713FL0p7CtBXE8mUXgWSer+yEGS60koqxSRYRsUMksmknWlKC5AJJp1KIBaKoffmI7HTwQdjzIEHoOuQPggH28ykuLIrgaCtscUwVruXZYq2Y4tRI3DuzZdj8923NYA8eo8dsOsh+yCqnceYrupHW0DKY8uvOR3+/qOS/q9JdUqNkn1I8eM1T+Fg22sj9N9L12l3o76+Ft9NnIhuwzZFrtuPCNNgVzKCDavUMFb2cMyYOB6FeTYMHz6C/WLDmlQcFFo++eRjvDt+IgbtfhBCKWk/6oM5iHLcZTIO5FMLaZjwCXYaNgh77LGnmVdZncRABPatza34/IvP8eIrL+O+R57AI48/hfff/RCzZ8+hZhYhg2c/saptnUlpWxvSZENA85OCiRiLvkuj2kh/nuy59jWGVRb9LuizbRScfL0pQgnIDBkOTgGJRNxIgqp5jEDWIT0I3ErNQhap+7yPHVWLWzQJJr979atkMmo6qJMdu8C7aoekRS1taKZU7nITnKV+S/U1L2QnNx1S77fMRtuMHoNuvXogv6gUe+13gBmQfSkN7bjtdvBJcrGlqYVoBye7kcq75eczXXmTUFpnOST5a8VtSzxq8ji/vdmAvnkR/4nZqDyEul/GgvBCe85WuH08x3fwu6RSLQpqIwMKhCzQ91E1tzFtm4vAyrLLEKNGcjEhK+L8r0lvibI6l7UGqOJTgiOyyAVRqr8AsDQv3zACMbk081dMadikwn/Km+6pD8VRTeAUf1c+Hcxbmc9pyqDBKVMRlSszKa3NuKUK6L36kzQfZPsEWfd25ptoaTZpUSiImlDYAn2+N9fhRb8ttsKKGTPx7bMP4+unH0cinMCA0Vsbhi23WDe1m+a6eqkWxm1SUVJjaTLyUkqZFYXwFvjQZ4vByqA6gsm/WXgXVd+QbV7gk63xDUOWGcXaLCRL6q+arNZWnxZoacMTD5YvXozLL7scs8m4CkeOxs+NCUr1st9TgGAOKbfA7fYgHqjG4i8/wqH77ItuPXqyP1ta3vqT1r84UVtTjfsfeZx1tQOKqFXFqG16CaLF4jpklBIKan7+EbYlc3DyiUeb8BOrezxJulffeP+DD3Ha5VfhsudeweMzV+Ll5hy83ubAY5MW4Lw7HsCpF16C77//gQzNY+plXcjMKZHmzJmDCeMn4Ntvx+Pbb3h8PQ7fjPuK6X2PBQsWME/q7Ru2Pf+vENtiVsfX/6DfbaVUKt2j4+t6kVbhantEI/awIRUWwsAiO5aW8cvTQWe8lNRLCLDqpAKLpoiiWcYpVceN+SRNySudilNjsCQEUTAWx2It6CFoyLZsAJ+qrAWRPPQhi7tez04vH3iBuEDQTnAVsGkCSwuYEibkg/JHgGM6cvGUxOvwukyIBxOrh/lYEWw3ppAmSp/KV3M0hJVhuV5yULGMlpS8qsMqC5W+PPg4wISsYQ70IOtAS/e1obdssSKXAJ/jz02NoMxlg49JyFwjLBMTM0XpRPqtt8iWnmYZvARcj9ttvECKfQUo6NAq5BYqG7920zJmKFMXOWgMa55Fq4stgBdp+OsW3beiPYrqIOuc9ZEtj/5XHSgUg+L+iLRqWSuLFfRMe9TmULWyYriYu5n3JKqGDUNJ9+4Ex6WmLIO23wH5FZXGFOFXWR0ugn6DYQDahi9OsG2LRxBn+8serl23kjFLMxSIyqavyfYUtT+zICw/z7zPyuVfQ6ojxcYJBIOoqa7DzGkz8NbY13HB+Wfj7wcdjq8WNmOfc66Gu+smCLJvKAxCIE7GzH4lx02B64z3X8aQ8nwcdujhrGMZyzYMqX21RuLxxx/D3IZ2DN717+yv0i5tKHTmopWCU5T16E4HsOzjt7HPmO0wauttEE/+2tFDaaQ4Jm+7615c+ugziAwbjT57nwb/iF3hGEDNpNcQRIePgXPXI1GzyTa46KEX8MxzLxlhSIH9fovUHSSwffHp59jngANx0a134Ikvf8DVL7+PS597G1c+/x6OP/8y3H7r7dTqtajydyFqI/0HCS9ylnb8+A/63Rol+BV0fP3zxIaWxNdZTlXXUP+QC2drTLZpq7NIupQd2MPGJiYbe7ICdum6tfMVwT8VNVsoalMIUVNY4W0JBgQhA8rs2GZSilKnkbX5T/HxBeYySyhyoQE+XtUKVnNe0muuNk1hlcjQzuu6Ra6MfAT+PGoVYig8KTt+YyRIaV+LjPgc8xYk4Gp/WVGEYNdKEFaJ9Ba5LlZ6vejmLTCSqUIILw20Gjuqh9pEKBiyNjQhxaIRw2zMPq8cfAGWX+lrfsGSxTQnkiUVTG0kz5kI68UC/S4lpagqLEVJntV0gkH5sttcdhOiwdJWyAgoIa8IENB5T+exKkBWkK+VvFZLhtDE+2TkywpyAnxtiO6mNNjIa5LIZCuuobYlrUDhn6VtaALTIi10AmZ89hGWzZ6FboMGaR8bfPn0Y2heutxInhV+bTMDtLe0wM46cfrcZKpy5WSfoCAgS728faQNqh/ISCiA0VxIXWMTtBK1srKSd3XuZRuetH7gjTfewuGHHGq2R9x3/8NwyqX/wrszFqDvgYfjwH9ejT6bjUSlx4MKb4ZHLuqoSS1si6GRGszPH76D1MwpuPaKy0zoaPnmbyjSPMqEb7/Bs6+8huF77Q9/WakJrhYm06lnO2phVqnPj/oJX6JLPIjjTzjGitGkDt5B6kvSTB566CE8+s1E2HY7Csluw5FhW+fkqD0U+VN7MLBf5FDbHrgVhu57KO55/U289tabBtCVxtrISY3ghx++x0UXXYTWkj5w7XsSmobsAM/2B6DHPkchUVGB7t264qQTTzLrbn5r0nwj/SZZ0tga6HdBn5LJ+pt3OAolzVvwo/8t6VUTSzGK+AJ5ZURHGxnA/NYIAdUCO45vM4xdBGOF1U1QyqJoAmeOwzK58JokfQFVDjUJAZrkQLkneplukVu2QaZDqTpFLiKpViC8Kic8zIfO5BpbNvu8SUM5MtoFO15+YbmZoFQsmNZQkODGFzI9mV8Ex+rneQ5FXgSWENAVp0X5F4CXUpvok1dkGIqiI2q3LU3k9imvNCaJKCX9thZrv4NwhOCdk0SUA7jJMCMre0pXwGfluxOZvJM5hsNmolZbSBb6883krSVlW9dbW1qNR43CLkuLkR1+BYFIuJwFfJVVoKoJ8BpqAI1keLreyvrWRimaVzDwwPuVtibntSm62R+XN7aSeSVZIy4yHoU2cBsGytspjccDESydMhk9hvfDkDE74cDzzkdpt75YPHEGKt1Os9lNMhVDONDO9zjgd/uMAKB3+VkXPoe1GEtMRd5F+i4zQTQaRWN9k1kM1qWLNof5a0FfGfrxxwn4Yd4i2AaPQtdDj8deV9+Cw6+8DcN22hNOlj1Bhl/sEaOzUwOMUfvMIMQeP/XDj1H71fu4619XY4ftd0KMwLmhyE7GqA3a/3Xd9XD2GICuW47B0tZWCi0xuKV5Gi3YjmjzSiz65AOcfuLRGDJ8xH8wHcX5H0/G8eTH41C8y8EI+Suxsj2AaCYOe4rjsnoxWquXI232iEghLxlBRZdKDPr7vrj9mRcxa+4ck5fVSW3ipGa+bMkiakUXoKWgCzY/8SIkPOUUoMJIUCBZ9vMkpH6ajFsuuwRbb7st+57WQVjPb6QNR0K23ySq5SVWk60HcYAarxD+8au8s038dUV4VIAq2c4FZpIulwaiJjiUMFXvlZTvJeCUeOSTTTDnIJfqmcOO5XRZoK9dm7SoRC8yoE8w8Dsd6FXgp6YgqZ5QxfTEQLT5iYJLZfFQpHcrbbELRYSUm6dIWZAkTtg3u1Bp2zlt+CEPmiz4yndfICR//G4E2jYO+OaYwjTofMZsnNLNn4d2DnCFwp3d0mgk5W4EB29+HpwEt2huAsG0Nfiag9oflxqLwigwT3qLOr7iW3sk5eq3udMiNaCux0MBo7XkFyjcNGXiTtKbrit6Y0V+ISqLChFh/S5riyLGuspK76pvAXu+02bca3VN71Yb6ZqYnMC9o9S8R+VT2qwdHXxfXFoY07agqQ8AAPMLSURBVHOzvAru1YPakYJ66R4b67GwohQzPvgasyZMxJLqGmh6oKQbtZIiv9GAEnGBfptxvXV43QbgXbnaizhNjdDSgAQElpbGsrM+ImR2zY2Nxhyk8BN6l5XHDU9i4tq2s3plDfptNZqgdRaqdtqbhehqInC2UlvTCl2ZDfVXasyUduMdVTfuE1QsnozHbr8R++2vxV0E/I5ybAhSlNI3Xn8NPy2Yj50POw4pmwd+Mt1itx2pnASa4qwV9snZ77yMoaV5OPDggztAdVUeTPnYv5958SXE+gyGr0s/+HlPWb4HLcuXYuHYF1E65UNUTHsfTW8+Bd/Keehd6kWQgpSr+zAEC8rw8uuvm/pfXdoXM9HObRdefCGWJXKw/7n/RI+ulShyxdGlwAssnYPAd5/itkvOwhZbjCBDtMydG2nD0++CPvFu/UGfZACDySSYliRHCf6SKBV0zHQQ/rPc9lKUEnOM+UBv9TtyqSLL/c+SuuXZIXDTxtwKIay8lVG6leOI9AeZGuRn7yIitVP1l/nI6oDWISAWuAuUdF7SpDyIVrQHsaxd+80qxYxhUhqsRXyHQhooMqWbwC5w06pRI4UasvIuCVnRCYMyVyWiWBkJGg2mT34RVhKQBfYzWxvZmZPoqzg9fIfb64cjn4xJbFCVQ2pWHnjV7qXWIC6l3PCSl191rCLWJ5lDkiirjRQ90Xaq3UlK2V4D+ipjlmS6ClE7Kc4vQFlBnjFZBWUOY53qLtWZlwBRQq1IGoA0IRbHlEthLLSuQKAvNtJx2hwCDB2auBaZ37xXQd1Uv9rAJsFzYrq5bi+G77E3+my9ldlfdsZ34yn55WDY5sNNvSlFEwO+rdVM1EbUUzraUgHg4hmrjhRPSVVlSsf3RskkI6yzosJC+DVfwfz+VST7svY6qK6pQ9jhNRPg8WAUQUrTNYpVH06YvQVWhKLGJJZP6bXE7TYhRQI1y7H58L4YtfUok1ZnsF1fUljo+rp6PPzw09hm7wPRbcAg+FhJsaRWwFMQcNkIrB7El89H8/df4rxzz0BFZdV/uGgqPEddbTVmr6xHaf/NoF5U4KEgEGkGJn+Gf+6/M5695Qa8eOsNuO7wvbHkvTewcslC1HOctVFm6T5qDKbPX44w+1pn0ib8cQpK/7z6KnwxfQn2Ou9KeCq7wZsTR98SClMNtVjx/hu47h8nUQPa3tKANlz1bKTV6HdBn3VfooG3fmRFZTQgYiTEDKVpqpuS7jiwRYJ42YV1zUXEEZD4eY82NReg6jZJ1XLFpDhPALYb6UGaQD4lqu26V2EUDy+/K62G5lbUBQIsoCV16U8k903FOK8NhhAVk2GHnd8SQE0ogjpKaisCQaqzITOIa/l7Igf4rIZm41qpWPSyK7jIEKQLKOcCZi12kg1/cXuL2TNXG6UnmVeFX9A+uk3RiMWwCEh9C6w4PWaSmNqLx++HM0RQVLwdpccOr8k3LRLLSkuqfdXN6q0gmVbeTZu4CbR8r8ja6JrNyswpfzLDaAPzQLAdUb63MUIWY5rCukf1qhAKqucmXtMGKda+tvzHQwHyJC2u/m6RnpXZTV42qnOBhKpZ8x8C/CVtAbanpVVpktlX3hXbHnIwBowYgV6DhqoqsXhFI8JRSe3aKpB5bG9lGzFxvVzv4Ev0p5qwDk3o6ptFiraqtP15friooW1IMP1PIoi2t6M9FII9Px9+9rU8jwslPjcqeGiP3ziZcJRlVtC+1kgM1exD4bQH/fY5HO+vCOH08y9HbU3NGk0gf4bUR1R3zz37JBoSGfTZZX8KGGEsZ392Uaiq9FHbcLpQkJPC7Pdfx3abDcauu+9OjeTXZh2RGPWK5csQynEir7yMY5XStsOBBeM+xG79u+HQww5DUUU5Cnnt0COOxN/GjMRHbzxnNmdRxNwuVb3Z15NoaGgygodIfVH96dabb8SbX3yLXc66FCjriYZgK6I5DiRbm/DzS4/hgsP3wn57/c2Et1Df20h/noxY+xvj4HdBn52zYL0bgQNXZgIlI3Vffu0yIUgKbyeImxCv7LyaXJRqTCEUBQSacvmxE/BN/s21NEE/ihxNWDod7I/qWAQEPlvq96JbUSEUNlizjhGFBDCAIxDj+/kO3SsJdjkBfzEBaUFrOxa0tSNIlV3v0SKoekppmpQVoClfzZQ+F7cGUE1pDUxbc7xJDijDCE3aFkMRgC0PtaPBbMACVLp85nsDwVgrMAVTZqGS7u1okBzZyTn4c/m+tmZr1XQumZDxwnB6VTKTlo+PCTg7k7nGgdzXK5/aFMGo1Qwwn4K4db6XP2KSNFnmtMttmJHqWcxSHjkVZDyV1CrqyXRkXvvP90hSzxjmYuXaIn2XNibTnOquiAzahL7Q4fFiCcExmqI2wTvlmloz62d889Ad+O7BB/DuA/fh26efRXFVN+R364IWgob2xo20t1FyD5K5Mk3NBxiy3urgdVWi8iFwUh167dQAU9Zkrraz/Ot9uy2PLm1g0zxjGhZ99DqaJn6OTO1SFOQmUFXk5nihUAAHIvFczGmLEvTj1MBiJnTG0P1PoBDRgsv/eYXRWA1zXk9SmefPnYMHH38MA/fYCzWOUvbXIOsG1FIt9qiFYkt/nor2eT/hgvPPQ15egVmHsCZqp6AkbTwn18lxKAGJgllDI8o6nAJkvpJnnGjkiGFomzEFtkibZWLNdSPOtqmvr/+lbFoz8MLzz+O+Z17F9qech0Gbb25iARVQa86lBvflC0/jwG23xMknnGjS/muZ9v9+EhZaYTzia63I3+11BEKLZa8HCUATlK71p+3Y5JEjQFAseJlJBMjERTOJmkeVWLnNI0DKvKKRLoAzyJ9DKTUW5SBSwCoNME1tWmUzdmV+FVboVjslDWVd37Uit45gnkPEVj70bu2SJbu1JiAFJKoISZUNlM4Uf19zAwEzQZw2z7SxIp15XrNKVLFhOqY0LRLiW1k1W/5tXV6FKq+fUh/LmkmiPqbgYAQMPlMb0bNiPjlkKJqwjiPBvNQ1NRoviggB0LiGEjhVMgrxRvOxStmJ+E55xOTxv1iE6bQ0G+nK58vuYW89IRBX2OoIy5VXVGAmP2W3L/M5zC5ZFT6nccmUaU3g3ZmkEWh+pV67KxkAt0gp693y+xYDL3U7UMV0nKwrVUIb60vb+GVNYOl0Av6iUhT22AR5VVW8nsSyxfOQX+Ayqn+CUrFI9ZqMJdi2bFe9QC/ihza3yebNzL2ImfOij4w13BrmM0m4/B7DkP9KkulIUTyPOvwQ7NS7K/yLZ2DZ+y9g7HWX4Pl/XoYlX32GPoU56JbvAbsbIglxa5bFloYnNw6nMxc7Hn0CPvpxJl5++SUDiOtDAlbttXvX7bch5i1F6VY7mAVsZR72c9aRdnjLtTmQCAXx7WvPYbeRm2P77XeAYgetjRS0MEGtMJGIwKvxaE/Dm1eEeQuXsD3SxntJE7KiJfPmwFNYZGJDaR5Ke/amyYRkypEmqbULX376Ca6+9Q4MOOIYdN9yWzPJ7XKq9WyY8Oar2LIsH5defD77GkcH63cjrT+xHmOZTHTNXJ30u8NkfRmvxr2kS9n0tbJTrl4U1U2QLo/Nxca3GwAWKCo4movSYyoj6T+GKMEqamzyGv8cQEaqiyCZS4ZB1VorUbP5M0BPJmCCcEn6JnCmmXZdmFIZB4ZixpMFKBUkiWZaYWoml9mRmwmagXgMNVTbjSmG94XZCUNkUAEygEYymrpIEp68QtjJDDKUirt7C4xXicxREscNLPNfuduHfIcbtdGgYUSNkvz5TmkGAjeZQlQgMZgWhSHOo/RNQK1VbHxqFTGmLX/nXKd2BSND5H21VNu1jsGCPYtURtm3dT1JbSLU3GxcH+XqmTULZe+XJKyVzB6PFrNJu8hF70IP8l25WB7QVnxJ1pSp5F9IScieL+m/hUCswGmd369brYlqGwrIqB1iajGWlW0Q75DyOrJBrKBk17UbRux9KLY+5FBsc8wJGLbbzhj/9lgk2DZ+F8Gf97U1tSLDvJrl/ZIc+ScNQG9TfYkE+Ma9lt+j7CPNLa2UmpPIK863nulUhg1NAqXCwnxcfc0VePihe/H8E4/g3Vdfwr3XXIaeaMen/74Rnz/8KJqbqsmp0uwfFE5YL4rIqhhMKfbdkooeGLj7Pnj8mRfQ1Nhg7Oh/lrQQ67NPP8YbH3+G0YedhMrScrgyMo9kCPgZ46mmkT/rm4+BxsW44IILOUasvRTWRKrb8rIKOAjMwaZ6M8/jyY2h6zYj8eFPs/EMtbPq5cuxdOEivPbyK3hq7Fvot/PucFLAUQ+PxVuoBTejoEBaQQ6mTpmM8y+7FP6R26P7mL9Tsk8R3DNoZn/+4dP3UdGwCLdcfRncXs9aNY+N9MfILKrLzW1Opx3sCGumv1g2soBHpgQBVCqXA5bALjCgAs++mUtFmJ2ekmQmlTDSXZQdQiaeunACS6gaLzculpKMeb9cMsk00uzKbkr6KuAvg1xpEnB8Xh/P8X4OphaCqLbg05xAMpmklhE3K2ll3mmk5NvItLX4qJbAV8NDk5uSTo1UzjS0u5Vs6QI+RezxcsDrhTnsvFpEJlDX67XEXc5DhWQ4QUru89vaEEnF0aSNyskkytxepsUSE8wr9F0gxj95MbnLClknlKgbW9BOSVex+u1kUDLTqBz890sjrcIzFpbvNESAjfC5aKDdhAsQ6Js8WVcNA1BMmaQBfQWokzFK17XwKsY6Ysmy6LwaKZ8hAirxw9yz6v0CfM3PyA3W0rBClOy1JF8rcW1aP6GbOx6QdC7GhhSZWjiMFtb7kJ33wMDt/yakoeaVRDvbKdjSwr7C/Di1T0COcfsUAzSagIrMtMyaDX6Kzcozq721jd8zZrN31e8vL/2LSKlrQlcLAeUe27NXLxx17PF4/d03cdSBe2HSa09hwrMPodiRgLyFncyn9pCQ5CsNK8g6KBu2OWasaMXLb4ylwCOT1B/Ps8w6jQ0NuPPOO1EwaAv023oM0tJQ2ZlMyAW+MZ7jRGvtckwZ+wIO2uvvGLGZwlivFQsMMyirKMcmZB6x2XNQ4qW2zXQKuvdHr4OOwC0vvYlDjzsR+x19PM6//X703v0gbLv7IZQqZBoFVk6cjMH5eRg4eCCWL1mCCy+4AI3FlRh6wLHIcHhrg56muAPzf56Cmi/exsmH7bfB1yr8Xydpf8TKVjLRtVbqfwHos/NxoMpjJC4TAYFeizukKtqJDcGaOfjg9svw/j23oWXpYgI073F7EMz1oJVjvSkm4JFpQctxKKlLdSR+CNy1WUd2wAiSbJT0ZNtVn0+SAcgmX+Zxk5fkoiFkLURaSXCXeUlpydMmTilUg1MwrHOSoCUICchytGqYlZhDxlTm96KkuAgxmRnIFOqpFWhfUn3Xswq6ponpoCTVXCfsBL56xI3rqE9mKDIshWDQfZKoxDAEBAUlpSaMcktrAM3t7agjeGtv1II8Mpi0FpdZJp4+boV6Zrn4NvNOxTAiELsJKFEyF0nZWpyjkMZiFrzFVI06gTZEV5x+E9XT5BeobhdT0opZnlIFrkY6ZzmM5lAr44s738T0tWZC5jd5qSgMQ4JHKBg27pZOhXwWtxLxuYyAiJ+FHj7Dt8vtMel1YuB2o2Fn/SxvC2B+UxOa6xuUuDHVyCNFK5vDBKkY28iEilbRWWYxEc3VqPW125kYn81jR1O4xdzzV5PAUYcVn8cK0qaFYTfeeiv22nknLB0/ASuma5tPbVhuM5PdirIZT+ew/wXhILCWDRqIdz78EO0mYukfk/ZNHbB1XnnpRcysqcNORxxrVvvWhqgFi/GJQbP+3RSiZn7+Pko4YE47/QzDqLIa05pItvqCwiIcc+QhWPndBwjULYWNfTYYzcDXcyD6HXUqKvY9Bl33Pw5bn3cF+u+8P4UoO4JMM1JfjZYfv8GR++9n5pAuu/wSzIrYMOq4C8mh3Bz7ITRwPLdWL8aK91/GVWeciIMOPcIEEdxIG47UMyisNlPQW6sN7zdBnx2n81D/U8T+ZyZx2wiwRqtMUf3I2DjYKZlT/W2aMQUtU75B47zpWDJjFr9PQuvXH6D2yzcQnD+d96bZYZQQwUo2cnZsLa6Vl4rxEOjow8IY/RaICFC1mXQBtQHF4ddWdVqqK+lag1WAKC8ep2zblBALZPbgfTk8bARleVZoktJuV0gEDgRHDgaWFqG0qIwDVAMnZeYF9GoFhytUaAWWs0FaBd8VbmpA/cTpKG+NwUlAl71ck1QKtmZML/ynweexu1BFqUrn2tqb0dTUyPIFzAYbOR65H1oALXArZx56uBR4jWdUWJOMwC8Xjc0tBPUoJX2ntWBNZVSlkHIIOIFAK7S3b35BEc9nUBeMoz4cN0xDf7+QvmYP/if3TbMoSxqVThlinnhdxdA9alLjWUQGGAmH4PH54BTjFbhY/9geSeSzbrvn5yPKvNWR2TQEY2QU7BNMQ3kMhsLGq0USvr+wwLwgEo8iTgah4srzSbUh6V/1Jc2PLYVmeVaxTfIK8tEe0b4EmjQ3mdsgZNrrdynHgH95eQV22XUXINiGurmz+KwNhS4bqvLYt3iXzGgpMn+VoaikBLNnzsL8BfNNf7Naet3ISRD9acpU3PPAw+gzZg8U9hmA1ohCknOssL+2aJtPDrDc2vmY/+VnOPqoozFw4MB1kqjVT/f8+99wwJgtMOW5pxBraUBaE+v8sxdUwTd4FPJHbIloQTHmNQcwKxREdUsjfnr1aRy+xw7YabddcOP1N+HLRSux9akXwV1Ubvpme8aHUGMdFr33LM49fD+cdOKJZjyqbTfShiSJajnNzcXNfxr0u/HQHrkdZ/4cSdJXGAGNH0XL9Lvl8+5A9eQpCFQ3omL4Vthku10wcMwOqOzTGzWUTlY+fheWv/Uc0mFtPiJwoazPAR2JKawx4KUEb8w7nQaLbPxadSgZWuYfuX3KLq1gbzm8V6CeQ7G+oMCPHmWl6JpfaDa8diQI7qF2tCxbhJXfj8fCt9/B0pdew4Knn8Pcpx7B9MfvwXPXXYdv3nqPzIIAREaUx/QkwWuLRE1mTm9tQn2KmsTCRfjstvsx8Z4nMPmOxzHnjc/QEqGknSP3UMWwYeal7TC/eZSINTEo0NPEWUtDHRIEDJcvDw5N5LLedZ+Tj+i9FZS4yyi9dWC+OepZsSvk209pWJKc4vBbNWL9LwAMdETwLCIwapJagL8KuFeRSdOczzFxWkQ+SYd84apbxTa0tkFgbzEX8k+zmXtQroy+AtiocaxqF35j+/kJQtL0asKaKGd/YL4lDEhilzaitQ/trc0mxLYvP8/kT+UUYzL9j3WuBVxitQmWVcw3RA2nurYaThfbtKjQeCN1yuifJuUnG0hNNnAxmN8nq7xlVV0oHZPRBZvhZr4VsVWkyfCwBgEFnhg1XTk0xNraEGhRMES10rplXHMAwWAAd959JwLOfAze9QAzEd8ciaKVErnMdYm0Dc5MCpPffgtD+nTDCSedRGaj+Ssrj79Fcu+VtnjDNddhpx5FGP/gbUgtnAU7699uS5s5tgj7UIDvbG9tRfvcmVj8zL34e98KXH7BOXjo/kfw+HvjsMUJ58JT2YP3iRk5kdPeiqXvvYhDttsCp590CvNCyGd/2Egbnjh+Z/TP7f/nQD+RSGhGxrE+oC8Ake93nGqgAEV74TrYeRp+no2WpQswfM9d0WWzbdFjxCjM/Gkm1dQUHPk+5BYVwd+tL3JcHj5LCYV5UGCoYDho0jGSPgenvouURwGEiWio65Q2NamrxULaoCRDoEs2NCK6cDFapk7CjHfHYtzTD+Hj+27Dx3fchIl33onZd/8bcx57EAvffBbVn72L5m+/RtukH1BPtXX655+idsECagAZSnVRFNqcqCAw14YD+Lm53nhLyMd+7mdfILJ0JSpLqRW0h7H0darJU2bASym8laBvJGDlmZ9aBOWgRmIkPQJooKXNhFNw+AsQke2L11WWGB9ZzgE9PUzQJHAEOFYaeVRTXV7OqhHgUjcn4FtrFwTSeon+V8yiVm28znpQIDTNW1hzJLzWAVTKjkxoLTEmSLRtiSZQx/rSZKCW7+fz6GzTF0DJph/hM3pW7nryCIlHo7CToRP11SBqfHO3JPEQ87u4XfGImJ68N3LTaAwnCFCaR7EhyXJHgy1CNbP3rNWuGXPNaCQCXiYZJmO1ArkBLcEgWlvbDLPz+6ixOfWcGGo2p3+MpKUpiF+KzGjixIm4+aYbcf6556K2ts4w03UhMQvlIUUhIpaIml3iqgMxKLS4ZDDTZ3mftrdktqmZZVd8rBtpDuDtsa/j/c8+x4h9D0HEX0zNLWY8rbzsm24JBnk+tM6djpopE3Dy8cegrKyCY8Bi4r9LzJxc/krKSnDvXbfj3L12RMM7L2HSI//GrNeexCJ+X/jac5j37L2Y9/jtCH/4Ii4/eA/cesstGDt2LO597iVsf+Ip6NZ3IBra29DO9FzxVlS/+yQOHNEf55/1D8PQrT2cN9JfRFLA10q/Cfo5jhzNXK5bb18LqYNHDehTUiMghWtWYsqjN2PuR69h5N/+jsqqnuywcVQOGWzsxDNffhLlQ0ejfOdDUbbVdkh58qG4PcbWTtUzGVbcevmj+yghSwq03mOI303kTOa4Zf4sTP/gXUx/42XMfPw+TL71aky46Z/44bZr8eXtN+GbRx/ArLfexJKvv0HDjJ/RunIR1VBKqtQCfH17I2+LzVGx6+7o+veDULn/Ueh6wimo2H0vdlg34sEwlrW2YGmgBc0xhQ9Omk1KvME4gj8vQGW3SrPzkwwS2gy++uvJSAaiJlyzurpllpE9PGx2EzPByZI5lOBCxvZu9+cjzbpS0XSfhutySsdNxGTZpvS7jQkJ/Bt4xCIh6eVQXHOFUe5cJar/prpGalgOStB+vjlr77fuEriKCTTzvVopXUuwl9eHnlO9U7EwErZW1upclsRkFUpDk+QyoSlSpkI7yxNDfvlZ4DWSOmti9ryfsWz+fOQ5c9Elj1pMUxvClBRNuAe2Y4x1ahgeGZeviJqOJnHJLASSirNkTfwzTTJLmXpUsgSZlOIWSTKvKqpEubfkV3lcJ+IDqjNJ9XW19XjyqadNsK/99tkXV11/Mx574RWMffNN1gFzwPf8ngDU1qr9ECjNxxVIMEqtKmnqoFwL8RQSmj0gJ0NpPNAGPzWvYoWO+O0x2kEZ5tOFRQsX4K4770aXoSPRZ/ROlO5D0AB1ymREOaHS74YjGcbP776GnUeNwD5778v6WkfA70QyBeUXFODyyy7Cy4/cgSsP2wO7V3jRv70aw2MNOGpQF9z1jyPxzpMP4oJ/nG1CJF91wx0YetBh6DVyG7SxT6aILkXsQMveewk79yjHZReca3Y9k5SviWgdxkS7kf5L6bdBP5XKT2fS6yXpa+yzixNYBCQ+dvYQmid9h8iSaVg84SssmfIjBxQzkomgfg7BMWqDb9Ag2PK1wXgalFuNfV0agAZ5imqykErmGyP9dSLZ6+MELi3rn/31V/j8wQcw9c2XsXz6FARCYeTkFcLVrSd8A4ehZMwu6HbAYeh6/FnoccaF6HbmBag87Xx0Of1CVJx6EUpPPBf5hxwH/74HIG/XfZG/ze5wjdgUGQ7e9voWLKhdboDU43Chqy8fXbx5iDYHCMBR5i+NtpYWK5RDnh9tK+rRtqwGEeavOcJ8MK+CUPlRN1MaTFOajTHfNZQoYwRPr7Y0VIgJaQ+8V/erjgTAkrJL+MXPout7jHihhVey49sVs4bajb4bYj2pThrq6+H2eY1HkHFbZTqmTZU4QVsSvkBdnjF1BHwBueY8xBAao0kD7spDZxIzknQZoOZgvLOoxWg9gNPtYb0wc0zbaARso8Vz56N2IjWm2dOxYsYsuHLtSNcuQ8PcmWZSX+GrbdpqMRQ1oF9cVgo3NalsFtUPHJRwXTwo95t3S3ORV1JC6w9cbvQo72qYhO5fV1IymkRdNH8hbrr5ehx28ME4+/Sz8MqHH8M2fCT2vPIWHHTFTXj49ffwwnPPmXvtBNc1aRJiCNq39quvP0c6kUZBRVdjUtRcRlef2/Rhtaa6rJhjW109unfviYqKynVyV5S2lGJ/uvue+zGntg3D9zkMgbQNbibo1ww/x0cyk4t8gmrT5K+BlYtxzjlnm9AUSQolf4b0nCbo+/bvj2OPPxa3UvN58slH8MTTj+OW2+/EkUceg4G8NmXyJFx2zTUYdtCB6LH1TmgPJBBn3rS4cvFbz6KfPY5/XXEZ8vLyjcARj8ZQU12N5UuXmw1atNGPNCzTrn+oBTfSn6Ffo+ZqlEhniggazvUBfbWjbPryM0c8AH/Pbuh9xGnI6zXYbIO3dP4iNM5fgM/uvhv1i+Zj4IEHI1ZfY9TjfI8fxQ5Kjhmb8bePy5yQJgBxgClipEDll7zxPQb02aHSSTsKNxuJqiOPRPejTkHf489Dn9MvQtczL0bJaeeh/OSzUX748Sjaax/4x2wL56ZbwDNwC7j7DIW9ojsBl1pElGymvhrJRXORWDQTUTKpVO1KI3VGCTS5UUroHIgKrqaImUai5SBRCGfZOiNNATjY6ZUnJIJoXLYUqUQG1SHLjVPSjrwlbCxHrsduQivPnTOT7DGIfGoJWlQjMDABDuTtxHRUl5Kbdc6dy3RtZIC52hoyzOtkdkZ6ksuexSyUJw3clsZmuAjGIJCuoMYhN0uZR/gPYYK24rOoLnVONvzOq2/X1vJ6VumLkYlheHhCJio7pWZl1KxfIDWxflLMYw41GZ+3EJHmOiye+RMirQHkEhhkh1cMpiTLn45G4PN7CYTliJIZGjs005QPk9pZk4nqsE4yW2VAG7qkYnF4CBg+TR6vNbdrooxZHDXt559x3DFH4eqrr8YPs+ehcvSOGH3OFRh91uXosc3OKBw+BhW77I8r7nwQjz70kAFeN7UCSagCKR0CfKX13vsf48svP0GO14buQzdjXbjJ2GPUDjMEZxm2WGd8LtbehHB9HbYeNQoFFG7WBfSV/jvUOJ559jn0p8bp7j0UEfbBVJpaojQF42nmQqixCdPefRUH7rMbRo/ZwUjs60Oq9+xG7drnWPMnCn2tyXnV99LFC3H+pf9E4ajt0XXn/Q1jVGgSxf2ZPvYplNXMwR3XXYOSsnJMmvgd7rjjLhx+7HHYh3W+36ln4MizLsLlV9+ICd99ZzRKeaBtpL+WfhP0c9KpErtWTq0PcXDG41TFE0zGFuOI9aF8p7/DN2JLpBw+VG67PVXiBjS21aN86HA0rVyAeN1yNPzwNQJzZ8GuAcHOkKSuKF/wRDpqBpxs9ibxLHG8C+qivK7vngGbwbfb3nBvNQbOYYOR260CmYI84w6pTUpSLc2IrViO+MxpCI4fh9aP30bTm8+j7oXHUP/0g6h95B4se/hOLH34Pix76H4suf8OLH7lBWQI+Irp3242JdH7MyachDyLvIoWSbBWJM5Miuck/RLIZCALNzWystMI83xdNGiATBNZsrN73X4TU3/OnHlkjjkEfQ96UGIr5ADqTwz1M8Pan1c7gokBSPJ1EfQVcE3eTd4EtSiCuyR9yxOE+VLe+C9NkGpvb4PX50I4zTqkRmHAin+y/TdrjQRLIWld52ROWTfozPB5fQj0cswaA0ne8n6SOS8m6ZLvV9iCXNm5ma9wmIyQn5rUjTbWw+a2wWm3IUTgbmxtMeDnIqPMcWhXNZaJ+TSv6MhQPCNbvkJsy6CRA638TEqzo3ZjbO6sj3UnC7BDgQBmUhOp2noMtjnnGow662pUjdyBZXOikYLHnOYmuIaOwtanno47n38JF1x4MebOnm3cEgVwZnEV6+Dd997BZReei+aaZpRvOQaFAwYZc2U9NTuFqZbbprUGJBdt8+YgE2rAVltvxTz8vnlDcw0trc146N57YS8vR79d90RIXnBkJjm5ilartrZRYs5g2kfvIp9a0+mnnWKeXR+BbXXSfJTaSIKMJrjbmptx7nkXIFpahd57HYOmYBr1WodB0WXRp2MRnT4V91GYyyNju+zyi7HPsafijvfGYX6X/vDteTSKDjweoa13xZfNcZx+zY248rob0FjfaMq7kdaHfrvNfxv0c2x5Ng6w9eo4fFRLrLVzUo6sj1RBNTFbuOXWaF28FHPff5XSUApDjzodJcO3RpiDsGnSeGSWTsfiHz5FJN6OXDtlCg4sDbQUJUeBvteA/q/JSIWU/tg1jaTuoOqYWbkEkYWzEJrxM6I/fofWd15HzVMPofrhe1Hz8P2oeeIx1L34FGpffw6NH72B1m+/QPvkyQgvnI9kXSMQpRTryUdZcTHV8a6w57uRIchHWoNGVfWx80sy1mRxYZdSFHTrSiDKwFmixULkc6qAiFw5nWYdgRYZyJav2P4K9eD0EbAKvATJKBqWN8Ge9sOV50cR3zO42I0ufh96+W1IcCAkqPEQaYgxlPRZm2U5ZAqsi3IjDeea2PwKa5BFSd5GZptEJJJGjE/U8VOwKA8qM8FLwFSY6TjzrobSU9aTv0UmBd5HBsGvLr5OK5ybWtuN/73CYwTTih/Ee8hcMywjnF70GD0Gw/62m9nnd+n8xUAX+ar3h3YsC5BZBMk01G6y+WoRn2EoehPfoUO505+0K7n6KRcmzDUZYZplrgk2oC7YyPO6sm4kc8zwEZtiq5Fbw1nRAz233RkJSssm1AfTCUbsJgxFE4HM22cz7HbOlZhY3YADTzodxx53HC696AL848yzcMQhR+LMk0/HkuZaFO64N/odcjJyqKW6WQH5ZHjy1GmhtJzSPgHpOJZ8/RlGDO6LUaO2IrP9bdOL6lHM5Zmnn8I3k3/GqAMIllV92X9CHL1J1r+dyp4myh1oW7kcC756HydRih4yeDg14/WT8tdGGn9ittffdAuWxHLR88CToK0xA/EwamMpLJ3wLeq/+QLXX/8vFJJJHXfKaXho7JfocfDpGHrGFSgcfQhClZsjXtADju59Ubbr3uh/5Kl4d+YSnH3uxWhvaeV4+X1muJHWTL+n3f0m6DsV7P0PDKK1UwZ5WuCjRToEGa2+tfsLULnVaDR89zV8lH6XUUKZTOk6tGgByrbeEaX7HI8KDqAQO3w8QcmRh57LcNAoro5Lqz470jbEbBp1P5qCjRJP25RxWPbY3Vj8wP2ovuc+VD/yb6x4ihI8Vd/myeMRXLEQiUATAS+KXL8XVUMGY+hOu2HEfgdhp5NOwhGXXopjr7gG/7j1Vlz2wD24/MGH8M/77kfPIUORJEOJtof4Sk105qCPvxAFVL/TDjsqRw4zK3jN2gBVHfNti+agsGc3jhbLFCDQUqx4xSvxUMovKig2mkEylxIhmcLcCRPx/tj3sHDaVDSvnIl0Qy2Cra2IUoLTQNeiMArJJla7IpGGElaUQ4WaXn1iLEmJORWnhE2VPKdjIKnRFRJDG9NHWGdiTiqHAtMJqbUdocpmLYizDv02B2/RffpU2Gv58Wsry6bmBnPdRrBThEkTUI+SeIqYpolpT3kFQc+J/qO3x9Ddd0XX7banpJ9v5hO0gXwmRNCnxJpfVGxMd9JmRKwxMlVN44rJdJhUdF5ZZd5NzBbmozkZwMpgvTEJiUmsC0lq1WKkM88+DY3fT8CKqd/B4RJDI4MlAwvGo/xmgz/XjaZADNGSrtjtzMsxaL+jMJ0M4bmvJuDtbybgmxlz4Bm6LbY+61/Y8uTzUNStGwqYVweZcg4UCdZygZWLbvu86WiaOw1nnnoGyrVV5O941Whyfv78eXjisYdRuekoDNlhd3jZYB4KQikJASyr06EghrmY8/G7GFjixfEnHMu+9efs+L9H6r9iQg8/9DDe/PJ7bHHiPxCm9s7KRJhljtZSkBv7Ki5mne69w7Y495Ir8OXKZvS/4Ho4ho9GkvXhyCEz9NhR4vOxzdmXKHPEi7qi36EnYk7ag/seety0u9p6I/1xYr/+zU71m6C/oUgAoHgvEnQp6EleM6aN3NJSFA4ZhqQ7D96KKmx+/OkYcMw/ULjL/uhy8AkopupHzEQrJfyofFbSstfbKAVkY+mvIqnN8phQvB5nOhfhJYsRnjcfLgJlfnkpyvsMRO9hI7DV7n/D3scfj8Mvugjn3n4HTr7ldpzG46I77sZ5N96Cc6+4CseffRb2PPQQ7Lbvvth8u63QvVcPFJaWw09A8mkLNwJSitK7+I02VddCre55+Wb+of/oUSjbdAAal9cQlOTPnoajZyV8fXqiOhgi2CYI0pT2gq2EyDTyfF50qaoyUn/ClkSCCozT70bzjG/w9lVn43mqxW/cTYnqvn9h3k0XY+r152P+v6/Fz7deg2l3XoSvbr8My6ZOgNPuNqthZWrJSsVCP02upmIxgr41warJby2QaopEzOpeMQkTGllgykMMwKAqG8qEl9Cagl++64KMaEybh8wLkvbllaJ4LWpXFweybLNhAnKc9SSzhswBSc13dHzypeyZQm1CIhmRnBaT4RDrIAeVZZUoyisyz4j0Lk3eqiw23i+Go20UlYOw5gHi1A5YbheZmhZyxcll/oi0L1fT3XbZHYfttiOmUOOLNimMNtuY7Vrit/YAFoOhOIFQmL2QzHyTbXfAaIL/Idc/hINvfRwH3/Uohp1+DrqM2g3dCkrgIOBqNbeYZZR5amYbgBqKK9SAr194EiOHDcK++x9oNI3fIgGs4ibdfdvtmL24GtsdchR8xSVw58RQSCEjk6YWLm2RTC+6dA7afvoa55x1Fiq7dDV1saFJ/UMuo6+88grufvEVDDrmNLS4CqjRxNm/vPBQK1/87is4er/dceHpx+PNN97EexOmo/KIs1Dr8qCFfa4wJ4l+sRpULP4e4clfItNUKz9UtIZZyS4/+u+7P17/biJmzJhl3I830rqT2kebSRED2jtOrZH+S0BfsdU1eP0c6z67ZRaQScBTXIzhZ12NrS64Eb33PRKZ7v2QdHg5+LUKM4Fc2Wh5JHMFTjmIRyME/YQxY2j/TIO6HaQCa8Nqgb4iy2+x51448+ZbcN6d/8blD9yLK++7FxdT4j+TKumRF1yEfY44BpttswO233Y0ttpsc5SUlSKXUjPRyOzOFeMAj1LNl506LomSQC0Gqgk1CcRJ2eo1QUmAUzgHTeZWstPa8r3Y5qSDULbFYIQJhCmt+t11FKL5PnbsKBpDUbNNpFxYjWDNsrnzvCyjDcR8DmQXemy/F0YccxZyPYUIRpKo2Gs/FPXuj9a5P6F1ynjkrFhBFa4NLbN+gLewgI3oRpIPG0aohld98BAjjFIKD8Q5WLUgTvb+XAdaFCvF5TD+3Pken/GcMDFz5EJnDifcbpdhcFpH4KBW5dTh9vBTURYprfE+AYCCo2mjmWB7u/H60c5d6laavJfZS5vcK7ie8sV/Jl+KgSSzksyG+XyvmzlW/CAt1IrnptEelxalO7WozwrBIIlbEqYYhdY36C8SiRrmYNZjyGbO964eI+j3SM8rHPeV116J4ayPqc8/TCYUhttBJsr08l3ME0FWfViL8aQF1VHL0zaRy1mvNQTeEPtsQ0LeRFEyUM1BaW/lCCLUSm3U3ryKpWTLYPJrzyK3dgmuuvJKFBQUsT+tXRpXXWn+48vPv8Drb76D4X/bD1VDN0N9awD1cmog01QYjIDGB+tr7kdvYOctRuCgQw7j2FKUyw1PWgn81Rdf4cb7HkXVvkfDvskQODOK9wMCfwSL33sHuwzqi1uuvICaaQtefu15+LcYBUd5lTF1+dOtaBn3Kha+9gQqV8zDFokGRD/l768+QLlPmwGxnxaVwj1wBF556x3TP1QPG2ndKZni6EjnNHX8XCP9l4C+FkxpKb9MAZKcfDY7vDwUU1v7uTrz/QjGIojz0Cwr4cLs6+llg8skrFHk11LwRMJoCAIdLc6yyOoV+t94e1BXlHYwYPjm2G2ffTBoi81Q3qUb/JTAFGVS0qpCEmjLQ21CHiOwi1nIP16TnprclL1bNSP7sZ0g76L6qvf58vKQpxW0mhBtbjJuigrylSB3ndPSgAXtrWQOKfTu0x+jzzkV2116BkZefAZKt9kS0QTvJU/xssx51Ag0OZ2heu6xucwKYUm/Stdmo5Rpz8eSb782niQ999wXNR+9jcDyFdj80puxw31vAWX5qJ0zA5ufdgWGnnwpnKVdqU4lUVJYZNzfxE0M8LMcwQClYTKtFdMm4Pmbr8DYe27GN4/ci6kvPo6fX30a08Y+hVnvPo/p77yMGe+/jlmfvI2Zn7yJ+V+8jflfvY85HJDzvvkE88d/gYUTvsLiSeOZ1kTUzJ6Ghnmz0bJoPhbPm4u6ZcutOQsyAYGATBryAXDyEOhrUlOk1m2TTz9vUn/QitV8XsshYOpqmtlXhFV5BhmNih1Af2oSBV5LmrkhtTeZPCVHSbom9ATrM49M10lGpPL/EdLWhd179sbtt14Hx4I5+OEFgrPiVVHiTyUt05L6qwLqMUtGi2mjBqmAegEKCO0E4XyHJKwU6qNyVwTakxm0xtKIwwMvBYmZY1/Ewo/fw1WXXYIdd9qZ71x74DORtNmGxibcccedSDj82OXQo9DGvlYXCqAtQcYoSZ4MUXNFK2f9jPSS2TjrzLPZT31mHGxYyph1DNOnTcU1t92MsjF7oGz4TnDFKJyzjnoUOrHgo1fRxxbGv6+5HAXU9hRhc3F9O/qO2QXlbOeu2tVszs8YkJPA648/jH/fdTtuvel6PHndlShdPg8ti2eSybHNWd8lPQdg1vz5FCTkLCFBbCOtC2m8U9CL5zpymztOrZF+D/T/2OhZAwmzpdaXUTrvQsmxQFIPQaDE40UXSsXlPkqWHLDaitBHaVJ+0AUel1nAU5nnJkjmGhum4usTmQ2AyUffw+PX2TMFJrjwG8G7qbEVgVDIbJyd4KDWptuaaJSXjZ5TjBeF4tVCIsXrcctEwDQlLTs54OzULBKxMBprlmPBrGn4+YcfMO3HSYiEggQWO8K1zYg0B807xSi0c5a29dPErsxLGaqzxUOHoHjIULRncqniW77wSjcmMxU7P/HQRODcpEdPeASWkAE8jkWfvYFwzQIMOOoUlG2+HWq//Qbh5hUoH7YlMmSMCkZQ2qcPVv7wLdpnz+W5EKVcOwd8R8wb1QaZm4BTJhBRmOWY+fFbmPfhG1j00WuY+uZzGP/iEwT/J/DDs4/gp+cexNSn78bUx+/A1CfuxLcP3Ypx99+ISQ/fjIkP3oRJD16PHx+4AeMfuAnj7rkOX9x1Db686yp8fMs/MfZfF2PZxAlmS8RcmZgMJIvZi/lYG9+7jZRO4CbTNuEb+F27cmk9gJvntHmKvhcUF+hB3iubtViEOqnlApqgpmWkfta/vIzkoy9pUKDvpxRa6S8y7dq5V6wLabAIhLcavTXuuu1fiPz4ESY+fS+c0Rbk5XnYV9kv2G5hvZ9tFKGUnUjJjs58UMjI92TQPc/PfuDg+VwEYjmo55GiBpXLPjjlmUexhJL4xRedh+NPPc2U47ecI5Qf9efXXn8N3/w4GcP3PQTeHpsgh9KMWZvC69omM8P68ySCqP78XRyx99+w9bZbG3PVhiZpgsuXUkO5/gagzzD023FP2FJBpNm+mnSf/uF7qGxdiQdvvAaVJcV8IoPFdbVId+kJV3E3Njo1S2q2obpqbL/dNijTVo2a96FGMnT4cOyx7ZaonzVDOjZaOMZdRYVw+NxoaWkz5sqN9EcoJ5Fry23r+LFGYg9aO7FjSlf/06TOK4vsxI8/xFf33YbvCSzTqNrNees5LPv4DSz88n3MVXC1H75E+4zvEZn3E1JL5sHRsALecBsK2Kl6FnhQKClbi34I2FKJBcwmmqZ5S/Z/So5kFm52UKkHqWjcxPfx8JyLAKywwh4yEo/fYwBeXjVpSvixQDvqli/DnOk/46cJ3+LLd97Ga089iYdvuwnXnXsOLjvueFx94om44fRT8a+TT8C499837482tiBIScymFVMk7Zgk+7gCXi0LtREMMggkg6gPNSHKzi0RkcUxG6doz1yFEqjweVHItIb07ofiggLE2RrpaAyLKW17S7vARmYx6+Vn0f/go1A6Ygv8eOs1+PnRW1E8antse92T8BZ1wfjrz0Bo/jTjO51LLcpEoxToElSkqUSiITKbKBkc64Ll1mIyhWtwUSp12yXBWRqYi3WlQwzNHGSGktK1FMkuUxvLYCMTVIwiW6AVue2NyAnUI6etFmhZiVxdo5ahoG95PMTcTPsLlFkvmnCWWauJGpbmeDSW9VvhCcSYosEQFJyuuKTEgFpnIvsy6ZCPmThFYsoSFDIUqaUNeCgs9CroSoGC0uRvgOlvkdKXxL/PgQfgoXvvosQ/HR/e+E+E5/xIbcQBr599y8U6JrMRKyKkk5FRG7W5Uer0Unuj9ipVjgXz+KjlOBJomjkdUx+8FpGJX+DGKy/DRZdcarQhrSxfO2VYDy4sXDAfD97/ALpsMhwj997bgKSfzLOMY6FAbc3yF3r8aJnK/MVDOOWUU9gH7RtcytdEcktzM6674WYsshWhz56Hk9ll2G9z4HBnsOCbz5CeNRm3XHk5+vbqjRhBWy3WxPa0+/Ko3ZIx2DQnpzGZMpFoRZ2ZXpIMNxRJojHKaxxHHo4JhYiOcCxYDHAjrQt1CAvxTCKmgE5rpbXqTpnMq7ZMZvBxTGjIb9kef4tMJti2Lz/1OMa9+TKCy+ajiQAVnDsNzdMnYfnUCVg6ZTzqJ3+Pxok/oHni98Zds3riV1g84UssnfQjmpfMRXt9NdzhAIIciMtnTkHPHr1w5FFHIT+/wEgCAjeZWeQ2+c5772HpimUoosSRS8BfvmgxFs6ciRkTJ2HSuPH49uNP8OX7H+CTd97FZ2++TRB/D9988CHG89z3n3yMSV99irk/TUE8EEf/8nJss+lwbLvNSCOh7Lzj9th6q62weMEiNLUH0Hu7LVDQtdIs2FFHt4igyzKrs6cpBUYIlpJ0u3rzqL7aKB3lMr92VPkLMbC4wmwgMpSSz+RvfkD1/GXILSjFJocejUBtDRa98iRcpYUYdOaFqBg4EgtefoQaxjKMOOFi2AiOzXMmI9ZYj3hjLQEwjNG77oyBgweZ+QcBp/zXZ/w8HRO/HGfqRu6RMYJHLEN5VVnmdwFQRnZZ5ZuMygCavqYlrWviV5O8BFj+Mhu15zhYOIEf61zSO8tj7FaUfh2FRVTnd0Ta7TOT6gInPWtJ6kB1KGIijkYo2acEbgRwRUJtWLwEs7/6gp0xhW332gGF3UpZBkrDzI2J7qj0SSnmW1K+z0EtyleI6eOnUAObitGjt8NB+x5o+ltnMPkzpL4+ePBQ7LTDDqiZNRdfvfo8Vi6bjcK8fJQVlsDl9aMpnkE+GWiey8ZD4Os24KjqiYZDaJ43HfPffB7V772Kwd0LcfutN+OIww4z5bEmqH8DyFgGzV08/thD+OjTb7DHmeejrN8gxOSVxvS9BEVNjmt/XmekBRNfehRnH3Modv/bHpSctep9w4Gk1iDIFHrt9Tfj+/ogBh16orUdJ+s4TIGkZho13/Ef4c4rLsEWo7Y23mV6u+Z6Jk+cjOlL6lA4bFO0R1LwkjH74+1onTsDozYbjsLCYlPOHyd8h7sefwHOTUfDUdwDBXKBDrYiRazYb/edzX7L2Un9jfTbJKbP9q+fO3fhtQ8++OBauf9ae8i89DxX30yf1zm4947JVfBPkBmEbK9TTjkVY8e+Aa/XZ15ojcvOg5Pfsz950djVOcCJDUa6M5OLdheBPY1oKIiBgwbj2muvRbduXY3Erzg8OgRqp55+Oj7+6ANzPpbrohqq9Kwdq3yU9mVblpdLEVVILYMfNHAQmlua8eKLLxqgYQ9DQWkZ7n30Eew+Zjs4DXAxE8yIAKy1tRVHHHoYPv3qG+x40ano/7ftjR1fgCmThUBQ+TcRL9kIsbg2UWd54gnUtzShlRpCujWACubNx7wEmtuQWL4Sk76bjLaGejgpLW3/wMtY+N7rmPnoXRhywoUYesrFmPf2i2ia/AUZCes0ScCpKAQzii7DN8OP1/6D0nYdLr3lOuy0y86IRsIGPLyUCl946nm88NBTGLzLHojxd5jMSvGL0uEY8x3hoNYCsigZV8zs25ohI6DGzmqwtCqZ5tQ4ag+jRKgrsZzGbVPVwvOS2m3kIr7+A7DrhZei1eEjk0mSsckEpxY3KZh47yGeD7FhFXMnj+3ap7gAK7/+Et8R5PyUqM+97SLkD6gy2wCKgUqyzj4foXakvRFKnX50K+6CJ255GK89/jIuuPhC3HrzTSavf1bSX50U50YB5N5562088PjjWLiEGk1hKaqGDoO/9wBUduuODDUOZ04SNt7XUl2D+fNmoWbebMRXrMDwTXri4CP2xwEHHISeVd2N+UjgZfrSWkg5d1HKnz9vHg6gxpHqNhT7X3K1mWNSPVtP6rsWJ7rw7dhnkbdsBp546GEUFRez/284jx15esnl9LY77sKz46diwCHHo3u3KviZy6XsJ+3LF2Pxyy/h+rOOwf7778fyyW3YelbmoM+/Hodz7nsSVfseg5TTZ/bs7eajEDL2FeQsnYNdth+FZCSO97+eCMfwUeiz+95oimbIzKnxTv8SXRoX4+4br2PHEoZsmDb9305yrmBnWUxm3afj1BpprT2wrq7OX1Ja/J4tN3cHS2X74yT7qkIPHHPMMfjoo48MCP1xYoOz0Y0EpwHDQa8PAarMLPLi0b6weXl5lB4KMW/eXKxcWU0phWDB53r37oWRo7ai9DbIfFfMc4XhLSgoRGFBgRnc48aNwxFHHkGwjBqpUmr+UUcfhTvvvMt4sSjuu/V6pknw/8dZZ+Lpx59Fn713xG7nn4oMKzuHAzohuz3BfXB+EZYuW4oZsxcgVF2PcLCFgN7M703ItIc4sG3w5nth83vQtbgMfbpWoWvXHnjpmafRyAEz5OjTsPDDd9Bjy9FoWLAYBd27on7uPAw94hiUb7EVvr7kH6iZ9BlG3/IYnJ58fHvRCXA74rj+njux6RabGS8nDRNNPj927yN4583PcNJt9yFa3gOxELUATY4S0FMZAhGBQhPSSbl2djA9SeAJMjKzDwOZgEwG2rFM4Y/jclukECBGkYhqf1qeIyOunfA1Cgb0x24XXIraVC5s5BDlPoK+uDZJbaZFWI2s4zYCvyZ69Z4irwsrPvkA8159CWUlebj4HoJcpRuxmLbJzDHtIRNOLBU3gK4QDDIXdS+oxGM3PID3X3wPV119Ja695ip5Llj9ZAORGI76WXNjE2ZOn4FPPvoM4yZMQHVzI6SHaPV0MpEmeEXM+oo+Pbpj0+GDse2222G33fZAeUU580wNS/W6DqTyajHk7bfchDsefR77X30TqgZtzjbQ/E/G7M8sRwR5kDVUL8Xnd9+Ch/91MbbfYUcKF789MfxHSRO3zz//Eu56+QNqnkfBXlKFKmo2odwk6msW4OcnnsTFh+yP08442YyXzvWusSfTzHHnXozlZFzllOLrKWxoc6FN8m1omT0RK2b8jIjTicIBm6I3BS8FZ4sm7Sgj45/+3MM4ZaetcfKJxzFtjb0N16b/m2m9Qb+9vb3U7XF+YbPZhq1rp12dNGjkFXPQQQdj/PjxRvreEKROIKlJn9lDC230qdC2ZlVqB5lJX75Xg1eufW63xzAHDchySvRdqrqgubkZTz31tPHiMTZbpq3v2u7t4ksuNt5COm8tfMrB4088gUvYob3dyrHNUfuhhRJsdGUtminhBdsCyM/Y0dbWSpU8jiJ/Ht9Vhr59+6IXpcNu3bqh/8ABqKLUlENQLPbloyi/APPnzsVB++2PZYEwCrv1RyzYBjvBPl5fi/CKxXAXlFACHgKbLw+Bn35EdOlC5HYtQ0HvoWibNInX7bj5wbuxSf9NCMqWXVXlvv+2u/D5p9/gpDseR6u/sqOMbHbZ3NX8BJqs9KkPmXHEMcw11qd1gXWs+8zVjnPmWtqo6KHGBrx38Unw9u6BPS68HLXxjAH9EhNR0Uo7S+0E/jqCpCT2JDUHbZ9Z8+5bWM6jsqoY/3zweoQLMgb0razwTwyV4KmJU/Na5r+brwz3X3Y7fvjoO9xzz10465yzNzjwZUl9R+VUrPnGxnosW7rM2LnD4TABPQmPz4tuPbuje9fupm8pvo4WR8nzSH1yXUn9K8y+dPThR+Dn+YvRa/RoxKlN+J0FRnOMMCnFMMrYElgxaxa2rCrBU488YBbeqf9vGLI8db6b8B0uueteDNv7KMQpLOTEgkjmOMyGPFOevg/HjR5lInDaHGt+t8bhJ59+in8+8w4KdzsErbluMsY03E6mL82dzDxG7VIby/jJ6IpYPrffj6XffICiRTPxxF03mwikYuQbad1ovUE/mA52cSRtEwh2Pf9shxJQKjiZwrtO/Wmqkcz/SuqsPmc/dS57ZAegPrP36i7FbdHA7kxidLJpyl4sM1IhNYOi4iJUVlSaCIH33XUfJeoEYgTEVIod2WOnyl+Gof0HYdiwYRgyeDCqqqpQXlmB/Lx8E6ZWdvD/JNlMcvHzTz/hgP32QrpLH+x69T1YBidqCKYFmpSmJJUbDaKppQHx9ihyORBsqRjcBKGGGZMQnDYBhRVFuP2R+9CzZzdjshGCa+Dd/q9b8c23E3HKXU8iScbRHAzwGvORkdlEFnxzK+vBqi/zm/npTJY93zJfadGR8mvMWfymWDutK5bjg0tORMVmm2KHs8/HymDceFsVuKxImVnS/drUpoZgKYpRE4tSi1g59jU0fvIhqnpX4qL7rkTEzzqlBK120t7KiY6wDi4JEXxe5r6y3Hzcfd5NWDhpDp5+7ikccthhfxnoZ0l5kCultRfv6kSJv8Mc9mdNTEpfWtWUSVMMY6mpq0VTYyOamtrQFmhDMBCkdpWAVpGHA+3Ye/99cckll/JJS/DZEKTN1hcsWMD6PJTtGEJJj358V4hX4kjkehBvacPhu4zGnXfcDIfbaRjhmkhlcTKt6+58AC/8tABlO+0JW0EprFX1Cg9OBhfXzA6ZJtuzV74HtRRmat9/HQ/fcBl23mWnv7w9/7fReoN+S6SllzvHOZXSR6EA8s+QQD8SjlLV3R2zKJlI6s6SOkUWYv5/kgaLDuW1M5kBSGanxVnZ3/KY0ESiXR4YfCaHYK8FZAlHLgqK8lFRWkrtodyYmvLy8+D1+fjdb6Q/c45HQWEBCnjNTw1AHkUyeWmuY/r0GTjsqIMRzvGg95g9KF2VI+4uQGFxCfxM0+HPR8idhyiPDMG0xJXBFsV5GPfAXZh87y3oPXww7nz438jze83AkhlMXku3XPEvfDd1Fk6/+yl4C0vQFgqhOZbm4LYjT9jPJtCKYm2NyEJCC6wEYKZ8aqNfsIRftDo3227mQ1E13aidOwsfX3ka+uy6C4YeewqaQnGUm0VZNpN+lvRInKBWQ2lWCkCEgz9O0Kh+5SU0jvsEPQb0xD/+fSnLTaYsKZl/2sPYrLLl/YognFa5KIl6wjbcdfb1aF7egDfeegM7/QUmjrVTp0L9Qird+pMpp0PCkfqjJZxofiUruKhPalJepkhtwCI33Q1JmpCeMnky3nvvA/ZzMm3WvZ39Wya2UFuQ2msUJ5x6EoYOHf679S0hR/ss3HY3gX/iDORtOQbeHn1gd+Ujyo4RpdaSZ08i3lqDhvFfwb1yIW455wzsve+exqyzkf4YCfTZTIspmPw50GcH65dKJ2bx0/5npQipq+3tQey6y65YtGiRkfSzaVlga751/F71PUsCHR261wBQx7nV6c/mL0tK8pck+D0r9XambH7ZT80kpmLVZPOrJfu5in6ZtAamkfQoCRvTBseuOr/8ymV2yu5uZdxONSfhy0cBwTtDnJ4y4yfkkMloBbCiJ+rhNFXfXIKA9jzNUXhkn5+fXjPgi7yFlLLnIrRyCYryytF300HIpfqsd+XacuEg6E+bOBm2wlJccOcziNi9lMziVKs1+Zpj3EpFUQK+VnnamN1Cl4Mgm0IrJUptrmLqQ4duVKwXAT/zpnUAmTTf4c5B/dTv8NENF6DPnn/H8MOPYX598NqoPeUKuAVe5ulfWreJgCUzT4zppwn6i559Gg1ff4bBIwfjlNsvQDBDMOmQM7QYKyomxnvJQ0x8fo/Di9yGOO4453pK12m8RU1hm81HEYT+3NzTf3eyxoH51uk3+xuZphjChiaNW7tNIRAsTVD/6f3qDmLE1iT/ur1XGrRiYn36yad48KWxWNAega1LL2TYj2PBCJI1NfBEm7Dz8H446egjMHKLLdn/o2a8baQ/RgL9WDy+yOv29e04tUayetEaiJU+gB9z/qznjsgC/XZcfOHFWLBwoXFtVGNKhdWkqJbwB4JB4+mhTmTFmGdH6yTVxBMdERv1nLnH6gzZT3V8dUUzEPRHSTV7LTs4fumwvzyb7cTZ36vuF0n9VDqrk/Ei4GldkZRPzEOSSEmuCBu5gYaIiSPP8+Zp2az5Ww6R5qXWa8zAUVlBQBOIKvSAM+2Gy+HmeyOGqaSZQlqTmAT9HCdBX6obH8mVbzqloGQiBDt/K7iczcbrCj0dl9lEzIJP811JgT8ZTZ9BQ/D3E89B2qVFbVqI5jYSutkInuCsEAzSDGTOMiaoXLvZNasmIuA3rzUulgqOxQrndeszk7ahIt+F6nGf4vWbLkVOeRn8XbrDW1AMl88Lh88FOxmVmI/8920sh4MagMPjYb05EHWSeVFrmvHic2j4fiIGjBmKY284jSUgUyGmqLoUTjluQF+mB61DyEGxtwChpc249ewb4PH78NQLT2D7TbcyE9R6ZiNtGLKGQ8c4UP/Njg99/wMkLVqTz80NdZg5YyaWL1+GhqZGgpQLRYXFGDBoAIYOH2bw4H8r4/6vIIE+8XKWx+Ud0nFqjdTRov9JbFiCfoag/+dVZnH5xoYmXHrppfIGMqaRjn7TATDyEpEaZwG1/igmm4GrcAvaaDvJT4/HbdTZCFVLc1/HIWlVYKKNQ2R6yZKe1/WCgnxjPpH7XyQcNozEXOc1kSTyLIPJZkxpigktX7HCmHaUR11XOnl+vwn6leatYgpugtkv3Z+MzEsA8ub5zSrg1pYWc68mjiVCW0xMMXwsbxijpmfixH2eV4LkIGIksVzLbVLfJWmnQS2BIC1p35g8YlSHI0Ek0iFmmb/JNGxpalBEeTEfmeqFySpiwsY60nUypCi1C7tD5hgyW4Gtyw8nwVcmN22E7SVIy8xkdtjyF8Dt8SKHmkgOGUJKUp8mMx0eEx44yHfYeL00rwD9Kosw7cMP8OqdtyKHRVUZ7Xy3mFbCTKjLS18eV6pfXqAGkqu0nDZkqLEYhtNUh2RzO4bvPhrHXHM6tYx2qxFJ8tqRiUcMXQt7bHCgrKAQNXOW4vazb0Zll3Lc+9yD2HrAFnAzbzJDbKT/nmRpEJo7y47VjvHIP0UbtQS4jfRnSXN4iUTic6fTvWvHqTVSBwT/JxEY1xv0xXmWL1uB8887nwAeJLfnAO+gLPBmpess6bcGbiAQNL8VQdEKpUAw5CO6LpCXeUReNfKq6JzEqvQyHeYkAocmNtdCa3w/AXrmrFlGSxHoGwZSWIDSklLDXMSEtNmHPBAETuq6Ck5WUVGBcDSClpZms4OX5jz9ZALyQlAelB91/CwZMxAZgPzVtLxfYRjSBOkUGYFiyqQJdsqLGGOcz1P/ICNx8i4yCw4Q7Tqle7W3biDUhngohijrKVeDR1Kx5HMyHvnWmxAU1CzkBaM9ZiW15+q83sN8mHP81KFhqfUAUDgEMjeBtA5tQ6ktIuP8tJNROH2FZBhOJJrqEape2sFwtAZbbWhDUhOecvpne6ouxFD5Fr6D9axzvDPN9G02li8ax4777oULbroMy9pr0RYL6U6zcjlK4FeIBnuOHR6bG+UE/XmTZuCWf1yH/gM3weMvPIVNew5jer9uS9M4v6LsbzFTfte/jjLrMFc6ff8V6dTqyW+kjfTfiDTXReb5qsPhPKzj1Bpprd2YHX+9QV+26/nzF+CSiy82ERFX95BZnYQzkuwFYgI7Aa58xSUB6FmBvA4/JWqBp4BU19ZWCMuEwqv6txq4/xZpNeniRYvQ2qbYH5L0UygtLTXunW5yUxuZl3ayEnMy+6Bq0pYgGCCTsJgVgdKYmQh0Mv8QgOW+KcYhxiApP0QtRlskShvx8VkLeJNGo1GQNDFMLSAL63cwiGgsYt5RWV5BkYmgHM+gLdCOttZWhJNhpMhkwsEwFL3TbXcir7TAbJgtz6KIQh9Q07E7fIZZpXLk+0wdQvFb+GkYiMCOdS4tx2gjzKPKl2V6ZkUv2Y2YhezwioKaThHYTR2keLBtk2wLmWWUjv7IBGTOUXC7ZExMh+3I9lN7pHgvFR2zNiCZw3bk+6p6dsHgUcPJbBxmC0kxNTESu5taCjUCE+uGTEfrHOqWrMQXr3yEbj26Yp/D9kde2gOfm+WTi64mODs0F8VokuuqYvR7tIqV7adDE5YSHtQ2mmdR/1KfknnL0hp/q7+IA1iMQ2XNMonVP7PEu6xHNtJG+gvJgH46+ZDD5jiz49Qaaa09m6A7iDg5a71An4Pr56k/4bLLLjdgooFlwNf8s+ztvxC/a0VsoMPGr2tS+ZSG3++n4EpJj0CoKJfG9EPGkOGnnlsTZQeeQEtp6ffqg/FXxGRkPpHvdZTMRADe1Nxs0vcTQLp3727MOwJIScWSWgUsypvMQIH2QIeb5ypJPksCVjEnLZYSyAcCAfMevU8LxYoKC805MQIt7lI+lb7CGFuMjcDK3wKp0vIyRMIRNDY2op3PaMtAY9LgM3q/6lVeQnIvFaCGeK98ySVZO5xuFJLxGPsP05PZRVVigJ51KbDXqk75mOs8a82UT7uUWeCm11COt7Euc/guaShkAuYZlkVtJR91E/+FGoVgURqD6icWiZHxsSwd79Zeq3lepu3ysqNaJjZFWW0PtrFtybwM4+FhzGEGXk2wPcOg9H7m3ZHku8hroogg3a7tC7W5tuZ3xIQE4A4zD9BZYDDmLB4qk8UM+J3tohXd+i2PKmlt8ooRAzH38brX4+N91jPWvUpH9zBNl9uEvJA7pzb40XyV2ksmQDEQq59n+ynLbw79Vjn4x4o1Z00FW2c7KtucF/2673b+3pnWPBY20v8NEuinM8mbKBhd0XFqjbTWXkIA2YOD5cP1mcjVIJs1czYeefgRAlrQDGSZKgRORpLkYM72XwFtkCAm8Ml2cMVml4+7Br+LaWnwCSwFyGIAgi1d61wMfRNESGITSGrgaWu3Xw+aX5MGpd4fJuhmJ451yAvGSIgc4Bq8WTdCrdLNKyB4MkntPytgVl6swb0W0vt53eSC37P3MnvmnLVHrZUXkepGeRYTcfJ9mpgNR8JGY4pqAxSBtMCagCspXI+pTiwTmjb91uSsxeyUpj7VHkUEfX0XIxAYK3SFZU+1QN28n4dyIWblIbDJ/dSUz5zjswT1KIUBs4qXmoV2AVMhJGEXsL00KSzvHhPrh+2j96QMM1PbGDsPSpgPbT+Z5y8wvudtETK9CDU83qe8Zc1Nekh5kyaSjPNcQt9TJoaQVncZRseiKtBeIBQhQ1QfkuYgn3c+zryZ59dwqP70js5HliQsqM3lBaXvJrInmYf6lABeWqwW+4nRqT9oJzcxEz8Zgo+aaDY0SD6FFNWf3+c3K8fz88nopIGQubhlonRZexNYmofSy2og1ib38vgy+WAeWLFW5v6DsvlW7/x1efSnf6uTzqtFf/nsKHvnOhDpp+m16hfmBI+1ZWMj/X8lgT5x9STi9pMdp9ZIa20+DojDCDgvrw/oa2Lh88+1V+b1pvOINNjUsQyAcvBakrEGaNpIZNYAcplwCTKbyJ4vc44GQ0tLq4nIqAEm6VaTs9kFMXpeaYqZWOq6w5iG9PyqPsvune28pCwYipGEeFg9XOYY+y+SoAaE3qV8a7BLilZeZHIRk9DzJjxDJ+pI5k+R0tOhepEEKiBX/tra2iztQOUkg1DZBHgqk0wUZiMRPhc34GqBterADPoOUr0KPPRcFvBE2bpZnXRdWo7AS/UaY9oWoyCTIOCaR3hkQUN5VmgLtYUW7eicvhvQ5/O6TyCmSeJiMnRJ0jJniSnLNZNPUX7XjEBHO4nT8Yz1GpaE53LJTPQrkat7eZ3Yr/5hZ5rarF4xhNSvZBdiNfAO9jNpB8yLDp2RNqX2FrNepcFYbSxNRWsYskKJKUvHdzFXy2degonVl1WP+lRZrYOvUF47PkUqS/ZQHal/6VMgrzbRkdUcTDRYfrc0CpmoyBx4XlqGmIXXq/Df/K7r1MJ0r+7RoWes9MQ4eIiB8F3qn2YVtvLAPytIYVYbsfKZo/ka3sI7leOOI0sqh3oSP60ime+ql2y510661jmtjfRXkUCfbbEL2/aLjlNrpLW2RjIZP91mczy0fqDvwROPP4GTTznZdDB1dn0alVcdT5+UpEwX03lJVLzHqN/q7OzAkrS1wEmdWAzB6uCy6Vv3auDou7HFdnRkdf4wpWFJxBq0silHohEDiEaqNSKg1VnbqDXIS8j4tjMNxWaXHVjmFV0XUGiQaIDJ9q50tTJSg13vE+k+vTfb+aXia1CkU/y9jv1dz+oQGORRWtZgjvBdDY2Nv2hAZp6AACawkhSdBQ4xIU30hsMRDnSrTlRfa6JsHkXK82+T6tLNZwTclnaWpdWfFfCp3FqQpnwpr8qnmK7MPZKUlU9JyEovFksY9zwrdpKXGVvHiloD6Um2qCG+lpQFGgGtfuur5ZWlPOmQfz8z8qtyqG7U9/LJ2NV+KoeS0nP6bVUdP9kGEjakdSmtLPiJxCDNhLWYCN+hdhKTUf2IxJDEPNQvjbDSwVBURzpvrplzuofp8l1W3zBFMH3OWodhM/kzfYDjILujmZi/2t76Li3EYgAaN9nxoj4upqFnVV6VT2Mmy3h0TunJnCmGqr5fQGYuU5nYgvKm9EpKSkx55Yln1fdvkeqnoyzmu+qCn/rKR7P1JzLfOn5nz3e+3nGH9dHRfuar+fZ/l4S3pN3Ypz8zJ9ZCa62neDJ6ucPmuml9QF+d7Yfvf8Crr71qJHTZ4cPhkFmlqx2rtB2hYqx0NvfoU4c6ogaWfPuNut8xEHRPdgBpwGoQCKwtaVeSDTu9Oj4Poz4zD1YsFEljlpQs0sAUSXrWwBRgyY5rpSFJzHIp1e+SklJTUzIriWlkbbYWyQzE7/wt5qOVthrw8vzhh6ngXzq5+c/6LjIDoOPQgJQZQJqEgKSpsQn1BHzNc5iBzvzJlKX3yvauhJVHKzkyGJZPaQgQjE197U27TqQ8qYhZjyvV0eqUHYjKn6RLAxYEFTEImWoUd0n5Vd3a2Q5qP7V1tv30vMBHZf6rSO/XO+XuK+1I3krZ86uT8iOTSllpqREs1AejCl7HYup+I0Ak4qZ91Cez5ciS6qG4sJACTa7pJ2Isul/zEqopAav6guY25NWlfta5Lqyjkzasz462Nd87mI3RaMUQeI/yKVI/UTnVTsq3+orGlrQsFVXn9Zw5OsaBPjtPRKuMOqwxZc2haV8FCV4Cd40F5UPl19gqKy9HZWWFWXEu05W0DDHwVdqK5kcopPGcMZPKBGYYi0JRS1izmFa2f5vPjj5sXbPyIQGRuVIOTT7XTCqDassqS7ZM1jOaI7MsCqvIqlvzraMOsscq0u+Or1Yyv0m6V3NK1g8+8FvZ/QtovUE/FovcSUnhgvWZyBWZRmODSYKx7PlWp1wF6tbg0WA0nZb3ZCcU1bnkY69PLf/WwJVnjTb71gCWJKxOLWlSh36b72QmClyle+IyHSSZppGiLOahhhUzyZptsvnJMhvDYNQBODDkfWNjh1FeVRarYxLEyGjUQfXbmBcIjtJENKlneSAFzDUBnphSVhvJdu7sAJPUVVhYZKQqtYYmaOXVEyFzbFNkQjIvC9zT5lODKRiwmKcGg4BE6Sot1ZHqTUOEJ1brwOqUVqfW+9dG5h5+SjJXefRbdbqmtFQWDWABgMBSgCKziTyOlN9sGbP3Z9PofE6goMni1dNfX1Ip1I+kmamPKG+yz3embD7U5mJIqhcTjK+8wvQl9TPly5io1BcJogJTncs+25n0vIBPz3Wem9Kd+qZndE6HzGACQCWjfqa7ViX567TVR/VsVruV+VL1bm0ORK2U541GoIP3iyGE5PHFdjMamhlLlseWAXteN666TFe/pX2ozyc0Rs3YssaLtDD1cSt4oLQj6z7lPztmlWaWlMfskTUhqW8qf3Z5XnHcWJqppZ3K/GsEBQlaPLKmXWkoOmfKyE9N+uu8l0xE4yWrjRhrAPu/+p/GgZ6XoGnmXfge1VUu+7EcP1asWGGcJbJ9Vg4Vekb3qR30Xe9Q6AntsyyVUX/WP7VHtk2y/dRqM4uynyKdz14TY+Ev1pG6QrbtLdL3jq+dyLTgGs6vC6036EfjoadcDvfxG2KFXLYjZL/rtR0/f7mWrQzz22Qre/wWqYo6JCJVqOnA1ndLolGa1rmsbdaSiDS5SIag7xwUFmOxGEn2mtW5LUakDq8BL+YjMJDGEomE+VzEaApiMDIf6ZrusQaNJXkp1r6AQu8y0p+YjQCInUq5E8ioIysfuq53iYHouvIvQGRGTGctKi5hR3ejvr7edFK5fwqwtACuPWAtaPIYm6+LmkbA1EOWVN9KQxtcrN6m2ftUjxooMm9pIMibSCajbPtYA1xeRNqRrGOwiiHxrMotwFeZrTbOkq6u+q32MqdIepfmbaRNdM6rdcuagXVdSM9pvYQ8qpSuyq28Zuc7ssmK8YuZq98I3CQEiGnLm0p1obJogl91nM1fti7WlrfO93WmX8rH8wLv/Lx8vstp+pneofdm6Zd7+WkAvgOQLJAiKLE86h8GqJlHHdKkxeDUL7P9x0pDta++RuGG96vMAkXVh8qYFcas/rlKk9Y5tbPmz7IODnqfrnUuowBUn2a88JrGmaWRW84UEup0TWNA11SXylNWU9G1LJkxq+fZDgJqI3h1HCKLiVgCk9I2DJCMxPRr82nNlUjQMhqDOS+BKWP2wdC79Lzuk6CmelDtiJlI88rjOXkHGo81MhTVtw5pU4YZkfkoLpIliFlaibQ11ZOZ3BeDMtfFeMh0HOx3WSbUcU593TgHUJC0ymHhH/8z7fRHQnGvTusN+pFY8B2307vP+kr6qiB2c9PpLDBXX7Y4oPU9+y1LGlQWQJvesfYsGjIV1kHW106/s9+NypX9bp3Xc+Yw59cu+Vp5WPWp7FrSUUcHXe1QvtVoGiRGOpTmQSCX95JASOBs5gQ4CMw1SsU6p2uaX5C0rs5uMZoODYaHNAsNFJ2XNC9zivKhzizA5UNmcxh1WNWDtAWzeKyj2Oq8UsXF3BS5UZ1fN1pagjWgioqKUFZWSikxZMqh/IgEitIqNLeizq+q0G99qv00JyLmp++d20MgIFOH+c5r2esaiDLraHB0vl+kAa82cXCApcgwOz+3NuIdJo8y42XvkqeTGJaYk4CLiaC5pZUf2XaywN5M3HIwGuDkMz4OcJn5pCXovjWRzA/Kj0CsM2XzqbrsDGY8aUyAlvZkmTZM/ZP0DrneysSlIkp6Vhr6rrIIoCq7VJrrSlOgmdVus0KG+c6yZoFZfaCkpNi0uRwOWlvbzHNZ5qX3i7Grf+l+vY+nzXWjaXeAv8hc46dpS2Wqg7LfpQ1IOlYrGCCkRG/WPrCNdZi7+J/VjtlPS3vKmmuVloBa3zUPltXAlTdTZlNuiykpH9bvbHl0XxYvVH+rGFP2ncpb57yLfnVdn6aUFunezverrVadY/vqs+OyxYA7NLCOQ0BvGAJBXwzYgD1x0GgtPMx9bFcxAvVP9QnL8cKOIUMH4zCzy5qVvz9CAv1kMrqbw+H5c6DPQTGOhdl+fUBflTF37ny0sdOpE6qRZA93e6xJRnVecUrttCP7oRpMUrNsgOUVpVYz/MGC/2FS8qwFvaZTO6+RVu84v/rNrxYDsc7/cvyuLVKkjq4JP6sjq9NaGoe0C2vOQwNKkqpZmcvMRqJhA/jaMEamJDEWDfDm5hZUV6+gNtBkBrAkmi5dqshU2owkqHAYAouO13LwWYPV2N3ZFmIoSssyw3VI7bxPk3liCGI28pJRtakzq1Nr/kLPC+CVN1Nq/tbuThqoKpOkHYFvtuNboNdR+YbUzXMMU5HqrbO1tXUmPQ0OSX7qHyb9TvVuQIOAqoGjNDV5r7bMDhjlSXeLyYqx6n69U2XTHXpG52Quk8alWDBZbU2UBRCVVUxULpYyJ0hbUn1n8690VC7Vj861sb6NxNkxuF0c9GLcyrulgVp51G+9K2u3ljeNmIrSUDEFaNZEar6R5qV9qSyqU7WTtATVjdIxY4l5U11IclV9tbS0oK2t3aSpMsi2r5pWWaz2s5m2VlmyZe5M2XoUWW1mfZp6I+AqHWktBvzZxqoNq32seun8vKhz22W/WrfoP57gSbEZ/f/LDSTlOasJiGEIeHXZnGeTCvxVRtPfWD+6z9xr+g0/WW59F8NQOXVY/cliGtl86hkmadLVuc6HyHyaF1u/O5OuZQVCUxaThrmi//6DVBed05XgtN/+++HNsWPNOLTSWTdSWmI20Wh8ZzL7LztOr5FW1epqxAr5hqrH6D8L+qoXp8ONs885B8+98AIqyspMh1MFyGanQiZjYeSwozqdPjg95IZ8JhZKoG+/AXj0sQdRXFJkOvf/BVKjmQGhfxn+Z0DA6tg6qfrSd+NVZM7ogvVNn0YVZodTZ1HnkeSnupO0J8kvRFAT82gnAMgUlZ0g12GZAnKMzVOT1UzNuMfKlptNVxqBzF7SIOrqag34aDJeC6kswMiaxuLMowVeIg1CkSR7uWgKUCUdKW96q8BDwCzJx5/vJ+gWoWtVldF+VixfYVYxS8qtr6s39aO1GjEzucr64HMC4ILCQmOOqieTMOYolWdV1Zh7pVKrHgwTZR61v8GKFSuZZwvopEUVU9NRPgIsj1xklU9pPxJYBJDNTc3mXuVDUrLAVOeVB6MB8X0quxiD6l3aQoAM2WhcJOVDh0hpCCRNyI1Og5t3mPr+pT90kPWcVSidb6e2qPoXoxaj0QS6GEwWmA14kbLaoe4TqWzKq5iw2kCrzuWFpF6lfJq3qG75avUxA/CGeUkoyIbKtoBW9+h6ltHoOeWjM5BKmMtqRtmy6zMLyibtjjxny6vr2XuUf/WhrAaSvSbhQW2oJ/RbAK45CcssZN0nrU2WBn41aUkTUjrqA1ZaVh7Na3UPv+s+1X9W29ChBMS4Raoz8w6eFwPJ3mMdFoNRgkpS55S+SJ/Z72sjCWOHHnoonnrqKeb1j0UatfoL0slEZnuv1zu+4/QayarlNdD6gr5yoI7yyp334os334U2wwhH44gQHAIsnBb3aOecMCsqGqdka7YkTKKNGNG7d198+OG76N6zOxvpz9m3/i9RdrBkPw2Qmu8aaFaHtDoFDwIih7G5ZlH2Ux0s+z1LgiB1euuXpBh1agPwZC5iHFmpSef0KQDRO2VyULwl+eBLKtZ5dWrrM0wpvtYwJg1WaRocegY4NCgFIjJ7zV+wwAwygY3udRFIpelIw1Hf0n3yKtFzKltzU6PJqgAuu6DJrAug6qwJY59fPu9u442l+ZBx474mwwoY4P5lopcJSBXXdpoDBw4w0ntNTY2ZC1IQPgGomGTWHVceV1LNBe7KgxhU1j1STKKhocGqO9aJ8iSg13Ut2hKpHowZS1XPe8TIxDCsOR7LW2tNlAUtlS/LVESrA0X2t+pKdSbQV4pyBZYZT/3B0lAoiLGfKI692ll1bvWZXCPFlxSXmmvaZU79SaTrq78ve06Hvmt+ROUxQgL7h9pbR/YeaUNi2po8Vd9S+yd0D8tuPI463tWZjPbG1yrPCl1iMRj1c/VX9SQrD2prL4WB7PqS7HuzlGVk+lR9r26uE+l+9Q+Vw5TNOtlxzQJ1vV+Ar7UO0uhkqRBpfMg0K+cMCTv6rXdk60B9TlqJ+c3zcs0+7rhj8cADDzLPf8xrUmUgs2qLZ5I7+F3+nztOr5HW3KNIzMh6gr4OVtK3k5FZvAwpDgJxbdOwLGiMkkqIHV7eNbFwAtGGesR4/atIKz5rWI4Xx76J3r16bAT9/8+kjt6ZrN9kHPrUP36aY41dybr319QxYMhMsp1fkpUAh0PItLfYks4vX7EcrdQ4BJSSzsU0li5damkWlNY0oGTS8BNoBUY//fSTkfRlutHzZhEf05VU2K9fP2qOxSb96upq8/y8efOMBmTs6fxTzjTAu3WtMh48mkDVpLnSlsQoM5bMjzJbaXJP7y0pLTGuiNpcXyCUnSMRCegE6vJSKSsvZdpaoyBN18F7cg0QyKtEg1/agcWY/MYeXE0tREBlgKYTUJn6EhAxDTE81ZscCzq3k2Hyqnf+kwYkDUeHSGWXO7C0Or1TK4VVTjE1Sf1KW4fSM2ZWaujSdsRkli1bhhYy3Ky78+okZqjnVAcCXNmrdWtbW8C0nSibz875FdMRCfCJo+YZSd26J1t2fbfs43ZLYmfdWO+T2UpaiwWiKnPnZ9SoYgTmf35Y6VgTrNJCxFgNILNeO+cpS3qnn8KCyaOVrKFf6onfpQVoFbb6ke6zhC4YwaeJjF9l75yyZQIis+C7s4xGjEyOIQcedCDOO/f8Pwz6yifTXBFORnYucBfM7zi9RvrPUnYQK2G9JX1Ty199DyyvUctap21syEAYqaUrkcPKMDsxseFymttgz/Ph6cUz8XTtIrzwxlvo0a2rkSg30v8+Wn2AZX/rU2NLvyS9iAFotBl1W/2pY7BpkEpyMpoLn5HKLpOMgFLAntVuJF3KtNSjR3czyGWSWbxosTGBLV682NjeCyh1y89c6TY1NfGavLMszUWgrKB2Ag6layR9YyqSpG4NWOWltoYSO9+ZBT4NQpk6BCrl5eUoLSs1pjWZrQSK2fsk3Wmf2YL8QlR16WKAWPMuOsSYVAcCEZHALa8gn2XpaQBSwCcznPIsLcLUEwFF0r+0CQG9censYEQCxprqGiPhyxVZphVT2SSVTYAukhZSUVmOPH+eYWRiXnW19UZzE8MVo7E0KGsSUqCpplF5VceqbwGhzstc2MpjTYwiK8WrLixPGMsDRnlR+2RJ5zTxrEJozkb9QOdUH1b9WPt2CGRVVzrEWFUnMsOp3Hq/tC8tOlOejRmU5bLMm1b9dib1BZmdFApGjEVMMdv/rHQ0t+M2YK96zprPVEqtz9C8V0tri+mja0pffUhlkklOD+m3AiYedPBBOProY/4w6Ks+WJ2z2T93pTBQ3XF6jfSfLdFBGwT0Wfj05+OBmjr12A6Apxq3aDnSdY2m42gjEmnKHH1wFpbg7knj8HU6hOfHvoXi8hIzaDbS/2VS51jVTQWUnT+zpN8Wk+h83npWg1XeOiLdp0GoT+vezgMyzcGWdbnVxHrCeCYpHWkjOq/rAhOBoUBL5+Qeu3LlCjIKeVtZa0VcboVK8Brgi0atmEky9yxbvozvtxkpPWvC0LvEMKS1CGAbGxtMupo/MeVifgUqAqsySt6+PD8a6hvMewT+muAVaKj8ZaVlZtN9MQxp1aa8LKauCeDqyUxUH6auVAcsiwBSpN9iTpJYdV3Ap0NzJdICBMyqC4GdtAM5CUirqiYj0bNiNHpWDE/zPiqD8iBNSaS0ZAYR0KnuNf6lhUmTU9mVF7VIiMCudQYqs+pJ3lRicMq/8pXNe2cyDIZMSe0kbU3CgMxmsi6YCW7WndpMpkQxlDYyW5mIrDr4dVqdSVqBZb6xDt0rkO/du9cvJjq1nw5dF4MxIVPYjkpWJh/R6m9Q2YyrNpmJ8RSj4KC+duppp+Coo/446MsZhu+f2J4b2L0op8ji3muhNZY2k2kpTKXyvmV+h6jh/hSpp7HS0598iwzVyRxWnmoh09iC5Io6aB9XbbahFWwC/UxTKxxFJbjxhy8wN53Ao2NfR16PSjbcRkl/I/1FZHo//yMYZWl1EDASNH+aAZz9QjL2XH6abSP5p2c06HmFn5ZdWSQNJQueAgap+kbS5/1ZsDBaC8FJazqkZcj0IqCR2Ub2DknkkuQkbcpbR/MnYjTZdQgGOJiGGFKaoBMjI5CkKe3HmmuxzCGaDxGgmvs73ispWyApsNQ79C4L3Fh25lMMR0EFedloRPJj18S1GIAFiEnDnAT2st0LkMW4VAatQVFdaKN1gbKYi0I3KEy5cEXvk2efJqRVu6pHgaHmSJSOVvcqJIlMcCp7fUODKZOpWWZQ71e+s2CsupX7q+rEkvZXrRLX9SzT0T1ifMYcx/ZVfpVGVhjQfaLOnzqv9MwaFh4y6ymPxmmC71VdKm9qM70jm5Yya2k5Vr/SM5pnEIPLps8feonxrjvn3H/gwAMO/hOg71EZXuN7D+N7OhJeM5n6W50aG0PdCgudX1EF7PunQZ8FyYmTM4/7ARk2rLx00gFWyFxr28SUmAILqo6lCk/UNcBWVIxrvv4ADewYD77yPLwlBSZ2+0b6r6Hs4DGddSP9YcrWW8cY7vjeqS751abBzq+/DPgOkmRq/lT/v5po70zZZ6xPpfELe9F/PC1mIQaiDKg9Be4CeY1jmbqya0c096FPaSYCPaOhSFPRdU226xpBSKCmSWoBm+7XArwIQV7Xs+7DmuCVFC6pX2QxSouZ6LvS0ISl4vdUVVUZ6d1yd80YxqU8CgwljcuDSiYVMYauXbuafC9butQwI5mytN5F8Z0UKkNzJEsWLzFMQxK8mI+A04QEoTYiCV/5UB4FwgJ5MQqZ+FRzmgBX+lqPYuz8Tpcpp/Ij0nNqD5XDAnsXf1tgbdU9K5z/xDgVQVjpZN1n10Z6zoq4ak326neW9O5LLrsEe+6xZwforz2d1akD9F9iPR7ZcWqttMZU2bgDWQmfsXxd1WH+DKkR2+qb8OoNt6GxphZpqnAZudO1Ua1iA2jWXeKDBw5EWcDGcCsyuS58Xb0EI/fZCw8+9CAbQvdZdr+N9NeTBmDWHryR/juQAGHtA98CFwFQ598WWV+t34aRZA/9mYudzVqrkwVqYhpGC+Ehs4Xs4EZjoOYgyV1ahBiBGIBMTHLxlWeVmIgkXgF7INAOxdrSwjeZbGTCELgpHcOEdEjz4PH/2rsKACuqtv3cvne76G4FRBSkVGzUDwUVuwsbu1uxW6xPFDBQBESwUBGDsGmVlm62d+/d2/d/n3fuwAIL7C746a/zLMPMnTxz5pznjfOec4w4/Ji+NTV+EjUJOC4CwxgF1HDNkbwpQBj5ww53prVCq4oht2zH0IgmeU2uqZlTkOiwEg4X8sViYNrJUQwBZhr4vtTk2c+FQoxCg7+ZufTf81lGdJCRP0amb83fMnk3vjfzN7nbONf8OEmYz8nMSNffdJPRWjHcgEHcd/99OOywwyRvauZWT5L+e/JOZyV37RTJ5G2LcNjfBTbHF5LBuabUqynYkPPHwiUYcPx/sHL9esQ5H6q8v+G1E+lrC0MMTPlN/54QO309MbsUoAguufQiPPf006r9sOBZ+N+AeW2Sg4V/OiqT0Y7f2ygCLAvGmhvGWVv3cWVYKJUFiHFfVluWJ5K4ITyMbQoQrtkWoQJDrApaAhQQhpAwyNP8zWNqjYjCyFBfNqSrxSFCRa0P0fLZSY3EzajAoJxnuq80KZJIEq1RrqmVs+1AX0cUHGrwor3LH9PISCdaLDyfgsLoaxHZ0ubAtKtFIgKBAob3p+uG++g2o+Wj4aT804cY0WD02VNccB/vzfvWr1cP7OHOCDD2kKcVQ+H30MMPonu37kL6NRv+Zi+QfuAweaVPRUqm8kVrAzbQ/P77AvTre4K8kJhPbi+nahV6F8kdEXOMhUXMMyREossRBwd9EtPCXx7E1ZdfikefekILBzPJggUL/39QWWkwt7esjR+6YZIj/3ZteZBfTYvDaAdhQzW1Y1NDNteM4mFDKgUGXccUAPThM4qIwmTd2nUoKCxQgUFXFYUH3Vh0a/Fc06rh2ozDNziIaTWFR9Jfz72ypvVh7GejuWwLt3HN/QytraxMcaFAYRgshQUXCjVzXKhhw15H165d//ekH4z4+ws7j5eXs9WWdBmbPGfuXBzfty9CgTBSRKOvcMbhk5dpX7c+ikIVWO4vlQR49XtzOj9Oku33V+D6a67Ew488gmiMGWGRvgUL/yooxxpES5AoTVQmzy2Lnmcu24P3oZ5NAod28qN1YbZzGNYGxzCiq2lrJ0JtoA2IxeGnFWJMZWq6rYw12zloZfD8gJI2rReu2bhtWjfU8umi3mrlcFtSQ6GiaaP1kRy+RN5l2rSpQvpdakn6USF9V+1IPxoNnSVS8l36tmoLhhDNnDEDx/U9TswuMZdsHNclgIsOOhQ3nnYu1hcX4qZhz2PWxo1wMRpATAtGQvjFVBt07dV45KGH5Xwj/teCBQsWqoJJnArhD+HNHUAyNdfGYjiZefLWdZVUaNxf/imJk7CFrEneBrlz2xg40bQ0VBCIQstwXwoSCgTuC4eNdg+O/kp3FLfZ74GhnRQwXHjPF198Aa1at1ShVBOQ9IOhwCifN7V2DbnyghdJ5gyvadhQZZD0p3/3Hfr3O1E/i81lQ6aYTe/ccA96dthftftH33sbj384Fq40H1x0kZH0JaMuGXgpnnrqSclQavrG/SxYsGDhf4okO24rECg0zLWxbQgVunTM83btqqIUMUYnSLqS6K5SSyGCjEyjo1dNPRxJ0n9TSP/C5K6dYnep2wPYEBTpxVh9OxxiXNlRlohh6pyZ2FRShCVrVmH2kj8Qc3jgjEtmJRyI2hyaIIZ0skWb97BgwYKFvwSkIFlIwFsXumdMd43RvkCypmuHLhljqZAlkFxXtXBIawbIcEA6RhB5kZmVjrw6uRo6WlPCN8C02YxecLvBn0j6UP9XWLT3uN0FR9yDmD0NL3/9JS56+lGcP+QJfLt0vraex2xOEQrs7SfnCs+zccPiewsWLPz/xa4JbIsQodso6TKiIKgV3ys4eJ3dGN1vN/hTSb+ovBTlkQAqwn5UhAKIh6IoFMn41R+L8eu6DYg4GLfDeH2VU/Kf0ctRO1VYrG/BggULuwW9SuxhbLcnNiV37RJVkr5tN914qwOSeH2PFye0aY8+TVqiR6NGaF8/D+1yctEuuw6a+jKQ7XAhXVR7B4dHTYRgj0rqYzbYxcSxKN+CBQsWqgPtZ5CIxezGVHe7QZXcKje4Voj/efqfag32kJu3EMGf55DHEWaLNxss1AcmSyyCCHvprd6A8o3rQZr/zeXEk5Mn4rwrLsUTjz8u5o4VsmnBggULuwIbku12RzhuT3Tz2D27HEufqFLTF6JtmtysPYSr7ULuqdTmvT7kpaWjcXYOWtapi3ai9Xdo0RL7ZeSiZ3Z9HNWgOY6r0wT7p2TCwwZceQmbLZ68kQULFixY2CkM1T3qtrmX69ZusDOfvjEwxB4hgQR7uMWNYUN1GFlt5ZYlHEKEPeDKyxEMB2SJIlhegWLR+MPxiE5wYEwlZDl5LFiwYKGaMMZx3g12IH3R8oVp45mqqu8R5DbRmGrtVYK7GaVDiHZvk+cF49qsq+NMG3xfszQY8bI1hzYi7/H7WrBgwcLfH1Vp+s5oLJbHbst7BiFR0e6rBMk5IfcPBg1yF9LnBCshh03H5+F401s7OlQHnPia41i4wOEfuHCYVA52xNl4GALK8TCqAo953d7kNZyNx6WdI7ifI/SZ42pYsGDBwj8BVZG+Ix6L5eyVBlRq+lWBJBoT0g+zq7Fsx+Owpacinpup+rbX4zP2V1P7djrdWLJ4CQY/+CAmTZqE6dOnY9rUaVgwfyFWrTLmWeXd2GtNh0tNghNBcBKH3377HQsXLpJ7LMWK5SuxYf1GHXPb6F4d1mRo3wEBBYAhWHyybCssVLjsTEBYgsOCBQt/A+zARImNG9NCmWm/CiE2Z4eBWkMIMPHldCTWbiArJ3cmIQQYl/1xIdeEzY74xgJ4MtIwtGgV7vn0Qzz5/HO4fOBl2nttdyDJul0ePPboY7j/gQd0Zh6mmxo6x4XncKnpaRlo0KA+2rffF+eedx7atWurHSHKy/y4/vrrVUi4RHAwN5ghHD+b15oTa3Ms7kcffQT7yvUcB3zZsmUoLSnT0fJ4DnvRcYzvnJxsnUrNlKXRGGfAN+YT5Yh/7M1nTDSxcwHAiSFo5XDco10JXk6PZzNltpxnztBkwYKFfxfIdYKAy+lpLHxYpDt3gR01/bp1HXa7M3OPCUTIUpg1+aMShKzimwsRX7cxuUPAUefkeSE+U16AM9TUBGwcJhHThUPyrV+/Pny+FO0RzKFUf/11Hj766CMh7sdw0YUXYZFo9U6HWyeFWLFiBVavXoPikmKdyzO/IB9r5ZolS5Zi0aJF2LBhgxK9jpttc2LatOk4/bQzcdZZZ2HAgAE4+eSTcOKJJ+KEE07A2Wefg9tvvwMjhg/DuHFjUZBfKALBhU0bN+GZZ57F3Llz1XW0M3BqugXz52PmzNnyyxjbY3vweloZ4WBE50ktyOdE3hVqZXB/sgBsA+4zrBPDMlG3V9KNxWNcdmqhWLBg4W8PUXTjHFK6OtihpgvZZ0Vj0TWJRCyVWm6twLvST//FVCSE4IVdjP1CyvHicsT/WIEEZ86i9ivPSIim72pQD08t+xXPfPslXhPSPP3U06ql6ZPsODPPOeecgy++mIQ777wDF198sRI4XTTGHKFhnVbtxZdewsKFC3HllVfi+eefl2TZcd111+Ptt9/GC0OGoEmTJoZDSQiQ8wFkZWWq5p6ekW7M8C9aOJ9x9jnnqiDgTPgcJpXtExy5j4MnkTtJpg0bNsDrr7+GAw7ooiPnXXvtdbj88st0m4MtbS9Uec369Rtw9plnieApxHvvvYNOnfaXPDCGWOV9adFs2rQJH3wwXoTKBygoKFDXUnZ2Ftq0aY3+/U/CIYceKvdyJC0Kg/A5qt+6teslrTEle15D1xajpDibEAUlrZGEHOdE3eZ1nIKOydSGbn5PPaJlZLdWBYUI84RlQb/xbs63YMFC7UAOjEajm7yelLZS73bL/Dsj/dVC+mm1J325rZBH4vMpSBRKGpT0GZ+TQGyxEH6x7HNRI5V9JJniMtjq5uH+n7/FmwvmYsSbb6LfCSdWi/RJloVCkqeKkPj551/w1FNP4eqrr5YnCRFveT1jPXToq0q+zZs3x/jxH2DffdvjmkFXY+Tb72Ly5Eno2vUgOct8Z85yE9/iNqHLiGS5cOFinHhCP7VGnnzycREKGUKmUYNIJfONOX9jSEvPkOc01f1XX3WNPPs13HfvPbjv/gcQjuw4FRo1cLYt0GLYJBr86NHviQXRT/IgoORJgfPjDz/innvuwfff/6BDuVIg8ZmcBIJT1nFO0Ysvvgg33HgD0uUY85sTaN91192YJMKKhE+CTxUryOVx61yl9erVFeOujlhHDdC37/Fo2aoVWV7dSxx73OFyqOuL09AZ77fVMuD9I9GwkPpWQucxMTN1ACoe43VMO2/Kwal0xiELFizsNbBex6KR353Oku52ewN/cvdOsaMvYC8hERNKUDJIEq9D1kIiwk7yVJOMDdAtExViDZQHVAPlJMTVBclHx6cOBJRwqZ2SYKjhczS7kBCsSbLHHHMMmrdojrVr12LeXHZcS4ATJvAaWgP8bYySJ9eJwCHxkajMtg0KEWMShgAyMzPQs9fBOFQ068MOOwI9ex6Mbt166AQI3bp1F4HSTgmfvY/pZnLKh2kmwkbJcidaL60Gat8ul1NJ04DRZvHN19/ikksuwddff6Oz7lwjgm30e+9h7NgxGD5iuAi6q/Sahx56WCyXkSIMhaglL9etW4fPJ36mbiq6sn777Tf8/MsvmDZtGj7//HO8+eZbIryexk033YxXX31dSNqleXLLzbfi2GOPx8n9B+DMM87CwIEDccMNN+Kee+/Fs88+i3feeQdTp07V6evMyCh933AUn376idzvJr3uggsukvOfw+LFS/TdWUAtWLCw90Cl0G53FQD1dhIuuS3+HNKnpi/arkboEKL9Jcr8iK1Yi4SQoJK+yXskQM6fKTuC9oQQlUsbX/XQlpN2Dr4wCZuaL8k7PZ39yowIG5IQQzYpDDZv3oSPP/5Eo3U4oBsba6mRR4WkSI481yBYki793gZpUnOV3Ulwxn2/tiHwfGr4nP6RAmLrYgytyjSR3OnaYHZwYmVOwrxz2FS46BvLBaGQ4Z5hehhZdNuttypxtm7dCs8//xyefuZpHHf8cTjyqCNx5pln4umnn8EjjzyiVgxdTwTv17RJExzY5UAl2yOOOAKnnHIKTjjxBFmfjAEDTtE2iZNO6o/rrrsW55xrzL/g9wcwZ85czPv1V8yaNRtfffWVWB5jRCi8iqeefEoth8svv0KWy7Fg/iK1BJgfdKFdc/U1OP+8C/DKK/8Vy+tnjaIa/OBgtVruvPMuEULr9dzdf1kLFixUBwzoEIWqQJa/kvRlYbgmNWQheO2Zu3o94qLJG1r+FhaVyi/bwTDiQr4h2eSckpw4eKtU2A0oM0RomNrz/PkL8MWkzzFy5LuqYd537/24STTUU04ZoK4RaryHC/lRQ4+JNUKCJTkuWLAA8+bNxZy5c/C7aMOLFi3GhvUbDIIXIcAJjwnOwUkBk5KSqmTHid3ZJ8BoJGUYJ5cUERhGtA4JLiMjQ5/BsYQIarw7Qog+aEzqTG2brheC83hSs541a5a6b5588kl1ZXE6OVokpkXD9olzzz0XEyZ8gAsvukBnHeM5DgcnZIC6gh5++CG8++5IyZu3MHz4cLz++usYNmyYaPtv4plnnsGBBx6AaDwiVkwWmjVrKu/twrWDrpFzXsNjjz0q+Xc3brvtNtHib8Ag2X/LzbfoLD/8CGxQvkNIfcQbbyA9Mw13332XCtmJEz/B80OeR8uWLfHCCy/ivHPPw6yZs+EWYWzBgoW9hUSR8EoVkTM7Ygf2EULb3263/RRPxDw7c0PsFqLVJgqLNWRTWAxxavlLVkq6DJLd4jeXbZK9c3Mhin0eXP7951jiBD4Y9z46duggsiAoCayKILeCmvCKFatw+umnKVHTZ02XDDVtukvMTl4h+c3Z5/uLVnvnHbejbdt2GvVCbXXs2LFCdJmSbGOiYi7U8lNFM8/JzcFhhx0mmvAgZGfnYdSoUdoQ3KRJY/znP/9RN49LSJ8dyurUrYsG9RvI0xJChq1Qp04d9W8/8MD9ePCBwXj+hedUEyZJbw8Ki6+//grnnHOuCozRo0ejV6+D8eWXX+KCCy5AcXGxku4dd9yRDOeMixXCdzPej1lLS8dhd4nhFNE84DswgogCb+XKlSoM2+/bQa0Tut70++q/hOYVt/juZaV+jU764fvvMWbsGBx77HF6TC0XLvLHp9IKMiaDcOCJJ57Ag6LRN23aRKyOp3DCCX1lP8/ife0oKizEW2+/qa6kW2+9RdtWaBFZsGBhz0DuED4YbLc77k3u2iV20PTt9ni2SIw9twDo2tGGYN6KjX5G9ScMmiIMEuHjokJ0FaGwasZeIW4e2x3hE7yny21o2wYpxZX4s7KylJDpKkpLT8WFF54vGu5IvPTSi2jdprU2MpIY/f5ytSxatmyBhg0bbtGw6bdft369Np5++eVk0fDLdT81fWrqa9auw/PPD8F99z0gQuROEQo3iBZ7vpBdPxEGfTH6vTHaiElkZWfrS3OuTON9dfcOYKMr/ensa9CgQQN9l08++Vgjdvbdd1+cetqpzDG9nm4rWirsBxCVhY3utBI4lhFzRRtb5a9CLIWysjL9zXV5uVgqYllJMoTgGbZpdCozBIgkU27OTmll8p4UGh6P0ZmNk9RHheA5lhIX5h1dWcx/zglKS4RWx6WXXip5cKIc5xyhHFfJaB/JyMrAVVdfjUlffo4zzjjdsEQsWLCwl2BbkdzYLXYg9xhsmUI21Rq4Z5ege4fMInqlPcUHu2jZ5ij9XCU3ZUMEgxBOzO1ASMiEnZ3cQtqqeFYLop3ajeSSvG64/gaMGDFcCf6RRx5WH395eTk6deqEvn376rg+JEeSG62B/PwCDXccPmIEPvzwQ43n5/Lxxx8L4X4i2vEXcmwY6jeop8/gvdiYu3+n/fDMM0/j0Ucfxe23344bb7wBV1xxuVgcp6r1cNRRRykRE5kZGUqgnCyZpL315bcFSZRuoHr16mljLUM4Z8yYqffp2bOHaNFNVUMvKyvXKKWBlw6UZ16Byy+7XJYrcNWV1+CqK67GM089i3I5xyb5UlhUpGlmW8S1g67DyScPwKWXDMQ9d9+DN994E9//8AOWL1uujeHME/7x/FK5nkNbrF61RhuAqf1zGku6i9xO+UbqzjKGy6BIZyMyr1+/fp22nzjFwvF46AJzqcDTKB/51rQ08urkbckbCxYs7BVUW1HfQecMhAIXuByON1gpqZXWCkIWidXrkfj2xy2/44EgYkuWG0MvmOwvyYxXhOEqKsf6Rrk4Y/RwuFs0xYQPPkBeXq5qk7sDG1w3btiAfv36Y+2atUrYXQ9i6KWBa68dpI2Kbdq0wdixo9G+QwfVSEnC69dtVBcNXRLvjR4tWj7NJMPCIIEZqaTrg9q0CCQxo+6//3488MADotFejP+++qoIHKcRhijX8Vqey96yFHaM3PF6UvCOCKBLRAOma+be++5Rgtw+b3nv4cNex5VXXYXzzjsXr746FIsXL1b/Pdf0qd90041yph3ffPsNTup/kpCzX97D1NKNhUKDbqz33x+LI444Ut1DF154oZI+rYjK35U9itneQEvnrDPPxN333C37fPjll19w1llni0DcrG0BFEK0ghjaaW7Xr18Pebl5OKDLARq2+tSTT2Lw4Ie0J3PHju3Ro3tPHNOnDzp37iwCLFPTRUtBLRVNqwULFvYGDPdOYqBY868nd+0SO0oHG/I0YmVPIISp7h2SIUEidTsZwrKDlkvN1SYkSUJivLmXmr7LtQMp7gx8VDwRU4KlW8cjRBZPRDkzvByN47KBl6F169ZKnK+99rqSNwmd70ifPrXaFi1aaNw9j9EKoM+cWrfZsWur8EmIRmz4oelOIoHSTRGJhNT9QbcH+wcYEyYbHbUIkh3P5XuxpX1n77Zi5Qp5XgT77LOvatTpSULm+ctF244KcfJdW7VqqVbLfvvtJ9tsO6ir5E3XFAnfeDe+v1gPwaC6a3j82GP74LjjjkPv3r3RvXs3tG3bRoUr843Cw0xvSUmxurdoOVE7Z9TQxE8nYvjwEdqredCga3HOOefhlAGnYt7cX9XSosXB9hK6v6ZOnY5nnn0WF110kQqct956WzvK0XVnEb4FC38tdmB3RyJBn361SXenEILaQvDUfP1ClsHwDk9UrTotBSE5n7Nq0bVDLby6z+d59G2TnHmthnvKpXwHknfH/Toq+TBkkT1ZF8xfoFE3hDmjfYP69YUo2XhrjtJpuC54DRtHeS8TjNwhUoRgOWyCmUymo/JiwLiOhE9N1+1J9kzeDvT9FxYWCFlO08bf3oceKveIo75o1XRL8fnfTf8OS5f+AbvNjgYNG2Doa//FxIkf48MPx+O9997FG2+MwIMP3q+aNkNSc3Ky9N7s90CBuk+7dnj7rbcw8p2Rcv4ojBkzBuPGjcOECRPw2WcTcevtt22JtyfhBwJ+EQh5ePPNNyTf3sfLr7wkmvyDGn8/cOClGubJcE/2PGbET3pGGl58YQiefuYpESqH6nuwjwAjeK6//gbtY/DLz79ovlqwYOGvww6kL+SXuWUgrz0BtWOSH107RSUaspmoYBhhFZpeSLRrIV9OqWgMYFb9cD4SIrXz0tISJS02ApuUS/KlBn7ppZfg4IMPxvp16/HGiDfECggJHdtRVFSomvUXk77EvffcgycefxIvvfSydjxiJM3q1atFU6b/X/IjmWw+iz/S09JVUKiE2Q0Y6UMtd+nSZXp95fejVs4G1R++/wE//zwDPXp0R6fOnTTdPI+aOTV4jgP08OCHRDgUweVwIy01TQi3Mdq0aYdevQ7B8cf/Ry2WsrJSZOdko1GjJnp/dvSi0MnKzkJmVgbSRMDm5uWI4KiPZs2baWc1po/nmcKKgo2WSlpaqlgTnXDMMX1w2eWXa5w9B54bMmSIhnq+/PLLaNqs6ZYJcjhcxVVXXamRR2PGvIcbb7pBhNZ+euyTTz7FVVdejV/n/SrPMoSuBQsW9g4MXqoeqiJ9I9RkjyDkwQ5XoiUnCgthW74KKCqAo7gYzjgbXm06xQufQh8vOzCxRy67Jnm9Rqeo6oIaNMfIOeqoI3G8ECRDLKnBm+DxnJwc3HPvPUp8n0/6AiWSDj6dmigjWtg79eGHH9HB0q699npcfPEl6NfvJBxx2JH4j5DpeLEQ3E7DnRMOGQ2WmfJM3mOrVl81GD65f+fOQsw9MXLkO3jm2WcQrAgmrQmf3MGGTz/9FHfdfbdaFYxjZzsAnxWNhYVwj8Ihhxwi7xHHRx9/jAsuOF8E0mT88ccyrFy5AmvWrNE+BmPGjNbOWWVlfnTv3l0EQiN5OiN96MqyqQUgElh/M82G9UE3FIdLoGvKbFg1rCbmG90+vDYWD8u+oKaH38vhtMMj34mykPch+M04iB2zg0KnZ89eePihh0QAvKdtEXXr1sWcuXPxwosvIhqJ6n0tWLCwdxCPs9dr9bBDzZPKPlK0z3P2KIaa2v2vCxGbNAVYvxl+SY6/pBhR0cbT6jeEz+eBUxiDTaUx2eeIJvBDpALnjxuJo888BSNEiyRx745QTVDD93MIB9GafSm+LURkgsYFtfXPP/tcfxx77LEadcIRNT8YN16Jk2Pul/vLwbBKXs+F0pNRNCRaRuMweuUSsRroo2bHJrosqpNPdBMx9PPqqwfpgG9HH3009tlnHzmSwJIlS/DNN9+q2+bW227GzTffImk0SJlg2wGFEiNuOHwE/ez02zMklVYRiZn+e/Z0LS4u0kHj3nlnpJBuT7l7HFO+mYL+J52EPn36aIipUzR6RtTQh0+iZtq0I5n88X3ZEe2NN97QaKDeh/XWzl50ZZl5QrfT9t+FFg8jdug6Y/8HWg6hCK0p9nD2alvNWWefrcKtffv2+PCjCdp4TuFiwYKF2oNKnHBCIpZInOlxesYkd+8Sfw7pC5GEvvgGiQ+/REi01td/nIp5q9eI5i8SSTTOVLcLdUTLHbBPZxyQmo5QeQkmB4tw+Scf4JSLL8B/X3pJ3RvVJX2CvmuqmWZD7fZQAmIsv0bVmHHqQnyinRKMKzeJbas2TD+8aLTym42oDiHmt95+Gx99+DHuuedOHHhgF2032B2YHJLfvHnzdHTP8eMnaAMySbd582Y4/LDDcMqAU3D44Ycr4VOrN2Gmm4KBvVw5PIIpEMz0Uisnkbdp2wY33HADLrjwfG3wpXXC0NWBAy/ThlzG/nOdlZmlfRcYzlq/Xn25rjXatWuHDh07IMWXhrfffkuvOfLIIzB06FDEJT0UCrliRaWlGcNcGJDny3MKC0tw5RVX4DMRqrRo2Lu3Y8eOyXOAjZs2aVipSfoc7K5FyxZC+lasvgULewK6h4X4QqKQ9vP50iYZe3eNvU/6vKPDidCYT+GY9TtCPjdmLpiPiCSuXLTE9xfMQLO0TFSU+3FYi3bo27g17IVFGFe6EVdP/gSX3XAdnnjsMSUEEs3/AluFBClWV1tA8jeFjykM2A5A90bl0SWrAzYSB0Tr5TAE7HDFhlIOY8AwSI7NQwFSlaAzhIYHa9auwYcTPsKUKVM0hl+jnXxeNGnaFAd17YojxRrptN9+6obh/AQkfQ7Kduddd6s1wAbdcNJfzzBTU3hQ+HC0zbfeelOI/mgdEpo9ZmlNUFBExQJgzH4zPuegg9CwUQMd/rlObh7OPOsMFImVdOqAUzFjxgzJFx9ayzv17XuCtjGsWLEcM2fNxOxZc3Qo6AGnnILXXh+q/SUorCxYsFB7UHEVhigOxyPHpbpTfzL27hqV6M2AVMS3hfTPrT3pyy1liX35A6K/zAKEEFJEm3YK4ZXnpOGNyR+hb6uOaJCRB38wAEdpOXyRGEZsXIGbv/kMdw9+ALffdnu13CZ/BUj8lK6GNl5zocRr2UBrNJaLVs8erkJ+VZH99qArxm5zamQNY/RDoaB+9IyMdKSmccYubKs98zsIwdN9xWEQiktKsHlzvpBvPkpLSlUQcHiH9Rs2aMz97bffpuGtdF3dfscdImjc6j4yh3BmI3J5Wam6iPgODPsc+uqryKtTB99Nn45BIijo4uFx5hPTy0Zhuo34m9bESy+/hEMO7iUCjuncofhZsGChBtD2z4RtQ0VF6dHp6bm/J3fvEtvUOiEem2h/7wsxnbJnpC+kOP4LhKb8iLhsb5aKH2YsfYM8TJ4yGUc2bYt96jdDghW/IiDk4MYzv/2CR3+agiGvvISLL7z4b0v6fwdQcHAxLRQNPaXWXoXcMMnXsGHMhSfSgjGuDYnlwjBPu8Omv9njd9HCxXodCZ99GPi8/Px8rF23TgVUo4aNdAC47NwsvbfhvpqLhx58SHv5sn2ElgTv0bhxY7EgjsRZZ5+JbmIp7MyisWDBQs3A+pWI25aHw+HDUlJSVid37xIGaySRSCz3xuNNP5MKfvgekb5Y7dFh7wLzl2JNNIxhP0/HhmAFoqleFJWUIdNpR5bTjQEHdEPvDp0QFe3zrimfYvjiBXj33XdxQt8TLNL/E6ECYMuXl1+yTRI2iZgEzzYC3ad/xulsbJb/eYqAPWzZz2Gri4YFsKy0TBun2Tua4+74PD60adsWrcSCcIsFwE5vFixY2DtgFKAoVz/b7Y6DRcGrVgTPlqpPJBKFmfF4xhd2u617rSunEAZCUYRffRvxpSsR9jhRUhFSv3C8cR0EispRsnE9SsvL0LZNW7Rt2RrBFatw5ZcfYOL6dfhowngccsihfxrpk7jU/aBBoyYMzdf0c1u+5m1hkL78rxtmkTFFwbYwGscZcmsKB81ZbTxn3prWiQULFvYcSdL/3uFwHpzctVtsrZkCv9/tkwqaauh2tQc1xFgkBrfNhaWb8pEvpN+yWUvs06Ej9mvSFEc03wd9Ox6EFuk5iISCqIglUBGM6exSnLPVIJS9BxKN0dPWpz1/Fy1agm8++xwfvfEOvpo8GdN//BFz5v2G1atFOw2GNCMZMUON14JJ7fL/NoRdNXlTYFJhoNDmVI9ca6O8lAmL8C1Y+FNQo4q1zckVFRUtnE7713aHvXlNenhtAxKlP4TIkNfhLSzBczN/wo9rVuKA1q3gy8mCJxBCFlwoLypAt06d0LFVO2xatgLnT3gHyzx2fD5xItq2ay1Esecx3IY/2633mjtvDmZ89x3m/vQ9ClesgbsggERENPt0L8JCSIx2iaV64aybgwMO6qZz1bZv30HHAmLHpD0VhBYsWLCwt5HU9H8QTb9XctdusQ3pB4PB9rDFpzidjjyG9dUKQvqJsiAiz74Md1kAI+bMQkF5AJ332w/BVBeiwSDKN2zA74t+w8kDTsOh9VpjxfwFOGnC27A1bYhPP/pQhzGutdBJgpp9OB7Dj6LFf/nOaPwxdSraZWSiW2YdNPClI8XhgU2IPup2IVhYiEAoig2REH71F2LK2uVY50xg327dccnAS3DCf06QOxrz7lqwYMHC3wV7TPrhsL9rLI7vHA6Hm/7XWsHhQKKkHMGnXwVKy1AejcPnTkFWu+ZwNMgVoeBEbMVqbC7KhzPFi4yyKOavXYdT3x+JZj32x7gxY7TjUG396tTuGUmyeMkivPfyf7Hqi2/xn7xm6FanHlI9LjjoVw6GwP7AbGeICfEbc+Z6tFNZVITFxtJyzCzNx6frluLHkvU4+rTTcN3V1+g4N5xk3WzwtGDBgoW/Egbpx4T0XdUm/e2c1javy+ly1Zrwk0iIhm0TRd2dcCFki2PK0l9RgjgKioox6ouJ+GDuDHgidvjWFSK0fiNKQgEEYiHtrMShkWtLqvTBk/AnffkFBl9yObI++wkPt+yCvtl1ker3w7Z2M6LrCxDeXIKwWCF8z7jXjXBmKiq4lrRWbNqATNH8+2fUxbMHH4tHuhyBeaPH45yzz9DpBhm7bvmmLViw8HdBJBquEWFvQ/pOp9clEmPPGI1Xc0AtjprpsOGVX37AnGgACa8Hz787GnOW/4Glmzdi6FefoUxI1y2WQHE4CD9iOpSwx81Bu2pO+ozKsTuceHvkSIy88T6c583FJV26ISUrBQGvHfFwBFFJnE3SZRMBpHO75mbBmZUOp6QjweOlftjLRZMXoVUimj42rMVx2fXx1CH/Qc6K9bjk4gvx4UcfqWCxeN+CBQt/B8QTiRo1gO798BRhQ5sQaEJkT1D+Ky4vxQHdemBjoBzL163CjWdfgAtOPxeLK8qwubxMXSql/nIxD2I6EiMH76op6VPztrucGP3Wm5j22LO4vnUnHN64OSJuG2KixdvLQmp5xOwJBJ12hN0OIEU0dlo0xWWIFZQgERCxw5BNnxucwAQxTh9uQ0VhPtpHo3ik9wnYx5mCW266GT/++IMQP6OMLFiwYOGvhXDm+uRmtfCnkH5CNP1ENIYMpwtHdNgPn3w2AS+MeRftW7ZBpseL77+bgkZpmcjLykWUrpVYCHYh+ozMjORNqg9q3C6XB19/+hm+f+oVXNuwHTpmpMIfF8pOT9MInYiQfDzLB7ednnwH3HEHnPK82OZCxIrLRcuPibiMwSGkn+AQCU4HvDpJigtxhwsRrwPtsnPxeJ+TkRsO487778PGTRu1M9LeDi+1YMGChepDlOyEvTD5o1rY+6QviUhouGVMlPcgjm3UAke0bo/2TZvj7OP7IiQaf06KD5eefR7y9mmOqM+J4qAICYcHGekcwbFmIOEvXLAAHz3yFE731kUzVwrKGGUTE2mwoQCJohK4RLDY0nyIu+3wCk87s1LhSc2Az5MCd3YmnGkp6tJJuF3wNmkANG2gl9ODY8vOlgu8iJX70UEExv0HHYEV3/2MBx56CKFgWC0TCxYsWPirYLMlNic3q4XtSX+veKrjoQgi7IWZiIHDgJ3d4wgMOv0sNKuTjUyfFwfufyDWblqHQDQCROMoDATgcnt00C+iuu4d9v70ByrwxnNDsG95DAc2bIhwJADbphIl/EhJCWyc07bUD0dBGXyiuafmZqM004e5gRJMSZTjZ0cI61xxuOrVQ2qHNrA3ykVCiDwq5yZEIKkyT5cVO5BtLkYvRyYuadcJ4958A19+9hlcTo+RGAsWLFj4K2C3c1aoamM70o8bc+ztEWywV4ThjsVgd7ixuLgMo6Z8i/FTJuPLufMwb8UafDZ3NiZMn4Z4MCZkakd+0A9vihu5OTnJO1RH9iR0LPwZU6ei4uc56LNPR9iFzO1yHzsbZv0BxEvLEeJSUApfzIUiXwqGrV+F8yaNxzW/TsdzKxfh0Tk/4JofJ+HxZfOwSu5p59jx4SBcaalwesQ6EKESCwYRDgURF/J3ioA4fd8OaC3a//gPxulIl1bPXQsWLPxVcNptS5Ob1cI2bCVcacymvYdIJMfNof88EgtjbagEv61egR8XLsKnv/yAT4TwExzVUUiUY7Jw1iu324uUVE7pJ6RbDc7n+O6lJcWYOvxNHJXXAA1T02k0IEFXTV4aYmkexN1OOKOALy0Tc+TWN/wyCQ/MnY5Gxx2FB15/Dc+NGYWHR47ESffdjSmxCtw85k0sCYrVkUk3k6QjFEPUH4IzEIJdLJFEigcVthgaeVJwQot9MVuE18rVK9XisDz7FixY+CtgszmXJTerhe01fU78uocQxg5xrBUbEtEo2tapgxv6n4q7BpyN2045GbedcTZO6tET3kQMcSH8SHExKirK4PG5dUIQDnegg3vtBk6HC4sXL8b8RQvRJLcuPE6XjgzpYvQPp2PMy0RKvTpIz83D3Lgf1//wEb4KFOLeJx7Ha/99FX2PPRb7tm+H7t0OwqDLrsSb746Cv2VzPDjpYxSl+iTtEYRLSjSEk2PfM9QzUV4CWzQh6U7giCatYC+pwKJFi0V4Oaplm1iwYMHC3kYikaiRq2Gbk222RHZycw8gtB2OwS7psNsSGiUTDYZRLgIgJKZEXJ7Ytn4D7Nu4EWxFpeAsVAF7XDR9l07YwTlYVXDsBiTiX2bOwJdLFuH2bz/FM7Onay/aqAiDVLsHHpdT5+JdlOLCg7O/xx82O4YMGYIrBg6Ey+VIDgjGgcGMQcFaNWuORx95FL8WFWHSjJlwCpFzAndXegrCqvWH4Jb3sskLJGJxNM7OQQtXOvILCpIpsmDBgoW/P7Yh/UgsnkfS3jPYYBOSV/J2OLExGMQLEyfg3qEvYfCw1/DMiDcRd7nR/5DDYduwAXGnG367aOgerw5uVt0Q/Vgsgk77dcJlN9wI2wEd8Mzyubjky/G4+/tpGLt6Bf6oCKHQ7cMbC2ZgevF6XHvjjTjrjLMQFY192yEeDAHD4RW6HtAZXQ8/BB8tnIdSuoYa5CKa5pX3EBEjlkvU7kbM6RDBFUMKYvDFwhq6yTyrXi9da6RJCxYs/LXYhvSFqHP2nPSFRiMhJIQYYy4XRs+bIQRcgUO79ESXDvvDmZKGdz76AKt/Xwh3MKYRPLFQTDRzt2jgTpoqybvsGiTvnr164OGHHsSod0dh+LujceLVV2JZizw8tPQXXPr1eFw9eRzemz8Thxx5OK6+8nJ5M7E02CGrCvC5NrEGOu3fGcsrilCYiADBCOLFZUBcrBXR+qOSW/ZQGLaoaPwOO2KOhLZH7CrJvK8OD+E2hnZ2yHty6ki2YfA3B4azyb33yiieeou9cB8LFiz8Y7Gtewe23D0nH7lDxHCD2GW7IhREk7xcnHBIb5x2ZG9ce8G5yMnNxNyF82FzOhEOViAUqdABz3Tqr+qq+gKOxBkVoZGZmY7j+/TBYw89hHdHvYth741C35uuQ7DzPqh/wP647dZbkZ2VLefufmKZBvXqIWxLIFxWDhT7NaTUIaQv/A53TAi8IohYgHMAxOU8O7JyslVY7Czd6rKS6xb8PBtj33kHrw15AUOfeRZv/Pe/+HD8OMz97VexPACvCIHagpOW6HwB8iyu3W4KUC5GOwcbmi1YsPBPhPCQ/NUE2/gaItHwArvdts8eDWvsdiH8+ljEf/4N7lQ3FhUX4emZU5GZk4ncjAw4bE4sXLIUV3XqhS5ON+ZEy3DBZxPQ8egjMGrUSHV/1IT4K4PXkuDYk5aoCFWgqLAIdevk6hALu5Nn1Lz/O+w1PHvzTRjT8wS09KUjwl68gQrY5XqGkkYkx9hsuznNhyt+/grXDHkKJ5/YT9sFKoNp4Rg9CxcvxLsvvoSSH+chT/I1XQRIDnsii7hdWV6MVfEKNO3RBX0vugQHde0mgsmYYaq6ILFzsvP1mzaqEEzI/ZlOu1gi2k4i5J8h+Z6dk2UZARYs/MNAL0IwFm6f4c1YkNy1W2xD+rF4bKlIjlZ7RPpOB6LD3kN07gLE7Ry50oal/mJ1mYREI69Yk492Qqbd6zWEs6AIU90xnPf+KJx09mkY+t+XRPBEa036W8HrhfpEA3fQDSOq9O7u6RSNOBqJ4txLLsaGTz/HyP+chRwh1FgwikhZmdxOyFRuYUvYkOr04PN4OR7941e8NnYU9uuwr072vRVC+KJtT/r8Cwwf/Ci6BoETm7ZCQw7UFgjAmZoCuwiNkMuhHdNmrV6Oz/xFOOq6qzHgzDOFuKuXBy4h9Q3rNuLa66/Fkl9/RT1fGoKc5FwsC6cjBqdo/muKy9DlmCPwwrPPixBy1kigWLBg4e8LKpZSn4NI2Pfz+XzVjtXfzqe/h2QriWCwP6Ix2EXjDMQjGP3T1xj3yzTMXbUa6zdshD/ix8agXzTakA5/UFDuRyQcRlZWllxON8QepkFhyDI2JtOls7P3opSkpkwNPxqL453Ro/HdZ1/gP+0OQJ431ZjXlz58/aMhlYDH7kRZqgfvLZ2Ftt0ORNs2bURQbSsk6b+fMm0qXr7jDpxqy8TlzTugodwrWlomwiGCiooAKoqKYSsPIM8fxTH1muHqVp3wxWPPYeyYMcYonsl77QzaG7m8Arffcze+/+gzXJzdCk92OgSPte+G+9scgEf3640+dZsjKzsLp596Onxej0X4Fiz8g2B4NRwFSvw1wDakv8cgU0WFGv0xsRps8IqWffR+nXHKQYeisKQUISHNnOwcfDBnphB/BUfvR5G/VC4T0s/gYGt07eid/hRwnByj8VQWlwcBfxCr167D55O+wOUDL8cjN92Ei/fphAv26wq7CCOU+BEPh+BIcDA2eq48gJDohHV/4LdwAJdddQW8W8JMDdBi2LBhA15+eDD6uDNxXG49REXIcSRnV3oavE0bwlUnR7R0NxKlIvxCIe3p2z4zBxe16ogJz72A3xbMh9PlTt5xR/BjM2T1qSefwuRRo3FX18NwceuO6OBwoZcvFYfWaYhyfzl+2rwa9z31OI47us8ez0RmwYKFvxfoybDZbSWxWKxGU/rtXdInaXOaRdHi6QP3COm3zmuABikZSBFiO2K/LjiuY1dke71wyHmxhA2FQdGA7R5k5+yFLgK7AImysLAAY94fixFvvYGb77gTF5xzHs465WTcevkl8P/wM548/lTcdMIpSHcCofISEVwREVNC+KLdO3xepGVn4PvSDXhl/kycPfBK9Op6kIZ6GtKOH8HoVjb23fdQb2k+Tslrimh5mZK6vU5dzPHa8PjSORgs17+/ZgXWOR1wNqkHe4oLFeEg9svORteQHR++9bZaHrzf9qB1ItIdQ4cNx/BXXsKgLt1xVsOmiJfmoyTgR9Buwy8F6/Disnk48ZabcOThR2tDuQULFv5Z4IgG8n9JlA2BNcBe1vQlEZEo4iJ4GFFSHkrg1Z+mYehP36DAnsDvS5dgwvfTkOn2oF5qupBhAmUVZbC7bOre+TPBcXpmz56L6wZdg/uuuQ7jX3oFZTPm4ESk49lDT8DL51+Kfh06wZWIIprq0YZfDsTs8oomn54OT1Ym5gaKMPjnr9D97FNx3bXXCsHL3xbTJKGuonVr12DK+PE4qm5TZEfZsOwUUk/Bt/5NeG7pXES7H4hut12H+Bl98Z69AvNcIpB8PoRKy+AsKcOReY2w4OupWL5qhUbgVHZ3UQhwgLfR4z/EI/ffj4tbdsIVbTrDIVZTLBRHSjCOOUWleGHBPPST9J11xtmGUPoTrScLFiz8VSBD2YpLSkpqp+n7/f6GwmApe+zXj3F4hTjiouUXVJTAmYjg9JNOxm3nXYSlC+dj/pKFGNClB7wup2jSCZQE/eoSycr8c0mfWLt+LdJiUdx7xAkYc+L5GH7kKbimXWccnJ4DX34hyssKEfVLejw+eOo1gCstAzbR8OMiBOaHonhoxo844JRT8PADD8GX4pVXrRwCSr+/A6tWr4KtpBitUlIRZy9eEWbrslPx3rLfce4dt+Hhxx7HqScNwEWDBuH0wXdj8rpVWFlQBE9MbAqxfpr50pEdimHtytVyv21lMn3906ZPxeA77sCAvOa4Zt+u8Iaj6kpzSB4uF+vk6bk/oNsVl+LsSy8RwudwGBbjW7DwT4VY/vObN29RO9J3+ByZQg/uPSIJavpCQg7R9mPxKBqJhnxx72PRpUVL7C8ketMxfdGvcxfk+TwICSGGK8IoCouG7E5BelrNx9KvKdZt2ABvJIau2dnokOpDdrAcsdJiBEtKECkuQWz1BmD1RthEaEXr5qiLxUm/f6Qcj8/+Fr0uvwSPPfmUCKh0HSiuKmzYtAleERA+pw0RJ+Cqm4dVYT9Qvy56HdxLSDiGYCigGvi++7ZHo949sEaO+8T64RAVbocN+zh8KF+9LnlHw8XDCZAXLF6EW264Ft3tbtza5WB44xEERMv32BwIeZx4cskctD6rPy6+aqAo94xYshpuLVj4h4MBkjUi7S2kHw/GGchtBLjvAThrFjV9J1z09GCtLY51FRVYvWkzPhZN+avfZqCkXEgu5pTjIZQJobo8NqSlc+T9P1ErFWG2aVMBXA4XnGKNhIoL5fmMiZd3DwSBsgo4AyKw7EKgIgjiy1fAzgbYGESrTxXOzkQsXKYka8TyVJ3WULncR9jbKe8TF8ES9TpQ7C9BVE6ny4tCVX3/suZfnWbNkNqqhTE6qGjrjGhqkJYp+RiCSdmcjL2wuBi333kHMjcV47YeRyBbLKigv0w+eRiJ7Ay8sHQ24gcfgJtuuQ1eN/N29x3RLFiw8P8ehlZYA2whfZfLli6aoWuP3QFCNnZhSvqyVwhpvv31F3hy6FAMGvYqJq9ciQsP74cO9RqhIhZBKBpHOBSB1+GBl77zP4n0SbLReEyIswB1fGmoZ08VoWOD00lV3IGEwwG7WB+xTC/issstVginT6SLKp6Vica5dXDbYcej6POvcM+gQdi4eTNczqqja1xeHwIuGzxC+u7sLMQCATRw+VCaX4DVa9dqxzGHPJf+egqQ5bNmIS8zA1F5PmP3HbKsjVUg4fPp16SgqAgGcdcdt2Hz9B/wQK/j0DQmgslfDoe8gyMvD++uXojF9TNx14ODkSvpZaROjUuCBQsW/hXYQvqReDQ7Ho/vPE6wOhBytTFkMxZFKNWFFt0PxBmnnYEz+vTBcU1awCeP84eFkET7TyCKqGjYZfLb7XbAt13o494GW7oZerkx7MfX65fhh4L1yBe7xp2ThfSsDMRFI+fkK5I0xJgtvhSgaUM4WjYS+8eJHBFMNx9zEtb/MgsPD35YZFtM3mNL9iWRQKNGDbFanpEfj4gEcCJaWILOrgz0dKfg2cEP4ttvvsYmERrLxJJ47+VXkLNyPRrbRPA4jY5kJbEw5pbnI6dxQ8OeSNjwwBOPYfI77+Ke7kehU0q6+uqRsCO1fg6mbVqLYWv/wG2PP462rdrIsZp1ybZgwcK/C1tYKxFNZDsEe+zTFw2enbPiKR6kpqaglWiiBzVpioGdu+KoVq3x9rTPURSqgOjUQpyi6cv5PhEArj9HyVfoO9kSGHTNtTjq3HMwq1VdfJDnxUNLf8NDM3/ArMJCuOxuOCT9HGwhEYzDKZq2w+nQhumYw4aQkHG63YFrDz0OX48biwkTP1a3S2VE5V06duiAuq1aYtLyhXwwoqEgXOV+3HDgwehTYcfo2+/Fo5dciVcvuxo5P85F/yatEC8qQyRQDqcIpflrN2CNWAIt27TVe742YgTGPPcybut1JHrm1UW8rFxdaL7UdPxaVoinZk9F37PPQcd9OxiROhYsWLCwC1Ry77jTTZ9z7SHX0pcsGrOTY9bEE4iIAAgUlyFQXoETO+6P3kKI4WCQQobWhXZa8kSFaIUYExQafxLo8jjwgAPwxJNP4L7nnsU9rw/FBc8/BdcJR+CJpfMwYv48+FPFFsnJhL1JXZERCSRKSpEoLkWsPAAUFCO6YiV6pefgmFZt8dKLL6KopEjj/01wuIfMjEycdt75GL3kdyzzlyJFrIhQplgNYtUMSM/DPZ174IYW++L69gfi6Dr1EV+xDJH16+ApLEawNITRC+eiXbfOaNSgIT77/HM8ee+9GNhuf5zaeB+dyjFSXg6b04YNIp5enDIZPU4bgFtuvw02e+XwUQsWLPwbEImFalzpt5C+0+lOq/Sz1oiHo0re9kxOwpUkcSHDODtriWbfr/1ByPKmIxSJI2QLIWALI9ObAq8IiD8bHJKBxOxy2JGdmY7DD+mNBwY/hOtfGYIv7BV4dc5PiArpO1LdOiAaffqxigBsm4tgK2WjbgwJtw1n7t8d62bOFVL+TOP/K4ON0/1OPhntjzwST34/BZs9bvjk1ThJu18ESHphGRr4w0gTQRJZsRGxdaVwBcKIJjx47be5WNE0F7fefQ9mzZ6F26+7DufkNMCVbTrCAwcS9evCVS8PIacbT8+aivp9DsO9Dz4Cj8dlDbFgwcK/EFLva9zVfs9ZfnuEQnBQW85IRYI+ctll9xhjxlN7pj/aHo3AKUIg7EsVbd+G+pnZSMnO1rFt/mxQGyZBUgBw1qyopKd3r154YMgQfFKwAZPmzYPH5kRcSNnGuXGF6NlOAYcLsbwcRNI86FC/EQ5q1ByfT/wUHNe/cs9Z3jstJQX3PTQY/vatccdn47Fow2Z4nF44ZL8jxSvCRCwbEXLumB3ujGwskevu/HkqPvOF8diQF1ERDOMmIfxevjRc16U3vOVBRES7t8uzgmKNDFk4C9ED2uPOZ56HN03y0BpiwYKFfxU0AlDDsm0lyV3Vxt4lfSE8RsE4GtWTH0kiFJK1p/u0kxMjYpTWZZ8jOxNBtwuRUASpzZrCXTfPGMLhfwojdDIcqUCX/TvjyJNPxegZP6KoqBSe4grE1xcgXix5KuQfEfLnqJUOmx1OuxNtGjTG119/jV9m/JLsObsVjOFv0bw5Hn/lBXh798C9v/6IEcsWYlpJPhYEAlhZUYGlpSX4BQG8uWERrp46EUvaN8Kzb45A8yZNceOgQcjYWIB7j+0PtwgHv3wmJ+fqFeHzyryfsKJZXTzw/HNIZ3+BmvXAtmDBwj8EGkySiBclf1Ybe5f0yej0cTtdSuxb9rndsIlGqtuy2JwODU/0i5YdFY0/tXFDOLyerdfsAYyhCpw6tHFlDXxXMB6bQLduXbDSX4oNq9fCGYmpQLIlHEh4nLCFhFwDFXKWCAp7AqkpLvhLy7Fu7VrZs2M2BsMhtGzWDM+88grOfnwwVh/UDuOcITywZA5unDEdd/76E57f9Ae+q5OKgU89hvdGj8Y+bdvhjnvuQtnsuXiw+5HI2lyKiF8sDrFIEiI4Ry5ZgLkeOx54+hnUyc4RS4WTtm/Nsz8r5NWCBQt/L5DbbDZ7KGbD5uSuamMLW8lN9gJjCMmqq6HSrWiGxOIaccLD4NSAQTmn1I8QO3LJzpSMDNjsO599qjpg7DtHz3TY3Vi3bgOWLF6swxpUi/j1sTbkpGXAKT+KN2/UsFNG78T9QcQrgtouwQ5ciYJiIL8IFX7Rv10ODbOsCnwq3S4pYvmcdfbZGPzC83j0zWF45L238MCo4Xh8/GgM+XA8ho4ahYsuvAjZWTl48eUXMW/cRxjc+VDsWxZBxeYi2EMhnZz9/T9+x0f5a3HLo4+iVfMWiMYj8OqIoSlbRw51e+X9964ct2DBwt8TZFt73F57944Qbkpys/Yg023fE5SkL6SZYKihEjCFQExDD4PBEBIOm4Z2GhfXEHI/nXvW6UHRxnx89/00PPjQwzjx5AE46ZRT8dvvv+t4NbtFUt5FK0JwxsVQESsBqSJAMtLUKrG5XLAL8UKsEjboxmUpKywV0ndL2tmTeOdg4y9n1eKoo3Wzs9Bxn7bofkBXHNCxIxo3qg+f13ANjRj5Fsa88ApubncgejhTdJpJu8sOW0YqPt60Bq+uWIDL770D3bt2VY1+zep1+HbaFHz62SeYIMLjmynfYvHSpSpISf479iGwYMHCPwVJZTbqcDhKdUcNoMwghG+XpbHu2RMwgIQa/fYETkGgWjz3y1oIkL8rZD/3coIP7q8J7XuEmDmkwoL5CzDkgYdx3ikn47TTBmDEU0+haX4xGhaVY+iQISgpLQFHv9wVzCevy98kOZJAZstmsNXP1U5ZPKqdxiST4/EE4vJ+QX8FCkrKkOJJQW5ujpzDF981aMVEVQCEVQiEwiFtTGb0z8QvJuKV+x/GBU3b4qgmzRBIRBGTP296KiYVbMALS+cJ4d+F/v/pi6VC7P995hk8f/2NmHj7/Zj1+BDMemkYxt33CAafdwnuuPoqTJs2FXb2MrZbc+NasPBPRJL0/W63m3EgNYKpDjqF2lKT23sAIT/TjbMFQuuM/9dEGlMOkgCZ6LhTFlsMTiVXPXO34HWc/3XuvN9x1713o3//E/DM048htGItzqjTGkOP6oc3jzkJzx11IlZ/Mx23334HSsr8IiTY43fHJ1Br9ohQKC0vw3vjxqFJag7qZOUgJslltJGmStaJcFQ1fGr6pZLmVeWlaNSgERo2bCjCoHYN0HTJzJw9Cw/dcjv6ZdTDOa33VfdXyJeCFLFepqxZjad+/QFn3nITLjj3fHw16XMMffRR5M5cgEH1W+OGfQ/Ele064bqDeuKWfTrh+uxGaPbHejw66Ho888QT8ilEqHCoCQsWLPwTERM+DCS3qw1T03eJ9p1eHY11lyBHagTONqwPm8thSiYFO2bZnC7ESfaiRXvc8vjksd2Bk4iUFJbipltuwZiXX8SpWXlK8m8efxoeOOgwHFWnIRyxCFq7PHjyiBOxauKXuPqKK3SGLK9o5uxMxbSYi4tx9jYH3nr7bcz/7iec2akn0koCiAbDSvbCmios6J7i4GacbHxtIoIl5UXo2asn8vLqqAunpmBv3tVr1uD+G2/E4UjBpft3hYMNsyIz0xxeLAwGcM+c73H4JRdg0KBB+HT8ePzKd2nYGn08mcgtq4BP0uguLYdzyXJkbyzAvmkZGLRfNzx0SB/MHTESTz30kEYdMc8sWLDwz4Nw07ZkWw0oG5SWlnriiGdVpQlXG+aj6cqpnAwh1kSgQuQJXSSaSNhEM7al+RCIhBGPxeETgq5uyqlVc5atrgd0xn7p9XFDt+PQo25D1BOxYYsFERSSiwgZlhUVop3NhReP7A/bjLk49/RTMXbc+9qOYLc74eRom7L4AwG8PPx1PDL4AZzWrAV65+Qhvjkfifxi2CR9bHPgcNGJWEIsDBEADerg+8IN8IsgO+7443RAtHgN843zB5QLWd924y3IXL0Z1xzQDSkiN+J2D1zyuI0VZXhk3nfocGpf3HvnvZjx/feY+8lEnJlZH/Xm/4Hoxk2SpwE5V4RWMAJ3VKwfEWgRTsZSVoROkp7BR/fD76M/wqi339GJV7b9KBYsWPi3Qknf6XS649FoNnvN7hFIfpVj7Un4ISH2tRuN6Bf5rYgLQYv2GeSwwLLN2PfqgkKD2nr/U07GH7Ewfly5AlFbAiFEwBaCiD0OWyCo9wwE/agrz3ikxxHoXB7DQ1cMwpn9TsY1N96Am++5GzfeegvOPeds3H/ddTg5uyGu79wbrlBIpy6MBIOIsaGZHcwk2ex/4M3KRL7HgY9/m41W7dtj//076bwBNQG1bmbTPQ/cj01TpuGW/Q5Cmgi+uOSbXSyOikQMz83+FoleB+LxRx6VN4rj/WHDcWx6HlIWL0VpYQkc/grEUlPxXeFmvLdhDcZuXIW5hZsknSKAfGkolbxuKiQ/qNNB+GT4cCxetsRy81iwYEGhbJtit7uEkTP3rCu/MCOFRmVXB0m/zI9ERYhsp6fQp88xefgXFfajGDDGr0kKhN3CpkMddD3wQHTpczRemf0diiJiOcj97XILh6SBQiBRFEBsUwn85aXILfHj7tYH4tmDj0OnAj8WvvM+vh06HD/L2v3bcjzc6RDc0eUIpEvaY/EwmBq71wW7aOR2/kpPE8vEI8Tvw5dLF+L3onxccO65yMvLq5Frh+4kavnPDxmCWaPfx4NdDkOLqB0RthXYOONYGMPm/IzlDeri0aeeRt3cOvj68y9QZ/k6tCqLIFYahEc+VTjVh1cWzsI4bxgFR/fE6p774113EO8XrUVUyN0pAqS0pBgH5dVD80gC3076Epzn14IFC/8c1FZJV9K3+Xwuh9OZukfuHUI0VnXjmCCPM26/8n2TxxNCTpFYVDVfh2fbHq27A6NoXEKejH+f4S/AhKUL4Paki0ARISP3t1eEEQ1FRPeX1wvEEKyIwl1WgoOEoG9o1AbDevXBqN59MfLQ4/DKEcfj3H32RzroXwkJYUYRz0yFs1F9OFJTkLA7kPAH4BGFfkHUjyHffon2nQ/E2WedKa8VV8ujOtD2A5cb744eg7eefBq3HnAwOqdma7u30+eFR/Lq2/Ur8Xl5Ie56+km0adkKMdH6p07+Ck1FZrpLylRw2rNS8W3BeqxuUQ+DX38N1w++F7c8/ghuGvoK1javi1mb18JFgeUQkpfvcYxYMHO+/xEBsV4s374FC/8MkE+ikUhc1jUmbWUB4S2H0+Has6kSCV5fOZJFfiZIPsamwCBl+vPZiBsWxmMcvMtd8wm7wtEwDut9ME4+9xwMnf0TFhYXwev2IhHixOwiTFw2uG1xOJieQFgbYmMlJXBFI6iTmopGNifqioXgC4cRjAR1InSmLyICiITP8XEicm0sEYFX9pe4PHhu5nRs8Dhxz133IDs7R0MuqwO6h9hf4KtJkzHk9jtxS+deOKx+U7F0YvBk+nRYh5/XrsM7KxbgpscfQ7eDDxaBGEaZvxz5Gzagfkq6dhaz2xMIx6OYXLQZRww4FXWzc9U6gOxr2bAxTrroAixEFCG7R9sawmI9NJNzKlauRv7mjUmLyoIFC/8EOJz2GkfuEFtUP7pb9ghkNvrzqe1zmxAhYE9LMcbdEVLVEEj5Z+OYO0KkIbECnLLt8bIDVc2eT+HBUMvbb7oFqfvtg/u+/gwrghF45HkenzyTI2Q65flRTjgSQcjjRcSXhqjTrcImJIQdEQKPiKCkhcB4+YQIA1uKD7biMsT9FZAHICXNi1C9TLy+aDYm/P4brhw0CMcce0yNxq53CeHPnj0LT916By5u3Bb9GzWHPRSGQwSfLVCBBfmb8fTvP+PogZfg+DNO1XtTklcEKxAToZSalibvwHSKsJO0B+w2NGpkdKugS44WRzwRRXZeHsqF7EPyWWPBmAi8hOSFC65AEBWFJdpmYMGChf//sLMdNIFNyZ81wl6199nTlg2z24BaPBsRqUkLkSVU8w6CI2qyc5ZTiNsrhFwbcMTOli1a4MlnnsaiLC9u//JjLKvww+kV7VmUcHtEpCEnR8nOhLNurs4/65Bn2kvL1dVhT0+FQ7R9Z1zS5XKIgJD0lAcRzS+CraRMON+DWE4WRvz2M4b89A1OveAC3HjddfLk6rt1GIu/atkKDBbC75Hw4Mw6zRDZnK9p5xj9a0oDeO7XH9D19JNx4fWDRPuPqECj2FQZGY4iLMRvZ+goBWRaKlpKfn32+cfG/WXbJem0i+Uy94ef0KhZY6RKnsbL/YiLcAhH5V7088u+PRbsFixY+JvAJoqts8bj7hB7j/Sp3bNRszLpk+SFYDkMA0QykcgkqUgEg4gI4TFc0u3xiKZv9MitOWgtVOCQ7j3w0tBXsLKuF4M+/0jdH9E0N5wZbsQb58BWLwcuEjyHVcjNhi1VtHnG60eEvP2M0hGNurAQMSHihFO0fkmo15eKtQ4X7vxxCh6a+TNOuvRSPPbIw0iRa6s76bhLNPlNfyzDc7fcipabS3FFqw6wbSoQ7T4MW34xSsIRvLTsV2QecygGDX4ATo9b0iD3lnyjBp8qacjMycHmqFhxWRmAED5J/8TW7bD4g08xbPgwrNmwARvz8zHx008wbdwH6JGSBeeG9YCQvq00iM2MZGrSEBl18uSelVxvFixY+H8MG2f6y0/+qBH2IunLQjIUslIBIKQaF205vnKdIQy4j4TPyJ2YaK+lZfCLMKBrh5p+bXVQatzUmo889HAMfeNNOLt2wvXTJuKFDcuxqWEjuPLqwJvCsex9cNTPgy07DchOBzJSEKOFlC4asC+hkT9ulw+eRo3hb9wAH5ZtwrmfjsKYZYtx47334OknnkBOXrZq3XyT3YGNtv61m/C8aPiB3xfihg4HwFtSjLjLDi9DK8UCGL5pKfK7tsUdTz6JzOwsyT4xTTSfDLdNRloa9u12IH7ZvA5hBvA7OLNwAm1ycuV+PTH3haG4/4KLcP9VV2HaqNE4rVEbNF29EWFO/CLvySkrp69bgcb7ddQB3WrTicyCBQt/U9jsNR5WmVDSj8WizaiB7xnkek42Qp+E3W5MM7h8jcbp8zdhEDvDNO2IyumBSEQ0ap8s9PnXjvbVcpBLqfF32X9/vPXGCJx18w0Ys3k9zn9/JJ6d+T0WuSRpou07hAjdDevAlSYCwOOA2+eGOzsT7nQh3Hp5WJ6ZinFrV+Lqzyfg5m8mIqdzB7zz3nu489ZbRXB4jKGMk6S8K9B1RNn39tD/YvPM2bhRCDqjoAgJtxPedB8qcjPw33WL8UuuG/c/8Tga168vwiSUvNoE8yOBI//zH6xLcWKFCAy33aVhruzQ1lmExJ2de+CKnMYYmFoXN9ZtgX1WFaBszQZEU1Lgy8vC0rAfP1aU4qhjj4WTE7fUMo8tWLDw94Nw3+rkZo2gDBZNRE9zwDGGA4HVGvQ5r1yLxPRfEC8qFQ1ftkUr3kr4cRFMov2XBmAXgZCPGC6a9gX8LUWrHvcBGjSsv1dmgOLgavFYAvPm/YqRb4/EhxM+gKs8gLZZWRrJ0iwjB9lxB1yi2sddDvjlmtJgEItEm565cS2K7Qm0a7kvzr/gfPQ77WRk5eaCE5UYrpFqCEY5xSMWw4QPP8CEh5/AVQ33RQs4jJ7CGelC3DZ8vHwhxlVsxsMiFLp36aYCKykRt4FhMLkx4uWXsHz4aFzftTd88YgIacMiYFgmO6LFNhRqj2EO0mYTcndnZ6NCiP/+Gd8gq38f3PPgg2IKGtaDBQsW/v+DbYWCY0QJnaw7agCD9KOhS4VcXttj0hfNPj7xK0PDD7MVtXK0iBCO3akuH3tJOdYnYrhgyidwdmyL8e+PRW6ekOteIH2C2rjb5VGSW7h4MX4VATB75kzMEa17/ZrVKJc0cIx/twgIp9eF7NwcZOXloUW71jipXz9079oNqekZiAnBVjcs0wTdOjO+/xEXXXoJHIWl2D81A3Z517jDi43BcviDfmyWvHjktVdx6skDNFJnVxq4QwRlIBjCQzfcjKw5i3DxgV2RLV8tyEle/HLtpmIkAn64PG54MjN0GOiCYBjPzp+FJe0a4JU3hqNBvbp7LW8tWLDw1yNJ+scK103SHTWAkn44HLxVyOpxui9qDbcb8Z/nITJqgjHS5jaEb7gqQF92UTEc5RVYJdrqOd9+hLweXTB21CikixYci9WMYHcHaspOIWH2quVwCcW0MAryUVhYKEQahFMINT0jDfWFFNNT05HCOWwl3ZFoJKnZ1xwc7uDnn37GN99+q72Ew/JOHEWU5B0MBFBWVoa83DwMFKGQLRp5dYQKO6Jtzi/EC/fdh4rvf0afJi3QIasecoOSRhGuEQ7L4LQhkJWNBeX5GDb3R8Q7d8Dg555D29atdBhnCxYs/HOwx6RfEfI/6XX7bt4z0vci+uVUxMZNZBxhcmcSHBaBvM+OU0Je7K61XEj/rK8moMWRh+K9d96RS1x/qvuB2j9nuSL5ikQydioSiIsmHhOS10bmveD3djg4oBvfUrO3SnAoiZq8L91W0VgC40VATnxrJFz5RWgHN3Lh0rj89bEQlkVLUZbixlFnno6zL7pEhAunVLQI34KFfxr2mPT9wbJhKZ6Ui/eIIEj6n32N2IeShsqkT3VbSD/OMXiK/MKxMbiEeJf7XDjz0/fQ9ohD8e47I0VDdvxFPmeS/M7Jubbga28RH3suRxRsIObYPUXFJVi0cD5+mzkbBWvXISjWQnr9umjVpjX269ARLTmEgwhVK1rHgoV/JvaY9EPhwDi3y3vKnmn6HkQ/+hKxT79S0lcqZRxkjLHwQvgkwZIK+R0Bx5JfkZeOM8a+hX0PPxQj33lbCM2ITbewe9AFxSUumUpip3XC9glGMrFnruW/t2Dhnw2SfiIRPdZud9WY9DW0xulwZ+ivPUIc7ngCqaLxp3i9SPP6kGJ3wlsWgM/hREpuLlLq1YE3NQ2ezHTY5TglAaf0o+vFQvVBomd/gWiUE73ESPVslxHhXWERvgUL/wrEEQoFa6UlG/GUIjj21MUh1I1pK5fhld9m4u2F8zB66e8Yt+g3fLz6D3xVko/v1qzCL/5CLHQnsFgetVY0UrvHnozotEi/VhANn1q+FX9vwcK/B1SSI9FwXKz9WrlmlG1jsegU0bh71zZkk4mgr3ngZZdh+OvDkZ2dyS7CKlHsPGaza+Otw2GDV1jeCzdidjdWlxXjhFP6Ydiw1+QeCXDIZMIksS1rOossXrNgwYIFde0KHxaHQpEj0tLS5iR3Vxumpr9HIOlHI1GditDhdsHhdCMuRB+1ORCWR5QLeReJOVIYiWBNKIRFkXL8ESxCMG4Mg1xSXIKyMj/KywII+CsQDnHQMRtcch/G23tcXvVhedzm2lxEfLg9GhvPsEaGS9olQ3QwNY71I+naueuIUsRcLFiwYOH/B5K85nc6Y7UaWtnU9L8VTf+w2mr6JNpwMIILzz8fn378CfI4zruQOacsZKROTIg1EBMil6dxYhA+1Sb7OCpnRmYOWrduo2PqO+U+brcbKb4UZGVloU6dPDmeJb99GkPPIYTtToeO1SMSDunp6bpwm8c9Hg8nBtBwSYZN2h10H7F5c1eyjXYER82ULbm/4S5JHuKxrT8U/E05st3uSqjqwM4EjwULFizUDOTIeCyxKBQqOTo1NW9Ncne1YRMSc8bisWkOu71HbaN3qFmHhPQffeJRzJk1WxtyY9EY/li6FBvXb4BTjoeFC91pqUriHMLYxsbISBjReBwR2TbDC3Wi8XgMHMmS0Tw6VjzdPvKP04ORPilkqNXz5X0iENKF9NMyRACkpevvlNQUFQLc5oBuqbL45LeXjctyLIOCIjUVvuR5qbJNQeLxiGUh93SJ9cAQUsb005Ti+7GjFcVH9WGSv4oUJt7Y4qvIf1uFSWUhY8GCBQu7hkf4SahxRllZWR9Rjms86JqQflFWLJ4+3WG3dahtnD5JsSIQxH9ffRUrViyX3w4UFxdjztx5WLt2nZA+/fUx5ObWwT7t2ssVQnS2GErKy+F1euB2OREVIZGWnoa8vDpK9CRFkr65xGLGmsdi/C1Cgb1ZuTBiJcKeqVFZItxnDJ+g14gwiSvJsqFbNH6uhbsNMjeEB8ea17YH2eZwyHQZucXy8Irl4BWrg8LD5/OqxZEqAoNrFS4iMNTCEKHiEWFBS0MXL6+X33Q/eVzasYphqrRmXA66vwxhwoVhrYYwqUqgUFAw7dsLiK37thxKnst/+mvrge1QeX9NhJgFCxb+DqBrW/j0w3HjPhhw+umn17gzji1eXt4g7vVMsTtsbRgGWBuQvMpKy/Hsc89i8cJFCFQEddiDtWvWYrUs6mIRoibJNm7WHHXr11MXSbCiAm66YURo8B4NGjZQMiVhmaTFY1URmOHX4pZdSJ1hi/xt7OOal5j34TYFRiDgR0lJifa8zcg0olRDoTAKiwpRIkKK+2lNcBRLPV/SF6gIaPsAG6ojIhQpcGiNKMUaD0kKlYRYBnwPChERHCR6IX7OF0DCpxXhTfGpIDGEg1gfSWGiAkSsDVosaqWIoEkTq4j7fGKdcCRSnwgWvZ8shnAS4SF5xm2utS1D0snGcpu2Z1SnuUbfQtJuWCD6W9+F2+Y+A+Zx5m/l/RYsWPjfwiD9+Bip92ckd9UItngw2Dbusn8lRNm4tjHeJJ7Nm/Jxx+13YPXq1UpM1GaLCguxaNESVShJxCRSklGdvFzUr98AqZx4XBiEJEuyo6YfCATU3UJfPc9nmpTUhFBNGORuU22+rJwNwKXqQqpbr56SXyjIOW8TSqbU4EOhEPx+v94jFAwp6eZyasHyMhQUFGjMO0mU7xGR7aCcH5DzOTUh02cKJT6PTh4KDL6jzkYvxw3Lw+gkRTcV021aIVG6rtTy4P6Y/DasD15jEKyxEFF515gIHqZD9qoezmdzYfq0sZoCRQQIrQ0KDr4Lt812DbqxmK90ZXlpgVDYiOXBbV08hsur8j5ex/fRZyQXU5gwn/l8rreC2zsyP9PM/NhyRLflT9+Pa+7ael3lbQsWLFQPSdIfK/Xz9OSuGsEmhHiAzZ6YJBU7jyRVG5Ag1q1dj9tuvQ2b8/Plt0EWdJP88ccfWLNmjZ7DfazoJEWSTP369dFQtHvO/ZqkBSVEargcjIxEXV5WjlTReuvUqaPkw2upnZcJ0QcCFUqUvCc5KTMrU0gXqtFTe80TYlfBUFaGnNxcIU2nztZFnz4F0qrVRhtI48aN9N5l8iw+LygavU5ZWJnoSFDJ9JMkea+QCgunki6J0Hw/4zL5zRWRvM+2tzPJ0Lg1hR3TTUuBe4NBeTcRFBRajiQBM00UahQsoVBQXVlMB/M5UOGX/AroMS5btXc+l8RtdISjNcIGbt6P34QETx+hWhDyLvydmpKqeU4rhO6tVHlf05VFYUwBrefImoKVlozOgCZCiG4xCid1j4lAoevMTD8b6vl+HAOJ+c08qhoqKjRjaEXpb32XSts8zF1b/jeEpPnO26KqnTt7tgULf2/sMekHAqWH2h3OiXKDNLMxtaYgeaxZvRa33HwLioqLVFPPyMiUJV3IK4hZs2bL8TWi5Ua18pOESN4kvRYtWqCBkD9/bwErNAdpYwOugFZDw4YNlcAZ3hkUwjOPVSZmk0g5eBrPrdwQS1Kjr52ktnnTZhQI6TPdRlrTRcOPoqIigOKSEj2f1zEdqs1XAT6Hz+bjs7OydZsN0xRIfBeSI0muMniOkb64WiZ6sTykXMi6oqJC00sfP60bCk6SKDVyWkLlIgCJdCHjoDyD34oknJOTJdZLGCWlJfpuJFwSoDyGidS0cFFhoGu2dRiCYcsiwoV5RiIkUVeIAKK1w/whQVO4sA1F13Ie06MkK+mnUGIjN/OLLjCSPfPaKxaGL9kewnznu6SmGm0hXFSY0H3FthIVIKnauG4KF+7ju9OS0W8n1xvp4XO2tolQkKn7UPOS2B2Za8bod+CfChVuJxcD3E5uWrDwN8Mek77fX3Kiw+maIJXGvrXQ1wyslMv+WI4777xDKz7DLQ1NjrxmV6Ih6f8+f7428LKCmgTIStt+33ZIS0tXojYbNnnMrMhcs6KHOUZ/8rceZwWvVMd5PRfupAZukAJJlG6gciWTclmT5DjXLZ8dFnKjW4mESzcPyY5kw/4CvBeJoTL4XN6XGjZJlI3GTodLhQPdN5qF8p8RJZShhMtr9FwhcwoGNjpTKDDfSktLUcFhnpOExjS55F3p++etaJmw7cNMBUmYrhv6+EnAfB8KiURCCFuINjOTz+QUkpEtbiSjDcEtFlUyv5ivmlAjL421sYtWQLAiqPnAa9jOwMlvsrLlm8pJ5vvQCuFsX3SXUbCX+8s1/9SNJc+ltcbvw+AAusyYRuYnr6eFxHPN78g2Er4/TT6WF5YdU/Cai1oQZtsIo7BSjIZ0Whx0baXKNzQsEv42hIcKHLFiODObITgMAULBxrUKSQopua+Z/1yMMlhVm4iRZ1omJN1GFholhO9hYNv9Np7Hn4Kt55jY/jdhfA8LFnaGZEOukL6zdqQfjARPdTkcY5XgdiiU1QMrz8qVK/HsM8/pPczKbIK/WZnoZpkxYybWrl27ZT/Py8nORsuWLbUyMvSypKhYCYLgcRJA5fvyjxWVa3YK47lclCik8pI0TVQIgZUIsVKjJUgW1ECV4IWsNCJHCJr3VY1TCGPDhg0oKCjU58k/gfFcChBqnHwOyYzar3mM55rgb5IKiccgQiN9JDzzuOFL96G8zL8lwoccwOsIEj3nEKbA5Pkke6abxEZQ82f6GaHEdBH8n+4UtiOQeHkd/5x2J7IyM5XMmA/8MhQQdBXxPCXwpJXC40wnF+ZLemoaYiLQ6tatqy43PpNtJCT7Ck4oL+kDmzaSr88VrbAsOTevjhGJpUJc/vh8f7kfmzdvVtddWJ5HAUANn/cn8dIaNC0QI9+MdYTCUr+1CE4RmkaElnFMrRBZmDZ+G36KSISN+0aQAReNnJK8Yf6aCy0QrwgFI5xXtuXbclsb12VNgZJOYZK0QPibwtynDfJGewjdWoaFZbjGqPQYAiTpRhOByfdmI7uRO7uDYUUxD83vx7UBbie3tuyz8G8DST8UCY72un1nJnfVCDap3OcJYb21J7NmkYAXLlqExx99XCsdC70WdK2AxpoVjxWZET2rVq/CqlWr9ZhBaA4cfPDBaNq0iZ7DY9QOWSmprZWVlimRscTT1ZORkaGVkORcKsfop1Z/tFQ4VnitD6z4Qg5FIkAiMWrjTr0Xz6sIVCjZqd9aKi41SFonTHOxnE/XDwmE2jZJlNo0NU1eTy3aIMWYnLNtiCvfhe/E9FDDNveZMN+XC11KjZs0UXJno7FxHjXjsBIirQK6HkgeFEbU4Pl+dJ8F/AEjP5L3NGHe28xzEhHzlu/A7crPp6VDjblMBKKheRtDMfO9KEiITMlnkiPf13SNMa1sjOZTqfnLTfXcyjDTULdeHXXz8XqSc35+ATZv2qTPMvPQJfenQOLMaZxchqTPc3lc2yUkv/ldHGJN8RuY9zfXDNOlZcJkqJUkaWR5YUQWrQu+E4UOG+4pOOi+KxVr04i4olIgVpRaacazjDYEuTdJV/70JH1b2ZQ/vpdhjRghvipQ5JlmgzojtFimtlgcIjAMC0QsE7q7ZFtDfJPnG1YYz6cQMRrZuY9lj3mvgoQLnyXfVOsUl2SatoWR9srQt0i+E99Ft3Sd3K//jONbztspeLyq51r4X4KkHwwF3vZ5U89P7qoRSPrnS0F+c09Inyb0d999jysuv0JJwCQDk/SN2He3VkJWMpIKCduoQAYRdWjfHvUb1FfXC0mPBTs3J0c1qc2bNykJsmNXVlamkgKFQll5mdwvpNqYcf+oaM5lWiyDUsFZ+Vmh1Tcu96F2zueT5FkRSWRGz9400UADIiCKkhUC6jqhlsZKR4JlGk3tmVojNV1aEASvYCXkudRa2RBMwcJ3M8Hr+JuVl6RQr349rcTFxSVKOAQFBYUUtViSCjVMatckg2Ihe7Zn0G1j5ltlmPdnGkwSMtsUuJ/Ht4F5eXK3nsOfJMCkz56C0gSvN5+x/bOrAs9Vf728A7V75i1dbHwgSVPvI7+07UPyhN+CWjTzjWXAIH3jW/Bx1JTdcg57abO88Ty6xtigzSgrvnPdunXkWeVGHlKgyPfTjnxyLFMES8BfJgLHsJwoSHhz4wkCXRnvKP9k4fONNT+PkR7DfcfyQLcgyyHLOC9lIztdYizjBM833G6GksAMpzXBckPBZtYNbQ+Rhe5LCnXmhVPKFy0QdT3Jd+T7sszQTWVYiJUsEFmMthDDgqViom6tpPCgoOT1FK46PSjLR1JYmYu2i4hyYXyRnUHfUt2YZh7pPm5zy/xdGTzGW26320BVO3f1fAsm2P8nGA4+5/Ok3JDcVSPsFdJn4aX2uUa0eMP0N3zCjEghyRqRKRXwB/xGoZdKvWD+75j81Vd6LSsFI23237+TukPoZuB9aLaTCOlCoIbNAsrKRe2NGj8rHQtKo0aNVItj9Aqjeng/unVILpkcxlkqVbkQDwuhal5CLlznqHYvxCuExOex8DM9FFrcTstIU9Ll/datW48Iz2Ea5D5MW7GQjpwqFcujZZiVmpp5aVm5vjfvxXMJkhIrLiskKys1VFMwcCHooigSDZX3q1e3rkYj0c2Un5+v+VL5XN6X72WicgWvfM7egEFaJMrdEcN2kFP5jsx7FaKSd0ybkS4jNJXRPMx7ukxShbR4TN+TF1d6FPdzIbkxL+kWUy1eyFvvyXMknbT8SKpMM0mO5zLdzHt9B3WzVA9mPm4BfybT0ax5c+0BvnzFCnm/UikPceTkZquCsWnjRl7Mf3KJ5JlaKoYCQaHE+qDWlBwn0bMcs7ywTPCZFHBUakxrTh6n+cf80rIjwoSuUl5D8F35DAp55oOWC9ngMw1LwgjPNS1n9v3QNg/mudzPyzGtvG4VKoYyZAgOHuNv0+WllopaI1LWPIaLjOlnXaHQYt3gs1l/tubddnlYJYzyoKqGljW+s5HPJna2/W8E63goErlLvtsjyV01wl4hfUI7Bqkv3SjsuuZK/zc/vPmxbPj5559w5plnqlbGyturV0+89trrWjhZmOleMfy4hiuAa0MgiFAR7Y7H6V7hmpaB38/KVCHXBpRkSPpsaCQBBESL53V0J7BMcU2Nhwmle4OaJdNsFjQWWDbuUqOilUIhVCKatqERJTUkKdxOl0Msj2ypHGko1agfI/KmpKRMBRzPY8Uw/MGyiLlPy0L92vmbNc/MysHCzorLjlgNRYixh++8ub8a55Fs5TymjXnBSsWKSO2Vz2SoJwemIykYgtCAvo/8mc/htbIz+TkqV8yqYeYH34HfhWGhcSE3uTB5xs7B69ixjd+E2+bzuc0GW7vNKCvUnkn8fBeSouwwbrAL6D00/cZvgmWDlgTLEvOL53Ah4THiiVbb7u+8C8jFjCjjcw455BD06XMsCgsLVIEZNux1HHb44ejerbseZ1+VUaPeRc8ePdUamTNnjlixDdBALNlSUUo6dz5AFIgwli5dKgv7sdjQunVrtWwpRPI3bxarNlO/J8sTXYAUALm5uUrEVAJo0fI6QwmKo169evqdKDhYHwpFWeA2yzbrEfNF9Cb9BkyjmT9UqngP43fyRZMwhLThyjKEitHgru0XomDwe6kVLUJAG9cpQChYkkKF7i2mV9tBkoJElRNZKIQpPKi10go3GtvpQjTuzWdpPZPFLP9GeTXWxsJUMr0U+ka6uct8A75TciO5T/7Xf8a765YeSB7X//7+YF2PRKKXSV6+ltxVI5D0L5AMfGNPSb8moKSaLRXh9NPO0EY9FsiePXtKRRklBTtHPoRBLPzbFtv/NrH1a/FjsmCbC0mQGjTdQyowKChCFA5BbYjk8BGMiec2BQg1U4aE6nn8LefxOLfZQ5cVkPdhI6RRVIxOYtT86Q9mheNxNjCbPXNThehVw/LREnAIWRSrtkfBwVfie1IgNGvWTBe2WSxcuBCzZs5Si8mofIZriG0PrVu3UuHBtgaa23T70JwnONYR84DnkwSozfH6IiEBalJGY6VPnx8kIetVmt1JGMKFCyswhR8jq0gs69avRSJm3Htn4BHmOwm4QvJRz5WHaIOvHpcKzF7DsqZVZLguDIFVmzrHdOp3kW+k+SR/+j0kDczfTMkvkhTPqy34PiQ+pp4uwgsuuBCNGzfBK6+8LM8Ko0mTpjjppJOV6KmBn332Ofjll1/QqdN+WLJkCT6cMAHHHnccevXspQKBQn3VqlU4qGtXvPDCELTv0BE9evQQAUHFwYH3x45Fv5P6o36d+hqK+9HHH+K3335T0qdCxP4tLCc//vijvlv7Du21DrmEDJbK86gAsV8KyzAVsczMLM1/Kjh0SZoRXmyfYZ7RZUjipwDje1IhYjsJyzHLuNEeZFfBY5wXNYSNLBRKFAi8lvfid6RQMeserf4KSQfrNMsCF+M8QyFyOo12C1oS/G1GZ1HpMfuNsIxQQKhgkbKrVopYHdxWqz3FrF+GJU2h4k66ytRFps8xhBSFCvcz4IOWEQUK02OU3F3BLD9cczHOT4oLYyu5adYfY5sCVTeNc83TawnNPzvdrvHTnU7PWGNvzWCTD3OXvPRD/zPSl5emdjB7ziyccdqZ2JQk/YMO6op33x2FvDq5SYKoKneq/jDcy7O3JyPjNwua/tLfZnsD/7hv5zCEh6kJca2RLpI2jRiStY73I4XeCMUUjUwKOAWGVhjZ9otmzNBPVlRWtsKCfL2PS7QYPZ/CQyoILRIjXzzqW2Xcfb5o+LSCaLmwQhkNz2mq0TVq1FA16E2bNmnloVbEws200B3ESsGGYq65EAX5BUr2fAYLPdNEbZCFnqa6hnRKxWZILSuB2VjO8wlqrBvWr1eyMPN5eyLlfn7LUiE+EgZBq8o4je45pz6HWj6tJN6bGnhVoADVL5R81vbQZ8sh5jm/g+HuM2YU47N4mO/JRmK+T21I36y8JBJW2LCQF7+fV4T3CSf0R5cuB2LqlClKbhSOo959V7ePOvoYtGnTRklm7tzZ+Oarr3Fi//5o3769fgc2xlP7v/TSgZg5Q4TD/p0xevQorFu3ToRJU33n/nL+Z59NxMYNIsQlLRyJdsmSxdoQTquigwiKV1/9L7JFqJ1z7jnapnbOOedi8uTJ+PSTjzFo0LVYsGChCoR6IiQoUL6bPl2/96GH9tb1t99+g2lTp6KL1L1DD+mt5fCrr77S57Rt0xb7d+4sVmspZsz4Wcsx3YfqpqNLR9JEhYMKQUmJWOtiAbKnOgUSvznb11jGqNTxmzBf1E2rSgNz1/iuvB8VJn47rUuyzfflmgoT22so0FkHWSZYJ7mYDe3GN6JLq5JAIbGzTsj1tFC5kPipxJgCg/uohFGQ0NJQl5UIFx43r2H51HYU4Su1SlhPdDh3U4BwKBRjOHc+l8KRZU6FTVJgGceSDfCoXNYZulzzsc74jlJ/ovLcXnLPX5K7awRbLBZ52m533vi/In1+KK/bh1+ksJ/U/2TReguVIHr16oUPPvgAuXnZ+sH/XGxPAFURS1JYyH80Hg3yMRY9W38bq+Qe/kr+q/S7EljoeR9qRqwYJEia33xfDZkUUmFB0JDEZAVghWH+GAIl2V4ii2rqus3G6WTbiSwUOCRBMwST6aN7h/H+RmWhvi8pkwNssM0U4cBGPloNPJlpNAqwS9sUGEpJ64VtGhRarGQ8bpj9W81uzR/5R9eaVlJ5CL81hSwrIC0ZusLSRDMrEsHCNPIa3k+SJNtGHhuVOK7aph6j77sSjONGewAFJC0x5g9dfrRGNB08T25KsmZDcVXgPYxTjfO3B4/zELVk5tFGIVvmLfc1adJEheA+++yj5PzTTz+iWdPm+K+QMF1tF154MdaLgGzSuDFmz56NLydNwnnnn699HZju/fbrpGn79NNPsXbNGvSUsv/GGyP0m5cKyTYQoX7HHXeo0KcrZ8q336r7a9myZSLoN+KYPn3QoH4DvP32W6gj3+e0U0+V+jQDxx57vJLNiOHD0K//SUL6C9BZiHv6d9N1IESWL3ag5P45c2aLBRxTi/GEvn0xbfo05OTk6jNXr16p1gp702dLmlnWRr7zDmIsk1Jm+Xw2ZLdv3wFNmjbFIrFK3xn5Nvbbf3+c2PdEtTTGjB2jSgIFGse7at68uRIo32+9CDe6LdkJkPlpCH4hM1pT8lFYL+QDKGFym2Wc70WiN4U6rXdaRVSG6MZKfi6tI6w3bOimNU53Gn+zbPBexrbUOykfvFbrhJYFXm3ALNeGIGFDO926tAhI6IZ1YAgVQ9lSkheBocIjaVm4VahQQFBo0JqhwBBBIQuf16FjRwwYMEAFAtNQXWi6bI6gWC4NZbvGI2wSQvqx1+QlLv1funeYcZs35+PZZ57XAkiSOLT3objxxhtVitYkE/4/oXLBIlQ4aDnX/5Qgua37dSHMtQlSNhcDJFbVeqQgMd+4sGBTcyKBm0KDgsQQHkbD+haBIdt+FRaG28pcqPXpvaRiaCO8CAU2lJP4tIOZEICpmbESqRUk2xQ8fCZfiZUlXSwGuiUYdUXNiQsjeQoLCkT4GY1+tPxYcfhcChRqzdk5OSgqLFLfNSsG84UVm8fpI2YWkHjp/mA6tNLzocwT+UFBly5kTW2RoJDlPjPneB9WaqZ5+zzmubxXbl6eutNo1a1dvUaJhnl68MGH4phjjtbKvWjRItGOv8YRon03bdZMzo0gf3MB3nrzDRx8yCHo3q0HFi1ehI4dOuDjjz9Gt+7dRSv/Dm3bttXnzJw5E5dddgU+/+xTLFm6VPOKgo7CZPyE8eouYnsR35WCgqTWt+8J2ov9+eefQ6vWrXHGGWeo5dCqVSsh7DViBXRQjfWbb77Gf/7TV/ODluPkLyeLJZ2Hww47HOvWrsVHH32Iiy6+BAsXLsC4sWNFm9VOP7j88ivFYszHmDFjtC3qhptuwjdff40ffvxBBNZ+IlyOw/jx4+SbsXf7Jgy87HIVTBReFAAUBCR+uiivuOJKTJgwQfO6bt16ev0ff4jw2rwRH334ob4Tv9FGEWbMVwZOMF1N5R4UjsuW/aHWysSJE7Wc8/qNGzaqQrJ61SoNNzb7jzCvGBDC37SCqayQbMk3LPe0PmhlMz9YrtXykG3DEmFDOQNFEtpZkkoUyx3bJBikwjY6lhOzvJv1jdcZEV5G24r24Jd7bIly0qsMsExRYLD+DThlAN55d6RYTey8ajTYVwd6D4P0G8t2QXJ3jWCLxsLvO+zOAbUdS7+2YIZydix+LGYkyYAmPzPKgkHmJoxCsy0xESwAPM8QEga2ESRb9+hvc9ETdKkKyQJMS0QKNAmV2wapG1oVKw/3s7JQOFCjIhlx3CKSQKGQNRtxzfaTQIXRK5eKHFNLbZiN2ax01LhIwLwnSZ/kTzLlmSQ6avJSKDRN1LToQmDDpEYFSaUmITtFuKgA2aKh2XV8JTZ2069PrZ+d/gy3XEzNfLoU5GQ1yRmua+Y3n8Oy2KJlC9UWqfmyUtPSqUhWfJ7ToEFD7VvAbbplSMxthMiZfvrx6S+nZntwr4N1Pzsvzpo1Cw0bNtJ5Juhq69evPyZ9OUldUH1Ee6ZLYcmSpfj5p59w4UUXKfEytJmCoVWr1iIspmt0WsuWrXDeeeer8GjVsqVqs8uXLVch8/TTT+Gmm24W4dINTz35FI4+5hhtU2BUGImM70KXzOmnn6HfISM9A7/9/hsmjJ+g+U5NdNC11+KnH39UoifuuOMubYv46uvJOPzwI9T6GypWDfP/sMMOUyud7qU+fY7B448/pm0cA049De++MxJHHnEkli1fhi8+/xzt2u2D004/HR8Lqfc/6SSxLqZreeE4WCwz555/noafvvLyy+jeo4fmD91n1153HV588QV8N206Bl13rb73wQcfgpdfekH71Fx40cWYI3nL70kLxXSJfvDBOBWe2dk5+u4UJhwFOCHlkO0aTZs2U09Djx49hegDmPLNt9oW1aJFc22z+f33+Sq8KAjo3uE3ZTnjd2LZ5LengKYVoIJAfm8ZUFGer3WI58jC46ocSVlmWTnttAF49rnntNzxuupCy/eekr5Uyikul6M3K93/GgYJsaIa2hkzx8KfCYPaDDFQNQyhsO3a2EwKDV5r/uZK/zf1GWPboE8WZkNrNjUjkvGWCiCkawoQw6WVtEaSWhatC+6ji0ob2ZNuHJI9CWzDxo1yH6Ox1rzecHUZUV8UFByx1HweI0moYNBtZQo0ukz4Thxp1Uw1hUWnTvvjkEN6Yf6ChaqtkgypNbKy0iqhm8ZsUGf5/f7779V3zUgkFmFqrpw7giGc1DhpvVLz9vsr1LWRk5uj2iiFJkmP78u00BXF8yXpOsy4WhmSPyR+unE2btygbji2txx44IFK/kzX+PEfoF69+mjbpg0mfjZRCKsxTj/tdHz08Uc466yzValiW80333yjDcZs/6gv58+dO1fJ/JRTTlHBwj4Q8+cvFFJz6/0nfjpR+z4cfcyx+PTTj/Wc4447HvXr18Nrr72G444/Xhunh73+mpLbwEsH4uGHH8IBci3bDR5/7FGcK8KJQu7bKd/i2kHXKml+8cXnGDhwoAi8L/HjDz9s0X7PO/c81ZDfGTlSrYbevXtj9uw5Gi1FJWP8Bx9ogzjdaafJ+33+2WfaCe/oo4/G1KlTcdRRx4jwGqeWVbNmzVWgXzrwMgwd+qoInHbqjnpOiJYhtmx4ZwNxoVidzK+6depg9ZrVmD59Gi699DItM2z4Hjp0KE497TTN83Hj3pf8PEsF94wZM9RFRjcPI7Dov9953ZLSJQdNhZbteyf2OwE3iwVFpaUmii7L6x6TvlSWpWICtTJ+suibZglTaezdFqxIWw/ouTVItIV/Plgwd4QhELYeSwoR+WkKfqPCmEtVMMomyZ4CgDAECQULtSyzQdAY24fWxVahwQgfIwLLcFMZDewkG67NBnhaH6zAbNRjkAHdWua92Q4hCdBqUa9eXdH2GyhprlixQjTwckmLkfa83Fy0btNaXQMcckTbKIQcTK2P5M7ncGRakhzdYGb0Fy0FurzYQY8qEK/LycnREE42JPIdKEDYWY/Xk5zYcMl8YR7Sz819Zr4yDSQsCi4KFLpT2nfooFr+zF9mal71FGtkf/W9F+OryZP1vD7H9kHXrt3kOqe6iWb8MkO1W2rF9EdTYNwkpLV8+XLRiH8XAp6Is84+W9LvQr269TBFSP6jjz/G1Vdfre13dK2dceYZGP3ee/rt6JJ6T7aZd0w7v9c5oqXTynrhxSE48YT+8pwOKnQZvLBgwXwNk6VrkY3PF110iQio39VKZNsJBQgF2uAHH5Rc4yCGfh3a5f777leBQ7cPrTY+n3kz6NrrVFj+8cdS7cR5Yr9+KhhIyIyGmzz5S9x88y34+qvJ6N69h34XjjrQtl1bfCLvRZfcxx9/iI4d99O2FQolLcfy9N2B5e/U00/FNVdfqe8jr19t7BXSj0bDt0umN5DNFCmALYXS86RgpjhsDhfNaRbibZFgbGCqLJwPyy2FUk6qTocXQ5CwgrLg80NzsWDBhEGnBoxSt2MVMoQGC76cL9s2XqKnJXUs7tNzDOjZyWsMbD22FVoy1VSnVkzrg5YDyZ7WiOHGSi5CWBQkFBK0OkjOrPC0MujSYhsJSY0LXVgaupoUOLw3rzWsmrCQaJm6DNhWQGtA6pw28hNMMkmEhE1XEF0yeXm5ou1v0vdhPeJosYy8opBg/w66Hehio7uB4H6+E4WJCh6pqhQITC/dqwzrpFBg+xqFALOf7h0+l/fisChU8FYIsXMdiYbVHXTKgFOF8D5KRsKwwTIFq1auUguiW7fuyC/IV/cQqeFQ0dLZGN2iRUsl6JkzZ2iDce/eh6owoRAZM3qMBhq0bNlCtf1VIkjZ8EuhwNF1G8ny0ssvqduK7SYfThiv7Qr33XevCv2rrrpGI5H6CXFPGD9eo49ycvPUhXPVVVdj/u+/4cAuXXDbbbeptcaAgquuugovv/ISNqzfgB5irdA1NXz4cHUpff/ddPz400/6PFoiDDw4XqwaRkVddfU1mpcLFy7SwBMKvrfeelMHlKSyUB1Q0TjnvLNx6SUDxUqtmVs9WbaDLqensbx77Ug/ua42xLxs4E51t4oFY167PZGdsKGJkHhqImHzeN1uh0073WwDh5D7PrKILZ3wJeKx+lKAckXAeCWTpHxWJVh2hp0LCa20tK25LYW88rYFC0bZ2Xk5MwUF16aQUP4VUqE4SYoUwc7uYZYzQ5lh+dOF20lhYiwUImxUFwtEhARJhw3bGtFFISMWgDauizDQBndaI0mrxLRM6PoicfN6rtl2QrBdhdcxCkhDa4X7qWEbPWWNcEZaFdTGs7IyhBSzUJ5sX9GoFDmXxE23EomRs7Cxo6HUWSV4+s8J9oCnS4xpodDgfQ2BZkTOMMY+WwQKx25iHpCYzTxhh7bOnQ8Eo4LYCM7G508++URzlc9gwzQbsxnVNHfePD1OK2Xx4sWqrbfftwMKiwrUfcOQVhJt3759NdSUUVVs62CekaiprVM4DBnyvGjml4t1MgfTpk1FdlYurrjicnX79D7scHVvvfXWW5g6dQqOOaYP6otlQVfYRZdcjGeeekbHkDrmmGP0WzEwYdasmdpAPmLECLE4LsLYsWPVYuAYZFp+5F12xTr8fhddciHOP+8CIf2aBdAwL0Vw+8PuaLNMe+b/hvRrA/lgnuzsbLd8IKcsKZJwr2g6TjHl7DRZt0+GlA+7VI5DxZzPksKSLr9byd5sqU5ekRIu+Zc8cyvkDnJeIlc2RcjEU+W8VDGDjCO7hRRI9cdSULDS6v/GocrYsss4x8K/CVtLxNYStX3ZosCQFU9MHlIKMLeTgsU4z1iojZv7tpy4DQyyNIUGSZ5WAre5Nq0ILtzmWE5s8zDdVmy7oHuLwoDWCNsEuJ/gPRjVYlgfWxemy2iI5DMiQqyGhcDzjGMM6zVmcGMoLqNbTEuCQoBCgx2nOOQ4LQpGBVHosF2B53KgQV67WawWNkyT1NkozsH52HdkzRpj9j26ephG1jWNjZd9dHWRM1ZzUEY5pnkqJ/AcnssoMXbIY3QYhSDbTthuwkgsutXWiBXBdoXzzz9fhMA8tWYYVUR3GxvaF8xfgAsvvFB7F8+Y8QsmTZqE7t27qxtn+fJlGvnENhb2RxgxYrgKGfaXoDBjr2Omh+0wO6MHCj+m64orL9fOqTUlfQpY+TabPJ5QO5stuzi5u0aoqpT9v4RkZlooVNY0ahOhEHdkJ+wJ+ZJxt83hcHnEotjeBSUvTguki1SpTCkyqaIZtZCCmyUVLEU+nNuwQHaAUy50yXGb9qatlluL1ZZxx0ZHFEOwGB/fgoVdwZAHRhVVckuutyw8Zq6No8m1CQoqEqJhbaiLRq0Aoz8Dj3F7a+coQ4hob3VZM3JFLQ4hamOiH8P64DEVMqKx6raQGH/zGPtLUOPnPRjVxU6IfEY4zOMVqqmq5i/7mBZaOOaQ4XQHGcIlBA6PznkcKBR5Pl1cbENhgzdj/RmxxGeysZa90ZkHbDOh8KHLidOCmj3W2XjPNDAai+4yRluxXYIC4uuvv1ELh5aOEqo8nwKNwouuPbrU2BktXwQH+xvsu+++KkDYpsEOeAzFHfHGG2LVZGo+M6iA0T47A8+hYL32+mvR78T+NSZ9WjaSrt9Kisp61qtXrzy5u0bYvpT86yAfQdlbpLdHMtEhH9YumkqV+SLnNpZC0S4ej/hsNnu2/G4uhSxD1l4psKLUVOnTy5HK1UQudsm5eUL8WSyE9qqFShWQgpysuAZ2LFA8tL0w2Xq+hX82tv/O2xZdU1hwtyEcdMMoNEkY58hRFSDJ37pt7N8WW69jmaMwoTJDAlfrg5aIkL3RrkEBYLRhcE2hom0fIhxIyBQq7MzHvhhs3+A+bReRxRAuvN64h4bb8v5R2RbrgwRPQcX0aCetJOEz7bQQWP7VIhGhQAWNbR4UGKxLdIexUxqtEQotjQJT15cxJAMFAOeDMIbwcGjbCXs0swMWCZv35hAOHffrpJYS2yw0vl/uRZh5zmfxX2WosBPBctPNN6DPMcfVmPQZYCBWyXSnw32MPKdWcfbbf1ELexlSQBwFgYL69pDdmZrqyozFEunsniYfzOn1enfIfylP9kQi2ksKMd1ZGVJmWsZjsSwpPD67WC30yVYBTtJrNq57xKyWk6rzaVWcqGnLgmwuFizsFlK8DKFgklxSaOiu7ba50v+5VC5fLG+G8CDxshxuXRuhvmwDoaBQSyLZUE7hwOgctkVQODByyuiVblgo3CYZG9bHVqtELRIRImzzMBrrORCd8UwVYLIQtCwoLPgOFARMB/cxkoptHnQP8U24j5YDhRHPoXtLhYe58D6yGG0qSQuHdUz+7rnnbhx++JEIhgNbcqg64Fj6kVjkQ5fDdaqkr1Zx9tV/moW/LcQEb+Ry2VpJIXCLCV9HylUj2e2VAuZxu91iIW8rKOQ8hxTwTlL4KCh88Xi0aTwhAiYe92xtXK8K2xeX3QkIxsobvQ1ZoSyhYqEySKomdtjWf4bwMPcZ5Fgdl6oRYksyZpgtLQXD8jBIn5o+Cd9cNLRXrBEN5y0vk/pEQVKmi2GB+NWdVJhfqKGytDLYVkFLw4je2treQvI3hBjXLOvJ8s70y0JNn5bIu6PeEU3/2FqRvtz/DREqF8vPWlWm6j/Nwj8KQr5eMUtdeXl5joqKwnSbL8VlC6l0cLBQbg853ybC4VDRhbITiVgdKW7NYvFEug1xn2g4DrttR0Eh/J4hqzyxPpx0g0lB9dSucV2fr+vtUXm/JVAsENsICt3mmr+N/iD6m6st5ZBrs+wYaxK2krcoLWp90LUUCWuILdsJqNWru0kEChvKaVEwXJbHaYWYQoP7aX1wzg524GMIL9Pw8CMP48ADusg96d4x07F7kPQFj8t73a47aoHqP82ChRpi48aNaZmZmU2lcrgdjkQdu92RLQqQ2+awuTwuT1VlzyECpbvQfLoICc5e00wqWIZwuVdMY5chMLaDjdIm4ZZKUOPGdQoJVuzdCRYL/y4YgmLrmuD21sUQClt+K42ay85gjKpptn1w+GdRlaTMJQ9XEyR9ueYyu91Wq7H0iV2l0oKFvwRCvmRuEQAb3IWFLkduLiPms6ssq3Ju07gt3k7MaW8iGmuQsKGR7EuVkz1ul1vuU4UQsIGTNjQTweKOJxL1ZZ3KqIhth77dFbZvXN8RPLa9MNnV+Rb+2aBwINuqiJBtlo3alIck6V8hpP9qcleNUWVFsmDhnwypbPZAoKBByGZ3uuPuXLvb7hXty+Wyuap0bUkltcvxQ0R+ZCIeqydangiMRGrClvA57E4no0d2QCJBOzxdRIMcTPgYs1696kZxYviESQrmYsECYZG+BQt/U5Sz57rb3iYWi3vtdlfDWCKca4fDaFz3eNUpsB3YqbCzVOhUIf70eCLGnu5pPF+sEJvVuG6BsEjfgoV/EIR8Oa6Vs6SkxC1ItdnCYh6w17rNbrPtrHE9fmg0Hs2z2RINhM8bx+KJFJtYFjt1bQHsV1JXrnYmErEcO7uXqFurOlQQ10bM3bkmKh/b1XkWag6L9C1YsFAjCGGnRiL+5hwAOpGINLTZ7Kmi97vF8nB53cY8y9sgAbsQfc94PJYhgqVOnG0oIljEKtlp47rNZhOBklBRZfQrqZ5AoWOLQsJ0bfHhlszYFiT9SCxyhdvptkjfggULfx7uu+8++2mnnebMzc11OZ1Oe26uULstt0r+SCTCTSNx7CPknWJP2JvabPFcIe8UoXCvWDByzbYWiOxgv5F2sukVjk8VC0QsETAUWI5V0V5SJf4djesk/WDQf6nPlzYsuavGsEjfggULfzni8ZLcABxuR8jhtcdi2Ta33ROMRl0+l89O8q8Ctkgs1tuWiOUkbGgcj8UbCoHT9+FzulyOKtpMCDauZ4hocNjtNl9N+oxwghxzPgTd8xcIC0b92G32RCQSOzMlJWVMcneNYZG+BQsW/hUoLy+vb7fH29lcLo8jgebReCJNWNzrcDnc8k+4cAc6tAvJdxGKTxXa5zwj9ePxGHuxc8RgW1VRW4awqYpWKSR2RrdGJzAKksrL9uAwDnIgHA7H+qelpX2e3F1j7CwVFixYsPCvRyKx3AukOMvKfF6xOHxsr5DddlnbOfxzFWgBRNtF40hJxOIt44jWsSVsPrEPvB5tXK+Kcm3sjFhfNrzxRCxTO7ij6miteDwajsUSh8uzf0juqjEs0rdgwYKFvxBiQfhEfW8Rs8fSHPFEHThs3nhELBC32+HaYeRejqyZmCxavzGjTY0B/B+iPNf8CAJAjQAAAABJRU5ErkJggg=="/>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descr="data:image/png;base64,%20iVBORw0KGgoAAAANSUhEUgAAAX0AAAFRCAYAAACYF30cAAAAAXNSR0IArs4c6QAAAARnQU1BAACxjwv8YQUAAAAJcEhZcwAADsMAAA7DAcdvqGQAAP+lSURBVHhe7J0FgFzV1cfPzqy7RYgAIcGlOMVKgVK0lCLFSlucAgXaosVdCi1QtLgUdwjuTnF3CMQ3ybrNjn3/37nzks0mgUj7lbZzNjfvzXv3Xb//I9cKbBGoN9O7dDwbPzBmVlBQEP9Kj2aEN7MonU63pyzVlk1m0/F4ujWdjrdkSjOpioKKHn3UmvOWpzzlKU95+n+gRQL9ZLLnx9lswcNFRSXzDCeV7gP4e3SbicfjnbGCWGc2axkBfkLPAP0M/mZRQSqdTo5PZVId8tMbL4h9FYsVtVrcEtlUrDket0nylAp+Z1Kqu7u7J5vNZiorK5O6dr/xxhuZNdZYI60wBoSfpzzlKU//u7RIoN/R3frz4sKSW7kX0PqzgSTQnavzdyYdYY4kEE7/sHgf+cn630BK9vX1iY8EZlBQ0FkYL5xgFutTTDCWqYqv3T32o1Qm0ZRKZ2E6qYJMuikWK56uPIjhpDvKy8sn6pu5ZyhPecpTnv6DaZFAvyfRs2dJcfHVfUlh678RImEisVhsJkOJFcR5Gl7Og9KZpDSVJBpHVt/2FhTEEvo6owCS4mBoJgNz1JdM932p973y1yMN5MuCgninFJVELFY4XuHMYdpKZpM92WS2M5FNZAqLC7v72vvaU6lUur6+Xt/EYEh5ylOe8vT/SosE+pKM99flskQfGPmfRTCHeV2j+4Hk77zIIvfNlOjrzkgBatVn6Vgs3iE3QywpqVe9clMVRNo9RpTNZMQUJmaz6XZxrkRhrGBiMlvQXBKP95kVNit+tJnZvsGkpeeYtLK6+n3uVZ7ylKc8zUHfjlzfQJlMdn8B2ncK9F3i1zWdWVBTPoL9IhXHHASTCBoI9zHheGTOmnc8WWG6cFx34gjpdFYhpHWrxBUA9im9dH8RZS3bk8mkv9LzpJhKt+L5UldVSKZPmsgEpWGOwfJUKtGaSiXbs9m4oki3xOPxltLSTKqgLdlTUFeXH1zPU57+i2mRUO67BvoAbF9fConZioqLkIJzb2an4uJif5dMBqE4FiuwosISS6WTAK0/G0gF8hPHbKQSy4ih4P5VBLOYG83ruUDbr7xXKv3+myiZTIgppntUXhm5zpibqQytRIzCmcSAzKVTyXTya8sWdGZjBd3xrDG43q7nfZlMwcSioqKmnMd+1KuKKO3u7OzMVlam+8aNa+mZMWNG+v7770+ffPLJ+cH1POXp30T/NaBfWFhoM6bPsOOPP9F/n3nm6VZTWyOpdtZEH0ARoH/rjbestq7Oxiw92hlFV1eXffrJ57bkkktYXV1N0BKQrQX0xUXFfGk9vd3W1tYu+EtbTU21VVZWy0tGTGZ20/xAhjKQSENMIJ0Rc+nPlCJA7/+M2zCevEjVNAc5c5iL83c+uD43itIVpSW6zkpvf+pLJnqlsUzRbUpl3C7tY7IYUkKfMSbyNc/d40zKWiLRO1XftIqJJZWcKdJEmlUeqXRxcUd5QUF+cD1Pefon0CKhiTrkfrpc/l0A/ZLiEnv//Q9siy22tIb6envw4bG22GJDBcqzwLdYfj768EPbYYedbPCgQfb3m/5uw4ePsL/+9UI7++yz7YgjjrBDDz3UEn29zgzisbi9/c47dt+999urr/7DPv/8CwflxRZbzDbeeGPbcacdbPnll3fJmaLk7wOFXywtY8yYMXNoA+AqQN7b02slJSUC/5iHh6ROfMH8MyfopjMpMa9IK1G65J/v+jtA0y8LRXy4SE1hDoKJkNaZ17nO1JqdBg6uSwOhYLMKJKn/e/T5bDnMZtLJVCb9RTaT6RXT71L5fxkvKOjKWCyhMpqocpljcD2V6u1JZNMdRdki8fZMd19fX3t1dTUMqE9x5gfX8/RfT4vU0yXp/1F9+vR/P+hnBfrl9sYbr9tPf7qdLS3Avf2O26yuvm42ibukuMyeeeZp2+nnP7cll1jC7r77bgH4MDvooAPtsssuF+gfbuecc7Yl00lBVMxuvOFGO/W00wX2n9uIESNs7bXXsiJJ/m++8YZ98umntsYaa9hFF/3V1llnLYUuwP/gA9tjj1/ZUqOWtKuuvkraQKWl0rME2uKiEnv2mWfs3PPOs91229V22WVXS+v9Qw89ZC++9LJVV1VZSWmJlZWVzXQV5RW24gor2IjFRzji9XR3W3t7m6cDxlFSUqp8FQtY48LGWABOMQgY0NwIAC4qDNpLAPuAo2IZzjwy6QymH38GRRpAYCz9id+L1HzmoCiuuV2j+4Hk7zwdkftmUlvNKC+tKoeUyqsjHos1q1RoJAyuT5MbYN/LpFOZ1Ph0OtsZK4z1FKQLJurbFoWRFNOYrDqYw7Sld5kJEyYk1WZgYPnB9Tx9p+jbe8k3kMDhAkmnh3xXQP/ll16y7bb/ma0pML755pusorJ8pnkHzAL0H3/8Mdt1111txRVXtNtuu93q6ursgP33t2uuu85OOP5YO+mkk+Q7Zg88cJ/ts89+DrC//vWedsABB+ib5d3wPe6LL51J/P3vf7efbredXXjh+QLfMrv2umtt/333tx9uvJG/q6uvnc28RPwwid/+9hDXKs455xzr6emxfffdR/5vEsiXW6lAH4DtD7K//vWv7Iwzz7BSxXHhhRfYDWJGRUVF7jA1NTY2WmNDoy01eiml56euiSSTfbmvZxGA39nRKW3kAxi2VVRUiBERTmAgXKtrqqxczAZmhUYRd21EcrpPg+1P2XmOgWBqg/rnfSAB1v3zOJB41x/oYUrzYmQLQoRJOXD1+/keXA9p9cH1gjgP+EkG5ygAYX6X1IjxUlgYI+mKxYvGKZ4excDU4M8U1hwF05fua1Ye2+PZbBoTVzoda/bB9YKKboXRlvOWpzwtMi10L6JPZjLJq2Oxwl9/V0D/GUnR2++wva2/3voCxhusqqrS30YdnOzeeustAtn9bN11v2+33HKrS9N7ClRvu/12O+OM0+2oo46xKVOn2G677mYvvvii/eEPv7djjz3WysvLsVN7eIBtojdhb7z+BoHb6quvJrAus/MvuMCOPOJI206M4IorrxDTKfMxgIgA/b/85c92+OFH2CmnnKxwj7OOzg7bZ++97d5773NNY6utt3Jg7uzstO7uLoF3ylb53spyq1iip89+sfsedu9999r39HvUqFH2xRdf2Ndfjxdz6nCQ3mmnHe28P58rJtAwm5YBEf+NN95gRx91tBh2xv0D0IxDlJWV+vjFyCUWt6OPPtLWWnNte+/9d+3Wm2+zLmkXMNByaR11tbU2ZMhQGzlyhC277LJWVV1pfX2zGAzlPH36dAdTNK25EQPnzkRUJXNjDP21kQj8AV60tm9iFP9KCu1nTprXc8qWV8GsNafJbiD1JXtgxD0qt0wsHusSc+i0LOtGjEbXrqBmsxWKMST7Ukkxk4LugphcGFwXc0gn4/HiCfIyPficjfq6sl09Yi6ZdHu6r6UlDK5LYxVzyY+X/K/Q3FvsfFA2+1RhOr3+7fF40XbfFdB/5JGH7Ze//JUD+ZYCz6GDhwiMS93MUiWXyWYEejfac889b1tttaXfQ5hZMLH8+c/n2SGHHGqPPf647bTjjrbaaqvarbfdZoMGNcwENiRf78oCplgBEm1GHbZPz4vstFNPs1NPOdV22XUXu+qqKyU9F7upBCmVf4XxYjGW0+y4406w88//i8fV2tpiv/jFL+yVl/9hDz081tYU2LrnflUD4BFOV2e37bTDz+3V116VZnCj8rCVTZs2TcD/uf3j1dfssksv9XGHq66+0nbfbXcfm+hPEdOB2QwfPty2VhlVVJRba1u7wu60trY2B7HDDjvUfvCDHyoPV9mBBx7oea2qqtI1bolEwnp7e622ttp+tOmP7CgxiJVWWsl6FRdAPWXSZNtzr72kgdTY5X+7zKqrq/tpA1n38/X48XbVlVfaaquv7mlwUHdwj7kJjDJ5//33fIyG8Y9Bgwc7Y2WcxIRNAxkF3xYVFnkd5J5YIqm894MxGHWQ6vsTNaM/qkf/kc6IqURp+iZywJcfr9+F70pOhDU35+/myTSi9OFvYPxzpl1CS4/6QJPCTaqsW+MFMd0zjlHAPlgwitkKlpLpTfROKchm29TupbXYlMLCeHNnXzZdWVw8Te0Cc1ie/ldIHaJUHeuZTDalhtH9b3ZdSk42e/fdd2UHDRqUlUSaLSkpyUr69qskWbmSrDp+VgxA78uzu+6ySzaR6M22tbVmN9l4Y393xRV/83AuuugiFjpljzrqiGw6k8qKqblLZ5LZjo72rCSkbHt7W1aSeDaZSmb79C6l6xGH/yFbVFyUFbPIvvjiC9lJkyZlp06dkp02rUnfNOub9uyhhx7KIGX2yiuv9LimTZ+W3WSTTbKDBw/Ovvnmm/6MeNLpZDaVc8SdSvd5GOutt3529OjR2Y8/+ThL2SdTffpCXVl/+++/Pz09e/ZZZ/qzgeUEnXnGGVlJ99lTTz01m5Fo6WEkEyqL7mxXd0e2u6dT+el1v5dccrGX3Y477ph96+03s2+//Vb2mWeeyopxZNdZZx3FVZDdcMMNsh9++CHLyty9887b2SFDhiid6ym905W+RL80hHp66KEHswLp7DbbbJPt7GxT/L3ZPrlksi97//33Z3+82WbZxsbGrBhGVszD60uMJXvKySdlZ6i8UrOF2e1lNHHi+Oy55/4pe/LJp2RfeukFD493lB3Xzz77JPva668qfW9lP/zoff/99dfjspMnT/L6EaORP/ntIzyhmuogmQph9HeEl8ECI8LUE+7T/k0U19y+mdvz/29HOqgP0kq9zw8l04lsT29XJtHXndK3nWrnzWrzM3SdJPflQCfG8nFPontsT6LzbmkvN6gdn5RK9R0tRn2Y2tuWCvJHA50EqnU7OjpWbu9tX6G7u3vxbLa1Tn6r5EoC2uTpn0nfrnfOg5qamgoz6XS9Kib35N9PSKFMv1x33XXs0ksvkTT9Zzv55JPsyCOPsEMPOdj2229fW3rppX26JNoApg2kux5Jrkiz2LIhgbpLefX1jTOlQ6nRdsftd9rPf/5zHxPYc8+9JAUfbJddcomlkGT1vru7R9J0iX355TjbeeddbIsttrCf/OQntsMOO/g3v/rVL23s2AfcFIQ5BSJ+dRYTQ7Cbb7nF3nnnHfv8sy9s/PgJNmXyVJsuSR4/SH0ZSfuSvPy7QgZu9Yf2ItCxhPIgVT1IiMrLnJJfIPJK3pjZhF/CJu3xeKEPCiMREyaEeQkN53urrCK3qq2yysquARx22O/sppv+7toSWhOzn5Ip0hhTXoK5G80gmr46kNSxPXloYC6dU8bZAg/nl3vsYS++9JLKbnMf/7jssst8zIO8nXDiSXb8CSfo+1BfENe+RFIa1Jl29NHH2IknnmB/+MPhXm7ULw5t6KCDDratt9paad7Gtv3JT21HaUw77LCj6mdbv+60007SFB+x4sISe+yxx+1PfzpPbXzazHggZmXRZd566227/PLL7dRTT7Hz/3K+PfnU09ba0upxUaaziJlZpKFI7aJU93NfQ0EctJtQb/86oi5Ce0t5vYoJfKtjYF/pU7ZicX1fkbVMnbTbevH7xQpi2SUHOmkEy5QUF29VWly2XVFhyS9iscITVcdnKu9/USAPKhmPDXRiQM8VFsWeLokVPVVUHH8inal4VELLI9I0HhK+3Ko039zfJdN9N/Ykus7s7u38ozTM30lo2DGZTMI8NpIWupzSWTcXV6OwynQtlYtUwjwtCFGIkh7Gzy7J/fscdM3VV7sUffzxx/rvWcSEjSCdnX32WfITzx7y29/682nTpmZXX321bEVFRfbOO293P0i4aqDZw353mH4FKW5G8/Tslltuma2vr882NDRmS0pLPa4xY8Zkx437QiFlsnvvvZdLpXV19dmllhrlEvnw4cNcikcDQWpF06irq8veddddHtekSROy6677fX9eXFKcramtyS622GLZUaNGZZdfbrmsgDZ7ww3Xud8pUyZlv7fK9/z722+/zTWVXklvzc0zsuef/xePo7S0JHvHHSEfcyujo48+KisgygocJWV3SKpPuLaQTiOph3KSBud+Tz315KA5nHO2/47CERj4byTqESOGK48jsm+88bo/e+WVlz19P/3pT1x7wO/ANFx/3bVednvvvbdrGdCjjzySrVXekfCvv/5aT1dEYorZxx5/LLvxJhtnN9roByrvL71OQngZl95HjBiRXXbZ5aRlreZl+dhjj/i3xN/Z1ZEdO3Zs9tTTTskeccThqpulXBukvLbeemvX9H7wgx8oDmGNaJedd5YmUiiN5CH9ChoT16/Hf5095NBDsiNHjnQNqLa21uu7Xvn90aabZm+59WaVnjS/nJZBmb711pvZP/zhD96mWlRPUbojR/paW5uzH330gadzYHn9LzjyHGkgaFihr9IW501oKq4Ru0aWyEhLlCbSJ+zv65XrGugSiZ5p0lhe7032vtiXSjwsDeQKMZCL5M5RcAeo7e8z0Mnvdj09HZvK/TCR6FhFwspICZXD9C5Ih/+htCiiRVwdFzUs9/PfT9093S7NIDVB2LTVAX0AVg1CTzJuj0YYY+EW4iYST29vwqW08ooK/274sGEu8TIFs00SOFReXmYXX3KRz/55+JEH7WJJoYsvvrjPvpFqChfUfa8PNu6ww8/s4YcftqeeesIef+IxSZAP6feDdvvtt0taXsWlLcKDEok+1xCKigptm623cVv8j360qU8HXWr0aBMwudQMkdakpDTiOOqoo+xnP/uZ7bbr7pJSfy6N5hSXoPfZZ1/b9EebSPuYffZOEEAzrg0hsV599TU+4Lz77rvbvvrmkEOYUXS4pOuLrUfpgcgbVCbNpD9RxpTrWmutrbT+yCZPnmivvvqqvyM/SJKFhcWSXOcu2XZKG6PdoO0gCfeo3q644gofjD744INsjz1+6QvjBAZB2pQmI1C1W265yccyhgwZHDQUEYrEXXfdbVOmTLFDDz3ETjjheC+nsQ+Mdc0IomzRSo479ng755w/2ZFHHeHv1l9/PR/YvuPOO+yee+62jTf+oUmKZNdWK5XWFyT7MB7wxRdf2P777W9/vfCvVlNT67O8br75Zrvs8stsww1/YC+8+JIdsP9v7O833OR5QuJnDOTZ556Vxnm+HXXkUXbRxZcowTE9n6UNMIZxzdXX2qab/sjuuvOu3AD2/xbRnqhP2g1tO9GX8L4b1f/cnPcF+UVLVlsqUBuJq04LdS3JWLp8oFN7aiwuKlq9OB5ftyheuLk0kH2EXwfJHaEkXKr6umKgU8B3qw3fH4sXPhCLFz+q9vBMSUnxs2I5L6fSqRcHOjGfp7t7O66WBnJJItH1p1Sq78BEKvXLVCqxs9K4ivK5/ECnPjYaRtLZ2TlUv+u+/PLLf7kmsiigr3Kch776b6FsMBuIysrL/cozFWDOFXijwoyCms0AIwQIBiAs9jnx0Cqrfs+ndD7/3PN22223ibsVmaRwG7Xkkrbaaqvbmmus5eaAIUOGuGpepG8xawCSmCx+veevbemll7HhI4f7DJdVV13VVl99Tdtssx+ZpEQHKsxLEHGTbhaJXXTRhXbxxRfbtdddI3C7wW67/Ra78647bYstt1BO0s6wJN07oJDeSZMm2QP3j7XnnnvOzTVhkdlZziQiUJxFyn865WFAXL/66iuB9Wtu1mAm0xVXXGlPP/2sGgXNIuMDx5hsIgbVnyhTynHM6DFeti0tzf4cACduADMMes9Jra1hex+mqBL+Z599JtB80ZZbbjnba889lVd1034zj2AQgABTU4cNH2YF8TDICqP+6qtxAt9bbJgY9Y9/vJkzS8rimWeetaZpTe4HvxGIQNQbJK3N20FtXY1PVSUeAL9HdQLQM43VBQMxslNOOcUH+3/yk21MGqEdc8wxbr7b4xd7eH1R7jDWY475o/3jlVcczKkz2hvhMNWXun3iiccF7MG0Rz2qZdo45WHixEleH5RHnuaf6Euz+njOZeZ0XreYtWYylbkzk/6O+lH/LpOr0P0QVc0oudFi2qtI4l13oCuMF21UVlK+Z1lJ2W+Ki8sOj8eLLhaTuS4eL75F37+t5H4w0BXEsu/E4tkXi4rjz6bSiccWX3zknUrrbelM+m+6njmnS57e09N1cGd35y+7E927JJM9roVkMr3Lq60NUpjfSovUwijg7wLR2VS1Diakqb8kFZH70TtAkyvbMEAANY5OHtnZF19icTvgN/t7Qzn9tDMkFV9l06ZOk2SREkB3OdBccOEF9u677wnkK3wsIBpPgJK5VcBckUhoZEjebW2tPl7AXPyS0hAX6cEPQA3zAChgTti8SROza7DdB7+BQSwp5nPj3/9uTz75lB104AEu7Sy9zDI+bkAe/Pu5EPlBGyH/xxxzlD39zNP26GMP24MPjbUHxj5g9913r4+DVFRV+AIvNCeAmzGIgeSAlQWME874GA+A0FrS6TAddCCFb9LW3NzivyNmMnXqVAdHxluGCrDnlX4kO8pKheTEiumnnnrKpfANN9zQp7DW1tY6kx0nAH3/vfdyM6zCBx6/yvezTz/3sFihDYMKEmOIM6U67ukN7YF1C9BLL71s99//gI0ZM9pOPPFEW2aZZS2RnAUOTA1mgd/+++8n8J5oN990i8qaOCWIdAVBBKZE3Z177nk2rUnMKDfTCJs5AgN1XDFTWMnTd4HoJ/SZ/loIbpYmMjfHu2/XVCKnNlleWFi0hPrL0tIQ11Bf2kpuu1hBbF+9O3pOV/jHwqLCv8ZjBdfGCwpulOj9QDxe+nQmE3++rLzsHaVz3EDXl+z5sLun60HFd08ymTj3v0KsUN145ayzztouga+88srqbrObnZwZCMAAzIaGBhskqRFCFQd8MNUspo6ZyaRcysTMwgAwi7P2k1q/zTbb2l577W2/+tWvfXD2tFNPd0BmXvywYSNcwsXMo4pxEIT6s0SeA86APKAfMRhAmPh4D7SzYVpxEXPmSyURlgRw0Aum7SVyKi3awnLSIFhYdtjvfmerrPI9e/bZ5+yBBx5QOHNXvgifxtsrBkd+11xzLRu22HAbLSBb9Xur2vfXWcc22uiHKoOhKoO0D3Z3yy/gjVbRnyhvyo38vvnmWwLHQhsxYri/C5J+AFDKvD+RhmSyb6ZWUK7yg5CkAUnimd/BTEAZk861117r0vruv9hd5R63SgHwNttsIy2ly7fPoB1E0nOIPyVgHu9pY+1F//ioN9LX15tw6TxI+ibt52kxqmaVz0ZiKKu5aat/5aJBIWjsuONOvjDuiSeftHHjxnldst6CuA468EDb89e/FqN+0q6+5mrff4m4abfR93Njrnn67ybaRsRUgoD47cyCNqO2SnOeObguV19QkB1qBZklBjr11eWEOVsKU35qBdnN/ytAHwJQUbevvfYa20BSX7SQKiIKl8Lae+99JNHeZxtssL5L38NHDLO//vUiO++8P9mQwYM9HKQvgPnY4461K6+6wn7+8518Mzds8g8++KA6cpdtvdVWduUVV7g6XxDLOGAx9x0bPPPKHWz6gR41hEQHEwGEynKSPsCJBP/pJ5/Y0UcdI2Zyqp155hm+ZuDyyy8TmD87U3PA1k7jSMvxDStiYVZ/POYYS4h5XHTRRTZjxnQ3aQykEP8sKZb1C/7cd+WE3UhXkhQebcHgWo00F8A9Aj8YgH8rqZ4yuvrqa+2JJ56w1VZbzdZaax33w3cQUm2it8/jjQi2xiwftB3SyEIvqEJADRNESm4RuEZM85sICf7ll1+2V175h9viN/7hD/05zHG99dZTHQyyV197zZpnEF5ghB6/yrKlJWiEDvr+ZhYxE4iyZWsL6pQyZvEbaVphhRX9yrcDiRlPgwY1ev2zOG3KlMnyFzQfygDmeuhhh7q579JLLvWtPIrixf5dSowcBlBWHuokT3n6JqL9BTwLmAbTiBjH3ByComvI9PFMbNyigP53ZwQ3R9hNi4oFeAHD5iAKiJWla661ulXXVHuBAGKbb/Fj+/66388tpAqE9EUg2/9sRx/0fPChB+yWW252d/8D99l1119r2/50G4sXIh0mXWplCh8LpFitCvNQbw+BiYgbCXurrbd27QApnYpjK4SllhotCbXKxoqhXHDBhfanP53rmgQMhdW77733vkIIUjLhNApYGBPAvMLA4zbbbmO/2OMXboZgMZnDW7+4Awn0+9IOyl1d3T5o+NJLL/qq4tdff91NVV9/9bVlUpIiBO7YPtFCkPqZLokJDBv/9GnTlZ733MbNquLKiko77LDDbIklllAcWddCGOj8+OOPBZZfu7bCtFdMMQzufvH5l3r3iTU2DpK2srynbOmlxwhQV7C3335bTORJH0MJ6cdoF2qksDAepj2KWcB8uro63eRC2aORwIxZnPf888/ZGwJUwPnrr77ytBaKcXmDkDSN/2j1MhpCYDAhDpgxeWa8g/KF8ftn8oN/NLt5UfQtnQv/TNNE40HzkTruoD5q1FJuBmIs5kLVM3mAERGfTyQoDyvI85Snfw0xNbugdaFBX4A1VJfv0EAuFDifEpf7PSfxno7JNQJGtkcGDAYSoIw6FS8s8EHG7bb7mZt2VlhheUllZXoXwqEwAcdlll3Gfiipk0HM8HwWwYmRmI879jg77fTTnelgJlh1te85I2H+PgOqDz38oNvWb5dWcd111/kGcEsvM8YBZJlllrFTBbR777WnnxdAHEErKbUjjviDbb3N1tIYPrVOaQ+AVH8ip6wngHEw9nDeeX+2LbfcyrUj5q/jtpT2cvHFl1o2zdbQKWkh7S71nnfeebbLLru46YxvcGeccZbiLbfTTjvVZwElU8yQStrqa6zm6yQ++OBDO+usM30TPGb0oB298sorYoyn2vvvv28/+MEG9j3lHUkaM9PWYoZoMueff4G9+eYbbt5ilXWpHCuJv/xinMrpFvvs0898ZTP7LD326ONepk89+ZSb3XbZdVfbfvsdfG+jZjGqGdIaHlWZomFRAi7po8F0dzkw+3iJ2kDUXLhnHQOzuUqleSDpA94wMgQCxh7mSgoADaOpqcnNQIwr1NfXqV0l3bzD9hbRJAHKcNMfbWq33HqrMyrSgXkL4YMtLaB5t9485WnRqKAg/u5Cg/bRxx29esxie0gSGyhS/tcR4B9UqGDv555nAwngTwvEvolicUGPWG30PbZcBpUbBzXakCGDfMBvicUXl/Q/yk0B7PGPpIjmUV1Vbeuut54PNId4QtGTJjSHrQTGG/5gQzcTDEwfEjO29zGjl/ZBz80228y+//3v+1YTK664ko0ePdoWGzrUVlhxOVt5pZV8z6B3333XZz4g+SOdTp40xTUAQG3bbbe1008/1e3nWE9gQMQJuDGgioT94IMPuYtmB6EFvfLyy9K01rTjjz/Blll6aWcWLHwj/i+/+MJt3s8//8JME1B7W5s99tgjdtJJp7gWNKih0c03F19yiT311NO6X9cOPfQwZ8bsubTG6qvZGmuuaaViBl+MG+dMYZtttnJTDuXVIRC+7dbbbMKECT7lFRs95QehEWBiYpCcvYvYnoPZWNhZ77vnPl0TXsZV1VVeHzARKC4thLGU66+/3h566GGfxspUWISJm266yTUlNLERw0e4Zlet79FSxn35pW288Sb26KOP2Pjx48W49rDFF1/CzXe5oPOUp38ahckDBdcvdNPqTfbuWFgQvz2dYROs3MM8/VsJ6Z6qYBB2boRigwQ9C1GC+SQrwE5Luuc3AJbyNQ1hhXF3FzbpMHMIad3NHJUVPhCOCYSxE8xM/VEKM8zHn3xstwroH3nkUZ+KiKkEMxaren/1q1/ZSiuv5KAYETNlpk6dYqeccpqDMrN5GHBHi0GChtFuueWWdsaZp1tHe4drXTy76847bIMNf6AQQl5CY4z5jJ5f/nIPP9/gjttv83nwMOVJkyZL2v65r3y+5pprfIU12hxEuhkngBmwnxDpqK2rFWg3C8R38wHdPx7zR/vD4Yc7MwgUGj/MigF/AJ5zGmAOpHsHaR5fT/ja7rv3Pt8kj/UiFNehhxzqmtwuu+zsZzZMmzbd7r3vbltNTAjmkqc8/bMJjVnd41cLDfqpVGKfgljBFWHZfWj4efrPo8jEFV37m6WY7YT5IZJoIz/UN4A70IQVEe9Z1xCzuMBsqk2eMlUNrtgGDR5itTU1zh8wMw0kTFbsXvrWm29L+n3U5+6z4doyyyztM2cAfcYCbheIX/TXi/wQm9/85gCPj/EcuBOTMvm/SMzt3HP/ZKeddrodfczRdtSRR+pNxqZOmeamJDZ0u+eeexXmFi7JQ3SKxxTvtj/9qW2yySZ22223Kh9FvmCKAXWY1RTl5ad6v8P229vwEcPFRCbay6/8w+65+27ffuN3vzvMt/6oqKh07QgNhDGE+++/35ZbbhnfRoPprZjhfv7zne2jDz/yssKEdN9999goaXhzMzXmKU+LSosM+r19nUcXF5Wc2f9kqjzlaTZS68JkAuNAIMYuHpmB5kWzBkHT1tbapm9SVlVVbWWl5W7/53eyL2WpZNoqq8rnGR7hcLwlA9QNDfUC3GVzb8zuvONOGz9hgrHPT8OgxpmaEQuqXnv1VTvooN9Ke9jAzjzrDNdyIFRjGAL7/zAmQfjMwGIQmZlKgwcPtn333de34q6sqvCB63HjvrJNN9nUzXOs0MZUx46sEFrFFVde6dtcEwZnQNxz712+Oyl5z1Oe/tm0yKDfk+g8t7S47A/fFVWU2RGFAwYvIQAhcvOSTPP03SPGOuKxMBNroFaBxgHofjMDyW125tMi026GQgMAxAF3AuaYS9cQ+hF+MLVgVqqqrqCThOf6kAFZxgJeeOEle+nll9x8g+bC2Msaa6zu4y3Ey6wwxiOY5vvbgw/1GWVspY2pKAJ0zGTpVEZM4g92ySWX+sK6q6+50uOZd57ylKeFp3+CpN91ZUlR2d6RavzvJDoKKnFrS7t3GAAjSIxhl0Ucajr+AAreMZUQYiBxbswAv94x1UmjTsgzZlnwk2duy9Y9c63zHfW7StTLgjVz2gttYm7tgncwI7QOTJtI9LQJKAhAs9oB7aWjo8vHTKqrK/u9CYSQ0tbW4aasFVdawc9bzkv5efpXEaDfl+5bBJt+uu/2eKxox2gQ7N9JSGCvvfa6HXrYYb74ho7DTBU2XisuYepdoa/EPeaYo32Pm4kTJ9i9991nS4xc3KfPYVPt39mCZTjri3iYehcxErYXYC47+M62Ccz5RyJkEJIZKAzSheX3sxOdnzQywDgLhOZ93GCgyF+evouE4BC1k7kxh4hgEhDS/5zUXxthX5g+DzNPefpXkIN+X88vFnqePiuAc7f/dgJUmR/99ltv+5Q7AH7o0MV8JkpXR4fbb7HDYiNmdSZbBxx1xNH2iz1+6ao1na5/V8MG+9CDD9lOO+zkA3hhj5asnXfun22rLbfxmSNbbbW1bffT7e2Xv/y1HfvHP/r0QYAA1598n/SCsAf7bbff5ufb3n33XT5/nfnZ4f3sHZ34mKMeAcZcSZ8gYWIbjiTNeRHhD4xjdkJrmXmbp/kggD4ao/gmAuznDvhQ2BoDwQlNNQ/4efpXEf2f8bBUKtu70K1MjfU2AdxO3wVJH+C88867fEtepulxJCAdjcVT6aQymg4rb7GpMmWRXREPOeQwH8DjvNebb/67rb32Wsa+OKz45Nv99zvArr/+Bt8W4djjjvNZGjvuuKO9/vqbvrUvg4MMYrNSdfLkyb4DJAuV9tjjFy7BA6JoAO+9+6799cKL7NHHHvWpf2AvTIABO2aIHHbYIfa91Vb1pfhoFGETsaftmaeftl/+6le+fN9X9/Yjr8BU2iZNnuR2Y+b241gcNZAwUQXbeJBIIwCKVsjOTiA+smvwCyD1N23lTVh5ytN/JiGMqv8m+tKpbRZa0v9uUYF1dnb43bBhw62srMIqKisdmIcMHeJ74rD4KRA7HwY7K/u9TJo0wc7781+so6PT4jmJmRWZADQLe2py+8NwWHmrNIW62ho768wzbOxYVs7eYw88cJ8k/WN8MdFZZ53l88MZL0BaR/PYc8+97cqrrvIl/+zcyZ71v/r1r3yKHoe3w6heeuFlH1yMTEjs037W2X+SdvBWAOwBxHmwLOb5xe6/ss0339L2UhxffcWWB7NL/GgKkyZOsj//mXNxj7enxUwAexhBc0uzGOUdduONLCh60J574XnfvoBzaT/+6GOfbgjwA/Y4wpqbVhIRq1dRH6PtlKPfaCJ8h+NZWOUatlLAJJanPOXpX09uhSiId8fisbb/fNDP4Qb7yQBSXV0dYdFPFskUx9voyn8wiC5Xp3/961/bLjvvbPfec6/deuutDrDsE4MUzWIkgImVrhAHf7CkntWzq6+xukvWS40eZSussJIdcuhhfvDJF198aS88/6KAMeYLiM4++2wH0p13/rnvy3/O2efYccef4JoIv3//+9/bZ599Yccde6zPCuHoQKRpQJF9eua1Hz1YycrY5ubpvm/Ly6+8onifV8XOYhBUciadtYsuusSPETzrzLPsmmuuc6aCOYt9+Nl87sADD/IdRXfcfgdfZctxgptvztYMPxGTeEbaSolrHjvusJObprBBw5z6E3G99eZbzgTJN4zhww8/tBfESN586w2///zzz2381+Nt6tQmn0rZ26M6kr95MZE85SlP/2QqKOiNZ+KdCwX6AiZ66neCYWAHBexZXg/43HPPfb4y8sgjj7QTTzjBpe9LLr7EwRcwBvjZ6ApwZXdIBn9ra6rtYvn5/LPPc8CJjTsTTEI5SZ/9WnwjrtJSK5YGgB/2ccFOVlJSLEm+RsymzyZMnOj+n3nmaXvs0cd8Kt9pp51myy+/gvwy46PPpxCOGDHMjjvuWNtqy80Fji/4snxxYs8LzAWGE+3XMifFLJkI2zDgj3Sx2RqMijIgbSwo+vCDD6SRjBXIF0qrKfd0ArTQ5EmTnVFSBkcedaTtv99+fpbvj3/8I9/mYMMNN3ANifJ94fkX7O6771F6j7dHHn5EYc/aDRIG1dnRZSeeeJLtvvseYhDPSEtqsX323s+1kC0238q23vontv32O9mOO/7ctvvpz3wTux123NH3lmdcI6Q5T3nK07+K6GPq+V3pdLp9IXvbpDIByxDA5btAzLXuaG93UOcQbA7WYBMzDtVGuj7yqKPsxhv+7svfAUokTcASwGIv+n3329feffcd48g+QJd37DnDzJyZkn5OOwA0mSHEdD0WCbFJ2LPPPOunV2GnB0QJ4wGBbUtrmy/pZ1+ZMDUUZiKnK9P7amvrpCFs5qXItD2YETZ3tiAgbRzZN68y7urulv8uPztgzTXXtKeeftrGjftS3/n+Gu7uf+AB3+ly2eWWFQPrrz1krScRptqyTwyawCmnnmJ/Of/PKrNLJdFf74eSr7TyitIMUs6EysWAJk+eYqeffrrC/MpnI5EXypzFSWwnzJgIq0+rKqt8bIMDzXfbdVdfUfvFF5+5xA+D6hNzYuES4xEkNS/t5ylP/1qSeEg/m1RRUTFxoUC/ra0CUQ/gDw/+jQRgRNIxA48HH3yw26jvueceu+22233Dq5tvvskO/u1BvtkZUjYgBbCzHTIccJ999vFDRdgwC5MEA7AMZmLz51QkiG+Y+cPsoAMPPFDf7G377buf7bnnnnbYYb+zpqlNtvdee9kPf/hDt5d/8vEn0gpKbLnllp+ZxrnR4CGDXQrHvMO4AEe6Mb6AlhEOWhlYxvwu8FOtyPO6666r+A910GVWErs9YoJh4dDDDz8kprCSnXzyic68GLiNK7+sK+gVs0LAjjQZ9qURhs8EYaafuiajMoXhQWwZ/c4779mFF14ogE96GfJRkNQLnDGwJw/70hzwmwPsvPPOsb/85S++6yXMCOZ06y232H3332uPP/6onXzKSa59EEee8pSn/x9aKNAvqmbXrmw5wPhdIAAV8w4AwmHXHHYBwGy88ca+XfBPfrKtpO2lgqQtv8y4AcDDgd8ZW2KJJe13hx3mxy1ickBaRcpnZ0Z2RYR6e5mlhEkn6cB3++13+Pa4mGW+kuS7n7SF40843r9h0BdtolDAPWtjrrmTbzXATCNJv2mljTNaMSUB+qRhYBk7MIsSSg9pQSP4/vfX9UHrhx580KVttgxgb/m3337HtxoYM2aMS9gc7RgxoLCQqMC+/PJLMZzxburp6erxg0/SKidAGr9MSwxbNcfshBOO87GLyy673E/p8gVuYhKAPjOMSG+90sEeN4yrsJWzAvH0MrOIqbSjlx5jjY0NNmLECDeTzW1dQ57ylKd/HS0U6Mf74hUCg6p5Sa//3wSQh1OeJL37FrqYfFhRKUk1i7Ta52YT4IeBTMwiHMqBuQNQRard5ic/sd123823AebEKgYkHdHchRk9MAuk3ZtuutHuuusu22STjT1cTuE64cQT/HBtzDh1dbV+1is2fk6y+ib6evzXvgkXoF1dVeXgzO6WzBxy0I9QPkchNeb7viMhs3c/B4GzPfLjTzzhh4yTH9LHnjUbSfNg50fCDeYikYIkbcRx441/9w3EdtxhR9t1t918cPs3B/xGoD7W/bFfP6YkQJ/D4g844ACBfIGd+6c/iWF8YZxgxVAJaYEBMWvJP+T/XNo7O9rdJMaJW5i2WIQEU5jXbqB5ylOe/nW0UKCfKkiVC/ArBwLSv4MiyTUcyJ126dZni3z2uU9jZA/41tb24FdgBUgzEwcTjjMIgE3SbEVFme+QyClOf/7zX+z9Dz5wSZqTjyCOGQRoOeGJHR8333xzO+PMM5wJTJgw0c9rhQiLk6O22+6nnp7HHnvcQS6YQCiv4FiCn0j0+KIxaK211vLvMCPhAHxAeo4yzknO4SzatJuGyMsWm2/hNnIWgREmg6877riDH7wyXc/JSxgYxrwj4E1Iotf3mK+Il7xNmDjBtxx+8skn7O233vHyQtLHlASYU9abbrqp7bzzzvbKP/4h5ni50pcRI6IOWF3KebpzLhSjvCn3cpUxzDZPecrTv48WCvTTvekKgdF3AvQhpHXm6TMAevzxx/kWvNts8xNJsNv5qU4sqopmsSBxdvq0wrCoKzKfsCHXSiuubEcddZSbVpCEASqAEfKDLZRf5plbQcYl+rXWXNv2228/B9m//vWves8UREA1bZtsvLGbM9hSd+wDD7ophFW2Ye56mZhAkTSGmwWwT9nQoUMdSGEMgDkaBfb88kgynwv1dPc6Q0BbgdbbYF1raGyU5H6jnXnGmW4q4uAO7PuYrfCLecdJ95h3eEZ+77zzTndMXSW97IH/u98f6hJ9Kpnyw9R9YFmSOleYIyeJMfD94osvepkQFv4pu1yRziQ0K95jKqN8uM9TnvL0/02h3y0U6KuTlxUXlRR+F8w7pAHpkoHV/fffz7bZehtbffXV/MzWmtoan3fPFg0zpjcrywXGmbY85+DsyuqqmQDEBSDnUA1W9WIOGSw/HHYNRbb50lJmwIT59OyXwuwctINbb73NB04BPcwrS40e4+MEHHzOfHyYwssvv+QM4tVXX7UzzjhdgHu07xe/3777+qwfKoV4kcqZHeRTMAvCylnmy7PQyQdP3V9YCY1GALHYi6MXn3nmGZ+1g0SOyQcC9CknjgCE/GxdxQFYL7f88j7IW1dfa8NHLOZjH6PHjPJ3SO/Y6jnukN/sUYS9nrUJnPXKuMXZZ59jTU3TxdQKHdA9fZENKkcwMcqLQ1fylKc8/TsIM3bKwW6hQF9AE2cg9LtAAbSztsuuu9gll15sV11zpaTdG+zW2271fdPvueduP7IPqZetdEtKS/zM1xtvuN5BHWk+IoAR88PRRx9tJ554om97y4pe5tdvtNEP7De/+Y1PRcTMQbwAJ9MhWROABHzVVdf4FE4YDeMJe+2zp0DxLPcL8DOgzAEeaCAnnniyD/QSxxFHHCE/aBRZn7nDrJlx48bZEQqXM2XPOftsu+D8C+yOO+7wk6xA1c6ubk+Hz70XMU2SowuJCzMOjKu8jP3m0870ID/oWxTOyk16fqc1NfkzBn85kJx6ZdUuV7QhtpqA+cDMfDqowmebid1/8Qs/gISppieccLw1TZvmDIhyCHWCJQr0D2cSh7SG+POUpzz9Gyib8X3wFwr0v2sExkTmGMCFE5iqqiqsobHOhgq0hy422AEMMALoll9hOVt5lZVnglN/YpYJs0uOPe5Y23777f034S6x5BJ2wQXn27rrfV+AOevUJyRhGMpdd91pvznwwJlSLmYhzDWHHHKI3XnXHWEh1lZb2hprrOnTLI888nAxpdvtxJNOsKKSIgdi0tPY0GgjR4xQemP28EOP+PjCmWeeqe+Ps7322ssuueQSzwPMBZNTJD1jUtroBz+w+vp6P5Jw/fXXF7NKObizNxCFFAZZlUeVFeXFOxjg9ddf5weEPPPsM26rf/2NN33wF/BH82DQlXgAftLoZ/JKWzr88MN9HyIWbkUHgg8cfGZAPSwai7vJKk95ytO/gwRMsdiM3N2Ckzr1j3V55Luw2dq/imAeA5nC3J5BDHgW5/bnn9ue6ki/DHayARw2csIIC6UKfSyh/xmzvPvi8y/8IA/MKphxsIljJmIeP9Mvt9tuW3v66Wfs/vse8PUHSy21lJhGypnAtdde74d6sJmbh53J2hGHH2H33X+/n926/nobCKBn+MHdTzzxpMfpu3pKY8A04wOtSvN2P/2pz7FnNtAWW3BMYaM0prEO8jBCmBJjJH8+7892irQRGMgWW2xhN9xwnWtTMCYOtoHxHXnEkXbxRZf4wC+zg/6b202e8vRdpLCtcu+FJSVlh+ZB//+JAH/MPhGbBRTnykDkD4maRVYzPfcjnwOfM7cgPYc9+TFRMYjM4THBpp7RM4KHIU2aMNlnF6200ooBkNMZe+WVV/woQaTwdjEUBsK7Ort8vn4A8M1tt912talTp/q2FosvsYS0gnOdOUSD22xB3dXRbb///R/EbK61Q6XV/Oncc5WmPs8bgI879o/H+foHDgKH2eTbTZ7y9P9LgH4ymTi+uLj0tIUF/R/p8li+8373SLgvxsB/OYaiC+AMM8AsFTGaomIOLoexYPIKZi9m/MAQeIb9PZVJ+vft7W2ulTD7ZiCjYjuGiZMm2YNjH/TtqVdZZRXXBCKCOb355puS9C/1gfa1115bGghbQCxU08tTnvK0EATop9PJgwsLiy9eONDPZHdTn/17HvT/8wntINzwL9wD7P3BHfMUTAE3kJjyygBvYazIZzOhJQwkzEAMCEvod5PPQMaRpzzl6V9LkvDprBtI835hoQZy05n0sNxtnv7DKQJ4bP8RsA8EZQay5wb4EIzCt5GQADA3wIcYbygsirupKQ/4ecrTv4PodwW+gnShQF/SYdh6Mk95mk8KzCT3I095ytO/gxzvFwr0M5lUHvTzlKc85ek/kBbOvJPN1Ad1IU95ylOe8vSfRAsF+pbNNDJ1ME95ylOe8vSfRQsF+tmsNeQH5PKUpzzl6T+DwgLQgNkLPGVTYF+QSvV9URArWLL/vjULQ75SNTdlMDCRuSfH557nmEy4MuNk4LP+xO9cWP1u85SnPOXpf43AWGGkcL9gmbKyss8WGA71aUEmnRqXLcguviigT0LYaoB9XQqySpQjM2eucg33YDm/YQ6c8RovDOfaFhXFdc8GYWFXR3ainD9knxtzCMR884h5cJ3bvfsaGESe8pSnPH2HKYC+JbJFtnxZrOzLhQL9tEBfSL3QoB9TIjICz0MPOcxeefllKykp9e0ECC+dDvuyhy0LwlL+aG8YVpGWsMVwafjNVr9FhcW+yRfbK0enTXGwCBuERXvSl5WXW2kZ35RaqfzwPQePFDsjYffIQjkxlDgMRcxE92w2xnNnKnExF/2exZAGFlt/piAX/dbFf/lP/+G/mdue8R/+wt/NyUzCA/6PFk3lKU95ytOCEjiWyWQnJvtSa1dUVEz694C+gJwVmof+9lB7/fXX/YQojs7jRCf2dfFwlTK2BAB02RWSzceSYgyc+BQO7A4bl+Hw78AoZhFlCLBkwCIGaCs+nO/3Lj9x1xaK3MEoigT8MBAOCWHPebYghilwhYngh/3knaHIkV721a+orHCmwgHrbGPMFT/9vylWHL5i1RkLTCSnnYiJwNx8U7J5MpOIyE3Ia+TYvdLf6L7/NU95ylOe+hM4l8mk3+/p7vthdXX19HmhzDxJ4LLIoA/osVHXMcccbZ9++pkfW+iglQM0JOuq6mqrrKxyCZ4zcGEIYcVoWoAfVo4CojCA7q5uP9KvpbXFert7hJ0Fvk8MfnwTse5wXB+ZRYrvFeNg0zIGN9Ip9pwRwyFswtWz/guJSI9jsgim4QAtFy5hgzOAHKYSATuOgibtaCkwD/IIo+AeTYRTrEgjGgkHtFRXVUsjCcykvBwNpVwaSWAg4bk0FIUFc+KKuSswE+IvJHU5N5AiZjCQKais8U+Z536HexhK+Cm2O7Mc3P/M+zzlKU//KQRepNPZF4RRW8p1zA0lvpGeeuqpwg033OALgf7IhQf9QmtpbrGjjzraxn31lQMbiMKGX4Aj+9kjKc9OAWgjAnBxLP3vaG/3oxJhBgBwhUAUU00i0Rs0BDYAU/gAMVJ6Z2en7y4JoAP0MBXiZrsAgI30IKXjB7/sKY8GgjaCv2ivfL7nwHRnHjAKucCYAEtAcnYXPY+uEZEPxieQ+mGIbmoSoAfGIZDHJAXYo4nACNBG/F4MREwCpgDzqJCmAUOBmUT3gdlg0pJ/mIXCI9yIMcE80HTiuauPnajsfPyEa46hfbNpS/njf/KVexayF/LtpAu+0MVyvvUvuu9PA39DC9xM85SnPOWIzdYkLN/9+edf7LrMMsskFrg39fT0jBIw/EPQ1RhtsbugBOBMmdxkf5SkP3HiJAcygJC9WRZbbDEHrf5hAzq85wjBCITY76W9vcPa2tp8PICtiIPkDTOIuWQP4ETMAcdvXCStQwHMwhVbP1I3YAjQo0HAVKLvHKD0j7SQBz7FH+9gOFzdRKW4CUuqlDMdGAd74rsJS98GxoGJKmgXaBoAJmYnfe5pDxpNMHU5w9H7EE94HqUpIvINOPKIdFFGEVj7PaYthR8YSn/zVmAmXH0sJGIqujrDwJQlpsNvf59jMLyrVD1x9d/+jnDEMBVWcWGx7+7pDESMbKZZi7Ea/ild1FOgUAdzp1DuPuWMPPMkl/co//3LYSDx5ptCz1Oe/tsJ0FcfOUU4cCK/F7g/JBIdq8Tjpc8I3mr7A/OCEFLsV+O+FugfYzOam/18VSRLDuqIzqKNiDg4Jaq7u9t6BLCc5wqANM9odsCNgC0i+j/yoyPffBLfA2qkgROlcAA0IfGuf/j9yZ/y3n+Jcv5gXlWejwI3O6XFrByuPG2kDgB3r57gcJsVaJZ7fgFj4oQpMGbQJ8bDgeloHj4uIfCMwB/HwSwdnR1eHmgGfMu5tGg6MErXRGAwOcbB1e+5Ej+brclPBKT9QZR7wpuNgeAAcUxbKrNIQ2AcZBYzCYwiMIsw7lGRYxAwjsqKypljIe4HE5Yzn+i7MmdEPmhfzO+cSUths50zDAVNJEoPJTs7kQfKdvY8hSu/o/vZKTya83me8vSfSosM+t3d7RsWF5c9mMmmKwGOhSFA4dNPPrOTTjrJWgTexeroVdVVDrRI1kiHSJsAGhJyX2/CwQkC8FMCMMCzpLR45klUEXGPAxxzGOwAB2Dh5kq80yUCxQAiC0/EA9CyT72HpcAJl/z4MYV9SQfzYgGZL2yO0qlvuMXMA+4gkVfXSFtQ/jmRi+8BzeHDh3kZAeTdKp/WttZw+LjiA0iJCwaQQksh3Fy+3JTFFSdNwjUKPSMcwicM4gAokcj7gzx++2sd0TUKu/9viGcDnT8PL2eWef84yG+khfggeG5MxM1bMIKZGgfahq6Mfyi/jP2gHVZWhns0LAbZYTIVYi68mzl7S2Xug+tyrnkQt2scuUqYeR1IpDw4/3+2fFGeXMPz2Um/swpzXsHmKU//Ylpk0E8me7fWZ3equZdEHXxBiU79+Wdf2oUXXmBfffWVP6OzM0sHydTBWf+ygJTeMQOngL7DnzoVDKG+rt6lzcmTJs8GNHRi7NloBlFYSNCAHDN/AiAH6TWigb8XnWAwIb0AJUCPmYd74gLcK7C3C5jiM00c+iqXBvxEaYryFr0DqGCQMA7GKnp7eh2w8V9eVpHzR6mFK3HNmm4aNCdMS0mlhUFwQJByorw4ZAVwxWyD9I6kDciCZ1VVlV5HEbAz+4rzgQmns73Dj3MkPQAsdQAD6ZaGRp5nDr7jlB5nEKQjFxb+I20kaCTBfDXzO/kJZSIGxrgLuVN+Qp5CWXNPONHVGYi0AR/8dgYSHMdU9h/3oCzROmAOlcpjVRUMJIyFwDRgKpi8ggZS7gIKmkZgTEHDiZgV7fHb14yQeuXNtb1QzzMfc4l+68GsV7qJHn8T4eebos7T/yT9E8w7nXtYQfxa3cZmNdAFIzrMRx9+Ypdeeonbu7GBM/g6ffp0B48gA1oAEHWkjvZOSb+c5lRm1eqUdE7ADzCdMH6CAwsdnQ5aW1PrTGGawkoIeCrlnwO7W1vbbHrTNDe9ED9pjwD1n02Yc/oEgJF5JYonAl7idnBS3uqUXvKCH8qhTw7wBSABHsCm/3cAYZtAltOsAvCE82ih2pqamSYqyiQAfNrNJjBOmCog7XHpuZuxdO+gqz8kXkAMoI/GRdBIKM/GQYMc+AH4hDQIl43lh/R0iWHAoFO6h1kwbhCdxkULCfb4cA15CPknb5h1MPcxJsG7MB2XgfICTx/MhfJw5qE4MO/BLLq6Oq2trV3vkp4GyjnKb+SIPzCdwDhmOQB1FiPxxEFKEyXN/7STAOYB3HFoGJid0DLCLCt+h7GOwDSCuSqMe+Tu3W+pv49MW2HtSG78Q4yoqDgMosMwiJd6oE5w/KasZu+o/X+FtIdsUIuz8hTyF1x4ncunEz4Hhpun/0ZaZNDv7e04tLCo5Hw61eyNaP4pgP7HdsUVV6pzptSwBTrqjMzAaW5u9o4AgAHYRNHR0e4dkI6EeYeOG8XNN3RsGARqPR0F23eQFsOAJgSAwFQKY4VWXVvt9wzUQiEsJMQgWdPJiIdn/P4mckDW9ymVBwDUJ4DqSwiIHFR4H/zkvHlc/I7iAgwAoCC5zzJVcQUkGBsgbEw1Pb09cgnr6+114AOIkO7pvhB55buQ5pAnTx+/iJcb/YYZoSEQnwOM8oo/AAqQoz7wixmoVHUBIyE48hRmK2WtToyUOqEd+Awp5ZsBaX4jOaNB8JzD4DE71dRUu3/CDvZ5VlQHZsdYDSaXhsYGr3vCd21EDIA8kC4SwPRYDmbvUdrRTCKmRV3PZDIAuv4ijYFr0CLQLnTFj37jl+8xHzIhgPgIgxlcaAdI/LStXgkOoZwKguai94QVuRD/rPYYyjvUL3kt9LINmgeM1xm1nJuscloI4xY+nqErjAQTVTSlF1el365xwCzk8IPG4VN3+Z6rmHW4DxpN+A2zCgfe45QqT9u30+xtPmpf5NHv+Ud+/d+sd/2vEPfEls21QWh+Ys/TP5cWHfT7uo8vKSo9JdHHOacLRzT8zz//3K6+6lqbNq3JB3KR9Gtr62zy5Ek+SFugzgIQ0kEDcNOYkIKUZP1miiOErBINAtOwp0yZ6qYDOpx3PPmPGj3h4FdB2qSJEx1IfQqjHEDUK1DNZgu8w6HST58xw+f5EwaNm7j4B7DwjM4OILCVBKYjwDki3hcqTjon/jB3ED9AjZTIM7Sa0EcUuq5kLYBGIO+o+g0TQ0pnQBePziR1dfOLtJ/+Hc/TmrvOjcgzQAdg+WwexYGU7KYJlZevSlZ5oHWQH2deACkJFOGHQgBclBAvaxgk8QGoMGCI6AHITFrf6dshQ4cISKu93oiLsRj8kg6YJeUIGFZXV+kZzKXX64r0LDZsMQc70oB/0pvQe8oUrS8a/I/yTniUNe0soqhMcLyHabhJKsc4KEJySH7r6+tt0OBB1trcGpi4/BAng+kB4AkvCBUIK6SXuuGeMsM/6QToaVMwk2iwu0CMizDT0gQpA8oMzZB4KVdnSPrWB9jleE+DJS5o1lhLaNeMTcBAHOhpW7pHs4im97o2orKLGM2sKb5oJ3Jq666RuMYStDoPz8MJpiwEgWjWF2NJXKP1IdRlVKffzlTIBK015C1yEYV7noXf/am/v9kpPOd/7595moMA/VSq75SiopKFA/10Nn2WqvioRTkfl0TcfffddvDBB3sjjiQSQMABQK4/2ATQD0SCkRz86vWNZB5mtOCXTokESfvDFx0EUEJ19gYqfzAO4uJ3eTnSVLk6JBJmxjsFnQV7cGsLnT7pjdqnKApgAAvioKMiCWLHJh0eV64jwsToaEXqGEinnbnpmh6uOkpBPMyuweQUAVGYwQRIhCmgBBoYSgCQiKL8kGdAnyvPoKhjRL/7E/mNwsIf6SQ9+CVPPMP1D2tu4UC8C0AZOij+KK8ojMgPz0kr9dtQ3+jAgjaQSgroAb1cfVM28sxXXo4QoIcpDym/TiCMxEvZMEWXfLgfgS0D3YMGDfLy5D3vYAgwVtZ7oGkAYgAVzLmzo9PBHhAnpVEOSSsOMAUw1c49fDz5+o0co48cRFkSPoPpXIOEXeSaFPmor6sLA9ACWSBRpePtgTzD3GhTQQsRuKssGJuhXGkLpI17Z7yK381XKjvasYO92hZxoCWhCbepLXWjCToz6/RyoHxDnaCNkOJQN/3zQd8KjrYafkeATn7cKU9caS+065mr0JV+zIuzTF/hPfXMO36jvfAumrkFU4n8RuFTZoGhBMGMdDgDIY0hxXJRbUU1NjfCD6Uc2uHA9tj/OjvpWfj3X0ngbU9P1wnl5ZWn8vubSnCupIZ4phrL0YsC+sVFJTZ27Fg78QQxHlUsoNPa2jpTAqWx08lIXdQoI6Djnm/CPO9ZyY8qk2f9Kzbczlmd8/o2UOj83uT4p+duqxawESCN0yU0pTWki04SVHgas9tnYQDqPJickK4BcDoSUdDB6JQ4l6q8UzHOYNbc0uKdFeDAvEFcUWdwSU0dBomyWyDn6SbpnkYk2zB9EsAEBHmP2SIMugYJnA6N9IYkx/vgBxMNC9AcGeZJoZwoo6xLqYAJGeLPy6YfURYANqCAP8wXlJkP1ise/xbyIibMWfUQEWVJekkX4cHk2tvaPX/Y9vnKgUrlQ1lRLpDXoxxaDADLYC1lCNjDrHkf1TXlirTMlYFpNzfqzycPyIubh2iLOaJtAs6YufqbmCh/VlIjFWMSGjFihGsg+OmVpsbUXbRBwJ7yJ020Dd5jNsI8RhpIX01NjdcPbQrtKKR3VvlE6SdPXHmOcAKzow/BANAO057uYH5C24j6FteZ9zDhvpQzD+qE8Pwdfvw7/M36NnK8y+oZccOqaRNRuqK0kR8c99SjL/ZTPUZMxIU9lYUzgpywhRbiDEKO9u5ad+4+LEjEoYkEhhFN8/WV7zzTb3+nONyUJj+Bocya3osjjd7HVW+BorYdUchTROQy3IQ7iT3eLkL+9YR/ufr5rhFl3NOT+L0Ep7/wu38u54tU4YsM+ipvNUpW0nZ4g+rr6/WB16lTprpNf9q0aTZjRrOv2p3aNNWamprUkFtdgunpDbNy+G4mcIhmNTgqdNbv6N3crhENrKyZv/HW71X0nP9nD2EA5TxEjSpKC84bHc9gCrkO4aYo3utKp/eOKJCmsQJuMAS9zTVgQDBr7ZLuCCuy4QK6dCo6BR1+0uTJDng496fOUKbOQgejEZA+BkLpzKQTKRkb/EDysvKGHSgqA8KFAADCd2lNjvQA9nRi0k88AHVkmoq0tNmJsrGZ5RExVIj4ojjo3DBQQB9gJC7eQR7qgID5lvR7mvtVml9IhxzmDRgG0jz1AtDCPAgXKZtPuSe/lCuSNCAOg4jyjZZI+mEQhBmBjWsyaIKexhA55hYACMkeQSAqxygsvuFbtBw00cGDh3jYTNvtE2MuErjV1NZ4PBBtpbuzy4UAZ/S5uNwMmvND3iNgot15UsiXMgeDcm1W5Y4ED6PkOR5CH9NV/YxrVC64iBEj0fPbGZsYDuNOPnbijrYctJToOxx55Doz7Ag85+JmkvJCsimnwEQCiJPesOgwTPX1jRTVX8J9qAd+wxS8XfrgOuYtBtfD4sL+jvcwDzf76nuYuI+PKFzaX+RKSwk3aDnul7bu5i0oMMWQRzn+KPvc2/9Pop2oLSgpmV+VlJTf6M/8zQKQPl5k0Ie88igolQYJEwTm3kChwaVSUp3VydrawmyVpmlNYgxTxASm2dSpU22arizu4h2DccwEwu6KZEuDixpX5GhEXD2GXIOKwMLT4I77SBKYBdjuN3ftT7M/C9/3p9karuibfntcufREv0kD5YE0xePoGd9FjR6p1MtTVyQjQAwzCH7oDEicNHAGFd2v8kej7GS8gsaogHslvQIgIX5Jyfou2IGRmmASMIYe/xbm0N3d5eBA/Ji9Bg0a7LbwdlZIq9yVYE81aaBeMHFFafd85uKI0h3MWyFtvoJZ9c67iAiH+CgDmBQSMGaE/uU3kPxd7jVpIR6AlHh9TEFAD+OI9jhCEu9Q3Ei5fAsDplyQ5nsFuACvl43CATgAFChoCAHwQ3poZ6FceTY7BQCI0j0wjxCggrQLw3DgVNgAMn5J/4gRIwVQZS7VMyGBQXkoKtf+RL4pU6RqTJlodIAzbTzSrKP9nDwtpGGONAeaGbYuACJTe+mnmLZgYmhJUZmTE7+XX0AdPzBNypl4XINQvtCaPB0qa76JxjOituiMXb9haJD3ZfwoTL5Pian4M/mJmBJ5Iu7gFwAOAkRUPryL8hLd47x85SKmgnPmoaszDwf8YOaCQXi/kquRxjZ0yBAbLu2OiQZDhgy1hoYGnzVIfywsDO1kFpHTiKJ7aip31Q3pcsfTfr8XlDxPBbGEmM8ORUWlY3k299r9BlJBnqECOmbRQB8wCrM3wq8oIbM6wLdTGLBzCYxOKbCnw3Z2Av5d7tiThysARUMHSIJEK/VcHcU7sjt9r+eo7LyLHDbgEEeQyFzyU0MKZU8Dm70SZlUMDStiLn5RowqNjhvySmVEjS1yEXE/zwrGm1719z83vwPDi8jvc64gI1bLNEF/rY4hMCUk1g7Q2OlwhUV6L8k0Kz80QGY/US54xE9tXa0N9umcVQ72MGPKKNJePB7Sq9/lAomovOlInk+PUX5IQu6eDt7e0eFPeM5TCnIWw0q5eYRttqO8e9njMwTh/iLbtOcFLUedFamtQ22iR+2BDksaAHVWfSNJA7BMm6X+0SoIE4DkN2AAoyEsvvPZSfomtIOQUp7jDwJ8IvL0eZuIGHkgnnvuQwE4eR2JZkrBukfyB/gBMCY8wHTQitk4sH94A4nwKyrLBUKN3oanT5vuV4h4Bg8eZG0+S6l3ZrzzS4QNsPJd5CD/X/e8p++EfhZmfTHtF/NmNAbDN3OUh55RhphxGGQmQMrS/el9iDdceY4UXt9Y7wCfTNJnc/01yYQOBIQq1yLZkLGlpcWFwqB9RKa+wEx4RhsmTK6Ri+rRGQ3MSn4hRe/fkg7SRpphDgA9oL/YYsNsySWXsMUXX9zrjOe+mFD9INrexLUFtAa1UYQr2mrEcBCCoskMpDOKd0GIdMUK4h1K+1ZK2/M8C7W0AKRGd4k61G8WFvQpJGzgLzz/gn3+2RdWJ9AgQ50CZl956o0j7ZJHmKaGQy1j8ChsZUyB+cIaVSYdOSw+ijQFCubbmAeVh6SXq2RVdpgPzpRLXXUPEHjDkbTFlc6NCos0mGDATA2WhtvdHaYPomHQiJlOSB6w0RIG4XL1Z/4bqTEwE4+DZ8QpR+OKXOjsoWH3J/8167/Z3lOOuTtV9oCOmLv33w4+6qxZMZ7ZNCy9Aviz+t7V0kDiDV6keuU/CILwAVYkTw+TsPUHUPGb58FkJclYHcHnqRdLmlYZkS8kJWaxkFZMKtShh8WfvutTx4UlUEcQ5iIkYMoMCb1a4BGZ8jy/+talMXUcTF34pQN5owcsRJRV5Kh3AIC683pWfMyoSebKHmCiw4WOWeTCA9IyRJ1S93wXEWkmT8RLOVHHfOOkgoR5Uga0ra6eLhWn8q3wfQKB4kuoLLx4AVHuvEgDcJJHhCTKHGDiGZJ+hST3/sTzuRF1QBnQzgfSYEmmgCVaNJ8DjhF5vc6FvAz15+nsR5F/8hCNe1BGgCVph/g29A8mQDADLZhLuCeN1Bl92u3/qtOIQllwzT0QhWcZn9pdV1/ng/RoG5jEwAY0T2b10Z/cMjBtWg5fQhvIheJhEDdlTPi8iwAf/0zYmDZthlsUGJMBkxBKMI3NqqPQbmnzoU/EPI/eTxR2eXmlyiGtNtesMMM0Zm/3OW3CxyDUftEkgpkpaJKhPcVs/fXXsz1+uYcz/Vlp/3aCEQkbp6t9b6Ry/YBns9fat5Aii6tT36JE7LjwoK/CEdgcdMBv7PrrrlWF1XhNJlVZrqLpT83TG188roaujkGheeEUqgNKuuPwE+zTtXV1VlNTq0IusCVHLWG//e1vfXpfxJkhb5yUkeKIiDTMulJZ4d4dReL/gh//MRsN/B0akDv95f5RWJ6OqPHg+O1MQy6aChi5wCSS6iiSgGAcuU4TSUSJRLj2iMlEklN4LkbZy7e69gsrSKFRp0vrGqQf0kDDAZwd/B3/yRNOnaxAGoxuY8pEmp+6xtybOgb5EkXlRwMPDCGUm/9xn3tfoDLIKCDgAUZCWPGMQlGAMJfgK4TX31HfOO4pVxoujmcASJDgw28c0jsCQYU6SgT2LikBHDP9ciXsMN0QgJgxY7rKgfGlhGsejElQe/iPVHjMYrTFiZMm+5hSVmVHmAy+wjCICwku2jdq+vQZqg/WQCQ9DtotQMHYDAO3M/R+2vRpXlZROgGQTjk0GRgMg5PUFfVJugAA7P+YQSgTiO8ACMADLSoyj/lkAW+LsxPlGH0bEc8AFups6tQmz3eNwJJvAW5vK3L8jto4pi3/pn9Y3OsdZpceb5th5tAsP0ip9AWEm2CO4R1XmCrjKjA/X3+g/GfTs5h9f8pFQ3C6kUbm62GyrhEwxZu2jBY2eswYq5dkPW3GNAkZYqbKXwDgII0TN/kKQpu0PvUpABcGSF3zPvJD26DcmboNIaTWS4rnOX4CMwv55DfEO8yZjLWQHuodIZbJKm1trd7PQ3kGa4H3R8ob7UPPwDVC4jdm2JaWVtt2263t2OOOUz7EMLwQ5o9oY+p7X0ioWlrpo7fnUjuf9OWXX5aOXHzkXQpgy0UBfeXR9t7/N3bHnXd5gy6gguXUbJQg/seeB/CETq8apj71vz91sNELFUgAFAXgYHrqaafaEUce4Y1rQQpm/ilqcTnSLVwYClLtTFhUPvmf37P8A9ysKvb8SJuh44d/+In8hXTPTL1uyAoNhGehsciRd4URGEq4BsBHOwkSSiTFkhZAA8kEIHEGoDLy8Q8xFphHh/ziv69THUGMB2m0W8wnCYDBQOTPVwt7xw2L0KJ4UzAbPefe5/d7Y1X+uArpM9kobyoR7imWAaA/N4qe938/8BlXr2r95Ik73slxDZJW6Oh0+sAMgnaDNEYB8xtwd4lP/jD7+BiIS9dMBU77GAn5RsoDGChfOnRDfYOPaQDArEmYOHGi1wPfYlaJtFHipt4APzpyk0A2WgOCuYpzHRoHNbo/wIEyBESj9DJAysC75y1HHp5caHvSHJSfaDA9Amb8RO0soqgNERfP0XJaFCf+AdCoXiN/RKmLE+WJDZsB5UBIxQFAaVukGSIsHPmN2iUAF6WfK/EzrbW+od7NZkTki+HkN4ovIpiAhyPHK0CSNCL8VTOoL+YR5RksQDDCP2WHeYU6mAXinWrrmHPDjCVMliVlJTZ06FD/Puo71E8YiA/p9rRTbrn2Q31Fa0QgwkMrYNEn2ihE2ZNPZ558q/sQVnjbn9yvmBdp5XvGrQYpjurqGlt33XVs40029jwvCOVA/3NpTmNyjwbE+i2kgq4SWI0V6G+4sIuziBCZ8ejbHrbnP/zCisV8UgKXPnHGJMDT2WYFiU5L6XeffsdVWEk1hDjmmCTbGiQYOROgqKPAKb3SCqy7td2OOPwPdsqpp6jA/nmg7w1pgAmkPzHYTCP1Cu9gW4BZg8c0HuyuX339lU34aoK98957tuYaa9g+++zlNmn8fBN5w3BAm7OavAHmKGqQ/kwO04Fucm5e5AH7HdIDUgUdBIfmFCiAomsKkk6CthDMU+Qt0iZ6VU9B6+BdmEUSOSQpl3qo2y79FjPpVKdwkNA34TtMXznTWs7RuHF0lshRp9GVsuMauYj6l4WXR79n/Sn85nn4TRiRP1z/3xCd1csm12m5Z0YUWgO/AWcceQGEAXtnHNJCfFyB97rHbIFmQr6ZxllWxkZxlS7h0tYAfOzuHo/aNdVE+DBZ1nVE6eKKH0yf1AsAF5UD733ap8IMnT7rQKiSIsceP6ZTQJixLkCbTfu4wtDIB2kBOAmb8CIirNpaZk4pXhcc2M01bAaIv1l+MUUFjTOqKwimQfg+sKy8DxkyxJkU4wph/UTK08A0TcqRNsG4BVeAn9Ape8x4MCiYLdoUwOz9Tn5ghNGYEukBnDFhET5mWp95pHKJ1htQJxy0RNmgYSPgENbs+QmMhgTgD2bBQC3bk6CZI8HTxqMB/f7fkff+v7+NPB9ypG306DG27LLL2GprrGarrfo9r6MFoUUGfXGxQWVlxU+J061Ix1wYIsKUCuDUl8bZB809VqzKoWXzf2ciZVPpCDFJSqq8lIAgrswjjVbKQ3cv2yv3WEaNoFLfVMXlVDCfP/eIvfnwWDvlxBOkAh3jHSRqZItC2JlffuUl++iDTyTd1FhbR5vb8oNtPqlGxKKYVpcImCKJioy0g21YLU/Sr8BMaUV9TKvx96jChg4eYveOvddWXX1V76jzSzQaOjn5ilx/8obFdR41SkPtT5gCWma02AV/Od8mTJpixeqAFmeqmqQ9gUJlvMQKfWdKPZMrFrgMklTLoK0vmpI0wvRPpBK3P6oTMgsECXfuFGZwuKSrjhFmYMC0kSrlVGcJlakzApUZHYlpiKjWDLL2oIbzLMdgACTqAkAIDIjxFH0HUBEOYeg910jSpN7QeAITIQ3BpBh1MsqQq6d2wH0gL+Fwl+vYUWeOxheoo4iidxGjiEDI79W2fNwDcJJz+67AjKgAqMgsBQByD2GqIBKYAaCMzZpZPr5yXIw0hB3iZcEag7SMI6D5oqkgDc8cd1C4kyZO8vLEP2BLWfhsMIXPM4AYMxZ+XdNU2kgTg7EwA8o8AiH8ADARg4YIm3L3PKKFKB9hpS9TesUw1c6oH9KOLV4pF3iHVe7OsNSWuKf8iZfwYZ7kHcZBGnmHU4r5fK7kdan0EwYDw5iTMLfQXsnztKYmnz4OhTKcFVAUPnUHo4KZEFdfEpNgSAfTeNHeyOc/iyhDBEO0FNwPNtrQVlllFa+nBaFFBv2uTNfweNJekuQyMqrYBSWElz4V4rFPfWyftXRbsSoCalHDbOpVBeu+olAqjqRNEkd1UuCqCcvKbwGoFl7YyMoSW2ZIvT33tz/b41deaueccZodcdQRAo8FMz15JVO5ud8QlTl92gzbYZed7K3nXrXiwhITtLjZwtVUpU+feOVIfrMCNaACgWChpA+YRVzplELrUlUpxx/WV1nv1BlW0NFjd9xzl621zlrzDfrkPyZpJMywoCIZ5e8/LzgiNW79sfmZ2+x5kmu0AwlJ7cUXnrN9dt7dfnfyyVY+dLiNnzJNQIqtu9UapPJObm+1pBhuQprTjA5JMh2dllGjw2asHFuhOjJgVegbhiHF0jHVKZVWtr2urSq3UUss4Tuirrnmmj6ToX9ayEvUBKOO5p3On81fB5Ls73VAZ8BMARhx71qJ2lQwNwH0kobFWChzV//FEJyZcMWhlYjB+HNnLoHJ+AC+yiAaqOfex0+c0eSYiVyY6UW8jJuE+MlqyO/AOgBYBuS5333kd9ZzmES4jxwAA4hBwTv1HcLgXTQQCDOiLVNPbvfXN2HsQqCs/LpELOdgj/PwYTRssZHxGW8wHqRO0kU50f5h2v6dwmTKK9I6oIg0jUbHO8qbckAiB+RdUBDT4Tdl3zR9mtdZEAQC848YMGlHEsfWXizwd41JcTHgiWZEP0QrijptVC5R2XHlN/mF0cCowngPzCIwYfwA+JjNoP5hROEAmnyHKQ9tOEjzQduMXIRP/yzyMFXfg6UFwaQpj1123cU23HCD+caMiBYZ9HsyPaOsL/2WQL86koIWlAD9hBrNkU98aF919Dq496pxfdUllUo1qOZmlaoYunzU7XPVqHINdwA/W7qUqWGuMaLRXr3mQnvm+mvt/HPPskN+d4j1CvTD4K17nyc5mOqahEtHFa7fuvPCYoHYz7bbzj76crw1rLS0SrDQyuT6sklJ1KRVTgBXUdtoZXW1VjGozuJVzC6qsDaptlkF3lBaaQVFMVtsUL1NfOIfdv9fr7FbbrjGttpmazGnbzeRkSbK+vK/XWWvvfSKYszYoMYGGzFyhNU11LvkUsbCK3VKpokNGjzYbZy+OMo7Mg2clM6qr1AscXviycfsoP0OtBMuusxql1xaDc28g8XiRVYlRtWnRh5X/NgXexg0cxNbAE3s+EjOLqkJIJHQmdXEQDQaWpc6taX1rLPTHr77Dttrt53tuGOPn688z0HUjf58HrY0A3KASh6kPWpw3hWNPT58P5CiJ9E1amW6+j/+C4NsdPII3AGpMCML8OfaH/i5BoYCs0BK5h5NkDICMNBc2ttZTwJT6fHBYaRw3nlYCgMJFMk6Yl4BDANjIy0RMHJPMp2UDdoKYAsBHAHEAHWuIZ/RlQ94HvkPfsM7H6fSLe8Ih3IGhImT/FM2QQMJIOz1wG+1NxgFYE//4RvaH20UAPfVtmqnSMjsvcXBPyF/QXolPr4D1AFazCwwEjRL3yOoHCdGID+sT2hpbnGtAUBG2oZJw9xgXtHsP0xwAH0E0DPzqLhYU8JeXTwjnTAHrAq8454BerQNrAtBkwogGg3qzo0omyBvReUflff8kZe30jtY/RjGzW/azK9+/Sv74UYbqf8kcj7nj0ivghDoFy0c6GezvctlMvH3JEHN28j9LQS4Yub4g0B/cmeflRYWWEcqY+O7+tSRzcopcLmq4ri1JrAnksgomVEL150eIXEMram0ptuvsJdvudH+dvH5ttd++/A2eJpJ/X8TVghPMpk1tXfZF82ttlh1uS1Zy6g5labGrcZLo9hvr33tndaptvVJh1kyVmKFKkFfbac/oNQrVpLu1ISATx2zoUQSkfritJ6EAF9SAmq8/AytrbLMRxPtL789xs4+/o928KGHzZdGgtnkg48+ss232tJmTJBkVF5r2ZQkfjEeqRvSKOhs7NcSs8qKMl8kMmL4YjaEaWvllVY9qNa+v94GNnTwUG8AdFL6dFVltT359FO238EHWlX9cDXwIZLCJAWWFVlcHSZeJDUcdVZ5BPgsy+KeKmsc3Gh1jbgGq1F5VdVUq3OFbYOR4Jh3nBBHHt+RMNWexfq67LyD97Ndt9rQTj35dOWIAXuxINVd1BEjNzfCXPTpp5/apZdeqg46xUFCnkPHFKgw04WpizV1NVan9LDfzsiRS/hBMwwQ1tRWzzPs2YgmEXnTfWghuf9zHTfqxOF3rlVG7/r9H4jAZv0O+Y3AmquYie5hnGgRAAk2fhgBg8X4c60DRuoaB9oGmkY0m4vveAcjkRPohWM5GaQMfoJ2gnYTZnE504JxELczkllpooxcOJipIfr/fh8R4E65k//gP1yhUCbhGjn8UgQwEbRfH6PIlQkmJygKB3KtQQwP6R4GAugTBoOZTMmE0fM94xgRg4SRRMBMnivU5gF7gN79K2jCZ4yDo1hpQzBZnjHoDpPy/ZvUpivEXKZMnhy0A6WB8mV8BfMajAipG+Y8ZfKUmWmOSCXp4wo8d81GaeiRxkOanPCeK86B3/Yn2gVrKmi71AtE3e+115627rrrLbDQRJ9XG/ustLRCUmugecc+F1IiVlCC31/YmTsQkmObKusPAv0ZPZJqVKnIbh3qzKVqGMJPaxRYlqqgv2jrsTYkCxWWq1D9CNDnOZJA5z032Lt3X2ennXq8/WSbbb2y8N/U2mHTWtqsRJJqVlIqYj2qbaHetba32/tqADPEbDJqf3FJ4/WSGqyzxbpbmFrVZhOmTbSP3v/UbPhQ2+Lk31phaZV3HDorjbiITiLwTyrsjlTCKgvDCtFJ3Z2qWDpQ0qrUIIeV19iKgwZZ59TpdtY+h9meP93Ozv7LX+ZrwBmJ5eGHH7Xddt/ViuuH2uaHHCvNQY28u92SiR5LdjNm0GF9mCOkprazZTRzgQUiaUnnibavTVhuJYUsipGEVsrqV1Z8SkVWY5o8ZaKlVACZjKQhFVFBNmgoFFZa5TSz7P0+XJkehzZQ6MwB9VeaBrZiaRfFcmnlvU9e6SwliuurN9+wn/9sc9tn3/1cxefEMMwBviWErjCM0KE94jnoyaeelMb1M9vkR5vYqOXH2PT2GdahNliciVlvd681S2IsVJ2kpC1OmTZVbUoMSsx39KjRdsEF51ujtKzI9vz/TRRd/27Wv8NzP5tzf9H7Wf6+iTDjIaQA5Mk+pGbAPZiZ0DqCJB3AHgByZiDnWocvZgyaBnPY2WAwzEAL0mXkH9CBkUwWIGK+AYwAY65h4BIzJ4wjYiCkrF+7Jm/8lD/6Bf75PnIQ/SDqC/0ZQbjyLtxH36BpeJCELQdQ+/Pcla8iv0jtDLrSzsgXjBbJnqnO2M2HDh0i0B/kQA3oY8IDLF1kV9hhJlcYkGfxZ9NUtINZbTWXat9SHO0AcxfxokW0tkgbUTsnXZjXYGicSeGD0p63QOSZumR6J9N/+T56jga5//77uYl0QUGf/qX8vFdeVrFy7tF8tqwc/TNAH8Cd1tNnRzz5oST5tBU59wdYFL6uZQKKIeXYImnQWWsWcE3sFLBJG+gP/Bne64Mlaiute+zf7ZGbL7Phiw214myxpfq6BR9xaxNT6UyKAaiSpXjqr0DfAfo0CgGitAyYQFFSIIX5oqTQ56armfhsoUxaYKJf1UstbT8+4TArqq2wVqQrMRGmx5UJ+EvUEGoFeqOra61LHe2d5qmWlKhfrHeTpcI3FleIiVXYmLo6K0r12Z8P+qOtMmKk3XjjDWoA4SSqb6Li4lK76e+32IH77mV1K6xmB1x3t1U2DFEnE6dSPHR4Cg6zR1bARkfH9MJqxCI1kEcvOM3eeWasrbPhus5kWprbwqZu8pdu7nKGl47rPybmZ4qUW3Usla13Qt1nc41brE2/eBHqQEKNOjLSDfbNICninOTFO6i+SouDxIqlBcQKpV2UWYmkWLf7YyeVVIdUW99Q5wOPTFGLTqtCskJ1B7xeeuklu/fe+233vfawocuOtK5Ul8VUV42VdVZSow5ZoU4tLYSB2RkcLiNmcO+1d9qLDz5jjz/xmC2/wvJeLv91pDL22qC8c3/881/Rlf/5kfutCoye8sApgHcwY0WzXqJnMAvqgAHyD95/37766muXshG22AaFoAFDTIBol8wp/+KLz/0bmAUAyjRMvueeZ2geMBEAmIF4F6JyYE18kINgrm9EbSt6Ft1HRP4Guv7PI+Ib4gjP9E4NnbsorMg/Dn/RGIivEVKbRQAD/GlLaKAwBjQNFoOtvPJKzkhhoHzn4xyYqLwMwvRRNADyPXHCxAHpIv/CkbpaN81S/lEeQz1k7DcH7m/fW+V7C2zeIc365unSkvKNc4/61fx8kBKwyKAPyE/o6LWjnvpIIBmmW3rB59yg8kKrVoOiunkOAHXL3+eS+tslycT1QNXu4DS4tNjGNFbZxDuvsTuvutAqFhtuFYNHW68AG6gqKxLzKFa4hWro3pilOpZXCyhqrRhQqSyxxRvrrGV6q30+tclKB9e63bA0VmbL6t0j115p0z771OpHLWG/POtE6xHATOlo93RSMTTW4ZVVtkxNo4PuB60zlCcxGAFlUmDYI5CtVKNRDXslL15eaw+ce5mVqGPce7fAu6piZiOfGxEHkvQZF11mp/3u97bEWuvZLy6/xcr0XQYzh5cQYc8sLS8wt8mqkdZnE3bTHw6y91970k7+6zm25JJLeqec3t5iNQLie66/xR648yEBaLnF02ElNEyvUGKZlHHPh9QKdQBYnxqhnue6R9C09BQ9Tb/0rb8Q6YakoC6IM6Tj0rLEAGMdGTHLtCUkYVkG8xQMS9/RsXPfxgswH8hvYcztmuwVxEAs9c0GV52pHktkJKWxwCsjySlWbFU1ZVY/rNGq62ttyLChNmLMUpLcFrOn73zYZoybbPeNvd9GjBj2jeX8v04RAHEFaMLPWc/6O38WKtjBiHEBqo/v4tKw0pIiADYGsylz31jOtY7gmJmFaQltnLUBDOgCjExxJfyOTvUvtQvWiACiHpPCJsxg/pLm0RumA2PKYs8t/M0yfWHKCrProjgjhhYxjIj658kla93rf135P4Bu5D+64j+SwumfjB+gvTJ1k/zSnhFamFmFgzmw8huzDfdoGcyKQlMJ421hJTfrFUolAA0csCcd9OeDDj7Ill9++YUA/TKVQe+dxcVlO+Ye5Wp2PumfAfrFyuinLV123DOfWELSO6CfVMYAGYq1uiRugyXpI0lGxLTxad1J+7xdjUnPS/RgUGmRQFUNT+9a773K3rr1Bhv1g41t5V/vb5P7aLgpqyqRhCmum41LtRdgFQosiEl4QZVaRXHcyvV+SmevTezqtVhRzEoL4j77ZHRx1h4750yb+uYbVjNysP3y9BMtMWyQtauhUQloIXWS8JetbVCasvZx2wxrkWQNPPJuUGm5jaystgmdLTY1EU7oqioqt3fvvN+633jfHrj3PqsTULmNeh5EpceUvhPOv9T+dOThtswPN7M9LrzWCpWvjNtEqb7QMGZS7paZTkOzHXb94QfZpx+8Zkede5rVDar3Dsbgc5VU3Vuvvt4+fPcL2+bnv7JWdZ5pUyba5PHjraN5mnXMaLIeZu90qxOpoVLQlJmXHLo67V7pC8xB73KN1M0DSlJWqlhKBZ1V7ZaUFdoev9jTuuuH2CQxxkrBeE9Hp3d4Oi7TWpH4kl0CgC7s0Mzh77Y+dXL1JCtQYygsjdlWO29rdSMarH1GC+qJdXXm7NgKq2XGdB88pjx7W7qtu7nDvrfaKnbbrbf6SstosUyeFo36t7YASrMIYPQ2oP7BK7/Ht/8OfnkSiCsutKlZFD2HZsYkF+7538dDXKtl8DxoEEzXZVpvNyYpMQSYAoyil2neuftZ+3KFMxU6dGUhVXiv9kY77MckPDb9oz+TtyB1M5ieG5PJXTEd4h8GQEp9zK8fkwnloqCQlEQzyybnfPxBDAEmgJkTDcLNSepL5JeZR1dceaWttuqqYZLKzPL5dgoHqKQuVpgH5x4twNciJX45XT5cVNB/d1qHnfLcpwLtjLWrcEhEPcZ8UbXU9oGgz3tW334oZtEroG8sLbSOZNra5GpLpGbefY19ctdNVr/y92z0Ab+1VGmlPkgI1IutTFIq3ztg6QahWNXnhY2pqVuV2NQriUAVU1Eo6VFAVa7wG8QoXr3gLzb5zdesaHC1bXrkoVa30nKWVgPzWlMYy9Q02OCyCvtQQDalt8vNRpg7GgX4o6vrfbyiV9J+k95N7umwgsJi+/ixZ2z62Kft7ttutyVHL+Wq7jxJ0RQXldrlV15rvz/oAFv2Jzvabmddohec/jVvGzV4nFEDzHS22h1HHmDdk76wQ8861sqqK13ygmhof7/8ButNltvJfzrPQTut8nR1VGDb3jLDOlqaBaYzrFmuUwygFzuvOkhYe9BlCTqVfncAtup8GXWYjPKLDblADb60tELV0Gudfd2210mnW8GyK1tdUdxGVrHiUB1CdTnTJq16gLkQRnt3pzU1t1pc6WAm0IcvvGhvPf6wnXDRGbb6Jus4QyiNl1i7mOnUrlbPUwrTgfwWJLOWauqyS8+6wBqq6u2OO+908xHh5+k/iOiruqhbziTvdv403AN+ATgRNHL3ufeRv1mENkx7CxqKT++l3eC4z4G9z1Djme7D7xy48w2MRv3VF4qpjUeTEQgTrdRXKeueqcL0Cx9gl+N0QGYX0eZ940fXWHLaCgP4PrOLDf8SvjYFcxDxkgeYEXb++x+4z763CqCP9jMwb/MmQD+TSp0eLyo6LvdoAb4WiXNtqIJ9dlFAv0Sq+yuT2uy0Fz+zaQLbHhXsIAF3tUCI1AwuL7JKzDv9alvKgAoyY5+2dUuqLrCEvkkIKMrEFZeuKbXXr77IPnzwJqtefClbYv/DLD54mMXSPV4RJQVFViF/VDlo6ANK+kGjIY4mFXSnKpOBY0wxrL/NKClLVZTYaxddYB89/4KV1JXbhpKYh621uiUlhUKA1TI19TYkB/rT9RwzBIC/tJ7DADD50BCJMqGG1SaO88KDj9iH195pN99wg639fQGYl+W8q4FKw+9+++5rK++6p+1wwrmqRGLyHNGOZyPKSkVj46XVNE+bbM8fta81ZDrswFOOtOLyUgdI0lSkMrn6r1dZUcVw+/2xx3njRTqXuKF/kt5RM8W0vCPxTmG75KLG6B1HZQZYT+nosYmqF/1w6ca3FFCnqJMWVa/G2j7hS7v4vNNtg1/uZaVLr2h1CntUXbWnM8o3cUBINmh9X7Qx0GW2fGON1Urtf+Caa+yeS/5iR/7pBNtki02NMxVID+MNM3pbrCMRtC8GnstUXkMLqu2ofQ6ziliZ3S7Qr6mt8g6cp/9titqZt2kc7Y9Hft/vvf5Ciw/3gdxHuJ0n9e+M3+xXPciZC7b+aMAcBxPA/IOwg+TPuAeaw3rrresLRH0m3QIQ+KG+vXssFrsp9yiYsOafMiNzN4tAgDYzXqTiyyUFNK2oRwKS8qKYXHSIw+zEs6TArFPSaFIclgoaImAezBRD6wUxXAovl/RYIvBOSv1PJmMmfLQ++UfxAvAzAt6sbwJm1qoC71J41E9cz7BMSGZ16Z/KZrMwTBexhIBOQMZXsxqDKkTPMG7XiMML8gR0pbZUdZ0VKiBgmXDdv/6VScofVlZlS9Y2ulrZNG2ahxLc3AkghgqKlTeBZXF52FkypCFys4jKJL+f9aRtSrLAamOSoCWBx5l6iTTk3kN8BM1gL5uB0bgc9JG6JalnsImKGSaQOiSF+ECcHJK4zxlX/flAl8JNswleWaWVV9ZIk6i3qrrBNmz4SKscMsy6K+qsKx5m88RLyzzSZjXshBo7YzKeCOJVO4BT9Sb67JOp062ptd1aOjptisAfCamtuVnpxyul7CXrRNekfrD5ZVJyaiC0gXhCXaonZUWlLJRbwCaep/9aCm1c7URtDSEAk1+Q9IPtHwDGYTfvfx+c2q0EtFmuu5+LnuEncv38JnNOfvv0uy/J9hZh5h6za8J00qG21FJL+arbDTf4gW28yaa20UYb21ZbbeMzEumnCwr4/Whi7uq0QD1CZVWXu10k6kPNUScFoBjvw3SD5A7QzuKss4gnnfLMIi76OIAv2LcyMYjlGqqsRkBQKS5YWFJsQ8UIKgqZUaKQ5K8bEBPQD64K58FSbqwCBjq69AMsLFSYmHqSCp9UIIWydqBXYcTiAhb54z0SL8yDQkPSntDVYZ91NPtsnqQAqbJIDEj+ZpLQCUZDnpQiaR5xG9rQ4DuKNjVNzXmaN0UhMbMIplgiqTcaRBpIpBnm9llPxib3wcQKrIS9xQXWXmj6DLBUMCJCZluEpLH/iQMwjgv+PA/8Dg/8t/7NZAyAr8qEDtNYUmCLVRRaXFoN4wzMIOrp6bNmaQB0prbm6daLRAOzUvoqmYetPBBWf2JQbEpXjzXrW4Ca8iJaGBxmJKgQJkMaPKEiBYEqjZYB86VOy0rKfAMt7LzYR2FoecrTP59og5H7FvKOx03Q+iPmg4sYEGNRMJfeHMPAjJNIdIerfmNKWgSarRMsUI/IZFL/FNBvFdjMYIqkioBVXgzItvalfIB2IPEEpjC1u887PL+R+kt10ydgri8TyEvCW2Lxxf0wglapQ90CbykN8hcGioeWl0kaL/L5/0MqyhxMOgVE5YVxq9XzwaWlhr5Aubo2IMeK1rKqakvHwp4kwe6cdSbSluq2SQlJor099nFbs7WpshqkRsEEJnS12wzMD55WUovzqnZOXVhZ4YDGiL4/5/W8yEFXaW3vFKbFrb5xEOjooUVhQvgizeMSZtPETJkBAPPpE4ji/MxeR1Diw2G/T7l9kYHiEMoAipINcRWohoc0GVxgqkWqs25pBj2ZlD9WKVmKvOsd5rXJkycp3/Kn8uTrweWlPq4zME5+VzOFU1pNSgxkUFmp1ZdIg1LGEj1hfximcEapgHhWFpc0TyvSPUQ4PpgrjSJsxkULy1OevvsEXgTMCPe06ej3P5MWCPTTBZmGWUiwkKQ8MFWTiKOZH2UCDsC3tiQM5g4ksCqlzk8nh/imQlK+MNjeGDfJxjc12SrLr+Bz46cx4CjgcxOSQB8ptkQdHymesQKez5AUyMAtialirq3es2MnaeNxoWsJMSsV6MfFDhgC7JKqN7VHQC8AahbnZUpmrxhBmwAPyXXFusFuz5/c3Wmftrf49MSw0CWAdDSnvaiy3A8VYeYKZTk/lTp9xnTVVMzqGgT66CIkEhB2IPZkCyjN2vuVUV2RgFYqJQOprAdws5CyiG8YAId2sPtlUUmp+3fJ278N34dq5j+eE27u6mnGCVxVAV+2Jqy5l9+qO8oNAFZaSQd79nw9caKfvMVCLqSalNzcCMZaxwlCqovG0hJbTMyRdGJK8t1WpSUxh79dzLZL+QrplPYkqT6kMph6ktmUTW6d5oNjLLhhRTPx5ilPeQq0QKAvkU2o42iwSMRUTebrVxbGrEqOWTMpIdK49l4HZ8eeHMmbr9ZlaT9E566UGM/3GbkPJ022qZK2Fx8x0tjKlemA5YUCVYXH7KAiSZVfd3TauI4um9zVaz0KC6m4VN/WiQkwgOtqFoE7qJkVCyDb2ExLGgIz0YmZPTmQQB1gJLniMPk0Mn1Sz5jTviyzeUor9E7hOTDrBf8RqPxiFuGgj3JJrOw/72/xNw8COJklMHHSROFo3Moqq0K4Xj4eKDcevzDeasU8Q3BZKxPwVqVYmCZJX6Afw4al5+xnT/7TMaRgTgFinIBvQlghg7kbHvV77NfcM35P7OwVCKedsTpPyH0QNsUrsBnSMjjDmG0dCqRR4KfEzS25QPsRAN8mxkpbKJHfT5pbvQ6wxzEHmw3uYmL03cmE4uTEIgWmf2gCmOQIk5rCTju5vcl6xdSYO83Ut28q4zzl6X+NFgj0YwWxf5pNH/Dqb85hKuaErj7rSAUQiQiAmqTnmGwA8Up14nJJfXRjxgQSkgKZHsi+GZlEyhYTwMRY5CNQqBbYEVerwKM3N1iM6aFCYQwRoDNHn3AYeGWGD1RYIHBF8heUFNfUWUbPmb6VUTyDy8qlYYRvYAaNbD9QCOPQtz4QHLPhFdVuUsIMNDu0Yd5R3KVlbtdnYHRu4NefXFruS9iMaTN8VsqQmqqctD4nkaZomIdQxUt9SlgqlRLoh90WIwJgObaQsGtqObmsXzPgY3czbwY4qMDLEo3NP2VgHKcyzzJQzrxYefUZTNJ8YmKuDLQzUF8jaR6zXqAQHsyCGVlTuxPW2Zeypm6lTZXLgH2p6rpYwM+qyJjqs4ftLoox8wR9ozfT50wPAtvJG9tJIN2zuVf/fOcpT/+LNHDm2gL1iHi8qHZWx19IUkeuLY7bklWltrgc0lmVJDhUc4AK6Tkiv1NP7hYAAPjFeo8pCGmff5h4ypWhmN4xkyQrKf7ryVNdaxhcWuK7dTJATEhoBhHwY98HTJhBRByAK7OG2ISgQu/crKB3jYMHW2FJidIs5tLFFrMCcwYrBSRI+DAgxg4Wk7RMHG771x+MhXtWyvIbodRBFAlY4FdVU+M7eEKROWZuxDREbNOtrS2WxSQk6dylaRe3Rf0uvSrXVuz5/FCYaEbJnm7lI2XF0iz8BCj+9F4p1QfSAtIJK6+s0G+aAYnEfRtR/mQjJsZZYiWKkHCjtARiJlbchpUVW1agX0j8RUXG9hQJpdFxWJ94jEorv5ulSTV3JXw2lS9i0TNmUS1bW2llYqBs25AV7+iTNteJeQ2mijfORva4YQH607e9PV0+pTSn9uQpT//DJOEpybzHWUT3m28SQM3WtReGULWRhEcI8IcIFHyhjp4h1SEZlgpM6KpRRJ1KLykukzDdwAIuISiAirWnXt8PY2dIhceKtky6z5qmTRWos91DPMz20R/27jZJkK19STGCYDPG5p5RdogLmzyDhmz/AOMBxJDkmSMel1/Ao0egj/QOtAyShF+p+Ph6pCT7iiK2wiUk8iaJVu+wXXs+oozoB79L9a5CIDh16hRj+91vLFG9Y7XpjOnNFuNQbV/8Metdf3JmEL3URSzQmtvafG99loXPrDq9w29aUj75QgvwpC8EDSovzk2xzT3IEeGzr9L4GS2+qKtU8bO3CLurTuzsCgMQSk5RET5V4Kp3H//ARlVIYCEviaSYh259MVa5wlBcENI+Yyr48llVusHcE20TwRkAGcXF4puZZZKnPP2PEX2+L9kHfM628dQCgf6iEp0UgEAKBST7BIxtAgekOyw9DK4i0ZMoumpbb8qmSPoDXGsktSNdMsuHufr1pUW2xuAat1kjmbN0GfBKdnZYXJI+OWXGDXEg0QPYmJPry0qtVOK5A53+K9K3jWUCfIXHoC5z79MZAX5JscVgJLqyT0yyo0sAJOm1vMpqCgWUBSlnNnWS+CMiSMYDGNCd0dvlpiW3b0ek+NBoGJRkOTir8L6pCuKxQh/EbZo+w8pqqqxE4EkcXpD9iJ/NAtKk4uI9ZxTUCTzbxDCgRvYAwSTmHyNpx6yjp1eMk02lYA/+QjQg4G+lrJX4WIHfhs/lKPsW1eu01jZLqRwqqiqVy2C0SwiMM0jnqqMJ476wPgF6gQB88icf2fTPPrWYgJ5tF5D2SfN0lsmLWbOdLucGkFZMcEUqG0ZYulO9Xq4h3sB0K2OY+BSjGP+C5ylPefrvIMzNEok64vH0bAcA/L+CPv2PjopULzy0cW29Nr1XYCwghBkAwKzYpWO39Ehql0MAHFVd5lpASyIZZsUonBHsrMj+O10dM6fmYb8tUsDseU9cyHkO/vpjplCZQATmAtNBW2BKJ9s4lIuhED8Dxh0CfZgDz/VZDjOUZo6q03dlcUAyPO8TWLHBGvKqk78I+WA66YetzdYsaR4A4gMqoVMSdrMSxfa22NTJy7ypwCZOmODHNJZW1FhhUYnwLeTIgU7/CDmh+6nSiDzb+g8c5mykHjFApm+y8RMR5ZInhhWz9h7WL0QncPHmGxMyB+G7LSHtSYwZpssDReVpYGdUyrxCzNIySSsqK9Mv/KjMVdAw01YxsrG33GXtUybbsw89KgbwuU0fN87ap7VYrDjuWhczeD6ZOsO3eWB7W04Mwz5FfEgx/PlAO8mnAnVDG2BvFeyY7GqYpzz9r5KDfizW0dOTDpt/5ej/FfQBCjponzrkhE4BvsABW7tDjgBheGWJQDVm07v7nBkA0qs0VNmIylKfHglYM7d+tJgAq3EBbg5TL9Iz5nBzBmdGQMq+4mzvEOJjEZgkehUAdvzx7d32UXObzWCfCwEz75wcOQSW4gosJoLBYP/3VAtnS3QVa3ETghObtwmAME1FRHyYnVqUhoTAua2v1zpS/TUrMTu5lHAW0w6nTc1rsVVE7MmdTPZaSXm1sYe9pzNKl7swoI1z0NVvABbQ62yZYXGBek1Ng56El7wvEvMoMJVXcThVKMr7/BKxdqiMv2rr8bEEMJ9cpJR51lMwdjJcdTSiTE/FGIuYBeWMj0GljMpIzFJaSInifv0fr9jUCV9b25Tp1tXc7NNZmcc/qrrSta1pHR3W1tVldTUMODPWAjsJ6Q2LxMK4jP+W431rW5v/LmUVcJ7y9D9KQTCKdRQVFS0c6As86VtR/1pICiDJqUpTBA6AFAQwIx3XlsT9YJXpcrXFhbZMXblH2C0QHl1dag2lhbaUwAS7PKaVYmkFmZ4OKxZ4sC0pi4G62zvcdMGHSLyMEbDxGaAPk2iXJN8u6Zx7TDGYfiCwv0hMIQz+yo9AH2uYDxSKmJIZA3AcdMI37Mbp9vwcCJFWgCg6tR/lqi+dcuYR3knjUBzsgRMd3u1gOBfMDTb4jJ/0w4ZQHMHILn5RXBHxC8ZZDCDqR0bVVFuktCreDmkanBfQUN9gVaXl8hm0pFQ2Zq3tPRYr0nclzEbShxEzmxsNfKUwOvrSvgKY8EhpH4AvbahDdeXbUCgd46ZN99XHiw8e4toU+S+IUxY4AfuSox34y+trbdioMZZWvZRWV/m02vY+aVCxrK9GZjk8kj7aHOXLlNzCWFxCQJ+Yu5iql5XKW+VA2JjEorLOU57+V4k+JlJX6ls40G9vb6/XpTYCvIUh+iZTMyd1ov5ju88ZYPSiAPt1d8ZNA0MqSn2gl4FYjkykA9cJnJYXE2Crg2J1bkD7k5Yu+2rSFKutrvH9KwDKdE+PbwdAzsAqZvhUCVgABGaDcKQhUzXLBdhI9YCRk9IGSLNFA7N0HKYFLC6Jk26F2Sswio58I/5aScoV2Pd1D2X4RO+rS5CkAyA2s6EbJqAImGAsvg8N5phQls5O50LJZNomTZ4sf5LL2YKBqaEe1awPuOPMYQ6b52+QlIGRJWJm0jY6ObWnpMgqJTV7A1A4pIsB7/b2Gc44MZnkkj/f5LHzjRyl15cKEj7nHlCGzMVHA5jQ3KraZapliXWl2E2UaZslPttq2BIjrXbE4lY1eIStu8VWVrLkkrbCppv4XHyYZpfKmnJJSiNi3yOmbmHWKdX3NaXVs9LQj8hdZXG5dbZ3SeJnfn9o61HZ5ylP/1ukHlFQ8HldXV1r7oHTfIN+YVVhmcCtJAK4hSG6HpJ+KptycMxmGdBDZZfKr07KfjzL1FXayg0VbiYBlHy3R/05QCqA8nix1ZWW2uTuHpvQ1uWDhY1DB1u1gB/UzfR222BJk1WFpW5/xzbMebvMpulNZXw+PjNvIMC/QkzEpX4BFatBsf0zoMsgMAt7OHqPAUKmG4b5OCH/zO9BSwjPZqdh5dU2rIKzWTG7kN+MMwAWdw2uqLKlGhr1bdjUjZDmBkkAFdM1w3mccauoaxDDyC004gM5wmSMojMt4NVjCcZWrbxz7nBvd7f1tLZaZVWlHyrN4RV8w86fPvXVklZajE0/zE6aSzZmEfH1I7zWlxXZCGlf1BFjLzBzPKKFVau8Ad24mCy565I2w7ayfMiqac+z8rLaOmvahptsZGndx6urrXLoUDEk1mmY1UjTYyC3t6dTmk6fFZaWqB4rFHa5tMEWa5GGV6S6QeIPbTLY9/ukafR2iVEoPZ0dHXq+8EJKnvL0X0Bz9Oz5Bn3BYZUupYsC+pBvtiYwsALJiOq02MiZMdMjSXqVxhJbY3CVL8cfXVNuKwj8OVQF+RHLLStxhTXW1J20TqHcMGbiKD1VAgyOJmNzrT5J+sUKq04SLFsvO8sQOgqDrExxlsuPi5BIve6UKDkGikv0o0QaR7W+xe7crbALxAjYFY7zZrOcLZj7VlgnaZaZPrODCsFh3kCixqyDpgFjgUhHdXGZDaqudWkW+/bcIT/4BfTbBNyFYl4VdfV6RlrCe4a7YVZfJbI20Q+NIUZzBiB1xA8g6eto9zNAfRCUfMAlFB+MtLej1Y90Y/572KZg7umAwle5guJ/XSoBdt182dbrM67QMqgfzHJNkvrbVF4xgTXaSUlZRfhOjuInGTDxvmRCzIi9w/U9mo/CgXewn1KtHIPkbDWbVn36YdcKixW5Lb2d0hzCPv0+dVP5IWzGS9heoreTDaoyPmVzUdtrnvL030bzDfqxVLpScm2/ieILTgAwEnefMD+WQRrMWKckXnazXGNIna09YpBvNVokabVa4miJwG7JmgqBiQmQg2mjmYFaaQqLiykMqyiy7k4BW2WVcZxekQCWwzKaBRR9HPBdkHSwt2TcpX4OR5F4KFQWSCpMtmrwPXhygMksIphSZxKmJNAWOCGrMvUv1ZPwfeIBVHICyBGUz1zpR/wCwLqZBaQfbCvRxzRFxTOlq9OmdXcovdVWkEz73jfzogj0u5iBI4m3nIFMry5mIintwumPuwW6vQI6ssA3cmW8FHGoSFaAyqHMRSXSdkrLBbi8FANTmjra23xbBwZyvUZnz8bsJA8UE2XJlVQwa+ed6V0C3zCQWl0Ycyl/OjN65BiH4dSiAqWdxVmsRmb9QoMk9pnxeZzSrBi8VdrkxeuArbE/b+u0T2a0CcA7PdIips7qD0mfc4nZxqKlt8PLlT/YTlVJudUXVzqjIGzXJkMkecpTnnJE/50vElBUSfUuo5MtLIGPTNcE9JGyAQbswMvXVdl6Q2vtnX+8Ym+8/JJ80slLJQmmfQ+ZkfVVllYH7mB8VvEvVVtui1dJQk0l1ME7bchgmEWJAEYStt77+ZgSGYsE0DUCFGztxYUCp552K5jebBkOBm9rtURzSziSLyYZsSAtkAhpJIuYZUoERAwecqgIR/lxsEHYeIwUsrIX8wYy9+yEhI8ZC5BincCk7k77rLXFPmtrsXGdbTajWKCrtHMeKH7mRoA+2yh0dil9aDhVUrQUJuMgzWJKH/bErTUmRkcaCss84VlpJKVKM4PDPT1ifD19krJLPA+tXe1uQmOOPhJ1R2uHVYr5cBbtt0nDKDfUOwuxfDGUnjHewiydIOGHAfDm3uTM6bA9Dvphh89i9idSeaL1MINqJila/LL/EVtjEBF/07ul4fT2eRgd7R2e75Ics6Bs2RyvO9nr9UR9QbUllTa4rM7KY2IwfQxYhwV7gSl/c/7ylKf/JZpv0C8oiNWqI5Uxe2VRCCmT+e0d6ohdAgi2S/heXZk9cfetdvrhB9krzz0vgC62159/3n+ffsQh9tbTT+rLIGUvUVFpdcWF9mVbt7V0c5xewmensDgL8w7mllJJgpVFxdIEKqwEM4Ry2fHZx/bmbTfb63fcbu/ee7t9NPY+e/+Bh+2rdz7ybZUpChiSA6viYbbPsBppEGImDnqKh3mRDiECnbJYkQ0qrZgDTwAbdtrsTDE7KewiOiPRY1MEwkio7BrZISbDdsStrbONr8xGQdLvsR62SygrtNLqCmU/azNScfukt8CmffmZNf/jCWv/6HXrmvixxdmWIJay6SmmhUoNaJ9uqWS3VdXVKay4tXW3K1QgWmHrv7TUg/raGl8p67t2fgOxNTLMc5SYbZCeFYYcJp5hFcW2jJ53KV8MKKPdYL4rZ2aVyqxAzIC9dyiLdjHNj5vbXZuiXCDMam3SStoTobwIXDKBx8Ngd3tHp9JvVl/XYAmV6fTuNt+CgdEU3sMkGsprrVGOKbs9nd1iaG1eh4zJQN+SvTzl6b+YZjc/QwsA+oUVRf1mqiwM0c2Z5sfZtky149Sr1QfXWcuU8Xb/jdfYZjvuZL/87SHWNHWyXX3emVaUSVh5QcruuPDPNuWzz62+khWZBfZhc4dN6uyz9u6EpNa0JNbKnE2fQeGs78s+sqbcB3A7k0kfSG0bN8mGLLO8rb7b7rbST3ex5X/yM1t+261ssZWXF5YLOjgtXWGzWRhDgkMkIY+pr/VdMQF5ZgRxmIdjlUqNbZt7fGyCnAUCtIhvokA/yMMRBTv6kpU11lha5tI5zG/KZA5S6e9vFvE9Uzo5QzcmSb6knMHtrI1PIOuLQXVOtxn/eMneuvB0++qea238E/cLQONiMCqhWMaWSrepLLqsuq7WzTpRrVHhdezWqfAbamrCSt3waq6EJF4mAB9WVWpft/W65tIuVW1SR58tVl7iC+d6cswQIGfWjc+CEmPrlGYTV1591pHKFRNPc2/Kvmrt9LUQlGV3OmGTpUVhyw/shHIUo9E9G+vVybESu1b56FV7YEEd2kqf2g/TaAdX1FuNpHzaZVz5n9I02dra23y6JpL+vMo3T3n6X6A+CZcDab5BX5J0ySLvWKj+x86M7XLDS2K2akOVVZQU+Qn2TEssX3w5S0hi+/Lj91yC3/+YU+zXJ55pBRWlNv3jd91UML5LUrSYRp00BKkdLn2XcTCHgJ5OHleWAJl4QaGbaHyPHUnIFQ31Fq+SRlA/xOK1dRavqLFSSbqVFYC6L5lycHMBU9jTozjYLqCyplrIlxKApvxAkiCBEi3SetIBLiLuevQMTWbW0wBmw8urbHgFYCtNQtKvOJQfOO6B9ffcjzDvME+9snaYVdYN9ummrOLNpgps8Oo/sKV3+bVVD1vMhq2wqrV8Oc41HStMq6LNJjVNl/QvgFf648oXgIj5B20pJcDNxjPKq4BS+SG/JGFgMnjO+8Uqi2xCe5d1KO6kyvOr1h55TltFUcxBnD11APRulRm0pBhBtxjWjJYWKy4rdfNSkMqz0qoKrCXVY59Kgh/XkbD3prfbZ5LMGdCHWcEcsukChWe2QoMk+GJpDPqcow+JA+s9JrWykgobMWgxG6S69G+QaJQBxkn6pDUE0A+Sfp7y9L9K2UxmDtRfRBRfQBKIsGXuyLJCW6W+yufKs0ipZshIaxwz2p675Wb78OXn7ZkH7rVBQwbboOEjBYySWPVdWV29b2lAxx8qoF5a3zM7BCApLw8bisUKigTK2OHDcn38ZwXW5QL9okENFIAxRx0AByQGFZdbuZgF4Ica5AOdAkdABGYByHnY2HcEmEkBGbtCxnQfzBK98sc2BDOzJ+AiHbPgk2e4sgiAhIthoZdZaysDkUFKnht1dnYI5JM2cuXvWf3QYa7VFBUKrOOSkrMpKxw62BpWWc8mvf+xDVljTTGpQisRrLJXzctfTrLignJrrB9kyQyMSAxK8ZKW5vZmYXa3lRYkHUDZF3+iABjonI2UsAZpYyyYwzRTJObR3scMG9YiFIl5s/CMldJhfQWD9MOljZUVFigNvX5UIzOEmJ4JfybArCXt85dfsY9eftWmNDcr/4x7iJkpLDQs/JCOIWLkVcVFKuNuaSOFYcCZso0VKe5qK+uN2bsvvG7PPfOsg3wB2ozSm+kVxxPzoR7YrydPefrfJQlS8VjYzrcf/f+CvqgsnrUV6kqtsgTJU9K0ALiwotw22HEPpbHdbjrzRGud2ma7HnyImyamj59gw8esaMNXXk2A2WcjqytsVE2Fr4bt7ekVULPcHnNJOoCtOjsXFkS19aYtno0LwwutvHaQNYiR+L73ApD6qnIbVFVkX7zzui9iisdKfKaNcMthB+BJYL5REWXSikRAz8lXABPbNU8XqI3v7vSN1WBKMAbmhrfBGBQGmktYxMw9m8vpW/lDomXBFxoJGgTStKPrXKijrd3TVD1kmMWLYGSkXaA+bZqNu/cOm/DQg1ZaWWLVyy5tDcuvLg1AgKewehM91jFjimWL4yrDOoFxAGf/XvEhRZMWNLdJ7d02tStpU7r6bHIHTDQQyWLLi66+tJtz4oyX6GGJ0u6An0j7GAjgismOLS2Yu1+lb5oTKeuQVpSQVlZSKaapb5yoHtV/XAzrvcceshevudZmfPqJT62lIokTB2tg+2um8k6R5B4vKVS+FW9ppXU3ddjYv99tN156tT1w/4P23kcfWXtPp0pTgetfZ3eX8pfyMR7fc+ifSAgFLGZjhhlahK+mzlOevrPkJs9puR8z6f+91TLQVyfAZxZMWn/8TiV7bdgyq9qBJ/3Z1t10YxsyepRN+OJre/3FF+x7a6xs2x10mFXW1NmoqlIbUclpVkHNZ9GObyqkv7RAx8cbCFedvrWvjyxbWoI7J2x1T51sHwkkW959x5pefcUmPfecvXrvffbCrbdbd2urQEWg6nADAdgZSbh9bq7xNWQwAjEWwHOGNIhWgDWdtM/aW2xSV4dA0WxST5tN7mpVnhBrQ0gB1DEHoV3wQ1pHaUkwPYgRzPQwBxX4HjLwjYr6Gs+jHySTLJLkW2bVKofulx+ySa8+IyYj+VnAZ+w8KY7X2d1tvc2TLV5WYOVikoInY6tp1AzKndXFbcm4zUgV+9iInyWseLpTaR9k1a2DKOYxngXNBRNRzIZUsMNoWG+BDZ/9dtgltaG0yDfBgwmjFSTYxbM34WMRYT0EZUudF9gyG21uG++9t9UMqrRPX3nCPrr/Lsu0tyttKhNnlFlr0veYixLSMkg72zUUJbMC/Dssniiwg35/uO11zKG20U+3sIRCTbGLqtLTxqwl1VNJcYnVSTsMNK8ynj/CbFhSXGrt7R027suv5MZZWyvpjTkDQMucG/F8Xu++jfxbF2AW7vs8/W8T7Sasf8lOzz2aSQsC+ovWc0Rheh5bJIe91ZnCx547mGS6m5vs3ssusecfe9KmNbfYc089YZefc6ZddeF5EvC7rYgFSpIIGSgd38HAH1qCAEt9gswxP58kZtT5uyQdwgTIHLN5SHhKfhPJHl3jlimpsBJm5tTWWuMSS1qp2/UTikPgSCejw6lDs4VCq8CHzsdK3bqScgfAMD8/rMjtSWZ8u+ApnR02tbfDz+N18nDChavzo1zYceUlXlLsg7nhWfgkoqjCpjVN1Y+41TYO1jPlUanIFvRhK7KiMctYQePiNnSdrWzkZttacUO9ZZX3bEGRgK/PetuSVlVSZlVVFSrvImlGJa69kJeMGGKyNykeUWy1YkCcS9BYXuxTMCd2SlOhwPQfwO6ke54x5sGeOFObp1kBM2j0moVYCtIPxSHdLdIKuvSiVPVj8ltcVu55VswKiHJV+atueru6xRAqraqmwaZ/+Il1NDVJCwD08YaWlbZuaQymvBTpeYHaCqa1UaMWt47uDvv4k4+srX2GygTGj/4lNiVtrK8zrMZljKeqksNtFp7ID1OBm9UeL7/8ctt1191sh+23tx122FH3u9rRRx9j77z9rp/D6/UYkW59VhRpwvV/9y3EWAQMhj6CPsjCPNLAeNY3hYMWQpzBhe1D8L8AUefpv4wyAlxp6CxLn43mG/QFQouuK6sBZoTSzDIZWl7q0yJ7UuyBXmRvPTXWPnj7H7anJLiTz/uLHXP62XboscdZ14wWe/rO2106ndjdY5+2dDswCWs5Ecbn5tMp+pDIJTlnJf2z/J5ZOMBkT1/aunrFYEaOsrV/vpsNWnFlG7rSSrbMmmvZihv90DbZ7RdWWT/UV2/6XjTqPOAOIEKPYbonUn4MiVeR0pXDE6ZtFlpdWYWlJSZPS3bbUlV1DqJuSiEUkFL/OJcWZtHex9kAJpBQBxbn6OZkK4GjuqaeziI6K0xs4vgJVqTw4w1DfYZMuZ6XyPVOmGhTxt5j6emTre2dJ+zLR++1bB8SOuEo131dlhTjK1ZaykvLLaW0sw2Cg4bymFJeUyqvsvISG15dYktUl/tYC6CfkHTtM2lUNyWSYstLy6xc0npVZYWYY4UP5L7y0APWOqPJmoXJaAODxTSw66M1TJYjHQXShhiMx7wEWDNOAhClu3rtHUn2L91yvTV98YVVjVja1jrgIGscvZSvegYm3QYlyqpt+E6kxUV6VmgZ8YT9DjzAVlt9VTv36FPs7AOPtYkff2XV5dWgHgf3+4HoMMzqqiqr5ShIr83Zy3d+yLfgEJg//NDDtvPPf26/+90f7NFHH7VPPv3UvvxinL3wwkt23nnn2S4772oPPPDgTODHsUnfvffea4cccohdfPHF1iuN59s2f8N8VlJcZi0zWu22226z00491Y4/4Xg744zT7dqrr7MPP/zIgR+zVX8iPsLu6AiH7aCBdHX2+E6ztOLCeLGHCyPx+p8PivKRp/9c8vorULdOZd/OPZpJ8w36CmRY7nbhSeDHYN+SNWFDtT4QVR0EgOmR6lxcUW51I5awIjVSAGalNdayzX6yvTV9Pd76utpseu7AlariQlf3AX1mhpSWlQjwBWoAmxCrL7fLZroAuzO7QfZaeVWZjVhicRtcVW5Dqytd8mUFb9u0KdbWMl2YgXTNwp8AEoAZ4FwrabFQgANTSXR2OzC2p5A+Y1YtcPriheftvZdeVvq6rKaUufRMUSwWwAGySMiScVUBUwXwH7ROtw4GRBVuVnnGfOOdc0D/ojyYpTN50kQrKC+37opGa04KGApTfpg8g7iZrMBV8RWVDbP6kctYrIgpnRkBQ4E1phIC1w4rVxmWlrOXvSoacZyw9cfgeVL5KJMUjgze3Nvnq2gBXPLKgG1PT4e9+vKL9sj999ijY++2h+69zx5+8GF775WXrW3yVOvLhqMoB5UVuQloMlsqq/wpP8C9W4w3I+YytLHRtSJMO2h0HZMnWdu4z2y5VdewdXfa2YYvu7RlikpcA6Mcsio3eGaVGDkLqLt6sOmXWXFhCXzDXnn+ZXvm0cetrrHe1tt0Y6tvGOxanTdy1RmLudj3h7N/K6urFCsMeEFIQoik5e6uHjvttNNtzz33smeffc4GD260Qw49xG67/Ta7Xe6mm/5uf/3rhR7PgQceKOAf698BwH3SEG+5+Ra77LLL7e6777HeHs5NGFDJOaJ90B5SEij+9rfLbedddrGDDjzITj/9DDv7rHME/CfagQcdKO1iBzv11NNsohg+Qg6ENopWc8EFF9qOO+5ku+8uTUT+dtppJ9vjF3vYAfvtb7//3eF2zjln20svveTaA2l0M+g8yJmTXocJEfNmVOQH0xZmNOo7T99FKkipjibnfsyk+a2tAklPVbn7hSeBIGDKvGuW3TNYJ3ilr1qDJL5srMraOlg5Sv8tsLa2Vnv3vbessnGQr9ClMbKB2uICcLZB7uvudpDH5hpTg6ahptOSFhM9VqnGHcsWux26tFCSX7FAdsIkm/TyczZu7L324g032FPXXGkv3nW7dTQ3yZ++VWfABEVELFhqFGDWCzjpr5gnWro6rZnzV5WPWqWHvTTHf/S5vXDtHTb2vMvsnqtvsHGvv2Xplk5pBMVKc9gPCMAj35hLGJz06aUlRdYpzYVtgwHi/oRW0NHeaU1NTVZRVW1VtdU2qTttn3UV6pte++TuG31getSu+1rpEqPt6+cftVTXVEnEBTa6UgyxvdW6BPpVtbVWjqag8KolsZMzOitSPmBRVlpqnQL7pq6wMMpBROmkbKdPm2EP3DvWnn7iCXtBoPeqGNuzTz9nN990q7W2Nll9VYUNKVUexISn9agOQ9J9MzcOpG9pbha4ZHwHVC8/RQ6YJ4XcRarPGdPa7bmbr7N7Tz3a3rvxBmeabNmACSqY0krdXJXoavdptcyi6uzosgvPOd/ee/UD2/PQA2z7g6SlDaoS8xeoKvy08tTZ0R2YRmWVmJryTONaAGIWEGa3c/90rqTssyRBd9huu+1md955p4Pn1lttbT/abDPbdttt7eCDf+vPN9vsR/bII4+oLlNuZmFBXWtLq5d1Y2NDEErmCrRZK1E+W1va7JhjjrGjjjrann76ad8cb5nllrVNN93ENlh/A9dYvvxyXI4J7W2ff/aZCyTeKsXMOQ/41VdftbfffsfXrCAMffzJJ/bY44/bNdderbD/aNtt9zMxjVP9tLYwlXXO9PAcjeGkk062Qw851CZPnJzzOzsB8sRx/30PeL5ZFU868vTdI7XBOTB+vkBfDVaYkEVXXmQC/JCAmyT9TBOAgQaZVK8tu8E6tsMfT7HBw0ZYKi0glJ8eSVsNi4+yNbf6mWUKOIQ7Y6Nry3zRFeDcC1Bkkt4w2YwrI9BgNWpawEwbRMKsFdjVFpVZXAwgIYmWDX67Jen31NW6VtEwbKTC4SnQjLSvghIjqpOYOVzAwQ6VYZpmylpamgTaCSsrLLUqxdUriXiNXXawLX53kA0ZuYS98+Rz9vJtd9hjF1xqL195s3300LPWJ1U7zF5xzuH5RULigI+url43KwGK/Yl6apMW0NLaanU1tVZfXuwLwVqThdI0xERYmKT0lwnwB620gpUqPy4GZ2AfBdY8daofDl5XV+cMBnNHQgDqzEXxpwXUYBBaAAfWsGVFiBeDGHsX9dhwlc2xJ59gJ511rh170ml2+HHH2C6//b1tttseVltfI4ZYau19aWvzLQ/8cy9zxmxg6H1iPIBetcqwnNF6RZFWXS02Zmlbf+edbYmVlrGUNLclV1vTvrft5lbGuIrPcCKwmDSHbps4o0USd5dV1LCXvlmF4tz/9wfZCt9fxe6+6Wa74/KrrEXAVKbyhIoLxOgZBxDqA/hhX6E5wW3epLqRRnHvfffaJZdeKnArsOOOO9YuveRiW2ONNf13oq9brscSEix6dT9s+GJ24YUX2rHH/lH1HDQ71lYwrkT+mVmGnd0LYADxHM3kyCOO8DED9lracccd7MorrrBbbrlF2sTNduutt9ill15iW221lTO+Z5991v74x2OtXUIBDIa2xLtB0qhGjhxhF138V7v//vsExg87IN999112xRV/syWk5Z5++pl2ySWXiOGjGc3e9f13NmZnnXmW/elPf1J6/mZvvP6G4pjdnER5skjzk48/sUMP+52Pbzz8yKO+ij5P/xk0X6Avimcs08Dci0UhgAawntrZZ1+1d/sWy/F4qXVLKnru9r9bCeegVlX6GbYlkuhr6+pt8MilEUEEdPo+w/x4wAN4jlmip1tgblYiqSeJSUFAjC0+IUmLYw/p/EiNhQVFViRAGDFmlK3wgx/aiHV/aCM3+pE1rr+xrfTDH1ttwyAHRlaJIrPWSAqvKS22BoFMZYUAVWHTgZFGGY+oExNhSiiDySwMa1hulI360Xq21jab2W7HHWkrbbSuTX3rTXv3gScs3cfpWCHvxcpXuRzTLuPSAtj0jBlBmL36E+A8o3mGA3+xJLfuWIklFFdPtsfiFaW29Obb2LS3X7MPrvyLjXvyMRu65kZWWDlYYG42uS9jLdOnu5RcLyDAdMBulhzPyKB2pwCLcAFqZta09rCfkCIlgbrC4Ma39/lUTezMbl/XtV3SZEsya5X1jZZiszNJjGxMR7l4muWNMw98bx3VT6qz3QchOdxmqdpwCpZQ0RKSJF+/6wH78PmXba3tf2br/2JPG7HMis60PQkKj9rtU91Nmjrd2jt7rbSxzgrE6PXa1t9kfTv41N/ZvsccakNHjbKUpOty1Qc0qKxWoB90jjJ25VTev8mUMZDQFNkk7vZbb7dmaSp7772X/e53v3PmCNDTRrx2lEZ3pLMvIcZaZI2DGkMgeg7gt0tDQCLGnMJ1bsmgfG666Sa75dbbaKp20EEH2aWXXeomnpVWXMHq6mttyJDBktK3t8suu8w22WQTX3n+2GOP25NPPulMg34wYcIEFxDIK88QVIYuNsSWW34Z/2avvfZ2sF988ZF23bXX2fgJ471s+hPjBffee49dd931NmbMGKuqqrI777rLOlWPvugvR+SZ//1ISrUDxovC+EFoB3n67tP8gn6hGnw96vqiEB1lsqTbce0cyh1s3gBgt6TCj58Ya68/dKc9fPvddtt119k9t9xsD99/t9167sn21esvuMSaSsfsSzGLz9u73FYftkVgcKtYoC+skdRTlJG0L8DCRIQZiYVC5UUcFpK1tqaJ9vlr/7DxkpamvfW8TXj3VesSuBahOagoWGjFxl/1ks7oQAx+1lXX6I0atICsT5rJYAEMRinm4FcXSQuQlJwWIBSXKW1ffGFPP/CwTR4/xUb9ZDPb9A/7WEV9nTqH5CNJ0eWAoBwSI+sMujs7HGQGCF2iAmua2mTtbe1WJOlOCrnyE7dpkuS71MEGr7elrXbUebbULvvaiE23lIZD5hkQjvt5ue0qT1+NK9DALgujBfCb1YFZjzB9RpsVidmWV9f6DqDALAysUn4bS+PGRmdshOdApfyRvKzSXSCJfeRiw23ZNdcTKIt5uQe9k6sR4LMHvh8fqbpNKg1Fqg8k7j4xB+z9MTGQNx54wN6UY1xi3Pvv2Qu332Ljnnten4TN2/gr0PeYk9tbZvi8+8FDhlh5aYV9+t7Hdvetd9qLT7xg4z75yhpq6m3Y4GGeb3ZEZb5+u/xTfvUSGJCCA1DPHwHQH0uCfe31111Lwj6ORgaTgxisZVC0uKhEYZfOHCDtP7MGEJ4+bZo1s/ZDDLBIwks4lH521Ad0J06aaFdeeZUfAHTOn86xU045yeN1TULMhMH8lBy/h6gMfv/731l1dbWv1L5OfaS7Oxx8zx5ObNmBaY7KYEwjpTrEBJOQ0IGwtuSSS1ptba2vWOZ5f8I8OmPGDDvv3D8rzG43A6288kr24IMPhQHk+EApXm0C5q7cUsac2ZCn/xyaL9BXgyhUS6rzRrUIRMOf2tXn0jTb53JcYcb6JElVWlGpOmm8xOpHLmGLjx5jgwYPCfZw+WNglCX6zCdn2b/v5kijlhrNiVuYd8rUudhoDUI4xbRDu2QxFFs9qF3bBy+9KNB/yzrGT7SP73vAOr/43D548UV768knrJCSkN9yMQDJZw7qnX1Jq1CH9PECNfBkb8JXEbO6trqIMQbWGxRYd1OzffTEy/bF2x/58YSr77CZrbzVZlYzcpiKTeE67tAhxejolLpC2NYxOdF5BtLkKVPUYZNWWFFlaQEuH1L6MKIJLz9tnz9ys7W+/5pNfepem/Hea2KeSnOhNBuFne5p84plBgtjFW5G6OlyICktKpcW0eUHrXPuLNNPYcC1ZUU2qrbCQQv4jZXE7f2337PTjz7W/nTs4Xb5aUfYI3/7qz133z02ctQYidLlPq2SlONYRMZiLbAtI5DvE4MpLSl1k9tn0uTwy+ro5Tfc0Lb5/eG27Kab2uBRy9moxUfbssMHG9srM/4yq0lmrbe9XQH32tA6pVPhUJbtbR32yG0P2suPPm8P3X2vvfHiKw7GPg4iEOzu7HbJuqGh3kF8QYjppJxJ3CLArqurtZGSjFnzAQHSDz/yiB122KF25FFH2WmnneoDueeff76dccYZ9s7b73g5QwAoZinSAePzwdEBFJPm+dqrr/t3a621lu23/76+k2hSGuTcKJlK2Kqrrmbrr7++/waMx0+Y6PczpJUA+ph/qgTAmGQYYIUhwZhgiswm+uSTT2zFFVawoUOHiKHM0toZ4L311lvt1ddek2awsW266Y9s+eVXcGby+OOPB+Y/G4VxIRgLeStFi8vTd5DmqDinqId9IzU0NEjzLaxdEFV5IAEMSJx0/mp1II4ZZLkS9vzymgbbdO9DbbVttrVhq6xsK629nm0oUFh/s81t84OOscVXXVsNLKHUSlpUx4RhYK1FSpYOolbLLpAlfvhGTyxhJUJwDi5hf5xSgaHkLUUet+rKaltp4w1t2S1+bDXDlrJtdtjRVvj+Gtbd1moFAixOzgqyJh2BIwB7bFwP8Sr1ApVS5YJ5+BmQW78LilLWLmnt5Vvv9xlHWx2yj62yzY+tuLJGnTfls0ooMjQaKqBUaWJrYsrRB4zDP4U6J+i3Nrf4NSUJt1dgwk6XlmL+dbHVLTnG6scsa+UNg32+e5zTr2Iwq7QNVVzpLgbWTBIYs1fMprU1u/lkiKRItkeY3jzdB4cry8tsWGWxLV5TZqPkPG/yX1CQ8gHjYSOH2857/8pGjFnRvnzvK1t+1RWtK5uwqROnWFJMsb8M0Km8MrOKssokeyzZ2eba2aTupHVI06EMGKKtX3yUDV1lVVv8e6vb6PXWtdpRi9u4D962FQbXqv6QLcTcVUZMnS1O9KrKMzZI6cbwtvTqK9gOv97Zll1hKVtv4w1srY02NLa7ZkuMuNLTJSm/tSeYI5CIad4L1maZSRNm4DDNsnlGiwM3jJ0B4b/f8HefKXPun86zE44/0adxHnnkUXbsscfb1VdfO5PJMCsLQOQ7pr3Oa5Dz6/FfCcyTNnjwYPfXH4gHEuXCIO3WW2/l6cP89MknH/u7qRIQiAuQxlz0wgvP2Usvv2xPPfWU3XXXXXbSSSfZiSec6Ok76KADrVYaUhQXWkhT0xS7/vrrPe977723axs/2OgHLsXffvsdNrVp6hwDupgImaXEN6UlzCaaex7z9O8jaYppCTBzdID5An2R2lSsKMDhwhO2+MEVAq3SYj9ZyU+dUmeVGGcjVllBv8061dE4/SiNJC8hq2GJUW4iwauavlKQtsXY30VA39PV6o0O0CxWGFWlpX54OdMWATBm43AoOht4ZVIxK6mptd5Eh1VXIPkX+SIhDuUuq5U0rXumk7IfPEitL5wpMbUSWy/Rp+SnI8VKX5o44WYkiZfaatttbt/f5af2YzGqEWJgnh5JyiUV0kJK5a+AsYW4DS5jwJU5+JJ66XS6H0gOMMojnQoqEgNxf/Ifj0sTKe217mnjbcZHX1iHOnvjMitZ5RKjLa58jy4RsMeSLmXGiwutvLLcnnvtJXvgkbH27COP2wdvv6ugYm5WYsojZcDJZIPLS5QbtlnIWg3pVn4psyGSCL+//vetQpL2yOXG2FqbbGEb/nQnW36Nta3Yy3ZW+rmldpC4KyQdp2FGChezGznyfAn8333iYXvs8r/Y45f81R6/+Hx74m9/s46vJllKAbQJ5F0Vkt8RlVVmSiflViWpG5b27nvv2OUXXGyvPvuitLkwgFwpbcU3axPQMxuKvANks1bjzj9hFhk+fLhL+e3SMr744rNQz8or2tkBv9nfzjzzDB/c/eWvfmkbbLCerbTSSn4yGf4xxUCcdgZIY8bjXSilgX0naz3d4QzfMJ12VlnOm7I2YuTImWarHiZCiNhVFFCeOnWqM6EddtjJfrbdDrb99jvY7r/4hdJ8pgsA5/35T7aVmAZjPBGhnTz00MM+82ellVa2dcWIiWe11VZzk9Jnn31mjz/2mGsPsyjrC9aYxsz39I88fbeI/iZKqJ3MAdrzC/rQHB8vECkNLkXKTe1m4TwzNQQ1BSXWq04y9uK/2KN/+7M9evl5dsVJh9tl551td1x1uT160Sn22T9eEEAVS9oqsGGSTmskQX7Z0mUz2toF7mGTNbJSUSpVVn6ELb4ZGFMkpwoEegXUzEsZLtV28THLW5XAf+2ttrSsGEPdoMVsrR9va73q1N3MRFEHV4BKqJiJOlZpWYXFiisFiAIy2IDCBMQw1WSlPZRW6F1vrzW9+Ja9/sDj9uqDj9jbDzxsb975iL1x61ib+M6HXspDyiukfRTb5x0t9nnbDAcsOi4DYQMLFqYQnapVUVElQGMBm+7FzJpfed4+ue0q65v0sTW99KRNev1VZ1wjS7I2vCwuyTdtSQEuh773phNWUVVhna0dVirNaskRS4iRiukkMtbQ2Oj2fmXD6wWGHhPowZgzJqlT6Zr09Vf2+cef2rRJ4y2T7rG4mF48XqzyYFO1QqsQ0NKkcOVKWymJFIBlujst2dEpsK7xPY6QkilWpP1GgepS3/ueDV9+JRstN0Rpj4lZoSWwyR2FMbK60hrEtKZPn26FYkIVYsoMzj987wM24fPx9qOf/sxeeekV++TVd22F5VZwjY7y7OrtsK6eTjcrDR48yMtvQQhgHzSIWTCLu237ueeecyBH2qeu1ltvPQfVE0443i6++CK788677IAD9ncbOTuZhooEEJvdP+aioHGoxfi72Smabz9u3Fduovl28BRjbJWE3dfnzGSkGADxYeMnPmYKRfsNlaiPMGMHc05xcZHyNcjWWef7ikPaFJUuglFgirrhhhv99447bi+tvlF5TtqI4cNs2WWW8UHpG2+8Uf5UF/KfAxObNm3aTPNOsO/PJYN5+rcRbVaV1ZRoYDrb7KQ3/z/kNnEB5ri2Ht8bxXe2pJ0IXNO9XcbuiD/aZR9b6fvr20dvvOk2xXXWXc/3ZOlSg2MwaVAlg2JmH8/osnGtPdbe0eVSD/voA1qlZZwgJfBShn37BfW0PknubEnMtMmkOstXr75hr999n338/BP26HXX2UNXXGafv/2WOgISHZYiNWr9Q9ZncLRBqm6Nb3GQ1k+BvsApNHskObPuljb76PHnbMKbb9vz9z9sz9x6j2U6euWn0NonTrL3pWJXxotsZFWtfdXeal9Leu1UZykuL1d6Er6TJtJxRKSdTt3mm8Cp1Hw7ZvbGyVqtQKHt/c9syDKr2PL7/cFWOfgoK60usY5PP/YppsA1HTbFwSvSfLpSCXXUIp+Pn1UZlVVWWwnbMSQl0UvFB2Rce9M/UoDC39StNiIwf+fdN+yk44+z4474o73w5LP2xcef2QUnHGcPX/c3m/L1l0KMmPVSxvpD6+IwHEKhvNtVJiZpsrSiPGhLAWNEBVY3dLgNk0S54kYb2Pa77GobbLGVVY0YLg2LsApsqLSTEWJU2LbbJQwA+DUMbmaStt0vd7IDTv69bbTrj23M2svbRptsbEuNHi2Js881ARZU9SQSPnOH/fcDO5t/YqICx0sOHTLYQZSBzBdeeEGaI/ZxtnZm8VnS21iFmH2tmBqLnqivFZZf3sua8m9hq2g1JiR4ZsGE0p2TVlppRQdp5tg/8tBDatuzz6iJiG5C/MyYue+++5whLbP0GFt22WV9oLZbTB7Gs8IKy9s111xtN9x4vd12+612991321133WknnniCffjhh/ab3xxokyZNlFbMGBHVXGRPP/2M52EZAfz222+vxzCorJhVrW0pwQhN+s0337R/KI2RtA8jnDq1ycuIGV5hSnKevkvEmGZhLNY8zIb9+0AfAhDYoItI3dYqsMMMqqdWKNAqqx9sRdWNVlJWZaNWWNFWXWcdqx6ymMUFWtikewW4XwvoE+p4cUtasrc7zINGQpI0CXaizRSrIQ4rlzRK4xZFsnQy0WfdqR6rqK+2zvHjbMmRQ20xdfDpE790ZlIo8CpXI/dupvQhwbJLZPVgAaTS3ccRfpKqGBgjMhY4ldc12vd/tZvtcPShttWeu1j96GG29s5b25q7/MSW3WxDKxYzWSxWZlN7O21yb7vbn5n9UVhZ4QOrrZLwvBpCEl2SSnCSVAumK6awVuiV/mLsvGM2arufWFKg+u7Zx9qnN1xqpSOWtsVX38AKmXuvcDICwESy16eEItW9++7bVlNcbt0z2m381+OtQYyRQT8WfVEFEWF3ZlVum8ook8zY4ksva78//iQ74YxT7KTzzrM/nn62bbzFD6UBSNuY0qSwlSZ9j4mHE7SQ0pOYyPRwmph0X6LXqsqrVDeBIcNg2Fjv5Xtvtgf/co49dO45dsXxR9qLTzxmw4YvqXozP+pxhMobJsiYSEIaA+cBVMn1CFgnfPW1cSZyqqvDfvijTWzZlZe3ttx6AAYxeiUIZLozAqwqq5U21y9780VoJOVl5bb1NttYjSR0BnVZHcuirE8++dR6ujkyU3lU+UycOMHOOP10u+fe+2yppZayjTba2MPATMj2GhAdj9lLUCQhR8QAMXP/v//977sp74IL/2qvvfaaD7wyMI1UjRTtNnM9QxM455xzXLvA5v7znXcWw2jwusTRn4hrHYW32Y9+bOusvY4k/ZE2YuRwO/zwI+2Pfzzaw//73/+ujMYkRBXZ5MkT7W9/+5u36XXU1xobGnyKJoO00Nprr22N0gjbpFGPfWCsa6Wkia2sp06dEvowbAITbZ6+Y+RjURzYEQZv+tH8gv4iMwfaPDZz9mJnqX2hgLlCDVrytfW0M92swFeUIrGkcpuGhf1wiq1bja5XYN2GkJVhxowkVACmt9dnPAAoyHRIHrRDBgHrBHpFzFyRFMLJWQmBRnXjEFv1R1vZmuuta431Q2zUiqvYclJ5i0sqHFDr9Q0Dv4A9CUb25EBuVrZiiuJwX0w5PvBKQycyPS6UH8xCDYMbLS7wbZnQJMmaw0rSVllaZR0CsPHtbVaQpoPoG4VdXF5snZKGZ7QA+sQXLkj6pJWzcWPSYmqrKq0wjUReqI6asb4mAWrHVOscN86SU8db3RLLmlU2WFIggpqdSnRZWpJgIaYupbG9ucVaxGwallzMBjVKa5GUmk51W3VNVc7sQmYBPLMuARpMkymTmLZKBAxMTayXyr/0MsvbZptvbT/f7wBbZvXvWaYv7WsOGJhuTYRtGDoABTSV3Hm8yw4fblUqU+KgbopKym3VLbe1DX+1ty39/Q2tVOleb6stbMRyyyp31Fuh6lvtQC6Fea5HjKO6XIy31DI9KXv89gft3uvusNuuvc2uv/hKu/bKq2za5CkuEGTiWetQvAz41wjwkbCjvM0v4Rsp9ic/+Yn9dLufelvE9HLmmWfZzjvvYvvsvY8deughcofa7rvvbmeddY4PZu6//36+HxCLzzB5MK4AwUiZTsxYQbRTZ3DsRhrGHXbe+eee1nfffdf36rnqyivsvffe90HkhMB1+rRme/SRhxX3vnbuuedK0Ejbfvvta3vssYenmAVdrN6GqZBepH4WN/b29Xj/4Rn+fvzjzd3k9fzzL1iX2gcCwVNPPSMt4zUfIEbbYOXxz3++s6572L777usMgSIE6N968y1rapqqdBeKqfW4WQii73HOcp6+i1TQrHYxh7o7X2CuhrMk+Oe9YhGIdTPsTFkmsbq+pNSPHOyTOlzR2GDLrL2+FUoiZc7zoCXGhIPA1ZA32fZnNnq1NbzxYiLKxsQIMCeIQcRSvVKx69SxchK9OgRJRFIKErvUawdxLPr6VsD41qMP252XX2ZfTppgzz3whL364ONWLFU9Ln+kazYSADJOUFNXaxk17pQkfbYLlggX3qv0YsUpywpUH7/jPrv5ihuss6ndPnjqZUu3ttrENz+wdHmZTcv0GYvL2HgtqZukmF6RJHgWg01talJAGDZCmFzJa48k5bhAv7hCkj5jH7FSSzVNsbev+LMVjxhlKx30BytafDl757q/WefXn8sv2ofKV8wS0K8tZ3dNMQv1WswfFQLc9unNYhgCiN6UVaijI4GriPUd12COwCzFwri3X3zeTjnmKDv9xGPtuN8fasccerCdecKJdstFf7ZPJDFmkKzFeHvR3kAGBcQgOGfjxhICFf3N0OMmAEZxEHais8umSmLukqbQIWYXU3kzE6tSWk8302OLYN5ZH1tJCsx6uzusblCDm/AKlZf1f7CR/ViazhY//Yn94Ecb2/fWXt1Kq8o9/kKVUaKrx00wNdU1Vl5RrmJd8AZLGwKEAXrAtaSkyNi6APPIffff74uXrrrqKt+Ph4VShxzyW4H+AV57lDVSNzZ9oiasa665xsH8zDPO9O8efPBBX1z11NNPu2mPPXN++cs9nFlgRmHMYJdddhXw7u5Mhvvdf7GH3XPPPZ6uI444QlL7H31BGMR2GVPVLgB9TEVoOWyyVirmQrnhaBi8A9zZ2oR9qjAVsRiLvDVIwsdk9Nrrb9gLL7xoD4wda1deKaZ67XU+QA3jmjBxvH322aceVpfqsbWViQYFPnaA+TBP3z3KZgvGcQm/ZtF8gX5BYUG1t6pFID7Hll+ljj1EjYQVs72SgBgYLVMnHbnCMtbV3GQNI0baFvv/xlXNtKS9FVde0casuJKrzfQkfW5j6susIt1jnQKwoUOGhQEm5Y3ZOKzARVrj9KhadQxmpDCW4Oahrg5v8Otsu5Nt9YffWXpQnQ0dtaTt9LNtXWL1veRzuaSkuK+UVFYsBpUSmDE9kNOzIj/YMjMC0JfvGGtvvPQP22jbze2gU/9omc6E3XfqxW6iWfaH33d7elyux1Iu3S9ZU28rDV/CJW2m2SEVK9kzq6dXkhQDufGyYsuW1OgrBhMTbj4pr6qRFF9hhdJalt5hDwn5JfI7XeBbLKaiwuntFPB0W5kAacRii9kyK65oK6y8si0xain9HqHOO0nhpK1UTCFabOeMRpoWq3CZOcQy54aGWttKAHvUqafaciusaEOHDbPl113PPn3nXfv8nX9YoiCt+gtl5MWhci6VdtNYImbb2+O/pwi42Yo5mHxVN2J2JRVMTUx5WpZabhmbMG68fTJhonUL9EpVuRyc/mFzm01qmmZ93V1WpToCQCsrq2xzaQVDhg+x2sE1NmTUMFtbGhszTNgqmjx0dfZKmyzwwVOmQEYDlgtKzG4ZPKTRzj7nbDeH7LXnr23pMWN87n99fZ0PkG66ySaSvP/kO2FWwniUJ4i2CMAC0KTt448/dvA85ZRT7eCDD7Fdd93dZ9Xs+as97Y033vC59QwMH3PM0T7YSr1/+umnksKftttuvd2eeeZZl/g32GADu0zCyrHH/dEZWlgwVmDjx4/3PZoQfIj7gw8+sLfffsuvH3/0sa8DYFuGk08+WaD9uY0eM9rL8qWXXrDnn3vev4Nx3Sc/D4y93xnBzTfdaOef/2dnMGutvZbb7adPn2FjxQxoM51dnb4nEXUP6HM62szGq2v4C/d5+vfR/7H3FQByFVnXZ6ZdxjUTT4gblmAJDgss7u7O4r7o4r64u2tw1wAhQAzi7hn3dv/PqTdNhmwCgYTv/yR38tLdT+qVnit161Zubu7yjq+/onUCfcTjGnmricF/jCQFudh5ehd6oc2zNcmoFZ02mwvtTfX46NFH8NotV2Psvdfjs6cexBO3XY97rr0cd197Jeb/NNWokPJV9/P+MrcfofYAEuEoigigYig6FNXRxK0huLdSUpZ6LcYihkBBltKiHcm2Nsz45ENMf+cDDpI0KntUkRG5YKeUGmG+tNkJqBEJyIwvPb8ozjsZH9IEA9mqddqYd1KWJ0xF//7Y+Yzj0GezYehCJrLrqUdi80P3xJjjD0LJJr1MWjGq3I0JxQTSnrMFqMwr5PNy29McQXaI6DPX+JvrcHo8yPH4qNLL7BBDYfcyMpGdEVq6kPJ4Go1TfkRR/2Fwd+uLFkVytLOslOTSlMQcRVagtVlTfsK0adPwHQd5MBLG8oYaxPgeuXPK5KICqm7qwzEy4hQ7ivKQprZBhumpQMRXgRx3IbxdqV2M2QldBna3csnya9CLzG9+V7x9mdICrS2meuya3JVZjDeIQcaZx0YynUBzC6XyVvKnkDnXTilTNV4TCKMtqq0dM1jRREYWi6CopMD0UoWidrmd1GDyjNeVFsp9Pe4rRCLUiNivFKJaDJSdBHn5fgNmf9S805mkbcmevscee+De++7Ba6+/ZqT2Rx99zETYfPGlF014A4fTivYqkmTv8blxzbXX4o03Xserr76CV1/jc08+ZaTzY445CrvvtqvxtT/rH2dhEwKwAgRq0vnqa64mg3kel1x6CY448gjsR21mTzI5xeK58847TFoH7H8AK4JsuYPBiKRZKEia+v3HH3+Cgw482ARX23ef/bHXXnvjb7vvgUMOOdTke9NNR+C0U0815qZPPvnUMIv+/TfBQXzHwAEDMXLLUdhxx534zkNx7rnnmzmEa6+5xswVSBP5bvwEo8XIIcIECmQHEKMR41IjWSuUvdQydHQsDMt2ko30/4PWiO/rBPpU5QvZp9a79ZSEJre0ctMgBUmTYvlU4Xc/+UT8/czzcMgxJ2MoB8OcCeMw9YuPUFu9kg86iMOy/ku0tMwQsqXmyGZOUBRZq3cJwixRKBgWSvJ+C0YF3pLEbF4Peo/ZASX9eqFm6QK4mI8v3xyLu6++GjZK8eFkDhpCEes9JFn1Wyk1x3KcsAtAEnFkmC4Rj4fmD6hBUOrqs81myPW7oR2rtGNU2kltZlhfOPwezP7wS7StWI422Xv5PpkzVgbb0URpXjMaWo/QURW/kOyyUTKXXA81IrtswvIW96K2PY2mjAP+4jIseu8jtC+YhfxeA0zM/TZpQtRzYk21BAKq7MUlaGpsNHbd3XbaDeWFpWhob0V9g1zvXCbssjQNMSHNOTSGE6xash+ZkngujihSmkMgI0ikoggzzXg8glQ8SebH5jNVtCrnCuEQIeA2kxFHQ23Q5vQOj5/3WUxFDM7h8KOi7yboN7gf6pcuQV1tNbW1NixZtBQx5kVmGmkFOiTxKoJqRXEptTQnqpetwJTvf8TSWQsRqGtD64pmNC6psVx52acE8IFAuxqboJ9n3FHXl8QUTRgDFqD/gP7Yfffdsc8+exvXxyJK/CYej9EOVw0N/e7VqwfBcwcMHzEM226zNQ459GBcddWVuP+B+/Hc88+ZEAoXXXwRtYly0y8FqALy0WO2w7XXXo0HH3wAjz/xBJ577jkymidwyiknG3u8gr1ZjFrEvp5JYOTILXHAAfubd0q7UFWrLtR/1LcKCgsprY8i07ncMJVRo7ZGTU01PvroY747hT333BNdqcXFE1GT/i8B5cycQMw8u+uuu7JNbJhDrWXChO8No1EkUdn6NeE+deoUfPvtN/jss0+poXyOH374noLGz8YcpPxuxP3/XrROoM9OVGJ17NXh6Y+RzCz1AgUCp0IdSKImirJD+VFU2c+A+Hcff4Cfp8/CDgcdgUvveQLn33I3qiiFxBMRAmYGpR5rQ+5mBXwi8rgJrMqXYFHhl7XMSHZrPxmAzDWKjSO8lmlJsftLqnqhz/BRcHkKESRzsBf6sdmYbZFDNVUhDiIEtIRWkOqPRRYTSDjlFkoQYUKK854rBqREBfwsQ9owGBviWi0sTyMeudRIbHYP5n79IxrmLaXAayOvkKWbIEsG08ZDNSoTlsC3M3BowCYFNk4f4tRCcomyEu6achzwDdEkaojgvhx5VaVoXTjXlD3IutCGNIvr6hFlnSro1pChQ9G1azfMnTWb2k8Qo0ZuRck4zMGqDUI6Jlh5KACeeJma10GG6mSK3fv2Q2XPPmybBEaM3h59tEcxNaWqXoPgruyCJkp6ul/VIJOaTGkqg6TAGAHbzjorpwQrDUCUYZ7c1PKKyrqiuY5SfiyOgcNHUMotodaRZxKStNpR82bCXFJkWUWlCSUhc8WH77yL1597Ca889gxefeEF5JJJu9za9cyaKA6RmWpuQt4teta00QYgtY9cSMUAskdnaXt1EojrHknD2fvlyslikUmxD6hvmtg6qnSLlFfdr3MymeRTW9Fku4P1aj2v963qIyJNdotx/Pvuu/D666/j5Zdfwptvvo433xqLt99+05hrPvjgfbz11pu47vp/oVfv3mayWZL78OHDcNxxx+K0004zyVp1pfRXvUN16mH9HnzwwXBTa2tsbCCz+NCYz/xyJeb1JUuW4PjjTzDaheYfDj/cmgyWtrDfvgfg/XelUW8M0/DfidYR9FMG9NdnDEl6bKJKvpiATBym9Cf4I1w5KAmkoxj/yqP4mNLNppuPwLlXXYGjTj0HwyiVFOQVGOC2U+osIpi2RoGZDQEsbWwxkSdzPNkOlYFXnhJEmRgl5TAHUDPfJ1ATKErml2dJ/dxp+PH9d5ghJ1yUfrc96CjsQXW6NZ1EnNKywjwY24QQjaRvJnQxtQ2lpJ2rBGSmPviXS20gUt+CljmLsHDyz5jyzQQsGv8jFn71AxZ9PdnsYCWNoYQg29Xrg4vAGUjEEJR5i/mRvVYDTkcW+OWRIQnK7c0neLr5bkqDvDfVUI3ar95FS32tMXW1t7SjaPhmBiwFHwqfHOA5SbtFJSWoa240E+X1gRYyu0pM/uEHE65aE5BasCNPohgZRYiAImlWwnGZz2V2Gysp72JiIy2dPBVhhfFldTSurMG2e/4dg3fYHTFqaFYdZVDiJhOhpqV2tatuCCyapC2nlCmPHFOT0sISQSyY9CNc/iIcfcbpWLF0KRqoYXTtP9AyqzE/6pCqhTTrxcV0iypKyIij2Gm3XXD25RfhnKsvxYkXnY0ddtnZpCmtgBVgwDIS1nxLLvtMPtNQf7Xa8L8DmTYmSCpW/ypp/T9J96ksYhw6pDn8FukeBWwbMmQwttxyJDbbbHNstulmxh102LDh6NO3N6/ndaRpeRcVFOabuEH33XcfhYIqc25tJLPi9tuPJpgfhsGD9Y4tMWjQIFx99ZXYbbfdsfnmm1PL6InKykoT3lmTxXLp1GKuRh5yX+0s0Gyk//+0TqCfk5tTKOBcH1Kza4clrfi0UNPAsLGbTv7oLUx8/1WM+fuu2Gan3ag6l/M++UMTuNlppPZrX1ltdq7VvBoY8VDAhFjIrngUSbpM5lIqY+cOSJLifZKudTm7MXgw0Ihu/QZil5NPwJBdKcH26I6GZdVoaWoyEpj6p+XFIpJEnwuX18tzDv7ib+Wfedf63HyXB65gEt+9+g4mvfYeJn/4Cb755GMs+2ESan6ahqU8Eu0BNFJVVpqbl3Qh8OcZ19UIVXO5GcpG+steuR0kTwppHbJNF/jsHPhaBWtD47djEfp+AjY7/mz0PvBIlI3cGfl9hhhgkNlseSSOxkCr0Xa02nPusoWIsh769OhJZtCClcuXm5gy8grSHElGZeWh0jqZlx4FTrPnb4r1umD6VLzxwK1YPO1HtKxcjAU/TcLnr7yIL9543bSN3sfq5XM5pjyKoikG0J1MgyfMhijNiZQJjGf1HP6fsaGwSwmZ1jJ89cFHiAfb0L9/L7jyvIY5q9IF07Ke5ZDxaYMRhVlQ3QTiYWp4QVBuZv6Bil5V2GTIQAOkYukW6KuebcYzybzvLyTlSYKMTBw2ahX6FBNf1Y4qyX8NCbS15sMyzazSRnRktYfODFBuufkF+ZT43Was/Bapb2riWNs2vvPOWzjiiMPNRPchhxyM5557xsxdfPDhB/iIGvqHH31AzeI9vP/Bu8bb6C1qG/sfsB/fseYgchvpr6WE7LBroHUaGTa7q9CMyPUg9TnZ8hUiOEczkzqXppxMIaO4ex/02XIbzJw6Ffdfcx1uveAc3PfPC3EPjxceuNfskJVKayI3TVVREmESgcZG5BEUKoqKObwEOAQudmIHAcdsbciOLo8ZCsTGM0dhCbR5SM9NR6Lf6B1h8xcinyrq4LJiTPl+ImoWLoCEarmD2sSQzCCRHJ9j3AIFlALXDAeRArPlkQn1yys2C4c23Xd37HTG8TjwgrNw4j8vws5nn4gxZx2HLU89HPn9eiFM9SRPrp8E4kqf32y+nlJ4SyJuI5mNBVarmkL2UoWO9no9KCTCpVlJuekwSntujtzCbpj64uMILJlpgCYdU13ysCXJINNkakyLUneY0nFpSRlKSkvQtUcPjNlpJxx82KEIEQhkftLqT/Ev1UtXnwKusYzMTxvLFyMYf/7Gy9hlv/1x6vkX4bAjj8YJJ52EEymdF7Iufvr0Q97L7DPPmkpoiiXRQIbjc9qRl5tCeyDMPNjJ5OWAyRvIIBS+Ye63E7B4wo8odruQjAexdNEivPbgI1g5c4axzascmifRJjm2GDUSMlt5mkRZH9qM3cZ7GqMtZOYpVFZ1xZZbbAHFdBcz1pqISIQMgQAsF9C/ggToWs1qLaBysV00/xJCKxmqFjBZk79W+GVNaGZdif/raN3HqBiB8RpbB9K9it3Tt29fE15bY0PmJi/7jVYla76hqqoKPXr1MHMfm2++BcaM2R7bbL2NWTxpBKWN9F9OKU3IrYHWCfQ5qNa/1QikCWmREi/VN42HDKV5AkP/LbfArsedju33/Dt23Hsv7Lzv/hi5487oMmQzFHbrQcBlNgXCRPBUKhceAoo9ETHb0GnDbl3Tn08djLeZkqqjmfMEbYGIXktQCxJkp773Mn54+Ql89/qrGPvSS/h54o+wUbL0yzvELYmNjyoNPqsOLhuog4Ctzp8gA+pfVIIBheXw2p3Gc6GYUqezNB/1lGhmtzSjIRZFHSXqujhBoLIUOXzOzXcrzepwCLPam2H3WKsuFdskTFBbJSESSCLabyBFJkQNQ4OMQJqTtKHPDrtixLkXgGwALW8/h8n3XodkpN6AoTQSzYloHUFaNhYxJg5U7XD09ptj8dG772LhnNmIkSnIXTPXLkCySlnidcDrsKG63fLICLe3IRIMoEfvTcyA1RxD9zwXelR1QbdBw9G+ZDaow/NJK89m4pf3iQHMXFFn3Pm0YM1saN5xDzkmkkxHEU8333Y7HHbKGTj98kvRb8AmaFiyjEyEDIxCgI2lG1iYD18yBk+eHR63AysaVuL918ZiwbTZaFi4Em117Zg67keM/2qc2XgnmIwiwPymonGCrcPEjd+QpDrRoiotTFq6ZClefP4ZXHv11TjjtFNxyIGHYP+99+WxNw7e/wCccsKJePC+e/DDhPGoq6k3z0nrEoNUb1wXErOwGIf1bNYd02gVHRrF6ofy2PnY0KQ5DGkTnQFc40FahpidOdjfV81jaDI4+pumrI3015DaP51OUK/ORDpO/YrWCfQ3BAmMYwlJ0PxhU8aszqNAVfM4QN648Vq89dgjeIcS5icfv4vqmlpsteve2HSPgzjYpP4njdReyIFQ4bIj0tZi1E6BbrYber0U1eW+x+9hdlCpsQJ7PyVQYY+8PJJJfrH7UNm1N7YcNMi4WBZ1r0KYzIDDGk4NGnOzkJ/sQ4nnUgpVGpRCE8GIiaWvMMkyVfnlWUSwTVPiTKQSiBCAZEhy8Dmd6zJmc/QcsyV8BLsFBPuva5chzgFUKImfwNgeaDeTq7JF862GZN7RWJFnkJ8agUMDm03Y+P2XmPX8A2YXLN/fDsdm51wGp7fUSGzyvEknQ8iEWgibuWaBkgagBp3AQ/Z7zRME2wJmNzATbM00hqBIYZGT5lAQuYKyClR074oPnn2SWkgbepUUoFtRPiX3DFobGuErLDB7/Op5Kw2mwo+2eBJNzS1IRkMm/o3ea60FkIaXxOAdtoO/sgQP3nQzbrvqn7jzyquoIUTQdytK7PKM4l+534UuPhfrOQgvmVaazEhunQunzMaL9zyNl+95EQ/efB/eev4FsyK7PR5CY6zdbDsYbG0zQoAVYdPK1/qSAFcmo++/n4ALzj0fhxx8FM686Go8+Nr7+G5FM2q9ZQiU9EZrXlcsjrvw+cyluPmRZ3HwsSeZyczbb74Fs2ZMN/WzrlsKLpi/AN+N/xY/TvgOs6b9jGWLF6Gxro5t14Yo+4bAVVqrwoCYzs4PzUXJBCpPJ2khWvWr+l/9sJiIJXCoXIZBZDveRvpfQWrTVDodJ162dpz6Fa1Tc5Ojv0Rp4nBx7z9DeomW178+pwZfLWuGh0AmsJAZItFSj9dvuQFbbzkSfzv8cCQoDdbWLMW4j79GEyXOXU4+A04/gY0AWkIw8BMoqxub8cq156GbLYU33n4L5WVlxg/8nrvvwRWXXg5/n37YihKxrbQCHlaAQgdL4tfGKLmERNgz6E5psk+RD0vCBJQZ07BiwRz02mYHFjZBqVxe8HZkbGkToyTAAffmDdeidfE87HD0ETj8gjORlK2UoL+grZmgEyFzWVWV+iaBqEYLpQh6Pf35hqHMDzSZa9pCsHhFE965/CbkU1J9462xZoMMSUYarDdcfyOuueEG7HXOJRhz9pWY0hhGNBFF48QJyCvIQ+GgzQB5T4iJUVPIZGLIcZAxNq7ExAtOQKp6Ls665SrkV5SgtakZXbt2h4sMMdjSipsvuxFb7rAHzr3sCmoZYWZWjDEX9cEklsksw3Jo9WuwtRlvPvYA0u312GuXXVFA9X32wiVYuqwe/XfcCc6ufX5xN1XZJT20pnIQ/Hk8vrjzClQNHYq/XXQl4gI6MiV5OemeRKgNDfMXozCWQIyMp2DAIDjZFlEyDB/7xaCKUlSSa95x8aXwl7lx7g0XYemKJaheUoOufXqiKdQKn92L6MoWZDxA9wE9UewtQe385bjwxHNQVVSOV19/DQMHDTQeMutDkrarV67AXbfdjpdeew1NHj8qRu6G4n7DMGDQJujTtQvsFACMNMt2Nrt/kXG2trVi/oK5qP1pImqnfI/CTBxHHXwgzrnoQrObmZjxmkhArN3STj/tdHw/+SeUU6sSM3eyjdzU3rQtqAJy5LCPajwpjr3b6aSco5Wx0nr9Jqqqj5pcnjbUz88z3mRaqOfx+Uz0UfPb6zFmM22y4zHzVRJTRNRk2aYbpfP/2SRtkCOyJRaL7+Hz+X7sOP0Lraukr7G9XiQQpHzCzKSJAZTGKUSXqfMRBBzJMEb//e/o0qMXSghQm227M86QH3OhF1M/e4+SSwZd2JnlTlhNybA9FEAsFDRmF20MocxJOjdLzgn+6SQBmQPeycKXeBTjJonGSJSSuEBKC7jSZmLzx59+wtRvx6Fu8XLkl3SHk9K0du8SmGZyObiYaXmVKtYPRWOmS4mYICu1liexgvlojFpA2ZlMZRkwzUEBmUYoFsdcSvl5BMBuBI5yNwem22NMLIrcGQxaW/xlkwmH5fFjg5sD12gcaZXRzvpLom72VMx772UsGPsMaiZ8TqCRyys1Af4lg1HEFbOHTE4LowqKCtBVuz9RY9G6huaGBrPoq7Syi8ljtt4U1lgT5Eb7InjJXuspLMbF/7wcl55zBq8lMHXGPBSR4Rxx/NEo7zOUwGW5ICoNhVR2amEWwUKMJUMGnSaAxQlYJhiXGDwZaTQUxawJP6J+0WLMnz0Li+fNwOQPxiJABiNbfE5G0qfdxC+KNzahvLIUkVSUZXGgqkcVmWycIGWHK9+JviNHoLJfb9aKDYWsU+03LLNYUXGJ8WZZH+CSpCSpeNxXX+Lwww/Fwy+/ioId98Gm59+ATQ46BgXDNkeTw48lbWG0ynWYwpCCyWUQQyw3iTZnHoqHjMLwo0/G6EuvhX3zHXDbQ4/h3LPPRX19o5G210R6rxabLVu8GEFql5X7HYcuh50O/9+PRs4uByK+7d/RvvnOaOg/Cssr+mNqJg+f10fw0SIKThNn4/EPv8Rdz7+Kf93/GC66/hacftFlOOkf5+HIk0/HIcccj4OOPBoHHXYEDqIGctihh+D4447DJRxnDz34ID7/5FPMnDXLxOUx0v9G+h9LHe0XTdlS1n6aq9Hvgj4lckJBZv02wWQe5J0h844s+QKXKr8bfQvzCBhOM8usOCt1lDRnNLRjWVMAUWc+SoZthebaBuQQtAXX2slKQ9mRiiFJ8FewNXE1y4Rggb7KK1OGJgu7klGEE3FKsVG0U7KUb7w9N4VlU37Ahy8/h28+/xTzp0zE4umz0FJTz3TiSOd2eNKYiuuwwwpUCUZ6T5SgnyYoaR/ZukiQEqxgc3WS66HCDVP65vd6MgY/QU3xhsRA/CxzASWsHKd295LnSRagLNfDYHuAX3PhokbQQv6S4AvIquAp7wYvGUHb95/DVr8SzT+MZ3p8A3mSFqWlKAUnY218zgMfn00yn4bRsb6lVQVaeT2VQUlZFwPEKqLk77pwHFEzIUpiYnaHC7N+GIcHrr0MY18ei2DNMvgV8ygRw9zZ09DeXG3qXYxck9LFTjsZi3KfQbitiRlJwkGGbjZWF/E9Ck2tIHCb7vQ3/O2Qg4GCfJT164+cJMUA5lN5iege1rOCSYeCbajsUgWny4P66no8f/8TeOqWh/DK7c/g8av/jUduvx1tTU3GlCFPokBrO1IETIU+kEfXnwV9tb2T0vuH772H4084ATPac7DXP2/FjieeCVdlH2pclkOAQlY0RONo4jsVqC6TsiEUtWNFUHXJfkpGEGd/d5b3woijTsGAI07Ai2++h6uuuBxtLW18x3+aemSi0XxIiIzEXVAIJw+PmBgFodI+A1DSbzC6DN8SPUfvhX57HYHhR5yKrU65ANucfTmZy3UYw3yO+eed2O6K27Hlpbdi5MU3Y7tLbsKws65Cn+POQ8/DTsEmBxwD99a7oraiL6aGUnhh/GRc++hzOPbcf2LvQ4/Ci+99aMw/G+l/LnXM8YRtKVt7x6lf0bqAvgJrFArI1oc0uRqmCu/MsaNvkQ8VficWtjQjXtoFpf1G4vsZi7CoNYIAB1BtJISfly3CwjkL4S0sR20ijXkErBgHWzFV7vwMdYZoBF6f36jEWTL2Zdm2OeAVPE3eJIrpooEsqTvjzGDlwnlYMnkmtthhN2x30BEYc8Qx2PWUEzBs5zFojRFsItJGJKES/KWy51iLZaRVyERk7OQENW2iLm8iKVKrk8BQwK49e1upcWgnqmKCl+z2YnryzJEfu92tBWHKc8eDJDEAhROwS3r2FaKedRZNhxBgQ5Zuti2qdj0I/gGDEHfb4e3aFblOHzE2B13cuRhso4bAupPKrvAABtiZpjmoJbU0a/s/RXdUVA0L9FsicbSGmR9N+6SoefBevz2NbYb2R//tdkbZlmN4TwDjv/0SM5fV4t1XXkX17CkmfWk4pSwDs4Y2zQewvhLBZjIoKkaUvnP4Lqto1ALIldx2N/pVlMPJ9/feYiSWz1qIvC4V8BeUmDZTXXfL8yARaEOAzFobvSj+TklVOY45+zQccNwRRturX7gUPbp1N7HvVQ7VaYuCnCVT6N27lzXPYwSBP04C/M8+/gT/OPcyRHqNwLYEw/z+W8LJ/Hd3p9Hd40K/fA9KXDbT/hG2ZT374jJKyLNaQqin0qagdWxqdoQ0GUTU1OnAPfbH8COPw3MvjsW/rrzKcp0l41ydDOhTsPB62bdVf2SEeUzLybQCkSTC2iOaGmZLOIgYGbXqOpXDdmPdJlx5yMkvh720G9JkUN5eg+GlVlY2fBS6jdoJ/bbfCz133gf99j0ae55+Efa84FrsfulN2OeKG7HVxf+EY/AWWFrN9mMfVN/YSP8zyTK25tRxHFRbZ35Nvwv67e3tbrY/gb8TMv0J0qSqx+7AoJI8s8vSgtYQqtvDCFOq2OWUU9F7q635hpTZZDlj82LhtBkcGM0o3nwrgnEczZRG5R3ioPS4YEW9iSPj9+Zz4EgCt/IWEVDbHBz88gqSbpCDfKrpAidzR1pAmAu7U6FueYYjRouOMgTmBCUzRcA0awlYYFWcpPgkzxX4vBRMCa78MxKkAZqO+pBJpBPplyZedT3CQVlIVb6EEq7i6Jts8hBTUJgCbWYur4esVCqmoFjmAn2z0YU/36wQjmW8iDXXo/HrsWifPwNO1k98+XJ02VwuizBB7Db1kwlQ85DZxUYNQmX/FfCxLO2tAWgjDC2gkealicAWAklasEn8SRN0izw56J7nRGFVH2yx58HY55AD0b2qB6r6b4YDTj4X3fuS4WhrMqZf6BSok5EGY6hnOrl8X5oamLqVg2XWPIuua+7Dx3YdUFqA6gWz8O7jj2PZ5Emo6tkDA8dsb2LppJmmzF+iuoZaoyXklxTyXUl4/T5qKsCnY982sZTOvvM67H7Y/vC63Sb8s0SKuupG4yaqhULGRt3RJ9adKJWzrWZMm4YL/3klkn16Y/MTz4WjuBRtsRCaomlqNXa4HEmU+4CerCPpc+GENquxUeuj9kdhRPsLszBMj4yU2TBB+dinkhkntjzwBAw94HA89NxTeIx1IK2vQxXvIO3zGzZhDlzsc1oFrp6raKZhArEElyKXNMZcI3S08b5WahsBCiJhabJk4HWhGBqp2WqyPxSOGu25NRiBjdpxgJpydVsQdvZpD0d+SyyFpowdQU8efFW94c0vY3lSZpGftKeN9D+a0uxbnQBgFf1uy1KSdhNUfcbMsR4kabAqz8WhkMTc5hDaowJwD2Jt7Vg8bRLmTxyPeT+OQ0v1Ikp6rei+yUAMPehYeLtVEZw4MNI2E4q5JRFGINiAnGTMuGzKpdGCWkubSFFCVnyYFMFPeCzfeI9T4EOMpyQ/YrMRGD1mW0wbPw4/ffIpprz/AX549SUsmPgjFONfgeCCcqHMyKBC6OSDGQK0nQAjOzsFTQ4K+aWHeVXQ2nnQatgyqzwfkrmEA6fM5TUuprpTJBx2yl5PUBdTUeTMMKVzkca/mIACaEnFdvvEaHKQYhmDK6ux6IO3MPWpO7Di+88R5uAOtSj8A1BMSU/3zWtqNPZ4TeopVLSudc5dmADgIBNUsDXVmdZNmEVVvFEL2Up8uWaD9GAiByvbI6Zd/nX+mfjiw8/Q3hZFkFJ8mGDiyS81u2WJrcrEEWEZxFjlmhpm3vVerQWQt5WCexVSGxjRpQQ1ixfis/c+QqKlEfVLFuGnjz/E1DfepjRMqTfXjkqWN0IGWN3UZvY4LisuQgnfFasN4+m7HoGvvBgnXn0WyvpXGfCXxhTls4p+2lDXiBzWaVnHNonKw7qT9lV2mL1tr7jqUtSxD219/DnwFZaY9grGo2imUNBCfhYguGr9QSHz2r2oACVeF/Miaz77iLQ7MWuZAvlbu7GJsYr/OFgZEkqGH3Y4eo/aAf/+978xe/bM/zClyAspxjouKCqhUOAwzGYJQbyNgkmVNxddPHZ0JRPsV5CH/jKRaWKWefcwnRT7m4LpdfG70JfaiMaGhCRNkCskiYQnCUha07CYAleDguxRqohpfob9LtrSQEYO1r3VdzbS/076XdCnCupNZ1L+rDT9Z0jAKGxZ3BbGAkoa0YQsyTYCgwsLfxiPKa+9gaaVK7Hkp4n49P678eEDd2HKx2Mx+/2xaJj+kwFaLZpyiXNwIMlXPocJujxOA6zZrNnjKUo0AkJKnDwZYkcWyTtF+bc70lTLOWi69EFxZQ+mSck9GqSUn6b0w/Rt8ne3UW22vE1EkvgVDExxdXIp6WmBlnaXktlGOrxerUNvzdZQ56r65Su5h1KUp0UPStraY1Y3ZlKU1AiUulP1JLfKEBkK0QBuYzqRD3QMFYM2xfZX3IlBB52ATXY/EJudfxW8lJSdSKCY5dLcQKiVjIiSmuLuWHMd2bfL5AWE2oPweuTd4TXlUF7EM1XGLj43elKbCbPK6iNp/PDJR3jlvrvRt/8g3PDgvaisLMTTt14Ll9eD8r59ECVQBCgpKs98tQF9s8cuAUudysa2lRTblWkOpMSeYH1Om78YTlcedj/ldOx9/kXoO2IQVsycSk1LkjFMvcaYXntbyKzo9fi0tWMCz9z3KJb+uAD5OfmY9NkETP50HOoWLjbvDKTJjFhfgVYxCnvHCu1ODbBOxLxTA7r/iafw0YSp2PGwE9G1ShP7MRPVNZl2oo19IkiJWi6RYfaXZbNmouaTsZjz7L2Y/fTdqP7ibdgbqylkyOzF90vrIdBL66v0aq+GDOsrAru3DNsdfgoBN4VvvvzS1H1n0noDrZItr+oCO9sqzHqwk4kXUfIPs4+ujCbRqAV57I+yDCr+VDvzFqJ0nufMQZXHhgoeXjasj4eXqqwinzbHkmxvpsU+25aQ9qAJeLl5at9bJ/u45lHaUSJGwfv+bFjqjfTfn34X9HOTSW86nfZnTRB/hiRtavFObTBJ6UzhWCVZyQacQOOy+egzdAB2O/kc/O2kc+AtLUHfTUdgq932oNTkRvvcOcoE8lzsxPJ2SVJqaY8T3EEA02ThKruoMWfw0IpfqbuavG2NUnInqNjY+fMowaXjuZgy8Vu0L16AxT9NQqihAT6XGwunToYznTAbrWeo/ioonIosN09NDMsGL1E8wTRjVN9VGyqXgFUQk8fnRPq+JsjRINKdvQsoHXqoNXBgmRXDqYjxPFFqTJ5SGCUuahopApjD6TGbg3hdNgRn/Yj5zz2M+q8+pNS/AqGmFdpe2KwrWBrNUBJNIdLaxOKnUFJWZuYhsgNX6WpCt5ValcfnN257Amq5/Ukq7FPkRtc8p2Ecy6mChantVPbojoPOuQD7H3sSevbpj/2POArb7bUfNtl8GAGcTJDSrsovSgvkSJIPUzHKmgS6PH8e+lES7pXnN3U0r6YF5YMGoLB7CT5+/jl8+OgjWLZwCYbv/Xc4yQS18bwC0dmo1YVb283iNW1nX91Wh8Iexeg+vLfxd5/00Tf4+p2P8PPkiey8ltmuPRxAsLkNXqfTzFdI1/oj5CDwVbMfvPTa2xiw7a7os+m2cOfEUeWzo8KXgyJ3Bl5WosvrRITA+M0zj+Gdmy5HcsqXGFPhwyGDuqLHoh/x813XYN4nr7NdZSLMNUH/qnwes5FPhH3GY6NEzrroOmgY+mw9Bp99Nd646WriLdtrtJo8Qu1pwfRpmP/p23AtnIyy1mUoaG+AM0RNq63VMIaWUID1pUV8Vv/zuxzsV37TZ+rZxxdEU9DeVi0ZB1rTFJSYf7VYSkITq0chTCLs42pDmRBb+M5wWFqaxYA7srOR/hfS74J+0pXr5aDNWyU1/jnSSj5JJR6CtNuoj0yPnS/X4eLgzpjojHGKH8lEGIVdu6LXwE1RtUk/DgqZUTRpxkQ4iDI5lhpKEdlsv2fsxh15c3FwEZYpcVKSIYDIHt9CENJ7nVS5yzgoCrwOHHTEkTj30kvQle/ZpP9AnHrBOQRBOwIExYxNE6dJ1AQIkkaSZR4JjnZKuJLKFBIiRGlWQKrX6t2VXh820UbjZmBl+K5VjEik3Alke/gLjLlpdnMjggRns3F4koDdpDUUvIHPR5lf7VnqcHmQdGp3MTIsPpxT3h3uviNQuOUYeCpLUP/BB4itqEaEDLGJaSwLxNHeWMscUpsh4/SRsSiDxqxEUJbnVCASN4umHAopQY6mfBWZVciaA8hgBVX+kKRuMtRNRoxAnyFDCYguM79QWuhD7ZLF+P6TcUhQErfszRapbfwOSpGsN+14JZt634oKlBHwpHEtbQ+ZiVkHGac7l2ViPmSa6bPFFqjcZIiZEEWOXE+ZZTK9pdXL4aSm0JZiWnz3wccfgT1PPhB7n3wwjrroNJxz3ZXYTdsZMgOSquOhCJpbWuAl89AGJirXHyHNBbz1/vuoa2jFTocdZtpaAGnPcZAxamMYN0r9+UivXIRv/30VgpPex02Xno233hyLu+75N+68/VZ8+M5YPH7HNWj57B0soZbUo8AnPo42gm+E7ac+X+Vxsf9LC01j2I67YBq1lRVLl/P9GobSmFLYauRI7LbnnnA2LEfwwxdQ9/KD+OnBG/HxTZfho6vPx1dXn4NPrj0bn/7rPHxxw0UYf8cVmPfIrZj2+N34+eVHsfiDF7HokzdQ/90HaCVTCs+eDHfDShRSo/QYoNfqaeaB9S1Gq3ZIUAgLLVsET3srthi55S/jaSP9T6a1t+Hvgr4DDrfD4bSvj6QvUkf3OaRuEtjiclOkmErg8PkLkeLoNRttUwvItSssro/ASrCmxJmMUNWntM1/xgYuG3Ek1IIE0wpQtuxMilWjgBGS+CMEFj2jDi54Kue1PsUFxgTQUF+Ppx57goDhRlNjHd588SV4eM1BqTSlvKXJZJiQ2dlLCfO7g1qFAEarZRsCAUqzTJy/q3x56M0y+BxO9M4rNN/75RcZBpCtdk1id/H6kc975rY2ooZSWlMiZkBfjKS1zZL0RfKnTzLvfCGqKaFpJ6g0VXOK0CgavAl6bLcjbAUlCAdDsPlchunZ+dcejqGlvgk2R66JomjFVbHS1P/SVjShqCBmUukNx+IVw3xz0tTCFNyOdcX6iUda8f6zz+Llu27F8w/dicceuhc3XHQ+alcsxrYHHwp3SbnFNNQefFwRNqUxaAJT/up2grvHw7LxxfWRKNOOkonZsWz6z/jp00/gzPfAU1iI5tpGLJu7xHipqJM6mHfZzxfUriCjYXrUnuTS+cELb+HRq+/Gc7c9isf+dQ+WzF9kdjNT+yrscmtrCxRLv7C46A+7a0pTlLfM2y+/hAQl3SXTZ6F63nSzG5fA2EUtq7QgH75QLX58+BYUNy3Fw/ffjzPP+Af8+X4zh6KwyU5qVvvtdxDuvPYqrPx4LGpmTUOUaTdTaFnO8msdhYuapuo7kUihS7/BSJGxzZo9g2Ww+rHCN2+ySR888+zTeOvtsXj7zdfx2gvP4cVHH8YT/74d91x/Ja47/zRceNg+OHanUdhzSG9sU+bBALSiqG4eMj+NQ+unb2DZW09i5QuPYMlD92Pm/Tdg4h2XYtbbLxvvOeqv8NjTZGQOCkEuMmsnCshsVnz5Ps485nCM2Xa0MS9tpP/ZxDbMws9/0O+DPsmWq2Au60eSnBQfRhJfmtKpbPNpfq8aNBDdN9+GwM9zHBTbHXYsvF26YcrKOiTyKlDYd1M+HSdg2jk4qJ6y48YJcMadjSAhZBG4iLQxiLxipPK6CMgKpSxmk88OPpCgXui0I0GJZ+L336Fv3z447+orKDEeaCbOtt5xWytfBiztxHnF/Kekz7Tk564l7uZFVL8LCEZemxPd8wrQu6DInG+JRVHs9qI7pXkBofIg0mcppfZ8PjO/tQlBPi+7qsrq9vuojQBNzdYm0wLheCxBwGEeCGqxXA9byIncSBDVY1/ETw/ciq+vOg8NU6dh4DFnwlVcZTmKOAgksQjCrQG1lwlfoOiWAlKLNGEsQI5Rytfkt2WqypLcRqXei7SGQvMZReXF6DdwEHr26GZiqTc1NqGsqie6bjKQ9+tZK20xwp4E/ALWsaIvKpyC3GgV5162ZK2t0J0CvQDTKBnYHyOOOQFdDjwCQ445Hv232YJ5i7OencbLSSuyYy1BswjL43UaG/6kryfhoLOPx0lXnI1BI4bg9YefR4zagxirytZKwE/E4mbjGJVvVbl/nyTVypy3NSXcrqU+fPLALXjpojPxwsXn471bb8T3Y19F05LZmPTa84gum4ebb7kd+/x9f5Y1anmImeclxFBippCy5777YOgmlZg3cbxp2wAB1CvGYuzuluYoIcChBXpkJosWLuKZVW0hraeoqBDduvdArz6bYPDgYRg5cmvsuuvuOOiQw3DmWWfj2muvw7//fQ8ee+xxPP/Ci3jttdfx5htj8cbrr+D1l17CS08/hScfuA/33X4TLjrlePio/fbqXoEhFfkYVurCkGIftVEF3LNRy3OjZuIP6Bpvx2knHG3qYqOk/7+BMmtdjv67oL8hSEJxlNJNSzQJbZ7dEE2gmSCVpFRdNXgEem86zIQ10BjOKy9FdYwgpJWlZaXI33ILeAj4foKZOmMyHkHM2B55jtK3hku2j2oVpY1AmSIQeSmdSwJ2kl/1L/KjklK1sXGzo/fu0YvjLIN3X3wW077+Ft2qumPSR+NQP28R7Nrj1QzkHGMSkslBg9SszuV5xQAqI+APp7TbzZtn3t/CstSb+Dm8l+8IUSrXpzSOQkqsyv/iYCtiZCgWI8qg2OtD98ou5ns4HuA7kgbEEgIPakNy57TZnWai1+H3o8cxZ2D4Py7H4CNPQEY+8IVkcG5d11SqPJM0Id0OO0HPR9CXSesXIpORBqFJYg81E2kHVqVZh5iUuZt1ItOOx1uCLXfdA9vvvR/2O/BQHHHsSTjrossw+bMvWV9fENAt7w61h+zVPh6yr6dlSiNTszEPbq/XrKuIGc8e5o9t3X3YcPTbcks4qMX5yBxs8v+h1ClDUyEl5Qq2USQYNouTnEWabE5ixg+TsOnITdFrsz7w9c3DDkftwfRyMX/OHJg9AZjncEgrYtMopgakvZDVXutK0gqkNVx+5ZV49603CJiP4fKzTsOwMh/qJo3D54/chWcuOglzPnoXJx17IuvjAAPuawJGnXNReu6zSX8Ely+Fm4Bf6PKhwqs5FO0qRkBNkf3laBFaLrzsG4qjszrJg0shJHTI5h81IZM772plbcoi2UEebNodq7JrF/QfMMCYZ3bZZTfsf9BBOOakY1FaUoSSQVthu30OooRPzYa13UI4mN+eMLutxdpqUf3thzjjmKNRUlJmhION9D+dJGDnNHb8+A/6LwF9eXHIZaydA70mlEJ7lEcqigQHXDruNNvvydCgsVpPyTDIwS53Qu0tVenPQ5HDa0w/AlW598USQSOt+lxyPVxFCmAmpURAKlDT4qwCp9NoBUtbg9QyKL2zxFN+ng4nQSkaS2LBwoXYjKCSSYeRCgUItLLnpjkgc8whdVjvVTwemUFSZFpxArzcMEXaV7chHEYXgrjxquZ79XrlQVE4tT1iTThkykosN4NfXkgVBHKfdowicxLgy41OzdFAqTXICrGTyWlUKwfSOWwFFQTCnigZuRuqRu+AUF0dR7CAJ5dAQgZBbSXDfDm9lOTJuJJkMPL7V340UVjMurKRkRUVa+7BMjOI9Clmo4VkLh4O1p8J20AwkraToNYRZpsMHLU1Rmy/HSa++TqSzKOYl0jrGjTp7ZDpgoCUJiDJXdNNhiz7ixiSeQvrzuNzom7ubPz47FNY8tYrqPvhBxOqWiYu4o/Ja5QMPRoNw1tIDYoMOpGbwoJpMzH+zU9YHgcZQsx4beXnkfGxLbRfQjgQIoNIoaik2Gg6awLk3yIxZ5ly+vTti/0POBhXXnMNXnvzFbz59qu4/V9XY9/td8DuO4/GeeefY9KXiXFtpLKUlZSgtXolipn3Qmp/WuxUxL6Zwz4cJHMS89f+v/FAzMTH+T2yajF7WKQyimFJw1AETK3vEJNQutGY5sFSmDZtCh58+XUM/tv+CMKNFe0RLOc7lwQSaCe4q28t+PZjDCv34aAD96OW8dtmHVOr7CsazxvpvzdRGMqaD/6D/mtAn0d7PElVnxKKJGbCo84mc9jJbFGkCQhmf1uelTeaJEMFZcu32+BlFl0EKeMhwgsp3pCOUFJiEn4CXOful+B9SYJsDsFKJhuFC9akqrZoXBFkh28PsWMnzdu7VHZDvyFD4PR7UNa9O8q7dUck0ErJlenaXSinNC2rmPzoZTfWCl9J+5JkIwpyxo4vYK8jSOWTsSj6p2E2PO8xYO8wYNrEQSipW2CgMqhs3SmJu3k9rkiVbIF4OP6LxLc4TKbGTxvzLoagSWwBbDITh7aMNGaMzbdEXu/+xtSliW2PM4VyhZAgA1I4Y+M+yqxokAocin35KHB5kOFALyjUpiTmVR3E1mCmuue54WMZjbsqAVh7EBS4mDneq20ulzQH0GfnvTBsj71NOyltJSPNTQzayTRyZbqjdOug9OmgFKtzqjfdmEsNadpnn6K1tgYVPTdBcWVXLJ30E+Z+9T1crC/FR9JevaFwgJJuDMV5hWaR3GY7j0FLoA3hlhACDWG889TLGDBiCHoO6Efmzzpj3UTZtlo9XVpabOYk/gxpMxatts5K0wpKts022+CCCy/E408+iSeefAzdulcZYLVKvgbiabnCtja1GG3HR+brYRuqz8lVuNRnQwvbsCacMRPP8Ug7urPvbUgSIGueQmsXnn72OeT06AsvNYAVrc2IGGGKWlea2qPThvalS9A+6Qeccvwx1A79xly1JlJ60qK12bm8fmRmVQhrTfBbk9AbiNhX1a820gagnFxKhWum320xgkYnO8GfJHYSSYRSu2258tGXWp2LFkr8JiSBEIpvERhJGlY8lyyq5FCazaE6nMPBI7OEJM90jNIyx3Z5kTbL6DBvcGDVRmKU9KnyU/qRucgCLrdRpWX+10RWhCBV3qUSgfZ2lHUpRQUHcoCS4jbbjcGgvoPMBFep18k8yC+fwM485xHU3TIlwG6ANRVLcCDkookSqZw3xVhk0xegK9/mfkrNst+r8oztmf+UVrnHh0oyFJE2fdEcRGNDE4KBgDknt7k0B6zNoTDRdsNc5FqpbRoVwEw2dE18q8os9LbiAgWpTWjJv+IPaVcsU6c8XA4nyguKEJO2QU0nr7DYqlsdhqyB1hxNotWAKH+QCWvPWz/TUsNo713FL0p7CtBXE8mUXgWSer+yEGS60koqxSRYRsUMksmknWlKC5AJJp1KIBaKoffmI7HTwQdjzIEHoOuQPggH28ykuLIrgaCtscUwVruXZYq2Y4tRI3DuzZdj8923NYA8eo8dsOsh+yCqnceYrupHW0DKY8uvOR3+/qOS/q9JdUqNkn1I8eM1T+Fg22sj9N9L12l3o76+Ft9NnIhuwzZFrtuPCNNgVzKCDavUMFb2cMyYOB6FeTYMHz6C/WLDmlQcFFo++eRjvDt+IgbtfhBCKWk/6oM5iHLcZTIO5FMLaZjwCXYaNgh77LGnmVdZncRABPatza34/IvP8eIrL+O+R57AI48/hfff/RCzZ8+hZhYhg2c/saptnUlpWxvSZENA85OCiRiLvkuj2kh/nuy59jWGVRb9LuizbRScfL0pQgnIDBkOTgGJRNxIgqp5jEDWIT0I3ErNQhap+7yPHVWLWzQJJr979atkMmo6qJMdu8C7aoekRS1taKZU7nITnKV+S/U1L2QnNx1S77fMRtuMHoNuvXogv6gUe+13gBmQfSkN7bjtdvBJcrGlqYVoBye7kcq75eczXXmTUFpnOST5a8VtSzxq8ji/vdmAvnkR/4nZqDyEul/GgvBCe85WuH08x3fwu6RSLQpqIwMKhCzQ91E1tzFtm4vAyrLLEKNGcjEhK+L8r0lvibI6l7UGqOJTgiOyyAVRqr8AsDQv3zACMbk081dMadikwn/Km+6pD8VRTeAUf1c+Hcxbmc9pyqDBKVMRlSszKa3NuKUK6L36kzQfZPsEWfd25ptoaTZpUSiImlDYAn2+N9fhRb8ttsKKGTPx7bMP4+unH0cinMCA0Vsbhi23WDe1m+a6eqkWxm1SUVJjaTLyUkqZFYXwFvjQZ4vByqA6gsm/WXgXVd+QbV7gk63xDUOWGcXaLCRL6q+arNZWnxZoacMTD5YvXozLL7scs8m4CkeOxs+NCUr1st9TgGAOKbfA7fYgHqjG4i8/wqH77ItuPXqyP1ta3vqT1r84UVtTjfsfeZx1tQOKqFXFqG16CaLF4jpklBIKan7+EbYlc3DyiUeb8BOrezxJulffeP+DD3Ha5VfhsudeweMzV+Ll5hy83ubAY5MW4Lw7HsCpF16C77//gQzNY+plXcjMKZHmzJmDCeMn4Ntvx+Pbb3h8PQ7fjPuK6X2PBQsWME/q7Ru2Pf+vENtiVsfX/6DfbaVUKt2j4+t6kVbhantEI/awIRUWwsAiO5aW8cvTQWe8lNRLCLDqpAKLpoiiWcYpVceN+SRNySudilNjsCQEUTAWx2It6CFoyLZsAJ+qrAWRPPQhi7tez04vH3iBuEDQTnAVsGkCSwuYEibkg/JHgGM6cvGUxOvwukyIBxOrh/lYEWw3ppAmSp/KV3M0hJVhuV5yULGMlpS8qsMqC5W+PPg4wISsYQ70IOtAS/e1obdssSKXAJ/jz02NoMxlg49JyFwjLBMTM0XpRPqtt8iWnmYZvARcj9ttvECKfQUo6NAq5BYqG7920zJmKFMXOWgMa55Fq4stgBdp+OsW3beiPYrqIOuc9ZEtj/5XHSgUg+L+iLRqWSuLFfRMe9TmULWyYriYu5n3JKqGDUNJ9+4Ex6WmLIO23wH5FZXGFOFXWR0ugn6DYQDahi9OsG2LRxBn+8serl23kjFLMxSIyqavyfYUtT+zICw/z7zPyuVfQ6ojxcYJBIOoqa7DzGkz8NbY13HB+Wfj7wcdjq8WNmOfc66Gu+smCLJvKAxCIE7GzH4lx02B64z3X8aQ8nwcdujhrGMZyzYMqX21RuLxxx/D3IZ2DN717+yv0i5tKHTmopWCU5T16E4HsOzjt7HPmO0wauttEE/+2tFDaaQ4Jm+7615c+ugziAwbjT57nwb/iF3hGEDNpNcQRIePgXPXI1GzyTa46KEX8MxzLxlhSIH9fovUHSSwffHp59jngANx0a134Ikvf8DVL7+PS597G1c+/x6OP/8y3H7r7dTqtajydyFqI/0HCS9ylnb8+A/63Rol+BV0fP3zxIaWxNdZTlXXUP+QC2drTLZpq7NIupQd2MPGJiYbe7ICdum6tfMVwT8VNVsoalMIUVNY4W0JBgQhA8rs2GZSilKnkbX5T/HxBeYySyhyoQE+XtUKVnNe0muuNk1hlcjQzuu6Ra6MfAT+PGoVYig8KTt+YyRIaV+LjPgc8xYk4Gp/WVGEYNdKEFaJ9Ba5LlZ6vejmLTCSqUIILw20Gjuqh9pEKBiyNjQhxaIRw2zMPq8cfAGWX+lrfsGSxTQnkiUVTG0kz5kI68UC/S4lpagqLEVJntV0gkH5sttcdhOiwdJWyAgoIa8IENB5T+exKkBWkK+VvFZLhtDE+2TkywpyAnxtiO6mNNjIa5LIZCuuobYlrUDhn6VtaALTIi10AmZ89hGWzZ6FboMGaR8bfPn0Y2heutxInhV+bTMDtLe0wM46cfrcZKpy5WSfoCAgS728faQNqh/ISCiA0VxIXWMTtBK1srKSd3XuZRuetH7gjTfewuGHHGq2R9x3/8NwyqX/wrszFqDvgYfjwH9ejT6bjUSlx4MKb4ZHLuqoSS1si6GRGszPH76D1MwpuPaKy0zoaPnmbyjSPMqEb7/Bs6+8huF77Q9/WakJrhYm06lnO2phVqnPj/oJX6JLPIjjTzjGitGkDt5B6kvSTB566CE8+s1E2HY7Csluw5FhW+fkqD0U+VN7MLBf5FDbHrgVhu57KO55/U289tabBtCVxtrISY3ghx++x0UXXYTWkj5w7XsSmobsAM/2B6DHPkchUVGB7t264qQTTzLrbn5r0nwj/SZZ0tga6HdBn5LJ+pt3OAolzVvwo/8t6VUTSzGK+AJ5ZURHGxnA/NYIAdUCO45vM4xdBGOF1U1QyqJoAmeOwzK58JokfQFVDjUJAZrkQLkneplukVu2QaZDqTpFLiKpViC8Kic8zIfO5BpbNvu8SUM5MtoFO15+YbmZoFQsmNZQkODGFzI9mV8Ex+rneQ5FXgSWENAVp0X5F4CXUpvok1dkGIqiI2q3LU3k9imvNCaJKCX9thZrv4NwhOCdk0SUA7jJMCMre0pXwGfluxOZvJM5hsNmolZbSBb6883krSVlW9dbW1qNR43CLkuLkR1+BYFIuJwFfJVVoKoJ8BpqAI1keLreyvrWRimaVzDwwPuVtibntSm62R+XN7aSeSVZIy4yHoU2cBsGytspjccDESydMhk9hvfDkDE74cDzzkdpt75YPHEGKt1Os9lNMhVDONDO9zjgd/uMAKB3+VkXPoe1GEtMRd5F+i4zQTQaRWN9k1kM1qWLNof5a0FfGfrxxwn4Yd4i2AaPQtdDj8deV9+Cw6+8DcN22hNOlj1Bhl/sEaOzUwOMUfvMIMQeP/XDj1H71fu4619XY4ftd0KMwLmhyE7GqA3a/3Xd9XD2GICuW47B0tZWCi0xuKV5Gi3YjmjzSiz65AOcfuLRGDJ8xH8wHcX5H0/G8eTH41C8y8EI+Suxsj2AaCYOe4rjsnoxWquXI232iEghLxlBRZdKDPr7vrj9mRcxa+4ck5fVSW3ipGa+bMkiakUXoKWgCzY/8SIkPOUUoMJIUCBZ9vMkpH6ajFsuuwRbb7st+57WQVjPb6QNR0K23ySq5SVWk60HcYAarxD+8au8s038dUV4VIAq2c4FZpIulwaiJjiUMFXvlZTvJeCUeOSTTTDnIJfqmcOO5XRZoK9dm7SoRC8yoE8w8Dsd6FXgp6YgqZ5QxfTEQLT5iYJLZfFQpHcrbbELRYSUm6dIWZAkTtg3u1Bp2zlt+CEPmiz4yndfICR//G4E2jYO+OaYwjTofMZsnNLNn4d2DnCFwp3d0mgk5W4EB29+HpwEt2huAsG0Nfiag9oflxqLwigwT3qLOr7iW3sk5eq3udMiNaCux0MBo7XkFyjcNGXiTtKbrit6Y0V+ISqLChFh/S5riyLGuspK76pvAXu+02bca3VN71Yb6ZqYnMC9o9S8R+VT2qwdHXxfXFoY07agqQ8AAPMLSURBVHOzvAru1YPakYJ66R4b67GwohQzPvgasyZMxJLqGmh6oKQbtZIiv9GAEnGBfptxvXV43QbgXbnaizhNjdDSgAQElpbGsrM+ImR2zY2Nxhyk8BN6l5XHDU9i4tq2s3plDfptNZqgdRaqdtqbhehqInC2UlvTCl2ZDfVXasyUduMdVTfuE1QsnozHbr8R++2vxV0E/I5ybAhSlNI3Xn8NPy2Yj50POw4pmwd+Mt1itx2pnASa4qwV9snZ77yMoaV5OPDggztAdVUeTPnYv5958SXE+gyGr0s/+HlPWb4HLcuXYuHYF1E65UNUTHsfTW8+Bd/Keehd6kWQgpSr+zAEC8rw8uuvm/pfXdoXM9HObRdefCGWJXKw/7n/RI+ulShyxdGlwAssnYPAd5/itkvOwhZbjCBDtMydG2nD0++CPvFu/UGfZACDySSYliRHCf6SKBV0zHQQ/rPc9lKUEnOM+UBv9TtyqSLL/c+SuuXZIXDTxtwKIay8lVG6leOI9AeZGuRn7yIitVP1l/nI6oDWISAWuAuUdF7SpDyIVrQHsaxd+80qxYxhUhqsRXyHQhooMqWbwC5w06pRI4UasvIuCVnRCYMyVyWiWBkJGg2mT34RVhKQBfYzWxvZmZPoqzg9fIfb64cjn4xJbFCVQ2pWHnjV7qXWIC6l3PCSl191rCLWJ5lDkiirjRQ90Xaq3UlK2V4D+ipjlmS6ClE7Kc4vQFlBnjFZBWUOY53qLtWZlwBRQq1IGoA0IRbHlEthLLSuQKAvNtJx2hwCDB2auBaZ37xXQd1Uv9rAJsFzYrq5bi+G77E3+my9ldlfdsZ34yn55WDY5sNNvSlFEwO+rdVM1EbUUzraUgHg4hmrjhRPSVVlSsf3RskkI6yzosJC+DVfwfz+VST7svY6qK6pQ9jhNRPg8WAUQUrTNYpVH06YvQVWhKLGJJZP6bXE7TYhRQI1y7H58L4YtfUok1ZnsF1fUljo+rp6PPzw09hm7wPRbcAg+FhJsaRWwFMQcNkIrB7El89H8/df4rxzz0BFZdV/uGgqPEddbTVmr6xHaf/NoF5U4KEgEGkGJn+Gf+6/M5695Qa8eOsNuO7wvbHkvTewcslC1HOctVFm6T5qDKbPX44w+1pn0ib8cQpK/7z6KnwxfQn2Ou9KeCq7wZsTR98SClMNtVjx/hu47h8nUQPa3tKANlz1bKTV6HdBn3VfooG3fmRFZTQgYiTEDKVpqpuS7jiwRYJ42YV1zUXEEZD4eY82NReg6jZJ1XLFpDhPALYb6UGaQD4lqu26V2EUDy+/K62G5lbUBQIsoCV16U8k903FOK8NhhAVk2GHnd8SQE0ogjpKaisCQaqzITOIa/l7Igf4rIZm41qpWPSyK7jIEKQLKOcCZi12kg1/cXuL2TNXG6UnmVeFX9A+uk3RiMWwCEh9C6w4PWaSmNqLx++HM0RQVLwdpccOr8k3LRLLSkuqfdXN6q0gmVbeTZu4CbR8r8ja6JrNyswpfzLDaAPzQLAdUb63MUIWY5rCukf1qhAKqucmXtMGKda+tvzHQwHyJC2u/m6RnpXZTV42qnOBhKpZ8x8C/CVtAbanpVVpktlX3hXbHnIwBowYgV6DhqoqsXhFI8JRSe3aKpB5bG9lGzFxvVzv4Ev0p5qwDk3o6ptFiraqtP15friooW1IMP1PIoi2t6M9FII9Px9+9rU8jwslPjcqeGiP3ziZcJRlVtC+1kgM1exD4bQH/fY5HO+vCOH08y9HbU3NGk0gf4bUR1R3zz37JBoSGfTZZX8KGGEsZ392Uaiq9FHbcLpQkJPC7Pdfx3abDcauu+9OjeTXZh2RGPWK5csQynEir7yMY5XStsOBBeM+xG79u+HQww5DUUU5Cnnt0COOxN/GjMRHbzxnNmdRxNwuVb3Z15NoaGgygodIfVH96dabb8SbX3yLXc66FCjriYZgK6I5DiRbm/DzS4/hgsP3wn57/c2Et1Df20h/noxY+xvj4HdBn52zYL0bgQNXZgIlI3Vffu0yIUgKbyeImxCv7LyaXJRqTCEUBQSacvmxE/BN/s21NEE/ihxNWDod7I/qWAQEPlvq96JbUSEUNlizjhGFBDCAIxDj+/kO3SsJdjkBfzEBaUFrOxa0tSNIlV3v0SKoekppmpQVoClfzZQ+F7cGUE1pDUxbc7xJDijDCE3aFkMRgC0PtaPBbMACVLp85nsDwVgrMAVTZqGS7u1okBzZyTn4c/m+tmZr1XQumZDxwnB6VTKTlo+PCTg7k7nGgdzXK5/aFMGo1Qwwn4K4db6XP2KSNFnmtMttmJHqWcxSHjkVZDyV1CrqyXRkXvvP90hSzxjmYuXaIn2XNibTnOquiAzahL7Q4fFiCcExmqI2wTvlmloz62d889Ad+O7BB/DuA/fh26efRXFVN+R364IWgob2xo20t1FyD5K5Mk3NBxiy3urgdVWi8iFwUh167dQAU9Zkrraz/Ot9uy2PLm1g0zxjGhZ99DqaJn6OTO1SFOQmUFXk5nihUAAHIvFczGmLEvTj1MBiJnTG0P1PoBDRgsv/eYXRWA1zXk9SmefPnYMHH38MA/fYCzWOUvbXIOsG1FIt9qiFYkt/nor2eT/hgvPPQ15egVmHsCZqp6AkbTwn18lxKAGJgllDI8o6nAJkvpJnnGjkiGFomzEFtkibZWLNdSPOtqmvr/+lbFoz8MLzz+O+Z17F9qech0Gbb25iARVQa86lBvflC0/jwG23xMknnGjS/muZ9v9+EhZaYTzia63I3+11BEKLZa8HCUATlK71p+3Y5JEjQFAseJlJBMjERTOJmkeVWLnNI0DKvKKRLoAzyJ9DKTUW5SBSwCoNME1tWmUzdmV+FVboVjslDWVd37Uit45gnkPEVj70bu2SJbu1JiAFJKoISZUNlM4Uf19zAwEzQZw2z7SxIp15XrNKVLFhOqY0LRLiW1k1W/5tXV6FKq+fUh/LmkmiPqbgYAQMPlMb0bNiPjlkKJqwjiPBvNQ1NRoviggB0LiGEjhVMgrxRvOxStmJ+E55xOTxv1iE6bQ0G+nK58vuYW89IRBX2OoIy5VXVGAmP2W3L/M5zC5ZFT6nccmUaU3g3ZmkEWh+pV67KxkAt0gp693y+xYDL3U7UMV0nKwrVUIb60vb+GVNYOl0Av6iUhT22AR5VVW8nsSyxfOQX+Ayqn+CUrFI9ZqMJdi2bFe9QC/ihza3yebNzL2ImfOij4w13BrmM0m4/B7DkP9KkulIUTyPOvwQ7NS7K/yLZ2DZ+y9g7HWX4Pl/XoYlX32GPoU56JbvAbsbIglxa5bFloYnNw6nMxc7Hn0CPvpxJl5++SUDiOtDAlbttXvX7bch5i1F6VY7mAVsZR72c9aRdnjLtTmQCAXx7WvPYbeRm2P77XeAYgetjRS0MEGtMJGIwKvxaE/Dm1eEeQuXsD3SxntJE7KiJfPmwFNYZGJDaR5Ke/amyYRkypEmqbULX376Ca6+9Q4MOOIYdN9yWzPJ7XKq9WyY8Oar2LIsH5defD77GkcH63cjrT+xHmOZTHTNXJ30u8NkfRmvxr2kS9n0tbJTrl4U1U2QLo/Nxca3GwAWKCo4movSYyoj6T+GKMEqamzyGv8cQEaqiyCZS4ZB1VorUbP5M0BPJmCCcEn6JnCmmXZdmFIZB4ZixpMFKBUkiWZaYWoml9mRmwmagXgMNVTbjSmG94XZCUNkUAEygEYymrpIEp68QtjJDDKUirt7C4xXicxREscNLPNfuduHfIcbtdGgYUSNkvz5TmkGAjeZQlQgMZgWhSHOo/RNQK1VbHxqFTGmLX/nXKd2BSND5H21VNu1jsGCPYtURtm3dT1JbSLU3GxcH+XqmTULZe+XJKyVzB6PFrNJu8hF70IP8l25WB7QVnxJ1pSp5F9IScieL+m/hUCswGmd369brYlqGwrIqB1iajGWlW0Q75DyOrJBrKBk17UbRux9KLY+5FBsc8wJGLbbzhj/9lgk2DZ+F8Gf97U1tSLDvJrl/ZIc+ScNQG9TfYkE+Ma9lt+j7CPNLa2UmpPIK863nulUhg1NAqXCwnxcfc0VePihe/H8E4/g3Vdfwr3XXIaeaMen/74Rnz/8KJqbqsmp0uwfFE5YL4rIqhhMKfbdkooeGLj7Pnj8mRfQ1Nhg7Oh/lrQQ67NPP8YbH3+G0YedhMrScrgyMo9kCPgZ46mmkT/rm4+BxsW44IILOUasvRTWRKrb8rIKOAjMwaZ6M8/jyY2h6zYj8eFPs/EMtbPq5cuxdOEivPbyK3hq7Fvot/PucFLAUQ+PxVuoBTejoEBaQQ6mTpmM8y+7FP6R26P7mL9Tsk8R3DNoZn/+4dP3UdGwCLdcfRncXs9aNY+N9MfILKrLzW1Opx3sCGumv1g2soBHpgQBVCqXA5bALjCgAs++mUtFmJ2ekmQmlTDSXZQdQiaeunACS6gaLzculpKMeb9cMsk00uzKbkr6KuAvg1xpEnB8Xh/P8X4OphaCqLbg05xAMpmklhE3K2ll3mmk5NvItLX4qJbAV8NDk5uSTo1UzjS0u5Vs6QI+RezxcsDrhTnsvFpEJlDX67XEXc5DhWQ4QUru89vaEEnF0aSNyskkytxepsUSE8wr9F0gxj95MbnLClknlKgbW9BOSVex+u1kUDLTqBz890sjrcIzFpbvNESAjfC5aKDdhAsQ6Js8WVcNA1BMmaQBfQWokzFK17XwKsY6Ysmy6LwaKZ8hAirxw9yz6v0CfM3PyA3W0rBClOy1JF8rcW1aP6GbOx6QdC7GhhSZWjiMFtb7kJ33wMDt/yakoeaVRDvbKdjSwr7C/Di1T0COcfsUAzSagIrMtMyaDX6Kzcozq721jd8zZrN31e8vL/2LSKlrQlcLAeUe27NXLxx17PF4/d03cdSBe2HSa09hwrMPodiRgLyFncyn9pCQ5CsNK8g6KBu2OWasaMXLb4ylwCOT1B/Ps8w6jQ0NuPPOO1EwaAv023oM0tJQ2ZlMyAW+MZ7jRGvtckwZ+wIO2uvvGLGZwlivFQsMMyirKMcmZB6x2XNQ4qW2zXQKuvdHr4OOwC0vvYlDjzsR+x19PM6//X703v0gbLv7IZQqZBoFVk6cjMH5eRg4eCCWL1mCCy+4AI3FlRh6wLHIcHhrg56muAPzf56Cmi/exsmH7bfB1yr8Xydpf8TKVjLRtVbqfwHos/NxoMpjJC4TAYFeizukKtqJDcGaOfjg9svw/j23oWXpYgI073F7EMz1oJVjvSkm4JFpQctxKKlLdSR+CNy1WUd2wAiSbJT0ZNtVn0+SAcgmX+Zxk5fkoiFkLURaSXCXeUlpydMmTilUg1MwrHOSoCUICchytGqYlZhDxlTm96KkuAgxmRnIFOqpFWhfUn3Xswq6ponpoCTVXCfsBL56xI3rqE9mKDIshWDQfZKoxDAEBAUlpSaMcktrAM3t7agjeGtv1II8Mpi0FpdZJp4+boV6Zrn4NvNOxTAiELsJKFEyF0nZWpyjkMZiFrzFVI06gTZEV5x+E9XT5BeobhdT0opZnlIFrkY6ZzmM5lAr44s738T0tWZC5jd5qSgMQ4JHKBg27pZOhXwWtxLxuYyAiJ+FHj7Dt8vtMel1YuB2o2Fn/SxvC2B+UxOa6xuUuDHVyCNFK5vDBKkY28iEilbRWWYxEc3VqPW125kYn81jR1O4xdzzV5PAUYcVn8cK0qaFYTfeeiv22nknLB0/ASuma5tPbVhuM5PdirIZT+ew/wXhILCWDRqIdz78EO0mYukfk/ZNHbB1XnnpRcysqcNORxxrVvvWhqgFi/GJQbP+3RSiZn7+Pko4YE47/QzDqLIa05pItvqCwiIcc+QhWPndBwjULYWNfTYYzcDXcyD6HXUqKvY9Bl33Pw5bn3cF+u+8P4UoO4JMM1JfjZYfv8GR++9n5pAuu/wSzIrYMOq4C8mh3Bz7ITRwPLdWL8aK91/GVWeciIMOPcIEEdxIG47UMyisNlPQW6sN7zdBnx2n81D/U8T+ZyZx2wiwRqtMUf3I2DjYKZlT/W2aMQUtU75B47zpWDJjFr9PQuvXH6D2yzcQnD+d96bZYZQQwUo2cnZsLa6Vl4rxEOjow8IY/RaICFC1mXQBtQHF4ddWdVqqK+lag1WAKC8ep2zblBALZPbgfTk8bARleVZoktJuV0gEDgRHDgaWFqG0qIwDVAMnZeYF9GoFhytUaAWWs0FaBd8VbmpA/cTpKG+NwUlAl71ck1QKtmZML/ynweexu1BFqUrn2tqb0dTUyPIFzAYbOR65H1oALXArZx56uBR4jWdUWJOMwC8Xjc0tBPUoJX2ntWBNZVSlkHIIOIFAK7S3b35BEc9nUBeMoz4cN0xDf7+QvmYP/if3TbMoSxqVThlinnhdxdA9alLjWUQGGAmH4PH54BTjFbhY/9geSeSzbrvn5yPKvNWR2TQEY2QU7BNMQ3kMhsLGq0USvr+wwLwgEo8iTgah4srzSbUh6V/1Jc2PLYVmeVaxTfIK8tEe0b4EmjQ3mdsgZNrrdynHgH95eQV22XUXINiGurmz+KwNhS4bqvLYt3iXzGgpMn+VoaikBLNnzsL8BfNNf7Naet3ISRD9acpU3PPAw+gzZg8U9hmA1ohCknOssL+2aJtPDrDc2vmY/+VnOPqoozFw4MB1kqjVT/f8+99wwJgtMOW5pxBraUBaE+v8sxdUwTd4FPJHbIloQTHmNQcwKxREdUsjfnr1aRy+xw7YabddcOP1N+HLRSux9akXwV1Ubvpme8aHUGMdFr33LM49fD+cdOKJZjyqbTfShiSJajnNzcXNfxr0u/HQHrkdZ/4cSdJXGAGNH0XL9Lvl8+5A9eQpCFQ3omL4Vthku10wcMwOqOzTGzWUTlY+fheWv/Uc0mFtPiJwoazPAR2JKawx4KUEb8w7nQaLbPxadSgZWuYfuX3KLq1gbzm8V6CeQ7G+oMCPHmWl6JpfaDa8diQI7qF2tCxbhJXfj8fCt9/B0pdew4Knn8Pcpx7B9MfvwXPXXYdv3nqPzIIAREaUx/QkwWuLRE1mTm9tQn2KmsTCRfjstvsx8Z4nMPmOxzHnjc/QEqGknSP3UMWwYeal7TC/eZSINTEo0NPEWUtDHRIEDJcvDw5N5LLedZ+Tj+i9FZS4yyi9dWC+OepZsSvk209pWJKc4vBbNWL9LwAMdETwLCIwapJagL8KuFeRSdOczzFxWkQ+SYd84apbxTa0tkFgbzEX8k+zmXtQroy+AtiocaxqF35j+/kJQtL0asKaKGd/YL4lDEhilzaitQ/trc0mxLYvP8/kT+UUYzL9j3WuBVxitQmWVcw3RA2nurYaThfbtKjQeCN1yuifJuUnG0hNNnAxmN8nq7xlVV0oHZPRBZvhZr4VsVWkyfCwBgEFnhg1XTk0xNraEGhRMES10rplXHMAwWAAd959JwLOfAze9QAzEd8ciaKVErnMdYm0Dc5MCpPffgtD+nTDCSedRGaj+Ssrj79Fcu+VtnjDNddhpx5FGP/gbUgtnAU7699uS5s5tgj7UIDvbG9tRfvcmVj8zL34e98KXH7BOXjo/kfw+HvjsMUJ58JT2YP3iRk5kdPeiqXvvYhDttsCp590CvNCyGd/2Egbnjh+Z/TP7f/nQD+RSGhGxrE+oC8Ake93nGqgAEV74TrYeRp+no2WpQswfM9d0WWzbdFjxCjM/Gkm1dQUHPk+5BYVwd+tL3JcHj5LCYV5UGCoYDho0jGSPgenvouURwGEiWio65Q2NamrxULaoCRDoEs2NCK6cDFapk7CjHfHYtzTD+Hj+27Dx3fchIl33onZd/8bcx57EAvffBbVn72L5m+/RtukH1BPtXX655+idsECagAZSnVRFNqcqCAw14YD+Lm53nhLyMd+7mdfILJ0JSpLqRW0h7H0darJU2bASym8laBvJGDlmZ9aBOWgRmIkPQJooKXNhFNw+AsQke2L11WWGB9ZzgE9PUzQJHAEOFYaeVRTXV7OqhHgUjcn4FtrFwTSeon+V8yiVm28znpQIDTNW1hzJLzWAVTKjkxoLTEmSLRtiSZQx/rSZKCW7+fz6GzTF0DJph/hM3pW7nryCIlHo7CToRP11SBqfHO3JPEQ87u4XfGImJ68N3LTaAwnCFCaR7EhyXJHgy1CNbP3rNWuGXPNaCQCXiYZJmO1ArkBLcEgWlvbDLPz+6ixOfWcGGo2p3+MpKUpiF+KzGjixIm4+aYbcf6556K2ts4w03UhMQvlIUUhIpaIml3iqgMxKLS4ZDDTZ3mftrdktqmZZVd8rBtpDuDtsa/j/c8+x4h9D0HEX0zNLWY8rbzsm24JBnk+tM6djpopE3Dy8cegrKyCY8Bi4r9LzJxc/krKSnDvXbfj3L12RMM7L2HSI//GrNeexCJ+X/jac5j37L2Y9/jtCH/4Ii4/eA/cesstGDt2LO597iVsf+Ip6NZ3IBra29DO9FzxVlS/+yQOHNEf55/1D8PQrT2cN9JfRFLA10q/Cfo5jhzNXK5bb18LqYNHDehTUiMghWtWYsqjN2PuR69h5N/+jsqqnuywcVQOGWzsxDNffhLlQ0ejfOdDUbbVdkh58qG4PcbWTtUzGVbcevmj+yghSwq03mOI303kTOa4Zf4sTP/gXUx/42XMfPw+TL71aky46Z/44bZr8eXtN+GbRx/ArLfexJKvv0HDjJ/RunIR1VBKqtQCfH17I2+LzVGx6+7o+veDULn/Ueh6wimo2H0vdlg34sEwlrW2YGmgBc0xhQ9Omk1KvME4gj8vQGW3SrPzkwwS2gy++uvJSAaiJlyzurpllpE9PGx2EzPByZI5lOBCxvZu9+cjzbpS0XSfhutySsdNxGTZpvS7jQkJ/Bt4xCIh6eVQXHOFUe5cJar/prpGalgOStB+vjlr77fuEriKCTTzvVopXUuwl9eHnlO9U7EwErZW1upclsRkFUpDk+QyoSlSpkI7yxNDfvlZ4DWSOmti9ryfsWz+fOQ5c9Elj1pMUxvClBRNuAe2Y4x1ahgeGZeviJqOJnHJLASSirNkTfwzTTJLmXpUsgSZlOIWSTKvKqpEubfkV3lcJ+IDqjNJ9XW19XjyqadNsK/99tkXV11/Mx574RWMffNN1gFzwPf8ngDU1qr9ECjNxxVIMEqtKmnqoFwL8RQSmj0gJ0NpPNAGPzWvYoWO+O0x2kEZ5tOFRQsX4K4770aXoSPRZ/ROlO5D0AB1ymREOaHS74YjGcbP776GnUeNwD5778v6WkfA70QyBeUXFODyyy7Cy4/cgSsP2wO7V3jRv70aw2MNOGpQF9z1jyPxzpMP4oJ/nG1CJF91wx0YetBh6DVyG7SxT6aILkXsQMveewk79yjHZReca3Y9k5SviWgdxkS7kf5L6bdBP5XKT2fS6yXpa+yzixNYBCQ+dvYQmid9h8iSaVg84SssmfIjBxQzkomgfg7BMWqDb9Ag2PK1wXgalFuNfV0agAZ5imqykErmGyP9dSLZ6+MELi3rn/31V/j8wQcw9c2XsXz6FARCYeTkFcLVrSd8A4ehZMwu6HbAYeh6/FnoccaF6HbmBag87Xx0Of1CVJx6EUpPPBf5hxwH/74HIG/XfZG/ze5wjdgUGQ7e9voWLKhdboDU43Chqy8fXbx5iDYHCMBR5i+NtpYWK5RDnh9tK+rRtqwGEeavOcJ8MK+CUPlRN1MaTFOajTHfNZQoYwRPr7Y0VIgJaQ+8V/erjgTAkrJL+MXPout7jHihhVey49sVs4bajb4bYj2pThrq6+H2eY1HkHFbZTqmTZU4QVsSvkBdnjF1BHwBueY8xBAao0kD7spDZxIzknQZoOZgvLOoxWg9gNPtYb0wc0zbaARso8Vz56N2IjWm2dOxYsYsuHLtSNcuQ8PcmWZSX+GrbdpqMRQ1oF9cVgo3NalsFtUPHJRwXTwo95t3S3ORV1JC6w9cbvQo72qYhO5fV1IymkRdNH8hbrr5ehx28ME4+/Sz8MqHH8M2fCT2vPIWHHTFTXj49ffwwnPPmXvtBNc1aRJiCNq39quvP0c6kUZBRVdjUtRcRlef2/Rhtaa6rJhjW109unfviYqKynVyV5S2lGJ/uvue+zGntg3D9zkMgbQNbibo1ww/x0cyk4t8gmrT5K+BlYtxzjlnm9AUSQolf4b0nCbo+/bvj2OPPxa3UvN58slH8MTTj+OW2+/EkUceg4G8NmXyJFx2zTUYdtCB6LH1TmgPJBBn3rS4cvFbz6KfPY5/XXEZ8vLyjcARj8ZQU12N5UuXmw1atNGPNCzTrn+oBTfSn6Ffo+ZqlEhniggazvUBfbWjbPryM0c8AH/Pbuh9xGnI6zXYbIO3dP4iNM5fgM/uvhv1i+Zj4IEHI1ZfY9TjfI8fxQ5Kjhmb8bePy5yQJgBxgClipEDll7zxPQb02aHSSTsKNxuJqiOPRPejTkHf489Dn9MvQtczL0bJaeeh/OSzUX748Sjaax/4x2wL56ZbwDNwC7j7DIW9ojsBl1pElGymvhrJRXORWDQTUTKpVO1KI3VGCTS5UUroHIgKrqaImUai5SBRCGfZOiNNATjY6ZUnJIJoXLYUqUQG1SHLjVPSjrwlbCxHrsduQivPnTOT7DGIfGoJWlQjMDABDuTtxHRUl5Kbdc6dy3RtZIC52hoyzOtkdkZ6ksuexSyUJw3clsZmuAjGIJCuoMYhN0uZR/gPYYK24rOoLnVONvzOq2/X1vJ6VumLkYlheHhCJio7pWZl1KxfIDWxflLMYw41GZ+3EJHmOiye+RMirQHkEhhkh1cMpiTLn45G4PN7CYTliJIZGjs005QPk9pZk4nqsE4yW2VAG7qkYnF4CBg+TR6vNbdrooxZHDXt559x3DFH4eqrr8YPs+ehcvSOGH3OFRh91uXosc3OKBw+BhW77I8r7nwQjz70kAFeN7UCSagCKR0CfKX13vsf48svP0GO14buQzdjXbjJ2GPUDjMEZxm2WGd8LtbehHB9HbYeNQoFFG7WBfSV/jvUOJ559jn0p8bp7j0UEfbBVJpaojQF42nmQqixCdPefRUH7rMbRo/ZwUjs60Oq9+xG7drnWPMnCn2tyXnV99LFC3H+pf9E4ajt0XXn/Q1jVGgSxf2ZPvYplNXMwR3XXYOSsnJMmvgd7rjjLhx+7HHYh3W+36ln4MizLsLlV9+ICd99ZzRKeaBtpL+WfhP0c9KpErtWTq0PcXDG41TFE0zGFuOI9aF8p7/DN2JLpBw+VG67PVXiBjS21aN86HA0rVyAeN1yNPzwNQJzZ8GuAcHOkKSuKF/wRDpqBpxs9ibxLHG8C+qivK7vngGbwbfb3nBvNQbOYYOR260CmYI84w6pTUpSLc2IrViO+MxpCI4fh9aP30bTm8+j7oXHUP/0g6h95B4se/hOLH34Pix76H4suf8OLH7lBWQI+Irp3242JdH7MyachDyLvIoWSbBWJM5Miuck/RLIZCALNzWystMI83xdNGiATBNZsrN73X4TU3/OnHlkjjkEfQ96UGIr5ADqTwz1M8Pan1c7gokBSPJ1EfQVcE3eTd4EtSiCuyR9yxOE+VLe+C9NkGpvb4PX50I4zTqkRmHAin+y/TdrjQRLIWld52ROWTfozPB5fQj0cswaA0ne8n6SOS8m6ZLvV9iCXNm5ma9wmIyQn5rUjTbWw+a2wWm3IUTgbmxtMeDnIqPMcWhXNZaJ+TSv6MhQPCNbvkJsy6CRA638TEqzo3ZjbO6sj3UnC7BDgQBmUhOp2noMtjnnGow662pUjdyBZXOikYLHnOYmuIaOwtanno47n38JF1x4MebOnm3cEgVwZnEV6+Dd997BZReei+aaZpRvOQaFAwYZc2U9NTuFqZbbprUGJBdt8+YgE2rAVltvxTz8vnlDcw0trc146N57YS8vR79d90RIXnBkJjm5ilartrZRYs5g2kfvIp9a0+mnnWKeXR+BbXXSfJTaSIKMJrjbmptx7nkXIFpahd57HYOmYBr1WodB0WXRp2MRnT4V91GYyyNju+zyi7HPsafijvfGYX6X/vDteTSKDjweoa13xZfNcZx+zY248rob0FjfaMq7kdaHfrvNfxv0c2x5Ng6w9eo4fFRLrLVzUo6sj1RBNTFbuOXWaF28FHPff5XSUApDjzodJcO3RpiDsGnSeGSWTsfiHz5FJN6OXDtlCg4sDbQUJUeBvteA/q/JSIWU/tg1jaTuoOqYWbkEkYWzEJrxM6I/fofWd15HzVMPofrhe1Hz8P2oeeIx1L34FGpffw6NH72B1m+/QPvkyQgvnI9kXSMQpRTryUdZcTHV8a6w57uRIchHWoNGVfWx80sy1mRxYZdSFHTrSiDKwFmixULkc6qAiFw5nWYdgRYZyJav2P4K9eD0EbAKvATJKBqWN8Ge9sOV50cR3zO42I0ufh96+W1IcCAkqPEQaYgxlPRZm2U5ZAqsi3IjDeea2PwKa5BFSd5GZptEJJJGjE/U8VOwKA8qM8FLwFSY6TjzrobSU9aTv0UmBd5HBsGvLr5OK5ybWtuN/73CYwTTih/Ee8hcMywjnF70GD0Gw/62m9nnd+n8xUAX+ar3h3YsC5BZBMk01G6y+WoRn2EoehPfoUO505+0K7n6KRcmzDUZYZplrgk2oC7YyPO6sm4kc8zwEZtiq5Fbw1nRAz233RkJSssm1AfTCUbsJgxFE4HM22cz7HbOlZhY3YADTzodxx53HC696AL848yzcMQhR+LMk0/HkuZaFO64N/odcjJyqKW6WQH5ZHjy1GmhtJzSPgHpOJZ8/RlGDO6LUaO2IrP9bdOL6lHM5Zmnn8I3k3/GqAMIllV92X9CHL1J1r+dyp4myh1oW7kcC756HydRih4yeDg14/WT8tdGGn9ittffdAuWxHLR88CToK0xA/EwamMpLJ3wLeq/+QLXX/8vFJJJHXfKaXho7JfocfDpGHrGFSgcfQhClZsjXtADju59Ubbr3uh/5Kl4d+YSnH3uxWhvaeV4+X1muJHWTL+n3f0m6DsV7P0PDKK1UwZ5WuCjRToEGa2+tfsLULnVaDR89zV8lH6XUUKZTOk6tGgByrbeEaX7HI8KDqAQO3w8QcmRh57LcNAoro5Lqz470jbEbBp1P5qCjRJP25RxWPbY3Vj8wP2ovuc+VD/yb6x4ihI8Vd/myeMRXLEQiUATAS+KXL8XVUMGY+hOu2HEfgdhp5NOwhGXXopjr7gG/7j1Vlz2wD24/MGH8M/77kfPIUORJEOJtof4Sk105qCPvxAFVL/TDjsqRw4zK3jN2gBVHfNti+agsGc3jhbLFCDQUqx4xSvxUMovKig2mkEylxIhmcLcCRPx/tj3sHDaVDSvnIl0Qy2Cra2IUoLTQNeiMArJJla7IpGGElaUQ4WaXn1iLEmJORWnhE2VPKdjIKnRFRJDG9NHWGdiTiqHAtMJqbUdocpmLYizDv02B2/RffpU2Gv58Wsry6bmBnPdRrBThEkTUI+SeIqYpolpT3kFQc+J/qO3x9Ddd0XX7banpJ9v5hO0gXwmRNCnxJpfVGxMd9JmRKwxMlVN44rJdJhUdF5ZZd5NzBbmozkZwMpgvTEJiUmsC0lq1WKkM88+DY3fT8CKqd/B4RJDI4MlAwvGo/xmgz/XjaZADNGSrtjtzMsxaL+jMJ0M4bmvJuDtbybgmxlz4Bm6LbY+61/Y8uTzUNStGwqYVweZcg4UCdZygZWLbvu86WiaOw1nnnoGyrVV5O941Whyfv78eXjisYdRuekoDNlhd3jZYB4KQikJASyr06EghrmY8/G7GFjixfEnHMu+9efs+L9H6r9iQg8/9DDe/PJ7bHHiPxCm9s7KRJhljtZSkBv7Ki5mne69w7Y495Ir8OXKZvS/4Ho4ho9GkvXhyCEz9NhR4vOxzdmXKHPEi7qi36EnYk7ag/seety0u9p6I/1xYr/+zU71m6C/oUgAoHgvEnQp6EleM6aN3NJSFA4ZhqQ7D96KKmx+/OkYcMw/ULjL/uhy8AkopupHzEQrJfyofFbSstfbKAVkY+mvIqnN8phQvB5nOhfhJYsRnjcfLgJlfnkpyvsMRO9hI7DV7n/D3scfj8Mvugjn3n4HTr7ldpzG46I77sZ5N96Cc6+4CseffRb2PPQQ7Lbvvth8u63QvVcPFJaWw09A8mkLNwJSitK7+I02VddCre55+Wb+of/oUSjbdAAal9cQlOTPnoajZyV8fXqiOhgi2CYI0pT2gq2EyDTyfF50qaoyUn/ClkSCCozT70bzjG/w9lVn43mqxW/cTYnqvn9h3k0XY+r152P+v6/Fz7deg2l3XoSvbr8My6ZOgNPuNqthZWrJSsVCP02upmIxgr41warJby2QaopEzOpeMQkTGllgykMMwKAqG8qEl9Cagl++64KMaEybh8wLkvbllaJ4LWpXFweybLNhAnKc9SSzhswBSc13dHzypeyZQm1CIhmRnBaT4RDrIAeVZZUoyisyz4j0Lk3eqiw23i+Go20UlYOw5gHi1A5YbheZmhZyxcll/oi0L1fT3XbZHYfttiOmUOOLNimMNtuY7Vrit/YAFoOhOIFQmL2QzHyTbXfAaIL/Idc/hINvfRwH3/Uohp1+DrqM2g3dCkrgIOBqNbeYZZR5amYbgBqKK9SAr194EiOHDcK++x9oNI3fIgGs4ibdfdvtmL24GtsdchR8xSVw58RQSCEjk6YWLm2RTC+6dA7afvoa55x1Fiq7dDV1saFJ/UMuo6+88grufvEVDDrmNLS4CqjRxNm/vPBQK1/87is4er/dceHpx+PNN97EexOmo/KIs1Dr8qCFfa4wJ4l+sRpULP4e4clfItNUKz9UtIZZyS4/+u+7P17/biJmzJhl3I830rqT2kebSRED2jtOrZH+S0BfsdU1eP0c6z67ZRaQScBTXIzhZ12NrS64Eb33PRKZ7v2QdHg5+LUKM4Fc2Wh5JHMFTjmIRyME/YQxY2j/TIO6HaQCa8Nqgb4iy2+x51448+ZbcN6d/8blD9yLK++7FxdT4j+TKumRF1yEfY44BpttswO233Y0ttpsc5SUlSKXUjPRyOzOFeMAj1LNl506LomSQC0Gqgk1CcRJ2eo1QUmAUzgHTeZWstPa8r3Y5qSDULbFYIQJhCmt+t11FKL5PnbsKBpDUbNNpFxYjWDNsrnzvCyjDcR8DmQXemy/F0YccxZyPYUIRpKo2Gs/FPXuj9a5P6F1ynjkrFhBFa4NLbN+gLewgI3oRpIPG0aohld98BAjjFIKD8Q5WLUgTvb+XAdaFCvF5TD+3Pken/GcMDFz5EJnDifcbpdhcFpH4KBW5dTh9vBTURYprfE+AYCCo2mjmWB7u/H60c5d6laavJfZS5vcK7ie8sV/Jl+KgSSzksyG+XyvmzlW/CAt1IrnptEelxalO7WozwrBIIlbEqYYhdY36C8SiRrmYNZjyGbO964eI+j3SM8rHPeV116J4ayPqc8/TCYUhttBJsr08l3ME0FWfViL8aQF1VHL0zaRy1mvNQTeEPtsQ0LeRFEyUM1BaW/lCCLUSm3U3ryKpWTLYPJrzyK3dgmuuvJKFBQUsT+tXRpXXWn+48vPv8Drb76D4X/bD1VDN0N9awD1cmog01QYjIDGB+tr7kdvYOctRuCgQw7j2FKUyw1PWgn81Rdf4cb7HkXVvkfDvskQODOK9wMCfwSL33sHuwzqi1uuvICaaQtefu15+LcYBUd5lTF1+dOtaBn3Kha+9gQqV8zDFokGRD/l768+QLlPmwGxnxaVwj1wBF556x3TP1QPG2ndKZni6EjnNHX8XCP9l4C+FkxpKb9MAZKcfDY7vDwUU1v7uTrz/QjGIojz0Cwr4cLs6+llg8skrFHk11LwRMJoCAIdLc6yyOoV+t94e1BXlHYwYPjm2G2ffTBoi81Q3qUb/JTAFGVS0qpCEmjLQ21CHiOwi1nIP16TnprclL1bNSP7sZ0g76L6qvf58vKQpxW0mhBtbjJuigrylSB3ndPSgAXtrWQOKfTu0x+jzzkV2116BkZefAZKt9kS0QTvJU/xssx51Ag0OZ2heu6xucwKYUm/Stdmo5Rpz8eSb782niQ999wXNR+9jcDyFdj80puxw31vAWX5qJ0zA5ufdgWGnnwpnKVdqU4lUVJYZNzfxE0M8LMcwQClYTKtFdMm4Pmbr8DYe27GN4/ci6kvPo6fX30a08Y+hVnvPo/p77yMGe+/jlmfvI2Zn7yJ+V+8jflfvY85HJDzvvkE88d/gYUTvsLiSeOZ1kTUzJ6Ghnmz0bJoPhbPm4u6ZcutOQsyAYGATBryAXDyEOhrUlOk1m2TTz9vUn/QitV8XsshYOpqmtlXhFV5BhmNih1Af2oSBV5LmrkhtTeZPCVHSbom9ATrM49M10lGpPL/EdLWhd179sbtt14Hx4I5+OEFgrPiVVHiTyUt05L6qwLqMUtGi2mjBqmAegEKCO0E4XyHJKwU6qNyVwTakxm0xtKIwwMvBYmZY1/Ewo/fw1WXXYIdd9qZ71x74DORtNmGxibcccedSDj82OXQo9DGvlYXCqAtQcYoSZ4MUXNFK2f9jPSS2TjrzLPZT31mHGxYyph1DNOnTcU1t92MsjF7oGz4TnDFKJyzjnoUOrHgo1fRxxbGv6+5HAXU9hRhc3F9O/qO2QXlbOeu2tVszs8YkJPA648/jH/fdTtuvel6PHndlShdPg8ti2eSybHNWd8lPQdg1vz5FCTkLCFBbCOtC2m8U9CL5zpymztOrZF+D/T/2OhZAwmzpdaXUTrvQsmxQFIPQaDE40UXSsXlPkqWHLDaitBHaVJ+0AUel1nAU5nnJkjmGhum4usTmQ2AyUffw+PX2TMFJrjwG8G7qbEVgVDIbJyd4KDWptuaaJSXjZ5TjBeF4tVCIsXrcctEwDQlLTs54OzULBKxMBprlmPBrGn4+YcfMO3HSYiEggQWO8K1zYg0B807xSi0c5a29dPErsxLGaqzxUOHoHjIULRncqniW77wSjcmMxU7P/HQRODcpEdPeASWkAE8jkWfvYFwzQIMOOoUlG2+HWq//Qbh5hUoH7YlMmSMCkZQ2qcPVv7wLdpnz+W5EKVcOwd8R8wb1QaZm4BTJhBRmOWY+fFbmPfhG1j00WuY+uZzGP/iEwT/J/DDs4/gp+cexNSn78bUx+/A1CfuxLcP3Ypx99+ISQ/fjIkP3oRJD16PHx+4AeMfuAnj7rkOX9x1Db686yp8fMs/MfZfF2PZxAlmS8RcmZgMJIvZi/lYG9+7jZRO4CbTNuEb+F27cmk9gJvntHmKvhcUF+hB3iubtViEOqnlApqgpmWkfta/vIzkoy9pUKDvpxRa6S8y7dq5V6wLabAIhLcavTXuuu1fiPz4ESY+fS+c0Rbk5XnYV9kv2G5hvZ9tFKGUnUjJjs58UMjI92TQPc/PfuDg+VwEYjmo55GiBpXLPjjlmUexhJL4xRedh+NPPc2U47ecI5Qf9efXXn8N3/w4GcP3PQTeHpsgh9KMWZvC69omM8P68ySCqP78XRyx99+w9bZbG3PVhiZpgsuXUkO5/gagzzD023FP2FJBpNm+mnSf/uF7qGxdiQdvvAaVJcV8IoPFdbVId+kJV3E3Njo1S2q2obpqbL/dNijTVo2a96FGMnT4cOyx7ZaonzVDOjZaOMZdRYVw+NxoaWkz5sqN9EcoJ5Fry23r+LFGYg9aO7FjSlf/06TOK4vsxI8/xFf33YbvCSzTqNrNees5LPv4DSz88n3MVXC1H75E+4zvEZn3E1JL5sHRsALecBsK2Kl6FnhQKClbi34I2FKJBcwmmqZ5S/Z/So5kFm52UKkHqWjcxPfx8JyLAKywwh4yEo/fYwBeXjVpSvixQDvqli/DnOk/46cJ3+LLd97Ga089iYdvuwnXnXsOLjvueFx94om44fRT8a+TT8C499837482tiBIScymFVMk7Zgk+7gCXi0LtREMMggkg6gPNSHKzi0RkcUxG6doz1yFEqjweVHItIb07ofiggLE2RrpaAyLKW17S7vARmYx6+Vn0f/go1A6Ygv8eOs1+PnRW1E8antse92T8BZ1wfjrz0Bo/jTjO51LLcpEoxToElSkqUSiITKbKBkc64Ll1mIyhWtwUSp12yXBWRqYi3WlQwzNHGSGktK1FMkuUxvLYCMTVIwiW6AVue2NyAnUI6etFmhZiVxdo5ahoG95PMTcTPsLlFkvmnCWWauJGpbmeDSW9VvhCcSYosEQFJyuuKTEgFpnIvsy6ZCPmThFYsoSFDIUqaUNeCgs9CroSoGC0uRvgOlvkdKXxL/PgQfgoXvvosQ/HR/e+E+E5/xIbcQBr599y8U6JrMRKyKkk5FRG7W5Uer0Unuj9ipVjgXz+KjlOBJomjkdUx+8FpGJX+DGKy/DRZdcarQhrSxfO2VYDy4sXDAfD97/ALpsMhwj997bgKSfzLOMY6FAbc3yF3r8aJnK/MVDOOWUU9gH7RtcytdEcktzM6674WYsshWhz56Hk9ll2G9z4HBnsOCbz5CeNRm3XHk5+vbqjRhBWy3WxPa0+/Ko3ZIx2DQnpzGZMpFoRZ2ZXpIMNxRJojHKaxxHHo4JhYiOcCxYDHAjrQt1CAvxTCKmgE5rpbXqTpnMq7ZMZvBxTGjIb9kef4tMJti2Lz/1OMa9+TKCy+ajiQAVnDsNzdMnYfnUCVg6ZTzqJ3+Pxok/oHni98Zds3riV1g84UssnfQjmpfMRXt9NdzhAIIciMtnTkHPHr1w5FFHIT+/wEgCAjeZWeQ2+c5772HpimUoosSRS8BfvmgxFs6ciRkTJ2HSuPH49uNP8OX7H+CTd97FZ2++TRB/D9988CHG89z3n3yMSV99irk/TUE8EEf/8nJss+lwbLvNSCOh7Lzj9th6q62weMEiNLUH0Hu7LVDQtdIs2FFHt4igyzKrs6cpBUYIlpJ0u3rzqL7aKB3lMr92VPkLMbC4wmwgMpSSz+RvfkD1/GXILSjFJocejUBtDRa98iRcpYUYdOaFqBg4EgtefoQaxjKMOOFi2AiOzXMmI9ZYj3hjLQEwjNG77oyBgweZ+QcBp/zXZ/w8HRO/HGfqRu6RMYJHLEN5VVnmdwFQRnZZ5ZuMygCavqYlrWviV5O8BFj+Mhu15zhYOIEf61zSO8tj7FaUfh2FRVTnd0Ta7TOT6gInPWtJ6kB1KGIijkYo2acEbgRwRUJtWLwEs7/6gp0xhW332gGF3UpZBkrDzI2J7qj0SSnmW1K+z0EtyleI6eOnUAObitGjt8NB+x5o+ltnMPkzpL4+ePBQ7LTDDqiZNRdfvfo8Vi6bjcK8fJQVlsDl9aMpnkE+GWiey8ZD4Os24KjqiYZDaJ43HfPffB7V772Kwd0LcfutN+OIww4z5bEmqH8DyFgGzV08/thD+OjTb7DHmeejrN8gxOSVxvS9BEVNjmt/XmekBRNfehRnH3Modv/bHpSctep9w4Gk1iDIFHrt9Tfj+/ogBh16orUdJ+s4TIGkZho13/Ef4c4rLsEWo7Y23mV6u+Z6Jk+cjOlL6lA4bFO0R1LwkjH74+1onTsDozYbjsLCYlPOHyd8h7sefwHOTUfDUdwDBXKBDrYiRazYb/edzX7L2Un9jfTbJKbP9q+fO3fhtQ8++OBauf9ae8i89DxX30yf1zm4947JVfBPkBmEbK9TTjkVY8e+Aa/XZ15ojcvOg5Pfsz950djVOcCJDUa6M5OLdheBPY1oKIiBgwbj2muvRbduXY3Erzg8OgRqp55+Oj7+6ANzPpbrohqq9Kwdq3yU9mVblpdLEVVILYMfNHAQmlua8eKLLxqgYQ9DQWkZ7n30Eew+Zjs4DXAxE8yIAKy1tRVHHHoYPv3qG+x40ano/7ftjR1fgCmThUBQ+TcRL9kIsbg2UWd54gnUtzShlRpCujWACubNx7wEmtuQWL4Sk76bjLaGejgpLW3/wMtY+N7rmPnoXRhywoUYesrFmPf2i2ia/AUZCes0ScCpKAQzii7DN8OP1/6D0nYdLr3lOuy0y86IRsIGPLyUCl946nm88NBTGLzLHojxd5jMSvGL0uEY8x3hoNYCsigZV8zs25ohI6DGzmqwtCqZ5tQ4ag+jRKgrsZzGbVPVwvOS2m3kIr7+A7DrhZei1eEjk0mSsckEpxY3KZh47yGeD7FhFXMnj+3ap7gAK7/+Et8R5PyUqM+97SLkD6gy2wCKgUqyzj4foXakvRFKnX50K+6CJ255GK89/jIuuPhC3HrzTSavf1bSX50U50YB5N5562088PjjWLiEGk1hKaqGDoO/9wBUduuODDUOZ04SNt7XUl2D+fNmoWbebMRXrMDwTXri4CP2xwEHHISeVd2N+UjgZfrSWkg5d1HKnz9vHg6gxpHqNhT7X3K1mWNSPVtP6rsWJ7rw7dhnkbdsBp546GEUFRez/284jx15esnl9LY77sKz46diwCHHo3u3KviZy6XsJ+3LF2Pxyy/h+rOOwf7778fyyW3YelbmoM+/Hodz7nsSVfseg5TTZ/bs7eajEDL2FeQsnYNdth+FZCSO97+eCMfwUeiz+95oimbIzKnxTv8SXRoX4+4br2PHEoZsmDb9305yrmBnWUxm3afj1BpprT2wrq7OX1Ja/J4tN3cHS2X74yT7qkIPHHPMMfjoo48MCP1xYoOz0Y0EpwHDQa8PAarMLPLi0b6weXl5lB4KMW/eXKxcWU0phWDB53r37oWRo7ai9DbIfFfMc4XhLSgoRGFBgRnc48aNwxFHHkGwjBqpUmr+UUcfhTvvvMt4sSjuu/V6pknw/8dZZ+Lpx59Fn713xG7nn4oMKzuHAzohuz3BfXB+EZYuW4oZsxcgVF2PcLCFgN7M703ItIc4sG3w5nth83vQtbgMfbpWoWvXHnjpmafRyAEz5OjTsPDDd9Bjy9FoWLAYBd27on7uPAw94hiUb7EVvr7kH6iZ9BlG3/IYnJ58fHvRCXA74rj+njux6RabGS8nDRNNPj927yN4583PcNJt9yFa3gOxELUATY4S0FMZAhGBQhPSSbl2djA9SeAJMjKzDwOZgEwG2rFM4Y/jclukECBGkYhqf1qeIyOunfA1Cgb0x24XXIraVC5s5BDlPoK+uDZJbaZFWI2s4zYCvyZ69Z4irwsrPvkA8159CWUlebj4HoJcpRuxmLbJzDHtIRNOLBU3gK4QDDIXdS+oxGM3PID3X3wPV119Ja695ip5Llj9ZAORGI76WXNjE2ZOn4FPPvoM4yZMQHVzI6SHaPV0MpEmeEXM+oo+Pbpj0+GDse2222G33fZAeUU580wNS/W6DqTyajHk7bfchDsefR77X30TqgZtzjbQ/E/G7M8sRwR5kDVUL8Xnd9+Ch/91MbbfYUcKF789MfxHSRO3zz//Eu56+QNqnkfBXlKFKmo2odwk6msW4OcnnsTFh+yP08442YyXzvWusSfTzHHnXozlZFzllOLrKWxoc6FN8m1omT0RK2b8jIjTicIBm6I3BS8FZ4sm7Sgj45/+3MM4ZaetcfKJxzFtjb0N16b/m2m9Qb+9vb3U7XF+YbPZhq1rp12dNGjkFXPQQQdj/PjxRvreEKROIKlJn9lDC230qdC2ZlVqB5lJX75Xg1eufW63xzAHDchySvRdqrqgubkZTz31tPHiMTZbpq3v2u7t4ksuNt5COm8tfMrB4088gUvYob3dyrHNUfuhhRJsdGUtminhBdsCyM/Y0dbWSpU8jiJ/Ht9Vhr59+6IXpcNu3bqh/8ABqKLUlENQLPbloyi/APPnzsVB++2PZYEwCrv1RyzYBjvBPl5fi/CKxXAXlFACHgKbLw+Bn35EdOlC5HYtQ0HvoWibNInX7bj5wbuxSf9NCMqWXVXlvv+2u/D5p9/gpDseR6u/sqOMbHbZ3NX8BJqs9KkPmXHEMcw11qd1gXWs+8zVjnPmWtqo6KHGBrx38Unw9u6BPS68HLXxjAH9EhNR0Uo7S+0E/jqCpCT2JDUHbZ9Z8+5bWM6jsqoY/3zweoQLMgb0razwTwyV4KmJU/Na5r+brwz3X3Y7fvjoO9xzz10465yzNzjwZUl9R+VUrPnGxnosW7rM2LnD4TABPQmPz4tuPbuje9fupm8pvo4WR8nzSH1yXUn9K8y+dPThR+Dn+YvRa/RoxKlN+J0FRnOMMCnFMMrYElgxaxa2rCrBU488YBbeqf9vGLI8db6b8B0uueteDNv7KMQpLOTEgkjmOMyGPFOevg/HjR5lInDaHGt+t8bhJ59+in8+8w4KdzsErbluMsY03E6mL82dzDxG7VIby/jJ6IpYPrffj6XffICiRTPxxF03mwikYuQbad1ovUE/mA52cSRtEwh2Pf9shxJQKjiZwrtO/Wmqkcz/SuqsPmc/dS57ZAegPrP36i7FbdHA7kxidLJpyl4sM1IhNYOi4iJUVlSaCIH33XUfJeoEYgTEVIod2WOnyl+Gof0HYdiwYRgyeDCqqqpQXlmB/Lx8E6ZWdvD/JNlMcvHzTz/hgP32QrpLH+x69T1YBidqCKYFmpSmJJUbDaKppQHx9ihyORBsqRjcBKGGGZMQnDYBhRVFuP2R+9CzZzdjshGCa+Dd/q9b8c23E3HKXU8iScbRHAzwGvORkdlEFnxzK+vBqi/zm/npTJY93zJfadGR8mvMWfymWDutK5bjg0tORMVmm2KHs8/HymDceFsVuKxImVnS/drUpoZgKYpRE4tSi1g59jU0fvIhqnpX4qL7rkTEzzqlBK120t7KiY6wDi4JEXxe5r6y3Hzcfd5NWDhpDp5+7ikccthhfxnoZ0l5kCultRfv6kSJv8Mc9mdNTEpfWtWUSVMMY6mpq0VTYyOamtrQFmhDMBCkdpWAVpGHA+3Ye/99cckll/JJS/DZEKTN1hcsWMD6PJTtGEJJj358V4hX4kjkehBvacPhu4zGnXfcDIfbaRjhmkhlcTKt6+58AC/8tABlO+0JW0EprFX1Cg9OBhfXzA6ZJtuzV74HtRRmat9/HQ/fcBl23mWnv7w9/7fReoN+S6SllzvHOZXSR6EA8s+QQD8SjlLV3R2zKJlI6s6SOkUWYv5/kgaLDuW1M5kBSGanxVnZ3/KY0ESiXR4YfCaHYK8FZAlHLgqK8lFRWkrtodyYmvLy8+D1+fjdb6Q/c45HQWEBCnjNTw1AHkUyeWmuY/r0GTjsqIMRzvGg95g9KF2VI+4uQGFxCfxM0+HPR8idhyiPDMG0xJXBFsV5GPfAXZh87y3oPXww7nz438jze83AkhlMXku3XPEvfDd1Fk6/+yl4C0vQFgqhOZbm4LYjT9jPJtCKYm2NyEJCC6wEYKZ8aqNfsIRftDo3227mQ1E13aidOwsfX3ka+uy6C4YeewqaQnGUm0VZNpN+lvRInKBWQ2lWCkCEgz9O0Kh+5SU0jvsEPQb0xD/+fSnLTaYsKZl/2sPYrLLl/YognFa5KIl6wjbcdfb1aF7egDfeegM7/QUmjrVTp0L9Qird+pMpp0PCkfqjJZxofiUruKhPalJepkhtwCI33Q1JmpCeMnky3nvvA/ZzMm3WvZ39Wya2UFuQ2msUJ5x6EoYOHf679S0hR/ss3HY3gX/iDORtOQbeHn1gd+Ujyo4RpdaSZ08i3lqDhvFfwb1yIW455wzsve+exqyzkf4YCfTZTIspmPw50GcH65dKJ2bx0/5npQipq+3tQey6y65YtGiRkfSzaVlga751/F71PUsCHR261wBQx7nV6c/mL0tK8pck+D0r9XambH7ZT80kpmLVZPOrJfu5in6ZtAamkfQoCRvTBseuOr/8ymV2yu5uZdxONSfhy0cBwTtDnJ4y4yfkkMloBbCiJ+rhNFXfXIKA9jzNUXhkn5+fXjPgi7yFlLLnIrRyCYryytF300HIpfqsd+XacuEg6E+bOBm2wlJccOcziNi9lMziVKs1+Zpj3EpFUQK+VnnamN1Cl4Mgm0IrJUptrmLqQ4duVKwXAT/zpnUAmTTf4c5B/dTv8NENF6DPnn/H8MOPYX598NqoPeUKuAVe5ulfWreJgCUzT4zppwn6i559Gg1ff4bBIwfjlNsvQDBDMOmQM7QYKyomxnvJQ0x8fo/Di9yGOO4453pK12m8RU1hm81HEYT+3NzTf3eyxoH51uk3+xuZphjChiaNW7tNIRAsTVD/6f3qDmLE1iT/ur1XGrRiYn36yad48KWxWNAega1LL2TYj2PBCJI1NfBEm7Dz8H446egjMHKLLdn/o2a8baQ/RgL9WDy+yOv29e04tUayetEaiJU+gB9z/qznjsgC/XZcfOHFWLBwoXFtVGNKhdWkqJbwB4JB4+mhTmTFmGdH6yTVxBMdERv1nLnH6gzZT3V8dUUzEPRHSTV7LTs4fumwvzyb7cTZ36vuF0n9VDqrk/Ei4GldkZRPzEOSSEmuCBu5gYaIiSPP8+Zp2az5Ww6R5qXWa8zAUVlBQBOIKvSAM+2Gy+HmeyOGqaSZQlqTmAT9HCdBX6obH8mVbzqloGQiBDt/K7iczcbrCj0dl9lEzIJP811JgT8ZTZ9BQ/D3E89B2qVFbVqI5jYSutkInuCsEAzSDGTOMiaoXLvZNasmIuA3rzUulgqOxQrndeszk7ahIt+F6nGf4vWbLkVOeRn8XbrDW1AMl88Lh88FOxmVmI/8920sh4MagMPjYb05EHWSeVFrmvHic2j4fiIGjBmKY284jSUgUyGmqLoUTjluQF+mB61DyEGxtwChpc249ewb4PH78NQLT2D7TbcyE9R6ZiNtGLKGQ8c4UP/Njg99/wMkLVqTz80NdZg5YyaWL1+GhqZGgpQLRYXFGDBoAIYOH2bw4H8r4/6vIIE+8XKWx+Ud0nFqjdTRov9JbFiCfoag/+dVZnH5xoYmXHrppfIGMqaRjn7TATDyEpEaZwG1/igmm4GrcAvaaDvJT4/HbdTZCFVLc1/HIWlVYKKNQ2R6yZKe1/WCgnxjPpH7XyQcNozEXOc1kSTyLIPJZkxpigktX7HCmHaUR11XOnl+vwn6leatYgpugtkv3Z+MzEsA8ub5zSrg1pYWc68mjiVCW0xMMXwsbxijpmfixH2eV4LkIGIksVzLbVLfJWmnQS2BIC1p35g8YlSHI0Ek0iFmmb/JNGxpalBEeTEfmeqFySpiwsY60nUypCi1C7tD5hgyW4Gtyw8nwVcmN22E7SVIy8xkdtjyF8Dt8SKHmkgOGUJKUp8mMx0eEx44yHfYeL00rwD9Kosw7cMP8OqdtyKHRVUZ7Xy3mFbCTKjLS18eV6pfXqAGkqu0nDZkqLEYhtNUh2RzO4bvPhrHXHM6tYx2qxFJ8tqRiUcMXQt7bHCgrKAQNXOW4vazb0Zll3Lc+9yD2HrAFnAzbzJDbKT/nmRpEJo7y47VjvHIP0UbtQS4jfRnSXN4iUTic6fTvWvHqTVSBwT/JxEY1xv0xXmWL1uB8887nwAeJLfnAO+gLPBmpess6bcGbiAQNL8VQdEKpUAw5CO6LpCXeUReNfKq6JzEqvQyHeYkAocmNtdCa3w/AXrmrFlGSxHoGwZSWIDSklLDXMSEtNmHPBAETuq6Ck5WUVGBcDSClpZms4OX5jz9ZALyQlAelB91/CwZMxAZgPzVtLxfYRjSBOkUGYFiyqQJdsqLGGOcz1P/ICNx8i4yCw4Q7Tqle7W3biDUhngohijrKVeDR1Kx5HMyHvnWmxAU1CzkBaM9ZiW15+q83sN8mHP81KFhqfUAUDgEMjeBtA5tQ6ktIuP8tJNROH2FZBhOJJrqEape2sFwtAZbbWhDUhOecvpne6ouxFD5Fr6D9axzvDPN9G02li8ax4777oULbroMy9pr0RYL6U6zcjlK4FeIBnuOHR6bG+UE/XmTZuCWf1yH/gM3weMvPIVNew5jer9uS9M4v6LsbzFTfte/jjLrMFc6ff8V6dTqyW+kjfTfiDTXReb5qsPhPKzj1Bpprd2YHX+9QV+26/nzF+CSiy82ERFX95BZnYQzkuwFYgI7Aa58xSUB6FmBvA4/JWqBp4BU19ZWCMuEwqv6txq4/xZpNeniRYvQ2qbYH5L0UygtLTXunW5yUxuZl3ayEnMy+6Bq0pYgGCCTsJgVgdKYmQh0Mv8QgOW+KcYhxiApP0QtRlskShvx8VkLeJNGo1GQNDFMLSAL63cwiGgsYt5RWV5BkYmgHM+gLdCOttZWhJNhpMhkwsEwFL3TbXcir7TAbJgtz6KIQh9Q07E7fIZZpXLk+0wdQvFb+GkYiMCOdS4tx2gjzKPKl2V6ZkUv2Y2YhezwioKaThHYTR2keLBtk2wLmWWUjv7IBGTOUXC7ZExMh+3I9lN7pHgvFR2zNiCZw3bk+6p6dsHgUcPJbBxmC0kxNTESu5taCjUCE+uGTEfrHOqWrMQXr3yEbj26Yp/D9kde2gOfm+WTi64mODs0F8VokuuqYvR7tIqV7adDE5YSHtQ2mmdR/1KfknnL0hp/q7+IA1iMQ2XNMonVP7PEu6xHNtJG+gvJgH46+ZDD5jiz49Qaaa09m6A7iDg5a71An4Pr56k/4bLLLjdgooFlwNf8s+ztvxC/a0VsoMPGr2tS+ZSG3++n4EpJj0CoKJfG9EPGkOGnnlsTZQeeQEtp6ffqg/FXxGRkPpHvdZTMRADe1Nxs0vcTQLp3727MOwJIScWSWgUsypvMQIH2QIeb5ypJPksCVjEnLZYSyAcCAfMevU8LxYoKC805MQIt7lI+lb7CGFuMjcDK3wKp0vIyRMIRNDY2op3PaMtAY9LgM3q/6lVeQnIvFaCGeK98ySVZO5xuFJLxGPsP05PZRVVigJ51KbDXqk75mOs8a82UT7uUWeCm11COt7Euc/guaShkAuYZlkVtJR91E/+FGoVgURqD6icWiZHxsSwd79Zeq3lepu3ysqNaJjZFWW0PtrFtybwM4+FhzGEGXk2wPcOg9H7m3ZHku8hroogg3a7tC7W5tuZ3xIQE4A4zD9BZYDDmLB4qk8UM+J3tohXd+i2PKmlt8ooRAzH38brX4+N91jPWvUpH9zBNl9uEvJA7pzb40XyV2ksmQDEQq59n+ynLbw79Vjn4x4o1Z00FW2c7KtucF/2673b+3pnWPBY20v8NEuinM8mbKBhd0XFqjbTWXkIA2YOD5cP1mcjVIJs1czYeefgRAlrQDGSZKgRORpLkYM72XwFtkCAm8Ml2cMVml4+7Br+LaWnwCSwFyGIAgi1d61wMfRNESGITSGrgaWu3Xw+aX5MGpd4fJuhmJ451yAvGSIgc4Bq8WTdCrdLNKyB4MkntPytgVl6swb0W0vt53eSC37P3MnvmnLVHrZUXkepGeRYTcfJ9mpgNR8JGY4pqAxSBtMCagCspXI+pTiwTmjb91uSsxeyUpj7VHkUEfX0XIxAYK3SFZU+1QN28n4dyIWblIbDJ/dSUz5zjswT1KIUBs4qXmoV2AVMhJGEXsL00KSzvHhPrh+2j96QMM1PbGDsPSpgPbT+Z5y8wvudtETK9CDU83qe8Zc1Nekh5kyaSjPNcQt9TJoaQVncZRseiKtBeIBQhQ1QfkuYgn3c+zryZ59dwqP70js5HliQsqM3lBaXvJrInmYf6lABeWqwW+4nRqT9oJzcxEz8Zgo+aaDY0SD6FFNWf3+c3K8fz88nopIGQubhlonRZexNYmofSy2og1ib38vgy+WAeWLFW5v6DsvlW7/x1efSnf6uTzqtFf/nsKHvnOhDpp+m16hfmBI+1ZWMj/X8lgT5x9STi9pMdp9ZIa20+DojDCDgvrw/oa2Lh88+1V+b1pvOINNjUsQyAcvBakrEGaNpIZNYAcplwCTKbyJ4vc44GQ0tLq4nIqAEm6VaTs9kFMXpeaYqZWOq6w5iG9PyqPsvune28pCwYipGEeFg9XOYY+y+SoAaE3qV8a7BLilZeZHIRk9DzJjxDJ+pI5k+R0tOhepEEKiBX/tra2iztQOUkg1DZBHgqk0wUZiMRPhc34GqBterADPoOUr0KPPRcFvBE2bpZnXRdWo7AS/UaY9oWoyCTIOCaR3hkQUN5VmgLtYUW7eicvhvQ5/O6TyCmSeJiMnRJ0jJniSnLNZNPUX7XjEBHO4nT8Yz1GpaE53LJTPQrkat7eZ3Yr/5hZ5rarF4xhNSvZBdiNfAO9jNpB8yLDp2RNqX2FrNepcFYbSxNRWsYskKJKUvHdzFXy2degonVl1WP+lRZrYOvUF47PkUqS/ZQHal/6VMgrzbRkdUcTDRYfrc0CpmoyBx4XlqGmIXXq/Df/K7r1MJ0r+7RoWes9MQ4eIiB8F3qn2YVtvLAPytIYVYbsfKZo/ka3sI7leOOI0sqh3oSP60ime+ql2y510661jmtjfRXkUCfbbEL2/aLjlNrpLW2RjIZP91mczy0fqDvwROPP4GTTznZdDB1dn0alVcdT5+UpEwX03lJVLzHqN/q7OzAkrS1wEmdWAzB6uCy6Vv3auDou7HFdnRkdf4wpWFJxBq0silHohEDiEaqNSKg1VnbqDXIS8j4tjMNxWaXHVjmFV0XUGiQaIDJ9q50tTJSg13vE+k+vTfb+aXia1CkU/y9jv1dz+oQGORRWtZgjvBdDY2Nv2hAZp6AACawkhSdBQ4xIU30hsMRDnSrTlRfa6JsHkXK82+T6tLNZwTclnaWpdWfFfCp3FqQpnwpr8qnmK7MPZKUlU9JyEovFksY9zwrdpKXGVvHiloD6Um2qCG+lpQFGgGtfuur5ZWlPOmQfz8z8qtyqG7U9/LJ2NV+KoeS0nP6bVUdP9kGEjakdSmtLPiJxCDNhLWYCN+hdhKTUf2IxJDEPNQvjbDSwVBURzpvrplzuofp8l1W3zBFMH3OWodhM/kzfYDjILujmZi/2t76Li3EYgAaN9nxoj4upqFnVV6VT2Mmy3h0TunJnCmGqr5fQGYuU5nYgvKm9EpKSkx55Yln1fdvkeqnoyzmu+qCn/rKR7P1JzLfOn5nz3e+3nGH9dHRfuar+fZ/l4S3pN3Ypz8zJ9ZCa62neDJ6ucPmuml9QF+d7Yfvf8Crr71qJHTZ4cPhkFmlqx2rtB2hYqx0NvfoU4c6ogaWfPuNut8xEHRPdgBpwGoQCKwtaVeSDTu9Oj4Poz4zD1YsFEljlpQs0sAUSXrWwBRgyY5rpSFJzHIp1e+SklJTUzIriWlkbbYWyQzE7/wt5qOVthrw8vzhh6ngXzq5+c/6LjIDoOPQgJQZQJqEgKSpsQn1BHzNc5iBzvzJlKX3yvauhJVHKzkyGJZPaQgQjE197U27TqQ8qYhZjyvV0eqUHYjKn6RLAxYEFTEImWoUd0n5Vd3a2Q5qP7V1tv30vMBHZf6rSO/XO+XuK+1I3krZ86uT8iOTSllpqREs1AejCl7HYup+I0Ak4qZ91Cez5ciS6qG4sJACTa7pJ2Isul/zEqopAav6guY25NWlfta5Lqyjkzasz462Nd87mI3RaMUQeI/yKVI/UTnVTsq3+orGlrQsFVXn9Zw5OsaBPjtPRKuMOqwxZc2haV8FCV4Cd40F5UPl19gqKy9HZWWFWXEu05W0DDHwVdqK5kcopPGcMZPKBGYYi0JRS1izmFa2f5vPjj5sXbPyIQGRuVIOTT7XTCqDassqS7ZM1jOaI7MsCqvIqlvzraMOsscq0u+Or1Yyv0m6V3NK1g8+8FvZ/QtovUE/FovcSUnhgvWZyBWZRmODSYKx7PlWp1wF6tbg0WA0nZb3ZCcU1bnkY69PLf/WwJVnjTb71gCWJKxOLWlSh36b72QmClyle+IyHSSZppGiLOahhhUzyZptsvnJMhvDYNQBODDkfWNjh1FeVRarYxLEyGjUQfXbmBcIjtJENKlneSAFzDUBnphSVhvJdu7sAJPUVVhYZKQqtYYmaOXVEyFzbFNkQjIvC9zT5lODKRiwmKcGg4BE6Sot1ZHqTUOEJ1brwOqUVqfW+9dG5h5+SjJXefRbdbqmtFQWDWABgMBSgCKziTyOlN9sGbP3Z9PofE6goMni1dNfX1Ip1I+kmamPKG+yz3embD7U5mJIqhcTjK+8wvQl9TPly5io1BcJogJTncs+25n0vIBPz3Wem9Kd+qZndE6HzGACQCWjfqa7ViX567TVR/VsVruV+VL1bm0ORK2U541GoIP3iyGE5PHFdjMamhlLlseWAXteN666TFe/pX2ozyc0Rs3YssaLtDD1cSt4oLQj6z7lPztmlWaWlMfskTUhqW8qf3Z5XnHcWJqppZ3K/GsEBQlaPLKmXWkoOmfKyE9N+uu8l0xE4yWrjRhrAPu/+p/GgZ6XoGnmXfge1VUu+7EcP1asWGGcJbJ9Vg4Vekb3qR30Xe9Q6AntsyyVUX/WP7VHtk2y/dRqM4uynyKdz14TY+Ev1pG6QrbtLdL3jq+dyLTgGs6vC6036EfjoadcDvfxG2KFXLYjZL/rtR0/f7mWrQzz22Qre/wWqYo6JCJVqOnA1ndLolGa1rmsbdaSiDS5SIag7xwUFmOxGEn2mtW5LUakDq8BL+YjMJDGEomE+VzEaApiMDIf6ZrusQaNJXkp1r6AQu8y0p+YjQCInUq5E8ioIysfuq53iYHouvIvQGRGTGctKi5hR3ejvr7edFK5fwqwtACuPWAtaPIYm6+LmkbA1EOWVN9KQxtcrN6m2ftUjxooMm9pIMibSCajbPtYA1xeRNqRrGOwiiHxrMotwFeZrTbOkq6u+q32MqdIepfmbaRNdM6rdcuagXVdSM9pvYQ8qpSuyq28Zuc7ssmK8YuZq98I3CQEiGnLm0p1obJogl91nM1fti7WlrfO93WmX8rH8wLv/Lx8vstp+pneofdm6Zd7+WkAvgOQLJAiKLE86h8GqJlHHdKkxeDUL7P9x0pDta++RuGG96vMAkXVh8qYFcas/rlKk9Y5tbPmz7IODnqfrnUuowBUn2a88JrGmaWRW84UEup0TWNA11SXylNWU9G1LJkxq+fZDgJqI3h1HCKLiVgCk9I2DJCMxPRr82nNlUjQMhqDOS+BKWP2wdC79Lzuk6CmelDtiJlI88rjOXkHGo81MhTVtw5pU4YZkfkoLpIliFlaibQ11ZOZ3BeDMtfFeMh0HOx3WSbUcU593TgHUJC0ymHhH/8z7fRHQnGvTusN+pFY8B2307vP+kr6qiB2c9PpLDBXX7Y4oPU9+y1LGlQWQJvesfYsGjIV1kHW106/s9+NypX9bp3Xc+Yw59cu+Vp5WPWp7FrSUUcHXe1QvtVoGiRGOpTmQSCX95JASOBs5gQ4CMw1SsU6p2uaX5C0rs5uMZoODYaHNAsNFJ2XNC9zivKhzizA5UNmcxh1WNWDtAWzeKyj2Oq8UsXF3BS5UZ1fN1pagjWgioqKUFZWSikxZMqh/IgEitIqNLeizq+q0G99qv00JyLmp++d20MgIFOH+c5r2esaiDLraHB0vl+kAa82cXCApcgwOz+3NuIdJo8y42XvkqeTGJaYk4CLiaC5pZUf2XaywN5M3HIwGuDkMz4OcJn5pCXovjWRzA/Kj0CsM2XzqbrsDGY8aUyAlvZkmTZM/ZP0DrneysSlIkp6Vhr6rrIIoCq7VJrrSlOgmdVus0KG+c6yZoFZfaCkpNi0uRwOWlvbzHNZ5qX3i7Grf+l+vY+nzXWjaXeAv8hc46dpS2Wqg7LfpQ1IOlYrGCCkRG/WPrCNdZi7+J/VjtlPS3vKmmuVloBa3zUPltXAlTdTZlNuiykpH9bvbHl0XxYvVH+rGFP2ncpb57yLfnVdn6aUFunezverrVadY/vqs+OyxYA7NLCOQ0BvGAJBXwzYgD1x0GgtPMx9bFcxAvVP9QnL8cKOIUMH4zCzy5qVvz9CAv1kMrqbw+H5c6DPQTGOhdl+fUBflTF37ny0sdOpE6qRZA93e6xJRnVecUrttCP7oRpMUrNsgOUVpVYz/MGC/2FS8qwFvaZTO6+RVu84v/rNrxYDsc7/cvyuLVKkjq4JP6sjq9NaGoe0C2vOQwNKkqpZmcvMRqJhA/jaMEamJDEWDfDm5hZUV6+gNtBkBrAkmi5dqshU2owkqHAYAouO13LwWYPV2N3ZFmIoSssyw3VI7bxPk3liCGI28pJRtakzq1Nr/kLPC+CVN1Nq/tbuThqoKpOkHYFvtuNboNdR+YbUzXMMU5HqrbO1tXUmPQ0OSX7qHyb9TvVuQIOAqoGjNDV5r7bMDhjlSXeLyYqx6n69U2XTHXpG52Quk8alWDBZbU2UBRCVVUxULpYyJ0hbUn1n8690VC7Vj861sb6NxNkxuF0c9GLcyrulgVp51G+9K2u3ljeNmIrSUDEFaNZEar6R5qV9qSyqU7WTtATVjdIxY4l5U11IclV9tbS0oK2t3aSpMsi2r5pWWaz2s5m2VlmyZe5M2XoUWW1mfZp6I+AqHWktBvzZxqoNq32seun8vKhz22W/WrfoP57gSbEZ/f/LDSTlOasJiGEIeHXZnGeTCvxVRtPfWD+6z9xr+g0/WW59F8NQOXVY/cliGtl86hkmadLVuc6HyHyaF1u/O5OuZQVCUxaThrmi//6DVBed05XgtN/+++HNsWPNOLTSWTdSWmI20Wh8ZzL7LztOr5FW1epqxAr5hqrH6D8L+qoXp8ONs885B8+98AIqyspMh1MFyGanQiZjYeSwozqdPjg95IZ8JhZKoG+/AXj0sQdRXFJkOvf/BVKjmQGhfxn+Z0DA6tg6qfrSd+NVZM7ogvVNn0YVZodTZ1HnkeSnupO0J8kvRFAT82gnAMgUlZ0g12GZAnKMzVOT1UzNuMfKlptNVxqBzF7SIOrqag34aDJeC6kswMiaxuLMowVeIg1CkSR7uWgKUCUdKW96q8BDwCzJx5/vJ+gWoWtVldF+VixfYVYxS8qtr6s39aO1GjEzucr64HMC4ILCQmOOqieTMOYolWdV1Zh7pVKrHgwTZR61v8GKFSuZZwvopEUVU9NRPgIsj1xklU9pPxJYBJDNTc3mXuVDUrLAVOeVB6MB8X0quxiD6l3aQoAM2WhcJOVDh0hpCCRNyI1Og5t3mPr+pT90kPWcVSidb6e2qPoXoxaj0QS6GEwWmA14kbLaoe4TqWzKq5iw2kCrzuWFpF6lfJq3qG75avUxA/CGeUkoyIbKtoBW9+h6ltHoOeWjM5BKmMtqRtmy6zMLyibtjjxny6vr2XuUf/WhrAaSvSbhQW2oJ/RbAK45CcssZN0nrU2WBn41aUkTUjrqA1ZaVh7Na3UPv+s+1X9W29ChBMS4Raoz8w6eFwPJ3mMdFoNRgkpS55S+SJ/Z72sjCWOHHnoonnrqKeb1j0UatfoL0slEZnuv1zu+4/QayarlNdD6gr5yoI7yyp334os334U2wwhH44gQHAIsnBb3aOecMCsqGqdka7YkTKKNGNG7d198+OG76N6zOxvpz9m3/i9RdrBkPw2Qmu8aaFaHtDoFDwIih7G5ZlH2Ux0s+z1LgiB1euuXpBh1agPwZC5iHFmpSef0KQDRO2VyULwl+eBLKtZ5dWrrM0wpvtYwJg1WaRocegY4NCgFIjJ7zV+wwAwygY3udRFIpelIw1Hf0n3yKtFzKltzU6PJqgAuu6DJrAug6qwJY59fPu9u442l+ZBx474mwwoY4P5lopcJSBXXdpoDBw4w0ntNTY2ZC1IQPgGomGTWHVceV1LNBe7KgxhU1j1STKKhocGqO9aJ8iSg13Ut2hKpHowZS1XPe8TIxDCsOR7LW2tNlAUtlS/LVESrA0X2t+pKdSbQV4pyBZYZT/3B0lAoiLGfKI692ll1bvWZXCPFlxSXmmvaZU79SaTrq78ve06Hvmt+ROUxQgL7h9pbR/YeaUNi2po8Vd9S+yd0D8tuPI463tWZjPbG1yrPCl1iMRj1c/VX9SQrD2prL4WB7PqS7HuzlGVk+lR9r26uE+l+9Q+Vw5TNOtlxzQJ1vV+Ar7UO0uhkqRBpfMg0K+cMCTv6rXdk60B9TlqJ+c3zcs0+7rhj8cADDzLPf8xrUmUgs2qLZ5I7+F3+nztOr5HW3KNIzMh6gr4OVtK3k5FZvAwpDgJxbdOwLGiMkkqIHV7eNbFwAtGGesR4/atIKz5rWI4Xx76J3r16bAT9/8+kjt6ZrN9kHPrUP36aY41dybr319QxYMhMsp1fkpUAh0PItLfYks4vX7EcrdQ4BJSSzsU0li5damkWlNY0oGTS8BNoBUY//fSTkfRlutHzZhEf05VU2K9fP2qOxSb96upq8/y8efOMBmTs6fxTzjTAu3WtMh48mkDVpLnSlsQoM5bMjzJbaXJP7y0pLTGuiNpcXyCUnSMRCegE6vJSKSsvZdpaoyBN18F7cg0QyKtEg1/agcWY/MYeXE0tREBlgKYTUJn6EhAxDTE81ZscCzq3k2Hyqnf+kwYkDUeHSGWXO7C0Or1TK4VVTjE1Sf1KW4fSM2ZWaujSdsRkli1bhhYy3Ky78+okZqjnVAcCXNmrdWtbW8C0nSibz875FdMRCfCJo+YZSd26J1t2fbfs43ZLYmfdWO+T2UpaiwWiKnPnZ9SoYgTmf35Y6VgTrNJCxFgNILNeO+cpS3qnn8KCyaOVrKFf6onfpQVoFbb6ke6zhC4YwaeJjF9l75yyZQIis+C7s4xGjEyOIQcedCDOO/f8Pwz6yifTXBFORnYucBfM7zi9RvrPUnYQK2G9JX1Ty199DyyvUctap21syEAYqaUrkcPKMDsxseFymttgz/Ph6cUz8XTtIrzwxlvo0a2rkSg30v8+Wn2AZX/rU2NLvyS9iAFotBl1W/2pY7BpkEpyMpoLn5HKLpOMgFLAntVuJF3KtNSjR3czyGWSWbxosTGBLV682NjeCyh1y89c6TY1NfGavLMszUWgrKB2Ag6layR9YyqSpG4NWOWltoYSO9+ZBT4NQpk6BCrl5eUoLSs1pjWZrQSK2fsk3Wmf2YL8QlR16WKAWPMuOsSYVAcCEZHALa8gn2XpaQBSwCcznPIsLcLUEwFF0r+0CQG9censYEQCxprqGiPhyxVZphVT2SSVTYAukhZSUVmOPH+eYWRiXnW19UZzE8MVo7E0KGsSUqCpplF5VceqbwGhzstc2MpjTYwiK8WrLixPGMsDRnlR+2RJ5zTxrEJozkb9QOdUH1b9WPt2CGRVVzrEWFUnMsOp3Hq/tC8tOlOejRmU5bLMm1b9dib1BZmdFApGjEVMMdv/rHQ0t+M2YK96zprPVEqtz9C8V0tri+mja0pffUhlkklOD+m3AiYedPBBOProY/4w6Ks+WJ2z2T93pTBQ3XF6jfSfLdFBGwT0Wfj05+OBmjr12A6Apxq3aDnSdY2m42gjEmnKHH1wFpbg7knj8HU6hOfHvoXi8hIzaDbS/2VS51jVTQWUnT+zpN8Wk+h83npWg1XeOiLdp0GoT+vezgMyzcGWdbnVxHrCeCYpHWkjOq/rAhOBoUBL5+Qeu3LlCjIKeVtZa0VcboVK8Brgi0atmEky9yxbvozvtxkpPWvC0LvEMKS1CGAbGxtMupo/MeVifgUqAqsySt6+PD8a6hvMewT+muAVaKj8ZaVlZtN9MQxp1aa8LKauCeDqyUxUH6auVAcsiwBSpN9iTpJYdV3Ap0NzJdICBMyqC4GdtAM5CUirqiYj0bNiNHpWDE/zPiqD8iBNSaS0ZAYR0KnuNf6lhUmTU9mVF7VIiMCudQYqs+pJ3lRicMq/8pXNe2cyDIZMSe0kbU3CgMxmsi6YCW7WndpMpkQxlDYyW5mIrDr4dVqdSVqBZb6xDt0rkO/du9cvJjq1nw5dF4MxIVPYjkpWJh/R6m9Q2YyrNpmJ8RSj4KC+duppp+Coo/446MsZhu+f2J4b2L0op8ji3muhNZY2k2kpTKXyvmV+h6jh/hSpp7HS0598iwzVyRxWnmoh09iC5Io6aB9XbbahFWwC/UxTKxxFJbjxhy8wN53Ao2NfR16PSjbcRkl/I/1FZHo//yMYZWl1EDASNH+aAZz9QjL2XH6abSP5p2c06HmFn5ZdWSQNJQueAgap+kbS5/1ZsDBaC8FJazqkZcj0IqCR2Ub2DknkkuQkbcpbR/MnYjTZdQgGOJiGGFKaoBMjI5CkKe3HmmuxzCGaDxGgmvs73ispWyApsNQ79C4L3Fh25lMMR0EFedloRPJj18S1GIAFiEnDnAT2st0LkMW4VAatQVFdaKN1gbKYi0I3KEy5cEXvk2efJqRVu6pHgaHmSJSOVvcqJIlMcCp7fUODKZOpWWZQ71e+s2CsupX7q+rEkvZXrRLX9SzT0T1ifMYcx/ZVfpVGVhjQfaLOnzqv9MwaFh4y6ymPxmmC71VdKm9qM70jm5Yya2k5Vr/SM5pnEIPLps8feonxrjvn3H/gwAMO/hOg71EZXuN7D+N7OhJeM5n6W50aG0PdCgudX1EF7PunQZ8FyYmTM4/7ARk2rLx00gFWyFxr28SUmAILqo6lCk/UNcBWVIxrvv4ADewYD77yPLwlBSZ2+0b6r6Hs4DGddSP9YcrWW8cY7vjeqS751abBzq+/DPgOkmRq/lT/v5po70zZZ6xPpfELe9F/PC1mIQaiDKg9Be4CeY1jmbqya0c096FPaSYCPaOhSFPRdU226xpBSKCmSWoBm+7XArwIQV7Xs+7DmuCVFC6pX2QxSouZ6LvS0ISl4vdUVVUZ6d1yd80YxqU8CgwljcuDSiYVMYauXbuafC9butQwI5mytN5F8Z0UKkNzJEsWLzFMQxK8mI+A04QEoTYiCV/5UB4FwgJ5MQqZ+FRzmgBX+lqPYuz8Tpcpp/Ij0nNqD5XDAnsXf1tgbdU9K5z/xDgVQVjpZN1n10Z6zoq4ak326neW9O5LLrsEe+6xZwforz2d1akD9F9iPR7ZcWqttMZU2bgDWQmfsXxd1WH+DKkR2+qb8OoNt6GxphZpqnAZudO1Ua1iA2jWXeKDBw5EWcDGcCsyuS58Xb0EI/fZCw8+9CAbQvdZdr+N9NeTBmDWHryR/juQAGHtA98CFwFQ598WWV+t34aRZA/9mYudzVqrkwVqYhpGC+Ehs4Xs4EZjoOYgyV1ahBiBGIBMTHLxlWeVmIgkXgF7INAOxdrSwjeZbGTCELgpHcOEdEjz4PH/2rsKACuqtv3cvne76G4FRBSkVGzUDwUVuwsbu1uxW6xPFDBQBESwUBGDsGmVlm62d+/d2/d/n3fuwAIL7C746a/zLMPMnTxz5pznjfOec4w4/Ji+NTV+EjUJOC4CwxgF1HDNkbwpQBj5ww53prVCq4oht2zH0IgmeU2uqZlTkOiwEg4X8sViYNrJUQwBZhr4vtTk2c+FQoxCg7+ZufTf81lGdJCRP0amb83fMnk3vjfzN7nbONf8OEmYz8nMSNffdJPRWjHcgEHcd/99OOywwyRvauZWT5L+e/JOZyV37RTJ5G2LcNjfBTbHF5LBuabUqynYkPPHwiUYcPx/sHL9esQ5H6q8v+G1E+lrC0MMTPlN/54QO309MbsUoAguufQiPPf006r9sOBZ+N+AeW2Sg4V/OiqT0Y7f2ygCLAvGmhvGWVv3cWVYKJUFiHFfVluWJ5K4ITyMbQoQrtkWoQJDrApaAhQQhpAwyNP8zWNqjYjCyFBfNqSrxSFCRa0P0fLZSY3EzajAoJxnuq80KZJIEq1RrqmVs+1AX0cUHGrwor3LH9PISCdaLDyfgsLoaxHZ0ubAtKtFIgKBAob3p+uG++g2o+Wj4aT804cY0WD02VNccB/vzfvWr1cP7OHOCDD2kKcVQ+H30MMPonu37kL6NRv+Zi+QfuAweaVPRUqm8kVrAzbQ/P77AvTre4K8kJhPbi+nahV6F8kdEXOMhUXMMyREossRBwd9EtPCXx7E1ZdfikefekILBzPJggUL/39QWWkwt7esjR+6YZIj/3ZteZBfTYvDaAdhQzW1Y1NDNteM4mFDKgUGXccUAPThM4qIwmTd2nUoKCxQgUFXFYUH3Vh0a/Fc06rh2ozDNziIaTWFR9Jfz72ypvVh7GejuWwLt3HN/QytraxMcaFAYRgshQUXCjVzXKhhw15H165d//ekH4z4+ws7j5eXs9WWdBmbPGfuXBzfty9CgTBSRKOvcMbhk5dpX7c+ikIVWO4vlQR49XtzOj9Oku33V+D6a67Ew488gmiMGWGRvgUL/yooxxpES5AoTVQmzy2Lnmcu24P3oZ5NAod28qN1YbZzGNYGxzCiq2lrJ0JtoA2IxeGnFWJMZWq6rYw12zloZfD8gJI2rReu2bhtWjfU8umi3mrlcFtSQ6GiaaP1kRy+RN5l2rSpQvpdakn6USF9V+1IPxoNnSVS8l36tmoLhhDNnDEDx/U9TswuMZdsHNclgIsOOhQ3nnYu1hcX4qZhz2PWxo1wMRpATAtGQvjFVBt07dV45KGH5Xwj/teCBQsWqoJJnArhD+HNHUAyNdfGYjiZefLWdZVUaNxf/imJk7CFrEneBrlz2xg40bQ0VBCIQstwXwoSCgTuC4eNdg+O/kp3FLfZ74GhnRQwXHjPF198Aa1at1ShVBOQ9IOhwCifN7V2DbnyghdJ5gyvadhQZZD0p3/3Hfr3O1E/i81lQ6aYTe/ccA96dthftftH33sbj384Fq40H1x0kZH0JaMuGXgpnnrqSclQavrG/SxYsGDhf4okO24rECg0zLWxbQgVunTM83btqqIUMUYnSLqS6K5SSyGCjEyjo1dNPRxJ0n9TSP/C5K6dYnep2wPYEBTpxVh9OxxiXNlRlohh6pyZ2FRShCVrVmH2kj8Qc3jgjEtmJRyI2hyaIIZ0skWb97BgwYKFvwSkIFlIwFsXumdMd43RvkCypmuHLhljqZAlkFxXtXBIawbIcEA6RhB5kZmVjrw6uRo6WlPCN8C02YxecLvBn0j6UP9XWLT3uN0FR9yDmD0NL3/9JS56+lGcP+QJfLt0vraex2xOEQrs7SfnCs+zccPiewsWLPz/xa4JbIsQodso6TKiIKgV3ys4eJ3dGN1vN/hTSb+ovBTlkQAqwn5UhAKIh6IoFMn41R+L8eu6DYg4GLfDeH2VU/Kf0ctRO1VYrG/BggULuwW9SuxhbLcnNiV37RJVkr5tN914qwOSeH2PFye0aY8+TVqiR6NGaF8/D+1yctEuuw6a+jKQ7XAhXVR7B4dHTYRgj0rqYzbYxcSxKN+CBQsWqgPtZ5CIxezGVHe7QZXcKje4Voj/efqfag32kJu3EMGf55DHEWaLNxss1AcmSyyCCHvprd6A8o3rQZr/zeXEk5Mn4rwrLsUTjz8u5o4VsmnBggULuwIbku12RzhuT3Tz2D27HEufqFLTF6JtmtysPYSr7ULuqdTmvT7kpaWjcXYOWtapi3ai9Xdo0RL7ZeSiZ3Z9HNWgOY6r0wT7p2TCwwZceQmbLZ68kQULFixY2CkM1T3qtrmX69ZusDOfvjEwxB4hgQR7uMWNYUN1GFlt5ZYlHEKEPeDKyxEMB2SJIlhegWLR+MPxiE5wYEwlZDl5LFiwYKGaMMZx3g12IH3R8oVp45mqqu8R5DbRmGrtVYK7GaVDiHZvk+cF49qsq+NMG3xfszQY8bI1hzYi7/H7WrBgwcLfH1Vp+s5oLJbHbst7BiFR0e6rBMk5IfcPBg1yF9LnBCshh03H5+F401s7OlQHnPia41i4wOEfuHCYVA52xNl4GALK8TCqAo953d7kNZyNx6WdI7ifI/SZ42pYsGDBwj8BVZG+Ix6L5eyVBlRq+lWBJBoT0g+zq7Fsx+Owpacinpup+rbX4zP2V1P7djrdWLJ4CQY/+CAmTZqE6dOnY9rUaVgwfyFWrTLmWeXd2GtNh0tNghNBcBKH3377HQsXLpJ7LMWK5SuxYf1GHXPb6F4d1mRo3wEBBYAhWHyybCssVLjsTEBYgsOCBQt/A+zARImNG9NCmWm/CiE2Z4eBWkMIMPHldCTWbiArJ3cmIQQYl/1xIdeEzY74xgJ4MtIwtGgV7vn0Qzz5/HO4fOBl2nttdyDJul0ePPboY7j/gQd0Zh6mmxo6x4XncKnpaRlo0KA+2rffF+eedx7atWurHSHKy/y4/vrrVUi4RHAwN5ghHD+b15oTa3Ms7kcffQT7yvUcB3zZsmUoLSnT0fJ4DnvRcYzvnJxsnUrNlKXRGGfAN+YT5Yh/7M1nTDSxcwHAiSFo5XDco10JXk6PZzNltpxnztBkwYKFfxfIdYKAy+lpLHxYpDt3gR01/bp1HXa7M3OPCUTIUpg1+aMShKzimwsRX7cxuUPAUefkeSE+U16AM9TUBGwcJhHThUPyrV+/Pny+FO0RzKFUf/11Hj766CMh7sdw0YUXYZFo9U6HWyeFWLFiBVavXoPikmKdyzO/IB9r5ZolS5Zi0aJF2LBhgxK9jpttc2LatOk4/bQzcdZZZ2HAgAE4+eSTcOKJJ+KEE07A2Wefg9tvvwMjhg/DuHFjUZBfKALBhU0bN+GZZ57F3Llz1XW0M3BqugXz52PmzNnyyxjbY3vweloZ4WBE50ktyOdE3hVqZXB/sgBsA+4zrBPDMlG3V9KNxWNcdmqhWLBg4W8PUXTjHFK6OtihpgvZZ0Vj0TWJRCyVWm6twLvST//FVCSE4IVdjP1CyvHicsT/WIEEZ86i9ivPSIim72pQD08t+xXPfPslXhPSPP3U06ql6ZPsODPPOeecgy++mIQ777wDF198sRI4XTTGHKFhnVbtxZdewsKFC3HllVfi+eefl2TZcd111+Ptt9/GC0OGoEmTJoZDSQiQ8wFkZWWq5p6ekW7M8C9aOJ9x9jnnqiDgTPgcJpXtExy5j4MnkTtJpg0bNsDrr7+GAw7ooiPnXXvtdbj88st0m4MtbS9Uec369Rtw9plnieApxHvvvYNOnfaXPDCGWOV9adFs2rQJH3wwXoTKBygoKFDXUnZ2Ftq0aY3+/U/CIYceKvdyJC0Kg/A5qt+6teslrTEle15D1xajpDibEAUlrZGEHOdE3eZ1nIKOydSGbn5PPaJlZLdWBYUI84RlQb/xbs63YMFC7UAOjEajm7yelLZS73bL/Dsj/dVC+mm1J325rZBH4vMpSBRKGpT0GZ+TQGyxEH6x7HNRI5V9JJniMtjq5uH+n7/FmwvmYsSbb6LfCSdWi/RJloVCkqeKkPj551/w1FNP4eqrr5YnCRFveT1jPXToq0q+zZs3x/jxH2DffdvjmkFXY+Tb72Ly5Eno2vUgOct8Z85yE9/iNqHLiGS5cOFinHhCP7VGnnzycREKGUKmUYNIJfONOX9jSEvPkOc01f1XX3WNPPs13HfvPbjv/gcQjuw4FRo1cLYt0GLYJBr86NHviQXRT/IgoORJgfPjDz/innvuwfff/6BDuVIg8ZmcBIJT1nFO0Ysvvgg33HgD0uUY85sTaN91192YJMKKhE+CTxUryOVx61yl9erVFeOujlhHDdC37/Fo2aoVWV7dSxx73OFyqOuL09AZ77fVMuD9I9GwkPpWQucxMTN1ACoe43VMO2/Kwal0xiELFizsNbBex6KR353Oku52ewN/cvdOsaMvYC8hERNKUDJIEq9D1kIiwk7yVJOMDdAtExViDZQHVAPlJMTVBclHx6cOBJRwqZ2SYKjhczS7kBCsSbLHHHMMmrdojrVr12LeXHZcS4ATJvAaWgP8bYySJ9eJwCHxkajMtg0KEWMShgAyMzPQs9fBOFQ068MOOwI9ex6Mbt166AQI3bp1F4HSTgmfvY/pZnLKh2kmwkbJcidaL60Gat8ul1NJ04DRZvHN19/ikksuwddff6Oz7lwjgm30e+9h7NgxGD5iuAi6q/Sahx56WCyXkSIMhaglL9etW4fPJ36mbiq6sn777Tf8/MsvmDZtGj7//HO8+eZbIryexk033YxXX31dSNqleXLLzbfi2GOPx8n9B+DMM87CwIEDccMNN+Kee+/Fs88+i3feeQdTp07V6evMyCh933AUn376idzvJr3uggsukvOfw+LFS/TdWUAtWLCw90Cl0G53FQD1dhIuuS3+HNKnpi/arkboEKL9Jcr8iK1Yi4SQoJK+yXskQM6fKTuC9oQQlUsbX/XQlpN2Dr4wCZuaL8k7PZ39yowIG5IQQzYpDDZv3oSPP/5Eo3U4oBsba6mRR4WkSI481yBYki793gZpUnOV3Ulwxn2/tiHwfGr4nP6RAmLrYgytyjSR3OnaYHZwYmVOwrxz2FS46BvLBaGQ4Z5hehhZdNuttypxtm7dCs8//xyefuZpHHf8cTjyqCNx5pln4umnn8EjjzyiVgxdTwTv17RJExzY5UAl2yOOOAKnnHIKTjjxBFmfjAEDTtE2iZNO6o/rrrsW55xrzL/g9wcwZ85czPv1V8yaNRtfffWVWB5jRCi8iqeefEoth8svv0KWy7Fg/iK1BJgfdKFdc/U1OP+8C/DKK/8Vy+tnjaIa/OBgtVruvPMuEULr9dzdf1kLFixUBwzoEIWqQJa/kvRlYbgmNWQheO2Zu3o94qLJG1r+FhaVyi/bwTDiQr4h2eSckpw4eKtU2A0oM0RomNrz/PkL8MWkzzFy5LuqYd537/24STTUU04ZoK4RaryHC/lRQ4+JNUKCJTkuWLAA8+bNxZy5c/C7aMOLFi3GhvUbDIIXIcAJjwnOwUkBk5KSqmTHid3ZJ8BoJGUYJ5cUERhGtA4JLiMjQ5/BsYQIarw7Qog+aEzqTG2brheC83hSs541a5a6b5588kl1ZXE6OVokpkXD9olzzz0XEyZ8gAsvukBnHeM5DgcnZIC6gh5++CG8++5IyZu3MHz4cLz++usYNmyYaPtv4plnnsGBBx6AaDwiVkwWmjVrKu/twrWDrpFzXsNjjz0q+Xc3brvtNtHib8Ag2X/LzbfoLD/8CGxQvkNIfcQbbyA9Mw13332XCtmJEz/B80OeR8uWLfHCCy/ivHPPw6yZs+EWYWzBgoW9hUSR8EoVkTM7Ygf2EULb3263/RRPxDw7c0PsFqLVJgqLNWRTWAxxavlLVkq6DJLd4jeXbZK9c3Mhin0eXP7951jiBD4Y9z46duggsiAoCayKILeCmvCKFatw+umnKVHTZ02XDDVtukvMTl4h+c3Z5/uLVnvnHbejbdt2GvVCbXXs2LFCdJmSbGOiYi7U8lNFM8/JzcFhhx0mmvAgZGfnYdSoUdoQ3KRJY/znP/9RN49LSJ8dyurUrYsG9RvI0xJChq1Qp04d9W8/8MD9ePCBwXj+hedUEyZJbw8Ki6+//grnnHOuCozRo0ejV6+D8eWXX+KCCy5AcXGxku4dd9yRDOeMixXCdzPej1lLS8dhd4nhFNE84DswgogCb+XKlSoM2+/bQa0Tut70++q/hOYVt/juZaV+jU764fvvMWbsGBx77HF6TC0XLvLHp9IKMiaDcOCJJ57Ag6LRN23aRKyOp3DCCX1lP8/ife0oKizEW2+/qa6kW2+9RdtWaBFZsGBhz0DuED4YbLc77k3u2iV20PTt9ni2SIw9twDo2tGGYN6KjX5G9ScMmiIMEuHjokJ0FaGwasZeIW4e2x3hE7yny21o2wYpxZX4s7KylJDpKkpLT8WFF54vGu5IvPTSi2jdprU2MpIY/f5ytSxatmyBhg0bbtGw6bdft369Np5++eVk0fDLdT81fWrqa9auw/PPD8F99z0gQuROEQo3iBZ7vpBdPxEGfTH6vTHaiElkZWfrS3OuTON9dfcOYKMr/ensa9CgQQN9l08++Vgjdvbdd1+cetqpzDG9nm4rWirsBxCVhY3utBI4lhFzRRtb5a9CLIWysjL9zXV5uVgqYllJMoTgGbZpdCozBIgkU27OTmll8p4UGh6P0ZmNk9RHheA5lhIX5h1dWcx/zglKS4RWx6WXXip5cKIc5xyhHFfJaB/JyMrAVVdfjUlffo4zzjjdsEQsWLCwl2BbkdzYLXYg9xhsmUI21Rq4Z5ege4fMInqlPcUHu2jZ5ij9XCU3ZUMEgxBOzO1ASMiEnZ3cQtqqeFYLop3ajeSSvG64/gaMGDFcCf6RRx5WH395eTk6deqEvn376rg+JEeSG62B/PwCDXccPmIEPvzwQ43n5/Lxxx8L4X4i2vEXcmwY6jeop8/gvdiYu3+n/fDMM0/j0Ucfxe23344bb7wBV1xxuVgcp6r1cNRRRykRE5kZGUqgnCyZpL315bcFSZRuoHr16mljLUM4Z8yYqffp2bOHaNFNVUMvKyvXKKWBlw6UZ16Byy+7XJYrcNWV1+CqK67GM089i3I5xyb5UlhUpGlmW8S1g67DyScPwKWXDMQ9d9+DN994E9//8AOWL1uujeHME/7x/FK5nkNbrF61RhuAqf1zGku6i9xO+UbqzjKGy6BIZyMyr1+/fp22nzjFwvF46AJzqcDTKB/51rQ08urkbckbCxYs7BVUW1HfQecMhAIXuByON1gpqZXWCkIWidXrkfj2xy2/44EgYkuWG0MvmOwvyYxXhOEqKsf6Rrk4Y/RwuFs0xYQPPkBeXq5qk7sDG1w3btiAfv36Y+2atUrYXQ9i6KWBa68dpI2Kbdq0wdixo9G+QwfVSEnC69dtVBcNXRLvjR4tWj7NJMPCIIEZqaTrg9q0CCQxo+6//3488MADotFejP+++qoIHKcRhijX8Vqey96yFHaM3PF6UvCOCKBLRAOma+be++5Rgtw+b3nv4cNex5VXXYXzzjsXr746FIsXL1b/Pdf0qd90041yph3ffPsNTup/kpCzX97D1NKNhUKDbqz33x+LI444Ut1DF154oZI+rYjK35U9itneQEvnrDPPxN333C37fPjll19w1llni0DcrG0BFEK0ghjaaW7Xr18Pebl5OKDLARq2+tSTT2Lw4Ie0J3PHju3Ro3tPHNOnDzp37iwCLFPTRUtBLRVNqwULFvYGDPdOYqBY868nd+0SO0oHG/I0YmVPIISp7h2SIUEidTsZwrKDlkvN1SYkSUJivLmXmr7LtQMp7gx8VDwRU4KlW8cjRBZPRDkzvByN47KBl6F169ZKnK+99rqSNwmd70ifPrXaFi1aaNw9j9EKoM+cWrfZsWur8EmIRmz4oelOIoHSTRGJhNT9QbcH+wcYEyYbHbUIkh3P5XuxpX1n77Zi5Qp5XgT77LOvatTpSULm+ctF244KcfJdW7VqqVbLfvvtJ9tsO6ir5E3XFAnfeDe+v1gPwaC6a3j82GP74LjjjkPv3r3RvXs3tG3bRoUr843Cw0xvSUmxurdoOVE7Z9TQxE8nYvjwEdqredCga3HOOefhlAGnYt7cX9XSosXB9hK6v6ZOnY5nnn0WF110kQqct956WzvK0XVnEb4FC38tdmB3RyJBn361SXenEILaQvDUfP1ClsHwDk9UrTotBSE5n7Nq0bVDLby6z+d59G2TnHmthnvKpXwHknfH/Toq+TBkkT1ZF8xfoFE3hDmjfYP69YUo2XhrjtJpuC54DRtHeS8TjNwhUoRgOWyCmUymo/JiwLiOhE9N1+1J9kzeDvT9FxYWCFlO08bf3oceKveIo75o1XRL8fnfTf8OS5f+AbvNjgYNG2Doa//FxIkf48MPx+O9997FG2+MwIMP3q+aNkNSc3Ky9N7s90CBuk+7dnj7rbcw8p2Rcv4ojBkzBuPGjcOECRPw2WcTcevtt22JtyfhBwJ+EQh5ePPNNyTf3sfLr7wkmvyDGn8/cOClGubJcE/2PGbET3pGGl58YQiefuYpESqH6nuwjwAjeK6//gbtY/DLz79ovlqwYOGvww6kL+SXuWUgrz0BtWOSH107RSUaspmoYBhhFZpeSLRrIV9OqWgMYFb9cD4SIrXz0tISJS02ApuUS/KlBn7ppZfg4IMPxvp16/HGiDfECggJHdtRVFSomvUXk77EvffcgycefxIvvfSydjxiJM3q1atFU6b/X/IjmWw+iz/S09JVUKiE2Q0Y6UMtd+nSZXp95fejVs4G1R++/wE//zwDPXp0R6fOnTTdPI+aOTV4jgP08OCHRDgUweVwIy01TQi3Mdq0aYdevQ7B8cf/Ry2WsrJSZOdko1GjJnp/dvSi0MnKzkJmVgbSRMDm5uWI4KiPZs2baWc1po/nmcKKgo2WSlpaqlgTnXDMMX1w2eWXa5w9B54bMmSIhnq+/PLLaNqs6ZYJcjhcxVVXXamRR2PGvIcbb7pBhNZ+euyTTz7FVVdejV/n/SrPMoSuBQsW9g4MXqoeqiJ9I9RkjyDkwQ5XoiUnCgthW74KKCqAo7gYzjgbXm06xQufQh8vOzCxRy67Jnm9Rqeo6oIaNMfIOeqoI3G8ECRDLKnBm+DxnJwc3HPvPUp8n0/6AiWSDj6dmigjWtg79eGHH9HB0q699npcfPEl6NfvJBxx2JH4j5DpeLEQ3E7DnRMOGQ2WmfJM3mOrVl81GD65f+fOQsw9MXLkO3jm2WcQrAgmrQmf3MGGTz/9FHfdfbdaFYxjZzsAnxWNhYVwj8Ihhxwi7xHHRx9/jAsuOF8E0mT88ccyrFy5AmvWrNE+BmPGjNbOWWVlfnTv3l0EQiN5OiN96MqyqQUgElh/M82G9UE3FIdLoGvKbFg1rCbmG90+vDYWD8u+oKaH38vhtMMj34mykPch+M04iB2zg0KnZ89eePihh0QAvKdtEXXr1sWcuXPxwosvIhqJ6n0tWLCwdxCPs9dr9bBDzZPKPlK0z3P2KIaa2v2vCxGbNAVYvxl+SY6/pBhR0cbT6jeEz+eBUxiDTaUx2eeIJvBDpALnjxuJo888BSNEiyRx745QTVDD93MIB9GafSm+LURkgsYFtfXPP/tcfxx77LEadcIRNT8YN16Jk2Pul/vLwbBKXs+F0pNRNCRaRuMweuUSsRroo2bHJrosqpNPdBMx9PPqqwfpgG9HH3009tlnHzmSwJIlS/DNN9+q2+bW227GzTffImk0SJlg2wGFEiNuOHwE/ez02zMklVYRiZn+e/Z0LS4u0kHj3nlnpJBuT7l7HFO+mYL+J52EPn36aIipUzR6RtTQh0+iZtq0I5n88X3ZEe2NN97QaKDeh/XWzl50ZZl5QrfT9t+FFg8jdug6Y/8HWg6hCK0p9nD2alvNWWefrcKtffv2+PCjCdp4TuFiwYKF2oNKnHBCIpZInOlxesYkd+8Sfw7pC5GEvvgGiQ+/REi01td/nIp5q9eI5i8SSTTOVLcLdUTLHbBPZxyQmo5QeQkmB4tw+Scf4JSLL8B/X3pJ3RvVJX2CvmuqmWZD7fZQAmIsv0bVmHHqQnyinRKMKzeJbas2TD+8aLTym42oDiHmt95+Gx99+DHuuedOHHhgF2032B2YHJLfvHnzdHTP8eMnaAMySbd582Y4/LDDcMqAU3D44Ycr4VOrN2Gmm4KBvVw5PIIpEMz0Uisnkbdp2wY33HADLrjwfG3wpXXC0NWBAy/ThlzG/nOdlZmlfRcYzlq/Xn25rjXatWuHDh07IMWXhrfffkuvOfLIIzB06FDEJT0UCrliRaWlGcNcGJDny3MKC0tw5RVX4DMRqrRo2Lu3Y8eOyXOAjZs2aVipSfoc7K5FyxZC+lasvgULewK6h4X4QqKQ9vP50iYZe3eNvU/6vKPDidCYT+GY9TtCPjdmLpiPiCSuXLTE9xfMQLO0TFSU+3FYi3bo27g17IVFGFe6EVdP/gSX3XAdnnjsMSUEEs3/AluFBClWV1tA8jeFjykM2A5A90bl0SWrAzYSB0Tr5TAE7HDFhlIOY8AwSI7NQwFSlaAzhIYHa9auwYcTPsKUKVM0hl+jnXxeNGnaFAd17YojxRrptN9+6obh/AQkfQ7Kduddd6s1wAbdcNJfzzBTU3hQ+HC0zbfeelOI/mgdEpo9ZmlNUFBExQJgzH4zPuegg9CwUQMd/rlObh7OPOsMFImVdOqAUzFjxgzJFx9ayzv17XuCtjGsWLEcM2fNxOxZc3Qo6AGnnILXXh+q/SUorCxYsFB7UHEVhigOxyPHpbpTfzL27hqV6M2AVMS3hfTPrT3pyy1liX35A6K/zAKEEFJEm3YK4ZXnpOGNyR+hb6uOaJCRB38wAEdpOXyRGEZsXIGbv/kMdw9+ALffdnu13CZ/BUj8lK6GNl5zocRr2UBrNJaLVs8erkJ+VZH99qArxm5zamQNY/RDoaB+9IyMdKSmccYubKs98zsIwdN9xWEQiktKsHlzvpBvPkpLSlUQcHiH9Rs2aMz97bffpuGtdF3dfscdImjc6j4yh3BmI3J5Wam6iPgODPsc+uqryKtTB99Nn45BIijo4uFx5hPTy0Zhuo34m9bESy+/hEMO7iUCjuncofhZsGChBtD2z4RtQ0VF6dHp6bm/J3fvEtvUOiEem2h/7wsxnbJnpC+kOP4LhKb8iLhsb5aKH2YsfYM8TJ4yGUc2bYt96jdDghW/IiDk4MYzv/2CR3+agiGvvISLL7z4b0v6fwdQcHAxLRQNPaXWXoXcMMnXsGHMhSfSgjGuDYnlwjBPu8Omv9njd9HCxXodCZ99GPi8/Px8rF23TgVUo4aNdAC47NwsvbfhvpqLhx58SHv5sn2ElgTv0bhxY7EgjsRZZ5+JbmIp7MyisWDBQs3A+pWI25aHw+HDUlJSVid37xIGaySRSCz3xuNNP5MKfvgekb5Y7dFh7wLzl2JNNIxhP0/HhmAFoqleFJWUIdNpR5bTjQEHdEPvDp0QFe3zrimfYvjiBXj33XdxQt8TLNL/E6ECYMuXl1+yTRI2iZgEzzYC3ad/xulsbJb/eYqAPWzZz2Gri4YFsKy0TBun2Tua4+74PD60adsWrcSCcIsFwE5vFixY2DtgFKAoVz/b7Y6DRcGrVgTPlqpPJBKFmfF4xhd2u617rSunEAZCUYRffRvxpSsR9jhRUhFSv3C8cR0EispRsnE9SsvL0LZNW7Rt2RrBFatw5ZcfYOL6dfhowngccsihfxrpk7jU/aBBoyYMzdf0c1u+5m1hkL78rxtmkTFFwbYwGscZcmsKB81ZbTxn3prWiQULFvYcSdL/3uFwHpzctVtsrZkCv9/tkwqaauh2tQc1xFgkBrfNhaWb8pEvpN+yWUvs06Ej9mvSFEc03wd9Ox6EFuk5iISCqIglUBGM6exSnLPVIJS9BxKN0dPWpz1/Fy1agm8++xwfvfEOvpo8GdN//BFz5v2G1atFOw2GNCMZMUON14JJ7fL/NoRdNXlTYFJhoNDmVI9ca6O8lAmL8C1Y+FNQo4q1zckVFRUtnE7713aHvXlNenhtAxKlP4TIkNfhLSzBczN/wo9rVuKA1q3gy8mCJxBCFlwoLypAt06d0LFVO2xatgLnT3gHyzx2fD5xItq2ay1Esecx3IY/2633mjtvDmZ89x3m/vQ9ClesgbsggERENPt0L8JCSIx2iaV64aybgwMO6qZz1bZv30HHAmLHpD0VhBYsWLCwt5HU9H8QTb9XctdusQ3pB4PB9rDFpzidjjyG9dUKQvqJsiAiz74Md1kAI+bMQkF5AJ332w/BVBeiwSDKN2zA74t+w8kDTsOh9VpjxfwFOGnC27A1bYhPP/pQhzGutdBJgpp9OB7Dj6LFf/nOaPwxdSraZWSiW2YdNPClI8XhgU2IPup2IVhYiEAoig2REH71F2LK2uVY50xg327dccnAS3DCf06QOxrz7lqwYMHC3wV7TPrhsL9rLI7vHA6Hm/7XWsHhQKKkHMGnXwVKy1AejcPnTkFWu+ZwNMgVoeBEbMVqbC7KhzPFi4yyKOavXYdT3x+JZj32x7gxY7TjUG396tTuGUmyeMkivPfyf7Hqi2/xn7xm6FanHlI9LjjoVw6GwP7AbGeICfEbc+Z6tFNZVITFxtJyzCzNx6frluLHkvU4+rTTcN3V1+g4N5xk3WzwtGDBgoW/Egbpx4T0XdUm/e2c1javy+ly1Zrwk0iIhm0TRd2dcCFki2PK0l9RgjgKioox6ouJ+GDuDHgidvjWFSK0fiNKQgEEYiHtrMShkWtLqvTBk/AnffkFBl9yObI++wkPt+yCvtl1ker3w7Z2M6LrCxDeXIKwWCF8z7jXjXBmKiq4lrRWbNqATNH8+2fUxbMHH4tHuhyBeaPH45yzz9DpBhm7bvmmLViw8HdBJBquEWFvQ/pOp9clEmPPGI1Xc0AtjprpsOGVX37AnGgACa8Hz787GnOW/4Glmzdi6FefoUxI1y2WQHE4CD9iOpSwx81Bu2pO+ozKsTuceHvkSIy88T6c583FJV26ISUrBQGvHfFwBFFJnE3SZRMBpHO75mbBmZUOp6QjweOlftjLRZMXoVUimj42rMVx2fXx1CH/Qc6K9bjk4gvx4UcfqWCxeN+CBQt/B8QTiRo1gO798BRhQ5sQaEJkT1D+Ky4vxQHdemBjoBzL163CjWdfgAtOPxeLK8qwubxMXSql/nIxD2I6EiMH76op6VPztrucGP3Wm5j22LO4vnUnHN64OSJuG2KixdvLQmp5xOwJBJ12hN0OIEU0dlo0xWWIFZQgERCxw5BNnxucwAQxTh9uQ0VhPtpHo3ik9wnYx5mCW266GT/++IMQP6OMLFiwYOGvhXDm+uRmtfCnkH5CNP1ENIYMpwtHdNgPn3w2AS+MeRftW7ZBpseL77+bgkZpmcjLykWUrpVYCHYh+ozMjORNqg9q3C6XB19/+hm+f+oVXNuwHTpmpMIfF8pOT9MInYiQfDzLB7ednnwH3HEHnPK82OZCxIrLRcuPibiMwSGkn+AQCU4HvDpJigtxhwsRrwPtsnPxeJ+TkRsO487778PGTRu1M9LeDi+1YMGChepDlOyEvTD5o1rY+6QviUhouGVMlPcgjm3UAke0bo/2TZvj7OP7IiQaf06KD5eefR7y9mmOqM+J4qAICYcHGekcwbFmIOEvXLAAHz3yFE731kUzVwrKGGUTE2mwoQCJohK4RLDY0nyIu+3wCk87s1LhSc2Az5MCd3YmnGkp6tJJuF3wNmkANG2gl9ODY8vOlgu8iJX70UEExv0HHYEV3/2MBx56CKFgWC0TCxYsWPirYLMlNic3q4XtSX+veKrjoQgi7IWZiIHDgJ3d4wgMOv0sNKuTjUyfFwfufyDWblqHQDQCROMoDATgcnt00C+iuu4d9v70ByrwxnNDsG95DAc2bIhwJADbphIl/EhJCWyc07bUD0dBGXyiuafmZqM004e5gRJMSZTjZ0cI61xxuOrVQ2qHNrA3ykVCiDwq5yZEIKkyT5cVO5BtLkYvRyYuadcJ4958A19+9hlcTo+RGAsWLFj4K2C3c1aoamM70o8bc+ztEWywV4ThjsVgd7ixuLgMo6Z8i/FTJuPLufMwb8UafDZ3NiZMn4Z4MCZkakd+0A9vihu5OTnJO1RH9iR0LPwZU6ei4uc56LNPR9iFzO1yHzsbZv0BxEvLEeJSUApfzIUiXwqGrV+F8yaNxzW/TsdzKxfh0Tk/4JofJ+HxZfOwSu5p59jx4SBcaalwesQ6EKESCwYRDgURF/J3ioA4fd8OaC3a//gPxulIl1bPXQsWLPxVcNptS5Ob1cI2bCVcacymvYdIJMfNof88EgtjbagEv61egR8XLsKnv/yAT4TwExzVUUiUY7Jw1iu324uUVE7pJ6RbDc7n+O6lJcWYOvxNHJXXAA1T02k0IEFXTV4aYmkexN1OOKOALy0Tc+TWN/wyCQ/MnY5Gxx2FB15/Dc+NGYWHR47ESffdjSmxCtw85k0sCYrVkUk3k6QjFEPUH4IzEIJdLJFEigcVthgaeVJwQot9MVuE18rVK9XisDz7FixY+CtgszmXJTerhe01fU78uocQxg5xrBUbEtEo2tapgxv6n4q7BpyN2045GbedcTZO6tET3kQMcSH8SHExKirK4PG5dUIQDnegg3vtBk6HC4sXL8b8RQvRJLcuPE6XjgzpYvQPp2PMy0RKvTpIz83D3Lgf1//wEb4KFOLeJx7Ha/99FX2PPRb7tm+H7t0OwqDLrsSb746Cv2VzPDjpYxSl+iTtEYRLSjSEk2PfM9QzUV4CWzQh6U7giCatYC+pwKJFi0V4Oaplm1iwYMHC3kYikaiRq2Gbk222RHZycw8gtB2OwS7psNsSGiUTDYZRLgIgJKZEXJ7Ytn4D7Nu4EWxFpeAsVAF7XDR9l07YwTlYVXDsBiTiX2bOwJdLFuH2bz/FM7Onay/aqAiDVLsHHpdT5+JdlOLCg7O/xx82O4YMGYIrBg6Ey+VIDgjGgcGMQcFaNWuORx95FL8WFWHSjJlwCpFzAndXegrCqvWH4Jb3sskLJGJxNM7OQQtXOvILCpIpsmDBgoW/P7Yh/UgsnkfS3jPYYBOSV/J2OLExGMQLEyfg3qEvYfCw1/DMiDcRd7nR/5DDYduwAXGnG367aOgerw5uVt0Q/Vgsgk77dcJlN9wI2wEd8Mzyubjky/G4+/tpGLt6Bf6oCKHQ7cMbC2ZgevF6XHvjjTjrjLMQFY192yEeDAHD4RW6HtAZXQ8/BB8tnIdSuoYa5CKa5pX3EBEjlkvU7kbM6RDBFUMKYvDFwhq6yTyrXi9da6RJCxYs/LXYhvSFqHP2nPSFRiMhJIQYYy4XRs+bIQRcgUO79ESXDvvDmZKGdz76AKt/Xwh3MKYRPLFQTDRzt2jgTpoqybvsGiTvnr164OGHHsSod0dh+LujceLVV2JZizw8tPQXXPr1eFw9eRzemz8Thxx5OK6+8nJ5M7E02CGrCvC5NrEGOu3fGcsrilCYiADBCOLFZUBcrBXR+qOSW/ZQGLaoaPwOO2KOhLZH7CrJvK8OD+E2hnZ2yHty6ki2YfA3B4azyb33yiieeou9cB8LFiz8Y7Gtewe23D0nH7lDxHCD2GW7IhREk7xcnHBIb5x2ZG9ce8G5yMnNxNyF82FzOhEOViAUqdABz3Tqr+qq+gKOxBkVoZGZmY7j+/TBYw89hHdHvYth741C35uuQ7DzPqh/wP647dZbkZ2VLefufmKZBvXqIWxLIFxWDhT7NaTUIaQv/A53TAi8IohYgHMAxOU8O7JyslVY7Czd6rKS6xb8PBtj33kHrw15AUOfeRZv/Pe/+HD8OMz97VexPACvCIHagpOW6HwB8iyu3W4KUC5GOwcbmi1YsPBPhPCQ/NUE2/gaItHwArvdts8eDWvsdiH8+ljEf/4N7lQ3FhUX4emZU5GZk4ncjAw4bE4sXLIUV3XqhS5ON+ZEy3DBZxPQ8egjMGrUSHV/1IT4K4PXkuDYk5aoCFWgqLAIdevk6hALu5Nn1Lz/O+w1PHvzTRjT8wS09KUjwl68gQrY5XqGkkYkx9hsuznNhyt+/grXDHkKJ5/YT9sFKoNp4Rg9CxcvxLsvvoSSH+chT/I1XQRIDnsii7hdWV6MVfEKNO3RBX0vugQHde0mgsmYYaq6ILFzsvP1mzaqEEzI/ZlOu1gi2k4i5J8h+Z6dk2UZARYs/MNAL0IwFm6f4c1YkNy1W2xD+rF4bKlIjlZ7RPpOB6LD3kN07gLE7Ry50oal/mJ1mYREI69Yk492Qqbd6zWEs6AIU90xnPf+KJx09mkY+t+XRPBEa036W8HrhfpEA3fQDSOq9O7u6RSNOBqJ4txLLsaGTz/HyP+chRwh1FgwikhZmdxOyFRuYUvYkOr04PN4OR7941e8NnYU9uuwr072vRVC+KJtT/r8Cwwf/Ci6BoETm7ZCQw7UFgjAmZoCuwiNkMuhHdNmrV6Oz/xFOOq6qzHgzDOFuKuXBy4h9Q3rNuLa66/Fkl9/RT1fGoKc5FwsC6cjBqdo/muKy9DlmCPwwrPPixBy1kigWLBg4e8LKpZSn4NI2Pfz+XzVjtXfzqe/h2QriWCwP6Ix2EXjDMQjGP3T1xj3yzTMXbUa6zdshD/ix8agXzTakA5/UFDuRyQcRlZWllxON8QepkFhyDI2JtOls7P3opSkpkwNPxqL453Ro/HdZ1/gP+0OQJ431ZjXlz58/aMhlYDH7kRZqgfvLZ2Ftt0ORNs2bURQbSsk6b+fMm0qXr7jDpxqy8TlzTugodwrWlomwiGCiooAKoqKYSsPIM8fxTH1muHqVp3wxWPPYeyYMcYonsl77QzaG7m8Arffcze+/+gzXJzdCk92OgSPte+G+9scgEf3640+dZsjKzsLp596Onxej0X4Fiz8g2B4NRwFSvw1wDakv8cgU0WFGv0xsRps8IqWffR+nXHKQYeisKQUISHNnOwcfDBnphB/BUfvR5G/VC4T0s/gYGt07eid/hRwnByj8VQWlwcBfxCr167D55O+wOUDL8cjN92Ei/fphAv26wq7CCOU+BEPh+BIcDA2eq48gJDohHV/4LdwAJdddQW8W8JMDdBi2LBhA15+eDD6uDNxXG49REXIcSRnV3oavE0bwlUnR7R0NxKlIvxCIe3p2z4zBxe16ogJz72A3xbMh9PlTt5xR/BjM2T1qSefwuRRo3FX18NwceuO6OBwoZcvFYfWaYhyfzl+2rwa9z31OI47us8ez0RmwYKFvxfoybDZbSWxWKxGU/rtXdInaXOaRdHi6QP3COm3zmuABikZSBFiO2K/LjiuY1dke71wyHmxhA2FQdGA7R5k5+yFLgK7AImysLAAY94fixFvvYGb77gTF5xzHs465WTcevkl8P/wM548/lTcdMIpSHcCofISEVwREVNC+KLdO3xepGVn4PvSDXhl/kycPfBK9Op6kIZ6GtKOH8HoVjb23fdQb2k+Tslrimh5mZK6vU5dzPHa8PjSORgs17+/ZgXWOR1wNqkHe4oLFeEg9svORteQHR++9bZaHrzf9qB1ItIdQ4cNx/BXXsKgLt1xVsOmiJfmoyTgR9Buwy8F6/Disnk48ZabcOThR2tDuQULFv5Z4IgG8n9JlA2BNcBe1vQlEZEo4iJ4GFFSHkrg1Z+mYehP36DAnsDvS5dgwvfTkOn2oF5qupBhAmUVZbC7bOre+TPBcXpmz56L6wZdg/uuuQ7jX3oFZTPm4ESk49lDT8DL51+Kfh06wZWIIprq0YZfDsTs8oomn54OT1Ym5gaKMPjnr9D97FNx3bXXCsHL3xbTJKGuonVr12DK+PE4qm5TZEfZsOwUUk/Bt/5NeG7pXES7H4hut12H+Bl98Z69AvNcIpB8PoRKy+AsKcOReY2w4OupWL5qhUbgVHZ3UQhwgLfR4z/EI/ffj4tbdsIVbTrDIVZTLBRHSjCOOUWleGHBPPST9J11xtmGUPoTrScLFiz8VSBD2YpLSkpqp+n7/f6GwmApe+zXj3F4hTjiouUXVJTAmYjg9JNOxm3nXYSlC+dj/pKFGNClB7wup2jSCZQE/eoSycr8c0mfWLt+LdJiUdx7xAkYc+L5GH7kKbimXWccnJ4DX34hyssKEfVLejw+eOo1gCstAzbR8OMiBOaHonhoxo844JRT8PADD8GX4pVXrRwCSr+/A6tWr4KtpBitUlIRZy9eEWbrslPx3rLfce4dt+Hhxx7HqScNwEWDBuH0wXdj8rpVWFlQBE9MbAqxfpr50pEdimHtytVyv21lMn3906ZPxeA77sCAvOa4Zt+u8Iaj6kpzSB4uF+vk6bk/oNsVl+LsSy8RwudwGBbjW7DwT4VY/vObN29RO9J3+ByZQg/uPSIJavpCQg7R9mPxKBqJhnxx72PRpUVL7C8ketMxfdGvcxfk+TwICSGGK8IoCouG7E5BelrNx9KvKdZt2ABvJIau2dnokOpDdrAcsdJiBEtKECkuQWz1BmD1RthEaEXr5qiLxUm/f6Qcj8/+Fr0uvwSPPfmUCKh0HSiuKmzYtAleERA+pw0RJ+Cqm4dVYT9Qvy56HdxLSDiGYCigGvi++7ZHo949sEaO+8T64RAVbocN+zh8KF+9LnlHw8XDCZAXLF6EW264Ft3tbtza5WB44xEERMv32BwIeZx4cskctD6rPy6+aqAo94xYshpuLVj4h4MBkjUi7S2kHw/GGchtBLjvAThrFjV9J1z09GCtLY51FRVYvWkzPhZN+avfZqCkXEgu5pTjIZQJobo8NqSlc+T9P1ErFWG2aVMBXA4XnGKNhIoL5fmMiZd3DwSBsgo4AyKw7EKgIgjiy1fAzgbYGESrTxXOzkQsXKYka8TyVJ3WULncR9jbKe8TF8ES9TpQ7C9BVE6ny4tCVX3/suZfnWbNkNqqhTE6qGjrjGhqkJYp+RiCSdmcjL2wuBi333kHMjcV47YeRyBbLKigv0w+eRiJ7Ay8sHQ24gcfgJtuuQ1eN/N29x3RLFiw8P8ehlZYA2whfZfLli6aoWuP3QFCNnZhSvqyVwhpvv31F3hy6FAMGvYqJq9ciQsP74cO9RqhIhZBKBpHOBSB1+GBl77zP4n0SbLReEyIswB1fGmoZ08VoWOD00lV3IGEwwG7WB+xTC/issstVginT6SLKp6Vica5dXDbYcej6POvcM+gQdi4eTNczqqja1xeHwIuGzxC+u7sLMQCATRw+VCaX4DVa9dqxzGHPJf+egqQ5bNmIS8zA1F5PmP3HbKsjVUg4fPp16SgqAgGcdcdt2Hz9B/wQK/j0DQmgslfDoe8gyMvD++uXojF9TNx14ODkSvpZaROjUuCBQsW/hXYQvqReDQ7Ho/vPE6wOhBytTFkMxZFKNWFFt0PxBmnnYEz+vTBcU1awCeP84eFkET7TyCKqGjYZfLb7XbAt13o494GW7oZerkx7MfX65fhh4L1yBe7xp2ThfSsDMRFI+fkK5I0xJgtvhSgaUM4WjYS+8eJHBFMNx9zEtb/MgsPD35YZFtM3mNL9iWRQKNGDbFanpEfj4gEcCJaWILOrgz0dKfg2cEP4ttvvsYmERrLxJJ47+VXkLNyPRrbRPA4jY5kJbEw5pbnI6dxQ8OeSNjwwBOPYfI77+Ke7kehU0q6+uqRsCO1fg6mbVqLYWv/wG2PP462rdrIsZp1ybZgwcK/C1tYKxFNZDsEe+zTFw2enbPiKR6kpqaglWiiBzVpioGdu+KoVq3x9rTPURSqgOjUQpyi6cv5PhEArj9HyVfoO9kSGHTNtTjq3HMwq1VdfJDnxUNLf8NDM3/ArMJCuOxuOCT9HGwhEYzDKZq2w+nQhumYw4aQkHG63YFrDz0OX48biwkTP1a3S2VE5V06duiAuq1aYtLyhXwwoqEgXOV+3HDgwehTYcfo2+/Fo5dciVcvuxo5P85F/yatEC8qQyRQDqcIpflrN2CNWAIt27TVe742YgTGPPcybut1JHrm1UW8rFxdaL7UdPxaVoinZk9F37PPQcd9OxiROhYsWLCwC1Ry77jTTZ9z7SHX0pcsGrOTY9bEE4iIAAgUlyFQXoETO+6P3kKI4WCQQobWhXZa8kSFaIUYExQafxLo8jjwgAPwxJNP4L7nnsU9rw/FBc8/BdcJR+CJpfMwYv48+FPFFsnJhL1JXZERCSRKSpEoLkWsPAAUFCO6YiV6pefgmFZt8dKLL6KopEjj/01wuIfMjEycdt75GL3kdyzzlyJFrIhQplgNYtUMSM/DPZ174IYW++L69gfi6Dr1EV+xDJH16+ApLEawNITRC+eiXbfOaNSgIT77/HM8ee+9GNhuf5zaeB+dyjFSXg6b04YNIp5enDIZPU4bgFtuvw02e+XwUQsWLPwbEImFalzpt5C+0+lOq/Sz1oiHo0re9kxOwpUkcSHDODtriWbfr/1ByPKmIxSJI2QLIWALI9ObAq8IiD8bHJKBxOxy2JGdmY7DD+mNBwY/hOtfGYIv7BV4dc5PiArpO1LdOiAaffqxigBsm4tgK2WjbgwJtw1n7t8d62bOFVL+TOP/K4ON0/1OPhntjzwST34/BZs9bvjk1ThJu18ESHphGRr4w0gTQRJZsRGxdaVwBcKIJjx47be5WNE0F7fefQ9mzZ6F26+7DufkNMCVbTrCAwcS9evCVS8PIacbT8+aivp9DsO9Dz4Cj8dlDbFgwcK/EFLva9zVfs9ZfnuEQnBQW85IRYI+ctll9xhjxlN7pj/aHo3AKUIg7EsVbd+G+pnZSMnO1rFt/mxQGyZBUgBw1qyopKd3r154YMgQfFKwAZPmzYPH5kRcSNnGuXGF6NlOAYcLsbwcRNI86FC/EQ5q1ByfT/wUHNe/cs9Z3jstJQX3PTQY/vatccdn47Fow2Z4nF44ZL8jxSvCRCwbEXLumB3ujGwskevu/HkqPvOF8diQF1ERDOMmIfxevjRc16U3vOVBRES7t8uzgmKNDFk4C9ED2uPOZ56HN03y0BpiwYKFfxU0AlDDsm0lyV3Vxt4lfSE8RsE4GtWTH0kiFJK1p/u0kxMjYpTWZZ8jOxNBtwuRUASpzZrCXTfPGMLhfwojdDIcqUCX/TvjyJNPxegZP6KoqBSe4grE1xcgXix5KuQfEfLnqJUOmx1OuxNtGjTG119/jV9m/JLsObsVjOFv0bw5Hn/lBXh798C9v/6IEcsWYlpJPhYEAlhZUYGlpSX4BQG8uWERrp46EUvaN8Kzb45A8yZNceOgQcjYWIB7j+0PtwgHv3wmJ+fqFeHzyryfsKJZXTzw/HNIZ3+BmvXAtmDBwj8EGkySiBclf1Ybe5f0yej0cTtdSuxb9rndsIlGqtuy2JwODU/0i5YdFY0/tXFDOLyerdfsAYyhCpw6tHFlDXxXMB6bQLduXbDSX4oNq9fCGYmpQLIlHEh4nLCFhFwDFXKWCAp7AqkpLvhLy7Fu7VrZs2M2BsMhtGzWDM+88grOfnwwVh/UDuOcITywZA5unDEdd/76E57f9Ae+q5OKgU89hvdGj8Y+bdvhjnvuQtnsuXiw+5HI2lyKiF8sDrFIEiI4Ry5ZgLkeOx54+hnUyc4RS4WTtm/Nsz8r5NWCBQt/L5DbbDZ7KGbD5uSuamMLW8lN9gJjCMmqq6HSrWiGxOIaccLD4NSAQTmn1I8QO3LJzpSMDNjsO599qjpg7DtHz3TY3Vi3bgOWLF6swxpUi/j1sTbkpGXAKT+KN2/UsFNG78T9QcQrgtouwQ5ciYJiIL8IFX7Rv10ODbOsCnwq3S4pYvmcdfbZGPzC83j0zWF45L238MCo4Xh8/GgM+XA8ho4ahYsuvAjZWTl48eUXMW/cRxjc+VDsWxZBxeYi2EMhnZz9/T9+x0f5a3HLo4+iVfMWiMYj8OqIoSlbRw51e+X9964ct2DBwt8TZFt73F57944Qbkpys/Yg023fE5SkL6SZYKihEjCFQExDD4PBEBIOm4Z2GhfXEHI/nXvW6UHRxnx89/00PPjQwzjx5AE46ZRT8dvvv+t4NbtFUt5FK0JwxsVQESsBqSJAMtLUKrG5XLAL8UKsEjboxmUpKywV0ndL2tmTeOdg4y9n1eKoo3Wzs9Bxn7bofkBXHNCxIxo3qg+f13ANjRj5Fsa88ApubncgejhTdJpJu8sOW0YqPt60Bq+uWIDL770D3bt2VY1+zep1+HbaFHz62SeYIMLjmynfYvHSpSpISf479iGwYMHCPwVJZTbqcDhKdUcNoMwghG+XpbHu2RMwgIQa/fYETkGgWjz3y1oIkL8rZD/3coIP7q8J7XuEmDmkwoL5CzDkgYdx3ikn47TTBmDEU0+haX4xGhaVY+iQISgpLQFHv9wVzCevy98kOZJAZstmsNXP1U5ZPKqdxiST4/EE4vJ+QX8FCkrKkOJJQW5ujpzDF981aMVEVQCEVQiEwiFtTGb0z8QvJuKV+x/GBU3b4qgmzRBIRBGTP296KiYVbMALS+cJ4d+F/v/pi6VC7P995hk8f/2NmHj7/Zj1+BDMemkYxt33CAafdwnuuPoqTJs2FXb2MrZbc+NasPBPRJL0/W63m3EgNYKpDjqF2lKT23sAIT/TjbMFQuuM/9dEGlMOkgCZ6LhTFlsMTiVXPXO34HWc/3XuvN9x1713o3//E/DM048htGItzqjTGkOP6oc3jzkJzx11IlZ/Mx23334HSsr8IiTY43fHJ1Br9ohQKC0vw3vjxqFJag7qZOUgJslltJGmStaJcFQ1fGr6pZLmVeWlaNSgERo2bCjCoHYN0HTJzJw9Cw/dcjv6ZdTDOa33VfdXyJeCFLFepqxZjad+/QFn3nITLjj3fHw16XMMffRR5M5cgEH1W+OGfQ/Ele064bqDeuKWfTrh+uxGaPbHejw66Ho888QT8ilEqHCoCQsWLPwTERM+DCS3qw1T03eJ9p1eHY11lyBHagTONqwPm8thSiYFO2bZnC7ESfaiRXvc8vjksd2Bk4iUFJbipltuwZiXX8SpWXlK8m8efxoeOOgwHFWnIRyxCFq7PHjyiBOxauKXuPqKK3SGLK9o5uxMxbSYi4tx9jYH3nr7bcz/7iec2akn0koCiAbDSvbCmios6J7i4GacbHxtIoIl5UXo2asn8vLqqAunpmBv3tVr1uD+G2/E4UjBpft3hYMNsyIz0xxeLAwGcM+c73H4JRdg0KBB+HT8ePzKd2nYGn08mcgtq4BP0uguLYdzyXJkbyzAvmkZGLRfNzx0SB/MHTESTz30kEYdMc8sWLDwz4Nw07ZkWw0oG5SWlnriiGdVpQlXG+aj6cqpnAwh1kSgQuQJXSSaSNhEM7al+RCIhBGPxeETgq5uyqlVc5atrgd0xn7p9XFDt+PQo25D1BOxYYsFERSSiwgZlhUVop3NhReP7A/bjLk49/RTMXbc+9qOYLc74eRom7L4AwG8PPx1PDL4AZzWrAV65+Qhvjkfifxi2CR9bHPgcNGJWEIsDBEADerg+8IN8IsgO+7443RAtHgN843zB5QLWd924y3IXL0Z1xzQDSkiN+J2D1zyuI0VZXhk3nfocGpf3HvnvZjx/feY+8lEnJlZH/Xm/4Hoxk2SpwE5V4RWMAJ3VKwfEWgRTsZSVoROkp7BR/fD76M/wqi339GJV7b9KBYsWPi3Qknf6XS649FoNnvN7hFIfpVj7Un4ISH2tRuN6Bf5rYgLQYv2GeSwwLLN2PfqgkKD2nr/U07GH7Ewfly5AlFbAiFEwBaCiD0OWyCo9wwE/agrz3ikxxHoXB7DQ1cMwpn9TsY1N96Am++5GzfeegvOPeds3H/ddTg5uyGu79wbrlBIpy6MBIOIsaGZHcwk2ex/4M3KRL7HgY9/m41W7dtj//076bwBNQG1bmbTPQ/cj01TpuGW/Q5Cmgi+uOSbXSyOikQMz83+FoleB+LxRx6VN4rj/WHDcWx6HlIWL0VpYQkc/grEUlPxXeFmvLdhDcZuXIW5hZsknSKAfGkolbxuKiQ/qNNB+GT4cCxetsRy81iwYEGhbJtit7uEkTP3rCu/MCOFRmVXB0m/zI9ERYhsp6fQp88xefgXFfajGDDGr0kKhN3CpkMddD3wQHTpczRemf0diiJiOcj97XILh6SBQiBRFEBsUwn85aXILfHj7tYH4tmDj0OnAj8WvvM+vh06HD/L2v3bcjzc6RDc0eUIpEvaY/EwmBq71wW7aOR2/kpPE8vEI8Tvw5dLF+L3onxccO65yMvLq5Frh+4kavnPDxmCWaPfx4NdDkOLqB0RthXYOONYGMPm/IzlDeri0aeeRt3cOvj68y9QZ/k6tCqLIFYahEc+VTjVh1cWzsI4bxgFR/fE6p774113EO8XrUVUyN0pAqS0pBgH5dVD80gC3076Epzn14IFC/8c1FZJV9K3+Xwuh9OZukfuHUI0VnXjmCCPM26/8n2TxxNCTpFYVDVfh2fbHq27A6NoXEKejH+f4S/AhKUL4Paki0ARISP3t1eEEQ1FRPeX1wvEEKyIwl1WgoOEoG9o1AbDevXBqN59MfLQ4/DKEcfj3H32RzroXwkJYUYRz0yFs1F9OFJTkLA7kPAH4BGFfkHUjyHffon2nQ/E2WedKa8VV8ujOtD2A5cb744eg7eefBq3HnAwOqdma7u30+eFR/Lq2/Ur8Xl5Ie56+km0adkKMdH6p07+Ck1FZrpLylRw2rNS8W3BeqxuUQ+DX38N1w++F7c8/ghuGvoK1javi1mb18JFgeUQkpfvcYxYMHO+/xEBsV4s374FC/8MkE+ikUhc1jUmbWUB4S2H0+Has6kSCV5fOZJFfiZIPsamwCBl+vPZiBsWxmMcvMtd8wm7wtEwDut9ME4+9xwMnf0TFhYXwev2IhHixOwiTFw2uG1xOJieQFgbYmMlJXBFI6iTmopGNifqioXgC4cRjAR1InSmLyICiITP8XEicm0sEYFX9pe4PHhu5nRs8Dhxz133IDs7R0MuqwO6h9hf4KtJkzHk9jtxS+deOKx+U7F0YvBk+nRYh5/XrsM7KxbgpscfQ7eDDxaBGEaZvxz5Gzagfkq6dhaz2xMIx6OYXLQZRww4FXWzc9U6gOxr2bAxTrroAixEFCG7R9sawmI9NJNzKlauRv7mjUmLyoIFC/8EOJz2GkfuEFtUP7pb9ghkNvrzqe1zmxAhYE9LMcbdEVLVEEj5Z+OYO0KkIbECnLLt8bIDVc2eT+HBUMvbb7oFqfvtg/u+/gwrghF45HkenzyTI2Q65flRTjgSQcjjRcSXhqjTrcImJIQdEQKPiKCkhcB4+YQIA1uKD7biMsT9FZAHICXNi1C9TLy+aDYm/P4brhw0CMcce0yNxq53CeHPnj0LT916By5u3Bb9GzWHPRSGQwSfLVCBBfmb8fTvP+PogZfg+DNO1XtTklcEKxAToZSalibvwHSKsJO0B+w2NGpkdKugS44WRzwRRXZeHsqF7EPyWWPBmAi8hOSFC65AEBWFJdpmYMGChf//sLMdNIFNyZ81wl6199nTlg2z24BaPBsRqUkLkSVU8w6CI2qyc5ZTiNsrhFwbcMTOli1a4MlnnsaiLC9u//JjLKvww+kV7VmUcHtEpCEnR8nOhLNurs4/65Bn2kvL1dVhT0+FQ7R9Z1zS5XKIgJD0lAcRzS+CraRMON+DWE4WRvz2M4b89A1OveAC3HjddfLk6rt1GIu/atkKDBbC75Hw4Mw6zRDZnK9p5xj9a0oDeO7XH9D19JNx4fWDRPuPqECj2FQZGY4iLMRvZ+goBWRaKlpKfn32+cfG/WXbJem0i+Uy94ef0KhZY6RKnsbL/YiLcAhH5V7088u+PRbsFixY+JvAJoqts8bj7hB7j/Sp3bNRszLpk+SFYDkMA0QykcgkqUgEg4gI4TFc0u3xiKZv9MitOWgtVOCQ7j3w0tBXsLKuF4M+/0jdH9E0N5wZbsQb58BWLwcuEjyHVcjNhi1VtHnG60eEvP2M0hGNurAQMSHihFO0fkmo15eKtQ4X7vxxCh6a+TNOuvRSPPbIw0iRa6s76bhLNPlNfyzDc7fcipabS3FFqw6wbSoQ7T4MW34xSsIRvLTsV2QecygGDX4ATo9b0iD3lnyjBp8qacjMycHmqFhxWRmAED5J/8TW7bD4g08xbPgwrNmwARvz8zHx008wbdwH6JGSBeeG9YCQvq00iM2MZGrSEBl18uSelVxvFixY+H8MG2f6y0/+qBH2IunLQjIUslIBIKQaF205vnKdIQy4j4TPyJ2YaK+lZfCLMKBrh5p+bXVQatzUmo889HAMfeNNOLt2wvXTJuKFDcuxqWEjuPLqwJvCsex9cNTPgy07DchOBzJSEKOFlC4asC+hkT9ulw+eRo3hb9wAH5ZtwrmfjsKYZYtx47334OknnkBOXrZq3XyT3YGNtv61m/C8aPiB3xfihg4HwFtSjLjLDi9DK8UCGL5pKfK7tsUdTz6JzOwsyT4xTTSfDLdNRloa9u12IH7ZvA5hBvA7OLNwAm1ycuV+PTH3haG4/4KLcP9VV2HaqNE4rVEbNF29EWFO/CLvySkrp69bgcb7ddQB3WrTicyCBQt/U9jsNR5WmVDSj8WizaiB7xnkek42Qp+E3W5MM7h8jcbp8zdhEDvDNO2IyumBSEQ0ap8s9PnXjvbVcpBLqfF32X9/vPXGCJx18w0Ys3k9zn9/JJ6d+T0WuSRpou07hAjdDevAlSYCwOOA2+eGOzsT7nQh3Hp5WJ6ZinFrV+Lqzyfg5m8mIqdzB7zz3nu489ZbRXB4jKGMk6S8K9B1RNn39tD/YvPM2bhRCDqjoAgJtxPedB8qcjPw33WL8UuuG/c/8Tga168vwiSUvNoE8yOBI//zH6xLcWKFCAy33aVhruzQ1lmExJ2de+CKnMYYmFoXN9ZtgX1WFaBszQZEU1Lgy8vC0rAfP1aU4qhjj4WTE7fUMo8tWLDw94Nw3+rkZo2gDBZNRE9zwDGGA4HVGvQ5r1yLxPRfEC8qFQ1ftkUr3kr4cRFMov2XBmAXgZCPGC6a9gX8LUWrHvcBGjSsv1dmgOLgavFYAvPm/YqRb4/EhxM+gKs8gLZZWRrJ0iwjB9lxB1yi2sddDvjlmtJgEItEm565cS2K7Qm0a7kvzr/gfPQ77WRk5eaCE5UYrpFqCEY5xSMWw4QPP8CEh5/AVQ33RQs4jJ7CGelC3DZ8vHwhxlVsxsMiFLp36aYCKykRt4FhMLkx4uWXsHz4aFzftTd88YgIacMiYFgmO6LFNhRqj2EO0mYTcndnZ6NCiP/+Gd8gq38f3PPgg2IKGtaDBQsW/v+DbYWCY0QJnaw7agCD9KOhS4VcXttj0hfNPj7xK0PDD7MVtXK0iBCO3akuH3tJOdYnYrhgyidwdmyL8e+PRW6ekOteIH2C2rjb5VGSW7h4MX4VATB75kzMEa17/ZrVKJc0cIx/twgIp9eF7NwcZOXloUW71jipXz9079oNqekZiAnBVjcs0wTdOjO+/xEXXXoJHIWl2D81A3Z517jDi43BcviDfmyWvHjktVdx6skDNFJnVxq4QwRlIBjCQzfcjKw5i3DxgV2RLV8tyEle/HLtpmIkAn64PG54MjN0GOiCYBjPzp+FJe0a4JU3hqNBvbp7LW8tWLDw1yNJ+scK103SHTWAkn44HLxVyOpxui9qDbcb8Z/nITJqgjHS5jaEb7gqQF92UTEc5RVYJdrqOd9+hLweXTB21CikixYci9WMYHcHaspOIWH2quVwCcW0MAryUVhYKEQahFMINT0jDfWFFNNT05HCOWwl3ZFoJKnZ1xwc7uDnn37GN99+q72Ew/JOHEWU5B0MBFBWVoa83DwMFKGQLRp5dYQKO6Jtzi/EC/fdh4rvf0afJi3QIasecoOSRhGuEQ7L4LQhkJWNBeX5GDb3R8Q7d8Dg555D29atdBhnCxYs/HOwx6RfEfI/6XX7bt4z0vci+uVUxMZNZBxhcmcSHBaBvM+OU0Je7K61XEj/rK8moMWRh+K9d96RS1x/qvuB2j9nuSL5ikQydioSiIsmHhOS10bmveD3djg4oBvfUrO3SnAoiZq8L91W0VgC40VATnxrJFz5RWgHN3Lh0rj89bEQlkVLUZbixlFnno6zL7pEhAunVLQI34KFfxr2mPT9wbJhKZ6Ui/eIIEj6n32N2IeShsqkT3VbSD/OMXiK/MKxMbiEeJf7XDjz0/fQ9ohD8e47I0VDdvxFPmeS/M7Jubbga28RH3suRxRsIObYPUXFJVi0cD5+mzkbBWvXISjWQnr9umjVpjX269ARLTmEgwhVK1rHgoV/JvaY9EPhwDi3y3vKnmn6HkQ/+hKxT79S0lcqZRxkjLHwQvgkwZIK+R0Bx5JfkZeOM8a+hX0PPxQj33lbCM2ITbewe9AFxSUumUpip3XC9glGMrFnruW/t2Dhnw2SfiIRPdZud9WY9DW0xulwZ+ivPUIc7ngCqaLxp3i9SPP6kGJ3wlsWgM/hREpuLlLq1YE3NQ2ezHTY5TglAaf0o+vFQvVBomd/gWiUE73ESPVslxHhXWERvgUL/wrEEQoFa6UlG/GUIjj21MUh1I1pK5fhld9m4u2F8zB66e8Yt+g3fLz6D3xVko/v1qzCL/5CLHQnsFgetVY0UrvHnozotEi/VhANn1q+FX9vwcK/B1SSI9FwXKz9WrlmlG1jsegU0bh71zZkk4mgr3ngZZdh+OvDkZ2dyS7CKlHsPGaza+Otw2GDV1jeCzdidjdWlxXjhFP6Ydiw1+QeCXDIZMIksS1rOossXrNgwYIFde0KHxaHQpEj0tLS5iR3Vxumpr9HIOlHI1GditDhdsHhdCMuRB+1ORCWR5QLeReJOVIYiWBNKIRFkXL8ESxCMG4Mg1xSXIKyMj/KywII+CsQDnHQMRtcch/G23tcXvVhedzm2lxEfLg9GhvPsEaGS9olQ3QwNY71I+naueuIUsRcLFiwYOH/B5K85nc6Y7UaWtnU9L8VTf+w2mr6JNpwMIILzz8fn378CfI4zruQOacsZKROTIg1EBMil6dxYhA+1Sb7OCpnRmYOWrduo2PqO+U+brcbKb4UZGVloU6dPDmeJb99GkPPIYTtToeO1SMSDunp6bpwm8c9Hg8nBtBwSYZN2h10H7F5c1eyjXYER82ULbm/4S5JHuKxrT8U/E05st3uSqjqwM4EjwULFizUDOTIeCyxKBQqOTo1NW9Ncne1YRMSc8bisWkOu71HbaN3qFmHhPQffeJRzJk1WxtyY9EY/li6FBvXb4BTjoeFC91pqUriHMLYxsbISBjReBwR2TbDC3Wi8XgMHMmS0Tw6VjzdPvKP04ORPilkqNXz5X0iENKF9NMyRACkpevvlNQUFQLc5oBuqbL45LeXjctyLIOCIjUVvuR5qbJNQeLxiGUh93SJ9cAQUsb005Ti+7GjFcVH9WGSv4oUJt7Y4qvIf1uFSWUhY8GCBQu7hkf4SahxRllZWR9Rjms86JqQflFWLJ4+3WG3dahtnD5JsSIQxH9ffRUrViyX3w4UFxdjztx5WLt2nZA+/fUx5ObWwT7t2ssVQnS2GErKy+F1euB2OREVIZGWnoa8vDpK9CRFkr65xGLGmsdi/C1Cgb1ZuTBiJcKeqVFZItxnDJ+g14gwiSvJsqFbNH6uhbsNMjeEB8ea17YH2eZwyHQZucXy8Irl4BWrg8LD5/OqxZEqAoNrFS4iMNTCEKHiEWFBS0MXL6+X33Q/eVzasYphqrRmXA66vwxhwoVhrYYwqUqgUFAw7dsLiK37thxKnst/+mvrge1QeX9NhJgFCxb+DqBrW/j0w3HjPhhw+umn17gzji1eXt4g7vVMsTtsbRgGWBuQvMpKy/Hsc89i8cJFCFQEddiDtWvWYrUs6mIRoibJNm7WHHXr11MXSbCiAm66YURo8B4NGjZQMiVhmaTFY1URmOHX4pZdSJ1hi/xt7OOal5j34TYFRiDgR0lJifa8zcg0olRDoTAKiwpRIkKK+2lNcBRLPV/SF6gIaPsAG6ojIhQpcGiNKMUaD0kKlYRYBnwPChERHCR6IX7OF0DCpxXhTfGpIDGEg1gfSWGiAkSsDVosaqWIoEkTq4j7fGKdcCRSnwgWvZ8shnAS4SF5xm2utS1D0snGcpu2Z1SnuUbfQtJuWCD6W9+F2+Y+A+Zx5m/l/RYsWPjfwiD9+Bip92ckd9UItngw2Dbusn8lRNm4tjHeJJ7Nm/Jxx+13YPXq1UpM1GaLCguxaNESVShJxCRSklGdvFzUr98AqZx4XBiEJEuyo6YfCATU3UJfPc9nmpTUhFBNGORuU22+rJwNwKXqQqpbr56SXyjIOW8TSqbU4EOhEPx+v94jFAwp6eZyasHyMhQUFGjMO0mU7xGR7aCcH5DzOTUh02cKJT6PTh4KDL6jzkYvxw3Lw+gkRTcV021aIVG6rtTy4P6Y/DasD15jEKyxEFF515gIHqZD9qoezmdzYfq0sZoCRQQIrQ0KDr4Lt812DbqxmK90ZXlpgVDYiOXBbV08hsur8j5ex/fRZyQXU5gwn/l8rreC2zsyP9PM/NhyRLflT9+Pa+7ael3lbQsWLFQPSdIfK/Xz9OSuGsEmhHiAzZ6YJBU7jyRVG5Ag1q1dj9tuvQ2b8/Plt0EWdJP88ccfWLNmjZ7DfazoJEWSTP369dFQtHvO/ZqkBSVEargcjIxEXV5WjlTReuvUqaPkw2upnZcJ0QcCFUqUvCc5KTMrU0gXqtFTe80TYlfBUFaGnNxcIU2nztZFnz4F0qrVRhtI48aN9N5l8iw+LygavU5ZWJnoSFDJ9JMkea+QCgunki6J0Hw/4zL5zRWRvM+2tzPJ0Lg1hR3TTUuBe4NBeTcRFBRajiQBM00UahQsoVBQXVlMB/M5UOGX/AroMS5btXc+l8RtdISjNcIGbt6P34QETx+hWhDyLvydmpKqeU4rhO6tVHlf05VFYUwBrefImoKVlozOgCZCiG4xCid1j4lAoevMTD8b6vl+HAOJ+c08qhoqKjRjaEXpb32XSts8zF1b/jeEpPnO26KqnTt7tgULf2/sMekHAqWH2h3OiXKDNLMxtaYgeaxZvRa33HwLioqLVFPPyMiUJV3IK4hZs2bL8TWi5Ua18pOESN4kvRYtWqCBkD9/bwErNAdpYwOugFZDw4YNlcAZ3hkUwjOPVSZmk0g5eBrPrdwQS1Kjr52ktnnTZhQI6TPdRlrTRcOPoqIigOKSEj2f1zEdqs1XAT6Hz+bjs7OydZsN0xRIfBeSI0muMniOkb64WiZ6sTykXMi6oqJC00sfP60bCk6SKDVyWkLlIgCJdCHjoDyD34oknJOTJdZLGCWlJfpuJFwSoDyGidS0cFFhoGu2dRiCYcsiwoV5RiIkUVeIAKK1w/whQVO4sA1F13Ie06MkK+mnUGIjN/OLLjCSPfPaKxaGL9kewnznu6SmGm0hXFSY0H3FthIVIKnauG4KF+7ju9OS0W8n1xvp4XO2tolQkKn7UPOS2B2Za8bod+CfChVuJxcD3E5uWrDwN8Mek77fX3Kiw+maIJXGvrXQ1wyslMv+WI4777xDKz7DLQ1NjrxmV6Ih6f8+f7428LKCmgTIStt+33ZIS0tXojYbNnnMrMhcs6KHOUZ/8rceZwWvVMd5PRfupAZukAJJlG6gciWTclmT5DjXLZ8dFnKjW4mESzcPyY5kw/4CvBeJoTL4XN6XGjZJlI3GTodLhQPdN5qF8p8RJZShhMtr9FwhcwoGNjpTKDDfSktLUcFhnpOExjS55F3p++etaJmw7cNMBUmYrhv6+EnAfB8KiURCCFuINjOTz+QUkpEtbiSjDcEtFlUyv5ivmlAjL421sYtWQLAiqPnAa9jOwMlvsrLlm8pJ5vvQCuFsX3SXUbCX+8s1/9SNJc+ltcbvw+AAusyYRuYnr6eFxHPN78g2Er4/TT6WF5YdU/Cai1oQZtsIo7BSjIZ0Whx0baXKNzQsEv42hIcKHLFiODObITgMAULBxrUKSQopua+Z/1yMMlhVm4iRZ1omJN1GFholhO9hYNv9Np7Hn4Kt55jY/jdhfA8LFnaGZEOukL6zdqQfjARPdTkcY5XgdiiU1QMrz8qVK/HsM8/pPczKbIK/WZnoZpkxYybWrl27ZT/Py8nORsuWLbUyMvSypKhYCYLgcRJA5fvyjxWVa3YK47lclCik8pI0TVQIgZUIsVKjJUgW1ECV4IWsNCJHCJr3VY1TCGPDhg0oKCjU58k/gfFcChBqnHwOyYzar3mM55rgb5IKiccgQiN9JDzzuOFL96G8zL8lwoccwOsIEj3nEKbA5Pkke6abxEZQ82f6GaHEdBH8n+4UtiOQeHkd/5x2J7IyM5XMmA/8MhQQdBXxPCXwpJXC40wnF+ZLemoaYiLQ6tatqy43PpNtJCT7Ck4oL+kDmzaSr88VrbAsOTevjhGJpUJc/vh8f7kfmzdvVtddWJ5HAUANn/cn8dIaNC0QI9+MdYTCUr+1CE4RmkaElnFMrRBZmDZ+G36KSISN+0aQAReNnJK8Yf6aCy0QrwgFI5xXtuXbclsb12VNgZJOYZK0QPibwtynDfJGewjdWoaFZbjGqPQYAiTpRhOByfdmI7uRO7uDYUUxD83vx7UBbie3tuyz8G8DST8UCY72un1nJnfVCDap3OcJYb21J7NmkYAXLlqExx99XCsdC70WdK2AxpoVjxWZET2rVq/CqlWr9ZhBaA4cfPDBaNq0iZ7DY9QOWSmprZWVlimRscTT1ZORkaGVkORcKsfop1Z/tFQ4VnitD6z4Qg5FIkAiMWrjTr0Xz6sIVCjZqd9aKi41SFonTHOxnE/XDwmE2jZJlNo0NU1eTy3aIMWYnLNtiCvfhe/E9FDDNveZMN+XC11KjZs0UXJno7FxHjXjsBIirQK6HkgeFEbU4Pl+dJ8F/AEjP5L3NGHe28xzEhHzlu/A7crPp6VDjblMBKKheRtDMfO9KEiITMlnkiPf13SNMa1sjOZTqfnLTfXcyjDTULdeHXXz8XqSc35+ATZv2qTPMvPQJfenQOLMaZxchqTPc3lc2yUkv/ldHGJN8RuY9zfXDNOlZcJkqJUkaWR5YUQWrQu+E4UOG+4pOOi+KxVr04i4olIgVpRaacazjDYEuTdJV/70JH1b2ZQ/vpdhjRghvipQ5JlmgzojtFimtlgcIjAMC0QsE7q7ZFtDfJPnG1YYz6cQMRrZuY9lj3mvgoQLnyXfVOsUl2SatoWR9srQt0i+E99Ft3Sd3K//jONbztspeLyq51r4X4KkHwwF3vZ5U89P7qoRSPrnS0F+c09Inyb0d999jysuv0JJwCQDk/SN2He3VkJWMpIKCduoQAYRdWjfHvUb1FfXC0mPBTs3J0c1qc2bNykJsmNXVlamkgKFQll5mdwvpNqYcf+oaM5lWiyDUsFZ+Vmh1Tcu96F2zueT5FkRSWRGz9400UADIiCKkhUC6jqhlsZKR4JlGk3tmVojNV1aEASvYCXkudRa2RBMwcJ3M8Hr+JuVl6RQr349rcTFxSVKOAQFBYUUtViSCjVMatckg2Ihe7Zn0G1j5ltlmPdnGkwSMtsUuJ/Ht4F5eXK3nsOfJMCkz56C0gSvN5+x/bOrAs9Vf728A7V75i1dbHwgSVPvI7+07UPyhN+CWjTzjWXAIH3jW/Bx1JTdcg57abO88Ty6xtigzSgrvnPdunXkWeVGHlKgyPfTjnxyLFMES8BfJgLHsJwoSHhz4wkCXRnvKP9k4fONNT+PkR7DfcfyQLcgyyHLOC9lIztdYizjBM833G6GksAMpzXBckPBZtYNbQ+Rhe5LCnXmhVPKFy0QdT3Jd+T7sszQTWVYiJUsEFmMthDDgqViom6tpPCgoOT1FK46PSjLR1JYmYu2i4hyYXyRnUHfUt2YZh7pPm5zy/xdGTzGW26320BVO3f1fAsm2P8nGA4+5/Ok3JDcVSPsFdJn4aX2uUa0eMP0N3zCjEghyRqRKRXwB/xGoZdKvWD+75j81Vd6LSsFI23237+TukPoZuB9aLaTCOlCoIbNAsrKRe2NGj8rHQtKo0aNVItj9Aqjeng/unVILpkcxlkqVbkQDwuhal5CLlznqHYvxCuExOex8DM9FFrcTstIU9Ll/datW48Iz2Ea5D5MW7GQjpwqFcujZZiVmpp5aVm5vjfvxXMJkhIrLiskKys1VFMwcCHooigSDZX3q1e3rkYj0c2Un5+v+VL5XN6X72WicgWvfM7egEFaJMrdEcN2kFP5jsx7FaKSd0ybkS4jNJXRPMx7ukxShbR4TN+TF1d6FPdzIbkxL+kWUy1eyFvvyXMknbT8SKpMM0mO5zLdzHt9B3WzVA9mPm4BfybT0ax5c+0BvnzFCnm/UikPceTkZquCsWnjRl7Mf3KJ5JlaKoYCQaHE+qDWlBwn0bMcs7ywTPCZFHBUakxrTh6n+cf80rIjwoSuUl5D8F35DAp55oOWC9ngMw1LwgjPNS1n9v3QNg/mudzPyzGtvG4VKoYyZAgOHuNv0+WllopaI1LWPIaLjOlnXaHQYt3gs1l/tubddnlYJYzyoKqGljW+s5HPJna2/W8E63goErlLvtsjyV01wl4hfUI7Bqkv3SjsuuZK/zc/vPmxbPj5559w5plnqlbGyturV0+89trrWjhZmOleMfy4hiuAa0MgiFAR7Y7H6V7hmpaB38/KVCHXBpRkSPpsaCQBBESL53V0J7BMcU2Nhwmle4OaJdNsFjQWWDbuUqOilUIhVCKatqERJTUkKdxOl0Msj2ypHGko1agfI/KmpKRMBRzPY8Uw/MGyiLlPy0L92vmbNc/MysHCzorLjlgNRYixh++8ub8a55Fs5TymjXnBSsWKSO2Vz2SoJwemIykYgtCAvo/8mc/htbIz+TkqV8yqYeYH34HfhWGhcSE3uTB5xs7B69ixjd+E2+bzuc0GW7vNKCvUnkn8fBeSouwwbrAL6D00/cZvgmWDlgTLEvOL53Ah4THiiVbb7u+8C8jFjCjjcw455BD06XMsCgsLVIEZNux1HHb44ejerbseZ1+VUaPeRc8ePdUamTNnjlixDdBALNlSUUo6dz5AFIgwli5dKgv7sdjQunVrtWwpRPI3bxarNlO/J8sTXYAUALm5uUrEVAJo0fI6QwmKo169evqdKDhYHwpFWeA2yzbrEfNF9Cb9BkyjmT9UqngP43fyRZMwhLThyjKEitHgru0XomDwe6kVLUJAG9cpQChYkkKF7i2mV9tBkoJElRNZKIQpPKi10go3GtvpQjTuzWdpPZPFLP9GeTXWxsJUMr0U+ka6uct8A75TciO5T/7Xf8a765YeSB7X//7+YF2PRKKXSV6+ltxVI5D0L5AMfGNPSb8moKSaLRXh9NPO0EY9FsiePXtKRRklBTtHPoRBLPzbFtv/NrH1a/FjsmCbC0mQGjTdQyowKChCFA5BbYjk8BGMiec2BQg1U4aE6nn8LefxOLfZQ5cVkPdhI6RRVIxOYtT86Q9mheNxNjCbPXNThehVw/LREnAIWRSrtkfBwVfie1IgNGvWTBe2WSxcuBCzZs5Si8mofIZriG0PrVu3UuHBtgaa23T70JwnONYR84DnkwSozfH6IiEBalJGY6VPnx8kIetVmt1JGMKFCyswhR8jq0gs69avRSJm3Htn4BHmOwm4QvJRz5WHaIOvHpcKzF7DsqZVZLguDIFVmzrHdOp3kW+k+SR/+j0kDczfTMkvkhTPqy34PiQ+pp4uwgsuuBCNGzfBK6+8LM8Ko0mTpjjppJOV6KmBn332Ofjll1/QqdN+WLJkCT6cMAHHHnccevXspQKBQn3VqlU4qGtXvPDCELTv0BE9evQQAUHFwYH3x45Fv5P6o36d+hqK+9HHH+K3335T0qdCxP4tLCc//vijvlv7Du21DrmEDJbK86gAsV8KyzAVsczMLM1/Kjh0SZoRXmyfYZ7RZUjipwDje1IhYjsJyzHLuNEeZFfBY5wXNYSNLBRKFAi8lvfid6RQMeserf4KSQfrNMsCF+M8QyFyOo12C1oS/G1GZ1HpMfuNsIxQQKhgkbKrVopYHdxWqz3FrF+GJU2h4k66ytRFps8xhBSFCvcz4IOWEQUK02OU3F3BLD9cczHOT4oLYyu5adYfY5sCVTeNc83TawnNPzvdrvHTnU7PWGNvzWCTD3OXvPRD/zPSl5emdjB7ziyccdqZ2JQk/YMO6op33x2FvDq5SYKoKneq/jDcy7O3JyPjNwua/tLfZnsD/7hv5zCEh6kJca2RLpI2jRiStY73I4XeCMUUjUwKOAWGVhjZ9otmzNBPVlRWtsKCfL2PS7QYPZ/CQyoILRIjXzzqW2Xcfb5o+LSCaLmwQhkNz2mq0TVq1FA16E2bNmnloVbEws200B3ESsGGYq65EAX5BUr2fAYLPdNEbZCFnqa6hnRKxWZILSuB2VjO8wlqrBvWr1eyMPN5eyLlfn7LUiE+EgZBq8o4je45pz6HWj6tJN6bGnhVoADVL5R81vbQZ8sh5jm/g+HuM2YU47N4mO/JRmK+T21I36y8JBJW2LCQF7+fV4T3CSf0R5cuB2LqlClKbhSOo959V7ePOvoYtGnTRklm7tzZ+Oarr3Fi//5o3769fgc2xlP7v/TSgZg5Q4TD/p0xevQorFu3ToRJU33n/nL+Z59NxMYNIsQlLRyJdsmSxdoQTquigwiKV1/9L7JFqJ1z7jnapnbOOedi8uTJ+PSTjzFo0LVYsGChCoR6IiQoUL6bPl2/96GH9tb1t99+g2lTp6KL1L1DD+mt5fCrr77S57Rt0xb7d+4sVmspZsz4Wcsx3YfqpqNLR9JEhYMKQUmJWOtiAbKnOgUSvznb11jGqNTxmzBf1E2rSgNz1/iuvB8VJn47rUuyzfflmgoT22so0FkHWSZYJ7mYDe3GN6JLq5JAIbGzTsj1tFC5kPipxJgCg/uohFGQ0NJQl5UIFx43r2H51HYU4Su1SlhPdDh3U4BwKBRjOHc+l8KRZU6FTVJgGceSDfCoXNYZulzzsc74jlJ/ovLcXnLPX5K7awRbLBZ52m533vi/In1+KK/bh1+ksJ/U/2TReguVIHr16oUPPvgAuXnZ+sH/XGxPAFURS1JYyH80Hg3yMRY9W38bq+Qe/kr+q/S7EljoeR9qRqwYJEia33xfDZkUUmFB0JDEZAVghWH+GAIl2V4ii2rqus3G6WTbiSwUOCRBMwST6aN7h/H+RmWhvi8pkwNssM0U4cBGPloNPJlpNAqwS9sUGEpJ64VtGhRarGQ8bpj9W81uzR/5R9eaVlJ5CL81hSwrIC0ZusLSRDMrEsHCNPIa3k+SJNtGHhuVOK7aph6j77sSjONGewAFJC0x5g9dfrRGNB08T25KsmZDcVXgPYxTjfO3B4/zELVk5tFGIVvmLfc1adJEheA+++yj5PzTTz+iWdPm+K+QMF1tF154MdaLgGzSuDFmz56NLydNwnnnn699HZju/fbrpGn79NNPsXbNGvSUsv/GGyP0m5cKyTYQoX7HHXeo0KcrZ8q336r7a9myZSLoN+KYPn3QoH4DvP32W6gj3+e0U0+V+jQDxx57vJLNiOHD0K//SUL6C9BZiHv6d9N1IESWL3ag5P45c2aLBRxTi/GEvn0xbfo05OTk6jNXr16p1gp702dLmlnWRr7zDmIsk1Jm+Xw2ZLdv3wFNmjbFIrFK3xn5Nvbbf3+c2PdEtTTGjB2jSgIFGse7at68uRIo32+9CDe6LdkJkPlpCH4hM1pT8lFYL+QDKGFym2Wc70WiN4U6rXdaRVSG6MZKfi6tI6w3bOimNU53Gn+zbPBexrbUOykfvFbrhJYFXm3ALNeGIGFDO926tAhI6IZ1YAgVQ9lSkheBocIjaVm4VahQQFBo0JqhwBBBIQuf16FjRwwYMEAFAtNQXWi6bI6gWC4NZbvGI2wSQvqx1+QlLv1funeYcZs35+PZZ57XAkiSOLT3objxxhtVitYkE/4/oXLBIlQ4aDnX/5Qgua37dSHMtQlSNhcDJFbVeqQgMd+4sGBTcyKBm0KDgsQQHkbD+haBIdt+FRaG28pcqPXpvaRiaCO8CAU2lJP4tIOZEICpmbESqRUk2xQ8fCZfiZUlXSwGuiUYdUXNiQsjeQoLCkT4GY1+tPxYcfhcChRqzdk5OSgqLFLfNSsG84UVm8fpI2YWkHjp/mA6tNLzocwT+UFBly5kTW2RoJDlPjPneB9WaqZ5+zzmubxXbl6eutNo1a1dvUaJhnl68MGH4phjjtbKvWjRItGOv8YRon03bdZMzo0gf3MB3nrzDRx8yCHo3q0HFi1ehI4dOuDjjz9Gt+7dRSv/Dm3bttXnzJw5E5dddgU+/+xTLFm6VPOKgo7CZPyE8eouYnsR35WCgqTWt+8J2ov9+eefQ6vWrXHGGWeo5dCqVSsh7DViBXRQjfWbb77Gf/7TV/ODluPkLyeLJZ2Hww47HOvWrsVHH32Iiy6+BAsXLsC4sWNFm9VOP7j88ivFYszHmDFjtC3qhptuwjdff40ffvxBBNZ+IlyOw/jx4+SbsXf7Jgy87HIVTBReFAAUBCR+uiivuOJKTJgwQfO6bt16ev0ff4jw2rwRH334ob4Tv9FGEWbMVwZOMF1N5R4UjsuW/aHWysSJE7Wc8/qNGzaqQrJ61SoNNzb7jzCvGBDC37SCqayQbMk3LPe0PmhlMz9YrtXykG3DEmFDOQNFEtpZkkoUyx3bJBikwjY6lhOzvJv1jdcZEV5G24r24Jd7bIly0qsMsExRYLD+DThlAN55d6RYTey8ajTYVwd6D4P0G8t2QXJ3jWCLxsLvO+zOAbUdS7+2YIZydix+LGYkyYAmPzPKgkHmJoxCsy0xESwAPM8QEga2ESRb9+hvc9ETdKkKyQJMS0QKNAmV2wapG1oVKw/3s7JQOFCjIhlx3CKSQKGQNRtxzfaTQIXRK5eKHFNLbZiN2ax01LhIwLwnSZ/kTzLlmSQ6avJSKDRN1LToQmDDpEYFSaUmITtFuKgA2aKh2XV8JTZ2069PrZ+d/gy3XEzNfLoU5GQ1yRmua+Y3n8Oy2KJlC9UWqfmyUtPSqUhWfJ7ToEFD7VvAbbplSMxthMiZfvrx6S+nZntwr4N1Pzsvzpo1Cw0bNtJ5Juhq69evPyZ9OUldUH1Ee6ZLYcmSpfj5p59w4UUXKfEytJmCoVWr1iIspmt0WsuWrXDeeeer8GjVsqVqs8uXLVch8/TTT+Gmm24W4dINTz35FI4+5hhtU2BUGImM70KXzOmnn6HfISM9A7/9/hsmjJ+g+U5NdNC11+KnH39UoifuuOMubYv46uvJOPzwI9T6GypWDfP/sMMOUyud7qU+fY7B448/pm0cA049De++MxJHHnEkli1fhi8+/xzt2u2D004/HR8Lqfc/6SSxLqZreeE4WCwz555/noafvvLyy+jeo4fmD91n1153HV588QV8N206Bl13rb73wQcfgpdfekH71Fx40cWYI3nL70kLxXSJfvDBOBWe2dk5+u4UJhwFOCHlkO0aTZs2U09Djx49hegDmPLNt9oW1aJFc22z+f33+Sq8KAjo3uE3ZTnjd2LZ5LengKYVoIJAfm8ZUFGer3WI58jC46ocSVlmWTnttAF49rnntNzxuupCy/eekr5Uyikul6M3K93/GgYJsaIa2hkzx8KfCYPaDDFQNQyhsO3a2EwKDV5r/uZK/zf1GWPboE8WZkNrNjUjkvGWCiCkawoQw6WVtEaSWhatC+6ji0ob2ZNuHJI9CWzDxo1yH6Ox1rzecHUZUV8UFByx1HweI0moYNBtZQo0ukz4Thxp1Uw1hUWnTvvjkEN6Yf6ChaqtkgypNbKy0iqhm8ZsUGf5/f7779V3zUgkFmFqrpw7giGc1DhpvVLz9vsr1LWRk5uj2iiFJkmP78u00BXF8yXpOsy4WhmSPyR+unE2btygbji2txx44IFK/kzX+PEfoF69+mjbpg0mfjZRCKsxTj/tdHz08Uc466yzValiW80333yjDcZs/6gv58+dO1fJ/JRTTlHBwj4Q8+cvFFJz6/0nfjpR+z4cfcyx+PTTj/Wc4447HvXr18Nrr72G444/Xhunh73+mpLbwEsH4uGHH8IBci3bDR5/7FGcK8KJQu7bKd/i2kHXKml+8cXnGDhwoAi8L/HjDz9s0X7PO/c81ZDfGTlSrYbevXtj9uw5Gi1FJWP8Bx9ogzjdaafJ+33+2WfaCe/oo4/G1KlTcdRRx4jwGqeWVbNmzVWgXzrwMgwd+qoInHbqjnpOiJYhtmx4ZwNxoVidzK+6depg9ZrVmD59Gi699DItM2z4Hjp0KE497TTN83Hj3pf8PEsF94wZM9RFRjcPI7Dov9953ZLSJQdNhZbteyf2OwE3iwVFpaUmii7L6x6TvlSWpWICtTJ+suibZglTaezdFqxIWw/ouTVItIV/Plgwd4QhELYeSwoR+WkKfqPCmEtVMMomyZ4CgDAECQULtSyzQdAY24fWxVahwQgfIwLLcFMZDewkG67NBnhaH6zAbNRjkAHdWua92Q4hCdBqUa9eXdH2GyhprlixQjTwckmLkfa83Fy0btNaXQMcckTbKIQcTK2P5M7ncGRakhzdYGb0Fy0FurzYQY8qEK/LycnREE42JPIdKEDYWY/Xk5zYcMl8YR7Sz819Zr4yDSQsCi4KFLpT2nfooFr+zF9mal71FGtkf/W9F+OryZP1vD7H9kHXrt3kOqe6iWb8MkO1W2rF9EdTYNwkpLV8+XLRiH8XAp6Is84+W9LvQr269TBFSP6jjz/G1Vdfre13dK2dceYZGP3ee/rt6JJ6T7aZd0w7v9c5oqXTynrhxSE48YT+8pwOKnQZvLBgwXwNk6VrkY3PF110iQio39VKZNsJBQgF2uAHH5Rc4yCGfh3a5f777leBQ7cPrTY+n3kz6NrrVFj+8cdS7cR5Yr9+KhhIyIyGmzz5S9x88y34+qvJ6N69h34XjjrQtl1bfCLvRZfcxx9/iI4d99O2FQolLcfy9N2B5e/U00/FNVdfqe8jr19t7BXSj0bDt0umN5DNFCmALYXS86RgpjhsDhfNaRbibZFgbGCqLJwPyy2FUk6qTocXQ5CwgrLg80NzsWDBhEGnBoxSt2MVMoQGC76cL9s2XqKnJXUs7tNzDOjZyWsMbD22FVoy1VSnVkzrg5YDyZ7WiOHGSi5CWBQkFBK0OkjOrPC0MujSYhsJSY0LXVgaupoUOLw3rzWsmrCQaJm6DNhWQGtA6pw28hNMMkmEhE1XEF0yeXm5ou1v0vdhPeJosYy8opBg/w66Hehio7uB4H6+E4WJCh6pqhQITC/dqwzrpFBg+xqFALOf7h0+l/fisChU8FYIsXMdiYbVHXTKgFOF8D5KRsKwwTIFq1auUguiW7fuyC/IV/cQqeFQ0dLZGN2iRUsl6JkzZ2iDce/eh6owoRAZM3qMBhq0bNlCtf1VIkjZ8EuhwNF1G8ny0ssvqduK7SYfThiv7Qr33XevCv2rrrpGI5H6CXFPGD9eo49ycvPUhXPVVVdj/u+/4cAuXXDbbbeptcaAgquuugovv/ISNqzfgB5irdA1NXz4cHUpff/ddPz400/6PFoiDDw4XqwaRkVddfU1mpcLFy7SwBMKvrfeelMHlKSyUB1Q0TjnvLNx6SUDxUqtmVs9WbaDLqensbx77Ug/ua42xLxs4E51t4oFY167PZGdsKGJkHhqImHzeN1uh0073WwDh5D7PrKILZ3wJeKx+lKAckXAeCWTpHxWJVh2hp0LCa20tK25LYW88rYFC0bZ2Xk5MwUF16aQUP4VUqE4SYoUwc7uYZYzQ5lh+dOF20lhYiwUImxUFwtEhARJhw3bGtFFISMWgDauizDQBndaI0mrxLRM6PoicfN6rtl2QrBdhdcxCkhDa4X7qWEbPWWNcEZaFdTGs7IyhBSzUJ5sX9GoFDmXxE23EomRs7Cxo6HUWSV4+s8J9oCnS4xpodDgfQ2BZkTOMMY+WwQKx25iHpCYzTxhh7bOnQ8Eo4LYCM7G508++URzlc9gwzQbsxnVNHfePD1OK2Xx4sWqrbfftwMKiwrUfcOQVhJt3759NdSUUVVs62CekaiprVM4DBnyvGjml4t1MgfTpk1FdlYurrjicnX79D7scHVvvfXWW5g6dQqOOaYP6otlQVfYRZdcjGeeekbHkDrmmGP0WzEwYdasmdpAPmLECLE4LsLYsWPVYuAYZFp+5F12xTr8fhddciHOP+8CIf2aBdAwL0Vw+8PuaLNMe+b/hvRrA/lgnuzsbLd8IKcsKZJwr2g6TjHl7DRZt0+GlA+7VI5DxZzPksKSLr9byd5sqU5ekRIu+Zc8cyvkDnJeIlc2RcjEU+W8VDGDjCO7hRRI9cdSULDS6v/GocrYsss4x8K/CVtLxNYStX3ZosCQFU9MHlIKMLeTgsU4z1iojZv7tpy4DQyyNIUGSZ5WAre5Nq0ILtzmWE5s8zDdVmy7oHuLwoDWCNsEuJ/gPRjVYlgfWxemy2iI5DMiQqyGhcDzjGMM6zVmcGMoLqNbTEuCQoBCgx2nOOQ4LQpGBVHosF2B53KgQV67WawWNkyT1NkozsH52HdkzRpj9j26ephG1jWNjZd9dHWRM1ZzUEY5pnkqJ/AcnssoMXbIY3QYhSDbTthuwkgsutXWiBXBdoXzzz9fhMA8tWYYVUR3GxvaF8xfgAsvvFB7F8+Y8QsmTZqE7t27qxtn+fJlGvnENhb2RxgxYrgKGfaXoDBjr2Omh+0wO6MHCj+m64orL9fOqTUlfQpY+TabPJ5QO5stuzi5u0aoqpT9v4RkZlooVNY0ahOhEHdkJ+wJ+ZJxt83hcHnEotjeBSUvTguki1SpTCkyqaIZtZCCmyUVLEU+nNuwQHaAUy50yXGb9qatlluL1ZZxx0ZHFEOwGB/fgoVdwZAHRhVVckuutyw8Zq6No8m1CQoqEqJhbaiLRq0Aoz8Dj3F7a+coQ4hob3VZM3JFLQ4hamOiH8P64DEVMqKx6raQGH/zGPtLUOPnPRjVxU6IfEY4zOMVqqmq5i/7mBZaOOaQ4XQHGcIlBA6PznkcKBR5Pl1cbENhgzdj/RmxxGeysZa90ZkHbDOh8KHLidOCmj3W2XjPNDAai+4yRluxXYIC4uuvv1ELh5aOEqo8nwKNwouuPbrU2BktXwQH+xvsu+++KkDYpsEOeAzFHfHGG2LVZGo+M6iA0T47A8+hYL32+mvR78T+NSZ9WjaSrt9Kisp61qtXrzy5u0bYvpT86yAfQdlbpLdHMtEhH9YumkqV+SLnNpZC0S4ej/hsNnu2/G4uhSxD1l4psKLUVOnTy5HK1UQudsm5eUL8WSyE9qqFShWQgpysuAZ2LFA8tL0w2Xq+hX82tv/O2xZdU1hwtyEcdMMoNEkY58hRFSDJ37pt7N8WW69jmaMwoTJDAlfrg5aIkL3RrkEBYLRhcE2hom0fIhxIyBQq7MzHvhhs3+A+bReRxRAuvN64h4bb8v5R2RbrgwRPQcX0aCetJOEz7bQQWP7VIhGhQAWNbR4UGKxLdIexUxqtEQotjQJT15cxJAMFAOeDMIbwcGjbCXs0swMWCZv35hAOHffrpJYS2yw0vl/uRZh5zmfxX2WosBPBctPNN6DPMcfVmPQZYCBWyXSnw32MPKdWcfbbf1ELexlSQBwFgYL69pDdmZrqyozFEunsniYfzOn1enfIfylP9kQi2ksKMd1ZGVJmWsZjsSwpPD67WC30yVYBTtJrNq57xKyWk6rzaVWcqGnLgmwuFizsFlK8DKFgklxSaOiu7ba50v+5VC5fLG+G8CDxshxuXRuhvmwDoaBQSyLZUE7hwOgctkVQODByyuiVblgo3CYZG9bHVqtELRIRImzzMBrrORCd8UwVYLIQtCwoLPgOFARMB/cxkoptHnQP8U24j5YDhRHPoXtLhYe58D6yGG0qSQuHdUz+7rnnbhx++JEIhgNbcqg64Fj6kVjkQ5fDdaqkr1Zx9tV/moW/LcQEb+Ry2VpJIXCLCV9HylUj2e2VAuZxu91iIW8rKOQ8hxTwTlL4KCh88Xi0aTwhAiYe92xtXK8K2xeX3QkIxsobvQ1ZoSyhYqEySKomdtjWf4bwMPcZ5Fgdl6oRYksyZpgtLQXD8jBIn5o+Cd9cNLRXrBEN5y0vk/pEQVKmi2GB+NWdVJhfqKGytDLYVkFLw4je2treQvI3hBjXLOvJ8s70y0JNn5bIu6PeEU3/2FqRvtz/DREqF8vPWlWm6j/Nwj8KQr5eMUtdeXl5joqKwnSbL8VlC6l0cLBQbg853ybC4VDRhbITiVgdKW7NYvFEug1xn2g4DrttR0Eh/J4hqzyxPpx0g0lB9dSucV2fr+vtUXm/JVAsENsICt3mmr+N/iD6m6st5ZBrs+wYaxK2krcoLWp90LUUCWuILdsJqNWru0kEChvKaVEwXJbHaYWYQoP7aX1wzg524GMIL9Pw8CMP48ADusg96d4x07F7kPQFj8t73a47aoHqP82ChRpi48aNaZmZmU2lcrgdjkQdu92RLQqQ2+awuTwuT1VlzyECpbvQfLoICc5e00wqWIZwuVdMY5chMLaDjdIm4ZZKUOPGdQoJVuzdCRYL/y4YgmLrmuD21sUQClt+K42ay85gjKpptn1w+GdRlaTMJQ9XEyR9ueYyu91Wq7H0iV2l0oKFvwRCvmRuEQAb3IWFLkduLiPms6ssq3Ju07gt3k7MaW8iGmuQsKGR7EuVkz1ul1vuU4UQsIGTNjQTweKOJxL1ZZ3KqIhth77dFbZvXN8RPLa9MNnV+Rb+2aBwINuqiJBtlo3alIck6V8hpP9qcleNUWVFsmDhnwypbPZAoKBByGZ3uuPuXLvb7hXty+Wyuap0bUkltcvxQ0R+ZCIeqydangiMRGrClvA57E4no0d2QCJBOzxdRIMcTPgYs1696kZxYviESQrmYsECYZG+BQt/U5Sz57rb3iYWi3vtdlfDWCKca4fDaFz3eNUpsB3YqbCzVOhUIf70eCLGnu5pPF+sEJvVuG6BsEjfgoV/EIR8Oa6Vs6SkxC1ItdnCYh6w17rNbrPtrHE9fmg0Hs2z2RINhM8bx+KJFJtYFjt1bQHsV1JXrnYmErEcO7uXqFurOlQQ10bM3bkmKh/b1XkWag6L9C1YsFAjCGGnRiL+5hwAOpGINLTZ7Kmi97vF8nB53cY8y9sgAbsQfc94PJYhgqVOnG0oIljEKtlp47rNZhOBklBRZfQrqZ5AoWOLQsJ0bfHhlszYFiT9SCxyhdvptkjfggULfx7uu+8++2mnnebMzc11OZ1Oe26uULstt0r+SCTCTSNx7CPknWJP2JvabPFcIe8UoXCvWDByzbYWiOxgv5F2sukVjk8VC0QsETAUWI5V0V5SJf4djesk/WDQf6nPlzYsuavGsEjfggULfzni8ZLcABxuR8jhtcdi2Ta33ROMRl0+l89O8q8Ctkgs1tuWiOUkbGgcj8UbCoHT9+FzulyOKtpMCDauZ4hocNjtNl9N+oxwghxzPgTd8xcIC0b92G32RCQSOzMlJWVMcneNYZG+BQsW/hUoLy+vb7fH29lcLo8jgebReCJNWNzrcDnc8k+4cAc6tAvJdxGKTxXa5zwj9ePxGHuxc8RgW1VRW4awqYpWKSR2RrdGJzAKksrL9uAwDnIgHA7H+qelpX2e3F1j7CwVFixYsPCvRyKx3AukOMvKfF6xOHxsr5DddlnbOfxzFWgBRNtF40hJxOIt44jWsSVsPrEPvB5tXK+Kcm3sjFhfNrzxRCxTO7ij6miteDwajsUSh8uzf0juqjEs0rdgwYKFvxBiQfhEfW8Rs8fSHPFEHThs3nhELBC32+HaYeRejqyZmCxavzGjTY0B/B+iPNf8CAJAjQAAAABJRU5ErkJggg=="/>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170918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FD31DE-7019-4802-85BC-EA73F4E67B87}"/>
              </a:ext>
            </a:extLst>
          </p:cNvPr>
          <p:cNvSpPr txBox="1"/>
          <p:nvPr/>
        </p:nvSpPr>
        <p:spPr>
          <a:xfrm>
            <a:off x="539750" y="461073"/>
            <a:ext cx="11227435" cy="769441"/>
          </a:xfrm>
          <a:prstGeom prst="rect">
            <a:avLst/>
          </a:prstGeom>
          <a:solidFill>
            <a:schemeClr val="accent1">
              <a:lumMod val="20000"/>
              <a:lumOff val="80000"/>
            </a:schemeClr>
          </a:solidFill>
          <a:ln w="57150">
            <a:solidFill>
              <a:schemeClr val="accent1">
                <a:lumMod val="75000"/>
              </a:schemeClr>
            </a:solidFill>
          </a:ln>
        </p:spPr>
        <p:txBody>
          <a:bodyPr wrap="square" rtlCol="0">
            <a:spAutoFit/>
          </a:bodyPr>
          <a:lstStyle/>
          <a:p>
            <a:pPr algn="ctr"/>
            <a:r>
              <a:rPr lang="en-GB" sz="4400"/>
              <a:t>Blog</a:t>
            </a:r>
          </a:p>
        </p:txBody>
      </p:sp>
      <p:sp>
        <p:nvSpPr>
          <p:cNvPr id="8" name="TextBox 7">
            <a:extLst>
              <a:ext uri="{FF2B5EF4-FFF2-40B4-BE49-F238E27FC236}">
                <a16:creationId xmlns:a16="http://schemas.microsoft.com/office/drawing/2014/main" id="{056DBAD6-ED03-4263-A326-8A96B7998E45}"/>
              </a:ext>
            </a:extLst>
          </p:cNvPr>
          <p:cNvSpPr txBox="1"/>
          <p:nvPr/>
        </p:nvSpPr>
        <p:spPr>
          <a:xfrm>
            <a:off x="595761" y="2108529"/>
            <a:ext cx="4323009" cy="3477875"/>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GB" sz="2000"/>
              <a:t>To encourage sharing of good practice, experience, evidence</a:t>
            </a:r>
          </a:p>
          <a:p>
            <a:pPr marL="342900" indent="-342900">
              <a:buFont typeface="Arial" panose="020B0604020202020204" pitchFamily="34" charset="0"/>
              <a:buChar char="•"/>
            </a:pPr>
            <a:endParaRPr lang="en-GB" sz="2000">
              <a:cs typeface="Calibri"/>
            </a:endParaRP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Submissions encouraged from practitioner, student, researcher, policy and personal perspectives</a:t>
            </a:r>
            <a:endParaRPr lang="en-GB" sz="2000">
              <a:cs typeface="Calibri"/>
            </a:endParaRP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t>Different formats accepted (and encouraged!)</a:t>
            </a:r>
            <a:endParaRPr lang="en-GB" sz="2000">
              <a:cs typeface="Calibri" panose="020F0502020204030204"/>
            </a:endParaRPr>
          </a:p>
        </p:txBody>
      </p:sp>
      <p:pic>
        <p:nvPicPr>
          <p:cNvPr id="2" name="Picture 2" descr="Graphical user interface, text, application, chat or text message&#10;&#10;Description automatically generated">
            <a:extLst>
              <a:ext uri="{FF2B5EF4-FFF2-40B4-BE49-F238E27FC236}">
                <a16:creationId xmlns:a16="http://schemas.microsoft.com/office/drawing/2014/main" id="{5ED5C3EC-CE87-EFAE-1771-B302C26E8082}"/>
              </a:ext>
            </a:extLst>
          </p:cNvPr>
          <p:cNvPicPr>
            <a:picLocks noChangeAspect="1"/>
          </p:cNvPicPr>
          <p:nvPr/>
        </p:nvPicPr>
        <p:blipFill rotWithShape="1">
          <a:blip r:embed="rId3"/>
          <a:srcRect l="2647" t="27" r="2044" b="-246"/>
          <a:stretch/>
        </p:blipFill>
        <p:spPr>
          <a:xfrm rot="300000">
            <a:off x="4760033" y="2804108"/>
            <a:ext cx="7008640" cy="2159066"/>
          </a:xfrm>
          <a:prstGeom prst="rect">
            <a:avLst/>
          </a:prstGeom>
        </p:spPr>
      </p:pic>
    </p:spTree>
    <p:extLst>
      <p:ext uri="{BB962C8B-B14F-4D97-AF65-F5344CB8AC3E}">
        <p14:creationId xmlns:p14="http://schemas.microsoft.com/office/powerpoint/2010/main" val="645204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FD31DE-7019-4802-85BC-EA73F4E67B87}"/>
              </a:ext>
            </a:extLst>
          </p:cNvPr>
          <p:cNvSpPr txBox="1"/>
          <p:nvPr/>
        </p:nvSpPr>
        <p:spPr>
          <a:xfrm>
            <a:off x="539750" y="461073"/>
            <a:ext cx="11227435" cy="769441"/>
          </a:xfrm>
          <a:prstGeom prst="rect">
            <a:avLst/>
          </a:prstGeom>
          <a:solidFill>
            <a:schemeClr val="accent1">
              <a:lumMod val="20000"/>
              <a:lumOff val="80000"/>
            </a:schemeClr>
          </a:solidFill>
          <a:ln w="57150">
            <a:solidFill>
              <a:schemeClr val="accent1">
                <a:lumMod val="75000"/>
              </a:schemeClr>
            </a:solidFill>
          </a:ln>
        </p:spPr>
        <p:txBody>
          <a:bodyPr wrap="square" rtlCol="0">
            <a:spAutoFit/>
          </a:bodyPr>
          <a:lstStyle/>
          <a:p>
            <a:pPr algn="ctr"/>
            <a:r>
              <a:rPr lang="en-GB" sz="4400"/>
              <a:t>Blog</a:t>
            </a:r>
          </a:p>
        </p:txBody>
      </p:sp>
      <p:sp>
        <p:nvSpPr>
          <p:cNvPr id="8" name="TextBox 7">
            <a:extLst>
              <a:ext uri="{FF2B5EF4-FFF2-40B4-BE49-F238E27FC236}">
                <a16:creationId xmlns:a16="http://schemas.microsoft.com/office/drawing/2014/main" id="{056DBAD6-ED03-4263-A326-8A96B7998E45}"/>
              </a:ext>
            </a:extLst>
          </p:cNvPr>
          <p:cNvSpPr txBox="1"/>
          <p:nvPr/>
        </p:nvSpPr>
        <p:spPr>
          <a:xfrm>
            <a:off x="1293091" y="1616237"/>
            <a:ext cx="3364627" cy="738664"/>
          </a:xfrm>
          <a:prstGeom prst="rect">
            <a:avLst/>
          </a:prstGeom>
          <a:noFill/>
        </p:spPr>
        <p:txBody>
          <a:bodyPr wrap="square" lIns="91440" tIns="45720" rIns="91440" bIns="45720" anchor="t">
            <a:spAutoFit/>
          </a:bodyPr>
          <a:lstStyle/>
          <a:p>
            <a:r>
              <a:rPr lang="en-GB" sz="2400" b="1"/>
              <a:t>Case Studies</a:t>
            </a:r>
          </a:p>
          <a:p>
            <a:endParaRPr lang="en-GB">
              <a:cs typeface="Calibri"/>
            </a:endParaRPr>
          </a:p>
        </p:txBody>
      </p:sp>
      <p:sp>
        <p:nvSpPr>
          <p:cNvPr id="11" name="TextBox 10">
            <a:extLst>
              <a:ext uri="{FF2B5EF4-FFF2-40B4-BE49-F238E27FC236}">
                <a16:creationId xmlns:a16="http://schemas.microsoft.com/office/drawing/2014/main" id="{B11C9F28-1814-4122-8D4C-C2CC541C58FA}"/>
              </a:ext>
            </a:extLst>
          </p:cNvPr>
          <p:cNvSpPr txBox="1"/>
          <p:nvPr/>
        </p:nvSpPr>
        <p:spPr>
          <a:xfrm>
            <a:off x="4983018" y="1474228"/>
            <a:ext cx="2755900" cy="1215717"/>
          </a:xfrm>
          <a:prstGeom prst="rect">
            <a:avLst/>
          </a:prstGeom>
          <a:noFill/>
        </p:spPr>
        <p:txBody>
          <a:bodyPr wrap="square" lIns="91440" tIns="45720" rIns="91440" bIns="45720" anchor="t">
            <a:spAutoFit/>
          </a:bodyPr>
          <a:lstStyle/>
          <a:p>
            <a:pPr marL="285750" indent="-285750">
              <a:buFontTx/>
              <a:buChar char="-"/>
            </a:pPr>
            <a:endParaRPr lang="en-GB" sz="1100"/>
          </a:p>
          <a:p>
            <a:r>
              <a:rPr lang="en-GB" sz="2400" b="1"/>
              <a:t>Testimonials</a:t>
            </a:r>
            <a:endParaRPr lang="en-GB" sz="2400" b="1">
              <a:cs typeface="Calibri"/>
            </a:endParaRPr>
          </a:p>
          <a:p>
            <a:endParaRPr lang="en-GB" sz="2000"/>
          </a:p>
          <a:p>
            <a:endParaRPr lang="en-GB">
              <a:cs typeface="Calibri"/>
            </a:endParaRPr>
          </a:p>
        </p:txBody>
      </p:sp>
      <p:sp>
        <p:nvSpPr>
          <p:cNvPr id="12" name="TextBox 11">
            <a:extLst>
              <a:ext uri="{FF2B5EF4-FFF2-40B4-BE49-F238E27FC236}">
                <a16:creationId xmlns:a16="http://schemas.microsoft.com/office/drawing/2014/main" id="{26BBC277-3C8B-496F-B2B8-045126C72B07}"/>
              </a:ext>
            </a:extLst>
          </p:cNvPr>
          <p:cNvSpPr txBox="1"/>
          <p:nvPr/>
        </p:nvSpPr>
        <p:spPr>
          <a:xfrm>
            <a:off x="7988300" y="1475382"/>
            <a:ext cx="3848100" cy="1492716"/>
          </a:xfrm>
          <a:prstGeom prst="rect">
            <a:avLst/>
          </a:prstGeom>
          <a:noFill/>
        </p:spPr>
        <p:txBody>
          <a:bodyPr wrap="square" lIns="91440" tIns="45720" rIns="91440" bIns="45720" anchor="t">
            <a:spAutoFit/>
          </a:bodyPr>
          <a:lstStyle/>
          <a:p>
            <a:pPr marL="285750" indent="-285750">
              <a:buFontTx/>
              <a:buChar char="-"/>
            </a:pPr>
            <a:endParaRPr lang="en-GB" sz="1100"/>
          </a:p>
          <a:p>
            <a:r>
              <a:rPr lang="en-GB" sz="2400" b="1"/>
              <a:t>Other blog contributions</a:t>
            </a:r>
            <a:endParaRPr lang="en-GB" sz="2400" b="1">
              <a:cs typeface="Calibri"/>
            </a:endParaRPr>
          </a:p>
          <a:p>
            <a:endParaRPr lang="en-GB" sz="2000"/>
          </a:p>
          <a:p>
            <a:endParaRPr lang="en-GB">
              <a:cs typeface="Calibri"/>
            </a:endParaRPr>
          </a:p>
          <a:p>
            <a:endParaRPr lang="en-GB" i="1">
              <a:highlight>
                <a:srgbClr val="FFFF00"/>
              </a:highlight>
              <a:cs typeface="Calibri"/>
            </a:endParaRPr>
          </a:p>
        </p:txBody>
      </p:sp>
      <p:sp>
        <p:nvSpPr>
          <p:cNvPr id="3" name="TextBox 2">
            <a:extLst>
              <a:ext uri="{FF2B5EF4-FFF2-40B4-BE49-F238E27FC236}">
                <a16:creationId xmlns:a16="http://schemas.microsoft.com/office/drawing/2014/main" id="{2A0C17C2-60E5-50DC-50B1-AF3C9059E856}"/>
              </a:ext>
            </a:extLst>
          </p:cNvPr>
          <p:cNvSpPr txBox="1"/>
          <p:nvPr/>
        </p:nvSpPr>
        <p:spPr>
          <a:xfrm rot="-300000">
            <a:off x="1018739" y="2219325"/>
            <a:ext cx="2552700" cy="1169551"/>
          </a:xfrm>
          <a:prstGeom prst="rect">
            <a:avLst/>
          </a:prstGeom>
          <a:noFill/>
          <a:ln>
            <a:solidFill>
              <a:schemeClr val="accent1">
                <a:lumMod val="75000"/>
              </a:schemeClr>
            </a:solidFill>
          </a:ln>
        </p:spPr>
        <p:txBody>
          <a:bodyPr wrap="square" lIns="91440" tIns="45720" rIns="91440" bIns="45720" rtlCol="0" anchor="t">
            <a:spAutoFit/>
          </a:bodyPr>
          <a:lstStyle/>
          <a:p>
            <a:r>
              <a:rPr lang="en-GB">
                <a:cs typeface="Calibri"/>
              </a:rPr>
              <a:t>Utilising universities as ESOL providers</a:t>
            </a:r>
          </a:p>
          <a:p>
            <a:endParaRPr lang="en-GB">
              <a:cs typeface="Calibri"/>
            </a:endParaRPr>
          </a:p>
          <a:p>
            <a:r>
              <a:rPr lang="en-GB" sz="1600" i="1">
                <a:cs typeface="Calibri"/>
              </a:rPr>
              <a:t>by Jade Fouracre-Reynolds</a:t>
            </a:r>
            <a:endParaRPr lang="en-GB">
              <a:cs typeface="Calibri" panose="020F0502020204030204"/>
            </a:endParaRPr>
          </a:p>
        </p:txBody>
      </p:sp>
      <p:sp>
        <p:nvSpPr>
          <p:cNvPr id="4" name="TextBox 3">
            <a:extLst>
              <a:ext uri="{FF2B5EF4-FFF2-40B4-BE49-F238E27FC236}">
                <a16:creationId xmlns:a16="http://schemas.microsoft.com/office/drawing/2014/main" id="{84336ECB-ED7F-2B69-E3E2-5BF6E4BEE18A}"/>
              </a:ext>
            </a:extLst>
          </p:cNvPr>
          <p:cNvSpPr txBox="1"/>
          <p:nvPr/>
        </p:nvSpPr>
        <p:spPr>
          <a:xfrm rot="360000">
            <a:off x="844817" y="3879992"/>
            <a:ext cx="3049154" cy="2585323"/>
          </a:xfrm>
          <a:prstGeom prst="rect">
            <a:avLst/>
          </a:prstGeom>
          <a:noFill/>
          <a:ln>
            <a:solidFill>
              <a:schemeClr val="accent1">
                <a:lumMod val="75000"/>
              </a:schemeClr>
            </a:solidFill>
          </a:ln>
        </p:spPr>
        <p:txBody>
          <a:bodyPr wrap="square" lIns="91440" tIns="45720" rIns="91440" bIns="45720" rtlCol="0" anchor="t">
            <a:spAutoFit/>
          </a:bodyPr>
          <a:lstStyle/>
          <a:p>
            <a:r>
              <a:rPr lang="en-GB">
                <a:cs typeface="Calibri" panose="020F0502020204030204"/>
              </a:rPr>
              <a:t>Implementing research / researching implementation: Integrating trauma-informed pedagogy in training MSc TESOL students volunteering to teach English to Ukrainian Displaced People.</a:t>
            </a:r>
          </a:p>
          <a:p>
            <a:endParaRPr lang="en-GB">
              <a:cs typeface="Calibri" panose="020F0502020204030204"/>
            </a:endParaRPr>
          </a:p>
          <a:p>
            <a:r>
              <a:rPr lang="en-GB" i="1">
                <a:cs typeface="Calibri" panose="020F0502020204030204"/>
              </a:rPr>
              <a:t>by Tomasz John</a:t>
            </a:r>
            <a:endParaRPr lang="en-GB"/>
          </a:p>
        </p:txBody>
      </p:sp>
      <p:sp>
        <p:nvSpPr>
          <p:cNvPr id="5" name="TextBox 4">
            <a:extLst>
              <a:ext uri="{FF2B5EF4-FFF2-40B4-BE49-F238E27FC236}">
                <a16:creationId xmlns:a16="http://schemas.microsoft.com/office/drawing/2014/main" id="{D7A84921-EA7C-5259-E83A-C2919045FFAE}"/>
              </a:ext>
            </a:extLst>
          </p:cNvPr>
          <p:cNvSpPr txBox="1"/>
          <p:nvPr/>
        </p:nvSpPr>
        <p:spPr>
          <a:xfrm rot="240000">
            <a:off x="4863025" y="2357571"/>
            <a:ext cx="2471882" cy="1211874"/>
          </a:xfrm>
          <a:prstGeom prst="rect">
            <a:avLst/>
          </a:prstGeom>
          <a:noFill/>
          <a:ln>
            <a:solidFill>
              <a:schemeClr val="accent1">
                <a:lumMod val="75000"/>
              </a:schemeClr>
            </a:solidFill>
          </a:ln>
        </p:spPr>
        <p:txBody>
          <a:bodyPr wrap="square" lIns="91440" tIns="45720" rIns="91440" bIns="45720" rtlCol="0" anchor="t">
            <a:spAutoFit/>
          </a:bodyPr>
          <a:lstStyle/>
          <a:p>
            <a:r>
              <a:rPr lang="en-GB">
                <a:cs typeface="Calibri" panose="020F0502020204030204"/>
              </a:rPr>
              <a:t>A </a:t>
            </a:r>
            <a:r>
              <a:rPr lang="en-GB" err="1">
                <a:cs typeface="Calibri" panose="020F0502020204030204"/>
              </a:rPr>
              <a:t>RefugEAP</a:t>
            </a:r>
            <a:r>
              <a:rPr lang="en-GB">
                <a:cs typeface="Calibri" panose="020F0502020204030204"/>
              </a:rPr>
              <a:t> Programme Student Testimonial</a:t>
            </a:r>
          </a:p>
          <a:p>
            <a:endParaRPr lang="en-GB" sz="2000">
              <a:cs typeface="Calibri" panose="020F0502020204030204"/>
            </a:endParaRPr>
          </a:p>
          <a:p>
            <a:r>
              <a:rPr lang="en-GB" sz="1600" i="1">
                <a:cs typeface="Calibri" panose="020F0502020204030204"/>
              </a:rPr>
              <a:t>By </a:t>
            </a:r>
            <a:r>
              <a:rPr lang="en-GB" sz="1600" i="1" err="1">
                <a:cs typeface="Calibri" panose="020F0502020204030204"/>
              </a:rPr>
              <a:t>Iuliia</a:t>
            </a:r>
            <a:r>
              <a:rPr lang="en-GB" sz="1600" i="1">
                <a:cs typeface="Calibri" panose="020F0502020204030204"/>
              </a:rPr>
              <a:t> </a:t>
            </a:r>
            <a:r>
              <a:rPr lang="en-GB" sz="1600" i="1" err="1">
                <a:cs typeface="Calibri" panose="020F0502020204030204"/>
              </a:rPr>
              <a:t>Kniupa</a:t>
            </a:r>
            <a:endParaRPr lang="en-GB" err="1"/>
          </a:p>
        </p:txBody>
      </p:sp>
      <p:sp>
        <p:nvSpPr>
          <p:cNvPr id="6" name="TextBox 5">
            <a:extLst>
              <a:ext uri="{FF2B5EF4-FFF2-40B4-BE49-F238E27FC236}">
                <a16:creationId xmlns:a16="http://schemas.microsoft.com/office/drawing/2014/main" id="{72FC2A6F-9D6C-6569-3D63-D4E4AEC0794F}"/>
              </a:ext>
            </a:extLst>
          </p:cNvPr>
          <p:cNvSpPr txBox="1"/>
          <p:nvPr/>
        </p:nvSpPr>
        <p:spPr>
          <a:xfrm>
            <a:off x="5174673" y="425103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p>
        </p:txBody>
      </p:sp>
      <p:sp>
        <p:nvSpPr>
          <p:cNvPr id="9" name="TextBox 8">
            <a:extLst>
              <a:ext uri="{FF2B5EF4-FFF2-40B4-BE49-F238E27FC236}">
                <a16:creationId xmlns:a16="http://schemas.microsoft.com/office/drawing/2014/main" id="{A67A232D-DF35-27C3-89DF-0DD181090DB7}"/>
              </a:ext>
            </a:extLst>
          </p:cNvPr>
          <p:cNvSpPr txBox="1"/>
          <p:nvPr/>
        </p:nvSpPr>
        <p:spPr>
          <a:xfrm rot="21240000">
            <a:off x="8163663" y="2282879"/>
            <a:ext cx="3372426" cy="2154436"/>
          </a:xfrm>
          <a:prstGeom prst="rect">
            <a:avLst/>
          </a:prstGeom>
          <a:noFill/>
          <a:ln>
            <a:solidFill>
              <a:schemeClr val="accent1">
                <a:lumMod val="75000"/>
              </a:schemeClr>
            </a:solidFill>
          </a:ln>
        </p:spPr>
        <p:txBody>
          <a:bodyPr wrap="square" lIns="91440" tIns="45720" rIns="91440" bIns="45720" rtlCol="0" anchor="t">
            <a:spAutoFit/>
          </a:bodyPr>
          <a:lstStyle/>
          <a:p>
            <a:r>
              <a:rPr lang="en-GB">
                <a:cs typeface="Calibri"/>
              </a:rPr>
              <a:t>Psychologically Informed Environments (PIE) and Trauma Informed Practice (TIP) at the Centre of Open Learning (COL) at the University of Edinburgh</a:t>
            </a:r>
            <a:endParaRPr lang="en-US">
              <a:cs typeface="Calibri"/>
            </a:endParaRPr>
          </a:p>
          <a:p>
            <a:r>
              <a:rPr lang="en-GB" sz="1000">
                <a:solidFill>
                  <a:schemeClr val="bg1"/>
                </a:solidFill>
                <a:cs typeface="Calibri"/>
              </a:rPr>
              <a:t>cc</a:t>
            </a:r>
          </a:p>
          <a:p>
            <a:r>
              <a:rPr lang="en-GB" sz="1600" i="1">
                <a:cs typeface="Calibri"/>
              </a:rPr>
              <a:t>By Amelia Harker</a:t>
            </a:r>
            <a:endParaRPr lang="en-GB"/>
          </a:p>
        </p:txBody>
      </p:sp>
      <p:sp>
        <p:nvSpPr>
          <p:cNvPr id="10" name="TextBox 9">
            <a:extLst>
              <a:ext uri="{FF2B5EF4-FFF2-40B4-BE49-F238E27FC236}">
                <a16:creationId xmlns:a16="http://schemas.microsoft.com/office/drawing/2014/main" id="{655E2D52-06F4-FAF4-879F-3835E0B84FF7}"/>
              </a:ext>
            </a:extLst>
          </p:cNvPr>
          <p:cNvSpPr txBox="1"/>
          <p:nvPr/>
        </p:nvSpPr>
        <p:spPr>
          <a:xfrm rot="240000">
            <a:off x="8546420" y="4782367"/>
            <a:ext cx="3308481" cy="1723549"/>
          </a:xfrm>
          <a:prstGeom prst="rect">
            <a:avLst/>
          </a:prstGeom>
          <a:noFill/>
          <a:ln>
            <a:solidFill>
              <a:schemeClr val="accent1">
                <a:lumMod val="75000"/>
              </a:schemeClr>
            </a:solidFill>
          </a:ln>
        </p:spPr>
        <p:txBody>
          <a:bodyPr wrap="square" lIns="91440" tIns="45720" rIns="91440" bIns="45720" rtlCol="0" anchor="t">
            <a:spAutoFit/>
          </a:bodyPr>
          <a:lstStyle/>
          <a:p>
            <a:r>
              <a:rPr lang="en-GB" dirty="0">
                <a:solidFill>
                  <a:srgbClr val="242424"/>
                </a:solidFill>
                <a:latin typeface="Calibri"/>
                <a:cs typeface="Segoe UI"/>
              </a:rPr>
              <a:t>Trauma-Informed Pedagogy for Teaching Refugee Background Students Online - Opening a Conversation</a:t>
            </a:r>
            <a:endParaRPr lang="en-US" dirty="0">
              <a:latin typeface="Calibri"/>
            </a:endParaRPr>
          </a:p>
          <a:p>
            <a:endParaRPr lang="en-GB">
              <a:cs typeface="Calibri"/>
            </a:endParaRPr>
          </a:p>
          <a:p>
            <a:r>
              <a:rPr lang="en-GB" sz="1600" i="1" dirty="0">
                <a:cs typeface="Calibri"/>
              </a:rPr>
              <a:t>By Jonathan Joseph Birtwell</a:t>
            </a:r>
            <a:endParaRPr lang="en-GB" sz="1600" i="1" dirty="0"/>
          </a:p>
        </p:txBody>
      </p:sp>
    </p:spTree>
    <p:extLst>
      <p:ext uri="{BB962C8B-B14F-4D97-AF65-F5344CB8AC3E}">
        <p14:creationId xmlns:p14="http://schemas.microsoft.com/office/powerpoint/2010/main" val="2381769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FD31DE-7019-4802-85BC-EA73F4E67B87}"/>
              </a:ext>
            </a:extLst>
          </p:cNvPr>
          <p:cNvSpPr txBox="1"/>
          <p:nvPr/>
        </p:nvSpPr>
        <p:spPr>
          <a:xfrm>
            <a:off x="539750" y="461073"/>
            <a:ext cx="11227435" cy="769441"/>
          </a:xfrm>
          <a:prstGeom prst="rect">
            <a:avLst/>
          </a:prstGeom>
          <a:solidFill>
            <a:schemeClr val="accent1">
              <a:lumMod val="20000"/>
              <a:lumOff val="80000"/>
            </a:schemeClr>
          </a:solidFill>
          <a:ln w="57150">
            <a:solidFill>
              <a:schemeClr val="accent1">
                <a:lumMod val="75000"/>
              </a:schemeClr>
            </a:solidFill>
          </a:ln>
        </p:spPr>
        <p:txBody>
          <a:bodyPr wrap="square" lIns="91440" tIns="45720" rIns="91440" bIns="45720" rtlCol="0" anchor="t">
            <a:spAutoFit/>
          </a:bodyPr>
          <a:lstStyle/>
          <a:p>
            <a:pPr algn="ctr"/>
            <a:r>
              <a:rPr lang="en-GB" sz="4400"/>
              <a:t>An example blog contribution</a:t>
            </a:r>
          </a:p>
        </p:txBody>
      </p:sp>
      <p:sp>
        <p:nvSpPr>
          <p:cNvPr id="13" name="TextBox 12">
            <a:extLst>
              <a:ext uri="{FF2B5EF4-FFF2-40B4-BE49-F238E27FC236}">
                <a16:creationId xmlns:a16="http://schemas.microsoft.com/office/drawing/2014/main" id="{03BBF064-9A67-1526-2C13-4155E02480E7}"/>
              </a:ext>
            </a:extLst>
          </p:cNvPr>
          <p:cNvSpPr txBox="1"/>
          <p:nvPr/>
        </p:nvSpPr>
        <p:spPr>
          <a:xfrm rot="240000">
            <a:off x="7273339" y="3081935"/>
            <a:ext cx="3611329" cy="1723549"/>
          </a:xfrm>
          <a:prstGeom prst="rect">
            <a:avLst/>
          </a:prstGeom>
          <a:noFill/>
          <a:ln>
            <a:solidFill>
              <a:schemeClr val="accent1">
                <a:lumMod val="75000"/>
              </a:schemeClr>
            </a:solidFill>
          </a:ln>
        </p:spPr>
        <p:txBody>
          <a:bodyPr wrap="square" lIns="91440" tIns="45720" rIns="91440" bIns="45720" rtlCol="0" anchor="t">
            <a:spAutoFit/>
          </a:bodyPr>
          <a:lstStyle/>
          <a:p>
            <a:r>
              <a:rPr lang="en-GB" dirty="0">
                <a:solidFill>
                  <a:srgbClr val="242424"/>
                </a:solidFill>
                <a:cs typeface="Calibri"/>
                <a:hlinkClick r:id="rId5"/>
              </a:rPr>
              <a:t>Trauma-Informed Pedagogy for Teaching Refugee Background Students Online - Opening a Conversation</a:t>
            </a:r>
            <a:endParaRPr lang="en-GB">
              <a:solidFill>
                <a:srgbClr val="242424"/>
              </a:solidFill>
              <a:cs typeface="Calibri"/>
            </a:endParaRPr>
          </a:p>
          <a:p>
            <a:endParaRPr lang="en-GB" dirty="0">
              <a:solidFill>
                <a:srgbClr val="242424"/>
              </a:solidFill>
              <a:cs typeface="Calibri"/>
            </a:endParaRPr>
          </a:p>
          <a:p>
            <a:r>
              <a:rPr lang="en-GB" sz="1600" i="1" dirty="0">
                <a:cs typeface="Calibri"/>
              </a:rPr>
              <a:t>By Jonathan Joseph Birtwell</a:t>
            </a:r>
            <a:endParaRPr lang="en-GB" sz="1600" i="1" dirty="0"/>
          </a:p>
        </p:txBody>
      </p:sp>
      <p:pic>
        <p:nvPicPr>
          <p:cNvPr id="2" name="RefugeEAP Video Jonathan">
            <a:hlinkClick r:id="" action="ppaction://media"/>
            <a:extLst>
              <a:ext uri="{FF2B5EF4-FFF2-40B4-BE49-F238E27FC236}">
                <a16:creationId xmlns:a16="http://schemas.microsoft.com/office/drawing/2014/main" id="{18E96E1B-86B7-8AED-2987-8A86EE6624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91337" y="5799260"/>
            <a:ext cx="730250" cy="730250"/>
          </a:xfrm>
          <a:prstGeom prst="rect">
            <a:avLst/>
          </a:prstGeom>
        </p:spPr>
      </p:pic>
      <p:pic>
        <p:nvPicPr>
          <p:cNvPr id="3" name="Picture 3" descr="A picture containing person, wall, indoor, person&#10;&#10;Description automatically generated">
            <a:extLst>
              <a:ext uri="{FF2B5EF4-FFF2-40B4-BE49-F238E27FC236}">
                <a16:creationId xmlns:a16="http://schemas.microsoft.com/office/drawing/2014/main" id="{681DC540-0A36-AA1A-A0DB-C51CFEFEDD63}"/>
              </a:ext>
            </a:extLst>
          </p:cNvPr>
          <p:cNvPicPr>
            <a:picLocks noChangeAspect="1"/>
          </p:cNvPicPr>
          <p:nvPr/>
        </p:nvPicPr>
        <p:blipFill>
          <a:blip r:embed="rId7"/>
          <a:stretch>
            <a:fillRect/>
          </a:stretch>
        </p:blipFill>
        <p:spPr>
          <a:xfrm>
            <a:off x="982785" y="2245611"/>
            <a:ext cx="4784969" cy="3392547"/>
          </a:xfrm>
          <a:prstGeom prst="rect">
            <a:avLst/>
          </a:prstGeom>
        </p:spPr>
      </p:pic>
    </p:spTree>
    <p:extLst>
      <p:ext uri="{BB962C8B-B14F-4D97-AF65-F5344CB8AC3E}">
        <p14:creationId xmlns:p14="http://schemas.microsoft.com/office/powerpoint/2010/main" val="2472129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extBox 3"/>
          <p:cNvSpPr txBox="1"/>
          <p:nvPr/>
        </p:nvSpPr>
        <p:spPr>
          <a:xfrm>
            <a:off x="4317023" y="2811550"/>
            <a:ext cx="3568699" cy="923330"/>
          </a:xfrm>
          <a:prstGeom prst="rect">
            <a:avLst/>
          </a:prstGeom>
          <a:solidFill>
            <a:schemeClr val="accent1">
              <a:lumMod val="20000"/>
              <a:lumOff val="80000"/>
            </a:schemeClr>
          </a:solidFill>
          <a:ln w="57150">
            <a:solidFill>
              <a:schemeClr val="accent1">
                <a:lumMod val="75000"/>
              </a:schemeClr>
            </a:solidFill>
          </a:ln>
        </p:spPr>
        <p:txBody>
          <a:bodyPr wrap="square" rtlCol="0">
            <a:spAutoFit/>
          </a:bodyPr>
          <a:lstStyle/>
          <a:p>
            <a:pPr algn="ctr"/>
            <a:r>
              <a:rPr lang="en-GB" sz="5400"/>
              <a:t>Events</a:t>
            </a:r>
          </a:p>
        </p:txBody>
      </p:sp>
      <p:sp>
        <p:nvSpPr>
          <p:cNvPr id="6" name="AutoShape 2" descr="data:image/png;base64,%20iVBORw0KGgoAAAANSUhEUgAAAX0AAAFRCAYAAACYF30cAAAAAXNSR0IArs4c6QAAAARnQU1BAACxjwv8YQUAAAAJcEhZcwAADsMAAA7DAcdvqGQAAP+lSURBVHhe7J0FgFzV1cfPzqy7RYgAIcGlOMVKgVK0lCLFSlucAgXaosVdCi1QtLgUdwjuTnF3CMQ3ybrNjn3/37nzks0mgUj7lbZzNjfvzXv3Xb//I9cKbBGoN9O7dDwbPzBmVlBQEP9Kj2aEN7MonU63pyzVlk1m0/F4ujWdjrdkSjOpioKKHn3UmvOWpzzlKU95+n+gRQL9ZLLnx9lswcNFRSXzDCeV7gP4e3SbicfjnbGCWGc2axkBfkLPAP0M/mZRQSqdTo5PZVId8tMbL4h9FYsVtVrcEtlUrDket0nylAp+Z1Kqu7u7J5vNZiorK5O6dr/xxhuZNdZYI60wBoSfpzzlKU//u7RIoN/R3frz4sKSW7kX0PqzgSTQnavzdyYdYY4kEE7/sHgf+cn630BK9vX1iY8EZlBQ0FkYL5xgFutTTDCWqYqv3T32o1Qm0ZRKZ2E6qYJMuikWK56uPIjhpDvKy8sn6pu5ZyhPecpTnv6DaZFAvyfRs2dJcfHVfUlh678RImEisVhsJkOJFcR5Gl7Og9KZpDSVJBpHVt/2FhTEEvo6owCS4mBoJgNz1JdM932p973y1yMN5MuCgninFJVELFY4XuHMYdpKZpM92WS2M5FNZAqLC7v72vvaU6lUur6+Xt/EYEh5ylOe8vT/SosE+pKM99flskQfGPmfRTCHeV2j+4Hk77zIIvfNlOjrzkgBatVn6Vgs3iE3QywpqVe9clMVRNo9RpTNZMQUJmaz6XZxrkRhrGBiMlvQXBKP95kVNit+tJnZvsGkpeeYtLK6+n3uVZ7ylKc8zUHfjlzfQJlMdn8B2ncK9F3i1zWdWVBTPoL9IhXHHASTCBoI9zHheGTOmnc8WWG6cFx34gjpdFYhpHWrxBUA9im9dH8RZS3bk8mkv9LzpJhKt+L5UldVSKZPmsgEpWGOwfJUKtGaSiXbs9m4oki3xOPxltLSTKqgLdlTUFeXH1zPU57+i2mRUO67BvoAbF9fConZioqLkIJzb2an4uJif5dMBqE4FiuwosISS6WTAK0/G0gF8hPHbKQSy4ih4P5VBLOYG83ruUDbr7xXKv3+myiZTIgppntUXhm5zpibqQytRIzCmcSAzKVTyXTya8sWdGZjBd3xrDG43q7nfZlMwcSioqKmnMd+1KuKKO3u7OzMVlam+8aNa+mZMWNG+v7770+ffPLJ+cH1POXp30T/NaBfWFhoM6bPsOOPP9F/n3nm6VZTWyOpdtZEH0ARoH/rjbestq7Oxiw92hlFV1eXffrJ57bkkktYXV1N0BKQrQX0xUXFfGk9vd3W1tYu+EtbTU21VVZWy0tGTGZ20/xAhjKQSENMIJ0Rc+nPlCJA7/+M2zCevEjVNAc5c5iL83c+uD43itIVpSW6zkpvf+pLJnqlsUzRbUpl3C7tY7IYUkKfMSbyNc/d40zKWiLRO1XftIqJJZWcKdJEmlUeqXRxcUd5QUF+cD1Pefon0CKhiTrkfrpc/l0A/ZLiEnv//Q9siy22tIb6envw4bG22GJDBcqzwLdYfj768EPbYYedbPCgQfb3m/5uw4ePsL/+9UI7++yz7YgjjrBDDz3UEn29zgzisbi9/c47dt+999urr/7DPv/8CwflxRZbzDbeeGPbcacdbPnll3fJmaLk7wOFXywtY8yYMXNoA+AqQN7b02slJSUC/5iHh6ROfMH8MyfopjMpMa9IK1G65J/v+jtA0y8LRXy4SE1hDoKJkNaZ17nO1JqdBg6uSwOhYLMKJKn/e/T5bDnMZtLJVCb9RTaT6RXT71L5fxkvKOjKWCyhMpqocpljcD2V6u1JZNMdRdki8fZMd19fX3t1dTUMqE9x5gfX8/RfT4vU0yXp/1F9+vR/P+hnBfrl9sYbr9tPf7qdLS3Avf2O26yuvm42ibukuMyeeeZp2+nnP7cll1jC7r77bgH4MDvooAPtsssuF+gfbuecc7Yl00lBVMxuvOFGO/W00wX2n9uIESNs7bXXsiJJ/m++8YZ98umntsYaa9hFF/3V1llnLYUuwP/gA9tjj1/ZUqOWtKuuvkraQKWl0rME2uKiEnv2mWfs3PPOs91229V22WVXS+v9Qw89ZC++9LJVV1VZSWmJlZWVzXQV5RW24gor2IjFRzji9XR3W3t7m6cDxlFSUqp8FQtY48LGWABOMQgY0NwIAC4qDNpLAPuAo2IZzjwy6QymH38GRRpAYCz9id+L1HzmoCiuuV2j+4Hk7zwdkftmUlvNKC+tKoeUyqsjHos1q1RoJAyuT5MbYN/LpFOZ1Ph0OtsZK4z1FKQLJurbFoWRFNOYrDqYw7Sld5kJEyYk1WZgYPnB9Tx9p+jbe8k3kMDhAkmnh3xXQP/ll16y7bb/ma0pML755pusorJ8pnkHzAL0H3/8Mdt1111txRVXtNtuu93q6ursgP33t2uuu85OOP5YO+mkk+Q7Zg88cJ/ts89+DrC//vWedsABB+ib5d3wPe6LL51J/P3vf7efbredXXjh+QLfMrv2umtt/333tx9uvJG/q6uvnc28RPwwid/+9hDXKs455xzr6emxfffdR/5vEsiXW6lAH4DtD7K//vWv7Iwzz7BSxXHhhRfYDWJGRUVF7jA1NTY2WmNDoy01eiml56euiSSTfbmvZxGA39nRKW3kAxi2VVRUiBERTmAgXKtrqqxczAZmhUYRd21EcrpPg+1P2XmOgWBqg/rnfSAB1v3zOJB41x/oYUrzYmQLQoRJOXD1+/keXA9p9cH1gjgP+EkG5ygAYX6X1IjxUlgYI+mKxYvGKZ4excDU4M8U1hwF05fua1Ye2+PZbBoTVzoda/bB9YKKboXRlvOWpzwtMi10L6JPZjLJq2Oxwl9/V0D/GUnR2++wva2/3voCxhusqqrS30YdnOzeeustAtn9bN11v2+33HKrS9N7ClRvu/12O+OM0+2oo46xKVOn2G677mYvvvii/eEPv7djjz3WysvLsVN7eIBtojdhb7z+BoHb6quvJrAus/MvuMCOPOJI206M4IorrxDTKfMxgIgA/b/85c92+OFH2CmnnKxwj7OOzg7bZ++97d5773NNY6utt3Jg7uzstO7uLoF3ylb53spyq1iip89+sfsedu9999r39HvUqFH2xRdf2Ndfjxdz6nCQ3mmnHe28P58rJtAwm5YBEf+NN95gRx91tBh2xv0D0IxDlJWV+vjFyCUWt6OPPtLWWnNte+/9d+3Wm2+zLmkXMNByaR11tbU2ZMhQGzlyhC277LJWVV1pfX2zGAzlPH36dAdTNK25EQPnzkRUJXNjDP21kQj8AV60tm9iFP9KCu1nTprXc8qWV8GsNafJbiD1JXtgxD0qt0wsHusSc+i0LOtGjEbXrqBmsxWKMST7Ukkxk4LugphcGFwXc0gn4/HiCfIyPficjfq6sl09Yi6ZdHu6r6UlDK5LYxVzyY+X/K/Q3FvsfFA2+1RhOr3+7fF40XbfFdB/5JGH7Ze//JUD+ZYCz6GDhwiMS93MUiWXyWYEejfac889b1tttaXfQ5hZMLH8+c/n2SGHHGqPPf647bTjjrbaaqvarbfdZoMGNcwENiRf78oCplgBEm1GHbZPz4vstFNPs1NPOdV22XUXu+qqKyU9F7upBCmVf4XxYjGW0+y4406w88//i8fV2tpiv/jFL+yVl/9hDz081tYU2LrnflUD4BFOV2e37bTDz+3V116VZnCj8rCVTZs2TcD/uf3j1dfssksv9XGHq66+0nbfbXcfm+hPEdOB2QwfPty2VhlVVJRba1u7wu60trY2B7HDDjvUfvCDHyoPV9mBBx7oea2qqtI1bolEwnp7e622ttp+tOmP7CgxiJVWWsl6FRdAPWXSZNtzr72kgdTY5X+7zKqrq/tpA1n38/X48XbVlVfaaquv7mlwUHdwj7kJjDJ5//33fIyG8Y9Bgwc7Y2WcxIRNAxkF3xYVFnkd5J5YIqm894MxGHWQ6vsTNaM/qkf/kc6IqURp+iZywJcfr9+F70pOhDU35+/myTSi9OFvYPxzpl1CS4/6QJPCTaqsW+MFMd0zjlHAPlgwitkKlpLpTfROKchm29TupbXYlMLCeHNnXzZdWVw8Te0Cc1ie/ldIHaJUHeuZTDalhtH9b3ZdSk42e/fdd2UHDRqUlUSaLSkpyUr69qskWbmSrDp+VgxA78uzu+6ySzaR6M22tbVmN9l4Y393xRV/83AuuugiFjpljzrqiGw6k8qKqblLZ5LZjo72rCSkbHt7W1aSeDaZSmb79C6l6xGH/yFbVFyUFbPIvvjiC9lJkyZlp06dkp02rUnfNOub9uyhhx7KIGX2yiuv9LimTZ+W3WSTTbKDBw/Ovvnmm/6MeNLpZDaVc8SdSvd5GOutt3529OjR2Y8/+ThL2SdTffpCXVl/+++/Pz09e/ZZZ/qzgeUEnXnGGVlJ99lTTz01m5Fo6WEkEyqL7mxXd0e2u6dT+el1v5dccrGX3Y477ph96+03s2+//Vb2mWeeyopxZNdZZx3FVZDdcMMNsh9++CHLyty9887b2SFDhiid6ym905W+RL80hHp66KEHswLp7DbbbJPt7GxT/L3ZPrlksi97//33Z3+82WbZxsbGrBhGVszD60uMJXvKySdlZ6i8UrOF2e1lNHHi+Oy55/4pe/LJp2RfeukFD493lB3Xzz77JPva668qfW9lP/zoff/99dfjspMnT/L6EaORP/ntIzyhmuogmQph9HeEl8ECI8LUE+7T/k0U19y+mdvz/29HOqgP0kq9zw8l04lsT29XJtHXndK3nWrnzWrzM3SdJPflQCfG8nFPontsT6LzbmkvN6gdn5RK9R0tRn2Y2tuWCvJHA50EqnU7OjpWbu9tX6G7u3vxbLa1Tn6r5EoC2uTpn0nfrnfOg5qamgoz6XS9Kib35N9PSKFMv1x33XXs0ksvkTT9Zzv55JPsyCOPsEMPOdj2229fW3rppX26JNoApg2kux5Jrkiz2LIhgbpLefX1jTOlQ6nRdsftd9rPf/5zHxPYc8+9JAUfbJddcomlkGT1vru7R9J0iX355TjbeeddbIsttrCf/OQntsMOO/g3v/rVL23s2AfcFIQ5BSJ+dRYTQ7Cbb7nF3nnnHfv8sy9s/PgJNmXyVJsuSR4/SH0ZSfuSvPy7QgZu9Yf2ItCxhPIgVT1IiMrLnJJfIPJK3pjZhF/CJu3xeKEPCiMREyaEeQkN53urrCK3qq2yysquARx22O/sppv+7toSWhOzn5Ip0hhTXoK5G80gmr46kNSxPXloYC6dU8bZAg/nl3vsYS++9JLKbnMf/7jssst8zIO8nXDiSXb8CSfo+1BfENe+RFIa1Jl29NHH2IknnmB/+MPhXm7ULw5t6KCDDratt9paad7Gtv3JT21HaUw77LCj6mdbv+60007SFB+x4sISe+yxx+1PfzpPbXzazHggZmXRZd566227/PLL7dRTT7Hz/3K+PfnU09ba0upxUaaziJlZpKFI7aJU93NfQ0EctJtQb/86oi5Ce0t5vYoJfKtjYF/pU7ZicX1fkbVMnbTbevH7xQpi2SUHOmkEy5QUF29VWly2XVFhyS9iscITVcdnKu9/USAPKhmPDXRiQM8VFsWeLokVPVVUHH8inal4VELLI9I0HhK+3Ko039zfJdN9N/Ykus7s7u38ozTM30lo2DGZTMI8NpIWupzSWTcXV6OwynQtlYtUwjwtCFGIkh7Gzy7J/fscdM3VV7sUffzxx/rvWcSEjSCdnX32WfITzx7y29/682nTpmZXX321bEVFRfbOO293P0i4aqDZw353mH4FKW5G8/Tslltuma2vr882NDRmS0pLPa4xY8Zkx437QiFlsnvvvZdLpXV19dmllhrlEvnw4cNcikcDQWpF06irq8veddddHtekSROy6677fX9eXFKcramtyS622GLZUaNGZZdfbrmsgDZ7ww3Xud8pUyZlv7fK9/z722+/zTWVXklvzc0zsuef/xePo7S0JHvHHSEfcyujo48+KisgygocJWV3SKpPuLaQTiOph3KSBud+Tz315KA5nHO2/47CERj4byTqESOGK48jsm+88bo/e+WVlz19P/3pT1x7wO/ANFx/3bVednvvvbdrGdCjjzySrVXekfCvv/5aT1dEYorZxx5/LLvxJhtnN9roByrvL71OQngZl95HjBiRXXbZ5aRlreZl+dhjj/i3xN/Z1ZEdO3Zs9tTTTskeccThqpulXBukvLbeemvX9H7wgx8oDmGNaJedd5YmUiiN5CH9ChoT16/Hf5095NBDsiNHjnQNqLa21uu7Xvn90aabZm+59WaVnjS/nJZBmb711pvZP/zhD96mWlRPUbojR/paW5uzH330gadzYHn9LzjyHGkgaFihr9IW501oKq4Ru0aWyEhLlCbSJ+zv65XrGugSiZ5p0lhe7032vtiXSjwsDeQKMZCL5M5RcAeo7e8z0Mnvdj09HZvK/TCR6FhFwspICZXD9C5Ih/+htCiiRVwdFzUs9/PfT9093S7NIDVB2LTVAX0AVg1CTzJuj0YYY+EW4iYST29vwqW08ooK/274sGEu8TIFs00SOFReXmYXX3KRz/55+JEH7WJJoYsvvrjPvpFqChfUfa8PNu6ww8/s4YcftqeeesIef+IxSZAP6feDdvvtt0taXsWlLcKDEok+1xCKigptm623cVv8j360qU8HXWr0aBMwudQMkdakpDTiOOqoo+xnP/uZ7bbr7pJSfy6N5hSXoPfZZ1/b9EebSPuYffZOEEAzrg0hsV599TU+4Lz77rvbvvrmkEOYUXS4pOuLrUfpgcgbVCbNpD9RxpTrWmutrbT+yCZPnmivvvqqvyM/SJKFhcWSXOcu2XZKG6PdoO0gCfeo3q644gofjD744INsjz1+6QvjBAZB2pQmI1C1W265yccyhgwZHDQUEYrEXXfdbVOmTLFDDz3ETjjheC+nsQ+Mdc0IomzRSo479ng755w/2ZFHHeHv1l9/PR/YvuPOO+yee+62jTf+oUmKZNdWK5XWFyT7MB7wxRdf2P777W9/vfCvVlNT67O8br75Zrvs8stsww1/YC+8+JIdsP9v7O833OR5QuJnDOTZ556Vxnm+HXXkUXbRxZcowTE9n6UNMIZxzdXX2qab/sjuuvOu3AD2/xbRnqhP2g1tO9GX8L4b1f/cnPcF+UVLVlsqUBuJq04LdS3JWLp8oFN7aiwuKlq9OB5ftyheuLk0kH2EXwfJHaEkXKr6umKgU8B3qw3fH4sXPhCLFz+q9vBMSUnxs2I5L6fSqRcHOjGfp7t7O66WBnJJItH1p1Sq78BEKvXLVCqxs9K4ivK5/ECnPjYaRtLZ2TlUv+u+/PLLf7kmsiigr3Kch776b6FsMBuIysrL/cozFWDOFXijwoyCms0AIwQIBiAs9jnx0Cqrfs+ndD7/3PN22223ibsVmaRwG7Xkkrbaaqvbmmus5eaAIUOGuGpepG8xawCSmCx+veevbemll7HhI4f7DJdVV13VVl99Tdtssx+ZpEQHKsxLEHGTbhaJXXTRhXbxxRfbtdddI3C7wW67/Ra78647bYstt1BO0s6wJN07oJDeSZMm2QP3j7XnnnvOzTVhkdlZziQiUJxFyn865WFAXL/66iuB9Wtu1mAm0xVXXGlPP/2sGgXNIuMDx5hsIgbVnyhTynHM6DFeti0tzf4cACduADMMes9Jra1hex+mqBL+Z599JtB80ZZbbjnba889lVd1034zj2AQgABTU4cNH2YF8TDICqP+6qtxAt9bbJgY9Y9/vJkzS8rimWeetaZpTe4HvxGIQNQbJK3N20FtXY1PVSUeAL9HdQLQM43VBQMxslNOOcUH+3/yk21MGqEdc8wxbr7b4xd7eH1R7jDWY475o/3jlVcczKkz2hvhMNWXun3iiccF7MG0Rz2qZdo45WHixEleH5RHnuaf6Euz+njOZeZ0XreYtWYylbkzk/6O+lH/LpOr0P0QVc0oudFi2qtI4l13oCuMF21UVlK+Z1lJ2W+Ki8sOj8eLLhaTuS4eL75F37+t5H4w0BXEsu/E4tkXi4rjz6bSiccWX3zknUrrbelM+m+6njmnS57e09N1cGd35y+7E927JJM9roVkMr3Lq60NUpjfSovUwijg7wLR2VS1Diakqb8kFZH70TtAkyvbMEAANY5OHtnZF19icTvgN/t7Qzn9tDMkFV9l06ZOk2SREkB3OdBccOEF9u677wnkK3wsIBpPgJK5VcBckUhoZEjebW2tPl7AXPyS0hAX6cEPQA3zAChgTti8SROza7DdB7+BQSwp5nPj3/9uTz75lB104AEu7Sy9zDI+bkAe/Pu5EPlBGyH/xxxzlD39zNP26GMP24MPjbUHxj5g9913r4+DVFRV+AIvNCeAmzGIgeSAlQWME874GA+A0FrS6TAddCCFb9LW3NzivyNmMnXqVAdHxluGCrDnlX4kO8pKheTEiumnnnrKpfANN9zQp7DW1tY6kx0nAH3/vfdyM6zCBx6/yvezTz/3sFihDYMKEmOIM6U67ukN7YF1C9BLL71s99//gI0ZM9pOPPFEW2aZZS2RnAUOTA1mgd/+++8n8J5oN990i8qaOCWIdAVBBKZE3Z177nk2rUnMKDfTCJs5AgN1XDFTWMnTd4HoJ/SZ/loIbpYmMjfHu2/XVCKnNlleWFi0hPrL0tIQ11Bf2kpuu1hBbF+9O3pOV/jHwqLCv8ZjBdfGCwpulOj9QDxe+nQmE3++rLzsHaVz3EDXl+z5sLun60HFd08ymTj3v0KsUN145ayzztouga+88srqbrObnZwZCMAAzIaGBhskqRFCFQd8MNUspo6ZyaRcysTMwgAwi7P2k1q/zTbb2l577W2/+tWvfXD2tFNPd0BmXvywYSNcwsXMo4pxEIT6s0SeA86APKAfMRhAmPh4D7SzYVpxEXPmSyURlgRw0Aum7SVyKi3awnLSIFhYdtjvfmerrPI9e/bZ5+yBBx5QOHNXvgifxtsrBkd+11xzLRu22HAbLSBb9Xur2vfXWcc22uiHKoOhKoO0D3Z3yy/gjVbRnyhvyo38vvnmWwLHQhsxYri/C5J+AFDKvD+RhmSyb6ZWUK7yg5CkAUnimd/BTEAZk861117r0vruv9hd5R63SgHwNttsIy2ly7fPoB1E0nOIPyVgHu9pY+1F//ioN9LX15tw6TxI+ibt52kxqmaVz0ZiKKu5aat/5aJBIWjsuONOvjDuiSeftHHjxnldst6CuA468EDb89e/FqN+0q6+5mrff4m4abfR93Njrnn67ybaRsRUgoD47cyCNqO2SnOeObguV19QkB1qBZklBjr11eWEOVsKU35qBdnN/ytAHwJQUbevvfYa20BSX7SQKiIKl8Lae+99JNHeZxtssL5L38NHDLO//vUiO++8P9mQwYM9HKQvgPnY4461K6+6wn7+8518Mzds8g8++KA6cpdtvdVWduUVV7g6XxDLOGAx9x0bPPPKHWz6gR41hEQHEwGEynKSPsCJBP/pJ5/Y0UcdI2Zyqp155hm+ZuDyyy8TmD87U3PA1k7jSMvxDStiYVZ/POYYS4h5XHTRRTZjxnQ3aQykEP8sKZb1C/7cd+WE3UhXkhQebcHgWo00F8A9Aj8YgH8rqZ4yuvrqa+2JJ56w1VZbzdZaax33w3cQUm2it8/jjQi2xiwftB3SyEIvqEJADRNESm4RuEZM85sICf7ll1+2V175h9viN/7hD/05zHG99dZTHQyyV197zZpnEF5ghB6/yrKlJWiEDvr+ZhYxE4iyZWsL6pQyZvEbaVphhRX9yrcDiRlPgwY1ev2zOG3KlMnyFzQfygDmeuhhh7q579JLLvWtPIrixf5dSowcBlBWHuokT3n6JqL9BTwLmAbTiBjH3ByComvI9PFMbNyigP53ZwQ3R9hNi4oFeAHD5iAKiJWla661ulXXVHuBAGKbb/Fj+/66388tpAqE9EUg2/9sRx/0fPChB+yWW252d/8D99l1119r2/50G4sXIh0mXWplCh8LpFitCvNQbw+BiYgbCXurrbd27QApnYpjK4SllhotCbXKxoqhXHDBhfanP53rmgQMhdW77733vkIIUjLhNApYGBPAvMLA4zbbbmO/2OMXboZgMZnDW7+4Awn0+9IOyl1d3T5o+NJLL/qq4tdff91NVV9/9bVlUpIiBO7YPtFCkPqZLokJDBv/9GnTlZ733MbNquLKiko77LDDbIklllAcWddCGOj8+OOPBZZfu7bCtFdMMQzufvH5l3r3iTU2DpK2srynbOmlxwhQV7C3335bTORJH0MJ6cdoF2qksDAepj2KWcB8uro63eRC2aORwIxZnPf888/ZGwJUwPnrr77ytBaKcXmDkDSN/2j1MhpCYDAhDpgxeWa8g/KF8ftn8oN/NLt5UfQtnQv/TNNE40HzkTruoD5q1FJuBmIs5kLVM3mAERGfTyQoDyvI85Snfw0xNbugdaFBX4A1VJfv0EAuFDifEpf7PSfxno7JNQJGtkcGDAYSoIw6FS8s8EHG7bb7mZt2VlhheUllZXoXwqEwAcdlll3Gfiipk0HM8HwWwYmRmI879jg77fTTnelgJlh1te85I2H+PgOqDz38oNvWb5dWcd111/kGcEsvM8YBZJlllrFTBbR777WnnxdAHEErKbUjjviDbb3N1tIYPrVOaQ+AVH8ip6wngHEw9nDeeX+2LbfcyrUj5q/jtpT2cvHFl1o2zdbQKWkh7S71nnfeebbLLru46YxvcGeccZbiLbfTTjvVZwElU8yQStrqa6zm6yQ++OBDO+usM30TPGb0oB298sorYoyn2vvvv28/+MEG9j3lHUkaM9PWYoZoMueff4G9+eYbbt5ilXWpHCuJv/xinMrpFvvs0898ZTP7LD326ONepk89+ZSb3XbZdVfbfvsdfG+jZjGqGdIaHlWZomFRAi7po8F0dzkw+3iJ2kDUXLhnHQOzuUqleSDpA94wMgQCxh7mSgoADaOpqcnNQIwr1NfXqV0l3bzD9hbRJAHKcNMfbWq33HqrMyrSgXkL4YMtLaB5t9485WnRqKAg/u5Cg/bRxx29esxie0gSGyhS/tcR4B9UqGDv555nAwngTwvEvolicUGPWG30PbZcBpUbBzXakCGDfMBvicUXl/Q/yk0B7PGPpIjmUV1Vbeuut54PNId4QtGTJjSHrQTGG/5gQzcTDEwfEjO29zGjl/ZBz80228y+//3v+1YTK664ko0ePdoWGzrUVlhxOVt5pZV8z6B3333XZz4g+SOdTp40xTUAQG3bbbe1008/1e3nWE9gQMQJuDGgioT94IMPuYtmB6EFvfLyy9K01rTjjz/Blll6aWcWLHwj/i+/+MJt3s8//8JME1B7W5s99tgjdtJJp7gWNKih0c03F19yiT311NO6X9cOPfQwZ8bsubTG6qvZGmuuaaViBl+MG+dMYZtttnJTDuXVIRC+7dbbbMKECT7lFRs95QehEWBiYpCcvYvYnoPZWNhZ77vnPl0TXsZV1VVeHzARKC4thLGU66+/3h566GGfxspUWISJm266yTUlNLERw0e4Zlet79FSxn35pW288Sb26KOP2Pjx48W49rDFF1/CzXe5oPOUp38ahckDBdcvdNPqTfbuWFgQvz2dYROs3MM8/VsJ6Z6qYBB2boRigwQ9C1GC+SQrwE5Luuc3AJbyNQ1hhXF3FzbpMHMIad3NHJUVPhCOCYSxE8xM/VEKM8zHn3xstwroH3nkUZ+KiKkEMxaren/1q1/ZSiuv5KAYETNlpk6dYqeccpqDMrN5GHBHi0GChtFuueWWdsaZp1tHe4drXTy76847bIMNf6AQQl5CY4z5jJ5f/nIPP9/gjttv83nwMOVJkyZL2v65r3y+5pprfIU12hxEuhkngBmwnxDpqK2rFWg3C8R38wHdPx7zR/vD4Yc7MwgUGj/MigF/AJ5zGmAOpHsHaR5fT/ja7rv3Pt8kj/UiFNehhxzqmtwuu+zsZzZMmzbd7r3vbltNTAjmkqc8/bMJjVnd41cLDfqpVGKfgljBFWHZfWj4efrPo8jEFV37m6WY7YT5IZJoIz/UN4A70IQVEe9Z1xCzuMBsqk2eMlUNrtgGDR5itTU1zh8wMw0kTFbsXvrWm29L+n3U5+6z4doyyyztM2cAfcYCbheIX/TXi/wQm9/85gCPj/EcuBOTMvm/SMzt3HP/ZKeddrodfczRdtSRR+pNxqZOmeamJDZ0u+eeexXmFi7JQ3SKxxTvtj/9qW2yySZ22223Kh9FvmCKAXWY1RTl5ad6v8P229vwEcPFRCbay6/8w+65+27ffuN3vzvMt/6oqKh07QgNhDGE+++/35ZbbhnfRoPprZjhfv7zne2jDz/yssKEdN9999goaXhzMzXmKU+LSosM+r19nUcXF5Wc2f9kqjzlaTZS68JkAuNAIMYuHpmB5kWzBkHT1tbapm9SVlVVbWWl5W7/53eyL2WpZNoqq8rnGR7hcLwlA9QNDfUC3GVzb8zuvONOGz9hgrHPT8OgxpmaEQuqXnv1VTvooN9Ke9jAzjzrDNdyIFRjGAL7/zAmQfjMwGIQmZlKgwcPtn333de34q6sqvCB63HjvrJNN9nUzXOs0MZUx46sEFrFFVde6dtcEwZnQNxz712+Oyl5z1Oe/tm0yKDfk+g8t7S47A/fFVWU2RGFAwYvIQAhcvOSTPP03SPGOuKxMBNroFaBxgHofjMDyW125tMi026GQgMAxAF3AuaYS9cQ+hF+MLVgVqqqrqCThOf6kAFZxgJeeOEle+nll9x8g+bC2Msaa6zu4y3Ey6wwxiOY5vvbgw/1GWVspY2pKAJ0zGTpVEZM4g92ySWX+sK6q6+50uOZd57ylKeFp3+CpN91ZUlR2d6RavzvJDoKKnFrS7t3GAAjSIxhl0Ucajr+AAreMZUQYiBxbswAv94x1UmjTsgzZlnwk2duy9Y9c63zHfW7StTLgjVz2gttYm7tgncwI7QOTJtI9LQJKAhAs9oB7aWjo8vHTKqrK/u9CYSQ0tbW4aasFVdawc9bzkv5efpXEaDfl+5bBJt+uu/2eKxox2gQ7N9JSGCvvfa6HXrYYb74ho7DTBU2XisuYepdoa/EPeaYo32Pm4kTJ9i9991nS4xc3KfPYVPt39mCZTjri3iYehcxErYXYC47+M62Ccz5RyJkEJIZKAzSheX3sxOdnzQywDgLhOZ93GCgyF+evouE4BC1k7kxh4hgEhDS/5zUXxthX5g+DzNPefpXkIN+X88vFnqePiuAc7f/dgJUmR/99ltv+5Q7AH7o0MV8JkpXR4fbb7HDYiNmdSZbBxx1xNH2iz1+6ao1na5/V8MG+9CDD9lOO+zkA3hhj5asnXfun22rLbfxmSNbbbW1bffT7e2Xv/y1HfvHP/r0QYAA1598n/SCsAf7bbff5ufb3n33XT5/nfnZ4f3sHZ34mKMeAcZcSZ8gYWIbjiTNeRHhD4xjdkJrmXmbp/kggD4ao/gmAuznDvhQ2BoDwQlNNQ/4efpXEf2f8bBUKtu70K1MjfU2AdxO3wVJH+C88867fEtepulxJCAdjcVT6aQymg4rb7GpMmWRXREPOeQwH8DjvNebb/67rb32Wsa+OKz45Nv99zvArr/+Bt8W4djjjvNZGjvuuKO9/vqbvrUvg4MMYrNSdfLkyb4DJAuV9tjjFy7BA6JoAO+9+6799cKL7NHHHvWpf2AvTIABO2aIHHbYIfa91Vb1pfhoFGETsaftmaeftl/+6le+fN9X9/Yjr8BU2iZNnuR2Y+b241gcNZAwUQXbeJBIIwCKVsjOTiA+smvwCyD1N23lTVh5ytN/JiGMqv8m+tKpbRZa0v9uUYF1dnb43bBhw62srMIqKisdmIcMHeJ74rD4KRA7HwY7K/u9TJo0wc7781+so6PT4jmJmRWZADQLe2py+8NwWHmrNIW62ho768wzbOxYVs7eYw88cJ8k/WN8MdFZZ53l88MZL0BaR/PYc8+97cqrrvIl/+zcyZ71v/r1r3yKHoe3w6heeuFlH1yMTEjs037W2X+SdvBWAOwBxHmwLOb5xe6/ss0339L2UhxffcWWB7NL/GgKkyZOsj//mXNxj7enxUwAexhBc0uzGOUdduONLCh60J574XnfvoBzaT/+6GOfbgjwA/Y4wpqbVhIRq1dRH6PtlKPfaCJ8h+NZWOUatlLAJJanPOXpX09uhSiId8fisbb/fNDP4Qb7yQBSXV0dYdFPFskUx9voyn8wiC5Xp3/961/bLjvvbPfec6/deuutDrDsE4MUzWIkgImVrhAHf7CkntWzq6+xukvWS40eZSussJIdcuhhfvDJF198aS88/6KAMeYLiM4++2wH0p13/rnvy3/O2efYccef4JoIv3//+9/bZ599Yccde6zPCuHoQKRpQJF9eua1Hz1YycrY5ubpvm/Ly6+8onifV8XOYhBUciadtYsuusSPETzrzLPsmmuuc6aCOYt9+Nl87sADD/IdRXfcfgdfZctxgptvztYMPxGTeEbaSolrHjvusJObprBBw5z6E3G99eZbzgTJN4zhww8/tBfESN586w2///zzz2381+Nt6tQmn0rZ26M6kr95MZE85SlP/2QqKOiNZ+KdCwX6AiZ66neCYWAHBexZXg/43HPPfb4y8sgjj7QTTzjBpe9LLr7EwRcwBvjZ6ApwZXdIBn9ra6rtYvn5/LPPc8CJjTsTTEI5SZ/9WnwjrtJSK5YGgB/2ccFOVlJSLEm+RsymzyZMnOj+n3nmaXvs0cd8Kt9pp51myy+/gvwy46PPpxCOGDHMjjvuWNtqy80Fji/4snxxYs8LzAWGE+3XMifFLJkI2zDgj3Sx2RqMijIgbSwo+vCDD6SRjBXIF0qrKfd0ArTQ5EmTnVFSBkcedaTtv99+fpbvj3/8I9/mYMMNN3ANifJ94fkX7O6771F6j7dHHn5EYc/aDRIG1dnRZSeeeJLtvvseYhDPSEtqsX323s+1kC0238q23vontv32O9mOO/7ctvvpz3wTux123NH3lmdcI6Q5T3nK07+K6GPq+V3pdLp9IXvbpDIByxDA5btAzLXuaG93UOcQbA7WYBMzDtVGuj7yqKPsxhv+7svfAUokTcASwGIv+n3329feffcd48g+QJd37DnDzJyZkn5OOwA0mSHEdD0WCbFJ2LPPPOunV2GnB0QJ4wGBbUtrmy/pZ1+ZMDUUZiKnK9P7amvrpCFs5qXItD2YETZ3tiAgbRzZN68y7urulv8uPztgzTXXtKeeftrGjftS3/n+Gu7uf+AB3+ly2eWWFQPrrz1krScRptqyTwyawCmnnmJ/Of/PKrNLJdFf74eSr7TyitIMUs6EysWAJk+eYqeffrrC/MpnI5EXypzFSWwnzJgIq0+rKqt8bIMDzXfbdVdfUfvFF5+5xA+D6hNzYuES4xEkNS/t5ylP/1qSeEg/m1RRUTFxoUC/ra0CUQ/gDw/+jQRgRNIxA48HH3yw26jvueceu+22233Dq5tvvskO/u1BvtkZUjYgBbCzHTIccJ999vFDRdgwC5MEA7AMZmLz51QkiG+Y+cPsoAMPPFDf7G377buf7bnnnnbYYb+zpqlNtvdee9kPf/hDt5d/8vEn0gpKbLnllp+ZxrnR4CGDXQrHvMO4AEe6Mb6AlhEOWhlYxvwu8FOtyPO6666r+A910GVWErs9YoJh4dDDDz8kprCSnXzyic68GLiNK7+sK+gVs0LAjjQZ9qURhs8EYaafuiajMoXhQWwZ/c4779mFF14ogE96GfJRkNQLnDGwJw/70hzwmwPsvPPOsb/85S++6yXMCOZ06y232H3332uPP/6onXzKSa59EEee8pSn/x9aKNAvqmbXrmw5wPhdIAAV8w4AwmHXHHYBwGy88ca+XfBPfrKtpO2lgqQtv8y4AcDDgd8ZW2KJJe13hx3mxy1ickBaRcpnZ0Z2RYR6e5mlhEkn6cB3++13+Pa4mGW+kuS7n7SF40843r9h0BdtolDAPWtjrrmTbzXATCNJv2mljTNaMSUB+qRhYBk7MIsSSg9pQSP4/vfX9UHrhx580KVttgxgb/m3337HtxoYM2aMS9gc7RgxoLCQqMC+/PJLMZzxburp6erxg0/SKidAGr9MSwxbNcfshBOO87GLyy673E/p8gVuYhKAPjOMSG+90sEeN4yrsJWzAvH0MrOIqbSjlx5jjY0NNmLECDeTzW1dQ57ylKd/HS0U6Mf74hUCg6p5Sa//3wSQh1OeJL37FrqYfFhRKUk1i7Ta52YT4IeBTMwiHMqBuQNQRard5ic/sd123823AebEKgYkHdHchRk9MAuk3ZtuutHuuusu22STjT1cTuE64cQT/HBtzDh1dbV+1is2fk6y+ib6evzXvgkXoF1dVeXgzO6WzBxy0I9QPkchNeb7viMhs3c/B4GzPfLjTzzhh4yTH9LHnjUbSfNg50fCDeYikYIkbcRx441/9w3EdtxhR9t1t918cPs3B/xGoD7W/bFfP6YkQJ/D4g844ACBfIGd+6c/iWF8YZxgxVAJaYEBMWvJP+T/XNo7O9rdJMaJW5i2WIQEU5jXbqB5ylOe/nW0UKCfKkiVC/ArBwLSv4MiyTUcyJ126dZni3z2uU9jZA/41tb24FdgBUgzEwcTjjMIgE3SbEVFme+QyClOf/7zX+z9Dz5wSZqTjyCOGQRoOeGJHR8333xzO+PMM5wJTJgw0c9rhQiLk6O22+6nnp7HHnvcQS6YQCiv4FiCn0j0+KIxaK211vLvMCPhAHxAeo4yzknO4SzatJuGyMsWm2/hNnIWgREmg6877riDH7wyXc/JSxgYxrwj4E1Iotf3mK+Il7xNmDjBtxx+8skn7O233vHyQtLHlASYU9abbrqp7bzzzvbKP/4h5ni50pcRI6IOWF3KebpzLhSjvCn3cpUxzDZPecrTv48WCvTTvekKgdF3AvQhpHXm6TMAevzxx/kWvNts8xNJsNv5qU4sqopmsSBxdvq0wrCoKzKfsCHXSiuubEcddZSbVpCEASqAEfKDLZRf5plbQcYl+rXWXNv2228/B9m//vWves8UREA1bZtsvLGbM9hSd+wDD7ophFW2Ye56mZhAkTSGmwWwT9nQoUMdSGEMgDkaBfb88kgynwv1dPc6Q0BbgdbbYF1raGyU5H6jnXnGmW4q4uAO7PuYrfCLecdJ95h3eEZ+77zzTndMXSW97IH/u98f6hJ9Kpnyw9R9YFmSOleYIyeJMfD94osvepkQFv4pu1yRziQ0K95jKqN8uM9TnvL0/02h3y0U6KuTlxUXlRR+F8w7pAHpkoHV/fffz7bZehtbffXV/MzWmtoan3fPFg0zpjcrywXGmbY85+DsyuqqmQDEBSDnUA1W9WIOGSw/HHYNRbb50lJmwIT59OyXwuwctINbb73NB04BPcwrS40e4+MEHHzOfHyYwssvv+QM4tVXX7UzzjhdgHu07xe/3777+qwfKoV4kcqZHeRTMAvCylnmy7PQyQdP3V9YCY1GALHYi6MXn3nmGZ+1g0SOyQcC9CknjgCE/GxdxQFYL7f88j7IW1dfa8NHLOZjH6PHjPJ3SO/Y6jnukN/sUYS9nrUJnPXKuMXZZ59jTU3TxdQKHdA9fZENKkcwMcqLQ1fylKc8/TsIM3bKwW6hQF9AE2cg9LtAAbSztsuuu9gll15sV11zpaTdG+zW2271fdPvueduP7IPqZetdEtKS/zM1xtvuN5BHWk+IoAR88PRRx9tJ554om97y4pe5tdvtNEP7De/+Y1PRcTMQbwAJ9MhWROABHzVVdf4FE4YDeMJe+2zp0DxLPcL8DOgzAEeaCAnnniyD/QSxxFHHCE/aBRZn7nDrJlx48bZEQqXM2XPOftsu+D8C+yOO+7wk6xA1c6ubk+Hz70XMU2SowuJCzMOjKu8jP3m0870ID/oWxTOyk16fqc1NfkzBn85kJx6ZdUuV7QhtpqA+cDMfDqowmebid1/8Qs/gISppieccLw1TZvmDIhyCHWCJQr0D2cSh7SG+POUpzz9Gyib8X3wFwr0v2sExkTmGMCFE5iqqiqsobHOhgq0hy422AEMMALoll9hOVt5lZVnglN/YpYJs0uOPe5Y23777f034S6x5BJ2wQXn27rrfV+AOevUJyRhGMpdd91pvznwwJlSLmYhzDWHHHKI3XnXHWEh1lZb2hprrOnTLI888nAxpdvtxJNOsKKSIgdi0tPY0GgjR4xQemP28EOP+PjCmWeeqe+Ps7322ssuueQSzwPMBZNTJD1jUtroBz+w+vp6P5Jw/fXXF7NKObizNxCFFAZZlUeVFeXFOxjg9ddf5weEPPPsM26rf/2NN33wF/BH82DQlXgAftLoZ/JKWzr88MN9HyIWbkUHgg8cfGZAPSwai7vJKk95ytO/gwRMsdiM3N2Ckzr1j3V55Luw2dq/imAeA5nC3J5BDHgW5/bnn9ue6ki/DHayARw2csIIC6UKfSyh/xmzvPvi8y/8IA/MKphxsIljJmIeP9Mvt9tuW3v66Wfs/vse8PUHSy21lJhGypnAtdde74d6sJmbh53J2hGHH2H33X+/n926/nobCKBn+MHdTzzxpMfpu3pKY8A04wOtSvN2P/2pz7FnNtAWW3BMYaM0prEO8jBCmBJjJH8+7892irQRGMgWW2xhN9xwnWtTMCYOtoHxHXnEkXbxRZf4wC+zg/6b202e8vRdpLCtcu+FJSVlh+ZB//+JAH/MPhGbBRTnykDkD4maRVYzPfcjnwOfM7cgPYc9+TFRMYjM4THBpp7RM4KHIU2aMNlnF6200ooBkNMZe+WVV/woQaTwdjEUBsK7Ort8vn4A8M1tt912talTp/q2FosvsYS0gnOdOUSD22xB3dXRbb///R/EbK61Q6XV/Oncc5WmPs8bgI879o/H+foHDgKH2eTbTZ7y9P9LgH4ymTi+uLj0tIUF/R/p8li+8373SLgvxsB/OYaiC+AMM8AsFTGaomIOLoexYPIKZi9m/MAQeIb9PZVJ+vft7W2ulTD7ZiCjYjuGiZMm2YNjH/TtqVdZZRXXBCKCOb355puS9C/1gfa1115bGghbQCxU08tTnvK0EATop9PJgwsLiy9eONDPZHdTn/17HvT/8wntINzwL9wD7P3BHfMUTAE3kJjyygBvYazIZzOhJQwkzEAMCEvod5PPQMaRpzzl6V9LkvDprBtI835hoQZy05n0sNxtnv7DKQJ4bP8RsA8EZQay5wb4EIzCt5GQADA3wIcYbygsirupKQ/4ecrTv4PodwW+gnShQF/SYdh6Mk95mk8KzCT3I095ytO/gxzvFwr0M5lUHvTzlKc85ek/kBbOvJPN1Ad1IU95ylOe8vSfRAsF+pbNNDJ1ME95ylOe8vSfRQsF+tmsNeQH5PKUpzzl6T+DwgLQgNkLPGVTYF+QSvV9URArWLL/vjULQ75SNTdlMDCRuSfH557nmEy4MuNk4LP+xO9cWP1u85SnPOXpf43AWGGkcL9gmbKyss8WGA71aUEmnRqXLcguviigT0LYaoB9XQqySpQjM2eucg33YDm/YQ6c8RovDOfaFhXFdc8GYWFXR3ainD9knxtzCMR884h5cJ3bvfsaGESe8pSnPH2HKYC+JbJFtnxZrOzLhQL9tEBfSL3QoB9TIjICz0MPOcxeefllKykp9e0ECC+dDvuyhy0LwlL+aG8YVpGWsMVwafjNVr9FhcW+yRfbK0enTXGwCBuERXvSl5WXW2kZ35RaqfzwPQePFDsjYffIQjkxlDgMRcxE92w2xnNnKnExF/2exZAGFlt/piAX/dbFf/lP/+G/mdue8R/+wt/NyUzCA/6PFk3lKU95ytOCEjiWyWQnJvtSa1dUVEz694C+gJwVmof+9lB7/fXX/YQojs7jRCf2dfFwlTK2BAB02RWSzceSYgyc+BQO7A4bl+Hw78AoZhFlCLBkwCIGaCs+nO/3Lj9x1xaK3MEoigT8MBAOCWHPebYghilwhYngh/3knaHIkV721a+orHCmwgHrbGPMFT/9vylWHL5i1RkLTCSnnYiJwNx8U7J5MpOIyE3Ia+TYvdLf6L7/NU95ylOe+hM4l8mk3+/p7vthdXX19HmhzDxJ4LLIoA/osVHXMcccbZ9++pkfW+iglQM0JOuq6mqrrKxyCZ4zcGEIYcVoWoAfVo4CojCA7q5uP9KvpbXFert7hJ0Fvk8MfnwTse5wXB+ZRYrvFeNg0zIGN9Ip9pwRwyFswtWz/guJSI9jsgim4QAtFy5hgzOAHKYSATuOgibtaCkwD/IIo+AeTYRTrEgjGgkHtFRXVUsjCcykvBwNpVwaSWAg4bk0FIUFc+KKuSswE+IvJHU5N5AiZjCQKais8U+Z536HexhK+Cm2O7Mc3P/M+zzlKU//KQRepNPZF4RRW8p1zA0lvpGeeuqpwg033OALgf7IhQf9QmtpbrGjjzraxn31lQMbiMKGX4Aj+9kjKc9OAWgjAnBxLP3vaG/3oxJhBgBwhUAUU00i0Rs0BDYAU/gAMVJ6Z2en7y4JoAP0MBXiZrsAgI30IKXjB7/sKY8GgjaCv2ivfL7nwHRnHjAKucCYAEtAcnYXPY+uEZEPxieQ+mGIbmoSoAfGIZDHJAXYo4nACNBG/F4MREwCpgDzqJCmAUOBmUT3gdlg0pJ/mIXCI9yIMcE80HTiuauPnajsfPyEa46hfbNpS/njf/KVexayF/LtpAu+0MVyvvUvuu9PA39DC9xM85SnPOWIzdYkLN/9+edf7LrMMsskFrg39fT0jBIw/EPQ1RhtsbugBOBMmdxkf5SkP3HiJAcygJC9WRZbbDEHrf5hAzq85wjBCITY76W9vcPa2tp8PICtiIPkDTOIuWQP4ETMAcdvXCStQwHMwhVbP1I3YAjQo0HAVKLvHKD0j7SQBz7FH+9gOFzdRKW4CUuqlDMdGAd74rsJS98GxoGJKmgXaBoAJmYnfe5pDxpNMHU5w9H7EE94HqUpIvINOPKIdFFGEVj7PaYthR8YSn/zVmAmXH0sJGIqujrDwJQlpsNvf59jMLyrVD1x9d/+jnDEMBVWcWGx7+7pDESMbKZZi7Ea/ild1FOgUAdzp1DuPuWMPPMkl/co//3LYSDx5ptCz1Oe/tsJ0FcfOUU4cCK/F7g/JBIdq8Tjpc8I3mr7A/OCEFLsV+O+FugfYzOam/18VSRLDuqIzqKNiDg4Jaq7u9t6BLCc5wqANM9odsCNgC0i+j/yoyPffBLfA2qkgROlcAA0IfGuf/j9yZ/y3n+Jcv5gXlWejwI3O6XFrByuPG2kDgB3r57gcJsVaJZ7fgFj4oQpMGbQJ8bDgeloHj4uIfCMwB/HwSwdnR1eHmgGfMu5tGg6MErXRGAwOcbB1e+5Ej+brclPBKT9QZR7wpuNgeAAcUxbKrNIQ2AcZBYzCYwiMIsw7lGRYxAwjsqKypljIe4HE5Yzn+i7MmdEPmhfzO+cSUths50zDAVNJEoPJTs7kQfKdvY8hSu/o/vZKTya83me8vSfSosM+t3d7RsWF5c9mMmmKwGOhSFA4dNPPrOTTjrJWgTexeroVdVVDrRI1kiHSJsAGhJyX2/CwQkC8FMCMMCzpLR45klUEXGPAxxzGOwAB2Dh5kq80yUCxQAiC0/EA9CyT72HpcAJl/z4MYV9SQfzYgGZL2yO0qlvuMXMA+4gkVfXSFtQ/jmRi+8BzeHDh3kZAeTdKp/WttZw+LjiA0iJCwaQQksh3Fy+3JTFFSdNwjUKPSMcwicM4gAokcj7gzx++2sd0TUKu/9viGcDnT8PL2eWef84yG+khfggeG5MxM1bMIKZGgfahq6Mfyi/jP2gHVZWhns0LAbZYTIVYi68mzl7S2Xug+tyrnkQt2scuUqYeR1IpDw4/3+2fFGeXMPz2Um/swpzXsHmKU//Ylpk0E8me7fWZ3equZdEHXxBiU79+Wdf2oUXXmBfffWVP6OzM0sHydTBWf+ygJTeMQOngL7DnzoVDKG+rt6lzcmTJs8GNHRi7NloBlFYSNCAHDN/AiAH6TWigb8XnWAwIb0AJUCPmYd74gLcK7C3C5jiM00c+iqXBvxEaYryFr0DqGCQMA7GKnp7eh2w8V9eVpHzR6mFK3HNmm4aNCdMS0mlhUFwQJByorw4ZAVwxWyD9I6kDciCZ1VVlV5HEbAz+4rzgQmns73Dj3MkPQAsdQAD6ZaGRp5nDr7jlB5nEKQjFxb+I20kaCTBfDXzO/kJZSIGxrgLuVN+Qp5CWXNPONHVGYi0AR/8dgYSHMdU9h/3oCzROmAOlcpjVRUMJIyFwDRgKpi8ggZS7gIKmkZgTEHDiZgV7fHb14yQeuXNtb1QzzMfc4l+68GsV7qJHn8T4eebos7T/yT9E8w7nXtYQfxa3cZmNdAFIzrMRx9+Ypdeeonbu7GBM/g6ffp0B48gA1oAEHWkjvZOSb+c5lRm1eqUdE7ADzCdMH6CAwsdnQ5aW1PrTGGawkoIeCrlnwO7W1vbbHrTNDe9ED9pjwD1n02Yc/oEgJF5JYonAl7idnBS3uqUXvKCH8qhTw7wBSABHsCm/3cAYZtAltOsAvCE82ih2pqamSYqyiQAfNrNJjBOmCog7XHpuZuxdO+gqz8kXkAMoI/GRdBIKM/GQYMc+AH4hDQIl43lh/R0iWHAoFO6h1kwbhCdxkULCfb4cA15CPknb5h1MPcxJsG7MB2XgfICTx/MhfJw5qE4MO/BLLq6Oq2trV3vkp4GyjnKb+SIPzCdwDhmOQB1FiPxxEFKEyXN/7STAOYB3HFoGJid0DLCLCt+h7GOwDSCuSqMe+Tu3W+pv49MW2HtSG78Q4yoqDgMosMwiJd6oE5w/KasZu+o/X+FtIdsUIuz8hTyF1x4ncunEz4Hhpun/0ZaZNDv7e04tLCo5Hw61eyNaP4pgP7HdsUVV6pzptSwBTrqjMzAaW5u9o4AgAHYRNHR0e4dkI6EeYeOG8XNN3RsGARqPR0F23eQFsOAJgSAwFQKY4VWXVvt9wzUQiEsJMQgWdPJiIdn/P4mckDW9ymVBwDUJ4DqSwiIHFR4H/zkvHlc/I7iAgwAoCC5zzJVcQUkGBsgbEw1Pb09cgnr6+114AOIkO7pvhB55buQ5pAnTx+/iJcb/YYZoSEQnwOM8oo/AAqQoz7wixmoVHUBIyE48hRmK2WtToyUOqEd+Awp5ZsBaX4jOaNB8JzD4DE71dRUu3/CDvZ5VlQHZsdYDSaXhsYGr3vCd21EDIA8kC4SwPRYDmbvUdrRTCKmRV3PZDIAuv4ijYFr0CLQLnTFj37jl+8xHzIhgPgIgxlcaAdI/LStXgkOoZwKguai94QVuRD/rPYYyjvUL3kt9LINmgeM1xm1nJuscloI4xY+nqErjAQTVTSlF1el365xwCzk8IPG4VN3+Z6rmHW4DxpN+A2zCgfe45QqT9u30+xtPmpf5NHv+Ud+/d+sd/2vEPfEls21QWh+Ys/TP5cWHfT7uo8vKSo9JdHHOacLRzT8zz//3K6+6lqbNq3JB3KR9Gtr62zy5Ek+SFugzgIQ0kEDcNOYkIKUZP1miiOErBINAtOwp0yZ6qYDOpx3PPmPGj3h4FdB2qSJEx1IfQqjHEDUK1DNZgu8w6HST58xw+f5EwaNm7j4B7DwjM4OILCVBKYjwDki3hcqTjon/jB3ED9AjZTIM7Sa0EcUuq5kLYBGIO+o+g0TQ0pnQBePziR1dfOLtJ/+Hc/TmrvOjcgzQAdg+WwexYGU7KYJlZevSlZ5oHWQH2deACkJFOGHQgBclBAvaxgk8QGoMGCI6AHITFrf6dshQ4cISKu93oiLsRj8kg6YJeUIGFZXV+kZzKXX64r0LDZsMQc70oB/0pvQe8oUrS8a/I/yTniUNe0soqhMcLyHabhJKsc4KEJySH7r6+tt0OBB1trcGpi4/BAng+kB4AkvCBUIK6SXuuGeMsM/6QToaVMwk2iwu0CMizDT0gQpA8oMzZB4KVdnSPrWB9jleE+DJS5o1lhLaNeMTcBAHOhpW7pHs4im97o2orKLGM2sKb5oJ3Jq666RuMYStDoPz8MJpiwEgWjWF2NJXKP1IdRlVKffzlTIBK015C1yEYV7noXf/am/v9kpPOd/7595moMA/VSq75SiopKFA/10Nn2WqvioRTkfl0TcfffddvDBB3sjjiQSQMABQK4/2ATQD0SCkRz86vWNZB5mtOCXTokESfvDFx0EUEJ19gYqfzAO4uJ3eTnSVLk6JBJmxjsFnQV7cGsLnT7pjdqnKApgAAvioKMiCWLHJh0eV64jwsToaEXqGEinnbnpmh6uOkpBPMyuweQUAVGYwQRIhCmgBBoYSgCQiKL8kGdAnyvPoKhjRL/7E/mNwsIf6SQ9+CVPPMP1D2tu4UC8C0AZOij+KK8ojMgPz0kr9dtQ3+jAgjaQSgroAb1cfVM28sxXXo4QoIcpDym/TiCMxEvZMEWXfLgfgS0D3YMGDfLy5D3vYAgwVtZ7oGkAYgAVzLmzo9PBHhAnpVEOSSsOMAUw1c49fDz5+o0co48cRFkSPoPpXIOEXeSaFPmor6sLA9ACWSBRpePtgTzD3GhTQQsRuKssGJuhXGkLpI17Z7yK381XKjvasYO92hZxoCWhCbepLXWjCToz6/RyoHxDnaCNkOJQN/3zQd8KjrYafkeATn7cKU9caS+065mr0JV+zIuzTF/hPfXMO36jvfAumrkFU4n8RuFTZoGhBMGMdDgDIY0hxXJRbUU1NjfCD6Uc2uHA9tj/OjvpWfj3X0ngbU9P1wnl5ZWn8vubSnCupIZ4phrL0YsC+sVFJTZ27Fg78QQxHlUsoNPa2jpTAqWx08lIXdQoI6Djnm/CPO9ZyY8qk2f9Kzbczlmd8/o2UOj83uT4p+duqxawESCN0yU0pTWki04SVHgas9tnYQDqPJickK4BcDoSUdDB6JQ4l6q8UzHOYNbc0uKdFeDAvEFcUWdwSU0dBomyWyDn6SbpnkYk2zB9EsAEBHmP2SIMugYJnA6N9IYkx/vgBxMNC9AcGeZJoZwoo6xLqYAJGeLPy6YfURYANqCAP8wXlJkP1ise/xbyIibMWfUQEWVJekkX4cHk2tvaPX/Y9vnKgUrlQ1lRLpDXoxxaDADLYC1lCNjDrHkf1TXlirTMlYFpNzfqzycPyIubh2iLOaJtAs6YufqbmCh/VlIjFWMSGjFihGsg+OmVpsbUXbRBwJ7yJ020Dd5jNsI8RhpIX01NjdcPbQrtKKR3VvlE6SdPXHmOcAKzow/BANAO057uYH5C24j6FteZ9zDhvpQzD+qE8Pwdfvw7/M36NnK8y+oZccOqaRNRuqK0kR8c99SjL/ZTPUZMxIU9lYUzgpywhRbiDEKO9u5ad+4+LEjEoYkEhhFN8/WV7zzTb3+nONyUJj+Bocya3osjjd7HVW+BorYdUchTROQy3IQ7iT3eLkL+9YR/ufr5rhFl3NOT+L0Ep7/wu38u54tU4YsM+ipvNUpW0nZ4g+rr6/WB16lTprpNf9q0aTZjRrOv2p3aNNWamprUkFtdgunpDbNy+G4mcIhmNTgqdNbv6N3crhENrKyZv/HW71X0nP9nD2EA5TxEjSpKC84bHc9gCrkO4aYo3utKp/eOKJCmsQJuMAS9zTVgQDBr7ZLuCCuy4QK6dCo6BR1+0uTJDng496fOUKbOQgejEZA+BkLpzKQTKRkb/EDysvKGHSgqA8KFAADCd2lNjvQA9nRi0k88AHVkmoq0tNmJsrGZ5RExVIj4ojjo3DBQQB9gJC7eQR7qgID5lvR7mvtVml9IhxzmDRgG0jz1AtDCPAgXKZtPuSe/lCuSNCAOg4jyjZZI+mEQhBmBjWsyaIKexhA55hYACMkeQSAqxygsvuFbtBw00cGDh3jYTNvtE2MuErjV1NZ4PBBtpbuzy4UAZ/S5uNwMmvND3iNgot15UsiXMgeDcm1W5Y4ED6PkOR5CH9NV/YxrVC64iBEj0fPbGZsYDuNOPnbijrYctJToOxx55Doz7Ag85+JmkvJCsimnwEQCiJPesOgwTPX1jRTVX8J9qAd+wxS8XfrgOuYtBtfD4sL+jvcwDzf76nuYuI+PKFzaX+RKSwk3aDnul7bu5i0oMMWQRzn+KPvc2/9Pop2oLSgpmV+VlJTf6M/8zQKQPl5k0Ie88igolQYJEwTm3kChwaVSUp3VydrawmyVpmlNYgxTxASm2dSpU22arizu4h2DccwEwu6KZEuDixpX5GhEXD2GXIOKwMLT4I77SBKYBdjuN3ftT7M/C9/3p9karuibfntcufREv0kD5YE0xePoGd9FjR6p1MtTVyQjQAwzCH7oDEicNHAGFd2v8kej7GS8gsaogHslvQIgIX5Jyfou2IGRmmASMIYe/xbm0N3d5eBA/Ji9Bg0a7LbwdlZIq9yVYE81aaBeMHFFafd85uKI0h3MWyFtvoJZ9c67iAiH+CgDmBQSMGaE/uU3kPxd7jVpIR6AlHh9TEFAD+OI9jhCEu9Q3Ei5fAsDplyQ5nsFuACvl43CATgAFChoCAHwQ3poZ6FceTY7BQCI0j0wjxCggrQLw3DgVNgAMn5J/4gRIwVQZS7VMyGBQXkoKtf+RL4pU6RqTJlodIAzbTzSrKP9nDwtpGGONAeaGbYuACJTe+mnmLZgYmhJUZmTE7+XX0AdPzBNypl4XINQvtCaPB0qa76JxjOituiMXb9haJD3ZfwoTL5Pian4M/mJmBJ5Iu7gFwAOAkRUPryL8hLd47x85SKmgnPmoaszDwf8YOaCQXi/kquRxjZ0yBAbLu2OiQZDhgy1hoYGnzVIfywsDO1kFpHTiKJ7aip31Q3pcsfTfr8XlDxPBbGEmM8ORUWlY3k299r9BlJBnqECOmbRQB8wCrM3wq8oIbM6wLdTGLBzCYxOKbCnw3Z2Av5d7tiThysARUMHSIJEK/VcHcU7sjt9r+eo7LyLHDbgEEeQyFzyU0MKZU8Dm70SZlUMDStiLn5RowqNjhvySmVEjS1yEXE/zwrGm1719z83vwPDi8jvc64gI1bLNEF/rY4hMCUk1g7Q2OlwhUV6L8k0Kz80QGY/US54xE9tXa0N9umcVQ72MGPKKNJePB7Sq9/lAomovOlInk+PUX5IQu6eDt7e0eFPeM5TCnIWw0q5eYRttqO8e9njMwTh/iLbtOcFLUedFamtQ22iR+2BDksaAHVWfSNJA7BMm6X+0SoIE4DkN2AAoyEsvvPZSfomtIOQUp7jDwJ8IvL0eZuIGHkgnnvuQwE4eR2JZkrBukfyB/gBMCY8wHTQitk4sH94A4nwKyrLBUKN3oanT5vuV4h4Bg8eZG0+S6l3ZrzzS4QNsPJd5CD/X/e8p++EfhZmfTHtF/NmNAbDN3OUh55RhphxGGQmQMrS/el9iDdceY4UXt9Y7wCfTNJnc/01yYQOBIQq1yLZkLGlpcWFwqB9RKa+wEx4RhsmTK6Ri+rRGQ3MSn4hRe/fkg7SRpphDgA9oL/YYsNsySWXsMUXX9zrjOe+mFD9INrexLUFtAa1UYQr2mrEcBCCoskMpDOKd0GIdMUK4h1K+1ZK2/M8C7W0AKRGd4k61G8WFvQpJGzgLzz/gn3+2RdWJ9AgQ50CZl956o0j7ZJHmKaGQy1j8ChsZUyB+cIaVSYdOSw+ijQFCubbmAeVh6SXq2RVdpgPzpRLXXUPEHjDkbTFlc6NCos0mGDATA2WhtvdHaYPomHQiJlOSB6w0RIG4XL1Z/4bqTEwE4+DZ8QpR+OKXOjsoWH3J/8167/Z3lOOuTtV9oCOmLv33w4+6qxZMZ7ZNCy9Aviz+t7V0kDiDV6keuU/CILwAVYkTw+TsPUHUPGb58FkJclYHcHnqRdLmlYZkS8kJWaxkFZMKtShh8WfvutTx4UlUEcQ5iIkYMoMCb1a4BGZ8jy/+talMXUcTF34pQN5owcsRJRV5Kh3AIC683pWfMyoSebKHmCiw4WOWeTCA9IyRJ1S93wXEWkmT8RLOVHHfOOkgoR5Uga0ra6eLhWn8q3wfQKB4kuoLLx4AVHuvEgDcJJHhCTKHGDiGZJ+hST3/sTzuRF1QBnQzgfSYEmmgCVaNJ8DjhF5vc6FvAz15+nsR5F/8hCNe1BGgCVph/g29A8mQDADLZhLuCeN1Bl92u3/qtOIQllwzT0QhWcZn9pdV1/ng/RoG5jEwAY0T2b10Z/cMjBtWg5fQhvIheJhEDdlTPi8iwAf/0zYmDZthlsUGJMBkxBKMI3NqqPQbmnzoU/EPI/eTxR2eXmlyiGtNtesMMM0Zm/3OW3CxyDUftEkgpkpaJKhPcVs/fXXsz1+uYcz/Vlp/3aCEQkbp6t9b6Ry/YBns9fat5Aii6tT36JE7LjwoK/CEdgcdMBv7PrrrlWF1XhNJlVZrqLpT83TG188roaujkGheeEUqgNKuuPwE+zTtXV1VlNTq0IusCVHLWG//e1vfXpfxJkhb5yUkeKIiDTMulJZ4d4dReL/gh//MRsN/B0akDv95f5RWJ6OqPHg+O1MQy6aChi5wCSS6iiSgGAcuU4TSUSJRLj2iMlEklN4LkbZy7e69gsrSKFRp0vrGqQf0kDDAZwd/B3/yRNOnaxAGoxuY8pEmp+6xtybOgb5EkXlRwMPDCGUm/9xn3tfoDLIKCDgAUZCWPGMQlGAMJfgK4TX31HfOO4pVxoujmcASJDgw28c0jsCQYU6SgT2LikBHDP9ciXsMN0QgJgxY7rKgfGlhGsejElQe/iPVHjMYrTFiZMm+5hSVmVHmAy+wjCICwku2jdq+vQZqg/WQCQ9DtotQMHYDAO3M/R+2vRpXlZROgGQTjk0GRgMg5PUFfVJugAA7P+YQSgTiO8ACMADLSoyj/lkAW+LsxPlGH0bEc8AFups6tQmz3eNwJJvAW5vK3L8jto4pi3/pn9Y3OsdZpceb5th5tAsP0ip9AWEm2CO4R1XmCrjKjA/X3+g/GfTs5h9f8pFQ3C6kUbm62GyrhEwxZu2jBY2eswYq5dkPW3GNAkZYqbKXwDgII0TN/kKQpu0PvUpABcGSF3zPvJD26DcmboNIaTWS4rnOX4CMwv55DfEO8yZjLWQHuodIZbJKm1trd7PQ3kGa4H3R8ob7UPPwDVC4jdm2JaWVtt2263t2OOOUz7EMLwQ5o9oY+p7X0ioWlrpo7fnUjuf9OWXX5aOXHzkXQpgy0UBfeXR9t7/N3bHnXd5gy6gguXUbJQg/seeB/CETq8apj71vz91sNELFUgAFAXgYHrqaafaEUce4Y1rQQpm/ilqcTnSLVwYClLtTFhUPvmf37P8A9ysKvb8SJuh44d/+In8hXTPTL1uyAoNhGehsciRd4URGEq4BsBHOwkSSiTFkhZAA8kEIHEGoDLy8Q8xFphHh/ziv69THUGMB2m0W8wnCYDBQOTPVwt7xw2L0KJ4UzAbPefe5/d7Y1X+uArpM9kobyoR7imWAaA/N4qe938/8BlXr2r95Ik73slxDZJW6Oh0+sAMgnaDNEYB8xtwd4lP/jD7+BiIS9dMBU77GAn5RsoDGChfOnRDfYOPaQDArEmYOHGi1wPfYlaJtFHipt4APzpyk0A2WgOCuYpzHRoHNbo/wIEyBESj9DJAysC75y1HHp5caHvSHJSfaDA9Amb8RO0soqgNERfP0XJaFCf+AdCoXiN/RKmLE+WJDZsB5UBIxQFAaVukGSIsHPmN2iUAF6WfK/EzrbW+od7NZkTki+HkN4ovIpiAhyPHK0CSNCL8VTOoL+YR5RksQDDCP2WHeYU6mAXinWrrmHPDjCVMliVlJTZ06FD/Puo71E8YiA/p9rRTbrn2Q31Fa0QgwkMrYNEn2ihE2ZNPZ558q/sQVnjbn9yvmBdp5XvGrQYpjurqGlt33XVs40029jwvCOVA/3NpTmNyjwbE+i2kgq4SWI0V6G+4sIuziBCZ8ejbHrbnP/zCisV8UgKXPnHGJMDT2WYFiU5L6XeffsdVWEk1hDjmmCTbGiQYOROgqKPAKb3SCqy7td2OOPwPdsqpp6jA/nmg7w1pgAmkPzHYTCP1Cu9gW4BZg8c0HuyuX339lU34aoK98957tuYaa9g+++zlNmn8fBN5w3BAm7OavAHmKGqQ/kwO04Fucm5e5AH7HdIDUgUdBIfmFCiAomsKkk6CthDMU+Qt0iZ6VU9B6+BdmEUSOSQpl3qo2y79FjPpVKdwkNA34TtMXznTWs7RuHF0lshRp9GVsuMauYj6l4WXR79n/Sn85nn4TRiRP1z/3xCd1csm12m5Z0YUWgO/AWcceQGEAXtnHNJCfFyB97rHbIFmQr6ZxllWxkZxlS7h0tYAfOzuHo/aNdVE+DBZ1nVE6eKKH0yf1AsAF5UD733ap8IMnT7rQKiSIsceP6ZTQJixLkCbTfu4wtDIB2kBOAmb8CIirNpaZk4pXhcc2M01bAaIv1l+MUUFjTOqKwimQfg+sKy8DxkyxJkU4wph/UTK08A0TcqRNsG4BVeAn9Ape8x4MCiYLdoUwOz9Tn5ghNGYEukBnDFhET5mWp95pHKJ1htQJxy0RNmgYSPgENbs+QmMhgTgD2bBQC3bk6CZI8HTxqMB/f7fkff+v7+NPB9ypG306DG27LLL2GprrGarrfo9r6MFoUUGfXGxQWVlxU+J061Ix1wYIsKUCuDUl8bZB809VqzKoWXzf2ciZVPpCDFJSqq8lIAgrswjjVbKQ3cv2yv3WEaNoFLfVMXlVDCfP/eIvfnwWDvlxBOkAh3jHSRqZItC2JlffuUl++iDTyTd1FhbR5vb8oNtPqlGxKKYVpcImCKJioy0g21YLU/Sr8BMaUV9TKvx96jChg4eYveOvddWXX1V76jzSzQaOjn5ilx/8obFdR41SkPtT5gCWma02AV/Od8mTJpixeqAFmeqmqQ9gUJlvMQKfWdKPZMrFrgMklTLoK0vmpI0wvRPpBK3P6oTMgsECXfuFGZwuKSrjhFmYMC0kSrlVGcJlakzApUZHYlpiKjWDLL2oIbzLMdgACTqAkAIDIjxFH0HUBEOYeg910jSpN7QeAITIQ3BpBh1MsqQq6d2wH0gL+Fwl+vYUWeOxheoo4iidxGjiEDI79W2fNwDcJJz+67AjKgAqMgsBQByD2GqIBKYAaCMzZpZPr5yXIw0hB3iZcEag7SMI6D5oqkgDc8cd1C4kyZO8vLEP2BLWfhsMIXPM4AYMxZ+XdNU2kgTg7EwA8o8AiH8ADARg4YIm3L3PKKFKB9hpS9TesUw1c6oH9KOLV4pF3iHVe7OsNSWuKf8iZfwYZ7kHcZBGnmHU4r5fK7kdan0EwYDw5iTMLfQXsnztKYmnz4OhTKcFVAUPnUHo4KZEFdfEpNgSAfTeNHeyOc/iyhDBEO0FNwPNtrQVlllFa+nBaFFBv2uTNfweNJekuQyMqrYBSWElz4V4rFPfWyftXRbsSoCalHDbOpVBeu+olAqjqRNEkd1UuCqCcvKbwGoFl7YyMoSW2ZIvT33tz/b41deaueccZodcdQRAo8FMz15JVO5ud8QlTl92gzbYZed7K3nXrXiwhITtLjZwtVUpU+feOVIfrMCNaACgWChpA+YRVzplELrUlUpxx/WV1nv1BlW0NFjd9xzl621zlrzDfrkPyZpJMywoCIZ5e8/LzgiNW79sfmZ2+x5kmu0AwlJ7cUXnrN9dt7dfnfyyVY+dLiNnzJNQIqtu9UapPJObm+1pBhuQprTjA5JMh2dllGjw2asHFuhOjJgVegbhiHF0jHVKZVWtr2urSq3UUss4Tuirrnmmj6ToX9ayEvUBKOO5p3On81fB5Ls73VAZ8BMARhx71qJ2lQwNwH0kobFWChzV//FEJyZcMWhlYjB+HNnLoHJ+AC+yiAaqOfex0+c0eSYiVyY6UW8jJuE+MlqyO/AOgBYBuS5333kd9ZzmES4jxwAA4hBwTv1HcLgXTQQCDOiLVNPbvfXN2HsQqCs/LpELOdgj/PwYTRssZHxGW8wHqRO0kU50f5h2v6dwmTKK9I6oIg0jUbHO8qbckAiB+RdUBDT4Tdl3zR9mtdZEAQC848YMGlHEsfWXizwd41JcTHgiWZEP0QrijptVC5R2XHlN/mF0cCowngPzCIwYfwA+JjNoP5hROEAmnyHKQ9tOEjzQduMXIRP/yzyMFXfg6UFwaQpj1123cU23HCD+caMiBYZ9HsyPaOsL/2WQL86koIWlAD9hBrNkU98aF919Dq496pxfdUllUo1qOZmlaoYunzU7XPVqHINdwA/W7qUqWGuMaLRXr3mQnvm+mvt/HPPskN+d4j1CvTD4K17nyc5mOqahEtHFa7fuvPCYoHYz7bbzj76crw1rLS0SrDQyuT6sklJ1KRVTgBXUdtoZXW1VjGozuJVzC6qsDaptlkF3lBaaQVFMVtsUL1NfOIfdv9fr7FbbrjGttpmazGnbzeRkSbK+vK/XWWvvfSKYszYoMYGGzFyhNU11LvkUsbCK3VKpokNGjzYbZy+OMo7Mg2clM6qr1AscXviycfsoP0OtBMuusxql1xaDc28g8XiRVYlRtWnRh5X/NgXexg0cxNbAE3s+EjOLqkJIJHQmdXEQDQaWpc6taX1rLPTHr77Dttrt53tuGOPn688z0HUjf58HrY0A3KASh6kPWpw3hWNPT58P5CiJ9E1amW6+j/+C4NsdPII3AGpMCML8OfaH/i5BoYCs0BK5h5NkDICMNBc2ttZTwJT6fHBYaRw3nlYCgMJFMk6Yl4BDANjIy0RMHJPMp2UDdoKYAsBHAHEAHWuIZ/RlQ94HvkPfsM7H6fSLe8Ih3IGhImT/FM2QQMJIOz1wG+1NxgFYE//4RvaH20UAPfVtmqnSMjsvcXBPyF/QXolPr4D1AFazCwwEjRL3yOoHCdGID+sT2hpbnGtAUBG2oZJw9xgXtHsP0xwAH0E0DPzqLhYU8JeXTwjnTAHrAq8454BerQNrAtBkwogGg3qzo0omyBvReUflff8kZe30jtY/RjGzW/azK9+/Sv74UYbqf8kcj7nj0ivghDoFy0c6GezvctlMvH3JEHN28j9LQS4Yub4g0B/cmeflRYWWEcqY+O7+tSRzcopcLmq4ri1JrAnksgomVEL150eIXEMram0ptuvsJdvudH+dvH5ttd++/A2eJpJ/X8TVghPMpk1tXfZF82ttlh1uS1Zy6g5labGrcZLo9hvr33tndaptvVJh1kyVmKFKkFfbac/oNQrVpLu1ISATx2zoUQSkfritJ6EAF9SAmq8/AytrbLMRxPtL789xs4+/o928KGHzZdGgtnkg48+ss232tJmTJBkVF5r2ZQkfjEeqRvSKOhs7NcSs8qKMl8kMmL4YjaEaWvllVY9qNa+v94GNnTwUG8AdFL6dFVltT359FO238EHWlX9cDXwIZLCJAWWFVlcHSZeJDUcdVZ5BPgsy+KeKmsc3Gh1jbgGq1F5VdVUq3OFbYOR4Jh3nBBHHt+RMNWexfq67LyD97Ndt9rQTj35dOWIAXuxINVd1BEjNzfCXPTpp5/apZdeqg46xUFCnkPHFKgw04WpizV1NVan9LDfzsiRS/hBMwwQ1tRWzzPs2YgmEXnTfWghuf9zHTfqxOF3rlVG7/r9H4jAZv0O+Y3AmquYie5hnGgRAAk2fhgBg8X4c60DRuoaB9oGmkY0m4vveAcjkRPohWM5GaQMfoJ2gnYTZnE504JxELczkllpooxcOJipIfr/fh8R4E65k//gP1yhUCbhGjn8UgQwEbRfH6PIlQkmJygKB3KtQQwP6R4GAugTBoOZTMmE0fM94xgRg4SRRMBMnivU5gF7gN79K2jCZ4yDo1hpQzBZnjHoDpPy/ZvUpivEXKZMnhy0A6WB8mV8BfMajAipG+Y8ZfKUmWmOSCXp4wo8d81GaeiRxkOanPCeK86B3/Yn2gVrKmi71AtE3e+115627rrrLbDQRJ9XG/ustLRCUmugecc+F1IiVlCC31/YmTsQkmObKusPAv0ZPZJqVKnIbh3qzKVqGMJPaxRYlqqgv2jrsTYkCxWWq1D9CNDnOZJA5z032Lt3X2ennXq8/WSbbb2y8N/U2mHTWtqsRJJqVlIqYj2qbaHetba32/tqADPEbDJqf3FJ4/WSGqyzxbpbmFrVZhOmTbSP3v/UbPhQ2+Lk31phaZV3HDorjbiITiLwTyrsjlTCKgvDCtFJ3Z2qWDpQ0qrUIIeV19iKgwZZ59TpdtY+h9meP93Ozv7LX+ZrwBmJ5eGHH7Xddt/ViuuH2uaHHCvNQY28u92SiR5LdjNm0GF9mCOkprazZTRzgQUiaUnnibavTVhuJYUsipGEVsrqV1Z8SkVWY5o8ZaKlVACZjKQhFVFBNmgoFFZa5TSz7P0+XJkehzZQ6MwB9VeaBrZiaRfFcmnlvU9e6SwliuurN9+wn/9sc9tn3/1cxefEMMwBviWErjCM0KE94jnoyaeelMb1M9vkR5vYqOXH2PT2GdahNliciVlvd681S2IsVJ2kpC1OmTZVbUoMSsx39KjRdsEF51ujtKzI9vz/TRRd/27Wv8NzP5tzf9H7Wf6+iTDjIaQA5Mk+pGbAPZiZ0DqCJB3AHgByZiDnWocvZgyaBnPY2WAwzEAL0mXkH9CBkUwWIGK+AYwAY65h4BIzJ4wjYiCkrF+7Jm/8lD/6Bf75PnIQ/SDqC/0ZQbjyLtxH36BpeJCELQdQ+/Pcla8iv0jtDLrSzsgXjBbJnqnO2M2HDh0i0B/kQA3oY8IDLF1kV9hhJlcYkGfxZ9NUtINZbTWXat9SHO0AcxfxokW0tkgbUTsnXZjXYGicSeGD0p63QOSZumR6J9N/+T56jga5//77uYl0QUGf/qX8vFdeVrFy7tF8tqwc/TNAH8Cd1tNnRzz5oST5tBU59wdYFL6uZQKKIeXYImnQWWsWcE3sFLBJG+gP/Bne64Mlaiute+zf7ZGbL7Phiw214myxpfq6BR9xaxNT6UyKAaiSpXjqr0DfAfo0CgGitAyYQFFSIIX5oqTQ56armfhsoUxaYKJf1UstbT8+4TArqq2wVqQrMRGmx5UJ+EvUEGoFeqOra61LHe2d5qmWlKhfrHeTpcI3FleIiVXYmLo6K0r12Z8P+qOtMmKk3XjjDWoA4SSqb6Li4lK76e+32IH77mV1K6xmB1x3t1U2DFEnE6dSPHR4Cg6zR1bARkfH9MJqxCI1kEcvOM3eeWasrbPhus5kWprbwqZu8pdu7nKGl47rPybmZ4qUW3Usla13Qt1nc41brE2/eBHqQEKNOjLSDfbNICninOTFO6i+SouDxIqlBcQKpV2UWYmkWLf7YyeVVIdUW99Q5wOPTFGLTqtCskJ1B7xeeuklu/fe+233vfawocuOtK5Ul8VUV42VdVZSow5ZoU4tLYSB2RkcLiNmcO+1d9qLDz5jjz/xmC2/wvJeLv91pDL22qC8c3/881/Rlf/5kfutCoye8sApgHcwY0WzXqJnMAvqgAHyD95/37766muXshG22AaFoAFDTIBol8wp/+KLz/0bmAUAyjRMvueeZ2geMBEAmIF4F6JyYE18kINgrm9EbSt6Ft1HRP4Guv7PI+Ib4gjP9E4NnbsorMg/Dn/RGIivEVKbRQAD/GlLaKAwBjQNFoOtvPJKzkhhoHzn4xyYqLwMwvRRNADyPXHCxAHpIv/CkbpaN81S/lEeQz1k7DcH7m/fW+V7C2zeIc365unSkvKNc4/61fx8kBKwyKAPyE/o6LWjnvpIIBmmW3rB59yg8kKrVoOiunkOAHXL3+eS+tslycT1QNXu4DS4tNjGNFbZxDuvsTuvutAqFhtuFYNHW68AG6gqKxLzKFa4hWro3pilOpZXCyhqrRhQqSyxxRvrrGV6q30+tclKB9e63bA0VmbL6t0j115p0z771OpHLWG/POtE6xHATOlo93RSMTTW4ZVVtkxNo4PuB60zlCcxGAFlUmDYI5CtVKNRDXslL15eaw+ce5mVqGPce7fAu6piZiOfGxEHkvQZF11mp/3u97bEWuvZLy6/xcr0XQYzh5cQYc8sLS8wt8mqkdZnE3bTHw6y91970k7+6zm25JJLeqec3t5iNQLie66/xR648yEBaLnF02ElNEyvUGKZlHHPh9QKdQBYnxqhnue6R9C09BQ9Tb/0rb8Q6YakoC6IM6Tj0rLEAGMdGTHLtCUkYVkG8xQMS9/RsXPfxgswH8hvYcztmuwVxEAs9c0GV52pHktkJKWxwCsjySlWbFU1ZVY/rNGq62ttyLChNmLMUpLcFrOn73zYZoybbPeNvd9GjBj2jeX8v04RAHEFaMLPWc/6O38WKtjBiHEBqo/v4tKw0pIiADYGsylz31jOtY7gmJmFaQltnLUBDOgCjExxJfyOTvUvtQvWiACiHpPCJsxg/pLm0RumA2PKYs8t/M0yfWHKCrProjgjhhYxjIj658kla93rf135P4Bu5D+64j+SwumfjB+gvTJ1k/zSnhFamFmFgzmw8huzDfdoGcyKQlMJ421hJTfrFUolAA0csCcd9OeDDj7Ill9++YUA/TKVQe+dxcVlO+Ye5Wp2PumfAfrFyuinLV123DOfWELSO6CfVMYAGYq1uiRugyXpI0lGxLTxad1J+7xdjUnPS/RgUGmRQFUNT+9a773K3rr1Bhv1g41t5V/vb5P7aLgpqyqRhCmum41LtRdgFQosiEl4QZVaRXHcyvV+SmevTezqtVhRzEoL4j77ZHRx1h4750yb+uYbVjNysP3y9BMtMWyQtauhUQloIXWS8JetbVCasvZx2wxrkWQNPPJuUGm5jaystgmdLTY1EU7oqioqt3fvvN+633jfHrj3PqsTULmNeh5EpceUvhPOv9T+dOThtswPN7M9LrzWCpWvjNtEqb7QMGZS7paZTkOzHXb94QfZpx+8Zkede5rVDar3Dsbgc5VU3Vuvvt4+fPcL2+bnv7JWdZ5pUyba5PHjraN5mnXMaLIeZu90qxOpoVLQlJmXHLo67V7pC8xB73KN1M0DSlJWqlhKBZ1V7ZaUFdoev9jTuuuH2CQxxkrBeE9Hp3d4Oi7TWpH4kl0CgC7s0Mzh77Y+dXL1JCtQYygsjdlWO29rdSMarH1GC+qJdXXm7NgKq2XGdB88pjx7W7qtu7nDvrfaKnbbrbf6SstosUyeFo36t7YASrMIYPQ2oP7BK7/Ht/8OfnkSiCsutKlZFD2HZsYkF+7538dDXKtl8DxoEEzXZVpvNyYpMQSYAoyil2neuftZ+3KFMxU6dGUhVXiv9kY77MckPDb9oz+TtyB1M5ieG5PJXTEd4h8GQEp9zK8fkwnloqCQlEQzyybnfPxBDAEmgJkTDcLNSepL5JeZR1dceaWttuqqYZLKzPL5dgoHqKQuVpgH5x4twNciJX45XT5cVNB/d1qHnfLcpwLtjLWrcEhEPcZ8UbXU9oGgz3tW334oZtEroG8sLbSOZNra5GpLpGbefY19ctdNVr/y92z0Ab+1VGmlPkgI1IutTFIq3ztg6QahWNXnhY2pqVuV2NQriUAVU1Eo6VFAVa7wG8QoXr3gLzb5zdesaHC1bXrkoVa30nKWVgPzWlMYy9Q02OCyCvtQQDalt8vNRpg7GgX4o6vrfbyiV9J+k95N7umwgsJi+/ixZ2z62Kft7ttutyVHL+Wq7jxJ0RQXldrlV15rvz/oAFv2Jzvabmddohec/jVvGzV4nFEDzHS22h1HHmDdk76wQ8861sqqK13ygmhof7/8ButNltvJfzrPQTut8nR1VGDb3jLDOlqaBaYzrFmuUwygFzuvOkhYe9BlCTqVfncAtup8GXWYjPKLDblADb60tELV0Gudfd2210mnW8GyK1tdUdxGVrHiUB1CdTnTJq16gLkQRnt3pzU1t1pc6WAm0IcvvGhvPf6wnXDRGbb6Jus4QyiNl1i7mOnUrlbPUwrTgfwWJLOWauqyS8+6wBqq6u2OO+908xHh5+k/iOiruqhbziTvdv403AN+ATgRNHL3ufeRv1mENkx7CxqKT++l3eC4z4G9z1Djme7D7xy48w2MRv3VF4qpjUeTEQgTrdRXKeueqcL0Cx9gl+N0QGYX0eZ940fXWHLaCgP4PrOLDf8SvjYFcxDxkgeYEXb++x+4z763CqCP9jMwb/MmQD+TSp0eLyo6LvdoAb4WiXNtqIJ9dlFAv0Sq+yuT2uy0Fz+zaQLbHhXsIAF3tUCI1AwuL7JKzDv9alvKgAoyY5+2dUuqLrCEvkkIKMrEFZeuKbXXr77IPnzwJqtefClbYv/DLD54mMXSPV4RJQVFViF/VDlo6ANK+kGjIY4mFXSnKpOBY0wxrL/NKClLVZTYaxddYB89/4KV1JXbhpKYh621uiUlhUKA1TI19TYkB/rT9RwzBIC/tJ7DADD50BCJMqGG1SaO88KDj9iH195pN99wg639fQGYl+W8q4FKw+9+++5rK++6p+1wwrmqRGLyHNGOZyPKSkVj46XVNE+bbM8fta81ZDrswFOOtOLyUgdI0lSkMrn6r1dZUcVw+/2xx3njRTqXuKF/kt5RM8W0vCPxTmG75KLG6B1HZQZYT+nosYmqF/1w6ca3FFCnqJMWVa/G2j7hS7v4vNNtg1/uZaVLr2h1CntUXbWnM8o3cUBINmh9X7Qx0GW2fGON1Urtf+Caa+yeS/5iR/7pBNtki02NMxVID+MNM3pbrCMRtC8GnstUXkMLqu2ofQ6ziliZ3S7Qr6mt8g6cp/9titqZt2kc7Y9Hft/vvf5Ciw/3gdxHuJ0n9e+M3+xXPciZC7b+aMAcBxPA/IOwg+TPuAeaw3rrresLRH0m3QIQ+KG+vXssFrsp9yiYsOafMiNzN4tAgDYzXqTiyyUFNK2oRwKS8qKYXHSIw+zEs6TArFPSaFIclgoaImAezBRD6wUxXAovl/RYIvBOSv1PJmMmfLQ++UfxAvAzAt6sbwJm1qoC71J41E9cz7BMSGZ16Z/KZrMwTBexhIBOQMZXsxqDKkTPMG7XiMML8gR0pbZUdZ0VKiBgmXDdv/6VScofVlZlS9Y2ulrZNG2ahxLc3AkghgqKlTeBZXF52FkypCFys4jKJL+f9aRtSrLAamOSoCWBx5l6iTTk3kN8BM1gL5uB0bgc9JG6JalnsImKGSaQOiSF+ECcHJK4zxlX/flAl8JNswleWaWVV9ZIk6i3qrrBNmz4SKscMsy6K+qsKx5m88RLyzzSZjXshBo7YzKeCOJVO4BT9Sb67JOp062ptd1aOjptisAfCamtuVnpxyul7CXrRNekfrD5ZVJyaiC0gXhCXaonZUWlLJRbwCaep/9aCm1c7URtDSEAk1+Q9IPtHwDGYTfvfx+c2q0EtFmuu5+LnuEncv38JnNOfvv0uy/J9hZh5h6za8J00qG21FJL+arbDTf4gW28yaa20UYb21ZbbeMzEumnCwr4/Whi7uq0QD1CZVWXu10k6kPNUScFoBjvw3SD5A7QzuKss4gnnfLMIi76OIAv2LcyMYjlGqqsRkBQKS5YWFJsQ8UIKgqZUaKQ5K8bEBPQD64K58FSbqwCBjq69AMsLFSYmHqSCp9UIIWydqBXYcTiAhb54z0SL8yDQkPSntDVYZ91NPtsnqQAqbJIDEj+ZpLQCUZDnpQiaR5xG9rQ4DuKNjVNzXmaN0UhMbMIplgiqTcaRBpIpBnm9llPxib3wcQKrIS9xQXWXmj6DLBUMCJCZluEpLH/iQMwjgv+PA/8Dg/8t/7NZAyAr8qEDtNYUmCLVRRaXFoN4wzMIOrp6bNmaQB0prbm6daLRAOzUvoqmYetPBBWf2JQbEpXjzXrW4Ca8iJaGBxmJKgQJkMaPKEiBYEqjZYB86VOy0rKfAMt7LzYR2FoecrTP59og5H7FvKOx03Q+iPmg4sYEGNRMJfeHMPAjJNIdIerfmNKWgSarRMsUI/IZFL/FNBvFdjMYIqkioBVXgzItvalfIB2IPEEpjC1u887PL+R+kt10ydgri8TyEvCW2Lxxf0wglapQ90CbykN8hcGioeWl0kaL/L5/0MqyhxMOgVE5YVxq9XzwaWlhr5Aubo2IMeK1rKqakvHwp4kwe6cdSbSluq2SQlJor099nFbs7WpshqkRsEEJnS12wzMD55WUovzqnZOXVhZ4YDGiL4/5/W8yEFXaW3vFKbFrb5xEOjooUVhQvgizeMSZtPETJkBAPPpE4ji/MxeR1Diw2G/T7l9kYHiEMoAipINcRWohoc0GVxgqkWqs25pBj2ZlD9WKVmKvOsd5rXJkycp3/Kn8uTrweWlPq4zME5+VzOFU1pNSgxkUFmp1ZdIg1LGEj1hfximcEapgHhWFpc0TyvSPUQ4PpgrjSJsxkULy1OevvsEXgTMCPe06ej3P5MWCPTTBZmGWUiwkKQ8MFWTiKOZH2UCDsC3tiQM5g4ksCqlzk8nh/imQlK+MNjeGDfJxjc12SrLr+Bz46cx4CjgcxOSQB8ptkQdHymesQKez5AUyMAtialirq3es2MnaeNxoWsJMSsV6MfFDhgC7JKqN7VHQC8AahbnZUpmrxhBmwAPyXXFusFuz5/c3Wmftrf49MSw0CWAdDSnvaiy3A8VYeYKZTk/lTp9xnTVVMzqGgT66CIkEhB2IPZkCyjN2vuVUV2RgFYqJQOprAdws5CyiG8YAId2sPtlUUmp+3fJ278N34dq5j+eE27u6mnGCVxVAV+2Jqy5l9+qO8oNAFZaSQd79nw9caKfvMVCLqSalNzcCMZaxwlCqovG0hJbTMyRdGJK8t1WpSUxh79dzLZL+QrplPYkqT6kMph6ktmUTW6d5oNjLLhhRTPx5ilPeQq0QKAvkU2o42iwSMRUTebrVxbGrEqOWTMpIdK49l4HZ8eeHMmbr9ZlaT9E566UGM/3GbkPJ022qZK2Fx8x0tjKlemA5YUCVYXH7KAiSZVfd3TauI4um9zVaz0KC6m4VN/WiQkwgOtqFoE7qJkVCyDb2ExLGgIz0YmZPTmQQB1gJLniMPk0Mn1Sz5jTviyzeUor9E7hOTDrBf8RqPxiFuGgj3JJrOw/72/xNw8COJklMHHSROFo3Moqq0K4Xj4eKDcevzDeasU8Q3BZKxPwVqVYmCZJX6Afw4al5+xnT/7TMaRgTgFinIBvQlghg7kbHvV77NfcM35P7OwVCKedsTpPyH0QNsUrsBnSMjjDmG0dCqRR4KfEzS25QPsRAN8mxkpbKJHfT5pbvQ6wxzEHmw3uYmL03cmE4uTEIgWmf2gCmOQIk5rCTju5vcl6xdSYO83Ut28q4zzl6X+NFgj0YwWxf5pNH/Dqb85hKuaErj7rSAUQiQiAmqTnmGwA8Up14nJJfXRjxgQSkgKZHsi+GZlEyhYTwMRY5CNQqBbYEVerwKM3N1iM6aFCYQwRoDNHn3AYeGWGD1RYIHBF8heUFNfUWUbPmb6VUTyDy8qlYYRvYAaNbD9QCOPQtz4QHLPhFdVuUsIMNDu0Yd5R3KVlbtdnYHRu4NefXFruS9iMaTN8VsqQmqqctD4nkaZomIdQxUt9SlgqlRLoh90WIwJgObaQsGtqObmsXzPgY3czbwY4qMDLEo3NP2VgHKcyzzJQzrxYefUZTNJ8YmKuDLQzUF8jaR6zXqAQHsyCGVlTuxPW2Zeypm6lTZXLgH2p6rpYwM+qyJjqs4ftLoox8wR9ozfT50wPAtvJG9tJIN2zuVf/fOcpT/+LNHDm2gL1iHi8qHZWx19IUkeuLY7bklWltrgc0lmVJDhUc4AK6Tkiv1NP7hYAAPjFeo8pCGmff5h4ypWhmN4xkyQrKf7ryVNdaxhcWuK7dTJATEhoBhHwY98HTJhBRByAK7OG2ISgQu/crKB3jYMHW2FJidIs5tLFFrMCcwYrBSRI+DAgxg4Wk7RMHG771x+MhXtWyvIbodRBFAlY4FdVU+M7eEKROWZuxDREbNOtrS2WxSQk6dylaRe3Rf0uvSrXVuz5/FCYaEbJnm7lI2XF0iz8BCj+9F4p1QfSAtIJK6+s0G+aAYnEfRtR/mQjJsZZYiWKkHCjtARiJlbchpUVW1agX0j8RUXG9hQJpdFxWJ94jEorv5ulSTV3JXw2lS9i0TNmUS1bW2llYqBs25AV7+iTNteJeQ2mijfORva4YQH607e9PV0+pTSn9uQpT//DJOEpybzHWUT3m28SQM3WtReGULWRhEcI8IcIFHyhjp4h1SEZlgpM6KpRRJ1KLykukzDdwAIuISiAirWnXt8PY2dIhceKtky6z5qmTRWos91DPMz20R/27jZJkK19STGCYDPG5p5RdogLmzyDhmz/AOMBxJDkmSMel1/Ao0egj/QOtAyShF+p+Ph6pCT7iiK2wiUk8iaJVu+wXXs+oozoB79L9a5CIDh16hRj+91vLFG9Y7XpjOnNFuNQbV/8Metdf3JmEL3URSzQmtvafG99loXPrDq9w29aUj75QgvwpC8EDSovzk2xzT3IEeGzr9L4GS2+qKtU8bO3CLurTuzsCgMQSk5RET5V4Kp3H//ARlVIYCEviaSYh259MVa5wlBcENI+Yyr48llVusHcE20TwRkAGcXF4puZZZKnPP2PEX2+L9kHfM628dQCgf6iEp0UgEAKBST7BIxtAgekOyw9DK4i0ZMoumpbb8qmSPoDXGsktSNdMsuHufr1pUW2xuAat1kjmbN0GfBKdnZYXJI+OWXGDXEg0QPYmJPry0qtVOK5A53+K9K3jWUCfIXHoC5z79MZAX5JscVgJLqyT0yyo0sAJOm1vMpqCgWUBSlnNnWS+CMiSMYDGNCd0dvlpiW3b0ek+NBoGJRkOTir8L6pCuKxQh/EbZo+w8pqqqxE4EkcXpD9iJ/NAtKk4uI9ZxTUCTzbxDCgRvYAwSTmHyNpx6yjp1eMk02lYA/+QjQg4G+lrJX4WIHfhs/lKPsW1eu01jZLqRwqqiqVy2C0SwiMM0jnqqMJ476wPgF6gQB88icf2fTPPrWYgJ5tF5D2SfN0lsmLWbOdLucGkFZMcEUqG0ZYulO9Xq4h3sB0K2OY+BSjGP+C5ylPefrvIMzNEok64vH0bAcA/L+CPv2PjopULzy0cW29Nr1XYCwghBkAwKzYpWO39Ehql0MAHFVd5lpASyIZZsUonBHsrMj+O10dM6fmYb8tUsDseU9cyHkO/vpjplCZQATmAtNBW2BKJ9s4lIuhED8Dxh0CfZgDz/VZDjOUZo6q03dlcUAyPO8TWLHBGvKqk78I+WA66YetzdYsaR4A4gMqoVMSdrMSxfa22NTJy7ypwCZOmODHNJZW1FhhUYnwLeTIgU7/CDmh+6nSiDzb+g8c5mykHjFApm+y8RMR5ZInhhWz9h7WL0QncPHmGxMyB+G7LSHtSYwZpssDReVpYGdUyrxCzNIySSsqK9Mv/KjMVdAw01YxsrG33GXtUybbsw89KgbwuU0fN87ap7VYrDjuWhczeD6ZOsO3eWB7W04Mwz5FfEgx/PlAO8mnAnVDG2BvFeyY7GqYpzz9r5KDfizW0dOTDpt/5ej/FfQBCjponzrkhE4BvsABW7tDjgBheGWJQDVm07v7nBkA0qs0VNmIylKfHglYM7d+tJgAq3EBbg5TL9Iz5nBzBmdGQMq+4mzvEOJjEZgkehUAdvzx7d32UXObzWCfCwEz75wcOQSW4gosJoLBYP/3VAtnS3QVa3ETghObtwmAME1FRHyYnVqUhoTAua2v1zpS/TUrMTu5lHAW0w6nTc1rsVVE7MmdTPZaSXm1sYe9pzNKl7swoI1z0NVvABbQ62yZYXGBek1Ng56El7wvEvMoMJVXcThVKMr7/BKxdqiMv2rr8bEEMJ9cpJR51lMwdjJcdTSiTE/FGIuYBeWMj0GljMpIzFJaSInifv0fr9jUCV9b25Tp1tXc7NNZmcc/qrrSta1pHR3W1tVldTUMODPWAjsJ6Q2LxMK4jP+W431rW5v/LmUVcJ7y9D9KQTCKdRQVFS0c6As86VtR/1pICiDJqUpTBA6AFAQwIx3XlsT9YJXpcrXFhbZMXblH2C0QHl1dag2lhbaUwAS7PKaVYmkFmZ4OKxZ4sC0pi4G62zvcdMGHSLyMEbDxGaAPk2iXJN8u6Zx7TDGYfiCwv0hMIQz+yo9AH2uYDxSKmJIZA3AcdMI37Mbp9vwcCJFWgCg6tR/lqi+dcuYR3knjUBzsgRMd3u1gOBfMDTb4jJ/0w4ZQHMHILn5RXBHxC8ZZDCDqR0bVVFuktCreDmkanBfQUN9gVaXl8hm0pFQ2Zq3tPRYr0nclzEbShxEzmxsNfKUwOvrSvgKY8EhpH4AvbahDdeXbUCgd46ZN99XHiw8e4toU+S+IUxY4AfuSox34y+trbdioMZZWvZRWV/m02vY+aVCxrK9GZjk8kj7aHOXLlNzCWFxCQJ+Yu5iql5XKW+VA2JjEorLOU57+V4k+JlJX6ls40G9vb6/XpTYCvIUh+iZTMyd1ov5ju88ZYPSiAPt1d8ZNA0MqSn2gl4FYjkykA9cJnJYXE2Crg2J1bkD7k5Yu+2rSFKutrvH9KwDKdE+PbwdAzsAqZvhUCVgABGaDcKQhUzXLBdhI9YCRk9IGSLNFA7N0HKYFLC6Jk26F2Sswio58I/5aScoV2Pd1D2X4RO+rS5CkAyA2s6EbJqAImGAsvg8N5phQls5O50LJZNomTZ4sf5LL2YKBqaEe1awPuOPMYQ6b52+QlIGRJWJm0jY6ObWnpMgqJTV7A1A4pIsB7/b2Gc44MZnkkj/f5LHzjRyl15cKEj7nHlCGzMVHA5jQ3KraZapliXWl2E2UaZslPttq2BIjrXbE4lY1eIStu8VWVrLkkrbCppv4XHyYZpfKmnJJSiNi3yOmbmHWKdX3NaXVs9LQj8hdZXG5dbZ3SeJnfn9o61HZ5ylP/1ukHlFQ8HldXV1r7oHTfIN+YVVhmcCtJAK4hSG6HpJ+KptycMxmGdBDZZfKr07KfjzL1FXayg0VbiYBlHy3R/05QCqA8nix1ZWW2uTuHpvQ1uWDhY1DB1u1gB/UzfR222BJk1WFpW5/xzbMebvMpulNZXw+PjNvIMC/QkzEpX4BFatBsf0zoMsgMAt7OHqPAUKmG4b5OCH/zO9BSwjPZqdh5dU2rIKzWTG7kN+MMwAWdw2uqLKlGhr1bdjUjZDmBkkAFdM1w3mccauoaxDDyC004gM5wmSMojMt4NVjCcZWrbxz7nBvd7f1tLZaZVWlHyrN4RV8w86fPvXVklZajE0/zE6aSzZmEfH1I7zWlxXZCGlf1BFjLzBzPKKFVau8Ad24mCy565I2w7ayfMiqac+z8rLaOmvahptsZGndx6urrXLoUDEk1mmY1UjTYyC3t6dTmk6fFZaWqB4rFHa5tMEWa5GGV6S6QeIPbTLY9/ukafR2iVEoPZ0dHXq+8EJKnvL0X0Bz9Oz5Bn3BYZUupYsC+pBvtiYwsALJiOq02MiZMdMjSXqVxhJbY3CVL8cfXVNuKwj8OVQF+RHLLStxhTXW1J20TqHcMGbiKD1VAgyOJmNzrT5J+sUKq04SLFsvO8sQOgqDrExxlsuPi5BIve6UKDkGikv0o0QaR7W+xe7crbALxAjYFY7zZrOcLZj7VlgnaZaZPrODCsFh3kCixqyDpgFjgUhHdXGZDaqudWkW+/bcIT/4BfTbBNyFYl4VdfV6RlrCe4a7YVZfJbI20Q+NIUZzBiB1xA8g6eto9zNAfRCUfMAlFB+MtLej1Y90Y/572KZg7umAwle5guJ/XSoBdt182dbrM67QMqgfzHJNkvrbVF4xgTXaSUlZRfhOjuInGTDxvmRCzIi9w/U9mo/CgXewn1KtHIPkbDWbVn36YdcKixW5Lb2d0hzCPv0+dVP5IWzGS9heoreTDaoyPmVzUdtrnvL030bzDfqxVLpScm2/ieILTgAwEnefMD+WQRrMWKckXnazXGNIna09YpBvNVokabVa4miJwG7JmgqBiQmQg2mjmYFaaQqLiykMqyiy7k4BW2WVcZxekQCWwzKaBRR9HPBdkHSwt2TcpX4OR5F4KFQWSCpMtmrwPXhygMksIphSZxKmJNAWOCGrMvUv1ZPwfeIBVHICyBGUz1zpR/wCwLqZBaQfbCvRxzRFxTOlq9OmdXcovdVWkEz73jfzogj0u5iBI4m3nIFMry5mIintwumPuwW6vQI6ssA3cmW8FHGoSFaAyqHMRSXSdkrLBbi8FANTmjra23xbBwZyvUZnz8bsJA8UE2XJlVQwa+ed6V0C3zCQWl0Ycyl/OjN65BiH4dSiAqWdxVmsRmb9QoMk9pnxeZzSrBi8VdrkxeuArbE/b+u0T2a0CcA7PdIips7qD0mfc4nZxqKlt8PLlT/YTlVJudUXVzqjIGzXJkMkecpTnnJE/50vElBUSfUuo5MtLIGPTNcE9JGyAQbswMvXVdl6Q2vtnX+8Ym+8/JJ80slLJQmmfQ+ZkfVVllYH7mB8VvEvVVtui1dJQk0l1ME7bchgmEWJAEYStt77+ZgSGYsE0DUCFGztxYUCp552K5jebBkOBm9rtURzSziSLyYZsSAtkAhpJIuYZUoERAwecqgIR/lxsEHYeIwUsrIX8wYy9+yEhI8ZC5BincCk7k77rLXFPmtrsXGdbTajWKCrtHMeKH7mRoA+2yh0dil9aDhVUrQUJuMgzWJKH/bErTUmRkcaCss84VlpJKVKM4PDPT1ifD19krJLPA+tXe1uQmOOPhJ1R2uHVYr5cBbtt0nDKDfUOwuxfDGUnjHewiydIOGHAfDm3uTM6bA9Dvphh89i9idSeaL1MINqJila/LL/EVtjEBF/07ul4fT2eRgd7R2e75Ics6Bs2RyvO9nr9UR9QbUllTa4rM7KY2IwfQxYhwV7gSl/c/7ylKf/JZpv0C8oiNWqI5Uxe2VRCCmT+e0d6ohdAgi2S/heXZk9cfetdvrhB9krzz0vgC62159/3n+ffsQh9tbTT+rLIGUvUVFpdcWF9mVbt7V0c5xewmensDgL8w7mllJJgpVFxdIEKqwEM4Ry2fHZx/bmbTfb63fcbu/ee7t9NPY+e/+Bh+2rdz7ybZUpChiSA6viYbbPsBppEGImDnqKh3mRDiECnbJYkQ0qrZgDTwAbdtrsTDE7KewiOiPRY1MEwkio7BrZISbDdsStrbONr8xGQdLvsR62SygrtNLqCmU/azNScfukt8CmffmZNf/jCWv/6HXrmvixxdmWIJay6SmmhUoNaJ9uqWS3VdXVKay4tXW3K1QgWmHrv7TUg/raGl8p67t2fgOxNTLMc5SYbZCeFYYcJp5hFcW2jJ53KV8MKKPdYL4rZ2aVyqxAzIC9dyiLdjHNj5vbXZuiXCDMam3SStoTobwIXDKBx8Ngd3tHp9JvVl/XYAmV6fTuNt+CgdEU3sMkGsprrVGOKbs9nd1iaG1eh4zJQN+SvTzl6b+YZjc/QwsA+oUVRf1mqiwM0c2Z5sfZtky149Sr1QfXWcuU8Xb/jdfYZjvuZL/87SHWNHWyXX3emVaUSVh5QcruuPDPNuWzz62+khWZBfZhc4dN6uyz9u6EpNa0JNbKnE2fQeGs78s+sqbcB3A7k0kfSG0bN8mGLLO8rb7b7rbST3ex5X/yM1t+261ssZWXF5YLOjgtXWGzWRhDgkMkIY+pr/VdMQF5ZgRxmIdjlUqNbZt7fGyCnAUCtIhvokA/yMMRBTv6kpU11lha5tI5zG/KZA5S6e9vFvE9Uzo5QzcmSb6knMHtrI1PIOuLQXVOtxn/eMneuvB0++qea238E/cLQONiMCqhWMaWSrepLLqsuq7WzTpRrVHhdezWqfAbamrCSt3waq6EJF4mAB9WVWpft/W65tIuVW1SR58tVl7iC+d6cswQIGfWjc+CEmPrlGYTV1591pHKFRNPc2/Kvmrt9LUQlGV3OmGTpUVhyw/shHIUo9E9G+vVybESu1b56FV7YEEd2kqf2g/TaAdX1FuNpHzaZVz5n9I02dra23y6JpL+vMo3T3n6X6A+CZcDab5BX5J0ySLvWKj+x86M7XLDS2K2akOVVZQU+Qn2TEssX3w5S0hi+/Lj91yC3/+YU+zXJ55pBRWlNv3jd91UML5LUrSYRp00BKkdLn2XcTCHgJ5OHleWAJl4QaGbaHyPHUnIFQ31Fq+SRlA/xOK1dRavqLFSSbqVFYC6L5lycHMBU9jTozjYLqCyplrIlxKApvxAkiCBEi3SetIBLiLuevQMTWbW0wBmw8urbHgFYCtNQtKvOJQfOO6B9ffcjzDvME+9snaYVdYN9ummrOLNpgps8Oo/sKV3+bVVD1vMhq2wqrV8Oc41HStMq6LNJjVNl/QvgFf648oXgIj5B20pJcDNxjPKq4BS+SG/JGFgMnjO+8Uqi2xCe5d1KO6kyvOr1h55TltFUcxBnD11APRulRm0pBhBtxjWjJYWKy4rdfNSkMqz0qoKrCXVY59Kgh/XkbD3prfbZ5LMGdCHWcEcsukChWe2QoMk+GJpDPqcow+JA+s9JrWykgobMWgxG6S69G+QaJQBxkn6pDUE0A+Sfp7y9L9K2UxmDtRfRBRfQBKIsGXuyLJCW6W+yufKs0ipZshIaxwz2p675Wb78OXn7ZkH7rVBQwbboOEjBYySWPVdWV29b2lAxx8qoF5a3zM7BCApLw8bisUKigTK2OHDcn38ZwXW5QL9okENFIAxRx0AByQGFZdbuZgF4Ica5AOdAkdABGYByHnY2HcEmEkBGbtCxnQfzBK98sc2BDOzJ+AiHbPgk2e4sgiAhIthoZdZaysDkUFKnht1dnYI5JM2cuXvWf3QYa7VFBUKrOOSkrMpKxw62BpWWc8mvf+xDVljTTGpQisRrLJXzctfTrLignJrrB9kyQyMSAxK8ZKW5vZmYXa3lRYkHUDZF3+iABjonI2UsAZpYyyYwzRTJObR3scMG9YiFIl5s/CMldJhfQWD9MOljZUVFigNvX5UIzOEmJ4JfybArCXt85dfsY9eftWmNDcr/4x7iJkpLDQs/JCOIWLkVcVFKuNuaSOFYcCZso0VKe5qK+uN2bsvvG7PPfOsg3wB2ozSm+kVxxPzoR7YrydPefrfJQlS8VjYzrcf/f+CvqgsnrUV6kqtsgTJU9K0ALiwotw22HEPpbHdbjrzRGud2ma7HnyImyamj59gw8esaMNXXk2A2WcjqytsVE2Fr4bt7ekVULPcHnNJOoCtOjsXFkS19aYtno0LwwutvHaQNYiR+L73ApD6qnIbVFVkX7zzui9iisdKfKaNcMthB+BJYL5REWXSikRAz8lXABPbNU8XqI3v7vSN1WBKMAbmhrfBGBQGmktYxMw9m8vpW/lDomXBFxoJGgTStKPrXKijrd3TVD1kmMWLYGSkXaA+bZqNu/cOm/DQg1ZaWWLVyy5tDcuvLg1AgKewehM91jFjimWL4yrDOoFxAGf/XvEhRZMWNLdJ7d02tStpU7r6bHIHTDQQyWLLi66+tJtz4oyX6GGJ0u6An0j7GAjgismOLS2Yu1+lb5oTKeuQVpSQVlZSKaapb5yoHtV/XAzrvcceshevudZmfPqJT62lIokTB2tg+2um8k6R5B4vKVS+FW9ppXU3ddjYv99tN156tT1w/4P23kcfWXtPp0pTgetfZ3eX8pfyMR7fc+ifSAgFLGZjhhlahK+mzlOevrPkJs9puR8z6f+91TLQVyfAZxZMWn/8TiV7bdgyq9qBJ/3Z1t10YxsyepRN+OJre/3FF+x7a6xs2x10mFXW1NmoqlIbUclpVkHNZ9GObyqkv7RAx8cbCFedvrWvjyxbWoI7J2x1T51sHwkkW959x5pefcUmPfecvXrvffbCrbdbd2urQEWg6nADAdgZSbh9bq7xNWQwAjEWwHOGNIhWgDWdtM/aW2xSV4dA0WxST5tN7mpVnhBrQ0gB1DEHoV3wQ1pHaUkwPYgRzPQwBxX4HjLwjYr6Gs+jHySTLJLkW2bVKofulx+ySa8+IyYj+VnAZ+w8KY7X2d1tvc2TLV5WYOVikoInY6tp1AzKndXFbcm4zUgV+9iInyWseLpTaR9k1a2DKOYxngXNBRNRzIZUsMNoWG+BDZ/9dtgltaG0yDfBgwmjFSTYxbM34WMRYT0EZUudF9gyG21uG++9t9UMqrRPX3nCPrr/Lsu0tyttKhNnlFlr0veYixLSMkg72zUUJbMC/Dssniiwg35/uO11zKG20U+3sIRCTbGLqtLTxqwl1VNJcYnVSTsMNK8ynj/CbFhSXGrt7R027suv5MZZWyvpjTkDQMucG/F8Xu++jfxbF2AW7vs8/W8T7Sasf8lOzz2aSQsC+ovWc0Rheh5bJIe91ZnCx547mGS6m5vs3ssusecfe9KmNbfYc089YZefc6ZddeF5EvC7rYgFSpIIGSgd38HAH1qCAEt9gswxP58kZtT5uyQdwgTIHLN5SHhKfhPJHl3jlimpsBJm5tTWWuMSS1qp2/UTikPgSCejw6lDs4VCq8CHzsdK3bqScgfAMD8/rMjtSWZ8u+ApnR02tbfDz+N18nDChavzo1zYceUlXlLsg7nhWfgkoqjCpjVN1Y+41TYO1jPlUanIFvRhK7KiMctYQePiNnSdrWzkZttacUO9ZZX3bEGRgK/PetuSVlVSZlVVFSrvImlGJa69kJeMGGKyNykeUWy1YkCcS9BYXuxTMCd2SlOhwPQfwO6ke54x5sGeOFObp1kBM2j0moVYCtIPxSHdLdIKuvSiVPVj8ltcVu55VswKiHJV+atueru6xRAqraqmwaZ/+Il1NDVJCwD08YaWlbZuaQymvBTpeYHaCqa1UaMWt47uDvv4k4+srX2GygTGj/4lNiVtrK8zrMZljKeqksNtFp7ID1OBm9UeL7/8ctt1191sh+23tx122FH3u9rRRx9j77z9rp/D6/UYkW59VhRpwvV/9y3EWAQMhj6CPsjCPNLAeNY3hYMWQpzBhe1D8L8AUefpv4wyAlxp6CxLn43mG/QFQouuK6sBZoTSzDIZWl7q0yJ7UuyBXmRvPTXWPnj7H7anJLiTz/uLHXP62XboscdZ14wWe/rO2106ndjdY5+2dDswCWs5Ecbn5tMp+pDIJTlnJf2z/J5ZOMBkT1/aunrFYEaOsrV/vpsNWnFlG7rSSrbMmmvZihv90DbZ7RdWWT/UV2/6XjTqPOAOIEKPYbonUn4MiVeR0pXDE6ZtFlpdWYWlJSZPS3bbUlV1DqJuSiEUkFL/OJcWZtHex9kAJpBQBxbn6OZkK4GjuqaeziI6K0xs4vgJVqTw4w1DfYZMuZ6XyPVOmGhTxt5j6emTre2dJ+zLR++1bB8SOuEo131dlhTjK1ZaykvLLaW0sw2Cg4bymFJeUyqvsvISG15dYktUl/tYC6CfkHTtM2lUNyWSYstLy6xc0npVZYWYY4UP5L7y0APWOqPJmoXJaAODxTSw66M1TJYjHQXShhiMx7wEWDNOAhClu3rtHUn2L91yvTV98YVVjVja1jrgIGscvZSvegYm3QYlyqpt+E6kxUV6VmgZ8YT9DjzAVlt9VTv36FPs7AOPtYkff2XV5dWgHgf3+4HoMMzqqiqr5ShIr83Zy3d+yLfgEJg//NDDtvPPf26/+90f7NFHH7VPPv3UvvxinL3wwkt23nnn2S4772oPPPDgTODHsUnfvffea4cccohdfPHF1iuN59s2f8N8VlJcZi0zWu22226z00491Y4/4Xg744zT7dqrr7MPP/zIgR+zVX8iPsLu6AiH7aCBdHX2+E6ztOLCeLGHCyPx+p8PivKRp/9c8vorULdOZd/OPZpJ8w36CmRY7nbhSeDHYN+SNWFDtT4QVR0EgOmR6lxcUW51I5awIjVSAGalNdayzX6yvTV9Pd76utpseu7AlariQlf3AX1mhpSWlQjwBWoAmxCrL7fLZroAuzO7QfZaeVWZjVhicRtcVW5Dqytd8mUFb9u0KdbWMl2YgXTNwp8AEoAZ4FwrabFQgANTSXR2OzC2p5A+Y1YtcPriheftvZdeVvq6rKaUufRMUSwWwAGySMiScVUBUwXwH7ROtw4GRBVuVnnGfOOdc0D/ojyYpTN50kQrKC+37opGa04KGApTfpg8g7iZrMBV8RWVDbP6kctYrIgpnRkBQ4E1phIC1w4rVxmWlrOXvSoacZyw9cfgeVL5KJMUjgze3Nvnq2gBXPLKgG1PT4e9+vKL9sj999ijY++2h+69zx5+8GF775WXrW3yVOvLhqMoB5UVuQloMlsqq/wpP8C9W4w3I+YytLHRtSJMO2h0HZMnWdu4z2y5VdewdXfa2YYvu7RlikpcA6Mcsio3eGaVGDkLqLt6sOmXWXFhCXzDXnn+ZXvm0cetrrHe1tt0Y6tvGOxanTdy1RmLudj3h7N/K6urFCsMeEFIQoik5e6uHjvttNNtzz33smeffc4GD260Qw49xG67/Ta7Xe6mm/5uf/3rhR7PgQceKOAf698BwH3SEG+5+Ra77LLL7e6777HeHs5NGFDJOaJ90B5SEij+9rfLbedddrGDDjzITj/9DDv7rHME/CfagQcdKO1iBzv11NNsohg+Qg6ENopWc8EFF9qOO+5ku+8uTUT+dtppJ9vjF3vYAfvtb7//3eF2zjln20svveTaA2l0M+g8yJmTXocJEfNmVOQH0xZmNOo7T99FKkipjibnfsyk+a2tAklPVbn7hSeBIGDKvGuW3TNYJ3ilr1qDJL5srMraOlg5Sv8tsLa2Vnv3vbessnGQr9ClMbKB2uICcLZB7uvudpDH5hpTg6ahptOSFhM9VqnGHcsWux26tFCSX7FAdsIkm/TyczZu7L324g032FPXXGkv3nW7dTQ3yZ++VWfABEVELFhqFGDWCzjpr5gnWro6rZnzV5WPWqWHvTTHf/S5vXDtHTb2vMvsnqtvsHGvv2Xplk5pBMVKc9gPCMAj35hLGJz06aUlRdYpzYVtgwHi/oRW0NHeaU1NTVZRVW1VtdU2qTttn3UV6pte++TuG31getSu+1rpEqPt6+cftVTXVEnEBTa6UgyxvdW6BPpVtbVWjqag8KolsZMzOitSPmBRVlpqnQL7pq6wMMpBROmkbKdPm2EP3DvWnn7iCXtBoPeqGNuzTz9nN990q7W2Nll9VYUNKVUexISn9agOQ9J9MzcOpG9pbha4ZHwHVC8/RQ6YJ4XcRarPGdPa7bmbr7N7Tz3a3rvxBmeabNmACSqY0krdXJXoavdptcyi6uzosgvPOd/ee/UD2/PQA2z7g6SlDaoS8xeoKvy08tTZ0R2YRmWVmJryTONaAGIWEGa3c/90rqTssyRBd9huu+1md955p4Pn1lttbT/abDPbdttt7eCDf+vPN9vsR/bII4+oLlNuZmFBXWtLq5d1Y2NDEErmCrRZK1E+W1va7JhjjrGjjjrann76ad8cb5nllrVNN93ENlh/A9dYvvxyXI4J7W2ff/aZCyTeKsXMOQ/41VdftbfffsfXrCAMffzJJ/bY44/bNdderbD/aNtt9zMxjVP9tLYwlXXO9PAcjeGkk062Qw851CZPnJzzOzsB8sRx/30PeL5ZFU868vTdI7XBOTB+vkBfDVaYkEVXXmQC/JCAmyT9TBOAgQaZVK8tu8E6tsMfT7HBw0ZYKi0glJ8eSVsNi4+yNbf6mWUKOIQ7Y6Nry3zRFeDcC1Bkkt4w2YwrI9BgNWpawEwbRMKsFdjVFpVZXAwgIYmWDX67Jen31NW6VtEwbKTC4SnQjLSvghIjqpOYOVzAwQ6VYZpmylpamgTaCSsrLLUqxdUriXiNXXawLX53kA0ZuYS98+Rz9vJtd9hjF1xqL195s3300LPWJ1U7zF5xzuH5RULigI+url43KwGK/Yl6apMW0NLaanU1tVZfXuwLwVqThdI0xERYmKT0lwnwB620gpUqPy4GZ2AfBdY8daofDl5XV+cMBnNHQgDqzEXxpwXUYBBaAAfWsGVFiBeDGHsX9dhwlc2xJ59gJ511rh170ml2+HHH2C6//b1tttseVltfI4ZYau19aWvzLQ/8cy9zxmxg6H1iPIBetcqwnNF6RZFWXS02Zmlbf+edbYmVlrGUNLclV1vTvrft5lbGuIrPcCKwmDSHbps4o0USd5dV1LCXvlmF4tz/9wfZCt9fxe6+6Wa74/KrrEXAVKbyhIoLxOgZBxDqA/hhX6E5wW3epLqRRnHvfffaJZdeKnArsOOOO9YuveRiW2ONNf13oq9brscSEix6dT9s+GJ24YUX2rHH/lH1HDQ71lYwrkT+mVmGnd0LYADxHM3kyCOO8DED9lracccd7MorrrBbbrlF2sTNduutt9ill15iW221lTO+Z5991v74x2OtXUIBDIa2xLtB0qhGjhxhF138V7v//vsExg87IN999112xRV/syWk5Z5++pl2ySWXiOGjGc3e9f13NmZnnXmW/elPf1J6/mZvvP6G4pjdnER5skjzk48/sUMP+52Pbzz8yKO+ij5P/xk0X6Avimcs08Dci0UhgAawntrZZ1+1d/sWy/F4qXVLKnru9r9bCeegVlX6GbYlkuhr6+pt8MilEUEEdPo+w/x4wAN4jlmip1tgblYiqSeJSUFAjC0+IUmLYw/p/EiNhQVFViRAGDFmlK3wgx/aiHV/aCM3+pE1rr+xrfTDH1ttwyAHRlaJIrPWSAqvKS22BoFMZYUAVWHTgZFGGY+oExNhSiiDySwMa1hulI360Xq21jab2W7HHWkrbbSuTX3rTXv3gScs3cfpWCHvxcpXuRzTLuPSAtj0jBlBmL36E+A8o3mGA3+xJLfuWIklFFdPtsfiFaW29Obb2LS3X7MPrvyLjXvyMRu65kZWWDlYYG42uS9jLdOnu5RcLyDAdMBulhzPyKB2pwCLcAFqZta09rCfkCIlgbrC4Ma39/lUTezMbl/XtV3SZEsya5X1jZZiszNJjGxMR7l4muWNMw98bx3VT6qz3QchOdxmqdpwCpZQ0RKSJF+/6wH78PmXba3tf2br/2JPG7HMis60PQkKj9rtU91Nmjrd2jt7rbSxzgrE6PXa1t9kfTv41N/ZvsccakNHjbKUpOty1Qc0qKxWoB90jjJ25VTev8mUMZDQFNkk7vZbb7dmaSp7772X/e53v3PmCNDTRrx2lEZ3pLMvIcZaZI2DGkMgeg7gt0tDQCLGnMJ1bsmgfG666Sa75dbbaKp20EEH2aWXXeomnpVWXMHq6mttyJDBktK3t8suu8w22WQTX3n+2GOP25NPPulMg34wYcIEFxDIK88QVIYuNsSWW34Z/2avvfZ2sF988ZF23bXX2fgJ471s+hPjBffee49dd931NmbMGKuqqrI777rLOlWPvugvR+SZ//1ISrUDxovC+EFoB3n67tP8gn6hGnw96vqiEB1lsqTbce0cyh1s3gBgt6TCj58Ya68/dKc9fPvddtt119k9t9xsD99/t9167sn21esvuMSaSsfsSzGLz9u73FYftkVgcKtYoC+skdRTlJG0L8DCRIQZiYVC5UUcFpK1tqaJ9vlr/7DxkpamvfW8TXj3VesSuBahOagoWGjFxl/1ks7oQAx+1lXX6I0atICsT5rJYAEMRinm4FcXSQuQlJwWIBSXKW1ffGFPP/CwTR4/xUb9ZDPb9A/7WEV9nTqH5CNJ0eWAoBwSI+sMujs7HGQGCF2iAmua2mTtbe1WJOlOCrnyE7dpkuS71MEGr7elrXbUebbULvvaiE23lIZD5hkQjvt5ue0qT1+NK9DALgujBfCb1YFZjzB9RpsVidmWV9f6DqDALAysUn4bS+PGRmdshOdApfyRvKzSXSCJfeRiw23ZNdcTKIt5uQe9k6sR4LMHvh8fqbpNKg1Fqg8k7j4xB+z9MTGQNx54wN6UY1xi3Pvv2Qu332Ljnnten4TN2/gr0PeYk9tbZvi8+8FDhlh5aYV9+t7Hdvetd9qLT7xg4z75yhpq6m3Y4GGeb3ZEZb5+u/xTfvUSGJCCA1DPHwHQH0uCfe31111Lwj6ORgaTgxisZVC0uKhEYZfOHCDtP7MGEJ4+bZo1s/ZDDLBIwks4lH521Ad0J06aaFdeeZUfAHTOn86xU045yeN1TULMhMH8lBy/h6gMfv/731l1dbWv1L5OfaS7Oxx8zx5ObNmBaY7KYEwjpTrEBJOQ0IGwtuSSS1ptba2vWOZ5f8I8OmPGDDvv3D8rzG43A6288kr24IMPhQHk+EApXm0C5q7cUsac2ZCn/xyaL9BXgyhUS6rzRrUIRMOf2tXn0jTb53JcYcb6JElVWlGpOmm8xOpHLmGLjx5jgwYPCfZw+WNglCX6zCdn2b/v5kijlhrNiVuYd8rUudhoDUI4xbRDu2QxFFs9qF3bBy+9KNB/yzrGT7SP73vAOr/43D548UV768knrJCSkN9yMQDJZw7qnX1Jq1CH9PECNfBkb8JXEbO6trqIMQbWGxRYd1OzffTEy/bF2x/58YSr77CZrbzVZlYzcpiKTeE67tAhxejolLpC2NYxOdF5BtLkKVPUYZNWWFFlaQEuH1L6MKIJLz9tnz9ys7W+/5pNfepem/Hea2KeSnOhNBuFne5p84plBgtjFW5G6OlyICktKpcW0eUHrXPuLNNPYcC1ZUU2qrbCQQv4jZXE7f2337PTjz7W/nTs4Xb5aUfYI3/7qz133z02ctQYidLlPq2SlONYRMZiLbAtI5DvE4MpLSl1k9tn0uTwy+ro5Tfc0Lb5/eG27Kab2uBRy9moxUfbssMHG9srM/4yq0lmrbe9XQH32tA6pVPhUJbtbR32yG0P2suPPm8P3X2vvfHiKw7GPg4iEOzu7HbJuqGh3kF8QYjppJxJ3CLArqurtZGSjFnzAQHSDz/yiB122KF25FFH2WmnneoDueeff76dccYZ9s7b73g5QwAoZinSAePzwdEBFJPm+dqrr/t3a621lu23/76+k2hSGuTcKJlK2Kqrrmbrr7++/waMx0+Y6PczpJUA+ph/qgTAmGQYYIUhwZhgiswm+uSTT2zFFVawoUOHiKHM0toZ4L311lvt1ddek2awsW266Y9s+eVXcGby+OOPB+Y/G4VxIRgLeStFi8vTd5DmqDinqId9IzU0NEjzLaxdEFV5IAEMSJx0/mp1II4ZZLkS9vzymgbbdO9DbbVttrVhq6xsK629nm0oUFh/s81t84OOscVXXVsNLKHUSlpUx4RhYK1FSpYOolbLLpAlfvhGTyxhJUJwDi5hf5xSgaHkLUUet+rKaltp4w1t2S1+bDXDlrJtdtjRVvj+Gtbd1moFAixOzgqyJh2BIwB7bFwP8Sr1ApVS5YJ5+BmQW78LilLWLmnt5Vvv9xlHWx2yj62yzY+tuLJGnTfls0ooMjQaKqBUaWJrYsrRB4zDP4U6J+i3Nrf4NSUJt1dgwk6XlmL+dbHVLTnG6scsa+UNg32+e5zTr2Iwq7QNVVzpLgbWTBIYs1fMprU1u/lkiKRItkeY3jzdB4cry8tsWGWxLV5TZqPkPG/yX1CQ8gHjYSOH2857/8pGjFnRvnzvK1t+1RWtK5uwqROnWFJMsb8M0Km8MrOKssokeyzZ2eba2aTupHVI06EMGKKtX3yUDV1lVVv8e6vb6PXWtdpRi9u4D962FQbXqv6QLcTcVUZMnS1O9KrKMzZI6cbwtvTqK9gOv97Zll1hKVtv4w1srY02NLa7ZkuMuNLTJSm/tSeYI5CIad4L1maZSRNm4DDNsnlGiwM3jJ0B4b/f8HefKXPun86zE44/0adxHnnkUXbsscfb1VdfO5PJMCsLQOQ7pr3Oa5Dz6/FfCcyTNnjwYPfXH4gHEuXCIO3WW2/l6cP89MknH/u7qRIQiAuQxlz0wgvP2Usvv2xPPfWU3XXXXXbSSSfZiSec6Ok76KADrVYaUhQXWkhT0xS7/vrrPe977723axs/2OgHLsXffvsdNrVp6hwDupgImaXEN6UlzCaaex7z9O8jaYppCTBzdID5An2R2lSsKMDhwhO2+MEVAq3SYj9ZyU+dUmeVGGcjVllBv8061dE4/SiNJC8hq2GJUW4iwauavlKQtsXY30VA39PV6o0O0CxWGFWlpX54OdMWATBm43AoOht4ZVIxK6mptd5Eh1VXIPkX+SIhDuUuq5U0rXumk7IfPEitL5wpMbUSWy/Rp+SnI8VKX5o44WYkiZfaatttbt/f5af2YzGqEWJgnh5JyiUV0kJK5a+AsYW4DS5jwJU5+JJ66XS6H0gOMMojnQoqEgNxf/Ifj0sTKe217mnjbcZHX1iHOnvjMitZ5RKjLa58jy4RsMeSLmXGiwutvLLcnnvtJXvgkbH27COP2wdvv6ugYm5WYsojZcDJZIPLS5QbtlnIWg3pVn4psyGSCL+//vetQpL2yOXG2FqbbGEb/nQnW36Nta3Yy3ZW+rmldpC4KyQdp2FGChezGznyfAn8333iYXvs8r/Y45f81R6/+Hx74m9/s46vJllKAbQJ5F0Vkt8RlVVmSiflViWpG5b27nvv2OUXXGyvPvuitLkwgFwpbcU3axPQMxuKvANks1bjzj9hFhk+fLhL+e3SMr744rNQz8or2tkBv9nfzjzzDB/c/eWvfmkbbLCerbTSSn4yGf4xxUCcdgZIY8bjXSilgX0naz3d4QzfMJ12VlnOm7I2YuTImWarHiZCiNhVFFCeOnWqM6EddtjJfrbdDrb99jvY7r/4hdJ8pgsA5/35T7aVmAZjPBGhnTz00MM+82ellVa2dcWIiWe11VZzk9Jnn31mjz/2mGsPsyjrC9aYxsz39I88fbeI/iZKqJ3MAdrzC/rQHB8vECkNLkXKTe1m4TwzNQQ1BSXWq04y9uK/2KN/+7M9evl5dsVJh9tl551td1x1uT160Sn22T9eEEAVS9oqsGGSTmskQX7Z0mUz2toF7mGTNbJSUSpVVn6ELb4ZGFMkpwoEegXUzEsZLtV28THLW5XAf+2ttrSsGEPdoMVsrR9va73q1N3MRFEHV4BKqJiJOlZpWYXFiisFiAIy2IDCBMQw1WSlPZRW6F1vrzW9+Ja9/sDj9uqDj9jbDzxsb975iL1x61ib+M6HXspDyiukfRTb5x0t9nnbDAcsOi4DYQMLFqYQnapVUVElQGMBm+7FzJpfed4+ue0q65v0sTW99KRNev1VZ1wjS7I2vCwuyTdtSQEuh773phNWUVVhna0dVirNaskRS4iRiukkMtbQ2Oj2fmXD6wWGHhPowZgzJqlT6Zr09Vf2+cef2rRJ4y2T7rG4mF48XqzyYFO1QqsQ0NKkcOVKWymJFIBlujst2dEpsK7xPY6QkilWpP1GgepS3/ueDV9+JRstN0Rpj4lZoSWwyR2FMbK60hrEtKZPn26FYkIVYsoMzj987wM24fPx9qOf/sxeeekV++TVd22F5VZwjY7y7OrtsK6eTjcrDR48yMtvQQhgHzSIWTCLu237ueeecyBH2qeu1ltvPQfVE0443i6++CK788677IAD9ncbOTuZhooEEJvdP+aioHGoxfi72Smabz9u3Fduovl28BRjbJWE3dfnzGSkGADxYeMnPmYKRfsNlaiPMGMHc05xcZHyNcjWWef7ikPaFJUuglFgirrhhhv99447bi+tvlF5TtqI4cNs2WWW8UHpG2+8Uf5UF/KfAxObNm3aTPNOsO/PJYN5+rcRbVaV1ZRoYDrb7KQ3/z/kNnEB5ri2Ht8bxXe2pJ0IXNO9XcbuiD/aZR9b6fvr20dvvOk2xXXWXc/3ZOlSg2MwaVAlg2JmH8/osnGtPdbe0eVSD/voA1qlZZwgJfBShn37BfW0PknubEnMtMmkOstXr75hr999n338/BP26HXX2UNXXGafv/2WOgISHZYiNWr9Q9ZncLRBqm6Nb3GQ1k+BvsApNHskObPuljb76PHnbMKbb9vz9z9sz9x6j2U6euWn0NonTrL3pWJXxotsZFWtfdXeal9Leu1UZykuL1d6Er6TJtJxRKSdTt3mm8Cp1Hw7ZvbGyVqtQKHt/c9syDKr2PL7/cFWOfgoK60usY5PP/YppsA1HTbFwSvSfLpSCXXUIp+Pn1UZlVVWWwnbMSQl0UvFB2Rce9M/UoDC39StNiIwf+fdN+yk44+z4474o73w5LP2xcef2QUnHGcPX/c3m/L1l0KMmPVSxvpD6+IwHEKhvNtVJiZpsrSiPGhLAWNEBVY3dLgNk0S54kYb2Pa77GobbLGVVY0YLg2LsApsqLSTEWJU2LbbJQwA+DUMbmaStt0vd7IDTv69bbTrj23M2svbRptsbEuNHi2Js881ARZU9SQSPnOH/fcDO5t/YqICx0sOHTLYQZSBzBdeeEGaI/ZxtnZm8VnS21iFmH2tmBqLnqivFZZf3sua8m9hq2g1JiR4ZsGE0p2TVlppRQdp5tg/8tBDatuzz6iJiG5C/MyYue+++5whLbP0GFt22WV9oLZbTB7Gs8IKy9s111xtN9x4vd12+612991321133WknnniCffjhh/ab3xxokyZNlFbMGBHVXGRPP/2M52EZAfz222+vxzCorJhVrW0pwQhN+s0337R/KI2RtA8jnDq1ycuIGV5hSnKevkvEmGZhLNY8zIb9+0AfAhDYoItI3dYqsMMMqqdWKNAqqx9sRdWNVlJWZaNWWNFWXWcdqx6ymMUFWtikewW4XwvoE+p4cUtasrc7zINGQpI0CXaizRSrIQ4rlzRK4xZFsnQy0WfdqR6rqK+2zvHjbMmRQ20xdfDpE790ZlIo8CpXI/dupvQhwbJLZPVgAaTS3ccRfpKqGBgjMhY4ldc12vd/tZvtcPShttWeu1j96GG29s5b25q7/MSW3WxDKxYzWSxWZlN7O21yb7vbn5n9UVhZ4QOrrZLwvBpCEl2SSnCSVAumK6awVuiV/mLsvGM2arufWFKg+u7Zx9qnN1xqpSOWtsVX38AKmXuvcDICwESy16eEItW9++7bVlNcbt0z2m381+OtQYyRQT8WfVEFEWF3ZlVum8ook8zY4ksva78//iQ74YxT7KTzzrM/nn62bbzFD6UBSNuY0qSwlSZ9j4mHE7SQ0pOYyPRwmph0X6LXqsqrVDeBIcNg2Fjv5Xtvtgf/co49dO45dsXxR9qLTzxmw4YvqXozP+pxhMobJsiYSEIaA+cBVMn1CFgnfPW1cSZyqqvDfvijTWzZlZe3ttx6AAYxeiUIZLozAqwqq5U21y9780VoJOVl5bb1NttYjSR0BnVZHcuirE8++dR6ujkyU3lU+UycOMHOOP10u+fe+2yppZayjTba2MPATMj2GhAdj9lLUCQhR8QAMXP/v//977sp74IL/2qvvfaaD7wyMI1UjRTtNnM9QxM455xzXLvA5v7znXcWw2jwusTRn4hrHYW32Y9+bOusvY4k/ZE2YuRwO/zwI+2Pfzzaw//73/+ujMYkRBXZ5MkT7W9/+5u36XXU1xobGnyKJoO00Nprr22N0gjbpFGPfWCsa6Wkia2sp06dEvowbAITbZ6+Y+RjURzYEQZv+tH8gv4iMwfaPDZz9mJnqX2hgLlCDVrytfW0M92swFeUIrGkcpuGhf1wiq1bja5XYN2GkJVhxowkVACmt9dnPAAoyHRIHrRDBgHrBHpFzFyRFMLJWQmBRnXjEFv1R1vZmuuta431Q2zUiqvYclJ5i0sqHFDr9Q0Dv4A9CUb25EBuVrZiiuJwX0w5PvBKQycyPS6UH8xCDYMbLS7wbZnQJMmaw0rSVllaZR0CsPHtbVaQpoPoG4VdXF5snZKGZ7QA+sQXLkj6pJWzcWPSYmqrKq0wjUReqI6asb4mAWrHVOscN86SU8db3RLLmlU2WFIggpqdSnRZWpJgIaYupbG9ucVaxGwallzMBjVKa5GUmk51W3VNVc7sQmYBPLMuARpMkymTmLZKBAxMTayXyr/0MsvbZptvbT/f7wBbZvXvWaYv7WsOGJhuTYRtGDoABTSV3Hm8yw4fblUqU+KgbopKym3VLbe1DX+1ty39/Q2tVOleb6stbMRyyyp31Fuh6lvtQC6Fea5HjKO6XIy31DI9KXv89gft3uvusNuuvc2uv/hKu/bKq2za5CkuEGTiWetQvAz41wjwkbCjvM0v4Rsp9ic/+Yn9dLufelvE9HLmmWfZzjvvYvvsvY8deughcofa7rvvbmeddY4PZu6//36+HxCLzzB5MK4AwUiZTsxYQbRTZ3DsRhrGHXbe+eee1nfffdf36rnqyivsvffe90HkhMB1+rRme/SRhxX3vnbuuedK0Ejbfvvta3vssYenmAVdrN6GqZBepH4WN/b29Xj/4Rn+fvzjzd3k9fzzL1iX2gcCwVNPPSMt4zUfIEbbYOXxz3++s6572L777usMgSIE6N968y1rapqqdBeKqfW4WQii73HOcp6+i1TQrHYxh7o7X2CuhrMk+Oe9YhGIdTPsTFkmsbq+pNSPHOyTOlzR2GDLrL2+FUoiZc7zoCXGhIPA1ZA32fZnNnq1NbzxYiLKxsQIMCeIQcRSvVKx69SxchK9OgRJRFIKErvUawdxLPr6VsD41qMP252XX2ZfTppgzz3whL364ONWLFU9Ln+kazYSADJOUFNXaxk17pQkfbYLlggX3qv0YsUpywpUH7/jPrv5ihuss6ndPnjqZUu3ttrENz+wdHmZTcv0GYvL2HgtqZukmF6RJHgWg01talJAGDZCmFzJa48k5bhAv7hCkj5jH7FSSzVNsbev+LMVjxhlKx30BytafDl757q/WefXn8sv2ofKV8wS0K8tZ3dNMQv1WswfFQLc9unNYhgCiN6UVaijI4GriPUd12COwCzFwri3X3zeTjnmKDv9xGPtuN8fasccerCdecKJdstFf7ZPJDFmkKzFeHvR3kAGBcQgOGfjxhICFf3N0OMmAEZxEHais8umSmLukqbQIWYXU3kzE6tSWk8302OLYN5ZH1tJCsx6uzusblCDm/AKlZf1f7CR/ViazhY//Yn94Ecb2/fWXt1Kq8o9/kKVUaKrx00wNdU1Vl5RrmJd8AZLGwKEAXrAtaSkyNi6APPIffff74uXrrrqKt+Ph4VShxzyW4H+AV57lDVSNzZ9oiasa665xsH8zDPO9O8efPBBX1z11NNPu2mPPXN++cs9nFlgRmHMYJdddhXw7u5Mhvvdf7GH3XPPPZ6uI444QlL7H31BGMR2GVPVLgB9TEVoOWyyVirmQrnhaBi8A9zZ2oR9qjAVsRiLvDVIwsdk9Nrrb9gLL7xoD4wda1deKaZ67XU+QA3jmjBxvH322aceVpfqsbWViQYFPnaA+TBP3z3KZgvGcQm/ZtF8gX5BYUG1t6pFID7Hll+ljj1EjYQVs72SgBgYLVMnHbnCMtbV3GQNI0baFvv/xlXNtKS9FVde0casuJKrzfQkfW5j6susIt1jnQKwoUOGhQEm5Y3ZOKzARVrj9KhadQxmpDCW4Oahrg5v8Otsu5Nt9YffWXpQnQ0dtaTt9LNtXWL1veRzuaSkuK+UVFYsBpUSmDE9kNOzIj/YMjMC0JfvGGtvvPQP22jbze2gU/9omc6E3XfqxW6iWfaH33d7elyux1Iu3S9ZU28rDV/CJW2m2SEVK9kzq6dXkhQDufGyYsuW1OgrBhMTbj4pr6qRFF9hhdJalt5hDwn5JfI7XeBbLKaiwuntFPB0W5kAacRii9kyK65oK6y8si0xain9HqHOO0nhpK1UTCFabOeMRpoWq3CZOcQy54aGWttKAHvUqafaciusaEOHDbPl113PPn3nXfv8nX9YoiCt+gtl5MWhci6VdtNYImbb2+O/pwi42Yo5mHxVN2J2JRVMTUx5WpZabhmbMG68fTJhonUL9EpVuRyc/mFzm01qmmZ93V1WpToCQCsrq2xzaQVDhg+x2sE1NmTUMFtbGhszTNgqmjx0dfZKmyzwwVOmQEYDlgtKzG4ZPKTRzj7nbDeH7LXnr23pMWN87n99fZ0PkG66ySaSvP/kO2FWwniUJ4i2CMAC0KTt448/dvA85ZRT7eCDD7Fdd93dZ9Xs+as97Y033vC59QwMH3PM0T7YSr1/+umnksKftttuvd2eeeZZl/g32GADu0zCyrHH/dEZWlgwVmDjx4/3PZoQfIj7gw8+sLfffsuvH3/0sa8DYFuGk08+WaD9uY0eM9rL8qWXXrDnn3vev4Nx3Sc/D4y93xnBzTfdaOef/2dnMGutvZbb7adPn2FjxQxoM51dnb4nEXUP6HM62szGq2v4C/d5+vfR/7H3FQByFVnXZ6ZdxjUTT4gblmAJDgss7u7O4r7o4r64u2tw1wAhQAzi7hn3dv/PqTdNhmwCgYTv/yR38tLdT+qVnit161Zubu7yjq+/onUCfcTjGnmricF/jCQFudh5ehd6oc2zNcmoFZ02mwvtTfX46NFH8NotV2Psvdfjs6cexBO3XY97rr0cd197Jeb/NNWokPJV9/P+MrcfofYAEuEoigigYig6FNXRxK0huLdSUpZ6LcYihkBBltKiHcm2Nsz45ENMf+cDDpI0KntUkRG5YKeUGmG+tNkJqBEJyIwvPb8ozjsZH9IEA9mqddqYd1KWJ0xF//7Y+Yzj0GezYehCJrLrqUdi80P3xJjjD0LJJr1MWjGq3I0JxQTSnrMFqMwr5PNy29McQXaI6DPX+JvrcHo8yPH4qNLL7BBDYfcyMpGdEVq6kPJ4Go1TfkRR/2Fwd+uLFkVytLOslOTSlMQcRVagtVlTfsK0adPwHQd5MBLG8oYaxPgeuXPK5KICqm7qwzEy4hQ7ivKQprZBhumpQMRXgRx3IbxdqV2M2QldBna3csnya9CLzG9+V7x9mdICrS2meuya3JVZjDeIQcaZx0YynUBzC6XyVvKnkDnXTilTNV4TCKMtqq0dM1jRREYWi6CopMD0UoWidrmd1GDyjNeVFsp9Pe4rRCLUiNivFKJaDJSdBHn5fgNmf9S805mkbcmevscee+De++7Ba6+/ZqT2Rx99zETYfPGlF014A4fTivYqkmTv8blxzbXX4o03Xserr76CV1/jc08+ZaTzY445CrvvtqvxtT/rH2dhEwKwAgRq0vnqa64mg3kel1x6CY448gjsR21mTzI5xeK58847TFoH7H8AK4JsuYPBiKRZKEia+v3HH3+Cgw482ARX23ef/bHXXnvjb7vvgUMOOdTke9NNR+C0U0815qZPPvnUMIv+/TfBQXzHwAEDMXLLUdhxx534zkNx7rnnmzmEa6+5xswVSBP5bvwEo8XIIcIECmQHEKMR41IjWSuUvdQydHQsDMt2ko30/4PWiO/rBPpU5QvZp9a79ZSEJre0ctMgBUmTYvlU4Xc/+UT8/czzcMgxJ2MoB8OcCeMw9YuPUFu9kg86iMOy/ku0tMwQsqXmyGZOUBRZq3cJwixRKBgWSvJ+C0YF3pLEbF4Peo/ZASX9eqFm6QK4mI8v3xyLu6++GjZK8eFkDhpCEes9JFn1Wyk1x3KcsAtAEnFkmC4Rj4fmD6hBUOrqs81myPW7oR2rtGNU2kltZlhfOPwezP7wS7StWI422Xv5PpkzVgbb0URpXjMaWo/QURW/kOyyUTKXXA81IrtswvIW96K2PY2mjAP+4jIseu8jtC+YhfxeA0zM/TZpQtRzYk21BAKq7MUlaGpsNHbd3XbaDeWFpWhob0V9g1zvXCbssjQNMSHNOTSGE6xash+ZkngujihSmkMgI0ikoggzzXg8glQ8SebH5jNVtCrnCuEQIeA2kxFHQ23Q5vQOj5/3WUxFDM7h8KOi7yboN7gf6pcuQV1tNbW1NixZtBQx5kVmGmkFOiTxKoJqRXEptTQnqpetwJTvf8TSWQsRqGtD64pmNC6psVx52acE8IFAuxqboJ9n3FHXl8QUTRgDFqD/gP7Yfffdsc8+exvXxyJK/CYej9EOVw0N/e7VqwfBcwcMHzEM226zNQ459GBcddWVuP+B+/Hc88+ZEAoXXXwRtYly0y8FqALy0WO2w7XXXo0HH3wAjz/xBJ577jkymidwyiknG3u8gr1ZjFrEvp5JYOTILXHAAfubd0q7UFWrLtR/1LcKCgsprY8i07ncMJVRo7ZGTU01PvroY747hT333BNdqcXFE1GT/i8B5cycQMw8u+uuu7JNbJhDrWXChO8No1EkUdn6NeE+deoUfPvtN/jss0+poXyOH374noLGz8YcpPxuxP3/XrROoM9OVGJ17NXh6Y+RzCz1AgUCp0IdSKImirJD+VFU2c+A+Hcff4Cfp8/CDgcdgUvveQLn33I3qiiFxBMRAmYGpR5rQ+5mBXwi8rgJrMqXYFHhl7XMSHZrPxmAzDWKjSO8lmlJsftLqnqhz/BRcHkKESRzsBf6sdmYbZFDNVUhDiIEtIRWkOqPRRYTSDjlFkoQYUKK854rBqREBfwsQ9owGBviWi0sTyMeudRIbHYP5n79IxrmLaXAayOvkKWbIEsG08ZDNSoTlsC3M3BowCYFNk4f4tRCcomyEu6achzwDdEkaojgvhx5VaVoXTjXlD3IutCGNIvr6hFlnSro1pChQ9G1azfMnTWb2k8Qo0ZuRck4zMGqDUI6Jlh5KACeeJma10GG6mSK3fv2Q2XPPmybBEaM3h59tEcxNaWqXoPgruyCJkp6ul/VIJOaTGkqg6TAGAHbzjorpwQrDUCUYZ7c1PKKyrqiuY5SfiyOgcNHUMotodaRZxKStNpR82bCXFJkWUWlCSUhc8WH77yL1597Ca889gxefeEF5JJJu9za9cyaKA6RmWpuQt4teta00QYgtY9cSMUAskdnaXt1EojrHknD2fvlyslikUmxD6hvmtg6qnSLlFfdr3MymeRTW9Fku4P1aj2v963qIyJNdotx/Pvuu/D666/j5Zdfwptvvo433xqLt99+05hrPvjgfbz11pu47vp/oVfv3mayWZL78OHDcNxxx+K0004zyVp1pfRXvUN16mH9HnzwwXBTa2tsbCCz+NCYz/xyJeb1JUuW4PjjTzDaheYfDj/cmgyWtrDfvgfg/XelUW8M0/DfidYR9FMG9NdnDEl6bKJKvpiATBym9Cf4I1w5KAmkoxj/yqP4mNLNppuPwLlXXYGjTj0HwyiVFOQVGOC2U+osIpi2RoGZDQEsbWwxkSdzPNkOlYFXnhJEmRgl5TAHUDPfJ1ATKErml2dJ/dxp+PH9d5ghJ1yUfrc96CjsQXW6NZ1EnNKywjwY24QQjaRvJnQxtQ2lpJ2rBGSmPviXS20gUt+CljmLsHDyz5jyzQQsGv8jFn71AxZ9PdnsYCWNoYQg29Xrg4vAGUjEEJR5i/mRvVYDTkcW+OWRIQnK7c0neLr5bkqDvDfVUI3ar95FS32tMXW1t7SjaPhmBiwFHwqfHOA5SbtFJSWoa240E+X1gRYyu0pM/uEHE65aE5BasCNPohgZRYiAImlWwnGZz2V2Gysp72JiIy2dPBVhhfFldTSurMG2e/4dg3fYHTFqaFYdZVDiJhOhpqV2tatuCCyapC2nlCmPHFOT0sISQSyY9CNc/iIcfcbpWLF0KRqoYXTtP9AyqzE/6pCqhTTrxcV0iypKyIij2Gm3XXD25RfhnKsvxYkXnY0ddtnZpCmtgBVgwDIS1nxLLvtMPtNQf7Xa8L8DmTYmSCpW/ypp/T9J96ksYhw6pDn8FukeBWwbMmQwttxyJDbbbHNstulmxh102LDh6NO3N6/ndaRpeRcVFOabuEH33XcfhYIqc25tJLPi9tuPJpgfhsGD9Y4tMWjQIFx99ZXYbbfdsfnmm1PL6InKykoT3lmTxXLp1GKuRh5yX+0s0Gyk//+0TqCfk5tTKOBcH1Kza4clrfi0UNPAsLGbTv7oLUx8/1WM+fuu2Gan3ag6l/M++UMTuNlppPZrX1ltdq7VvBoY8VDAhFjIrngUSbpM5lIqY+cOSJLifZKudTm7MXgw0Ihu/QZil5NPwJBdKcH26I6GZdVoaWoyEpj6p+XFIpJEnwuX18tzDv7ib+Wfedf63HyXB65gEt+9+g4mvfYeJn/4Cb755GMs+2ESan6ahqU8Eu0BNFJVVpqbl3Qh8OcZ19UIVXO5GcpG+steuR0kTwppHbJNF/jsHPhaBWtD47djEfp+AjY7/mz0PvBIlI3cGfl9hhhgkNlseSSOxkCr0Xa02nPusoWIsh769OhJZtCClcuXm5gy8grSHElGZeWh0jqZlx4FTrPnb4r1umD6VLzxwK1YPO1HtKxcjAU/TcLnr7yIL9543bSN3sfq5XM5pjyKoikG0J1MgyfMhijNiZQJjGf1HP6fsaGwSwmZ1jJ89cFHiAfb0L9/L7jyvIY5q9IF07Ke5ZDxaYMRhVlQ3QTiYWp4QVBuZv6Bil5V2GTIQAOkYukW6KuebcYzybzvLyTlSYKMTBw2ahX6FBNf1Y4qyX8NCbS15sMyzazSRnRktYfODFBuufkF+ZT43Was/Bapb2riWNs2vvPOWzjiiMPNRPchhxyM5557xsxdfPDhB/iIGvqHH31AzeI9vP/Bu8bb6C1qG/sfsB/fseYgchvpr6WE7LBroHUaGTa7q9CMyPUg9TnZ8hUiOEczkzqXppxMIaO4ex/02XIbzJw6Ffdfcx1uveAc3PfPC3EPjxceuNfskJVKayI3TVVREmESgcZG5BEUKoqKObwEOAQudmIHAcdsbciOLo8ZCsTGM0dhCbR5SM9NR6Lf6B1h8xcinyrq4LJiTPl+ImoWLoCEarmD2sSQzCCRHJ9j3AIFlALXDAeRArPlkQn1yys2C4c23Xd37HTG8TjwgrNw4j8vws5nn4gxZx2HLU89HPn9eiFM9SRPrp8E4kqf32y+nlJ4SyJuI5mNBVarmkL2UoWO9no9KCTCpVlJuekwSntujtzCbpj64uMILJlpgCYdU13ysCXJINNkakyLUneY0nFpSRlKSkvQtUcPjNlpJxx82KEIEQhkftLqT/Ev1UtXnwKusYzMTxvLFyMYf/7Gy9hlv/1x6vkX4bAjj8YJJ52EEymdF7Iufvr0Q97L7DPPmkpoiiXRQIbjc9qRl5tCeyDMPNjJ5OWAyRvIIBS+Ye63E7B4wo8odruQjAexdNEivPbgI1g5c4axzascmifRJjm2GDUSMlt5mkRZH9qM3cZ7GqMtZOYpVFZ1xZZbbAHFdBcz1pqISIQMgQAsF9C/ggToWs1qLaBysV00/xJCKxmqFjBZk79W+GVNaGZdif/raN3HqBiB8RpbB9K9it3Tt29fE15bY0PmJi/7jVYla76hqqoKPXr1MHMfm2++BcaM2R7bbL2NWTxpBKWN9F9OKU3IrYHWCfQ5qNa/1QikCWmREi/VN42HDKV5AkP/LbfArsedju33/Dt23Hsv7Lzv/hi5487oMmQzFHbrQcBlNgXCRPBUKhceAoo9ETHb0GnDbl3Tn08djLeZkqqjmfMEbYGIXktQCxJkp773Mn54+Ql89/qrGPvSS/h54o+wUbL0yzvELYmNjyoNPqsOLhuog4Ctzp8gA+pfVIIBheXw2p3Gc6GYUqezNB/1lGhmtzSjIRZFHSXqujhBoLIUOXzOzXcrzepwCLPam2H3WKsuFdskTFBbJSESSCLabyBFJkQNQ4OMQJqTtKHPDrtixLkXgGwALW8/h8n3XodkpN6AoTQSzYloHUFaNhYxJg5U7XD09ptj8dG772LhnNmIkSnIXTPXLkCySlnidcDrsKG63fLICLe3IRIMoEfvTcyA1RxD9zwXelR1QbdBw9G+ZDaow/NJK89m4pf3iQHMXFFn3Pm0YM1saN5xDzkmkkxHEU8333Y7HHbKGTj98kvRb8AmaFiyjEyEDIxCgI2lG1iYD18yBk+eHR63AysaVuL918ZiwbTZaFi4Em117Zg67keM/2qc2XgnmIwiwPymonGCrcPEjd+QpDrRoiotTFq6ZClefP4ZXHv11TjjtFNxyIGHYP+99+WxNw7e/wCccsKJePC+e/DDhPGoq6k3z0nrEoNUb1wXErOwGIf1bNYd02gVHRrF6ofy2PnY0KQ5DGkTnQFc40FahpidOdjfV81jaDI4+pumrI3015DaP51OUK/ORDpO/YrWCfQ3BAmMYwlJ0PxhU8aszqNAVfM4QN648Vq89dgjeIcS5icfv4vqmlpsteve2HSPgzjYpP4njdReyIFQ4bIj0tZi1E6BbrYber0U1eW+x+9hdlCpsQJ7PyVQYY+8PJJJfrH7UNm1N7YcNMi4WBZ1r0KYzIDDGk4NGnOzkJ/sQ4nnUgpVGpRCE8GIiaWvMMkyVfnlWUSwTVPiTKQSiBCAZEhy8Dmd6zJmc/QcsyV8BLsFBPuva5chzgFUKImfwNgeaDeTq7JF862GZN7RWJFnkJ8agUMDm03Y+P2XmPX8A2YXLN/fDsdm51wGp7fUSGzyvEknQ8iEWgibuWaBkgagBp3AQ/Z7zRME2wJmNzATbM00hqBIYZGT5lAQuYKyClR074oPnn2SWkgbepUUoFtRPiX3DFobGuErLDB7/Op5Kw2mwo+2eBJNzS1IRkMm/o3ea60FkIaXxOAdtoO/sgQP3nQzbrvqn7jzyquoIUTQdytK7PKM4l+534UuPhfrOQgvmVaazEhunQunzMaL9zyNl+95EQ/efB/eev4FsyK7PR5CY6zdbDsYbG0zQoAVYdPK1/qSAFcmo++/n4ALzj0fhxx8FM686Go8+Nr7+G5FM2q9ZQiU9EZrXlcsjrvw+cyluPmRZ3HwsSeZyczbb74Fs2ZMN/WzrlsKLpi/AN+N/xY/TvgOs6b9jGWLF6Gxro5t14Yo+4bAVVqrwoCYzs4PzUXJBCpPJ2khWvWr+l/9sJiIJXCoXIZBZDveRvpfQWrTVDodJ162dpz6Fa1Tc5Ojv0Rp4nBx7z9DeomW178+pwZfLWuGh0AmsJAZItFSj9dvuQFbbzkSfzv8cCQoDdbWLMW4j79GEyXOXU4+A04/gY0AWkIw8BMoqxub8cq156GbLYU33n4L5WVlxg/8nrvvwRWXXg5/n37YihKxrbQCHlaAQgdL4tfGKLmERNgz6E5psk+RD0vCBJQZ07BiwRz02mYHFjZBqVxe8HZkbGkToyTAAffmDdeidfE87HD0ETj8gjORlK2UoL+grZmgEyFzWVWV+iaBqEYLpQh6Pf35hqHMDzSZa9pCsHhFE965/CbkU1J9462xZoMMSUYarDdcfyOuueEG7HXOJRhz9pWY0hhGNBFF48QJyCvIQ+GgzQB5T4iJUVPIZGLIcZAxNq7ExAtOQKp6Ls665SrkV5SgtakZXbt2h4sMMdjSipsvuxFb7rAHzr3sCmoZYWZWjDEX9cEklsksw3Jo9WuwtRlvPvYA0u312GuXXVFA9X32wiVYuqwe/XfcCc6ufX5xN1XZJT20pnIQ/Hk8vrjzClQNHYq/XXQl4gI6MiV5OemeRKgNDfMXozCWQIyMp2DAIDjZFlEyDB/7xaCKUlSSa95x8aXwl7lx7g0XYemKJaheUoOufXqiKdQKn92L6MoWZDxA9wE9UewtQe385bjwxHNQVVSOV19/DQMHDTQeMutDkrarV67AXbfdjpdeew1NHj8qRu6G4n7DMGDQJujTtQvsFACMNMt2Nrt/kXG2trVi/oK5qP1pImqnfI/CTBxHHXwgzrnoQrObmZjxmkhArN3STj/tdHw/+SeUU6sSM3eyjdzU3rQtqAJy5LCPajwpjr3b6aSco5Wx0nr9Jqqqj5pcnjbUz88z3mRaqOfx+Uz0UfPb6zFmM22y4zHzVRJTRNRk2aYbpfP/2SRtkCOyJRaL7+Hz+X7sOP0Lraukr7G9XiQQpHzCzKSJAZTGKUSXqfMRBBzJMEb//e/o0qMXSghQm227M86QH3OhF1M/e4+SSwZd2JnlTlhNybA9FEAsFDRmF20MocxJOjdLzgn+6SQBmQPeycKXeBTjJonGSJSSuEBKC7jSZmLzx59+wtRvx6Fu8XLkl3SHk9K0du8SmGZyObiYaXmVKtYPRWOmS4mYICu1liexgvlojFpA2ZlMZRkwzUEBmUYoFsdcSvl5BMBuBI5yNwem22NMLIrcGQxaW/xlkwmH5fFjg5sD12gcaZXRzvpLom72VMx772UsGPsMaiZ8TqCRyys1Af4lg1HEFbOHTE4LowqKCtBVuz9RY9G6huaGBrPoq7Syi8ljtt4U1lgT5Eb7InjJXuspLMbF/7wcl55zBq8lMHXGPBSR4Rxx/NEo7zOUwGW5ICoNhVR2amEWwUKMJUMGnSaAxQlYJhiXGDwZaTQUxawJP6J+0WLMnz0Li+fNwOQPxiJABiNbfE5G0qfdxC+KNzahvLIUkVSUZXGgqkcVmWycIGWHK9+JviNHoLJfb9aKDYWsU+03LLNYUXGJ8WZZH+CSpCSpeNxXX+Lwww/Fwy+/ioId98Gm59+ATQ46BgXDNkeTw48lbWG0ynWYwpCCyWUQQyw3iTZnHoqHjMLwo0/G6EuvhX3zHXDbQ4/h3LPPRX19o5G210R6rxabLVu8GEFql5X7HYcuh50O/9+PRs4uByK+7d/RvvnOaOg/Cssr+mNqJg+f10fw0SIKThNn4/EPv8Rdz7+Kf93/GC66/hacftFlOOkf5+HIk0/HIcccj4OOPBoHHXYEDqIGctihh+D4447DJRxnDz34ID7/5FPMnDXLxOUx0v9G+h9LHe0XTdlS1n6aq9Hvgj4lckJBZv02wWQe5J0h844s+QKXKr8bfQvzCBhOM8usOCt1lDRnNLRjWVMAUWc+SoZthebaBuQQtAXX2slKQ9mRiiFJ8FewNXE1y4Rggb7KK1OGJgu7klGEE3FKsVG0U7KUb7w9N4VlU37Ahy8/h28+/xTzp0zE4umz0FJTz3TiSOd2eNKYiuuwwwpUCUZ6T5SgnyYoaR/ZukiQEqxgc3WS66HCDVP65vd6MgY/QU3xhsRA/CxzASWsHKd295LnSRagLNfDYHuAX3PhokbQQv6S4AvIquAp7wYvGUHb95/DVr8SzT+MZ3p8A3mSFqWlKAUnY218zgMfn00yn4bRsb6lVQVaeT2VQUlZFwPEKqLk77pwHFEzIUpiYnaHC7N+GIcHrr0MY18ei2DNMvgV8ygRw9zZ09DeXG3qXYxck9LFTjsZi3KfQbitiRlJwkGGbjZWF/E9Ck2tIHCb7vQ3/O2Qg4GCfJT164+cJMUA5lN5iege1rOCSYeCbajsUgWny4P66no8f/8TeOqWh/DK7c/g8av/jUduvx1tTU3GlCFPokBrO1IETIU+kEfXnwV9tb2T0vuH772H4084ATPac7DXP2/FjieeCVdlH2pclkOAQlY0RONo4jsVqC6TsiEUtWNFUHXJfkpGEGd/d5b3woijTsGAI07Ai2++h6uuuBxtLW18x3+aemSi0XxIiIzEXVAIJw+PmBgFodI+A1DSbzC6DN8SPUfvhX57HYHhR5yKrU65ANucfTmZy3UYw3yO+eed2O6K27Hlpbdi5MU3Y7tLbsKws65Cn+POQ8/DTsEmBxwD99a7oraiL6aGUnhh/GRc++hzOPbcf2LvQ4/Ci+99aMw/G+l/LnXM8YRtKVt7x6lf0bqAvgJrFArI1oc0uRqmCu/MsaNvkQ8VficWtjQjXtoFpf1G4vsZi7CoNYIAB1BtJISfly3CwjkL4S0sR20ijXkErBgHWzFV7vwMdYZoBF6f36jEWTL2Zdm2OeAVPE3eJIrpooEsqTvjzGDlwnlYMnkmtthhN2x30BEYc8Qx2PWUEzBs5zFojRFsItJGJKES/KWy51iLZaRVyERk7OQENW2iLm8iKVKrk8BQwK49e1upcWgnqmKCl+z2YnryzJEfu92tBWHKc8eDJDEAhROwS3r2FaKedRZNhxBgQ5Zuti2qdj0I/gGDEHfb4e3aFblOHzE2B13cuRhso4bAupPKrvAABtiZpjmoJbU0a/s/RXdUVA0L9FsicbSGmR9N+6SoefBevz2NbYb2R//tdkbZlmN4TwDjv/0SM5fV4t1XXkX17CkmfWk4pSwDs4Y2zQewvhLBZjIoKkaUvnP4Lqto1ALIldx2N/pVlMPJ9/feYiSWz1qIvC4V8BeUmDZTXXfL8yARaEOAzFobvSj+TklVOY45+zQccNwRRturX7gUPbp1N7HvVQ7VaYuCnCVT6N27lzXPYwSBP04C/M8+/gT/OPcyRHqNwLYEw/z+W8LJ/Hd3p9Hd40K/fA9KXDbT/hG2ZT374jJKyLNaQqin0qagdWxqdoQ0GUTU1OnAPfbH8COPw3MvjsW/rrzKcp0l41ydDOhTsPB62bdVf2SEeUzLybQCkSTC2iOaGmZLOIgYGbXqOpXDdmPdJlx5yMkvh720G9JkUN5eg+GlVlY2fBS6jdoJ/bbfCz133gf99j0ae55+Efa84FrsfulN2OeKG7HVxf+EY/AWWFrN9mMfVN/YSP8zyTK25tRxHFRbZ35Nvwv67e3tbrY/gb8TMv0J0qSqx+7AoJI8s8vSgtYQqtvDCFOq2OWUU9F7q635hpTZZDlj82LhtBkcGM0o3nwrgnEczZRG5R3ioPS4YEW9iSPj9+Zz4EgCt/IWEVDbHBz88gqSbpCDfKrpAidzR1pAmAu7U6FueYYjRouOMgTmBCUzRcA0awlYYFWcpPgkzxX4vBRMCa78MxKkAZqO+pBJpBPplyZedT3CQVlIVb6EEq7i6Jts8hBTUJgCbWYur4esVCqmoFjmAn2z0YU/36wQjmW8iDXXo/HrsWifPwNO1k98+XJ02VwuizBB7Db1kwlQ85DZxUYNQmX/FfCxLO2tAWgjDC2gkealicAWAklasEn8SRN0izw56J7nRGFVH2yx58HY55AD0b2qB6r6b4YDTj4X3fuS4WhrMqZf6BSok5EGY6hnOrl8X5oamLqVg2XWPIuua+7Dx3YdUFqA6gWz8O7jj2PZ5Emo6tkDA8dsb2LppJmmzF+iuoZaoyXklxTyXUl4/T5qKsCnY982sZTOvvM67H7Y/vC63Sb8s0SKuupG4yaqhULGRt3RJ9adKJWzrWZMm4YL/3klkn16Y/MTz4WjuBRtsRCaomlqNXa4HEmU+4CerCPpc+GENquxUeuj9kdhRPsLszBMj4yU2TBB+dinkhkntjzwBAw94HA89NxTeIx1IK2vQxXvIO3zGzZhDlzsc1oFrp6raKZhArEElyKXNMZcI3S08b5WahsBCiJhabJk4HWhGBqp2WqyPxSOGu25NRiBjdpxgJpydVsQdvZpD0d+SyyFpowdQU8efFW94c0vY3lSZpGftKeN9D+a0uxbnQBgFf1uy1KSdhNUfcbMsR4kabAqz8WhkMTc5hDaowJwD2Jt7Vg8bRLmTxyPeT+OQ0v1Ikp6rei+yUAMPehYeLtVEZw4MNI2E4q5JRFGINiAnGTMuGzKpdGCWkubSFFCVnyYFMFPeCzfeI9T4EOMpyQ/YrMRGD1mW0wbPw4/ffIpprz/AX549SUsmPgjFONfgeCCcqHMyKBC6OSDGQK0nQAjOzsFTQ4K+aWHeVXQ2nnQatgyqzwfkrmEA6fM5TUuprpTJBx2yl5PUBdTUeTMMKVzkca/mIACaEnFdvvEaHKQYhmDK6ux6IO3MPWpO7Di+88R5uAOtSj8A1BMSU/3zWtqNPZ4TeopVLSudc5dmADgIBNUsDXVmdZNmEVVvFEL2Up8uWaD9GAiByvbI6Zd/nX+mfjiw8/Q3hZFkFJ8mGDiyS81u2WJrcrEEWEZxFjlmhpm3vVerQWQt5WCexVSGxjRpQQ1ixfis/c+QqKlEfVLFuGnjz/E1DfepjRMqTfXjkqWN0IGWN3UZvY4LisuQgnfFasN4+m7HoGvvBgnXn0WyvpXGfCXxhTls4p+2lDXiBzWaVnHNonKw7qT9lV2mL1tr7jqUtSxD219/DnwFZaY9grGo2imUNBCfhYguGr9QSHz2r2oACVeF/Miaz77iLQ7MWuZAvlbu7GJsYr/OFgZEkqGH3Y4eo/aAf/+978xe/bM/zClyAspxjouKCqhUOAwzGYJQbyNgkmVNxddPHZ0JRPsV5CH/jKRaWKWefcwnRT7m4LpdfG70JfaiMaGhCRNkCskiYQnCUha07CYAleDguxRqohpfob9LtrSQEYO1r3VdzbS/076XdCnCupNZ1L+rDT9Z0jAKGxZ3BbGAkoa0YQsyTYCgwsLfxiPKa+9gaaVK7Hkp4n49P678eEDd2HKx2Mx+/2xaJj+kwFaLZpyiXNwIMlXPocJujxOA6zZrNnjKUo0AkJKnDwZYkcWyTtF+bc70lTLOWi69EFxZQ+mSck9GqSUn6b0w/Rt8ne3UW22vE1EkvgVDExxdXIp6WmBlnaXktlGOrxerUNvzdZQ56r65Su5h1KUp0UPStraY1Y3ZlKU1AiUulP1JLfKEBkK0QBuYzqRD3QMFYM2xfZX3IlBB52ATXY/EJudfxW8lJSdSKCY5dLcQKiVjIiSmuLuWHMd2bfL5AWE2oPweuTd4TXlUF7EM1XGLj43elKbCbPK6iNp/PDJR3jlvrvRt/8g3PDgvaisLMTTt14Ll9eD8r59ECVQBCgpKs98tQF9s8cuAUudysa2lRTblWkOpMSeYH1Om78YTlcedj/ldOx9/kXoO2IQVsycSk1LkjFMvcaYXntbyKzo9fi0tWMCz9z3KJb+uAD5OfmY9NkETP50HOoWLjbvDKTJjFhfgVYxCnvHCu1ODbBOxLxTA7r/iafw0YSp2PGwE9G1ShP7MRPVNZl2oo19IkiJWi6RYfaXZbNmouaTsZjz7L2Y/fTdqP7ibdgbqylkyOzF90vrIdBL66v0aq+GDOsrAru3DNsdfgoBN4VvvvzS1H1n0noDrZItr+oCO9sqzHqwk4kXUfIPs4+ujCbRqAV57I+yDCr+VDvzFqJ0nufMQZXHhgoeXjasj4eXqqwinzbHkmxvpsU+25aQ9qAJeLl5at9bJ/u45lHaUSJGwfv+bFjqjfTfn34X9HOTSW86nfZnTRB/hiRtavFObTBJ6UzhWCVZyQacQOOy+egzdAB2O/kc/O2kc+AtLUHfTUdgq932oNTkRvvcOcoE8lzsxPJ2SVJqaY8T3EEA02ThKruoMWfw0IpfqbuavG2NUnInqNjY+fMowaXjuZgy8Vu0L16AxT9NQqihAT6XGwunToYznTAbrWeo/ioonIosN09NDMsGL1E8wTRjVN9VGyqXgFUQk8fnRPq+JsjRINKdvQsoHXqoNXBgmRXDqYjxPFFqTJ5SGCUuahopApjD6TGbg3hdNgRn/Yj5zz2M+q8+pNS/AqGmFdpe2KwrWBrNUBJNIdLaxOKnUFJWZuYhsgNX6WpCt5ValcfnN257Amq5/Ukq7FPkRtc8p2Ecy6mChantVPbojoPOuQD7H3sSevbpj/2POArb7bUfNtl8GAGcTJDSrsovSgvkSJIPUzHKmgS6PH8e+lES7pXnN3U0r6YF5YMGoLB7CT5+/jl8+OgjWLZwCYbv/Xc4yQS18bwC0dmo1YVb283iNW1nX91Wh8Iexeg+vLfxd5/00Tf4+p2P8PPkiey8ltmuPRxAsLkNXqfTzFdI1/oj5CDwVbMfvPTa2xiw7a7os+m2cOfEUeWzo8KXgyJ3Bl5WosvrRITA+M0zj+Gdmy5HcsqXGFPhwyGDuqLHoh/x813XYN4nr7NdZSLMNUH/qnwes5FPhH3GY6NEzrroOmgY+mw9Bp99Nd646WriLdtrtJo8Qu1pwfRpmP/p23AtnIyy1mUoaG+AM0RNq63VMIaWUID1pUV8Vv/zuxzsV37TZ+rZxxdEU9DeVi0ZB1rTFJSYf7VYSkITq0chTCLs42pDmRBb+M5wWFqaxYA7srOR/hfS74J+0pXr5aDNWyU1/jnSSj5JJR6CtNuoj0yPnS/X4eLgzpjojHGKH8lEGIVdu6LXwE1RtUk/DgqZUTRpxkQ4iDI5lhpKEdlsv2fsxh15c3FwEZYpcVKSIYDIHt9CENJ7nVS5yzgoCrwOHHTEkTj30kvQle/ZpP9AnHrBOQRBOwIExYxNE6dJ1AQIkkaSZR4JjnZKuJLKFBIiRGlWQKrX6t2VXh820UbjZmBl+K5VjEik3Alke/gLjLlpdnMjggRns3F4koDdpDUUvIHPR5lf7VnqcHmQdGp3MTIsPpxT3h3uviNQuOUYeCpLUP/BB4itqEaEDLGJaSwLxNHeWMscUpsh4/SRsSiDxqxEUJbnVCASN4umHAopQY6mfBWZVciaA8hgBVX+kKRuMtRNRoxAnyFDCYguM79QWuhD7ZLF+P6TcUhQErfszRapbfwOSpGsN+14JZt634oKlBHwpHEtbQ+ZiVkHGac7l2ViPmSa6bPFFqjcZIiZEEWOXE+ZZTK9pdXL4aSm0JZiWnz3wccfgT1PPhB7n3wwjrroNJxz3ZXYTdsZMgOSquOhCJpbWuAl89AGJirXHyHNBbz1/vuoa2jFTocdZtpaAGnPcZAxamMYN0r9+UivXIRv/30VgpPex02Xno233hyLu+75N+68/VZ8+M5YPH7HNWj57B0soZbUo8AnPo42gm+E7ac+X+Vxsf9LC01j2I67YBq1lRVLl/P9GobSmFLYauRI7LbnnnA2LEfwwxdQ9/KD+OnBG/HxTZfho6vPx1dXn4NPrj0bn/7rPHxxw0UYf8cVmPfIrZj2+N34+eVHsfiDF7HokzdQ/90HaCVTCs+eDHfDShRSo/QYoNfqaeaB9S1Gq3ZIUAgLLVsET3srthi55S/jaSP9T6a1t+Hvgr4DDrfD4bSvj6QvUkf3OaRuEtjiclOkmErg8PkLkeLoNRttUwvItSssro/ASrCmxJmMUNWntM1/xgYuG3Ek1IIE0wpQtuxMilWjgBGS+CMEFj2jDi54Kue1PsUFxgTQUF+Ppx57goDhRlNjHd588SV4eM1BqTSlvKXJZJiQ2dlLCfO7g1qFAEarZRsCAUqzTJy/q3x56M0y+BxO9M4rNN/75RcZBpCtdk1id/H6kc975rY2ooZSWlMiZkBfjKS1zZL0RfKnTzLvfCGqKaFpJ6g0VXOK0CgavAl6bLcjbAUlCAdDsPlchunZ+dcejqGlvgk2R66JomjFVbHS1P/SVjShqCBmUukNx+IVw3xz0tTCFNyOdcX6iUda8f6zz+Llu27F8w/dicceuhc3XHQ+alcsxrYHHwp3SbnFNNQefFwRNqUxaAJT/up2grvHw7LxxfWRKNOOkonZsWz6z/jp00/gzPfAU1iI5tpGLJu7xHipqJM6mHfZzxfUriCjYXrUnuTS+cELb+HRq+/Gc7c9isf+dQ+WzF9kdjNT+yrscmtrCxRLv7C46A+7a0pTlLfM2y+/hAQl3SXTZ6F63nSzG5fA2EUtq7QgH75QLX58+BYUNy3Fw/ffjzPP+Af8+X4zh6KwyU5qVvvtdxDuvPYqrPx4LGpmTUOUaTdTaFnO8msdhYuapuo7kUihS7/BSJGxzZo9g2Ww+rHCN2+ySR888+zTeOvtsXj7zdfx2gvP4cVHH8YT/74d91x/Ja47/zRceNg+OHanUdhzSG9sU+bBALSiqG4eMj+NQ+unb2DZW09i5QuPYMlD92Pm/Tdg4h2XYtbbLxvvOeqv8NjTZGQOCkEuMmsnCshsVnz5Ps485nCM2Xa0MS9tpP/ZxDbMws9/0O+DPsmWq2Au60eSnBQfRhJfmtKpbPNpfq8aNBDdN9+GwM9zHBTbHXYsvF26YcrKOiTyKlDYd1M+HSdg2jk4qJ6y48YJcMadjSAhZBG4iLQxiLxipPK6CMgKpSxmk88OPpCgXui0I0GJZ+L336Fv3z447+orKDEeaCbOtt5xWytfBiztxHnF/Kekz7Tk564l7uZFVL8LCEZemxPd8wrQu6DInG+JRVHs9qI7pXkBofIg0mcppfZ8PjO/tQlBPi+7qsrq9vuojQBNzdYm0wLheCxBwGEeCGqxXA9byIncSBDVY1/ETw/ciq+vOg8NU6dh4DFnwlVcZTmKOAgksQjCrQG1lwlfoOiWAlKLNGEsQI5Rytfkt2WqypLcRqXei7SGQvMZReXF6DdwEHr26GZiqTc1NqGsqie6bjKQ9+tZK20xwp4E/ALWsaIvKpyC3GgV5162ZK2t0J0CvQDTKBnYHyOOOQFdDjwCQ445Hv232YJ5i7OencbLSSuyYy1BswjL43UaG/6kryfhoLOPx0lXnI1BI4bg9YefR4zagxirytZKwE/E4mbjGJVvVbl/nyTVypy3NSXcrqU+fPLALXjpojPxwsXn471bb8T3Y19F05LZmPTa84gum4ebb7kd+/x9f5Y1anmImeclxFBippCy5777YOgmlZg3cbxp2wAB1CvGYuzuluYoIcChBXpkJosWLuKZVW0hraeoqBDduvdArz6bYPDgYRg5cmvsuuvuOOiQw3DmWWfj2muvw7//fQ8ee+xxPP/Ci3jttdfx5htj8cbrr+D1l17CS08/hScfuA/33X4TLjrlePio/fbqXoEhFfkYVurCkGIftVEF3LNRy3OjZuIP6Bpvx2knHG3qYqOk/7+BMmtdjv67oL8hSEJxlNJNSzQJbZ7dEE2gmSCVpFRdNXgEem86zIQ10BjOKy9FdYwgpJWlZaXI33ILeAj4foKZOmMyHkHM2B55jtK3hku2j2oVpY1AmSIQeSmdSwJ2kl/1L/KjklK1sXGzo/fu0YvjLIN3X3wW077+Ft2qumPSR+NQP28R7Nrj1QzkHGMSkslBg9SszuV5xQAqI+APp7TbzZtn3t/CstSb+Dm8l+8IUSrXpzSOQkqsyv/iYCtiZCgWI8qg2OtD98ou5ns4HuA7kgbEEgIPakNy57TZnWai1+H3o8cxZ2D4Py7H4CNPQEY+8IVkcG5d11SqPJM0Id0OO0HPR9CXSesXIpORBqFJYg81E2kHVqVZh5iUuZt1ItOOx1uCLXfdA9vvvR/2O/BQHHHsSTjrossw+bMvWV9fENAt7w61h+zVPh6yr6dlSiNTszEPbq/XrKuIGc8e5o9t3X3YcPTbcks4qMX5yBxs8v+h1ClDUyEl5Qq2USQYNouTnEWabE5ixg+TsOnITdFrsz7w9c3DDkftwfRyMX/OHJg9AZjncEgrYtMopgakvZDVXutK0gqkNVx+5ZV49603CJiP4fKzTsOwMh/qJo3D54/chWcuOglzPnoXJx17IuvjAAPuawJGnXNReu6zSX8Ely+Fm4Bf6PKhwqs5FO0qRkBNkf3laBFaLrzsG4qjszrJg0shJHTI5h81IZM772plbcoi2UEebNodq7JrF/QfMMCYZ3bZZTfsf9BBOOakY1FaUoSSQVthu30OooRPzYa13UI4mN+eMLutxdpqUf3thzjjmKNRUlJmhION9D+dJGDnNHb8+A/6LwF9eXHIZaydA70mlEJ7lEcqigQHXDruNNvvydCgsVpPyTDIwS53Qu0tVenPQ5HDa0w/AlW598USQSOt+lxyPVxFCmAmpURAKlDT4qwCp9NoBUtbg9QyKL2zxFN+ng4nQSkaS2LBwoXYjKCSSYeRCgUItLLnpjkgc8whdVjvVTwemUFSZFpxArzcMEXaV7chHEYXgrjxquZ79XrlQVE4tT1iTThkykosN4NfXkgVBHKfdowicxLgy41OzdFAqTXICrGTyWlUKwfSOWwFFQTCnigZuRuqRu+AUF0dR7CAJ5dAQgZBbSXDfDm9lOTJuJJkMPL7V340UVjMurKRkRUVa+7BMjOI9Clmo4VkLh4O1p8J20AwkraToNYRZpsMHLU1Rmy/HSa++TqSzKOYl0jrGjTp7ZDpgoCUJiDJXdNNhiz7ixiSeQvrzuNzom7ubPz47FNY8tYrqPvhBxOqWiYu4o/Ja5QMPRoNw1tIDYoMOpGbwoJpMzH+zU9YHgcZQsx4beXnkfGxLbRfQjgQIoNIoaik2Gg6awLk3yIxZ5ly+vTti/0POBhXXnMNXnvzFbz59qu4/V9XY9/td8DuO4/GeeefY9KXiXFtpLKUlZSgtXolipn3Qmp/WuxUxL6Zwz4cJHMS89f+v/FAzMTH+T2yajF7WKQyimFJw1AETK3vEJNQutGY5sFSmDZtCh58+XUM/tv+CMKNFe0RLOc7lwQSaCe4q28t+PZjDCv34aAD96OW8dtmHVOr7CsazxvpvzdRGMqaD/6D/mtAn0d7PElVnxKKJGbCo84mc9jJbFGkCQhmf1uelTeaJEMFZcu32+BlFl0EKeMhwgsp3pCOUFJiEn4CXOful+B9SYJsDsFKJhuFC9akqrZoXBFkh28PsWMnzdu7VHZDvyFD4PR7UNa9O8q7dUck0ErJlenaXSinNC2rmPzoZTfWCl9J+5JkIwpyxo4vYK8jSOWTsSj6p2E2PO8xYO8wYNrEQSipW2CgMqhs3SmJu3k9rkiVbIF4OP6LxLc4TKbGTxvzLoagSWwBbDITh7aMNGaMzbdEXu/+xtSliW2PM4VyhZAgA1I4Y+M+yqxokAocin35KHB5kOFALyjUpiTmVR3E1mCmuue54WMZjbsqAVh7EBS4mDneq20ulzQH0GfnvTBsj71NOyltJSPNTQzayTRyZbqjdOug9OmgFKtzqjfdmEsNadpnn6K1tgYVPTdBcWVXLJ30E+Z+9T1crC/FR9JevaFwgJJuDMV5hWaR3GY7j0FLoA3hlhACDWG889TLGDBiCHoO6Efmzzpj3UTZtlo9XVpabOYk/gxpMxatts5K0wpKts022+CCCy/E408+iSeefAzdulcZYLVKvgbiabnCtja1GG3HR+brYRuqz8lVuNRnQwvbsCacMRPP8Ug7urPvbUgSIGueQmsXnn72OeT06AsvNYAVrc2IGGGKWlea2qPThvalS9A+6Qeccvwx1A79xly1JlJ60qK12bm8fmRmVQhrTfBbk9AbiNhX1a820gagnFxKhWum320xgkYnO8GfJHYSSYRSu2258tGXWp2LFkr8JiSBEIpvERhJGlY8lyyq5FCazaE6nMPBI7OEJM90jNIyx3Z5kTbL6DBvcGDVRmKU9KnyU/qRucgCLrdRpWX+10RWhCBV3qUSgfZ2lHUpRQUHcoCS4jbbjcGgvoPMBFep18k8yC+fwM485xHU3TIlwG6ANRVLcCDkookSqZw3xVhk0xegK9/mfkrNst+r8oztmf+UVrnHh0oyFJE2fdEcRGNDE4KBgDknt7k0B6zNoTDRdsNc5FqpbRoVwEw2dE18q8os9LbiAgWpTWjJv+IPaVcsU6c8XA4nyguKEJO2QU0nr7DYqlsdhqyB1hxNotWAKH+QCWvPWz/TUsNo713FL0p7CtBXE8mUXgWSer+yEGS60koqxSRYRsUMksmknWlKC5AJJp1KIBaKoffmI7HTwQdjzIEHoOuQPggH28ykuLIrgaCtscUwVruXZYq2Y4tRI3DuzZdj8923NYA8eo8dsOsh+yCqnceYrupHW0DKY8uvOR3+/qOS/q9JdUqNkn1I8eM1T+Fg22sj9N9L12l3o76+Ft9NnIhuwzZFrtuPCNNgVzKCDavUMFb2cMyYOB6FeTYMHz6C/WLDmlQcFFo++eRjvDt+IgbtfhBCKWk/6oM5iHLcZTIO5FMLaZjwCXYaNgh77LGnmVdZncRABPatza34/IvP8eIrL+O+R57AI48/hfff/RCzZ8+hZhYhg2c/saptnUlpWxvSZENA85OCiRiLvkuj2kh/nuy59jWGVRb9LuizbRScfL0pQgnIDBkOTgGJRNxIgqp5jEDWIT0I3ErNQhap+7yPHVWLWzQJJr979atkMmo6qJMdu8C7aoekRS1taKZU7nITnKV+S/U1L2QnNx1S77fMRtuMHoNuvXogv6gUe+13gBmQfSkN7bjtdvBJcrGlqYVoBye7kcq75eczXXmTUFpnOST5a8VtSzxq8ji/vdmAvnkR/4nZqDyEul/GgvBCe85WuH08x3fwu6RSLQpqIwMKhCzQ91E1tzFtm4vAyrLLEKNGcjEhK+L8r0lvibI6l7UGqOJTgiOyyAVRqr8AsDQv3zACMbk081dMadikwn/Km+6pD8VRTeAUf1c+Hcxbmc9pyqDBKVMRlSszKa3NuKUK6L36kzQfZPsEWfd25ptoaTZpUSiImlDYAn2+N9fhRb8ttsKKGTPx7bMP4+unH0cinMCA0Vsbhi23WDe1m+a6eqkWxm1SUVJjaTLyUkqZFYXwFvjQZ4vByqA6gsm/WXgXVd+QbV7gk63xDUOWGcXaLCRL6q+arNZWnxZoacMTD5YvXozLL7scs8m4CkeOxs+NCUr1st9TgGAOKbfA7fYgHqjG4i8/wqH77ItuPXqyP1ta3vqT1r84UVtTjfsfeZx1tQOKqFXFqG16CaLF4jpklBIKan7+EbYlc3DyiUeb8BOrezxJulffeP+DD3Ha5VfhsudeweMzV+Ll5hy83ubAY5MW4Lw7HsCpF16C77//gQzNY+plXcjMKZHmzJmDCeMn4Ntvx+Pbb3h8PQ7fjPuK6X2PBQsWME/q7Ru2Pf+vENtiVsfX/6DfbaVUKt2j4+t6kVbhantEI/awIRUWwsAiO5aW8cvTQWe8lNRLCLDqpAKLpoiiWcYpVceN+SRNySudilNjsCQEUTAWx2It6CFoyLZsAJ+qrAWRPPQhi7tez04vH3iBuEDQTnAVsGkCSwuYEibkg/JHgGM6cvGUxOvwukyIBxOrh/lYEWw3ppAmSp/KV3M0hJVhuV5yULGMlpS8qsMqC5W+PPg4wISsYQ70IOtAS/e1obdssSKXAJ/jz02NoMxlg49JyFwjLBMTM0XpRPqtt8iWnmYZvARcj9ttvECKfQUo6NAq5BYqG7920zJmKFMXOWgMa55Fq4stgBdp+OsW3beiPYrqIOuc9ZEtj/5XHSgUg+L+iLRqWSuLFfRMe9TmULWyYriYu5n3JKqGDUNJ9+4Ex6WmLIO23wH5FZXGFOFXWR0ugn6DYQDahi9OsG2LRxBn+8serl23kjFLMxSIyqavyfYUtT+zICw/z7zPyuVfQ6ojxcYJBIOoqa7DzGkz8NbY13HB+Wfj7wcdjq8WNmOfc66Gu+smCLJvKAxCIE7GzH4lx02B64z3X8aQ8nwcdujhrGMZyzYMqX21RuLxxx/D3IZ2DN717+yv0i5tKHTmopWCU5T16E4HsOzjt7HPmO0wauttEE/+2tFDaaQ4Jm+7615c+ugziAwbjT57nwb/iF3hGEDNpNcQRIePgXPXI1GzyTa46KEX8MxzLxlhSIH9fovUHSSwffHp59jngANx0a134Ikvf8DVL7+PS597G1c+/x6OP/8y3H7r7dTqtajydyFqI/0HCS9ylnb8+A/63Rol+BV0fP3zxIaWxNdZTlXXUP+QC2drTLZpq7NIupQd2MPGJiYbe7ICdum6tfMVwT8VNVsoalMIUVNY4W0JBgQhA8rs2GZSilKnkbX5T/HxBeYySyhyoQE+XtUKVnNe0muuNk1hlcjQzuu6Ra6MfAT+PGoVYig8KTt+YyRIaV+LjPgc8xYk4Gp/WVGEYNdKEFaJ9Ba5LlZ6vejmLTCSqUIILw20Gjuqh9pEKBiyNjQhxaIRw2zMPq8cfAGWX+lrfsGSxTQnkiUVTG0kz5kI68UC/S4lpagqLEVJntV0gkH5sttcdhOiwdJWyAgoIa8IENB5T+exKkBWkK+VvFZLhtDE+2TkywpyAnxtiO6mNNjIa5LIZCuuobYlrUDhn6VtaALTIi10AmZ89hGWzZ6FboMGaR8bfPn0Y2heutxInhV+bTMDtLe0wM46cfrcZKpy5WSfoCAgS728faQNqh/ISCiA0VxIXWMTtBK1srKSd3XuZRuetH7gjTfewuGHHGq2R9x3/8NwyqX/wrszFqDvgYfjwH9ejT6bjUSlx4MKb4ZHLuqoSS1si6GRGszPH76D1MwpuPaKy0zoaPnmbyjSPMqEb7/Bs6+8huF77Q9/WakJrhYm06lnO2phVqnPj/oJX6JLPIjjTzjGitGkDt5B6kvSTB566CE8+s1E2HY7Csluw5FhW+fkqD0U+VN7MLBf5FDbHrgVhu57KO55/U289tabBtCVxtrISY3ghx++x0UXXYTWkj5w7XsSmobsAM/2B6DHPkchUVGB7t264qQTTzLrbn5r0nwj/SZZ0tga6HdBn5LJ+pt3OAolzVvwo/8t6VUTSzGK+AJ5ZURHGxnA/NYIAdUCO45vM4xdBGOF1U1QyqJoAmeOwzK58JokfQFVDjUJAZrkQLkneplukVu2QaZDqTpFLiKpViC8Kic8zIfO5BpbNvu8SUM5MtoFO15+YbmZoFQsmNZQkODGFzI9mV8Ex+rneQ5FXgSWENAVp0X5F4CXUpvok1dkGIqiI2q3LU3k9imvNCaJKCX9thZrv4NwhOCdk0SUA7jJMCMre0pXwGfluxOZvJM5hsNmolZbSBb6883krSVlW9dbW1qNR43CLkuLkR1+BYFIuJwFfJVVoKoJ8BpqAI1keLreyvrWRimaVzDwwPuVtibntSm62R+XN7aSeSVZIy4yHoU2cBsGytspjccDESydMhk9hvfDkDE74cDzzkdpt75YPHEGKt1Os9lNMhVDONDO9zjgd/uMAKB3+VkXPoe1GEtMRd5F+i4zQTQaRWN9k1kM1qWLNof5a0FfGfrxxwn4Yd4i2AaPQtdDj8deV9+Cw6+8DcN22hNOlj1Bhl/sEaOzUwOMUfvMIMQeP/XDj1H71fu4619XY4ftd0KMwLmhyE7GqA3a/3Xd9XD2GICuW47B0tZWCi0xuKV5Gi3YjmjzSiz65AOcfuLRGDJ8xH8wHcX5H0/G8eTH41C8y8EI+Suxsj2AaCYOe4rjsnoxWquXI232iEghLxlBRZdKDPr7vrj9mRcxa+4ck5fVSW3ipGa+bMkiakUXoKWgCzY/8SIkPOUUoMJIUCBZ9vMkpH6ajFsuuwRbb7st+57WQVjPb6QNR0K23ySq5SVWk60HcYAarxD+8au8s038dUV4VIAq2c4FZpIulwaiJjiUMFXvlZTvJeCUeOSTTTDnIJfqmcOO5XRZoK9dm7SoRC8yoE8w8Dsd6FXgp6YgqZ5QxfTEQLT5iYJLZfFQpHcrbbELRYSUm6dIWZAkTtg3u1Bp2zlt+CEPmiz4yndfICR//G4E2jYO+OaYwjTofMZsnNLNn4d2DnCFwp3d0mgk5W4EB29+HpwEt2huAsG0Nfiag9oflxqLwigwT3qLOr7iW3sk5eq3udMiNaCux0MBo7XkFyjcNGXiTtKbrit6Y0V+ISqLChFh/S5riyLGuspK76pvAXu+02bca3VN71Yb6ZqYnMC9o9S8R+VT2qwdHXxfXFoY07agqQ8AAPMLSURBVHOzvAru1YPakYJ66R4b67GwohQzPvgasyZMxJLqGmh6oKQbtZIiv9GAEnGBfptxvXV43QbgXbnaizhNjdDSgAQElpbGsrM+ImR2zY2Nxhyk8BN6l5XHDU9i4tq2s3plDfptNZqgdRaqdtqbhehqInC2UlvTCl2ZDfVXasyUduMdVTfuE1QsnozHbr8R++2vxV0E/I5ybAhSlNI3Xn8NPy2Yj50POw4pmwd+Mt1itx2pnASa4qwV9snZ77yMoaV5OPDggztAdVUeTPnYv5958SXE+gyGr0s/+HlPWb4HLcuXYuHYF1E65UNUTHsfTW8+Bd/Keehd6kWQgpSr+zAEC8rw8uuvm/pfXdoXM9HObRdefCGWJXKw/7n/RI+ulShyxdGlwAssnYPAd5/itkvOwhZbjCBDtMydG2nD0++CPvFu/UGfZACDySSYliRHCf6SKBV0zHQQ/rPc9lKUEnOM+UBv9TtyqSLL/c+SuuXZIXDTxtwKIay8lVG6leOI9AeZGuRn7yIitVP1l/nI6oDWISAWuAuUdF7SpDyIVrQHsaxd+80qxYxhUhqsRXyHQhooMqWbwC5w06pRI4UasvIuCVnRCYMyVyWiWBkJGg2mT34RVhKQBfYzWxvZmZPoqzg9fIfb64cjn4xJbFCVQ2pWHnjV7qXWIC6l3PCSl191rCLWJ5lDkiirjRQ90Xaq3UlK2V4D+ipjlmS6ClE7Kc4vQFlBnjFZBWUOY53qLtWZlwBRQq1IGoA0IRbHlEthLLSuQKAvNtJx2hwCDB2auBaZ37xXQd1Uv9rAJsFzYrq5bi+G77E3+my9ldlfdsZ34yn55WDY5sNNvSlFEwO+rdVM1EbUUzraUgHg4hmrjhRPSVVlSsf3RskkI6yzosJC+DVfwfz+VST7svY6qK6pQ9jhNRPg8WAUQUrTNYpVH06YvQVWhKLGJJZP6bXE7TYhRQI1y7H58L4YtfUok1ZnsF1fUljo+rp6PPzw09hm7wPRbcAg+FhJsaRWwFMQcNkIrB7El89H8/df4rxzz0BFZdV/uGgqPEddbTVmr6xHaf/NoF5U4KEgEGkGJn+Gf+6/M5695Qa8eOsNuO7wvbHkvTewcslC1HOctVFm6T5qDKbPX44w+1pn0ib8cQpK/7z6KnwxfQn2Ou9KeCq7wZsTR98SClMNtVjx/hu47h8nUQPa3tKANlz1bKTV6HdBn3VfooG3fmRFZTQgYiTEDKVpqpuS7jiwRYJ42YV1zUXEEZD4eY82NReg6jZJ1XLFpDhPALYb6UGaQD4lqu26V2EUDy+/K62G5lbUBQIsoCV16U8k903FOK8NhhAVk2GHnd8SQE0ogjpKaisCQaqzITOIa/l7Igf4rIZm41qpWPSyK7jIEKQLKOcCZi12kg1/cXuL2TNXG6UnmVeFX9A+uk3RiMWwCEh9C6w4PWaSmNqLx++HM0RQVLwdpccOr8k3LRLLSkuqfdXN6q0gmVbeTZu4CbR8r8ja6JrNyswpfzLDaAPzQLAdUb63MUIWY5rCukf1qhAKqucmXtMGKda+tvzHQwHyJC2u/m6RnpXZTV42qnOBhKpZ8x8C/CVtAbanpVVpktlX3hXbHnIwBowYgV6DhqoqsXhFI8JRSe3aKpB5bG9lGzFxvVzv4Ev0p5qwDk3o6ptFiraqtP15friooW1IMP1PIoi2t6M9FII9Px9+9rU8jwslPjcqeGiP3ziZcJRlVtC+1kgM1exD4bQH/fY5HO+vCOH08y9HbU3NGk0gf4bUR1R3zz37JBoSGfTZZX8KGGEsZ392Uaiq9FHbcLpQkJPC7Pdfx3abDcauu+9OjeTXZh2RGPWK5csQynEir7yMY5XStsOBBeM+xG79u+HQww5DUUU5Cnnt0COOxN/GjMRHbzxnNmdRxNwuVb3Z15NoaGgygodIfVH96dabb8SbX3yLXc66FCjriYZgK6I5DiRbm/DzS4/hgsP3wn57/c2Et1Df20h/noxY+xvj4HdBn52zYL0bgQNXZgIlI3Vffu0yIUgKbyeImxCv7LyaXJRqTCEUBQSacvmxE/BN/s21NEE/ihxNWDod7I/qWAQEPlvq96JbUSEUNlizjhGFBDCAIxDj+/kO3SsJdjkBfzEBaUFrOxa0tSNIlV3v0SKoekppmpQVoClfzZQ+F7cGUE1pDUxbc7xJDijDCE3aFkMRgC0PtaPBbMACVLp85nsDwVgrMAVTZqGS7u1okBzZyTn4c/m+tmZr1XQumZDxwnB6VTKTlo+PCTg7k7nGgdzXK5/aFMGo1Qwwn4K4db6XP2KSNFnmtMttmJHqWcxSHjkVZDyV1CrqyXRkXvvP90hSzxjmYuXaIn2XNibTnOquiAzahL7Q4fFiCcExmqI2wTvlmloz62d889Ad+O7BB/DuA/fh26efRXFVN+R364IWgob2xo20t1FyD5K5Mk3NBxiy3urgdVWi8iFwUh167dQAU9Zkrraz/Ot9uy2PLm1g0zxjGhZ99DqaJn6OTO1SFOQmUFXk5nihUAAHIvFczGmLEvTj1MBiJnTG0P1PoBDRgsv/eYXRWA1zXk9SmefPnYMHH38MA/fYCzWOUvbXIOsG1FIt9qiFYkt/nor2eT/hgvPPQ15egVmHsCZqp6AkbTwn18lxKAGJgllDI8o6nAJkvpJnnGjkiGFomzEFtkibZWLNdSPOtqmvr/+lbFoz8MLzz+O+Z17F9qech0Gbb25iARVQa86lBvflC0/jwG23xMknnGjS/muZ9v9+EhZaYTzia63I3+11BEKLZa8HCUATlK71p+3Y5JEjQFAseJlJBMjERTOJmkeVWLnNI0DKvKKRLoAzyJ9DKTUW5SBSwCoNME1tWmUzdmV+FVboVjslDWVd37Uit45gnkPEVj70bu2SJbu1JiAFJKoISZUNlM4Uf19zAwEzQZw2z7SxIp15XrNKVLFhOqY0LRLiW1k1W/5tXV6FKq+fUh/LmkmiPqbgYAQMPlMb0bNiPjlkKJqwjiPBvNQ1NRoviggB0LiGEjhVMgrxRvOxStmJ+E55xOTxv1iE6bQ0G+nK58vuYW89IRBX2OoIy5VXVGAmP2W3L/M5zC5ZFT6nccmUaU3g3ZmkEWh+pV67KxkAt0gp693y+xYDL3U7UMV0nKwrVUIb60vb+GVNYOl0Av6iUhT22AR5VVW8nsSyxfOQX+Ayqn+CUrFI9ZqMJdi2bFe9QC/ihza3yebNzL2ImfOij4w13BrmM0m4/B7DkP9KkulIUTyPOvwQ7NS7K/yLZ2DZ+y9g7HWX4Pl/XoYlX32GPoU56JbvAbsbIglxa5bFloYnNw6nMxc7Hn0CPvpxJl5++SUDiOtDAlbttXvX7bch5i1F6VY7mAVsZR72c9aRdnjLtTmQCAXx7WvPYbeRm2P77XeAYgetjRS0MEGtMJGIwKvxaE/Dm1eEeQuXsD3SxntJE7KiJfPmwFNYZGJDaR5Ke/amyYRkypEmqbULX376Ca6+9Q4MOOIYdN9yWzPJ7XKq9WyY8Oar2LIsH5defD77GkcH63cjrT+xHmOZTHTNXJ30u8NkfRmvxr2kS9n0tbJTrl4U1U2QLo/Nxca3GwAWKCo4movSYyoj6T+GKMEqamzyGv8cQEaqiyCZS4ZB1VorUbP5M0BPJmCCcEn6JnCmmXZdmFIZB4ZixpMFKBUkiWZaYWoml9mRmwmagXgMNVTbjSmG94XZCUNkUAEygEYymrpIEp68QtjJDDKUirt7C4xXicxREscNLPNfuduHfIcbtdGgYUSNkvz5TmkGAjeZQlQgMZgWhSHOo/RNQK1VbHxqFTGmLX/nXKd2BSND5H21VNu1jsGCPYtURtm3dT1JbSLU3GxcH+XqmTULZe+XJKyVzB6PFrNJu8hF70IP8l25WB7QVnxJ1pSp5F9IScieL+m/hUCswGmd369brYlqGwrIqB1iajGWlW0Q75DyOrJBrKBk17UbRux9KLY+5FBsc8wJGLbbzhj/9lgk2DZ+F8Gf97U1tSLDvJrl/ZIc+ScNQG9TfYkE+Ma9lt+j7CPNLa2UmpPIK863nulUhg1NAqXCwnxcfc0VePihe/H8E4/g3Vdfwr3XXIaeaMen/74Rnz/8KJqbqsmp0uwfFE5YL4rIqhhMKfbdkooeGLj7Pnj8mRfQ1Nhg7Oh/lrQQ67NPP8YbH3+G0YedhMrScrgyMo9kCPgZ46mmkT/rm4+BxsW44IILOUasvRTWRKrb8rIKOAjMwaZ6M8/jyY2h6zYj8eFPs/EMtbPq5cuxdOEivPbyK3hq7Fvot/PucFLAUQ+PxVuoBTejoEBaQQ6mTpmM8y+7FP6R26P7mL9Tsk8R3DNoZn/+4dP3UdGwCLdcfRncXs9aNY+N9MfILKrLzW1Opx3sCGumv1g2soBHpgQBVCqXA5bALjCgAs++mUtFmJ2ekmQmlTDSXZQdQiaeunACS6gaLzculpKMeb9cMsk00uzKbkr6KuAvg1xpEnB8Xh/P8X4OphaCqLbg05xAMpmklhE3K2ll3mmk5NvItLX4qJbAV8NDk5uSTo1UzjS0u5Vs6QI+RezxcsDrhTnsvFpEJlDX67XEXc5DhWQ4QUru89vaEEnF0aSNyskkytxepsUSE8wr9F0gxj95MbnLClknlKgbW9BOSVex+u1kUDLTqBz890sjrcIzFpbvNESAjfC5aKDdhAsQ6Js8WVcNA1BMmaQBfQWokzFK17XwKsY6Ysmy6LwaKZ8hAirxw9yz6v0CfM3PyA3W0rBClOy1JF8rcW1aP6GbOx6QdC7GhhSZWjiMFtb7kJ33wMDt/yakoeaVRDvbKdjSwr7C/Di1T0COcfsUAzSagIrMtMyaDX6Kzcozq721jd8zZrN31e8vL/2LSKlrQlcLAeUe27NXLxx17PF4/d03cdSBe2HSa09hwrMPodiRgLyFncyn9pCQ5CsNK8g6KBu2OWasaMXLb4ylwCOT1B/Ps8w6jQ0NuPPOO1EwaAv023oM0tJQ2ZlMyAW+MZ7jRGvtckwZ+wIO2uvvGLGZwlivFQsMMyirKMcmZB6x2XNQ4qW2zXQKuvdHr4OOwC0vvYlDjzsR+x19PM6//X703v0gbLv7IZQqZBoFVk6cjMH5eRg4eCCWL1mCCy+4AI3FlRh6wLHIcHhrg56muAPzf56Cmi/exsmH7bfB1yr8Xydpf8TKVjLRtVbqfwHos/NxoMpjJC4TAYFeizukKtqJDcGaOfjg9svw/j23oWXpYgI073F7EMz1oJVjvSkm4JFpQctxKKlLdSR+CNy1WUd2wAiSbJT0ZNtVn0+SAcgmX+Zxk5fkoiFkLURaSXCXeUlpydMmTilUg1MwrHOSoCUICchytGqYlZhDxlTm96KkuAgxmRnIFOqpFWhfUn3Xswq6ponpoCTVXCfsBL56xI3rqE9mKDIshWDQfZKoxDAEBAUlpSaMcktrAM3t7agjeGtv1II8Mpi0FpdZJp4+boV6Zrn4NvNOxTAiELsJKFEyF0nZWpyjkMZiFrzFVI06gTZEV5x+E9XT5BeobhdT0opZnlIFrkY6ZzmM5lAr44s738T0tWZC5jd5qSgMQ4JHKBg27pZOhXwWtxLxuYyAiJ+FHj7Dt8vtMel1YuB2o2Fn/SxvC2B+UxOa6xuUuDHVyCNFK5vDBKkY28iEilbRWWYxEc3VqPW125kYn81jR1O4xdzzV5PAUYcVn8cK0qaFYTfeeiv22nknLB0/ASuma5tPbVhuM5PdirIZT+ew/wXhILCWDRqIdz78EO0mYukfk/ZNHbB1XnnpRcysqcNORxxrVvvWhqgFi/GJQbP+3RSiZn7+Pko4YE47/QzDqLIa05pItvqCwiIcc+QhWPndBwjULYWNfTYYzcDXcyD6HXUqKvY9Bl33Pw5bn3cF+u+8P4UoO4JMM1JfjZYfv8GR++9n5pAuu/wSzIrYMOq4C8mh3Bz7ITRwPLdWL8aK91/GVWeciIMOPcIEEdxIG47UMyisNlPQW6sN7zdBnx2n81D/U8T+ZyZx2wiwRqtMUf3I2DjYKZlT/W2aMQUtU75B47zpWDJjFr9PQuvXH6D2yzcQnD+d96bZYZQQwUo2cnZsLa6Vl4rxEOjow8IY/RaICFC1mXQBtQHF4ddWdVqqK+lag1WAKC8ep2zblBALZPbgfTk8bARleVZoktJuV0gEDgRHDgaWFqG0qIwDVAMnZeYF9GoFhytUaAWWs0FaBd8VbmpA/cTpKG+NwUlAl71ck1QKtmZML/ynweexu1BFqUrn2tqb0dTUyPIFzAYbOR65H1oALXArZx56uBR4jWdUWJOMwC8Xjc0tBPUoJX2ntWBNZVSlkHIIOIFAK7S3b35BEc9nUBeMoz4cN0xDf7+QvmYP/if3TbMoSxqVThlinnhdxdA9alLjWUQGGAmH4PH54BTjFbhY/9geSeSzbrvn5yPKvNWR2TQEY2QU7BNMQ3kMhsLGq0USvr+wwLwgEo8iTgah4srzSbUh6V/1Jc2PLYVmeVaxTfIK8tEe0b4EmjQ3mdsgZNrrdynHgH95eQV22XUXINiGurmz+KwNhS4bqvLYt3iXzGgpMn+VoaikBLNnzsL8BfNNf7Naet3ISRD9acpU3PPAw+gzZg8U9hmA1ohCknOssL+2aJtPDrDc2vmY/+VnOPqoozFw4MB1kqjVT/f8+99wwJgtMOW5pxBraUBaE+v8sxdUwTd4FPJHbIloQTHmNQcwKxREdUsjfnr1aRy+xw7YabddcOP1N+HLRSux9akXwV1Ubvpme8aHUGMdFr33LM49fD+cdOKJZjyqbTfShiSJajnNzcXNfxr0u/HQHrkdZ/4cSdJXGAGNH0XL9Lvl8+5A9eQpCFQ3omL4Vthku10wcMwOqOzTGzWUTlY+fheWv/Uc0mFtPiJwoazPAR2JKawx4KUEb8w7nQaLbPxadSgZWuYfuX3KLq1gbzm8V6CeQ7G+oMCPHmWl6JpfaDa8diQI7qF2tCxbhJXfj8fCt9/B0pdew4Knn8Pcpx7B9MfvwXPXXYdv3nqPzIIAREaUx/QkwWuLRE1mTm9tQn2KmsTCRfjstvsx8Z4nMPmOxzHnjc/QEqGknSP3UMWwYeal7TC/eZSINTEo0NPEWUtDHRIEDJcvDw5N5LLedZ+Tj+i9FZS4yyi9dWC+OepZsSvk209pWJKc4vBbNWL9LwAMdETwLCIwapJagL8KuFeRSdOczzFxWkQ+SYd84apbxTa0tkFgbzEX8k+zmXtQroy+AtiocaxqF35j+/kJQtL0asKaKGd/YL4lDEhilzaitQ/trc0mxLYvP8/kT+UUYzL9j3WuBVxitQmWVcw3RA2nurYaThfbtKjQeCN1yuifJuUnG0hNNnAxmN8nq7xlVV0oHZPRBZvhZr4VsVWkyfCwBgEFnhg1XTk0xNraEGhRMES10rplXHMAwWAAd959JwLOfAze9QAzEd8ciaKVErnMdYm0Dc5MCpPffgtD+nTDCSedRGaj+Ssrj79Fcu+VtnjDNddhpx5FGP/gbUgtnAU7699uS5s5tgj7UIDvbG9tRfvcmVj8zL34e98KXH7BOXjo/kfw+HvjsMUJ58JT2YP3iRk5kdPeiqXvvYhDttsCp590CvNCyGd/2Egbnjh+Z/TP7f/nQD+RSGhGxrE+oC8Ake93nGqgAEV74TrYeRp+no2WpQswfM9d0WWzbdFjxCjM/Gkm1dQUHPk+5BYVwd+tL3JcHj5LCYV5UGCoYDho0jGSPgenvouURwGEiWio65Q2NamrxULaoCRDoEs2NCK6cDFapk7CjHfHYtzTD+Hj+27Dx3fchIl33onZd/8bcx57EAvffBbVn72L5m+/RtukH1BPtXX655+idsECagAZSnVRFNqcqCAw14YD+Lm53nhLyMd+7mdfILJ0JSpLqRW0h7H0darJU2bASym8laBvJGDlmZ9aBOWgRmIkPQJooKXNhFNw+AsQke2L11WWGB9ZzgE9PUzQJHAEOFYaeVRTXV7OqhHgUjcn4FtrFwTSeon+V8yiVm28znpQIDTNW1hzJLzWAVTKjkxoLTEmSLRtiSZQx/rSZKCW7+fz6GzTF0DJph/hM3pW7nryCIlHo7CToRP11SBqfHO3JPEQ87u4XfGImJ68N3LTaAwnCFCaR7EhyXJHgy1CNbP3rNWuGXPNaCQCXiYZJmO1ArkBLcEgWlvbDLPz+6ixOfWcGGo2p3+MpKUpiF+KzGjixIm4+aYbcf6556K2ts4w03UhMQvlIUUhIpaIml3iqgMxKLS4ZDDTZ3mftrdktqmZZVd8rBtpDuDtsa/j/c8+x4h9D0HEX0zNLWY8rbzsm24JBnk+tM6djpopE3Dy8cegrKyCY8Bi4r9LzJxc/krKSnDvXbfj3L12RMM7L2HSI//GrNeexCJ+X/jac5j37L2Y9/jtCH/4Ii4/eA/cesstGDt2LO597iVsf+Ip6NZ3IBra29DO9FzxVlS/+yQOHNEf55/1D8PQrT2cN9JfRFLA10q/Cfo5jhzNXK5bb18LqYNHDehTUiMghWtWYsqjN2PuR69h5N/+jsqqnuywcVQOGWzsxDNffhLlQ0ejfOdDUbbVdkh58qG4PcbWTtUzGVbcevmj+yghSwq03mOI303kTOa4Zf4sTP/gXUx/42XMfPw+TL71aky46Z/44bZr8eXtN+GbRx/ArLfexJKvv0HDjJ/RunIR1VBKqtQCfH17I2+LzVGx6+7o+veDULn/Ueh6wimo2H0vdlg34sEwlrW2YGmgBc0xhQ9Omk1KvME4gj8vQGW3SrPzkwwS2gy++uvJSAaiJlyzurpllpE9PGx2EzPByZI5lOBCxvZu9+cjzbpS0XSfhutySsdNxGTZpvS7jQkJ/Bt4xCIh6eVQXHOFUe5cJar/prpGalgOStB+vjlr77fuEriKCTTzvVopXUuwl9eHnlO9U7EwErZW1upclsRkFUpDk+QyoSlSpkI7yxNDfvlZ4DWSOmti9ryfsWz+fOQ5c9Elj1pMUxvClBRNuAe2Y4x1ahgeGZeviJqOJnHJLASSirNkTfwzTTJLmXpUsgSZlOIWSTKvKqpEubfkV3lcJ+IDqjNJ9XW19XjyqadNsK/99tkXV11/Mx574RWMffNN1gFzwPf8ngDU1qr9ECjNxxVIMEqtKmnqoFwL8RQSmj0gJ0NpPNAGPzWvYoWO+O0x2kEZ5tOFRQsX4K4770aXoSPRZ/ROlO5D0AB1ymREOaHS74YjGcbP776GnUeNwD5778v6WkfA70QyBeUXFODyyy7Cy4/cgSsP2wO7V3jRv70aw2MNOGpQF9z1jyPxzpMP4oJ/nG1CJF91wx0YetBh6DVyG7SxT6aILkXsQMveewk79yjHZReca3Y9k5SviWgdxkS7kf5L6bdBP5XKT2fS6yXpa+yzixNYBCQ+dvYQmid9h8iSaVg84SssmfIjBxQzkomgfg7BMWqDb9Ag2PK1wXgalFuNfV0agAZ5imqykErmGyP9dSLZ6+MELi3rn/31V/j8wQcw9c2XsXz6FARCYeTkFcLVrSd8A4ehZMwu6HbAYeh6/FnoccaF6HbmBag87Xx0Of1CVJx6EUpPPBf5hxwH/74HIG/XfZG/ze5wjdgUGQ7e9voWLKhdboDU43Chqy8fXbx5iDYHCMBR5i+NtpYWK5RDnh9tK+rRtqwGEeavOcJ8MK+CUPlRN1MaTFOajTHfNZQoYwRPr7Y0VIgJaQ+8V/erjgTAkrJL+MXPout7jHihhVey49sVs4bajb4bYj2pThrq6+H2eY1HkHFbZTqmTZU4QVsSvkBdnjF1BHwBueY8xBAao0kD7spDZxIzknQZoOZgvLOoxWg9gNPtYb0wc0zbaARso8Vz56N2IjWm2dOxYsYsuHLtSNcuQ8PcmWZSX+GrbdpqMRQ1oF9cVgo3NalsFtUPHJRwXTwo95t3S3ORV1JC6w9cbvQo72qYhO5fV1IymkRdNH8hbrr5ehx28ME4+/Sz8MqHH8M2fCT2vPIWHHTFTXj49ffwwnPPmXvtBNc1aRJiCNq39quvP0c6kUZBRVdjUtRcRlef2/Rhtaa6rJhjW109unfviYqKynVyV5S2lGJ/uvue+zGntg3D9zkMgbQNbibo1ww/x0cyk4t8gmrT5K+BlYtxzjlnm9AUSQolf4b0nCbo+/bvj2OPPxa3UvN58slH8MTTj+OW2+/EkUceg4G8NmXyJFx2zTUYdtCB6LH1TmgPJBBn3rS4cvFbz6KfPY5/XXEZ8vLyjcARj8ZQU12N5UuXmw1atNGPNCzTrn+oBTfSn6Ffo+ZqlEhniggazvUBfbWjbPryM0c8AH/Pbuh9xGnI6zXYbIO3dP4iNM5fgM/uvhv1i+Zj4IEHI1ZfY9TjfI8fxQ5Kjhmb8bePy5yQJgBxgClipEDll7zxPQb02aHSSTsKNxuJqiOPRPejTkHf489Dn9MvQtczL0bJaeeh/OSzUX748Sjaax/4x2wL56ZbwDNwC7j7DIW9ojsBl1pElGymvhrJRXORWDQTUTKpVO1KI3VGCTS5UUroHIgKrqaImUai5SBRCGfZOiNNATjY6ZUnJIJoXLYUqUQG1SHLjVPSjrwlbCxHrsduQivPnTOT7DGIfGoJWlQjMDABDuTtxHRUl5Kbdc6dy3RtZIC52hoyzOtkdkZ6ksuexSyUJw3clsZmuAjGIJCuoMYhN0uZR/gPYYK24rOoLnVONvzOq2/X1vJ6VumLkYlheHhCJio7pWZl1KxfIDWxflLMYw41GZ+3EJHmOiye+RMirQHkEhhkh1cMpiTLn45G4PN7CYTliJIZGjs005QPk9pZk4nqsE4yW2VAG7qkYnF4CBg+TR6vNbdrooxZHDXt559x3DFH4eqrr8YPs+ehcvSOGH3OFRh91uXosc3OKBw+BhW77I8r7nwQjz70kAFeN7UCSagCKR0CfKX13vsf48svP0GO14buQzdjXbjJ2GPUDjMEZxm2WGd8LtbehHB9HbYeNQoFFG7WBfSV/jvUOJ559jn0p8bp7j0UEfbBVJpaojQF42nmQqixCdPefRUH7rMbRo/ZwUjs60Oq9+xG7drnWPMnCn2tyXnV99LFC3H+pf9E4ajt0XXn/Q1jVGgSxf2ZPvYplNXMwR3XXYOSsnJMmvgd7rjjLhx+7HHYh3W+36ln4MizLsLlV9+ICd99ZzRKeaBtpL+WfhP0c9KpErtWTq0PcXDG41TFE0zGFuOI9aF8p7/DN2JLpBw+VG67PVXiBjS21aN86HA0rVyAeN1yNPzwNQJzZ8GuAcHOkKSuKF/wRDpqBpxs9ibxLHG8C+qivK7vngGbwbfb3nBvNQbOYYOR260CmYI84w6pTUpSLc2IrViO+MxpCI4fh9aP30bTm8+j7oXHUP/0g6h95B4se/hOLH34Pix76H4suf8OLH7lBWQI+Irp3242JdH7MyachDyLvIoWSbBWJM5Miuck/RLIZCALNzWystMI83xdNGiATBNZsrN73X4TU3/OnHlkjjkEfQ96UGIr5ADqTwz1M8Pan1c7gokBSPJ1EfQVcE3eTd4EtSiCuyR9yxOE+VLe+C9NkGpvb4PX50I4zTqkRmHAin+y/TdrjQRLIWld52ROWTfozPB5fQj0cswaA0ne8n6SOS8m6ZLvV9iCXNm5ma9wmIyQn5rUjTbWw+a2wWm3IUTgbmxtMeDnIqPMcWhXNZaJ+TSv6MhQPCNbvkJsy6CRA638TEqzo3ZjbO6sj3UnC7BDgQBmUhOp2noMtjnnGow662pUjdyBZXOikYLHnOYmuIaOwtanno47n38JF1x4MebOnm3cEgVwZnEV6+Dd997BZReei+aaZpRvOQaFAwYZc2U9NTuFqZbbprUGJBdt8+YgE2rAVltvxTz8vnlDcw0trc146N57YS8vR79d90RIXnBkJjm5ilartrZRYs5g2kfvIp9a0+mnnWKeXR+BbXXSfJTaSIKMJrjbmptx7nkXIFpahd57HYOmYBr1WodB0WXRp2MRnT4V91GYyyNju+zyi7HPsafijvfGYX6X/vDteTSKDjweoa13xZfNcZx+zY248rob0FjfaMq7kdaHfrvNfxv0c2x5Ng6w9eo4fFRLrLVzUo6sj1RBNTFbuOXWaF28FHPff5XSUApDjzodJcO3RpiDsGnSeGSWTsfiHz5FJN6OXDtlCg4sDbQUJUeBvteA/q/JSIWU/tg1jaTuoOqYWbkEkYWzEJrxM6I/fofWd15HzVMPofrhe1Hz8P2oeeIx1L34FGpffw6NH72B1m+/QPvkyQgvnI9kXSMQpRTryUdZcTHV8a6w57uRIchHWoNGVfWx80sy1mRxYZdSFHTrSiDKwFmixULkc6qAiFw5nWYdgRYZyJav2P4K9eD0EbAKvATJKBqWN8Ge9sOV50cR3zO42I0ufh96+W1IcCAkqPEQaYgxlPRZm2U5ZAqsi3IjDeea2PwKa5BFSd5GZptEJJJGjE/U8VOwKA8qM8FLwFSY6TjzrobSU9aTv0UmBd5HBsGvLr5OK5ybWtuN/73CYwTTih/Ee8hcMywjnF70GD0Gw/62m9nnd+n8xUAX+ar3h3YsC5BZBMk01G6y+WoRn2EoehPfoUO505+0K7n6KRcmzDUZYZplrgk2oC7YyPO6sm4kc8zwEZtiq5Fbw1nRAz233RkJSssm1AfTCUbsJgxFE4HM22cz7HbOlZhY3YADTzodxx53HC696AL848yzcMQhR+LMk0/HkuZaFO64N/odcjJyqKW6WQH5ZHjy1GmhtJzSPgHpOJZ8/RlGDO6LUaO2IrP9bdOL6lHM5Zmnn8I3k3/GqAMIllV92X9CHL1J1r+dyp4myh1oW7kcC756HydRih4yeDg14/WT8tdGGn9ittffdAuWxHLR88CToK0xA/EwamMpLJ3wLeq/+QLXX/8vFJJJHXfKaXho7JfocfDpGHrGFSgcfQhClZsjXtADju59Ubbr3uh/5Kl4d+YSnH3uxWhvaeV4+X1muJHWTL+n3f0m6DsV7P0PDKK1UwZ5WuCjRToEGa2+tfsLULnVaDR89zV8lH6XUUKZTOk6tGgByrbeEaX7HI8KDqAQO3w8QcmRh57LcNAoro5Lqz470jbEbBp1P5qCjRJP25RxWPbY3Vj8wP2ovuc+VD/yb6x4ihI8Vd/myeMRXLEQiUATAS+KXL8XVUMGY+hOu2HEfgdhp5NOwhGXXopjr7gG/7j1Vlz2wD24/MGH8M/77kfPIUORJEOJtof4Sk105qCPvxAFVL/TDjsqRw4zK3jN2gBVHfNti+agsGc3jhbLFCDQUqx4xSvxUMovKig2mkEylxIhmcLcCRPx/tj3sHDaVDSvnIl0Qy2Cra2IUoLTQNeiMArJJla7IpGGElaUQ4WaXn1iLEmJORWnhE2VPKdjIKnRFRJDG9NHWGdiTiqHAtMJqbUdocpmLYizDv02B2/RffpU2Gv58Wsry6bmBnPdRrBThEkTUI+SeIqYpolpT3kFQc+J/qO3x9Ddd0XX7banpJ9v5hO0gXwmRNCnxJpfVGxMd9JmRKwxMlVN44rJdJhUdF5ZZd5NzBbmozkZwMpgvTEJiUmsC0lq1WKkM88+DY3fT8CKqd/B4RJDI4MlAwvGo/xmgz/XjaZADNGSrtjtzMsxaL+jMJ0M4bmvJuDtbybgmxlz4Bm6LbY+61/Y8uTzUNStGwqYVweZcg4UCdZygZWLbvu86WiaOw1nnnoGyrVV5O941Whyfv78eXjisYdRuekoDNlhd3jZYB4KQikJASyr06EghrmY8/G7GFjixfEnHMu+9efs+L9H6r9iQg8/9DDe/PJ7bHHiPxCm9s7KRJhljtZSkBv7Ki5mne69w7Y495Ir8OXKZvS/4Ho4ho9GkvXhyCEz9NhR4vOxzdmXKHPEi7qi36EnYk7ag/seety0u9p6I/1xYr/+zU71m6C/oUgAoHgvEnQp6EleM6aN3NJSFA4ZhqQ7D96KKmx+/OkYcMw/ULjL/uhy8AkopupHzEQrJfyofFbSstfbKAVkY+mvIqnN8phQvB5nOhfhJYsRnjcfLgJlfnkpyvsMRO9hI7DV7n/D3scfj8Mvugjn3n4HTr7ldpzG46I77sZ5N96Cc6+4CseffRb2PPQQ7Lbvvth8u63QvVcPFJaWw09A8mkLNwJSitK7+I02VddCre55+Wb+of/oUSjbdAAal9cQlOTPnoajZyV8fXqiOhgi2CYI0pT2gq2EyDTyfF50qaoyUn/ClkSCCozT70bzjG/w9lVn43mqxW/cTYnqvn9h3k0XY+r152P+v6/Fz7deg2l3XoSvbr8My6ZOgNPuNqthZWrJSsVCP02upmIxgr41warJby2QaopEzOpeMQkTGllgykMMwKAqG8qEl9Cagl++64KMaEybh8wLkvbllaJ4LWpXFweybLNhAnKc9SSzhswBSc13dHzypeyZQm1CIhmRnBaT4RDrIAeVZZUoyisyz4j0Lk3eqiw23i+Go20UlYOw5gHi1A5YbheZmhZyxcll/oi0L1fT3XbZHYfttiOmUOOLNimMNtuY7Vrit/YAFoOhOIFQmL2QzHyTbXfAaIL/Idc/hINvfRwH3/Uohp1+DrqM2g3dCkrgIOBqNbeYZZR5amYbgBqKK9SAr194EiOHDcK++x9oNI3fIgGs4ibdfdvtmL24GtsdchR8xSVw58RQSCEjk6YWLm2RTC+6dA7afvoa55x1Fiq7dDV1saFJ/UMuo6+88grufvEVDDrmNLS4CqjRxNm/vPBQK1/87is4er/dceHpx+PNN97EexOmo/KIs1Dr8qCFfa4wJ4l+sRpULP4e4clfItNUKz9UtIZZyS4/+u+7P17/biJmzJhl3I830rqT2kebSRED2jtOrZH+S0BfsdU1eP0c6z67ZRaQScBTXIzhZ12NrS64Eb33PRKZ7v2QdHg5+LUKM4Fc2Wh5JHMFTjmIRyME/YQxY2j/TIO6HaQCa8Nqgb4iy2+x51448+ZbcN6d/8blD9yLK++7FxdT4j+TKumRF1yEfY44BpttswO233Y0ttpsc5SUlSKXUjPRyOzOFeMAj1LNl506LomSQC0Gqgk1CcRJ2eo1QUmAUzgHTeZWstPa8r3Y5qSDULbFYIQJhCmt+t11FKL5PnbsKBpDUbNNpFxYjWDNsrnzvCyjDcR8DmQXemy/F0YccxZyPYUIRpKo2Gs/FPXuj9a5P6F1ynjkrFhBFa4NLbN+gLewgI3oRpIPG0aohld98BAjjFIKD8Q5WLUgTvb+XAdaFCvF5TD+3Pken/GcMDFz5EJnDifcbpdhcFpH4KBW5dTh9vBTURYprfE+AYCCo2mjmWB7u/H60c5d6laavJfZS5vcK7ie8sV/Jl+KgSSzksyG+XyvmzlW/CAt1IrnptEelxalO7WozwrBIIlbEqYYhdY36C8SiRrmYNZjyGbO964eI+j3SM8rHPeV116J4ayPqc8/TCYUhttBJsr08l3ME0FWfViL8aQF1VHL0zaRy1mvNQTeEPtsQ0LeRFEyUM1BaW/lCCLUSm3U3ryKpWTLYPJrzyK3dgmuuvJKFBQUsT+tXRpXXWn+48vPv8Drb76D4X/bD1VDN0N9awD1cmog01QYjIDGB+tr7kdvYOctRuCgQw7j2FKUyw1PWgn81Rdf4cb7HkXVvkfDvskQODOK9wMCfwSL33sHuwzqi1uuvICaaQtefu15+LcYBUd5lTF1+dOtaBn3Kha+9gQqV8zDFokGRD/l768+QLlPmwGxnxaVwj1wBF556x3TP1QPG2ndKZni6EjnNHX8XCP9l4C+FkxpKb9MAZKcfDY7vDwUU1v7uTrz/QjGIojz0Cwr4cLs6+llg8skrFHk11LwRMJoCAIdLc6yyOoV+t94e1BXlHYwYPjm2G2ffTBoi81Q3qUb/JTAFGVS0qpCEmjLQ21CHiOwi1nIP16TnprclL1bNSP7sZ0g76L6qvf58vKQpxW0mhBtbjJuigrylSB3ndPSgAXtrWQOKfTu0x+jzzkV2116BkZefAZKt9kS0QTvJU/xssx51Ag0OZ2heu6xucwKYUm/Stdmo5Rpz8eSb782niQ999wXNR+9jcDyFdj80puxw31vAWX5qJ0zA5ufdgWGnnwpnKVdqU4lUVJYZNzfxE0M8LMcwQClYTKtFdMm4Pmbr8DYe27GN4/ci6kvPo6fX30a08Y+hVnvPo/p77yMGe+/jlmfvI2Zn7yJ+V+8jflfvY85HJDzvvkE88d/gYUTvsLiSeOZ1kTUzJ6Ghnmz0bJoPhbPm4u6ZcutOQsyAYGATBryAXDyEOhrUlOk1m2TTz9vUn/QitV8XsshYOpqmtlXhFV5BhmNih1Af2oSBV5LmrkhtTeZPCVHSbom9ATrM49M10lGpPL/EdLWhd179sbtt14Hx4I5+OEFgrPiVVHiTyUt05L6qwLqMUtGi2mjBqmAegEKCO0E4XyHJKwU6qNyVwTakxm0xtKIwwMvBYmZY1/Ewo/fw1WXXYIdd9qZ71x74DORtNmGxibcccedSDj82OXQo9DGvlYXCqAtQcYoSZ4MUXNFK2f9jPSS2TjrzLPZT31mHGxYyph1DNOnTcU1t92MsjF7oGz4TnDFKJyzjnoUOrHgo1fRxxbGv6+5HAXU9hRhc3F9O/qO2QXlbOeu2tVszs8YkJPA648/jH/fdTtuvel6PHndlShdPg8ti2eSybHNWd8lPQdg1vz5FCTkLCFBbCOtC2m8U9CL5zpymztOrZF+D/T/2OhZAwmzpdaXUTrvQsmxQFIPQaDE40UXSsXlPkqWHLDaitBHaVJ+0AUel1nAU5nnJkjmGhum4usTmQ2AyUffw+PX2TMFJrjwG8G7qbEVgVDIbJyd4KDWptuaaJSXjZ5TjBeF4tVCIsXrcctEwDQlLTs54OzULBKxMBprlmPBrGn4+YcfMO3HSYiEggQWO8K1zYg0B807xSi0c5a29dPErsxLGaqzxUOHoHjIULRncqniW77wSjcmMxU7P/HQRODcpEdPeASWkAE8jkWfvYFwzQIMOOoUlG2+HWq//Qbh5hUoH7YlMmSMCkZQ2qcPVv7wLdpnz+W5EKVcOwd8R8wb1QaZm4BTJhBRmOWY+fFbmPfhG1j00WuY+uZzGP/iEwT/J/DDs4/gp+cexNSn78bUx+/A1CfuxLcP3Ypx99+ISQ/fjIkP3oRJD16PHx+4AeMfuAnj7rkOX9x1Db686yp8fMs/MfZfF2PZxAlmS8RcmZgMJIvZi/lYG9+7jZRO4CbTNuEb+F27cmk9gJvntHmKvhcUF+hB3iubtViEOqnlApqgpmWkfta/vIzkoy9pUKDvpxRa6S8y7dq5V6wLabAIhLcavTXuuu1fiPz4ESY+fS+c0Rbk5XnYV9kv2G5hvZ9tFKGUnUjJjs58UMjI92TQPc/PfuDg+VwEYjmo55GiBpXLPjjlmUexhJL4xRedh+NPPc2U47ecI5Qf9efXXn8N3/w4GcP3PQTeHpsgh9KMWZvC69omM8P68ySCqP78XRyx99+w9bZbG3PVhiZpgsuXUkO5/gagzzD023FP2FJBpNm+mnSf/uF7qGxdiQdvvAaVJcV8IoPFdbVId+kJV3E3Njo1S2q2obpqbL/dNijTVo2a96FGMnT4cOyx7ZaonzVDOjZaOMZdRYVw+NxoaWkz5sqN9EcoJ5Fry23r+LFGYg9aO7FjSlf/06TOK4vsxI8/xFf33YbvCSzTqNrNees5LPv4DSz88n3MVXC1H75E+4zvEZn3E1JL5sHRsALecBsK2Kl6FnhQKClbi34I2FKJBcwmmqZ5S/Z/So5kFm52UKkHqWjcxPfx8JyLAKywwh4yEo/fYwBeXjVpSvixQDvqli/DnOk/46cJ3+LLd97Ga089iYdvuwnXnXsOLjvueFx94om44fRT8a+TT8C499837482tiBIScymFVMk7Zgk+7gCXi0LtREMMggkg6gPNSHKzi0RkcUxG6doz1yFEqjweVHItIb07ofiggLE2RrpaAyLKW17S7vARmYx6+Vn0f/go1A6Ygv8eOs1+PnRW1E8antse92T8BZ1wfjrz0Bo/jTjO51LLcpEoxToElSkqUSiITKbKBkc64Ll1mIyhWtwUSp12yXBWRqYi3WlQwzNHGSGktK1FMkuUxvLYCMTVIwiW6AVue2NyAnUI6etFmhZiVxdo5ahoG95PMTcTPsLlFkvmnCWWauJGpbmeDSW9VvhCcSYosEQFJyuuKTEgFpnIvsy6ZCPmThFYsoSFDIUqaUNeCgs9CroSoGC0uRvgOlvkdKXxL/PgQfgoXvvosQ/HR/e+E+E5/xIbcQBr599y8U6JrMRKyKkk5FRG7W5Uer0Unuj9ipVjgXz+KjlOBJomjkdUx+8FpGJX+DGKy/DRZdcarQhrSxfO2VYDy4sXDAfD97/ALpsMhwj997bgKSfzLOMY6FAbc3yF3r8aJnK/MVDOOWUU9gH7RtcytdEcktzM6674WYsshWhz56Hk9ll2G9z4HBnsOCbz5CeNRm3XHk5+vbqjRhBWy3WxPa0+/Ko3ZIx2DQnpzGZMpFoRZ2ZXpIMNxRJojHKaxxHHo4JhYiOcCxYDHAjrQt1CAvxTCKmgE5rpbXqTpnMq7ZMZvBxTGjIb9kef4tMJti2Lz/1OMa9+TKCy+ajiQAVnDsNzdMnYfnUCVg6ZTzqJ3+Pxok/oHni98Zds3riV1g84UssnfQjmpfMRXt9NdzhAIIciMtnTkHPHr1w5FFHIT+/wEgCAjeZWeQ2+c5772HpimUoosSRS8BfvmgxFs6ciRkTJ2HSuPH49uNP8OX7H+CTd97FZ2++TRB/D9988CHG89z3n3yMSV99irk/TUE8EEf/8nJss+lwbLvNSCOh7Lzj9th6q62weMEiNLUH0Hu7LVDQtdIs2FFHt4igyzKrs6cpBUYIlpJ0u3rzqL7aKB3lMr92VPkLMbC4wmwgMpSSz+RvfkD1/GXILSjFJocejUBtDRa98iRcpYUYdOaFqBg4EgtefoQaxjKMOOFi2AiOzXMmI9ZYj3hjLQEwjNG77oyBgweZ+QcBp/zXZ/w8HRO/HGfqRu6RMYJHLEN5VVnmdwFQRnZZ5ZuMygCavqYlrWviV5O8BFj+Mhu15zhYOIEf61zSO8tj7FaUfh2FRVTnd0Ta7TOT6gInPWtJ6kB1KGIijkYo2acEbgRwRUJtWLwEs7/6gp0xhW332gGF3UpZBkrDzI2J7qj0SSnmW1K+z0EtyleI6eOnUAObitGjt8NB+x5o+ltnMPkzpL4+ePBQ7LTDDqiZNRdfvfo8Vi6bjcK8fJQVlsDl9aMpnkE+GWiey8ZD4Os24KjqiYZDaJ43HfPffB7V772Kwd0LcfutN+OIww4z5bEmqH8DyFgGzV08/thD+OjTb7DHmeejrN8gxOSVxvS9BEVNjmt/XmekBRNfehRnH3Modv/bHpSctep9w4Gk1iDIFHrt9Tfj+/ogBh16orUdJ+s4TIGkZho13/Ef4c4rLsEWo7Y23mV6u+Z6Jk+cjOlL6lA4bFO0R1LwkjH74+1onTsDozYbjsLCYlPOHyd8h7sefwHOTUfDUdwDBXKBDrYiRazYb/edzX7L2Un9jfTbJKbP9q+fO3fhtQ8++OBauf9ae8i89DxX30yf1zm4947JVfBPkBmEbK9TTjkVY8e+Aa/XZ15ojcvOg5Pfsz950djVOcCJDUa6M5OLdheBPY1oKIiBgwbj2muvRbduXY3Erzg8OgRqp55+Oj7+6ANzPpbrohqq9Kwdq3yU9mVblpdLEVVILYMfNHAQmlua8eKLLxqgYQ9DQWkZ7n30Eew+Zjs4DXAxE8yIAKy1tRVHHHoYPv3qG+x40ano/7ftjR1fgCmThUBQ+TcRL9kIsbg2UWd54gnUtzShlRpCujWACubNx7wEmtuQWL4Sk76bjLaGejgpLW3/wMtY+N7rmPnoXRhywoUYesrFmPf2i2ia/AUZCes0ScCpKAQzii7DN8OP1/6D0nYdLr3lOuy0y86IRsIGPLyUCl946nm88NBTGLzLHojxd5jMSvGL0uEY8x3hoNYCsigZV8zs25ohI6DGzmqwtCqZ5tQ4ag+jRKgrsZzGbVPVwvOS2m3kIr7+A7DrhZei1eEjk0mSsckEpxY3KZh47yGeD7FhFXMnj+3ap7gAK7/+Et8R5PyUqM+97SLkD6gy2wCKgUqyzj4foXakvRFKnX50K+6CJ255GK89/jIuuPhC3HrzTSavf1bSX50U50YB5N5562088PjjWLiEGk1hKaqGDoO/9wBUduuODDUOZ04SNt7XUl2D+fNmoWbebMRXrMDwTXri4CP2xwEHHISeVd2N+UjgZfrSWkg5d1HKnz9vHg6gxpHqNhT7X3K1mWNSPVtP6rsWJ7rw7dhnkbdsBp546GEUFRez/284jx15esnl9LY77sKz46diwCHHo3u3KviZy6XsJ+3LF2Pxyy/h+rOOwf7778fyyW3YelbmoM+/Hodz7nsSVfseg5TTZ/bs7eajEDL2FeQsnYNdth+FZCSO97+eCMfwUeiz+95oimbIzKnxTv8SXRoX4+4br2PHEoZsmDb9305yrmBnWUxm3afj1BpprT2wrq7OX1Ja/J4tN3cHS2X74yT7qkIPHHPMMfjoo48MCP1xYoOz0Y0EpwHDQa8PAarMLPLi0b6weXl5lB4KMW/eXKxcWU0phWDB53r37oWRo7ai9DbIfFfMc4XhLSgoRGFBgRnc48aNwxFHHkGwjBqpUmr+UUcfhTvvvMt4sSjuu/V6pknw/8dZZ+Lpx59Fn713xG7nn4oMKzuHAzohuz3BfXB+EZYuW4oZsxcgVF2PcLCFgN7M703ItIc4sG3w5nth83vQtbgMfbpWoWvXHnjpmafRyAEz5OjTsPDDd9Bjy9FoWLAYBd27on7uPAw94hiUb7EVvr7kH6iZ9BlG3/IYnJ58fHvRCXA74rj+njux6RabGS8nDRNNPj927yN4583PcNJt9yFa3gOxELUATY4S0FMZAhGBQhPSSbl2djA9SeAJMjKzDwOZgEwG2rFM4Y/jclukECBGkYhqf1qeIyOunfA1Cgb0x24XXIraVC5s5BDlPoK+uDZJbaZFWI2s4zYCvyZ69Z4irwsrPvkA8159CWUlebj4HoJcpRuxmLbJzDHtIRNOLBU3gK4QDDIXdS+oxGM3PID3X3wPV119Ja695ip5Llj9ZAORGI76WXNjE2ZOn4FPPvoM4yZMQHVzI6SHaPV0MpEmeEXM+oo+Pbpj0+GDse2222G33fZAeUU580wNS/W6DqTyajHk7bfchDsefR77X30TqgZtzjbQ/E/G7M8sRwR5kDVUL8Xnd9+Ch/91MbbfYUcKF789MfxHSRO3zz//Eu56+QNqnkfBXlKFKmo2odwk6msW4OcnnsTFh+yP08442YyXzvWusSfTzHHnXozlZFzllOLrKWxoc6FN8m1omT0RK2b8jIjTicIBm6I3BS8FZ4sm7Sgj45/+3MM4ZaetcfKJxzFtjb0N16b/m2m9Qb+9vb3U7XF+YbPZhq1rp12dNGjkFXPQQQdj/PjxRvreEKROIKlJn9lDC230qdC2ZlVqB5lJX75Xg1eufW63xzAHDchySvRdqrqgubkZTz31tPHiMTZbpq3v2u7t4ksuNt5COm8tfMrB4088gUvYob3dyrHNUfuhhRJsdGUtminhBdsCyM/Y0dbWSpU8jiJ/Ht9Vhr59+6IXpcNu3bqh/8ABqKLUlENQLPbloyi/APPnzsVB++2PZYEwCrv1RyzYBjvBPl5fi/CKxXAXlFACHgKbLw+Bn35EdOlC5HYtQ0HvoWibNInX7bj5wbuxSf9NCMqWXVXlvv+2u/D5p9/gpDseR6u/sqOMbHbZ3NX8BJqs9KkPmXHEMcw11qd1gXWs+8zVjnPmWtqo6KHGBrx38Unw9u6BPS68HLXxjAH9EhNR0Uo7S+0E/jqCpCT2JDUHbZ9Z8+5bWM6jsqoY/3zweoQLMgb0razwTwyV4KmJU/Na5r+brwz3X3Y7fvjoO9xzz10465yzNzjwZUl9R+VUrPnGxnosW7rM2LnD4TABPQmPz4tuPbuje9fupm8pvo4WR8nzSH1yXUn9K8y+dPThR+Dn+YvRa/RoxKlN+J0FRnOMMCnFMMrYElgxaxa2rCrBU488YBbeqf9vGLI8db6b8B0uueteDNv7KMQpLOTEgkjmOMyGPFOevg/HjR5lInDaHGt+t8bhJ59+in8+8w4KdzsErbluMsY03E6mL82dzDxG7VIby/jJ6IpYPrffj6XffICiRTPxxF03mwikYuQbad1ovUE/mA52cSRtEwh2Pf9shxJQKjiZwrtO/Wmqkcz/SuqsPmc/dS57ZAegPrP36i7FbdHA7kxidLJpyl4sM1IhNYOi4iJUVlSaCIH33XUfJeoEYgTEVIod2WOnyl+Gof0HYdiwYRgyeDCqqqpQXlmB/Lx8E6ZWdvD/JNlMcvHzTz/hgP32QrpLH+x69T1YBidqCKYFmpSmJJUbDaKppQHx9ihyORBsqRjcBKGGGZMQnDYBhRVFuP2R+9CzZzdjshGCa+Dd/q9b8c23E3HKXU8iScbRHAzwGvORkdlEFnxzK+vBqi/zm/npTJY93zJfadGR8mvMWfymWDutK5bjg0tORMVmm2KHs8/HymDceFsVuKxImVnS/drUpoZgKYpRE4tSi1g59jU0fvIhqnpX4qL7rkTEzzqlBK120t7KiY6wDi4JEXxe5r6y3Hzcfd5NWDhpDp5+7ikccthhfxnoZ0l5kCultRfv6kSJv8Mc9mdNTEpfWtWUSVMMY6mpq0VTYyOamtrQFmhDMBCkdpWAVpGHA+3Ye/99cckll/JJS/DZEKTN1hcsWMD6PJTtGEJJj358V4hX4kjkehBvacPhu4zGnXfcDIfbaRjhmkhlcTKt6+58AC/8tABlO+0JW0EprFX1Cg9OBhfXzA6ZJtuzV74HtRRmat9/HQ/fcBl23mWnv7w9/7fReoN+S6SllzvHOZXSR6EA8s+QQD8SjlLV3R2zKJlI6s6SOkUWYv5/kgaLDuW1M5kBSGanxVnZ3/KY0ESiXR4YfCaHYK8FZAlHLgqK8lFRWkrtodyYmvLy8+D1+fjdb6Q/c45HQWEBCnjNTw1AHkUyeWmuY/r0GTjsqIMRzvGg95g9KF2VI+4uQGFxCfxM0+HPR8idhyiPDMG0xJXBFsV5GPfAXZh87y3oPXww7nz438jze83AkhlMXku3XPEvfDd1Fk6/+yl4C0vQFgqhOZbm4LYjT9jPJtCKYm2NyEJCC6wEYKZ8aqNfsIRftDo3227mQ1E13aidOwsfX3ka+uy6C4YeewqaQnGUm0VZNpN+lvRInKBWQ2lWCkCEgz9O0Kh+5SU0jvsEPQb0xD/+fSnLTaYsKZl/2sPYrLLl/YognFa5KIl6wjbcdfb1aF7egDfeegM7/QUmjrVTp0L9Qird+pMpp0PCkfqjJZxofiUruKhPalJepkhtwCI33Q1JmpCeMnky3nvvA/ZzMm3WvZ39Wya2UFuQ2msUJ5x6EoYOHf679S0hR/ss3HY3gX/iDORtOQbeHn1gd+Ujyo4RpdaSZ08i3lqDhvFfwb1yIW455wzsve+exqyzkf4YCfTZTIspmPw50GcH65dKJ2bx0/5npQipq+3tQey6y65YtGiRkfSzaVlga751/F71PUsCHR261wBQx7nV6c/mL0tK8pck+D0r9XambH7ZT80kpmLVZPOrJfu5in6ZtAamkfQoCRvTBseuOr/8ymV2yu5uZdxONSfhy0cBwTtDnJ4y4yfkkMloBbCiJ+rhNFXfXIKA9jzNUXhkn5+fXjPgi7yFlLLnIrRyCYryytF300HIpfqsd+XacuEg6E+bOBm2wlJccOcziNi9lMziVKs1+Zpj3EpFUQK+VnnamN1Cl4Mgm0IrJUptrmLqQ4duVKwXAT/zpnUAmTTf4c5B/dTv8NENF6DPnn/H8MOPYX598NqoPeUKuAVe5ulfWreJgCUzT4zppwn6i559Gg1ff4bBIwfjlNsvQDBDMOmQM7QYKyomxnvJQ0x8fo/Di9yGOO4453pK12m8RU1hm81HEYT+3NzTf3eyxoH51uk3+xuZphjChiaNW7tNIRAsTVD/6f3qDmLE1iT/ur1XGrRiYn36yad48KWxWNAega1LL2TYj2PBCJI1NfBEm7Dz8H446egjMHKLLdn/o2a8baQ/RgL9WDy+yOv29e04tUayetEaiJU+gB9z/qznjsgC/XZcfOHFWLBwoXFtVGNKhdWkqJbwB4JB4+mhTmTFmGdH6yTVxBMdERv1nLnH6gzZT3V8dUUzEPRHSTV7LTs4fumwvzyb7cTZ36vuF0n9VDqrk/Ei4GldkZRPzEOSSEmuCBu5gYaIiSPP8+Zp2az5Ww6R5qXWa8zAUVlBQBOIKvSAM+2Gy+HmeyOGqaSZQlqTmAT9HCdBX6obH8mVbzqloGQiBDt/K7iczcbrCj0dl9lEzIJP811JgT8ZTZ9BQ/D3E89B2qVFbVqI5jYSutkInuCsEAzSDGTOMiaoXLvZNasmIuA3rzUulgqOxQrndeszk7ahIt+F6nGf4vWbLkVOeRn8XbrDW1AMl88Lh88FOxmVmI/8920sh4MagMPjYb05EHWSeVFrmvHic2j4fiIGjBmKY284jSUgUyGmqLoUTjluQF+mB61DyEGxtwChpc249ewb4PH78NQLT2D7TbcyE9R6ZiNtGLKGQ8c4UP/Njg99/wMkLVqTz80NdZg5YyaWL1+GhqZGgpQLRYXFGDBoAIYOH2bw4H8r4/6vIIE+8XKWx+Ud0nFqjdTRov9JbFiCfoag/+dVZnH5xoYmXHrppfIGMqaRjn7TATDyEpEaZwG1/igmm4GrcAvaaDvJT4/HbdTZCFVLc1/HIWlVYKKNQ2R6yZKe1/WCgnxjPpH7XyQcNozEXOc1kSTyLIPJZkxpigktX7HCmHaUR11XOnl+vwn6leatYgpugtkv3Z+MzEsA8ub5zSrg1pYWc68mjiVCW0xMMXwsbxijpmfixH2eV4LkIGIksVzLbVLfJWmnQS2BIC1p35g8YlSHI0Ek0iFmmb/JNGxpalBEeTEfmeqFySpiwsY60nUypCi1C7tD5hgyW4Gtyw8nwVcmN22E7SVIy8xkdtjyF8Dt8SKHmkgOGUJKUp8mMx0eEx44yHfYeL00rwD9Kosw7cMP8OqdtyKHRVUZ7Xy3mFbCTKjLS18eV6pfXqAGkqu0nDZkqLEYhtNUh2RzO4bvPhrHXHM6tYx2qxFJ8tqRiUcMXQt7bHCgrKAQNXOW4vazb0Zll3Lc+9yD2HrAFnAzbzJDbKT/nmRpEJo7y47VjvHIP0UbtQS4jfRnSXN4iUTic6fTvWvHqTVSBwT/JxEY1xv0xXmWL1uB8887nwAeJLfnAO+gLPBmpess6bcGbiAQNL8VQdEKpUAw5CO6LpCXeUReNfKq6JzEqvQyHeYkAocmNtdCa3w/AXrmrFlGSxHoGwZSWIDSklLDXMSEtNmHPBAETuq6Ck5WUVGBcDSClpZms4OX5jz9ZALyQlAelB91/CwZMxAZgPzVtLxfYRjSBOkUGYFiyqQJdsqLGGOcz1P/ICNx8i4yCw4Q7Tqle7W3biDUhngohijrKVeDR1Kx5HMyHvnWmxAU1CzkBaM9ZiW15+q83sN8mHP81KFhqfUAUDgEMjeBtA5tQ6ktIuP8tJNROH2FZBhOJJrqEape2sFwtAZbbWhDUhOecvpne6ouxFD5Fr6D9axzvDPN9G02li8ax4777oULbroMy9pr0RYL6U6zcjlK4FeIBnuOHR6bG+UE/XmTZuCWf1yH/gM3weMvPIVNew5jer9uS9M4v6LsbzFTfte/jjLrMFc6ff8V6dTqyW+kjfTfiDTXReb5qsPhPKzj1Bpprd2YHX+9QV+26/nzF+CSiy82ERFX95BZnYQzkuwFYgI7Aa58xSUB6FmBvA4/JWqBp4BU19ZWCMuEwqv6txq4/xZpNeniRYvQ2qbYH5L0UygtLTXunW5yUxuZl3ayEnMy+6Bq0pYgGCCTsJgVgdKYmQh0Mv8QgOW+KcYhxiApP0QtRlskShvx8VkLeJNGo1GQNDFMLSAL63cwiGgsYt5RWV5BkYmgHM+gLdCOttZWhJNhpMhkwsEwFL3TbXcir7TAbJgtz6KIQh9Q07E7fIZZpXLk+0wdQvFb+GkYiMCOdS4tx2gjzKPKl2V6ZkUv2Y2YhezwioKaThHYTR2keLBtk2wLmWWUjv7IBGTOUXC7ZExMh+3I9lN7pHgvFR2zNiCZw3bk+6p6dsHgUcPJbBxmC0kxNTESu5taCjUCE+uGTEfrHOqWrMQXr3yEbj26Yp/D9kde2gOfm+WTi64mODs0F8VokuuqYvR7tIqV7adDE5YSHtQ2mmdR/1KfknnL0hp/q7+IA1iMQ2XNMonVP7PEu6xHNtJG+gvJgH46+ZDD5jiz49Qaaa09m6A7iDg5a71An4Pr56k/4bLLLjdgooFlwNf8s+ztvxC/a0VsoMPGr2tS+ZSG3++n4EpJj0CoKJfG9EPGkOGnnlsTZQeeQEtp6ffqg/FXxGRkPpHvdZTMRADe1Nxs0vcTQLp3727MOwJIScWSWgUsypvMQIH2QIeb5ypJPksCVjEnLZYSyAcCAfMevU8LxYoKC805MQIt7lI+lb7CGFuMjcDK3wKp0vIyRMIRNDY2op3PaMtAY9LgM3q/6lVeQnIvFaCGeK98ySVZO5xuFJLxGPsP05PZRVVigJ51KbDXqk75mOs8a82UT7uUWeCm11COt7Euc/guaShkAuYZlkVtJR91E/+FGoVgURqD6icWiZHxsSwd79Zeq3lepu3ysqNaJjZFWW0PtrFtybwM4+FhzGEGXk2wPcOg9H7m3ZHku8hroogg3a7tC7W5tuZ3xIQE4A4zD9BZYDDmLB4qk8UM+J3tohXd+i2PKmlt8ooRAzH38brX4+N91jPWvUpH9zBNl9uEvJA7pzb40XyV2ksmQDEQq59n+ynLbw79Vjn4x4o1Z00FW2c7KtucF/2673b+3pnWPBY20v8NEuinM8mbKBhd0XFqjbTWXkIA2YOD5cP1mcjVIJs1czYeefgRAlrQDGSZKgRORpLkYM72XwFtkCAm8Ml2cMVml4+7Br+LaWnwCSwFyGIAgi1d61wMfRNESGITSGrgaWu3Xw+aX5MGpd4fJuhmJ451yAvGSIgc4Bq8WTdCrdLNKyB4MkntPytgVl6swb0W0vt53eSC37P3MnvmnLVHrZUXkepGeRYTcfJ9mpgNR8JGY4pqAxSBtMCagCspXI+pTiwTmjb91uSsxeyUpj7VHkUEfX0XIxAYK3SFZU+1QN28n4dyIWblIbDJ/dSUz5zjswT1KIUBs4qXmoV2AVMhJGEXsL00KSzvHhPrh+2j96QMM1PbGDsPSpgPbT+Z5y8wvudtETK9CDU83qe8Zc1Nekh5kyaSjPNcQt9TJoaQVncZRseiKtBeIBQhQ1QfkuYgn3c+zryZ59dwqP70js5HliQsqM3lBaXvJrInmYf6lABeWqwW+4nRqT9oJzcxEz8Zgo+aaDY0SD6FFNWf3+c3K8fz88nopIGQubhlonRZexNYmofSy2og1ib38vgy+WAeWLFW5v6DsvlW7/x1efSnf6uTzqtFf/nsKHvnOhDpp+m16hfmBI+1ZWMj/X8lgT5x9STi9pMdp9ZIa20+DojDCDgvrw/oa2Lh88+1V+b1pvOINNjUsQyAcvBakrEGaNpIZNYAcplwCTKbyJ4vc44GQ0tLq4nIqAEm6VaTs9kFMXpeaYqZWOq6w5iG9PyqPsvune28pCwYipGEeFg9XOYY+y+SoAaE3qV8a7BLilZeZHIRk9DzJjxDJ+pI5k+R0tOhepEEKiBX/tra2iztQOUkg1DZBHgqk0wUZiMRPhc34GqBterADPoOUr0KPPRcFvBE2bpZnXRdWo7AS/UaY9oWoyCTIOCaR3hkQUN5VmgLtYUW7eicvhvQ5/O6TyCmSeJiMnRJ0jJniSnLNZNPUX7XjEBHO4nT8Yz1GpaE53LJTPQrkat7eZ3Yr/5hZ5rarF4xhNSvZBdiNfAO9jNpB8yLDp2RNqX2FrNepcFYbSxNRWsYskKJKUvHdzFXy2degonVl1WP+lRZrYOvUF47PkUqS/ZQHal/6VMgrzbRkdUcTDRYfrc0CpmoyBx4XlqGmIXXq/Df/K7r1MJ0r+7RoWes9MQ4eIiB8F3qn2YVtvLAPytIYVYbsfKZo/ka3sI7leOOI0sqh3oSP60ime+ql2y510661jmtjfRXkUCfbbEL2/aLjlNrpLW2RjIZP91mczy0fqDvwROPP4GTTznZdDB1dn0alVcdT5+UpEwX03lJVLzHqN/q7OzAkrS1wEmdWAzB6uCy6Vv3auDou7HFdnRkdf4wpWFJxBq0silHohEDiEaqNSKg1VnbqDXIS8j4tjMNxWaXHVjmFV0XUGiQaIDJ9q50tTJSg13vE+k+vTfb+aXia1CkU/y9jv1dz+oQGORRWtZgjvBdDY2Nv2hAZp6AACawkhSdBQ4xIU30hsMRDnSrTlRfa6JsHkXK82+T6tLNZwTclnaWpdWfFfCp3FqQpnwpr8qnmK7MPZKUlU9JyEovFksY9zwrdpKXGVvHiloD6Um2qCG+lpQFGgGtfuur5ZWlPOmQfz8z8qtyqG7U9/LJ2NV+KoeS0nP6bVUdP9kGEjakdSmtLPiJxCDNhLWYCN+hdhKTUf2IxJDEPNQvjbDSwVBURzpvrplzuofp8l1W3zBFMH3OWodhM/kzfYDjILujmZi/2t76Li3EYgAaN9nxoj4upqFnVV6VT2Mmy3h0TunJnCmGqr5fQGYuU5nYgvKm9EpKSkx55Yln1fdvkeqnoyzmu+qCn/rKR7P1JzLfOn5nz3e+3nGH9dHRfuar+fZ/l4S3pN3Ypz8zJ9ZCa62neDJ6ucPmuml9QF+d7Yfvf8Crr71qJHTZ4cPhkFmlqx2rtB2hYqx0NvfoU4c6ogaWfPuNut8xEHRPdgBpwGoQCKwtaVeSDTu9Oj4Poz4zD1YsFEljlpQs0sAUSXrWwBRgyY5rpSFJzHIp1e+SklJTUzIriWlkbbYWyQzE7/wt5qOVthrw8vzhh6ngXzq5+c/6LjIDoOPQgJQZQJqEgKSpsQn1BHzNc5iBzvzJlKX3yvauhJVHKzkyGJZPaQgQjE197U27TqQ8qYhZjyvV0eqUHYjKn6RLAxYEFTEImWoUd0n5Vd3a2Q5qP7V1tv30vMBHZf6rSO/XO+XuK+1I3krZ86uT8iOTSllpqREs1AejCl7HYup+I0Ak4qZ91Cez5ciS6qG4sJACTa7pJ2Isul/zEqopAav6guY25NWlfta5Lqyjkzasz462Nd87mI3RaMUQeI/yKVI/UTnVTsq3+orGlrQsFVXn9Zw5OsaBPjtPRKuMOqwxZc2haV8FCV4Cd40F5UPl19gqKy9HZWWFWXEu05W0DDHwVdqK5kcopPGcMZPKBGYYi0JRS1izmFa2f5vPjj5sXbPyIQGRuVIOTT7XTCqDassqS7ZM1jOaI7MsCqvIqlvzraMOsscq0u+Or1Yyv0m6V3NK1g8+8FvZ/QtovUE/FovcSUnhgvWZyBWZRmODSYKx7PlWp1wF6tbg0WA0nZb3ZCcU1bnkY69PLf/WwJVnjTb71gCWJKxOLWlSh36b72QmClyle+IyHSSZppGiLOahhhUzyZptsvnJMhvDYNQBODDkfWNjh1FeVRarYxLEyGjUQfXbmBcIjtJENKlneSAFzDUBnphSVhvJdu7sAJPUVVhYZKQqtYYmaOXVEyFzbFNkQjIvC9zT5lODKRiwmKcGg4BE6Sot1ZHqTUOEJ1brwOqUVqfW+9dG5h5+SjJXefRbdbqmtFQWDWABgMBSgCKziTyOlN9sGbP3Z9PofE6goMni1dNfX1Ip1I+kmamPKG+yz3embD7U5mJIqhcTjK+8wvQl9TPly5io1BcJogJTncs+25n0vIBPz3Wem9Kd+qZndE6HzGACQCWjfqa7ViX567TVR/VsVruV+VL1bm0ORK2U541GoIP3iyGE5PHFdjMamhlLlseWAXteN666TFe/pX2ozyc0Rs3YssaLtDD1cSt4oLQj6z7lPztmlWaWlMfskTUhqW8qf3Z5XnHcWJqppZ3K/GsEBQlaPLKmXWkoOmfKyE9N+uu8l0xE4yWrjRhrAPu/+p/GgZ6XoGnmXfge1VUu+7EcP1asWGGcJbJ9Vg4Vekb3qR30Xe9Q6AntsyyVUX/WP7VHtk2y/dRqM4uynyKdz14TY+Ev1pG6QrbtLdL3jq+dyLTgGs6vC6036EfjoadcDvfxG2KFXLYjZL/rtR0/f7mWrQzz22Qre/wWqYo6JCJVqOnA1ndLolGa1rmsbdaSiDS5SIag7xwUFmOxGEn2mtW5LUakDq8BL+YjMJDGEomE+VzEaApiMDIf6ZrusQaNJXkp1r6AQu8y0p+YjQCInUq5E8ioIysfuq53iYHouvIvQGRGTGctKi5hR3ejvr7edFK5fwqwtACuPWAtaPIYm6+LmkbA1EOWVN9KQxtcrN6m2ftUjxooMm9pIMibSCajbPtYA1xeRNqRrGOwiiHxrMotwFeZrTbOkq6u+q32MqdIepfmbaRNdM6rdcuagXVdSM9pvYQ8qpSuyq28Zuc7ssmK8YuZq98I3CQEiGnLm0p1obJogl91nM1fti7WlrfO93WmX8rH8wLv/Lx8vstp+pneofdm6Zd7+WkAvgOQLJAiKLE86h8GqJlHHdKkxeDUL7P9x0pDta++RuGG96vMAkXVh8qYFcas/rlKk9Y5tbPmz7IODnqfrnUuowBUn2a88JrGmaWRW84UEup0TWNA11SXylNWU9G1LJkxq+fZDgJqI3h1HCKLiVgCk9I2DJCMxPRr82nNlUjQMhqDOS+BKWP2wdC79Lzuk6CmelDtiJlI88rjOXkHGo81MhTVtw5pU4YZkfkoLpIliFlaibQ11ZOZ3BeDMtfFeMh0HOx3WSbUcU593TgHUJC0ymHhH/8z7fRHQnGvTusN+pFY8B2307vP+kr6qiB2c9PpLDBXX7Y4oPU9+y1LGlQWQJvesfYsGjIV1kHW106/s9+NypX9bp3Xc+Yw59cu+Vp5WPWp7FrSUUcHXe1QvtVoGiRGOpTmQSCX95JASOBs5gQ4CMw1SsU6p2uaX5C0rs5uMZoODYaHNAsNFJ2XNC9zivKhzizA5UNmcxh1WNWDtAWzeKyj2Oq8UsXF3BS5UZ1fN1pagjWgioqKUFZWSikxZMqh/IgEitIqNLeizq+q0G99qv00JyLmp++d20MgIFOH+c5r2esaiDLraHB0vl+kAa82cXCApcgwOz+3NuIdJo8y42XvkqeTGJaYk4CLiaC5pZUf2XaywN5M3HIwGuDkMz4OcJn5pCXovjWRzA/Kj0CsM2XzqbrsDGY8aUyAlvZkmTZM/ZP0DrneysSlIkp6Vhr6rrIIoCq7VJrrSlOgmdVus0KG+c6yZoFZfaCkpNi0uRwOWlvbzHNZ5qX3i7Grf+l+vY+nzXWjaXeAv8hc46dpS2Wqg7LfpQ1IOlYrGCCkRG/WPrCNdZi7+J/VjtlPS3vKmmuVloBa3zUPltXAlTdTZlNuiykpH9bvbHl0XxYvVH+rGFP2ncpb57yLfnVdn6aUFunezverrVadY/vqs+OyxYA7NLCOQ0BvGAJBXwzYgD1x0GgtPMx9bFcxAvVP9QnL8cKOIUMH4zCzy5qVvz9CAv1kMrqbw+H5c6DPQTGOhdl+fUBflTF37ny0sdOpE6qRZA93e6xJRnVecUrttCP7oRpMUrNsgOUVpVYz/MGC/2FS8qwFvaZTO6+RVu84v/rNrxYDsc7/cvyuLVKkjq4JP6sjq9NaGoe0C2vOQwNKkqpZmcvMRqJhA/jaMEamJDEWDfDm5hZUV6+gNtBkBrAkmi5dqshU2owkqHAYAouO13LwWYPV2N3ZFmIoSssyw3VI7bxPk3liCGI28pJRtakzq1Nr/kLPC+CVN1Nq/tbuThqoKpOkHYFvtuNboNdR+YbUzXMMU5HqrbO1tXUmPQ0OSX7qHyb9TvVuQIOAqoGjNDV5r7bMDhjlSXeLyYqx6n69U2XTHXpG52Quk8alWDBZbU2UBRCVVUxULpYyJ0hbUn1n8690VC7Vj861sb6NxNkxuF0c9GLcyrulgVp51G+9K2u3ljeNmIrSUDEFaNZEar6R5qV9qSyqU7WTtATVjdIxY4l5U11IclV9tbS0oK2t3aSpMsi2r5pWWaz2s5m2VlmyZe5M2XoUWW1mfZp6I+AqHWktBvzZxqoNq32seun8vKhz22W/WrfoP57gSbEZ/f/LDSTlOasJiGEIeHXZnGeTCvxVRtPfWD+6z9xr+g0/WW59F8NQOXVY/cliGtl86hkmadLVuc6HyHyaF1u/O5OuZQVCUxaThrmi//6DVBed05XgtN/+++HNsWPNOLTSWTdSWmI20Wh8ZzL7LztOr5FW1epqxAr5hqrH6D8L+qoXp8ONs885B8+98AIqyspMh1MFyGanQiZjYeSwozqdPjg95IZ8JhZKoG+/AXj0sQdRXFJkOvf/BVKjmQGhfxn+Z0DA6tg6qfrSd+NVZM7ogvVNn0YVZodTZ1HnkeSnupO0J8kvRFAT82gnAMgUlZ0g12GZAnKMzVOT1UzNuMfKlptNVxqBzF7SIOrqag34aDJeC6kswMiaxuLMowVeIg1CkSR7uWgKUCUdKW96q8BDwCzJx5/vJ+gWoWtVldF+VixfYVYxS8qtr6s39aO1GjEzucr64HMC4ILCQmOOqieTMOYolWdV1Zh7pVKrHgwTZR61v8GKFSuZZwvopEUVU9NRPgIsj1xklU9pPxJYBJDNTc3mXuVDUrLAVOeVB6MB8X0quxiD6l3aQoAM2WhcJOVDh0hpCCRNyI1Og5t3mPr+pT90kPWcVSidb6e2qPoXoxaj0QS6GEwWmA14kbLaoe4TqWzKq5iw2kCrzuWFpF6lfJq3qG75avUxA/CGeUkoyIbKtoBW9+h6ltHoOeWjM5BKmMtqRtmy6zMLyibtjjxny6vr2XuUf/WhrAaSvSbhQW2oJ/RbAK45CcssZN0nrU2WBn41aUkTUjrqA1ZaVh7Na3UPv+s+1X9W29ChBMS4Raoz8w6eFwPJ3mMdFoNRgkpS55S+SJ/Z72sjCWOHHnoonnrqKeb1j0UatfoL0slEZnuv1zu+4/QayarlNdD6gr5yoI7yyp334os334U2wwhH44gQHAIsnBb3aOecMCsqGqdka7YkTKKNGNG7d198+OG76N6zOxvpz9m3/i9RdrBkPw2Qmu8aaFaHtDoFDwIih7G5ZlH2Ux0s+z1LgiB1euuXpBh1agPwZC5iHFmpSef0KQDRO2VyULwl+eBLKtZ5dWrrM0wpvtYwJg1WaRocegY4NCgFIjJ7zV+wwAwygY3udRFIpelIw1Hf0n3yKtFzKltzU6PJqgAuu6DJrAug6qwJY59fPu9u442l+ZBx474mwwoY4P5lopcJSBXXdpoDBw4w0ntNTY2ZC1IQPgGomGTWHVceV1LNBe7KgxhU1j1STKKhocGqO9aJ8iSg13Ut2hKpHowZS1XPe8TIxDCsOR7LW2tNlAUtlS/LVESrA0X2t+pKdSbQV4pyBZYZT/3B0lAoiLGfKI692ll1bvWZXCPFlxSXmmvaZU79SaTrq78ve06Hvmt+ROUxQgL7h9pbR/YeaUNi2po8Vd9S+yd0D8tuPI463tWZjPbG1yrPCl1iMRj1c/VX9SQrD2prL4WB7PqS7HuzlGVk+lR9r26uE+l+9Q+Vw5TNOtlxzQJ1vV+Ar7UO0uhkqRBpfMg0K+cMCTv6rXdk60B9TlqJ+c3zcs0+7rhj8cADDzLPf8xrUmUgs2qLZ5I7+F3+nztOr5HW3KNIzMh6gr4OVtK3k5FZvAwpDgJxbdOwLGiMkkqIHV7eNbFwAtGGesR4/atIKz5rWI4Xx76J3r16bAT9/8+kjt6ZrN9kHPrUP36aY41dybr319QxYMhMsp1fkpUAh0PItLfYks4vX7EcrdQ4BJSSzsU0li5damkWlNY0oGTS8BNoBUY//fSTkfRlutHzZhEf05VU2K9fP2qOxSb96upq8/y8efOMBmTs6fxTzjTAu3WtMh48mkDVpLnSlsQoM5bMjzJbaXJP7y0pLTGuiNpcXyCUnSMRCegE6vJSKSsvZdpaoyBN18F7cg0QyKtEg1/agcWY/MYeXE0tREBlgKYTUJn6EhAxDTE81ZscCzq3k2Hyqnf+kwYkDUeHSGWXO7C0Or1TK4VVTjE1Sf1KW4fSM2ZWaujSdsRkli1bhhYy3Ky78+okZqjnVAcCXNmrdWtbW8C0nSibz875FdMRCfCJo+YZSd26J1t2fbfs43ZLYmfdWO+T2UpaiwWiKnPnZ9SoYgTmf35Y6VgTrNJCxFgNILNeO+cpS3qnn8KCyaOVrKFf6onfpQVoFbb6ke6zhC4YwaeJjF9l75yyZQIis+C7s4xGjEyOIQcedCDOO/f8Pwz6yifTXBFORnYucBfM7zi9RvrPUnYQK2G9JX1Ty199DyyvUctap21syEAYqaUrkcPKMDsxseFymttgz/Ph6cUz8XTtIrzwxlvo0a2rkSg30v8+Wn2AZX/rU2NLvyS9iAFotBl1W/2pY7BpkEpyMpoLn5HKLpOMgFLAntVuJF3KtNSjR3czyGWSWbxosTGBLV682NjeCyh1y89c6TY1NfGavLMszUWgrKB2Ag6layR9YyqSpG4NWOWltoYSO9+ZBT4NQpk6BCrl5eUoLSs1pjWZrQSK2fsk3Wmf2YL8QlR16WKAWPMuOsSYVAcCEZHALa8gn2XpaQBSwCcznPIsLcLUEwFF0r+0CQG9censYEQCxprqGiPhyxVZphVT2SSVTYAukhZSUVmOPH+eYWRiXnW19UZzE8MVo7E0KGsSUqCpplF5VceqbwGhzstc2MpjTYwiK8WrLixPGMsDRnlR+2RJ5zTxrEJozkb9QOdUH1b9WPt2CGRVVzrEWFUnMsOp3Hq/tC8tOlOejRmU5bLMm1b9dib1BZmdFApGjEVMMdv/rHQ0t+M2YK96zprPVEqtz9C8V0tri+mja0pffUhlkklOD+m3AiYedPBBOProY/4w6Ks+WJ2z2T93pTBQ3XF6jfSfLdFBGwT0Wfj05+OBmjr12A6Apxq3aDnSdY2m42gjEmnKHH1wFpbg7knj8HU6hOfHvoXi8hIzaDbS/2VS51jVTQWUnT+zpN8Wk+h83npWg1XeOiLdp0GoT+vezgMyzcGWdbnVxHrCeCYpHWkjOq/rAhOBoUBL5+Qeu3LlCjIKeVtZa0VcboVK8Brgi0atmEky9yxbvozvtxkpPWvC0LvEMKS1CGAbGxtMupo/MeVifgUqAqsySt6+PD8a6hvMewT+muAVaKj8ZaVlZtN9MQxp1aa8LKauCeDqyUxUH6auVAcsiwBSpN9iTpJYdV3Ap0NzJdICBMyqC4GdtAM5CUirqiYj0bNiNHpWDE/zPiqD8iBNSaS0ZAYR0KnuNf6lhUmTU9mVF7VIiMCudQYqs+pJ3lRicMq/8pXNe2cyDIZMSe0kbU3CgMxmsi6YCW7WndpMpkQxlDYyW5mIrDr4dVqdSVqBZb6xDt0rkO/du9cvJjq1nw5dF4MxIVPYjkpWJh/R6m9Q2YyrNpmJ8RSj4KC+duppp+Coo/446MsZhu+f2J4b2L0op8ji3muhNZY2k2kpTKXyvmV+h6jh/hSpp7HS0598iwzVyRxWnmoh09iC5Io6aB9XbbahFWwC/UxTKxxFJbjxhy8wN53Ao2NfR16PSjbcRkl/I/1FZHo//yMYZWl1EDASNH+aAZz9QjL2XH6abSP5p2c06HmFn5ZdWSQNJQueAgap+kbS5/1ZsDBaC8FJazqkZcj0IqCR2Ub2DknkkuQkbcpbR/MnYjTZdQgGOJiGGFKaoBMjI5CkKe3HmmuxzCGaDxGgmvs73ispWyApsNQ79C4L3Fh25lMMR0EFedloRPJj18S1GIAFiEnDnAT2st0LkMW4VAatQVFdaKN1gbKYi0I3KEy5cEXvk2efJqRVu6pHgaHmSJSOVvcqJIlMcCp7fUODKZOpWWZQ71e+s2CsupX7q+rEkvZXrRLX9SzT0T1ifMYcx/ZVfpVGVhjQfaLOnzqv9MwaFh4y6ymPxmmC71VdKm9qM70jm5Yya2k5Vr/SM5pnEIPLps8feonxrjvn3H/gwAMO/hOg71EZXuN7D+N7OhJeM5n6W50aG0PdCgudX1EF7PunQZ8FyYmTM4/7ARk2rLx00gFWyFxr28SUmAILqo6lCk/UNcBWVIxrvv4ADewYD77yPLwlBSZ2+0b6r6Hs4DGddSP9YcrWW8cY7vjeqS751abBzq+/DPgOkmRq/lT/v5po70zZZ6xPpfELe9F/PC1mIQaiDKg9Be4CeY1jmbqya0c096FPaSYCPaOhSFPRdU226xpBSKCmSWoBm+7XArwIQV7Xs+7DmuCVFC6pX2QxSouZ6LvS0ISl4vdUVVUZ6d1yd80YxqU8CgwljcuDSiYVMYauXbuafC9butQwI5mytN5F8Z0UKkNzJEsWLzFMQxK8mI+A04QEoTYiCV/5UB4FwgJ5MQqZ+FRzmgBX+lqPYuz8Tpcpp/Ij0nNqD5XDAnsXf1tgbdU9K5z/xDgVQVjpZN1n10Z6zoq4ak326neW9O5LLrsEe+6xZwforz2d1akD9F9iPR7ZcWqttMZU2bgDWQmfsXxd1WH+DKkR2+qb8OoNt6GxphZpqnAZudO1Ua1iA2jWXeKDBw5EWcDGcCsyuS58Xb0EI/fZCw8+9CAbQvdZdr+N9NeTBmDWHryR/juQAGHtA98CFwFQ598WWV+t34aRZA/9mYudzVqrkwVqYhpGC+Ehs4Xs4EZjoOYgyV1ahBiBGIBMTHLxlWeVmIgkXgF7INAOxdrSwjeZbGTCELgpHcOEdEjz4PH/2rsKACuqtv3cvne76G4FRBSkVGzUDwUVuwsbu1uxW6xPFDBQBESwUBGDsGmVlm62d+/d2/d/n3fuwAIL7C746a/zLMPMnTxz5pznjfOec4w4/Ji+NTV+EjUJOC4CwxgF1HDNkbwpQBj5ww53prVCq4oht2zH0IgmeU2uqZlTkOiwEg4X8sViYNrJUQwBZhr4vtTk2c+FQoxCg7+ZufTf81lGdJCRP0amb83fMnk3vjfzN7nbONf8OEmYz8nMSNffdJPRWjHcgEHcd/99OOywwyRvauZWT5L+e/JOZyV37RTJ5G2LcNjfBTbHF5LBuabUqynYkPPHwiUYcPx/sHL9esQ5H6q8v+G1E+lrC0MMTPlN/54QO309MbsUoAguufQiPPf006r9sOBZ+N+AeW2Sg4V/OiqT0Y7f2ygCLAvGmhvGWVv3cWVYKJUFiHFfVluWJ5K4ITyMbQoQrtkWoQJDrApaAhQQhpAwyNP8zWNqjYjCyFBfNqSrxSFCRa0P0fLZSY3EzajAoJxnuq80KZJIEq1RrqmVs+1AX0cUHGrwor3LH9PISCdaLDyfgsLoaxHZ0ubAtKtFIgKBAob3p+uG++g2o+Wj4aT804cY0WD02VNccB/vzfvWr1cP7OHOCDD2kKcVQ+H30MMPonu37kL6NRv+Zi+QfuAweaVPRUqm8kVrAzbQ/P77AvTre4K8kJhPbi+nahV6F8kdEXOMhUXMMyREossRBwd9EtPCXx7E1ZdfikefekILBzPJggUL/39QWWkwt7esjR+6YZIj/3ZteZBfTYvDaAdhQzW1Y1NDNteM4mFDKgUGXccUAPThM4qIwmTd2nUoKCxQgUFXFYUH3Vh0a/Fc06rh2ozDNziIaTWFR9Jfz72ypvVh7GejuWwLt3HN/QytraxMcaFAYRgshQUXCjVzXKhhw15H165d//ekH4z4+ws7j5eXs9WWdBmbPGfuXBzfty9CgTBSRKOvcMbhk5dpX7c+ikIVWO4vlQR49XtzOj9Oku33V+D6a67Ew488gmiMGWGRvgUL/yooxxpES5AoTVQmzy2Lnmcu24P3oZ5NAod28qN1YbZzGNYGxzCiq2lrJ0JtoA2IxeGnFWJMZWq6rYw12zloZfD8gJI2rReu2bhtWjfU8umi3mrlcFtSQ6GiaaP1kRy+RN5l2rSpQvpdakn6USF9V+1IPxoNnSVS8l36tmoLhhDNnDEDx/U9TswuMZdsHNclgIsOOhQ3nnYu1hcX4qZhz2PWxo1wMRpATAtGQvjFVBt07dV45KGH5Xwj/teCBQsWqoJJnArhD+HNHUAyNdfGYjiZefLWdZVUaNxf/imJk7CFrEneBrlz2xg40bQ0VBCIQstwXwoSCgTuC4eNdg+O/kp3FLfZ74GhnRQwXHjPF198Aa1at1ShVBOQ9IOhwCifN7V2DbnyghdJ5gyvadhQZZD0p3/3Hfr3O1E/i81lQ6aYTe/ccA96dthftftH33sbj384Fq40H1x0kZH0JaMuGXgpnnrqSclQavrG/SxYsGDhf4okO24rECg0zLWxbQgVunTM83btqqIUMUYnSLqS6K5SSyGCjEyjo1dNPRxJ0n9TSP/C5K6dYnep2wPYEBTpxVh9OxxiXNlRlohh6pyZ2FRShCVrVmH2kj8Qc3jgjEtmJRyI2hyaIIZ0skWb97BgwYKFvwSkIFlIwFsXumdMd43RvkCypmuHLhljqZAlkFxXtXBIawbIcEA6RhB5kZmVjrw6uRo6WlPCN8C02YxecLvBn0j6UP9XWLT3uN0FR9yDmD0NL3/9JS56+lGcP+QJfLt0vraex2xOEQrs7SfnCs+zccPiewsWLPz/xa4JbIsQodso6TKiIKgV3ys4eJ3dGN1vN/hTSb+ovBTlkQAqwn5UhAKIh6IoFMn41R+L8eu6DYg4GLfDeH2VU/Kf0ctRO1VYrG/BggULuwW9SuxhbLcnNiV37RJVkr5tN914qwOSeH2PFye0aY8+TVqiR6NGaF8/D+1yctEuuw6a+jKQ7XAhXVR7B4dHTYRgj0rqYzbYxcSxKN+CBQsWqgPtZ5CIxezGVHe7QZXcKje4Voj/efqfag32kJu3EMGf55DHEWaLNxss1AcmSyyCCHvprd6A8o3rQZr/zeXEk5Mn4rwrLsUTjz8u5o4VsmnBggULuwIbku12RzhuT3Tz2D27HEufqFLTF6JtmtysPYSr7ULuqdTmvT7kpaWjcXYOWtapi3ai9Xdo0RL7ZeSiZ3Z9HNWgOY6r0wT7p2TCwwZceQmbLZ68kQULFixY2CkM1T3qtrmX69ZusDOfvjEwxB4hgQR7uMWNYUN1GFlt5ZYlHEKEPeDKyxEMB2SJIlhegWLR+MPxiE5wYEwlZDl5LFiwYKGaMMZx3g12IH3R8oVp45mqqu8R5DbRmGrtVYK7GaVDiHZvk+cF49qsq+NMG3xfszQY8bI1hzYi7/H7WrBgwcLfH1Vp+s5oLJbHbst7BiFR0e6rBMk5IfcPBg1yF9LnBCshh03H5+F401s7OlQHnPia41i4wOEfuHCYVA52xNl4GALK8TCqAo953d7kNZyNx6WdI7ifI/SZ42pYsGDBwj8BVZG+Ix6L5eyVBlRq+lWBJBoT0g+zq7Fsx+Owpacinpup+rbX4zP2V1P7djrdWLJ4CQY/+CAmTZqE6dOnY9rUaVgwfyFWrTLmWeXd2GtNh0tNghNBcBKH3377HQsXLpJ7LMWK5SuxYf1GHXPb6F4d1mRo3wEBBYAhWHyybCssVLjsTEBYgsOCBQt/A+zARImNG9NCmWm/CiE2Z4eBWkMIMPHldCTWbiArJ3cmIQQYl/1xIdeEzY74xgJ4MtIwtGgV7vn0Qzz5/HO4fOBl2nttdyDJul0ePPboY7j/gQd0Zh6mmxo6x4XncKnpaRlo0KA+2rffF+eedx7atWurHSHKy/y4/vrrVUi4RHAwN5ghHD+b15oTa3Ms7kcffQT7yvUcB3zZsmUoLSnT0fJ4DnvRcYzvnJxsnUrNlKXRGGfAN+YT5Yh/7M1nTDSxcwHAiSFo5XDco10JXk6PZzNltpxnztBkwYKFfxfIdYKAy+lpLHxYpDt3gR01/bp1HXa7M3OPCUTIUpg1+aMShKzimwsRX7cxuUPAUefkeSE+U16AM9TUBGwcJhHThUPyrV+/Pny+FO0RzKFUf/11Hj766CMh7sdw0YUXYZFo9U6HWyeFWLFiBVavXoPikmKdyzO/IB9r5ZolS5Zi0aJF2LBhgxK9jpttc2LatOk4/bQzcdZZZ2HAgAE4+eSTcOKJJ+KEE07A2Wefg9tvvwMjhg/DuHFjUZBfKALBhU0bN+GZZ57F3Llz1XW0M3BqugXz52PmzNnyyxjbY3vweloZ4WBE50ktyOdE3hVqZXB/sgBsA+4zrBPDMlG3V9KNxWNcdmqhWLBg4W8PUXTjHFK6OtihpgvZZ0Vj0TWJRCyVWm6twLvST//FVCSE4IVdjP1CyvHicsT/WIEEZ86i9ivPSIim72pQD08t+xXPfPslXhPSPP3U06ql6ZPsODPPOeecgy++mIQ777wDF198sRI4XTTGHKFhnVbtxZdewsKFC3HllVfi+eefl2TZcd111+Ptt9/GC0OGoEmTJoZDSQiQ8wFkZWWq5p6ekW7M8C9aOJ9x9jnnqiDgTPgcJpXtExy5j4MnkTtJpg0bNsDrr7+GAw7ooiPnXXvtdbj88st0m4MtbS9Uec369Rtw9plnieApxHvvvYNOnfaXPDCGWOV9adFs2rQJH3wwXoTKBygoKFDXUnZ2Ftq0aY3+/U/CIYceKvdyJC0Kg/A5qt+6teslrTEle15D1xajpDibEAUlrZGEHOdE3eZ1nIKOydSGbn5PPaJlZLdWBYUI84RlQb/xbs63YMFC7UAOjEajm7yelLZS73bL/Dsj/dVC+mm1J325rZBH4vMpSBRKGpT0GZ+TQGyxEH6x7HNRI5V9JJniMtjq5uH+n7/FmwvmYsSbb6LfCSdWi/RJloVCkqeKkPj551/w1FNP4eqrr5YnCRFveT1jPXToq0q+zZs3x/jxH2DffdvjmkFXY+Tb72Ly5Eno2vUgOct8Z85yE9/iNqHLiGS5cOFinHhCP7VGnnzycREKGUKmUYNIJfONOX9jSEvPkOc01f1XX3WNPPs13HfvPbjv/gcQjuw4FRo1cLYt0GLYJBr86NHviQXRT/IgoORJgfPjDz/innvuwfff/6BDuVIg8ZmcBIJT1nFO0Ysvvgg33HgD0uUY85sTaN91192YJMKKhE+CTxUryOVx61yl9erVFeOujlhHDdC37/Fo2aoVWV7dSxx73OFyqOuL09AZ77fVMuD9I9GwkPpWQucxMTN1ACoe43VMO2/Kwal0xiELFizsNbBex6KR353Oku52ewN/cvdOsaMvYC8hERNKUDJIEq9D1kIiwk7yVJOMDdAtExViDZQHVAPlJMTVBclHx6cOBJRwqZ2SYKjhczS7kBCsSbLHHHMMmrdojrVr12LeXHZcS4ATJvAaWgP8bYySJ9eJwCHxkajMtg0KEWMShgAyMzPQs9fBOFQ068MOOwI9ex6Mbt166AQI3bp1F4HSTgmfvY/pZnLKh2kmwkbJcidaL60Gat8ul1NJ04DRZvHN19/ikksuwddff6Oz7lwjgm30e+9h7NgxGD5iuAi6q/Sahx56WCyXkSIMhaglL9etW4fPJ36mbiq6sn777Tf8/MsvmDZtGj7//HO8+eZbIryexk033YxXX31dSNqleXLLzbfi2GOPx8n9B+DMM87CwIEDccMNN+Kee+/Fs88+i3feeQdTp07V6evMyCh933AUn376idzvJr3uggsukvOfw+LFS/TdWUAtWLCw90Cl0G53FQD1dhIuuS3+HNKnpi/arkboEKL9Jcr8iK1Yi4SQoJK+yXskQM6fKTuC9oQQlUsbX/XQlpN2Dr4wCZuaL8k7PZ39yowIG5IQQzYpDDZv3oSPP/5Eo3U4oBsba6mRR4WkSI481yBYki793gZpUnOV3Ulwxn2/tiHwfGr4nP6RAmLrYgytyjSR3OnaYHZwYmVOwrxz2FS46BvLBaGQ4Z5hehhZdNuttypxtm7dCs8//xyefuZpHHf8cTjyqCNx5pln4umnn8EjjzyiVgxdTwTv17RJExzY5UAl2yOOOAKnnHIKTjjxBFmfjAEDTtE2iZNO6o/rrrsW55xrzL/g9wcwZ85czPv1V8yaNRtfffWVWB5jRCi8iqeefEoth8svv0KWy7Fg/iK1BJgfdKFdc/U1OP+8C/DKK/8Vy+tnjaIa/OBgtVruvPMuEULr9dzdf1kLFixUBwzoEIWqQJa/kvRlYbgmNWQheO2Zu3o94qLJG1r+FhaVyi/bwTDiQr4h2eSckpw4eKtU2A0oM0RomNrz/PkL8MWkzzFy5LuqYd537/24STTUU04ZoK4RaryHC/lRQ4+JNUKCJTkuWLAA8+bNxZy5c/C7aMOLFi3GhvUbDIIXIcAJjwnOwUkBk5KSqmTHid3ZJ8BoJGUYJ5cUERhGtA4JLiMjQ5/BsYQIarw7Qog+aEzqTG2brheC83hSs541a5a6b5588kl1ZXE6OVokpkXD9olzzz0XEyZ8gAsvukBnHeM5DgcnZIC6gh5++CG8++5IyZu3MHz4cLz++usYNmyYaPtv4plnnsGBBx6AaDwiVkwWmjVrKu/twrWDrpFzXsNjjz0q+Xc3brvtNtHib8Ag2X/LzbfoLD/8CGxQvkNIfcQbbyA9Mw13332XCtmJEz/B80OeR8uWLfHCCy/ivHPPw6yZs+EWYWzBgoW9hUSR8EoVkTM7Ygf2EULb3263/RRPxDw7c0PsFqLVJgqLNWRTWAxxavlLVkq6DJLd4jeXbZK9c3Mhin0eXP7951jiBD4Y9z46duggsiAoCayKILeCmvCKFatw+umnKVHTZ02XDDVtukvMTl4h+c3Z5/uLVnvnHbejbdt2GvVCbXXs2LFCdJmSbGOiYi7U8lNFM8/JzcFhhx0mmvAgZGfnYdSoUdoQ3KRJY/znP/9RN49LSJ8dyurUrYsG9RvI0xJChq1Qp04d9W8/8MD9ePCBwXj+hedUEyZJbw8Ki6+//grnnHOuCozRo0ejV6+D8eWXX+KCCy5AcXGxku4dd9yRDOeMixXCdzPej1lLS8dhd4nhFNE84DswgogCb+XKlSoM2+/bQa0Tut70++q/hOYVt/juZaV+jU764fvvMWbsGBx77HF6TC0XLvLHp9IKMiaDcOCJJ57Ag6LRN23aRKyOp3DCCX1lP8/ife0oKizEW2+/qa6kW2+9RdtWaBFZsGBhz0DuED4YbLc77k3u2iV20PTt9ni2SIw9twDo2tGGYN6KjX5G9ScMmiIMEuHjokJ0FaGwasZeIW4e2x3hE7yny21o2wYpxZX4s7KylJDpKkpLT8WFF54vGu5IvPTSi2jdprU2MpIY/f5ytSxatmyBhg0bbtGw6bdft369Np5++eVk0fDLdT81fWrqa9auw/PPD8F99z0gQuROEQo3iBZ7vpBdPxEGfTH6vTHaiElkZWfrS3OuTON9dfcOYKMr/ensa9CgQQN9l08++Vgjdvbdd1+cetqpzDG9nm4rWirsBxCVhY3utBI4lhFzRRtb5a9CLIWysjL9zXV5uVgqYllJMoTgGbZpdCozBIgkU27OTmll8p4UGh6P0ZmNk9RHheA5lhIX5h1dWcx/zglKS4RWx6WXXip5cKIc5xyhHFfJaB/JyMrAVVdfjUlffo4zzjjdsEQsWLCwl2BbkdzYLXYg9xhsmUI21Rq4Z5ege4fMInqlPcUHu2jZ5ij9XCU3ZUMEgxBOzO1ASMiEnZ3cQtqqeFYLop3ajeSSvG64/gaMGDFcCf6RRx5WH395eTk6deqEvn376rg+JEeSG62B/PwCDXccPmIEPvzwQ43n5/Lxxx8L4X4i2vEXcmwY6jeop8/gvdiYu3+n/fDMM0/j0Ucfxe23344bb7wBV1xxuVgcp6r1cNRRRykRE5kZGUqgnCyZpL315bcFSZRuoHr16mljLUM4Z8yYqffp2bOHaNFNVUMvKyvXKKWBlw6UZ16Byy+7XJYrcNWV1+CqK67GM089i3I5xyb5UlhUpGlmW8S1g67DyScPwKWXDMQ9d9+DN994E9//8AOWL1uujeHME/7x/FK5nkNbrF61RhuAqf1zGku6i9xO+UbqzjKGy6BIZyMyr1+/fp22nzjFwvF46AJzqcDTKB/51rQ08urkbckbCxYs7BVUW1HfQecMhAIXuByON1gpqZXWCkIWidXrkfj2xy2/44EgYkuWG0MvmOwvyYxXhOEqKsf6Rrk4Y/RwuFs0xYQPPkBeXq5qk7sDG1w3btiAfv36Y+2atUrYXQ9i6KWBa68dpI2Kbdq0wdixo9G+QwfVSEnC69dtVBcNXRLvjR4tWj7NJMPCIIEZqaTrg9q0CCQxo+6//3488MADotFejP+++qoIHKcRhijX8Vqey96yFHaM3PF6UvCOCKBLRAOma+be++5Rgtw+b3nv4cNex5VXXYXzzjsXr746FIsXL1b/Pdf0qd90041yph3ffPsNTup/kpCzX97D1NKNhUKDbqz33x+LI444Ut1DF154oZI+rYjK35U9itneQEvnrDPPxN333C37fPjll19w1llni0DcrG0BFEK0ghjaaW7Xr18Pebl5OKDLARq2+tSTT2Lw4Ie0J3PHju3Ro3tPHNOnDzp37iwCLFPTRUtBLRVNqwULFvYGDPdOYqBY868nd+0SO0oHG/I0YmVPIISp7h2SIUEidTsZwrKDlkvN1SYkSUJivLmXmr7LtQMp7gx8VDwRU4KlW8cjRBZPRDkzvByN47KBl6F169ZKnK+99rqSNwmd70ifPrXaFi1aaNw9j9EKoM+cWrfZsWur8EmIRmz4oelOIoHSTRGJhNT9QbcH+wcYEyYbHbUIkh3P5XuxpX1n77Zi5Qp5XgT77LOvatTpSULm+ctF244KcfJdW7VqqVbLfvvtJ9tsO6ir5E3XFAnfeDe+v1gPwaC6a3j82GP74LjjjkPv3r3RvXs3tG3bRoUr843Cw0xvSUmxurdoOVE7Z9TQxE8nYvjwEdqredCga3HOOefhlAGnYt7cX9XSosXB9hK6v6ZOnY5nnn0WF110kQqct956WzvK0XVnEb4FC38tdmB3RyJBn361SXenEILaQvDUfP1ClsHwDk9UrTotBSE5n7Nq0bVDLby6z+d59G2TnHmthnvKpXwHknfH/Toq+TBkkT1ZF8xfoFE3hDmjfYP69YUo2XhrjtJpuC54DRtHeS8TjNwhUoRgOWyCmUymo/JiwLiOhE9N1+1J9kzeDvT9FxYWCFlO08bf3oceKveIo75o1XRL8fnfTf8OS5f+AbvNjgYNG2Doa//FxIkf48MPx+O9997FG2+MwIMP3q+aNkNSc3Ky9N7s90CBuk+7dnj7rbcw8p2Rcv4ojBkzBuPGjcOECRPw2WcTcevtt22JtyfhBwJ+EQh5ePPNNyTf3sfLr7wkmvyDGn8/cOClGubJcE/2PGbET3pGGl58YQiefuYpESqH6nuwjwAjeK6//gbtY/DLz79ovlqwYOGvww6kL+SXuWUgrz0BtWOSH107RSUaspmoYBhhFZpeSLRrIV9OqWgMYFb9cD4SIrXz0tISJS02ApuUS/KlBn7ppZfg4IMPxvp16/HGiDfECggJHdtRVFSomvUXk77EvffcgycefxIvvfSydjxiJM3q1atFU6b/X/IjmWw+iz/S09JVUKiE2Q0Y6UMtd+nSZXp95fejVs4G1R++/wE//zwDPXp0R6fOnTTdPI+aOTV4jgP08OCHRDgUweVwIy01TQi3Mdq0aYdevQ7B8cf/Ry2WsrJSZOdko1GjJnp/dvSi0MnKzkJmVgbSRMDm5uWI4KiPZs2baWc1po/nmcKKgo2WSlpaqlgTnXDMMX1w2eWXa5w9B54bMmSIhnq+/PLLaNqs6ZYJcjhcxVVXXamRR2PGvIcbb7pBhNZ+euyTTz7FVVdejV/n/SrPMoSuBQsW9g4MXqoeqiJ9I9RkjyDkwQ5XoiUnCgthW74KKCqAo7gYzjgbXm06xQufQh8vOzCxRy67Jnm9Rqeo6oIaNMfIOeqoI3G8ECRDLKnBm+DxnJwc3HPvPUp8n0/6AiWSDj6dmigjWtg79eGHH9HB0q699npcfPEl6NfvJBxx2JH4j5DpeLEQ3E7DnRMOGQ2WmfJM3mOrVl81GD65f+fOQsw9MXLkO3jm2WcQrAgmrQmf3MGGTz/9FHfdfbdaFYxjZzsAnxWNhYVwj8Ihhxwi7xHHRx9/jAsuOF8E0mT88ccyrFy5AmvWrNE+BmPGjNbOWWVlfnTv3l0EQiN5OiN96MqyqQUgElh/M82G9UE3FIdLoGvKbFg1rCbmG90+vDYWD8u+oKaH38vhtMMj34mykPch+M04iB2zg0KnZ89eePihh0QAvKdtEXXr1sWcuXPxwosvIhqJ6n0tWLCwdxCPs9dr9bBDzZPKPlK0z3P2KIaa2v2vCxGbNAVYvxl+SY6/pBhR0cbT6jeEz+eBUxiDTaUx2eeIJvBDpALnjxuJo888BSNEiyRx745QTVDD93MIB9GafSm+LURkgsYFtfXPP/tcfxx77LEadcIRNT8YN16Jk2Pul/vLwbBKXs+F0pNRNCRaRuMweuUSsRroo2bHJrosqpNPdBMx9PPqqwfpgG9HH3009tlnHzmSwJIlS/DNN9+q2+bW227GzTffImk0SJlg2wGFEiNuOHwE/ez02zMklVYRiZn+e/Z0LS4u0kHj3nlnpJBuT7l7HFO+mYL+J52EPn36aIipUzR6RtTQh0+iZtq0I5n88X3ZEe2NN97QaKDeh/XWzl50ZZl5QrfT9t+FFg8jdug6Y/8HWg6hCK0p9nD2alvNWWefrcKtffv2+PCjCdp4TuFiwYKF2oNKnHBCIpZInOlxesYkd+8Sfw7pC5GEvvgGiQ+/REi01td/nIp5q9eI5i8SSTTOVLcLdUTLHbBPZxyQmo5QeQkmB4tw+Scf4JSLL8B/X3pJ3RvVJX2CvmuqmWZD7fZQAmIsv0bVmHHqQnyinRKMKzeJbas2TD+8aLTym42oDiHmt95+Gx99+DHuuedOHHhgF2032B2YHJLfvHnzdHTP8eMnaAMySbd582Y4/LDDcMqAU3D44Ycr4VOrN2Gmm4KBvVw5PIIpEMz0Uisnkbdp2wY33HADLrjwfG3wpXXC0NWBAy/ThlzG/nOdlZmlfRcYzlq/Xn25rjXatWuHDh07IMWXhrfffkuvOfLIIzB06FDEJT0UCrliRaWlGcNcGJDny3MKC0tw5RVX4DMRqrRo2Lu3Y8eOyXOAjZs2aVipSfoc7K5FyxZC+lasvgULewK6h4X4QqKQ9vP50iYZe3eNvU/6vKPDidCYT+GY9TtCPjdmLpiPiCSuXLTE9xfMQLO0TFSU+3FYi3bo27g17IVFGFe6EVdP/gSX3XAdnnjsMSUEEs3/AluFBClWV1tA8jeFjykM2A5A90bl0SWrAzYSB0Tr5TAE7HDFhlIOY8AwSI7NQwFSlaAzhIYHa9auwYcTPsKUKVM0hl+jnXxeNGnaFAd17YojxRrptN9+6obh/AQkfQ7Kduddd6s1wAbdcNJfzzBTU3hQ+HC0zbfeelOI/mgdEpo9ZmlNUFBExQJgzH4zPuegg9CwUQMd/rlObh7OPOsMFImVdOqAUzFjxgzJFx9ayzv17XuCtjGsWLEcM2fNxOxZc3Qo6AGnnILXXh+q/SUorCxYsFB7UHEVhigOxyPHpbpTfzL27hqV6M2AVMS3hfTPrT3pyy1liX35A6K/zAKEEFJEm3YK4ZXnpOGNyR+hb6uOaJCRB38wAEdpOXyRGEZsXIGbv/kMdw9+ALffdnu13CZ/BUj8lK6GNl5zocRr2UBrNJaLVs8erkJ+VZH99qArxm5zamQNY/RDoaB+9IyMdKSmccYubKs98zsIwdN9xWEQiktKsHlzvpBvPkpLSlUQcHiH9Rs2aMz97bffpuGtdF3dfscdImjc6j4yh3BmI3J5Wam6iPgODPsc+uqryKtTB99Nn45BIijo4uFx5hPTy0Zhuo34m9bESy+/hEMO7iUCjuncofhZsGChBtD2z4RtQ0VF6dHp6bm/J3fvEtvUOiEem2h/7wsxnbJnpC+kOP4LhKb8iLhsb5aKH2YsfYM8TJ4yGUc2bYt96jdDghW/IiDk4MYzv/2CR3+agiGvvISLL7z4b0v6fwdQcHAxLRQNPaXWXoXcMMnXsGHMhSfSgjGuDYnlwjBPu8Omv9njd9HCxXodCZ99GPi8/Px8rF23TgVUo4aNdAC47NwsvbfhvpqLhx58SHv5sn2ElgTv0bhxY7EgjsRZZ5+JbmIp7MyisWDBQs3A+pWI25aHw+HDUlJSVid37xIGaySRSCz3xuNNP5MKfvgekb5Y7dFh7wLzl2JNNIxhP0/HhmAFoqleFJWUIdNpR5bTjQEHdEPvDp0QFe3zrimfYvjiBXj33XdxQt8TLNL/E6ECYMuXl1+yTRI2iZgEzzYC3ad/xulsbJb/eYqAPWzZz2Gri4YFsKy0TBun2Tua4+74PD60adsWrcSCcIsFwE5vFixY2DtgFKAoVz/b7Y6DRcGrVgTPlqpPJBKFmfF4xhd2u617rSunEAZCUYRffRvxpSsR9jhRUhFSv3C8cR0EispRsnE9SsvL0LZNW7Rt2RrBFatw5ZcfYOL6dfhowngccsihfxrpk7jU/aBBoyYMzdf0c1u+5m1hkL78rxtmkTFFwbYwGscZcmsKB81ZbTxn3prWiQULFvYcSdL/3uFwHpzctVtsrZkCv9/tkwqaauh2tQc1xFgkBrfNhaWb8pEvpN+yWUvs06Ej9mvSFEc03wd9Ox6EFuk5iISCqIglUBGM6exSnLPVIJS9BxKN0dPWpz1/Fy1agm8++xwfvfEOvpo8GdN//BFz5v2G1atFOw2GNCMZMUON14JJ7fL/NoRdNXlTYFJhoNDmVI9ca6O8lAmL8C1Y+FNQo4q1zckVFRUtnE7713aHvXlNenhtAxKlP4TIkNfhLSzBczN/wo9rVuKA1q3gy8mCJxBCFlwoLypAt06d0LFVO2xatgLnT3gHyzx2fD5xItq2ay1Esecx3IY/2633mjtvDmZ89x3m/vQ9ClesgbsggERENPt0L8JCSIx2iaV64aybgwMO6qZz1bZv30HHAmLHpD0VhBYsWLCwt5HU9H8QTb9XctdusQ3pB4PB9rDFpzidjjyG9dUKQvqJsiAiz74Md1kAI+bMQkF5AJ332w/BVBeiwSDKN2zA74t+w8kDTsOh9VpjxfwFOGnC27A1bYhPP/pQhzGutdBJgpp9OB7Dj6LFf/nOaPwxdSraZWSiW2YdNPClI8XhgU2IPup2IVhYiEAoig2REH71F2LK2uVY50xg327dccnAS3DCf06QOxrz7lqwYMHC3wV7TPrhsL9rLI7vHA6Hm/7XWsHhQKKkHMGnXwVKy1AejcPnTkFWu+ZwNMgVoeBEbMVqbC7KhzPFi4yyKOavXYdT3x+JZj32x7gxY7TjUG396tTuGUmyeMkivPfyf7Hqi2/xn7xm6FanHlI9LjjoVw6GwP7AbGeICfEbc+Z6tFNZVITFxtJyzCzNx6frluLHkvU4+rTTcN3V1+g4N5xk3WzwtGDBgoW/Egbpx4T0XdUm/e2c1javy+ly1Zrwk0iIhm0TRd2dcCFki2PK0l9RgjgKioox6ouJ+GDuDHgidvjWFSK0fiNKQgEEYiHtrMShkWtLqvTBk/AnffkFBl9yObI++wkPt+yCvtl1ker3w7Z2M6LrCxDeXIKwWCF8z7jXjXBmKiq4lrRWbNqATNH8+2fUxbMHH4tHuhyBeaPH45yzz9DpBhm7bvmmLViw8HdBJBquEWFvQ/pOp9clEmPPGI1Xc0AtjprpsOGVX37AnGgACa8Hz787GnOW/4Glmzdi6FefoUxI1y2WQHE4CD9iOpSwx81Bu2pO+ozKsTuceHvkSIy88T6c583FJV26ISUrBQGvHfFwBFFJnE3SZRMBpHO75mbBmZUOp6QjweOlftjLRZMXoVUimj42rMVx2fXx1CH/Qc6K9bjk4gvx4UcfqWCxeN+CBQt/B8QTiRo1gO798BRhQ5sQaEJkT1D+Ky4vxQHdemBjoBzL163CjWdfgAtOPxeLK8qwubxMXSql/nIxD2I6EiMH76op6VPztrucGP3Wm5j22LO4vnUnHN64OSJuG2KixdvLQmp5xOwJBJ12hN0OIEU0dlo0xWWIFZQgERCxw5BNnxucwAQxTh9uQ0VhPtpHo3ik9wnYx5mCW266GT/++IMQP6OMLFiwYOGvhXDm+uRmtfCnkH5CNP1ENIYMpwtHdNgPn3w2AS+MeRftW7ZBpseL77+bgkZpmcjLykWUrpVYCHYh+ozMjORNqg9q3C6XB19/+hm+f+oVXNuwHTpmpMIfF8pOT9MInYiQfDzLB7ednnwH3HEHnPK82OZCxIrLRcuPibiMwSGkn+AQCU4HvDpJigtxhwsRrwPtsnPxeJ+TkRsO487778PGTRu1M9LeDi+1YMGChepDlOyEvTD5o1rY+6QviUhouGVMlPcgjm3UAke0bo/2TZvj7OP7IiQaf06KD5eefR7y9mmOqM+J4qAICYcHGekcwbFmIOEvXLAAHz3yFE731kUzVwrKGGUTE2mwoQCJohK4RLDY0nyIu+3wCk87s1LhSc2Az5MCd3YmnGkp6tJJuF3wNmkANG2gl9ODY8vOlgu8iJX70UEExv0HHYEV3/2MBx56CKFgWC0TCxYsWPirYLMlNic3q4XtSX+veKrjoQgi7IWZiIHDgJ3d4wgMOv0sNKuTjUyfFwfufyDWblqHQDQCROMoDATgcnt00C+iuu4d9v70ByrwxnNDsG95DAc2bIhwJADbphIl/EhJCWyc07bUD0dBGXyiuafmZqM004e5gRJMSZTjZ0cI61xxuOrVQ2qHNrA3ykVCiDwq5yZEIKkyT5cVO5BtLkYvRyYuadcJ4958A19+9hlcTo+RGAsWLFj4K2C3c1aoamM70o8bc+ztEWywV4ThjsVgd7ixuLgMo6Z8i/FTJuPLufMwb8UafDZ3NiZMn4Z4MCZkakd+0A9vihu5OTnJO1RH9iR0LPwZU6ei4uc56LNPR9iFzO1yHzsbZv0BxEvLEeJSUApfzIUiXwqGrV+F8yaNxzW/TsdzKxfh0Tk/4JofJ+HxZfOwSu5p59jx4SBcaalwesQ6EKESCwYRDgURF/J3ioA4fd8OaC3a//gPxulIl1bPXQsWLPxVcNptS5Ob1cI2bCVcacymvYdIJMfNof88EgtjbagEv61egR8XLsKnv/yAT4TwExzVUUiUY7Jw1iu324uUVE7pJ6RbDc7n+O6lJcWYOvxNHJXXAA1T02k0IEFXTV4aYmkexN1OOKOALy0Tc+TWN/wyCQ/MnY5Gxx2FB15/Dc+NGYWHR47ESffdjSmxCtw85k0sCYrVkUk3k6QjFEPUH4IzEIJdLJFEigcVthgaeVJwQot9MVuE18rVK9XisDz7FixY+CtgszmXJTerhe01fU78uocQxg5xrBUbEtEo2tapgxv6n4q7BpyN2045GbedcTZO6tET3kQMcSH8SHExKirK4PG5dUIQDnegg3vtBk6HC4sXL8b8RQvRJLcuPE6XjgzpYvQPp2PMy0RKvTpIz83D3Lgf1//wEb4KFOLeJx7Ha/99FX2PPRb7tm+H7t0OwqDLrsSb746Cv2VzPDjpYxSl+iTtEYRLSjSEk2PfM9QzUV4CWzQh6U7giCatYC+pwKJFi0V4Oaplm1iwYMHC3kYikaiRq2Gbk222RHZycw8gtB2OwS7psNsSGiUTDYZRLgIgJKZEXJ7Ytn4D7Nu4EWxFpeAsVAF7XDR9l07YwTlYVXDsBiTiX2bOwJdLFuH2bz/FM7Onay/aqAiDVLsHHpdT5+JdlOLCg7O/xx82O4YMGYIrBg6Ey+VIDgjGgcGMQcFaNWuORx95FL8WFWHSjJlwCpFzAndXegrCqvWH4Jb3sskLJGJxNM7OQQtXOvILCpIpsmDBgoW/P7Yh/UgsnkfS3jPYYBOSV/J2OLExGMQLEyfg3qEvYfCw1/DMiDcRd7nR/5DDYduwAXGnG367aOgerw5uVt0Q/Vgsgk77dcJlN9wI2wEd8Mzyubjky/G4+/tpGLt6Bf6oCKHQ7cMbC2ZgevF6XHvjjTjrjLMQFY192yEeDAHD4RW6HtAZXQ8/BB8tnIdSuoYa5CKa5pX3EBEjlkvU7kbM6RDBFUMKYvDFwhq6yTyrXi9da6RJCxYs/LXYhvSFqHP2nPSFRiMhJIQYYy4XRs+bIQRcgUO79ESXDvvDmZKGdz76AKt/Xwh3MKYRPLFQTDRzt2jgTpoqybvsGiTvnr164OGHHsSod0dh+LujceLVV2JZizw8tPQXXPr1eFw9eRzemz8Thxx5OK6+8nJ5M7E02CGrCvC5NrEGOu3fGcsrilCYiADBCOLFZUBcrBXR+qOSW/ZQGLaoaPwOO2KOhLZH7CrJvK8OD+E2hnZ2yHty6ki2YfA3B4azyb33yiieeou9cB8LFiz8Y7Gtewe23D0nH7lDxHCD2GW7IhREk7xcnHBIb5x2ZG9ce8G5yMnNxNyF82FzOhEOViAUqdABz3Tqr+qq+gKOxBkVoZGZmY7j+/TBYw89hHdHvYth741C35uuQ7DzPqh/wP647dZbkZ2VLefufmKZBvXqIWxLIFxWDhT7NaTUIaQv/A53TAi8IohYgHMAxOU8O7JyslVY7Czd6rKS6xb8PBtj33kHrw15AUOfeRZv/Pe/+HD8OMz97VexPACvCIHagpOW6HwB8iyu3W4KUC5GOwcbmi1YsPBPhPCQ/NUE2/gaItHwArvdts8eDWvsdiH8+ljEf/4N7lQ3FhUX4emZU5GZk4ncjAw4bE4sXLIUV3XqhS5ON+ZEy3DBZxPQ8egjMGrUSHV/1IT4K4PXkuDYk5aoCFWgqLAIdevk6hALu5Nn1Lz/O+w1PHvzTRjT8wS09KUjwl68gQrY5XqGkkYkx9hsuznNhyt+/grXDHkKJ5/YT9sFKoNp4Rg9CxcvxLsvvoSSH+chT/I1XQRIDnsii7hdWV6MVfEKNO3RBX0vugQHde0mgsmYYaq6ILFzsvP1mzaqEEzI/ZlOu1gi2k4i5J8h+Z6dk2UZARYs/MNAL0IwFm6f4c1YkNy1W2xD+rF4bKlIjlZ7RPpOB6LD3kN07gLE7Ry50oal/mJ1mYREI69Yk492Qqbd6zWEs6AIU90xnPf+KJx09mkY+t+XRPBEa036W8HrhfpEA3fQDSOq9O7u6RSNOBqJ4txLLsaGTz/HyP+chRwh1FgwikhZmdxOyFRuYUvYkOr04PN4OR7941e8NnYU9uuwr072vRVC+KJtT/r8Cwwf/Ci6BoETm7ZCQw7UFgjAmZoCuwiNkMuhHdNmrV6Oz/xFOOq6qzHgzDOFuKuXBy4h9Q3rNuLa66/Fkl9/RT1fGoKc5FwsC6cjBqdo/muKy9DlmCPwwrPPixBy1kigWLBg4e8LKpZSn4NI2Pfz+XzVjtXfzqe/h2QriWCwP6Ix2EXjDMQjGP3T1xj3yzTMXbUa6zdshD/ix8agXzTakA5/UFDuRyQcRlZWllxON8QepkFhyDI2JtOls7P3opSkpkwNPxqL453Ro/HdZ1/gP+0OQJ431ZjXlz58/aMhlYDH7kRZqgfvLZ2Ftt0ORNs2bURQbSsk6b+fMm0qXr7jDpxqy8TlzTugodwrWlomwiGCiooAKoqKYSsPIM8fxTH1muHqVp3wxWPPYeyYMcYonsl77QzaG7m8Arffcze+/+gzXJzdCk92OgSPte+G+9scgEf3640+dZsjKzsLp596Onxej0X4Fiz8g2B4NRwFSvw1wDakv8cgU0WFGv0xsRps8IqWffR+nXHKQYeisKQUISHNnOwcfDBnphB/BUfvR5G/VC4T0s/gYGt07eid/hRwnByj8VQWlwcBfxCr167D55O+wOUDL8cjN92Ei/fphAv26wq7CCOU+BEPh+BIcDA2eq48gJDohHV/4LdwAJdddQW8W8JMDdBi2LBhA15+eDD6uDNxXG49REXIcSRnV3oavE0bwlUnR7R0NxKlIvxCIe3p2z4zBxe16ogJz72A3xbMh9PlTt5xR/BjM2T1qSefwuRRo3FX18NwceuO6OBwoZcvFYfWaYhyfzl+2rwa9z31OI47us8ez0RmwYKFvxfoybDZbSWxWKxGU/rtXdInaXOaRdHi6QP3COm3zmuABikZSBFiO2K/LjiuY1dke71wyHmxhA2FQdGA7R5k5+yFLgK7AImysLAAY94fixFvvYGb77gTF5xzHs465WTcevkl8P/wM548/lTcdMIpSHcCofISEVwREVNC+KLdO3xepGVn4PvSDXhl/kycPfBK9Op6kIZ6GtKOH8HoVjb23fdQb2k+Tslrimh5mZK6vU5dzPHa8PjSORgs17+/ZgXWOR1wNqkHe4oLFeEg9svORteQHR++9bZaHrzf9qB1ItIdQ4cNx/BXXsKgLt1xVsOmiJfmoyTgR9Buwy8F6/Disnk48ZabcOThR2tDuQULFv5Z4IgG8n9JlA2BNcBe1vQlEZEo4iJ4GFFSHkrg1Z+mYehP36DAnsDvS5dgwvfTkOn2oF5qupBhAmUVZbC7bOre+TPBcXpmz56L6wZdg/uuuQ7jX3oFZTPm4ESk49lDT8DL51+Kfh06wZWIIprq0YZfDsTs8oomn54OT1Ym5gaKMPjnr9D97FNx3bXXCsHL3xbTJKGuonVr12DK+PE4qm5TZEfZsOwUUk/Bt/5NeG7pXES7H4hut12H+Bl98Z69AvNcIpB8PoRKy+AsKcOReY2w4OupWL5qhUbgVHZ3UQhwgLfR4z/EI/ffj4tbdsIVbTrDIVZTLBRHSjCOOUWleGHBPPST9J11xtmGUPoTrScLFiz8VSBD2YpLSkpqp+n7/f6GwmApe+zXj3F4hTjiouUXVJTAmYjg9JNOxm3nXYSlC+dj/pKFGNClB7wup2jSCZQE/eoSycr8c0mfWLt+LdJiUdx7xAkYc+L5GH7kKbimXWccnJ4DX34hyssKEfVLejw+eOo1gCstAzbR8OMiBOaHonhoxo844JRT8PADD8GX4pVXrRwCSr+/A6tWr4KtpBitUlIRZy9eEWbrslPx3rLfce4dt+Hhxx7HqScNwEWDBuH0wXdj8rpVWFlQBE9MbAqxfpr50pEdimHtytVyv21lMn3906ZPxeA77sCAvOa4Zt+u8Iaj6kpzSB4uF+vk6bk/oNsVl+LsSy8RwudwGBbjW7DwT4VY/vObN29RO9J3+ByZQg/uPSIJavpCQg7R9mPxKBqJhnxx72PRpUVL7C8ketMxfdGvcxfk+TwICSGGK8IoCouG7E5BelrNx9KvKdZt2ABvJIau2dnokOpDdrAcsdJiBEtKECkuQWz1BmD1RthEaEXr5qiLxUm/f6Qcj8/+Fr0uvwSPPfmUCKh0HSiuKmzYtAleERA+pw0RJ+Cqm4dVYT9Qvy56HdxLSDiGYCigGvi++7ZHo949sEaO+8T64RAVbocN+zh8KF+9LnlHw8XDCZAXLF6EW264Ft3tbtza5WB44xEERMv32BwIeZx4cskctD6rPy6+aqAo94xYshpuLVj4h4MBkjUi7S2kHw/GGchtBLjvAThrFjV9J1z09GCtLY51FRVYvWkzPhZN+avfZqCkXEgu5pTjIZQJobo8NqSlc+T9P1ErFWG2aVMBXA4XnGKNhIoL5fmMiZd3DwSBsgo4AyKw7EKgIgjiy1fAzgbYGESrTxXOzkQsXKYka8TyVJ3WULncR9jbKe8TF8ES9TpQ7C9BVE6ny4tCVX3/suZfnWbNkNqqhTE6qGjrjGhqkJYp+RiCSdmcjL2wuBi333kHMjcV47YeRyBbLKigv0w+eRiJ7Ay8sHQ24gcfgJtuuQ1eN/N29x3RLFiw8P8ehlZYA2whfZfLli6aoWuP3QFCNnZhSvqyVwhpvv31F3hy6FAMGvYqJq9ciQsP74cO9RqhIhZBKBpHOBSB1+GBl77zP4n0SbLReEyIswB1fGmoZ08VoWOD00lV3IGEwwG7WB+xTC/issstVginT6SLKp6Vica5dXDbYcej6POvcM+gQdi4eTNczqqja1xeHwIuGzxC+u7sLMQCATRw+VCaX4DVa9dqxzGHPJf+egqQ5bNmIS8zA1F5PmP3HbKsjVUg4fPp16SgqAgGcdcdt2Hz9B/wQK/j0DQmgslfDoe8gyMvD++uXojF9TNx14ODkSvpZaROjUuCBQsW/hXYQvqReDQ7Ho/vPE6wOhBytTFkMxZFKNWFFt0PxBmnnYEz+vTBcU1awCeP84eFkET7TyCKqGjYZfLb7XbAt13o494GW7oZerkx7MfX65fhh4L1yBe7xp2ThfSsDMRFI+fkK5I0xJgtvhSgaUM4WjYS+8eJHBFMNx9zEtb/MgsPD35YZFtM3mNL9iWRQKNGDbFanpEfj4gEcCJaWILOrgz0dKfg2cEP4ttvvsYmERrLxJJ47+VXkLNyPRrbRPA4jY5kJbEw5pbnI6dxQ8OeSNjwwBOPYfI77+Ke7kehU0q6+uqRsCO1fg6mbVqLYWv/wG2PP462rdrIsZp1ybZgwcK/C1tYKxFNZDsEe+zTFw2enbPiKR6kpqaglWiiBzVpioGdu+KoVq3x9rTPURSqgOjUQpyi6cv5PhEArj9HyVfoO9kSGHTNtTjq3HMwq1VdfJDnxUNLf8NDM3/ArMJCuOxuOCT9HGwhEYzDKZq2w+nQhumYw4aQkHG63YFrDz0OX48biwkTP1a3S2VE5V06duiAuq1aYtLyhXwwoqEgXOV+3HDgwehTYcfo2+/Fo5dciVcvuxo5P85F/yatEC8qQyRQDqcIpflrN2CNWAIt27TVe742YgTGPPcybut1JHrm1UW8rFxdaL7UdPxaVoinZk9F37PPQcd9OxiROhYsWLCwC1Ry77jTTZ9z7SHX0pcsGrOTY9bEE4iIAAgUlyFQXoETO+6P3kKI4WCQQobWhXZa8kSFaIUYExQafxLo8jjwgAPwxJNP4L7nnsU9rw/FBc8/BdcJR+CJpfMwYv48+FPFFsnJhL1JXZERCSRKSpEoLkWsPAAUFCO6YiV6pefgmFZt8dKLL6KopEjj/01wuIfMjEycdt75GL3kdyzzlyJFrIhQplgNYtUMSM/DPZ174IYW++L69gfi6Dr1EV+xDJH16+ApLEawNITRC+eiXbfOaNSgIT77/HM8ee+9GNhuf5zaeB+dyjFSXg6b04YNIp5enDIZPU4bgFtuvw02e+XwUQsWLPwbEImFalzpt5C+0+lOq/Sz1oiHo0re9kxOwpUkcSHDODtriWbfr/1ByPKmIxSJI2QLIWALI9ObAq8IiD8bHJKBxOxy2JGdmY7DD+mNBwY/hOtfGYIv7BV4dc5PiArpO1LdOiAaffqxigBsm4tgK2WjbgwJtw1n7t8d62bOFVL+TOP/K4ON0/1OPhntjzwST34/BZs9bvjk1ThJu18ESHphGRr4w0gTQRJZsRGxdaVwBcKIJjx47be5WNE0F7fefQ9mzZ6F26+7DufkNMCVbTrCAwcS9evCVS8PIacbT8+aivp9DsO9Dz4Cj8dlDbFgwcK/EFLva9zVfs9ZfnuEQnBQW85IRYI+ctll9xhjxlN7pj/aHo3AKUIg7EsVbd+G+pnZSMnO1rFt/mxQGyZBUgBw1qyopKd3r154YMgQfFKwAZPmzYPH5kRcSNnGuXGF6NlOAYcLsbwcRNI86FC/EQ5q1ByfT/wUHNe/cs9Z3jstJQX3PTQY/vatccdn47Fow2Z4nF44ZL8jxSvCRCwbEXLumB3ujGwskevu/HkqPvOF8diQF1ERDOMmIfxevjRc16U3vOVBRES7t8uzgmKNDFk4C9ED2uPOZ56HN03y0BpiwYKFfxU0AlDDsm0lyV3Vxt4lfSE8RsE4GtWTH0kiFJK1p/u0kxMjYpTWZZ8jOxNBtwuRUASpzZrCXTfPGMLhfwojdDIcqUCX/TvjyJNPxegZP6KoqBSe4grE1xcgXix5KuQfEfLnqJUOmx1OuxNtGjTG119/jV9m/JLsObsVjOFv0bw5Hn/lBXh798C9v/6IEcsWYlpJPhYEAlhZUYGlpSX4BQG8uWERrp46EUvaN8Kzb45A8yZNceOgQcjYWIB7j+0PtwgHv3wmJ+fqFeHzyryfsKJZXTzw/HNIZ3+BmvXAtmDBwj8EGkySiBclf1Ybe5f0yej0cTtdSuxb9rndsIlGqtuy2JwODU/0i5YdFY0/tXFDOLyerdfsAYyhCpw6tHFlDXxXMB6bQLduXbDSX4oNq9fCGYmpQLIlHEh4nLCFhFwDFXKWCAp7AqkpLvhLy7Fu7VrZs2M2BsMhtGzWDM+88grOfnwwVh/UDuOcITywZA5unDEdd/76E57f9Ae+q5OKgU89hvdGj8Y+bdvhjnvuQtnsuXiw+5HI2lyKiF8sDrFIEiI4Ry5ZgLkeOx54+hnUyc4RS4WTtm/Nsz8r5NWCBQt/L5DbbDZ7KGbD5uSuamMLW8lN9gJjCMmqq6HSrWiGxOIaccLD4NSAQTmn1I8QO3LJzpSMDNjsO599qjpg7DtHz3TY3Vi3bgOWLF6swxpUi/j1sTbkpGXAKT+KN2/UsFNG78T9QcQrgtouwQ5ciYJiIL8IFX7Rv10ODbOsCnwq3S4pYvmcdfbZGPzC83j0zWF45L238MCo4Xh8/GgM+XA8ho4ahYsuvAjZWTl48eUXMW/cRxjc+VDsWxZBxeYi2EMhnZz9/T9+x0f5a3HLo4+iVfMWiMYj8OqIoSlbRw51e+X9964ct2DBwt8TZFt73F57944Qbkpys/Yg023fE5SkL6SZYKihEjCFQExDD4PBEBIOm4Z2GhfXEHI/nXvW6UHRxnx89/00PPjQwzjx5AE46ZRT8dvvv+t4NbtFUt5FK0JwxsVQESsBqSJAMtLUKrG5XLAL8UKsEjboxmUpKywV0ndL2tmTeOdg4y9n1eKoo3Wzs9Bxn7bofkBXHNCxIxo3qg+f13ANjRj5Fsa88ApubncgejhTdJpJu8sOW0YqPt60Bq+uWIDL770D3bt2VY1+zep1+HbaFHz62SeYIMLjmynfYvHSpSpISf479iGwYMHCPwVJZTbqcDhKdUcNoMwghG+XpbHu2RMwgIQa/fYETkGgWjz3y1oIkL8rZD/3coIP7q8J7XuEmDmkwoL5CzDkgYdx3ikn47TTBmDEU0+haX4xGhaVY+iQISgpLQFHv9wVzCevy98kOZJAZstmsNXP1U5ZPKqdxiST4/EE4vJ+QX8FCkrKkOJJQW5ujpzDF981aMVEVQCEVQiEwiFtTGb0z8QvJuKV+x/GBU3b4qgmzRBIRBGTP296KiYVbMALS+cJ4d+F/v/pi6VC7P995hk8f/2NmHj7/Zj1+BDMemkYxt33CAafdwnuuPoqTJs2FXb2MrZbc+NasPBPRJL0/W63m3EgNYKpDjqF2lKT23sAIT/TjbMFQuuM/9dEGlMOkgCZ6LhTFlsMTiVXPXO34HWc/3XuvN9x1713o3//E/DM048htGItzqjTGkOP6oc3jzkJzx11IlZ/Mx23334HSsr8IiTY43fHJ1Br9ohQKC0vw3vjxqFJag7qZOUgJslltJGmStaJcFQ1fGr6pZLmVeWlaNSgERo2bCjCoHYN0HTJzJw9Cw/dcjv6ZdTDOa33VfdXyJeCFLFepqxZjad+/QFn3nITLjj3fHw16XMMffRR5M5cgEH1W+OGfQ/Ele064bqDeuKWfTrh+uxGaPbHejw66Ho888QT8ilEqHCoCQsWLPwTERM+DCS3qw1T03eJ9p1eHY11lyBHagTONqwPm8thSiYFO2bZnC7ESfaiRXvc8vjksd2Bk4iUFJbipltuwZiXX8SpWXlK8m8efxoeOOgwHFWnIRyxCFq7PHjyiBOxauKXuPqKK3SGLK9o5uxMxbSYi4tx9jYH3nr7bcz/7iec2akn0koCiAbDSvbCmios6J7i4GacbHxtIoIl5UXo2asn8vLqqAunpmBv3tVr1uD+G2/E4UjBpft3hYMNsyIz0xxeLAwGcM+c73H4JRdg0KBB+HT8ePzKd2nYGn08mcgtq4BP0uguLYdzyXJkbyzAvmkZGLRfNzx0SB/MHTESTz30kEYdMc8sWLDwz4Nw07ZkWw0oG5SWlnriiGdVpQlXG+aj6cqpnAwh1kSgQuQJXSSaSNhEM7al+RCIhBGPxeETgq5uyqlVc5atrgd0xn7p9XFDt+PQo25D1BOxYYsFERSSiwgZlhUVop3NhReP7A/bjLk49/RTMXbc+9qOYLc74eRom7L4AwG8PPx1PDL4AZzWrAV65+Qhvjkfifxi2CR9bHPgcNGJWEIsDBEADerg+8IN8IsgO+7443RAtHgN843zB5QLWd924y3IXL0Z1xzQDSkiN+J2D1zyuI0VZXhk3nfocGpf3HvnvZjx/feY+8lEnJlZH/Xm/4Hoxk2SpwE5V4RWMAJ3VKwfEWgRTsZSVoROkp7BR/fD76M/wqi339GJV7b9KBYsWPi3Qknf6XS649FoNnvN7hFIfpVj7Un4ISH2tRuN6Bf5rYgLQYv2GeSwwLLN2PfqgkKD2nr/U07GH7Ewfly5AlFbAiFEwBaCiD0OWyCo9wwE/agrz3ikxxHoXB7DQ1cMwpn9TsY1N96Am++5GzfeegvOPeds3H/ddTg5uyGu79wbrlBIpy6MBIOIsaGZHcwk2ex/4M3KRL7HgY9/m41W7dtj//076bwBNQG1bmbTPQ/cj01TpuGW/Q5Cmgi+uOSbXSyOikQMz83+FoleB+LxRx6VN4rj/WHDcWx6HlIWL0VpYQkc/grEUlPxXeFmvLdhDcZuXIW5hZsknSKAfGkolbxuKiQ/qNNB+GT4cCxetsRy81iwYEGhbJtit7uEkTP3rCu/MCOFRmVXB0m/zI9ERYhsp6fQp88xefgXFfajGDDGr0kKhN3CpkMddD3wQHTpczRemf0diiJiOcj97XILh6SBQiBRFEBsUwn85aXILfHj7tYH4tmDj0OnAj8WvvM+vh06HD/L2v3bcjzc6RDc0eUIpEvaY/EwmBq71wW7aOR2/kpPE8vEI8Tvw5dLF+L3onxccO65yMvLq5Frh+4kavnPDxmCWaPfx4NdDkOLqB0RthXYOONYGMPm/IzlDeri0aeeRt3cOvj68y9QZ/k6tCqLIFYahEc+VTjVh1cWzsI4bxgFR/fE6p774113EO8XrUVUyN0pAqS0pBgH5dVD80gC3076Epzn14IFC/8c1FZJV9K3+Xwuh9OZukfuHUI0VnXjmCCPM26/8n2TxxNCTpFYVDVfh2fbHq27A6NoXEKejH+f4S/AhKUL4Paki0ARISP3t1eEEQ1FRPeX1wvEEKyIwl1WgoOEoG9o1AbDevXBqN59MfLQ4/DKEcfj3H32RzroXwkJYUYRz0yFs1F9OFJTkLA7kPAH4BGFfkHUjyHffon2nQ/E2WedKa8VV8ujOtD2A5cb744eg7eefBq3HnAwOqdma7u30+eFR/Lq2/Ur8Xl5Ie56+km0adkKMdH6p07+Ck1FZrpLylRw2rNS8W3BeqxuUQ+DX38N1w++F7c8/ghuGvoK1javi1mb18JFgeUQkpfvcYxYMHO+/xEBsV4s374FC/8MkE+ikUhc1jUmbWUB4S2H0+Has6kSCV5fOZJFfiZIPsamwCBl+vPZiBsWxmMcvMtd8wm7wtEwDut9ME4+9xwMnf0TFhYXwev2IhHixOwiTFw2uG1xOJieQFgbYmMlJXBFI6iTmopGNifqioXgC4cRjAR1InSmLyICiITP8XEicm0sEYFX9pe4PHhu5nRs8Dhxz133IDs7R0MuqwO6h9hf4KtJkzHk9jtxS+deOKx+U7F0YvBk+nRYh5/XrsM7KxbgpscfQ7eDDxaBGEaZvxz5Gzagfkq6dhaz2xMIx6OYXLQZRww4FXWzc9U6gOxr2bAxTrroAixEFCG7R9sawmI9NJNzKlauRv7mjUmLyoIFC/8EOJz2GkfuEFtUP7pb9ghkNvrzqe1zmxAhYE9LMcbdEVLVEEj5Z+OYO0KkIbECnLLt8bIDVc2eT+HBUMvbb7oFqfvtg/u+/gwrghF45HkenzyTI2Q65flRTjgSQcjjRcSXhqjTrcImJIQdEQKPiKCkhcB4+YQIA1uKD7biMsT9FZAHICXNi1C9TLy+aDYm/P4brhw0CMcce0yNxq53CeHPnj0LT916By5u3Bb9GzWHPRSGQwSfLVCBBfmb8fTvP+PogZfg+DNO1XtTklcEKxAToZSalibvwHSKsJO0B+w2NGpkdKugS44WRzwRRXZeHsqF7EPyWWPBmAi8hOSFC65AEBWFJdpmYMGChf//sLMdNIFNyZ81wl6199nTlg2z24BaPBsRqUkLkSVU8w6CI2qyc5ZTiNsrhFwbcMTOli1a4MlnnsaiLC9u//JjLKvww+kV7VmUcHtEpCEnR8nOhLNurs4/65Bn2kvL1dVhT0+FQ7R9Z1zS5XKIgJD0lAcRzS+CraRMON+DWE4WRvz2M4b89A1OveAC3HjddfLk6rt1GIu/atkKDBbC75Hw4Mw6zRDZnK9p5xj9a0oDeO7XH9D19JNx4fWDRPuPqECj2FQZGY4iLMRvZ+goBWRaKlpKfn32+cfG/WXbJem0i+Uy94ef0KhZY6RKnsbL/YiLcAhH5V7088u+PRbsFixY+JvAJoqts8bj7hB7j/Sp3bNRszLpk+SFYDkMA0QykcgkqUgEg4gI4TFc0u3xiKZv9MitOWgtVOCQ7j3w0tBXsLKuF4M+/0jdH9E0N5wZbsQb58BWLwcuEjyHVcjNhi1VtHnG60eEvP2M0hGNurAQMSHihFO0fkmo15eKtQ4X7vxxCh6a+TNOuvRSPPbIw0iRa6s76bhLNPlNfyzDc7fcipabS3FFqw6wbSoQ7T4MW34xSsIRvLTsV2QecygGDX4ATo9b0iD3lnyjBp8qacjMycHmqFhxWRmAED5J/8TW7bD4g08xbPgwrNmwARvz8zHx008wbdwH6JGSBeeG9YCQvq00iM2MZGrSEBl18uSelVxvFixY+H8MG2f6y0/+qBH2IunLQjIUslIBIKQaF205vnKdIQy4j4TPyJ2YaK+lZfCLMKBrh5p+bXVQatzUmo889HAMfeNNOLt2wvXTJuKFDcuxqWEjuPLqwJvCsex9cNTPgy07DchOBzJSEKOFlC4asC+hkT9ulw+eRo3hb9wAH5ZtwrmfjsKYZYtx47334OknnkBOXrZq3XyT3YGNtv61m/C8aPiB3xfihg4HwFtSjLjLDi9DK8UCGL5pKfK7tsUdTz6JzOwsyT4xTTSfDLdNRloa9u12IH7ZvA5hBvA7OLNwAm1ycuV+PTH3haG4/4KLcP9VV2HaqNE4rVEbNF29EWFO/CLvySkrp69bgcb7ddQB3WrTicyCBQt/U9jsNR5WmVDSj8WizaiB7xnkek42Qp+E3W5MM7h8jcbp8zdhEDvDNO2IyumBSEQ0ap8s9PnXjvbVcpBLqfF32X9/vPXGCJx18w0Ys3k9zn9/JJ6d+T0WuSRpou07hAjdDevAlSYCwOOA2+eGOzsT7nQh3Hp5WJ6ZinFrV+Lqzyfg5m8mIqdzB7zz3nu489ZbRXB4jKGMk6S8K9B1RNn39tD/YvPM2bhRCDqjoAgJtxPedB8qcjPw33WL8UuuG/c/8Tga168vwiSUvNoE8yOBI//zH6xLcWKFCAy33aVhruzQ1lmExJ2de+CKnMYYmFoXN9ZtgX1WFaBszQZEU1Lgy8vC0rAfP1aU4qhjj4WTE7fUMo8tWLDw94Nw3+rkZo2gDBZNRE9zwDGGA4HVGvQ5r1yLxPRfEC8qFQ1ftkUr3kr4cRFMov2XBmAXgZCPGC6a9gX8LUWrHvcBGjSsv1dmgOLgavFYAvPm/YqRb4/EhxM+gKs8gLZZWRrJ0iwjB9lxB1yi2sddDvjlmtJgEItEm565cS2K7Qm0a7kvzr/gfPQ77WRk5eaCE5UYrpFqCEY5xSMWw4QPP8CEh5/AVQ33RQs4jJ7CGelC3DZ8vHwhxlVsxsMiFLp36aYCKykRt4FhMLkx4uWXsHz4aFzftTd88YgIacMiYFgmO6LFNhRqj2EO0mYTcndnZ6NCiP/+Gd8gq38f3PPgg2IKGtaDBQsW/v+DbYWCY0QJnaw7agCD9KOhS4VcXttj0hfNPj7xK0PDD7MVtXK0iBCO3akuH3tJOdYnYrhgyidwdmyL8e+PRW6ekOteIH2C2rjb5VGSW7h4MX4VATB75kzMEa17/ZrVKJc0cIx/twgIp9eF7NwcZOXloUW71jipXz9079oNqekZiAnBVjcs0wTdOjO+/xEXXXoJHIWl2D81A3Z517jDi43BcviDfmyWvHjktVdx6skDNFJnVxq4QwRlIBjCQzfcjKw5i3DxgV2RLV8tyEle/HLtpmIkAn64PG54MjN0GOiCYBjPzp+FJe0a4JU3hqNBvbp7LW8tWLDw1yNJ+scK103SHTWAkn44HLxVyOpxui9qDbcb8Z/nITJqgjHS5jaEb7gqQF92UTEc5RVYJdrqOd9+hLweXTB21CikixYci9WMYHcHaspOIWH2quVwCcW0MAryUVhYKEQahFMINT0jDfWFFNNT05HCOWwl3ZFoJKnZ1xwc7uDnn37GN99+q72Ew/JOHEWU5B0MBFBWVoa83DwMFKGQLRp5dYQKO6Jtzi/EC/fdh4rvf0afJi3QIasecoOSRhGuEQ7L4LQhkJWNBeX5GDb3R8Q7d8Dg555D29atdBhnCxYs/HOwx6RfEfI/6XX7bt4z0vci+uVUxMZNZBxhcmcSHBaBvM+OU0Je7K61XEj/rK8moMWRh+K9d96RS1x/qvuB2j9nuSL5ikQydioSiIsmHhOS10bmveD3djg4oBvfUrO3SnAoiZq8L91W0VgC40VATnxrJFz5RWgHN3Lh0rj89bEQlkVLUZbixlFnno6zL7pEhAunVLQI34KFfxr2mPT9wbJhKZ6Ui/eIIEj6n32N2IeShsqkT3VbSD/OMXiK/MKxMbiEeJf7XDjz0/fQ9ohD8e47I0VDdvxFPmeS/M7Jubbga28RH3suRxRsIObYPUXFJVi0cD5+mzkbBWvXISjWQnr9umjVpjX269ARLTmEgwhVK1rHgoV/JvaY9EPhwDi3y3vKnmn6HkQ/+hKxT79S0lcqZRxkjLHwQvgkwZIK+R0Bx5JfkZeOM8a+hX0PPxQj33lbCM2ITbewe9AFxSUumUpip3XC9glGMrFnruW/t2Dhnw2SfiIRPdZud9WY9DW0xulwZ+ivPUIc7ngCqaLxp3i9SPP6kGJ3wlsWgM/hREpuLlLq1YE3NQ2ezHTY5TglAaf0o+vFQvVBomd/gWiUE73ESPVslxHhXWERvgUL/wrEEQoFa6UlG/GUIjj21MUh1I1pK5fhld9m4u2F8zB66e8Yt+g3fLz6D3xVko/v1qzCL/5CLHQnsFgetVY0UrvHnozotEi/VhANn1q+FX9vwcK/B1SSI9FwXKz9WrlmlG1jsegU0bh71zZkk4mgr3ngZZdh+OvDkZ2dyS7CKlHsPGaza+Otw2GDV1jeCzdidjdWlxXjhFP6Ydiw1+QeCXDIZMIksS1rOossXrNgwYIFde0KHxaHQpEj0tLS5iR3Vxumpr9HIOlHI1GditDhdsHhdCMuRB+1ORCWR5QLeReJOVIYiWBNKIRFkXL8ESxCMG4Mg1xSXIKyMj/KywII+CsQDnHQMRtcch/G23tcXvVhedzm2lxEfLg9GhvPsEaGS9olQ3QwNY71I+naueuIUsRcLFiwYOH/B5K85nc6Y7UaWtnU9L8VTf+w2mr6JNpwMIILzz8fn378CfI4zruQOacsZKROTIg1EBMil6dxYhA+1Sb7OCpnRmYOWrduo2PqO+U+brcbKb4UZGVloU6dPDmeJb99GkPPIYTtToeO1SMSDunp6bpwm8c9Hg8nBtBwSYZN2h10H7F5c1eyjXYER82ULbm/4S5JHuKxrT8U/E05st3uSqjqwM4EjwULFizUDOTIeCyxKBQqOTo1NW9Ncne1YRMSc8bisWkOu71HbaN3qFmHhPQffeJRzJk1WxtyY9EY/li6FBvXb4BTjoeFC91pqUriHMLYxsbISBjReBwR2TbDC3Wi8XgMHMmS0Tw6VjzdPvKP04ORPilkqNXz5X0iENKF9NMyRACkpevvlNQUFQLc5oBuqbL45LeXjctyLIOCIjUVvuR5qbJNQeLxiGUh93SJ9cAQUsb005Ti+7GjFcVH9WGSv4oUJt7Y4qvIf1uFSWUhY8GCBQu7hkf4SahxRllZWR9Rjms86JqQflFWLJ4+3WG3dahtnD5JsSIQxH9ffRUrViyX3w4UFxdjztx5WLt2nZA+/fUx5ObWwT7t2ssVQnS2GErKy+F1euB2OREVIZGWnoa8vDpK9CRFkr65xGLGmsdi/C1Cgb1ZuTBiJcKeqVFZItxnDJ+g14gwiSvJsqFbNH6uhbsNMjeEB8ea17YH2eZwyHQZucXy8Irl4BWrg8LD5/OqxZEqAoNrFS4iMNTCEKHiEWFBS0MXL6+X33Q/eVzasYphqrRmXA66vwxhwoVhrYYwqUqgUFAw7dsLiK37thxKnst/+mvrge1QeX9NhJgFCxb+DqBrW/j0w3HjPhhw+umn17gzji1eXt4g7vVMsTtsbRgGWBuQvMpKy/Hsc89i8cJFCFQEddiDtWvWYrUs6mIRoibJNm7WHHXr11MXSbCiAm66YURo8B4NGjZQMiVhmaTFY1URmOHX4pZdSJ1hi/xt7OOal5j34TYFRiDgR0lJifa8zcg0olRDoTAKiwpRIkKK+2lNcBRLPV/SF6gIaPsAG6ojIhQpcGiNKMUaD0kKlYRYBnwPChERHCR6IX7OF0DCpxXhTfGpIDGEg1gfSWGiAkSsDVosaqWIoEkTq4j7fGKdcCRSnwgWvZ8shnAS4SF5xm2utS1D0snGcpu2Z1SnuUbfQtJuWCD6W9+F2+Y+A+Zx5m/l/RYsWPjfwiD9+Bip92ckd9UItngw2Dbusn8lRNm4tjHeJJ7Nm/Jxx+13YPXq1UpM1GaLCguxaNESVShJxCRSklGdvFzUr98AqZx4XBiEJEuyo6YfCATU3UJfPc9nmpTUhFBNGORuU22+rJwNwKXqQqpbr56SXyjIOW8TSqbU4EOhEPx+v94jFAwp6eZyasHyMhQUFGjMO0mU7xGR7aCcH5DzOTUh02cKJT6PTh4KDL6jzkYvxw3Lw+gkRTcV021aIVG6rtTy4P6Y/DasD15jEKyxEFF515gIHqZD9qoezmdzYfq0sZoCRQQIrQ0KDr4Lt812DbqxmK90ZXlpgVDYiOXBbV08hsur8j5ex/fRZyQXU5gwn/l8rreC2zsyP9PM/NhyRLflT9+Pa+7ael3lbQsWLFQPSdIfK/Xz9OSuGsEmhHiAzZ6YJBU7jyRVG5Ag1q1dj9tuvQ2b8/Plt0EWdJP88ccfWLNmjZ7DfazoJEWSTP369dFQtHvO/ZqkBSVEargcjIxEXV5WjlTReuvUqaPkw2upnZcJ0QcCFUqUvCc5KTMrU0gXqtFTe80TYlfBUFaGnNxcIU2nztZFnz4F0qrVRhtI48aN9N5l8iw+LygavU5ZWJnoSFDJ9JMkea+QCgunki6J0Hw/4zL5zRWRvM+2tzPJ0Lg1hR3TTUuBe4NBeTcRFBRajiQBM00UahQsoVBQXVlMB/M5UOGX/AroMS5btXc+l8RtdISjNcIGbt6P34QETx+hWhDyLvydmpKqeU4rhO6tVHlf05VFYUwBrefImoKVlozOgCZCiG4xCid1j4lAoevMTD8b6vl+HAOJ+c08qhoqKjRjaEXpb32XSts8zF1b/jeEpPnO26KqnTt7tgULf2/sMekHAqWH2h3OiXKDNLMxtaYgeaxZvRa33HwLioqLVFPPyMiUJV3IK4hZs2bL8TWi5Ua18pOESN4kvRYtWqCBkD9/bwErNAdpYwOugFZDw4YNlcAZ3hkUwjOPVSZmk0g5eBrPrdwQS1Kjr52ktnnTZhQI6TPdRlrTRcOPoqIigOKSEj2f1zEdqs1XAT6Hz+bjs7OydZsN0xRIfBeSI0muMniOkb64WiZ6sTykXMi6oqJC00sfP60bCk6SKDVyWkLlIgCJdCHjoDyD34oknJOTJdZLGCWlJfpuJFwSoDyGidS0cFFhoGu2dRiCYcsiwoV5RiIkUVeIAKK1w/whQVO4sA1F13Ie06MkK+mnUGIjN/OLLjCSPfPaKxaGL9kewnznu6SmGm0hXFSY0H3FthIVIKnauG4KF+7ju9OS0W8n1xvp4XO2tolQkKn7UPOS2B2Za8bod+CfChVuJxcD3E5uWrDwN8Mek77fX3Kiw+maIJXGvrXQ1wyslMv+WI4777xDKz7DLQ1NjrxmV6Ih6f8+f7428LKCmgTIStt+33ZIS0tXojYbNnnMrMhcs6KHOUZ/8rceZwWvVMd5PRfupAZukAJJlG6gciWTclmT5DjXLZ8dFnKjW4mESzcPyY5kw/4CvBeJoTL4XN6XGjZJlI3GTodLhQPdN5qF8p8RJZShhMtr9FwhcwoGNjpTKDDfSktLUcFhnpOExjS55F3p++etaJmw7cNMBUmYrhv6+EnAfB8KiURCCFuINjOTz+QUkpEtbiSjDcEtFlUyv5ivmlAjL421sYtWQLAiqPnAa9jOwMlvsrLlm8pJ5vvQCuFsX3SXUbCX+8s1/9SNJc+ltcbvw+AAusyYRuYnr6eFxHPN78g2Er4/TT6WF5YdU/Cai1oQZtsIo7BSjIZ0Whx0baXKNzQsEv42hIcKHLFiODObITgMAULBxrUKSQopua+Z/1yMMlhVm4iRZ1omJN1GFholhO9hYNv9Np7Hn4Kt55jY/jdhfA8LFnaGZEOukL6zdqQfjARPdTkcY5XgdiiU1QMrz8qVK/HsM8/pPczKbIK/WZnoZpkxYybWrl27ZT/Py8nORsuWLbUyMvSypKhYCYLgcRJA5fvyjxWVa3YK47lclCik8pI0TVQIgZUIsVKjJUgW1ECV4IWsNCJHCJr3VY1TCGPDhg0oKCjU58k/gfFcChBqnHwOyYzar3mM55rgb5IKiccgQiN9JDzzuOFL96G8zL8lwoccwOsIEj3nEKbA5Pkke6abxEZQ82f6GaHEdBH8n+4UtiOQeHkd/5x2J7IyM5XMmA/8MhQQdBXxPCXwpJXC40wnF+ZLemoaYiLQ6tatqy43PpNtJCT7Ck4oL+kDmzaSr88VrbAsOTevjhGJpUJc/vh8f7kfmzdvVtddWJ5HAUANn/cn8dIaNC0QI9+MdYTCUr+1CE4RmkaElnFMrRBZmDZ+G36KSISN+0aQAReNnJK8Yf6aCy0QrwgFI5xXtuXbclsb12VNgZJOYZK0QPibwtynDfJGewjdWoaFZbjGqPQYAiTpRhOByfdmI7uRO7uDYUUxD83vx7UBbie3tuyz8G8DST8UCY72un1nJnfVCDap3OcJYb21J7NmkYAXLlqExx99XCsdC70WdK2AxpoVjxWZET2rVq/CqlWr9ZhBaA4cfPDBaNq0iZ7DY9QOWSmprZWVlimRscTT1ZORkaGVkORcKsfop1Z/tFQ4VnitD6z4Qg5FIkAiMWrjTr0Xz6sIVCjZqd9aKi41SFonTHOxnE/XDwmE2jZJlNo0NU1eTy3aIMWYnLNtiCvfhe/E9FDDNveZMN+XC11KjZs0UXJno7FxHjXjsBIirQK6HkgeFEbU4Pl+dJ8F/AEjP5L3NGHe28xzEhHzlu/A7crPp6VDjblMBKKheRtDMfO9KEiITMlnkiPf13SNMa1sjOZTqfnLTfXcyjDTULdeHXXz8XqSc35+ATZv2qTPMvPQJfenQOLMaZxchqTPc3lc2yUkv/ldHGJN8RuY9zfXDNOlZcJkqJUkaWR5YUQWrQu+E4UOG+4pOOi+KxVr04i4olIgVpRaacazjDYEuTdJV/70JH1b2ZQ/vpdhjRghvipQ5JlmgzojtFimtlgcIjAMC0QsE7q7ZFtDfJPnG1YYz6cQMRrZuY9lj3mvgoQLnyXfVOsUl2SatoWR9srQt0i+E99Ft3Sd3K//jONbztspeLyq51r4X4KkHwwF3vZ5U89P7qoRSPrnS0F+c09Inyb0d999jysuv0JJwCQDk/SN2He3VkJWMpIKCduoQAYRdWjfHvUb1FfXC0mPBTs3J0c1qc2bNykJsmNXVlamkgKFQll5mdwvpNqYcf+oaM5lWiyDUsFZ+Vmh1Tcu96F2zueT5FkRSWRGz9400UADIiCKkhUC6jqhlsZKR4JlGk3tmVojNV1aEASvYCXkudRa2RBMwcJ3M8Hr+JuVl6RQr349rcTFxSVKOAQFBYUUtViSCjVMatckg2Ihe7Zn0G1j5ltlmPdnGkwSMtsUuJ/Ht4F5eXK3nsOfJMCkz56C0gSvN5+x/bOrAs9Vf728A7V75i1dbHwgSVPvI7+07UPyhN+CWjTzjWXAIH3jW/Bx1JTdcg57abO88Ty6xtigzSgrvnPdunXkWeVGHlKgyPfTjnxyLFMES8BfJgLHsJwoSHhz4wkCXRnvKP9k4fONNT+PkR7DfcfyQLcgyyHLOC9lIztdYizjBM833G6GksAMpzXBckPBZtYNbQ+Rhe5LCnXmhVPKFy0QdT3Jd+T7sszQTWVYiJUsEFmMthDDgqViom6tpPCgoOT1FK46PSjLR1JYmYu2i4hyYXyRnUHfUt2YZh7pPm5zy/xdGTzGW26320BVO3f1fAsm2P8nGA4+5/Ok3JDcVSPsFdJn4aX2uUa0eMP0N3zCjEghyRqRKRXwB/xGoZdKvWD+75j81Vd6LSsFI23237+TukPoZuB9aLaTCOlCoIbNAsrKRe2NGj8rHQtKo0aNVItj9Aqjeng/unVILpkcxlkqVbkQDwuhal5CLlznqHYvxCuExOex8DM9FFrcTstIU9Ll/datW48Iz2Ea5D5MW7GQjpwqFcujZZiVmpp5aVm5vjfvxXMJkhIrLiskKys1VFMwcCHooigSDZX3q1e3rkYj0c2Un5+v+VL5XN6X72WicgWvfM7egEFaJMrdEcN2kFP5jsx7FaKSd0ybkS4jNJXRPMx7ukxShbR4TN+TF1d6FPdzIbkxL+kWUy1eyFvvyXMknbT8SKpMM0mO5zLdzHt9B3WzVA9mPm4BfybT0ax5c+0BvnzFCnm/UikPceTkZquCsWnjRl7Mf3KJ5JlaKoYCQaHE+qDWlBwn0bMcs7ywTPCZFHBUakxrTh6n+cf80rIjwoSuUl5D8F35DAp55oOWC9ngMw1LwgjPNS1n9v3QNg/mudzPyzGtvG4VKoYyZAgOHuNv0+WllopaI1LWPIaLjOlnXaHQYt3gs1l/tubddnlYJYzyoKqGljW+s5HPJna2/W8E63goErlLvtsjyV01wl4hfUI7Bqkv3SjsuuZK/zc/vPmxbPj5559w5plnqlbGyturV0+89trrWjhZmOleMfy4hiuAa0MgiFAR7Y7H6V7hmpaB38/KVCHXBpRkSPpsaCQBBESL53V0J7BMcU2Nhwmle4OaJdNsFjQWWDbuUqOilUIhVCKatqERJTUkKdxOl0Msj2ypHGko1agfI/KmpKRMBRzPY8Uw/MGyiLlPy0L92vmbNc/MysHCzorLjlgNRYixh++8ub8a55Fs5TymjXnBSsWKSO2Vz2SoJwemIykYgtCAvo/8mc/htbIz+TkqV8yqYeYH34HfhWGhcSE3uTB5xs7B69ixjd+E2+bzuc0GW7vNKCvUnkn8fBeSouwwbrAL6D00/cZvgmWDlgTLEvOL53Ah4THiiVbb7u+8C8jFjCjjcw455BD06XMsCgsLVIEZNux1HHb44ejerbseZ1+VUaPeRc8ePdUamTNnjlixDdBALNlSUUo6dz5AFIgwli5dKgv7sdjQunVrtWwpRPI3bxarNlO/J8sTXYAUALm5uUrEVAJo0fI6QwmKo169evqdKDhYHwpFWeA2yzbrEfNF9Cb9BkyjmT9UqngP43fyRZMwhLThyjKEitHgru0XomDwe6kVLUJAG9cpQChYkkKF7i2mV9tBkoJElRNZKIQpPKi10go3GtvpQjTuzWdpPZPFLP9GeTXWxsJUMr0U+ka6uct8A75TciO5T/7Xf8a765YeSB7X//7+YF2PRKKXSV6+ltxVI5D0L5AMfGNPSb8moKSaLRXh9NPO0EY9FsiePXtKRRklBTtHPoRBLPzbFtv/NrH1a/FjsmCbC0mQGjTdQyowKChCFA5BbYjk8BGMiec2BQg1U4aE6nn8LefxOLfZQ5cVkPdhI6RRVIxOYtT86Q9mheNxNjCbPXNThehVw/LREnAIWRSrtkfBwVfie1IgNGvWTBe2WSxcuBCzZs5Si8mofIZriG0PrVu3UuHBtgaa23T70JwnONYR84DnkwSozfH6IiEBalJGY6VPnx8kIetVmt1JGMKFCyswhR8jq0gs69avRSJm3Htn4BHmOwm4QvJRz5WHaIOvHpcKzF7DsqZVZLguDIFVmzrHdOp3kW+k+SR/+j0kDczfTMkvkhTPqy34PiQ+pp4uwgsuuBCNGzfBK6+8LM8Ko0mTpjjppJOV6KmBn332Ofjll1/QqdN+WLJkCT6cMAHHHnccevXspQKBQn3VqlU4qGtXvPDCELTv0BE9evQQAUHFwYH3x45Fv5P6o36d+hqK+9HHH+K3335T0qdCxP4tLCc//vijvlv7Du21DrmEDJbK86gAsV8KyzAVsczMLM1/Kjh0SZoRXmyfYZ7RZUjipwDje1IhYjsJyzHLuNEeZFfBY5wXNYSNLBRKFAi8lvfid6RQMeserf4KSQfrNMsCF+M8QyFyOo12C1oS/G1GZ1HpMfuNsIxQQKhgkbKrVopYHdxWqz3FrF+GJU2h4k66ytRFps8xhBSFCvcz4IOWEQUK02OU3F3BLD9cczHOT4oLYyu5adYfY5sCVTeNc83TawnNPzvdrvHTnU7PWGNvzWCTD3OXvPRD/zPSl5emdjB7ziyccdqZ2JQk/YMO6op33x2FvDq5SYKoKneq/jDcy7O3JyPjNwua/tLfZnsD/7hv5zCEh6kJca2RLpI2jRiStY73I4XeCMUUjUwKOAWGVhjZ9otmzNBPVlRWtsKCfL2PS7QYPZ/CQyoILRIjXzzqW2Xcfb5o+LSCaLmwQhkNz2mq0TVq1FA16E2bNmnloVbEws200B3ESsGGYq65EAX5BUr2fAYLPdNEbZCFnqa6hnRKxWZILSuB2VjO8wlqrBvWr1eyMPN5eyLlfn7LUiE+EgZBq8o4je45pz6HWj6tJN6bGnhVoADVL5R81vbQZ8sh5jm/g+HuM2YU47N4mO/JRmK+T21I36y8JBJW2LCQF7+fV4T3CSf0R5cuB2LqlClKbhSOo959V7ePOvoYtGnTRklm7tzZ+Oarr3Fi//5o3769fgc2xlP7v/TSgZg5Q4TD/p0xevQorFu3ToRJU33n/nL+Z59NxMYNIsQlLRyJdsmSxdoQTquigwiKV1/9L7JFqJ1z7jnapnbOOedi8uTJ+PSTjzFo0LVYsGChCoR6IiQoUL6bPl2/96GH9tb1t99+g2lTp6KL1L1DD+mt5fCrr77S57Rt0xb7d+4sVmspZsz4Wcsx3YfqpqNLR9JEhYMKQUmJWOtiAbKnOgUSvznb11jGqNTxmzBf1E2rSgNz1/iuvB8VJn47rUuyzfflmgoT22so0FkHWSZYJ7mYDe3GN6JLq5JAIbGzTsj1tFC5kPipxJgCg/uohFGQ0NJQl5UIFx43r2H51HYU4Su1SlhPdDh3U4BwKBRjOHc+l8KRZU6FTVJgGceSDfCoXNYZulzzsc74jlJ/ovLcXnLPX5K7awRbLBZ52m533vi/In1+KK/bh1+ksJ/U/2TReguVIHr16oUPPvgAuXnZ+sH/XGxPAFURS1JYyH80Hg3yMRY9W38bq+Qe/kr+q/S7EljoeR9qRqwYJEia33xfDZkUUmFB0JDEZAVghWH+GAIl2V4ii2rqus3G6WTbiSwUOCRBMwST6aN7h/H+RmWhvi8pkwNssM0U4cBGPloNPJlpNAqwS9sUGEpJ64VtGhRarGQ8bpj9W81uzR/5R9eaVlJ5CL81hSwrIC0ZusLSRDMrEsHCNPIa3k+SJNtGHhuVOK7aph6j77sSjONGewAFJC0x5g9dfrRGNB08T25KsmZDcVXgPYxTjfO3B4/zELVk5tFGIVvmLfc1adJEheA+++yj5PzTTz+iWdPm+K+QMF1tF154MdaLgGzSuDFmz56NLydNwnnnn699HZju/fbrpGn79NNPsXbNGvSUsv/GGyP0m5cKyTYQoX7HHXeo0KcrZ8q336r7a9myZSLoN+KYPn3QoH4DvP32W6gj3+e0U0+V+jQDxx57vJLNiOHD0K//SUL6C9BZiHv6d9N1IESWL3ag5P45c2aLBRxTi/GEvn0xbfo05OTk6jNXr16p1gp702dLmlnWRr7zDmIsk1Jm+Xw2ZLdv3wFNmjbFIrFK3xn5Nvbbf3+c2PdEtTTGjB2jSgIFGse7at68uRIo32+9CDe6LdkJkPlpCH4hM1pT8lFYL+QDKGFym2Wc70WiN4U6rXdaRVSG6MZKfi6tI6w3bOimNU53Gn+zbPBexrbUOykfvFbrhJYFXm3ALNeGIGFDO926tAhI6IZ1YAgVQ9lSkheBocIjaVm4VahQQFBo0JqhwBBBIQuf16FjRwwYMEAFAtNQXWi6bI6gWC4NZbvGI2wSQvqx1+QlLv1funeYcZs35+PZZ57XAkiSOLT3objxxhtVitYkE/4/oXLBIlQ4aDnX/5Qgua37dSHMtQlSNhcDJFbVeqQgMd+4sGBTcyKBm0KDgsQQHkbD+haBIdt+FRaG28pcqPXpvaRiaCO8CAU2lJP4tIOZEICpmbESqRUk2xQ8fCZfiZUlXSwGuiUYdUXNiQsjeQoLCkT4GY1+tPxYcfhcChRqzdk5OSgqLFLfNSsG84UVm8fpI2YWkHjp/mA6tNLzocwT+UFBly5kTW2RoJDlPjPneB9WaqZ5+zzmubxXbl6eutNo1a1dvUaJhnl68MGH4phjjtbKvWjRItGOv8YRon03bdZMzo0gf3MB3nrzDRx8yCHo3q0HFi1ehI4dOuDjjz9Gt+7dRSv/Dm3bttXnzJw5E5dddgU+/+xTLFm6VPOKgo7CZPyE8eouYnsR35WCgqTWt+8J2ov9+eefQ6vWrXHGGWeo5dCqVSsh7DViBXRQjfWbb77Gf/7TV/ODluPkLyeLJZ2Hww47HOvWrsVHH32Iiy6+BAsXLsC4sWNFm9VOP7j88ivFYszHmDFjtC3qhptuwjdff40ffvxBBNZ+IlyOw/jx4+SbsXf7Jgy87HIVTBReFAAUBCR+uiivuOJKTJgwQfO6bt16ev0ff4jw2rwRH334ob4Tv9FGEWbMVwZOMF1N5R4UjsuW/aHWysSJE7Wc8/qNGzaqQrJ61SoNNzb7jzCvGBDC37SCqayQbMk3LPe0PmhlMz9YrtXykG3DEmFDOQNFEtpZkkoUyx3bJBikwjY6lhOzvJv1jdcZEV5G24r24Jd7bIly0qsMsExRYLD+DThlAN55d6RYTey8ajTYVwd6D4P0G8t2QXJ3jWCLxsLvO+zOAbUdS7+2YIZydix+LGYkyYAmPzPKgkHmJoxCsy0xESwAPM8QEga2ESRb9+hvc9ETdKkKyQJMS0QKNAmV2wapG1oVKw/3s7JQOFCjIhlx3CKSQKGQNRtxzfaTQIXRK5eKHFNLbZiN2ax01LhIwLwnSZ/kTzLlmSQ6avJSKDRN1LToQmDDpEYFSaUmITtFuKgA2aKh2XV8JTZ2069PrZ+d/gy3XEzNfLoU5GQ1yRmua+Y3n8Oy2KJlC9UWqfmyUtPSqUhWfJ7ToEFD7VvAbbplSMxthMiZfvrx6S+nZntwr4N1Pzsvzpo1Cw0bNtJ5Juhq69evPyZ9OUldUH1Ee6ZLYcmSpfj5p59w4UUXKfEytJmCoVWr1iIspmt0WsuWrXDeeeer8GjVsqVqs8uXLVch8/TTT+Gmm24W4dINTz35FI4+5hhtU2BUGImM70KXzOmnn6HfISM9A7/9/hsmjJ+g+U5NdNC11+KnH39UoifuuOMubYv46uvJOPzwI9T6GypWDfP/sMMOUyud7qU+fY7B448/pm0cA049De++MxJHHnEkli1fhi8+/xzt2u2D004/HR8Lqfc/6SSxLqZreeE4WCwz555/noafvvLyy+jeo4fmD91n1153HV588QV8N206Bl13rb73wQcfgpdfekH71Fx40cWYI3nL70kLxXSJfvDBOBWe2dk5+u4UJhwFOCHlkO0aTZs2U09Djx49hegDmPLNt9oW1aJFc22z+f33+Sq8KAjo3uE3ZTnjd2LZ5LengKYVoIJAfm8ZUFGer3WI58jC46ocSVlmWTnttAF49rnntNzxuupCy/eekr5Uyikul6M3K93/GgYJsaIa2hkzx8KfCYPaDDFQNQyhsO3a2EwKDV5r/uZK/zf1GWPboE8WZkNrNjUjkvGWCiCkawoQw6WVtEaSWhatC+6ji0ob2ZNuHJI9CWzDxo1yH6Ox1rzecHUZUV8UFByx1HweI0moYNBtZQo0ukz4Thxp1Uw1hUWnTvvjkEN6Yf6ChaqtkgypNbKy0iqhm8ZsUGf5/f7779V3zUgkFmFqrpw7giGc1DhpvVLz9vsr1LWRk5uj2iiFJkmP78u00BXF8yXpOsy4WhmSPyR+unE2btygbji2txx44IFK/kzX+PEfoF69+mjbpg0mfjZRCKsxTj/tdHz08Uc466yzValiW80333yjDcZs/6gv58+dO1fJ/JRTTlHBwj4Q8+cvFFJz6/0nfjpR+z4cfcyx+PTTj/Wc4447HvXr18Nrr72G444/Xhunh73+mpLbwEsH4uGHH8IBci3bDR5/7FGcK8KJQu7bKd/i2kHXKml+8cXnGDhwoAi8L/HjDz9s0X7PO/c81ZDfGTlSrYbevXtj9uw5Gi1FJWP8Bx9ogzjdaafJ+33+2WfaCe/oo4/G1KlTcdRRx4jwGqeWVbNmzVWgXzrwMgwd+qoInHbqjnpOiJYhtmx4ZwNxoVidzK+6depg9ZrVmD59Gi699DItM2z4Hjp0KE497TTN83Hj3pf8PEsF94wZM9RFRjcPI7Dov9953ZLSJQdNhZbteyf2OwE3iwVFpaUmii7L6x6TvlSWpWICtTJ+suibZglTaezdFqxIWw/ouTVItIV/Plgwd4QhELYeSwoR+WkKfqPCmEtVMMomyZ4CgDAECQULtSyzQdAY24fWxVahwQgfIwLLcFMZDewkG67NBnhaH6zAbNRjkAHdWua92Q4hCdBqUa9eXdH2GyhprlixQjTwckmLkfa83Fy0btNaXQMcckTbKIQcTK2P5M7ncGRakhzdYGb0Fy0FurzYQY8qEK/LycnREE42JPIdKEDYWY/Xk5zYcMl8YR7Sz819Zr4yDSQsCi4KFLpT2nfooFr+zF9mal71FGtkf/W9F+OryZP1vD7H9kHXrt3kOqe6iWb8MkO1W2rF9EdTYNwkpLV8+XLRiH8XAp6Is84+W9LvQr269TBFSP6jjz/G1Vdfre13dK2dceYZGP3ee/rt6JJ6T7aZd0w7v9c5oqXTynrhxSE48YT+8pwOKnQZvLBgwXwNk6VrkY3PF110iQio39VKZNsJBQgF2uAHH5Rc4yCGfh3a5f777leBQ7cPrTY+n3kz6NrrVFj+8cdS7cR5Yr9+KhhIyIyGmzz5S9x88y34+qvJ6N69h34XjjrQtl1bfCLvRZfcxx9/iI4d99O2FQolLcfy9N2B5e/U00/FNVdfqe8jr19t7BXSj0bDt0umN5DNFCmALYXS86RgpjhsDhfNaRbibZFgbGCqLJwPyy2FUk6qTocXQ5CwgrLg80NzsWDBhEGnBoxSt2MVMoQGC76cL9s2XqKnJXUs7tNzDOjZyWsMbD22FVoy1VSnVkzrg5YDyZ7WiOHGSi5CWBQkFBK0OkjOrPC0MujSYhsJSY0LXVgaupoUOLw3rzWsmrCQaJm6DNhWQGtA6pw28hNMMkmEhE1XEF0yeXm5ou1v0vdhPeJosYy8opBg/w66Hehio7uB4H6+E4WJCh6pqhQITC/dqwzrpFBg+xqFALOf7h0+l/fisChU8FYIsXMdiYbVHXTKgFOF8D5KRsKwwTIFq1auUguiW7fuyC/IV/cQqeFQ0dLZGN2iRUsl6JkzZ2iDce/eh6owoRAZM3qMBhq0bNlCtf1VIkjZ8EuhwNF1G8ny0ssvqduK7SYfThiv7Qr33XevCv2rrrpGI5H6CXFPGD9eo49ycvPUhXPVVVdj/u+/4cAuXXDbbbeptcaAgquuugovv/ISNqzfgB5irdA1NXz4cHUpff/ddPz400/6PFoiDDw4XqwaRkVddfU1mpcLFy7SwBMKvrfeelMHlKSyUB1Q0TjnvLNx6SUDxUqtmVs9WbaDLqensbx77Ug/ua42xLxs4E51t4oFY167PZGdsKGJkHhqImHzeN1uh0073WwDh5D7PrKILZ3wJeKx+lKAckXAeCWTpHxWJVh2hp0LCa20tK25LYW88rYFC0bZ2Xk5MwUF16aQUP4VUqE4SYoUwc7uYZYzQ5lh+dOF20lhYiwUImxUFwtEhARJhw3bGtFFISMWgDauizDQBndaI0mrxLRM6PoicfN6rtl2QrBdhdcxCkhDa4X7qWEbPWWNcEZaFdTGs7IyhBSzUJ5sX9GoFDmXxE23EomRs7Cxo6HUWSV4+s8J9oCnS4xpodDgfQ2BZkTOMMY+WwQKx25iHpCYzTxhh7bOnQ8Eo4LYCM7G508++URzlc9gwzQbsxnVNHfePD1OK2Xx4sWqrbfftwMKiwrUfcOQVhJt3759NdSUUVVs62CekaiprVM4DBnyvGjml4t1MgfTpk1FdlYurrjicnX79D7scHVvvfXWW5g6dQqOOaYP6otlQVfYRZdcjGeeekbHkDrmmGP0WzEwYdasmdpAPmLECLE4LsLYsWPVYuAYZFp+5F12xTr8fhddciHOP+8CIf2aBdAwL0Vw+8PuaLNMe+b/hvRrA/lgnuzsbLd8IKcsKZJwr2g6TjHl7DRZt0+GlA+7VI5DxZzPksKSLr9byd5sqU5ekRIu+Zc8cyvkDnJeIlc2RcjEU+W8VDGDjCO7hRRI9cdSULDS6v/GocrYsss4x8K/CVtLxNYStX3ZosCQFU9MHlIKMLeTgsU4z1iojZv7tpy4DQyyNIUGSZ5WAre5Nq0ILtzmWE5s8zDdVmy7oHuLwoDWCNsEuJ/gPRjVYlgfWxemy2iI5DMiQqyGhcDzjGMM6zVmcGMoLqNbTEuCQoBCgx2nOOQ4LQpGBVHosF2B53KgQV67WawWNkyT1NkozsH52HdkzRpj9j26ephG1jWNjZd9dHWRM1ZzUEY5pnkqJ/AcnssoMXbIY3QYhSDbTthuwkgsutXWiBXBdoXzzz9fhMA8tWYYVUR3GxvaF8xfgAsvvFB7F8+Y8QsmTZqE7t27qxtn+fJlGvnENhb2RxgxYrgKGfaXoDBjr2Omh+0wO6MHCj+m64orL9fOqTUlfQpY+TabPJ5QO5stuzi5u0aoqpT9v4RkZlooVNY0ahOhEHdkJ+wJ+ZJxt83hcHnEotjeBSUvTguki1SpTCkyqaIZtZCCmyUVLEU+nNuwQHaAUy50yXGb9qatlluL1ZZxx0ZHFEOwGB/fgoVdwZAHRhVVckuutyw8Zq6No8m1CQoqEqJhbaiLRq0Aoz8Dj3F7a+coQ4hob3VZM3JFLQ4hamOiH8P64DEVMqKx6raQGH/zGPtLUOPnPRjVxU6IfEY4zOMVqqmq5i/7mBZaOOaQ4XQHGcIlBA6PznkcKBR5Pl1cbENhgzdj/RmxxGeysZa90ZkHbDOh8KHLidOCmj3W2XjPNDAai+4yRluxXYIC4uuvv1ELh5aOEqo8nwKNwouuPbrU2BktXwQH+xvsu+++KkDYpsEOeAzFHfHGG2LVZGo+M6iA0T47A8+hYL32+mvR78T+NSZ9WjaSrt9Kisp61qtXrzy5u0bYvpT86yAfQdlbpLdHMtEhH9YumkqV+SLnNpZC0S4ej/hsNnu2/G4uhSxD1l4psKLUVOnTy5HK1UQudsm5eUL8WSyE9qqFShWQgpysuAZ2LFA8tL0w2Xq+hX82tv/O2xZdU1hwtyEcdMMoNEkY58hRFSDJ37pt7N8WW69jmaMwoTJDAlfrg5aIkL3RrkEBYLRhcE2hom0fIhxIyBQq7MzHvhhs3+A+bReRxRAuvN64h4bb8v5R2RbrgwRPQcX0aCetJOEz7bQQWP7VIhGhQAWNbR4UGKxLdIexUxqtEQotjQJT15cxJAMFAOeDMIbwcGjbCXs0swMWCZv35hAOHffrpJYS2yw0vl/uRZh5zmfxX2WosBPBctPNN6DPMcfVmPQZYCBWyXSnw32MPKdWcfbbf1ELexlSQBwFgYL69pDdmZrqyozFEunsniYfzOn1enfIfylP9kQi2ksKMd1ZGVJmWsZjsSwpPD67WC30yVYBTtJrNq57xKyWk6rzaVWcqGnLgmwuFizsFlK8DKFgklxSaOiu7ba50v+5VC5fLG+G8CDxshxuXRuhvmwDoaBQSyLZUE7hwOgctkVQODByyuiVblgo3CYZG9bHVqtELRIRImzzMBrrORCd8UwVYLIQtCwoLPgOFARMB/cxkoptHnQP8U24j5YDhRHPoXtLhYe58D6yGG0qSQuHdUz+7rnnbhx++JEIhgNbcqg64Fj6kVjkQ5fDdaqkr1Zx9tV/moW/LcQEb+Ry2VpJIXCLCV9HylUj2e2VAuZxu91iIW8rKOQ8hxTwTlL4KCh88Xi0aTwhAiYe92xtXK8K2xeX3QkIxsobvQ1ZoSyhYqEySKomdtjWf4bwMPcZ5Fgdl6oRYksyZpgtLQXD8jBIn5o+Cd9cNLRXrBEN5y0vk/pEQVKmi2GB+NWdVJhfqKGytDLYVkFLw4je2treQvI3hBjXLOvJ8s70y0JNn5bIu6PeEU3/2FqRvtz/DREqF8vPWlWm6j/Nwj8KQr5eMUtdeXl5joqKwnSbL8VlC6l0cLBQbg853ybC4VDRhbITiVgdKW7NYvFEug1xn2g4DrttR0Eh/J4hqzyxPpx0g0lB9dSucV2fr+vtUXm/JVAsENsICt3mmr+N/iD6m6st5ZBrs+wYaxK2krcoLWp90LUUCWuILdsJqNWru0kEChvKaVEwXJbHaYWYQoP7aX1wzg524GMIL9Pw8CMP48ADusg96d4x07F7kPQFj8t73a47aoHqP82ChRpi48aNaZmZmU2lcrgdjkQdu92RLQqQ2+awuTwuT1VlzyECpbvQfLoICc5e00wqWIZwuVdMY5chMLaDjdIm4ZZKUOPGdQoJVuzdCRYL/y4YgmLrmuD21sUQClt+K42ay85gjKpptn1w+GdRlaTMJQ9XEyR9ueYyu91Wq7H0iV2l0oKFvwRCvmRuEQAb3IWFLkduLiPms6ssq3Ju07gt3k7MaW8iGmuQsKGR7EuVkz1ul1vuU4UQsIGTNjQTweKOJxL1ZZ3KqIhth77dFbZvXN8RPLa9MNnV+Rb+2aBwINuqiJBtlo3alIck6V8hpP9qcleNUWVFsmDhnwypbPZAoKBByGZ3uuPuXLvb7hXty+Wyuap0bUkltcvxQ0R+ZCIeqydangiMRGrClvA57E4no0d2QCJBOzxdRIMcTPgYs1696kZxYviESQrmYsECYZG+BQt/U5Sz57rb3iYWi3vtdlfDWCKca4fDaFz3eNUpsB3YqbCzVOhUIf70eCLGnu5pPF+sEJvVuG6BsEjfgoV/EIR8Oa6Vs6SkxC1ItdnCYh6w17rNbrPtrHE9fmg0Hs2z2RINhM8bx+KJFJtYFjt1bQHsV1JXrnYmErEcO7uXqFurOlQQ10bM3bkmKh/b1XkWag6L9C1YsFAjCGGnRiL+5hwAOpGINLTZ7Kmi97vF8nB53cY8y9sgAbsQfc94PJYhgqVOnG0oIljEKtlp47rNZhOBklBRZfQrqZ5AoWOLQsJ0bfHhlszYFiT9SCxyhdvptkjfggULfx7uu+8++2mnnebMzc11OZ1Oe26uULstt0r+SCTCTSNx7CPknWJP2JvabPFcIe8UoXCvWDByzbYWiOxgv5F2sukVjk8VC0QsETAUWI5V0V5SJf4djesk/WDQf6nPlzYsuavGsEjfggULfzni8ZLcABxuR8jhtcdi2Ta33ROMRl0+l89O8q8Ctkgs1tuWiOUkbGgcj8UbCoHT9+FzulyOKtpMCDauZ4hocNjtNl9N+oxwghxzPgTd8xcIC0b92G32RCQSOzMlJWVMcneNYZG+BQsW/hUoLy+vb7fH29lcLo8jgebReCJNWNzrcDnc8k+4cAc6tAvJdxGKTxXa5zwj9ePxGHuxc8RgW1VRW4awqYpWKSR2RrdGJzAKksrL9uAwDnIgHA7H+qelpX2e3F1j7CwVFixYsPCvRyKx3AukOMvKfF6xOHxsr5DddlnbOfxzFWgBRNtF40hJxOIt44jWsSVsPrEPvB5tXK+Kcm3sjFhfNrzxRCxTO7ij6miteDwajsUSh8uzf0juqjEs0rdgwYKFvxBiQfhEfW8Rs8fSHPFEHThs3nhELBC32+HaYeRejqyZmCxavzGjTY0B/B+iPNf8CAJAjQAAAABJRU5ErkJggg=="/>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data:image/png;base64,%20iVBORw0KGgoAAAANSUhEUgAAAX0AAAFRCAYAAACYF30cAAAAAXNSR0IArs4c6QAAAARnQU1BAACxjwv8YQUAAAAJcEhZcwAADsMAAA7DAcdvqGQAAP+lSURBVHhe7J0FgFzV1cfPzqy7RYgAIcGlOMVKgVK0lCLFSlucAgXaosVdCi1QtLgUdwjuTnF3CMQ3ybrNjn3/37nzks0mgUj7lbZzNjfvzXv3Xb//I9cKbBGoN9O7dDwbPzBmVlBQEP9Kj2aEN7MonU63pyzVlk1m0/F4ujWdjrdkSjOpioKKHn3UmvOWpzzlKU95+n+gRQL9ZLLnx9lswcNFRSXzDCeV7gP4e3SbicfjnbGCWGc2axkBfkLPAP0M/mZRQSqdTo5PZVId8tMbL4h9FYsVtVrcEtlUrDket0nylAp+Z1Kqu7u7J5vNZiorK5O6dr/xxhuZNdZYI60wBoSfpzzlKU//u7RIoN/R3frz4sKSW7kX0PqzgSTQnavzdyYdYY4kEE7/sHgf+cn630BK9vX1iY8EZlBQ0FkYL5xgFutTTDCWqYqv3T32o1Qm0ZRKZ2E6qYJMuikWK56uPIjhpDvKy8sn6pu5ZyhPecpTnv6DaZFAvyfRs2dJcfHVfUlh678RImEisVhsJkOJFcR5Gl7Og9KZpDSVJBpHVt/2FhTEEvo6owCS4mBoJgNz1JdM932p973y1yMN5MuCgninFJVELFY4XuHMYdpKZpM92WS2M5FNZAqLC7v72vvaU6lUur6+Xt/EYEh5ylOe8vT/SosE+pKM99flskQfGPmfRTCHeV2j+4Hk77zIIvfNlOjrzkgBatVn6Vgs3iE3QywpqVe9clMVRNo9RpTNZMQUJmaz6XZxrkRhrGBiMlvQXBKP95kVNit+tJnZvsGkpeeYtLK6+n3uVZ7ylKc8zUHfjlzfQJlMdn8B2ncK9F3i1zWdWVBTPoL9IhXHHASTCBoI9zHheGTOmnc8WWG6cFx34gjpdFYhpHWrxBUA9im9dH8RZS3bk8mkv9LzpJhKt+L5UldVSKZPmsgEpWGOwfJUKtGaSiXbs9m4oki3xOPxltLSTKqgLdlTUFeXH1zPU57+i2mRUO67BvoAbF9fConZioqLkIJzb2an4uJif5dMBqE4FiuwosISS6WTAK0/G0gF8hPHbKQSy4ih4P5VBLOYG83ruUDbr7xXKv3+myiZTIgppntUXhm5zpibqQytRIzCmcSAzKVTyXTya8sWdGZjBd3xrDG43q7nfZlMwcSioqKmnMd+1KuKKO3u7OzMVlam+8aNa+mZMWNG+v7770+ffPLJ+cH1POXp30T/NaBfWFhoM6bPsOOPP9F/n3nm6VZTWyOpdtZEH0ARoH/rjbestq7Oxiw92hlFV1eXffrJ57bkkktYXV1N0BKQrQX0xUXFfGk9vd3W1tYu+EtbTU21VVZWy0tGTGZ20/xAhjKQSENMIJ0Rc+nPlCJA7/+M2zCevEjVNAc5c5iL83c+uD43itIVpSW6zkpvf+pLJnqlsUzRbUpl3C7tY7IYUkKfMSbyNc/d40zKWiLRO1XftIqJJZWcKdJEmlUeqXRxcUd5QUF+cD1Pefon0CKhiTrkfrpc/l0A/ZLiEnv//Q9siy22tIb6envw4bG22GJDBcqzwLdYfj768EPbYYedbPCgQfb3m/5uw4ePsL/+9UI7++yz7YgjjrBDDz3UEn29zgzisbi9/c47dt+999urr/7DPv/8CwflxRZbzDbeeGPbcacdbPnll3fJmaLk7wOFXywtY8yYMXNoA+AqQN7b02slJSUC/5iHh6ROfMH8MyfopjMpMa9IK1G65J/v+jtA0y8LRXy4SE1hDoKJkNaZ17nO1JqdBg6uSwOhYLMKJKn/e/T5bDnMZtLJVCb9RTaT6RXT71L5fxkvKOjKWCyhMpqocpljcD2V6u1JZNMdRdki8fZMd19fX3t1dTUMqE9x5gfX8/RfT4vU0yXp/1F9+vR/P+hnBfrl9sYbr9tPf7qdLS3Avf2O26yuvm42ibukuMyeeeZp2+nnP7cll1jC7r77bgH4MDvooAPtsssuF+gfbuecc7Yl00lBVMxuvOFGO/W00wX2n9uIESNs7bXXsiJJ/m++8YZ98umntsYaa9hFF/3V1llnLYUuwP/gA9tjj1/ZUqOWtKuuvkraQKWl0rME2uKiEnv2mWfs3PPOs91229V22WVXS+v9Qw89ZC++9LJVV1VZSWmJlZWVzXQV5RW24gor2IjFRzji9XR3W3t7m6cDxlFSUqp8FQtY48LGWABOMQgY0NwIAC4qDNpLAPuAo2IZzjwy6QymH38GRRpAYCz9id+L1HzmoCiuuV2j+4Hk7zwdkftmUlvNKC+tKoeUyqsjHos1q1RoJAyuT5MbYN/LpFOZ1Ph0OtsZK4z1FKQLJurbFoWRFNOYrDqYw7Sld5kJEyYk1WZgYPnB9Tx9p+jbe8k3kMDhAkmnh3xXQP/ll16y7bb/ma0pML755pusorJ8pnkHzAL0H3/8Mdt1111txRVXtNtuu93q6ursgP33t2uuu85OOP5YO+mkk+Q7Zg88cJ/ts89+DrC//vWedsABB+ib5d3wPe6LL51J/P3vf7efbredXXjh+QLfMrv2umtt/333tx9uvJG/q6uvnc28RPwwid/+9hDXKs455xzr6emxfffdR/5vEsiXW6lAH4DtD7K//vWv7Iwzz7BSxXHhhRfYDWJGRUVF7jA1NTY2WmNDoy01eiml56euiSSTfbmvZxGA39nRKW3kAxi2VVRUiBERTmAgXKtrqqxczAZmhUYRd21EcrpPg+1P2XmOgWBqg/rnfSAB1v3zOJB41x/oYUrzYmQLQoRJOXD1+/keXA9p9cH1gjgP+EkG5ygAYX6X1IjxUlgYI+mKxYvGKZ4excDU4M8U1hwF05fua1Ye2+PZbBoTVzoda/bB9YKKboXRlvOWpzwtMi10L6JPZjLJq2Oxwl9/V0D/GUnR2++wva2/3voCxhusqqrS30YdnOzeeustAtn9bN11v2+33HKrS9N7ClRvu/12O+OM0+2oo46xKVOn2G677mYvvvii/eEPv7djjz3WysvLsVN7eIBtojdhb7z+BoHb6quvJrAus/MvuMCOPOJI206M4IorrxDTKfMxgIgA/b/85c92+OFH2CmnnKxwj7OOzg7bZ++97d5773NNY6utt3Jg7uzstO7uLoF3ylb53spyq1iip89+sfsedu9999r39HvUqFH2xRdf2Ndfjxdz6nCQ3mmnHe28P58rJtAwm5YBEf+NN95gRx91tBh2xv0D0IxDlJWV+vjFyCUWt6OPPtLWWnNte+/9d+3Wm2+zLmkXMNByaR11tbU2ZMhQGzlyhC277LJWVV1pfX2zGAzlPH36dAdTNK25EQPnzkRUJXNjDP21kQj8AV60tm9iFP9KCu1nTprXc8qWV8GsNafJbiD1JXtgxD0qt0wsHusSc+i0LOtGjEbXrqBmsxWKMST7Ukkxk4LugphcGFwXc0gn4/HiCfIyPficjfq6sl09Yi6ZdHu6r6UlDK5LYxVzyY+X/K/Q3FvsfFA2+1RhOr3+7fF40XbfFdB/5JGH7Ze//JUD+ZYCz6GDhwiMS93MUiWXyWYEejfac889b1tttaXfQ5hZMLH8+c/n2SGHHGqPPf647bTjjrbaaqvarbfdZoMGNcwENiRf78oCplgBEm1GHbZPz4vstFNPs1NPOdV22XUXu+qqKyU9F7upBCmVf4XxYjGW0+y4406w88//i8fV2tpiv/jFL+yVl/9hDz081tYU2LrnflUD4BFOV2e37bTDz+3V116VZnCj8rCVTZs2TcD/uf3j1dfssksv9XGHq66+0nbfbXcfm+hPEdOB2QwfPty2VhlVVJRba1u7wu60trY2B7HDDjvUfvCDHyoPV9mBBx7oea2qqtI1bolEwnp7e622ttp+tOmP7CgxiJVWWsl6FRdAPWXSZNtzr72kgdTY5X+7zKqrq/tpA1n38/X48XbVlVfaaquv7mlwUHdwj7kJjDJ5//33fIyG8Y9Bgwc7Y2WcxIRNAxkF3xYVFnkd5J5YIqm894MxGHWQ6vsTNaM/qkf/kc6IqURp+iZywJcfr9+F70pOhDU35+/myTSi9OFvYPxzpl1CS4/6QJPCTaqsW+MFMd0zjlHAPlgwitkKlpLpTfROKchm29TupbXYlMLCeHNnXzZdWVw8Te0Cc1ie/ldIHaJUHeuZTDalhtH9b3ZdSk42e/fdd2UHDRqUlUSaLSkpyUr69qskWbmSrDp+VgxA78uzu+6ySzaR6M22tbVmN9l4Y393xRV/83AuuugiFjpljzrqiGw6k8qKqblLZ5LZjo72rCSkbHt7W1aSeDaZSmb79C6l6xGH/yFbVFyUFbPIvvjiC9lJkyZlp06dkp02rUnfNOub9uyhhx7KIGX2yiuv9LimTZ+W3WSTTbKDBw/Ovvnmm/6MeNLpZDaVc8SdSvd5GOutt3529OjR2Y8/+ThL2SdTffpCXVl/+++/Pz09e/ZZZ/qzgeUEnXnGGVlJ99lTTz01m5Fo6WEkEyqL7mxXd0e2u6dT+el1v5dccrGX3Y477ph96+03s2+//Vb2mWeeyopxZNdZZx3FVZDdcMMNsh9++CHLyty9887b2SFDhiid6ym905W+RL80hHp66KEHswLp7DbbbJPt7GxT/L3ZPrlksi97//33Z3+82WbZxsbGrBhGVszD60uMJXvKySdlZ6i8UrOF2e1lNHHi+Oy55/4pe/LJp2RfeukFD493lB3Xzz77JPva668qfW9lP/zoff/99dfjspMnT/L6EaORP/ntIzyhmuogmQph9HeEl8ECI8LUE+7T/k0U19y+mdvz/29HOqgP0kq9zw8l04lsT29XJtHXndK3nWrnzWrzM3SdJPflQCfG8nFPontsT6LzbmkvN6gdn5RK9R0tRn2Y2tuWCvJHA50EqnU7OjpWbu9tX6G7u3vxbLa1Tn6r5EoC2uTpn0nfrnfOg5qamgoz6XS9Kib35N9PSKFMv1x33XXs0ksvkTT9Zzv55JPsyCOPsEMPOdj2229fW3rppX26JNoApg2kux5Jrkiz2LIhgbpLefX1jTOlQ6nRdsftd9rPf/5zHxPYc8+9JAUfbJddcomlkGT1vru7R9J0iX355TjbeeddbIsttrCf/OQntsMOO/g3v/rVL23s2AfcFIQ5BSJ+dRYTQ7Cbb7nF3nnnHfv8sy9s/PgJNmXyVJsuSR4/SH0ZSfuSvPy7QgZu9Yf2ItCxhPIgVT1IiMrLnJJfIPJK3pjZhF/CJu3xeKEPCiMREyaEeQkN53urrCK3qq2yysquARx22O/sppv+7toSWhOzn5Ip0hhTXoK5G80gmr46kNSxPXloYC6dU8bZAg/nl3vsYS++9JLKbnMf/7jssst8zIO8nXDiSXb8CSfo+1BfENe+RFIa1Jl29NHH2IknnmB/+MPhXm7ULw5t6KCDDratt9paad7Gtv3JT21HaUw77LCj6mdbv+60007SFB+x4sISe+yxx+1PfzpPbXzazHggZmXRZd566227/PLL7dRTT7Hz/3K+PfnU09ba0upxUaaziJlZpKFI7aJU93NfQ0EctJtQb/86oi5Ce0t5vYoJfKtjYF/pU7ZicX1fkbVMnbTbevH7xQpi2SUHOmkEy5QUF29VWly2XVFhyS9iscITVcdnKu9/USAPKhmPDXRiQM8VFsWeLokVPVVUHH8inal4VELLI9I0HhK+3Ko039zfJdN9N/Ykus7s7u38ozTM30lo2DGZTMI8NpIWupzSWTcXV6OwynQtlYtUwjwtCFGIkh7Gzy7J/fscdM3VV7sUffzxx/rvWcSEjSCdnX32WfITzx7y29/682nTpmZXX321bEVFRfbOO293P0i4aqDZw353mH4FKW5G8/Tslltuma2vr882NDRmS0pLPa4xY8Zkx437QiFlsnvvvZdLpXV19dmllhrlEvnw4cNcikcDQWpF06irq8veddddHtekSROy6677fX9eXFKcramtyS622GLZUaNGZZdfbrmsgDZ7ww3Xud8pUyZlv7fK9/z722+/zTWVXklvzc0zsuef/xePo7S0JHvHHSEfcyujo48+KisgygocJWV3SKpPuLaQTiOph3KSBud+Tz315KA5nHO2/47CERj4byTqESOGK48jsm+88bo/e+WVlz19P/3pT1x7wO/ANFx/3bVednvvvbdrGdCjjzySrVXekfCvv/5aT1dEYorZxx5/LLvxJhtnN9roByrvL71OQngZl95HjBiRXXbZ5aRlreZl+dhjj/i3xN/Z1ZEdO3Zs9tTTTskeccThqpulXBukvLbeemvX9H7wgx8oDmGNaJedd5YmUiiN5CH9ChoT16/Hf5095NBDsiNHjnQNqLa21uu7Xvn90aabZm+59WaVnjS/nJZBmb711pvZP/zhD96mWlRPUbojR/paW5uzH330gadzYHn9LzjyHGkgaFihr9IW501oKq4Ru0aWyEhLlCbSJ+zv65XrGugSiZ5p0lhe7032vtiXSjwsDeQKMZCL5M5RcAeo7e8z0Mnvdj09HZvK/TCR6FhFwspICZXD9C5Ih/+htCiiRVwdFzUs9/PfT9093S7NIDVB2LTVAX0AVg1CTzJuj0YYY+EW4iYST29vwqW08ooK/274sGEu8TIFs00SOFReXmYXX3KRz/55+JEH7WJJoYsvvrjPvpFqChfUfa8PNu6ww8/s4YcftqeeesIef+IxSZAP6feDdvvtt0taXsWlLcKDEok+1xCKigptm623cVv8j360qU8HXWr0aBMwudQMkdakpDTiOOqoo+xnP/uZ7bbr7pJSfy6N5hSXoPfZZ1/b9EebSPuYffZOEEAzrg0hsV599TU+4Lz77rvbvvrmkEOYUXS4pOuLrUfpgcgbVCbNpD9RxpTrWmutrbT+yCZPnmivvvqqvyM/SJKFhcWSXOcu2XZKG6PdoO0gCfeo3q644gofjD744INsjz1+6QvjBAZB2pQmI1C1W265yccyhgwZHDQUEYrEXXfdbVOmTLFDDz3ETjjheC+nsQ+Mdc0IomzRSo479ng755w/2ZFHHeHv1l9/PR/YvuPOO+yee+62jTf+oUmKZNdWK5XWFyT7MB7wxRdf2P777W9/vfCvVlNT67O8br75Zrvs8stsww1/YC+8+JIdsP9v7O833OR5QuJnDOTZ556Vxnm+HXXkUXbRxZcowTE9n6UNMIZxzdXX2qab/sjuuvOu3AD2/xbRnqhP2g1tO9GX8L4b1f/cnPcF+UVLVlsqUBuJq04LdS3JWLp8oFN7aiwuKlq9OB5ftyheuLk0kH2EXwfJHaEkXKr6umKgU8B3qw3fH4sXPhCLFz+q9vBMSUnxs2I5L6fSqRcHOjGfp7t7O66WBnJJItH1p1Sq78BEKvXLVCqxs9K4ivK5/ECnPjYaRtLZ2TlUv+u+/PLLf7kmsiigr3Kch776b6FsMBuIysrL/cozFWDOFXijwoyCms0AIwQIBiAs9jnx0Cqrfs+ndD7/3PN22223ibsVmaRwG7Xkkrbaaqvbmmus5eaAIUOGuGpepG8xawCSmCx+veevbemll7HhI4f7DJdVV13VVl99Tdtssx+ZpEQHKsxLEHGTbhaJXXTRhXbxxRfbtdddI3C7wW67/Ra78647bYstt1BO0s6wJN07oJDeSZMm2QP3j7XnnnvOzTVhkdlZziQiUJxFyn865WFAXL/66iuB9Wtu1mAm0xVXXGlPP/2sGgXNIuMDx5hsIgbVnyhTynHM6DFeti0tzf4cACduADMMes9Jra1hex+mqBL+Z599JtB80ZZbbjnba889lVd1034zj2AQgABTU4cNH2YF8TDICqP+6qtxAt9bbJgY9Y9/vJkzS8rimWeetaZpTe4HvxGIQNQbJK3N20FtXY1PVSUeAL9HdQLQM43VBQMxslNOOcUH+3/yk21MGqEdc8wxbr7b4xd7eH1R7jDWY475o/3jlVcczKkz2hvhMNWXun3iiccF7MG0Rz2qZdo45WHixEleH5RHnuaf6Euz+njOZeZ0XreYtWYylbkzk/6O+lH/LpOr0P0QVc0oudFi2qtI4l13oCuMF21UVlK+Z1lJ2W+Ki8sOj8eLLhaTuS4eL75F37+t5H4w0BXEsu/E4tkXi4rjz6bSiccWX3zknUrrbelM+m+6njmnS57e09N1cGd35y+7E927JJM9roVkMr3Lq60NUpjfSovUwijg7wLR2VS1Diakqb8kFZH70TtAkyvbMEAANY5OHtnZF19icTvgN/t7Qzn9tDMkFV9l06ZOk2SREkB3OdBccOEF9u677wnkK3wsIBpPgJK5VcBckUhoZEjebW2tPl7AXPyS0hAX6cEPQA3zAChgTti8SROza7DdB7+BQSwp5nPj3/9uTz75lB104AEu7Sy9zDI+bkAe/Pu5EPlBGyH/xxxzlD39zNP26GMP24MPjbUHxj5g9913r4+DVFRV+AIvNCeAmzGIgeSAlQWME874GA+A0FrS6TAddCCFb9LW3NzivyNmMnXqVAdHxluGCrDnlX4kO8pKheTEiumnnnrKpfANN9zQp7DW1tY6kx0nAH3/vfdyM6zCBx6/yvezTz/3sFihDYMKEmOIM6U67ukN7YF1C9BLL71s99//gI0ZM9pOPPFEW2aZZS2RnAUOTA1mgd/+++8n8J5oN990i8qaOCWIdAVBBKZE3Z177nk2rUnMKDfTCJs5AgN1XDFTWMnTd4HoJ/SZ/loIbpYmMjfHu2/XVCKnNlleWFi0hPrL0tIQ11Bf2kpuu1hBbF+9O3pOV/jHwqLCv8ZjBdfGCwpulOj9QDxe+nQmE3++rLzsHaVz3EDXl+z5sLun60HFd08ymTj3v0KsUN145ayzztouga+88srqbrObnZwZCMAAzIaGBhskqRFCFQd8MNUspo6ZyaRcysTMwgAwi7P2k1q/zTbb2l577W2/+tWvfXD2tFNPd0BmXvywYSNcwsXMo4pxEIT6s0SeA86APKAfMRhAmPh4D7SzYVpxEXPmSyURlgRw0Aum7SVyKi3awnLSIFhYdtjvfmerrPI9e/bZ5+yBBx5QOHNXvgifxtsrBkd+11xzLRu22HAbLSBb9Xur2vfXWcc22uiHKoOhKoO0D3Z3yy/gjVbRnyhvyo38vvnmWwLHQhsxYri/C5J+AFDKvD+RhmSyb6ZWUK7yg5CkAUnimd/BTEAZk861117r0vruv9hd5R63SgHwNttsIy2ly7fPoB1E0nOIPyVgHu9pY+1F//ioN9LX15tw6TxI+ibt52kxqmaVz0ZiKKu5aat/5aJBIWjsuONOvjDuiSeftHHjxnldst6CuA468EDb89e/FqN+0q6+5mrff4m4abfR93Njrnn67ybaRsRUgoD47cyCNqO2SnOeObguV19QkB1qBZklBjr11eWEOVsKU35qBdnN/ytAHwJQUbevvfYa20BSX7SQKiIKl8Lae+99JNHeZxtssL5L38NHDLO//vUiO++8P9mQwYM9HKQvgPnY4461K6+6wn7+8518Mzds8g8++KA6cpdtvdVWduUVV7g6XxDLOGAx9x0bPPPKHWz6gR41hEQHEwGEynKSPsCJBP/pJ5/Y0UcdI2Zyqp155hm+ZuDyyy8TmD87U3PA1k7jSMvxDStiYVZ/POYYS4h5XHTRRTZjxnQ3aQykEP8sKZb1C/7cd+WE3UhXkhQebcHgWo00F8A9Aj8YgH8rqZ4yuvrqa+2JJ56w1VZbzdZaax33w3cQUm2it8/jjQi2xiwftB3SyEIvqEJADRNESm4RuEZM85sICf7ll1+2V175h9viN/7hD/05zHG99dZTHQyyV197zZpnEF5ghB6/yrKlJWiEDvr+ZhYxE4iyZWsL6pQyZvEbaVphhRX9yrcDiRlPgwY1ev2zOG3KlMnyFzQfygDmeuhhh7q579JLLvWtPIrixf5dSowcBlBWHuokT3n6JqL9BTwLmAbTiBjH3ByComvI9PFMbNyigP53ZwQ3R9hNi4oFeAHD5iAKiJWla661ulXXVHuBAGKbb/Fj+/66388tpAqE9EUg2/9sRx/0fPChB+yWW252d/8D99l1119r2/50G4sXIh0mXWplCh8LpFitCvNQbw+BiYgbCXurrbd27QApnYpjK4SllhotCbXKxoqhXHDBhfanP53rmgQMhdW77733vkIIUjLhNApYGBPAvMLA4zbbbmO/2OMXboZgMZnDW7+4Awn0+9IOyl1d3T5o+NJLL/qq4tdff91NVV9/9bVlUpIiBO7YPtFCkPqZLokJDBv/9GnTlZ733MbNquLKiko77LDDbIklllAcWddCGOj8+OOPBZZfu7bCtFdMMQzufvH5l3r3iTU2DpK2srynbOmlxwhQV7C3335bTORJH0MJ6cdoF2qksDAepj2KWcB8uro63eRC2aORwIxZnPf888/ZGwJUwPnrr77ytBaKcXmDkDSN/2j1MhpCYDAhDpgxeWa8g/KF8ftn8oN/NLt5UfQtnQv/TNNE40HzkTruoD5q1FJuBmIs5kLVM3mAERGfTyQoDyvI85Snfw0xNbugdaFBX4A1VJfv0EAuFDifEpf7PSfxno7JNQJGtkcGDAYSoIw6FS8s8EHG7bb7mZt2VlhheUllZXoXwqEwAcdlll3Gfiipk0HM8HwWwYmRmI879jg77fTTnelgJlh1te85I2H+PgOqDz38oNvWb5dWcd111/kGcEsvM8YBZJlllrFTBbR777WnnxdAHEErKbUjjviDbb3N1tIYPrVOaQ+AVH8ip6wngHEw9nDeeX+2LbfcyrUj5q/jtpT2cvHFl1o2zdbQKWkh7S71nnfeebbLLru46YxvcGeccZbiLbfTTjvVZwElU8yQStrqa6zm6yQ++OBDO+usM30TPGb0oB298sorYoyn2vvvv28/+MEG9j3lHUkaM9PWYoZoMueff4G9+eYbbt5ilXWpHCuJv/xinMrpFvvs0898ZTP7LD326ONepk89+ZSb3XbZdVfbfvsdfG+jZjGqGdIaHlWZomFRAi7po8F0dzkw+3iJ2kDUXLhnHQOzuUqleSDpA94wMgQCxh7mSgoADaOpqcnNQIwr1NfXqV0l3bzD9hbRJAHKcNMfbWq33HqrMyrSgXkL4YMtLaB5t9485WnRqKAg/u5Cg/bRxx29esxie0gSGyhS/tcR4B9UqGDv555nAwngTwvEvolicUGPWG30PbZcBpUbBzXakCGDfMBvicUXl/Q/yk0B7PGPpIjmUV1Vbeuut54PNId4QtGTJjSHrQTGG/5gQzcTDEwfEjO29zGjl/ZBz80228y+//3v+1YTK664ko0ePdoWGzrUVlhxOVt5pZV8z6B3333XZz4g+SOdTp40xTUAQG3bbbe1008/1e3nWE9gQMQJuDGgioT94IMPuYtmB6EFvfLyy9K01rTjjz/Blll6aWcWLHwj/i+/+MJt3s8//8JME1B7W5s99tgjdtJJp7gWNKih0c03F19yiT311NO6X9cOPfQwZ8bsubTG6qvZGmuuaaViBl+MG+dMYZtttnJTDuXVIRC+7dbbbMKECT7lFRs95QehEWBiYpCcvYvYnoPZWNhZ77vnPl0TXsZV1VVeHzARKC4thLGU66+/3h566GGfxspUWISJm266yTUlNLERw0e4Zlet79FSxn35pW288Sb26KOP2Pjx48W49rDFF1/CzXe5oPOUp38ahckDBdcvdNPqTfbuWFgQvz2dYROs3MM8/VsJ6Z6qYBB2boRigwQ9C1GC+SQrwE5Luuc3AJbyNQ1hhXF3FzbpMHMIad3NHJUVPhCOCYSxE8xM/VEKM8zHn3xstwroH3nkUZ+KiKkEMxaren/1q1/ZSiuv5KAYETNlpk6dYqeccpqDMrN5GHBHi0GChtFuueWWdsaZp1tHe4drXTy76847bIMNf6AQQl5CY4z5jJ5f/nIPP9/gjttv83nwMOVJkyZL2v65r3y+5pprfIU12hxEuhkngBmwnxDpqK2rFWg3C8R38wHdPx7zR/vD4Yc7MwgUGj/MigF/AJ5zGmAOpHsHaR5fT/ja7rv3Pt8kj/UiFNehhxzqmtwuu+zsZzZMmzbd7r3vbltNTAjmkqc8/bMJjVnd41cLDfqpVGKfgljBFWHZfWj4efrPo8jEFV37m6WY7YT5IZJoIz/UN4A70IQVEe9Z1xCzuMBsqk2eMlUNrtgGDR5itTU1zh8wMw0kTFbsXvrWm29L+n3U5+6z4doyyyztM2cAfcYCbheIX/TXi/wQm9/85gCPj/EcuBOTMvm/SMzt3HP/ZKeddrodfczRdtSRR+pNxqZOmeamJDZ0u+eeexXmFi7JQ3SKxxTvtj/9qW2yySZ22223Kh9FvmCKAXWY1RTl5ad6v8P229vwEcPFRCbay6/8w+65+27ffuN3vzvMt/6oqKh07QgNhDGE+++/35ZbbhnfRoPprZjhfv7zne2jDz/yssKEdN9999goaXhzMzXmKU+LSosM+r19nUcXF5Wc2f9kqjzlaTZS68JkAuNAIMYuHpmB5kWzBkHT1tbapm9SVlVVbWWl5W7/53eyL2WpZNoqq8rnGR7hcLwlA9QNDfUC3GVzb8zuvONOGz9hgrHPT8OgxpmaEQuqXnv1VTvooN9Ke9jAzjzrDNdyIFRjGAL7/zAmQfjMwGIQmZlKgwcPtn333de34q6sqvCB63HjvrJNN9nUzXOs0MZUx46sEFrFFVde6dtcEwZnQNxz712+Oyl5z1Oe/tm0yKDfk+g8t7S47A/fFVWU2RGFAwYvIQAhcvOSTPP03SPGOuKxMBNroFaBxgHofjMDyW125tMi026GQgMAxAF3AuaYS9cQ+hF+MLVgVqqqrqCThOf6kAFZxgJeeOEle+nll9x8g+bC2Msaa6zu4y3Ey6wwxiOY5vvbgw/1GWVspY2pKAJ0zGTpVEZM4g92ySWX+sK6q6+50uOZd57ylKeFp3+CpN91ZUlR2d6RavzvJDoKKnFrS7t3GAAjSIxhl0Ucajr+AAreMZUQYiBxbswAv94x1UmjTsgzZlnwk2duy9Y9c63zHfW7StTLgjVz2gttYm7tgncwI7QOTJtI9LQJKAhAs9oB7aWjo8vHTKqrK/u9CYSQ0tbW4aasFVdawc9bzkv5efpXEaDfl+5bBJt+uu/2eKxox2gQ7N9JSGCvvfa6HXrYYb74ho7DTBU2XisuYepdoa/EPeaYo32Pm4kTJ9i9991nS4xc3KfPYVPt39mCZTjri3iYehcxErYXYC47+M62Ccz5RyJkEJIZKAzSheX3sxOdnzQywDgLhOZ93GCgyF+evouE4BC1k7kxh4hgEhDS/5zUXxthX5g+DzNPefpXkIN+X88vFnqePiuAc7f/dgJUmR/99ltv+5Q7AH7o0MV8JkpXR4fbb7HDYiNmdSZbBxx1xNH2iz1+6ao1na5/V8MG+9CDD9lOO+zkA3hhj5asnXfun22rLbfxmSNbbbW1bffT7e2Xv/y1HfvHP/r0QYAA1598n/SCsAf7bbff5ufb3n33XT5/nfnZ4f3sHZ34mKMeAcZcSZ8gYWIbjiTNeRHhD4xjdkJrmXmbp/kggD4ao/gmAuznDvhQ2BoDwQlNNQ/4efpXEf2f8bBUKtu70K1MjfU2AdxO3wVJH+C88867fEtepulxJCAdjcVT6aQymg4rb7GpMmWRXREPOeQwH8DjvNebb/67rb32Wsa+OKz45Nv99zvArr/+Bt8W4djjjvNZGjvuuKO9/vqbvrUvg4MMYrNSdfLkyb4DJAuV9tjjFy7BA6JoAO+9+6799cKL7NHHHvWpf2AvTIABO2aIHHbYIfa91Vb1pfhoFGETsaftmaeftl/+6le+fN9X9/Yjr8BU2iZNnuR2Y+b241gcNZAwUQXbeJBIIwCKVsjOTiA+smvwCyD1N23lTVh5ytN/JiGMqv8m+tKpbRZa0v9uUYF1dnb43bBhw62srMIqKisdmIcMHeJ74rD4KRA7HwY7K/u9TJo0wc7781+so6PT4jmJmRWZADQLe2py+8NwWHmrNIW62ho768wzbOxYVs7eYw88cJ8k/WN8MdFZZ53l88MZL0BaR/PYc8+97cqrrvIl/+zcyZ71v/r1r3yKHoe3w6heeuFlH1yMTEjs037W2X+SdvBWAOwBxHmwLOb5xe6/ss0339L2UhxffcWWB7NL/GgKkyZOsj//mXNxj7enxUwAexhBc0uzGOUdduONLCh60J574XnfvoBzaT/+6GOfbgjwA/Y4wpqbVhIRq1dRH6PtlKPfaCJ8h+NZWOUatlLAJJanPOXpX09uhSiId8fisbb/fNDP4Qb7yQBSXV0dYdFPFskUx9voyn8wiC5Xp3/961/bLjvvbPfec6/deuutDrDsE4MUzWIkgImVrhAHf7CkntWzq6+xukvWS40eZSussJIdcuhhfvDJF198aS88/6KAMeYLiM4++2wH0p13/rnvy3/O2efYccef4JoIv3//+9/bZ599Yccde6zPCuHoQKRpQJF9eua1Hz1YycrY5ubpvm/Ly6+8onifV8XOYhBUciadtYsuusSPETzrzLPsmmuuc6aCOYt9+Nl87sADD/IdRXfcfgdfZctxgptvztYMPxGTeEbaSolrHjvusJObprBBw5z6E3G99eZbzgTJN4zhww8/tBfESN586w2///zzz2381+Nt6tQmn0rZ26M6kr95MZE85SlP/2QqKOiNZ+KdCwX6AiZ66neCYWAHBexZXg/43HPPfb4y8sgjj7QTTzjBpe9LLr7EwRcwBvjZ6ApwZXdIBn9ra6rtYvn5/LPPc8CJjTsTTEI5SZ/9WnwjrtJSK5YGgB/2ccFOVlJSLEm+RsymzyZMnOj+n3nmaXvs0cd8Kt9pp51myy+/gvwy46PPpxCOGDHMjjvuWNtqy80Fji/4snxxYs8LzAWGE+3XMifFLJkI2zDgj3Sx2RqMijIgbSwo+vCDD6SRjBXIF0qrKfd0ArTQ5EmTnVFSBkcedaTtv99+fpbvj3/8I9/mYMMNN3ANifJ94fkX7O6771F6j7dHHn5EYc/aDRIG1dnRZSeeeJLtvvseYhDPSEtqsX323s+1kC0238q23vontv32O9mOO/7ctvvpz3wTux123NH3lmdcI6Q5T3nK07+K6GPq+V3pdLp9IXvbpDIByxDA5btAzLXuaG93UOcQbA7WYBMzDtVGuj7yqKPsxhv+7svfAUokTcASwGIv+n3329feffcd48g+QJd37DnDzJyZkn5OOwA0mSHEdD0WCbFJ2LPPPOunV2GnB0QJ4wGBbUtrmy/pZ1+ZMDUUZiKnK9P7amvrpCFs5qXItD2YETZ3tiAgbRzZN68y7urulv8uPztgzTXXtKeeftrGjftS3/n+Gu7uf+AB3+ly2eWWFQPrrz1krScRptqyTwyawCmnnmJ/Of/PKrNLJdFf74eSr7TyitIMUs6EysWAJk+eYqeffrrC/MpnI5EXypzFSWwnzJgIq0+rKqt8bIMDzXfbdVdfUfvFF5+5xA+D6hNzYuES4xEkNS/t5ylP/1qSeEg/m1RRUTFxoUC/ra0CUQ/gDw/+jQRgRNIxA48HH3yw26jvueceu+22233Dq5tvvskO/u1BvtkZUjYgBbCzHTIccJ999vFDRdgwC5MEA7AMZmLz51QkiG+Y+cPsoAMPPFDf7G377buf7bnnnnbYYb+zpqlNtvdee9kPf/hDt5d/8vEn0gpKbLnllp+ZxrnR4CGDXQrHvMO4AEe6Mb6AlhEOWhlYxvwu8FOtyPO6666r+A910GVWErs9YoJh4dDDDz8kprCSnXzyic68GLiNK7+sK+gVs0LAjjQZ9qURhs8EYaafuiajMoXhQWwZ/c4779mFF14ogE96GfJRkNQLnDGwJw/70hzwmwPsvPPOsb/85S++6yXMCOZ06y232H3332uPP/6onXzKSa59EEee8pSn/x9aKNAvqmbXrmw5wPhdIAAV8w4AwmHXHHYBwGy88ca+XfBPfrKtpO2lgqQtv8y4AcDDgd8ZW2KJJe13hx3mxy1ickBaRcpnZ0Z2RYR6e5mlhEkn6cB3++13+Pa4mGW+kuS7n7SF40843r9h0BdtolDAPWtjrrmTbzXATCNJv2mljTNaMSUB+qRhYBk7MIsSSg9pQSP4/vfX9UHrhx580KVttgxgb/m3337HtxoYM2aMS9gc7RgxoLCQqMC+/PJLMZzxburp6erxg0/SKidAGr9MSwxbNcfshBOO87GLyy673E/p8gVuYhKAPjOMSG+90sEeN4yrsJWzAvH0MrOIqbSjlx5jjY0NNmLECDeTzW1dQ57ylKd/HS0U6Mf74hUCg6p5Sa//3wSQh1OeJL37FrqYfFhRKUk1i7Ta52YT4IeBTMwiHMqBuQNQRard5ic/sd123823AebEKgYkHdHchRk9MAuk3ZtuutHuuusu22STjT1cTuE64cQT/HBtzDh1dbV+1is2fk6y+ib6evzXvgkXoF1dVeXgzO6WzBxy0I9QPkchNeb7viMhs3c/B4GzPfLjTzzhh4yTH9LHnjUbSfNg50fCDeYikYIkbcRx441/9w3EdtxhR9t1t918cPs3B/xGoD7W/bFfP6YkQJ/D4g844ACBfIGd+6c/iWF8YZxgxVAJaYEBMWvJP+T/XNo7O9rdJMaJW5i2WIQEU5jXbqB5ylOe/nW0UKCfKkiVC/ArBwLSv4MiyTUcyJ126dZni3z2uU9jZA/41tb24FdgBUgzEwcTjjMIgE3SbEVFme+QyClOf/7zX+z9Dz5wSZqTjyCOGQRoOeGJHR8333xzO+PMM5wJTJgw0c9rhQiLk6O22+6nnp7HHnvcQS6YQCiv4FiCn0j0+KIxaK211vLvMCPhAHxAeo4yzknO4SzatJuGyMsWm2/hNnIWgREmg6877riDH7wyXc/JSxgYxrwj4E1Iotf3mK+Il7xNmDjBtxx+8skn7O233vHyQtLHlASYU9abbrqp7bzzzvbKP/4h5ni50pcRI6IOWF3KebpzLhSjvCn3cpUxzDZPecrTv48WCvTTvekKgdF3AvQhpHXm6TMAevzxx/kWvNts8xNJsNv5qU4sqopmsSBxdvq0wrCoKzKfsCHXSiuubEcddZSbVpCEASqAEfKDLZRf5plbQcYl+rXWXNv2228/B9m//vWves8UREA1bZtsvLGbM9hSd+wDD7ophFW2Ye56mZhAkTSGmwWwT9nQoUMdSGEMgDkaBfb88kgynwv1dPc6Q0BbgdbbYF1raGyU5H6jnXnGmW4q4uAO7PuYrfCLecdJ95h3eEZ+77zzTndMXSW97IH/u98f6hJ9Kpnyw9R9YFmSOleYIyeJMfD94osvepkQFv4pu1yRziQ0K95jKqN8uM9TnvL0/02h3y0U6KuTlxUXlRR+F8w7pAHpkoHV/fffz7bZehtbffXV/MzWmtoan3fPFg0zpjcrywXGmbY85+DsyuqqmQDEBSDnUA1W9WIOGSw/HHYNRbb50lJmwIT59OyXwuwctINbb73NB04BPcwrS40e4+MEHHzOfHyYwssvv+QM4tVXX7UzzjhdgHu07xe/3777+qwfKoV4kcqZHeRTMAvCylnmy7PQyQdP3V9YCY1GALHYi6MXn3nmGZ+1g0SOyQcC9CknjgCE/GxdxQFYL7f88j7IW1dfa8NHLOZjH6PHjPJ3SO/Y6jnukN/sUYS9nrUJnPXKuMXZZ59jTU3TxdQKHdA9fZENKkcwMcqLQ1fylKc8/TsIM3bKwW6hQF9AE2cg9LtAAbSztsuuu9gll15sV11zpaTdG+zW2271fdPvueduP7IPqZetdEtKS/zM1xtvuN5BHWk+IoAR88PRRx9tJ554om97y4pe5tdvtNEP7De/+Y1PRcTMQbwAJ9MhWROABHzVVdf4FE4YDeMJe+2zp0DxLPcL8DOgzAEeaCAnnniyD/QSxxFHHCE/aBRZn7nDrJlx48bZEQqXM2XPOftsu+D8C+yOO+7wk6xA1c6ubk+Hz70XMU2SowuJCzMOjKu8jP3m0870ID/oWxTOyk16fqc1NfkzBn85kJx6ZdUuV7QhtpqA+cDMfDqowmebid1/8Qs/gISppieccLw1TZvmDIhyCHWCJQr0D2cSh7SG+POUpzz9Gyib8X3wFwr0v2sExkTmGMCFE5iqqiqsobHOhgq0hy422AEMMALoll9hOVt5lZVnglN/YpYJs0uOPe5Y23777f034S6x5BJ2wQXn27rrfV+AOevUJyRhGMpdd91pvznwwJlSLmYhzDWHHHKI3XnXHWEh1lZb2hprrOnTLI888nAxpdvtxJNOsKKSIgdi0tPY0GgjR4xQemP28EOP+PjCmWeeqe+Ps7322ssuueQSzwPMBZNTJD1jUtroBz+w+vp6P5Jw/fXXF7NKObizNxCFFAZZlUeVFeXFOxjg9ddf5weEPPPsM26rf/2NN33wF/BH82DQlXgAftLoZ/JKWzr88MN9HyIWbkUHgg8cfGZAPSwai7vJKk95ytO/gwRMsdiM3N2Ckzr1j3V55Luw2dq/imAeA5nC3J5BDHgW5/bnn9ue6ki/DHayARw2csIIC6UKfSyh/xmzvPvi8y/8IA/MKphxsIljJmIeP9Mvt9tuW3v66Wfs/vse8PUHSy21lJhGypnAtdde74d6sJmbh53J2hGHH2H33X+/n926/nobCKBn+MHdTzzxpMfpu3pKY8A04wOtSvN2P/2pz7FnNtAWW3BMYaM0prEO8jBCmBJjJH8+7892irQRGMgWW2xhN9xwnWtTMCYOtoHxHXnEkXbxRZf4wC+zg/6b202e8vRdpLCtcu+FJSVlh+ZB//+JAH/MPhGbBRTnykDkD4maRVYzPfcjnwOfM7cgPYc9+TFRMYjM4THBpp7RM4KHIU2aMNlnF6200ooBkNMZe+WVV/woQaTwdjEUBsK7Ort8vn4A8M1tt912talTp/q2FosvsYS0gnOdOUSD22xB3dXRbb///R/EbK61Q6XV/Oncc5WmPs8bgI879o/H+foHDgKH2eTbTZ7y9P9LgH4ymTi+uLj0tIUF/R/p8li+8373SLgvxsB/OYaiC+AMM8AsFTGaomIOLoexYPIKZi9m/MAQeIb9PZVJ+vft7W2ulTD7ZiCjYjuGiZMm2YNjH/TtqVdZZRXXBCKCOb355puS9C/1gfa1115bGghbQCxU08tTnvK0EATop9PJgwsLiy9eONDPZHdTn/17HvT/8wntINzwL9wD7P3BHfMUTAE3kJjyygBvYazIZzOhJQwkzEAMCEvod5PPQMaRpzzl6V9LkvDprBtI835hoQZy05n0sNxtnv7DKQJ4bP8RsA8EZQay5wb4EIzCt5GQADA3wIcYbygsirupKQ/4ecrTv4PodwW+gnShQF/SYdh6Mk95mk8KzCT3I095ytO/gxzvFwr0M5lUHvTzlKc85ek/kBbOvJPN1Ad1IU95ylOe8vSfRAsF+pbNNDJ1ME95ylOe8vSfRQsF+tmsNeQH5PKUpzzl6T+DwgLQgNkLPGVTYF+QSvV9URArWLL/vjULQ75SNTdlMDCRuSfH557nmEy4MuNk4LP+xO9cWP1u85SnPOXpf43AWGGkcL9gmbKyss8WGA71aUEmnRqXLcguviigT0LYaoB9XQqySpQjM2eucg33YDm/YQ6c8RovDOfaFhXFdc8GYWFXR3ainD9knxtzCMR884h5cJ3bvfsaGESe8pSnPH2HKYC+JbJFtnxZrOzLhQL9tEBfSL3QoB9TIjICz0MPOcxeefllKykp9e0ECC+dDvuyhy0LwlL+aG8YVpGWsMVwafjNVr9FhcW+yRfbK0enTXGwCBuERXvSl5WXW2kZ35RaqfzwPQePFDsjYffIQjkxlDgMRcxE92w2xnNnKnExF/2exZAGFlt/piAX/dbFf/lP/+G/mdue8R/+wt/NyUzCA/6PFk3lKU95ytOCEjiWyWQnJvtSa1dUVEz694C+gJwVmof+9lB7/fXX/YQojs7jRCf2dfFwlTK2BAB02RWSzceSYgyc+BQO7A4bl+Hw78AoZhFlCLBkwCIGaCs+nO/3Lj9x1xaK3MEoigT8MBAOCWHPebYghilwhYngh/3knaHIkV721a+orHCmwgHrbGPMFT/9vylWHL5i1RkLTCSnnYiJwNx8U7J5MpOIyE3Ia+TYvdLf6L7/NU95ylOe+hM4l8mk3+/p7vthdXX19HmhzDxJ4LLIoA/osVHXMcccbZ9++pkfW+iglQM0JOuq6mqrrKxyCZ4zcGEIYcVoWoAfVo4CojCA7q5uP9KvpbXFert7hJ0Fvk8MfnwTse5wXB+ZRYrvFeNg0zIGN9Ip9pwRwyFswtWz/guJSI9jsgim4QAtFy5hgzOAHKYSATuOgibtaCkwD/IIo+AeTYRTrEgjGgkHtFRXVUsjCcykvBwNpVwaSWAg4bk0FIUFc+KKuSswE+IvJHU5N5AiZjCQKais8U+Z536HexhK+Cm2O7Mc3P/M+zzlKU//KQRepNPZF4RRW8p1zA0lvpGeeuqpwg033OALgf7IhQf9QmtpbrGjjzraxn31lQMbiMKGX4Aj+9kjKc9OAWgjAnBxLP3vaG/3oxJhBgBwhUAUU00i0Rs0BDYAU/gAMVJ6Z2en7y4JoAP0MBXiZrsAgI30IKXjB7/sKY8GgjaCv2ivfL7nwHRnHjAKucCYAEtAcnYXPY+uEZEPxieQ+mGIbmoSoAfGIZDHJAXYo4nACNBG/F4MREwCpgDzqJCmAUOBmUT3gdlg0pJ/mIXCI9yIMcE80HTiuauPnajsfPyEa46hfbNpS/njf/KVexayF/LtpAu+0MVyvvUvuu9PA39DC9xM85SnPOWIzdYkLN/9+edf7LrMMsskFrg39fT0jBIw/EPQ1RhtsbugBOBMmdxkf5SkP3HiJAcygJC9WRZbbDEHrf5hAzq85wjBCITY76W9vcPa2tp8PICtiIPkDTOIuWQP4ETMAcdvXCStQwHMwhVbP1I3YAjQo0HAVKLvHKD0j7SQBz7FH+9gOFzdRKW4CUuqlDMdGAd74rsJS98GxoGJKmgXaBoAJmYnfe5pDxpNMHU5w9H7EE94HqUpIvINOPKIdFFGEVj7PaYthR8YSn/zVmAmXH0sJGIqujrDwJQlpsNvf59jMLyrVD1x9d/+jnDEMBVWcWGx7+7pDESMbKZZi7Ea/ild1FOgUAdzp1DuPuWMPPMkl/co//3LYSDx5ptCz1Oe/tsJ0FcfOUU4cCK/F7g/JBIdq8Tjpc8I3mr7A/OCEFLsV+O+FugfYzOam/18VSRLDuqIzqKNiDg4Jaq7u9t6BLCc5wqANM9odsCNgC0i+j/yoyPffBLfA2qkgROlcAA0IfGuf/j9yZ/y3n+Jcv5gXlWejwI3O6XFrByuPG2kDgB3r57gcJsVaJZ7fgFj4oQpMGbQJ8bDgeloHj4uIfCMwB/HwSwdnR1eHmgGfMu5tGg6MErXRGAwOcbB1e+5Ej+brclPBKT9QZR7wpuNgeAAcUxbKrNIQ2AcZBYzCYwiMIsw7lGRYxAwjsqKypljIe4HE5Yzn+i7MmdEPmhfzO+cSUths50zDAVNJEoPJTs7kQfKdvY8hSu/o/vZKTya83me8vSfSosM+t3d7RsWF5c9mMmmKwGOhSFA4dNPPrOTTjrJWgTexeroVdVVDrRI1kiHSJsAGhJyX2/CwQkC8FMCMMCzpLR45klUEXGPAxxzGOwAB2Dh5kq80yUCxQAiC0/EA9CyT72HpcAJl/z4MYV9SQfzYgGZL2yO0qlvuMXMA+4gkVfXSFtQ/jmRi+8BzeHDh3kZAeTdKp/WttZw+LjiA0iJCwaQQksh3Fy+3JTFFSdNwjUKPSMcwicM4gAokcj7gzx++2sd0TUKu/9viGcDnT8PL2eWef84yG+khfggeG5MxM1bMIKZGgfahq6Mfyi/jP2gHVZWhns0LAbZYTIVYi68mzl7S2Xug+tyrnkQt2scuUqYeR1IpDw4/3+2fFGeXMPz2Um/swpzXsHmKU//Ylpk0E8me7fWZ3equZdEHXxBiU79+Wdf2oUXXmBfffWVP6OzM0sHydTBWf+ygJTeMQOngL7DnzoVDKG+rt6lzcmTJs8GNHRi7NloBlFYSNCAHDN/AiAH6TWigb8XnWAwIb0AJUCPmYd74gLcK7C3C5jiM00c+iqXBvxEaYryFr0DqGCQMA7GKnp7eh2w8V9eVpHzR6mFK3HNmm4aNCdMS0mlhUFwQJByorw4ZAVwxWyD9I6kDciCZ1VVlV5HEbAz+4rzgQmns73Dj3MkPQAsdQAD6ZaGRp5nDr7jlB5nEKQjFxb+I20kaCTBfDXzO/kJZSIGxrgLuVN+Qp5CWXNPONHVGYi0AR/8dgYSHMdU9h/3oCzROmAOlcpjVRUMJIyFwDRgKpi8ggZS7gIKmkZgTEHDiZgV7fHb14yQeuXNtb1QzzMfc4l+68GsV7qJHn8T4eebos7T/yT9E8w7nXtYQfxa3cZmNdAFIzrMRx9+Ypdeeonbu7GBM/g6ffp0B48gA1oAEHWkjvZOSb+c5lRm1eqUdE7ADzCdMH6CAwsdnQ5aW1PrTGGawkoIeCrlnwO7W1vbbHrTNDe9ED9pjwD1n02Yc/oEgJF5JYonAl7idnBS3uqUXvKCH8qhTw7wBSABHsCm/3cAYZtAltOsAvCE82ih2pqamSYqyiQAfNrNJjBOmCog7XHpuZuxdO+gqz8kXkAMoI/GRdBIKM/GQYMc+AH4hDQIl43lh/R0iWHAoFO6h1kwbhCdxkULCfb4cA15CPknb5h1MPcxJsG7MB2XgfICTx/MhfJw5qE4MO/BLLq6Oq2trV3vkp4GyjnKb+SIPzCdwDhmOQB1FiPxxEFKEyXN/7STAOYB3HFoGJid0DLCLCt+h7GOwDSCuSqMe+Tu3W+pv49MW2HtSG78Q4yoqDgMosMwiJd6oE5w/KasZu+o/X+FtIdsUIuz8hTyF1x4ncunEz4Hhpun/0ZaZNDv7e04tLCo5Hw61eyNaP4pgP7HdsUVV6pzptSwBTrqjMzAaW5u9o4AgAHYRNHR0e4dkI6EeYeOG8XNN3RsGARqPR0F23eQFsOAJgSAwFQKY4VWXVvt9wzUQiEsJMQgWdPJiIdn/P4mckDW9ymVBwDUJ4DqSwiIHFR4H/zkvHlc/I7iAgwAoCC5zzJVcQUkGBsgbEw1Pb09cgnr6+114AOIkO7pvhB55buQ5pAnTx+/iJcb/YYZoSEQnwOM8oo/AAqQoz7wixmoVHUBIyE48hRmK2WtToyUOqEd+Awp5ZsBaX4jOaNB8JzD4DE71dRUu3/CDvZ5VlQHZsdYDSaXhsYGr3vCd21EDIA8kC4SwPRYDmbvUdrRTCKmRV3PZDIAuv4ijYFr0CLQLnTFj37jl+8xHzIhgPgIgxlcaAdI/LStXgkOoZwKguai94QVuRD/rPYYyjvUL3kt9LINmgeM1xm1nJuscloI4xY+nqErjAQTVTSlF1el365xwCzk8IPG4VN3+Z6rmHW4DxpN+A2zCgfe45QqT9u30+xtPmpf5NHv+Ud+/d+sd/2vEPfEls21QWh+Ys/TP5cWHfT7uo8vKSo9JdHHOacLRzT8zz//3K6+6lqbNq3JB3KR9Gtr62zy5Ek+SFugzgIQ0kEDcNOYkIKUZP1miiOErBINAtOwp0yZ6qYDOpx3PPmPGj3h4FdB2qSJEx1IfQqjHEDUK1DNZgu8w6HST58xw+f5EwaNm7j4B7DwjM4OILCVBKYjwDki3hcqTjon/jB3ED9AjZTIM7Sa0EcUuq5kLYBGIO+o+g0TQ0pnQBePziR1dfOLtJ/+Hc/TmrvOjcgzQAdg+WwexYGU7KYJlZevSlZ5oHWQH2deACkJFOGHQgBclBAvaxgk8QGoMGCI6AHITFrf6dshQ4cISKu93oiLsRj8kg6YJeUIGFZXV+kZzKXX64r0LDZsMQc70oB/0pvQe8oUrS8a/I/yTniUNe0soqhMcLyHabhJKsc4KEJySH7r6+tt0OBB1trcGpi4/BAng+kB4AkvCBUIK6SXuuGeMsM/6QToaVMwk2iwu0CMizDT0gQpA8oMzZB4KVdnSPrWB9jleE+DJS5o1lhLaNeMTcBAHOhpW7pHs4im97o2orKLGM2sKb5oJ3Jq666RuMYStDoPz8MJpiwEgWjWF2NJXKP1IdRlVKffzlTIBK015C1yEYV7noXf/am/v9kpPOd/7595moMA/VSq75SiopKFA/10Nn2WqvioRTkfl0TcfffddvDBB3sjjiQSQMABQK4/2ATQD0SCkRz86vWNZB5mtOCXTokESfvDFx0EUEJ19gYqfzAO4uJ3eTnSVLk6JBJmxjsFnQV7cGsLnT7pjdqnKApgAAvioKMiCWLHJh0eV64jwsToaEXqGEinnbnpmh6uOkpBPMyuweQUAVGYwQRIhCmgBBoYSgCQiKL8kGdAnyvPoKhjRL/7E/mNwsIf6SQ9+CVPPMP1D2tu4UC8C0AZOij+KK8ojMgPz0kr9dtQ3+jAgjaQSgroAb1cfVM28sxXXo4QoIcpDym/TiCMxEvZMEWXfLgfgS0D3YMGDfLy5D3vYAgwVtZ7oGkAYgAVzLmzo9PBHhAnpVEOSSsOMAUw1c49fDz5+o0co48cRFkSPoPpXIOEXeSaFPmor6sLA9ACWSBRpePtgTzD3GhTQQsRuKssGJuhXGkLpI17Z7yK381XKjvasYO92hZxoCWhCbepLXWjCToz6/RyoHxDnaCNkOJQN/3zQd8KjrYafkeATn7cKU9caS+065mr0JV+zIuzTF/hPfXMO36jvfAumrkFU4n8RuFTZoGhBMGMdDgDIY0hxXJRbUU1NjfCD6Uc2uHA9tj/OjvpWfj3X0ngbU9P1wnl5ZWn8vubSnCupIZ4phrL0YsC+sVFJTZ27Fg78QQxHlUsoNPa2jpTAqWx08lIXdQoI6Djnm/CPO9ZyY8qk2f9Kzbczlmd8/o2UOj83uT4p+duqxawESCN0yU0pTWki04SVHgas9tnYQDqPJickK4BcDoSUdDB6JQ4l6q8UzHOYNbc0uKdFeDAvEFcUWdwSU0dBomyWyDn6SbpnkYk2zB9EsAEBHmP2SIMugYJnA6N9IYkx/vgBxMNC9AcGeZJoZwoo6xLqYAJGeLPy6YfURYANqCAP8wXlJkP1ise/xbyIibMWfUQEWVJekkX4cHk2tvaPX/Y9vnKgUrlQ1lRLpDXoxxaDADLYC1lCNjDrHkf1TXlirTMlYFpNzfqzycPyIubh2iLOaJtAs6YufqbmCh/VlIjFWMSGjFihGsg+OmVpsbUXbRBwJ7yJ020Dd5jNsI8RhpIX01NjdcPbQrtKKR3VvlE6SdPXHmOcAKzow/BANAO057uYH5C24j6FteZ9zDhvpQzD+qE8Pwdfvw7/M36NnK8y+oZccOqaRNRuqK0kR8c99SjL/ZTPUZMxIU9lYUzgpywhRbiDEKO9u5ad+4+LEjEoYkEhhFN8/WV7zzTb3+nONyUJj+Bocya3osjjd7HVW+BorYdUchTROQy3IQ7iT3eLkL+9YR/ufr5rhFl3NOT+L0Ep7/wu38u54tU4YsM+ipvNUpW0nZ4g+rr6/WB16lTprpNf9q0aTZjRrOv2p3aNNWamprUkFtdgunpDbNy+G4mcIhmNTgqdNbv6N3crhENrKyZv/HW71X0nP9nD2EA5TxEjSpKC84bHc9gCrkO4aYo3utKp/eOKJCmsQJuMAS9zTVgQDBr7ZLuCCuy4QK6dCo6BR1+0uTJDng496fOUKbOQgejEZA+BkLpzKQTKRkb/EDysvKGHSgqA8KFAADCd2lNjvQA9nRi0k88AHVkmoq0tNmJsrGZ5RExVIj4ojjo3DBQQB9gJC7eQR7qgID5lvR7mvtVml9IhxzmDRgG0jz1AtDCPAgXKZtPuSe/lCuSNCAOg4jyjZZI+mEQhBmBjWsyaIKexhA55hYACMkeQSAqxygsvuFbtBw00cGDh3jYTNvtE2MuErjV1NZ4PBBtpbuzy4UAZ/S5uNwMmvND3iNgot15UsiXMgeDcm1W5Y4ED6PkOR5CH9NV/YxrVC64iBEj0fPbGZsYDuNOPnbijrYctJToOxx55Doz7Ag85+JmkvJCsimnwEQCiJPesOgwTPX1jRTVX8J9qAd+wxS8XfrgOuYtBtfD4sL+jvcwDzf76nuYuI+PKFzaX+RKSwk3aDnul7bu5i0oMMWQRzn+KPvc2/9Pop2oLSgpmV+VlJTf6M/8zQKQPl5k0Ie88igolQYJEwTm3kChwaVSUp3VydrawmyVpmlNYgxTxASm2dSpU22arizu4h2DccwEwu6KZEuDixpX5GhEXD2GXIOKwMLT4I77SBKYBdjuN3ftT7M/C9/3p9karuibfntcufREv0kD5YE0xePoGd9FjR6p1MtTVyQjQAwzCH7oDEicNHAGFd2v8kej7GS8gsaogHslvQIgIX5Jyfou2IGRmmASMIYe/xbm0N3d5eBA/Ji9Bg0a7LbwdlZIq9yVYE81aaBeMHFFafd85uKI0h3MWyFtvoJZ9c67iAiH+CgDmBQSMGaE/uU3kPxd7jVpIR6AlHh9TEFAD+OI9jhCEu9Q3Ei5fAsDplyQ5nsFuACvl43CATgAFChoCAHwQ3poZ6FceTY7BQCI0j0wjxCggrQLw3DgVNgAMn5J/4gRIwVQZS7VMyGBQXkoKtf+RL4pU6RqTJlodIAzbTzSrKP9nDwtpGGONAeaGbYuACJTe+mnmLZgYmhJUZmTE7+XX0AdPzBNypl4XINQvtCaPB0qa76JxjOituiMXb9haJD3ZfwoTL5Pian4M/mJmBJ5Iu7gFwAOAkRUPryL8hLd47x85SKmgnPmoaszDwf8YOaCQXi/kquRxjZ0yBAbLu2OiQZDhgy1hoYGnzVIfywsDO1kFpHTiKJ7aip31Q3pcsfTfr8XlDxPBbGEmM8ORUWlY3k299r9BlJBnqECOmbRQB8wCrM3wq8oIbM6wLdTGLBzCYxOKbCnw3Z2Av5d7tiThysARUMHSIJEK/VcHcU7sjt9r+eo7LyLHDbgEEeQyFzyU0MKZU8Dm70SZlUMDStiLn5RowqNjhvySmVEjS1yEXE/zwrGm1719z83vwPDi8jvc64gI1bLNEF/rY4hMCUk1g7Q2OlwhUV6L8k0Kz80QGY/US54xE9tXa0N9umcVQ72MGPKKNJePB7Sq9/lAomovOlInk+PUX5IQu6eDt7e0eFPeM5TCnIWw0q5eYRttqO8e9njMwTh/iLbtOcFLUedFamtQ22iR+2BDksaAHVWfSNJA7BMm6X+0SoIE4DkN2AAoyEsvvPZSfomtIOQUp7jDwJ8IvL0eZuIGHkgnnvuQwE4eR2JZkrBukfyB/gBMCY8wHTQitk4sH94A4nwKyrLBUKN3oanT5vuV4h4Bg8eZG0+S6l3ZrzzS4QNsPJd5CD/X/e8p++EfhZmfTHtF/NmNAbDN3OUh55RhphxGGQmQMrS/el9iDdceY4UXt9Y7wCfTNJnc/01yYQOBIQq1yLZkLGlpcWFwqB9RKa+wEx4RhsmTK6Ri+rRGQ3MSn4hRe/fkg7SRpphDgA9oL/YYsNsySWXsMUXX9zrjOe+mFD9INrexLUFtAa1UYQr2mrEcBCCoskMpDOKd0GIdMUK4h1K+1ZK2/M8C7W0AKRGd4k61G8WFvQpJGzgLzz/gn3+2RdWJ9AgQ50CZl956o0j7ZJHmKaGQy1j8ChsZUyB+cIaVSYdOSw+ijQFCubbmAeVh6SXq2RVdpgPzpRLXXUPEHjDkbTFlc6NCos0mGDATA2WhtvdHaYPomHQiJlOSB6w0RIG4XL1Z/4bqTEwE4+DZ8QpR+OKXOjsoWH3J/8167/Z3lOOuTtV9oCOmLv33w4+6qxZMZ7ZNCy9Aviz+t7V0kDiDV6keuU/CILwAVYkTw+TsPUHUPGb58FkJclYHcHnqRdLmlYZkS8kJWaxkFZMKtShh8WfvutTx4UlUEcQ5iIkYMoMCb1a4BGZ8jy/+talMXUcTF34pQN5owcsRJRV5Kh3AIC683pWfMyoSebKHmCiw4WOWeTCA9IyRJ1S93wXEWkmT8RLOVHHfOOkgoR5Uga0ra6eLhWn8q3wfQKB4kuoLLx4AVHuvEgDcJJHhCTKHGDiGZJ+hST3/sTzuRF1QBnQzgfSYEmmgCVaNJ8DjhF5vc6FvAz15+nsR5F/8hCNe1BGgCVph/g29A8mQDADLZhLuCeN1Bl92u3/qtOIQllwzT0QhWcZn9pdV1/ng/RoG5jEwAY0T2b10Z/cMjBtWg5fQhvIheJhEDdlTPi8iwAf/0zYmDZthlsUGJMBkxBKMI3NqqPQbmnzoU/EPI/eTxR2eXmlyiGtNtesMMM0Zm/3OW3CxyDUftEkgpkpaJKhPcVs/fXXsz1+uYcz/Vlp/3aCEQkbp6t9b6Ry/YBns9fat5Aii6tT36JE7LjwoK/CEdgcdMBv7PrrrlWF1XhNJlVZrqLpT83TG188roaujkGheeEUqgNKuuPwE+zTtXV1VlNTq0IusCVHLWG//e1vfXpfxJkhb5yUkeKIiDTMulJZ4d4dReL/gh//MRsN/B0akDv95f5RWJ6OqPHg+O1MQy6aChi5wCSS6iiSgGAcuU4TSUSJRLj2iMlEklN4LkbZy7e69gsrSKFRp0vrGqQf0kDDAZwd/B3/yRNOnaxAGoxuY8pEmp+6xtybOgb5EkXlRwMPDCGUm/9xn3tfoDLIKCDgAUZCWPGMQlGAMJfgK4TX31HfOO4pVxoujmcASJDgw28c0jsCQYU6SgT2LikBHDP9ciXsMN0QgJgxY7rKgfGlhGsejElQe/iPVHjMYrTFiZMm+5hSVmVHmAy+wjCICwku2jdq+vQZqg/WQCQ9DtotQMHYDAO3M/R+2vRpXlZROgGQTjk0GRgMg5PUFfVJugAA7P+YQSgTiO8ACMADLSoyj/lkAW+LsxPlGH0bEc8AFups6tQmz3eNwJJvAW5vK3L8jto4pi3/pn9Y3OsdZpceb5th5tAsP0ip9AWEm2CO4R1XmCrjKjA/X3+g/GfTs5h9f8pFQ3C6kUbm62GyrhEwxZu2jBY2eswYq5dkPW3GNAkZYqbKXwDgII0TN/kKQpu0PvUpABcGSF3zPvJD26DcmboNIaTWS4rnOX4CMwv55DfEO8yZjLWQHuodIZbJKm1trd7PQ3kGa4H3R8ob7UPPwDVC4jdm2JaWVtt2263t2OOOUz7EMLwQ5o9oY+p7X0ioWlrpo7fnUjuf9OWXX5aOXHzkXQpgy0UBfeXR9t7/N3bHnXd5gy6gguXUbJQg/seeB/CETq8apj71vz91sNELFUgAFAXgYHrqaafaEUce4Y1rQQpm/ilqcTnSLVwYClLtTFhUPvmf37P8A9ysKvb8SJuh44d/+In8hXTPTL1uyAoNhGehsciRd4URGEq4BsBHOwkSSiTFkhZAA8kEIHEGoDLy8Q8xFphHh/ziv69THUGMB2m0W8wnCYDBQOTPVwt7xw2L0KJ4UzAbPefe5/d7Y1X+uArpM9kobyoR7imWAaA/N4qe938/8BlXr2r95Ik73slxDZJW6Oh0+sAMgnaDNEYB8xtwd4lP/jD7+BiIS9dMBU77GAn5RsoDGChfOnRDfYOPaQDArEmYOHGi1wPfYlaJtFHipt4APzpyk0A2WgOCuYpzHRoHNbo/wIEyBESj9DJAysC75y1HHp5caHvSHJSfaDA9Amb8RO0soqgNERfP0XJaFCf+AdCoXiN/RKmLE+WJDZsB5UBIxQFAaVukGSIsHPmN2iUAF6WfK/EzrbW+od7NZkTki+HkN4ovIpiAhyPHK0CSNCL8VTOoL+YR5RksQDDCP2WHeYU6mAXinWrrmHPDjCVMliVlJTZ06FD/Puo71E8YiA/p9rRTbrn2Q31Fa0QgwkMrYNEn2ihE2ZNPZ558q/sQVnjbn9yvmBdp5XvGrQYpjurqGlt33XVs40029jwvCOVA/3NpTmNyjwbE+i2kgq4SWI0V6G+4sIuziBCZ8ejbHrbnP/zCisV8UgKXPnHGJMDT2WYFiU5L6XeffsdVWEk1hDjmmCTbGiQYOROgqKPAKb3SCqy7td2OOPwPdsqpp6jA/nmg7w1pgAmkPzHYTCP1Cu9gW4BZg8c0HuyuX339lU34aoK98957tuYaa9g+++zlNmn8fBN5w3BAm7OavAHmKGqQ/kwO04Fucm5e5AH7HdIDUgUdBIfmFCiAomsKkk6CthDMU+Qt0iZ6VU9B6+BdmEUSOSQpl3qo2y79FjPpVKdwkNA34TtMXznTWs7RuHF0lshRp9GVsuMauYj6l4WXR79n/Sn85nn4TRiRP1z/3xCd1csm12m5Z0YUWgO/AWcceQGEAXtnHNJCfFyB97rHbIFmQr6ZxllWxkZxlS7h0tYAfOzuHo/aNdVE+DBZ1nVE6eKKH0yf1AsAF5UD733ap8IMnT7rQKiSIsceP6ZTQJixLkCbTfu4wtDIB2kBOAmb8CIirNpaZk4pXhcc2M01bAaIv1l+MUUFjTOqKwimQfg+sKy8DxkyxJkU4wph/UTK08A0TcqRNsG4BVeAn9Ape8x4MCiYLdoUwOz9Tn5ghNGYEukBnDFhET5mWp95pHKJ1htQJxy0RNmgYSPgENbs+QmMhgTgD2bBQC3bk6CZI8HTxqMB/f7fkff+v7+NPB9ypG306DG27LLL2GprrGarrfo9r6MFoUUGfXGxQWVlxU+J061Ix1wYIsKUCuDUl8bZB809VqzKoWXzf2ciZVPpCDFJSqq8lIAgrswjjVbKQ3cv2yv3WEaNoFLfVMXlVDCfP/eIvfnwWDvlxBOkAh3jHSRqZItC2JlffuUl++iDTyTd1FhbR5vb8oNtPqlGxKKYVpcImCKJioy0g21YLU/Sr8BMaUV9TKvx96jChg4eYveOvddWXX1V76jzSzQaOjn5ilx/8obFdR41SkPtT5gCWma02AV/Od8mTJpixeqAFmeqmqQ9gUJlvMQKfWdKPZMrFrgMklTLoK0vmpI0wvRPpBK3P6oTMgsECXfuFGZwuKSrjhFmYMC0kSrlVGcJlakzApUZHYlpiKjWDLL2oIbzLMdgACTqAkAIDIjxFH0HUBEOYeg910jSpN7QeAITIQ3BpBh1MsqQq6d2wH0gL+Fwl+vYUWeOxheoo4iidxGjiEDI79W2fNwDcJJz+67AjKgAqMgsBQByD2GqIBKYAaCMzZpZPr5yXIw0hB3iZcEag7SMI6D5oqkgDc8cd1C4kyZO8vLEP2BLWfhsMIXPM4AYMxZ+XdNU2kgTg7EwA8o8AiH8ADARg4YIm3L3PKKFKB9hpS9TesUw1c6oH9KOLV4pF3iHVe7OsNSWuKf8iZfwYZ7kHcZBGnmHU4r5fK7kdan0EwYDw5iTMLfQXsnztKYmnz4OhTKcFVAUPnUHo4KZEFdfEpNgSAfTeNHeyOc/iyhDBEO0FNwPNtrQVlllFa+nBaFFBv2uTNfweNJekuQyMqrYBSWElz4V4rFPfWyftXRbsSoCalHDbOpVBeu+olAqjqRNEkd1UuCqCcvKbwGoFl7YyMoSW2ZIvT33tz/b41deaueccZodcdQRAo8FMz15JVO5ud8QlTl92gzbYZed7K3nXrXiwhITtLjZwtVUpU+feOVIfrMCNaACgWChpA+YRVzplELrUlUpxx/WV1nv1BlW0NFjd9xzl621zlrzDfrkPyZpJMywoCIZ5e8/LzgiNW79sfmZ2+x5kmu0AwlJ7cUXnrN9dt7dfnfyyVY+dLiNnzJNQIqtu9UapPJObm+1pBhuQprTjA5JMh2dllGjw2asHFuhOjJgVegbhiHF0jHVKZVWtr2urSq3UUss4Tuirrnmmj6ToX9ayEvUBKOO5p3On81fB5Ls73VAZ8BMARhx71qJ2lQwNwH0kobFWChzV//FEJyZcMWhlYjB+HNnLoHJ+AC+yiAaqOfex0+c0eSYiVyY6UW8jJuE+MlqyO/AOgBYBuS5333kd9ZzmES4jxwAA4hBwTv1HcLgXTQQCDOiLVNPbvfXN2HsQqCs/LpELOdgj/PwYTRssZHxGW8wHqRO0kU50f5h2v6dwmTKK9I6oIg0jUbHO8qbckAiB+RdUBDT4Tdl3zR9mtdZEAQC848YMGlHEsfWXizwd41JcTHgiWZEP0QrijptVC5R2XHlN/mF0cCowngPzCIwYfwA+JjNoP5hROEAmnyHKQ9tOEjzQduMXIRP/yzyMFXfg6UFwaQpj1123cU23HCD+caMiBYZ9HsyPaOsL/2WQL86koIWlAD9hBrNkU98aF919Dq496pxfdUllUo1qOZmlaoYunzU7XPVqHINdwA/W7qUqWGuMaLRXr3mQnvm+mvt/HPPskN+d4j1CvTD4K17nyc5mOqahEtHFa7fuvPCYoHYz7bbzj76crw1rLS0SrDQyuT6sklJ1KRVTgBXUdtoZXW1VjGozuJVzC6qsDaptlkF3lBaaQVFMVtsUL1NfOIfdv9fr7FbbrjGttpmazGnbzeRkSbK+vK/XWWvvfSKYszYoMYGGzFyhNU11LvkUsbCK3VKpokNGjzYbZy+OMo7Mg2clM6qr1AscXviycfsoP0OtBMuusxql1xaDc28g8XiRVYlRtWnRh5X/NgXexg0cxNbAE3s+EjOLqkJIJHQmdXEQDQaWpc6taX1rLPTHr77Dttrt53tuGOPn688z0HUjf58HrY0A3KASh6kPWpw3hWNPT58P5CiJ9E1amW6+j/+C4NsdPII3AGpMCML8OfaH/i5BoYCs0BK5h5NkDICMNBc2ttZTwJT6fHBYaRw3nlYCgMJFMk6Yl4BDANjIy0RMHJPMp2UDdoKYAsBHAHEAHWuIZ/RlQ94HvkPfsM7H6fSLe8Ih3IGhImT/FM2QQMJIOz1wG+1NxgFYE//4RvaH20UAPfVtmqnSMjsvcXBPyF/QXolPr4D1AFazCwwEjRL3yOoHCdGID+sT2hpbnGtAUBG2oZJw9xgXtHsP0xwAH0E0DPzqLhYU8JeXTwjnTAHrAq8454BerQNrAtBkwogGg3qzo0omyBvReUflff8kZe30jtY/RjGzW/azK9+/Sv74UYbqf8kcj7nj0ivghDoFy0c6GezvctlMvH3JEHN28j9LQS4Yub4g0B/cmeflRYWWEcqY+O7+tSRzcopcLmq4ri1JrAnksgomVEL150eIXEMram0ptuvsJdvudH+dvH5ttd++/A2eJpJ/X8TVghPMpk1tXfZF82ttlh1uS1Zy6g5labGrcZLo9hvr33tndaptvVJh1kyVmKFKkFfbac/oNQrVpLu1ISATx2zoUQSkfritJ6EAF9SAmq8/AytrbLMRxPtL789xs4+/o928KGHzZdGgtnkg48+ss232tJmTJBkVF5r2ZQkfjEeqRvSKOhs7NcSs8qKMl8kMmL4YjaEaWvllVY9qNa+v94GNnTwUG8AdFL6dFVltT359FO238EHWlX9cDXwIZLCJAWWFVlcHSZeJDUcdVZ5BPgsy+KeKmsc3Gh1jbgGq1F5VdVUq3OFbYOR4Jh3nBBHHt+RMNWexfq67LyD97Ndt9rQTj35dOWIAXuxINVd1BEjNzfCXPTpp5/apZdeqg46xUFCnkPHFKgw04WpizV1NVan9LDfzsiRS/hBMwwQ1tRWzzPs2YgmEXnTfWghuf9zHTfqxOF3rlVG7/r9H4jAZv0O+Y3AmquYie5hnGgRAAk2fhgBg8X4c60DRuoaB9oGmkY0m4vveAcjkRPohWM5GaQMfoJ2gnYTZnE504JxELczkllpooxcOJipIfr/fh8R4E65k//gP1yhUCbhGjn8UgQwEbRfH6PIlQkmJygKB3KtQQwP6R4GAugTBoOZTMmE0fM94xgRg4SRRMBMnivU5gF7gN79K2jCZ4yDo1hpQzBZnjHoDpPy/ZvUpivEXKZMnhy0A6WB8mV8BfMajAipG+Y8ZfKUmWmOSCXp4wo8d81GaeiRxkOanPCeK86B3/Yn2gVrKmi71AtE3e+115627rrrLbDQRJ9XG/ustLRCUmugecc+F1IiVlCC31/YmTsQkmObKusPAv0ZPZJqVKnIbh3qzKVqGMJPaxRYlqqgv2jrsTYkCxWWq1D9CNDnOZJA5z032Lt3X2ennXq8/WSbbb2y8N/U2mHTWtqsRJJqVlIqYj2qbaHetba32/tqADPEbDJqf3FJ4/WSGqyzxbpbmFrVZhOmTbSP3v/UbPhQ2+Lk31phaZV3HDorjbiITiLwTyrsjlTCKgvDCtFJ3Z2qWDpQ0qrUIIeV19iKgwZZ59TpdtY+h9meP93Ozv7LX+ZrwBmJ5eGHH7Xddt/ViuuH2uaHHCvNQY28u92SiR5LdjNm0GF9mCOkprazZTRzgQUiaUnnibavTVhuJYUsipGEVsrqV1Z8SkVWY5o8ZaKlVACZjKQhFVFBNmgoFFZa5TSz7P0+XJkehzZQ6MwB9VeaBrZiaRfFcmnlvU9e6SwliuurN9+wn/9sc9tn3/1cxefEMMwBviWErjCM0KE94jnoyaeelMb1M9vkR5vYqOXH2PT2GdahNliciVlvd681S2IsVJ2kpC1OmTZVbUoMSsx39KjRdsEF51ujtKzI9vz/TRRd/27Wv8NzP5tzf9H7Wf6+iTDjIaQA5Mk+pGbAPZiZ0DqCJB3AHgByZiDnWocvZgyaBnPY2WAwzEAL0mXkH9CBkUwWIGK+AYwAY65h4BIzJ4wjYiCkrF+7Jm/8lD/6Bf75PnIQ/SDqC/0ZQbjyLtxH36BpeJCELQdQ+/Pcla8iv0jtDLrSzsgXjBbJnqnO2M2HDh0i0B/kQA3oY8IDLF1kV9hhJlcYkGfxZ9NUtINZbTWXat9SHO0AcxfxokW0tkgbUTsnXZjXYGicSeGD0p63QOSZumR6J9N/+T56jga5//77uYl0QUGf/qX8vFdeVrFy7tF8tqwc/TNAH8Cd1tNnRzz5oST5tBU59wdYFL6uZQKKIeXYImnQWWsWcE3sFLBJG+gP/Bne64Mlaiute+zf7ZGbL7Phiw214myxpfq6BR9xaxNT6UyKAaiSpXjqr0DfAfo0CgGitAyYQFFSIIX5oqTQ56armfhsoUxaYKJf1UstbT8+4TArqq2wVqQrMRGmx5UJ+EvUEGoFeqOra61LHe2d5qmWlKhfrHeTpcI3FleIiVXYmLo6K0r12Z8P+qOtMmKk3XjjDWoA4SSqb6Li4lK76e+32IH77mV1K6xmB1x3t1U2DFEnE6dSPHR4Cg6zR1bARkfH9MJqxCI1kEcvOM3eeWasrbPhus5kWprbwqZu8pdu7nKGl47rPybmZ4qUW3Usla13Qt1nc41brE2/eBHqQEKNOjLSDfbNICninOTFO6i+SouDxIqlBcQKpV2UWYmkWLf7YyeVVIdUW99Q5wOPTFGLTqtCskJ1B7xeeuklu/fe+233vfawocuOtK5Ul8VUV42VdVZSow5ZoU4tLYSB2RkcLiNmcO+1d9qLDz5jjz/xmC2/wvJeLv91pDL22qC8c3/881/Rlf/5kfutCoye8sApgHcwY0WzXqJnMAvqgAHyD95/37766muXshG22AaFoAFDTIBol8wp/+KLz/0bmAUAyjRMvueeZ2geMBEAmIF4F6JyYE18kINgrm9EbSt6Ft1HRP4Guv7PI+Ib4gjP9E4NnbsorMg/Dn/RGIivEVKbRQAD/GlLaKAwBjQNFoOtvPJKzkhhoHzn4xyYqLwMwvRRNADyPXHCxAHpIv/CkbpaN81S/lEeQz1k7DcH7m/fW+V7C2zeIc365unSkvKNc4/61fx8kBKwyKAPyE/o6LWjnvpIIBmmW3rB59yg8kKrVoOiunkOAHXL3+eS+tslycT1QNXu4DS4tNjGNFbZxDuvsTuvutAqFhtuFYNHW68AG6gqKxLzKFa4hWro3pilOpZXCyhqrRhQqSyxxRvrrGV6q30+tclKB9e63bA0VmbL6t0j115p0z771OpHLWG/POtE6xHATOlo93RSMTTW4ZVVtkxNo4PuB60zlCcxGAFlUmDYI5CtVKNRDXslL15eaw+ce5mVqGPce7fAu6piZiOfGxEHkvQZF11mp/3u97bEWuvZLy6/xcr0XQYzh5cQYc8sLS8wt8mqkdZnE3bTHw6y91970k7+6zm25JJLeqec3t5iNQLie66/xR648yEBaLnF02ElNEyvUGKZlHHPh9QKdQBYnxqhnue6R9C09BQ9Tb/0rb8Q6YakoC6IM6Tj0rLEAGMdGTHLtCUkYVkG8xQMS9/RsXPfxgswH8hvYcztmuwVxEAs9c0GV52pHktkJKWxwCsjySlWbFU1ZVY/rNGq62ttyLChNmLMUpLcFrOn73zYZoybbPeNvd9GjBj2jeX8v04RAHEFaMLPWc/6O38WKtjBiHEBqo/v4tKw0pIiADYGsylz31jOtY7gmJmFaQltnLUBDOgCjExxJfyOTvUvtQvWiACiHpPCJsxg/pLm0RumA2PKYs8t/M0yfWHKCrProjgjhhYxjIj658kla93rf135P4Bu5D+64j+SwumfjB+gvTJ1k/zSnhFamFmFgzmw8huzDfdoGcyKQlMJ421hJTfrFUolAA0csCcd9OeDDj7Ill9++YUA/TKVQe+dxcVlO+Ye5Wp2PumfAfrFyuinLV123DOfWELSO6CfVMYAGYq1uiRugyXpI0lGxLTxad1J+7xdjUnPS/RgUGmRQFUNT+9a773K3rr1Bhv1g41t5V/vb5P7aLgpqyqRhCmum41LtRdgFQosiEl4QZVaRXHcyvV+SmevTezqtVhRzEoL4j77ZHRx1h4750yb+uYbVjNysP3y9BMtMWyQtauhUQloIXWS8JetbVCasvZx2wxrkWQNPPJuUGm5jaystgmdLTY1EU7oqioqt3fvvN+633jfHrj3PqsTULmNeh5EpceUvhPOv9T+dOThtswPN7M9LrzWCpWvjNtEqb7QMGZS7paZTkOzHXb94QfZpx+8Zkede5rVDar3Dsbgc5VU3Vuvvt4+fPcL2+bnv7JWdZ5pUyba5PHjraN5mnXMaLIeZu90qxOpoVLQlJmXHLo67V7pC8xB73KN1M0DSlJWqlhKBZ1V7ZaUFdoev9jTuuuH2CQxxkrBeE9Hp3d4Oi7TWpH4kl0CgC7s0Mzh77Y+dXL1JCtQYygsjdlWO29rdSMarH1GC+qJdXXm7NgKq2XGdB88pjx7W7qtu7nDvrfaKnbbrbf6SstosUyeFo36t7YASrMIYPQ2oP7BK7/Ht/8OfnkSiCsutKlZFD2HZsYkF+7538dDXKtl8DxoEEzXZVpvNyYpMQSYAoyil2neuftZ+3KFMxU6dGUhVXiv9kY77MckPDb9oz+TtyB1M5ieG5PJXTEd4h8GQEp9zK8fkwnloqCQlEQzyybnfPxBDAEmgJkTDcLNSepL5JeZR1dceaWttuqqYZLKzPL5dgoHqKQuVpgH5x4twNciJX45XT5cVNB/d1qHnfLcpwLtjLWrcEhEPcZ8UbXU9oGgz3tW334oZtEroG8sLbSOZNra5GpLpGbefY19ctdNVr/y92z0Ab+1VGmlPkgI1IutTFIq3ztg6QahWNXnhY2pqVuV2NQriUAVU1Eo6VFAVa7wG8QoXr3gLzb5zdesaHC1bXrkoVa30nKWVgPzWlMYy9Q02OCyCvtQQDalt8vNRpg7GgX4o6vrfbyiV9J+k95N7umwgsJi+/ixZ2z62Kft7ttutyVHL+Wq7jxJ0RQXldrlV15rvz/oAFv2Jzvabmddohec/jVvGzV4nFEDzHS22h1HHmDdk76wQ8861sqqK13ygmhof7/8ButNltvJfzrPQTut8nR1VGDb3jLDOlqaBaYzrFmuUwygFzuvOkhYe9BlCTqVfncAtup8GXWYjPKLDblADb60tELV0Gudfd2210mnW8GyK1tdUdxGVrHiUB1CdTnTJq16gLkQRnt3pzU1t1pc6WAm0IcvvGhvPf6wnXDRGbb6Jus4QyiNl1i7mOnUrlbPUwrTgfwWJLOWauqyS8+6wBqq6u2OO+908xHh5+k/iOiruqhbziTvdv403AN+ATgRNHL3ufeRv1mENkx7CxqKT++l3eC4z4G9z1Djme7D7xy48w2MRv3VF4qpjUeTEQgTrdRXKeueqcL0Cx9gl+N0QGYX0eZ940fXWHLaCgP4PrOLDf8SvjYFcxDxkgeYEXb++x+4z763CqCP9jMwb/MmQD+TSp0eLyo6LvdoAb4WiXNtqIJ9dlFAv0Sq+yuT2uy0Fz+zaQLbHhXsIAF3tUCI1AwuL7JKzDv9alvKgAoyY5+2dUuqLrCEvkkIKMrEFZeuKbXXr77IPnzwJqtefClbYv/DLD54mMXSPV4RJQVFViF/VDlo6ANK+kGjIY4mFXSnKpOBY0wxrL/NKClLVZTYaxddYB89/4KV1JXbhpKYh621uiUlhUKA1TI19TYkB/rT9RwzBIC/tJ7DADD50BCJMqGG1SaO88KDj9iH195pN99wg639fQGYl+W8q4FKw+9+++5rK++6p+1wwrmqRGLyHNGOZyPKSkVj46XVNE+bbM8fta81ZDrswFOOtOLyUgdI0lSkMrn6r1dZUcVw+/2xx3njRTqXuKF/kt5RM8W0vCPxTmG75KLG6B1HZQZYT+nosYmqF/1w6ca3FFCnqJMWVa/G2j7hS7v4vNNtg1/uZaVLr2h1CntUXbWnM8o3cUBINmh9X7Qx0GW2fGON1Urtf+Caa+yeS/5iR/7pBNtki02NMxVID+MNM3pbrCMRtC8GnstUXkMLqu2ofQ6ziliZ3S7Qr6mt8g6cp/9titqZt2kc7Y9Hft/vvf5Ciw/3gdxHuJ0n9e+M3+xXPciZC7b+aMAcBxPA/IOwg+TPuAeaw3rrresLRH0m3QIQ+KG+vXssFrsp9yiYsOafMiNzN4tAgDYzXqTiyyUFNK2oRwKS8qKYXHSIw+zEs6TArFPSaFIclgoaImAezBRD6wUxXAovl/RYIvBOSv1PJmMmfLQ++UfxAvAzAt6sbwJm1qoC71J41E9cz7BMSGZ16Z/KZrMwTBexhIBOQMZXsxqDKkTPMG7XiMML8gR0pbZUdZ0VKiBgmXDdv/6VScofVlZlS9Y2ulrZNG2ahxLc3AkghgqKlTeBZXF52FkypCFys4jKJL+f9aRtSrLAamOSoCWBx5l6iTTk3kN8BM1gL5uB0bgc9JG6JalnsImKGSaQOiSF+ECcHJK4zxlX/flAl8JNswleWaWVV9ZIk6i3qrrBNmz4SKscMsy6K+qsKx5m88RLyzzSZjXshBo7YzKeCOJVO4BT9Sb67JOp062ptd1aOjptisAfCamtuVnpxyul7CXrRNekfrD5ZVJyaiC0gXhCXaonZUWlLJRbwCaep/9aCm1c7URtDSEAk1+Q9IPtHwDGYTfvfx+c2q0EtFmuu5+LnuEncv38JnNOfvv0uy/J9hZh5h6za8J00qG21FJL+arbDTf4gW28yaa20UYb21ZbbeMzEumnCwr4/Whi7uq0QD1CZVWXu10k6kPNUScFoBjvw3SD5A7QzuKss4gnnfLMIi76OIAv2LcyMYjlGqqsRkBQKS5YWFJsQ8UIKgqZUaKQ5K8bEBPQD64K58FSbqwCBjq69AMsLFSYmHqSCp9UIIWydqBXYcTiAhb54z0SL8yDQkPSntDVYZ91NPtsnqQAqbJIDEj+ZpLQCUZDnpQiaR5xG9rQ4DuKNjVNzXmaN0UhMbMIplgiqTcaRBpIpBnm9llPxib3wcQKrIS9xQXWXmj6DLBUMCJCZluEpLH/iQMwjgv+PA/8Dg/8t/7NZAyAr8qEDtNYUmCLVRRaXFoN4wzMIOrp6bNmaQB0prbm6daLRAOzUvoqmYetPBBWf2JQbEpXjzXrW4Ca8iJaGBxmJKgQJkMaPKEiBYEqjZYB86VOy0rKfAMt7LzYR2FoecrTP59og5H7FvKOx03Q+iPmg4sYEGNRMJfeHMPAjJNIdIerfmNKWgSarRMsUI/IZFL/FNBvFdjMYIqkioBVXgzItvalfIB2IPEEpjC1u887PL+R+kt10ydgri8TyEvCW2Lxxf0wglapQ90CbykN8hcGioeWl0kaL/L5/0MqyhxMOgVE5YVxq9XzwaWlhr5Aubo2IMeK1rKqakvHwp4kwe6cdSbSluq2SQlJor099nFbs7WpshqkRsEEJnS12wzMD55WUovzqnZOXVhZ4YDGiL4/5/W8yEFXaW3vFKbFrb5xEOjooUVhQvgizeMSZtPETJkBAPPpE4ji/MxeR1Diw2G/T7l9kYHiEMoAipINcRWohoc0GVxgqkWqs25pBj2ZlD9WKVmKvOsd5rXJkycp3/Kn8uTrweWlPq4zME5+VzOFU1pNSgxkUFmp1ZdIg1LGEj1hfximcEapgHhWFpc0TyvSPUQ4PpgrjSJsxkULy1OevvsEXgTMCPe06ej3P5MWCPTTBZmGWUiwkKQ8MFWTiKOZH2UCDsC3tiQM5g4ksCqlzk8nh/imQlK+MNjeGDfJxjc12SrLr+Bz46cx4CjgcxOSQB8ptkQdHymesQKez5AUyMAtialirq3es2MnaeNxoWsJMSsV6MfFDhgC7JKqN7VHQC8AahbnZUpmrxhBmwAPyXXFusFuz5/c3Wmftrf49MSw0CWAdDSnvaiy3A8VYeYKZTk/lTp9xnTVVMzqGgT66CIkEhB2IPZkCyjN2vuVUV2RgFYqJQOprAdws5CyiG8YAId2sPtlUUmp+3fJ278N34dq5j+eE27u6mnGCVxVAV+2Jqy5l9+qO8oNAFZaSQd79nw9caKfvMVCLqSalNzcCMZaxwlCqovG0hJbTMyRdGJK8t1WpSUxh79dzLZL+QrplPYkqT6kMph6ktmUTW6d5oNjLLhhRTPx5ilPeQq0QKAvkU2o42iwSMRUTebrVxbGrEqOWTMpIdK49l4HZ8eeHMmbr9ZlaT9E566UGM/3GbkPJ022qZK2Fx8x0tjKlemA5YUCVYXH7KAiSZVfd3TauI4um9zVaz0KC6m4VN/WiQkwgOtqFoE7qJkVCyDb2ExLGgIz0YmZPTmQQB1gJLniMPk0Mn1Sz5jTviyzeUor9E7hOTDrBf8RqPxiFuGgj3JJrOw/72/xNw8COJklMHHSROFo3Moqq0K4Xj4eKDcevzDeasU8Q3BZKxPwVqVYmCZJX6Afw4al5+xnT/7TMaRgTgFinIBvQlghg7kbHvV77NfcM35P7OwVCKedsTpPyH0QNsUrsBnSMjjDmG0dCqRR4KfEzS25QPsRAN8mxkpbKJHfT5pbvQ6wxzEHmw3uYmL03cmE4uTEIgWmf2gCmOQIk5rCTju5vcl6xdSYO83Ut28q4zzl6X+NFgj0YwWxf5pNH/Dqb85hKuaErj7rSAUQiQiAmqTnmGwA8Up14nJJfXRjxgQSkgKZHsi+GZlEyhYTwMRY5CNQqBbYEVerwKM3N1iM6aFCYQwRoDNHn3AYeGWGD1RYIHBF8heUFNfUWUbPmb6VUTyDy8qlYYRvYAaNbD9QCOPQtz4QHLPhFdVuUsIMNDu0Yd5R3KVlbtdnYHRu4NefXFruS9iMaTN8VsqQmqqctD4nkaZomIdQxUt9SlgqlRLoh90WIwJgObaQsGtqObmsXzPgY3czbwY4qMDLEo3NP2VgHKcyzzJQzrxYefUZTNJ8YmKuDLQzUF8jaR6zXqAQHsyCGVlTuxPW2Zeypm6lTZXLgH2p6rpYwM+qyJjqs4ftLoox8wR9ozfT50wPAtvJG9tJIN2zuVf/fOcpT/+LNHDm2gL1iHi8qHZWx19IUkeuLY7bklWltrgc0lmVJDhUc4AK6Tkiv1NP7hYAAPjFeo8pCGmff5h4ypWhmN4xkyQrKf7ryVNdaxhcWuK7dTJATEhoBhHwY98HTJhBRByAK7OG2ISgQu/crKB3jYMHW2FJidIs5tLFFrMCcwYrBSRI+DAgxg4Wk7RMHG771x+MhXtWyvIbodRBFAlY4FdVU+M7eEKROWZuxDREbNOtrS2WxSQk6dylaRe3Rf0uvSrXVuz5/FCYaEbJnm7lI2XF0iz8BCj+9F4p1QfSAtIJK6+s0G+aAYnEfRtR/mQjJsZZYiWKkHCjtARiJlbchpUVW1agX0j8RUXG9hQJpdFxWJ94jEorv5ulSTV3JXw2lS9i0TNmUS1bW2llYqBs25AV7+iTNteJeQ2mijfORva4YQH607e9PV0+pTSn9uQpT//DJOEpybzHWUT3m28SQM3WtReGULWRhEcI8IcIFHyhjp4h1SEZlgpM6KpRRJ1KLykukzDdwAIuISiAirWnXt8PY2dIhceKtky6z5qmTRWos91DPMz20R/27jZJkK19STGCYDPG5p5RdogLmzyDhmz/AOMBxJDkmSMel1/Ao0egj/QOtAyShF+p+Ph6pCT7iiK2wiUk8iaJVu+wXXs+oozoB79L9a5CIDh16hRj+91vLFG9Y7XpjOnNFuNQbV/8Metdf3JmEL3URSzQmtvafG99loXPrDq9w29aUj75QgvwpC8EDSovzk2xzT3IEeGzr9L4GS2+qKtU8bO3CLurTuzsCgMQSk5RET5V4Kp3H//ARlVIYCEviaSYh259MVa5wlBcENI+Yyr48llVusHcE20TwRkAGcXF4puZZZKnPP2PEX2+L9kHfM628dQCgf6iEp0UgEAKBST7BIxtAgekOyw9DK4i0ZMoumpbb8qmSPoDXGsktSNdMsuHufr1pUW2xuAat1kjmbN0GfBKdnZYXJI+OWXGDXEg0QPYmJPry0qtVOK5A53+K9K3jWUCfIXHoC5z79MZAX5JscVgJLqyT0yyo0sAJOm1vMpqCgWUBSlnNnWS+CMiSMYDGNCd0dvlpiW3b0ek+NBoGJRkOTir8L6pCuKxQh/EbZo+w8pqqqxE4EkcXpD9iJ/NAtKk4uI9ZxTUCTzbxDCgRvYAwSTmHyNpx6yjp1eMk02lYA/+QjQg4G+lrJX4WIHfhs/lKPsW1eu01jZLqRwqqiqVy2C0SwiMM0jnqqMJ476wPgF6gQB88icf2fTPPrWYgJ5tF5D2SfN0lsmLWbOdLucGkFZMcEUqG0ZYulO9Xq4h3sB0K2OY+BSjGP+C5ylPefrvIMzNEok64vH0bAcA/L+CPv2PjopULzy0cW29Nr1XYCwghBkAwKzYpWO39Ehql0MAHFVd5lpASyIZZsUonBHsrMj+O10dM6fmYb8tUsDseU9cyHkO/vpjplCZQATmAtNBW2BKJ9s4lIuhED8Dxh0CfZgDz/VZDjOUZo6q03dlcUAyPO8TWLHBGvKqk78I+WA66YetzdYsaR4A4gMqoVMSdrMSxfa22NTJy7ypwCZOmODHNJZW1FhhUYnwLeTIgU7/CDmh+6nSiDzb+g8c5mykHjFApm+y8RMR5ZInhhWz9h7WL0QncPHmGxMyB+G7LSHtSYwZpssDReVpYGdUyrxCzNIySSsqK9Mv/KjMVdAw01YxsrG33GXtUybbsw89KgbwuU0fN87ap7VYrDjuWhczeD6ZOsO3eWB7W04Mwz5FfEgx/PlAO8mnAnVDG2BvFeyY7GqYpzz9r5KDfizW0dOTDpt/5ej/FfQBCjponzrkhE4BvsABW7tDjgBheGWJQDVm07v7nBkA0qs0VNmIylKfHglYM7d+tJgAq3EBbg5TL9Iz5nBzBmdGQMq+4mzvEOJjEZgkehUAdvzx7d32UXObzWCfCwEz75wcOQSW4gosJoLBYP/3VAtnS3QVa3ETghObtwmAME1FRHyYnVqUhoTAua2v1zpS/TUrMTu5lHAW0w6nTc1rsVVE7MmdTPZaSXm1sYe9pzNKl7swoI1z0NVvABbQ62yZYXGBek1Ng56El7wvEvMoMJVXcThVKMr7/BKxdqiMv2rr8bEEMJ9cpJR51lMwdjJcdTSiTE/FGIuYBeWMj0GljMpIzFJaSInifv0fr9jUCV9b25Tp1tXc7NNZmcc/qrrSta1pHR3W1tVldTUMODPWAjsJ6Q2LxMK4jP+W431rW5v/LmUVcJ7y9D9KQTCKdRQVFS0c6As86VtR/1pICiDJqUpTBA6AFAQwIx3XlsT9YJXpcrXFhbZMXblH2C0QHl1dag2lhbaUwAS7PKaVYmkFmZ4OKxZ4sC0pi4G62zvcdMGHSLyMEbDxGaAPk2iXJN8u6Zx7TDGYfiCwv0hMIQz+yo9AH2uYDxSKmJIZA3AcdMI37Mbp9vwcCJFWgCg6tR/lqi+dcuYR3knjUBzsgRMd3u1gOBfMDTb4jJ/0w4ZQHMHILn5RXBHxC8ZZDCDqR0bVVFuktCreDmkanBfQUN9gVaXl8hm0pFQ2Zq3tPRYr0nclzEbShxEzmxsNfKUwOvrSvgKY8EhpH4AvbahDdeXbUCgd46ZN99XHiw8e4toU+S+IUxY4AfuSox34y+trbdioMZZWvZRWV/m02vY+aVCxrK9GZjk8kj7aHOXLlNzCWFxCQJ+Yu5iql5XKW+VA2JjEorLOU57+V4k+JlJX6ls40G9vb6/XpTYCvIUh+iZTMyd1ov5ju88ZYPSiAPt1d8ZNA0MqSn2gl4FYjkykA9cJnJYXE2Crg2J1bkD7k5Yu+2rSFKutrvH9KwDKdE+PbwdAzsAqZvhUCVgABGaDcKQhUzXLBdhI9YCRk9IGSLNFA7N0HKYFLC6Jk26F2Sswio58I/5aScoV2Pd1D2X4RO+rS5CkAyA2s6EbJqAImGAsvg8N5phQls5O50LJZNomTZ4sf5LL2YKBqaEe1awPuOPMYQ6b52+QlIGRJWJm0jY6ObWnpMgqJTV7A1A4pIsB7/b2Gc44MZnkkj/f5LHzjRyl15cKEj7nHlCGzMVHA5jQ3KraZapliXWl2E2UaZslPttq2BIjrXbE4lY1eIStu8VWVrLkkrbCppv4XHyYZpfKmnJJSiNi3yOmbmHWKdX3NaXVs9LQj8hdZXG5dbZ3SeJnfn9o61HZ5ylP/1ukHlFQ8HldXV1r7oHTfIN+YVVhmcCtJAK4hSG6HpJ+KptycMxmGdBDZZfKr07KfjzL1FXayg0VbiYBlHy3R/05QCqA8nix1ZWW2uTuHpvQ1uWDhY1DB1u1gB/UzfR222BJk1WFpW5/xzbMebvMpulNZXw+PjNvIMC/QkzEpX4BFatBsf0zoMsgMAt7OHqPAUKmG4b5OCH/zO9BSwjPZqdh5dU2rIKzWTG7kN+MMwAWdw2uqLKlGhr1bdjUjZDmBkkAFdM1w3mccauoaxDDyC004gM5wmSMojMt4NVjCcZWrbxz7nBvd7f1tLZaZVWlHyrN4RV8w86fPvXVklZajE0/zE6aSzZmEfH1I7zWlxXZCGlf1BFjLzBzPKKFVau8Ad24mCy565I2w7ayfMiqac+z8rLaOmvahptsZGndx6urrXLoUDEk1mmY1UjTYyC3t6dTmk6fFZaWqB4rFHa5tMEWa5GGV6S6QeIPbTLY9/ukafR2iVEoPZ0dHXq+8EJKnvL0X0Bz9Oz5Bn3BYZUupYsC+pBvtiYwsALJiOq02MiZMdMjSXqVxhJbY3CVL8cfXVNuKwj8OVQF+RHLLStxhTXW1J20TqHcMGbiKD1VAgyOJmNzrT5J+sUKq04SLFsvO8sQOgqDrExxlsuPi5BIve6UKDkGikv0o0QaR7W+xe7crbALxAjYFY7zZrOcLZj7VlgnaZaZPrODCsFh3kCixqyDpgFjgUhHdXGZDaqudWkW+/bcIT/4BfTbBNyFYl4VdfV6RlrCe4a7YVZfJbI20Q+NIUZzBiB1xA8g6eto9zNAfRCUfMAlFB+MtLej1Y90Y/572KZg7umAwle5guJ/XSoBdt182dbrM67QMqgfzHJNkvrbVF4xgTXaSUlZRfhOjuInGTDxvmRCzIi9w/U9mo/CgXewn1KtHIPkbDWbVn36YdcKixW5Lb2d0hzCPv0+dVP5IWzGS9heoreTDaoyPmVzUdtrnvL030bzDfqxVLpScm2/ieILTgAwEnefMD+WQRrMWKckXnazXGNIna09YpBvNVokabVa4miJwG7JmgqBiQmQg2mjmYFaaQqLiykMqyiy7k4BW2WVcZxekQCWwzKaBRR9HPBdkHSwt2TcpX4OR5F4KFQWSCpMtmrwPXhygMksIphSZxKmJNAWOCGrMvUv1ZPwfeIBVHICyBGUz1zpR/wCwLqZBaQfbCvRxzRFxTOlq9OmdXcovdVWkEz73jfzogj0u5iBI4m3nIFMry5mIintwumPuwW6vQI6ssA3cmW8FHGoSFaAyqHMRSXSdkrLBbi8FANTmjra23xbBwZyvUZnz8bsJA8UE2XJlVQwa+ed6V0C3zCQWl0Ycyl/OjN65BiH4dSiAqWdxVmsRmb9QoMk9pnxeZzSrBi8VdrkxeuArbE/b+u0T2a0CcA7PdIips7qD0mfc4nZxqKlt8PLlT/YTlVJudUXVzqjIGzXJkMkecpTnnJE/50vElBUSfUuo5MtLIGPTNcE9JGyAQbswMvXVdl6Q2vtnX+8Ym+8/JJ80slLJQmmfQ+ZkfVVllYH7mB8VvEvVVtui1dJQk0l1ME7bchgmEWJAEYStt77+ZgSGYsE0DUCFGztxYUCp552K5jebBkOBm9rtURzSziSLyYZsSAtkAhpJIuYZUoERAwecqgIR/lxsEHYeIwUsrIX8wYy9+yEhI8ZC5BincCk7k77rLXFPmtrsXGdbTajWKCrtHMeKH7mRoA+2yh0dil9aDhVUrQUJuMgzWJKH/bErTUmRkcaCss84VlpJKVKM4PDPT1ifD19krJLPA+tXe1uQmOOPhJ1R2uHVYr5cBbtt0nDKDfUOwuxfDGUnjHewiydIOGHAfDm3uTM6bA9Dvphh89i9idSeaL1MINqJila/LL/EVtjEBF/07ul4fT2eRgd7R2e75Ics6Bs2RyvO9nr9UR9QbUllTa4rM7KY2IwfQxYhwV7gSl/c/7ylKf/JZpv0C8oiNWqI5Uxe2VRCCmT+e0d6ohdAgi2S/heXZk9cfetdvrhB9krzz0vgC62159/3n+ffsQh9tbTT+rLIGUvUVFpdcWF9mVbt7V0c5xewmensDgL8w7mllJJgpVFxdIEKqwEM4Ry2fHZx/bmbTfb63fcbu/ee7t9NPY+e/+Bh+2rdz7ybZUpChiSA6viYbbPsBppEGImDnqKh3mRDiECnbJYkQ0qrZgDTwAbdtrsTDE7KewiOiPRY1MEwkio7BrZISbDdsStrbONr8xGQdLvsR62SygrtNLqCmU/azNScfukt8CmffmZNf/jCWv/6HXrmvixxdmWIJay6SmmhUoNaJ9uqWS3VdXVKay4tXW3K1QgWmHrv7TUg/raGl8p67t2fgOxNTLMc5SYbZCeFYYcJp5hFcW2jJ53KV8MKKPdYL4rZ2aVyqxAzIC9dyiLdjHNj5vbXZuiXCDMam3SStoTobwIXDKBx8Ngd3tHp9JvVl/XYAmV6fTuNt+CgdEU3sMkGsprrVGOKbs9nd1iaG1eh4zJQN+SvTzl6b+YZjc/QwsA+oUVRf1mqiwM0c2Z5sfZtky149Sr1QfXWcuU8Xb/jdfYZjvuZL/87SHWNHWyXX3emVaUSVh5QcruuPDPNuWzz62+khWZBfZhc4dN6uyz9u6EpNa0JNbKnE2fQeGs78s+sqbcB3A7k0kfSG0bN8mGLLO8rb7b7rbST3ex5X/yM1t+261ssZWXF5YLOjgtXWGzWRhDgkMkIY+pr/VdMQF5ZgRxmIdjlUqNbZt7fGyCnAUCtIhvokA/yMMRBTv6kpU11lha5tI5zG/KZA5S6e9vFvE9Uzo5QzcmSb6knMHtrI1PIOuLQXVOtxn/eMneuvB0++qea238E/cLQONiMCqhWMaWSrepLLqsuq7WzTpRrVHhdezWqfAbamrCSt3waq6EJF4mAB9WVWpft/W65tIuVW1SR58tVl7iC+d6cswQIGfWjc+CEmPrlGYTV1591pHKFRNPc2/Kvmrt9LUQlGV3OmGTpUVhyw/shHIUo9E9G+vVybESu1b56FV7YEEd2kqf2g/TaAdX1FuNpHzaZVz5n9I02dra23y6JpL+vMo3T3n6X6A+CZcDab5BX5J0ySLvWKj+x86M7XLDS2K2akOVVZQU+Qn2TEssX3w5S0hi+/Lj91yC3/+YU+zXJ55pBRWlNv3jd91UML5LUrSYRp00BKkdLn2XcTCHgJ5OHleWAJl4QaGbaHyPHUnIFQ31Fq+SRlA/xOK1dRavqLFSSbqVFYC6L5lycHMBU9jTozjYLqCyplrIlxKApvxAkiCBEi3SetIBLiLuevQMTWbW0wBmw8urbHgFYCtNQtKvOJQfOO6B9ffcjzDvME+9snaYVdYN9ummrOLNpgps8Oo/sKV3+bVVD1vMhq2wqrV8Oc41HStMq6LNJjVNl/QvgFf648oXgIj5B20pJcDNxjPKq4BS+SG/JGFgMnjO+8Uqi2xCe5d1KO6kyvOr1h55TltFUcxBnD11APRulRm0pBhBtxjWjJYWKy4rdfNSkMqz0qoKrCXVY59Kgh/XkbD3prfbZ5LMGdCHWcEcsukChWe2QoMk+GJpDPqcow+JA+s9JrWykgobMWgxG6S69G+QaJQBxkn6pDUE0A+Sfp7y9L9K2UxmDtRfRBRfQBKIsGXuyLJCW6W+yufKs0ipZshIaxwz2p675Wb78OXn7ZkH7rVBQwbboOEjBYySWPVdWV29b2lAxx8qoF5a3zM7BCApLw8bisUKigTK2OHDcn38ZwXW5QL9okENFIAxRx0AByQGFZdbuZgF4Ica5AOdAkdABGYByHnY2HcEmEkBGbtCxnQfzBK98sc2BDOzJ+AiHbPgk2e4sgiAhIthoZdZaysDkUFKnht1dnYI5JM2cuXvWf3QYa7VFBUKrOOSkrMpKxw62BpWWc8mvf+xDVljTTGpQisRrLJXzctfTrLignJrrB9kyQyMSAxK8ZKW5vZmYXa3lRYkHUDZF3+iABjonI2UsAZpYyyYwzRTJObR3scMG9YiFIl5s/CMldJhfQWD9MOljZUVFigNvX5UIzOEmJ4JfybArCXt85dfsY9eftWmNDcr/4x7iJkpLDQs/JCOIWLkVcVFKuNuaSOFYcCZso0VKe5qK+uN2bsvvG7PPfOsg3wB2ozSm+kVxxPzoR7YrydPefrfJQlS8VjYzrcf/f+CvqgsnrUV6kqtsgTJU9K0ALiwotw22HEPpbHdbjrzRGud2ma7HnyImyamj59gw8esaMNXXk2A2WcjqytsVE2Fr4bt7ekVULPcHnNJOoCtOjsXFkS19aYtno0LwwutvHaQNYiR+L73ApD6qnIbVFVkX7zzui9iisdKfKaNcMthB+BJYL5REWXSikRAz8lXABPbNU8XqI3v7vSN1WBKMAbmhrfBGBQGmktYxMw9m8vpW/lDomXBFxoJGgTStKPrXKijrd3TVD1kmMWLYGSkXaA+bZqNu/cOm/DQg1ZaWWLVyy5tDcuvLg1AgKewehM91jFjimWL4yrDOoFxAGf/XvEhRZMWNLdJ7d02tStpU7r6bHIHTDQQyWLLi66+tJtz4oyX6GGJ0u6An0j7GAjgismOLS2Yu1+lb5oTKeuQVpSQVlZSKaapb5yoHtV/XAzrvcceshevudZmfPqJT62lIokTB2tg+2um8k6R5B4vKVS+FW9ppXU3ddjYv99tN156tT1w/4P23kcfWXtPp0pTgetfZ3eX8pfyMR7fc+ifSAgFLGZjhhlahK+mzlOevrPkJs9puR8z6f+91TLQVyfAZxZMWn/8TiV7bdgyq9qBJ/3Z1t10YxsyepRN+OJre/3FF+x7a6xs2x10mFXW1NmoqlIbUclpVkHNZ9GObyqkv7RAx8cbCFedvrWvjyxbWoI7J2x1T51sHwkkW959x5pefcUmPfecvXrvffbCrbdbd2urQEWg6nADAdgZSbh9bq7xNWQwAjEWwHOGNIhWgDWdtM/aW2xSV4dA0WxST5tN7mpVnhBrQ0gB1DEHoV3wQ1pHaUkwPYgRzPQwBxX4HjLwjYr6Gs+jHySTLJLkW2bVKofulx+ySa8+IyYj+VnAZ+w8KY7X2d1tvc2TLV5WYOVikoInY6tp1AzKndXFbcm4zUgV+9iInyWseLpTaR9k1a2DKOYxngXNBRNRzIZUsMNoWG+BDZ/9dtgltaG0yDfBgwmjFSTYxbM34WMRYT0EZUudF9gyG21uG++9t9UMqrRPX3nCPrr/Lsu0tyttKhNnlFlr0veYixLSMkg72zUUJbMC/Dssniiwg35/uO11zKG20U+3sIRCTbGLqtLTxqwl1VNJcYnVSTsMNK8ynj/CbFhSXGrt7R027suv5MZZWyvpjTkDQMucG/F8Xu++jfxbF2AW7vs8/W8T7Sasf8lOzz2aSQsC+ovWc0Rheh5bJIe91ZnCx547mGS6m5vs3ssusecfe9KmNbfYc089YZefc6ZddeF5EvC7rYgFSpIIGSgd38HAH1qCAEt9gswxP58kZtT5uyQdwgTIHLN5SHhKfhPJHl3jlimpsBJm5tTWWuMSS1qp2/UTikPgSCejw6lDs4VCq8CHzsdK3bqScgfAMD8/rMjtSWZ8u+ApnR02tbfDz+N18nDChavzo1zYceUlXlLsg7nhWfgkoqjCpjVN1Y+41TYO1jPlUanIFvRhK7KiMctYQePiNnSdrWzkZttacUO9ZZX3bEGRgK/PetuSVlVSZlVVFSrvImlGJa69kJeMGGKyNykeUWy1YkCcS9BYXuxTMCd2SlOhwPQfwO6ke54x5sGeOFObp1kBM2j0moVYCtIPxSHdLdIKuvSiVPVj8ltcVu55VswKiHJV+atueru6xRAqraqmwaZ/+Il1NDVJCwD08YaWlbZuaQymvBTpeYHaCqa1UaMWt47uDvv4k4+srX2GygTGj/4lNiVtrK8zrMZljKeqksNtFp7ID1OBm9UeL7/8ctt1191sh+23tx122FH3u9rRRx9j77z9rp/D6/UYkW59VhRpwvV/9y3EWAQMhj6CPsjCPNLAeNY3hYMWQpzBhe1D8L8AUefpv4wyAlxp6CxLn43mG/QFQouuK6sBZoTSzDIZWl7q0yJ7UuyBXmRvPTXWPnj7H7anJLiTz/uLHXP62XboscdZ14wWe/rO2106ndjdY5+2dDswCWs5Ecbn5tMp+pDIJTlnJf2z/J5ZOMBkT1/aunrFYEaOsrV/vpsNWnFlG7rSSrbMmmvZihv90DbZ7RdWWT/UV2/6XjTqPOAOIEKPYbonUn4MiVeR0pXDE6ZtFlpdWYWlJSZPS3bbUlV1DqJuSiEUkFL/OJcWZtHex9kAJpBQBxbn6OZkK4GjuqaeziI6K0xs4vgJVqTw4w1DfYZMuZ6XyPVOmGhTxt5j6emTre2dJ+zLR++1bB8SOuEo131dlhTjK1ZaykvLLaW0sw2Cg4bymFJeUyqvsvISG15dYktUl/tYC6CfkHTtM2lUNyWSYstLy6xc0npVZYWYY4UP5L7y0APWOqPJmoXJaAODxTSw66M1TJYjHQXShhiMx7wEWDNOAhClu3rtHUn2L91yvTV98YVVjVja1jrgIGscvZSvegYm3QYlyqpt+E6kxUV6VmgZ8YT9DjzAVlt9VTv36FPs7AOPtYkff2XV5dWgHgf3+4HoMMzqqiqr5ShIr83Zy3d+yLfgEJg//NDDtvPPf26/+90f7NFHH7VPPv3UvvxinL3wwkt23nnn2S4772oPPPDgTODHsUnfvffea4cccohdfPHF1iuN59s2f8N8VlJcZi0zWu22226z00491Y4/4Xg744zT7dqrr7MPP/zIgR+zVX8iPsLu6AiH7aCBdHX2+E6ztOLCeLGHCyPx+p8PivKRp/9c8vorULdOZd/OPZpJ8w36CmRY7nbhSeDHYN+SNWFDtT4QVR0EgOmR6lxcUW51I5awIjVSAGalNdayzX6yvTV9Pd76utpseu7AlariQlf3AX1mhpSWlQjwBWoAmxCrL7fLZroAuzO7QfZaeVWZjVhicRtcVW5Dqytd8mUFb9u0KdbWMl2YgXTNwp8AEoAZ4FwrabFQgANTSXR2OzC2p5A+Y1YtcPriheftvZdeVvq6rKaUufRMUSwWwAGySMiScVUBUwXwH7ROtw4GRBVuVnnGfOOdc0D/ojyYpTN50kQrKC+37opGa04KGApTfpg8g7iZrMBV8RWVDbP6kctYrIgpnRkBQ4E1phIC1w4rVxmWlrOXvSoacZyw9cfgeVL5KJMUjgze3Nvnq2gBXPLKgG1PT4e9+vKL9sj999ijY++2h+69zx5+8GF775WXrW3yVOvLhqMoB5UVuQloMlsqq/wpP8C9W4w3I+YytLHRtSJMO2h0HZMnWdu4z2y5VdewdXfa2YYvu7RlikpcA6Mcsio3eGaVGDkLqLt6sOmXWXFhCXzDXnn+ZXvm0cetrrHe1tt0Y6tvGOxanTdy1RmLudj3h7N/K6urFCsMeEFIQoik5e6uHjvttNNtzz33smeffc4GD260Qw49xG67/Ta7Xe6mm/5uf/3rhR7PgQceKOAf698BwH3SEG+5+Ra77LLL7e6777HeHs5NGFDJOaJ90B5SEij+9rfLbedddrGDDjzITj/9DDv7rHME/CfagQcdKO1iBzv11NNsohg+Qg6ENopWc8EFF9qOO+5ku+8uTUT+dtppJ9vjF3vYAfvtb7//3eF2zjln20svveTaA2l0M+g8yJmTXocJEfNmVOQH0xZmNOo7T99FKkipjibnfsyk+a2tAklPVbn7hSeBIGDKvGuW3TNYJ3ilr1qDJL5srMraOlg5Sv8tsLa2Vnv3vbessnGQr9ClMbKB2uICcLZB7uvudpDH5hpTg6ahptOSFhM9VqnGHcsWux26tFCSX7FAdsIkm/TyczZu7L324g032FPXXGkv3nW7dTQ3yZ++VWfABEVELFhqFGDWCzjpr5gnWro6rZnzV5WPWqWHvTTHf/S5vXDtHTb2vMvsnqtvsHGvv2Xplk5pBMVKc9gPCMAj35hLGJz06aUlRdYpzYVtgwHi/oRW0NHeaU1NTVZRVW1VtdU2qTttn3UV6pte++TuG31getSu+1rpEqPt6+cftVTXVEnEBTa6UgyxvdW6BPpVtbVWjqag8KolsZMzOitSPmBRVlpqnQL7pq6wMMpBROmkbKdPm2EP3DvWnn7iCXtBoPeqGNuzTz9nN990q7W2Nll9VYUNKVUexISn9agOQ9J9MzcOpG9pbha4ZHwHVC8/RQ6YJ4XcRarPGdPa7bmbr7N7Tz3a3rvxBmeabNmACSqY0krdXJXoavdptcyi6uzosgvPOd/ee/UD2/PQA2z7g6SlDaoS8xeoKvy08tTZ0R2YRmWVmJryTONaAGIWEGa3c/90rqTssyRBd9huu+1md955p4Pn1lttbT/abDPbdttt7eCDf+vPN9vsR/bII4+oLlNuZmFBXWtLq5d1Y2NDEErmCrRZK1E+W1va7JhjjrGjjjrann76ad8cb5nllrVNN93ENlh/A9dYvvxyXI4J7W2ff/aZCyTeKsXMOQ/41VdftbfffsfXrCAMffzJJ/bY44/bNdderbD/aNtt9zMxjVP9tLYwlXXO9PAcjeGkk062Qw851CZPnJzzOzsB8sRx/30PeL5ZFU868vTdI7XBOTB+vkBfDVaYkEVXXmQC/JCAmyT9TBOAgQaZVK8tu8E6tsMfT7HBw0ZYKi0glJ8eSVsNi4+yNbf6mWUKOIQ7Y6Nry3zRFeDcC1Bkkt4w2YwrI9BgNWpawEwbRMKsFdjVFpVZXAwgIYmWDX67Jen31NW6VtEwbKTC4SnQjLSvghIjqpOYOVzAwQ6VYZpmylpamgTaCSsrLLUqxdUriXiNXXawLX53kA0ZuYS98+Rz9vJtd9hjF1xqL195s3300LPWJ1U7zF5xzuH5RULigI+url43KwGK/Yl6apMW0NLaanU1tVZfXuwLwVqThdI0xERYmKT0lwnwB620gpUqPy4GZ2AfBdY8daofDl5XV+cMBnNHQgDqzEXxpwXUYBBaAAfWsGVFiBeDGHsX9dhwlc2xJ59gJ511rh170ml2+HHH2C6//b1tttseVltfI4ZYau19aWvzLQ/8cy9zxmxg6H1iPIBetcqwnNF6RZFWXS02Zmlbf+edbYmVlrGUNLclV1vTvrft5lbGuIrPcCKwmDSHbps4o0USd5dV1LCXvlmF4tz/9wfZCt9fxe6+6Wa74/KrrEXAVKbyhIoLxOgZBxDqA/hhX6E5wW3epLqRRnHvfffaJZdeKnArsOOOO9YuveRiW2ONNf13oq9brscSEix6dT9s+GJ24YUX2rHH/lH1HDQ71lYwrkT+mVmGnd0LYADxHM3kyCOO8DED9lracccd7MorrrBbbrlF2sTNduutt9ill15iW221lTO+Z5991v74x2OtXUIBDIa2xLtB0qhGjhxhF138V7v//vsExg87IN999112xRV/syWk5Z5++pl2ySWXiOGjGc3e9f13NmZnnXmW/elPf1J6/mZvvP6G4pjdnER5skjzk48/sUMP+52Pbzz8yKO+ij5P/xk0X6Avimcs08Dci0UhgAawntrZZ1+1d/sWy/F4qXVLKnru9r9bCeegVlX6GbYlkuhr6+pt8MilEUEEdPo+w/x4wAN4jlmip1tgblYiqSeJSUFAjC0+IUmLYw/p/EiNhQVFViRAGDFmlK3wgx/aiHV/aCM3+pE1rr+xrfTDH1ttwyAHRlaJIrPWSAqvKS22BoFMZYUAVWHTgZFGGY+oExNhSiiDySwMa1hulI360Xq21jab2W7HHWkrbbSuTX3rTXv3gScs3cfpWCHvxcpXuRzTLuPSAtj0jBlBmL36E+A8o3mGA3+xJLfuWIklFFdPtsfiFaW29Obb2LS3X7MPrvyLjXvyMRu65kZWWDlYYG42uS9jLdOnu5RcLyDAdMBulhzPyKB2pwCLcAFqZta09rCfkCIlgbrC4Ma39/lUTezMbl/XtV3SZEsya5X1jZZiszNJjGxMR7l4muWNMw98bx3VT6qz3QchOdxmqdpwCpZQ0RKSJF+/6wH78PmXba3tf2br/2JPG7HMis60PQkKj9rtU91Nmjrd2jt7rbSxzgrE6PXa1t9kfTv41N/ZvsccakNHjbKUpOty1Qc0qKxWoB90jjJ25VTev8mUMZDQFNkk7vZbb7dmaSp7772X/e53v3PmCNDTRrx2lEZ3pLMvIcZaZI2DGkMgeg7gt0tDQCLGnMJ1bsmgfG666Sa75dbbaKp20EEH2aWXXeomnpVWXMHq6mttyJDBktK3t8suu8w22WQTX3n+2GOP25NPPulMg34wYcIEFxDIK88QVIYuNsSWW34Z/2avvfZ2sF988ZF23bXX2fgJ471s+hPjBffee49dd931NmbMGKuqqrI777rLOlWPvugvR+SZ//1ISrUDxovC+EFoB3n67tP8gn6hGnw96vqiEB1lsqTbce0cyh1s3gBgt6TCj58Ya68/dKc9fPvddtt119k9t9xsD99/t9167sn21esvuMSaSsfsSzGLz9u73FYftkVgcKtYoC+skdRTlJG0L8DCRIQZiYVC5UUcFpK1tqaJ9vlr/7DxkpamvfW8TXj3VesSuBahOagoWGjFxl/1ks7oQAx+1lXX6I0atICsT5rJYAEMRinm4FcXSQuQlJwWIBSXKW1ffGFPP/CwTR4/xUb9ZDPb9A/7WEV9nTqH5CNJ0eWAoBwSI+sMujs7HGQGCF2iAmua2mTtbe1WJOlOCrnyE7dpkuS71MEGr7elrXbUebbULvvaiE23lIZD5hkQjvt5ue0qT1+NK9DALgujBfCb1YFZjzB9RpsVidmWV9f6DqDALAysUn4bS+PGRmdshOdApfyRvKzSXSCJfeRiw23ZNdcTKIt5uQe9k6sR4LMHvh8fqbpNKg1Fqg8k7j4xB+z9MTGQNx54wN6UY1xi3Pvv2Qu332Ljnnten4TN2/gr0PeYk9tbZvi8+8FDhlh5aYV9+t7Hdvetd9qLT7xg4z75yhpq6m3Y4GGeb3ZEZb5+u/xTfvUSGJCCA1DPHwHQH0uCfe31111Lwj6ORgaTgxisZVC0uKhEYZfOHCDtP7MGEJ4+bZo1s/ZDDLBIwks4lH521Ad0J06aaFdeeZUfAHTOn86xU045yeN1TULMhMH8lBy/h6gMfv/731l1dbWv1L5OfaS7Oxx8zx5ObNmBaY7KYEwjpTrEBJOQ0IGwtuSSS1ptba2vWOZ5f8I8OmPGDDvv3D8rzG43A6288kr24IMPhQHk+EApXm0C5q7cUsac2ZCn/xyaL9BXgyhUS6rzRrUIRMOf2tXn0jTb53JcYcb6JElVWlGpOmm8xOpHLmGLjx5jgwYPCfZw+WNglCX6zCdn2b/v5kijlhrNiVuYd8rUudhoDUI4xbRDu2QxFFs9qF3bBy+9KNB/yzrGT7SP73vAOr/43D548UV768knrJCSkN9yMQDJZw7qnX1Jq1CH9PECNfBkb8JXEbO6trqIMQbWGxRYd1OzffTEy/bF2x/58YSr77CZrbzVZlYzcpiKTeE67tAhxejolLpC2NYxOdF5BtLkKVPUYZNWWFFlaQEuH1L6MKIJLz9tnz9ys7W+/5pNfepem/Hea2KeSnOhNBuFne5p84plBgtjFW5G6OlyICktKpcW0eUHrXPuLNNPYcC1ZUU2qrbCQQv4jZXE7f2337PTjz7W/nTs4Xb5aUfYI3/7qz133z02ctQYidLlPq2SlONYRMZiLbAtI5DvE4MpLSl1k9tn0uTwy+ro5Tfc0Lb5/eG27Kab2uBRy9moxUfbssMHG9srM/4yq0lmrbe9XQH32tA6pVPhUJbtbR32yG0P2suPPm8P3X2vvfHiKw7GPg4iEOzu7HbJuqGh3kF8QYjppJxJ3CLArqurtZGSjFnzAQHSDz/yiB122KF25FFH2WmnneoDueeff76dccYZ9s7b73g5QwAoZinSAePzwdEBFJPm+dqrr/t3a621lu23/76+k2hSGuTcKJlK2Kqrrmbrr7++/waMx0+Y6PczpJUA+ph/qgTAmGQYYIUhwZhgiswm+uSTT2zFFVawoUOHiKHM0toZ4L311lvt1ddek2awsW266Y9s+eVXcGby+OOPB+Y/G4VxIRgLeStFi8vTd5DmqDinqId9IzU0NEjzLaxdEFV5IAEMSJx0/mp1II4ZZLkS9vzymgbbdO9DbbVttrVhq6xsK629nm0oUFh/s81t84OOscVXXVsNLKHUSlpUx4RhYK1FSpYOolbLLpAlfvhGTyxhJUJwDi5hf5xSgaHkLUUet+rKaltp4w1t2S1+bDXDlrJtdtjRVvj+Gtbd1moFAixOzgqyJh2BIwB7bFwP8Sr1ApVS5YJ5+BmQW78LilLWLmnt5Vvv9xlHWx2yj62yzY+tuLJGnTfls0ooMjQaKqBUaWJrYsrRB4zDP4U6J+i3Nrf4NSUJt1dgwk6XlmL+dbHVLTnG6scsa+UNg32+e5zTr2Iwq7QNVVzpLgbWTBIYs1fMprU1u/lkiKRItkeY3jzdB4cry8tsWGWxLV5TZqPkPG/yX1CQ8gHjYSOH2857/8pGjFnRvnzvK1t+1RWtK5uwqROnWFJMsb8M0Km8MrOKssokeyzZ2eba2aTupHVI06EMGKKtX3yUDV1lVVv8e6vb6PXWtdpRi9u4D962FQbXqv6QLcTcVUZMnS1O9KrKMzZI6cbwtvTqK9gOv97Zll1hKVtv4w1srY02NLa7ZkuMuNLTJSm/tSeYI5CIad4L1maZSRNm4DDNsnlGiwM3jJ0B4b/f8HefKXPun86zE44/0adxHnnkUXbsscfb1VdfO5PJMCsLQOQ7pr3Oa5Dz6/FfCcyTNnjwYPfXH4gHEuXCIO3WW2/l6cP89MknH/u7qRIQiAuQxlz0wgvP2Usvv2xPPfWU3XXXXXbSSSfZiSec6Ok76KADrVYaUhQXWkhT0xS7/vrrPe977723axs/2OgHLsXffvsdNrVp6hwDupgImaXEN6UlzCaaex7z9O8jaYppCTBzdID5An2R2lSsKMDhwhO2+MEVAq3SYj9ZyU+dUmeVGGcjVllBv8061dE4/SiNJC8hq2GJUW4iwauavlKQtsXY30VA39PV6o0O0CxWGFWlpX54OdMWATBm43AoOht4ZVIxK6mptd5Eh1VXIPkX+SIhDuUuq5U0rXumk7IfPEitL5wpMbUSWy/Rp+SnI8VKX5o44WYkiZfaatttbt/f5af2YzGqEWJgnh5JyiUV0kJK5a+AsYW4DS5jwJU5+JJ66XS6H0gOMMojnQoqEgNxf/Ifj0sTKe217mnjbcZHX1iHOnvjMitZ5RKjLa58jy4RsMeSLmXGiwutvLLcnnvtJXvgkbH27COP2wdvv6ugYm5WYsojZcDJZIPLS5QbtlnIWg3pVn4psyGSCL+//vetQpL2yOXG2FqbbGEb/nQnW36Nta3Yy3ZW+rmldpC4KyQdp2FGChezGznyfAn8333iYXvs8r/Y45f81R6/+Hx74m9/s46vJllKAbQJ5F0Vkt8RlVVmSiflViWpG5b27nvv2OUXXGyvPvuitLkwgFwpbcU3axPQMxuKvANks1bjzj9hFhk+fLhL+e3SMr744rNQz8or2tkBv9nfzjzzDB/c/eWvfmkbbLCerbTSSn4yGf4xxUCcdgZIY8bjXSilgX0naz3d4QzfMJ12VlnOm7I2YuTImWarHiZCiNhVFFCeOnWqM6EddtjJfrbdDrb99jvY7r/4hdJ8pgsA5/35T7aVmAZjPBGhnTz00MM+82ellVa2dcWIiWe11VZzk9Jnn31mjz/2mGsPsyjrC9aYxsz39I88fbeI/iZKqJ3MAdrzC/rQHB8vECkNLkXKTe1m4TwzNQQ1BSXWq04y9uK/2KN/+7M9evl5dsVJh9tl551td1x1uT160Sn22T9eEEAVS9oqsGGSTmskQX7Z0mUz2toF7mGTNbJSUSpVVn6ELb4ZGFMkpwoEegXUzEsZLtV28THLW5XAf+2ttrSsGEPdoMVsrR9va73q1N3MRFEHV4BKqJiJOlZpWYXFiisFiAIy2IDCBMQw1WSlPZRW6F1vrzW9+Ja9/sDj9uqDj9jbDzxsb975iL1x61ib+M6HXspDyiukfRTb5x0t9nnbDAcsOi4DYQMLFqYQnapVUVElQGMBm+7FzJpfed4+ue0q65v0sTW99KRNev1VZ1wjS7I2vCwuyTdtSQEuh773phNWUVVhna0dVirNaskRS4iRiukkMtbQ2Oj2fmXD6wWGHhPowZgzJqlT6Zr09Vf2+cef2rRJ4y2T7rG4mF48XqzyYFO1QqsQ0NKkcOVKWymJFIBlujst2dEpsK7xPY6QkilWpP1GgepS3/ueDV9+JRstN0Rpj4lZoSWwyR2FMbK60hrEtKZPn26FYkIVYsoMzj987wM24fPx9qOf/sxeeekV++TVd22F5VZwjY7y7OrtsK6eTjcrDR48yMtvQQhgHzSIWTCLu237ueeecyBH2qeu1ltvPQfVE0443i6++CK788677IAD9ncbOTuZhooEEJvdP+aioHGoxfi72Smabz9u3Fduovl28BRjbJWE3dfnzGSkGADxYeMnPmYKRfsNlaiPMGMHc05xcZHyNcjWWef7ikPaFJUuglFgirrhhhv99447bi+tvlF5TtqI4cNs2WWW8UHpG2+8Uf5UF/KfAxObNm3aTPNOsO/PJYN5+rcRbVaV1ZRoYDrb7KQ3/z/kNnEB5ri2Ht8bxXe2pJ0IXNO9XcbuiD/aZR9b6fvr20dvvOk2xXXWXc/3ZOlSg2MwaVAlg2JmH8/osnGtPdbe0eVSD/voA1qlZZwgJfBShn37BfW0PknubEnMtMmkOstXr75hr999n338/BP26HXX2UNXXGafv/2WOgISHZYiNWr9Q9ZncLRBqm6Nb3GQ1k+BvsApNHskObPuljb76PHnbMKbb9vz9z9sz9x6j2U6euWn0NonTrL3pWJXxotsZFWtfdXeal9Leu1UZykuL1d6Er6TJtJxRKSdTt3mm8Cp1Hw7ZvbGyVqtQKHt/c9syDKr2PL7/cFWOfgoK60usY5PP/YppsA1HTbFwSvSfLpSCXXUIp+Pn1UZlVVWWwnbMSQl0UvFB2Rce9M/UoDC39StNiIwf+fdN+yk44+z4474o73w5LP2xcef2QUnHGcPX/c3m/L1l0KMmPVSxvpD6+IwHEKhvNtVJiZpsrSiPGhLAWNEBVY3dLgNk0S54kYb2Pa77GobbLGVVY0YLg2LsApsqLSTEWJU2LbbJQwA+DUMbmaStt0vd7IDTv69bbTrj23M2svbRptsbEuNHi2Js881ARZU9SQSPnOH/fcDO5t/YqICx0sOHTLYQZSBzBdeeEGaI/ZxtnZm8VnS21iFmH2tmBqLnqivFZZf3sua8m9hq2g1JiR4ZsGE0p2TVlppRQdp5tg/8tBDatuzz6iJiG5C/MyYue+++5whLbP0GFt22WV9oLZbTB7Gs8IKy9s111xtN9x4vd12+612991321133WknnniCffjhh/ab3xxokyZNlFbMGBHVXGRPP/2M52EZAfz222+vxzCorJhVrW0pwQhN+s0337R/KI2RtA8jnDq1ycuIGV5hSnKevkvEmGZhLNY8zIb9+0AfAhDYoItI3dYqsMMMqqdWKNAqqx9sRdWNVlJWZaNWWNFWXWcdqx6ymMUFWtikewW4XwvoE+p4cUtasrc7zINGQpI0CXaizRSrIQ4rlzRK4xZFsnQy0WfdqR6rqK+2zvHjbMmRQ20xdfDpE790ZlIo8CpXI/dupvQhwbJLZPVgAaTS3ccRfpKqGBgjMhY4ldc12vd/tZvtcPShttWeu1j96GG29s5b25q7/MSW3WxDKxYzWSxWZlN7O21yb7vbn5n9UVhZ4QOrrZLwvBpCEl2SSnCSVAumK6awVuiV/mLsvGM2arufWFKg+u7Zx9qnN1xqpSOWtsVX38AKmXuvcDICwESy16eEItW9++7bVlNcbt0z2m381+OtQYyRQT8WfVEFEWF3ZlVum8ook8zY4ksva78//iQ74YxT7KTzzrM/nn62bbzFD6UBSNuY0qSwlSZ9j4mHE7SQ0pOYyPRwmph0X6LXqsqrVDeBIcNg2Fjv5Xtvtgf/co49dO45dsXxR9qLTzxmw4YvqXozP+pxhMobJsiYSEIaA+cBVMn1CFgnfPW1cSZyqqvDfvijTWzZlZe3ttx6AAYxeiUIZLozAqwqq5U21y9780VoJOVl5bb1NttYjSR0BnVZHcuirE8++dR6ujkyU3lU+UycOMHOOP10u+fe+2yppZayjTba2MPATMj2GhAdj9lLUCQhR8QAMXP/v//977sp74IL/2qvvfaaD7wyMI1UjRTtNnM9QxM455xzXLvA5v7znXcWw2jwusTRn4hrHYW32Y9+bOusvY4k/ZE2YuRwO/zwI+2Pfzzaw//73/+ujMYkRBXZ5MkT7W9/+5u36XXU1xobGnyKJoO00Nprr22N0gjbpFGPfWCsa6Wkia2sp06dEvowbAITbZ6+Y+RjURzYEQZv+tH8gv4iMwfaPDZz9mJnqX2hgLlCDVrytfW0M92swFeUIrGkcpuGhf1wiq1bja5XYN2GkJVhxowkVACmt9dnPAAoyHRIHrRDBgHrBHpFzFyRFMLJWQmBRnXjEFv1R1vZmuuta431Q2zUiqvYclJ5i0sqHFDr9Q0Dv4A9CUb25EBuVrZiiuJwX0w5PvBKQycyPS6UH8xCDYMbLS7wbZnQJMmaw0rSVllaZR0CsPHtbVaQpoPoG4VdXF5snZKGZ7QA+sQXLkj6pJWzcWPSYmqrKq0wjUReqI6asb4mAWrHVOscN86SU8db3RLLmlU2WFIggpqdSnRZWpJgIaYupbG9ucVaxGwallzMBjVKa5GUmk51W3VNVc7sQmYBPLMuARpMkymTmLZKBAxMTayXyr/0MsvbZptvbT/f7wBbZvXvWaYv7WsOGJhuTYRtGDoABTSV3Hm8yw4fblUqU+KgbopKym3VLbe1DX+1ty39/Q2tVOleb6stbMRyyyp31Fuh6lvtQC6Fea5HjKO6XIy31DI9KXv89gft3uvusNuuvc2uv/hKu/bKq2za5CkuEGTiWetQvAz41wjwkbCjvM0v4Rsp9ic/+Yn9dLufelvE9HLmmWfZzjvvYvvsvY8deughcofa7rvvbmeddY4PZu6//36+HxCLzzB5MK4AwUiZTsxYQbRTZ3DsRhrGHXbe+eee1nfffdf36rnqyivsvffe90HkhMB1+rRme/SRhxX3vnbuuedK0Ejbfvvta3vssYenmAVdrN6GqZBepH4WN/b29Xj/4Rn+fvzjzd3k9fzzL1iX2gcCwVNPPSMt4zUfIEbbYOXxz3++s6572L777usMgSIE6N968y1rapqqdBeKqfW4WQii73HOcp6+i1TQrHYxh7o7X2CuhrMk+Oe9YhGIdTPsTFkmsbq+pNSPHOyTOlzR2GDLrL2+FUoiZc7zoCXGhIPA1ZA32fZnNnq1NbzxYiLKxsQIMCeIQcRSvVKx69SxchK9OgRJRFIKErvUawdxLPr6VsD41qMP252XX2ZfTppgzz3whL364ONWLFU9Ln+kazYSADJOUFNXaxk17pQkfbYLlggX3qv0YsUpywpUH7/jPrv5ihuss6ndPnjqZUu3ttrENz+wdHmZTcv0GYvL2HgtqZukmF6RJHgWg01talJAGDZCmFzJa48k5bhAv7hCkj5jH7FSSzVNsbev+LMVjxhlKx30BytafDl757q/WefXn8sv2ofKV8wS0K8tZ3dNMQv1WswfFQLc9unNYhgCiN6UVaijI4GriPUd12COwCzFwri3X3zeTjnmKDv9xGPtuN8fasccerCdecKJdstFf7ZPJDFmkKzFeHvR3kAGBcQgOGfjxhICFf3N0OMmAEZxEHais8umSmLukqbQIWYXU3kzE6tSWk8302OLYN5ZH1tJCsx6uzusblCDm/AKlZf1f7CR/ViazhY//Yn94Ecb2/fWXt1Kq8o9/kKVUaKrx00wNdU1Vl5RrmJd8AZLGwKEAXrAtaSkyNi6APPIffff74uXrrrqKt+Ph4VShxzyW4H+AV57lDVSNzZ9oiasa665xsH8zDPO9O8efPBBX1z11NNPu2mPPXN++cs9nFlgRmHMYJdddhXw7u5Mhvvdf7GH3XPPPZ6uI444QlL7H31BGMR2GVPVLgB9TEVoOWyyVirmQrnhaBi8A9zZ2oR9qjAVsRiLvDVIwsdk9Nrrb9gLL7xoD4wda1deKaZ67XU+QA3jmjBxvH322aceVpfqsbWViQYFPnaA+TBP3z3KZgvGcQm/ZtF8gX5BYUG1t6pFID7Hll+ljj1EjYQVs72SgBgYLVMnHbnCMtbV3GQNI0baFvv/xlXNtKS9FVde0casuJKrzfQkfW5j6susIt1jnQKwoUOGhQEm5Y3ZOKzARVrj9KhadQxmpDCW4Oahrg5v8Otsu5Nt9YffWXpQnQ0dtaTt9LNtXWL1veRzuaSkuK+UVFYsBpUSmDE9kNOzIj/YMjMC0JfvGGtvvPQP22jbze2gU/9omc6E3XfqxW6iWfaH33d7elyux1Iu3S9ZU28rDV/CJW2m2SEVK9kzq6dXkhQDufGyYsuW1OgrBhMTbj4pr6qRFF9hhdJalt5hDwn5JfI7XeBbLKaiwuntFPB0W5kAacRii9kyK65oK6y8si0xain9HqHOO0nhpK1UTCFabOeMRpoWq3CZOcQy54aGWttKAHvUqafaciusaEOHDbPl113PPn3nXfv8nX9YoiCt+gtl5MWhci6VdtNYImbb2+O/pwi42Yo5mHxVN2J2JRVMTUx5WpZabhmbMG68fTJhonUL9EpVuRyc/mFzm01qmmZ93V1WpToCQCsrq2xzaQVDhg+x2sE1NmTUMFtbGhszTNgqmjx0dfZKmyzwwVOmQEYDlgtKzG4ZPKTRzj7nbDeH7LXnr23pMWN87n99fZ0PkG66ySaSvP/kO2FWwniUJ4i2CMAC0KTt448/dvA85ZRT7eCDD7Fdd93dZ9Xs+as97Y033vC59QwMH3PM0T7YSr1/+umnksKftttuvd2eeeZZl/g32GADu0zCyrHH/dEZWlgwVmDjx4/3PZoQfIj7gw8+sLfffsuvH3/0sa8DYFuGk08+WaD9uY0eM9rL8qWXXrDnn3vev4Nx3Sc/D4y93xnBzTfdaOef/2dnMGutvZbb7adPn2FjxQxoM51dnb4nEXUP6HM62szGq2v4C/d5+vfR/7H3FQByFVnXZ6ZdxjUTT4gblmAJDgss7u7O4r7o4r64u2tw1wAhQAzi7hn3dv/PqTdNhmwCgYTv/yR38tLdT+qVnit161Zubu7yjq+/onUCfcTjGnmricF/jCQFudh5ehd6oc2zNcmoFZ02mwvtTfX46NFH8NotV2Psvdfjs6cexBO3XY97rr0cd197Jeb/NNWokPJV9/P+MrcfofYAEuEoigigYig6FNXRxK0huLdSUpZ6LcYihkBBltKiHcm2Nsz45ENMf+cDDpI0KntUkRG5YKeUGmG+tNkJqBEJyIwvPb8ozjsZH9IEA9mqddqYd1KWJ0xF//7Y+Yzj0GezYehCJrLrqUdi80P3xJjjD0LJJr1MWjGq3I0JxQTSnrMFqMwr5PNy29McQXaI6DPX+JvrcHo8yPH4qNLL7BBDYfcyMpGdEVq6kPJ4Go1TfkRR/2Fwd+uLFkVytLOslOTSlMQcRVagtVlTfsK0adPwHQd5MBLG8oYaxPgeuXPK5KICqm7qwzEy4hQ7ivKQprZBhumpQMRXgRx3IbxdqV2M2QldBna3csnya9CLzG9+V7x9mdICrS2meuya3JVZjDeIQcaZx0YynUBzC6XyVvKnkDnXTilTNV4TCKMtqq0dM1jRREYWi6CopMD0UoWidrmd1GDyjNeVFsp9Pe4rRCLUiNivFKJaDJSdBHn5fgNmf9S805mkbcmevscee+De++7Ba6+/ZqT2Rx99zETYfPGlF014A4fTivYqkmTv8blxzbXX4o03Xserr76CV1/jc08+ZaTzY445CrvvtqvxtT/rH2dhEwKwAgRq0vnqa64mg3kel1x6CY448gjsR21mTzI5xeK58847TFoH7H8AK4JsuYPBiKRZKEia+v3HH3+Cgw482ARX23ef/bHXXnvjb7vvgUMOOdTke9NNR+C0U0815qZPPvnUMIv+/TfBQXzHwAEDMXLLUdhxx534zkNx7rnnmzmEa6+5xswVSBP5bvwEo8XIIcIECmQHEKMR41IjWSuUvdQydHQsDMt2ko30/4PWiO/rBPpU5QvZp9a79ZSEJre0ctMgBUmTYvlU4Xc/+UT8/czzcMgxJ2MoB8OcCeMw9YuPUFu9kg86iMOy/ku0tMwQsqXmyGZOUBRZq3cJwixRKBgWSvJ+C0YF3pLEbF4Peo/ZASX9eqFm6QK4mI8v3xyLu6++GjZK8eFkDhpCEes9JFn1Wyk1x3KcsAtAEnFkmC4Rj4fmD6hBUOrqs81myPW7oR2rtGNU2kltZlhfOPwezP7wS7StWI422Xv5PpkzVgbb0URpXjMaWo/QURW/kOyyUTKXXA81IrtswvIW96K2PY2mjAP+4jIseu8jtC+YhfxeA0zM/TZpQtRzYk21BAKq7MUlaGpsNHbd3XbaDeWFpWhob0V9g1zvXCbssjQNMSHNOTSGE6xash+ZkngujihSmkMgI0ikoggzzXg8glQ8SebH5jNVtCrnCuEQIeA2kxFHQ23Q5vQOj5/3WUxFDM7h8KOi7yboN7gf6pcuQV1tNbW1NixZtBQx5kVmGmkFOiTxKoJqRXEptTQnqpetwJTvf8TSWQsRqGtD64pmNC6psVx52acE8IFAuxqboJ9n3FHXl8QUTRgDFqD/gP7Yfffdsc8+exvXxyJK/CYej9EOVw0N/e7VqwfBcwcMHzEM226zNQ459GBcddWVuP+B+/Hc88+ZEAoXXXwRtYly0y8FqALy0WO2w7XXXo0HH3wAjz/xBJ577jkymidwyiknG3u8gr1ZjFrEvp5JYOTILXHAAfubd0q7UFWrLtR/1LcKCgsprY8i07ncMJVRo7ZGTU01PvroY747hT333BNdqcXFE1GT/i8B5cycQMw8u+uuu7JNbJhDrWXChO8No1EkUdn6NeE+deoUfPvtN/jss0+poXyOH374noLGz8YcpPxuxP3/XrROoM9OVGJ17NXh6Y+RzCz1AgUCp0IdSKImirJD+VFU2c+A+Hcff4Cfp8/CDgcdgUvveQLn33I3qiiFxBMRAmYGpR5rQ+5mBXwi8rgJrMqXYFHhl7XMSHZrPxmAzDWKjSO8lmlJsftLqnqhz/BRcHkKESRzsBf6sdmYbZFDNVUhDiIEtIRWkOqPRRYTSDjlFkoQYUKK854rBqREBfwsQ9owGBviWi0sTyMeudRIbHYP5n79IxrmLaXAayOvkKWbIEsG08ZDNSoTlsC3M3BowCYFNk4f4tRCcomyEu6achzwDdEkaojgvhx5VaVoXTjXlD3IutCGNIvr6hFlnSro1pChQ9G1azfMnTWb2k8Qo0ZuRck4zMGqDUI6Jlh5KACeeJma10GG6mSK3fv2Q2XPPmybBEaM3h59tEcxNaWqXoPgruyCJkp6ul/VIJOaTGkqg6TAGAHbzjorpwQrDUCUYZ7c1PKKyrqiuY5SfiyOgcNHUMotodaRZxKStNpR82bCXFJkWUWlCSUhc8WH77yL1597Ca889gxefeEF5JJJu9za9cyaKA6RmWpuQt4teta00QYgtY9cSMUAskdnaXt1EojrHknD2fvlyslikUmxD6hvmtg6qnSLlFfdr3MymeRTW9Fku4P1aj2v963qIyJNdotx/Pvuu/D666/j5Zdfwptvvo433xqLt99+05hrPvjgfbz11pu47vp/oVfv3mayWZL78OHDcNxxx+K0004zyVp1pfRXvUN16mH9HnzwwXBTa2tsbCCz+NCYz/xyJeb1JUuW4PjjTzDaheYfDj/cmgyWtrDfvgfg/XelUW8M0/DfidYR9FMG9NdnDEl6bKJKvpiATBym9Cf4I1w5KAmkoxj/yqP4mNLNppuPwLlXXYGjTj0HwyiVFOQVGOC2U+osIpi2RoGZDQEsbWwxkSdzPNkOlYFXnhJEmRgl5TAHUDPfJ1ATKErml2dJ/dxp+PH9d5ghJ1yUfrc96CjsQXW6NZ1EnNKywjwY24QQjaRvJnQxtQ2lpJ2rBGSmPviXS20gUt+CljmLsHDyz5jyzQQsGv8jFn71AxZ9PdnsYCWNoYQg29Xrg4vAGUjEEJR5i/mRvVYDTkcW+OWRIQnK7c0neLr5bkqDvDfVUI3ar95FS32tMXW1t7SjaPhmBiwFHwqfHOA5SbtFJSWoa240E+X1gRYyu0pM/uEHE65aE5BasCNPohgZRYiAImlWwnGZz2V2Gysp72JiIy2dPBVhhfFldTSurMG2e/4dg3fYHTFqaFYdZVDiJhOhpqV2tatuCCyapC2nlCmPHFOT0sISQSyY9CNc/iIcfcbpWLF0KRqoYXTtP9AyqzE/6pCqhTTrxcV0iypKyIij2Gm3XXD25RfhnKsvxYkXnY0ddtnZpCmtgBVgwDIS1nxLLvtMPtNQf7Xa8L8DmTYmSCpW/ypp/T9J96ksYhw6pDn8FukeBWwbMmQwttxyJDbbbHNstulmxh102LDh6NO3N6/ndaRpeRcVFOabuEH33XcfhYIqc25tJLPi9tuPJpgfhsGD9Y4tMWjQIFx99ZXYbbfdsfnmm1PL6InKykoT3lmTxXLp1GKuRh5yX+0s0Gyk//+0TqCfk5tTKOBcH1Kza4clrfi0UNPAsLGbTv7oLUx8/1WM+fuu2Gan3ag6l/M++UMTuNlppPZrX1ltdq7VvBoY8VDAhFjIrngUSbpM5lIqY+cOSJLifZKudTm7MXgw0Ihu/QZil5NPwJBdKcH26I6GZdVoaWoyEpj6p+XFIpJEnwuX18tzDv7ib+Wfedf63HyXB65gEt+9+g4mvfYeJn/4Cb755GMs+2ESan6ahqU8Eu0BNFJVVpqbl3Qh8OcZ19UIVXO5GcpG+steuR0kTwppHbJNF/jsHPhaBWtD47djEfp+AjY7/mz0PvBIlI3cGfl9hhhgkNlseSSOxkCr0Xa02nPusoWIsh769OhJZtCClcuXm5gy8grSHElGZeWh0jqZlx4FTrPnb4r1umD6VLzxwK1YPO1HtKxcjAU/TcLnr7yIL9543bSN3sfq5XM5pjyKoikG0J1MgyfMhijNiZQJjGf1HP6fsaGwSwmZ1jJ89cFHiAfb0L9/L7jyvIY5q9IF07Ke5ZDxaYMRhVlQ3QTiYWp4QVBuZv6Bil5V2GTIQAOkYukW6KuebcYzybzvLyTlSYKMTBw2ahX6FBNf1Y4qyX8NCbS15sMyzazSRnRktYfODFBuufkF+ZT43Was/Bapb2riWNs2vvPOWzjiiMPNRPchhxyM5557xsxdfPDhB/iIGvqHH31AzeI9vP/Bu8bb6C1qG/sfsB/fseYgchvpr6WE7LBroHUaGTa7q9CMyPUg9TnZ8hUiOEczkzqXppxMIaO4ex/02XIbzJw6Ffdfcx1uveAc3PfPC3EPjxceuNfskJVKayI3TVVREmESgcZG5BEUKoqKObwEOAQudmIHAcdsbciOLo8ZCsTGM0dhCbR5SM9NR6Lf6B1h8xcinyrq4LJiTPl+ImoWLoCEarmD2sSQzCCRHJ9j3AIFlALXDAeRArPlkQn1yys2C4c23Xd37HTG8TjwgrNw4j8vws5nn4gxZx2HLU89HPn9eiFM9SRPrp8E4kqf32y+nlJ4SyJuI5mNBVarmkL2UoWO9no9KCTCpVlJuekwSntujtzCbpj64uMILJlpgCYdU13ysCXJINNkakyLUneY0nFpSRlKSkvQtUcPjNlpJxx82KEIEQhkftLqT/Ev1UtXnwKusYzMTxvLFyMYf/7Gy9hlv/1x6vkX4bAjj8YJJ52EEymdF7Iufvr0Q97L7DPPmkpoiiXRQIbjc9qRl5tCeyDMPNjJ5OWAyRvIIBS+Ye63E7B4wo8odruQjAexdNEivPbgI1g5c4axzascmifRJjm2GDUSMlt5mkRZH9qM3cZ7GqMtZOYpVFZ1xZZbbAHFdBcz1pqISIQMgQAsF9C/ggToWs1qLaBysV00/xJCKxmqFjBZk79W+GVNaGZdif/raN3HqBiB8RpbB9K9it3Tt29fE15bY0PmJi/7jVYla76hqqoKPXr1MHMfm2++BcaM2R7bbL2NWTxpBKWN9F9OKU3IrYHWCfQ5qNa/1QikCWmREi/VN42HDKV5AkP/LbfArsedju33/Dt23Hsv7Lzv/hi5487oMmQzFHbrQcBlNgXCRPBUKhceAoo9ETHb0GnDbl3Tn08djLeZkqqjmfMEbYGIXktQCxJkp773Mn54+Ql89/qrGPvSS/h54o+wUbL0yzvELYmNjyoNPqsOLhuog4Ctzp8gA+pfVIIBheXw2p3Gc6GYUqezNB/1lGhmtzSjIRZFHSXqujhBoLIUOXzOzXcrzepwCLPam2H3WKsuFdskTFBbJSESSCLabyBFJkQNQ4OMQJqTtKHPDrtixLkXgGwALW8/h8n3XodkpN6AoTQSzYloHUFaNhYxJg5U7XD09ptj8dG772LhnNmIkSnIXTPXLkCySlnidcDrsKG63fLICLe3IRIMoEfvTcyA1RxD9zwXelR1QbdBw9G+ZDaow/NJK89m4pf3iQHMXFFn3Pm0YM1saN5xDzkmkkxHEU8333Y7HHbKGTj98kvRb8AmaFiyjEyEDIxCgI2lG1iYD18yBk+eHR63AysaVuL918ZiwbTZaFi4Em117Zg67keM/2qc2XgnmIwiwPymonGCrcPEjd+QpDrRoiotTFq6ZClefP4ZXHv11TjjtFNxyIGHYP+99+WxNw7e/wCccsKJePC+e/DDhPGoq6k3z0nrEoNUb1wXErOwGIf1bNYd02gVHRrF6ofy2PnY0KQ5DGkTnQFc40FahpidOdjfV81jaDI4+pumrI3015DaP51OUK/ORDpO/YrWCfQ3BAmMYwlJ0PxhU8aszqNAVfM4QN648Vq89dgjeIcS5icfv4vqmlpsteve2HSPgzjYpP4njdReyIFQ4bIj0tZi1E6BbrYber0U1eW+x+9hdlCpsQJ7PyVQYY+8PJJJfrH7UNm1N7YcNMi4WBZ1r0KYzIDDGk4NGnOzkJ/sQ4nnUgpVGpRCE8GIiaWvMMkyVfnlWUSwTVPiTKQSiBCAZEhy8Dmd6zJmc/QcsyV8BLsFBPuva5chzgFUKImfwNgeaDeTq7JF862GZN7RWJFnkJ8agUMDm03Y+P2XmPX8A2YXLN/fDsdm51wGp7fUSGzyvEknQ8iEWgibuWaBkgagBp3AQ/Z7zRME2wJmNzATbM00hqBIYZGT5lAQuYKyClR074oPnn2SWkgbepUUoFtRPiX3DFobGuErLDB7/Op5Kw2mwo+2eBJNzS1IRkMm/o3ea60FkIaXxOAdtoO/sgQP3nQzbrvqn7jzyquoIUTQdytK7PKM4l+534UuPhfrOQgvmVaazEhunQunzMaL9zyNl+95EQ/efB/eev4FsyK7PR5CY6zdbDsYbG0zQoAVYdPK1/qSAFcmo++/n4ALzj0fhxx8FM686Go8+Nr7+G5FM2q9ZQiU9EZrXlcsjrvw+cyluPmRZ3HwsSeZyczbb74Fs2ZMN/WzrlsKLpi/AN+N/xY/TvgOs6b9jGWLF6Gxro5t14Yo+4bAVVqrwoCYzs4PzUXJBCpPJ2khWvWr+l/9sJiIJXCoXIZBZDveRvpfQWrTVDodJ162dpz6Fa1Tc5Ojv0Rp4nBx7z9DeomW178+pwZfLWuGh0AmsJAZItFSj9dvuQFbbzkSfzv8cCQoDdbWLMW4j79GEyXOXU4+A04/gY0AWkIw8BMoqxub8cq156GbLYU33n4L5WVlxg/8nrvvwRWXXg5/n37YihKxrbQCHlaAQgdL4tfGKLmERNgz6E5psk+RD0vCBJQZ07BiwRz02mYHFjZBqVxe8HZkbGkToyTAAffmDdeidfE87HD0ETj8gjORlK2UoL+grZmgEyFzWVWV+iaBqEYLpQh6Pf35hqHMDzSZa9pCsHhFE965/CbkU1J9462xZoMMSUYarDdcfyOuueEG7HXOJRhz9pWY0hhGNBFF48QJyCvIQ+GgzQB5T4iJUVPIZGLIcZAxNq7ExAtOQKp6Ls665SrkV5SgtakZXbt2h4sMMdjSipsvuxFb7rAHzr3sCmoZYWZWjDEX9cEklsksw3Jo9WuwtRlvPvYA0u312GuXXVFA9X32wiVYuqwe/XfcCc6ufX5xN1XZJT20pnIQ/Hk8vrjzClQNHYq/XXQl4gI6MiV5OemeRKgNDfMXozCWQIyMp2DAIDjZFlEyDB/7xaCKUlSSa95x8aXwl7lx7g0XYemKJaheUoOufXqiKdQKn92L6MoWZDxA9wE9UewtQe385bjwxHNQVVSOV19/DQMHDTQeMutDkrarV67AXbfdjpdeew1NHj8qRu6G4n7DMGDQJujTtQvsFACMNMt2Nrt/kXG2trVi/oK5qP1pImqnfI/CTBxHHXwgzrnoQrObmZjxmkhArN3STj/tdHw/+SeUU6sSM3eyjdzU3rQtqAJy5LCPajwpjr3b6aSco5Wx0nr9Jqqqj5pcnjbUz88z3mRaqOfx+Uz0UfPb6zFmM22y4zHzVRJTRNRk2aYbpfP/2SRtkCOyJRaL7+Hz+X7sOP0Lraukr7G9XiQQpHzCzKSJAZTGKUSXqfMRBBzJMEb//e/o0qMXSghQm227M86QH3OhF1M/e4+SSwZd2JnlTlhNybA9FEAsFDRmF20MocxJOjdLzgn+6SQBmQPeycKXeBTjJonGSJSSuEBKC7jSZmLzx59+wtRvx6Fu8XLkl3SHk9K0du8SmGZyObiYaXmVKtYPRWOmS4mYICu1liexgvlojFpA2ZlMZRkwzUEBmUYoFsdcSvl5BMBuBI5yNwem22NMLIrcGQxaW/xlkwmH5fFjg5sD12gcaZXRzvpLom72VMx772UsGPsMaiZ8TqCRyys1Af4lg1HEFbOHTE4LowqKCtBVuz9RY9G6huaGBrPoq7Syi8ljtt4U1lgT5Eb7InjJXuspLMbF/7wcl55zBq8lMHXGPBSR4Rxx/NEo7zOUwGW5ICoNhVR2amEWwUKMJUMGnSaAxQlYJhiXGDwZaTQUxawJP6J+0WLMnz0Li+fNwOQPxiJABiNbfE5G0qfdxC+KNzahvLIUkVSUZXGgqkcVmWycIGWHK9+JviNHoLJfb9aKDYWsU+03LLNYUXGJ8WZZH+CSpCSpeNxXX+Lwww/Fwy+/ioId98Gm59+ATQ46BgXDNkeTw48lbWG0ynWYwpCCyWUQQyw3iTZnHoqHjMLwo0/G6EuvhX3zHXDbQ4/h3LPPRX19o5G210R6rxabLVu8GEFql5X7HYcuh50O/9+PRs4uByK+7d/RvvnOaOg/Cssr+mNqJg+f10fw0SIKThNn4/EPv8Rdz7+Kf93/GC66/hacftFlOOkf5+HIk0/HIcccj4OOPBoHHXYEDqIGctihh+D4447DJRxnDz34ID7/5FPMnDXLxOUx0v9G+h9LHe0XTdlS1n6aq9Hvgj4lckJBZv02wWQe5J0h844s+QKXKr8bfQvzCBhOM8usOCt1lDRnNLRjWVMAUWc+SoZthebaBuQQtAXX2slKQ9mRiiFJ8FewNXE1y4Rggb7KK1OGJgu7klGEE3FKsVG0U7KUb7w9N4VlU37Ahy8/h28+/xTzp0zE4umz0FJTz3TiSOd2eNKYiuuwwwpUCUZ6T5SgnyYoaR/ZukiQEqxgc3WS66HCDVP65vd6MgY/QU3xhsRA/CxzASWsHKd295LnSRagLNfDYHuAX3PhokbQQv6S4AvIquAp7wYvGUHb95/DVr8SzT+MZ3p8A3mSFqWlKAUnY218zgMfn00yn4bRsb6lVQVaeT2VQUlZFwPEKqLk77pwHFEzIUpiYnaHC7N+GIcHrr0MY18ei2DNMvgV8ygRw9zZ09DeXG3qXYxck9LFTjsZi3KfQbitiRlJwkGGbjZWF/E9Ck2tIHCb7vQ3/O2Qg4GCfJT164+cJMUA5lN5iege1rOCSYeCbajsUgWny4P66no8f/8TeOqWh/DK7c/g8av/jUduvx1tTU3GlCFPokBrO1IETIU+kEfXnwV9tb2T0vuH772H4084ATPac7DXP2/FjieeCVdlH2pclkOAQlY0RONo4jsVqC6TsiEUtWNFUHXJfkpGEGd/d5b3woijTsGAI07Ai2++h6uuuBxtLW18x3+aemSi0XxIiIzEXVAIJw+PmBgFodI+A1DSbzC6DN8SPUfvhX57HYHhR5yKrU65ANucfTmZy3UYw3yO+eed2O6K27Hlpbdi5MU3Y7tLbsKws65Cn+POQ8/DTsEmBxwD99a7oraiL6aGUnhh/GRc++hzOPbcf2LvQ4/Ci+99aMw/G+l/LnXM8YRtKVt7x6lf0bqAvgJrFArI1oc0uRqmCu/MsaNvkQ8VficWtjQjXtoFpf1G4vsZi7CoNYIAB1BtJISfly3CwjkL4S0sR20ijXkErBgHWzFV7vwMdYZoBF6f36jEWTL2Zdm2OeAVPE3eJIrpooEsqTvjzGDlwnlYMnkmtthhN2x30BEYc8Qx2PWUEzBs5zFojRFsItJGJKES/KWy51iLZaRVyERk7OQENW2iLm8iKVKrk8BQwK49e1upcWgnqmKCl+z2YnryzJEfu92tBWHKc8eDJDEAhROwS3r2FaKedRZNhxBgQ5Zuti2qdj0I/gGDEHfb4e3aFblOHzE2B13cuRhso4bAupPKrvAABtiZpjmoJbU0a/s/RXdUVA0L9FsicbSGmR9N+6SoefBevz2NbYb2R//tdkbZlmN4TwDjv/0SM5fV4t1XXkX17CkmfWk4pSwDs4Y2zQewvhLBZjIoKkaUvnP4Lqto1ALIldx2N/pVlMPJ9/feYiSWz1qIvC4V8BeUmDZTXXfL8yARaEOAzFobvSj+TklVOY45+zQccNwRRturX7gUPbp1N7HvVQ7VaYuCnCVT6N27lzXPYwSBP04C/M8+/gT/OPcyRHqNwLYEw/z+W8LJ/Hd3p9Hd40K/fA9KXDbT/hG2ZT374jJKyLNaQqin0qagdWxqdoQ0GUTU1OnAPfbH8COPw3MvjsW/rrzKcp0l41ydDOhTsPB62bdVf2SEeUzLybQCkSTC2iOaGmZLOIgYGbXqOpXDdmPdJlx5yMkvh720G9JkUN5eg+GlVlY2fBS6jdoJ/bbfCz133gf99j0ae55+Efa84FrsfulN2OeKG7HVxf+EY/AWWFrN9mMfVN/YSP8zyTK25tRxHFRbZ35Nvwv67e3tbrY/gb8TMv0J0qSqx+7AoJI8s8vSgtYQqtvDCFOq2OWUU9F7q635hpTZZDlj82LhtBkcGM0o3nwrgnEczZRG5R3ioPS4YEW9iSPj9+Zz4EgCt/IWEVDbHBz88gqSbpCDfKrpAidzR1pAmAu7U6FueYYjRouOMgTmBCUzRcA0awlYYFWcpPgkzxX4vBRMCa78MxKkAZqO+pBJpBPplyZedT3CQVlIVb6EEq7i6Jts8hBTUJgCbWYur4esVCqmoFjmAn2z0YU/36wQjmW8iDXXo/HrsWifPwNO1k98+XJ02VwuizBB7Db1kwlQ85DZxUYNQmX/FfCxLO2tAWgjDC2gkealicAWAklasEn8SRN0izw56J7nRGFVH2yx58HY55AD0b2qB6r6b4YDTj4X3fuS4WhrMqZf6BSok5EGY6hnOrl8X5oamLqVg2XWPIuua+7Dx3YdUFqA6gWz8O7jj2PZ5Emo6tkDA8dsb2LppJmmzF+iuoZaoyXklxTyXUl4/T5qKsCnY982sZTOvvM67H7Y/vC63Sb8s0SKuupG4yaqhULGRt3RJ9adKJWzrWZMm4YL/3klkn16Y/MTz4WjuBRtsRCaomlqNXa4HEmU+4CerCPpc+GENquxUeuj9kdhRPsLszBMj4yU2TBB+dinkhkntjzwBAw94HA89NxTeIx1IK2vQxXvIO3zGzZhDlzsc1oFrp6raKZhArEElyKXNMZcI3S08b5WahsBCiJhabJk4HWhGBqp2WqyPxSOGu25NRiBjdpxgJpydVsQdvZpD0d+SyyFpowdQU8efFW94c0vY3lSZpGftKeN9D+a0uxbnQBgFf1uy1KSdhNUfcbMsR4kabAqz8WhkMTc5hDaowJwD2Jt7Vg8bRLmTxyPeT+OQ0v1Ikp6rei+yUAMPehYeLtVEZw4MNI2E4q5JRFGINiAnGTMuGzKpdGCWkubSFFCVnyYFMFPeCzfeI9T4EOMpyQ/YrMRGD1mW0wbPw4/ffIpprz/AX549SUsmPgjFONfgeCCcqHMyKBC6OSDGQK0nQAjOzsFTQ4K+aWHeVXQ2nnQatgyqzwfkrmEA6fM5TUuprpTJBx2yl5PUBdTUeTMMKVzkca/mIACaEnFdvvEaHKQYhmDK6ux6IO3MPWpO7Di+88R5uAOtSj8A1BMSU/3zWtqNPZ4TeopVLSudc5dmADgIBNUsDXVmdZNmEVVvFEL2Up8uWaD9GAiByvbI6Zd/nX+mfjiw8/Q3hZFkFJ8mGDiyS81u2WJrcrEEWEZxFjlmhpm3vVerQWQt5WCexVSGxjRpQQ1ixfis/c+QqKlEfVLFuGnjz/E1DfepjRMqTfXjkqWN0IGWN3UZvY4LisuQgnfFasN4+m7HoGvvBgnXn0WyvpXGfCXxhTls4p+2lDXiBzWaVnHNonKw7qT9lV2mL1tr7jqUtSxD219/DnwFZaY9grGo2imUNBCfhYguGr9QSHz2r2oACVeF/Miaz77iLQ7MWuZAvlbu7GJsYr/OFgZEkqGH3Y4eo/aAf/+978xe/bM/zClyAspxjouKCqhUOAwzGYJQbyNgkmVNxddPHZ0JRPsV5CH/jKRaWKWefcwnRT7m4LpdfG70JfaiMaGhCRNkCskiYQnCUha07CYAleDguxRqohpfob9LtrSQEYO1r3VdzbS/076XdCnCupNZ1L+rDT9Z0jAKGxZ3BbGAkoa0YQsyTYCgwsLfxiPKa+9gaaVK7Hkp4n49P678eEDd2HKx2Mx+/2xaJj+kwFaLZpyiXNwIMlXPocJujxOA6zZrNnjKUo0AkJKnDwZYkcWyTtF+bc70lTLOWi69EFxZQ+mSck9GqSUn6b0w/Rt8ne3UW22vE1EkvgVDExxdXIp6WmBlnaXktlGOrxerUNvzdZQ56r65Su5h1KUp0UPStraY1Y3ZlKU1AiUulP1JLfKEBkK0QBuYzqRD3QMFYM2xfZX3IlBB52ATXY/EJudfxW8lJSdSKCY5dLcQKiVjIiSmuLuWHMd2bfL5AWE2oPweuTd4TXlUF7EM1XGLj43elKbCbPK6iNp/PDJR3jlvrvRt/8g3PDgvaisLMTTt14Ll9eD8r59ECVQBCgpKs98tQF9s8cuAUudysa2lRTblWkOpMSeYH1Om78YTlcedj/ldOx9/kXoO2IQVsycSk1LkjFMvcaYXntbyKzo9fi0tWMCz9z3KJb+uAD5OfmY9NkETP50HOoWLjbvDKTJjFhfgVYxCnvHCu1ODbBOxLxTA7r/iafw0YSp2PGwE9G1ShP7MRPVNZl2oo19IkiJWi6RYfaXZbNmouaTsZjz7L2Y/fTdqP7ibdgbqylkyOzF90vrIdBL66v0aq+GDOsrAru3DNsdfgoBN4VvvvzS1H1n0noDrZItr+oCO9sqzHqwk4kXUfIPs4+ujCbRqAV57I+yDCr+VDvzFqJ0nufMQZXHhgoeXjasj4eXqqwinzbHkmxvpsU+25aQ9qAJeLl5at9bJ/u45lHaUSJGwfv+bFjqjfTfn34X9HOTSW86nfZnTRB/hiRtavFObTBJ6UzhWCVZyQacQOOy+egzdAB2O/kc/O2kc+AtLUHfTUdgq932oNTkRvvcOcoE8lzsxPJ2SVJqaY8T3EEA02ThKruoMWfw0IpfqbuavG2NUnInqNjY+fMowaXjuZgy8Vu0L16AxT9NQqihAT6XGwunToYznTAbrWeo/ioonIosN09NDMsGL1E8wTRjVN9VGyqXgFUQk8fnRPq+JsjRINKdvQsoHXqoNXBgmRXDqYjxPFFqTJ5SGCUuahopApjD6TGbg3hdNgRn/Yj5zz2M+q8+pNS/AqGmFdpe2KwrWBrNUBJNIdLaxOKnUFJWZuYhsgNX6WpCt5ValcfnN257Amq5/Ukq7FPkRtc8p2Ecy6mChantVPbojoPOuQD7H3sSevbpj/2POArb7bUfNtl8GAGcTJDSrsovSgvkSJIPUzHKmgS6PH8e+lES7pXnN3U0r6YF5YMGoLB7CT5+/jl8+OgjWLZwCYbv/Xc4yQS18bwC0dmo1YVb283iNW1nX91Wh8Iexeg+vLfxd5/00Tf4+p2P8PPkiey8ltmuPRxAsLkNXqfTzFdI1/oj5CDwVbMfvPTa2xiw7a7os+m2cOfEUeWzo8KXgyJ3Bl5WosvrRITA+M0zj+Gdmy5HcsqXGFPhwyGDuqLHoh/x813XYN4nr7NdZSLMNUH/qnwes5FPhH3GY6NEzrroOmgY+mw9Bp99Nd646WriLdtrtJo8Qu1pwfRpmP/p23AtnIyy1mUoaG+AM0RNq63VMIaWUID1pUV8Vv/zuxzsV37TZ+rZxxdEU9DeVi0ZB1rTFJSYf7VYSkITq0chTCLs42pDmRBb+M5wWFqaxYA7srOR/hfS74J+0pXr5aDNWyU1/jnSSj5JJR6CtNuoj0yPnS/X4eLgzpjojHGKH8lEGIVdu6LXwE1RtUk/DgqZUTRpxkQ4iDI5lhpKEdlsv2fsxh15c3FwEZYpcVKSIYDIHt9CENJ7nVS5yzgoCrwOHHTEkTj30kvQle/ZpP9AnHrBOQRBOwIExYxNE6dJ1AQIkkaSZR4JjnZKuJLKFBIiRGlWQKrX6t2VXh820UbjZmBl+K5VjEik3Alke/gLjLlpdnMjggRns3F4koDdpDUUvIHPR5lf7VnqcHmQdGp3MTIsPpxT3h3uviNQuOUYeCpLUP/BB4itqEaEDLGJaSwLxNHeWMscUpsh4/SRsSiDxqxEUJbnVCASN4umHAopQY6mfBWZVciaA8hgBVX+kKRuMtRNRoxAnyFDCYguM79QWuhD7ZLF+P6TcUhQErfszRapbfwOSpGsN+14JZt634oKlBHwpHEtbQ+ZiVkHGac7l2ViPmSa6bPFFqjcZIiZEEWOXE+ZZTK9pdXL4aSm0JZiWnz3wccfgT1PPhB7n3wwjrroNJxz3ZXYTdsZMgOSquOhCJpbWuAl89AGJirXHyHNBbz1/vuoa2jFTocdZtpaAGnPcZAxamMYN0r9+UivXIRv/30VgpPex02Xno233hyLu+75N+68/VZ8+M5YPH7HNWj57B0soZbUo8AnPo42gm+E7ac+X+Vxsf9LC01j2I67YBq1lRVLl/P9GobSmFLYauRI7LbnnnA2LEfwwxdQ9/KD+OnBG/HxTZfho6vPx1dXn4NPrj0bn/7rPHxxw0UYf8cVmPfIrZj2+N34+eVHsfiDF7HokzdQ/90HaCVTCs+eDHfDShRSo/QYoNfqaeaB9S1Gq3ZIUAgLLVsET3srthi55S/jaSP9T6a1t+Hvgr4DDrfD4bSvj6QvUkf3OaRuEtjiclOkmErg8PkLkeLoNRttUwvItSssro/ASrCmxJmMUNWntM1/xgYuG3Ek1IIE0wpQtuxMilWjgBGS+CMEFj2jDi54Kue1PsUFxgTQUF+Ppx57goDhRlNjHd588SV4eM1BqTSlvKXJZJiQ2dlLCfO7g1qFAEarZRsCAUqzTJy/q3x56M0y+BxO9M4rNN/75RcZBpCtdk1id/H6kc975rY2ooZSWlMiZkBfjKS1zZL0RfKnTzLvfCGqKaFpJ6g0VXOK0CgavAl6bLcjbAUlCAdDsPlchunZ+dcejqGlvgk2R66JomjFVbHS1P/SVjShqCBmUukNx+IVw3xz0tTCFNyOdcX6iUda8f6zz+Llu27F8w/dicceuhc3XHQ+alcsxrYHHwp3SbnFNNQefFwRNqUxaAJT/up2grvHw7LxxfWRKNOOkonZsWz6z/jp00/gzPfAU1iI5tpGLJu7xHipqJM6mHfZzxfUriCjYXrUnuTS+cELb+HRq+/Gc7c9isf+dQ+WzF9kdjNT+yrscmtrCxRLv7C46A+7a0pTlLfM2y+/hAQl3SXTZ6F63nSzG5fA2EUtq7QgH75QLX58+BYUNy3Fw/ffjzPP+Af8+X4zh6KwyU5qVvvtdxDuvPYqrPx4LGpmTUOUaTdTaFnO8msdhYuapuo7kUihS7/BSJGxzZo9g2Ww+rHCN2+ySR888+zTeOvtsXj7zdfx2gvP4cVHH8YT/74d91x/Ja47/zRceNg+OHanUdhzSG9sU+bBALSiqG4eMj+NQ+unb2DZW09i5QuPYMlD92Pm/Tdg4h2XYtbbLxvvOeqv8NjTZGQOCkEuMmsnCshsVnz5Ps485nCM2Xa0MS9tpP/ZxDbMws9/0O+DPsmWq2Au60eSnBQfRhJfmtKpbPNpfq8aNBDdN9+GwM9zHBTbHXYsvF26YcrKOiTyKlDYd1M+HSdg2jk4qJ6y48YJcMadjSAhZBG4iLQxiLxipPK6CMgKpSxmk88OPpCgXui0I0GJZ+L336Fv3z447+orKDEeaCbOtt5xWytfBiztxHnF/Kekz7Tk564l7uZFVL8LCEZemxPd8wrQu6DInG+JRVHs9qI7pXkBofIg0mcppfZ8PjO/tQlBPi+7qsrq9vuojQBNzdYm0wLheCxBwGEeCGqxXA9byIncSBDVY1/ETw/ciq+vOg8NU6dh4DFnwlVcZTmKOAgksQjCrQG1lwlfoOiWAlKLNGEsQI5Rytfkt2WqypLcRqXei7SGQvMZReXF6DdwEHr26GZiqTc1NqGsqie6bjKQ9+tZK20xwp4E/ALWsaIvKpyC3GgV5162ZK2t0J0CvQDTKBnYHyOOOQFdDjwCQ445Hv232YJ5i7OencbLSSuyYy1BswjL43UaG/6kryfhoLOPx0lXnI1BI4bg9YefR4zagxirytZKwE/E4mbjGJVvVbl/nyTVypy3NSXcrqU+fPLALXjpojPxwsXn471bb8T3Y19F05LZmPTa84gum4ebb7kd+/x9f5Y1anmImeclxFBippCy5777YOgmlZg3cbxp2wAB1CvGYuzuluYoIcChBXpkJosWLuKZVW0hraeoqBDduvdArz6bYPDgYRg5cmvsuuvuOOiQw3DmWWfj2muvw7//fQ8ee+xxPP/Ci3jttdfx5htj8cbrr+D1l17CS08/hScfuA/33X4TLjrlePio/fbqXoEhFfkYVurCkGIftVEF3LNRy3OjZuIP6Bpvx2knHG3qYqOk/7+BMmtdjv67oL8hSEJxlNJNSzQJbZ7dEE2gmSCVpFRdNXgEem86zIQ10BjOKy9FdYwgpJWlZaXI33ILeAj4foKZOmMyHkHM2B55jtK3hku2j2oVpY1AmSIQeSmdSwJ2kl/1L/KjklK1sXGzo/fu0YvjLIN3X3wW077+Ft2qumPSR+NQP28R7Nrj1QzkHGMSkslBg9SszuV5xQAqI+APp7TbzZtn3t/CstSb+Dm8l+8IUSrXpzSOQkqsyv/iYCtiZCgWI8qg2OtD98ou5ns4HuA7kgbEEgIPakNy57TZnWai1+H3o8cxZ2D4Py7H4CNPQEY+8IVkcG5d11SqPJM0Id0OO0HPR9CXSesXIpORBqFJYg81E2kHVqVZh5iUuZt1ItOOx1uCLXfdA9vvvR/2O/BQHHHsSTjrossw+bMvWV9fENAt7w61h+zVPh6yr6dlSiNTszEPbq/XrKuIGc8e5o9t3X3YcPTbcks4qMX5yBxs8v+h1ClDUyEl5Qq2USQYNouTnEWabE5ixg+TsOnITdFrsz7w9c3DDkftwfRyMX/OHJg9AZjncEgrYtMopgakvZDVXutK0gqkNVx+5ZV49603CJiP4fKzTsOwMh/qJo3D54/chWcuOglzPnoXJx17IuvjAAPuawJGnXNReu6zSX8Ely+Fm4Bf6PKhwqs5FO0qRkBNkf3laBFaLrzsG4qjszrJg0shJHTI5h81IZM772plbcoi2UEebNodq7JrF/QfMMCYZ3bZZTfsf9BBOOakY1FaUoSSQVthu30OooRPzYa13UI4mN+eMLutxdpqUf3thzjjmKNRUlJmhION9D+dJGDnNHb8+A/6LwF9eXHIZaydA70mlEJ7lEcqigQHXDruNNvvydCgsVpPyTDIwS53Qu0tVenPQ5HDa0w/AlW598USQSOt+lxyPVxFCmAmpURAKlDT4qwCp9NoBUtbg9QyKL2zxFN+ng4nQSkaS2LBwoXYjKCSSYeRCgUItLLnpjkgc8whdVjvVTwemUFSZFpxArzcMEXaV7chHEYXgrjxquZ79XrlQVE4tT1iTThkykosN4NfXkgVBHKfdowicxLgy41OzdFAqTXICrGTyWlUKwfSOWwFFQTCnigZuRuqRu+AUF0dR7CAJ5dAQgZBbSXDfDm9lOTJuJJkMPL7V340UVjMurKRkRUVa+7BMjOI9Clmo4VkLh4O1p8J20AwkraToNYRZpsMHLU1Rmy/HSa++TqSzKOYl0jrGjTp7ZDpgoCUJiDJXdNNhiz7ixiSeQvrzuNzom7ubPz47FNY8tYrqPvhBxOqWiYu4o/Ja5QMPRoNw1tIDYoMOpGbwoJpMzH+zU9YHgcZQsx4beXnkfGxLbRfQjgQIoNIoaik2Gg6awLk3yIxZ5ly+vTti/0POBhXXnMNXnvzFbz59qu4/V9XY9/td8DuO4/GeeefY9KXiXFtpLKUlZSgtXolipn3Qmp/WuxUxL6Zwz4cJHMS89f+v/FAzMTH+T2yajF7WKQyimFJw1AETK3vEJNQutGY5sFSmDZtCh58+XUM/tv+CMKNFe0RLOc7lwQSaCe4q28t+PZjDCv34aAD96OW8dtmHVOr7CsazxvpvzdRGMqaD/6D/mtAn0d7PElVnxKKJGbCo84mc9jJbFGkCQhmf1uelTeaJEMFZcu32+BlFl0EKeMhwgsp3pCOUFJiEn4CXOful+B9SYJsDsFKJhuFC9akqrZoXBFkh28PsWMnzdu7VHZDvyFD4PR7UNa9O8q7dUck0ErJlenaXSinNC2rmPzoZTfWCl9J+5JkIwpyxo4vYK8jSOWTsSj6p2E2PO8xYO8wYNrEQSipW2CgMqhs3SmJu3k9rkiVbIF4OP6LxLc4TKbGTxvzLoagSWwBbDITh7aMNGaMzbdEXu/+xtSliW2PM4VyhZAgA1I4Y+M+yqxokAocin35KHB5kOFALyjUpiTmVR3E1mCmuue54WMZjbsqAVh7EBS4mDneq20ulzQH0GfnvTBsj71NOyltJSPNTQzayTRyZbqjdOug9OmgFKtzqjfdmEsNadpnn6K1tgYVPTdBcWVXLJ30E+Z+9T1crC/FR9JevaFwgJJuDMV5hWaR3GY7j0FLoA3hlhACDWG889TLGDBiCHoO6Efmzzpj3UTZtlo9XVpabOYk/gxpMxatts5K0wpKts022+CCCy/E408+iSeefAzdulcZYLVKvgbiabnCtja1GG3HR+brYRuqz8lVuNRnQwvbsCacMRPP8Ug7urPvbUgSIGueQmsXnn72OeT06AsvNYAVrc2IGGGKWlea2qPThvalS9A+6Qeccvwx1A79xly1JlJ60qK12bm8fmRmVQhrTfBbk9AbiNhX1a820gagnFxKhWum320xgkYnO8GfJHYSSYRSu2258tGXWp2LFkr8JiSBEIpvERhJGlY8lyyq5FCazaE6nMPBI7OEJM90jNIyx3Z5kTbL6DBvcGDVRmKU9KnyU/qRucgCLrdRpWX+10RWhCBV3qUSgfZ2lHUpRQUHcoCS4jbbjcGgvoPMBFep18k8yC+fwM485xHU3TIlwG6ANRVLcCDkookSqZw3xVhk0xegK9/mfkrNst+r8oztmf+UVrnHh0oyFJE2fdEcRGNDE4KBgDknt7k0B6zNoTDRdsNc5FqpbRoVwEw2dE18q8os9LbiAgWpTWjJv+IPaVcsU6c8XA4nyguKEJO2QU0nr7DYqlsdhqyB1hxNotWAKH+QCWvPWz/TUsNo713FL0p7CtBXE8mUXgWSer+yEGS60koqxSRYRsUMksmknWlKC5AJJp1KIBaKoffmI7HTwQdjzIEHoOuQPggH28ykuLIrgaCtscUwVruXZYq2Y4tRI3DuzZdj8923NYA8eo8dsOsh+yCqnceYrupHW0DKY8uvOR3+/qOS/q9JdUqNkn1I8eM1T+Fg22sj9N9L12l3o76+Ft9NnIhuwzZFrtuPCNNgVzKCDavUMFb2cMyYOB6FeTYMHz6C/WLDmlQcFFo++eRjvDt+IgbtfhBCKWk/6oM5iHLcZTIO5FMLaZjwCXYaNgh77LGnmVdZncRABPatza34/IvP8eIrL+O+R57AI48/hfff/RCzZ8+hZhYhg2c/saptnUlpWxvSZENA85OCiRiLvkuj2kh/nuy59jWGVRb9LuizbRScfL0pQgnIDBkOTgGJRNxIgqp5jEDWIT0I3ErNQhap+7yPHVWLWzQJJr979atkMmo6qJMdu8C7aoekRS1taKZU7nITnKV+S/U1L2QnNx1S77fMRtuMHoNuvXogv6gUe+13gBmQfSkN7bjtdvBJcrGlqYVoBye7kcq75eczXXmTUFpnOST5a8VtSzxq8ji/vdmAvnkR/4nZqDyEul/GgvBCe85WuH08x3fwu6RSLQpqIwMKhCzQ91E1tzFtm4vAyrLLEKNGcjEhK+L8r0lvibI6l7UGqOJTgiOyyAVRqr8AsDQv3zACMbk081dMadikwn/Km+6pD8VRTeAUf1c+Hcxbmc9pyqDBKVMRlSszKa3NuKUK6L36kzQfZPsEWfd25ptoaTZpUSiImlDYAn2+N9fhRb8ttsKKGTPx7bMP4+unH0cinMCA0Vsbhi23WDe1m+a6eqkWxm1SUVJjaTLyUkqZFYXwFvjQZ4vByqA6gsm/WXgXVd+QbV7gk63xDUOWGcXaLCRL6q+arNZWnxZoacMTD5YvXozLL7scs8m4CkeOxs+NCUr1st9TgGAOKbfA7fYgHqjG4i8/wqH77ItuPXqyP1ta3vqT1r84UVtTjfsfeZx1tQOKqFXFqG16CaLF4jpklBIKan7+EbYlc3DyiUeb8BOrezxJulffeP+DD3Ha5VfhsudeweMzV+Ll5hy83ubAY5MW4Lw7HsCpF16C77//gQzNY+plXcjMKZHmzJmDCeMn4Ntvx+Pbb3h8PQ7fjPuK6X2PBQsWME/q7Ru2Pf+vENtiVsfX/6DfbaVUKt2j4+t6kVbhantEI/awIRUWwsAiO5aW8cvTQWe8lNRLCLDqpAKLpoiiWcYpVceN+SRNySudilNjsCQEUTAWx2It6CFoyLZsAJ+qrAWRPPQhi7tez04vH3iBuEDQTnAVsGkCSwuYEibkg/JHgGM6cvGUxOvwukyIBxOrh/lYEWw3ppAmSp/KV3M0hJVhuV5yULGMlpS8qsMqC5W+PPg4wISsYQ70IOtAS/e1obdssSKXAJ/jz02NoMxlg49JyFwjLBMTM0XpRPqtt8iWnmYZvARcj9ttvECKfQUo6NAq5BYqG7920zJmKFMXOWgMa55Fq4stgBdp+OsW3beiPYrqIOuc9ZEtj/5XHSgUg+L+iLRqWSuLFfRMe9TmULWyYriYu5n3JKqGDUNJ9+4Ex6WmLIO23wH5FZXGFOFXWR0ugn6DYQDahi9OsG2LRxBn+8serl23kjFLMxSIyqavyfYUtT+zICw/z7zPyuVfQ6ojxcYJBIOoqa7DzGkz8NbY13HB+Wfj7wcdjq8WNmOfc66Gu+smCLJvKAxCIE7GzH4lx02B64z3X8aQ8nwcdujhrGMZyzYMqX21RuLxxx/D3IZ2DN717+yv0i5tKHTmopWCU5T16E4HsOzjt7HPmO0wauttEE/+2tFDaaQ4Jm+7615c+ugziAwbjT57nwb/iF3hGEDNpNcQRIePgXPXI1GzyTa46KEX8MxzLxlhSIH9fovUHSSwffHp59jngANx0a134Ikvf8DVL7+PS597G1c+/x6OP/8y3H7r7dTqtajydyFqI/0HCS9ylnb8+A/63Rol+BV0fP3zxIaWxNdZTlXXUP+QC2drTLZpq7NIupQd2MPGJiYbe7ICdum6tfMVwT8VNVsoalMIUVNY4W0JBgQhA8rs2GZSilKnkbX5T/HxBeYySyhyoQE+XtUKVnNe0muuNk1hlcjQzuu6Ra6MfAT+PGoVYig8KTt+YyRIaV+LjPgc8xYk4Gp/WVGEYNdKEFaJ9Ba5LlZ6vejmLTCSqUIILw20Gjuqh9pEKBiyNjQhxaIRw2zMPq8cfAGWX+lrfsGSxTQnkiUVTG0kz5kI68UC/S4lpagqLEVJntV0gkH5sttcdhOiwdJWyAgoIa8IENB5T+exKkBWkK+VvFZLhtDE+2TkywpyAnxtiO6mNNjIa5LIZCuuobYlrUDhn6VtaALTIi10AmZ89hGWzZ6FboMGaR8bfPn0Y2heutxInhV+bTMDtLe0wM46cfrcZKpy5WSfoCAgS728faQNqh/ISCiA0VxIXWMTtBK1srKSd3XuZRuetH7gjTfewuGHHGq2R9x3/8NwyqX/wrszFqDvgYfjwH9ejT6bjUSlx4MKb4ZHLuqoSS1si6GRGszPH76D1MwpuPaKy0zoaPnmbyjSPMqEb7/Bs6+8huF77Q9/WakJrhYm06lnO2phVqnPj/oJX6JLPIjjTzjGitGkDt5B6kvSTB566CE8+s1E2HY7Csluw5FhW+fkqD0U+VN7MLBf5FDbHrgVhu57KO55/U289tabBtCVxtrISY3ghx++x0UXXYTWkj5w7XsSmobsAM/2B6DHPkchUVGB7t264qQTTzLrbn5r0nwj/SZZ0tga6HdBn5LJ+pt3OAolzVvwo/8t6VUTSzGK+AJ5ZURHGxnA/NYIAdUCO45vM4xdBGOF1U1QyqJoAmeOwzK58JokfQFVDjUJAZrkQLkneplukVu2QaZDqTpFLiKpViC8Kic8zIfO5BpbNvu8SUM5MtoFO15+YbmZoFQsmNZQkODGFzI9mV8Ex+rneQ5FXgSWENAVp0X5F4CXUpvok1dkGIqiI2q3LU3k9imvNCaJKCX9thZrv4NwhOCdk0SUA7jJMCMre0pXwGfluxOZvJM5hsNmolZbSBb6883krSVlW9dbW1qNR43CLkuLkR1+BYFIuJwFfJVVoKoJ8BpqAI1keLreyvrWRimaVzDwwPuVtibntSm62R+XN7aSeSVZIy4yHoU2cBsGytspjccDESydMhk9hvfDkDE74cDzzkdpt75YPHEGKt1Os9lNMhVDONDO9zjgd/uMAKB3+VkXPoe1GEtMRd5F+i4zQTQaRWN9k1kM1qWLNof5a0FfGfrxxwn4Yd4i2AaPQtdDj8deV9+Cw6+8DcN22hNOlj1Bhl/sEaOzUwOMUfvMIMQeP/XDj1H71fu4619XY4ftd0KMwLmhyE7GqA3a/3Xd9XD2GICuW47B0tZWCi0xuKV5Gi3YjmjzSiz65AOcfuLRGDJ8xH8wHcX5H0/G8eTH41C8y8EI+Suxsj2AaCYOe4rjsnoxWquXI232iEghLxlBRZdKDPr7vrj9mRcxa+4ck5fVSW3ipGa+bMkiakUXoKWgCzY/8SIkPOUUoMJIUCBZ9vMkpH6ajFsuuwRbb7st+57WQVjPb6QNR0K23ySq5SVWk60HcYAarxD+8au8s038dUV4VIAq2c4FZpIulwaiJjiUMFXvlZTvJeCUeOSTTTDnIJfqmcOO5XRZoK9dm7SoRC8yoE8w8Dsd6FXgp6YgqZ5QxfTEQLT5iYJLZfFQpHcrbbELRYSUm6dIWZAkTtg3u1Bp2zlt+CEPmiz4yndfICR//G4E2jYO+OaYwjTofMZsnNLNn4d2DnCFwp3d0mgk5W4EB29+HpwEt2huAsG0Nfiag9oflxqLwigwT3qLOr7iW3sk5eq3udMiNaCux0MBo7XkFyjcNGXiTtKbrit6Y0V+ISqLChFh/S5riyLGuspK76pvAXu+02bca3VN71Yb6ZqYnMC9o9S8R+VT2qwdHXxfXFoY07agqQ8AAPMLSURBVHOzvAru1YPakYJ66R4b67GwohQzPvgasyZMxJLqGmh6oKQbtZIiv9GAEnGBfptxvXV43QbgXbnaizhNjdDSgAQElpbGsrM+ImR2zY2Nxhyk8BN6l5XHDU9i4tq2s3plDfptNZqgdRaqdtqbhehqInC2UlvTCl2ZDfVXasyUduMdVTfuE1QsnozHbr8R++2vxV0E/I5ybAhSlNI3Xn8NPy2Yj50POw4pmwd+Mt1itx2pnASa4qwV9snZ77yMoaV5OPDggztAdVUeTPnYv5958SXE+gyGr0s/+HlPWb4HLcuXYuHYF1E65UNUTHsfTW8+Bd/Keehd6kWQgpSr+zAEC8rw8uuvm/pfXdoXM9HObRdefCGWJXKw/7n/RI+ulShyxdGlwAssnYPAd5/itkvOwhZbjCBDtMydG2nD0++CPvFu/UGfZACDySSYliRHCf6SKBV0zHQQ/rPc9lKUEnOM+UBv9TtyqSLL/c+SuuXZIXDTxtwKIay8lVG6leOI9AeZGuRn7yIitVP1l/nI6oDWISAWuAuUdF7SpDyIVrQHsaxd+80qxYxhUhqsRXyHQhooMqWbwC5w06pRI4UasvIuCVnRCYMyVyWiWBkJGg2mT34RVhKQBfYzWxvZmZPoqzg9fIfb64cjn4xJbFCVQ2pWHnjV7qXWIC6l3PCSl191rCLWJ5lDkiirjRQ90Xaq3UlK2V4D+ipjlmS6ClE7Kc4vQFlBnjFZBWUOY53qLtWZlwBRQq1IGoA0IRbHlEthLLSuQKAvNtJx2hwCDB2auBaZ37xXQd1Uv9rAJsFzYrq5bi+G77E3+my9ldlfdsZ34yn55WDY5sNNvSlFEwO+rdVM1EbUUzraUgHg4hmrjhRPSVVlSsf3RskkI6yzosJC+DVfwfz+VST7svY6qK6pQ9jhNRPg8WAUQUrTNYpVH06YvQVWhKLGJJZP6bXE7TYhRQI1y7H58L4YtfUok1ZnsF1fUljo+rp6PPzw09hm7wPRbcAg+FhJsaRWwFMQcNkIrB7El89H8/df4rxzz0BFZdV/uGgqPEddbTVmr6xHaf/NoF5U4KEgEGkGJn+Gf+6/M5695Qa8eOsNuO7wvbHkvTewcslC1HOctVFm6T5qDKbPX44w+1pn0ib8cQpK/7z6KnwxfQn2Ou9KeCq7wZsTR98SClMNtVjx/hu47h8nUQPa3tKANlz1bKTV6HdBn3VfooG3fmRFZTQgYiTEDKVpqpuS7jiwRYJ42YV1zUXEEZD4eY82NReg6jZJ1XLFpDhPALYb6UGaQD4lqu26V2EUDy+/K62G5lbUBQIsoCV16U8k903FOK8NhhAVk2GHnd8SQE0ogjpKaisCQaqzITOIa/l7Igf4rIZm41qpWPSyK7jIEKQLKOcCZi12kg1/cXuL2TNXG6UnmVeFX9A+uk3RiMWwCEh9C6w4PWaSmNqLx++HM0RQVLwdpccOr8k3LRLLSkuqfdXN6q0gmVbeTZu4CbR8r8ja6JrNyswpfzLDaAPzQLAdUb63MUIWY5rCukf1qhAKqucmXtMGKda+tvzHQwHyJC2u/m6RnpXZTV42qnOBhKpZ8x8C/CVtAbanpVVpktlX3hXbHnIwBowYgV6DhqoqsXhFI8JRSe3aKpB5bG9lGzFxvVzv4Ev0p5qwDk3o6ptFiraqtP15friooW1IMP1PIoi2t6M9FII9Px9+9rU8jwslPjcqeGiP3ziZcJRlVtC+1kgM1exD4bQH/fY5HO+vCOH08y9HbU3NGk0gf4bUR1R3zz37JBoSGfTZZX8KGGEsZ392Uaiq9FHbcLpQkJPC7Pdfx3abDcauu+9OjeTXZh2RGPWK5csQynEir7yMY5XStsOBBeM+xG79u+HQww5DUUU5Cnnt0COOxN/GjMRHbzxnNmdRxNwuVb3Z15NoaGgygodIfVH96dabb8SbX3yLXc66FCjriYZgK6I5DiRbm/DzS4/hgsP3wn57/c2Et1Df20h/noxY+xvj4HdBn52zYL0bgQNXZgIlI3Vffu0yIUgKbyeImxCv7LyaXJRqTCEUBQSacvmxE/BN/s21NEE/ihxNWDod7I/qWAQEPlvq96JbUSEUNlizjhGFBDCAIxDj+/kO3SsJdjkBfzEBaUFrOxa0tSNIlV3v0SKoekppmpQVoClfzZQ+F7cGUE1pDUxbc7xJDijDCE3aFkMRgC0PtaPBbMACVLp85nsDwVgrMAVTZqGS7u1okBzZyTn4c/m+tmZr1XQumZDxwnB6VTKTlo+PCTg7k7nGgdzXK5/aFMGo1Qwwn4K4db6XP2KSNFnmtMttmJHqWcxSHjkVZDyV1CrqyXRkXvvP90hSzxjmYuXaIn2XNibTnOquiAzahL7Q4fFiCcExmqI2wTvlmloz62d889Ad+O7BB/DuA/fh26efRXFVN+R364IWgob2xo20t1FyD5K5Mk3NBxiy3urgdVWi8iFwUh167dQAU9Zkrraz/Ot9uy2PLm1g0zxjGhZ99DqaJn6OTO1SFOQmUFXk5nihUAAHIvFczGmLEvTj1MBiJnTG0P1PoBDRgsv/eYXRWA1zXk9SmefPnYMHH38MA/fYCzWOUvbXIOsG1FIt9qiFYkt/nor2eT/hgvPPQ15egVmHsCZqp6AkbTwn18lxKAGJgllDI8o6nAJkvpJnnGjkiGFomzEFtkibZWLNdSPOtqmvr/+lbFoz8MLzz+O+Z17F9qech0Gbb25iARVQa86lBvflC0/jwG23xMknnGjS/muZ9v9+EhZaYTzia63I3+11BEKLZa8HCUATlK71p+3Y5JEjQFAseJlJBMjERTOJmkeVWLnNI0DKvKKRLoAzyJ9DKTUW5SBSwCoNME1tWmUzdmV+FVboVjslDWVd37Uit45gnkPEVj70bu2SJbu1JiAFJKoISZUNlM4Uf19zAwEzQZw2z7SxIp15XrNKVLFhOqY0LRLiW1k1W/5tXV6FKq+fUh/LmkmiPqbgYAQMPlMb0bNiPjlkKJqwjiPBvNQ1NRoviggB0LiGEjhVMgrxRvOxStmJ+E55xOTxv1iE6bQ0G+nK58vuYW89IRBX2OoIy5VXVGAmP2W3L/M5zC5ZFT6nccmUaU3g3ZmkEWh+pV67KxkAt0gp693y+xYDL3U7UMV0nKwrVUIb60vb+GVNYOl0Av6iUhT22AR5VVW8nsSyxfOQX+Ayqn+CUrFI9ZqMJdi2bFe9QC/ihza3yebNzL2ImfOij4w13BrmM0m4/B7DkP9KkulIUTyPOvwQ7NS7K/yLZ2DZ+y9g7HWX4Pl/XoYlX32GPoU56JbvAbsbIglxa5bFloYnNw6nMxc7Hn0CPvpxJl5++SUDiOtDAlbttXvX7bch5i1F6VY7mAVsZR72c9aRdnjLtTmQCAXx7WvPYbeRm2P77XeAYgetjRS0MEGtMJGIwKvxaE/Dm1eEeQuXsD3SxntJE7KiJfPmwFNYZGJDaR5Ke/amyYRkypEmqbULX376Ca6+9Q4MOOIYdN9yWzPJ7XKq9WyY8Oar2LIsH5defD77GkcH63cjrT+xHmOZTHTNXJ30u8NkfRmvxr2kS9n0tbJTrl4U1U2QLo/Nxca3GwAWKCo4movSYyoj6T+GKMEqamzyGv8cQEaqiyCZS4ZB1VorUbP5M0BPJmCCcEn6JnCmmXZdmFIZB4ZixpMFKBUkiWZaYWoml9mRmwmagXgMNVTbjSmG94XZCUNkUAEygEYymrpIEp68QtjJDDKUirt7C4xXicxREscNLPNfuduHfIcbtdGgYUSNkvz5TmkGAjeZQlQgMZgWhSHOo/RNQK1VbHxqFTGmLX/nXKd2BSND5H21VNu1jsGCPYtURtm3dT1JbSLU3GxcH+XqmTULZe+XJKyVzB6PFrNJu8hF70IP8l25WB7QVnxJ1pSp5F9IScieL+m/hUCswGmd369brYlqGwrIqB1iajGWlW0Q75DyOrJBrKBk17UbRux9KLY+5FBsc8wJGLbbzhj/9lgk2DZ+F8Gf97U1tSLDvJrl/ZIc+ScNQG9TfYkE+Ma9lt+j7CPNLa2UmpPIK863nulUhg1NAqXCwnxcfc0VePihe/H8E4/g3Vdfwr3XXIaeaMen/74Rnz/8KJqbqsmp0uwfFE5YL4rIqhhMKfbdkooeGLj7Pnj8mRfQ1Nhg7Oh/lrQQ67NPP8YbH3+G0YedhMrScrgyMo9kCPgZ46mmkT/rm4+BxsW44IILOUasvRTWRKrb8rIKOAjMwaZ6M8/jyY2h6zYj8eFPs/EMtbPq5cuxdOEivPbyK3hq7Fvot/PucFLAUQ+PxVuoBTejoEBaQQ6mTpmM8y+7FP6R26P7mL9Tsk8R3DNoZn/+4dP3UdGwCLdcfRncXs9aNY+N9MfILKrLzW1Opx3sCGumv1g2soBHpgQBVCqXA5bALjCgAs++mUtFmJ2ekmQmlTDSXZQdQiaeunACS6gaLzculpKMeb9cMsk00uzKbkr6KuAvg1xpEnB8Xh/P8X4OphaCqLbg05xAMpmklhE3K2ll3mmk5NvItLX4qJbAV8NDk5uSTo1UzjS0u5Vs6QI+RezxcsDrhTnsvFpEJlDX67XEXc5DhWQ4QUru89vaEEnF0aSNyskkytxepsUSE8wr9F0gxj95MbnLClknlKgbW9BOSVex+u1kUDLTqBz890sjrcIzFpbvNESAjfC5aKDdhAsQ6Js8WVcNA1BMmaQBfQWokzFK17XwKsY6Ysmy6LwaKZ8hAirxw9yz6v0CfM3PyA3W0rBClOy1JF8rcW1aP6GbOx6QdC7GhhSZWjiMFtb7kJ33wMDt/yakoeaVRDvbKdjSwr7C/Di1T0COcfsUAzSagIrMtMyaDX6Kzcozq721jd8zZrN31e8vL/2LSKlrQlcLAeUe27NXLxx17PF4/d03cdSBe2HSa09hwrMPodiRgLyFncyn9pCQ5CsNK8g6KBu2OWasaMXLb4ylwCOT1B/Ps8w6jQ0NuPPOO1EwaAv023oM0tJQ2ZlMyAW+MZ7jRGvtckwZ+wIO2uvvGLGZwlivFQsMMyirKMcmZB6x2XNQ4qW2zXQKuvdHr4OOwC0vvYlDjzsR+x19PM6//X703v0gbLv7IZQqZBoFVk6cjMH5eRg4eCCWL1mCCy+4AI3FlRh6wLHIcHhrg56muAPzf56Cmi/exsmH7bfB1yr8Xydpf8TKVjLRtVbqfwHos/NxoMpjJC4TAYFeizukKtqJDcGaOfjg9svw/j23oWXpYgI073F7EMz1oJVjvSkm4JFpQctxKKlLdSR+CNy1WUd2wAiSbJT0ZNtVn0+SAcgmX+Zxk5fkoiFkLURaSXCXeUlpydMmTilUg1MwrHOSoCUICchytGqYlZhDxlTm96KkuAgxmRnIFOqpFWhfUn3Xswq6ponpoCTVXCfsBL56xI3rqE9mKDIshWDQfZKoxDAEBAUlpSaMcktrAM3t7agjeGtv1II8Mpi0FpdZJp4+boV6Zrn4NvNOxTAiELsJKFEyF0nZWpyjkMZiFrzFVI06gTZEV5x+E9XT5BeobhdT0opZnlIFrkY6ZzmM5lAr44s738T0tWZC5jd5qSgMQ4JHKBg27pZOhXwWtxLxuYyAiJ+FHj7Dt8vtMel1YuB2o2Fn/SxvC2B+UxOa6xuUuDHVyCNFK5vDBKkY28iEilbRWWYxEc3VqPW125kYn81jR1O4xdzzV5PAUYcVn8cK0qaFYTfeeiv22nknLB0/ASuma5tPbVhuM5PdirIZT+ew/wXhILCWDRqIdz78EO0mYukfk/ZNHbB1XnnpRcysqcNORxxrVvvWhqgFi/GJQbP+3RSiZn7+Pko4YE47/QzDqLIa05pItvqCwiIcc+QhWPndBwjULYWNfTYYzcDXcyD6HXUqKvY9Bl33Pw5bn3cF+u+8P4UoO4JMM1JfjZYfv8GR++9n5pAuu/wSzIrYMOq4C8mh3Bz7ITRwPLdWL8aK91/GVWeciIMOPcIEEdxIG47UMyisNlPQW6sN7zdBnx2n81D/U8T+ZyZx2wiwRqtMUf3I2DjYKZlT/W2aMQUtU75B47zpWDJjFr9PQuvXH6D2yzcQnD+d96bZYZQQwUo2cnZsLa6Vl4rxEOjow8IY/RaICFC1mXQBtQHF4ddWdVqqK+lag1WAKC8ep2zblBALZPbgfTk8bARleVZoktJuV0gEDgRHDgaWFqG0qIwDVAMnZeYF9GoFhytUaAWWs0FaBd8VbmpA/cTpKG+NwUlAl71ck1QKtmZML/ynweexu1BFqUrn2tqb0dTUyPIFzAYbOR65H1oALXArZx56uBR4jWdUWJOMwC8Xjc0tBPUoJX2ntWBNZVSlkHIIOIFAK7S3b35BEc9nUBeMoz4cN0xDf7+QvmYP/if3TbMoSxqVThlinnhdxdA9alLjWUQGGAmH4PH54BTjFbhY/9geSeSzbrvn5yPKvNWR2TQEY2QU7BNMQ3kMhsLGq0USvr+wwLwgEo8iTgah4srzSbUh6V/1Jc2PLYVmeVaxTfIK8tEe0b4EmjQ3mdsgZNrrdynHgH95eQV22XUXINiGurmz+KwNhS4bqvLYt3iXzGgpMn+VoaikBLNnzsL8BfNNf7Naet3ISRD9acpU3PPAw+gzZg8U9hmA1ohCknOssL+2aJtPDrDc2vmY/+VnOPqoozFw4MB1kqjVT/f8+99wwJgtMOW5pxBraUBaE+v8sxdUwTd4FPJHbIloQTHmNQcwKxREdUsjfnr1aRy+xw7YabddcOP1N+HLRSux9akXwV1Ubvpme8aHUGMdFr33LM49fD+cdOKJZjyqbTfShiSJajnNzcXNfxr0u/HQHrkdZ/4cSdJXGAGNH0XL9Lvl8+5A9eQpCFQ3omL4Vthku10wcMwOqOzTGzWUTlY+fheWv/Uc0mFtPiJwoazPAR2JKawx4KUEb8w7nQaLbPxadSgZWuYfuX3KLq1gbzm8V6CeQ7G+oMCPHmWl6JpfaDa8diQI7qF2tCxbhJXfj8fCt9/B0pdew4Knn8Pcpx7B9MfvwXPXXYdv3nqPzIIAREaUx/QkwWuLRE1mTm9tQn2KmsTCRfjstvsx8Z4nMPmOxzHnjc/QEqGknSP3UMWwYeal7TC/eZSINTEo0NPEWUtDHRIEDJcvDw5N5LLedZ+Tj+i9FZS4yyi9dWC+OepZsSvk209pWJKc4vBbNWL9LwAMdETwLCIwapJagL8KuFeRSdOczzFxWkQ+SYd84apbxTa0tkFgbzEX8k+zmXtQroy+AtiocaxqF35j+/kJQtL0asKaKGd/YL4lDEhilzaitQ/trc0mxLYvP8/kT+UUYzL9j3WuBVxitQmWVcw3RA2nurYaThfbtKjQeCN1yuifJuUnG0hNNnAxmN8nq7xlVV0oHZPRBZvhZr4VsVWkyfCwBgEFnhg1XTk0xNraEGhRMES10rplXHMAwWAAd959JwLOfAze9QAzEd8ciaKVErnMdYm0Dc5MCpPffgtD+nTDCSedRGaj+Ssrj79Fcu+VtnjDNddhpx5FGP/gbUgtnAU7699uS5s5tgj7UIDvbG9tRfvcmVj8zL34e98KXH7BOXjo/kfw+HvjsMUJ58JT2YP3iRk5kdPeiqXvvYhDttsCp590CvNCyGd/2Egbnjh+Z/TP7f/nQD+RSGhGxrE+oC8Ake93nGqgAEV74TrYeRp+no2WpQswfM9d0WWzbdFjxCjM/Gkm1dQUHPk+5BYVwd+tL3JcHj5LCYV5UGCoYDho0jGSPgenvouURwGEiWio65Q2NamrxULaoCRDoEs2NCK6cDFapk7CjHfHYtzTD+Hj+27Dx3fchIl33onZd/8bcx57EAvffBbVn72L5m+/RtukH1BPtXX655+idsECagAZSnVRFNqcqCAw14YD+Lm53nhLyMd+7mdfILJ0JSpLqRW0h7H0darJU2bASym8laBvJGDlmZ9aBOWgRmIkPQJooKXNhFNw+AsQke2L11WWGB9ZzgE9PUzQJHAEOFYaeVRTXV7OqhHgUjcn4FtrFwTSeon+V8yiVm28znpQIDTNW1hzJLzWAVTKjkxoLTEmSLRtiSZQx/rSZKCW7+fz6GzTF0DJph/hM3pW7nryCIlHo7CToRP11SBqfHO3JPEQ87u4XfGImJ68N3LTaAwnCFCaR7EhyXJHgy1CNbP3rNWuGXPNaCQCXiYZJmO1ArkBLcEgWlvbDLPz+6ixOfWcGGo2p3+MpKUpiF+KzGjixIm4+aYbcf6556K2ts4w03UhMQvlIUUhIpaIml3iqgMxKLS4ZDDTZ3mftrdktqmZZVd8rBtpDuDtsa/j/c8+x4h9D0HEX0zNLWY8rbzsm24JBnk+tM6djpopE3Dy8cegrKyCY8Bi4r9LzJxc/krKSnDvXbfj3L12RMM7L2HSI//GrNeexCJ+X/jac5j37L2Y9/jtCH/4Ii4/eA/cesstGDt2LO597iVsf+Ip6NZ3IBra29DO9FzxVlS/+yQOHNEf55/1D8PQrT2cN9JfRFLA10q/Cfo5jhzNXK5bb18LqYNHDehTUiMghWtWYsqjN2PuR69h5N/+jsqqnuywcVQOGWzsxDNffhLlQ0ejfOdDUbbVdkh58qG4PcbWTtUzGVbcevmj+yghSwq03mOI303kTOa4Zf4sTP/gXUx/42XMfPw+TL71aky46Z/44bZr8eXtN+GbRx/ArLfexJKvv0HDjJ/RunIR1VBKqtQCfH17I2+LzVGx6+7o+veDULn/Ueh6wimo2H0vdlg34sEwlrW2YGmgBc0xhQ9Omk1KvME4gj8vQGW3SrPzkwwS2gy++uvJSAaiJlyzurpllpE9PGx2EzPByZI5lOBCxvZu9+cjzbpS0XSfhutySsdNxGTZpvS7jQkJ/Bt4xCIh6eVQXHOFUe5cJar/prpGalgOStB+vjlr77fuEriKCTTzvVopXUuwl9eHnlO9U7EwErZW1upclsRkFUpDk+QyoSlSpkI7yxNDfvlZ4DWSOmti9ryfsWz+fOQ5c9Elj1pMUxvClBRNuAe2Y4x1ahgeGZeviJqOJnHJLASSirNkTfwzTTJLmXpUsgSZlOIWSTKvKqpEubfkV3lcJ+IDqjNJ9XW19XjyqadNsK/99tkXV11/Mx574RWMffNN1gFzwPf8ngDU1qr9ECjNxxVIMEqtKmnqoFwL8RQSmj0gJ0NpPNAGPzWvYoWO+O0x2kEZ5tOFRQsX4K4770aXoSPRZ/ROlO5D0AB1ymREOaHS74YjGcbP776GnUeNwD5778v6WkfA70QyBeUXFODyyy7Cy4/cgSsP2wO7V3jRv70aw2MNOGpQF9z1jyPxzpMP4oJ/nG1CJF91wx0YetBh6DVyG7SxT6aILkXsQMveewk79yjHZReca3Y9k5SviWgdxkS7kf5L6bdBP5XKT2fS6yXpa+yzixNYBCQ+dvYQmid9h8iSaVg84SssmfIjBxQzkomgfg7BMWqDb9Ag2PK1wXgalFuNfV0agAZ5imqykErmGyP9dSLZ6+MELi3rn/31V/j8wQcw9c2XsXz6FARCYeTkFcLVrSd8A4ehZMwu6HbAYeh6/FnoccaF6HbmBag87Xx0Of1CVJx6EUpPPBf5hxwH/74HIG/XfZG/ze5wjdgUGQ7e9voWLKhdboDU43Chqy8fXbx5iDYHCMBR5i+NtpYWK5RDnh9tK+rRtqwGEeavOcJ8MK+CUPlRN1MaTFOajTHfNZQoYwRPr7Y0VIgJaQ+8V/erjgTAkrJL+MXPout7jHihhVey49sVs4bajb4bYj2pThrq6+H2eY1HkHFbZTqmTZU4QVsSvkBdnjF1BHwBueY8xBAao0kD7spDZxIzknQZoOZgvLOoxWg9gNPtYb0wc0zbaARso8Vz56N2IjWm2dOxYsYsuHLtSNcuQ8PcmWZSX+GrbdpqMRQ1oF9cVgo3NalsFtUPHJRwXTwo95t3S3ORV1JC6w9cbvQo72qYhO5fV1IymkRdNH8hbrr5ehx28ME4+/Sz8MqHH8M2fCT2vPIWHHTFTXj49ffwwnPPmXvtBNc1aRJiCNq39quvP0c6kUZBRVdjUtRcRlef2/Rhtaa6rJhjW109unfviYqKynVyV5S2lGJ/uvue+zGntg3D9zkMgbQNbibo1ww/x0cyk4t8gmrT5K+BlYtxzjlnm9AUSQolf4b0nCbo+/bvj2OPPxa3UvN58slH8MTTj+OW2+/EkUceg4G8NmXyJFx2zTUYdtCB6LH1TmgPJBBn3rS4cvFbz6KfPY5/XXEZ8vLyjcARj8ZQU12N5UuXmw1atNGPNCzTrn+oBTfSn6Ffo+ZqlEhniggazvUBfbWjbPryM0c8AH/Pbuh9xGnI6zXYbIO3dP4iNM5fgM/uvhv1i+Zj4IEHI1ZfY9TjfI8fxQ5Kjhmb8bePy5yQJgBxgClipEDll7zxPQb02aHSSTsKNxuJqiOPRPejTkHf489Dn9MvQtczL0bJaeeh/OSzUX748Sjaax/4x2wL56ZbwDNwC7j7DIW9ojsBl1pElGymvhrJRXORWDQTUTKpVO1KI3VGCTS5UUroHIgKrqaImUai5SBRCGfZOiNNATjY6ZUnJIJoXLYUqUQG1SHLjVPSjrwlbCxHrsduQivPnTOT7DGIfGoJWlQjMDABDuTtxHRUl5Kbdc6dy3RtZIC52hoyzOtkdkZ6ksuexSyUJw3clsZmuAjGIJCuoMYhN0uZR/gPYYK24rOoLnVONvzOq2/X1vJ6VumLkYlheHhCJio7pWZl1KxfIDWxflLMYw41GZ+3EJHmOiye+RMirQHkEhhkh1cMpiTLn45G4PN7CYTliJIZGjs005QPk9pZk4nqsE4yW2VAG7qkYnF4CBg+TR6vNbdrooxZHDXt559x3DFH4eqrr8YPs+ehcvSOGH3OFRh91uXosc3OKBw+BhW77I8r7nwQjz70kAFeN7UCSagCKR0CfKX13vsf48svP0GO14buQzdjXbjJ2GPUDjMEZxm2WGd8LtbehHB9HbYeNQoFFG7WBfSV/jvUOJ559jn0p8bp7j0UEfbBVJpaojQF42nmQqixCdPefRUH7rMbRo/ZwUjs60Oq9+xG7drnWPMnCn2tyXnV99LFC3H+pf9E4ajt0XXn/Q1jVGgSxf2ZPvYplNXMwR3XXYOSsnJMmvgd7rjjLhx+7HHYh3W+36ln4MizLsLlV9+ICd99ZzRKeaBtpL+WfhP0c9KpErtWTq0PcXDG41TFE0zGFuOI9aF8p7/DN2JLpBw+VG67PVXiBjS21aN86HA0rVyAeN1yNPzwNQJzZ8GuAcHOkKSuKF/wRDpqBpxs9ibxLHG8C+qivK7vngGbwbfb3nBvNQbOYYOR260CmYI84w6pTUpSLc2IrViO+MxpCI4fh9aP30bTm8+j7oXHUP/0g6h95B4se/hOLH34Pix76H4suf8OLH7lBWQI+Irp3242JdH7MyachDyLvIoWSbBWJM5Miuck/RLIZCALNzWystMI83xdNGiATBNZsrN73X4TU3/OnHlkjjkEfQ96UGIr5ADqTwz1M8Pan1c7gokBSPJ1EfQVcE3eTd4EtSiCuyR9yxOE+VLe+C9NkGpvb4PX50I4zTqkRmHAin+y/TdrjQRLIWld52ROWTfozPB5fQj0cswaA0ne8n6SOS8m6ZLvV9iCXNm5ma9wmIyQn5rUjTbWw+a2wWm3IUTgbmxtMeDnIqPMcWhXNZaJ+TSv6MhQPCNbvkJsy6CRA638TEqzo3ZjbO6sj3UnC7BDgQBmUhOp2noMtjnnGow662pUjdyBZXOikYLHnOYmuIaOwtanno47n38JF1x4MebOnm3cEgVwZnEV6+Dd997BZReei+aaZpRvOQaFAwYZc2U9NTuFqZbbprUGJBdt8+YgE2rAVltvxTz8vnlDcw0trc146N57YS8vR79d90RIXnBkJjm5ilartrZRYs5g2kfvIp9a0+mnnWKeXR+BbXXSfJTaSIKMJrjbmptx7nkXIFpahd57HYOmYBr1WodB0WXRp2MRnT4V91GYyyNju+zyi7HPsafijvfGYX6X/vDteTSKDjweoa13xZfNcZx+zY248rob0FjfaMq7kdaHfrvNfxv0c2x5Ng6w9eo4fFRLrLVzUo6sj1RBNTFbuOXWaF28FHPff5XSUApDjzodJcO3RpiDsGnSeGSWTsfiHz5FJN6OXDtlCg4sDbQUJUeBvteA/q/JSIWU/tg1jaTuoOqYWbkEkYWzEJrxM6I/fofWd15HzVMPofrhe1Hz8P2oeeIx1L34FGpffw6NH72B1m+/QPvkyQgvnI9kXSMQpRTryUdZcTHV8a6w57uRIchHWoNGVfWx80sy1mRxYZdSFHTrSiDKwFmixULkc6qAiFw5nWYdgRYZyJav2P4K9eD0EbAKvATJKBqWN8Ge9sOV50cR3zO42I0ufh96+W1IcCAkqPEQaYgxlPRZm2U5ZAqsi3IjDeea2PwKa5BFSd5GZptEJJJGjE/U8VOwKA8qM8FLwFSY6TjzrobSU9aTv0UmBd5HBsGvLr5OK5ybWtuN/73CYwTTih/Ee8hcMywjnF70GD0Gw/62m9nnd+n8xUAX+ar3h3YsC5BZBMk01G6y+WoRn2EoehPfoUO505+0K7n6KRcmzDUZYZplrgk2oC7YyPO6sm4kc8zwEZtiq5Fbw1nRAz233RkJSssm1AfTCUbsJgxFE4HM22cz7HbOlZhY3YADTzodxx53HC696AL848yzcMQhR+LMk0/HkuZaFO64N/odcjJyqKW6WQH5ZHjy1GmhtJzSPgHpOJZ8/RlGDO6LUaO2IrP9bdOL6lHM5Zmnn8I3k3/GqAMIllV92X9CHL1J1r+dyp4myh1oW7kcC756HydRih4yeDg14/WT8tdGGn9ittffdAuWxHLR88CToK0xA/EwamMpLJ3wLeq/+QLXX/8vFJJJHXfKaXho7JfocfDpGHrGFSgcfQhClZsjXtADju59Ubbr3uh/5Kl4d+YSnH3uxWhvaeV4+X1muJHWTL+n3f0m6DsV7P0PDKK1UwZ5WuCjRToEGa2+tfsLULnVaDR89zV8lH6XUUKZTOk6tGgByrbeEaX7HI8KDqAQO3w8QcmRh57LcNAoro5Lqz470jbEbBp1P5qCjRJP25RxWPbY3Vj8wP2ovuc+VD/yb6x4ihI8Vd/myeMRXLEQiUATAS+KXL8XVUMGY+hOu2HEfgdhp5NOwhGXXopjr7gG/7j1Vlz2wD24/MGH8M/77kfPIUORJEOJtof4Sk105qCPvxAFVL/TDjsqRw4zK3jN2gBVHfNti+agsGc3jhbLFCDQUqx4xSvxUMovKig2mkEylxIhmcLcCRPx/tj3sHDaVDSvnIl0Qy2Cra2IUoLTQNeiMArJJla7IpGGElaUQ4WaXn1iLEmJORWnhE2VPKdjIKnRFRJDG9NHWGdiTiqHAtMJqbUdocpmLYizDv02B2/RffpU2Gv58Wsry6bmBnPdRrBThEkTUI+SeIqYpolpT3kFQc+J/qO3x9Ddd0XX7banpJ9v5hO0gXwmRNCnxJpfVGxMd9JmRKwxMlVN44rJdJhUdF5ZZd5NzBbmozkZwMpgvTEJiUmsC0lq1WKkM88+DY3fT8CKqd/B4RJDI4MlAwvGo/xmgz/XjaZADNGSrtjtzMsxaL+jMJ0M4bmvJuDtbybgmxlz4Bm6LbY+61/Y8uTzUNStGwqYVweZcg4UCdZygZWLbvu86WiaOw1nnnoGyrVV5O941Whyfv78eXjisYdRuekoDNlhd3jZYB4KQikJASyr06EghrmY8/G7GFjixfEnHMu+9efs+L9H6r9iQg8/9DDe/PJ7bHHiPxCm9s7KRJhljtZSkBv7Ki5mne69w7Y495Ir8OXKZvS/4Ho4ho9GkvXhyCEz9NhR4vOxzdmXKHPEi7qi36EnYk7ag/seety0u9p6I/1xYr/+zU71m6C/oUgAoHgvEnQp6EleM6aN3NJSFA4ZhqQ7D96KKmx+/OkYcMw/ULjL/uhy8AkopupHzEQrJfyofFbSstfbKAVkY+mvIqnN8phQvB5nOhfhJYsRnjcfLgJlfnkpyvsMRO9hI7DV7n/D3scfj8Mvugjn3n4HTr7ldpzG46I77sZ5N96Cc6+4CseffRb2PPQQ7Lbvvth8u63QvVcPFJaWw09A8mkLNwJSitK7+I02VddCre55+Wb+of/oUSjbdAAal9cQlOTPnoajZyV8fXqiOhgi2CYI0pT2gq2EyDTyfF50qaoyUn/ClkSCCozT70bzjG/w9lVn43mqxW/cTYnqvn9h3k0XY+r152P+v6/Fz7deg2l3XoSvbr8My6ZOgNPuNqthZWrJSsVCP02upmIxgr41warJby2QaopEzOpeMQkTGllgykMMwKAqG8qEl9Cagl++64KMaEybh8wLkvbllaJ4LWpXFweybLNhAnKc9SSzhswBSc13dHzypeyZQm1CIhmRnBaT4RDrIAeVZZUoyisyz4j0Lk3eqiw23i+Go20UlYOw5gHi1A5YbheZmhZyxcll/oi0L1fT3XbZHYfttiOmUOOLNimMNtuY7Vrit/YAFoOhOIFQmL2QzHyTbXfAaIL/Idc/hINvfRwH3/Uohp1+DrqM2g3dCkrgIOBqNbeYZZR5amYbgBqKK9SAr194EiOHDcK++x9oNI3fIgGs4ibdfdvtmL24GtsdchR8xSVw58RQSCEjk6YWLm2RTC+6dA7afvoa55x1Fiq7dDV1saFJ/UMuo6+88grufvEVDDrmNLS4CqjRxNm/vPBQK1/87is4er/dceHpx+PNN97EexOmo/KIs1Dr8qCFfa4wJ4l+sRpULP4e4clfItNUKz9UtIZZyS4/+u+7P17/biJmzJhl3I830rqT2kebSRED2jtOrZH+S0BfsdU1eP0c6z67ZRaQScBTXIzhZ12NrS64Eb33PRKZ7v2QdHg5+LUKM4Fc2Wh5JHMFTjmIRyME/YQxY2j/TIO6HaQCa8Nqgb4iy2+x51448+ZbcN6d/8blD9yLK++7FxdT4j+TKumRF1yEfY44BpttswO233Y0ttpsc5SUlSKXUjPRyOzOFeMAj1LNl506LomSQC0Gqgk1CcRJ2eo1QUmAUzgHTeZWstPa8r3Y5qSDULbFYIQJhCmt+t11FKL5PnbsKBpDUbNNpFxYjWDNsrnzvCyjDcR8DmQXemy/F0YccxZyPYUIRpKo2Gs/FPXuj9a5P6F1ynjkrFhBFa4NLbN+gLewgI3oRpIPG0aohld98BAjjFIKD8Q5WLUgTvb+XAdaFCvF5TD+3Pken/GcMDFz5EJnDifcbpdhcFpH4KBW5dTh9vBTURYprfE+AYCCo2mjmWB7u/H60c5d6laavJfZS5vcK7ie8sV/Jl+KgSSzksyG+XyvmzlW/CAt1IrnptEelxalO7WozwrBIIlbEqYYhdY36C8SiRrmYNZjyGbO964eI+j3SM8rHPeV116J4ayPqc8/TCYUhttBJsr08l3ME0FWfViL8aQF1VHL0zaRy1mvNQTeEPtsQ0LeRFEyUM1BaW/lCCLUSm3U3ryKpWTLYPJrzyK3dgmuuvJKFBQUsT+tXRpXXWn+48vPv8Drb76D4X/bD1VDN0N9awD1cmog01QYjIDGB+tr7kdvYOctRuCgQw7j2FKUyw1PWgn81Rdf4cb7HkXVvkfDvskQODOK9wMCfwSL33sHuwzqi1uuvICaaQtefu15+LcYBUd5lTF1+dOtaBn3Kha+9gQqV8zDFokGRD/l768+QLlPmwGxnxaVwj1wBF556x3TP1QPG2ndKZni6EjnNHX8XCP9l4C+FkxpKb9MAZKcfDY7vDwUU1v7uTrz/QjGIojz0Cwr4cLs6+llg8skrFHk11LwRMJoCAIdLc6yyOoV+t94e1BXlHYwYPjm2G2ffTBoi81Q3qUb/JTAFGVS0qpCEmjLQ21CHiOwi1nIP16TnprclL1bNSP7sZ0g76L6qvf58vKQpxW0mhBtbjJuigrylSB3ndPSgAXtrWQOKfTu0x+jzzkV2116BkZefAZKt9kS0QTvJU/xssx51Ag0OZ2heu6xucwKYUm/Stdmo5Rpz8eSb782niQ999wXNR+9jcDyFdj80puxw31vAWX5qJ0zA5ufdgWGnnwpnKVdqU4lUVJYZNzfxE0M8LMcwQClYTKtFdMm4Pmbr8DYe27GN4/ci6kvPo6fX30a08Y+hVnvPo/p77yMGe+/jlmfvI2Zn7yJ+V+8jflfvY85HJDzvvkE88d/gYUTvsLiSeOZ1kTUzJ6Ghnmz0bJoPhbPm4u6ZcutOQsyAYGATBryAXDyEOhrUlOk1m2TTz9vUn/QitV8XsshYOpqmtlXhFV5BhmNih1Af2oSBV5LmrkhtTeZPCVHSbom9ATrM49M10lGpPL/EdLWhd179sbtt14Hx4I5+OEFgrPiVVHiTyUt05L6qwLqMUtGi2mjBqmAegEKCO0E4XyHJKwU6qNyVwTakxm0xtKIwwMvBYmZY1/Ewo/fw1WXXYIdd9qZ71x74DORtNmGxibcccedSDj82OXQo9DGvlYXCqAtQcYoSZ4MUXNFK2f9jPSS2TjrzLPZT31mHGxYyph1DNOnTcU1t92MsjF7oGz4TnDFKJyzjnoUOrHgo1fRxxbGv6+5HAXU9hRhc3F9O/qO2QXlbOeu2tVszs8YkJPA648/jH/fdTtuvel6PHndlShdPg8ti2eSybHNWd8lPQdg1vz5FCTkLCFBbCOtC2m8U9CL5zpymztOrZF+D/T/2OhZAwmzpdaXUTrvQsmxQFIPQaDE40UXSsXlPkqWHLDaitBHaVJ+0AUel1nAU5nnJkjmGhum4usTmQ2AyUffw+PX2TMFJrjwG8G7qbEVgVDIbJyd4KDWptuaaJSXjZ5TjBeF4tVCIsXrcctEwDQlLTs54OzULBKxMBprlmPBrGn4+YcfMO3HSYiEggQWO8K1zYg0B807xSi0c5a29dPErsxLGaqzxUOHoHjIULRncqniW77wSjcmMxU7P/HQRODcpEdPeASWkAE8jkWfvYFwzQIMOOoUlG2+HWq//Qbh5hUoH7YlMmSMCkZQ2qcPVv7wLdpnz+W5EKVcOwd8R8wb1QaZm4BTJhBRmOWY+fFbmPfhG1j00WuY+uZzGP/iEwT/J/DDs4/gp+cexNSn78bUx+/A1CfuxLcP3Ypx99+ISQ/fjIkP3oRJD16PHx+4AeMfuAnj7rkOX9x1Db686yp8fMs/MfZfF2PZxAlmS8RcmZgMJIvZi/lYG9+7jZRO4CbTNuEb+F27cmk9gJvntHmKvhcUF+hB3iubtViEOqnlApqgpmWkfta/vIzkoy9pUKDvpxRa6S8y7dq5V6wLabAIhLcavTXuuu1fiPz4ESY+fS+c0Rbk5XnYV9kv2G5hvZ9tFKGUnUjJjs58UMjI92TQPc/PfuDg+VwEYjmo55GiBpXLPjjlmUexhJL4xRedh+NPPc2U47ecI5Qf9efXXn8N3/w4GcP3PQTeHpsgh9KMWZvC69omM8P68ySCqP78XRyx99+w9bZbG3PVhiZpgsuXUkO5/gagzzD023FP2FJBpNm+mnSf/uF7qGxdiQdvvAaVJcV8IoPFdbVId+kJV3E3Njo1S2q2obpqbL/dNijTVo2a96FGMnT4cOyx7ZaonzVDOjZaOMZdRYVw+NxoaWkz5sqN9EcoJ5Fry23r+LFGYg9aO7FjSlf/06TOK4vsxI8/xFf33YbvCSzTqNrNees5LPv4DSz88n3MVXC1H75E+4zvEZn3E1JL5sHRsALecBsK2Kl6FnhQKClbi34I2FKJBcwmmqZ5S/Z/So5kFm52UKkHqWjcxPfx8JyLAKywwh4yEo/fYwBeXjVpSvixQDvqli/DnOk/46cJ3+LLd97Ga089iYdvuwnXnXsOLjvueFx94om44fRT8a+TT8C499837482tiBIScymFVMk7Zgk+7gCXi0LtREMMggkg6gPNSHKzi0RkcUxG6doz1yFEqjweVHItIb07ofiggLE2RrpaAyLKW17S7vARmYx6+Vn0f/go1A6Ygv8eOs1+PnRW1E8antse92T8BZ1wfjrz0Bo/jTjO51LLcpEoxToElSkqUSiITKbKBkc64Ll1mIyhWtwUSp12yXBWRqYi3WlQwzNHGSGktK1FMkuUxvLYCMTVIwiW6AVue2NyAnUI6etFmhZiVxdo5ahoG95PMTcTPsLlFkvmnCWWauJGpbmeDSW9VvhCcSYosEQFJyuuKTEgFpnIvsy6ZCPmThFYsoSFDIUqaUNeCgs9CroSoGC0uRvgOlvkdKXxL/PgQfgoXvvosQ/HR/e+E+E5/xIbcQBr599y8U6JrMRKyKkk5FRG7W5Uer0Unuj9ipVjgXz+KjlOBJomjkdUx+8FpGJX+DGKy/DRZdcarQhrSxfO2VYDy4sXDAfD97/ALpsMhwj997bgKSfzLOMY6FAbc3yF3r8aJnK/MVDOOWUU9gH7RtcytdEcktzM6674WYsshWhz56Hk9ll2G9z4HBnsOCbz5CeNRm3XHk5+vbqjRhBWy3WxPa0+/Ko3ZIx2DQnpzGZMpFoRZ2ZXpIMNxRJojHKaxxHHo4JhYiOcCxYDHAjrQt1CAvxTCKmgE5rpbXqTpnMq7ZMZvBxTGjIb9kef4tMJti2Lz/1OMa9+TKCy+ajiQAVnDsNzdMnYfnUCVg6ZTzqJ3+Pxok/oHni98Zds3riV1g84UssnfQjmpfMRXt9NdzhAIIciMtnTkHPHr1w5FFHIT+/wEgCAjeZWeQ2+c5772HpimUoosSRS8BfvmgxFs6ciRkTJ2HSuPH49uNP8OX7H+CTd97FZ2++TRB/D9988CHG89z3n3yMSV99irk/TUE8EEf/8nJss+lwbLvNSCOh7Lzj9th6q62weMEiNLUH0Hu7LVDQtdIs2FFHt4igyzKrs6cpBUYIlpJ0u3rzqL7aKB3lMr92VPkLMbC4wmwgMpSSz+RvfkD1/GXILSjFJocejUBtDRa98iRcpYUYdOaFqBg4EgtefoQaxjKMOOFi2AiOzXMmI9ZYj3hjLQEwjNG77oyBgweZ+QcBp/zXZ/w8HRO/HGfqRu6RMYJHLEN5VVnmdwFQRnZZ5ZuMygCavqYlrWviV5O8BFj+Mhu15zhYOIEf61zSO8tj7FaUfh2FRVTnd0Ta7TOT6gInPWtJ6kB1KGIijkYo2acEbgRwRUJtWLwEs7/6gp0xhW332gGF3UpZBkrDzI2J7qj0SSnmW1K+z0EtyleI6eOnUAObitGjt8NB+x5o+ltnMPkzpL4+ePBQ7LTDDqiZNRdfvfo8Vi6bjcK8fJQVlsDl9aMpnkE+GWiey8ZD4Os24KjqiYZDaJ43HfPffB7V772Kwd0LcfutN+OIww4z5bEmqH8DyFgGzV08/thD+OjTb7DHmeejrN8gxOSVxvS9BEVNjmt/XmekBRNfehRnH3Modv/bHpSctep9w4Gk1iDIFHrt9Tfj+/ogBh16orUdJ+s4TIGkZho13/Ef4c4rLsEWo7Y23mV6u+Z6Jk+cjOlL6lA4bFO0R1LwkjH74+1onTsDozYbjsLCYlPOHyd8h7sefwHOTUfDUdwDBXKBDrYiRazYb/edzX7L2Un9jfTbJKbP9q+fO3fhtQ8++OBauf9ae8i89DxX30yf1zm4947JVfBPkBmEbK9TTjkVY8e+Aa/XZ15ojcvOg5Pfsz950djVOcCJDUa6M5OLdheBPY1oKIiBgwbj2muvRbduXY3Erzg8OgRqp55+Oj7+6ANzPpbrohqq9Kwdq3yU9mVblpdLEVVILYMfNHAQmlua8eKLLxqgYQ9DQWkZ7n30Eew+Zjs4DXAxE8yIAKy1tRVHHHoYPv3qG+x40ano/7ftjR1fgCmThUBQ+TcRL9kIsbg2UWd54gnUtzShlRpCujWACubNx7wEmtuQWL4Sk76bjLaGejgpLW3/wMtY+N7rmPnoXRhywoUYesrFmPf2i2ia/AUZCes0ScCpKAQzii7DN8OP1/6D0nYdLr3lOuy0y86IRsIGPLyUCl946nm88NBTGLzLHojxd5jMSvGL0uEY8x3hoNYCsigZV8zs25ohI6DGzmqwtCqZ5tQ4ag+jRKgrsZzGbVPVwvOS2m3kIr7+A7DrhZei1eEjk0mSsckEpxY3KZh47yGeD7FhFXMnj+3ap7gAK7/+Et8R5PyUqM+97SLkD6gy2wCKgUqyzj4foXakvRFKnX50K+6CJ255GK89/jIuuPhC3HrzTSavf1bSX50U50YB5N5562088PjjWLiEGk1hKaqGDoO/9wBUduuODDUOZ04SNt7XUl2D+fNmoWbebMRXrMDwTXri4CP2xwEHHISeVd2N+UjgZfrSWkg5d1HKnz9vHg6gxpHqNhT7X3K1mWNSPVtP6rsWJ7rw7dhnkbdsBp546GEUFRez/284jx15esnl9LY77sKz46diwCHHo3u3KviZy6XsJ+3LF2Pxyy/h+rOOwf7778fyyW3YelbmoM+/Hodz7nsSVfseg5TTZ/bs7eajEDL2FeQsnYNdth+FZCSO97+eCMfwUeiz+95oimbIzKnxTv8SXRoX4+4br2PHEoZsmDb9305yrmBnWUxm3afj1BpprT2wrq7OX1Ja/J4tN3cHS2X74yT7qkIPHHPMMfjoo48MCP1xYoOz0Y0EpwHDQa8PAarMLPLi0b6weXl5lB4KMW/eXKxcWU0phWDB53r37oWRo7ai9DbIfFfMc4XhLSgoRGFBgRnc48aNwxFHHkGwjBqpUmr+UUcfhTvvvMt4sSjuu/V6pknw/8dZZ+Lpx59Fn713xG7nn4oMKzuHAzohuz3BfXB+EZYuW4oZsxcgVF2PcLCFgN7M703ItIc4sG3w5nth83vQtbgMfbpWoWvXHnjpmafRyAEz5OjTsPDDd9Bjy9FoWLAYBd27on7uPAw94hiUb7EVvr7kH6iZ9BlG3/IYnJ58fHvRCXA74rj+njux6RabGS8nDRNNPj927yN4583PcNJt9yFa3gOxELUATY4S0FMZAhGBQhPSSbl2djA9SeAJMjKzDwOZgEwG2rFM4Y/jclukECBGkYhqf1qeIyOunfA1Cgb0x24XXIraVC5s5BDlPoK+uDZJbaZFWI2s4zYCvyZ69Z4irwsrPvkA8159CWUlebj4HoJcpRuxmLbJzDHtIRNOLBU3gK4QDDIXdS+oxGM3PID3X3wPV119Ja695ip5Llj9ZAORGI76WXNjE2ZOn4FPPvoM4yZMQHVzI6SHaPV0MpEmeEXM+oo+Pbpj0+GDse2222G33fZAeUU580wNS/W6DqTyajHk7bfchDsefR77X30TqgZtzjbQ/E/G7M8sRwR5kDVUL8Xnd9+Ch/91MbbfYUcKF789MfxHSRO3zz//Eu56+QNqnkfBXlKFKmo2odwk6msW4OcnnsTFh+yP08442YyXzvWusSfTzHHnXozlZFzllOLrKWxoc6FN8m1omT0RK2b8jIjTicIBm6I3BS8FZ4sm7Sgj45/+3MM4ZaetcfKJxzFtjb0N16b/m2m9Qb+9vb3U7XF+YbPZhq1rp12dNGjkFXPQQQdj/PjxRvreEKROIKlJn9lDC230qdC2ZlVqB5lJX75Xg1eufW63xzAHDchySvRdqrqgubkZTz31tPHiMTZbpq3v2u7t4ksuNt5COm8tfMrB4088gUvYob3dyrHNUfuhhRJsdGUtminhBdsCyM/Y0dbWSpU8jiJ/Ht9Vhr59+6IXpcNu3bqh/8ABqKLUlENQLPbloyi/APPnzsVB++2PZYEwCrv1RyzYBjvBPl5fi/CKxXAXlFACHgKbLw+Bn35EdOlC5HYtQ0HvoWibNInX7bj5wbuxSf9NCMqWXVXlvv+2u/D5p9/gpDseR6u/sqOMbHbZ3NX8BJqs9KkPmXHEMcw11qd1gXWs+8zVjnPmWtqo6KHGBrx38Unw9u6BPS68HLXxjAH9EhNR0Uo7S+0E/jqCpCT2JDUHbZ9Z8+5bWM6jsqoY/3zweoQLMgb0razwTwyV4KmJU/Na5r+brwz3X3Y7fvjoO9xzz10465yzNzjwZUl9R+VUrPnGxnosW7rM2LnD4TABPQmPz4tuPbuje9fupm8pvo4WR8nzSH1yXUn9K8y+dPThR+Dn+YvRa/RoxKlN+J0FRnOMMCnFMMrYElgxaxa2rCrBU488YBbeqf9vGLI8db6b8B0uueteDNv7KMQpLOTEgkjmOMyGPFOevg/HjR5lInDaHGt+t8bhJ59+in8+8w4KdzsErbluMsY03E6mL82dzDxG7VIby/jJ6IpYPrffj6XffICiRTPxxF03mwikYuQbad1ovUE/mA52cSRtEwh2Pf9shxJQKjiZwrtO/Wmqkcz/SuqsPmc/dS57ZAegPrP36i7FbdHA7kxidLJpyl4sM1IhNYOi4iJUVlSaCIH33XUfJeoEYgTEVIod2WOnyl+Gof0HYdiwYRgyeDCqqqpQXlmB/Lx8E6ZWdvD/JNlMcvHzTz/hgP32QrpLH+x69T1YBidqCKYFmpSmJJUbDaKppQHx9ihyORBsqRjcBKGGGZMQnDYBhRVFuP2R+9CzZzdjshGCa+Dd/q9b8c23E3HKXU8iScbRHAzwGvORkdlEFnxzK+vBqi/zm/npTJY93zJfadGR8mvMWfymWDutK5bjg0tORMVmm2KHs8/HymDceFsVuKxImVnS/drUpoZgKYpRE4tSi1g59jU0fvIhqnpX4qL7rkTEzzqlBK120t7KiY6wDi4JEXxe5r6y3Hzcfd5NWDhpDp5+7ikccthhfxnoZ0l5kCultRfv6kSJv8Mc9mdNTEpfWtWUSVMMY6mpq0VTYyOamtrQFmhDMBCkdpWAVpGHA+3Ye/99cckll/JJS/DZEKTN1hcsWMD6PJTtGEJJj358V4hX4kjkehBvacPhu4zGnXfcDIfbaRjhmkhlcTKt6+58AC/8tABlO+0JW0EprFX1Cg9OBhfXzA6ZJtuzV74HtRRmat9/HQ/fcBl23mWnv7w9/7fReoN+S6SllzvHOZXSR6EA8s+QQD8SjlLV3R2zKJlI6s6SOkUWYv5/kgaLDuW1M5kBSGanxVnZ3/KY0ESiXR4YfCaHYK8FZAlHLgqK8lFRWkrtodyYmvLy8+D1+fjdb6Q/c45HQWEBCnjNTw1AHkUyeWmuY/r0GTjsqIMRzvGg95g9KF2VI+4uQGFxCfxM0+HPR8idhyiPDMG0xJXBFsV5GPfAXZh87y3oPXww7nz438jze83AkhlMXku3XPEvfDd1Fk6/+yl4C0vQFgqhOZbm4LYjT9jPJtCKYm2NyEJCC6wEYKZ8aqNfsIRftDo3227mQ1E13aidOwsfX3ka+uy6C4YeewqaQnGUm0VZNpN+lvRInKBWQ2lWCkCEgz9O0Kh+5SU0jvsEPQb0xD/+fSnLTaYsKZl/2sPYrLLl/YognFa5KIl6wjbcdfb1aF7egDfeegM7/QUmjrVTp0L9Qird+pMpp0PCkfqjJZxofiUruKhPalJepkhtwCI33Q1JmpCeMnky3nvvA/ZzMm3WvZ39Wya2UFuQ2msUJ5x6EoYOHf679S0hR/ss3HY3gX/iDORtOQbeHn1gd+Ujyo4RpdaSZ08i3lqDhvFfwb1yIW455wzsve+exqyzkf4YCfTZTIspmPw50GcH65dKJ2bx0/5npQipq+3tQey6y65YtGiRkfSzaVlga751/F71PUsCHR261wBQx7nV6c/mL0tK8pck+D0r9XambH7ZT80kpmLVZPOrJfu5in6ZtAamkfQoCRvTBseuOr/8ymV2yu5uZdxONSfhy0cBwTtDnJ4y4yfkkMloBbCiJ+rhNFXfXIKA9jzNUXhkn5+fXjPgi7yFlLLnIrRyCYryytF300HIpfqsd+XacuEg6E+bOBm2wlJccOcziNi9lMziVKs1+Zpj3EpFUQK+VnnamN1Cl4Mgm0IrJUptrmLqQ4duVKwXAT/zpnUAmTTf4c5B/dTv8NENF6DPnn/H8MOPYX598NqoPeUKuAVe5ulfWreJgCUzT4zppwn6i559Gg1ff4bBIwfjlNsvQDBDMOmQM7QYKyomxnvJQ0x8fo/Di9yGOO4453pK12m8RU1hm81HEYT+3NzTf3eyxoH51uk3+xuZphjChiaNW7tNIRAsTVD/6f3qDmLE1iT/ur1XGrRiYn36yad48KWxWNAega1LL2TYj2PBCJI1NfBEm7Dz8H446egjMHKLLdn/o2a8baQ/RgL9WDy+yOv29e04tUayetEaiJU+gB9z/qznjsgC/XZcfOHFWLBwoXFtVGNKhdWkqJbwB4JB4+mhTmTFmGdH6yTVxBMdERv1nLnH6gzZT3V8dUUzEPRHSTV7LTs4fumwvzyb7cTZ36vuF0n9VDqrk/Ei4GldkZRPzEOSSEmuCBu5gYaIiSPP8+Zp2az5Ww6R5qXWa8zAUVlBQBOIKvSAM+2Gy+HmeyOGqaSZQlqTmAT9HCdBX6obH8mVbzqloGQiBDt/K7iczcbrCj0dl9lEzIJP811JgT8ZTZ9BQ/D3E89B2qVFbVqI5jYSutkInuCsEAzSDGTOMiaoXLvZNasmIuA3rzUulgqOxQrndeszk7ahIt+F6nGf4vWbLkVOeRn8XbrDW1AMl88Lh88FOxmVmI/8920sh4MagMPjYb05EHWSeVFrmvHic2j4fiIGjBmKY284jSUgUyGmqLoUTjluQF+mB61DyEGxtwChpc249ewb4PH78NQLT2D7TbcyE9R6ZiNtGLKGQ8c4UP/Njg99/wMkLVqTz80NdZg5YyaWL1+GhqZGgpQLRYXFGDBoAIYOH2bw4H8r4/6vIIE+8XKWx+Ud0nFqjdTRov9JbFiCfoag/+dVZnH5xoYmXHrppfIGMqaRjn7TATDyEpEaZwG1/igmm4GrcAvaaDvJT4/HbdTZCFVLc1/HIWlVYKKNQ2R6yZKe1/WCgnxjPpH7XyQcNozEXOc1kSTyLIPJZkxpigktX7HCmHaUR11XOnl+vwn6leatYgpugtkv3Z+MzEsA8ub5zSrg1pYWc68mjiVCW0xMMXwsbxijpmfixH2eV4LkIGIksVzLbVLfJWmnQS2BIC1p35g8YlSHI0Ek0iFmmb/JNGxpalBEeTEfmeqFySpiwsY60nUypCi1C7tD5hgyW4Gtyw8nwVcmN22E7SVIy8xkdtjyF8Dt8SKHmkgOGUJKUp8mMx0eEx44yHfYeL00rwD9Kosw7cMP8OqdtyKHRVUZ7Xy3mFbCTKjLS18eV6pfXqAGkqu0nDZkqLEYhtNUh2RzO4bvPhrHXHM6tYx2qxFJ8tqRiUcMXQt7bHCgrKAQNXOW4vazb0Zll3Lc+9yD2HrAFnAzbzJDbKT/nmRpEJo7y47VjvHIP0UbtQS4jfRnSXN4iUTic6fTvWvHqTVSBwT/JxEY1xv0xXmWL1uB8887nwAeJLfnAO+gLPBmpess6bcGbiAQNL8VQdEKpUAw5CO6LpCXeUReNfKq6JzEqvQyHeYkAocmNtdCa3w/AXrmrFlGSxHoGwZSWIDSklLDXMSEtNmHPBAETuq6Ck5WUVGBcDSClpZms4OX5jz9ZALyQlAelB91/CwZMxAZgPzVtLxfYRjSBOkUGYFiyqQJdsqLGGOcz1P/ICNx8i4yCw4Q7Tqle7W3biDUhngohijrKVeDR1Kx5HMyHvnWmxAU1CzkBaM9ZiW15+q83sN8mHP81KFhqfUAUDgEMjeBtA5tQ6ktIuP8tJNROH2FZBhOJJrqEape2sFwtAZbbWhDUhOecvpne6ouxFD5Fr6D9axzvDPN9G02li8ax4777oULbroMy9pr0RYL6U6zcjlK4FeIBnuOHR6bG+UE/XmTZuCWf1yH/gM3weMvPIVNew5jer9uS9M4v6LsbzFTfte/jjLrMFc6ff8V6dTqyW+kjfTfiDTXReb5qsPhPKzj1Bpprd2YHX+9QV+26/nzF+CSiy82ERFX95BZnYQzkuwFYgI7Aa58xSUB6FmBvA4/JWqBp4BU19ZWCMuEwqv6txq4/xZpNeniRYvQ2qbYH5L0UygtLTXunW5yUxuZl3ayEnMy+6Bq0pYgGCCTsJgVgdKYmQh0Mv8QgOW+KcYhxiApP0QtRlskShvx8VkLeJNGo1GQNDFMLSAL63cwiGgsYt5RWV5BkYmgHM+gLdCOttZWhJNhpMhkwsEwFL3TbXcir7TAbJgtz6KIQh9Q07E7fIZZpXLk+0wdQvFb+GkYiMCOdS4tx2gjzKPKl2V6ZkUv2Y2YhezwioKaThHYTR2keLBtk2wLmWWUjv7IBGTOUXC7ZExMh+3I9lN7pHgvFR2zNiCZw3bk+6p6dsHgUcPJbBxmC0kxNTESu5taCjUCE+uGTEfrHOqWrMQXr3yEbj26Yp/D9kde2gOfm+WTi64mODs0F8VokuuqYvR7tIqV7adDE5YSHtQ2mmdR/1KfknnL0hp/q7+IA1iMQ2XNMonVP7PEu6xHNtJG+gvJgH46+ZDD5jiz49Qaaa09m6A7iDg5a71An4Pr56k/4bLLLjdgooFlwNf8s+ztvxC/a0VsoMPGr2tS+ZSG3++n4EpJj0CoKJfG9EPGkOGnnlsTZQeeQEtp6ffqg/FXxGRkPpHvdZTMRADe1Nxs0vcTQLp3727MOwJIScWSWgUsypvMQIH2QIeb5ypJPksCVjEnLZYSyAcCAfMevU8LxYoKC805MQIt7lI+lb7CGFuMjcDK3wKp0vIyRMIRNDY2op3PaMtAY9LgM3q/6lVeQnIvFaCGeK98ySVZO5xuFJLxGPsP05PZRVVigJ51KbDXqk75mOs8a82UT7uUWeCm11COt7Euc/guaShkAuYZlkVtJR91E/+FGoVgURqD6icWiZHxsSwd79Zeq3lepu3ysqNaJjZFWW0PtrFtybwM4+FhzGEGXk2wPcOg9H7m3ZHku8hroogg3a7tC7W5tuZ3xIQE4A4zD9BZYDDmLB4qk8UM+J3tohXd+i2PKmlt8ooRAzH38brX4+N91jPWvUpH9zBNl9uEvJA7pzb40XyV2ksmQDEQq59n+ynLbw79Vjn4x4o1Z00FW2c7KtucF/2673b+3pnWPBY20v8NEuinM8mbKBhd0XFqjbTWXkIA2YOD5cP1mcjVIJs1czYeefgRAlrQDGSZKgRORpLkYM72XwFtkCAm8Ml2cMVml4+7Br+LaWnwCSwFyGIAgi1d61wMfRNESGITSGrgaWu3Xw+aX5MGpd4fJuhmJ451yAvGSIgc4Bq8WTdCrdLNKyB4MkntPytgVl6swb0W0vt53eSC37P3MnvmnLVHrZUXkepGeRYTcfJ9mpgNR8JGY4pqAxSBtMCagCspXI+pTiwTmjb91uSsxeyUpj7VHkUEfX0XIxAYK3SFZU+1QN28n4dyIWblIbDJ/dSUz5zjswT1KIUBs4qXmoV2AVMhJGEXsL00KSzvHhPrh+2j96QMM1PbGDsPSpgPbT+Z5y8wvudtETK9CDU83qe8Zc1Nekh5kyaSjPNcQt9TJoaQVncZRseiKtBeIBQhQ1QfkuYgn3c+zryZ59dwqP70js5HliQsqM3lBaXvJrInmYf6lABeWqwW+4nRqT9oJzcxEz8Zgo+aaDY0SD6FFNWf3+c3K8fz88nopIGQubhlonRZexNYmofSy2og1ib38vgy+WAeWLFW5v6DsvlW7/x1efSnf6uTzqtFf/nsKHvnOhDpp+m16hfmBI+1ZWMj/X8lgT5x9STi9pMdp9ZIa20+DojDCDgvrw/oa2Lh88+1V+b1pvOINNjUsQyAcvBakrEGaNpIZNYAcplwCTKbyJ4vc44GQ0tLq4nIqAEm6VaTs9kFMXpeaYqZWOq6w5iG9PyqPsvune28pCwYipGEeFg9XOYY+y+SoAaE3qV8a7BLilZeZHIRk9DzJjxDJ+pI5k+R0tOhepEEKiBX/tra2iztQOUkg1DZBHgqk0wUZiMRPhc34GqBterADPoOUr0KPPRcFvBE2bpZnXRdWo7AS/UaY9oWoyCTIOCaR3hkQUN5VmgLtYUW7eicvhvQ5/O6TyCmSeJiMnRJ0jJniSnLNZNPUX7XjEBHO4nT8Yz1GpaE53LJTPQrkat7eZ3Yr/5hZ5rarF4xhNSvZBdiNfAO9jNpB8yLDp2RNqX2FrNepcFYbSxNRWsYskKJKUvHdzFXy2degonVl1WP+lRZrYOvUF47PkUqS/ZQHal/6VMgrzbRkdUcTDRYfrc0CpmoyBx4XlqGmIXXq/Df/K7r1MJ0r+7RoWes9MQ4eIiB8F3qn2YVtvLAPytIYVYbsfKZo/ka3sI7leOOI0sqh3oSP60ime+ql2y510661jmtjfRXkUCfbbEL2/aLjlNrpLW2RjIZP91mczy0fqDvwROPP4GTTznZdDB1dn0alVcdT5+UpEwX03lJVLzHqN/q7OzAkrS1wEmdWAzB6uCy6Vv3auDou7HFdnRkdf4wpWFJxBq0silHohEDiEaqNSKg1VnbqDXIS8j4tjMNxWaXHVjmFV0XUGiQaIDJ9q50tTJSg13vE+k+vTfb+aXia1CkU/y9jv1dz+oQGORRWtZgjvBdDY2Nv2hAZp6AACawkhSdBQ4xIU30hsMRDnSrTlRfa6JsHkXK82+T6tLNZwTclnaWpdWfFfCp3FqQpnwpr8qnmK7MPZKUlU9JyEovFksY9zwrdpKXGVvHiloD6Um2qCG+lpQFGgGtfuur5ZWlPOmQfz8z8qtyqG7U9/LJ2NV+KoeS0nP6bVUdP9kGEjakdSmtLPiJxCDNhLWYCN+hdhKTUf2IxJDEPNQvjbDSwVBURzpvrplzuofp8l1W3zBFMH3OWodhM/kzfYDjILujmZi/2t76Li3EYgAaN9nxoj4upqFnVV6VT2Mmy3h0TunJnCmGqr5fQGYuU5nYgvKm9EpKSkx55Yln1fdvkeqnoyzmu+qCn/rKR7P1JzLfOn5nz3e+3nGH9dHRfuar+fZ/l4S3pN3Ypz8zJ9ZCa62neDJ6ucPmuml9QF+d7Yfvf8Crr71qJHTZ4cPhkFmlqx2rtB2hYqx0NvfoU4c6ogaWfPuNut8xEHRPdgBpwGoQCKwtaVeSDTu9Oj4Poz4zD1YsFEljlpQs0sAUSXrWwBRgyY5rpSFJzHIp1e+SklJTUzIriWlkbbYWyQzE7/wt5qOVthrw8vzhh6ngXzq5+c/6LjIDoOPQgJQZQJqEgKSpsQn1BHzNc5iBzvzJlKX3yvauhJVHKzkyGJZPaQgQjE197U27TqQ8qYhZjyvV0eqUHYjKn6RLAxYEFTEImWoUd0n5Vd3a2Q5qP7V1tv30vMBHZf6rSO/XO+XuK+1I3krZ86uT8iOTSllpqREs1AejCl7HYup+I0Ak4qZ91Cez5ciS6qG4sJACTa7pJ2Isul/zEqopAav6guY25NWlfta5Lqyjkzasz462Nd87mI3RaMUQeI/yKVI/UTnVTsq3+orGlrQsFVXn9Zw5OsaBPjtPRKuMOqwxZc2haV8FCV4Cd40F5UPl19gqKy9HZWWFWXEu05W0DDHwVdqK5kcopPGcMZPKBGYYi0JRS1izmFa2f5vPjj5sXbPyIQGRuVIOTT7XTCqDassqS7ZM1jOaI7MsCqvIqlvzraMOsscq0u+Or1Yyv0m6V3NK1g8+8FvZ/QtovUE/FovcSUnhgvWZyBWZRmODSYKx7PlWp1wF6tbg0WA0nZb3ZCcU1bnkY69PLf/WwJVnjTb71gCWJKxOLWlSh36b72QmClyle+IyHSSZppGiLOahhhUzyZptsvnJMhvDYNQBODDkfWNjh1FeVRarYxLEyGjUQfXbmBcIjtJENKlneSAFzDUBnphSVhvJdu7sAJPUVVhYZKQqtYYmaOXVEyFzbFNkQjIvC9zT5lODKRiwmKcGg4BE6Sot1ZHqTUOEJ1brwOqUVqfW+9dG5h5+SjJXefRbdbqmtFQWDWABgMBSgCKziTyOlN9sGbP3Z9PofE6goMni1dNfX1Ip1I+kmamPKG+yz3embD7U5mJIqhcTjK+8wvQl9TPly5io1BcJogJTncs+25n0vIBPz3Wem9Kd+qZndE6HzGACQCWjfqa7ViX567TVR/VsVruV+VL1bm0ORK2U541GoIP3iyGE5PHFdjMamhlLlseWAXteN666TFe/pX2ozyc0Rs3YssaLtDD1cSt4oLQj6z7lPztmlWaWlMfskTUhqW8qf3Z5XnHcWJqppZ3K/GsEBQlaPLKmXWkoOmfKyE9N+uu8l0xE4yWrjRhrAPu/+p/GgZ6XoGnmXfge1VUu+7EcP1asWGGcJbJ9Vg4Vekb3qR30Xe9Q6AntsyyVUX/WP7VHtk2y/dRqM4uynyKdz14TY+Ev1pG6QrbtLdL3jq+dyLTgGs6vC6036EfjoadcDvfxG2KFXLYjZL/rtR0/f7mWrQzz22Qre/wWqYo6JCJVqOnA1ndLolGa1rmsbdaSiDS5SIag7xwUFmOxGEn2mtW5LUakDq8BL+YjMJDGEomE+VzEaApiMDIf6ZrusQaNJXkp1r6AQu8y0p+YjQCInUq5E8ioIysfuq53iYHouvIvQGRGTGctKi5hR3ejvr7edFK5fwqwtACuPWAtaPIYm6+LmkbA1EOWVN9KQxtcrN6m2ftUjxooMm9pIMibSCajbPtYA1xeRNqRrGOwiiHxrMotwFeZrTbOkq6u+q32MqdIepfmbaRNdM6rdcuagXVdSM9pvYQ8qpSuyq28Zuc7ssmK8YuZq98I3CQEiGnLm0p1obJogl91nM1fti7WlrfO93WmX8rH8wLv/Lx8vstp+pneofdm6Zd7+WkAvgOQLJAiKLE86h8GqJlHHdKkxeDUL7P9x0pDta++RuGG96vMAkXVh8qYFcas/rlKk9Y5tbPmz7IODnqfrnUuowBUn2a88JrGmaWRW84UEup0TWNA11SXylNWU9G1LJkxq+fZDgJqI3h1HCKLiVgCk9I2DJCMxPRr82nNlUjQMhqDOS+BKWP2wdC79Lzuk6CmelDtiJlI88rjOXkHGo81MhTVtw5pU4YZkfkoLpIliFlaibQ11ZOZ3BeDMtfFeMh0HOx3WSbUcU593TgHUJC0ymHhH/8z7fRHQnGvTusN+pFY8B2307vP+kr6qiB2c9PpLDBXX7Y4oPU9+y1LGlQWQJvesfYsGjIV1kHW106/s9+NypX9bp3Xc+Yw59cu+Vp5WPWp7FrSUUcHXe1QvtVoGiRGOpTmQSCX95JASOBs5gQ4CMw1SsU6p2uaX5C0rs5uMZoODYaHNAsNFJ2XNC9zivKhzizA5UNmcxh1WNWDtAWzeKyj2Oq8UsXF3BS5UZ1fN1pagjWgioqKUFZWSikxZMqh/IgEitIqNLeizq+q0G99qv00JyLmp++d20MgIFOH+c5r2esaiDLraHB0vl+kAa82cXCApcgwOz+3NuIdJo8y42XvkqeTGJaYk4CLiaC5pZUf2XaywN5M3HIwGuDkMz4OcJn5pCXovjWRzA/Kj0CsM2XzqbrsDGY8aUyAlvZkmTZM/ZP0DrneysSlIkp6Vhr6rrIIoCq7VJrrSlOgmdVus0KG+c6yZoFZfaCkpNi0uRwOWlvbzHNZ5qX3i7Grf+l+vY+nzXWjaXeAv8hc46dpS2Wqg7LfpQ1IOlYrGCCkRG/WPrCNdZi7+J/VjtlPS3vKmmuVloBa3zUPltXAlTdTZlNuiykpH9bvbHl0XxYvVH+rGFP2ncpb57yLfnVdn6aUFunezverrVadY/vqs+OyxYA7NLCOQ0BvGAJBXwzYgD1x0GgtPMx9bFcxAvVP9QnL8cKOIUMH4zCzy5qVvz9CAv1kMrqbw+H5c6DPQTGOhdl+fUBflTF37ny0sdOpE6qRZA93e6xJRnVecUrttCP7oRpMUrNsgOUVpVYz/MGC/2FS8qwFvaZTO6+RVu84v/rNrxYDsc7/cvyuLVKkjq4JP6sjq9NaGoe0C2vOQwNKkqpZmcvMRqJhA/jaMEamJDEWDfDm5hZUV6+gNtBkBrAkmi5dqshU2owkqHAYAouO13LwWYPV2N3ZFmIoSssyw3VI7bxPk3liCGI28pJRtakzq1Nr/kLPC+CVN1Nq/tbuThqoKpOkHYFvtuNboNdR+YbUzXMMU5HqrbO1tXUmPQ0OSX7qHyb9TvVuQIOAqoGjNDV5r7bMDhjlSXeLyYqx6n69U2XTHXpG52Quk8alWDBZbU2UBRCVVUxULpYyJ0hbUn1n8690VC7Vj861sb6NxNkxuF0c9GLcyrulgVp51G+9K2u3ljeNmIrSUDEFaNZEar6R5qV9qSyqU7WTtATVjdIxY4l5U11IclV9tbS0oK2t3aSpMsi2r5pWWaz2s5m2VlmyZe5M2XoUWW1mfZp6I+AqHWktBvzZxqoNq32seun8vKhz22W/WrfoP57gSbEZ/f/LDSTlOasJiGEIeHXZnGeTCvxVRtPfWD+6z9xr+g0/WW59F8NQOXVY/cliGtl86hkmadLVuc6HyHyaF1u/O5OuZQVCUxaThrmi//6DVBed05XgtN/+++HNsWPNOLTSWTdSWmI20Wh8ZzL7LztOr5FW1epqxAr5hqrH6D8L+qoXp8ONs885B8+98AIqyspMh1MFyGanQiZjYeSwozqdPjg95IZ8JhZKoG+/AXj0sQdRXFJkOvf/BVKjmQGhfxn+Z0DA6tg6qfrSd+NVZM7ogvVNn0YVZodTZ1HnkeSnupO0J8kvRFAT82gnAMgUlZ0g12GZAnKMzVOT1UzNuMfKlptNVxqBzF7SIOrqag34aDJeC6kswMiaxuLMowVeIg1CkSR7uWgKUCUdKW96q8BDwCzJx5/vJ+gWoWtVldF+VixfYVYxS8qtr6s39aO1GjEzucr64HMC4ILCQmOOqieTMOYolWdV1Zh7pVKrHgwTZR61v8GKFSuZZwvopEUVU9NRPgIsj1xklU9pPxJYBJDNTc3mXuVDUrLAVOeVB6MB8X0quxiD6l3aQoAM2WhcJOVDh0hpCCRNyI1Og5t3mPr+pT90kPWcVSidb6e2qPoXoxaj0QS6GEwWmA14kbLaoe4TqWzKq5iw2kCrzuWFpF6lfJq3qG75avUxA/CGeUkoyIbKtoBW9+h6ltHoOeWjM5BKmMtqRtmy6zMLyibtjjxny6vr2XuUf/WhrAaSvSbhQW2oJ/RbAK45CcssZN0nrU2WBn41aUkTUjrqA1ZaVh7Na3UPv+s+1X9W29ChBMS4Raoz8w6eFwPJ3mMdFoNRgkpS55S+SJ/Z72sjCWOHHnoonnrqKeb1j0UatfoL0slEZnuv1zu+4/QayarlNdD6gr5yoI7yyp334os334U2wwhH44gQHAIsnBb3aOecMCsqGqdka7YkTKKNGNG7d198+OG76N6zOxvpz9m3/i9RdrBkPw2Qmu8aaFaHtDoFDwIih7G5ZlH2Ux0s+z1LgiB1euuXpBh1agPwZC5iHFmpSef0KQDRO2VyULwl+eBLKtZ5dWrrM0wpvtYwJg1WaRocegY4NCgFIjJ7zV+wwAwygY3udRFIpelIw1Hf0n3yKtFzKltzU6PJqgAuu6DJrAug6qwJY59fPu9u442l+ZBx474mwwoY4P5lopcJSBXXdpoDBw4w0ntNTY2ZC1IQPgGomGTWHVceV1LNBe7KgxhU1j1STKKhocGqO9aJ8iSg13Ut2hKpHowZS1XPe8TIxDCsOR7LW2tNlAUtlS/LVESrA0X2t+pKdSbQV4pyBZYZT/3B0lAoiLGfKI692ll1bvWZXCPFlxSXmmvaZU79SaTrq78ve06Hvmt+ROUxQgL7h9pbR/YeaUNi2po8Vd9S+yd0D8tuPI463tWZjPbG1yrPCl1iMRj1c/VX9SQrD2prL4WB7PqS7HuzlGVk+lR9r26uE+l+9Q+Vw5TNOtlxzQJ1vV+Ar7UO0uhkqRBpfMg0K+cMCTv6rXdk60B9TlqJ+c3zcs0+7rhj8cADDzLPf8xrUmUgs2qLZ5I7+F3+nztOr5HW3KNIzMh6gr4OVtK3k5FZvAwpDgJxbdOwLGiMkkqIHV7eNbFwAtGGesR4/atIKz5rWI4Xx76J3r16bAT9/8+kjt6ZrN9kHPrUP36aY41dybr319QxYMhMsp1fkpUAh0PItLfYks4vX7EcrdQ4BJSSzsU0li5damkWlNY0oGTS8BNoBUY//fSTkfRlutHzZhEf05VU2K9fP2qOxSb96upq8/y8efOMBmTs6fxTzjTAu3WtMh48mkDVpLnSlsQoM5bMjzJbaXJP7y0pLTGuiNpcXyCUnSMRCegE6vJSKSsvZdpaoyBN18F7cg0QyKtEg1/agcWY/MYeXE0tREBlgKYTUJn6EhAxDTE81ZscCzq3k2Hyqnf+kwYkDUeHSGWXO7C0Or1TK4VVTjE1Sf1KW4fSM2ZWaujSdsRkli1bhhYy3Ky78+okZqjnVAcCXNmrdWtbW8C0nSibz875FdMRCfCJo+YZSd26J1t2fbfs43ZLYmfdWO+T2UpaiwWiKnPnZ9SoYgTmf35Y6VgTrNJCxFgNILNeO+cpS3qnn8KCyaOVrKFf6onfpQVoFbb6ke6zhC4YwaeJjF9l75yyZQIis+C7s4xGjEyOIQcedCDOO/f8Pwz6yifTXBFORnYucBfM7zi9RvrPUnYQK2G9JX1Ty199DyyvUctap21syEAYqaUrkcPKMDsxseFymttgz/Ph6cUz8XTtIrzwxlvo0a2rkSg30v8+Wn2AZX/rU2NLvyS9iAFotBl1W/2pY7BpkEpyMpoLn5HKLpOMgFLAntVuJF3KtNSjR3czyGWSWbxosTGBLV682NjeCyh1y89c6TY1NfGavLMszUWgrKB2Ag6layR9YyqSpG4NWOWltoYSO9+ZBT4NQpk6BCrl5eUoLSs1pjWZrQSK2fsk3Wmf2YL8QlR16WKAWPMuOsSYVAcCEZHALa8gn2XpaQBSwCcznPIsLcLUEwFF0r+0CQG9censYEQCxprqGiPhyxVZphVT2SSVTYAukhZSUVmOPH+eYWRiXnW19UZzE8MVo7E0KGsSUqCpplF5VceqbwGhzstc2MpjTYwiK8WrLixPGMsDRnlR+2RJ5zTxrEJozkb9QOdUH1b9WPt2CGRVVzrEWFUnMsOp3Hq/tC8tOlOejRmU5bLMm1b9dib1BZmdFApGjEVMMdv/rHQ0t+M2YK96zprPVEqtz9C8V0tri+mja0pffUhlkklOD+m3AiYedPBBOProY/4w6Ks+WJ2z2T93pTBQ3XF6jfSfLdFBGwT0Wfj05+OBmjr12A6Apxq3aDnSdY2m42gjEmnKHH1wFpbg7knj8HU6hOfHvoXi8hIzaDbS/2VS51jVTQWUnT+zpN8Wk+h83npWg1XeOiLdp0GoT+vezgMyzcGWdbnVxHrCeCYpHWkjOq/rAhOBoUBL5+Qeu3LlCjIKeVtZa0VcboVK8Brgi0atmEky9yxbvozvtxkpPWvC0LvEMKS1CGAbGxtMupo/MeVifgUqAqsySt6+PD8a6hvMewT+muAVaKj8ZaVlZtN9MQxp1aa8LKauCeDqyUxUH6auVAcsiwBSpN9iTpJYdV3Ap0NzJdICBMyqC4GdtAM5CUirqiYj0bNiNHpWDE/zPiqD8iBNSaS0ZAYR0KnuNf6lhUmTU9mVF7VIiMCudQYqs+pJ3lRicMq/8pXNe2cyDIZMSe0kbU3CgMxmsi6YCW7WndpMpkQxlDYyW5mIrDr4dVqdSVqBZb6xDt0rkO/du9cvJjq1nw5dF4MxIVPYjkpWJh/R6m9Q2YyrNpmJ8RSj4KC+duppp+Coo/446MsZhu+f2J4b2L0op8ji3muhNZY2k2kpTKXyvmV+h6jh/hSpp7HS0598iwzVyRxWnmoh09iC5Io6aB9XbbahFWwC/UxTKxxFJbjxhy8wN53Ao2NfR16PSjbcRkl/I/1FZHo//yMYZWl1EDASNH+aAZz9QjL2XH6abSP5p2c06HmFn5ZdWSQNJQueAgap+kbS5/1ZsDBaC8FJazqkZcj0IqCR2Ub2DknkkuQkbcpbR/MnYjTZdQgGOJiGGFKaoBMjI5CkKe3HmmuxzCGaDxGgmvs73ispWyApsNQ79C4L3Fh25lMMR0EFedloRPJj18S1GIAFiEnDnAT2st0LkMW4VAatQVFdaKN1gbKYi0I3KEy5cEXvk2efJqRVu6pHgaHmSJSOVvcqJIlMcCp7fUODKZOpWWZQ71e+s2CsupX7q+rEkvZXrRLX9SzT0T1ifMYcx/ZVfpVGVhjQfaLOnzqv9MwaFh4y6ymPxmmC71VdKm9qM70jm5Yya2k5Vr/SM5pnEIPLps8feonxrjvn3H/gwAMO/hOg71EZXuN7D+N7OhJeM5n6W50aG0PdCgudX1EF7PunQZ8FyYmTM4/7ARk2rLx00gFWyFxr28SUmAILqo6lCk/UNcBWVIxrvv4ADewYD77yPLwlBSZ2+0b6r6Hs4DGddSP9YcrWW8cY7vjeqS751abBzq+/DPgOkmRq/lT/v5po70zZZ6xPpfELe9F/PC1mIQaiDKg9Be4CeY1jmbqya0c096FPaSYCPaOhSFPRdU226xpBSKCmSWoBm+7XArwIQV7Xs+7DmuCVFC6pX2QxSouZ6LvS0ISl4vdUVVUZ6d1yd80YxqU8CgwljcuDSiYVMYauXbuafC9butQwI5mytN5F8Z0UKkNzJEsWLzFMQxK8mI+A04QEoTYiCV/5UB4FwgJ5MQqZ+FRzmgBX+lqPYuz8Tpcpp/Ij0nNqD5XDAnsXf1tgbdU9K5z/xDgVQVjpZN1n10Z6zoq4ak326neW9O5LLrsEe+6xZwforz2d1akD9F9iPR7ZcWqttMZU2bgDWQmfsXxd1WH+DKkR2+qb8OoNt6GxphZpqnAZudO1Ua1iA2jWXeKDBw5EWcDGcCsyuS58Xb0EI/fZCw8+9CAbQvdZdr+N9NeTBmDWHryR/juQAGHtA98CFwFQ598WWV+t34aRZA/9mYudzVqrkwVqYhpGC+Ehs4Xs4EZjoOYgyV1ahBiBGIBMTHLxlWeVmIgkXgF7INAOxdrSwjeZbGTCELgpHcOEdEjz4PH/2rsKACuqtv3cvne76G4FRBSkVGzUDwUVuwsbu1uxW6xPFDBQBESwUBGDsGmVlm62d+/d2/d/n3fuwAIL7C746a/zLMPMnTxz5pznjfOec4w4/Ji+NTV+EjUJOC4CwxgF1HDNkbwpQBj5ww53prVCq4oht2zH0IgmeU2uqZlTkOiwEg4X8sViYNrJUQwBZhr4vtTk2c+FQoxCg7+ZufTf81lGdJCRP0amb83fMnk3vjfzN7nbONf8OEmYz8nMSNffdJPRWjHcgEHcd/99OOywwyRvauZWT5L+e/JOZyV37RTJ5G2LcNjfBTbHF5LBuabUqynYkPPHwiUYcPx/sHL9esQ5H6q8v+G1E+lrC0MMTPlN/54QO309MbsUoAguufQiPPf006r9sOBZ+N+AeW2Sg4V/OiqT0Y7f2ygCLAvGmhvGWVv3cWVYKJUFiHFfVluWJ5K4ITyMbQoQrtkWoQJDrApaAhQQhpAwyNP8zWNqjYjCyFBfNqSrxSFCRa0P0fLZSY3EzajAoJxnuq80KZJIEq1RrqmVs+1AX0cUHGrwor3LH9PISCdaLDyfgsLoaxHZ0ubAtKtFIgKBAob3p+uG++g2o+Wj4aT804cY0WD02VNccB/vzfvWr1cP7OHOCDD2kKcVQ+H30MMPonu37kL6NRv+Zi+QfuAweaVPRUqm8kVrAzbQ/P77AvTre4K8kJhPbi+nahV6F8kdEXOMhUXMMyREossRBwd9EtPCXx7E1ZdfikefekILBzPJggUL/39QWWkwt7esjR+6YZIj/3ZteZBfTYvDaAdhQzW1Y1NDNteM4mFDKgUGXccUAPThM4qIwmTd2nUoKCxQgUFXFYUH3Vh0a/Fc06rh2ozDNziIaTWFR9Jfz72ypvVh7GejuWwLt3HN/QytraxMcaFAYRgshQUXCjVzXKhhw15H165d//ekH4z4+ws7j5eXs9WWdBmbPGfuXBzfty9CgTBSRKOvcMbhk5dpX7c+ikIVWO4vlQR49XtzOj9Oku33V+D6a67Ew488gmiMGWGRvgUL/yooxxpES5AoTVQmzy2Lnmcu24P3oZ5NAod28qN1YbZzGNYGxzCiq2lrJ0JtoA2IxeGnFWJMZWq6rYw12zloZfD8gJI2rReu2bhtWjfU8umi3mrlcFtSQ6GiaaP1kRy+RN5l2rSpQvpdakn6USF9V+1IPxoNnSVS8l36tmoLhhDNnDEDx/U9TswuMZdsHNclgIsOOhQ3nnYu1hcX4qZhz2PWxo1wMRpATAtGQvjFVBt07dV45KGH5Xwj/teCBQsWqoJJnArhD+HNHUAyNdfGYjiZefLWdZVUaNxf/imJk7CFrEneBrlz2xg40bQ0VBCIQstwXwoSCgTuC4eNdg+O/kp3FLfZ74GhnRQwXHjPF198Aa1at1ShVBOQ9IOhwCifN7V2DbnyghdJ5gyvadhQZZD0p3/3Hfr3O1E/i81lQ6aYTe/ccA96dthftftH33sbj384Fq40H1x0kZH0JaMuGXgpnnrqSclQavrG/SxYsGDhf4okO24rECg0zLWxbQgVunTM83btqqIUMUYnSLqS6K5SSyGCjEyjo1dNPRxJ0n9TSP/C5K6dYnep2wPYEBTpxVh9OxxiXNlRlohh6pyZ2FRShCVrVmH2kj8Qc3jgjEtmJRyI2hyaIIZ0skWb97BgwYKFvwSkIFlIwFsXumdMd43RvkCypmuHLhljqZAlkFxXtXBIawbIcEA6RhB5kZmVjrw6uRo6WlPCN8C02YxecLvBn0j6UP9XWLT3uN0FR9yDmD0NL3/9JS56+lGcP+QJfLt0vraex2xOEQrs7SfnCs+zccPiewsWLPz/xa4JbIsQodso6TKiIKgV3ys4eJ3dGN1vN/hTSb+ovBTlkQAqwn5UhAKIh6IoFMn41R+L8eu6DYg4GLfDeH2VU/Kf0ctRO1VYrG/BggULuwW9SuxhbLcnNiV37RJVkr5tN914qwOSeH2PFye0aY8+TVqiR6NGaF8/D+1yctEuuw6a+jKQ7XAhXVR7B4dHTYRgj0rqYzbYxcSxKN+CBQsWqgPtZ5CIxezGVHe7QZXcKje4Voj/efqfag32kJu3EMGf55DHEWaLNxss1AcmSyyCCHvprd6A8o3rQZr/zeXEk5Mn4rwrLsUTjz8u5o4VsmnBggULuwIbku12RzhuT3Tz2D27HEufqFLTF6JtmtysPYSr7ULuqdTmvT7kpaWjcXYOWtapi3ai9Xdo0RL7ZeSiZ3Z9HNWgOY6r0wT7p2TCwwZceQmbLZ68kQULFixY2CkM1T3qtrmX69ZusDOfvjEwxB4hgQR7uMWNYUN1GFlt5ZYlHEKEPeDKyxEMB2SJIlhegWLR+MPxiE5wYEwlZDl5LFiwYKGaMMZx3g12IH3R8oVp45mqqu8R5DbRmGrtVYK7GaVDiHZvk+cF49qsq+NMG3xfszQY8bI1hzYi7/H7WrBgwcLfH1Vp+s5oLJbHbst7BiFR0e6rBMk5IfcPBg1yF9LnBCshh03H5+F401s7OlQHnPia41i4wOEfuHCYVA52xNl4GALK8TCqAo953d7kNZyNx6WdI7ifI/SZ42pYsGDBwj8BVZG+Ix6L5eyVBlRq+lWBJBoT0g+zq7Fsx+Owpacinpup+rbX4zP2V1P7djrdWLJ4CQY/+CAmTZqE6dOnY9rUaVgwfyFWrTLmWeXd2GtNh0tNghNBcBKH3377HQsXLpJ7LMWK5SuxYf1GHXPb6F4d1mRo3wEBBYAhWHyybCssVLjsTEBYgsOCBQt/A+zARImNG9NCmWm/CiE2Z4eBWkMIMPHldCTWbiArJ3cmIQQYl/1xIdeEzY74xgJ4MtIwtGgV7vn0Qzz5/HO4fOBl2nttdyDJul0ePPboY7j/gQd0Zh6mmxo6x4XncKnpaRlo0KA+2rffF+eedx7atWurHSHKy/y4/vrrVUi4RHAwN5ghHD+b15oTa3Ms7kcffQT7yvUcB3zZsmUoLSnT0fJ4DnvRcYzvnJxsnUrNlKXRGGfAN+YT5Yh/7M1nTDSxcwHAiSFo5XDco10JXk6PZzNltpxnztBkwYKFfxfIdYKAy+lpLHxYpDt3gR01/bp1HXa7M3OPCUTIUpg1+aMShKzimwsRX7cxuUPAUefkeSE+U16AM9TUBGwcJhHThUPyrV+/Pny+FO0RzKFUf/11Hj766CMh7sdw0YUXYZFo9U6HWyeFWLFiBVavXoPikmKdyzO/IB9r5ZolS5Zi0aJF2LBhgxK9jpttc2LatOk4/bQzcdZZZ2HAgAE4+eSTcOKJJ+KEE07A2Wefg9tvvwMjhg/DuHFjUZBfKALBhU0bN+GZZ57F3Llz1XW0M3BqugXz52PmzNnyyxjbY3vweloZ4WBE50ktyOdE3hVqZXB/sgBsA+4zrBPDMlG3V9KNxWNcdmqhWLBg4W8PUXTjHFK6OtihpgvZZ0Vj0TWJRCyVWm6twLvST//FVCSE4IVdjP1CyvHicsT/WIEEZ86i9ivPSIim72pQD08t+xXPfPslXhPSPP3U06ql6ZPsODPPOeecgy++mIQ777wDF198sRI4XTTGHKFhnVbtxZdewsKFC3HllVfi+eefl2TZcd111+Ptt9/GC0OGoEmTJoZDSQiQ8wFkZWWq5p6ekW7M8C9aOJ9x9jnnqiDgTPgcJpXtExy5j4MnkTtJpg0bNsDrr7+GAw7ooiPnXXvtdbj88st0m4MtbS9Uec369Rtw9plnieApxHvvvYNOnfaXPDCGWOV9adFs2rQJH3wwXoTKBygoKFDXUnZ2Ftq0aY3+/U/CIYceKvdyJC0Kg/A5qt+6teslrTEle15D1xajpDibEAUlrZGEHOdE3eZ1nIKOydSGbn5PPaJlZLdWBYUI84RlQb/xbs63YMFC7UAOjEajm7yelLZS73bL/Dsj/dVC+mm1J325rZBH4vMpSBRKGpT0GZ+TQGyxEH6x7HNRI5V9JJniMtjq5uH+n7/FmwvmYsSbb6LfCSdWi/RJloVCkqeKkPj551/w1FNP4eqrr5YnCRFveT1jPXToq0q+zZs3x/jxH2DffdvjmkFXY+Tb72Ly5Eno2vUgOct8Z85yE9/iNqHLiGS5cOFinHhCP7VGnnzycREKGUKmUYNIJfONOX9jSEvPkOc01f1XX3WNPPs13HfvPbjv/gcQjuw4FRo1cLYt0GLYJBr86NHviQXRT/IgoORJgfPjDz/innvuwfff/6BDuVIg8ZmcBIJT1nFO0Ysvvgg33HgD0uUY85sTaN91192YJMKKhE+CTxUryOVx61yl9erVFeOujlhHDdC37/Fo2aoVWV7dSxx73OFyqOuL09AZ77fVMuD9I9GwkPpWQucxMTN1ACoe43VMO2/Kwal0xiELFizsNbBex6KR353Oku52ewN/cvdOsaMvYC8hERNKUDJIEq9D1kIiwk7yVJOMDdAtExViDZQHVAPlJMTVBclHx6cOBJRwqZ2SYKjhczS7kBCsSbLHHHMMmrdojrVr12LeXHZcS4ATJvAaWgP8bYySJ9eJwCHxkajMtg0KEWMShgAyMzPQs9fBOFQ068MOOwI9ex6Mbt166AQI3bp1F4HSTgmfvY/pZnLKh2kmwkbJcidaL60Gat8ul1NJ04DRZvHN19/ikksuwddff6Oz7lwjgm30e+9h7NgxGD5iuAi6q/Sahx56WCyXkSIMhaglL9etW4fPJ36mbiq6sn777Tf8/MsvmDZtGj7//HO8+eZbIryexk033YxXX31dSNqleXLLzbfi2GOPx8n9B+DMM87CwIEDccMNN+Kee+/Fs88+i3feeQdTp07V6evMyCh933AUn376idzvJr3uggsukvOfw+LFS/TdWUAtWLCw90Cl0G53FQD1dhIuuS3+HNKnpi/arkboEKL9Jcr8iK1Yi4SQoJK+yXskQM6fKTuC9oQQlUsbX/XQlpN2Dr4wCZuaL8k7PZ39yowIG5IQQzYpDDZv3oSPP/5Eo3U4oBsba6mRR4WkSI481yBYki793gZpUnOV3Ulwxn2/tiHwfGr4nP6RAmLrYgytyjSR3OnaYHZwYmVOwrxz2FS46BvLBaGQ4Z5hehhZdNuttypxtm7dCs8//xyefuZpHHf8cTjyqCNx5pln4umnn8EjjzyiVgxdTwTv17RJExzY5UAl2yOOOAKnnHIKTjjxBFmfjAEDTtE2iZNO6o/rrrsW55xrzL/g9wcwZ85czPv1V8yaNRtfffWVWB5jRCi8iqeefEoth8svv0KWy7Fg/iK1BJgfdKFdc/U1OP+8C/DKK/8Vy+tnjaIa/OBgtVruvPMuEULr9dzdf1kLFixUBwzoEIWqQJa/kvRlYbgmNWQheO2Zu3o94qLJG1r+FhaVyi/bwTDiQr4h2eSckpw4eKtU2A0oM0RomNrz/PkL8MWkzzFy5LuqYd537/24STTUU04ZoK4RaryHC/lRQ4+JNUKCJTkuWLAA8+bNxZy5c/C7aMOLFi3GhvUbDIIXIcAJjwnOwUkBk5KSqmTHid3ZJ8BoJGUYJ5cUERhGtA4JLiMjQ5/BsYQIarw7Qog+aEzqTG2brheC83hSs541a5a6b5588kl1ZXE6OVokpkXD9olzzz0XEyZ8gAsvukBnHeM5DgcnZIC6gh5++CG8++5IyZu3MHz4cLz++usYNmyYaPtv4plnnsGBBx6AaDwiVkwWmjVrKu/twrWDrpFzXsNjjz0q+Xc3brvtNtHib8Ag2X/LzbfoLD/8CGxQvkNIfcQbbyA9Mw13332XCtmJEz/B80OeR8uWLfHCCy/ivHPPw6yZs+EWYWzBgoW9hUSR8EoVkTM7Ygf2EULb3263/RRPxDw7c0PsFqLVJgqLNWRTWAxxavlLVkq6DJLd4jeXbZK9c3Mhin0eXP7951jiBD4Y9z46duggsiAoCayKILeCmvCKFatw+umnKVHTZ02XDDVtukvMTl4h+c3Z5/uLVnvnHbejbdt2GvVCbXXs2LFCdJmSbGOiYi7U8lNFM8/JzcFhhx0mmvAgZGfnYdSoUdoQ3KRJY/znP/9RN49LSJ8dyurUrYsG9RvI0xJChq1Qp04d9W8/8MD9ePCBwXj+hedUEyZJbw8Ki6+//grnnHOuCozRo0ejV6+D8eWXX+KCCy5AcXGxku4dd9yRDOeMixXCdzPej1lLS8dhd4nhFNE84DswgogCb+XKlSoM2+/bQa0Tut70++q/hOYVt/juZaV+jU764fvvMWbsGBx77HF6TC0XLvLHp9IKMiaDcOCJJ57Ag6LRN23aRKyOp3DCCX1lP8/ife0oKizEW2+/qa6kW2+9RdtWaBFZsGBhz0DuED4YbLc77k3u2iV20PTt9ni2SIw9twDo2tGGYN6KjX5G9ScMmiIMEuHjokJ0FaGwasZeIW4e2x3hE7yny21o2wYpxZX4s7KylJDpKkpLT8WFF54vGu5IvPTSi2jdprU2MpIY/f5ytSxatmyBhg0bbtGw6bdft369Np5++eVk0fDLdT81fWrqa9auw/PPD8F99z0gQuROEQo3iBZ7vpBdPxEGfTH6vTHaiElkZWfrS3OuTON9dfcOYKMr/ensa9CgQQN9l08++Vgjdvbdd1+cetqpzDG9nm4rWirsBxCVhY3utBI4lhFzRRtb5a9CLIWysjL9zXV5uVgqYllJMoTgGbZpdCozBIgkU27OTmll8p4UGh6P0ZmNk9RHheA5lhIX5h1dWcx/zglKS4RWx6WXXip5cKIc5xyhHFfJaB/JyMrAVVdfjUlffo4zzjjdsEQsWLCwl2BbkdzYLXYg9xhsmUI21Rq4Z5ege4fMInqlPcUHu2jZ5ij9XCU3ZUMEgxBOzO1ASMiEnZ3cQtqqeFYLop3ajeSSvG64/gaMGDFcCf6RRx5WH395eTk6deqEvn376rg+JEeSG62B/PwCDXccPmIEPvzwQ43n5/Lxxx8L4X4i2vEXcmwY6jeop8/gvdiYu3+n/fDMM0/j0Ucfxe23344bb7wBV1xxuVgcp6r1cNRRRykRE5kZGUqgnCyZpL315bcFSZRuoHr16mljLUM4Z8yYqffp2bOHaNFNVUMvKyvXKKWBlw6UZ16Byy+7XJYrcNWV1+CqK67GM089i3I5xyb5UlhUpGlmW8S1g67DyScPwKWXDMQ9d9+DN994E9//8AOWL1uujeHME/7x/FK5nkNbrF61RhuAqf1zGku6i9xO+UbqzjKGy6BIZyMyr1+/fp22nzjFwvF46AJzqcDTKB/51rQ08urkbckbCxYs7BVUW1HfQecMhAIXuByON1gpqZXWCkIWidXrkfj2xy2/44EgYkuWG0MvmOwvyYxXhOEqKsf6Rrk4Y/RwuFs0xYQPPkBeXq5qk7sDG1w3btiAfv36Y+2atUrYXQ9i6KWBa68dpI2Kbdq0wdixo9G+QwfVSEnC69dtVBcNXRLvjR4tWj7NJMPCIIEZqaTrg9q0CCQxo+6//3488MADotFejP+++qoIHKcRhijX8Vqey96yFHaM3PF6UvCOCKBLRAOma+be++5Rgtw+b3nv4cNex5VXXYXzzjsXr746FIsXL1b/Pdf0qd90041yph3ffPsNTup/kpCzX97D1NKNhUKDbqz33x+LI444Ut1DF154oZI+rYjK35U9itneQEvnrDPPxN333C37fPjll19w1llni0DcrG0BFEK0ghjaaW7Xr18Pebl5OKDLARq2+tSTT2Lw4Ie0J3PHju3Ro3tPHNOnDzp37iwCLFPTRUtBLRVNqwULFvYGDPdOYqBY868nd+0SO0oHG/I0YmVPIISp7h2SIUEidTsZwrKDlkvN1SYkSUJivLmXmr7LtQMp7gx8VDwRU4KlW8cjRBZPRDkzvByN47KBl6F169ZKnK+99rqSNwmd70ifPrXaFi1aaNw9j9EKoM+cWrfZsWur8EmIRmz4oelOIoHSTRGJhNT9QbcH+wcYEyYbHbUIkh3P5XuxpX1n77Zi5Qp5XgT77LOvatTpSULm+ctF244KcfJdW7VqqVbLfvvtJ9tsO6ir5E3XFAnfeDe+v1gPwaC6a3j82GP74LjjjkPv3r3RvXs3tG3bRoUr843Cw0xvSUmxurdoOVE7Z9TQxE8nYvjwEdqredCga3HOOefhlAGnYt7cX9XSosXB9hK6v6ZOnY5nnn0WF110kQqct956WzvK0XVnEb4FC38tdmB3RyJBn361SXenEILaQvDUfP1ClsHwDk9UrTotBSE5n7Nq0bVDLby6z+d59G2TnHmthnvKpXwHknfH/Toq+TBkkT1ZF8xfoFE3hDmjfYP69YUo2XhrjtJpuC54DRtHeS8TjNwhUoRgOWyCmUymo/JiwLiOhE9N1+1J9kzeDvT9FxYWCFlO08bf3oceKveIo75o1XRL8fnfTf8OS5f+AbvNjgYNG2Doa//FxIkf48MPx+O9997FG2+MwIMP3q+aNkNSc3Ky9N7s90CBuk+7dnj7rbcw8p2Rcv4ojBkzBuPGjcOECRPw2WcTcevtt22JtyfhBwJ+EQh5ePPNNyTf3sfLr7wkmvyDGn8/cOClGubJcE/2PGbET3pGGl58YQiefuYpESqH6nuwjwAjeK6//gbtY/DLz79ovlqwYOGvww6kL+SXuWUgrz0BtWOSH107RSUaspmoYBhhFZpeSLRrIV9OqWgMYFb9cD4SIrXz0tISJS02ApuUS/KlBn7ppZfg4IMPxvp16/HGiDfECggJHdtRVFSomvUXk77EvffcgycefxIvvfSydjxiJM3q1atFU6b/X/IjmWw+iz/S09JVUKiE2Q0Y6UMtd+nSZXp95fejVs4G1R++/wE//zwDPXp0R6fOnTTdPI+aOTV4jgP08OCHRDgUweVwIy01TQi3Mdq0aYdevQ7B8cf/Ry2WsrJSZOdko1GjJnp/dvSi0MnKzkJmVgbSRMDm5uWI4KiPZs2baWc1po/nmcKKgo2WSlpaqlgTnXDMMX1w2eWXa5w9B54bMmSIhnq+/PLLaNqs6ZYJcjhcxVVXXamRR2PGvIcbb7pBhNZ+euyTTz7FVVdejV/n/SrPMoSuBQsW9g4MXqoeqiJ9I9RkjyDkwQ5XoiUnCgthW74KKCqAo7gYzjgbXm06xQufQh8vOzCxRy67Jnm9Rqeo6oIaNMfIOeqoI3G8ECRDLKnBm+DxnJwc3HPvPUp8n0/6AiWSDj6dmigjWtg79eGHH9HB0q699npcfPEl6NfvJBxx2JH4j5DpeLEQ3E7DnRMOGQ2WmfJM3mOrVl81GD65f+fOQsw9MXLkO3jm2WcQrAgmrQmf3MGGTz/9FHfdfbdaFYxjZzsAnxWNhYVwj8Ihhxwi7xHHRx9/jAsuOF8E0mT88ccyrFy5AmvWrNE+BmPGjNbOWWVlfnTv3l0EQiN5OiN96MqyqQUgElh/M82G9UE3FIdLoGvKbFg1rCbmG90+vDYWD8u+oKaH38vhtMMj34mykPch+M04iB2zg0KnZ89eePihh0QAvKdtEXXr1sWcuXPxwosvIhqJ6n0tWLCwdxCPs9dr9bBDzZPKPlK0z3P2KIaa2v2vCxGbNAVYvxl+SY6/pBhR0cbT6jeEz+eBUxiDTaUx2eeIJvBDpALnjxuJo888BSNEiyRx745QTVDD93MIB9GafSm+LURkgsYFtfXPP/tcfxx77LEadcIRNT8YN16Jk2Pul/vLwbBKXs+F0pNRNCRaRuMweuUSsRroo2bHJrosqpNPdBMx9PPqqwfpgG9HH3009tlnHzmSwJIlS/DNN9+q2+bW227GzTffImk0SJlg2wGFEiNuOHwE/ez02zMklVYRiZn+e/Z0LS4u0kHj3nlnpJBuT7l7HFO+mYL+J52EPn36aIipUzR6RtTQh0+iZtq0I5n88X3ZEe2NN97QaKDeh/XWzl50ZZl5QrfT9t+FFg8jdug6Y/8HWg6hCK0p9nD2alvNWWefrcKtffv2+PCjCdp4TuFiwYKF2oNKnHBCIpZInOlxesYkd+8Sfw7pC5GEvvgGiQ+/REi01td/nIp5q9eI5i8SSTTOVLcLdUTLHbBPZxyQmo5QeQkmB4tw+Scf4JSLL8B/X3pJ3RvVJX2CvmuqmWZD7fZQAmIsv0bVmHHqQnyinRKMKzeJbas2TD+8aLTym42oDiHmt95+Gx99+DHuuedOHHhgF2032B2YHJLfvHnzdHTP8eMnaAMySbd582Y4/LDDcMqAU3D44Ycr4VOrN2Gmm4KBvVw5PIIpEMz0Uisnkbdp2wY33HADLrjwfG3wpXXC0NWBAy/ThlzG/nOdlZmlfRcYzlq/Xn25rjXatWuHDh07IMWXhrfffkuvOfLIIzB06FDEJT0UCrliRaWlGcNcGJDny3MKC0tw5RVX4DMRqrRo2Lu3Y8eOyXOAjZs2aVipSfoc7K5FyxZC+lasvgULewK6h4X4QqKQ9vP50iYZe3eNvU/6vKPDidCYT+GY9TtCPjdmLpiPiCSuXLTE9xfMQLO0TFSU+3FYi3bo27g17IVFGFe6EVdP/gSX3XAdnnjsMSUEEs3/AluFBClWV1tA8jeFjykM2A5A90bl0SWrAzYSB0Tr5TAE7HDFhlIOY8AwSI7NQwFSlaAzhIYHa9auwYcTPsKUKVM0hl+jnXxeNGnaFAd17YojxRrptN9+6obh/AQkfQ7Kduddd6s1wAbdcNJfzzBTU3hQ+HC0zbfeelOI/mgdEpo9ZmlNUFBExQJgzH4zPuegg9CwUQMd/rlObh7OPOsMFImVdOqAUzFjxgzJFx9ayzv17XuCtjGsWLEcM2fNxOxZc3Qo6AGnnILXXh+q/SUorCxYsFB7UHEVhigOxyPHpbpTfzL27hqV6M2AVMS3hfTPrT3pyy1liX35A6K/zAKEEFJEm3YK4ZXnpOGNyR+hb6uOaJCRB38wAEdpOXyRGEZsXIGbv/kMdw9+ALffdnu13CZ/BUj8lK6GNl5zocRr2UBrNJaLVs8erkJ+VZH99qArxm5zamQNY/RDoaB+9IyMdKSmccYubKs98zsIwdN9xWEQiktKsHlzvpBvPkpLSlUQcHiH9Rs2aMz97bffpuGtdF3dfscdImjc6j4yh3BmI3J5Wam6iPgODPsc+uqryKtTB99Nn45BIijo4uFx5hPTy0Zhuo34m9bESy+/hEMO7iUCjuncofhZsGChBtD2z4RtQ0VF6dHp6bm/J3fvEtvUOiEem2h/7wsxnbJnpC+kOP4LhKb8iLhsb5aKH2YsfYM8TJ4yGUc2bYt96jdDghW/IiDk4MYzv/2CR3+agiGvvISLL7z4b0v6fwdQcHAxLRQNPaXWXoXcMMnXsGHMhSfSgjGuDYnlwjBPu8Omv9njd9HCxXodCZ99GPi8/Px8rF23TgVUo4aNdAC47NwsvbfhvpqLhx58SHv5sn2ElgTv0bhxY7EgjsRZZ5+JbmIp7MyisWDBQs3A+pWI25aHw+HDUlJSVid37xIGaySRSCz3xuNNP5MKfvgekb5Y7dFh7wLzl2JNNIxhP0/HhmAFoqleFJWUIdNpR5bTjQEHdEPvDp0QFe3zrimfYvjiBXj33XdxQt8TLNL/E6ECYMuXl1+yTRI2iZgEzzYC3ad/xulsbJb/eYqAPWzZz2Gri4YFsKy0TBun2Tua4+74PD60adsWrcSCcIsFwE5vFixY2DtgFKAoVz/b7Y6DRcGrVgTPlqpPJBKFmfF4xhd2u617rSunEAZCUYRffRvxpSsR9jhRUhFSv3C8cR0EispRsnE9SsvL0LZNW7Rt2RrBFatw5ZcfYOL6dfhowngccsihfxrpk7jU/aBBoyYMzdf0c1u+5m1hkL78rxtmkTFFwbYwGscZcmsKB81ZbTxn3prWiQULFvYcSdL/3uFwHpzctVtsrZkCv9/tkwqaauh2tQc1xFgkBrfNhaWb8pEvpN+yWUvs06Ej9mvSFEc03wd9Ox6EFuk5iISCqIglUBGM6exSnLPVIJS9BxKN0dPWpz1/Fy1agm8++xwfvfEOvpo8GdN//BFz5v2G1atFOw2GNCMZMUON14JJ7fL/NoRdNXlTYFJhoNDmVI9ca6O8lAmL8C1Y+FNQo4q1zckVFRUtnE7713aHvXlNenhtAxKlP4TIkNfhLSzBczN/wo9rVuKA1q3gy8mCJxBCFlwoLypAt06d0LFVO2xatgLnT3gHyzx2fD5xItq2ay1Esecx3IY/2633mjtvDmZ89x3m/vQ9ClesgbsggERENPt0L8JCSIx2iaV64aybgwMO6qZz1bZv30HHAmLHpD0VhBYsWLCwt5HU9H8QTb9XctdusQ3pB4PB9rDFpzidjjyG9dUKQvqJsiAiz74Md1kAI+bMQkF5AJ332w/BVBeiwSDKN2zA74t+w8kDTsOh9VpjxfwFOGnC27A1bYhPP/pQhzGutdBJgpp9OB7Dj6LFf/nOaPwxdSraZWSiW2YdNPClI8XhgU2IPup2IVhYiEAoig2REH71F2LK2uVY50xg327dccnAS3DCf06QOxrz7lqwYMHC3wV7TPrhsL9rLI7vHA6Hm/7XWsHhQKKkHMGnXwVKy1AejcPnTkFWu+ZwNMgVoeBEbMVqbC7KhzPFi4yyKOavXYdT3x+JZj32x7gxY7TjUG396tTuGUmyeMkivPfyf7Hqi2/xn7xm6FanHlI9LjjoVw6GwP7AbGeICfEbc+Z6tFNZVITFxtJyzCzNx6frluLHkvU4+rTTcN3V1+g4N5xk3WzwtGDBgoW/Egbpx4T0XdUm/e2c1javy+ly1Zrwk0iIhm0TRd2dcCFki2PK0l9RgjgKioox6ouJ+GDuDHgidvjWFSK0fiNKQgEEYiHtrMShkWtLqvTBk/AnffkFBl9yObI++wkPt+yCvtl1ker3w7Z2M6LrCxDeXIKwWCF8z7jXjXBmKiq4lrRWbNqATNH8+2fUxbMHH4tHuhyBeaPH45yzz9DpBhm7bvmmLViw8HdBJBquEWFvQ/pOp9clEmPPGI1Xc0AtjprpsOGVX37AnGgACa8Hz787GnOW/4Glmzdi6FefoUxI1y2WQHE4CD9iOpSwx81Bu2pO+ozKsTuceHvkSIy88T6c583FJV26ISUrBQGvHfFwBFFJnE3SZRMBpHO75mbBmZUOp6QjweOlftjLRZMXoVUimj42rMVx2fXx1CH/Qc6K9bjk4gvx4UcfqWCxeN+CBQt/B8QTiRo1gO798BRhQ5sQaEJkT1D+Ky4vxQHdemBjoBzL163CjWdfgAtOPxeLK8qwubxMXSql/nIxD2I6EiMH76op6VPztrucGP3Wm5j22LO4vnUnHN64OSJuG2KixdvLQmp5xOwJBJ12hN0OIEU0dlo0xWWIFZQgERCxw5BNnxucwAQxTh9uQ0VhPtpHo3ik9wnYx5mCW266GT/++IMQP6OMLFiwYOGvhXDm+uRmtfCnkH5CNP1ENIYMpwtHdNgPn3w2AS+MeRftW7ZBpseL77+bgkZpmcjLykWUrpVYCHYh+ozMjORNqg9q3C6XB19/+hm+f+oVXNuwHTpmpMIfF8pOT9MInYiQfDzLB7ednnwH3HEHnPK82OZCxIrLRcuPibiMwSGkn+AQCU4HvDpJigtxhwsRrwPtsnPxeJ+TkRsO487778PGTRu1M9LeDi+1YMGChepDlOyEvTD5o1rY+6QviUhouGVMlPcgjm3UAke0bo/2TZvj7OP7IiQaf06KD5eefR7y9mmOqM+J4qAICYcHGekcwbFmIOEvXLAAHz3yFE731kUzVwrKGGUTE2mwoQCJohK4RLDY0nyIu+3wCk87s1LhSc2Az5MCd3YmnGkp6tJJuF3wNmkANG2gl9ODY8vOlgu8iJX70UEExv0HHYEV3/2MBx56CKFgWC0TCxYsWPirYLMlNic3q4XtSX+veKrjoQgi7IWZiIHDgJ3d4wgMOv0sNKuTjUyfFwfufyDWblqHQDQCROMoDATgcnt00C+iuu4d9v70ByrwxnNDsG95DAc2bIhwJADbphIl/EhJCWyc07bUD0dBGXyiuafmZqM004e5gRJMSZTjZ0cI61xxuOrVQ2qHNrA3ykVCiDwq5yZEIKkyT5cVO5BtLkYvRyYuadcJ4958A19+9hlcTo+RGAsWLFj4K2C3c1aoamM70o8bc+ztEWywV4ThjsVgd7ixuLgMo6Z8i/FTJuPLufMwb8UafDZ3NiZMn4Z4MCZkakd+0A9vihu5OTnJO1RH9iR0LPwZU6ei4uc56LNPR9iFzO1yHzsbZv0BxEvLEeJSUApfzIUiXwqGrV+F8yaNxzW/TsdzKxfh0Tk/4JofJ+HxZfOwSu5p59jx4SBcaalwesQ6EKESCwYRDgURF/J3ioA4fd8OaC3a//gPxulIl1bPXQsWLPxVcNptS5Ob1cI2bCVcacymvYdIJMfNof88EgtjbagEv61egR8XLsKnv/yAT4TwExzVUUiUY7Jw1iu324uUVE7pJ6RbDc7n+O6lJcWYOvxNHJXXAA1T02k0IEFXTV4aYmkexN1OOKOALy0Tc+TWN/wyCQ/MnY5Gxx2FB15/Dc+NGYWHR47ESffdjSmxCtw85k0sCYrVkUk3k6QjFEPUH4IzEIJdLJFEigcVthgaeVJwQot9MVuE18rVK9XisDz7FixY+CtgszmXJTerhe01fU78uocQxg5xrBUbEtEo2tapgxv6n4q7BpyN2045GbedcTZO6tET3kQMcSH8SHExKirK4PG5dUIQDnegg3vtBk6HC4sXL8b8RQvRJLcuPE6XjgzpYvQPp2PMy0RKvTpIz83D3Lgf1//wEb4KFOLeJx7Ha/99FX2PPRb7tm+H7t0OwqDLrsSb746Cv2VzPDjpYxSl+iTtEYRLSjSEk2PfM9QzUV4CWzQh6U7giCatYC+pwKJFi0V4Oaplm1iwYMHC3kYikaiRq2Gbk222RHZycw8gtB2OwS7psNsSGiUTDYZRLgIgJKZEXJ7Ytn4D7Nu4EWxFpeAsVAF7XDR9l07YwTlYVXDsBiTiX2bOwJdLFuH2bz/FM7Onay/aqAiDVLsHHpdT5+JdlOLCg7O/xx82O4YMGYIrBg6Ey+VIDgjGgcGMQcFaNWuORx95FL8WFWHSjJlwCpFzAndXegrCqvWH4Jb3sskLJGJxNM7OQQtXOvILCpIpsmDBgoW/P7Yh/UgsnkfS3jPYYBOSV/J2OLExGMQLEyfg3qEvYfCw1/DMiDcRd7nR/5DDYduwAXGnG367aOgerw5uVt0Q/Vgsgk77dcJlN9wI2wEd8Mzyubjky/G4+/tpGLt6Bf6oCKHQ7cMbC2ZgevF6XHvjjTjrjLMQFY192yEeDAHD4RW6HtAZXQ8/BB8tnIdSuoYa5CKa5pX3EBEjlkvU7kbM6RDBFUMKYvDFwhq6yTyrXi9da6RJCxYs/LXYhvSFqHP2nPSFRiMhJIQYYy4XRs+bIQRcgUO79ESXDvvDmZKGdz76AKt/Xwh3MKYRPLFQTDRzt2jgTpoqybvsGiTvnr164OGHHsSod0dh+LujceLVV2JZizw8tPQXXPr1eFw9eRzemz8Thxx5OK6+8nJ5M7E02CGrCvC5NrEGOu3fGcsrilCYiADBCOLFZUBcrBXR+qOSW/ZQGLaoaPwOO2KOhLZH7CrJvK8OD+E2hnZ2yHty6ki2YfA3B4azyb33yiieeou9cB8LFiz8Y7Gtewe23D0nH7lDxHCD2GW7IhREk7xcnHBIb5x2ZG9ce8G5yMnNxNyF82FzOhEOViAUqdABz3Tqr+qq+gKOxBkVoZGZmY7j+/TBYw89hHdHvYth741C35uuQ7DzPqh/wP647dZbkZ2VLefufmKZBvXqIWxLIFxWDhT7NaTUIaQv/A53TAi8IohYgHMAxOU8O7JyslVY7Czd6rKS6xb8PBtj33kHrw15AUOfeRZv/Pe/+HD8OMz97VexPACvCIHagpOW6HwB8iyu3W4KUC5GOwcbmi1YsPBPhPCQ/NUE2/gaItHwArvdts8eDWvsdiH8+ljEf/4N7lQ3FhUX4emZU5GZk4ncjAw4bE4sXLIUV3XqhS5ON+ZEy3DBZxPQ8egjMGrUSHV/1IT4K4PXkuDYk5aoCFWgqLAIdevk6hALu5Nn1Lz/O+w1PHvzTRjT8wS09KUjwl68gQrY5XqGkkYkx9hsuznNhyt+/grXDHkKJ5/YT9sFKoNp4Rg9CxcvxLsvvoSSH+chT/I1XQRIDnsii7hdWV6MVfEKNO3RBX0vugQHde0mgsmYYaq6ILFzsvP1mzaqEEzI/ZlOu1gi2k4i5J8h+Z6dk2UZARYs/MNAL0IwFm6f4c1YkNy1W2xD+rF4bKlIjlZ7RPpOB6LD3kN07gLE7Ry50oal/mJ1mYREI69Yk492Qqbd6zWEs6AIU90xnPf+KJx09mkY+t+XRPBEa036W8HrhfpEA3fQDSOq9O7u6RSNOBqJ4txLLsaGTz/HyP+chRwh1FgwikhZmdxOyFRuYUvYkOr04PN4OR7941e8NnYU9uuwr072vRVC+KJtT/r8Cwwf/Ci6BoETm7ZCQw7UFgjAmZoCuwiNkMuhHdNmrV6Oz/xFOOq6qzHgzDOFuKuXBy4h9Q3rNuLa66/Fkl9/RT1fGoKc5FwsC6cjBqdo/muKy9DlmCPwwrPPixBy1kigWLBg4e8LKpZSn4NI2Pfz+XzVjtXfzqe/h2QriWCwP6Ix2EXjDMQjGP3T1xj3yzTMXbUa6zdshD/ix8agXzTakA5/UFDuRyQcRlZWllxON8QepkFhyDI2JtOls7P3opSkpkwNPxqL453Ro/HdZ1/gP+0OQJ431ZjXlz58/aMhlYDH7kRZqgfvLZ2Ftt0ORNs2bURQbSsk6b+fMm0qXr7jDpxqy8TlzTugodwrWlomwiGCiooAKoqKYSsPIM8fxTH1muHqVp3wxWPPYeyYMcYonsl77QzaG7m8Arffcze+/+gzXJzdCk92OgSPte+G+9scgEf3640+dZsjKzsLp596Onxej0X4Fiz8g2B4NRwFSvw1wDakv8cgU0WFGv0xsRps8IqWffR+nXHKQYeisKQUISHNnOwcfDBnphB/BUfvR5G/VC4T0s/gYGt07eid/hRwnByj8VQWlwcBfxCr167D55O+wOUDL8cjN92Ei/fphAv26wq7CCOU+BEPh+BIcDA2eq48gJDohHV/4LdwAJdddQW8W8JMDdBi2LBhA15+eDD6uDNxXG49REXIcSRnV3oavE0bwlUnR7R0NxKlIvxCIe3p2z4zBxe16ogJz72A3xbMh9PlTt5xR/BjM2T1qSefwuRRo3FX18NwceuO6OBwoZcvFYfWaYhyfzl+2rwa9z31OI47us8ez0RmwYKFvxfoybDZbSWxWKxGU/rtXdInaXOaRdHi6QP3COm3zmuABikZSBFiO2K/LjiuY1dke71wyHmxhA2FQdGA7R5k5+yFLgK7AImysLAAY94fixFvvYGb77gTF5xzHs465WTcevkl8P/wM548/lTcdMIpSHcCofISEVwREVNC+KLdO3xepGVn4PvSDXhl/kycPfBK9Op6kIZ6GtKOH8HoVjb23fdQb2k+Tslrimh5mZK6vU5dzPHa8PjSORgs17+/ZgXWOR1wNqkHe4oLFeEg9svORteQHR++9bZaHrzf9qB1ItIdQ4cNx/BXXsKgLt1xVsOmiJfmoyTgR9Buwy8F6/Disnk48ZabcOThR2tDuQULFv5Z4IgG8n9JlA2BNcBe1vQlEZEo4iJ4GFFSHkrg1Z+mYehP36DAnsDvS5dgwvfTkOn2oF5qupBhAmUVZbC7bOre+TPBcXpmz56L6wZdg/uuuQ7jX3oFZTPm4ESk49lDT8DL51+Kfh06wZWIIprq0YZfDsTs8oomn54OT1Ym5gaKMPjnr9D97FNx3bXXCsHL3xbTJKGuonVr12DK+PE4qm5TZEfZsOwUUk/Bt/5NeG7pXES7H4hut12H+Bl98Z69AvNcIpB8PoRKy+AsKcOReY2w4OupWL5qhUbgVHZ3UQhwgLfR4z/EI/ffj4tbdsIVbTrDIVZTLBRHSjCOOUWleGHBPPST9J11xtmGUPoTrScLFiz8VSBD2YpLSkpqp+n7/f6GwmApe+zXj3F4hTjiouUXVJTAmYjg9JNOxm3nXYSlC+dj/pKFGNClB7wup2jSCZQE/eoSycr8c0mfWLt+LdJiUdx7xAkYc+L5GH7kKbimXWccnJ4DX34hyssKEfVLejw+eOo1gCstAzbR8OMiBOaHonhoxo844JRT8PADD8GX4pVXrRwCSr+/A6tWr4KtpBitUlIRZy9eEWbrslPx3rLfce4dt+Hhxx7HqScNwEWDBuH0wXdj8rpVWFlQBE9MbAqxfpr50pEdimHtytVyv21lMn3906ZPxeA77sCAvOa4Zt+u8Iaj6kpzSB4uF+vk6bk/oNsVl+LsSy8RwudwGBbjW7DwT4VY/vObN29RO9J3+ByZQg/uPSIJavpCQg7R9mPxKBqJhnxx72PRpUVL7C8ketMxfdGvcxfk+TwICSGGK8IoCouG7E5BelrNx9KvKdZt2ABvJIau2dnokOpDdrAcsdJiBEtKECkuQWz1BmD1RthEaEXr5qiLxUm/f6Qcj8/+Fr0uvwSPPfmUCKh0HSiuKmzYtAleERA+pw0RJ+Cqm4dVYT9Qvy56HdxLSDiGYCigGvi++7ZHo949sEaO+8T64RAVbocN+zh8KF+9LnlHw8XDCZAXLF6EW264Ft3tbtza5WB44xEERMv32BwIeZx4cskctD6rPy6+aqAo94xYshpuLVj4h4MBkjUi7S2kHw/GGchtBLjvAThrFjV9J1z09GCtLY51FRVYvWkzPhZN+avfZqCkXEgu5pTjIZQJobo8NqSlc+T9P1ErFWG2aVMBXA4XnGKNhIoL5fmMiZd3DwSBsgo4AyKw7EKgIgjiy1fAzgbYGESrTxXOzkQsXKYka8TyVJ3WULncR9jbKe8TF8ES9TpQ7C9BVE6ny4tCVX3/suZfnWbNkNqqhTE6qGjrjGhqkJYp+RiCSdmcjL2wuBi333kHMjcV47YeRyBbLKigv0w+eRiJ7Ay8sHQ24gcfgJtuuQ1eN/N29x3RLFiw8P8ehlZYA2whfZfLli6aoWuP3QFCNnZhSvqyVwhpvv31F3hy6FAMGvYqJq9ciQsP74cO9RqhIhZBKBpHOBSB1+GBl77zP4n0SbLReEyIswB1fGmoZ08VoWOD00lV3IGEwwG7WB+xTC/issstVginT6SLKp6Vica5dXDbYcej6POvcM+gQdi4eTNczqqja1xeHwIuGzxC+u7sLMQCATRw+VCaX4DVa9dqxzGHPJf+egqQ5bNmIS8zA1F5PmP3HbKsjVUg4fPp16SgqAgGcdcdt2Hz9B/wQK/j0DQmgslfDoe8gyMvD++uXojF9TNx14ODkSvpZaROjUuCBQsW/hXYQvqReDQ7Ho/vPE6wOhBytTFkMxZFKNWFFt0PxBmnnYEz+vTBcU1awCeP84eFkET7TyCKqGjYZfLb7XbAt13o494GW7oZerkx7MfX65fhh4L1yBe7xp2ThfSsDMRFI+fkK5I0xJgtvhSgaUM4WjYS+8eJHBFMNx9zEtb/MgsPD35YZFtM3mNL9iWRQKNGDbFanpEfj4gEcCJaWILOrgz0dKfg2cEP4ttvvsYmERrLxJJ47+VXkLNyPRrbRPA4jY5kJbEw5pbnI6dxQ8OeSNjwwBOPYfI77+Ke7kehU0q6+uqRsCO1fg6mbVqLYWv/wG2PP462rdrIsZp1ybZgwcK/C1tYKxFNZDsEe+zTFw2enbPiKR6kpqaglWiiBzVpioGdu+KoVq3x9rTPURSqgOjUQpyi6cv5PhEArj9HyVfoO9kSGHTNtTjq3HMwq1VdfJDnxUNLf8NDM3/ArMJCuOxuOCT9HGwhEYzDKZq2w+nQhumYw4aQkHG63YFrDz0OX48biwkTP1a3S2VE5V06duiAuq1aYtLyhXwwoqEgXOV+3HDgwehTYcfo2+/Fo5dciVcvuxo5P85F/yatEC8qQyRQDqcIpflrN2CNWAIt27TVe742YgTGPPcybut1JHrm1UW8rFxdaL7UdPxaVoinZk9F37PPQcd9OxiROhYsWLCwC1Ry77jTTZ9z7SHX0pcsGrOTY9bEE4iIAAgUlyFQXoETO+6P3kKI4WCQQobWhXZa8kSFaIUYExQafxLo8jjwgAPwxJNP4L7nnsU9rw/FBc8/BdcJR+CJpfMwYv48+FPFFsnJhL1JXZERCSRKSpEoLkWsPAAUFCO6YiV6pefgmFZt8dKLL6KopEjj/01wuIfMjEycdt75GL3kdyzzlyJFrIhQplgNYtUMSM/DPZ174IYW++L69gfi6Dr1EV+xDJH16+ApLEawNITRC+eiXbfOaNSgIT77/HM8ee+9GNhuf5zaeB+dyjFSXg6b04YNIp5enDIZPU4bgFtuvw02e+XwUQsWLPwbEImFalzpt5C+0+lOq/Sz1oiHo0re9kxOwpUkcSHDODtriWbfr/1ByPKmIxSJI2QLIWALI9ObAq8IiD8bHJKBxOxy2JGdmY7DD+mNBwY/hOtfGYIv7BV4dc5PiArpO1LdOiAaffqxigBsm4tgK2WjbgwJtw1n7t8d62bOFVL+TOP/K4ON0/1OPhntjzwST34/BZs9bvjk1ThJu18ESHphGRr4w0gTQRJZsRGxdaVwBcKIJjx47be5WNE0F7fefQ9mzZ6F26+7DufkNMCVbTrCAwcS9evCVS8PIacbT8+aivp9DsO9Dz4Cj8dlDbFgwcK/EFLva9zVfs9ZfnuEQnBQW85IRYI+ctll9xhjxlN7pj/aHo3AKUIg7EsVbd+G+pnZSMnO1rFt/mxQGyZBUgBw1qyopKd3r154YMgQfFKwAZPmzYPH5kRcSNnGuXGF6NlOAYcLsbwcRNI86FC/EQ5q1ByfT/wUHNe/cs9Z3jstJQX3PTQY/vatccdn47Fow2Z4nF44ZL8jxSvCRCwbEXLumB3ujGwskevu/HkqPvOF8diQF1ERDOMmIfxevjRc16U3vOVBRES7t8uzgmKNDFk4C9ED2uPOZ56HN03y0BpiwYKFfxU0AlDDsm0lyV3Vxt4lfSE8RsE4GtWTH0kiFJK1p/u0kxMjYpTWZZ8jOxNBtwuRUASpzZrCXTfPGMLhfwojdDIcqUCX/TvjyJNPxegZP6KoqBSe4grE1xcgXix5KuQfEfLnqJUOmx1OuxNtGjTG119/jV9m/JLsObsVjOFv0bw5Hn/lBXh798C9v/6IEcsWYlpJPhYEAlhZUYGlpSX4BQG8uWERrp46EUvaN8Kzb45A8yZNceOgQcjYWIB7j+0PtwgHv3wmJ+fqFeHzyryfsKJZXTzw/HNIZ3+BmvXAtmDBwj8EGkySiBclf1Ybe5f0yej0cTtdSuxb9rndsIlGqtuy2JwODU/0i5YdFY0/tXFDOLyerdfsAYyhCpw6tHFlDXxXMB6bQLduXbDSX4oNq9fCGYmpQLIlHEh4nLCFhFwDFXKWCAp7AqkpLvhLy7Fu7VrZs2M2BsMhtGzWDM+88grOfnwwVh/UDuOcITywZA5unDEdd/76E57f9Ae+q5OKgU89hvdGj8Y+bdvhjnvuQtnsuXiw+5HI2lyKiF8sDrFIEiI4Ry5ZgLkeOx54+hnUyc4RS4WTtm/Nsz8r5NWCBQt/L5DbbDZ7KGbD5uSuamMLW8lN9gJjCMmqq6HSrWiGxOIaccLD4NSAQTmn1I8QO3LJzpSMDNjsO599qjpg7DtHz3TY3Vi3bgOWLF6swxpUi/j1sTbkpGXAKT+KN2/UsFNG78T9QcQrgtouwQ5ciYJiIL8IFX7Rv10ODbOsCnwq3S4pYvmcdfbZGPzC83j0zWF45L238MCo4Xh8/GgM+XA8ho4ahYsuvAjZWTl48eUXMW/cRxjc+VDsWxZBxeYi2EMhnZz9/T9+x0f5a3HLo4+iVfMWiMYj8OqIoSlbRw51e+X9964ct2DBwt8TZFt73F57944Qbkpys/Yg023fE5SkL6SZYKihEjCFQExDD4PBEBIOm4Z2GhfXEHI/nXvW6UHRxnx89/00PPjQwzjx5AE46ZRT8dvvv+t4NbtFUt5FK0JwxsVQESsBqSJAMtLUKrG5XLAL8UKsEjboxmUpKywV0ndL2tmTeOdg4y9n1eKoo3Wzs9Bxn7bofkBXHNCxIxo3qg+f13ANjRj5Fsa88ApubncgejhTdJpJu8sOW0YqPt60Bq+uWIDL770D3bt2VY1+zep1+HbaFHz62SeYIMLjmynfYvHSpSpISf479iGwYMHCPwVJZTbqcDhKdUcNoMwghG+XpbHu2RMwgIQa/fYETkGgWjz3y1oIkL8rZD/3coIP7q8J7XuEmDmkwoL5CzDkgYdx3ikn47TTBmDEU0+haX4xGhaVY+iQISgpLQFHv9wVzCevy98kOZJAZstmsNXP1U5ZPKqdxiST4/EE4vJ+QX8FCkrKkOJJQW5ujpzDF981aMVEVQCEVQiEwiFtTGb0z8QvJuKV+x/GBU3b4qgmzRBIRBGTP296KiYVbMALS+cJ4d+F/v/pi6VC7P995hk8f/2NmHj7/Zj1+BDMemkYxt33CAafdwnuuPoqTJs2FXb2MrZbc+NasPBPRJL0/W63m3EgNYKpDjqF2lKT23sAIT/TjbMFQuuM/9dEGlMOkgCZ6LhTFlsMTiVXPXO34HWc/3XuvN9x1713o3//E/DM048htGItzqjTGkOP6oc3jzkJzx11IlZ/Mx23334HSsr8IiTY43fHJ1Br9ohQKC0vw3vjxqFJag7qZOUgJslltJGmStaJcFQ1fGr6pZLmVeWlaNSgERo2bCjCoHYN0HTJzJw9Cw/dcjv6ZdTDOa33VfdXyJeCFLFepqxZjad+/QFn3nITLjj3fHw16XMMffRR5M5cgEH1W+OGfQ/Ele064bqDeuKWfTrh+uxGaPbHejw66Ho888QT8ilEqHCoCQsWLPwTERM+DCS3qw1T03eJ9p1eHY11lyBHagTONqwPm8thSiYFO2bZnC7ESfaiRXvc8vjksd2Bk4iUFJbipltuwZiXX8SpWXlK8m8efxoeOOgwHFWnIRyxCFq7PHjyiBOxauKXuPqKK3SGLK9o5uxMxbSYi4tx9jYH3nr7bcz/7iec2akn0koCiAbDSvbCmios6J7i4GacbHxtIoIl5UXo2asn8vLqqAunpmBv3tVr1uD+G2/E4UjBpft3hYMNsyIz0xxeLAwGcM+c73H4JRdg0KBB+HT8ePzKd2nYGn08mcgtq4BP0uguLYdzyXJkbyzAvmkZGLRfNzx0SB/MHTESTz30kEYdMc8sWLDwz4Nw07ZkWw0oG5SWlnriiGdVpQlXG+aj6cqpnAwh1kSgQuQJXSSaSNhEM7al+RCIhBGPxeETgq5uyqlVc5atrgd0xn7p9XFDt+PQo25D1BOxYYsFERSSiwgZlhUVop3NhReP7A/bjLk49/RTMXbc+9qOYLc74eRom7L4AwG8PPx1PDL4AZzWrAV65+Qhvjkfifxi2CR9bHPgcNGJWEIsDBEADerg+8IN8IsgO+7443RAtHgN843zB5QLWd924y3IXL0Z1xzQDSkiN+J2D1zyuI0VZXhk3nfocGpf3HvnvZjx/feY+8lEnJlZH/Xm/4Hoxk2SpwE5V4RWMAJ3VKwfEWgRTsZSVoROkp7BR/fD76M/wqi339GJV7b9KBYsWPi3Qknf6XS649FoNnvN7hFIfpVj7Un4ISH2tRuN6Bf5rYgLQYv2GeSwwLLN2PfqgkKD2nr/U07GH7Ewfly5AlFbAiFEwBaCiD0OWyCo9wwE/agrz3ikxxHoXB7DQ1cMwpn9TsY1N96Am++5GzfeegvOPeds3H/ddTg5uyGu79wbrlBIpy6MBIOIsaGZHcwk2ex/4M3KRL7HgY9/m41W7dtj//076bwBNQG1bmbTPQ/cj01TpuGW/Q5Cmgi+uOSbXSyOikQMz83+FoleB+LxRx6VN4rj/WHDcWx6HlIWL0VpYQkc/grEUlPxXeFmvLdhDcZuXIW5hZsknSKAfGkolbxuKiQ/qNNB+GT4cCxetsRy81iwYEGhbJtit7uEkTP3rCu/MCOFRmVXB0m/zI9ERYhsp6fQp88xefgXFfajGDDGr0kKhN3CpkMddD3wQHTpczRemf0diiJiOcj97XILh6SBQiBRFEBsUwn85aXILfHj7tYH4tmDj0OnAj8WvvM+vh06HD/L2v3bcjzc6RDc0eUIpEvaY/EwmBq71wW7aOR2/kpPE8vEI8Tvw5dLF+L3onxccO65yMvLq5Frh+4kavnPDxmCWaPfx4NdDkOLqB0RthXYOONYGMPm/IzlDeri0aeeRt3cOvj68y9QZ/k6tCqLIFYahEc+VTjVh1cWzsI4bxgFR/fE6p774113EO8XrUVUyN0pAqS0pBgH5dVD80gC3076Epzn14IFC/8c1FZJV9K3+Xwuh9OZukfuHUI0VnXjmCCPM26/8n2TxxNCTpFYVDVfh2fbHq27A6NoXEKejH+f4S/AhKUL4Paki0ARISP3t1eEEQ1FRPeX1wvEEKyIwl1WgoOEoG9o1AbDevXBqN59MfLQ4/DKEcfj3H32RzroXwkJYUYRz0yFs1F9OFJTkLA7kPAH4BGFfkHUjyHffon2nQ/E2WedKa8VV8ujOtD2A5cb744eg7eefBq3HnAwOqdma7u30+eFR/Lq2/Ur8Xl5Ie56+km0adkKMdH6p07+Ck1FZrpLylRw2rNS8W3BeqxuUQ+DX38N1w++F7c8/ghuGvoK1javi1mb18JFgeUQkpfvcYxYMHO+/xEBsV4s374FC/8MkE+ikUhc1jUmbWUB4S2H0+Has6kSCV5fOZJFfiZIPsamwCBl+vPZiBsWxmMcvMtd8wm7wtEwDut9ME4+9xwMnf0TFhYXwev2IhHixOwiTFw2uG1xOJieQFgbYmMlJXBFI6iTmopGNifqioXgC4cRjAR1InSmLyICiITP8XEicm0sEYFX9pe4PHhu5nRs8Dhxz133IDs7R0MuqwO6h9hf4KtJkzHk9jtxS+deOKx+U7F0YvBk+nRYh5/XrsM7KxbgpscfQ7eDDxaBGEaZvxz5Gzagfkq6dhaz2xMIx6OYXLQZRww4FXWzc9U6gOxr2bAxTrroAixEFCG7R9sawmI9NJNzKlauRv7mjUmLyoIFC/8EOJz2GkfuEFtUP7pb9ghkNvrzqe1zmxAhYE9LMcbdEVLVEEj5Z+OYO0KkIbECnLLt8bIDVc2eT+HBUMvbb7oFqfvtg/u+/gwrghF45HkenzyTI2Q65flRTjgSQcjjRcSXhqjTrcImJIQdEQKPiKCkhcB4+YQIA1uKD7biMsT9FZAHICXNi1C9TLy+aDYm/P4brhw0CMcce0yNxq53CeHPnj0LT916By5u3Bb9GzWHPRSGQwSfLVCBBfmb8fTvP+PogZfg+DNO1XtTklcEKxAToZSalibvwHSKsJO0B+w2NGpkdKugS44WRzwRRXZeHsqF7EPyWWPBmAi8hOSFC65AEBWFJdpmYMGChf//sLMdNIFNyZ81wl6199nTlg2z24BaPBsRqUkLkSVU8w6CI2qyc5ZTiNsrhFwbcMTOli1a4MlnnsaiLC9u//JjLKvww+kV7VmUcHtEpCEnR8nOhLNurs4/65Bn2kvL1dVhT0+FQ7R9Z1zS5XKIgJD0lAcRzS+CraRMON+DWE4WRvz2M4b89A1OveAC3HjddfLk6rt1GIu/atkKDBbC75Hw4Mw6zRDZnK9p5xj9a0oDeO7XH9D19JNx4fWDRPuPqECj2FQZGY4iLMRvZ+goBWRaKlpKfn32+cfG/WXbJem0i+Uy94ef0KhZY6RKnsbL/YiLcAhH5V7088u+PRbsFixY+JvAJoqts8bj7hB7j/Sp3bNRszLpk+SFYDkMA0QykcgkqUgEg4gI4TFc0u3xiKZv9MitOWgtVOCQ7j3w0tBXsLKuF4M+/0jdH9E0N5wZbsQb58BWLwcuEjyHVcjNhi1VtHnG60eEvP2M0hGNurAQMSHihFO0fkmo15eKtQ4X7vxxCh6a+TNOuvRSPPbIw0iRa6s76bhLNPlNfyzDc7fcipabS3FFqw6wbSoQ7T4MW34xSsIRvLTsV2QecygGDX4ATo9b0iD3lnyjBp8qacjMycHmqFhxWRmAED5J/8TW7bD4g08xbPgwrNmwARvz8zHx008wbdwH6JGSBeeG9YCQvq00iM2MZGrSEBl18uSelVxvFixY+H8MG2f6y0/+qBH2IunLQjIUslIBIKQaF205vnKdIQy4j4TPyJ2YaK+lZfCLMKBrh5p+bXVQatzUmo889HAMfeNNOLt2wvXTJuKFDcuxqWEjuPLqwJvCsex9cNTPgy07DchOBzJSEKOFlC4asC+hkT9ulw+eRo3hb9wAH5ZtwrmfjsKYZYtx47334OknnkBOXrZq3XyT3YGNtv61m/C8aPiB3xfihg4HwFtSjLjLDi9DK8UCGL5pKfK7tsUdTz6JzOwsyT4xTTSfDLdNRloa9u12IH7ZvA5hBvA7OLNwAm1ycuV+PTH3haG4/4KLcP9VV2HaqNE4rVEbNF29EWFO/CLvySkrp69bgcb7ddQB3WrTicyCBQt/U9jsNR5WmVDSj8WizaiB7xnkek42Qp+E3W5MM7h8jcbp8zdhEDvDNO2IyumBSEQ0ap8s9PnXjvbVcpBLqfF32X9/vPXGCJx18w0Ys3k9zn9/JJ6d+T0WuSRpou07hAjdDevAlSYCwOOA2+eGOzsT7nQh3Hp5WJ6ZinFrV+Lqzyfg5m8mIqdzB7zz3nu489ZbRXB4jKGMk6S8K9B1RNn39tD/YvPM2bhRCDqjoAgJtxPedB8qcjPw33WL8UuuG/c/8Tga168vwiSUvNoE8yOBI//zH6xLcWKFCAy33aVhruzQ1lmExJ2de+CKnMYYmFoXN9ZtgX1WFaBszQZEU1Lgy8vC0rAfP1aU4qhjj4WTE7fUMo8tWLDw94Nw3+rkZo2gDBZNRE9zwDGGA4HVGvQ5r1yLxPRfEC8qFQ1ftkUr3kr4cRFMov2XBmAXgZCPGC6a9gX8LUWrHvcBGjSsv1dmgOLgavFYAvPm/YqRb4/EhxM+gKs8gLZZWRrJ0iwjB9lxB1yi2sddDvjlmtJgEItEm565cS2K7Qm0a7kvzr/gfPQ77WRk5eaCE5UYrpFqCEY5xSMWw4QPP8CEh5/AVQ33RQs4jJ7CGelC3DZ8vHwhxlVsxsMiFLp36aYCKykRt4FhMLkx4uWXsHz4aFzftTd88YgIacMiYFgmO6LFNhRqj2EO0mYTcndnZ6NCiP/+Gd8gq38f3PPgg2IKGtaDBQsW/v+DbYWCY0QJnaw7agCD9KOhS4VcXttj0hfNPj7xK0PDD7MVtXK0iBCO3akuH3tJOdYnYrhgyidwdmyL8e+PRW6ekOteIH2C2rjb5VGSW7h4MX4VATB75kzMEa17/ZrVKJc0cIx/twgIp9eF7NwcZOXloUW71jipXz9079oNqekZiAnBVjcs0wTdOjO+/xEXXXoJHIWl2D81A3Z517jDi43BcviDfmyWvHjktVdx6skDNFJnVxq4QwRlIBjCQzfcjKw5i3DxgV2RLV8tyEle/HLtpmIkAn64PG54MjN0GOiCYBjPzp+FJe0a4JU3hqNBvbp7LW8tWLDw1yNJ+scK103SHTWAkn44HLxVyOpxui9qDbcb8Z/nITJqgjHS5jaEb7gqQF92UTEc5RVYJdrqOd9+hLweXTB21CikixYci9WMYHcHaspOIWH2quVwCcW0MAryUVhYKEQahFMINT0jDfWFFNNT05HCOWwl3ZFoJKnZ1xwc7uDnn37GN99+q72Ew/JOHEWU5B0MBFBWVoa83DwMFKGQLRp5dYQKO6Jtzi/EC/fdh4rvf0afJi3QIasecoOSRhGuEQ7L4LQhkJWNBeX5GDb3R8Q7d8Dg555D29atdBhnCxYs/HOwx6RfEfI/6XX7bt4z0vci+uVUxMZNZBxhcmcSHBaBvM+OU0Je7K61XEj/rK8moMWRh+K9d96RS1x/qvuB2j9nuSL5ikQydioSiIsmHhOS10bmveD3djg4oBvfUrO3SnAoiZq8L91W0VgC40VATnxrJFz5RWgHN3Lh0rj89bEQlkVLUZbixlFnno6zL7pEhAunVLQI34KFfxr2mPT9wbJhKZ6Ui/eIIEj6n32N2IeShsqkT3VbSD/OMXiK/MKxMbiEeJf7XDjz0/fQ9ohD8e47I0VDdvxFPmeS/M7Jubbga28RH3suRxRsIObYPUXFJVi0cD5+mzkbBWvXISjWQnr9umjVpjX269ARLTmEgwhVK1rHgoV/JvaY9EPhwDi3y3vKnmn6HkQ/+hKxT79S0lcqZRxkjLHwQvgkwZIK+R0Bx5JfkZeOM8a+hX0PPxQj33lbCM2ITbewe9AFxSUumUpip3XC9glGMrFnruW/t2Dhnw2SfiIRPdZud9WY9DW0xulwZ+ivPUIc7ngCqaLxp3i9SPP6kGJ3wlsWgM/hREpuLlLq1YE3NQ2ezHTY5TglAaf0o+vFQvVBomd/gWiUE73ESPVslxHhXWERvgUL/wrEEQoFa6UlG/GUIjj21MUh1I1pK5fhld9m4u2F8zB66e8Yt+g3fLz6D3xVko/v1qzCL/5CLHQnsFgetVY0UrvHnozotEi/VhANn1q+FX9vwcK/B1SSI9FwXKz9WrlmlG1jsegU0bh71zZkk4mgr3ngZZdh+OvDkZ2dyS7CKlHsPGaza+Otw2GDV1jeCzdidjdWlxXjhFP6Ydiw1+QeCXDIZMIksS1rOossXrNgwYIFde0KHxaHQpEj0tLS5iR3Vxumpr9HIOlHI1GditDhdsHhdCMuRB+1ORCWR5QLeReJOVIYiWBNKIRFkXL8ESxCMG4Mg1xSXIKyMj/KywII+CsQDnHQMRtcch/G23tcXvVhedzm2lxEfLg9GhvPsEaGS9olQ3QwNY71I+naueuIUsRcLFiwYOH/B5K85nc6Y7UaWtnU9L8VTf+w2mr6JNpwMIILzz8fn378CfI4zruQOacsZKROTIg1EBMil6dxYhA+1Sb7OCpnRmYOWrduo2PqO+U+brcbKb4UZGVloU6dPDmeJb99GkPPIYTtToeO1SMSDunp6bpwm8c9Hg8nBtBwSYZN2h10H7F5c1eyjXYER82ULbm/4S5JHuKxrT8U/E05st3uSqjqwM4EjwULFizUDOTIeCyxKBQqOTo1NW9Ncne1YRMSc8bisWkOu71HbaN3qFmHhPQffeJRzJk1WxtyY9EY/li6FBvXb4BTjoeFC91pqUriHMLYxsbISBjReBwR2TbDC3Wi8XgMHMmS0Tw6VjzdPvKP04ORPilkqNXz5X0iENKF9NMyRACkpevvlNQUFQLc5oBuqbL45LeXjctyLIOCIjUVvuR5qbJNQeLxiGUh93SJ9cAQUsb005Ti+7GjFcVH9WGSv4oUJt7Y4qvIf1uFSWUhY8GCBQu7hkf4SahxRllZWR9Rjms86JqQflFWLJ4+3WG3dahtnD5JsSIQxH9ffRUrViyX3w4UFxdjztx5WLt2nZA+/fUx5ObWwT7t2ssVQnS2GErKy+F1euB2OREVIZGWnoa8vDpK9CRFkr65xGLGmsdi/C1Cgb1ZuTBiJcKeqVFZItxnDJ+g14gwiSvJsqFbNH6uhbsNMjeEB8ea17YH2eZwyHQZucXy8Irl4BWrg8LD5/OqxZEqAoNrFS4iMNTCEKHiEWFBS0MXL6+X33Q/eVzasYphqrRmXA66vwxhwoVhrYYwqUqgUFAw7dsLiK37thxKnst/+mvrge1QeX9NhJgFCxb+DqBrW/j0w3HjPhhw+umn17gzji1eXt4g7vVMsTtsbRgGWBuQvMpKy/Hsc89i8cJFCFQEddiDtWvWYrUs6mIRoibJNm7WHHXr11MXSbCiAm66YURo8B4NGjZQMiVhmaTFY1URmOHX4pZdSJ1hi/xt7OOal5j34TYFRiDgR0lJifa8zcg0olRDoTAKiwpRIkKK+2lNcBRLPV/SF6gIaPsAG6ojIhQpcGiNKMUaD0kKlYRYBnwPChERHCR6IX7OF0DCpxXhTfGpIDGEg1gfSWGiAkSsDVosaqWIoEkTq4j7fGKdcCRSnwgWvZ8shnAS4SF5xm2utS1D0snGcpu2Z1SnuUbfQtJuWCD6W9+F2+Y+A+Zx5m/l/RYsWPjfwiD9+Bip92ckd9UItngw2Dbusn8lRNm4tjHeJJ7Nm/Jxx+13YPXq1UpM1GaLCguxaNESVShJxCRSklGdvFzUr98AqZx4XBiEJEuyo6YfCATU3UJfPc9nmpTUhFBNGORuU22+rJwNwKXqQqpbr56SXyjIOW8TSqbU4EOhEPx+v94jFAwp6eZyasHyMhQUFGjMO0mU7xGR7aCcH5DzOTUh02cKJT6PTh4KDL6jzkYvxw3Lw+gkRTcV021aIVG6rtTy4P6Y/DasD15jEKyxEFF515gIHqZD9qoezmdzYfq0sZoCRQQIrQ0KDr4Lt812DbqxmK90ZXlpgVDYiOXBbV08hsur8j5ex/fRZyQXU5gwn/l8rreC2zsyP9PM/NhyRLflT9+Pa+7ael3lbQsWLFQPSdIfK/Xz9OSuGsEmhHiAzZ6YJBU7jyRVG5Ag1q1dj9tuvQ2b8/Plt0EWdJP88ccfWLNmjZ7DfazoJEWSTP369dFQtHvO/ZqkBSVEargcjIxEXV5WjlTReuvUqaPkw2upnZcJ0QcCFUqUvCc5KTMrU0gXqtFTe80TYlfBUFaGnNxcIU2nztZFnz4F0qrVRhtI48aN9N5l8iw+LygavU5ZWJnoSFDJ9JMkea+QCgunki6J0Hw/4zL5zRWRvM+2tzPJ0Lg1hR3TTUuBe4NBeTcRFBRajiQBM00UahQsoVBQXVlMB/M5UOGX/AroMS5btXc+l8RtdISjNcIGbt6P34QETx+hWhDyLvydmpKqeU4rhO6tVHlf05VFYUwBrefImoKVlozOgCZCiG4xCid1j4lAoevMTD8b6vl+HAOJ+c08qhoqKjRjaEXpb32XSts8zF1b/jeEpPnO26KqnTt7tgULf2/sMekHAqWH2h3OiXKDNLMxtaYgeaxZvRa33HwLioqLVFPPyMiUJV3IK4hZs2bL8TWi5Ua18pOESN4kvRYtWqCBkD9/bwErNAdpYwOugFZDw4YNlcAZ3hkUwjOPVSZmk0g5eBrPrdwQS1Kjr52ktnnTZhQI6TPdRlrTRcOPoqIigOKSEj2f1zEdqs1XAT6Hz+bjs7OydZsN0xRIfBeSI0muMniOkb64WiZ6sTykXMi6oqJC00sfP60bCk6SKDVyWkLlIgCJdCHjoDyD34oknJOTJdZLGCWlJfpuJFwSoDyGidS0cFFhoGu2dRiCYcsiwoV5RiIkUVeIAKK1w/whQVO4sA1F13Ie06MkK+mnUGIjN/OLLjCSPfPaKxaGL9kewnznu6SmGm0hXFSY0H3FthIVIKnauG4KF+7ju9OS0W8n1xvp4XO2tolQkKn7UPOS2B2Za8bod+CfChVuJxcD3E5uWrDwN8Mek77fX3Kiw+maIJXGvrXQ1wyslMv+WI4777xDKz7DLQ1NjrxmV6Ih6f8+f7428LKCmgTIStt+33ZIS0tXojYbNnnMrMhcs6KHOUZ/8rceZwWvVMd5PRfupAZukAJJlG6gciWTclmT5DjXLZ8dFnKjW4mESzcPyY5kw/4CvBeJoTL4XN6XGjZJlI3GTodLhQPdN5qF8p8RJZShhMtr9FwhcwoGNjpTKDDfSktLUcFhnpOExjS55F3p++etaJmw7cNMBUmYrhv6+EnAfB8KiURCCFuINjOTz+QUkpEtbiSjDcEtFlUyv5ivmlAjL421sYtWQLAiqPnAa9jOwMlvsrLlm8pJ5vvQCuFsX3SXUbCX+8s1/9SNJc+ltcbvw+AAusyYRuYnr6eFxHPN78g2Er4/TT6WF5YdU/Cai1oQZtsIo7BSjIZ0Whx0baXKNzQsEv42hIcKHLFiODObITgMAULBxrUKSQopua+Z/1yMMlhVm4iRZ1omJN1GFholhO9hYNv9Np7Hn4Kt55jY/jdhfA8LFnaGZEOukL6zdqQfjARPdTkcY5XgdiiU1QMrz8qVK/HsM8/pPczKbIK/WZnoZpkxYybWrl27ZT/Py8nORsuWLbUyMvSypKhYCYLgcRJA5fvyjxWVa3YK47lclCik8pI0TVQIgZUIsVKjJUgW1ECV4IWsNCJHCJr3VY1TCGPDhg0oKCjU58k/gfFcChBqnHwOyYzar3mM55rgb5IKiccgQiN9JDzzuOFL96G8zL8lwoccwOsIEj3nEKbA5Pkke6abxEZQ82f6GaHEdBH8n+4UtiOQeHkd/5x2J7IyM5XMmA/8MhQQdBXxPCXwpJXC40wnF+ZLemoaYiLQ6tatqy43PpNtJCT7Ck4oL+kDmzaSr88VrbAsOTevjhGJpUJc/vh8f7kfmzdvVtddWJ5HAUANn/cn8dIaNC0QI9+MdYTCUr+1CE4RmkaElnFMrRBZmDZ+G36KSISN+0aQAReNnJK8Yf6aCy0QrwgFI5xXtuXbclsb12VNgZJOYZK0QPibwtynDfJGewjdWoaFZbjGqPQYAiTpRhOByfdmI7uRO7uDYUUxD83vx7UBbie3tuyz8G8DST8UCY72un1nJnfVCDap3OcJYb21J7NmkYAXLlqExx99XCsdC70WdK2AxpoVjxWZET2rVq/CqlWr9ZhBaA4cfPDBaNq0iZ7DY9QOWSmprZWVlimRscTT1ZORkaGVkORcKsfop1Z/tFQ4VnitD6z4Qg5FIkAiMWrjTr0Xz6sIVCjZqd9aKi41SFonTHOxnE/XDwmE2jZJlNo0NU1eTy3aIMWYnLNtiCvfhe/E9FDDNveZMN+XC11KjZs0UXJno7FxHjXjsBIirQK6HkgeFEbU4Pl+dJ8F/AEjP5L3NGHe28xzEhHzlu/A7crPp6VDjblMBKKheRtDMfO9KEiITMlnkiPf13SNMa1sjOZTqfnLTfXcyjDTULdeHXXz8XqSc35+ATZv2qTPMvPQJfenQOLMaZxchqTPc3lc2yUkv/ldHGJN8RuY9zfXDNOlZcJkqJUkaWR5YUQWrQu+E4UOG+4pOOi+KxVr04i4olIgVpRaacazjDYEuTdJV/70JH1b2ZQ/vpdhjRghvipQ5JlmgzojtFimtlgcIjAMC0QsE7q7ZFtDfJPnG1YYz6cQMRrZuY9lj3mvgoQLnyXfVOsUl2SatoWR9srQt0i+E99Ft3Sd3K//jONbztspeLyq51r4X4KkHwwF3vZ5U89P7qoRSPrnS0F+c09Inyb0d999jysuv0JJwCQDk/SN2He3VkJWMpIKCduoQAYRdWjfHvUb1FfXC0mPBTs3J0c1qc2bNykJsmNXVlamkgKFQll5mdwvpNqYcf+oaM5lWiyDUsFZ+Vmh1Tcu96F2zueT5FkRSWRGz9400UADIiCKkhUC6jqhlsZKR4JlGk3tmVojNV1aEASvYCXkudRa2RBMwcJ3M8Hr+JuVl6RQr349rcTFxSVKOAQFBYUUtViSCjVMatckg2Ihe7Zn0G1j5ltlmPdnGkwSMtsUuJ/Ht4F5eXK3nsOfJMCkz56C0gSvN5+x/bOrAs9Vf728A7V75i1dbHwgSVPvI7+07UPyhN+CWjTzjWXAIH3jW/Bx1JTdcg57abO88Ty6xtigzSgrvnPdunXkWeVGHlKgyPfTjnxyLFMES8BfJgLHsJwoSHhz4wkCXRnvKP9k4fONNT+PkR7DfcfyQLcgyyHLOC9lIztdYizjBM833G6GksAMpzXBckPBZtYNbQ+Rhe5LCnXmhVPKFy0QdT3Jd+T7sszQTWVYiJUsEFmMthDDgqViom6tpPCgoOT1FK46PSjLR1JYmYu2i4hyYXyRnUHfUt2YZh7pPm5zy/xdGTzGW26320BVO3f1fAsm2P8nGA4+5/Ok3JDcVSPsFdJn4aX2uUa0eMP0N3zCjEghyRqRKRXwB/xGoZdKvWD+75j81Vd6LSsFI23237+TukPoZuB9aLaTCOlCoIbNAsrKRe2NGj8rHQtKo0aNVItj9Aqjeng/unVILpkcxlkqVbkQDwuhal5CLlznqHYvxCuExOex8DM9FFrcTstIU9Ll/datW48Iz2Ea5D5MW7GQjpwqFcujZZiVmpp5aVm5vjfvxXMJkhIrLiskKys1VFMwcCHooigSDZX3q1e3rkYj0c2Un5+v+VL5XN6X72WicgWvfM7egEFaJMrdEcN2kFP5jsx7FaKSd0ybkS4jNJXRPMx7ukxShbR4TN+TF1d6FPdzIbkxL+kWUy1eyFvvyXMknbT8SKpMM0mO5zLdzHt9B3WzVA9mPm4BfybT0ax5c+0BvnzFCnm/UikPceTkZquCsWnjRl7Mf3KJ5JlaKoYCQaHE+qDWlBwn0bMcs7ywTPCZFHBUakxrTh6n+cf80rIjwoSuUl5D8F35DAp55oOWC9ngMw1LwgjPNS1n9v3QNg/mudzPyzGtvG4VKoYyZAgOHuNv0+WllopaI1LWPIaLjOlnXaHQYt3gs1l/tubddnlYJYzyoKqGljW+s5HPJna2/W8E63goErlLvtsjyV01wl4hfUI7Bqkv3SjsuuZK/zc/vPmxbPj5559w5plnqlbGyturV0+89trrWjhZmOleMfy4hiuAa0MgiFAR7Y7H6V7hmpaB38/KVCHXBpRkSPpsaCQBBESL53V0J7BMcU2Nhwmle4OaJdNsFjQWWDbuUqOilUIhVCKatqERJTUkKdxOl0Msj2ypHGko1agfI/KmpKRMBRzPY8Uw/MGyiLlPy0L92vmbNc/MysHCzorLjlgNRYixh++8ub8a55Fs5TymjXnBSsWKSO2Vz2SoJwemIykYgtCAvo/8mc/htbIz+TkqV8yqYeYH34HfhWGhcSE3uTB5xs7B69ixjd+E2+bzuc0GW7vNKCvUnkn8fBeSouwwbrAL6D00/cZvgmWDlgTLEvOL53Ah4THiiVbb7u+8C8jFjCjjcw455BD06XMsCgsLVIEZNux1HHb44ejerbseZ1+VUaPeRc8ePdUamTNnjlixDdBALNlSUUo6dz5AFIgwli5dKgv7sdjQunVrtWwpRPI3bxarNlO/J8sTXYAUALm5uUrEVAJo0fI6QwmKo169evqdKDhYHwpFWeA2yzbrEfNF9Cb9BkyjmT9UqngP43fyRZMwhLThyjKEitHgru0XomDwe6kVLUJAG9cpQChYkkKF7i2mV9tBkoJElRNZKIQpPKi10go3GtvpQjTuzWdpPZPFLP9GeTXWxsJUMr0U+ka6uct8A75TciO5T/7Xf8a765YeSB7X//7+YF2PRKKXSV6+ltxVI5D0L5AMfGNPSb8moKSaLRXh9NPO0EY9FsiePXtKRRklBTtHPoRBLPzbFtv/NrH1a/FjsmCbC0mQGjTdQyowKChCFA5BbYjk8BGMiec2BQg1U4aE6nn8LefxOLfZQ5cVkPdhI6RRVIxOYtT86Q9mheNxNjCbPXNThehVw/LREnAIWRSrtkfBwVfie1IgNGvWTBe2WSxcuBCzZs5Si8mofIZriG0PrVu3UuHBtgaa23T70JwnONYR84DnkwSozfH6IiEBalJGY6VPnx8kIetVmt1JGMKFCyswhR8jq0gs69avRSJm3Htn4BHmOwm4QvJRz5WHaIOvHpcKzF7DsqZVZLguDIFVmzrHdOp3kW+k+SR/+j0kDczfTMkvkhTPqy34PiQ+pp4uwgsuuBCNGzfBK6+8LM8Ko0mTpjjppJOV6KmBn332Ofjll1/QqdN+WLJkCT6cMAHHHnccevXspQKBQn3VqlU4qGtXvPDCELTv0BE9evQQAUHFwYH3x45Fv5P6o36d+hqK+9HHH+K3335T0qdCxP4tLCc//vijvlv7Du21DrmEDJbK86gAsV8KyzAVsczMLM1/Kjh0SZoRXmyfYZ7RZUjipwDje1IhYjsJyzHLuNEeZFfBY5wXNYSNLBRKFAi8lvfid6RQMeserf4KSQfrNMsCF+M8QyFyOo12C1oS/G1GZ1HpMfuNsIxQQKhgkbKrVopYHdxWqz3FrF+GJU2h4k66ytRFps8xhBSFCvcz4IOWEQUK02OU3F3BLD9cczHOT4oLYyu5adYfY5sCVTeNc83TawnNPzvdrvHTnU7PWGNvzWCTD3OXvPRD/zPSl5emdjB7ziyccdqZ2JQk/YMO6op33x2FvDq5SYKoKneq/jDcy7O3JyPjNwua/tLfZnsD/7hv5zCEh6kJca2RLpI2jRiStY73I4XeCMUUjUwKOAWGVhjZ9otmzNBPVlRWtsKCfL2PS7QYPZ/CQyoILRIjXzzqW2Xcfb5o+LSCaLmwQhkNz2mq0TVq1FA16E2bNmnloVbEws200B3ESsGGYq65EAX5BUr2fAYLPdNEbZCFnqa6hnRKxWZILSuB2VjO8wlqrBvWr1eyMPN5eyLlfn7LUiE+EgZBq8o4je45pz6HWj6tJN6bGnhVoADVL5R81vbQZ8sh5jm/g+HuM2YU47N4mO/JRmK+T21I36y8JBJW2LCQF7+fV4T3CSf0R5cuB2LqlClKbhSOo959V7ePOvoYtGnTRklm7tzZ+Oarr3Fi//5o3769fgc2xlP7v/TSgZg5Q4TD/p0xevQorFu3ToRJU33n/nL+Z59NxMYNIsQlLRyJdsmSxdoQTquigwiKV1/9L7JFqJ1z7jnapnbOOedi8uTJ+PSTjzFo0LVYsGChCoR6IiQoUL6bPl2/96GH9tb1t99+g2lTp6KL1L1DD+mt5fCrr77S57Rt0xb7d+4sVmspZsz4Wcsx3YfqpqNLR9JEhYMKQUmJWOtiAbKnOgUSvznb11jGqNTxmzBf1E2rSgNz1/iuvB8VJn47rUuyzfflmgoT22so0FkHWSZYJ7mYDe3GN6JLq5JAIbGzTsj1tFC5kPipxJgCg/uohFGQ0NJQl5UIFx43r2H51HYU4Su1SlhPdDh3U4BwKBRjOHc+l8KRZU6FTVJgGceSDfCoXNYZulzzsc74jlJ/ovLcXnLPX5K7awRbLBZ52m533vi/In1+KK/bh1+ksJ/U/2TReguVIHr16oUPPvgAuXnZ+sH/XGxPAFURS1JYyH80Hg3yMRY9W38bq+Qe/kr+q/S7EljoeR9qRqwYJEia33xfDZkUUmFB0JDEZAVghWH+GAIl2V4ii2rqus3G6WTbiSwUOCRBMwST6aN7h/H+RmWhvi8pkwNssM0U4cBGPloNPJlpNAqwS9sUGEpJ64VtGhRarGQ8bpj9W81uzR/5R9eaVlJ5CL81hSwrIC0ZusLSRDMrEsHCNPIa3k+SJNtGHhuVOK7aph6j77sSjONGewAFJC0x5g9dfrRGNB08T25KsmZDcVXgPYxTjfO3B4/zELVk5tFGIVvmLfc1adJEheA+++yj5PzTTz+iWdPm+K+QMF1tF154MdaLgGzSuDFmz56NLydNwnnnn699HZju/fbrpGn79NNPsXbNGvSUsv/GGyP0m5cKyTYQoX7HHXeo0KcrZ8q336r7a9myZSLoN+KYPn3QoH4DvP32W6gj3+e0U0+V+jQDxx57vJLNiOHD0K//SUL6C9BZiHv6d9N1IESWL3ag5P45c2aLBRxTi/GEvn0xbfo05OTk6jNXr16p1gp702dLmlnWRr7zDmIsk1Jm+Xw2ZLdv3wFNmjbFIrFK3xn5Nvbbf3+c2PdEtTTGjB2jSgIFGse7at68uRIo32+9CDe6LdkJkPlpCH4hM1pT8lFYL+QDKGFym2Wc70WiN4U6rXdaRVSG6MZKfi6tI6w3bOimNU53Gn+zbPBexrbUOykfvFbrhJYFXm3ALNeGIGFDO926tAhI6IZ1YAgVQ9lSkheBocIjaVm4VahQQFBo0JqhwBBBIQuf16FjRwwYMEAFAtNQXWi6bI6gWC4NZbvGI2wSQvqx1+QlLv1funeYcZs35+PZZ57XAkiSOLT3objxxhtVitYkE/4/oXLBIlQ4aDnX/5Qgua37dSHMtQlSNhcDJFbVeqQgMd+4sGBTcyKBm0KDgsQQHkbD+haBIdt+FRaG28pcqPXpvaRiaCO8CAU2lJP4tIOZEICpmbESqRUk2xQ8fCZfiZUlXSwGuiUYdUXNiQsjeQoLCkT4GY1+tPxYcfhcChRqzdk5OSgqLFLfNSsG84UVm8fpI2YWkHjp/mA6tNLzocwT+UFBly5kTW2RoJDlPjPneB9WaqZ5+zzmubxXbl6eutNo1a1dvUaJhnl68MGH4phjjtbKvWjRItGOv8YRon03bdZMzo0gf3MB3nrzDRx8yCHo3q0HFi1ehI4dOuDjjz9Gt+7dRSv/Dm3bttXnzJw5E5dddgU+/+xTLFm6VPOKgo7CZPyE8eouYnsR35WCgqTWt+8J2ov9+eefQ6vWrXHGGWeo5dCqVSsh7DViBXRQjfWbb77Gf/7TV/ODluPkLyeLJZ2Hww47HOvWrsVHH32Iiy6+BAsXLsC4sWNFm9VOP7j88ivFYszHmDFjtC3qhptuwjdff40ffvxBBNZ+IlyOw/jx4+SbsXf7Jgy87HIVTBReFAAUBCR+uiivuOJKTJgwQfO6bt16ev0ff4jw2rwRH334ob4Tv9FGEWbMVwZOMF1N5R4UjsuW/aHWysSJE7Wc8/qNGzaqQrJ61SoNNzb7jzCvGBDC37SCqayQbMk3LPe0PmhlMz9YrtXykG3DEmFDOQNFEtpZkkoUyx3bJBikwjY6lhOzvJv1jdcZEV5G24r24Jd7bIly0qsMsExRYLD+DThlAN55d6RYTey8ajTYVwd6D4P0G8t2QXJ3jWCLxsLvO+zOAbUdS7+2YIZydix+LGYkyYAmPzPKgkHmJoxCsy0xESwAPM8QEga2ESRb9+hvc9ETdKkKyQJMS0QKNAmV2wapG1oVKw/3s7JQOFCjIhlx3CKSQKGQNRtxzfaTQIXRK5eKHFNLbZiN2ax01LhIwLwnSZ/kTzLlmSQ6avJSKDRN1LToQmDDpEYFSaUmITtFuKgA2aKh2XV8JTZ2069PrZ+d/gy3XEzNfLoU5GQ1yRmua+Y3n8Oy2KJlC9UWqfmyUtPSqUhWfJ7ToEFD7VvAbbplSMxthMiZfvrx6S+nZntwr4N1Pzsvzpo1Cw0bNtJ5Juhq69evPyZ9OUldUH1Ee6ZLYcmSpfj5p59w4UUXKfEytJmCoVWr1iIspmt0WsuWrXDeeeer8GjVsqVqs8uXLVch8/TTT+Gmm24W4dINTz35FI4+5hhtU2BUGImM70KXzOmnn6HfISM9A7/9/hsmjJ+g+U5NdNC11+KnH39UoifuuOMubYv46uvJOPzwI9T6GypWDfP/sMMOUyud7qU+fY7B448/pm0cA049De++MxJHHnEkli1fhi8+/xzt2u2D004/HR8Lqfc/6SSxLqZreeE4WCwz555/noafvvLyy+jeo4fmD91n1153HV588QV8N206Bl13rb73wQcfgpdfekH71Fx40cWYI3nL70kLxXSJfvDBOBWe2dk5+u4UJhwFOCHlkO0aTZs2U09Djx49hegDmPLNt9oW1aJFc22z+f33+Sq8KAjo3uE3ZTnjd2LZ5LengKYVoIJAfm8ZUFGer3WI58jC46ocSVlmWTnttAF49rnntNzxuupCy/eekr5Uyikul6M3K93/GgYJsaIa2hkzx8KfCYPaDDFQNQyhsO3a2EwKDV5r/uZK/zf1GWPboE8WZkNrNjUjkvGWCiCkawoQw6WVtEaSWhatC+6ji0ob2ZNuHJI9CWzDxo1yH6Ox1rzecHUZUV8UFByx1HweI0moYNBtZQo0ukz4Thxp1Uw1hUWnTvvjkEN6Yf6ChaqtkgypNbKy0iqhm8ZsUGf5/f7779V3zUgkFmFqrpw7giGc1DhpvVLz9vsr1LWRk5uj2iiFJkmP78u00BXF8yXpOsy4WhmSPyR+unE2btygbji2txx44IFK/kzX+PEfoF69+mjbpg0mfjZRCKsxTj/tdHz08Uc466yzValiW80333yjDcZs/6gv58+dO1fJ/JRTTlHBwj4Q8+cvFFJz6/0nfjpR+z4cfcyx+PTTj/Wc4447HvXr18Nrr72G444/Xhunh73+mpLbwEsH4uGHH8IBci3bDR5/7FGcK8KJQu7bKd/i2kHXKml+8cXnGDhwoAi8L/HjDz9s0X7PO/c81ZDfGTlSrYbevXtj9uw5Gi1FJWP8Bx9ogzjdaafJ+33+2WfaCe/oo4/G1KlTcdRRx4jwGqeWVbNmzVWgXzrwMgwd+qoInHbqjnpOiJYhtmx4ZwNxoVidzK+6depg9ZrVmD59Gi699DItM2z4Hjp0KE497TTN83Hj3pf8PEsF94wZM9RFRjcPI7Dov9953ZLSJQdNhZbteyf2OwE3iwVFpaUmii7L6x6TvlSWpWICtTJ+suibZglTaezdFqxIWw/ouTVItIV/Plgwd4QhELYeSwoR+WkKfqPCmEtVMMomyZ4CgDAECQULtSyzQdAY24fWxVahwQgfIwLLcFMZDewkG67NBnhaH6zAbNRjkAHdWua92Q4hCdBqUa9eXdH2GyhprlixQjTwckmLkfa83Fy0btNaXQMcckTbKIQcTK2P5M7ncGRakhzdYGb0Fy0FurzYQY8qEK/LycnREE42JPIdKEDYWY/Xk5zYcMl8YR7Sz819Zr4yDSQsCi4KFLpT2nfooFr+zF9mal71FGtkf/W9F+OryZP1vD7H9kHXrt3kOqe6iWb8MkO1W2rF9EdTYNwkpLV8+XLRiH8XAp6Is84+W9LvQr269TBFSP6jjz/G1Vdfre13dK2dceYZGP3ee/rt6JJ6T7aZd0w7v9c5oqXTynrhxSE48YT+8pwOKnQZvLBgwXwNk6VrkY3PF110iQio39VKZNsJBQgF2uAHH5Rc4yCGfh3a5f777leBQ7cPrTY+n3kz6NrrVFj+8cdS7cR5Yr9+KhhIyIyGmzz5S9x88y34+qvJ6N69h34XjjrQtl1bfCLvRZfcxx9/iI4d99O2FQolLcfy9N2B5e/U00/FNVdfqe8jr19t7BXSj0bDt0umN5DNFCmALYXS86RgpjhsDhfNaRbibZFgbGCqLJwPyy2FUk6qTocXQ5CwgrLg80NzsWDBhEGnBoxSt2MVMoQGC76cL9s2XqKnJXUs7tNzDOjZyWsMbD22FVoy1VSnVkzrg5YDyZ7WiOHGSi5CWBQkFBK0OkjOrPC0MujSYhsJSY0LXVgaupoUOLw3rzWsmrCQaJm6DNhWQGtA6pw28hNMMkmEhE1XEF0yeXm5ou1v0vdhPeJosYy8opBg/w66Hehio7uB4H6+E4WJCh6pqhQITC/dqwzrpFBg+xqFALOf7h0+l/fisChU8FYIsXMdiYbVHXTKgFOF8D5KRsKwwTIFq1auUguiW7fuyC/IV/cQqeFQ0dLZGN2iRUsl6JkzZ2iDce/eh6owoRAZM3qMBhq0bNlCtf1VIkjZ8EuhwNF1G8ny0ssvqduK7SYfThiv7Qr33XevCv2rrrpGI5H6CXFPGD9eo49ycvPUhXPVVVdj/u+/4cAuXXDbbbeptcaAgquuugovv/ISNqzfgB5irdA1NXz4cHUpff/ddPz400/6PFoiDDw4XqwaRkVddfU1mpcLFy7SwBMKvrfeelMHlKSyUB1Q0TjnvLNx6SUDxUqtmVs9WbaDLqensbx77Ug/ua42xLxs4E51t4oFY167PZGdsKGJkHhqImHzeN1uh0073WwDh5D7PrKILZ3wJeKx+lKAckXAeCWTpHxWJVh2hp0LCa20tK25LYW88rYFC0bZ2Xk5MwUF16aQUP4VUqE4SYoUwc7uYZYzQ5lh+dOF20lhYiwUImxUFwtEhARJhw3bGtFFISMWgDauizDQBndaI0mrxLRM6PoicfN6rtl2QrBdhdcxCkhDa4X7qWEbPWWNcEZaFdTGs7IyhBSzUJ5sX9GoFDmXxE23EomRs7Cxo6HUWSV4+s8J9oCnS4xpodDgfQ2BZkTOMMY+WwQKx25iHpCYzTxhh7bOnQ8Eo4LYCM7G508++URzlc9gwzQbsxnVNHfePD1OK2Xx4sWqrbfftwMKiwrUfcOQVhJt3759NdSUUVVs62CekaiprVM4DBnyvGjml4t1MgfTpk1FdlYurrjicnX79D7scHVvvfXWW5g6dQqOOaYP6otlQVfYRZdcjGeeekbHkDrmmGP0WzEwYdasmdpAPmLECLE4LsLYsWPVYuAYZFp+5F12xTr8fhddciHOP+8CIf2aBdAwL0Vw+8PuaLNMe+b/hvRrA/lgnuzsbLd8IKcsKZJwr2g6TjHl7DRZt0+GlA+7VI5DxZzPksKSLr9byd5sqU5ekRIu+Zc8cyvkDnJeIlc2RcjEU+W8VDGDjCO7hRRI9cdSULDS6v/GocrYsss4x8K/CVtLxNYStX3ZosCQFU9MHlIKMLeTgsU4z1iojZv7tpy4DQyyNIUGSZ5WAre5Nq0ILtzmWE5s8zDdVmy7oHuLwoDWCNsEuJ/gPRjVYlgfWxemy2iI5DMiQqyGhcDzjGMM6zVmcGMoLqNbTEuCQoBCgx2nOOQ4LQpGBVHosF2B53KgQV67WawWNkyT1NkozsH52HdkzRpj9j26ephG1jWNjZd9dHWRM1ZzUEY5pnkqJ/AcnssoMXbIY3QYhSDbTthuwkgsutXWiBXBdoXzzz9fhMA8tWYYVUR3GxvaF8xfgAsvvFB7F8+Y8QsmTZqE7t27qxtn+fJlGvnENhb2RxgxYrgKGfaXoDBjr2Omh+0wO6MHCj+m64orL9fOqTUlfQpY+TabPJ5QO5stuzi5u0aoqpT9v4RkZlooVNY0ahOhEHdkJ+wJ+ZJxt83hcHnEotjeBSUvTguki1SpTCkyqaIZtZCCmyUVLEU+nNuwQHaAUy50yXGb9qatlluL1ZZxx0ZHFEOwGB/fgoVdwZAHRhVVckuutyw8Zq6No8m1CQoqEqJhbaiLRq0Aoz8Dj3F7a+coQ4hob3VZM3JFLQ4hamOiH8P64DEVMqKx6raQGH/zGPtLUOPnPRjVxU6IfEY4zOMVqqmq5i/7mBZaOOaQ4XQHGcIlBA6PznkcKBR5Pl1cbENhgzdj/RmxxGeysZa90ZkHbDOh8KHLidOCmj3W2XjPNDAai+4yRluxXYIC4uuvv1ELh5aOEqo8nwKNwouuPbrU2BktXwQH+xvsu+++KkDYpsEOeAzFHfHGG2LVZGo+M6iA0T47A8+hYL32+mvR78T+NSZ9WjaSrt9Kisp61qtXrzy5u0bYvpT86yAfQdlbpLdHMtEhH9YumkqV+SLnNpZC0S4ej/hsNnu2/G4uhSxD1l4psKLUVOnTy5HK1UQudsm5eUL8WSyE9qqFShWQgpysuAZ2LFA8tL0w2Xq+hX82tv/O2xZdU1hwtyEcdMMoNEkY58hRFSDJ37pt7N8WW69jmaMwoTJDAlfrg5aIkL3RrkEBYLRhcE2hom0fIhxIyBQq7MzHvhhs3+A+bReRxRAuvN64h4bb8v5R2RbrgwRPQcX0aCetJOEz7bQQWP7VIhGhQAWNbR4UGKxLdIexUxqtEQotjQJT15cxJAMFAOeDMIbwcGjbCXs0swMWCZv35hAOHffrpJYS2yw0vl/uRZh5zmfxX2WosBPBctPNN6DPMcfVmPQZYCBWyXSnw32MPKdWcfbbf1ELexlSQBwFgYL69pDdmZrqyozFEunsniYfzOn1enfIfylP9kQi2ksKMd1ZGVJmWsZjsSwpPD67WC30yVYBTtJrNq57xKyWk6rzaVWcqGnLgmwuFizsFlK8DKFgklxSaOiu7ba50v+5VC5fLG+G8CDxshxuXRuhvmwDoaBQSyLZUE7hwOgctkVQODByyuiVblgo3CYZG9bHVqtELRIRImzzMBrrORCd8UwVYLIQtCwoLPgOFARMB/cxkoptHnQP8U24j5YDhRHPoXtLhYe58D6yGG0qSQuHdUz+7rnnbhx++JEIhgNbcqg64Fj6kVjkQ5fDdaqkr1Zx9tV/moW/LcQEb+Ry2VpJIXCLCV9HylUj2e2VAuZxu91iIW8rKOQ8hxTwTlL4KCh88Xi0aTwhAiYe92xtXK8K2xeX3QkIxsobvQ1ZoSyhYqEySKomdtjWf4bwMPcZ5Fgdl6oRYksyZpgtLQXD8jBIn5o+Cd9cNLRXrBEN5y0vk/pEQVKmi2GB+NWdVJhfqKGytDLYVkFLw4je2treQvI3hBjXLOvJ8s70y0JNn5bIu6PeEU3/2FqRvtz/DREqF8vPWlWm6j/Nwj8KQr5eMUtdeXl5joqKwnSbL8VlC6l0cLBQbg853ybC4VDRhbITiVgdKW7NYvFEug1xn2g4DrttR0Eh/J4hqzyxPpx0g0lB9dSucV2fr+vtUXm/JVAsENsICt3mmr+N/iD6m6st5ZBrs+wYaxK2krcoLWp90LUUCWuILdsJqNWru0kEChvKaVEwXJbHaYWYQoP7aX1wzg524GMIL9Pw8CMP48ADusg96d4x07F7kPQFj8t73a47aoHqP82ChRpi48aNaZmZmU2lcrgdjkQdu92RLQqQ2+awuTwuT1VlzyECpbvQfLoICc5e00wqWIZwuVdMY5chMLaDjdIm4ZZKUOPGdQoJVuzdCRYL/y4YgmLrmuD21sUQClt+K42ay85gjKpptn1w+GdRlaTMJQ9XEyR9ueYyu91Wq7H0iV2l0oKFvwRCvmRuEQAb3IWFLkduLiPms6ssq3Ju07gt3k7MaW8iGmuQsKGR7EuVkz1ul1vuU4UQsIGTNjQTweKOJxL1ZZ3KqIhth77dFbZvXN8RPLa9MNnV+Rb+2aBwINuqiJBtlo3alIck6V8hpP9qcleNUWVFsmDhnwypbPZAoKBByGZ3uuPuXLvb7hXty+Wyuap0bUkltcvxQ0R+ZCIeqydangiMRGrClvA57E4no0d2QCJBOzxdRIMcTPgYs1696kZxYviESQrmYsECYZG+BQt/U5Sz57rb3iYWi3vtdlfDWCKca4fDaFz3eNUpsB3YqbCzVOhUIf70eCLGnu5pPF+sEJvVuG6BsEjfgoV/EIR8Oa6Vs6SkxC1ItdnCYh6w17rNbrPtrHE9fmg0Hs2z2RINhM8bx+KJFJtYFjt1bQHsV1JXrnYmErEcO7uXqFurOlQQ10bM3bkmKh/b1XkWag6L9C1YsFAjCGGnRiL+5hwAOpGINLTZ7Kmi97vF8nB53cY8y9sgAbsQfc94PJYhgqVOnG0oIljEKtlp47rNZhOBklBRZfQrqZ5AoWOLQsJ0bfHhlszYFiT9SCxyhdvptkjfggULfx7uu+8++2mnnebMzc11OZ1Oe26uULstt0r+SCTCTSNx7CPknWJP2JvabPFcIe8UoXCvWDByzbYWiOxgv5F2sukVjk8VC0QsETAUWI5V0V5SJf4djesk/WDQf6nPlzYsuavGsEjfggULfzni8ZLcABxuR8jhtcdi2Ta33ROMRl0+l89O8q8Ctkgs1tuWiOUkbGgcj8UbCoHT9+FzulyOKtpMCDauZ4hocNjtNl9N+oxwghxzPgTd8xcIC0b92G32RCQSOzMlJWVMcneNYZG+BQsW/hUoLy+vb7fH29lcLo8jgebReCJNWNzrcDnc8k+4cAc6tAvJdxGKTxXa5zwj9ePxGHuxc8RgW1VRW4awqYpWKSR2RrdGJzAKksrL9uAwDnIgHA7H+qelpX2e3F1j7CwVFixYsPCvRyKx3AukOMvKfF6xOHxsr5DddlnbOfxzFWgBRNtF40hJxOIt44jWsSVsPrEPvB5tXK+Kcm3sjFhfNrzxRCxTO7ij6miteDwajsUSh8uzf0juqjEs0rdgwYKFvxBiQfhEfW8Rs8fSHPFEHThs3nhELBC32+HaYeRejqyZmCxavzGjTY0B/B+iPNf8CAJAjQAAAABJRU5ErkJggg=="/>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descr="data:image/png;base64,%20iVBORw0KGgoAAAANSUhEUgAAAX0AAAFRCAYAAACYF30cAAAAAXNSR0IArs4c6QAAAARnQU1BAACxjwv8YQUAAAAJcEhZcwAADsMAAA7DAcdvqGQAAP+lSURBVHhe7J0FgFzV1cfPzqy7RYgAIcGlOMVKgVK0lCLFSlucAgXaosVdCi1QtLgUdwjuTnF3CMQ3ybrNjn3/37nzks0mgUj7lbZzNjfvzXv3Xb//I9cKbBGoN9O7dDwbPzBmVlBQEP9Kj2aEN7MonU63pyzVlk1m0/F4ujWdjrdkSjOpioKKHn3UmvOWpzzlKU95+n+gRQL9ZLLnx9lswcNFRSXzDCeV7gP4e3SbicfjnbGCWGc2axkBfkLPAP0M/mZRQSqdTo5PZVId8tMbL4h9FYsVtVrcEtlUrDket0nylAp+Z1Kqu7u7J5vNZiorK5O6dr/xxhuZNdZYI60wBoSfpzzlKU//u7RIoN/R3frz4sKSW7kX0PqzgSTQnavzdyYdYY4kEE7/sHgf+cn630BK9vX1iY8EZlBQ0FkYL5xgFutTTDCWqYqv3T32o1Qm0ZRKZ2E6qYJMuikWK56uPIjhpDvKy8sn6pu5ZyhPecpTnv6DaZFAvyfRs2dJcfHVfUlh678RImEisVhsJkOJFcR5Gl7Og9KZpDSVJBpHVt/2FhTEEvo6owCS4mBoJgNz1JdM932p973y1yMN5MuCgninFJVELFY4XuHMYdpKZpM92WS2M5FNZAqLC7v72vvaU6lUur6+Xt/EYEh5ylOe8vT/SosE+pKM99flskQfGPmfRTCHeV2j+4Hk77zIIvfNlOjrzkgBatVn6Vgs3iE3QywpqVe9clMVRNo9RpTNZMQUJmaz6XZxrkRhrGBiMlvQXBKP95kVNit+tJnZvsGkpeeYtLK6+n3uVZ7ylKc8zUHfjlzfQJlMdn8B2ncK9F3i1zWdWVBTPoL9IhXHHASTCBoI9zHheGTOmnc8WWG6cFx34gjpdFYhpHWrxBUA9im9dH8RZS3bk8mkv9LzpJhKt+L5UldVSKZPmsgEpWGOwfJUKtGaSiXbs9m4oki3xOPxltLSTKqgLdlTUFeXH1zPU57+i2mRUO67BvoAbF9fConZioqLkIJzb2an4uJif5dMBqE4FiuwosISS6WTAK0/G0gF8hPHbKQSy4ih4P5VBLOYG83ruUDbr7xXKv3+myiZTIgppntUXhm5zpibqQytRIzCmcSAzKVTyXTya8sWdGZjBd3xrDG43q7nfZlMwcSioqKmnMd+1KuKKO3u7OzMVlam+8aNa+mZMWNG+v7770+ffPLJ+cH1POXp30T/NaBfWFhoM6bPsOOPP9F/n3nm6VZTWyOpdtZEH0ARoH/rjbestq7Oxiw92hlFV1eXffrJ57bkkktYXV1N0BKQrQX0xUXFfGk9vd3W1tYu+EtbTU21VVZWy0tGTGZ20/xAhjKQSENMIJ0Rc+nPlCJA7/+M2zCevEjVNAc5c5iL83c+uD43itIVpSW6zkpvf+pLJnqlsUzRbUpl3C7tY7IYUkKfMSbyNc/d40zKWiLRO1XftIqJJZWcKdJEmlUeqXRxcUd5QUF+cD1Pefon0CKhiTrkfrpc/l0A/ZLiEnv//Q9siy22tIb6envw4bG22GJDBcqzwLdYfj768EPbYYedbPCgQfb3m/5uw4ePsL/+9UI7++yz7YgjjrBDDz3UEn29zgzisbi9/c47dt+999urr/7DPv/8CwflxRZbzDbeeGPbcacdbPnll3fJmaLk7wOFXywtY8yYMXNoA+AqQN7b02slJSUC/5iHh6ROfMH8MyfopjMpMa9IK1G65J/v+jtA0y8LRXy4SE1hDoKJkNaZ17nO1JqdBg6uSwOhYLMKJKn/e/T5bDnMZtLJVCb9RTaT6RXT71L5fxkvKOjKWCyhMpqocpljcD2V6u1JZNMdRdki8fZMd19fX3t1dTUMqE9x5gfX8/RfT4vU0yXp/1F9+vR/P+hnBfrl9sYbr9tPf7qdLS3Avf2O26yuvm42ibukuMyeeeZp2+nnP7cll1jC7r77bgH4MDvooAPtsssuF+gfbuecc7Yl00lBVMxuvOFGO/W00wX2n9uIESNs7bXXsiJJ/m++8YZ98umntsYaa9hFF/3V1llnLYUuwP/gA9tjj1/ZUqOWtKuuvkraQKWl0rME2uKiEnv2mWfs3PPOs91229V22WVXS+v9Qw89ZC++9LJVV1VZSWmJlZWVzXQV5RW24gor2IjFRzji9XR3W3t7m6cDxlFSUqp8FQtY48LGWABOMQgY0NwIAC4qDNpLAPuAo2IZzjwy6QymH38GRRpAYCz9id+L1HzmoCiuuV2j+4Hk7zwdkftmUlvNKC+tKoeUyqsjHos1q1RoJAyuT5MbYN/LpFOZ1Ph0OtsZK4z1FKQLJurbFoWRFNOYrDqYw7Sld5kJEyYk1WZgYPnB9Tx9p+jbe8k3kMDhAkmnh3xXQP/ll16y7bb/ma0pML755pusorJ8pnkHzAL0H3/8Mdt1111txRVXtNtuu93q6ursgP33t2uuu85OOP5YO+mkk+Q7Zg88cJ/ts89+DrC//vWedsABB+ib5d3wPe6LL51J/P3vf7efbredXXjh+QLfMrv2umtt/333tx9uvJG/q6uvnc28RPwwid/+9hDXKs455xzr6emxfffdR/5vEsiXW6lAH4DtD7K//vWv7Iwzz7BSxXHhhRfYDWJGRUVF7jA1NTY2WmNDoy01eiml56euiSSTfbmvZxGA39nRKW3kAxi2VVRUiBERTmAgXKtrqqxczAZmhUYRd21EcrpPg+1P2XmOgWBqg/rnfSAB1v3zOJB41x/oYUrzYmQLQoRJOXD1+/keXA9p9cH1gjgP+EkG5ygAYX6X1IjxUlgYI+mKxYvGKZ4excDU4M8U1hwF05fua1Ye2+PZbBoTVzoda/bB9YKKboXRlvOWpzwtMi10L6JPZjLJq2Oxwl9/V0D/GUnR2++wva2/3voCxhusqqrS30YdnOzeeustAtn9bN11v2+33HKrS9N7ClRvu/12O+OM0+2oo46xKVOn2G677mYvvvii/eEPv7djjz3WysvLsVN7eIBtojdhb7z+BoHb6quvJrAus/MvuMCOPOJI206M4IorrxDTKfMxgIgA/b/85c92+OFH2CmnnKxwj7OOzg7bZ++97d5773NNY6utt3Jg7uzstO7uLoF3ylb53spyq1iip89+sfsedu9999r39HvUqFH2xRdf2Ndfjxdz6nCQ3mmnHe28P58rJtAwm5YBEf+NN95gRx91tBh2xv0D0IxDlJWV+vjFyCUWt6OPPtLWWnNte+/9d+3Wm2+zLmkXMNByaR11tbU2ZMhQGzlyhC277LJWVV1pfX2zGAzlPH36dAdTNK25EQPnzkRUJXNjDP21kQj8AV60tm9iFP9KCu1nTprXc8qWV8GsNafJbiD1JXtgxD0qt0wsHusSc+i0LOtGjEbXrqBmsxWKMST7Ukkxk4LugphcGFwXc0gn4/HiCfIyPficjfq6sl09Yi6ZdHu6r6UlDK5LYxVzyY+X/K/Q3FvsfFA2+1RhOr3+7fF40XbfFdB/5JGH7Ze//JUD+ZYCz6GDhwiMS93MUiWXyWYEejfac889b1tttaXfQ5hZMLH8+c/n2SGHHGqPPf647bTjjrbaaqvarbfdZoMGNcwENiRf78oCplgBEm1GHbZPz4vstFNPs1NPOdV22XUXu+qqKyU9F7upBCmVf4XxYjGW0+y4406w88//i8fV2tpiv/jFL+yVl/9hDz081tYU2LrnflUD4BFOV2e37bTDz+3V116VZnCj8rCVTZs2TcD/uf3j1dfssksv9XGHq66+0nbfbXcfm+hPEdOB2QwfPty2VhlVVJRba1u7wu60trY2B7HDDjvUfvCDHyoPV9mBBx7oea2qqtI1bolEwnp7e622ttp+tOmP7CgxiJVWWsl6FRdAPWXSZNtzr72kgdTY5X+7zKqrq/tpA1n38/X48XbVlVfaaquv7mlwUHdwj7kJjDJ5//33fIyG8Y9Bgwc7Y2WcxIRNAxkF3xYVFnkd5J5YIqm894MxGHWQ6vsTNaM/qkf/kc6IqURp+iZywJcfr9+F70pOhDU35+/myTSi9OFvYPxzpl1CS4/6QJPCTaqsW+MFMd0zjlHAPlgwitkKlpLpTfROKchm29TupbXYlMLCeHNnXzZdWVw8Te0Cc1ie/ldIHaJUHeuZTDalhtH9b3ZdSk42e/fdd2UHDRqUlUSaLSkpyUr69qskWbmSrDp+VgxA78uzu+6ySzaR6M22tbVmN9l4Y393xRV/83AuuugiFjpljzrqiGw6k8qKqblLZ5LZjo72rCSkbHt7W1aSeDaZSmb79C6l6xGH/yFbVFyUFbPIvvjiC9lJkyZlp06dkp02rUnfNOub9uyhhx7KIGX2yiuv9LimTZ+W3WSTTbKDBw/Ovvnmm/6MeNLpZDaVc8SdSvd5GOutt3529OjR2Y8/+ThL2SdTffpCXVl/+++/Pz09e/ZZZ/qzgeUEnXnGGVlJ99lTTz01m5Fo6WEkEyqL7mxXd0e2u6dT+el1v5dccrGX3Y477ph96+03s2+//Vb2mWeeyopxZNdZZx3FVZDdcMMNsh9++CHLyty9887b2SFDhiid6ym905W+RL80hHp66KEHswLp7DbbbJPt7GxT/L3ZPrlksi97//33Z3+82WbZxsbGrBhGVszD60uMJXvKySdlZ6i8UrOF2e1lNHHi+Oy55/4pe/LJp2RfeukFD493lB3Xzz77JPva668qfW9lP/zoff/99dfjspMnT/L6EaORP/ntIzyhmuogmQph9HeEl8ECI8LUE+7T/k0U19y+mdvz/29HOqgP0kq9zw8l04lsT29XJtHXndK3nWrnzWrzM3SdJPflQCfG8nFPontsT6LzbmkvN6gdn5RK9R0tRn2Y2tuWCvJHA50EqnU7OjpWbu9tX6G7u3vxbLa1Tn6r5EoC2uTpn0nfrnfOg5qamgoz6XS9Kib35N9PSKFMv1x33XXs0ksvkTT9Zzv55JPsyCOPsEMPOdj2229fW3rppX26JNoApg2kux5Jrkiz2LIhgbpLefX1jTOlQ6nRdsftd9rPf/5zHxPYc8+9JAUfbJddcomlkGT1vru7R9J0iX355TjbeeddbIsttrCf/OQntsMOO/g3v/rVL23s2AfcFIQ5BSJ+dRYTQ7Cbb7nF3nnnHfv8sy9s/PgJNmXyVJsuSR4/SH0ZSfuSvPy7QgZu9Yf2ItCxhPIgVT1IiMrLnJJfIPJK3pjZhF/CJu3xeKEPCiMREyaEeQkN53urrCK3qq2yysquARx22O/sppv+7toSWhOzn5Ip0hhTXoK5G80gmr46kNSxPXloYC6dU8bZAg/nl3vsYS++9JLKbnMf/7jssst8zIO8nXDiSXb8CSfo+1BfENe+RFIa1Jl29NHH2IknnmB/+MPhXm7ULw5t6KCDDratt9paad7Gtv3JT21HaUw77LCj6mdbv+60007SFB+x4sISe+yxx+1PfzpPbXzazHggZmXRZd566227/PLL7dRTT7Hz/3K+PfnU09ba0upxUaaziJlZpKFI7aJU93NfQ0EctJtQb/86oi5Ce0t5vYoJfKtjYF/pU7ZicX1fkbVMnbTbevH7xQpi2SUHOmkEy5QUF29VWly2XVFhyS9iscITVcdnKu9/USAPKhmPDXRiQM8VFsWeLokVPVVUHH8inal4VELLI9I0HhK+3Ko039zfJdN9N/Ykus7s7u38ozTM30lo2DGZTMI8NpIWupzSWTcXV6OwynQtlYtUwjwtCFGIkh7Gzy7J/fscdM3VV7sUffzxx/rvWcSEjSCdnX32WfITzx7y29/682nTpmZXX321bEVFRfbOO293P0i4aqDZw353mH4FKW5G8/Tslltuma2vr882NDRmS0pLPa4xY8Zkx437QiFlsnvvvZdLpXV19dmllhrlEvnw4cNcikcDQWpF06irq8veddddHtekSROy6677fX9eXFKcramtyS622GLZUaNGZZdfbrmsgDZ7ww3Xud8pUyZlv7fK9/z722+/zTWVXklvzc0zsuef/xePo7S0JHvHHSEfcyujo48+KisgygocJWV3SKpPuLaQTiOph3KSBud+Tz315KA5nHO2/47CERj4byTqESOGK48jsm+88bo/e+WVlz19P/3pT1x7wO/ANFx/3bVednvvvbdrGdCjjzySrVXekfCvv/5aT1dEYorZxx5/LLvxJhtnN9roByrvL71OQngZl95HjBiRXXbZ5aRlreZl+dhjj/i3xN/Z1ZEdO3Zs9tTTTskeccThqpulXBukvLbeemvX9H7wgx8oDmGNaJedd5YmUiiN5CH9ChoT16/Hf5095NBDsiNHjnQNqLa21uu7Xvn90aabZm+59WaVnjS/nJZBmb711pvZP/zhD96mWlRPUbojR/paW5uzH330gadzYHn9LzjyHGkgaFihr9IW501oKq4Ru0aWyEhLlCbSJ+zv65XrGugSiZ5p0lhe7032vtiXSjwsDeQKMZCL5M5RcAeo7e8z0Mnvdj09HZvK/TCR6FhFwspICZXD9C5Ih/+htCiiRVwdFzUs9/PfT9093S7NIDVB2LTVAX0AVg1CTzJuj0YYY+EW4iYST29vwqW08ooK/274sGEu8TIFs00SOFReXmYXX3KRz/55+JEH7WJJoYsvvrjPvpFqChfUfa8PNu6ww8/s4YcftqeeesIef+IxSZAP6feDdvvtt0taXsWlLcKDEok+1xCKigptm623cVv8j360qU8HXWr0aBMwudQMkdakpDTiOOqoo+xnP/uZ7bbr7pJSfy6N5hSXoPfZZ1/b9EebSPuYffZOEEAzrg0hsV599TU+4Lz77rvbvvrmkEOYUXS4pOuLrUfpgcgbVCbNpD9RxpTrWmutrbT+yCZPnmivvvqqvyM/SJKFhcWSXOcu2XZKG6PdoO0gCfeo3q644gofjD744INsjz1+6QvjBAZB2pQmI1C1W265yccyhgwZHDQUEYrEXXfdbVOmTLFDDz3ETjjheC+nsQ+Mdc0IomzRSo479ng755w/2ZFHHeHv1l9/PR/YvuPOO+yee+62jTf+oUmKZNdWK5XWFyT7MB7wxRdf2P777W9/vfCvVlNT67O8br75Zrvs8stsww1/YC+8+JIdsP9v7O833OR5QuJnDOTZ556Vxnm+HXXkUXbRxZcowTE9n6UNMIZxzdXX2qab/sjuuvOu3AD2/xbRnqhP2g1tO9GX8L4b1f/cnPcF+UVLVlsqUBuJq04LdS3JWLp8oFN7aiwuKlq9OB5ftyheuLk0kH2EXwfJHaEkXKr6umKgU8B3qw3fH4sXPhCLFz+q9vBMSUnxs2I5L6fSqRcHOjGfp7t7O66WBnJJItH1p1Sq78BEKvXLVCqxs9K4ivK5/ECnPjYaRtLZ2TlUv+u+/PLLf7kmsiigr3Kch776b6FsMBuIysrL/cozFWDOFXijwoyCms0AIwQIBiAs9jnx0Cqrfs+ndD7/3PN22223ibsVmaRwG7Xkkrbaaqvbmmus5eaAIUOGuGpepG8xawCSmCx+veevbemll7HhI4f7DJdVV13VVl99Tdtssx+ZpEQHKsxLEHGTbhaJXXTRhXbxxRfbtdddI3C7wW67/Ra78647bYstt1BO0s6wJN07oJDeSZMm2QP3j7XnnnvOzTVhkdlZziQiUJxFyn865WFAXL/66iuB9Wtu1mAm0xVXXGlPP/2sGgXNIuMDx5hsIgbVnyhTynHM6DFeti0tzf4cACduADMMes9Jra1hex+mqBL+Z599JtB80ZZbbjnba889lVd1034zj2AQgABTU4cNH2YF8TDICqP+6qtxAt9bbJgY9Y9/vJkzS8rimWeetaZpTe4HvxGIQNQbJK3N20FtXY1PVSUeAL9HdQLQM43VBQMxslNOOcUH+3/yk21MGqEdc8wxbr7b4xd7eH1R7jDWY475o/3jlVcczKkz2hvhMNWXun3iiccF7MG0Rz2qZdo45WHixEleH5RHnuaf6Euz+njOZeZ0XreYtWYylbkzk/6O+lH/LpOr0P0QVc0oudFi2qtI4l13oCuMF21UVlK+Z1lJ2W+Ki8sOj8eLLhaTuS4eL75F37+t5H4w0BXEsu/E4tkXi4rjz6bSiccWX3zknUrrbelM+m+6njmnS57e09N1cGd35y+7E927JJM9roVkMr3Lq60NUpjfSovUwijg7wLR2VS1Diakqb8kFZH70TtAkyvbMEAANY5OHtnZF19icTvgN/t7Qzn9tDMkFV9l06ZOk2SREkB3OdBccOEF9u677wnkK3wsIBpPgJK5VcBckUhoZEjebW2tPl7AXPyS0hAX6cEPQA3zAChgTti8SROza7DdB7+BQSwp5nPj3/9uTz75lB104AEu7Sy9zDI+bkAe/Pu5EPlBGyH/xxxzlD39zNP26GMP24MPjbUHxj5g9913r4+DVFRV+AIvNCeAmzGIgeSAlQWME874GA+A0FrS6TAddCCFb9LW3NzivyNmMnXqVAdHxluGCrDnlX4kO8pKheTEiumnnnrKpfANN9zQp7DW1tY6kx0nAH3/vfdyM6zCBx6/yvezTz/3sFihDYMKEmOIM6U67ukN7YF1C9BLL71s99//gI0ZM9pOPPFEW2aZZS2RnAUOTA1mgd/+++8n8J5oN990i8qaOCWIdAVBBKZE3Z177nk2rUnMKDfTCJs5AgN1XDFTWMnTd4HoJ/SZ/loIbpYmMjfHu2/XVCKnNlleWFi0hPrL0tIQ11Bf2kpuu1hBbF+9O3pOV/jHwqLCv8ZjBdfGCwpulOj9QDxe+nQmE3++rLzsHaVz3EDXl+z5sLun60HFd08ymTj3v0KsUN145ayzztouga+88srqbrObnZwZCMAAzIaGBhskqRFCFQd8MNUspo6ZyaRcysTMwgAwi7P2k1q/zTbb2l577W2/+tWvfXD2tFNPd0BmXvywYSNcwsXMo4pxEIT6s0SeA86APKAfMRhAmPh4D7SzYVpxEXPmSyURlgRw0Aum7SVyKi3awnLSIFhYdtjvfmerrPI9e/bZ5+yBBx5QOHNXvgifxtsrBkd+11xzLRu22HAbLSBb9Xur2vfXWcc22uiHKoOhKoO0D3Z3yy/gjVbRnyhvyo38vvnmWwLHQhsxYri/C5J+AFDKvD+RhmSyb6ZWUK7yg5CkAUnimd/BTEAZk861117r0vruv9hd5R63SgHwNttsIy2ly7fPoB1E0nOIPyVgHu9pY+1F//ioN9LX15tw6TxI+ibt52kxqmaVz0ZiKKu5aat/5aJBIWjsuONOvjDuiSeftHHjxnldst6CuA468EDb89e/FqN+0q6+5mrff4m4abfR93Njrnn67ybaRsRUgoD47cyCNqO2SnOeObguV19QkB1qBZklBjr11eWEOVsKU35qBdnN/ytAHwJQUbevvfYa20BSX7SQKiIKl8Lae+99JNHeZxtssL5L38NHDLO//vUiO++8P9mQwYM9HKQvgPnY4461K6+6wn7+8518Mzds8g8++KA6cpdtvdVWduUVV7g6XxDLOGAx9x0bPPPKHWz6gR41hEQHEwGEynKSPsCJBP/pJ5/Y0UcdI2Zyqp155hm+ZuDyyy8TmD87U3PA1k7jSMvxDStiYVZ/POYYS4h5XHTRRTZjxnQ3aQykEP8sKZb1C/7cd+WE3UhXkhQebcHgWo00F8A9Aj8YgH8rqZ4yuvrqa+2JJ56w1VZbzdZaax33w3cQUm2it8/jjQi2xiwftB3SyEIvqEJADRNESm4RuEZM85sICf7ll1+2V175h9viN/7hD/05zHG99dZTHQyyV197zZpnEF5ghB6/yrKlJWiEDvr+ZhYxE4iyZWsL6pQyZvEbaVphhRX9yrcDiRlPgwY1ev2zOG3KlMnyFzQfygDmeuhhh7q579JLLvWtPIrixf5dSowcBlBWHuokT3n6JqL9BTwLmAbTiBjH3ByComvI9PFMbNyigP53ZwQ3R9hNi4oFeAHD5iAKiJWla661ulXXVHuBAGKbb/Fj+/66388tpAqE9EUg2/9sRx/0fPChB+yWW252d/8D99l1119r2/50G4sXIh0mXWplCh8LpFitCvNQbw+BiYgbCXurrbd27QApnYpjK4SllhotCbXKxoqhXHDBhfanP53rmgQMhdW77733vkIIUjLhNApYGBPAvMLA4zbbbmO/2OMXboZgMZnDW7+4Awn0+9IOyl1d3T5o+NJLL/qq4tdff91NVV9/9bVlUpIiBO7YPtFCkPqZLokJDBv/9GnTlZ733MbNquLKiko77LDDbIklllAcWddCGOj8+OOPBZZfu7bCtFdMMQzufvH5l3r3iTU2DpK2srynbOmlxwhQV7C3335bTORJH0MJ6cdoF2qksDAepj2KWcB8uro63eRC2aORwIxZnPf888/ZGwJUwPnrr77ytBaKcXmDkDSN/2j1MhpCYDAhDpgxeWa8g/KF8ftn8oN/NLt5UfQtnQv/TNNE40HzkTruoD5q1FJuBmIs5kLVM3mAERGfTyQoDyvI85Snfw0xNbugdaFBX4A1VJfv0EAuFDifEpf7PSfxno7JNQJGtkcGDAYSoIw6FS8s8EHG7bb7mZt2VlhheUllZXoXwqEwAcdlll3Gfiipk0HM8HwWwYmRmI879jg77fTTnelgJlh1te85I2H+PgOqDz38oNvWb5dWcd111/kGcEsvM8YBZJlllrFTBbR777WnnxdAHEErKbUjjviDbb3N1tIYPrVOaQ+AVH8ip6wngHEw9nDeeX+2LbfcyrUj5q/jtpT2cvHFl1o2zdbQKWkh7S71nnfeebbLLru46YxvcGeccZbiLbfTTjvVZwElU8yQStrqa6zm6yQ++OBDO+usM30TPGb0oB298sorYoyn2vvvv28/+MEG9j3lHUkaM9PWYoZoMueff4G9+eYbbt5ilXWpHCuJv/xinMrpFvvs0898ZTP7LD326ONepk89+ZSb3XbZdVfbfvsdfG+jZjGqGdIaHlWZomFRAi7po8F0dzkw+3iJ2kDUXLhnHQOzuUqleSDpA94wMgQCxh7mSgoADaOpqcnNQIwr1NfXqV0l3bzD9hbRJAHKcNMfbWq33HqrMyrSgXkL4YMtLaB5t9485WnRqKAg/u5Cg/bRxx29esxie0gSGyhS/tcR4B9UqGDv555nAwngTwvEvolicUGPWG30PbZcBpUbBzXakCGDfMBvicUXl/Q/yk0B7PGPpIjmUV1Vbeuut54PNId4QtGTJjSHrQTGG/5gQzcTDEwfEjO29zGjl/ZBz80228y+//3v+1YTK664ko0ePdoWGzrUVlhxOVt5pZV8z6B3333XZz4g+SOdTp40xTUAQG3bbbe1008/1e3nWE9gQMQJuDGgioT94IMPuYtmB6EFvfLyy9K01rTjjz/Blll6aWcWLHwj/i+/+MJt3s8//8JME1B7W5s99tgjdtJJp7gWNKih0c03F19yiT311NO6X9cOPfQwZ8bsubTG6qvZGmuuaaViBl+MG+dMYZtttnJTDuXVIRC+7dbbbMKECT7lFRs95QehEWBiYpCcvYvYnoPZWNhZ77vnPl0TXsZV1VVeHzARKC4thLGU66+/3h566GGfxspUWISJm266yTUlNLERw0e4Zlet79FSxn35pW288Sb26KOP2Pjx48W49rDFF1/CzXe5oPOUp38ahckDBdcvdNPqTfbuWFgQvz2dYROs3MM8/VsJ6Z6qYBB2boRigwQ9C1GC+SQrwE5Luuc3AJbyNQ1hhXF3FzbpMHMIad3NHJUVPhCOCYSxE8xM/VEKM8zHn3xstwroH3nkUZ+KiKkEMxaren/1q1/ZSiuv5KAYETNlpk6dYqeccpqDMrN5GHBHi0GChtFuueWWdsaZp1tHe4drXTy76847bIMNf6AQQl5CY4z5jJ5f/nIPP9/gjttv83nwMOVJkyZL2v65r3y+5pprfIU12hxEuhkngBmwnxDpqK2rFWg3C8R38wHdPx7zR/vD4Yc7MwgUGj/MigF/AJ5zGmAOpHsHaR5fT/ja7rv3Pt8kj/UiFNehhxzqmtwuu+zsZzZMmzbd7r3vbltNTAjmkqc8/bMJjVnd41cLDfqpVGKfgljBFWHZfWj4efrPo8jEFV37m6WY7YT5IZJoIz/UN4A70IQVEe9Z1xCzuMBsqk2eMlUNrtgGDR5itTU1zh8wMw0kTFbsXvrWm29L+n3U5+6z4doyyyztM2cAfcYCbheIX/TXi/wQm9/85gCPj/EcuBOTMvm/SMzt3HP/ZKeddrodfczRdtSRR+pNxqZOmeamJDZ0u+eeexXmFi7JQ3SKxxTvtj/9qW2yySZ22223Kh9FvmCKAXWY1RTl5ad6v8P229vwEcPFRCbay6/8w+65+27ffuN3vzvMt/6oqKh07QgNhDGE+++/35ZbbhnfRoPprZjhfv7zne2jDz/yssKEdN9999goaXhzMzXmKU+LSosM+r19nUcXF5Wc2f9kqjzlaTZS68JkAuNAIMYuHpmB5kWzBkHT1tbapm9SVlVVbWWl5W7/53eyL2WpZNoqq8rnGR7hcLwlA9QNDfUC3GVzb8zuvONOGz9hgrHPT8OgxpmaEQuqXnv1VTvooN9Ke9jAzjzrDNdyIFRjGAL7/zAmQfjMwGIQmZlKgwcPtn333de34q6sqvCB63HjvrJNN9nUzXOs0MZUx46sEFrFFVde6dtcEwZnQNxz712+Oyl5z1Oe/tm0yKDfk+g8t7S47A/fFVWU2RGFAwYvIQAhcvOSTPP03SPGOuKxMBNroFaBxgHofjMDyW125tMi026GQgMAxAF3AuaYS9cQ+hF+MLVgVqqqrqCThOf6kAFZxgJeeOEle+nll9x8g+bC2Msaa6zu4y3Ey6wwxiOY5vvbgw/1GWVspY2pKAJ0zGTpVEZM4g92ySWX+sK6q6+50uOZd57ylKeFp3+CpN91ZUlR2d6RavzvJDoKKnFrS7t3GAAjSIxhl0Ucajr+AAreMZUQYiBxbswAv94x1UmjTsgzZlnwk2duy9Y9c63zHfW7StTLgjVz2gttYm7tgncwI7QOTJtI9LQJKAhAs9oB7aWjo8vHTKqrK/u9CYSQ0tbW4aasFVdawc9bzkv5efpXEaDfl+5bBJt+uu/2eKxox2gQ7N9JSGCvvfa6HXrYYb74ho7DTBU2XisuYepdoa/EPeaYo32Pm4kTJ9i9991nS4xc3KfPYVPt39mCZTjri3iYehcxErYXYC47+M62Ccz5RyJkEJIZKAzSheX3sxOdnzQywDgLhOZ93GCgyF+evouE4BC1k7kxh4hgEhDS/5zUXxthX5g+DzNPefpXkIN+X88vFnqePiuAc7f/dgJUmR/99ltv+5Q7AH7o0MV8JkpXR4fbb7HDYiNmdSZbBxx1xNH2iz1+6ao1na5/V8MG+9CDD9lOO+zkA3hhj5asnXfun22rLbfxmSNbbbW1bffT7e2Xv/y1HfvHP/r0QYAA1598n/SCsAf7bbff5ufb3n33XT5/nfnZ4f3sHZ34mKMeAcZcSZ8gYWIbjiTNeRHhD4xjdkJrmXmbp/kggD4ao/gmAuznDvhQ2BoDwQlNNQ/4efpXEf2f8bBUKtu70K1MjfU2AdxO3wVJH+C88867fEtepulxJCAdjcVT6aQymg4rb7GpMmWRXREPOeQwH8DjvNebb/67rb32Wsa+OKz45Nv99zvArr/+Bt8W4djjjvNZGjvuuKO9/vqbvrUvg4MMYrNSdfLkyb4DJAuV9tjjFy7BA6JoAO+9+6799cKL7NHHHvWpf2AvTIABO2aIHHbYIfa91Vb1pfhoFGETsaftmaeftl/+6le+fN9X9/Yjr8BU2iZNnuR2Y+b241gcNZAwUQXbeJBIIwCKVsjOTiA+smvwCyD1N23lTVh5ytN/JiGMqv8m+tKpbRZa0v9uUYF1dnb43bBhw62srMIqKisdmIcMHeJ74rD4KRA7HwY7K/u9TJo0wc7781+so6PT4jmJmRWZADQLe2py+8NwWHmrNIW62ho768wzbOxYVs7eYw88cJ8k/WN8MdFZZ53l88MZL0BaR/PYc8+97cqrrvIl/+zcyZ71v/r1r3yKHoe3w6heeuFlH1yMTEjs037W2X+SdvBWAOwBxHmwLOb5xe6/ss0339L2UhxffcWWB7NL/GgKkyZOsj//mXNxj7enxUwAexhBc0uzGOUdduONLCh60J574XnfvoBzaT/+6GOfbgjwA/Y4wpqbVhIRq1dRH6PtlKPfaCJ8h+NZWOUatlLAJJanPOXpX09uhSiId8fisbb/fNDP4Qb7yQBSXV0dYdFPFskUx9voyn8wiC5Xp3/961/bLjvvbPfec6/deuutDrDsE4MUzWIkgImVrhAHf7CkntWzq6+xukvWS40eZSussJIdcuhhfvDJF198aS88/6KAMeYLiM4++2wH0p13/rnvy3/O2efYccef4JoIv3//+9/bZ599Yccde6zPCuHoQKRpQJF9eua1Hz1YycrY5ubpvm/Ly6+8onifV8XOYhBUciadtYsuusSPETzrzLPsmmuuc6aCOYt9+Nl87sADD/IdRXfcfgdfZctxgptvztYMPxGTeEbaSolrHjvusJObprBBw5z6E3G99eZbzgTJN4zhww8/tBfESN586w2///zzz2381+Nt6tQmn0rZ26M6kr95MZE85SlP/2QqKOiNZ+KdCwX6AiZ66neCYWAHBexZXg/43HPPfb4y8sgjj7QTTzjBpe9LLr7EwRcwBvjZ6ApwZXdIBn9ra6rtYvn5/LPPc8CJjTsTTEI5SZ/9WnwjrtJSK5YGgB/2ccFOVlJSLEm+RsymzyZMnOj+n3nmaXvs0cd8Kt9pp51myy+/gvwy46PPpxCOGDHMjjvuWNtqy80Fji/4snxxYs8LzAWGE+3XMifFLJkI2zDgj3Sx2RqMijIgbSwo+vCDD6SRjBXIF0qrKfd0ArTQ5EmTnVFSBkcedaTtv99+fpbvj3/8I9/mYMMNN3ANifJ94fkX7O6771F6j7dHHn5EYc/aDRIG1dnRZSeeeJLtvvseYhDPSEtqsX323s+1kC0238q23vontv32O9mOO/7ctvvpz3wTux123NH3lmdcI6Q5T3nK07+K6GPq+V3pdLp9IXvbpDIByxDA5btAzLXuaG93UOcQbA7WYBMzDtVGuj7yqKPsxhv+7svfAUokTcASwGIv+n3329feffcd48g+QJd37DnDzJyZkn5OOwA0mSHEdD0WCbFJ2LPPPOunV2GnB0QJ4wGBbUtrmy/pZ1+ZMDUUZiKnK9P7amvrpCFs5qXItD2YETZ3tiAgbRzZN68y7urulv8uPztgzTXXtKeeftrGjftS3/n+Gu7uf+AB3+ly2eWWFQPrrz1krScRptqyTwyawCmnnmJ/Of/PKrNLJdFf74eSr7TyitIMUs6EysWAJk+eYqeffrrC/MpnI5EXypzFSWwnzJgIq0+rKqt8bIMDzXfbdVdfUfvFF5+5xA+D6hNzYuES4xEkNS/t5ylP/1qSeEg/m1RRUTFxoUC/ra0CUQ/gDw/+jQRgRNIxA48HH3yw26jvueceu+22233Dq5tvvskO/u1BvtkZUjYgBbCzHTIccJ999vFDRdgwC5MEA7AMZmLz51QkiG+Y+cPsoAMPPFDf7G377buf7bnnnnbYYb+zpqlNtvdee9kPf/hDt5d/8vEn0gpKbLnllp+ZxrnR4CGDXQrHvMO4AEe6Mb6AlhEOWhlYxvwu8FOtyPO6666r+A910GVWErs9YoJh4dDDDz8kprCSnXzyic68GLiNK7+sK+gVs0LAjjQZ9qURhs8EYaafuiajMoXhQWwZ/c4779mFF14ogE96GfJRkNQLnDGwJw/70hzwmwPsvPPOsb/85S++6yXMCOZ06y232H3332uPP/6onXzKSa59EEee8pSn/x9aKNAvqmbXrmw5wPhdIAAV8w4AwmHXHHYBwGy88ca+XfBPfrKtpO2lgqQtv8y4AcDDgd8ZW2KJJe13hx3mxy1ickBaRcpnZ0Z2RYR6e5mlhEkn6cB3++13+Pa4mGW+kuS7n7SF40843r9h0BdtolDAPWtjrrmTbzXATCNJv2mljTNaMSUB+qRhYBk7MIsSSg9pQSP4/vfX9UHrhx580KVttgxgb/m3337HtxoYM2aMS9gc7RgxoLCQqMC+/PJLMZzxburp6erxg0/SKidAGr9MSwxbNcfshBOO87GLyy673E/p8gVuYhKAPjOMSG+90sEeN4yrsJWzAvH0MrOIqbSjlx5jjY0NNmLECDeTzW1dQ57ylKd/HS0U6Mf74hUCg6p5Sa//3wSQh1OeJL37FrqYfFhRKUk1i7Ta52YT4IeBTMwiHMqBuQNQRard5ic/sd123823AebEKgYkHdHchRk9MAuk3ZtuutHuuusu22STjT1cTuE64cQT/HBtzDh1dbV+1is2fk6y+ib6evzXvgkXoF1dVeXgzO6WzBxy0I9QPkchNeb7viMhs3c/B4GzPfLjTzzhh4yTH9LHnjUbSfNg50fCDeYikYIkbcRx441/9w3EdtxhR9t1t918cPs3B/xGoD7W/bFfP6YkQJ/D4g844ACBfIGd+6c/iWF8YZxgxVAJaYEBMWvJP+T/XNo7O9rdJMaJW5i2WIQEU5jXbqB5ylOe/nW0UKCfKkiVC/ArBwLSv4MiyTUcyJ126dZni3z2uU9jZA/41tb24FdgBUgzEwcTjjMIgE3SbEVFme+QyClOf/7zX+z9Dz5wSZqTjyCOGQRoOeGJHR8333xzO+PMM5wJTJgw0c9rhQiLk6O22+6nnp7HHnvcQS6YQCiv4FiCn0j0+KIxaK211vLvMCPhAHxAeo4yzknO4SzatJuGyMsWm2/hNnIWgREmg6877riDH7wyXc/JSxgYxrwj4E1Iotf3mK+Il7xNmDjBtxx+8skn7O233vHyQtLHlASYU9abbrqp7bzzzvbKP/4h5ni50pcRI6IOWF3KebpzLhSjvCn3cpUxzDZPecrTv48WCvTTvekKgdF3AvQhpHXm6TMAevzxx/kWvNts8xNJsNv5qU4sqopmsSBxdvq0wrCoKzKfsCHXSiuubEcddZSbVpCEASqAEfKDLZRf5plbQcYl+rXWXNv2228/B9m//vWves8UREA1bZtsvLGbM9hSd+wDD7ophFW2Ye56mZhAkTSGmwWwT9nQoUMdSGEMgDkaBfb88kgynwv1dPc6Q0BbgdbbYF1raGyU5H6jnXnGmW4q4uAO7PuYrfCLecdJ95h3eEZ+77zzTndMXSW97IH/u98f6hJ9Kpnyw9R9YFmSOleYIyeJMfD94osvepkQFv4pu1yRziQ0K95jKqN8uM9TnvL0/02h3y0U6KuTlxUXlRR+F8w7pAHpkoHV/fffz7bZehtbffXV/MzWmtoan3fPFg0zpjcrywXGmbY85+DsyuqqmQDEBSDnUA1W9WIOGSw/HHYNRbb50lJmwIT59OyXwuwctINbb73NB04BPcwrS40e4+MEHHzOfHyYwssvv+QM4tVXX7UzzjhdgHu07xe/3777+qwfKoV4kcqZHeRTMAvCylnmy7PQyQdP3V9YCY1GALHYi6MXn3nmGZ+1g0SOyQcC9CknjgCE/GxdxQFYL7f88j7IW1dfa8NHLOZjH6PHjPJ3SO/Y6jnukN/sUYS9nrUJnPXKuMXZZ59jTU3TxdQKHdA9fZENKkcwMcqLQ1fylKc8/TsIM3bKwW6hQF9AE2cg9LtAAbSztsuuu9gll15sV11zpaTdG+zW2271fdPvueduP7IPqZetdEtKS/zM1xtvuN5BHWk+IoAR88PRRx9tJ554om97y4pe5tdvtNEP7De/+Y1PRcTMQbwAJ9MhWROABHzVVdf4FE4YDeMJe+2zp0DxLPcL8DOgzAEeaCAnnniyD/QSxxFHHCE/aBRZn7nDrJlx48bZEQqXM2XPOftsu+D8C+yOO+7wk6xA1c6ubk+Hz70XMU2SowuJCzMOjKu8jP3m0870ID/oWxTOyk16fqc1NfkzBn85kJx6ZdUuV7QhtpqA+cDMfDqowmebid1/8Qs/gISppieccLw1TZvmDIhyCHWCJQr0D2cSh7SG+POUpzz9Gyib8X3wFwr0v2sExkTmGMCFE5iqqiqsobHOhgq0hy422AEMMALoll9hOVt5lZVnglN/YpYJs0uOPe5Y23777f034S6x5BJ2wQXn27rrfV+AOevUJyRhGMpdd91pvznwwJlSLmYhzDWHHHKI3XnXHWEh1lZb2hprrOnTLI888nAxpdvtxJNOsKKSIgdi0tPY0GgjR4xQemP28EOP+PjCmWeeqe+Ps7322ssuueQSzwPMBZNTJD1jUtroBz+w+vp6P5Jw/fXXF7NKObizNxCFFAZZlUeVFeXFOxjg9ddf5weEPPPsM26rf/2NN33wF/BH82DQlXgAftLoZ/JKWzr88MN9HyIWbkUHgg8cfGZAPSwai7vJKk95ytO/gwRMsdiM3N2Ckzr1j3V55Luw2dq/imAeA5nC3J5BDHgW5/bnn9ue6ki/DHayARw2csIIC6UKfSyh/xmzvPvi8y/8IA/MKphxsIljJmIeP9Mvt9tuW3v66Wfs/vse8PUHSy21lJhGypnAtdde74d6sJmbh53J2hGHH2H33X+/n926/nobCKBn+MHdTzzxpMfpu3pKY8A04wOtSvN2P/2pz7FnNtAWW3BMYaM0prEO8jBCmBJjJH8+7892irQRGMgWW2xhN9xwnWtTMCYOtoHxHXnEkXbxRZf4wC+zg/6b202e8vRdpLCtcu+FJSVlh+ZB//+JAH/MPhGbBRTnykDkD4maRVYzPfcjnwOfM7cgPYc9+TFRMYjM4THBpp7RM4KHIU2aMNlnF6200ooBkNMZe+WVV/woQaTwdjEUBsK7Ort8vn4A8M1tt912talTp/q2FosvsYS0gnOdOUSD22xB3dXRbb///R/EbK61Q6XV/Oncc5WmPs8bgI879o/H+foHDgKH2eTbTZ7y9P9LgH4ymTi+uLj0tIUF/R/p8li+8373SLgvxsB/OYaiC+AMM8AsFTGaomIOLoexYPIKZi9m/MAQeIb9PZVJ+vft7W2ulTD7ZiCjYjuGiZMm2YNjH/TtqVdZZRXXBCKCOb355puS9C/1gfa1115bGghbQCxU08tTnvK0EATop9PJgwsLiy9eONDPZHdTn/17HvT/8wntINzwL9wD7P3BHfMUTAE3kJjyygBvYazIZzOhJQwkzEAMCEvod5PPQMaRpzzl6V9LkvDprBtI835hoQZy05n0sNxtnv7DKQJ4bP8RsA8EZQay5wb4EIzCt5GQADA3wIcYbygsirupKQ/4ecrTv4PodwW+gnShQF/SYdh6Mk95mk8KzCT3I095ytO/gxzvFwr0M5lUHvTzlKc85ek/kBbOvJPN1Ad1IU95ylOe8vSfRAsF+pbNNDJ1ME95ylOe8vSfRQsF+tmsNeQH5PKUpzzl6T+DwgLQgNkLPGVTYF+QSvV9URArWLL/vjULQ75SNTdlMDCRuSfH557nmEy4MuNk4LP+xO9cWP1u85SnPOXpf43AWGGkcL9gmbKyss8WGA71aUEmnRqXLcguviigT0LYaoB9XQqySpQjM2eucg33YDm/YQ6c8RovDOfaFhXFdc8GYWFXR3ainD9knxtzCMR884h5cJ3bvfsaGESe8pSnPH2HKYC+JbJFtnxZrOzLhQL9tEBfSL3QoB9TIjICz0MPOcxeefllKykp9e0ECC+dDvuyhy0LwlL+aG8YVpGWsMVwafjNVr9FhcW+yRfbK0enTXGwCBuERXvSl5WXW2kZ35RaqfzwPQePFDsjYffIQjkxlDgMRcxE92w2xnNnKnExF/2exZAGFlt/piAX/dbFf/lP/+G/mdue8R/+wt/NyUzCA/6PFk3lKU95ytOCEjiWyWQnJvtSa1dUVEz694C+gJwVmof+9lB7/fXX/YQojs7jRCf2dfFwlTK2BAB02RWSzceSYgyc+BQO7A4bl+Hw78AoZhFlCLBkwCIGaCs+nO/3Lj9x1xaK3MEoigT8MBAOCWHPebYghilwhYngh/3knaHIkV721a+orHCmwgHrbGPMFT/9vylWHL5i1RkLTCSnnYiJwNx8U7J5MpOIyE3Ia+TYvdLf6L7/NU95ylOe+hM4l8mk3+/p7vthdXX19HmhzDxJ4LLIoA/osVHXMcccbZ9++pkfW+iglQM0JOuq6mqrrKxyCZ4zcGEIYcVoWoAfVo4CojCA7q5uP9KvpbXFert7hJ0Fvk8MfnwTse5wXB+ZRYrvFeNg0zIGN9Ip9pwRwyFswtWz/guJSI9jsgim4QAtFy5hgzOAHKYSATuOgibtaCkwD/IIo+AeTYRTrEgjGgkHtFRXVUsjCcykvBwNpVwaSWAg4bk0FIUFc+KKuSswE+IvJHU5N5AiZjCQKais8U+Z536HexhK+Cm2O7Mc3P/M+zzlKU//KQRepNPZF4RRW8p1zA0lvpGeeuqpwg033OALgf7IhQf9QmtpbrGjjzraxn31lQMbiMKGX4Aj+9kjKc9OAWgjAnBxLP3vaG/3oxJhBgBwhUAUU00i0Rs0BDYAU/gAMVJ6Z2en7y4JoAP0MBXiZrsAgI30IKXjB7/sKY8GgjaCv2ivfL7nwHRnHjAKucCYAEtAcnYXPY+uEZEPxieQ+mGIbmoSoAfGIZDHJAXYo4nACNBG/F4MREwCpgDzqJCmAUOBmUT3gdlg0pJ/mIXCI9yIMcE80HTiuauPnajsfPyEa46hfbNpS/njf/KVexayF/LtpAu+0MVyvvUvuu9PA39DC9xM85SnPOWIzdYkLN/9+edf7LrMMsskFrg39fT0jBIw/EPQ1RhtsbugBOBMmdxkf5SkP3HiJAcygJC9WRZbbDEHrf5hAzq85wjBCITY76W9vcPa2tp8PICtiIPkDTOIuWQP4ETMAcdvXCStQwHMwhVbP1I3YAjQo0HAVKLvHKD0j7SQBz7FH+9gOFzdRKW4CUuqlDMdGAd74rsJS98GxoGJKmgXaBoAJmYnfe5pDxpNMHU5w9H7EE94HqUpIvINOPKIdFFGEVj7PaYthR8YSn/zVmAmXH0sJGIqujrDwJQlpsNvf59jMLyrVD1x9d/+jnDEMBVWcWGx7+7pDESMbKZZi7Ea/ild1FOgUAdzp1DuPuWMPPMkl/co//3LYSDx5ptCz1Oe/tsJ0FcfOUU4cCK/F7g/JBIdq8Tjpc8I3mr7A/OCEFLsV+O+FugfYzOam/18VSRLDuqIzqKNiDg4Jaq7u9t6BLCc5wqANM9odsCNgC0i+j/yoyPffBLfA2qkgROlcAA0IfGuf/j9yZ/y3n+Jcv5gXlWejwI3O6XFrByuPG2kDgB3r57gcJsVaJZ7fgFj4oQpMGbQJ8bDgeloHj4uIfCMwB/HwSwdnR1eHmgGfMu5tGg6MErXRGAwOcbB1e+5Ej+brclPBKT9QZR7wpuNgeAAcUxbKrNIQ2AcZBYzCYwiMIsw7lGRYxAwjsqKypljIe4HE5Yzn+i7MmdEPmhfzO+cSUths50zDAVNJEoPJTs7kQfKdvY8hSu/o/vZKTya83me8vSfSosM+t3d7RsWF5c9mMmmKwGOhSFA4dNPPrOTTjrJWgTexeroVdVVDrRI1kiHSJsAGhJyX2/CwQkC8FMCMMCzpLR45klUEXGPAxxzGOwAB2Dh5kq80yUCxQAiC0/EA9CyT72HpcAJl/z4MYV9SQfzYgGZL2yO0qlvuMXMA+4gkVfXSFtQ/jmRi+8BzeHDh3kZAeTdKp/WttZw+LjiA0iJCwaQQksh3Fy+3JTFFSdNwjUKPSMcwicM4gAokcj7gzx++2sd0TUKu/9viGcDnT8PL2eWef84yG+khfggeG5MxM1bMIKZGgfahq6Mfyi/jP2gHVZWhns0LAbZYTIVYi68mzl7S2Xug+tyrnkQt2scuUqYeR1IpDw4/3+2fFGeXMPz2Um/swpzXsHmKU//Ylpk0E8me7fWZ3equZdEHXxBiU79+Wdf2oUXXmBfffWVP6OzM0sHydTBWf+ygJTeMQOngL7DnzoVDKG+rt6lzcmTJs8GNHRi7NloBlFYSNCAHDN/AiAH6TWigb8XnWAwIb0AJUCPmYd74gLcK7C3C5jiM00c+iqXBvxEaYryFr0DqGCQMA7GKnp7eh2w8V9eVpHzR6mFK3HNmm4aNCdMS0mlhUFwQJByorw4ZAVwxWyD9I6kDciCZ1VVlV5HEbAz+4rzgQmns73Dj3MkPQAsdQAD6ZaGRp5nDr7jlB5nEKQjFxb+I20kaCTBfDXzO/kJZSIGxrgLuVN+Qp5CWXNPONHVGYi0AR/8dgYSHMdU9h/3oCzROmAOlcpjVRUMJIyFwDRgKpi8ggZS7gIKmkZgTEHDiZgV7fHb14yQeuXNtb1QzzMfc4l+68GsV7qJHn8T4eebos7T/yT9E8w7nXtYQfxa3cZmNdAFIzrMRx9+Ypdeeonbu7GBM/g6ffp0B48gA1oAEHWkjvZOSb+c5lRm1eqUdE7ADzCdMH6CAwsdnQ5aW1PrTGGawkoIeCrlnwO7W1vbbHrTNDe9ED9pjwD1n02Yc/oEgJF5JYonAl7idnBS3uqUXvKCH8qhTw7wBSABHsCm/3cAYZtAltOsAvCE82ih2pqamSYqyiQAfNrNJjBOmCog7XHpuZuxdO+gqz8kXkAMoI/GRdBIKM/GQYMc+AH4hDQIl43lh/R0iWHAoFO6h1kwbhCdxkULCfb4cA15CPknb5h1MPcxJsG7MB2XgfICTx/MhfJw5qE4MO/BLLq6Oq2trV3vkp4GyjnKb+SIPzCdwDhmOQB1FiPxxEFKEyXN/7STAOYB3HFoGJid0DLCLCt+h7GOwDSCuSqMe+Tu3W+pv49MW2HtSG78Q4yoqDgMosMwiJd6oE5w/KasZu+o/X+FtIdsUIuz8hTyF1x4ncunEz4Hhpun/0ZaZNDv7e04tLCo5Hw61eyNaP4pgP7HdsUVV6pzptSwBTrqjMzAaW5u9o4AgAHYRNHR0e4dkI6EeYeOG8XNN3RsGARqPR0F23eQFsOAJgSAwFQKY4VWXVvt9wzUQiEsJMQgWdPJiIdn/P4mckDW9ymVBwDUJ4DqSwiIHFR4H/zkvHlc/I7iAgwAoCC5zzJVcQUkGBsgbEw1Pb09cgnr6+114AOIkO7pvhB55buQ5pAnTx+/iJcb/YYZoSEQnwOM8oo/AAqQoz7wixmoVHUBIyE48hRmK2WtToyUOqEd+Awp5ZsBaX4jOaNB8JzD4DE71dRUu3/CDvZ5VlQHZsdYDSaXhsYGr3vCd21EDIA8kC4SwPRYDmbvUdrRTCKmRV3PZDIAuv4ijYFr0CLQLnTFj37jl+8xHzIhgPgIgxlcaAdI/LStXgkOoZwKguai94QVuRD/rPYYyjvUL3kt9LINmgeM1xm1nJuscloI4xY+nqErjAQTVTSlF1el365xwCzk8IPG4VN3+Z6rmHW4DxpN+A2zCgfe45QqT9u30+xtPmpf5NHv+Ud+/d+sd/2vEPfEls21QWh+Ys/TP5cWHfT7uo8vKSo9JdHHOacLRzT8zz//3K6+6lqbNq3JB3KR9Gtr62zy5Ek+SFugzgIQ0kEDcNOYkIKUZP1miiOErBINAtOwp0yZ6qYDOpx3PPmPGj3h4FdB2qSJEx1IfQqjHEDUK1DNZgu8w6HST58xw+f5EwaNm7j4B7DwjM4OILCVBKYjwDki3hcqTjon/jB3ED9AjZTIM7Sa0EcUuq5kLYBGIO+o+g0TQ0pnQBePziR1dfOLtJ/+Hc/TmrvOjcgzQAdg+WwexYGU7KYJlZevSlZ5oHWQH2deACkJFOGHQgBclBAvaxgk8QGoMGCI6AHITFrf6dshQ4cISKu93oiLsRj8kg6YJeUIGFZXV+kZzKXX64r0LDZsMQc70oB/0pvQe8oUrS8a/I/yTniUNe0soqhMcLyHabhJKsc4KEJySH7r6+tt0OBB1trcGpi4/BAng+kB4AkvCBUIK6SXuuGeMsM/6QToaVMwk2iwu0CMizDT0gQpA8oMzZB4KVdnSPrWB9jleE+DJS5o1lhLaNeMTcBAHOhpW7pHs4im97o2orKLGM2sKb5oJ3Jq666RuMYStDoPz8MJpiwEgWjWF2NJXKP1IdRlVKffzlTIBK015C1yEYV7noXf/am/v9kpPOd/7595moMA/VSq75SiopKFA/10Nn2WqvioRTkfl0TcfffddvDBB3sjjiQSQMABQK4/2ATQD0SCkRz86vWNZB5mtOCXTokESfvDFx0EUEJ19gYqfzAO4uJ3eTnSVLk6JBJmxjsFnQV7cGsLnT7pjdqnKApgAAvioKMiCWLHJh0eV64jwsToaEXqGEinnbnpmh6uOkpBPMyuweQUAVGYwQRIhCmgBBoYSgCQiKL8kGdAnyvPoKhjRL/7E/mNwsIf6SQ9+CVPPMP1D2tu4UC8C0AZOij+KK8ojMgPz0kr9dtQ3+jAgjaQSgroAb1cfVM28sxXXo4QoIcpDym/TiCMxEvZMEWXfLgfgS0D3YMGDfLy5D3vYAgwVtZ7oGkAYgAVzLmzo9PBHhAnpVEOSSsOMAUw1c49fDz5+o0co48cRFkSPoPpXIOEXeSaFPmor6sLA9ACWSBRpePtgTzD3GhTQQsRuKssGJuhXGkLpI17Z7yK381XKjvasYO92hZxoCWhCbepLXWjCToz6/RyoHxDnaCNkOJQN/3zQd8KjrYafkeATn7cKU9caS+065mr0JV+zIuzTF/hPfXMO36jvfAumrkFU4n8RuFTZoGhBMGMdDgDIY0hxXJRbUU1NjfCD6Uc2uHA9tj/OjvpWfj3X0ngbU9P1wnl5ZWn8vubSnCupIZ4phrL0YsC+sVFJTZ27Fg78QQxHlUsoNPa2jpTAqWx08lIXdQoI6Djnm/CPO9ZyY8qk2f9Kzbczlmd8/o2UOj83uT4p+duqxawESCN0yU0pTWki04SVHgas9tnYQDqPJickK4BcDoSUdDB6JQ4l6q8UzHOYNbc0uKdFeDAvEFcUWdwSU0dBomyWyDn6SbpnkYk2zB9EsAEBHmP2SIMugYJnA6N9IYkx/vgBxMNC9AcGeZJoZwoo6xLqYAJGeLPy6YfURYANqCAP8wXlJkP1ise/xbyIibMWfUQEWVJekkX4cHk2tvaPX/Y9vnKgUrlQ1lRLpDXoxxaDADLYC1lCNjDrHkf1TXlirTMlYFpNzfqzycPyIubh2iLOaJtAs6YufqbmCh/VlIjFWMSGjFihGsg+OmVpsbUXbRBwJ7yJ020Dd5jNsI8RhpIX01NjdcPbQrtKKR3VvlE6SdPXHmOcAKzow/BANAO057uYH5C24j6FteZ9zDhvpQzD+qE8Pwdfvw7/M36NnK8y+oZccOqaRNRuqK0kR8c99SjL/ZTPUZMxIU9lYUzgpywhRbiDEKO9u5ad+4+LEjEoYkEhhFN8/WV7zzTb3+nONyUJj+Bocya3osjjd7HVW+BorYdUchTROQy3IQ7iT3eLkL+9YR/ufr5rhFl3NOT+L0Ep7/wu38u54tU4YsM+ipvNUpW0nZ4g+rr6/WB16lTprpNf9q0aTZjRrOv2p3aNNWamprUkFtdgunpDbNy+G4mcIhmNTgqdNbv6N3crhENrKyZv/HW71X0nP9nD2EA5TxEjSpKC84bHc9gCrkO4aYo3utKp/eOKJCmsQJuMAS9zTVgQDBr7ZLuCCuy4QK6dCo6BR1+0uTJDng496fOUKbOQgejEZA+BkLpzKQTKRkb/EDysvKGHSgqA8KFAADCd2lNjvQA9nRi0k88AHVkmoq0tNmJsrGZ5RExVIj4ojjo3DBQQB9gJC7eQR7qgID5lvR7mvtVml9IhxzmDRgG0jz1AtDCPAgXKZtPuSe/lCuSNCAOg4jyjZZI+mEQhBmBjWsyaIKexhA55hYACMkeQSAqxygsvuFbtBw00cGDh3jYTNvtE2MuErjV1NZ4PBBtpbuzy4UAZ/S5uNwMmvND3iNgot15UsiXMgeDcm1W5Y4ED6PkOR5CH9NV/YxrVC64iBEj0fPbGZsYDuNOPnbijrYctJToOxx55Doz7Ag85+JmkvJCsimnwEQCiJPesOgwTPX1jRTVX8J9qAd+wxS8XfrgOuYtBtfD4sL+jvcwDzf76nuYuI+PKFzaX+RKSwk3aDnul7bu5i0oMMWQRzn+KPvc2/9Pop2oLSgpmV+VlJTf6M/8zQKQPl5k0Ie88igolQYJEwTm3kChwaVSUp3VydrawmyVpmlNYgxTxASm2dSpU22arizu4h2DccwEwu6KZEuDixpX5GhEXD2GXIOKwMLT4I77SBKYBdjuN3ftT7M/C9/3p9karuibfntcufREv0kD5YE0xePoGd9FjR6p1MtTVyQjQAwzCH7oDEicNHAGFd2v8kej7GS8gsaogHslvQIgIX5Jyfou2IGRmmASMIYe/xbm0N3d5eBA/Ji9Bg0a7LbwdlZIq9yVYE81aaBeMHFFafd85uKI0h3MWyFtvoJZ9c67iAiH+CgDmBQSMGaE/uU3kPxd7jVpIR6AlHh9TEFAD+OI9jhCEu9Q3Ei5fAsDplyQ5nsFuACvl43CATgAFChoCAHwQ3poZ6FceTY7BQCI0j0wjxCggrQLw3DgVNgAMn5J/4gRIwVQZS7VMyGBQXkoKtf+RL4pU6RqTJlodIAzbTzSrKP9nDwtpGGONAeaGbYuACJTe+mnmLZgYmhJUZmTE7+XX0AdPzBNypl4XINQvtCaPB0qa76JxjOituiMXb9haJD3ZfwoTL5Pian4M/mJmBJ5Iu7gFwAOAkRUPryL8hLd47x85SKmgnPmoaszDwf8YOaCQXi/kquRxjZ0yBAbLu2OiQZDhgy1hoYGnzVIfywsDO1kFpHTiKJ7aip31Q3pcsfTfr8XlDxPBbGEmM8ORUWlY3k299r9BlJBnqECOmbRQB8wCrM3wq8oIbM6wLdTGLBzCYxOKbCnw3Z2Av5d7tiThysARUMHSIJEK/VcHcU7sjt9r+eo7LyLHDbgEEeQyFzyU0MKZU8Dm70SZlUMDStiLn5RowqNjhvySmVEjS1yEXE/zwrGm1719z83vwPDi8jvc64gI1bLNEF/rY4hMCUk1g7Q2OlwhUV6L8k0Kz80QGY/US54xE9tXa0N9umcVQ72MGPKKNJePB7Sq9/lAomovOlInk+PUX5IQu6eDt7e0eFPeM5TCnIWw0q5eYRttqO8e9njMwTh/iLbtOcFLUedFamtQ22iR+2BDksaAHVWfSNJA7BMm6X+0SoIE4DkN2AAoyEsvvPZSfomtIOQUp7jDwJ8IvL0eZuIGHkgnnvuQwE4eR2JZkrBukfyB/gBMCY8wHTQitk4sH94A4nwKyrLBUKN3oanT5vuV4h4Bg8eZG0+S6l3ZrzzS4QNsPJd5CD/X/e8p++EfhZmfTHtF/NmNAbDN3OUh55RhphxGGQmQMrS/el9iDdceY4UXt9Y7wCfTNJnc/01yYQOBIQq1yLZkLGlpcWFwqB9RKa+wEx4RhsmTK6Ri+rRGQ3MSn4hRe/fkg7SRpphDgA9oL/YYsNsySWXsMUXX9zrjOe+mFD9INrexLUFtAa1UYQr2mrEcBCCoskMpDOKd0GIdMUK4h1K+1ZK2/M8C7W0AKRGd4k61G8WFvQpJGzgLzz/gn3+2RdWJ9AgQ50CZl956o0j7ZJHmKaGQy1j8ChsZUyB+cIaVSYdOSw+ijQFCubbmAeVh6SXq2RVdpgPzpRLXXUPEHjDkbTFlc6NCos0mGDATA2WhtvdHaYPomHQiJlOSB6w0RIG4XL1Z/4bqTEwE4+DZ8QpR+OKXOjsoWH3J/8167/Z3lOOuTtV9oCOmLv33w4+6qxZMZ7ZNCy9Aviz+t7V0kDiDV6keuU/CILwAVYkTw+TsPUHUPGb58FkJclYHcHnqRdLmlYZkS8kJWaxkFZMKtShh8WfvutTx4UlUEcQ5iIkYMoMCb1a4BGZ8jy/+talMXUcTF34pQN5owcsRJRV5Kh3AIC683pWfMyoSebKHmCiw4WOWeTCA9IyRJ1S93wXEWkmT8RLOVHHfOOkgoR5Uga0ra6eLhWn8q3wfQKB4kuoLLx4AVHuvEgDcJJHhCTKHGDiGZJ+hST3/sTzuRF1QBnQzgfSYEmmgCVaNJ8DjhF5vc6FvAz15+nsR5F/8hCNe1BGgCVph/g29A8mQDADLZhLuCeN1Bl92u3/qtOIQllwzT0QhWcZn9pdV1/ng/RoG5jEwAY0T2b10Z/cMjBtWg5fQhvIheJhEDdlTPi8iwAf/0zYmDZthlsUGJMBkxBKMI3NqqPQbmnzoU/EPI/eTxR2eXmlyiGtNtesMMM0Zm/3OW3CxyDUftEkgpkpaJKhPcVs/fXXsz1+uYcz/Vlp/3aCEQkbp6t9b6Ry/YBns9fat5Aii6tT36JE7LjwoK/CEdgcdMBv7PrrrlWF1XhNJlVZrqLpT83TG188roaujkGheeEUqgNKuuPwE+zTtXV1VlNTq0IusCVHLWG//e1vfXpfxJkhb5yUkeKIiDTMulJZ4d4dReL/gh//MRsN/B0akDv95f5RWJ6OqPHg+O1MQy6aChi5wCSS6iiSgGAcuU4TSUSJRLj2iMlEklN4LkbZy7e69gsrSKFRp0vrGqQf0kDDAZwd/B3/yRNOnaxAGoxuY8pEmp+6xtybOgb5EkXlRwMPDCGUm/9xn3tfoDLIKCDgAUZCWPGMQlGAMJfgK4TX31HfOO4pVxoujmcASJDgw28c0jsCQYU6SgT2LikBHDP9ciXsMN0QgJgxY7rKgfGlhGsejElQe/iPVHjMYrTFiZMm+5hSVmVHmAy+wjCICwku2jdq+vQZqg/WQCQ9DtotQMHYDAO3M/R+2vRpXlZROgGQTjk0GRgMg5PUFfVJugAA7P+YQSgTiO8ACMADLSoyj/lkAW+LsxPlGH0bEc8AFups6tQmz3eNwJJvAW5vK3L8jto4pi3/pn9Y3OsdZpceb5th5tAsP0ip9AWEm2CO4R1XmCrjKjA/X3+g/GfTs5h9f8pFQ3C6kUbm62GyrhEwxZu2jBY2eswYq5dkPW3GNAkZYqbKXwDgII0TN/kKQpu0PvUpABcGSF3zPvJD26DcmboNIaTWS4rnOX4CMwv55DfEO8yZjLWQHuodIZbJKm1trd7PQ3kGa4H3R8ob7UPPwDVC4jdm2JaWVtt2263t2OOOUz7EMLwQ5o9oY+p7X0ioWlrpo7fnUjuf9OWXX5aOXHzkXQpgy0UBfeXR9t7/N3bHnXd5gy6gguXUbJQg/seeB/CETq8apj71vz91sNELFUgAFAXgYHrqaafaEUce4Y1rQQpm/ilqcTnSLVwYClLtTFhUPvmf37P8A9ysKvb8SJuh44d/+In8hXTPTL1uyAoNhGehsciRd4URGEq4BsBHOwkSSiTFkhZAA8kEIHEGoDLy8Q8xFphHh/ziv69THUGMB2m0W8wnCYDBQOTPVwt7xw2L0KJ4UzAbPefe5/d7Y1X+uArpM9kobyoR7imWAaA/N4qe938/8BlXr2r95Ik73slxDZJW6Oh0+sAMgnaDNEYB8xtwd4lP/jD7+BiIS9dMBU77GAn5RsoDGChfOnRDfYOPaQDArEmYOHGi1wPfYlaJtFHipt4APzpyk0A2WgOCuYpzHRoHNbo/wIEyBESj9DJAysC75y1HHp5caHvSHJSfaDA9Amb8RO0soqgNERfP0XJaFCf+AdCoXiN/RKmLE+WJDZsB5UBIxQFAaVukGSIsHPmN2iUAF6WfK/EzrbW+od7NZkTki+HkN4ovIpiAhyPHK0CSNCL8VTOoL+YR5RksQDDCP2WHeYU6mAXinWrrmHPDjCVMliVlJTZ06FD/Puo71E8YiA/p9rRTbrn2Q31Fa0QgwkMrYNEn2ihE2ZNPZ558q/sQVnjbn9yvmBdp5XvGrQYpjurqGlt33XVs40029jwvCOVA/3NpTmNyjwbE+i2kgq4SWI0V6G+4sIuziBCZ8ejbHrbnP/zCisV8UgKXPnHGJMDT2WYFiU5L6XeffsdVWEk1hDjmmCTbGiQYOROgqKPAKb3SCqy7td2OOPwPdsqpp6jA/nmg7w1pgAmkPzHYTCP1Cu9gW4BZg8c0HuyuX339lU34aoK98957tuYaa9g+++zlNmn8fBN5w3BAm7OavAHmKGqQ/kwO04Fucm5e5AH7HdIDUgUdBIfmFCiAomsKkk6CthDMU+Qt0iZ6VU9B6+BdmEUSOSQpl3qo2y79FjPpVKdwkNA34TtMXznTWs7RuHF0lshRp9GVsuMauYj6l4WXR79n/Sn85nn4TRiRP1z/3xCd1csm12m5Z0YUWgO/AWcceQGEAXtnHNJCfFyB97rHbIFmQr6ZxllWxkZxlS7h0tYAfOzuHo/aNdVE+DBZ1nVE6eKKH0yf1AsAF5UD733ap8IMnT7rQKiSIsceP6ZTQJixLkCbTfu4wtDIB2kBOAmb8CIirNpaZk4pXhcc2M01bAaIv1l+MUUFjTOqKwimQfg+sKy8DxkyxJkU4wph/UTK08A0TcqRNsG4BVeAn9Ape8x4MCiYLdoUwOz9Tn5ghNGYEukBnDFhET5mWp95pHKJ1htQJxy0RNmgYSPgENbs+QmMhgTgD2bBQC3bk6CZI8HTxqMB/f7fkff+v7+NPB9ypG306DG27LLL2GprrGarrfo9r6MFoUUGfXGxQWVlxU+J061Ix1wYIsKUCuDUl8bZB809VqzKoWXzf2ciZVPpCDFJSqq8lIAgrswjjVbKQ3cv2yv3WEaNoFLfVMXlVDCfP/eIvfnwWDvlxBOkAh3jHSRqZItC2JlffuUl++iDTyTd1FhbR5vb8oNtPqlGxKKYVpcImCKJioy0g21YLU/Sr8BMaUV9TKvx96jChg4eYveOvddWXX1V76jzSzQaOjn5ilx/8obFdR41SkPtT5gCWma02AV/Od8mTJpixeqAFmeqmqQ9gUJlvMQKfWdKPZMrFrgMklTLoK0vmpI0wvRPpBK3P6oTMgsECXfuFGZwuKSrjhFmYMC0kSrlVGcJlakzApUZHYlpiKjWDLL2oIbzLMdgACTqAkAIDIjxFH0HUBEOYeg910jSpN7QeAITIQ3BpBh1MsqQq6d2wH0gL+Fwl+vYUWeOxheoo4iidxGjiEDI79W2fNwDcJJz+67AjKgAqMgsBQByD2GqIBKYAaCMzZpZPr5yXIw0hB3iZcEag7SMI6D5oqkgDc8cd1C4kyZO8vLEP2BLWfhsMIXPM4AYMxZ+XdNU2kgTg7EwA8o8AiH8ADARg4YIm3L3PKKFKB9hpS9TesUw1c6oH9KOLV4pF3iHVe7OsNSWuKf8iZfwYZ7kHcZBGnmHU4r5fK7kdan0EwYDw5iTMLfQXsnztKYmnz4OhTKcFVAUPnUHo4KZEFdfEpNgSAfTeNHeyOc/iyhDBEO0FNwPNtrQVlllFa+nBaFFBv2uTNfweNJekuQyMqrYBSWElz4V4rFPfWyftXRbsSoCalHDbOpVBeu+olAqjqRNEkd1UuCqCcvKbwGoFl7YyMoSW2ZIvT33tz/b41deaueccZodcdQRAo8FMz15JVO5ud8QlTl92gzbYZed7K3nXrXiwhITtLjZwtVUpU+feOVIfrMCNaACgWChpA+YRVzplELrUlUpxx/WV1nv1BlW0NFjd9xzl621zlrzDfrkPyZpJMywoCIZ5e8/LzgiNW79sfmZ2+x5kmu0AwlJ7cUXnrN9dt7dfnfyyVY+dLiNnzJNQIqtu9UapPJObm+1pBhuQprTjA5JMh2dllGjw2asHFuhOjJgVegbhiHF0jHVKZVWtr2urSq3UUss4Tuirrnmmj6ToX9ayEvUBKOO5p3On81fB5Ls73VAZ8BMARhx71qJ2lQwNwH0kobFWChzV//FEJyZcMWhlYjB+HNnLoHJ+AC+yiAaqOfex0+c0eSYiVyY6UW8jJuE+MlqyO/AOgBYBuS5333kd9ZzmES4jxwAA4hBwTv1HcLgXTQQCDOiLVNPbvfXN2HsQqCs/LpELOdgj/PwYTRssZHxGW8wHqRO0kU50f5h2v6dwmTKK9I6oIg0jUbHO8qbckAiB+RdUBDT4Tdl3zR9mtdZEAQC848YMGlHEsfWXizwd41JcTHgiWZEP0QrijptVC5R2XHlN/mF0cCowngPzCIwYfwA+JjNoP5hROEAmnyHKQ9tOEjzQduMXIRP/yzyMFXfg6UFwaQpj1123cU23HCD+caMiBYZ9HsyPaOsL/2WQL86koIWlAD9hBrNkU98aF919Dq496pxfdUllUo1qOZmlaoYunzU7XPVqHINdwA/W7qUqWGuMaLRXr3mQnvm+mvt/HPPskN+d4j1CvTD4K17nyc5mOqahEtHFa7fuvPCYoHYz7bbzj76crw1rLS0SrDQyuT6sklJ1KRVTgBXUdtoZXW1VjGozuJVzC6qsDaptlkF3lBaaQVFMVtsUL1NfOIfdv9fr7FbbrjGttpmazGnbzeRkSbK+vK/XWWvvfSKYszYoMYGGzFyhNU11LvkUsbCK3VKpokNGjzYbZy+OMo7Mg2clM6qr1AscXviycfsoP0OtBMuusxql1xaDc28g8XiRVYlRtWnRh5X/NgXexg0cxNbAE3s+EjOLqkJIJHQmdXEQDQaWpc6taX1rLPTHr77Dttrt53tuGOPn688z0HUjf58HrY0A3KASh6kPWpw3hWNPT58P5CiJ9E1amW6+j/+C4NsdPII3AGpMCML8OfaH/i5BoYCs0BK5h5NkDICMNBc2ttZTwJT6fHBYaRw3nlYCgMJFMk6Yl4BDANjIy0RMHJPMp2UDdoKYAsBHAHEAHWuIZ/RlQ94HvkPfsM7H6fSLe8Ih3IGhImT/FM2QQMJIOz1wG+1NxgFYE//4RvaH20UAPfVtmqnSMjsvcXBPyF/QXolPr4D1AFazCwwEjRL3yOoHCdGID+sT2hpbnGtAUBG2oZJw9xgXtHsP0xwAH0E0DPzqLhYU8JeXTwjnTAHrAq8454BerQNrAtBkwogGg3qzo0omyBvReUflff8kZe30jtY/RjGzW/azK9+/Sv74UYbqf8kcj7nj0ivghDoFy0c6GezvctlMvH3JEHN28j9LQS4Yub4g0B/cmeflRYWWEcqY+O7+tSRzcopcLmq4ri1JrAnksgomVEL150eIXEMram0ptuvsJdvudH+dvH5ttd++/A2eJpJ/X8TVghPMpk1tXfZF82ttlh1uS1Zy6g5labGrcZLo9hvr33tndaptvVJh1kyVmKFKkFfbac/oNQrVpLu1ISATx2zoUQSkfritJ6EAF9SAmq8/AytrbLMRxPtL789xs4+/o928KGHzZdGgtnkg48+ss232tJmTJBkVF5r2ZQkfjEeqRvSKOhs7NcSs8qKMl8kMmL4YjaEaWvllVY9qNa+v94GNnTwUG8AdFL6dFVltT359FO238EHWlX9cDXwIZLCJAWWFVlcHSZeJDUcdVZ5BPgsy+KeKmsc3Gh1jbgGq1F5VdVUq3OFbYOR4Jh3nBBHHt+RMNWexfq67LyD97Ndt9rQTj35dOWIAXuxINVd1BEjNzfCXPTpp5/apZdeqg46xUFCnkPHFKgw04WpizV1NVan9LDfzsiRS/hBMwwQ1tRWzzPs2YgmEXnTfWghuf9zHTfqxOF3rlVG7/r9H4jAZv0O+Y3AmquYie5hnGgRAAk2fhgBg8X4c60DRuoaB9oGmkY0m4vveAcjkRPohWM5GaQMfoJ2gnYTZnE504JxELczkllpooxcOJipIfr/fh8R4E65k//gP1yhUCbhGjn8UgQwEbRfH6PIlQkmJygKB3KtQQwP6R4GAugTBoOZTMmE0fM94xgRg4SRRMBMnivU5gF7gN79K2jCZ4yDo1hpQzBZnjHoDpPy/ZvUpivEXKZMnhy0A6WB8mV8BfMajAipG+Y8ZfKUmWmOSCXp4wo8d81GaeiRxkOanPCeK86B3/Yn2gVrKmi71AtE3e+115627rrrLbDQRJ9XG/ustLRCUmugecc+F1IiVlCC31/YmTsQkmObKusPAv0ZPZJqVKnIbh3qzKVqGMJPaxRYlqqgv2jrsTYkCxWWq1D9CNDnOZJA5z032Lt3X2ennXq8/WSbbb2y8N/U2mHTWtqsRJJqVlIqYj2qbaHetba32/tqADPEbDJqf3FJ4/WSGqyzxbpbmFrVZhOmTbSP3v/UbPhQ2+Lk31phaZV3HDorjbiITiLwTyrsjlTCKgvDCtFJ3Z2qWDpQ0qrUIIeV19iKgwZZ59TpdtY+h9meP93Ozv7LX+ZrwBmJ5eGHH7Xddt/ViuuH2uaHHCvNQY28u92SiR5LdjNm0GF9mCOkprazZTRzgQUiaUnnibavTVhuJYUsipGEVsrqV1Z8SkVWY5o8ZaKlVACZjKQhFVFBNmgoFFZa5TSz7P0+XJkehzZQ6MwB9VeaBrZiaRfFcmnlvU9e6SwliuurN9+wn/9sc9tn3/1cxefEMMwBviWErjCM0KE94jnoyaeelMb1M9vkR5vYqOXH2PT2GdahNliciVlvd681S2IsVJ2kpC1OmTZVbUoMSsx39KjRdsEF51ujtKzI9vz/TRRd/27Wv8NzP5tzf9H7Wf6+iTDjIaQA5Mk+pGbAPZiZ0DqCJB3AHgByZiDnWocvZgyaBnPY2WAwzEAL0mXkH9CBkUwWIGK+AYwAY65h4BIzJ4wjYiCkrF+7Jm/8lD/6Bf75PnIQ/SDqC/0ZQbjyLtxH36BpeJCELQdQ+/Pcla8iv0jtDLrSzsgXjBbJnqnO2M2HDh0i0B/kQA3oY8IDLF1kV9hhJlcYkGfxZ9NUtINZbTWXat9SHO0AcxfxokW0tkgbUTsnXZjXYGicSeGD0p63QOSZumR6J9N/+T56jga5//77uYl0QUGf/qX8vFdeVrFy7tF8tqwc/TNAH8Cd1tNnRzz5oST5tBU59wdYFL6uZQKKIeXYImnQWWsWcE3sFLBJG+gP/Bne64Mlaiute+zf7ZGbL7Phiw214myxpfq6BR9xaxNT6UyKAaiSpXjqr0DfAfo0CgGitAyYQFFSIIX5oqTQ56armfhsoUxaYKJf1UstbT8+4TArqq2wVqQrMRGmx5UJ+EvUEGoFeqOra61LHe2d5qmWlKhfrHeTpcI3FleIiVXYmLo6K0r12Z8P+qOtMmKk3XjjDWoA4SSqb6Li4lK76e+32IH77mV1K6xmB1x3t1U2DFEnE6dSPHR4Cg6zR1bARkfH9MJqxCI1kEcvOM3eeWasrbPhus5kWprbwqZu8pdu7nKGl47rPybmZ4qUW3Usla13Qt1nc41brE2/eBHqQEKNOjLSDfbNICninOTFO6i+SouDxIqlBcQKpV2UWYmkWLf7YyeVVIdUW99Q5wOPTFGLTqtCskJ1B7xeeuklu/fe+233vfawocuOtK5Ul8VUV42VdVZSow5ZoU4tLYSB2RkcLiNmcO+1d9qLDz5jjz/xmC2/wvJeLv91pDL22qC8c3/881/Rlf/5kfutCoye8sApgHcwY0WzXqJnMAvqgAHyD95/37766muXshG22AaFoAFDTIBol8wp/+KLz/0bmAUAyjRMvueeZ2geMBEAmIF4F6JyYE18kINgrm9EbSt6Ft1HRP4Guv7PI+Ib4gjP9E4NnbsorMg/Dn/RGIivEVKbRQAD/GlLaKAwBjQNFoOtvPJKzkhhoHzn4xyYqLwMwvRRNADyPXHCxAHpIv/CkbpaN81S/lEeQz1k7DcH7m/fW+V7C2zeIc365unSkvKNc4/61fx8kBKwyKAPyE/o6LWjnvpIIBmmW3rB59yg8kKrVoOiunkOAHXL3+eS+tslycT1QNXu4DS4tNjGNFbZxDuvsTuvutAqFhtuFYNHW68AG6gqKxLzKFa4hWro3pilOpZXCyhqrRhQqSyxxRvrrGV6q30+tclKB9e63bA0VmbL6t0j115p0z771OpHLWG/POtE6xHATOlo93RSMTTW4ZVVtkxNo4PuB60zlCcxGAFlUmDYI5CtVKNRDXslL15eaw+ce5mVqGPce7fAu6piZiOfGxEHkvQZF11mp/3u97bEWuvZLy6/xcr0XQYzh5cQYc8sLS8wt8mqkdZnE3bTHw6y91970k7+6zm25JJLeqec3t5iNQLie66/xR648yEBaLnF02ElNEyvUGKZlHHPh9QKdQBYnxqhnue6R9C09BQ9Tb/0rb8Q6YakoC6IM6Tj0rLEAGMdGTHLtCUkYVkG8xQMS9/RsXPfxgswH8hvYcztmuwVxEAs9c0GV52pHktkJKWxwCsjySlWbFU1ZVY/rNGq62ttyLChNmLMUpLcFrOn73zYZoybbPeNvd9GjBj2jeX8v04RAHEFaMLPWc/6O38WKtjBiHEBqo/v4tKw0pIiADYGsylz31jOtY7gmJmFaQltnLUBDOgCjExxJfyOTvUvtQvWiACiHpPCJsxg/pLm0RumA2PKYs8t/M0yfWHKCrProjgjhhYxjIj658kla93rf135P4Bu5D+64j+SwumfjB+gvTJ1k/zSnhFamFmFgzmw8huzDfdoGcyKQlMJ421hJTfrFUolAA0csCcd9OeDDj7Ill9++YUA/TKVQe+dxcVlO+Ye5Wp2PumfAfrFyuinLV123DOfWELSO6CfVMYAGYq1uiRugyXpI0lGxLTxad1J+7xdjUnPS/RgUGmRQFUNT+9a773K3rr1Bhv1g41t5V/vb5P7aLgpqyqRhCmum41LtRdgFQosiEl4QZVaRXHcyvV+SmevTezqtVhRzEoL4j77ZHRx1h4750yb+uYbVjNysP3y9BMtMWyQtauhUQloIXWS8JetbVCasvZx2wxrkWQNPPJuUGm5jaystgmdLTY1EU7oqioqt3fvvN+633jfHrj3PqsTULmNeh5EpceUvhPOv9T+dOThtswPN7M9LrzWCpWvjNtEqb7QMGZS7paZTkOzHXb94QfZpx+8Zkede5rVDar3Dsbgc5VU3Vuvvt4+fPcL2+bnv7JWdZ5pUyba5PHjraN5mnXMaLIeZu90qxOpoVLQlJmXHLo67V7pC8xB73KN1M0DSlJWqlhKBZ1V7ZaUFdoev9jTuuuH2CQxxkrBeE9Hp3d4Oi7TWpH4kl0CgC7s0Mzh77Y+dXL1JCtQYygsjdlWO29rdSMarH1GC+qJdXXm7NgKq2XGdB88pjx7W7qtu7nDvrfaKnbbrbf6SstosUyeFo36t7YASrMIYPQ2oP7BK7/Ht/8OfnkSiCsutKlZFD2HZsYkF+7538dDXKtl8DxoEEzXZVpvNyYpMQSYAoyil2neuftZ+3KFMxU6dGUhVXiv9kY77MckPDb9oz+TtyB1M5ieG5PJXTEd4h8GQEp9zK8fkwnloqCQlEQzyybnfPxBDAEmgJkTDcLNSepL5JeZR1dceaWttuqqYZLKzPL5dgoHqKQuVpgH5x4twNciJX45XT5cVNB/d1qHnfLcpwLtjLWrcEhEPcZ8UbXU9oGgz3tW334oZtEroG8sLbSOZNra5GpLpGbefY19ctdNVr/y92z0Ab+1VGmlPkgI1IutTFIq3ztg6QahWNXnhY2pqVuV2NQriUAVU1Eo6VFAVa7wG8QoXr3gLzb5zdesaHC1bXrkoVa30nKWVgPzWlMYy9Q02OCyCvtQQDalt8vNRpg7GgX4o6vrfbyiV9J+k95N7umwgsJi+/ixZ2z62Kft7ttutyVHL+Wq7jxJ0RQXldrlV15rvz/oAFv2Jzvabmddohec/jVvGzV4nFEDzHS22h1HHmDdk76wQ8861sqqK13ygmhof7/8ButNltvJfzrPQTut8nR1VGDb3jLDOlqaBaYzrFmuUwygFzuvOkhYe9BlCTqVfncAtup8GXWYjPKLDblADb60tELV0Gudfd2210mnW8GyK1tdUdxGVrHiUB1CdTnTJq16gLkQRnt3pzU1t1pc6WAm0IcvvGhvPf6wnXDRGbb6Jus4QyiNl1i7mOnUrlbPUwrTgfwWJLOWauqyS8+6wBqq6u2OO+908xHh5+k/iOiruqhbziTvdv403AN+ATgRNHL3ufeRv1mENkx7CxqKT++l3eC4z4G9z1Djme7D7xy48w2MRv3VF4qpjUeTEQgTrdRXKeueqcL0Cx9gl+N0QGYX0eZ940fXWHLaCgP4PrOLDf8SvjYFcxDxkgeYEXb++x+4z763CqCP9jMwb/MmQD+TSp0eLyo6LvdoAb4WiXNtqIJ9dlFAv0Sq+yuT2uy0Fz+zaQLbHhXsIAF3tUCI1AwuL7JKzDv9alvKgAoyY5+2dUuqLrCEvkkIKMrEFZeuKbXXr77IPnzwJqtefClbYv/DLD54mMXSPV4RJQVFViF/VDlo6ANK+kGjIY4mFXSnKpOBY0wxrL/NKClLVZTYaxddYB89/4KV1JXbhpKYh621uiUlhUKA1TI19TYkB/rT9RwzBIC/tJ7DADD50BCJMqGG1SaO88KDj9iH195pN99wg639fQGYl+W8q4FKw+9+++5rK++6p+1wwrmqRGLyHNGOZyPKSkVj46XVNE+bbM8fta81ZDrswFOOtOLyUgdI0lSkMrn6r1dZUcVw+/2xx3njRTqXuKF/kt5RM8W0vCPxTmG75KLG6B1HZQZYT+nosYmqF/1w6ca3FFCnqJMWVa/G2j7hS7v4vNNtg1/uZaVLr2h1CntUXbWnM8o3cUBINmh9X7Qx0GW2fGON1Urtf+Caa+yeS/5iR/7pBNtki02NMxVID+MNM3pbrCMRtC8GnstUXkMLqu2ofQ6ziliZ3S7Qr6mt8g6cp/9titqZt2kc7Y9Hft/vvf5Ciw/3gdxHuJ0n9e+M3+xXPciZC7b+aMAcBxPA/IOwg+TPuAeaw3rrresLRH0m3QIQ+KG+vXssFrsp9yiYsOafMiNzN4tAgDYzXqTiyyUFNK2oRwKS8qKYXHSIw+zEs6TArFPSaFIclgoaImAezBRD6wUxXAovl/RYIvBOSv1PJmMmfLQ++UfxAvAzAt6sbwJm1qoC71J41E9cz7BMSGZ16Z/KZrMwTBexhIBOQMZXsxqDKkTPMG7XiMML8gR0pbZUdZ0VKiBgmXDdv/6VScofVlZlS9Y2ulrZNG2ahxLc3AkghgqKlTeBZXF52FkypCFys4jKJL+f9aRtSrLAamOSoCWBx5l6iTTk3kN8BM1gL5uB0bgc9JG6JalnsImKGSaQOiSF+ECcHJK4zxlX/flAl8JNswleWaWVV9ZIk6i3qrrBNmz4SKscMsy6K+qsKx5m88RLyzzSZjXshBo7YzKeCOJVO4BT9Sb67JOp062ptd1aOjptisAfCamtuVnpxyul7CXrRNekfrD5ZVJyaiC0gXhCXaonZUWlLJRbwCaep/9aCm1c7URtDSEAk1+Q9IPtHwDGYTfvfx+c2q0EtFmuu5+LnuEncv38JnNOfvv0uy/J9hZh5h6za8J00qG21FJL+arbDTf4gW28yaa20UYb21ZbbeMzEumnCwr4/Whi7uq0QD1CZVWXu10k6kPNUScFoBjvw3SD5A7QzuKss4gnnfLMIi76OIAv2LcyMYjlGqqsRkBQKS5YWFJsQ8UIKgqZUaKQ5K8bEBPQD64K58FSbqwCBjq69AMsLFSYmHqSCp9UIIWydqBXYcTiAhb54z0SL8yDQkPSntDVYZ91NPtsnqQAqbJIDEj+ZpLQCUZDnpQiaR5xG9rQ4DuKNjVNzXmaN0UhMbMIplgiqTcaRBpIpBnm9llPxib3wcQKrIS9xQXWXmj6DLBUMCJCZluEpLH/iQMwjgv+PA/8Dg/8t/7NZAyAr8qEDtNYUmCLVRRaXFoN4wzMIOrp6bNmaQB0prbm6daLRAOzUvoqmYetPBBWf2JQbEpXjzXrW4Ca8iJaGBxmJKgQJkMaPKEiBYEqjZYB86VOy0rKfAMt7LzYR2FoecrTP59og5H7FvKOx03Q+iPmg4sYEGNRMJfeHMPAjJNIdIerfmNKWgSarRMsUI/IZFL/FNBvFdjMYIqkioBVXgzItvalfIB2IPEEpjC1u887PL+R+kt10ydgri8TyEvCW2Lxxf0wglapQ90CbykN8hcGioeWl0kaL/L5/0MqyhxMOgVE5YVxq9XzwaWlhr5Aubo2IMeK1rKqakvHwp4kwe6cdSbSluq2SQlJor099nFbs7WpshqkRsEEJnS12wzMD55WUovzqnZOXVhZ4YDGiL4/5/W8yEFXaW3vFKbFrb5xEOjooUVhQvgizeMSZtPETJkBAPPpE4ji/MxeR1Diw2G/T7l9kYHiEMoAipINcRWohoc0GVxgqkWqs25pBj2ZlD9WKVmKvOsd5rXJkycp3/Kn8uTrweWlPq4zME5+VzOFU1pNSgxkUFmp1ZdIg1LGEj1hfximcEapgHhWFpc0TyvSPUQ4PpgrjSJsxkULy1OevvsEXgTMCPe06ej3P5MWCPTTBZmGWUiwkKQ8MFWTiKOZH2UCDsC3tiQM5g4ksCqlzk8nh/imQlK+MNjeGDfJxjc12SrLr+Bz46cx4CjgcxOSQB8ptkQdHymesQKez5AUyMAtialirq3es2MnaeNxoWsJMSsV6MfFDhgC7JKqN7VHQC8AahbnZUpmrxhBmwAPyXXFusFuz5/c3Wmftrf49MSw0CWAdDSnvaiy3A8VYeYKZTk/lTp9xnTVVMzqGgT66CIkEhB2IPZkCyjN2vuVUV2RgFYqJQOprAdws5CyiG8YAId2sPtlUUmp+3fJ278N34dq5j+eE27u6mnGCVxVAV+2Jqy5l9+qO8oNAFZaSQd79nw9caKfvMVCLqSalNzcCMZaxwlCqovG0hJbTMyRdGJK8t1WpSUxh79dzLZL+QrplPYkqT6kMph6ktmUTW6d5oNjLLhhRTPx5ilPeQq0QKAvkU2o42iwSMRUTebrVxbGrEqOWTMpIdK49l4HZ8eeHMmbr9ZlaT9E566UGM/3GbkPJ022qZK2Fx8x0tjKlemA5YUCVYXH7KAiSZVfd3TauI4um9zVaz0KC6m4VN/WiQkwgOtqFoE7qJkVCyDb2ExLGgIz0YmZPTmQQB1gJLniMPk0Mn1Sz5jTviyzeUor9E7hOTDrBf8RqPxiFuGgj3JJrOw/72/xNw8COJklMHHSROFo3Moqq0K4Xj4eKDcevzDeasU8Q3BZKxPwVqVYmCZJX6Afw4al5+xnT/7TMaRgTgFinIBvQlghg7kbHvV77NfcM35P7OwVCKedsTpPyH0QNsUrsBnSMjjDmG0dCqRR4KfEzS25QPsRAN8mxkpbKJHfT5pbvQ6wxzEHmw3uYmL03cmE4uTEIgWmf2gCmOQIk5rCTju5vcl6xdSYO83Ut28q4zzl6X+NFgj0YwWxf5pNH/Dqb85hKuaErj7rSAUQiQiAmqTnmGwA8Up14nJJfXRjxgQSkgKZHsi+GZlEyhYTwMRY5CNQqBbYEVerwKM3N1iM6aFCYQwRoDNHn3AYeGWGD1RYIHBF8heUFNfUWUbPmb6VUTyDy8qlYYRvYAaNbD9QCOPQtz4QHLPhFdVuUsIMNDu0Yd5R3KVlbtdnYHRu4NefXFruS9iMaTN8VsqQmqqctD4nkaZomIdQxUt9SlgqlRLoh90WIwJgObaQsGtqObmsXzPgY3czbwY4qMDLEo3NP2VgHKcyzzJQzrxYefUZTNJ8YmKuDLQzUF8jaR6zXqAQHsyCGVlTuxPW2Zeypm6lTZXLgH2p6rpYwM+qyJjqs4ftLoox8wR9ozfT50wPAtvJG9tJIN2zuVf/fOcpT/+LNHDm2gL1iHi8qHZWx19IUkeuLY7bklWltrgc0lmVJDhUc4AK6Tkiv1NP7hYAAPjFeo8pCGmff5h4ypWhmN4xkyQrKf7ryVNdaxhcWuK7dTJATEhoBhHwY98HTJhBRByAK7OG2ISgQu/crKB3jYMHW2FJidIs5tLFFrMCcwYrBSRI+DAgxg4Wk7RMHG771x+MhXtWyvIbodRBFAlY4FdVU+M7eEKROWZuxDREbNOtrS2WxSQk6dylaRe3Rf0uvSrXVuz5/FCYaEbJnm7lI2XF0iz8BCj+9F4p1QfSAtIJK6+s0G+aAYnEfRtR/mQjJsZZYiWKkHCjtARiJlbchpUVW1agX0j8RUXG9hQJpdFxWJ94jEorv5ulSTV3JXw2lS9i0TNmUS1bW2llYqBs25AV7+iTNteJeQ2mijfORva4YQH607e9PV0+pTSn9uQpT//DJOEpybzHWUT3m28SQM3WtReGULWRhEcI8IcIFHyhjp4h1SEZlgpM6KpRRJ1KLykukzDdwAIuISiAirWnXt8PY2dIhceKtky6z5qmTRWos91DPMz20R/27jZJkK19STGCYDPG5p5RdogLmzyDhmz/AOMBxJDkmSMel1/Ao0egj/QOtAyShF+p+Ph6pCT7iiK2wiUk8iaJVu+wXXs+oozoB79L9a5CIDh16hRj+91vLFG9Y7XpjOnNFuNQbV/8Metdf3JmEL3URSzQmtvafG99loXPrDq9w29aUj75QgvwpC8EDSovzk2xzT3IEeGzr9L4GS2+qKtU8bO3CLurTuzsCgMQSk5RET5V4Kp3H//ARlVIYCEviaSYh259MVa5wlBcENI+Yyr48llVusHcE20TwRkAGcXF4puZZZKnPP2PEX2+L9kHfM628dQCgf6iEp0UgEAKBST7BIxtAgekOyw9DK4i0ZMoumpbb8qmSPoDXGsktSNdMsuHufr1pUW2xuAat1kjmbN0GfBKdnZYXJI+OWXGDXEg0QPYmJPry0qtVOK5A53+K9K3jWUCfIXHoC5z79MZAX5JscVgJLqyT0yyo0sAJOm1vMpqCgWUBSlnNnWS+CMiSMYDGNCd0dvlpiW3b0ek+NBoGJRkOTir8L6pCuKxQh/EbZo+w8pqqqxE4EkcXpD9iJ/NAtKk4uI9ZxTUCTzbxDCgRvYAwSTmHyNpx6yjp1eMk02lYA/+QjQg4G+lrJX4WIHfhs/lKPsW1eu01jZLqRwqqiqVy2C0SwiMM0jnqqMJ476wPgF6gQB88icf2fTPPrWYgJ5tF5D2SfN0lsmLWbOdLucGkFZMcEUqG0ZYulO9Xq4h3sB0K2OY+BSjGP+C5ylPefrvIMzNEok64vH0bAcA/L+CPv2PjopULzy0cW29Nr1XYCwghBkAwKzYpWO39Ehql0MAHFVd5lpASyIZZsUonBHsrMj+O10dM6fmYb8tUsDseU9cyHkO/vpjplCZQATmAtNBW2BKJ9s4lIuhED8Dxh0CfZgDz/VZDjOUZo6q03dlcUAyPO8TWLHBGvKqk78I+WA66YetzdYsaR4A4gMqoVMSdrMSxfa22NTJy7ypwCZOmODHNJZW1FhhUYnwLeTIgU7/CDmh+6nSiDzb+g8c5mykHjFApm+y8RMR5ZInhhWz9h7WL0QncPHmGxMyB+G7LSHtSYwZpssDReVpYGdUyrxCzNIySSsqK9Mv/KjMVdAw01YxsrG33GXtUybbsw89KgbwuU0fN87ap7VYrDjuWhczeD6ZOsO3eWB7W04Mwz5FfEgx/PlAO8mnAnVDG2BvFeyY7GqYpzz9r5KDfizW0dOTDpt/5ej/FfQBCjponzrkhE4BvsABW7tDjgBheGWJQDVm07v7nBkA0qs0VNmIylKfHglYM7d+tJgAq3EBbg5TL9Iz5nBzBmdGQMq+4mzvEOJjEZgkehUAdvzx7d32UXObzWCfCwEz75wcOQSW4gosJoLBYP/3VAtnS3QVa3ETghObtwmAME1FRHyYnVqUhoTAua2v1zpS/TUrMTu5lHAW0w6nTc1rsVVE7MmdTPZaSXm1sYe9pzNKl7swoI1z0NVvABbQ62yZYXGBek1Ng56El7wvEvMoMJVXcThVKMr7/BKxdqiMv2rr8bEEMJ9cpJR51lMwdjJcdTSiTE/FGIuYBeWMj0GljMpIzFJaSInifv0fr9jUCV9b25Tp1tXc7NNZmcc/qrrSta1pHR3W1tVldTUMODPWAjsJ6Q2LxMK4jP+W431rW5v/LmUVcJ7y9D9KQTCKdRQVFS0c6As86VtR/1pICiDJqUpTBA6AFAQwIx3XlsT9YJXpcrXFhbZMXblH2C0QHl1dag2lhbaUwAS7PKaVYmkFmZ4OKxZ4sC0pi4G62zvcdMGHSLyMEbDxGaAPk2iXJN8u6Zx7TDGYfiCwv0hMIQz+yo9AH2uYDxSKmJIZA3AcdMI37Mbp9vwcCJFWgCg6tR/lqi+dcuYR3knjUBzsgRMd3u1gOBfMDTb4jJ/0w4ZQHMHILn5RXBHxC8ZZDCDqR0bVVFuktCreDmkanBfQUN9gVaXl8hm0pFQ2Zq3tPRYr0nclzEbShxEzmxsNfKUwOvrSvgKY8EhpH4AvbahDdeXbUCgd46ZN99XHiw8e4toU+S+IUxY4AfuSox34y+trbdioMZZWvZRWV/m02vY+aVCxrK9GZjk8kj7aHOXLlNzCWFxCQJ+Yu5iql5XKW+VA2JjEorLOU57+V4k+JlJX6ls40G9vb6/XpTYCvIUh+iZTMyd1ov5ju88ZYPSiAPt1d8ZNA0MqSn2gl4FYjkykA9cJnJYXE2Crg2J1bkD7k5Yu+2rSFKutrvH9KwDKdE+PbwdAzsAqZvhUCVgABGaDcKQhUzXLBdhI9YCRk9IGSLNFA7N0HKYFLC6Jk26F2Sswio58I/5aScoV2Pd1D2X4RO+rS5CkAyA2s6EbJqAImGAsvg8N5phQls5O50LJZNomTZ4sf5LL2YKBqaEe1awPuOPMYQ6b52+QlIGRJWJm0jY6ObWnpMgqJTV7A1A4pIsB7/b2Gc44MZnkkj/f5LHzjRyl15cKEj7nHlCGzMVHA5jQ3KraZapliXWl2E2UaZslPttq2BIjrXbE4lY1eIStu8VWVrLkkrbCppv4XHyYZpfKmnJJSiNi3yOmbmHWKdX3NaXVs9LQj8hdZXG5dbZ3SeJnfn9o61HZ5ylP/1ukHlFQ8HldXV1r7oHTfIN+YVVhmcCtJAK4hSG6HpJ+KptycMxmGdBDZZfKr07KfjzL1FXayg0VbiYBlHy3R/05QCqA8nix1ZWW2uTuHpvQ1uWDhY1DB1u1gB/UzfR222BJk1WFpW5/xzbMebvMpulNZXw+PjNvIMC/QkzEpX4BFatBsf0zoMsgMAt7OHqPAUKmG4b5OCH/zO9BSwjPZqdh5dU2rIKzWTG7kN+MMwAWdw2uqLKlGhr1bdjUjZDmBkkAFdM1w3mccauoaxDDyC004gM5wmSMojMt4NVjCcZWrbxz7nBvd7f1tLZaZVWlHyrN4RV8w86fPvXVklZajE0/zE6aSzZmEfH1I7zWlxXZCGlf1BFjLzBzPKKFVau8Ad24mCy565I2w7ayfMiqac+z8rLaOmvahptsZGndx6urrXLoUDEk1mmY1UjTYyC3t6dTmk6fFZaWqB4rFHa5tMEWa5GGV6S6QeIPbTLY9/ukafR2iVEoPZ0dHXq+8EJKnvL0X0Bz9Oz5Bn3BYZUupYsC+pBvtiYwsALJiOq02MiZMdMjSXqVxhJbY3CVL8cfXVNuKwj8OVQF+RHLLStxhTXW1J20TqHcMGbiKD1VAgyOJmNzrT5J+sUKq04SLFsvO8sQOgqDrExxlsuPi5BIve6UKDkGikv0o0QaR7W+xe7crbALxAjYFY7zZrOcLZj7VlgnaZaZPrODCsFh3kCixqyDpgFjgUhHdXGZDaqudWkW+/bcIT/4BfTbBNyFYl4VdfV6RlrCe4a7YVZfJbI20Q+NIUZzBiB1xA8g6eto9zNAfRCUfMAlFB+MtLej1Y90Y/572KZg7umAwle5guJ/XSoBdt182dbrM67QMqgfzHJNkvrbVF4xgTXaSUlZRfhOjuInGTDxvmRCzIi9w/U9mo/CgXewn1KtHIPkbDWbVn36YdcKixW5Lb2d0hzCPv0+dVP5IWzGS9heoreTDaoyPmVzUdtrnvL030bzDfqxVLpScm2/ieILTgAwEnefMD+WQRrMWKckXnazXGNIna09YpBvNVokabVa4miJwG7JmgqBiQmQg2mjmYFaaQqLiykMqyiy7k4BW2WVcZxekQCWwzKaBRR9HPBdkHSwt2TcpX4OR5F4KFQWSCpMtmrwPXhygMksIphSZxKmJNAWOCGrMvUv1ZPwfeIBVHICyBGUz1zpR/wCwLqZBaQfbCvRxzRFxTOlq9OmdXcovdVWkEz73jfzogj0u5iBI4m3nIFMry5mIintwumPuwW6vQI6ssA3cmW8FHGoSFaAyqHMRSXSdkrLBbi8FANTmjra23xbBwZyvUZnz8bsJA8UE2XJlVQwa+ed6V0C3zCQWl0Ycyl/OjN65BiH4dSiAqWdxVmsRmb9QoMk9pnxeZzSrBi8VdrkxeuArbE/b+u0T2a0CcA7PdIips7qD0mfc4nZxqKlt8PLlT/YTlVJudUXVzqjIGzXJkMkecpTnnJE/50vElBUSfUuo5MtLIGPTNcE9JGyAQbswMvXVdl6Q2vtnX+8Ym+8/JJ80slLJQmmfQ+ZkfVVllYH7mB8VvEvVVtui1dJQk0l1ME7bchgmEWJAEYStt77+ZgSGYsE0DUCFGztxYUCp552K5jebBkOBm9rtURzSziSLyYZsSAtkAhpJIuYZUoERAwecqgIR/lxsEHYeIwUsrIX8wYy9+yEhI8ZC5BincCk7k77rLXFPmtrsXGdbTajWKCrtHMeKH7mRoA+2yh0dil9aDhVUrQUJuMgzWJKH/bErTUmRkcaCss84VlpJKVKM4PDPT1ifD19krJLPA+tXe1uQmOOPhJ1R2uHVYr5cBbtt0nDKDfUOwuxfDGUnjHewiydIOGHAfDm3uTM6bA9Dvphh89i9idSeaL1MINqJila/LL/EVtjEBF/07ul4fT2eRgd7R2e75Ics6Bs2RyvO9nr9UR9QbUllTa4rM7KY2IwfQxYhwV7gSl/c/7ylKf/JZpv0C8oiNWqI5Uxe2VRCCmT+e0d6ohdAgi2S/heXZk9cfetdvrhB9krzz0vgC62159/3n+ffsQh9tbTT+rLIGUvUVFpdcWF9mVbt7V0c5xewmensDgL8w7mllJJgpVFxdIEKqwEM4Ry2fHZx/bmbTfb63fcbu/ee7t9NPY+e/+Bh+2rdz7ybZUpChiSA6viYbbPsBppEGImDnqKh3mRDiECnbJYkQ0qrZgDTwAbdtrsTDE7KewiOiPRY1MEwkio7BrZISbDdsStrbONr8xGQdLvsR62SygrtNLqCmU/azNScfukt8CmffmZNf/jCWv/6HXrmvixxdmWIJay6SmmhUoNaJ9uqWS3VdXVKay4tXW3K1QgWmHrv7TUg/raGl8p67t2fgOxNTLMc5SYbZCeFYYcJp5hFcW2jJ53KV8MKKPdYL4rZ2aVyqxAzIC9dyiLdjHNj5vbXZuiXCDMam3SStoTobwIXDKBx8Ngd3tHp9JvVl/XYAmV6fTuNt+CgdEU3sMkGsprrVGOKbs9nd1iaG1eh4zJQN+SvTzl6b+YZjc/QwsA+oUVRf1mqiwM0c2Z5sfZtky149Sr1QfXWcuU8Xb/jdfYZjvuZL/87SHWNHWyXX3emVaUSVh5QcruuPDPNuWzz62+khWZBfZhc4dN6uyz9u6EpNa0JNbKnE2fQeGs78s+sqbcB3A7k0kfSG0bN8mGLLO8rb7b7rbST3ex5X/yM1t+261ssZWXF5YLOjgtXWGzWRhDgkMkIY+pr/VdMQF5ZgRxmIdjlUqNbZt7fGyCnAUCtIhvokA/yMMRBTv6kpU11lha5tI5zG/KZA5S6e9vFvE9Uzo5QzcmSb6knMHtrI1PIOuLQXVOtxn/eMneuvB0++qea238E/cLQONiMCqhWMaWSrepLLqsuq7WzTpRrVHhdezWqfAbamrCSt3waq6EJF4mAB9WVWpft/W65tIuVW1SR58tVl7iC+d6cswQIGfWjc+CEmPrlGYTV1591pHKFRNPc2/Kvmrt9LUQlGV3OmGTpUVhyw/shHIUo9E9G+vVybESu1b56FV7YEEd2kqf2g/TaAdX1FuNpHzaZVz5n9I02dra23y6JpL+vMo3T3n6X6A+CZcDab5BX5J0ySLvWKj+x86M7XLDS2K2akOVVZQU+Qn2TEssX3w5S0hi+/Lj91yC3/+YU+zXJ55pBRWlNv3jd91UML5LUrSYRp00BKkdLn2XcTCHgJ5OHleWAJl4QaGbaHyPHUnIFQ31Fq+SRlA/xOK1dRavqLFSSbqVFYC6L5lycHMBU9jTozjYLqCyplrIlxKApvxAkiCBEi3SetIBLiLuevQMTWbW0wBmw8urbHgFYCtNQtKvOJQfOO6B9ffcjzDvME+9snaYVdYN9ummrOLNpgps8Oo/sKV3+bVVD1vMhq2wqrV8Oc41HStMq6LNJjVNl/QvgFf648oXgIj5B20pJcDNxjPKq4BS+SG/JGFgMnjO+8Uqi2xCe5d1KO6kyvOr1h55TltFUcxBnD11APRulRm0pBhBtxjWjJYWKy4rdfNSkMqz0qoKrCXVY59Kgh/XkbD3prfbZ5LMGdCHWcEcsukChWe2QoMk+GJpDPqcow+JA+s9JrWykgobMWgxG6S69G+QaJQBxkn6pDUE0A+Sfp7y9L9K2UxmDtRfRBRfQBKIsGXuyLJCW6W+yufKs0ipZshIaxwz2p675Wb78OXn7ZkH7rVBQwbboOEjBYySWPVdWV29b2lAxx8qoF5a3zM7BCApLw8bisUKigTK2OHDcn38ZwXW5QL9okENFIAxRx0AByQGFZdbuZgF4Ica5AOdAkdABGYByHnY2HcEmEkBGbtCxnQfzBK98sc2BDOzJ+AiHbPgk2e4sgiAhIthoZdZaysDkUFKnht1dnYI5JM2cuXvWf3QYa7VFBUKrOOSkrMpKxw62BpWWc8mvf+xDVljTTGpQisRrLJXzctfTrLignJrrB9kyQyMSAxK8ZKW5vZmYXa3lRYkHUDZF3+iABjonI2UsAZpYyyYwzRTJObR3scMG9YiFIl5s/CMldJhfQWD9MOljZUVFigNvX5UIzOEmJ4JfybArCXt85dfsY9eftWmNDcr/4x7iJkpLDQs/JCOIWLkVcVFKuNuaSOFYcCZso0VKe5qK+uN2bsvvG7PPfOsg3wB2ozSm+kVxxPzoR7YrydPefrfJQlS8VjYzrcf/f+CvqgsnrUV6kqtsgTJU9K0ALiwotw22HEPpbHdbjrzRGud2ma7HnyImyamj59gw8esaMNXXk2A2WcjqytsVE2Fr4bt7ekVULPcHnNJOoCtOjsXFkS19aYtno0LwwutvHaQNYiR+L73ApD6qnIbVFVkX7zzui9iisdKfKaNcMthB+BJYL5REWXSikRAz8lXABPbNU8XqI3v7vSN1WBKMAbmhrfBGBQGmktYxMw9m8vpW/lDomXBFxoJGgTStKPrXKijrd3TVD1kmMWLYGSkXaA+bZqNu/cOm/DQg1ZaWWLVyy5tDcuvLg1AgKewehM91jFjimWL4yrDOoFxAGf/XvEhRZMWNLdJ7d02tStpU7r6bHIHTDQQyWLLi66+tJtz4oyX6GGJ0u6An0j7GAjgismOLS2Yu1+lb5oTKeuQVpSQVlZSKaapb5yoHtV/XAzrvcceshevudZmfPqJT62lIokTB2tg+2um8k6R5B4vKVS+FW9ppXU3ddjYv99tN156tT1w/4P23kcfWXtPp0pTgetfZ3eX8pfyMR7fc+ifSAgFLGZjhhlahK+mzlOevrPkJs9puR8z6f+91TLQVyfAZxZMWn/8TiV7bdgyq9qBJ/3Z1t10YxsyepRN+OJre/3FF+x7a6xs2x10mFXW1NmoqlIbUclpVkHNZ9GObyqkv7RAx8cbCFedvrWvjyxbWoI7J2x1T51sHwkkW959x5pefcUmPfecvXrvffbCrbdbd2urQEWg6nADAdgZSbh9bq7xNWQwAjEWwHOGNIhWgDWdtM/aW2xSV4dA0WxST5tN7mpVnhBrQ0gB1DEHoV3wQ1pHaUkwPYgRzPQwBxX4HjLwjYr6Gs+jHySTLJLkW2bVKofulx+ySa8+IyYj+VnAZ+w8KY7X2d1tvc2TLV5WYOVikoInY6tp1AzKndXFbcm4zUgV+9iInyWseLpTaR9k1a2DKOYxngXNBRNRzIZUsMNoWG+BDZ/9dtgltaG0yDfBgwmjFSTYxbM34WMRYT0EZUudF9gyG21uG++9t9UMqrRPX3nCPrr/Lsu0tyttKhNnlFlr0veYixLSMkg72zUUJbMC/Dssniiwg35/uO11zKG20U+3sIRCTbGLqtLTxqwl1VNJcYnVSTsMNK8ynj/CbFhSXGrt7R027suv5MZZWyvpjTkDQMucG/F8Xu++jfxbF2AW7vs8/W8T7Sasf8lOzz2aSQsC+ovWc0Rheh5bJIe91ZnCx547mGS6m5vs3ssusecfe9KmNbfYc089YZefc6ZddeF5EvC7rYgFSpIIGSgd38HAH1qCAEt9gswxP58kZtT5uyQdwgTIHLN5SHhKfhPJHl3jlimpsBJm5tTWWuMSS1qp2/UTikPgSCejw6lDs4VCq8CHzsdK3bqScgfAMD8/rMjtSWZ8u+ApnR02tbfDz+N18nDChavzo1zYceUlXlLsg7nhWfgkoqjCpjVN1Y+41TYO1jPlUanIFvRhK7KiMctYQePiNnSdrWzkZttacUO9ZZX3bEGRgK/PetuSVlVSZlVVFSrvImlGJa69kJeMGGKyNykeUWy1YkCcS9BYXuxTMCd2SlOhwPQfwO6ke54x5sGeOFObp1kBM2j0moVYCtIPxSHdLdIKuvSiVPVj8ltcVu55VswKiHJV+atueru6xRAqraqmwaZ/+Il1NDVJCwD08YaWlbZuaQymvBTpeYHaCqa1UaMWt47uDvv4k4+srX2GygTGj/4lNiVtrK8zrMZljKeqksNtFp7ID1OBm9UeL7/8ctt1191sh+23tx122FH3u9rRRx9j77z9rp/D6/UYkW59VhRpwvV/9y3EWAQMhj6CPsjCPNLAeNY3hYMWQpzBhe1D8L8AUefpv4wyAlxp6CxLn43mG/QFQouuK6sBZoTSzDIZWl7q0yJ7UuyBXmRvPTXWPnj7H7anJLiTz/uLHXP62XboscdZ14wWe/rO2106ndjdY5+2dDswCWs5Ecbn5tMp+pDIJTlnJf2z/J5ZOMBkT1/aunrFYEaOsrV/vpsNWnFlG7rSSrbMmmvZihv90DbZ7RdWWT/UV2/6XjTqPOAOIEKPYbonUn4MiVeR0pXDE6ZtFlpdWYWlJSZPS3bbUlV1DqJuSiEUkFL/OJcWZtHex9kAJpBQBxbn6OZkK4GjuqaeziI6K0xs4vgJVqTw4w1DfYZMuZ6XyPVOmGhTxt5j6emTre2dJ+zLR++1bB8SOuEo131dlhTjK1ZaykvLLaW0sw2Cg4bymFJeUyqvsvISG15dYktUl/tYC6CfkHTtM2lUNyWSYstLy6xc0npVZYWYY4UP5L7y0APWOqPJmoXJaAODxTSw66M1TJYjHQXShhiMx7wEWDNOAhClu3rtHUn2L91yvTV98YVVjVja1jrgIGscvZSvegYm3QYlyqpt+E6kxUV6VmgZ8YT9DjzAVlt9VTv36FPs7AOPtYkff2XV5dWgHgf3+4HoMMzqqiqr5ShIr83Zy3d+yLfgEJg//NDDtvPPf26/+90f7NFHH7VPPv3UvvxinL3wwkt23nnn2S4772oPPPDgTODHsUnfvffea4cccohdfPHF1iuN59s2f8N8VlJcZi0zWu22226z00491Y4/4Xg744zT7dqrr7MPP/zIgR+zVX8iPsLu6AiH7aCBdHX2+E6ztOLCeLGHCyPx+p8PivKRp/9c8vorULdOZd/OPZpJ8w36CmRY7nbhSeDHYN+SNWFDtT4QVR0EgOmR6lxcUW51I5awIjVSAGalNdayzX6yvTV9Pd76utpseu7AlariQlf3AX1mhpSWlQjwBWoAmxCrL7fLZroAuzO7QfZaeVWZjVhicRtcVW5Dqytd8mUFb9u0KdbWMl2YgXTNwp8AEoAZ4FwrabFQgANTSXR2OzC2p5A+Y1YtcPriheftvZdeVvq6rKaUufRMUSwWwAGySMiScVUBUwXwH7ROtw4GRBVuVnnGfOOdc0D/ojyYpTN50kQrKC+37opGa04KGApTfpg8g7iZrMBV8RWVDbP6kctYrIgpnRkBQ4E1phIC1w4rVxmWlrOXvSoacZyw9cfgeVL5KJMUjgze3Nvnq2gBXPLKgG1PT4e9+vKL9sj999ijY++2h+69zx5+8GF775WXrW3yVOvLhqMoB5UVuQloMlsqq/wpP8C9W4w3I+YytLHRtSJMO2h0HZMnWdu4z2y5VdewdXfa2YYvu7RlikpcA6Mcsio3eGaVGDkLqLt6sOmXWXFhCXzDXnn+ZXvm0cetrrHe1tt0Y6tvGOxanTdy1RmLudj3h7N/K6urFCsMeEFIQoik5e6uHjvttNNtzz33smeffc4GD260Qw49xG67/Ta7Xe6mm/5uf/3rhR7PgQceKOAf698BwH3SEG+5+Ra77LLL7e6777HeHs5NGFDJOaJ90B5SEij+9rfLbedddrGDDjzITj/9DDv7rHME/CfagQcdKO1iBzv11NNsohg+Qg6ENopWc8EFF9qOO+5ku+8uTUT+dtppJ9vjF3vYAfvtb7//3eF2zjln20svveTaA2l0M+g8yJmTXocJEfNmVOQH0xZmNOo7T99FKkipjibnfsyk+a2tAklPVbn7hSeBIGDKvGuW3TNYJ3ilr1qDJL5srMraOlg5Sv8tsLa2Vnv3vbessnGQr9ClMbKB2uICcLZB7uvudpDH5hpTg6ahptOSFhM9VqnGHcsWux26tFCSX7FAdsIkm/TyczZu7L324g032FPXXGkv3nW7dTQ3yZ++VWfABEVELFhqFGDWCzjpr5gnWro6rZnzV5WPWqWHvTTHf/S5vXDtHTb2vMvsnqtvsHGvv2Xplk5pBMVKc9gPCMAj35hLGJz06aUlRdYpzYVtgwHi/oRW0NHeaU1NTVZRVW1VtdU2qTttn3UV6pte++TuG31getSu+1rpEqPt6+cftVTXVEnEBTa6UgyxvdW6BPpVtbVWjqag8KolsZMzOitSPmBRVlpqnQL7pq6wMMpBROmkbKdPm2EP3DvWnn7iCXtBoPeqGNuzTz9nN990q7W2Nll9VYUNKVUexISn9agOQ9J9MzcOpG9pbha4ZHwHVC8/RQ6YJ4XcRarPGdPa7bmbr7N7Tz3a3rvxBmeabNmACSqY0krdXJXoavdptcyi6uzosgvPOd/ee/UD2/PQA2z7g6SlDaoS8xeoKvy08tTZ0R2YRmWVmJryTONaAGIWEGa3c/90rqTssyRBd9huu+1md955p4Pn1lttbT/abDPbdttt7eCDf+vPN9vsR/bII4+oLlNuZmFBXWtLq5d1Y2NDEErmCrRZK1E+W1va7JhjjrGjjjrann76ad8cb5nllrVNN93ENlh/A9dYvvxyXI4J7W2ff/aZCyTeKsXMOQ/41VdftbfffsfXrCAMffzJJ/bY44/bNdderbD/aNtt9zMxjVP9tLYwlXXO9PAcjeGkk062Qw851CZPnJzzOzsB8sRx/30PeL5ZFU868vTdI7XBOTB+vkBfDVaYkEVXXmQC/JCAmyT9TBOAgQaZVK8tu8E6tsMfT7HBw0ZYKi0glJ8eSVsNi4+yNbf6mWUKOIQ7Y6Nry3zRFeDcC1Bkkt4w2YwrI9BgNWpawEwbRMKsFdjVFpVZXAwgIYmWDX67Jen31NW6VtEwbKTC4SnQjLSvghIjqpOYOVzAwQ6VYZpmylpamgTaCSsrLLUqxdUriXiNXXawLX53kA0ZuYS98+Rz9vJtd9hjF1xqL195s3300LPWJ1U7zF5xzuH5RULigI+url43KwGK/Yl6apMW0NLaanU1tVZfXuwLwVqThdI0xERYmKT0lwnwB620gpUqPy4GZ2AfBdY8daofDl5XV+cMBnNHQgDqzEXxpwXUYBBaAAfWsGVFiBeDGHsX9dhwlc2xJ59gJ511rh170ml2+HHH2C6//b1tttseVltfI4ZYau19aWvzLQ/8cy9zxmxg6H1iPIBetcqwnNF6RZFWXS02Zmlbf+edbYmVlrGUNLclV1vTvrft5lbGuIrPcCKwmDSHbps4o0USd5dV1LCXvlmF4tz/9wfZCt9fxe6+6Wa74/KrrEXAVKbyhIoLxOgZBxDqA/hhX6E5wW3epLqRRnHvfffaJZdeKnArsOOOO9YuveRiW2ONNf13oq9brscSEix6dT9s+GJ24YUX2rHH/lH1HDQ71lYwrkT+mVmGnd0LYADxHM3kyCOO8DED9lracccd7MorrrBbbrlF2sTNduutt9ill15iW221lTO+Z5991v74x2OtXUIBDIa2xLtB0qhGjhxhF138V7v//vsExg87IN999112xRV/syWk5Z5++pl2ySWXiOGjGc3e9f13NmZnnXmW/elPf1J6/mZvvP6G4pjdnER5skjzk48/sUMP+52Pbzz8yKO+ij5P/xk0X6Avimcs08Dci0UhgAawntrZZ1+1d/sWy/F4qXVLKnru9r9bCeegVlX6GbYlkuhr6+pt8MilEUEEdPo+w/x4wAN4jlmip1tgblYiqSeJSUFAjC0+IUmLYw/p/EiNhQVFViRAGDFmlK3wgx/aiHV/aCM3+pE1rr+xrfTDH1ttwyAHRlaJIrPWSAqvKS22BoFMZYUAVWHTgZFGGY+oExNhSiiDySwMa1hulI360Xq21jab2W7HHWkrbbSuTX3rTXv3gScs3cfpWCHvxcpXuRzTLuPSAtj0jBlBmL36E+A8o3mGA3+xJLfuWIklFFdPtsfiFaW29Obb2LS3X7MPrvyLjXvyMRu65kZWWDlYYG42uS9jLdOnu5RcLyDAdMBulhzPyKB2pwCLcAFqZta09rCfkCIlgbrC4Ma39/lUTezMbl/XtV3SZEsya5X1jZZiszNJjGxMR7l4muWNMw98bx3VT6qz3QchOdxmqdpwCpZQ0RKSJF+/6wH78PmXba3tf2br/2JPG7HMis60PQkKj9rtU91Nmjrd2jt7rbSxzgrE6PXa1t9kfTv41N/ZvsccakNHjbKUpOty1Qc0qKxWoB90jjJ25VTev8mUMZDQFNkk7vZbb7dmaSp7772X/e53v3PmCNDTRrx2lEZ3pLMvIcZaZI2DGkMgeg7gt0tDQCLGnMJ1bsmgfG666Sa75dbbaKp20EEH2aWXXeomnpVWXMHq6mttyJDBktK3t8suu8w22WQTX3n+2GOP25NPPulMg34wYcIEFxDIK88QVIYuNsSWW34Z/2avvfZ2sF988ZF23bXX2fgJ471s+hPjBffee49dd931NmbMGKuqqrI777rLOlWPvugvR+SZ//1ISrUDxovC+EFoB3n67tP8gn6hGnw96vqiEB1lsqTbce0cyh1s3gBgt6TCj58Ya68/dKc9fPvddtt119k9t9xsD99/t9167sn21esvuMSaSsfsSzGLz9u73FYftkVgcKtYoC+skdRTlJG0L8DCRIQZiYVC5UUcFpK1tqaJ9vlr/7DxkpamvfW8TXj3VesSuBahOagoWGjFxl/1ks7oQAx+1lXX6I0atICsT5rJYAEMRinm4FcXSQuQlJwWIBSXKW1ffGFPP/CwTR4/xUb9ZDPb9A/7WEV9nTqH5CNJ0eWAoBwSI+sMujs7HGQGCF2iAmua2mTtbe1WJOlOCrnyE7dpkuS71MEGr7elrXbUebbULvvaiE23lIZD5hkQjvt5ue0qT1+NK9DALgujBfCb1YFZjzB9RpsVidmWV9f6DqDALAysUn4bS+PGRmdshOdApfyRvKzSXSCJfeRiw23ZNdcTKIt5uQe9k6sR4LMHvh8fqbpNKg1Fqg8k7j4xB+z9MTGQNx54wN6UY1xi3Pvv2Qu332Ljnnten4TN2/gr0PeYk9tbZvi8+8FDhlh5aYV9+t7Hdvetd9qLT7xg4z75yhpq6m3Y4GGeb3ZEZb5+u/xTfvUSGJCCA1DPHwHQH0uCfe31111Lwj6ORgaTgxisZVC0uKhEYZfOHCDtP7MGEJ4+bZo1s/ZDDLBIwks4lH521Ad0J06aaFdeeZUfAHTOn86xU045yeN1TULMhMH8lBy/h6gMfv/731l1dbWv1L5OfaS7Oxx8zx5ObNmBaY7KYEwjpTrEBJOQ0IGwtuSSS1ptba2vWOZ5f8I8OmPGDDvv3D8rzG43A6288kr24IMPhQHk+EApXm0C5q7cUsac2ZCn/xyaL9BXgyhUS6rzRrUIRMOf2tXn0jTb53JcYcb6JElVWlGpOmm8xOpHLmGLjx5jgwYPCfZw+WNglCX6zCdn2b/v5kijlhrNiVuYd8rUudhoDUI4xbRDu2QxFFs9qF3bBy+9KNB/yzrGT7SP73vAOr/43D548UV768knrJCSkN9yMQDJZw7qnX1Jq1CH9PECNfBkb8JXEbO6trqIMQbWGxRYd1OzffTEy/bF2x/58YSr77CZrbzVZlYzcpiKTeE67tAhxejolLpC2NYxOdF5BtLkKVPUYZNWWFFlaQEuH1L6MKIJLz9tnz9ys7W+/5pNfepem/Hea2KeSnOhNBuFne5p84plBgtjFW5G6OlyICktKpcW0eUHrXPuLNNPYcC1ZUU2qrbCQQv4jZXE7f2337PTjz7W/nTs4Xb5aUfYI3/7qz133z02ctQYidLlPq2SlONYRMZiLbAtI5DvE4MpLSl1k9tn0uTwy+ro5Tfc0Lb5/eG27Kab2uBRy9moxUfbssMHG9srM/4yq0lmrbe9XQH32tA6pVPhUJbtbR32yG0P2suPPm8P3X2vvfHiKw7GPg4iEOzu7HbJuqGh3kF8QYjppJxJ3CLArqurtZGSjFnzAQHSDz/yiB122KF25FFH2WmnneoDueeff76dccYZ9s7b73g5QwAoZinSAePzwdEBFJPm+dqrr/t3a621lu23/76+k2hSGuTcKJlK2Kqrrmbrr7++/waMx0+Y6PczpJUA+ph/qgTAmGQYYIUhwZhgiswm+uSTT2zFFVawoUOHiKHM0toZ4L311lvt1ddek2awsW266Y9s+eVXcGby+OOPB+Y/G4VxIRgLeStFi8vTd5DmqDinqId9IzU0NEjzLaxdEFV5IAEMSJx0/mp1II4ZZLkS9vzymgbbdO9DbbVttrVhq6xsK629nm0oUFh/s81t84OOscVXXVsNLKHUSlpUx4RhYK1FSpYOolbLLpAlfvhGTyxhJUJwDi5hf5xSgaHkLUUet+rKaltp4w1t2S1+bDXDlrJtdtjRVvj+Gtbd1moFAixOzgqyJh2BIwB7bFwP8Sr1ApVS5YJ5+BmQW78LilLWLmnt5Vvv9xlHWx2yj62yzY+tuLJGnTfls0ooMjQaKqBUaWJrYsrRB4zDP4U6J+i3Nrf4NSUJt1dgwk6XlmL+dbHVLTnG6scsa+UNg32+e5zTr2Iwq7QNVVzpLgbWTBIYs1fMprU1u/lkiKRItkeY3jzdB4cry8tsWGWxLV5TZqPkPG/yX1CQ8gHjYSOH2857/8pGjFnRvnzvK1t+1RWtK5uwqROnWFJMsb8M0Km8MrOKssokeyzZ2eba2aTupHVI06EMGKKtX3yUDV1lVVv8e6vb6PXWtdpRi9u4D962FQbXqv6QLcTcVUZMnS1O9KrKMzZI6cbwtvTqK9gOv97Zll1hKVtv4w1srY02NLa7ZkuMuNLTJSm/tSeYI5CIad4L1maZSRNm4DDNsnlGiwM3jJ0B4b/f8HefKXPun86zE44/0adxHnnkUXbsscfb1VdfO5PJMCsLQOQ7pr3Oa5Dz6/FfCcyTNnjwYPfXH4gHEuXCIO3WW2/l6cP89MknH/u7qRIQiAuQxlz0wgvP2Usvv2xPPfWU3XXXXXbSSSfZiSec6Ok76KADrVYaUhQXWkhT0xS7/vrrPe977723axs/2OgHLsXffvsdNrVp6hwDupgImaXEN6UlzCaaex7z9O8jaYppCTBzdID5An2R2lSsKMDhwhO2+MEVAq3SYj9ZyU+dUmeVGGcjVllBv8061dE4/SiNJC8hq2GJUW4iwauavlKQtsXY30VA39PV6o0O0CxWGFWlpX54OdMWATBm43AoOht4ZVIxK6mptd5Eh1VXIPkX+SIhDuUuq5U0rXumk7IfPEitL5wpMbUSWy/Rp+SnI8VKX5o44WYkiZfaatttbt/f5af2YzGqEWJgnh5JyiUV0kJK5a+AsYW4DS5jwJU5+JJ66XS6H0gOMMojnQoqEgNxf/Ifj0sTKe217mnjbcZHX1iHOnvjMitZ5RKjLa58jy4RsMeSLmXGiwutvLLcnnvtJXvgkbH27COP2wdvv6ugYm5WYsojZcDJZIPLS5QbtlnIWg3pVn4psyGSCL+//vetQpL2yOXG2FqbbGEb/nQnW36Nta3Yy3ZW+rmldpC4KyQdp2FGChezGznyfAn8333iYXvs8r/Y45f81R6/+Hx74m9/s46vJllKAbQJ5F0Vkt8RlVVmSiflViWpG5b27nvv2OUXXGyvPvuitLkwgFwpbcU3axPQMxuKvANks1bjzj9hFhk+fLhL+e3SMr744rNQz8or2tkBv9nfzjzzDB/c/eWvfmkbbLCerbTSSn4yGf4xxUCcdgZIY8bjXSilgX0naz3d4QzfMJ12VlnOm7I2YuTImWarHiZCiNhVFFCeOnWqM6EddtjJfrbdDrb99jvY7r/4hdJ8pgsA5/35T7aVmAZjPBGhnTz00MM+82ellVa2dcWIiWe11VZzk9Jnn31mjz/2mGsPsyjrC9aYxsz39I88fbeI/iZKqJ3MAdrzC/rQHB8vECkNLkXKTe1m4TwzNQQ1BSXWq04y9uK/2KN/+7M9evl5dsVJh9tl551td1x1uT160Sn22T9eEEAVS9oqsGGSTmskQX7Z0mUz2toF7mGTNbJSUSpVVn6ELb4ZGFMkpwoEegXUzEsZLtV28THLW5XAf+2ttrSsGEPdoMVsrR9va73q1N3MRFEHV4BKqJiJOlZpWYXFiisFiAIy2IDCBMQw1WSlPZRW6F1vrzW9+Ja9/sDj9uqDj9jbDzxsb975iL1x61ib+M6HXspDyiukfRTb5x0t9nnbDAcsOi4DYQMLFqYQnapVUVElQGMBm+7FzJpfed4+ue0q65v0sTW99KRNev1VZ1wjS7I2vCwuyTdtSQEuh773phNWUVVhna0dVirNaskRS4iRiukkMtbQ2Oj2fmXD6wWGHhPowZgzJqlT6Zr09Vf2+cef2rRJ4y2T7rG4mF48XqzyYFO1QqsQ0NKkcOVKWymJFIBlujst2dEpsK7xPY6QkilWpP1GgepS3/ueDV9+JRstN0Rpj4lZoSWwyR2FMbK60hrEtKZPn26FYkIVYsoMzj987wM24fPx9qOf/sxeeekV++TVd22F5VZwjY7y7OrtsK6eTjcrDR48yMtvQQhgHzSIWTCLu237ueeecyBH2qeu1ltvPQfVE0443i6++CK788677IAD9ncbOTuZhooEEJvdP+aioHGoxfi72Smabz9u3Fduovl28BRjbJWE3dfnzGSkGADxYeMnPmYKRfsNlaiPMGMHc05xcZHyNcjWWef7ikPaFJUuglFgirrhhhv99447bi+tvlF5TtqI4cNs2WWW8UHpG2+8Uf5UF/KfAxObNm3aTPNOsO/PJYN5+rcRbVaV1ZRoYDrb7KQ3/z/kNnEB5ri2Ht8bxXe2pJ0IXNO9XcbuiD/aZR9b6fvr20dvvOk2xXXWXc/3ZOlSg2MwaVAlg2JmH8/osnGtPdbe0eVSD/voA1qlZZwgJfBShn37BfW0PknubEnMtMmkOstXr75hr999n338/BP26HXX2UNXXGafv/2WOgISHZYiNWr9Q9ZncLRBqm6Nb3GQ1k+BvsApNHskObPuljb76PHnbMKbb9vz9z9sz9x6j2U6euWn0NonTrL3pWJXxotsZFWtfdXeal9Leu1UZykuL1d6Er6TJtJxRKSdTt3mm8Cp1Hw7ZvbGyVqtQKHt/c9syDKr2PL7/cFWOfgoK60usY5PP/YppsA1HTbFwSvSfLpSCXXUIp+Pn1UZlVVWWwnbMSQl0UvFB2Rce9M/UoDC39StNiIwf+fdN+yk44+z4474o73w5LP2xcef2QUnHGcPX/c3m/L1l0KMmPVSxvpD6+IwHEKhvNtVJiZpsrSiPGhLAWNEBVY3dLgNk0S54kYb2Pa77GobbLGVVY0YLg2LsApsqLSTEWJU2LbbJQwA+DUMbmaStt0vd7IDTv69bbTrj23M2svbRptsbEuNHi2Js881ARZU9SQSPnOH/fcDO5t/YqICx0sOHTLYQZSBzBdeeEGaI/ZxtnZm8VnS21iFmH2tmBqLnqivFZZf3sua8m9hq2g1JiR4ZsGE0p2TVlppRQdp5tg/8tBDatuzz6iJiG5C/MyYue+++5whLbP0GFt22WV9oLZbTB7Gs8IKy9s111xtN9x4vd12+612991321133WknnniCffjhh/ab3xxokyZNlFbMGBHVXGRPP/2M52EZAfz222+vxzCorJhVrW0pwQhN+s0337R/KI2RtA8jnDq1ycuIGV5hSnKevkvEmGZhLNY8zIb9+0AfAhDYoItI3dYqsMMMqqdWKNAqqx9sRdWNVlJWZaNWWNFWXWcdqx6ymMUFWtikewW4XwvoE+p4cUtasrc7zINGQpI0CXaizRSrIQ4rlzRK4xZFsnQy0WfdqR6rqK+2zvHjbMmRQ20xdfDpE790ZlIo8CpXI/dupvQhwbJLZPVgAaTS3ccRfpKqGBgjMhY4ldc12vd/tZvtcPShttWeu1j96GG29s5b25q7/MSW3WxDKxYzWSxWZlN7O21yb7vbn5n9UVhZ4QOrrZLwvBpCEl2SSnCSVAumK6awVuiV/mLsvGM2arufWFKg+u7Zx9qnN1xqpSOWtsVX38AKmXuvcDICwESy16eEItW9++7bVlNcbt0z2m381+OtQYyRQT8WfVEFEWF3ZlVum8ook8zY4ksva78//iQ74YxT7KTzzrM/nn62bbzFD6UBSNuY0qSwlSZ9j4mHE7SQ0pOYyPRwmph0X6LXqsqrVDeBIcNg2Fjv5Xtvtgf/co49dO45dsXxR9qLTzxmw4YvqXozP+pxhMobJsiYSEIaA+cBVMn1CFgnfPW1cSZyqqvDfvijTWzZlZe3ttx6AAYxeiUIZLozAqwqq5U21y9780VoJOVl5bb1NttYjSR0BnVZHcuirE8++dR6ujkyU3lU+UycOMHOOP10u+fe+2yppZayjTba2MPATMj2GhAdj9lLUCQhR8QAMXP/v//977sp74IL/2qvvfaaD7wyMI1UjRTtNnM9QxM455xzXLvA5v7znXcWw2jwusTRn4hrHYW32Y9+bOusvY4k/ZE2YuRwO/zwI+2Pfzzaw//73/+ujMYkRBXZ5MkT7W9/+5u36XXU1xobGnyKJoO00Nprr22N0gjbpFGPfWCsa6Wkia2sp06dEvowbAITbZ6+Y+RjURzYEQZv+tH8gv4iMwfaPDZz9mJnqX2hgLlCDVrytfW0M92swFeUIrGkcpuGhf1wiq1bja5XYN2GkJVhxowkVACmt9dnPAAoyHRIHrRDBgHrBHpFzFyRFMLJWQmBRnXjEFv1R1vZmuuta431Q2zUiqvYclJ5i0sqHFDr9Q0Dv4A9CUb25EBuVrZiiuJwX0w5PvBKQycyPS6UH8xCDYMbLS7wbZnQJMmaw0rSVllaZR0CsPHtbVaQpoPoG4VdXF5snZKGZ7QA+sQXLkj6pJWzcWPSYmqrKq0wjUReqI6asb4mAWrHVOscN86SU8db3RLLmlU2WFIggpqdSnRZWpJgIaYupbG9ucVaxGwallzMBjVKa5GUmk51W3VNVc7sQmYBPLMuARpMkymTmLZKBAxMTayXyr/0MsvbZptvbT/f7wBbZvXvWaYv7WsOGJhuTYRtGDoABTSV3Hm8yw4fblUqU+KgbopKym3VLbe1DX+1ty39/Q2tVOleb6stbMRyyyp31Fuh6lvtQC6Fea5HjKO6XIy31DI9KXv89gft3uvusNuuvc2uv/hKu/bKq2za5CkuEGTiWetQvAz41wjwkbCjvM0v4Rsp9ic/+Yn9dLufelvE9HLmmWfZzjvvYvvsvY8deughcofa7rvvbmeddY4PZu6//36+HxCLzzB5MK4AwUiZTsxYQbRTZ3DsRhrGHXbe+eee1nfffdf36rnqyivsvffe90HkhMB1+rRme/SRhxX3vnbuuedK0Ejbfvvta3vssYenmAVdrN6GqZBepH4WN/b29Xj/4Rn+fvzjzd3k9fzzL1iX2gcCwVNPPSMt4zUfIEbbYOXxz3++s6572L777usMgSIE6N968y1rapqqdBeKqfW4WQii73HOcp6+i1TQrHYxh7o7X2CuhrMk+Oe9YhGIdTPsTFkmsbq+pNSPHOyTOlzR2GDLrL2+FUoiZc7zoCXGhIPA1ZA32fZnNnq1NbzxYiLKxsQIMCeIQcRSvVKx69SxchK9OgRJRFIKErvUawdxLPr6VsD41qMP252XX2ZfTppgzz3whL364ONWLFU9Ln+kazYSADJOUFNXaxk17pQkfbYLlggX3qv0YsUpywpUH7/jPrv5ihuss6ndPnjqZUu3ttrENz+wdHmZTcv0GYvL2HgtqZukmF6RJHgWg01talJAGDZCmFzJa48k5bhAv7hCkj5jH7FSSzVNsbev+LMVjxhlKx30BytafDl757q/WefXn8sv2ofKV8wS0K8tZ3dNMQv1WswfFQLc9unNYhgCiN6UVaijI4GriPUd12COwCzFwri3X3zeTjnmKDv9xGPtuN8fasccerCdecKJdstFf7ZPJDFmkKzFeHvR3kAGBcQgOGfjxhICFf3N0OMmAEZxEHais8umSmLukqbQIWYXU3kzE6tSWk8302OLYN5ZH1tJCsx6uzusblCDm/AKlZf1f7CR/ViazhY//Yn94Ecb2/fWXt1Kq8o9/kKVUaKrx00wNdU1Vl5RrmJd8AZLGwKEAXrAtaSkyNi6APPIffff74uXrrrqKt+Ph4VShxzyW4H+AV57lDVSNzZ9oiasa665xsH8zDPO9O8efPBBX1z11NNPu2mPPXN++cs9nFlgRmHMYJdddhXw7u5Mhvvdf7GH3XPPPZ6uI444QlL7H31BGMR2GVPVLgB9TEVoOWyyVirmQrnhaBi8A9zZ2oR9qjAVsRiLvDVIwsdk9Nrrb9gLL7xoD4wda1deKaZ67XU+QA3jmjBxvH322aceVpfqsbWViQYFPnaA+TBP3z3KZgvGcQm/ZtF8gX5BYUG1t6pFID7Hll+ljj1EjYQVs72SgBgYLVMnHbnCMtbV3GQNI0baFvv/xlXNtKS9FVde0casuJKrzfQkfW5j6susIt1jnQKwoUOGhQEm5Y3ZOKzARVrj9KhadQxmpDCW4Oahrg5v8Otsu5Nt9YffWXpQnQ0dtaTt9LNtXWL1veRzuaSkuK+UVFYsBpUSmDE9kNOzIj/YMjMC0JfvGGtvvPQP22jbze2gU/9omc6E3XfqxW6iWfaH33d7elyux1Iu3S9ZU28rDV/CJW2m2SEVK9kzq6dXkhQDufGyYsuW1OgrBhMTbj4pr6qRFF9hhdJalt5hDwn5JfI7XeBbLKaiwuntFPB0W5kAacRii9kyK65oK6y8si0xain9HqHOO0nhpK1UTCFabOeMRpoWq3CZOcQy54aGWttKAHvUqafaciusaEOHDbPl113PPn3nXfv8nX9YoiCt+gtl5MWhci6VdtNYImbb2+O/pwi42Yo5mHxVN2J2JRVMTUx5WpZabhmbMG68fTJhonUL9EpVuRyc/mFzm01qmmZ93V1WpToCQCsrq2xzaQVDhg+x2sE1NmTUMFtbGhszTNgqmjx0dfZKmyzwwVOmQEYDlgtKzG4ZPKTRzj7nbDeH7LXnr23pMWN87n99fZ0PkG66ySaSvP/kO2FWwniUJ4i2CMAC0KTt448/dvA85ZRT7eCDD7Fdd93dZ9Xs+as97Y033vC59QwMH3PM0T7YSr1/+umnksKftttuvd2eeeZZl/g32GADu0zCyrHH/dEZWlgwVmDjx4/3PZoQfIj7gw8+sLfffsuvH3/0sa8DYFuGk08+WaD9uY0eM9rL8qWXXrDnn3vev4Nx3Sc/D4y93xnBzTfdaOef/2dnMGutvZbb7adPn2FjxQxoM51dnb4nEXUP6HM62szGq2v4C/d5+vfR/7H3FQByFVnXZ6ZdxjUTT4gblmAJDgss7u7O4r7o4r64u2tw1wAhQAzi7hn3dv/PqTdNhmwCgYTv/yR38tLdT+qVnit161Zubu7yjq+/onUCfcTjGnmricF/jCQFudh5ehd6oc2zNcmoFZ02mwvtTfX46NFH8NotV2Psvdfjs6cexBO3XY97rr0cd197Jeb/NNWokPJV9/P+MrcfofYAEuEoigigYig6FNXRxK0huLdSUpZ6LcYihkBBltKiHcm2Nsz45ENMf+cDDpI0KntUkRG5YKeUGmG+tNkJqBEJyIwvPb8ozjsZH9IEA9mqddqYd1KWJ0xF//7Y+Yzj0GezYehCJrLrqUdi80P3xJjjD0LJJr1MWjGq3I0JxQTSnrMFqMwr5PNy29McQXaI6DPX+JvrcHo8yPH4qNLL7BBDYfcyMpGdEVq6kPJ4Go1TfkRR/2Fwd+uLFkVytLOslOTSlMQcRVagtVlTfsK0adPwHQd5MBLG8oYaxPgeuXPK5KICqm7qwzEy4hQ7ivKQprZBhumpQMRXgRx3IbxdqV2M2QldBna3csnya9CLzG9+V7x9mdICrS2meuya3JVZjDeIQcaZx0YynUBzC6XyVvKnkDnXTilTNV4TCKMtqq0dM1jRREYWi6CopMD0UoWidrmd1GDyjNeVFsp9Pe4rRCLUiNivFKJaDJSdBHn5fgNmf9S805mkbcmevscee+De++7Ba6+/ZqT2Rx99zETYfPGlF014A4fTivYqkmTv8blxzbXX4o03Xserr76CV1/jc08+ZaTzY445CrvvtqvxtT/rH2dhEwKwAgRq0vnqa64mg3kel1x6CY448gjsR21mTzI5xeK58847TFoH7H8AK4JsuYPBiKRZKEia+v3HH3+Cgw482ARX23ef/bHXXnvjb7vvgUMOOdTke9NNR+C0U0815qZPPvnUMIv+/TfBQXzHwAEDMXLLUdhxx534zkNx7rnnmzmEa6+5xswVSBP5bvwEo8XIIcIECmQHEKMR41IjWSuUvdQydHQsDMt2ko30/4PWiO/rBPpU5QvZp9a79ZSEJre0ctMgBUmTYvlU4Xc/+UT8/czzcMgxJ2MoB8OcCeMw9YuPUFu9kg86iMOy/ku0tMwQsqXmyGZOUBRZq3cJwixRKBgWSvJ+C0YF3pLEbF4Peo/ZASX9eqFm6QK4mI8v3xyLu6++GjZK8eFkDhpCEes9JFn1Wyk1x3KcsAtAEnFkmC4Rj4fmD6hBUOrqs81myPW7oR2rtGNU2kltZlhfOPwezP7wS7StWI422Xv5PpkzVgbb0URpXjMaWo/QURW/kOyyUTKXXA81IrtswvIW96K2PY2mjAP+4jIseu8jtC+YhfxeA0zM/TZpQtRzYk21BAKq7MUlaGpsNHbd3XbaDeWFpWhob0V9g1zvXCbssjQNMSHNOTSGE6xash+ZkngujihSmkMgI0ikoggzzXg8glQ8SebH5jNVtCrnCuEQIeA2kxFHQ23Q5vQOj5/3WUxFDM7h8KOi7yboN7gf6pcuQV1tNbW1NixZtBQx5kVmGmkFOiTxKoJqRXEptTQnqpetwJTvf8TSWQsRqGtD64pmNC6psVx52acE8IFAuxqboJ9n3FHXl8QUTRgDFqD/gP7Yfffdsc8+exvXxyJK/CYej9EOVw0N/e7VqwfBcwcMHzEM226zNQ459GBcddWVuP+B+/Hc88+ZEAoXXXwRtYly0y8FqALy0WO2w7XXXo0HH3wAjz/xBJ577jkymidwyiknG3u8gr1ZjFrEvp5JYOTILXHAAfubd0q7UFWrLtR/1LcKCgsprY8i07ncMJVRo7ZGTU01PvroY747hT333BNdqcXFE1GT/i8B5cycQMw8u+uuu7JNbJhDrWXChO8No1EkUdn6NeE+deoUfPvtN/jss0+poXyOH374noLGz8YcpPxuxP3/XrROoM9OVGJ17NXh6Y+RzCz1AgUCp0IdSKImirJD+VFU2c+A+Hcff4Cfp8/CDgcdgUvveQLn33I3qiiFxBMRAmYGpR5rQ+5mBXwi8rgJrMqXYFHhl7XMSHZrPxmAzDWKjSO8lmlJsftLqnqhz/BRcHkKESRzsBf6sdmYbZFDNVUhDiIEtIRWkOqPRRYTSDjlFkoQYUKK854rBqREBfwsQ9owGBviWi0sTyMeudRIbHYP5n79IxrmLaXAayOvkKWbIEsG08ZDNSoTlsC3M3BowCYFNk4f4tRCcomyEu6achzwDdEkaojgvhx5VaVoXTjXlD3IutCGNIvr6hFlnSro1pChQ9G1azfMnTWb2k8Qo0ZuRck4zMGqDUI6Jlh5KACeeJma10GG6mSK3fv2Q2XPPmybBEaM3h59tEcxNaWqXoPgruyCJkp6ul/VIJOaTGkqg6TAGAHbzjorpwQrDUCUYZ7c1PKKyrqiuY5SfiyOgcNHUMotodaRZxKStNpR82bCXFJkWUWlCSUhc8WH77yL1597Ca889gxefeEF5JJJu9za9cyaKA6RmWpuQt4teta00QYgtY9cSMUAskdnaXt1EojrHknD2fvlyslikUmxD6hvmtg6qnSLlFfdr3MymeRTW9Fku4P1aj2v963qIyJNdotx/Pvuu/D666/j5Zdfwptvvo433xqLt99+05hrPvjgfbz11pu47vp/oVfv3mayWZL78OHDcNxxx+K0004zyVp1pfRXvUN16mH9HnzwwXBTa2tsbCCz+NCYz/xyJeb1JUuW4PjjTzDaheYfDj/cmgyWtrDfvgfg/XelUW8M0/DfidYR9FMG9NdnDEl6bKJKvpiATBym9Cf4I1w5KAmkoxj/yqP4mNLNppuPwLlXXYGjTj0HwyiVFOQVGOC2U+osIpi2RoGZDQEsbWwxkSdzPNkOlYFXnhJEmRgl5TAHUDPfJ1ATKErml2dJ/dxp+PH9d5ghJ1yUfrc96CjsQXW6NZ1EnNKywjwY24QQjaRvJnQxtQ2lpJ2rBGSmPviXS20gUt+CljmLsHDyz5jyzQQsGv8jFn71AxZ9PdnsYCWNoYQg29Xrg4vAGUjEEJR5i/mRvVYDTkcW+OWRIQnK7c0neLr5bkqDvDfVUI3ar95FS32tMXW1t7SjaPhmBiwFHwqfHOA5SbtFJSWoa240E+X1gRYyu0pM/uEHE65aE5BasCNPohgZRYiAImlWwnGZz2V2Gysp72JiIy2dPBVhhfFldTSurMG2e/4dg3fYHTFqaFYdZVDiJhOhpqV2tatuCCyapC2nlCmPHFOT0sISQSyY9CNc/iIcfcbpWLF0KRqoYXTtP9AyqzE/6pCqhTTrxcV0iypKyIij2Gm3XXD25RfhnKsvxYkXnY0ddtnZpCmtgBVgwDIS1nxLLvtMPtNQf7Xa8L8DmTYmSCpW/ypp/T9J96ksYhw6pDn8FukeBWwbMmQwttxyJDbbbHNstulmxh102LDh6NO3N6/ndaRpeRcVFOabuEH33XcfhYIqc25tJLPi9tuPJpgfhsGD9Y4tMWjQIFx99ZXYbbfdsfnmm1PL6InKykoT3lmTxXLp1GKuRh5yX+0s0Gyk//+0TqCfk5tTKOBcH1Kza4clrfi0UNPAsLGbTv7oLUx8/1WM+fuu2Gan3ag6l/M++UMTuNlppPZrX1ltdq7VvBoY8VDAhFjIrngUSbpM5lIqY+cOSJLifZKudTm7MXgw0Ihu/QZil5NPwJBdKcH26I6GZdVoaWoyEpj6p+XFIpJEnwuX18tzDv7ib+Wfedf63HyXB65gEt+9+g4mvfYeJn/4Cb755GMs+2ESan6ahqU8Eu0BNFJVVpqbl3Qh8OcZ19UIVXO5GcpG+steuR0kTwppHbJNF/jsHPhaBWtD47djEfp+AjY7/mz0PvBIlI3cGfl9hhhgkNlseSSOxkCr0Xa02nPusoWIsh769OhJZtCClcuXm5gy8grSHElGZeWh0jqZlx4FTrPnb4r1umD6VLzxwK1YPO1HtKxcjAU/TcLnr7yIL9543bSN3sfq5XM5pjyKoikG0J1MgyfMhijNiZQJjGf1HP6fsaGwSwmZ1jJ89cFHiAfb0L9/L7jyvIY5q9IF07Ke5ZDxaYMRhVlQ3QTiYWp4QVBuZv6Bil5V2GTIQAOkYukW6KuebcYzybzvLyTlSYKMTBw2ahX6FBNf1Y4qyX8NCbS15sMyzazSRnRktYfODFBuufkF+ZT43Was/Bapb2riWNs2vvPOWzjiiMPNRPchhxyM5557xsxdfPDhB/iIGvqHH31AzeI9vP/Bu8bb6C1qG/sfsB/fseYgchvpr6WE7LBroHUaGTa7q9CMyPUg9TnZ8hUiOEczkzqXppxMIaO4ex/02XIbzJw6Ffdfcx1uveAc3PfPC3EPjxceuNfskJVKayI3TVVREmESgcZG5BEUKoqKObwEOAQudmIHAcdsbciOLo8ZCsTGM0dhCbR5SM9NR6Lf6B1h8xcinyrq4LJiTPl+ImoWLoCEarmD2sSQzCCRHJ9j3AIFlALXDAeRArPlkQn1yys2C4c23Xd37HTG8TjwgrNw4j8vws5nn4gxZx2HLU89HPn9eiFM9SRPrp8E4kqf32y+nlJ4SyJuI5mNBVarmkL2UoWO9no9KCTCpVlJuekwSntujtzCbpj64uMILJlpgCYdU13ysCXJINNkakyLUneY0nFpSRlKSkvQtUcPjNlpJxx82KEIEQhkftLqT/Ev1UtXnwKusYzMTxvLFyMYf/7Gy9hlv/1x6vkX4bAjj8YJJ52EEymdF7Iufvr0Q97L7DPPmkpoiiXRQIbjc9qRl5tCeyDMPNjJ5OWAyRvIIBS+Ye63E7B4wo8odruQjAexdNEivPbgI1g5c4axzascmifRJjm2GDUSMlt5mkRZH9qM3cZ7GqMtZOYpVFZ1xZZbbAHFdBcz1pqISIQMgQAsF9C/ggToWs1qLaBysV00/xJCKxmqFjBZk79W+GVNaGZdif/raN3HqBiB8RpbB9K9it3Tt29fE15bY0PmJi/7jVYla76hqqoKPXr1MHMfm2++BcaM2R7bbL2NWTxpBKWN9F9OKU3IrYHWCfQ5qNa/1QikCWmREi/VN42HDKV5AkP/LbfArsedju33/Dt23Hsv7Lzv/hi5487oMmQzFHbrQcBlNgXCRPBUKhceAoo9ETHb0GnDbl3Tn08djLeZkqqjmfMEbYGIXktQCxJkp773Mn54+Ql89/qrGPvSS/h54o+wUbL0yzvELYmNjyoNPqsOLhuog4Ctzp8gA+pfVIIBheXw2p3Gc6GYUqezNB/1lGhmtzSjIRZFHSXqujhBoLIUOXzOzXcrzepwCLPam2H3WKsuFdskTFBbJSESSCLabyBFJkQNQ4OMQJqTtKHPDrtixLkXgGwALW8/h8n3XodkpN6AoTQSzYloHUFaNhYxJg5U7XD09ptj8dG772LhnNmIkSnIXTPXLkCySlnidcDrsKG63fLICLe3IRIMoEfvTcyA1RxD9zwXelR1QbdBw9G+ZDaow/NJK89m4pf3iQHMXFFn3Pm0YM1saN5xDzkmkkxHEU8333Y7HHbKGTj98kvRb8AmaFiyjEyEDIxCgI2lG1iYD18yBk+eHR63AysaVuL918ZiwbTZaFi4Em117Zg67keM/2qc2XgnmIwiwPymonGCrcPEjd+QpDrRoiotTFq6ZClefP4ZXHv11TjjtFNxyIGHYP+99+WxNw7e/wCccsKJePC+e/DDhPGoq6k3z0nrEoNUb1wXErOwGIf1bNYd02gVHRrF6ofy2PnY0KQ5DGkTnQFc40FahpidOdjfV81jaDI4+pumrI3015DaP51OUK/ORDpO/YrWCfQ3BAmMYwlJ0PxhU8aszqNAVfM4QN648Vq89dgjeIcS5icfv4vqmlpsteve2HSPgzjYpP4njdReyIFQ4bIj0tZi1E6BbrYber0U1eW+x+9hdlCpsQJ7PyVQYY+8PJJJfrH7UNm1N7YcNMi4WBZ1r0KYzIDDGk4NGnOzkJ/sQ4nnUgpVGpRCE8GIiaWvMMkyVfnlWUSwTVPiTKQSiBCAZEhy8Dmd6zJmc/QcsyV8BLsFBPuva5chzgFUKImfwNgeaDeTq7JF862GZN7RWJFnkJ8agUMDm03Y+P2XmPX8A2YXLN/fDsdm51wGp7fUSGzyvEknQ8iEWgibuWaBkgagBp3AQ/Z7zRME2wJmNzATbM00hqBIYZGT5lAQuYKyClR074oPnn2SWkgbepUUoFtRPiX3DFobGuErLDB7/Op5Kw2mwo+2eBJNzS1IRkMm/o3ea60FkIaXxOAdtoO/sgQP3nQzbrvqn7jzyquoIUTQdytK7PKM4l+534UuPhfrOQgvmVaazEhunQunzMaL9zyNl+95EQ/efB/eev4FsyK7PR5CY6zdbDsYbG0zQoAVYdPK1/qSAFcmo++/n4ALzj0fhxx8FM686Go8+Nr7+G5FM2q9ZQiU9EZrXlcsjrvw+cyluPmRZ3HwsSeZyczbb74Fs2ZMN/WzrlsKLpi/AN+N/xY/TvgOs6b9jGWLF6Gxro5t14Yo+4bAVVqrwoCYzs4PzUXJBCpPJ2khWvWr+l/9sJiIJXCoXIZBZDveRvpfQWrTVDodJ162dpz6Fa1Tc5Ojv0Rp4nBx7z9DeomW178+pwZfLWuGh0AmsJAZItFSj9dvuQFbbzkSfzv8cCQoDdbWLMW4j79GEyXOXU4+A04/gY0AWkIw8BMoqxub8cq156GbLYU33n4L5WVlxg/8nrvvwRWXXg5/n37YihKxrbQCHlaAQgdL4tfGKLmERNgz6E5psk+RD0vCBJQZ07BiwRz02mYHFjZBqVxe8HZkbGkToyTAAffmDdeidfE87HD0ETj8gjORlK2UoL+grZmgEyFzWVWV+iaBqEYLpQh6Pf35hqHMDzSZa9pCsHhFE965/CbkU1J9462xZoMMSUYarDdcfyOuueEG7HXOJRhz9pWY0hhGNBFF48QJyCvIQ+GgzQB5T4iJUVPIZGLIcZAxNq7ExAtOQKp6Ls665SrkV5SgtakZXbt2h4sMMdjSipsvuxFb7rAHzr3sCmoZYWZWjDEX9cEklsksw3Jo9WuwtRlvPvYA0u312GuXXVFA9X32wiVYuqwe/XfcCc6ufX5xN1XZJT20pnIQ/Hk8vrjzClQNHYq/XXQl4gI6MiV5OemeRKgNDfMXozCWQIyMp2DAIDjZFlEyDB/7xaCKUlSSa95x8aXwl7lx7g0XYemKJaheUoOufXqiKdQKn92L6MoWZDxA9wE9UewtQe385bjwxHNQVVSOV19/DQMHDTQeMutDkrarV67AXbfdjpdeew1NHj8qRu6G4n7DMGDQJujTtQvsFACMNMt2Nrt/kXG2trVi/oK5qP1pImqnfI/CTBxHHXwgzrnoQrObmZjxmkhArN3STj/tdHw/+SeUU6sSM3eyjdzU3rQtqAJy5LCPajwpjr3b6aSco5Wx0nr9Jqqqj5pcnjbUz88z3mRaqOfx+Uz0UfPb6zFmM22y4zHzVRJTRNRk2aYbpfP/2SRtkCOyJRaL7+Hz+X7sOP0Lraukr7G9XiQQpHzCzKSJAZTGKUSXqfMRBBzJMEb//e/o0qMXSghQm227M86QH3OhF1M/e4+SSwZd2JnlTlhNybA9FEAsFDRmF20MocxJOjdLzgn+6SQBmQPeycKXeBTjJonGSJSSuEBKC7jSZmLzx59+wtRvx6Fu8XLkl3SHk9K0du8SmGZyObiYaXmVKtYPRWOmS4mYICu1liexgvlojFpA2ZlMZRkwzUEBmUYoFsdcSvl5BMBuBI5yNwem22NMLIrcGQxaW/xlkwmH5fFjg5sD12gcaZXRzvpLom72VMx772UsGPsMaiZ8TqCRyys1Af4lg1HEFbOHTE4LowqKCtBVuz9RY9G6huaGBrPoq7Syi8ljtt4U1lgT5Eb7InjJXuspLMbF/7wcl55zBq8lMHXGPBSR4Rxx/NEo7zOUwGW5ICoNhVR2amEWwUKMJUMGnSaAxQlYJhiXGDwZaTQUxawJP6J+0WLMnz0Li+fNwOQPxiJABiNbfE5G0qfdxC+KNzahvLIUkVSUZXGgqkcVmWycIGWHK9+JviNHoLJfb9aKDYWsU+03LLNYUXGJ8WZZH+CSpCSpeNxXX+Lwww/Fwy+/ioId98Gm59+ATQ46BgXDNkeTw48lbWG0ynWYwpCCyWUQQyw3iTZnHoqHjMLwo0/G6EuvhX3zHXDbQ4/h3LPPRX19o5G210R6rxabLVu8GEFql5X7HYcuh50O/9+PRs4uByK+7d/RvvnOaOg/Cssr+mNqJg+f10fw0SIKThNn4/EPv8Rdz7+Kf93/GC66/hacftFlOOkf5+HIk0/HIcccj4OOPBoHHXYEDqIGctihh+D4447DJRxnDz34ID7/5FPMnDXLxOUx0v9G+h9LHe0XTdlS1n6aq9Hvgj4lckJBZv02wWQe5J0h844s+QKXKr8bfQvzCBhOM8usOCt1lDRnNLRjWVMAUWc+SoZthebaBuQQtAXX2slKQ9mRiiFJ8FewNXE1y4Rggb7KK1OGJgu7klGEE3FKsVG0U7KUb7w9N4VlU37Ahy8/h28+/xTzp0zE4umz0FJTz3TiSOd2eNKYiuuwwwpUCUZ6T5SgnyYoaR/ZukiQEqxgc3WS66HCDVP65vd6MgY/QU3xhsRA/CxzASWsHKd295LnSRagLNfDYHuAX3PhokbQQv6S4AvIquAp7wYvGUHb95/DVr8SzT+MZ3p8A3mSFqWlKAUnY218zgMfn00yn4bRsb6lVQVaeT2VQUlZFwPEKqLk77pwHFEzIUpiYnaHC7N+GIcHrr0MY18ei2DNMvgV8ygRw9zZ09DeXG3qXYxck9LFTjsZi3KfQbitiRlJwkGGbjZWF/E9Ck2tIHCb7vQ3/O2Qg4GCfJT164+cJMUA5lN5iege1rOCSYeCbajsUgWny4P66no8f/8TeOqWh/DK7c/g8av/jUduvx1tTU3GlCFPokBrO1IETIU+kEfXnwV9tb2T0vuH772H4084ATPac7DXP2/FjieeCVdlH2pclkOAQlY0RONo4jsVqC6TsiEUtWNFUHXJfkpGEGd/d5b3woijTsGAI07Ai2++h6uuuBxtLW18x3+aemSi0XxIiIzEXVAIJw+PmBgFodI+A1DSbzC6DN8SPUfvhX57HYHhR5yKrU65ANucfTmZy3UYw3yO+eed2O6K27Hlpbdi5MU3Y7tLbsKws65Cn+POQ8/DTsEmBxwD99a7oraiL6aGUnhh/GRc++hzOPbcf2LvQ4/Ci+99aMw/G+l/LnXM8YRtKVt7x6lf0bqAvgJrFArI1oc0uRqmCu/MsaNvkQ8VficWtjQjXtoFpf1G4vsZi7CoNYIAB1BtJISfly3CwjkL4S0sR20ijXkErBgHWzFV7vwMdYZoBF6f36jEWTL2Zdm2OeAVPE3eJIrpooEsqTvjzGDlwnlYMnkmtthhN2x30BEYc8Qx2PWUEzBs5zFojRFsItJGJKES/KWy51iLZaRVyERk7OQENW2iLm8iKVKrk8BQwK49e1upcWgnqmKCl+z2YnryzJEfu92tBWHKc8eDJDEAhROwS3r2FaKedRZNhxBgQ5Zuti2qdj0I/gGDEHfb4e3aFblOHzE2B13cuRhso4bAupPKrvAABtiZpjmoJbU0a/s/RXdUVA0L9FsicbSGmR9N+6SoefBevz2NbYb2R//tdkbZlmN4TwDjv/0SM5fV4t1XXkX17CkmfWk4pSwDs4Y2zQewvhLBZjIoKkaUvnP4Lqto1ALIldx2N/pVlMPJ9/feYiSWz1qIvC4V8BeUmDZTXXfL8yARaEOAzFobvSj+TklVOY45+zQccNwRRturX7gUPbp1N7HvVQ7VaYuCnCVT6N27lzXPYwSBP04C/M8+/gT/OPcyRHqNwLYEw/z+W8LJ/Hd3p9Hd40K/fA9KXDbT/hG2ZT374jJKyLNaQqin0qagdWxqdoQ0GUTU1OnAPfbH8COPw3MvjsW/rrzKcp0l41ydDOhTsPB62bdVf2SEeUzLybQCkSTC2iOaGmZLOIgYGbXqOpXDdmPdJlx5yMkvh720G9JkUN5eg+GlVlY2fBS6jdoJ/bbfCz133gf99j0ae55+Efa84FrsfulN2OeKG7HVxf+EY/AWWFrN9mMfVN/YSP8zyTK25tRxHFRbZ35Nvwv67e3tbrY/gb8TMv0J0qSqx+7AoJI8s8vSgtYQqtvDCFOq2OWUU9F7q635hpTZZDlj82LhtBkcGM0o3nwrgnEczZRG5R3ioPS4YEW9iSPj9+Zz4EgCt/IWEVDbHBz88gqSbpCDfKrpAidzR1pAmAu7U6FueYYjRouOMgTmBCUzRcA0awlYYFWcpPgkzxX4vBRMCa78MxKkAZqO+pBJpBPplyZedT3CQVlIVb6EEq7i6Jts8hBTUJgCbWYur4esVCqmoFjmAn2z0YU/36wQjmW8iDXXo/HrsWifPwNO1k98+XJ02VwuizBB7Db1kwlQ85DZxUYNQmX/FfCxLO2tAWgjDC2gkealicAWAklasEn8SRN0izw56J7nRGFVH2yx58HY55AD0b2qB6r6b4YDTj4X3fuS4WhrMqZf6BSok5EGY6hnOrl8X5oamLqVg2XWPIuua+7Dx3YdUFqA6gWz8O7jj2PZ5Emo6tkDA8dsb2LppJmmzF+iuoZaoyXklxTyXUl4/T5qKsCnY982sZTOvvM67H7Y/vC63Sb8s0SKuupG4yaqhULGRt3RJ9adKJWzrWZMm4YL/3klkn16Y/MTz4WjuBRtsRCaomlqNXa4HEmU+4CerCPpc+GENquxUeuj9kdhRPsLszBMj4yU2TBB+dinkhkntjzwBAw94HA89NxTeIx1IK2vQxXvIO3zGzZhDlzsc1oFrp6raKZhArEElyKXNMZcI3S08b5WahsBCiJhabJk4HWhGBqp2WqyPxSOGu25NRiBjdpxgJpydVsQdvZpD0d+SyyFpowdQU8efFW94c0vY3lSZpGftKeN9D+a0uxbnQBgFf1uy1KSdhNUfcbMsR4kabAqz8WhkMTc5hDaowJwD2Jt7Vg8bRLmTxyPeT+OQ0v1Ikp6rei+yUAMPehYeLtVEZw4MNI2E4q5JRFGINiAnGTMuGzKpdGCWkubSFFCVnyYFMFPeCzfeI9T4EOMpyQ/YrMRGD1mW0wbPw4/ffIpprz/AX549SUsmPgjFONfgeCCcqHMyKBC6OSDGQK0nQAjOzsFTQ4K+aWHeVXQ2nnQatgyqzwfkrmEA6fM5TUuprpTJBx2yl5PUBdTUeTMMKVzkca/mIACaEnFdvvEaHKQYhmDK6ux6IO3MPWpO7Di+88R5uAOtSj8A1BMSU/3zWtqNPZ4TeopVLSudc5dmADgIBNUsDXVmdZNmEVVvFEL2Up8uWaD9GAiByvbI6Zd/nX+mfjiw8/Q3hZFkFJ8mGDiyS81u2WJrcrEEWEZxFjlmhpm3vVerQWQt5WCexVSGxjRpQQ1ixfis/c+QqKlEfVLFuGnjz/E1DfepjRMqTfXjkqWN0IGWN3UZvY4LisuQgnfFasN4+m7HoGvvBgnXn0WyvpXGfCXxhTls4p+2lDXiBzWaVnHNonKw7qT9lV2mL1tr7jqUtSxD219/DnwFZaY9grGo2imUNBCfhYguGr9QSHz2r2oACVeF/Miaz77iLQ7MWuZAvlbu7GJsYr/OFgZEkqGH3Y4eo/aAf/+978xe/bM/zClyAspxjouKCqhUOAwzGYJQbyNgkmVNxddPHZ0JRPsV5CH/jKRaWKWefcwnRT7m4LpdfG70JfaiMaGhCRNkCskiYQnCUha07CYAleDguxRqohpfob9LtrSQEYO1r3VdzbS/076XdCnCupNZ1L+rDT9Z0jAKGxZ3BbGAkoa0YQsyTYCgwsLfxiPKa+9gaaVK7Hkp4n49P678eEDd2HKx2Mx+/2xaJj+kwFaLZpyiXNwIMlXPocJujxOA6zZrNnjKUo0AkJKnDwZYkcWyTtF+bc70lTLOWi69EFxZQ+mSck9GqSUn6b0w/Rt8ne3UW22vE1EkvgVDExxdXIp6WmBlnaXktlGOrxerUNvzdZQ56r65Su5h1KUp0UPStraY1Y3ZlKU1AiUulP1JLfKEBkK0QBuYzqRD3QMFYM2xfZX3IlBB52ATXY/EJudfxW8lJSdSKCY5dLcQKiVjIiSmuLuWHMd2bfL5AWE2oPweuTd4TXlUF7EM1XGLj43elKbCbPK6iNp/PDJR3jlvrvRt/8g3PDgvaisLMTTt14Ll9eD8r59ECVQBCgpKs98tQF9s8cuAUudysa2lRTblWkOpMSeYH1Om78YTlcedj/ldOx9/kXoO2IQVsycSk1LkjFMvcaYXntbyKzo9fi0tWMCz9z3KJb+uAD5OfmY9NkETP50HOoWLjbvDKTJjFhfgVYxCnvHCu1ODbBOxLxTA7r/iafw0YSp2PGwE9G1ShP7MRPVNZl2oo19IkiJWi6RYfaXZbNmouaTsZjz7L2Y/fTdqP7ibdgbqylkyOzF90vrIdBL66v0aq+GDOsrAru3DNsdfgoBN4VvvvzS1H1n0noDrZItr+oCO9sqzHqwk4kXUfIPs4+ujCbRqAV57I+yDCr+VDvzFqJ0nufMQZXHhgoeXjasj4eXqqwinzbHkmxvpsU+25aQ9qAJeLl5at9bJ/u45lHaUSJGwfv+bFjqjfTfn34X9HOTSW86nfZnTRB/hiRtavFObTBJ6UzhWCVZyQacQOOy+egzdAB2O/kc/O2kc+AtLUHfTUdgq932oNTkRvvcOcoE8lzsxPJ2SVJqaY8T3EEA02ThKruoMWfw0IpfqbuavG2NUnInqNjY+fMowaXjuZgy8Vu0L16AxT9NQqihAT6XGwunToYznTAbrWeo/ioonIosN09NDMsGL1E8wTRjVN9VGyqXgFUQk8fnRPq+JsjRINKdvQsoHXqoNXBgmRXDqYjxPFFqTJ5SGCUuahopApjD6TGbg3hdNgRn/Yj5zz2M+q8+pNS/AqGmFdpe2KwrWBrNUBJNIdLaxOKnUFJWZuYhsgNX6WpCt5ValcfnN257Amq5/Ukq7FPkRtc8p2Ecy6mChantVPbojoPOuQD7H3sSevbpj/2POArb7bUfNtl8GAGcTJDSrsovSgvkSJIPUzHKmgS6PH8e+lES7pXnN3U0r6YF5YMGoLB7CT5+/jl8+OgjWLZwCYbv/Xc4yQS18bwC0dmo1YVb283iNW1nX91Wh8Iexeg+vLfxd5/00Tf4+p2P8PPkiey8ltmuPRxAsLkNXqfTzFdI1/oj5CDwVbMfvPTa2xiw7a7os+m2cOfEUeWzo8KXgyJ3Bl5WosvrRITA+M0zj+Gdmy5HcsqXGFPhwyGDuqLHoh/x813XYN4nr7NdZSLMNUH/qnwes5FPhH3GY6NEzrroOmgY+mw9Bp99Nd646WriLdtrtJo8Qu1pwfRpmP/p23AtnIyy1mUoaG+AM0RNq63VMIaWUID1pUV8Vv/zuxzsV37TZ+rZxxdEU9DeVi0ZB1rTFJSYf7VYSkITq0chTCLs42pDmRBb+M5wWFqaxYA7srOR/hfS74J+0pXr5aDNWyU1/jnSSj5JJR6CtNuoj0yPnS/X4eLgzpjojHGKH8lEGIVdu6LXwE1RtUk/DgqZUTRpxkQ4iDI5lhpKEdlsv2fsxh15c3FwEZYpcVKSIYDIHt9CENJ7nVS5yzgoCrwOHHTEkTj30kvQle/ZpP9AnHrBOQRBOwIExYxNE6dJ1AQIkkaSZR4JjnZKuJLKFBIiRGlWQKrX6t2VXh820UbjZmBl+K5VjEik3Alke/gLjLlpdnMjggRns3F4koDdpDUUvIHPR5lf7VnqcHmQdGp3MTIsPpxT3h3uviNQuOUYeCpLUP/BB4itqEaEDLGJaSwLxNHeWMscUpsh4/SRsSiDxqxEUJbnVCASN4umHAopQY6mfBWZVciaA8hgBVX+kKRuMtRNRoxAnyFDCYguM79QWuhD7ZLF+P6TcUhQErfszRapbfwOSpGsN+14JZt634oKlBHwpHEtbQ+ZiVkHGac7l2ViPmSa6bPFFqjcZIiZEEWOXE+ZZTK9pdXL4aSm0JZiWnz3wccfgT1PPhB7n3wwjrroNJxz3ZXYTdsZMgOSquOhCJpbWuAl89AGJirXHyHNBbz1/vuoa2jFTocdZtpaAGnPcZAxamMYN0r9+UivXIRv/30VgpPex02Xno233hyLu+75N+68/VZ8+M5YPH7HNWj57B0soZbUo8AnPo42gm+E7ac+X+Vxsf9LC01j2I67YBq1lRVLl/P9GobSmFLYauRI7LbnnnA2LEfwwxdQ9/KD+OnBG/HxTZfho6vPx1dXn4NPrj0bn/7rPHxxw0UYf8cVmPfIrZj2+N34+eVHsfiDF7HokzdQ/90HaCVTCs+eDHfDShRSo/QYoNfqaeaB9S1Gq3ZIUAgLLVsET3srthi55S/jaSP9T6a1t+Hvgr4DDrfD4bSvj6QvUkf3OaRuEtjiclOkmErg8PkLkeLoNRttUwvItSssro/ASrCmxJmMUNWntM1/xgYuG3Ek1IIE0wpQtuxMilWjgBGS+CMEFj2jDi54Kue1PsUFxgTQUF+Ppx57goDhRlNjHd588SV4eM1BqTSlvKXJZJiQ2dlLCfO7g1qFAEarZRsCAUqzTJy/q3x56M0y+BxO9M4rNN/75RcZBpCtdk1id/H6kc975rY2ooZSWlMiZkBfjKS1zZL0RfKnTzLvfCGqKaFpJ6g0VXOK0CgavAl6bLcjbAUlCAdDsPlchunZ+dcejqGlvgk2R66JomjFVbHS1P/SVjShqCBmUukNx+IVw3xz0tTCFNyOdcX6iUda8f6zz+Llu27F8w/dicceuhc3XHQ+alcsxrYHHwp3SbnFNNQefFwRNqUxaAJT/up2grvHw7LxxfWRKNOOkonZsWz6z/jp00/gzPfAU1iI5tpGLJu7xHipqJM6mHfZzxfUriCjYXrUnuTS+cELb+HRq+/Gc7c9isf+dQ+WzF9kdjNT+yrscmtrCxRLv7C46A+7a0pTlLfM2y+/hAQl3SXTZ6F63nSzG5fA2EUtq7QgH75QLX58+BYUNy3Fw/ffjzPP+Af8+X4zh6KwyU5qVvvtdxDuvPYqrPx4LGpmTUOUaTdTaFnO8msdhYuapuo7kUihS7/BSJGxzZo9g2Ww+rHCN2+ySR888+zTeOvtsXj7zdfx2gvP4cVHH8YT/74d91x/Ja47/zRceNg+OHanUdhzSG9sU+bBALSiqG4eMj+NQ+unb2DZW09i5QuPYMlD92Pm/Tdg4h2XYtbbLxvvOeqv8NjTZGQOCkEuMmsnCshsVnz5Ps485nCM2Xa0MS9tpP/ZxDbMws9/0O+DPsmWq2Au60eSnBQfRhJfmtKpbPNpfq8aNBDdN9+GwM9zHBTbHXYsvF26YcrKOiTyKlDYd1M+HSdg2jk4qJ6y48YJcMadjSAhZBG4iLQxiLxipPK6CMgKpSxmk88OPpCgXui0I0GJZ+L336Fv3z447+orKDEeaCbOtt5xWytfBiztxHnF/Kekz7Tk564l7uZFVL8LCEZemxPd8wrQu6DInG+JRVHs9qI7pXkBofIg0mcppfZ8PjO/tQlBPi+7qsrq9vuojQBNzdYm0wLheCxBwGEeCGqxXA9byIncSBDVY1/ETw/ciq+vOg8NU6dh4DFnwlVcZTmKOAgksQjCrQG1lwlfoOiWAlKLNGEsQI5Rytfkt2WqypLcRqXei7SGQvMZReXF6DdwEHr26GZiqTc1NqGsqie6bjKQ9+tZK20xwp4E/ALWsaIvKpyC3GgV5162ZK2t0J0CvQDTKBnYHyOOOQFdDjwCQ445Hv232YJ5i7OencbLSSuyYy1BswjL43UaG/6kryfhoLOPx0lXnI1BI4bg9YefR4zagxirytZKwE/E4mbjGJVvVbl/nyTVypy3NSXcrqU+fPLALXjpojPxwsXn471bb8T3Y19F05LZmPTa84gum4ebb7kd+/x9f5Y1anmImeclxFBippCy5777YOgmlZg3cbxp2wAB1CvGYuzuluYoIcChBXpkJosWLuKZVW0hraeoqBDduvdArz6bYPDgYRg5cmvsuuvuOOiQw3DmWWfj2muvw7//fQ8ee+xxPP/Ci3jttdfx5htj8cbrr+D1l17CS08/hScfuA/33X4TLjrlePio/fbqXoEhFfkYVurCkGIftVEF3LNRy3OjZuIP6Bpvx2knHG3qYqOk/7+BMmtdjv67oL8hSEJxlNJNSzQJbZ7dEE2gmSCVpFRdNXgEem86zIQ10BjOKy9FdYwgpJWlZaXI33ILeAj4foKZOmMyHkHM2B55jtK3hku2j2oVpY1AmSIQeSmdSwJ2kl/1L/KjklK1sXGzo/fu0YvjLIN3X3wW077+Ft2qumPSR+NQP28R7Nrj1QzkHGMSkslBg9SszuV5xQAqI+APp7TbzZtn3t/CstSb+Dm8l+8IUSrXpzSOQkqsyv/iYCtiZCgWI8qg2OtD98ou5ns4HuA7kgbEEgIPakNy57TZnWai1+H3o8cxZ2D4Py7H4CNPQEY+8IVkcG5d11SqPJM0Id0OO0HPR9CXSesXIpORBqFJYg81E2kHVqVZh5iUuZt1ItOOx1uCLXfdA9vvvR/2O/BQHHHsSTjrossw+bMvWV9fENAt7w61h+zVPh6yr6dlSiNTszEPbq/XrKuIGc8e5o9t3X3YcPTbcks4qMX5yBxs8v+h1ClDUyEl5Qq2USQYNouTnEWabE5ixg+TsOnITdFrsz7w9c3DDkftwfRyMX/OHJg9AZjncEgrYtMopgakvZDVXutK0gqkNVx+5ZV49603CJiP4fKzTsOwMh/qJo3D54/chWcuOglzPnoXJx17IuvjAAPuawJGnXNReu6zSX8Ely+Fm4Bf6PKhwqs5FO0qRkBNkf3laBFaLrzsG4qjszrJg0shJHTI5h81IZM772plbcoi2UEebNodq7JrF/QfMMCYZ3bZZTfsf9BBOOakY1FaUoSSQVthu30OooRPzYa13UI4mN+eMLutxdpqUf3thzjjmKNRUlJmhION9D+dJGDnNHb8+A/6LwF9eXHIZaydA70mlEJ7lEcqigQHXDruNNvvydCgsVpPyTDIwS53Qu0tVenPQ5HDa0w/AlW598USQSOt+lxyPVxFCmAmpURAKlDT4qwCp9NoBUtbg9QyKL2zxFN+ng4nQSkaS2LBwoXYjKCSSYeRCgUItLLnpjkgc8whdVjvVTwemUFSZFpxArzcMEXaV7chHEYXgrjxquZ79XrlQVE4tT1iTThkykosN4NfXkgVBHKfdowicxLgy41OzdFAqTXICrGTyWlUKwfSOWwFFQTCnigZuRuqRu+AUF0dR7CAJ5dAQgZBbSXDfDm9lOTJuJJkMPL7V340UVjMurKRkRUVa+7BMjOI9Clmo4VkLh4O1p8J20AwkraToNYRZpsMHLU1Rmy/HSa++TqSzKOYl0jrGjTp7ZDpgoCUJiDJXdNNhiz7ixiSeQvrzuNzom7ubPz47FNY8tYrqPvhBxOqWiYu4o/Ja5QMPRoNw1tIDYoMOpGbwoJpMzH+zU9YHgcZQsx4beXnkfGxLbRfQjgQIoNIoaik2Gg6awLk3yIxZ5ly+vTti/0POBhXXnMNXnvzFbz59qu4/V9XY9/td8DuO4/GeeefY9KXiXFtpLKUlZSgtXolipn3Qmp/WuxUxL6Zwz4cJHMS89f+v/FAzMTH+T2yajF7WKQyimFJw1AETK3vEJNQutGY5sFSmDZtCh58+XUM/tv+CMKNFe0RLOc7lwQSaCe4q28t+PZjDCv34aAD96OW8dtmHVOr7CsazxvpvzdRGMqaD/6D/mtAn0d7PElVnxKKJGbCo84mc9jJbFGkCQhmf1uelTeaJEMFZcu32+BlFl0EKeMhwgsp3pCOUFJiEn4CXOful+B9SYJsDsFKJhuFC9akqrZoXBFkh28PsWMnzdu7VHZDvyFD4PR7UNa9O8q7dUck0ErJlenaXSinNC2rmPzoZTfWCl9J+5JkIwpyxo4vYK8jSOWTsSj6p2E2PO8xYO8wYNrEQSipW2CgMqhs3SmJu3k9rkiVbIF4OP6LxLc4TKbGTxvzLoagSWwBbDITh7aMNGaMzbdEXu/+xtSliW2PM4VyhZAgA1I4Y+M+yqxokAocin35KHB5kOFALyjUpiTmVR3E1mCmuue54WMZjbsqAVh7EBS4mDneq20ulzQH0GfnvTBsj71NOyltJSPNTQzayTRyZbqjdOug9OmgFKtzqjfdmEsNadpnn6K1tgYVPTdBcWVXLJ30E+Z+9T1crC/FR9JevaFwgJJuDMV5hWaR3GY7j0FLoA3hlhACDWG889TLGDBiCHoO6Efmzzpj3UTZtlo9XVpabOYk/gxpMxatts5K0wpKts022+CCCy/E408+iSeefAzdulcZYLVKvgbiabnCtja1GG3HR+brYRuqz8lVuNRnQwvbsCacMRPP8Ug7urPvbUgSIGueQmsXnn72OeT06AsvNYAVrc2IGGGKWlea2qPThvalS9A+6Qeccvwx1A79xly1JlJ60qK12bm8fmRmVQhrTfBbk9AbiNhX1a820gagnFxKhWum320xgkYnO8GfJHYSSYRSu2258tGXWp2LFkr8JiSBEIpvERhJGlY8lyyq5FCazaE6nMPBI7OEJM90jNIyx3Z5kTbL6DBvcGDVRmKU9KnyU/qRucgCLrdRpWX+10RWhCBV3qUSgfZ2lHUpRQUHcoCS4jbbjcGgvoPMBFep18k8yC+fwM485xHU3TIlwG6ANRVLcCDkookSqZw3xVhk0xegK9/mfkrNst+r8oztmf+UVrnHh0oyFJE2fdEcRGNDE4KBgDknt7k0B6zNoTDRdsNc5FqpbRoVwEw2dE18q8os9LbiAgWpTWjJv+IPaVcsU6c8XA4nyguKEJO2QU0nr7DYqlsdhqyB1hxNotWAKH+QCWvPWz/TUsNo713FL0p7CtBXE8mUXgWSer+yEGS60koqxSRYRsUMksmknWlKC5AJJp1KIBaKoffmI7HTwQdjzIEHoOuQPggH28ykuLIrgaCtscUwVruXZYq2Y4tRI3DuzZdj8923NYA8eo8dsOsh+yCqnceYrupHW0DKY8uvOR3+/qOS/q9JdUqNkn1I8eM1T+Fg22sj9N9L12l3o76+Ft9NnIhuwzZFrtuPCNNgVzKCDavUMFb2cMyYOB6FeTYMHz6C/WLDmlQcFFo++eRjvDt+IgbtfhBCKWk/6oM5iHLcZTIO5FMLaZjwCXYaNgh77LGnmVdZncRABPatza34/IvP8eIrL+O+R57AI48/hfff/RCzZ8+hZhYhg2c/saptnUlpWxvSZENA85OCiRiLvkuj2kh/nuy59jWGVRb9LuizbRScfL0pQgnIDBkOTgGJRNxIgqp5jEDWIT0I3ErNQhap+7yPHVWLWzQJJr979atkMmo6qJMdu8C7aoekRS1taKZU7nITnKV+S/U1L2QnNx1S77fMRtuMHoNuvXogv6gUe+13gBmQfSkN7bjtdvBJcrGlqYVoBye7kcq75eczXXmTUFpnOST5a8VtSzxq8ji/vdmAvnkR/4nZqDyEul/GgvBCe85WuH08x3fwu6RSLQpqIwMKhCzQ91E1tzFtm4vAyrLLEKNGcjEhK+L8r0lvibI6l7UGqOJTgiOyyAVRqr8AsDQv3zACMbk081dMadikwn/Km+6pD8VRTeAUf1c+Hcxbmc9pyqDBKVMRlSszKa3NuKUK6L36kzQfZPsEWfd25ptoaTZpUSiImlDYAn2+N9fhRb8ttsKKGTPx7bMP4+unH0cinMCA0Vsbhi23WDe1m+a6eqkWxm1SUVJjaTLyUkqZFYXwFvjQZ4vByqA6gsm/WXgXVd+QbV7gk63xDUOWGcXaLCRL6q+arNZWnxZoacMTD5YvXozLL7scs8m4CkeOxs+NCUr1st9TgGAOKbfA7fYgHqjG4i8/wqH77ItuPXqyP1ta3vqT1r84UVtTjfsfeZx1tQOKqFXFqG16CaLF4jpklBIKan7+EbYlc3DyiUeb8BOrezxJulffeP+DD3Ha5VfhsudeweMzV+Ll5hy83ubAY5MW4Lw7HsCpF16C77//gQzNY+plXcjMKZHmzJmDCeMn4Ntvx+Pbb3h8PQ7fjPuK6X2PBQsWME/q7Ru2Pf+vENtiVsfX/6DfbaVUKt2j4+t6kVbhantEI/awIRUWwsAiO5aW8cvTQWe8lNRLCLDqpAKLpoiiWcYpVceN+SRNySudilNjsCQEUTAWx2It6CFoyLZsAJ+qrAWRPPQhi7tez04vH3iBuEDQTnAVsGkCSwuYEibkg/JHgGM6cvGUxOvwukyIBxOrh/lYEWw3ppAmSp/KV3M0hJVhuV5yULGMlpS8qsMqC5W+PPg4wISsYQ70IOtAS/e1obdssSKXAJ/jz02NoMxlg49JyFwjLBMTM0XpRPqtt8iWnmYZvARcj9ttvECKfQUo6NAq5BYqG7920zJmKFMXOWgMa55Fq4stgBdp+OsW3beiPYrqIOuc9ZEtj/5XHSgUg+L+iLRqWSuLFfRMe9TmULWyYriYu5n3JKqGDUNJ9+4Ex6WmLIO23wH5FZXGFOFXWR0ugn6DYQDahi9OsG2LRxBn+8serl23kjFLMxSIyqavyfYUtT+zICw/z7zPyuVfQ6ojxcYJBIOoqa7DzGkz8NbY13HB+Wfj7wcdjq8WNmOfc66Gu+smCLJvKAxCIE7GzH4lx02B64z3X8aQ8nwcdujhrGMZyzYMqX21RuLxxx/D3IZ2DN717+yv0i5tKHTmopWCU5T16E4HsOzjt7HPmO0wauttEE/+2tFDaaQ4Jm+7615c+ugziAwbjT57nwb/iF3hGEDNpNcQRIePgXPXI1GzyTa46KEX8MxzLxlhSIH9fovUHSSwffHp59jngANx0a134Ikvf8DVL7+PS597G1c+/x6OP/8y3H7r7dTqtajydyFqI/0HCS9ylnb8+A/63Rol+BV0fP3zxIaWxNdZTlXXUP+QC2drTLZpq7NIupQd2MPGJiYbe7ICdum6tfMVwT8VNVsoalMIUVNY4W0JBgQhA8rs2GZSilKnkbX5T/HxBeYySyhyoQE+XtUKVnNe0muuNk1hlcjQzuu6Ra6MfAT+PGoVYig8KTt+YyRIaV+LjPgc8xYk4Gp/WVGEYNdKEFaJ9Ba5LlZ6vejmLTCSqUIILw20Gjuqh9pEKBiyNjQhxaIRw2zMPq8cfAGWX+lrfsGSxTQnkiUVTG0kz5kI68UC/S4lpagqLEVJntV0gkH5sttcdhOiwdJWyAgoIa8IENB5T+exKkBWkK+VvFZLhtDE+2TkywpyAnxtiO6mNNjIa5LIZCuuobYlrUDhn6VtaALTIi10AmZ89hGWzZ6FboMGaR8bfPn0Y2heutxInhV+bTMDtLe0wM46cfrcZKpy5WSfoCAgS728faQNqh/ISCiA0VxIXWMTtBK1srKSd3XuZRuetH7gjTfewuGHHGq2R9x3/8NwyqX/wrszFqDvgYfjwH9ejT6bjUSlx4MKb4ZHLuqoSS1si6GRGszPH76D1MwpuPaKy0zoaPnmbyjSPMqEb7/Bs6+8huF77Q9/WakJrhYm06lnO2phVqnPj/oJX6JLPIjjTzjGitGkDt5B6kvSTB566CE8+s1E2HY7Csluw5FhW+fkqD0U+VN7MLBf5FDbHrgVhu57KO55/U289tabBtCVxtrISY3ghx++x0UXXYTWkj5w7XsSmobsAM/2B6DHPkchUVGB7t264qQTTzLrbn5r0nwj/SZZ0tga6HdBn5LJ+pt3OAolzVvwo/8t6VUTSzGK+AJ5ZURHGxnA/NYIAdUCO45vM4xdBGOF1U1QyqJoAmeOwzK58JokfQFVDjUJAZrkQLkneplukVu2QaZDqTpFLiKpViC8Kic8zIfO5BpbNvu8SUM5MtoFO15+YbmZoFQsmNZQkODGFzI9mV8Ex+rneQ5FXgSWENAVp0X5F4CXUpvok1dkGIqiI2q3LU3k9imvNCaJKCX9thZrv4NwhOCdk0SUA7jJMCMre0pXwGfluxOZvJM5hsNmolZbSBb6883krSVlW9dbW1qNR43CLkuLkR1+BYFIuJwFfJVVoKoJ8BpqAI1keLreyvrWRimaVzDwwPuVtibntSm62R+XN7aSeSVZIy4yHoU2cBsGytspjccDESydMhk9hvfDkDE74cDzzkdpt75YPHEGKt1Os9lNMhVDONDO9zjgd/uMAKB3+VkXPoe1GEtMRd5F+i4zQTQaRWN9k1kM1qWLNof5a0FfGfrxxwn4Yd4i2AaPQtdDj8deV9+Cw6+8DcN22hNOlj1Bhl/sEaOzUwOMUfvMIMQeP/XDj1H71fu4619XY4ftd0KMwLmhyE7GqA3a/3Xd9XD2GICuW47B0tZWCi0xuKV5Gi3YjmjzSiz65AOcfuLRGDJ8xH8wHcX5H0/G8eTH41C8y8EI+Suxsj2AaCYOe4rjsnoxWquXI232iEghLxlBRZdKDPr7vrj9mRcxa+4ck5fVSW3ipGa+bMkiakUXoKWgCzY/8SIkPOUUoMJIUCBZ9vMkpH6ajFsuuwRbb7st+57WQVjPb6QNR0K23ySq5SVWk60HcYAarxD+8au8s038dUV4VIAq2c4FZpIulwaiJjiUMFXvlZTvJeCUeOSTTTDnIJfqmcOO5XRZoK9dm7SoRC8yoE8w8Dsd6FXgp6YgqZ5QxfTEQLT5iYJLZfFQpHcrbbELRYSUm6dIWZAkTtg3u1Bp2zlt+CEPmiz4yndfICR//G4E2jYO+OaYwjTofMZsnNLNn4d2DnCFwp3d0mgk5W4EB29+HpwEt2huAsG0Nfiag9oflxqLwigwT3qLOr7iW3sk5eq3udMiNaCux0MBo7XkFyjcNGXiTtKbrit6Y0V+ISqLChFh/S5riyLGuspK76pvAXu+02bca3VN71Yb6ZqYnMC9o9S8R+VT2qwdHXxfXFoY07agqQ8AAPMLSURBVHOzvAru1YPakYJ66R4b67GwohQzPvgasyZMxJLqGmh6oKQbtZIiv9GAEnGBfptxvXV43QbgXbnaizhNjdDSgAQElpbGsrM+ImR2zY2Nxhyk8BN6l5XHDU9i4tq2s3plDfptNZqgdRaqdtqbhehqInC2UlvTCl2ZDfVXasyUduMdVTfuE1QsnozHbr8R++2vxV0E/I5ybAhSlNI3Xn8NPy2Yj50POw4pmwd+Mt1itx2pnASa4qwV9snZ77yMoaV5OPDggztAdVUeTPnYv5958SXE+gyGr0s/+HlPWb4HLcuXYuHYF1E65UNUTHsfTW8+Bd/Keehd6kWQgpSr+zAEC8rw8uuvm/pfXdoXM9HObRdefCGWJXKw/7n/RI+ulShyxdGlwAssnYPAd5/itkvOwhZbjCBDtMydG2nD0++CPvFu/UGfZACDySSYliRHCf6SKBV0zHQQ/rPc9lKUEnOM+UBv9TtyqSLL/c+SuuXZIXDTxtwKIay8lVG6leOI9AeZGuRn7yIitVP1l/nI6oDWISAWuAuUdF7SpDyIVrQHsaxd+80qxYxhUhqsRXyHQhooMqWbwC5w06pRI4UasvIuCVnRCYMyVyWiWBkJGg2mT34RVhKQBfYzWxvZmZPoqzg9fIfb64cjn4xJbFCVQ2pWHnjV7qXWIC6l3PCSl191rCLWJ5lDkiirjRQ90Xaq3UlK2V4D+ipjlmS6ClE7Kc4vQFlBnjFZBWUOY53qLtWZlwBRQq1IGoA0IRbHlEthLLSuQKAvNtJx2hwCDB2auBaZ37xXQd1Uv9rAJsFzYrq5bi+G77E3+my9ldlfdsZ34yn55WDY5sNNvSlFEwO+rdVM1EbUUzraUgHg4hmrjhRPSVVlSsf3RskkI6yzosJC+DVfwfz+VST7svY6qK6pQ9jhNRPg8WAUQUrTNYpVH06YvQVWhKLGJJZP6bXE7TYhRQI1y7H58L4YtfUok1ZnsF1fUljo+rp6PPzw09hm7wPRbcAg+FhJsaRWwFMQcNkIrB7El89H8/df4rxzz0BFZdV/uGgqPEddbTVmr6xHaf/NoF5U4KEgEGkGJn+Gf+6/M5695Qa8eOsNuO7wvbHkvTewcslC1HOctVFm6T5qDKbPX44w+1pn0ib8cQpK/7z6KnwxfQn2Ou9KeCq7wZsTR98SClMNtVjx/hu47h8nUQPa3tKANlz1bKTV6HdBn3VfooG3fmRFZTQgYiTEDKVpqpuS7jiwRYJ42YV1zUXEEZD4eY82NReg6jZJ1XLFpDhPALYb6UGaQD4lqu26V2EUDy+/K62G5lbUBQIsoCV16U8k903FOK8NhhAVk2GHnd8SQE0ogjpKaisCQaqzITOIa/l7Igf4rIZm41qpWPSyK7jIEKQLKOcCZi12kg1/cXuL2TNXG6UnmVeFX9A+uk3RiMWwCEh9C6w4PWaSmNqLx++HM0RQVLwdpccOr8k3LRLLSkuqfdXN6q0gmVbeTZu4CbR8r8ja6JrNyswpfzLDaAPzQLAdUb63MUIWY5rCukf1qhAKqucmXtMGKda+tvzHQwHyJC2u/m6RnpXZTV42qnOBhKpZ8x8C/CVtAbanpVVpktlX3hXbHnIwBowYgV6DhqoqsXhFI8JRSe3aKpB5bG9lGzFxvVzv4Ev0p5qwDk3o6ptFiraqtP15friooW1IMP1PIoi2t6M9FII9Px9+9rU8jwslPjcqeGiP3ziZcJRlVtC+1kgM1exD4bQH/fY5HO+vCOH08y9HbU3NGk0gf4bUR1R3zz37JBoSGfTZZX8KGGEsZ392Uaiq9FHbcLpQkJPC7Pdfx3abDcauu+9OjeTXZh2RGPWK5csQynEir7yMY5XStsOBBeM+xG79u+HQww5DUUU5Cnnt0COOxN/GjMRHbzxnNmdRxNwuVb3Z15NoaGgygodIfVH96dabb8SbX3yLXc66FCjriYZgK6I5DiRbm/DzS4/hgsP3wn57/c2Et1Df20h/noxY+xvj4HdBn52zYL0bgQNXZgIlI3Vffu0yIUgKbyeImxCv7LyaXJRqTCEUBQSacvmxE/BN/s21NEE/ihxNWDod7I/qWAQEPlvq96JbUSEUNlizjhGFBDCAIxDj+/kO3SsJdjkBfzEBaUFrOxa0tSNIlV3v0SKoekppmpQVoClfzZQ+F7cGUE1pDUxbc7xJDijDCE3aFkMRgC0PtaPBbMACVLp85nsDwVgrMAVTZqGS7u1okBzZyTn4c/m+tmZr1XQumZDxwnB6VTKTlo+PCTg7k7nGgdzXK5/aFMGo1Qwwn4K4db6XP2KSNFnmtMttmJHqWcxSHjkVZDyV1CrqyXRkXvvP90hSzxjmYuXaIn2XNibTnOquiAzahL7Q4fFiCcExmqI2wTvlmloz62d889Ad+O7BB/DuA/fh26efRXFVN+R364IWgob2xo20t1FyD5K5Mk3NBxiy3urgdVWi8iFwUh167dQAU9Zkrraz/Ot9uy2PLm1g0zxjGhZ99DqaJn6OTO1SFOQmUFXk5nihUAAHIvFczGmLEvTj1MBiJnTG0P1PoBDRgsv/eYXRWA1zXk9SmefPnYMHH38MA/fYCzWOUvbXIOsG1FIt9qiFYkt/nor2eT/hgvPPQ15egVmHsCZqp6AkbTwn18lxKAGJgllDI8o6nAJkvpJnnGjkiGFomzEFtkibZWLNdSPOtqmvr/+lbFoz8MLzz+O+Z17F9qech0Gbb25iARVQa86lBvflC0/jwG23xMknnGjS/muZ9v9+EhZaYTzia63I3+11BEKLZa8HCUATlK71p+3Y5JEjQFAseJlJBMjERTOJmkeVWLnNI0DKvKKRLoAzyJ9DKTUW5SBSwCoNME1tWmUzdmV+FVboVjslDWVd37Uit45gnkPEVj70bu2SJbu1JiAFJKoISZUNlM4Uf19zAwEzQZw2z7SxIp15XrNKVLFhOqY0LRLiW1k1W/5tXV6FKq+fUh/LmkmiPqbgYAQMPlMb0bNiPjlkKJqwjiPBvNQ1NRoviggB0LiGEjhVMgrxRvOxStmJ+E55xOTxv1iE6bQ0G+nK58vuYW89IRBX2OoIy5VXVGAmP2W3L/M5zC5ZFT6nccmUaU3g3ZmkEWh+pV67KxkAt0gp693y+xYDL3U7UMV0nKwrVUIb60vb+GVNYOl0Av6iUhT22AR5VVW8nsSyxfOQX+Ayqn+CUrFI9ZqMJdi2bFe9QC/ihza3yebNzL2ImfOij4w13BrmM0m4/B7DkP9KkulIUTyPOvwQ7NS7K/yLZ2DZ+y9g7HWX4Pl/XoYlX32GPoU56JbvAbsbIglxa5bFloYnNw6nMxc7Hn0CPvpxJl5++SUDiOtDAlbttXvX7bch5i1F6VY7mAVsZR72c9aRdnjLtTmQCAXx7WvPYbeRm2P77XeAYgetjRS0MEGtMJGIwKvxaE/Dm1eEeQuXsD3SxntJE7KiJfPmwFNYZGJDaR5Ke/amyYRkypEmqbULX376Ca6+9Q4MOOIYdN9yWzPJ7XKq9WyY8Oar2LIsH5defD77GkcH63cjrT+xHmOZTHTNXJ30u8NkfRmvxr2kS9n0tbJTrl4U1U2QLo/Nxca3GwAWKCo4movSYyoj6T+GKMEqamzyGv8cQEaqiyCZS4ZB1VorUbP5M0BPJmCCcEn6JnCmmXZdmFIZB4ZixpMFKBUkiWZaYWoml9mRmwmagXgMNVTbjSmG94XZCUNkUAEygEYymrpIEp68QtjJDDKUirt7C4xXicxREscNLPNfuduHfIcbtdGgYUSNkvz5TmkGAjeZQlQgMZgWhSHOo/RNQK1VbHxqFTGmLX/nXKd2BSND5H21VNu1jsGCPYtURtm3dT1JbSLU3GxcH+XqmTULZe+XJKyVzB6PFrNJu8hF70IP8l25WB7QVnxJ1pSp5F9IScieL+m/hUCswGmd369brYlqGwrIqB1iajGWlW0Q75DyOrJBrKBk17UbRux9KLY+5FBsc8wJGLbbzhj/9lgk2DZ+F8Gf97U1tSLDvJrl/ZIc+ScNQG9TfYkE+Ma9lt+j7CPNLa2UmpPIK863nulUhg1NAqXCwnxcfc0VePihe/H8E4/g3Vdfwr3XXIaeaMen/74Rnz/8KJqbqsmp0uwfFE5YL4rIqhhMKfbdkooeGLj7Pnj8mRfQ1Nhg7Oh/lrQQ67NPP8YbH3+G0YedhMrScrgyMo9kCPgZ46mmkT/rm4+BxsW44IILOUasvRTWRKrb8rIKOAjMwaZ6M8/jyY2h6zYj8eFPs/EMtbPq5cuxdOEivPbyK3hq7Fvot/PucFLAUQ+PxVuoBTejoEBaQQ6mTpmM8y+7FP6R26P7mL9Tsk8R3DNoZn/+4dP3UdGwCLdcfRncXs9aNY+N9MfILKrLzW1Opx3sCGumv1g2soBHpgQBVCqXA5bALjCgAs++mUtFmJ2ekmQmlTDSXZQdQiaeunACS6gaLzculpKMeb9cMsk00uzKbkr6KuAvg1xpEnB8Xh/P8X4OphaCqLbg05xAMpmklhE3K2ll3mmk5NvItLX4qJbAV8NDk5uSTo1UzjS0u5Vs6QI+RezxcsDrhTnsvFpEJlDX67XEXc5DhWQ4QUru89vaEEnF0aSNyskkytxepsUSE8wr9F0gxj95MbnLClknlKgbW9BOSVex+u1kUDLTqBz890sjrcIzFpbvNESAjfC5aKDdhAsQ6Js8WVcNA1BMmaQBfQWokzFK17XwKsY6Ysmy6LwaKZ8hAirxw9yz6v0CfM3PyA3W0rBClOy1JF8rcW1aP6GbOx6QdC7GhhSZWjiMFtb7kJ33wMDt/yakoeaVRDvbKdjSwr7C/Di1T0COcfsUAzSagIrMtMyaDX6Kzcozq721jd8zZrN31e8vL/2LSKlrQlcLAeUe27NXLxx17PF4/d03cdSBe2HSa09hwrMPodiRgLyFncyn9pCQ5CsNK8g6KBu2OWasaMXLb4ylwCOT1B/Ps8w6jQ0NuPPOO1EwaAv023oM0tJQ2ZlMyAW+MZ7jRGvtckwZ+wIO2uvvGLGZwlivFQsMMyirKMcmZB6x2XNQ4qW2zXQKuvdHr4OOwC0vvYlDjzsR+x19PM6//X703v0gbLv7IZQqZBoFVk6cjMH5eRg4eCCWL1mCCy+4AI3FlRh6wLHIcHhrg56muAPzf56Cmi/exsmH7bfB1yr8Xydpf8TKVjLRtVbqfwHos/NxoMpjJC4TAYFeizukKtqJDcGaOfjg9svw/j23oWXpYgI073F7EMz1oJVjvSkm4JFpQctxKKlLdSR+CNy1WUd2wAiSbJT0ZNtVn0+SAcgmX+Zxk5fkoiFkLURaSXCXeUlpydMmTilUg1MwrHOSoCUICchytGqYlZhDxlTm96KkuAgxmRnIFOqpFWhfUn3Xswq6ponpoCTVXCfsBL56xI3rqE9mKDIshWDQfZKoxDAEBAUlpSaMcktrAM3t7agjeGtv1II8Mpi0FpdZJp4+boV6Zrn4NvNOxTAiELsJKFEyF0nZWpyjkMZiFrzFVI06gTZEV5x+E9XT5BeobhdT0opZnlIFrkY6ZzmM5lAr44s738T0tWZC5jd5qSgMQ4JHKBg27pZOhXwWtxLxuYyAiJ+FHj7Dt8vtMel1YuB2o2Fn/SxvC2B+UxOa6xuUuDHVyCNFK5vDBKkY28iEilbRWWYxEc3VqPW125kYn81jR1O4xdzzV5PAUYcVn8cK0qaFYTfeeiv22nknLB0/ASuma5tPbVhuM5PdirIZT+ew/wXhILCWDRqIdz78EO0mYukfk/ZNHbB1XnnpRcysqcNORxxrVvvWhqgFi/GJQbP+3RSiZn7+Pko4YE47/QzDqLIa05pItvqCwiIcc+QhWPndBwjULYWNfTYYzcDXcyD6HXUqKvY9Bl33Pw5bn3cF+u+8P4UoO4JMM1JfjZYfv8GR++9n5pAuu/wSzIrYMOq4C8mh3Bz7ITRwPLdWL8aK91/GVWeciIMOPcIEEdxIG47UMyisNlPQW6sN7zdBnx2n81D/U8T+ZyZx2wiwRqtMUf3I2DjYKZlT/W2aMQUtU75B47zpWDJjFr9PQuvXH6D2yzcQnD+d96bZYZQQwUo2cnZsLa6Vl4rxEOjow8IY/RaICFC1mXQBtQHF4ddWdVqqK+lag1WAKC8ep2zblBALZPbgfTk8bARleVZoktJuV0gEDgRHDgaWFqG0qIwDVAMnZeYF9GoFhytUaAWWs0FaBd8VbmpA/cTpKG+NwUlAl71ck1QKtmZML/ynweexu1BFqUrn2tqb0dTUyPIFzAYbOR65H1oALXArZx56uBR4jWdUWJOMwC8Xjc0tBPUoJX2ntWBNZVSlkHIIOIFAK7S3b35BEc9nUBeMoz4cN0xDf7+QvmYP/if3TbMoSxqVThlinnhdxdA9alLjWUQGGAmH4PH54BTjFbhY/9geSeSzbrvn5yPKvNWR2TQEY2QU7BNMQ3kMhsLGq0USvr+wwLwgEo8iTgah4srzSbUh6V/1Jc2PLYVmeVaxTfIK8tEe0b4EmjQ3mdsgZNrrdynHgH95eQV22XUXINiGurmz+KwNhS4bqvLYt3iXzGgpMn+VoaikBLNnzsL8BfNNf7Naet3ISRD9acpU3PPAw+gzZg8U9hmA1ohCknOssL+2aJtPDrDc2vmY/+VnOPqoozFw4MB1kqjVT/f8+99wwJgtMOW5pxBraUBaE+v8sxdUwTd4FPJHbIloQTHmNQcwKxREdUsjfnr1aRy+xw7YabddcOP1N+HLRSux9akXwV1Ubvpme8aHUGMdFr33LM49fD+cdOKJZjyqbTfShiSJajnNzcXNfxr0u/HQHrkdZ/4cSdJXGAGNH0XL9Lvl8+5A9eQpCFQ3omL4Vthku10wcMwOqOzTGzWUTlY+fheWv/Uc0mFtPiJwoazPAR2JKawx4KUEb8w7nQaLbPxadSgZWuYfuX3KLq1gbzm8V6CeQ7G+oMCPHmWl6JpfaDa8diQI7qF2tCxbhJXfj8fCt9/B0pdew4Knn8Pcpx7B9MfvwXPXXYdv3nqPzIIAREaUx/QkwWuLRE1mTm9tQn2KmsTCRfjstvsx8Z4nMPmOxzHnjc/QEqGknSP3UMWwYeal7TC/eZSINTEo0NPEWUtDHRIEDJcvDw5N5LLedZ+Tj+i9FZS4yyi9dWC+OepZsSvk209pWJKc4vBbNWL9LwAMdETwLCIwapJagL8KuFeRSdOczzFxWkQ+SYd84apbxTa0tkFgbzEX8k+zmXtQroy+AtiocaxqF35j+/kJQtL0asKaKGd/YL4lDEhilzaitQ/trc0mxLYvP8/kT+UUYzL9j3WuBVxitQmWVcw3RA2nurYaThfbtKjQeCN1yuifJuUnG0hNNnAxmN8nq7xlVV0oHZPRBZvhZr4VsVWkyfCwBgEFnhg1XTk0xNraEGhRMES10rplXHMAwWAAd959JwLOfAze9QAzEd8ciaKVErnMdYm0Dc5MCpPffgtD+nTDCSedRGaj+Ssrj79Fcu+VtnjDNddhpx5FGP/gbUgtnAU7699uS5s5tgj7UIDvbG9tRfvcmVj8zL34e98KXH7BOXjo/kfw+HvjsMUJ58JT2YP3iRk5kdPeiqXvvYhDttsCp590CvNCyGd/2Egbnjh+Z/TP7f/nQD+RSGhGxrE+oC8Ake93nGqgAEV74TrYeRp+no2WpQswfM9d0WWzbdFjxCjM/Gkm1dQUHPk+5BYVwd+tL3JcHj5LCYV5UGCoYDho0jGSPgenvouURwGEiWio65Q2NamrxULaoCRDoEs2NCK6cDFapk7CjHfHYtzTD+Hj+27Dx3fchIl33onZd/8bcx57EAvffBbVn72L5m+/RtukH1BPtXX655+idsECagAZSnVRFNqcqCAw14YD+Lm53nhLyMd+7mdfILJ0JSpLqRW0h7H0darJU2bASym8laBvJGDlmZ9aBOWgRmIkPQJooKXNhFNw+AsQke2L11WWGB9ZzgE9PUzQJHAEOFYaeVRTXV7OqhHgUjcn4FtrFwTSeon+V8yiVm28znpQIDTNW1hzJLzWAVTKjkxoLTEmSLRtiSZQx/rSZKCW7+fz6GzTF0DJph/hM3pW7nryCIlHo7CToRP11SBqfHO3JPEQ87u4XfGImJ68N3LTaAwnCFCaR7EhyXJHgy1CNbP3rNWuGXPNaCQCXiYZJmO1ArkBLcEgWlvbDLPz+6ixOfWcGGo2p3+MpKUpiF+KzGjixIm4+aYbcf6556K2ts4w03UhMQvlIUUhIpaIml3iqgMxKLS4ZDDTZ3mftrdktqmZZVd8rBtpDuDtsa/j/c8+x4h9D0HEX0zNLWY8rbzsm24JBnk+tM6djpopE3Dy8cegrKyCY8Bi4r9LzJxc/krKSnDvXbfj3L12RMM7L2HSI//GrNeexCJ+X/jac5j37L2Y9/jtCH/4Ii4/eA/cesstGDt2LO597iVsf+Ip6NZ3IBra29DO9FzxVlS/+yQOHNEf55/1D8PQrT2cN9JfRFLA10q/Cfo5jhzNXK5bb18LqYNHDehTUiMghWtWYsqjN2PuR69h5N/+jsqqnuywcVQOGWzsxDNffhLlQ0ejfOdDUbbVdkh58qG4PcbWTtUzGVbcevmj+yghSwq03mOI303kTOa4Zf4sTP/gXUx/42XMfPw+TL71aky46Z/44bZr8eXtN+GbRx/ArLfexJKvv0HDjJ/RunIR1VBKqtQCfH17I2+LzVGx6+7o+veDULn/Ueh6wimo2H0vdlg34sEwlrW2YGmgBc0xhQ9Omk1KvME4gj8vQGW3SrPzkwwS2gy++uvJSAaiJlyzurpllpE9PGx2EzPByZI5lOBCxvZu9+cjzbpS0XSfhutySsdNxGTZpvS7jQkJ/Bt4xCIh6eVQXHOFUe5cJar/prpGalgOStB+vjlr77fuEriKCTTzvVopXUuwl9eHnlO9U7EwErZW1upclsRkFUpDk+QyoSlSpkI7yxNDfvlZ4DWSOmti9ryfsWz+fOQ5c9Elj1pMUxvClBRNuAe2Y4x1ahgeGZeviJqOJnHJLASSirNkTfwzTTJLmXpUsgSZlOIWSTKvKqpEubfkV3lcJ+IDqjNJ9XW19XjyqadNsK/99tkXV11/Mx574RWMffNN1gFzwPf8ngDU1qr9ECjNxxVIMEqtKmnqoFwL8RQSmj0gJ0NpPNAGPzWvYoWO+O0x2kEZ5tOFRQsX4K4770aXoSPRZ/ROlO5D0AB1ymREOaHS74YjGcbP776GnUeNwD5778v6WkfA70QyBeUXFODyyy7Cy4/cgSsP2wO7V3jRv70aw2MNOGpQF9z1jyPxzpMP4oJ/nG1CJF91wx0YetBh6DVyG7SxT6aILkXsQMveewk79yjHZReca3Y9k5SviWgdxkS7kf5L6bdBP5XKT2fS6yXpa+yzixNYBCQ+dvYQmid9h8iSaVg84SssmfIjBxQzkomgfg7BMWqDb9Ag2PK1wXgalFuNfV0agAZ5imqykErmGyP9dSLZ6+MELi3rn/31V/j8wQcw9c2XsXz6FARCYeTkFcLVrSd8A4ehZMwu6HbAYeh6/FnoccaF6HbmBag87Xx0Of1CVJx6EUpPPBf5hxwH/74HIG/XfZG/ze5wjdgUGQ7e9voWLKhdboDU43Chqy8fXbx5iDYHCMBR5i+NtpYWK5RDnh9tK+rRtqwGEeavOcJ8MK+CUPlRN1MaTFOajTHfNZQoYwRPr7Y0VIgJaQ+8V/erjgTAkrJL+MXPout7jHihhVey49sVs4bajb4bYj2pThrq6+H2eY1HkHFbZTqmTZU4QVsSvkBdnjF1BHwBueY8xBAao0kD7spDZxIzknQZoOZgvLOoxWg9gNPtYb0wc0zbaARso8Vz56N2IjWm2dOxYsYsuHLtSNcuQ8PcmWZSX+GrbdpqMRQ1oF9cVgo3NalsFtUPHJRwXTwo95t3S3ORV1JC6w9cbvQo72qYhO5fV1IymkRdNH8hbrr5ehx28ME4+/Sz8MqHH8M2fCT2vPIWHHTFTXj49ffwwnPPmXvtBNc1aRJiCNq39quvP0c6kUZBRVdjUtRcRlef2/Rhtaa6rJhjW109unfviYqKynVyV5S2lGJ/uvue+zGntg3D9zkMgbQNbibo1ww/x0cyk4t8gmrT5K+BlYtxzjlnm9AUSQolf4b0nCbo+/bvj2OPPxa3UvN58slH8MTTj+OW2+/EkUceg4G8NmXyJFx2zTUYdtCB6LH1TmgPJBBn3rS4cvFbz6KfPY5/XXEZ8vLyjcARj8ZQU12N5UuXmw1atNGPNCzTrn+oBTfSn6Ffo+ZqlEhniggazvUBfbWjbPryM0c8AH/Pbuh9xGnI6zXYbIO3dP4iNM5fgM/uvhv1i+Zj4IEHI1ZfY9TjfI8fxQ5Kjhmb8bePy5yQJgBxgClipEDll7zxPQb02aHSSTsKNxuJqiOPRPejTkHf489Dn9MvQtczL0bJaeeh/OSzUX748Sjaax/4x2wL56ZbwDNwC7j7DIW9ojsBl1pElGymvhrJRXORWDQTUTKpVO1KI3VGCTS5UUroHIgKrqaImUai5SBRCGfZOiNNATjY6ZUnJIJoXLYUqUQG1SHLjVPSjrwlbCxHrsduQivPnTOT7DGIfGoJWlQjMDABDuTtxHRUl5Kbdc6dy3RtZIC52hoyzOtkdkZ6ksuexSyUJw3clsZmuAjGIJCuoMYhN0uZR/gPYYK24rOoLnVONvzOq2/X1vJ6VumLkYlheHhCJio7pWZl1KxfIDWxflLMYw41GZ+3EJHmOiye+RMirQHkEhhkh1cMpiTLn45G4PN7CYTliJIZGjs005QPk9pZk4nqsE4yW2VAG7qkYnF4CBg+TR6vNbdrooxZHDXt559x3DFH4eqrr8YPs+ehcvSOGH3OFRh91uXosc3OKBw+BhW77I8r7nwQjz70kAFeN7UCSagCKR0CfKX13vsf48svP0GO14buQzdjXbjJ2GPUDjMEZxm2WGd8LtbehHB9HbYeNQoFFG7WBfSV/jvUOJ559jn0p8bp7j0UEfbBVJpaojQF42nmQqixCdPefRUH7rMbRo/ZwUjs60Oq9+xG7drnWPMnCn2tyXnV99LFC3H+pf9E4ajt0XXn/Q1jVGgSxf2ZPvYplNXMwR3XXYOSsnJMmvgd7rjjLhx+7HHYh3W+36ln4MizLsLlV9+ICd99ZzRKeaBtpL+WfhP0c9KpErtWTq0PcXDG41TFE0zGFuOI9aF8p7/DN2JLpBw+VG67PVXiBjS21aN86HA0rVyAeN1yNPzwNQJzZ8GuAcHOkKSuKF/wRDpqBpxs9ibxLHG8C+qivK7vngGbwbfb3nBvNQbOYYOR260CmYI84w6pTUpSLc2IrViO+MxpCI4fh9aP30bTm8+j7oXHUP/0g6h95B4se/hOLH34Pix76H4suf8OLH7lBWQI+Irp3242JdH7MyachDyLvIoWSbBWJM5Miuck/RLIZCALNzWystMI83xdNGiATBNZsrN73X4TU3/OnHlkjjkEfQ96UGIr5ADqTwz1M8Pan1c7gokBSPJ1EfQVcE3eTd4EtSiCuyR9yxOE+VLe+C9NkGpvb4PX50I4zTqkRmHAin+y/TdrjQRLIWld52ROWTfozPB5fQj0cswaA0ne8n6SOS8m6ZLvV9iCXNm5ma9wmIyQn5rUjTbWw+a2wWm3IUTgbmxtMeDnIqPMcWhXNZaJ+TSv6MhQPCNbvkJsy6CRA638TEqzo3ZjbO6sj3UnC7BDgQBmUhOp2noMtjnnGow662pUjdyBZXOikYLHnOYmuIaOwtanno47n38JF1x4MebOnm3cEgVwZnEV6+Dd997BZReei+aaZpRvOQaFAwYZc2U9NTuFqZbbprUGJBdt8+YgE2rAVltvxTz8vnlDcw0trc146N57YS8vR79d90RIXnBkJjm5ilartrZRYs5g2kfvIp9a0+mnnWKeXR+BbXXSfJTaSIKMJrjbmptx7nkXIFpahd57HYOmYBr1WodB0WXRp2MRnT4V91GYyyNju+zyi7HPsafijvfGYX6X/vDteTSKDjweoa13xZfNcZx+zY248rob0FjfaMq7kdaHfrvNfxv0c2x5Ng6w9eo4fFRLrLVzUo6sj1RBNTFbuOXWaF28FHPff5XSUApDjzodJcO3RpiDsGnSeGSWTsfiHz5FJN6OXDtlCg4sDbQUJUeBvteA/q/JSIWU/tg1jaTuoOqYWbkEkYWzEJrxM6I/fofWd15HzVMPofrhe1Hz8P2oeeIx1L34FGpffw6NH72B1m+/QPvkyQgvnI9kXSMQpRTryUdZcTHV8a6w57uRIchHWoNGVfWx80sy1mRxYZdSFHTrSiDKwFmixULkc6qAiFw5nWYdgRYZyJav2P4K9eD0EbAKvATJKBqWN8Ge9sOV50cR3zO42I0ufh96+W1IcCAkqPEQaYgxlPRZm2U5ZAqsi3IjDeea2PwKa5BFSd5GZptEJJJGjE/U8VOwKA8qM8FLwFSY6TjzrobSU9aTv0UmBd5HBsGvLr5OK5ybWtuN/73CYwTTih/Ee8hcMywjnF70GD0Gw/62m9nnd+n8xUAX+ar3h3YsC5BZBMk01G6y+WoRn2EoehPfoUO505+0K7n6KRcmzDUZYZplrgk2oC7YyPO6sm4kc8zwEZtiq5Fbw1nRAz233RkJSssm1AfTCUbsJgxFE4HM22cz7HbOlZhY3YADTzodxx53HC696AL848yzcMQhR+LMk0/HkuZaFO64N/odcjJyqKW6WQH5ZHjy1GmhtJzSPgHpOJZ8/RlGDO6LUaO2IrP9bdOL6lHM5Zmnn8I3k3/GqAMIllV92X9CHL1J1r+dyp4myh1oW7kcC756HydRih4yeDg14/WT8tdGGn9ittffdAuWxHLR88CToK0xA/EwamMpLJ3wLeq/+QLXX/8vFJJJHXfKaXho7JfocfDpGHrGFSgcfQhClZsjXtADju59Ubbr3uh/5Kl4d+YSnH3uxWhvaeV4+X1muJHWTL+n3f0m6DsV7P0PDKK1UwZ5WuCjRToEGa2+tfsLULnVaDR89zV8lH6XUUKZTOk6tGgByrbeEaX7HI8KDqAQO3w8QcmRh57LcNAoro5Lqz470jbEbBp1P5qCjRJP25RxWPbY3Vj8wP2ovuc+VD/yb6x4ihI8Vd/myeMRXLEQiUATAS+KXL8XVUMGY+hOu2HEfgdhp5NOwhGXXopjr7gG/7j1Vlz2wD24/MGH8M/77kfPIUORJEOJtof4Sk105qCPvxAFVL/TDjsqRw4zK3jN2gBVHfNti+agsGc3jhbLFCDQUqx4xSvxUMovKig2mkEylxIhmcLcCRPx/tj3sHDaVDSvnIl0Qy2Cra2IUoLTQNeiMArJJla7IpGGElaUQ4WaXn1iLEmJORWnhE2VPKdjIKnRFRJDG9NHWGdiTiqHAtMJqbUdocpmLYizDv02B2/RffpU2Gv58Wsry6bmBnPdRrBThEkTUI+SeIqYpolpT3kFQc+J/qO3x9Ddd0XX7banpJ9v5hO0gXwmRNCnxJpfVGxMd9JmRKwxMlVN44rJdJhUdF5ZZd5NzBbmozkZwMpgvTEJiUmsC0lq1WKkM88+DY3fT8CKqd/B4RJDI4MlAwvGo/xmgz/XjaZADNGSrtjtzMsxaL+jMJ0M4bmvJuDtbybgmxlz4Bm6LbY+61/Y8uTzUNStGwqYVweZcg4UCdZygZWLbvu86WiaOw1nnnoGyrVV5O941Whyfv78eXjisYdRuekoDNlhd3jZYB4KQikJASyr06EghrmY8/G7GFjixfEnHMu+9efs+L9H6r9iQg8/9DDe/PJ7bHHiPxCm9s7KRJhljtZSkBv7Ki5mne69w7Y495Ir8OXKZvS/4Ho4ho9GkvXhyCEz9NhR4vOxzdmXKHPEi7qi36EnYk7ag/seety0u9p6I/1xYr/+zU71m6C/oUgAoHgvEnQp6EleM6aN3NJSFA4ZhqQ7D96KKmx+/OkYcMw/ULjL/uhy8AkopupHzEQrJfyofFbSstfbKAVkY+mvIqnN8phQvB5nOhfhJYsRnjcfLgJlfnkpyvsMRO9hI7DV7n/D3scfj8Mvugjn3n4HTr7ldpzG46I77sZ5N96Cc6+4CseffRb2PPQQ7Lbvvth8u63QvVcPFJaWw09A8mkLNwJSitK7+I02VddCre55+Wb+of/oUSjbdAAal9cQlOTPnoajZyV8fXqiOhgi2CYI0pT2gq2EyDTyfF50qaoyUn/ClkSCCozT70bzjG/w9lVn43mqxW/cTYnqvn9h3k0XY+r152P+v6/Fz7deg2l3XoSvbr8My6ZOgNPuNqthZWrJSsVCP02upmIxgr41warJby2QaopEzOpeMQkTGllgykMMwKAqG8qEl9Cagl++64KMaEybh8wLkvbllaJ4LWpXFweybLNhAnKc9SSzhswBSc13dHzypeyZQm1CIhmRnBaT4RDrIAeVZZUoyisyz4j0Lk3eqiw23i+Go20UlYOw5gHi1A5YbheZmhZyxcll/oi0L1fT3XbZHYfttiOmUOOLNimMNtuY7Vrit/YAFoOhOIFQmL2QzHyTbXfAaIL/Idc/hINvfRwH3/Uohp1+DrqM2g3dCkrgIOBqNbeYZZR5amYbgBqKK9SAr194EiOHDcK++x9oNI3fIgGs4ibdfdvtmL24GtsdchR8xSVw58RQSCEjk6YWLm2RTC+6dA7afvoa55x1Fiq7dDV1saFJ/UMuo6+88grufvEVDDrmNLS4CqjRxNm/vPBQK1/87is4er/dceHpx+PNN97EexOmo/KIs1Dr8qCFfa4wJ4l+sRpULP4e4clfItNUKz9UtIZZyS4/+u+7P17/biJmzJhl3I830rqT2kebSRED2jtOrZH+S0BfsdU1eP0c6z67ZRaQScBTXIzhZ12NrS64Eb33PRKZ7v2QdHg5+LUKM4Fc2Wh5JHMFTjmIRyME/YQxY2j/TIO6HaQCa8Nqgb4iy2+x51448+ZbcN6d/8blD9yLK++7FxdT4j+TKumRF1yEfY44BpttswO233Y0ttpsc5SUlSKXUjPRyOzOFeMAj1LNl506LomSQC0Gqgk1CcRJ2eo1QUmAUzgHTeZWstPa8r3Y5qSDULbFYIQJhCmt+t11FKL5PnbsKBpDUbNNpFxYjWDNsrnzvCyjDcR8DmQXemy/F0YccxZyPYUIRpKo2Gs/FPXuj9a5P6F1ynjkrFhBFa4NLbN+gLewgI3oRpIPG0aohld98BAjjFIKD8Q5WLUgTvb+XAdaFCvF5TD+3Pken/GcMDFz5EJnDifcbpdhcFpH4KBW5dTh9vBTURYprfE+AYCCo2mjmWB7u/H60c5d6laavJfZS5vcK7ie8sV/Jl+KgSSzksyG+XyvmzlW/CAt1IrnptEelxalO7WozwrBIIlbEqYYhdY36C8SiRrmYNZjyGbO964eI+j3SM8rHPeV116J4ayPqc8/TCYUhttBJsr08l3ME0FWfViL8aQF1VHL0zaRy1mvNQTeEPtsQ0LeRFEyUM1BaW/lCCLUSm3U3ryKpWTLYPJrzyK3dgmuuvJKFBQUsT+tXRpXXWn+48vPv8Drb76D4X/bD1VDN0N9awD1cmog01QYjIDGB+tr7kdvYOctRuCgQw7j2FKUyw1PWgn81Rdf4cb7HkXVvkfDvskQODOK9wMCfwSL33sHuwzqi1uuvICaaQtefu15+LcYBUd5lTF1+dOtaBn3Kha+9gQqV8zDFokGRD/l768+QLlPmwGxnxaVwj1wBF556x3TP1QPG2ndKZni6EjnNHX8XCP9l4C+FkxpKb9MAZKcfDY7vDwUU1v7uTrz/QjGIojz0Cwr4cLs6+llg8skrFHk11LwRMJoCAIdLc6yyOoV+t94e1BXlHYwYPjm2G2ffTBoi81Q3qUb/JTAFGVS0qpCEmjLQ21CHiOwi1nIP16TnprclL1bNSP7sZ0g76L6qvf58vKQpxW0mhBtbjJuigrylSB3ndPSgAXtrWQOKfTu0x+jzzkV2116BkZefAZKt9kS0QTvJU/xssx51Ag0OZ2heu6xucwKYUm/Stdmo5Rpz8eSb782niQ999wXNR+9jcDyFdj80puxw31vAWX5qJ0zA5ufdgWGnnwpnKVdqU4lUVJYZNzfxE0M8LMcwQClYTKtFdMm4Pmbr8DYe27GN4/ci6kvPo6fX30a08Y+hVnvPo/p77yMGe+/jlmfvI2Zn7yJ+V+8jflfvY85HJDzvvkE88d/gYUTvsLiSeOZ1kTUzJ6Ghnmz0bJoPhbPm4u6ZcutOQsyAYGATBryAXDyEOhrUlOk1m2TTz9vUn/QitV8XsshYOpqmtlXhFV5BhmNih1Af2oSBV5LmrkhtTeZPCVHSbom9ATrM49M10lGpPL/EdLWhd179sbtt14Hx4I5+OEFgrPiVVHiTyUt05L6qwLqMUtGi2mjBqmAegEKCO0E4XyHJKwU6qNyVwTakxm0xtKIwwMvBYmZY1/Ewo/fw1WXXYIdd9qZ71x74DORtNmGxibcccedSDj82OXQo9DGvlYXCqAtQcYoSZ4MUXNFK2f9jPSS2TjrzLPZT31mHGxYyph1DNOnTcU1t92MsjF7oGz4TnDFKJyzjnoUOrHgo1fRxxbGv6+5HAXU9hRhc3F9O/qO2QXlbOeu2tVszs8YkJPA648/jH/fdTtuvel6PHndlShdPg8ti2eSybHNWd8lPQdg1vz5FCTkLCFBbCOtC2m8U9CL5zpymztOrZF+D/T/2OhZAwmzpdaXUTrvQsmxQFIPQaDE40UXSsXlPkqWHLDaitBHaVJ+0AUel1nAU5nnJkjmGhum4usTmQ2AyUffw+PX2TMFJrjwG8G7qbEVgVDIbJyd4KDWptuaaJSXjZ5TjBeF4tVCIsXrcctEwDQlLTs54OzULBKxMBprlmPBrGn4+YcfMO3HSYiEggQWO8K1zYg0B807xSi0c5a29dPErsxLGaqzxUOHoHjIULRncqniW77wSjcmMxU7P/HQRODcpEdPeASWkAE8jkWfvYFwzQIMOOoUlG2+HWq//Qbh5hUoH7YlMmSMCkZQ2qcPVv7wLdpnz+W5EKVcOwd8R8wb1QaZm4BTJhBRmOWY+fFbmPfhG1j00WuY+uZzGP/iEwT/J/DDs4/gp+cexNSn78bUx+/A1CfuxLcP3Ypx99+ISQ/fjIkP3oRJD16PHx+4AeMfuAnj7rkOX9x1Db686yp8fMs/MfZfF2PZxAlmS8RcmZgMJIvZi/lYG9+7jZRO4CbTNuEb+F27cmk9gJvntHmKvhcUF+hB3iubtViEOqnlApqgpmWkfta/vIzkoy9pUKDvpxRa6S8y7dq5V6wLabAIhLcavTXuuu1fiPz4ESY+fS+c0Rbk5XnYV9kv2G5hvZ9tFKGUnUjJjs58UMjI92TQPc/PfuDg+VwEYjmo55GiBpXLPjjlmUexhJL4xRedh+NPPc2U47ecI5Qf9efXXn8N3/w4GcP3PQTeHpsgh9KMWZvC69omM8P68ySCqP78XRyx99+w9bZbG3PVhiZpgsuXUkO5/gagzzD023FP2FJBpNm+mnSf/uF7qGxdiQdvvAaVJcV8IoPFdbVId+kJV3E3Njo1S2q2obpqbL/dNijTVo2a96FGMnT4cOyx7ZaonzVDOjZaOMZdRYVw+NxoaWkz5sqN9EcoJ5Fry23r+LFGYg9aO7FjSlf/06TOK4vsxI8/xFf33YbvCSzTqNrNees5LPv4DSz88n3MVXC1H75E+4zvEZn3E1JL5sHRsALecBsK2Kl6FnhQKClbi34I2FKJBcwmmqZ5S/Z/So5kFm52UKkHqWjcxPfx8JyLAKywwh4yEo/fYwBeXjVpSvixQDvqli/DnOk/46cJ3+LLd97Ga089iYdvuwnXnXsOLjvueFx94om44fRT8a+TT8C499837482tiBIScymFVMk7Zgk+7gCXi0LtREMMggkg6gPNSHKzi0RkcUxG6doz1yFEqjweVHItIb07ofiggLE2RrpaAyLKW17S7vARmYx6+Vn0f/go1A6Ygv8eOs1+PnRW1E8antse92T8BZ1wfjrz0Bo/jTjO51LLcpEoxToElSkqUSiITKbKBkc64Ll1mIyhWtwUSp12yXBWRqYi3WlQwzNHGSGktK1FMkuUxvLYCMTVIwiW6AVue2NyAnUI6etFmhZiVxdo5ahoG95PMTcTPsLlFkvmnCWWauJGpbmeDSW9VvhCcSYosEQFJyuuKTEgFpnIvsy6ZCPmThFYsoSFDIUqaUNeCgs9CroSoGC0uRvgOlvkdKXxL/PgQfgoXvvosQ/HR/e+E+E5/xIbcQBr599y8U6JrMRKyKkk5FRG7W5Uer0Unuj9ipVjgXz+KjlOBJomjkdUx+8FpGJX+DGKy/DRZdcarQhrSxfO2VYDy4sXDAfD97/ALpsMhwj997bgKSfzLOMY6FAbc3yF3r8aJnK/MVDOOWUU9gH7RtcytdEcktzM6674WYsshWhz56Hk9ll2G9z4HBnsOCbz5CeNRm3XHk5+vbqjRhBWy3WxPa0+/Ko3ZIx2DQnpzGZMpFoRZ2ZXpIMNxRJojHKaxxHHo4JhYiOcCxYDHAjrQt1CAvxTCKmgE5rpbXqTpnMq7ZMZvBxTGjIb9kef4tMJti2Lz/1OMa9+TKCy+ajiQAVnDsNzdMnYfnUCVg6ZTzqJ3+Pxok/oHni98Zds3riV1g84UssnfQjmpfMRXt9NdzhAIIciMtnTkHPHr1w5FFHIT+/wEgCAjeZWeQ2+c5772HpimUoosSRS8BfvmgxFs6ciRkTJ2HSuPH49uNP8OX7H+CTd97FZ2++TRB/D9988CHG89z3n3yMSV99irk/TUE8EEf/8nJss+lwbLvNSCOh7Lzj9th6q62weMEiNLUH0Hu7LVDQtdIs2FFHt4igyzKrs6cpBUYIlpJ0u3rzqL7aKB3lMr92VPkLMbC4wmwgMpSSz+RvfkD1/GXILSjFJocejUBtDRa98iRcpYUYdOaFqBg4EgtefoQaxjKMOOFi2AiOzXMmI9ZYj3hjLQEwjNG77oyBgweZ+QcBp/zXZ/w8HRO/HGfqRu6RMYJHLEN5VVnmdwFQRnZZ5ZuMygCavqYlrWviV5O8BFj+Mhu15zhYOIEf61zSO8tj7FaUfh2FRVTnd0Ta7TOT6gInPWtJ6kB1KGIijkYo2acEbgRwRUJtWLwEs7/6gp0xhW332gGF3UpZBkrDzI2J7qj0SSnmW1K+z0EtyleI6eOnUAObitGjt8NB+x5o+ltnMPkzpL4+ePBQ7LTDDqiZNRdfvfo8Vi6bjcK8fJQVlsDl9aMpnkE+GWiey8ZD4Os24KjqiYZDaJ43HfPffB7V772Kwd0LcfutN+OIww4z5bEmqH8DyFgGzV08/thD+OjTb7DHmeejrN8gxOSVxvS9BEVNjmt/XmekBRNfehRnH3Modv/bHpSctep9w4Gk1iDIFHrt9Tfj+/ogBh16orUdJ+s4TIGkZho13/Ef4c4rLsEWo7Y23mV6u+Z6Jk+cjOlL6lA4bFO0R1LwkjH74+1onTsDozYbjsLCYlPOHyd8h7sefwHOTUfDUdwDBXKBDrYiRazYb/edzX7L2Un9jfTbJKbP9q+fO3fhtQ8++OBauf9ae8i89DxX30yf1zm4947JVfBPkBmEbK9TTjkVY8e+Aa/XZ15ojcvOg5Pfsz950djVOcCJDUa6M5OLdheBPY1oKIiBgwbj2muvRbduXY3Erzg8OgRqp55+Oj7+6ANzPpbrohqq9Kwdq3yU9mVblpdLEVVILYMfNHAQmlua8eKLLxqgYQ9DQWkZ7n30Eew+Zjs4DXAxE8yIAKy1tRVHHHoYPv3qG+x40ano/7ftjR1fgCmThUBQ+TcRL9kIsbg2UWd54gnUtzShlRpCujWACubNx7wEmtuQWL4Sk76bjLaGejgpLW3/wMtY+N7rmPnoXRhywoUYesrFmPf2i2ia/AUZCes0ScCpKAQzii7DN8OP1/6D0nYdLr3lOuy0y86IRsIGPLyUCl946nm88NBTGLzLHojxd5jMSvGL0uEY8x3hoNYCsigZV8zs25ohI6DGzmqwtCqZ5tQ4ag+jRKgrsZzGbVPVwvOS2m3kIr7+A7DrhZei1eEjk0mSsckEpxY3KZh47yGeD7FhFXMnj+3ap7gAK7/+Et8R5PyUqM+97SLkD6gy2wCKgUqyzj4foXakvRFKnX50K+6CJ255GK89/jIuuPhC3HrzTSavf1bSX50U50YB5N5562088PjjWLiEGk1hKaqGDoO/9wBUduuODDUOZ04SNt7XUl2D+fNmoWbebMRXrMDwTXri4CP2xwEHHISeVd2N+UjgZfrSWkg5d1HKnz9vHg6gxpHqNhT7X3K1mWNSPVtP6rsWJ7rw7dhnkbdsBp546GEUFRez/284jx15esnl9LY77sKz46diwCHHo3u3KviZy6XsJ+3LF2Pxyy/h+rOOwf7778fyyW3YelbmoM+/Hodz7nsSVfseg5TTZ/bs7eajEDL2FeQsnYNdth+FZCSO97+eCMfwUeiz+95oimbIzKnxTv8SXRoX4+4br2PHEoZsmDb9305yrmBnWUxm3afj1BpprT2wrq7OX1Ja/J4tN3cHS2X74yT7qkIPHHPMMfjoo48MCP1xYoOz0Y0EpwHDQa8PAarMLPLi0b6weXl5lB4KMW/eXKxcWU0phWDB53r37oWRo7ai9DbIfFfMc4XhLSgoRGFBgRnc48aNwxFHHkGwjBqpUmr+UUcfhTvvvMt4sSjuu/V6pknw/8dZZ+Lpx59Fn713xG7nn4oMKzuHAzohuz3BfXB+EZYuW4oZsxcgVF2PcLCFgN7M703ItIc4sG3w5nth83vQtbgMfbpWoWvXHnjpmafRyAEz5OjTsPDDd9Bjy9FoWLAYBd27on7uPAw94hiUb7EVvr7kH6iZ9BlG3/IYnJ58fHvRCXA74rj+njux6RabGS8nDRNNPj927yN4583PcNJt9yFa3gOxELUATY4S0FMZAhGBQhPSSbl2djA9SeAJMjKzDwOZgEwG2rFM4Y/jclukECBGkYhqf1qeIyOunfA1Cgb0x24XXIraVC5s5BDlPoK+uDZJbaZFWI2s4zYCvyZ69Z4irwsrPvkA8159CWUlebj4HoJcpRuxmLbJzDHtIRNOLBU3gK4QDDIXdS+oxGM3PID3X3wPV119Ja695ip5Llj9ZAORGI76WXNjE2ZOn4FPPvoM4yZMQHVzI6SHaPV0MpEmeEXM+oo+Pbpj0+GDse2222G33fZAeUU580wNS/W6DqTyajHk7bfchDsefR77X30TqgZtzjbQ/E/G7M8sRwR5kDVUL8Xnd9+Ch/91MbbfYUcKF789MfxHSRO3zz//Eu56+QNqnkfBXlKFKmo2odwk6msW4OcnnsTFh+yP08442YyXzvWusSfTzHHnXozlZFzllOLrKWxoc6FN8m1omT0RK2b8jIjTicIBm6I3BS8FZ4sm7Sgj45/+3MM4ZaetcfKJxzFtjb0N16b/m2m9Qb+9vb3U7XF+YbPZhq1rp12dNGjkFXPQQQdj/PjxRvreEKROIKlJn9lDC230qdC2ZlVqB5lJX75Xg1eufW63xzAHDchySvRdqrqgubkZTz31tPHiMTZbpq3v2u7t4ksuNt5COm8tfMrB4088gUvYob3dyrHNUfuhhRJsdGUtminhBdsCyM/Y0dbWSpU8jiJ/Ht9Vhr59+6IXpcNu3bqh/8ABqKLUlENQLPbloyi/APPnzsVB++2PZYEwCrv1RyzYBjvBPl5fi/CKxXAXlFACHgKbLw+Bn35EdOlC5HYtQ0HvoWibNInX7bj5wbuxSf9NCMqWXVXlvv+2u/D5p9/gpDseR6u/sqOMbHbZ3NX8BJqs9KkPmXHEMcw11qd1gXWs+8zVjnPmWtqo6KHGBrx38Unw9u6BPS68HLXxjAH9EhNR0Uo7S+0E/jqCpCT2JDUHbZ9Z8+5bWM6jsqoY/3zweoQLMgb0razwTwyV4KmJU/Na5r+brwz3X3Y7fvjoO9xzz10465yzNzjwZUl9R+VUrPnGxnosW7rM2LnD4TABPQmPz4tuPbuje9fupm8pvo4WR8nzSH1yXUn9K8y+dPThR+Dn+YvRa/RoxKlN+J0FRnOMMCnFMMrYElgxaxa2rCrBU488YBbeqf9vGLI8db6b8B0uueteDNv7KMQpLOTEgkjmOMyGPFOevg/HjR5lInDaHGt+t8bhJ59+in8+8w4KdzsErbluMsY03E6mL82dzDxG7VIby/jJ6IpYPrffj6XffICiRTPxxF03mwikYuQbad1ovUE/mA52cSRtEwh2Pf9shxJQKjiZwrtO/Wmqkcz/SuqsPmc/dS57ZAegPrP36i7FbdHA7kxidLJpyl4sM1IhNYOi4iJUVlSaCIH33XUfJeoEYgTEVIod2WOnyl+Gof0HYdiwYRgyeDCqqqpQXlmB/Lx8E6ZWdvD/JNlMcvHzTz/hgP32QrpLH+x69T1YBidqCKYFmpSmJJUbDaKppQHx9ihyORBsqRjcBKGGGZMQnDYBhRVFuP2R+9CzZzdjshGCa+Dd/q9b8c23E3HKXU8iScbRHAzwGvORkdlEFnxzK+vBqi/zm/npTJY93zJfadGR8mvMWfymWDutK5bjg0tORMVmm2KHs8/HymDceFsVuKxImVnS/drUpoZgKYpRE4tSi1g59jU0fvIhqnpX4qL7rkTEzzqlBK120t7KiY6wDi4JEXxe5r6y3Hzcfd5NWDhpDp5+7ikccthhfxnoZ0l5kCultRfv6kSJv8Mc9mdNTEpfWtWUSVMMY6mpq0VTYyOamtrQFmhDMBCkdpWAVpGHA+3Ye/99cckll/JJS/DZEKTN1hcsWMD6PJTtGEJJj358V4hX4kjkehBvacPhu4zGnXfcDIfbaRjhmkhlcTKt6+58AC/8tABlO+0JW0EprFX1Cg9OBhfXzA6ZJtuzV74HtRRmat9/HQ/fcBl23mWnv7w9/7fReoN+S6SllzvHOZXSR6EA8s+QQD8SjlLV3R2zKJlI6s6SOkUWYv5/kgaLDuW1M5kBSGanxVnZ3/KY0ESiXR4YfCaHYK8FZAlHLgqK8lFRWkrtodyYmvLy8+D1+fjdb6Q/c45HQWEBCnjNTw1AHkUyeWmuY/r0GTjsqIMRzvGg95g9KF2VI+4uQGFxCfxM0+HPR8idhyiPDMG0xJXBFsV5GPfAXZh87y3oPXww7nz438jze83AkhlMXku3XPEvfDd1Fk6/+yl4C0vQFgqhOZbm4LYjT9jPJtCKYm2NyEJCC6wEYKZ8aqNfsIRftDo3227mQ1E13aidOwsfX3ka+uy6C4YeewqaQnGUm0VZNpN+lvRInKBWQ2lWCkCEgz9O0Kh+5SU0jvsEPQb0xD/+fSnLTaYsKZl/2sPYrLLl/YognFa5KIl6wjbcdfb1aF7egDfeegM7/QUmjrVTp0L9Qird+pMpp0PCkfqjJZxofiUruKhPalJepkhtwCI33Q1JmpCeMnky3nvvA/ZzMm3WvZ39Wya2UFuQ2msUJ5x6EoYOHf679S0hR/ss3HY3gX/iDORtOQbeHn1gd+Ujyo4RpdaSZ08i3lqDhvFfwb1yIW455wzsve+exqyzkf4YCfTZTIspmPw50GcH65dKJ2bx0/5npQipq+3tQey6y65YtGiRkfSzaVlga751/F71PUsCHR261wBQx7nV6c/mL0tK8pck+D0r9XambH7ZT80kpmLVZPOrJfu5in6ZtAamkfQoCRvTBseuOr/8ymV2yu5uZdxONSfhy0cBwTtDnJ4y4yfkkMloBbCiJ+rhNFXfXIKA9jzNUXhkn5+fXjPgi7yFlLLnIrRyCYryytF300HIpfqsd+XacuEg6E+bOBm2wlJccOcziNi9lMziVKs1+Zpj3EpFUQK+VnnamN1Cl4Mgm0IrJUptrmLqQ4duVKwXAT/zpnUAmTTf4c5B/dTv8NENF6DPnn/H8MOPYX598NqoPeUKuAVe5ulfWreJgCUzT4zppwn6i559Gg1ff4bBIwfjlNsvQDBDMOmQM7QYKyomxnvJQ0x8fo/Di9yGOO4453pK12m8RU1hm81HEYT+3NzTf3eyxoH51uk3+xuZphjChiaNW7tNIRAsTVD/6f3qDmLE1iT/ur1XGrRiYn36yad48KWxWNAega1LL2TYj2PBCJI1NfBEm7Dz8H446egjMHKLLdn/o2a8baQ/RgL9WDy+yOv29e04tUayetEaiJU+gB9z/qznjsgC/XZcfOHFWLBwoXFtVGNKhdWkqJbwB4JB4+mhTmTFmGdH6yTVxBMdERv1nLnH6gzZT3V8dUUzEPRHSTV7LTs4fumwvzyb7cTZ36vuF0n9VDqrk/Ei4GldkZRPzEOSSEmuCBu5gYaIiSPP8+Zp2az5Ww6R5qXWa8zAUVlBQBOIKvSAM+2Gy+HmeyOGqaSZQlqTmAT9HCdBX6obH8mVbzqloGQiBDt/K7iczcbrCj0dl9lEzIJP811JgT8ZTZ9BQ/D3E89B2qVFbVqI5jYSutkInuCsEAzSDGTOMiaoXLvZNasmIuA3rzUulgqOxQrndeszk7ahIt+F6nGf4vWbLkVOeRn8XbrDW1AMl88Lh88FOxmVmI/8920sh4MagMPjYb05EHWSeVFrmvHic2j4fiIGjBmKY284jSUgUyGmqLoUTjluQF+mB61DyEGxtwChpc249ewb4PH78NQLT2D7TbcyE9R6ZiNtGLKGQ8c4UP/Njg99/wMkLVqTz80NdZg5YyaWL1+GhqZGgpQLRYXFGDBoAIYOH2bw4H8r4/6vIIE+8XKWx+Ud0nFqjdTRov9JbFiCfoag/+dVZnH5xoYmXHrppfIGMqaRjn7TATDyEpEaZwG1/igmm4GrcAvaaDvJT4/HbdTZCFVLc1/HIWlVYKKNQ2R6yZKe1/WCgnxjPpH7XyQcNozEXOc1kSTyLIPJZkxpigktX7HCmHaUR11XOnl+vwn6leatYgpugtkv3Z+MzEsA8ub5zSrg1pYWc68mjiVCW0xMMXwsbxijpmfixH2eV4LkIGIksVzLbVLfJWmnQS2BIC1p35g8YlSHI0Ek0iFmmb/JNGxpalBEeTEfmeqFySpiwsY60nUypCi1C7tD5hgyW4Gtyw8nwVcmN22E7SVIy8xkdtjyF8Dt8SKHmkgOGUJKUp8mMx0eEx44yHfYeL00rwD9Kosw7cMP8OqdtyKHRVUZ7Xy3mFbCTKjLS18eV6pfXqAGkqu0nDZkqLEYhtNUh2RzO4bvPhrHXHM6tYx2qxFJ8tqRiUcMXQt7bHCgrKAQNXOW4vazb0Zll3Lc+9yD2HrAFnAzbzJDbKT/nmRpEJo7y47VjvHIP0UbtQS4jfRnSXN4iUTic6fTvWvHqTVSBwT/JxEY1xv0xXmWL1uB8887nwAeJLfnAO+gLPBmpess6bcGbiAQNL8VQdEKpUAw5CO6LpCXeUReNfKq6JzEqvQyHeYkAocmNtdCa3w/AXrmrFlGSxHoGwZSWIDSklLDXMSEtNmHPBAETuq6Ck5WUVGBcDSClpZms4OX5jz9ZALyQlAelB91/CwZMxAZgPzVtLxfYRjSBOkUGYFiyqQJdsqLGGOcz1P/ICNx8i4yCw4Q7Tqle7W3biDUhngohijrKVeDR1Kx5HMyHvnWmxAU1CzkBaM9ZiW15+q83sN8mHP81KFhqfUAUDgEMjeBtA5tQ6ktIuP8tJNROH2FZBhOJJrqEape2sFwtAZbbWhDUhOecvpne6ouxFD5Fr6D9axzvDPN9G02li8ax4777oULbroMy9pr0RYL6U6zcjlK4FeIBnuOHR6bG+UE/XmTZuCWf1yH/gM3weMvPIVNew5jer9uS9M4v6LsbzFTfte/jjLrMFc6ff8V6dTqyW+kjfTfiDTXReb5qsPhPKzj1Bpprd2YHX+9QV+26/nzF+CSiy82ERFX95BZnYQzkuwFYgI7Aa58xSUB6FmBvA4/JWqBp4BU19ZWCMuEwqv6txq4/xZpNeniRYvQ2qbYH5L0UygtLTXunW5yUxuZl3ayEnMy+6Bq0pYgGCCTsJgVgdKYmQh0Mv8QgOW+KcYhxiApP0QtRlskShvx8VkLeJNGo1GQNDFMLSAL63cwiGgsYt5RWV5BkYmgHM+gLdCOttZWhJNhpMhkwsEwFL3TbXcir7TAbJgtz6KIQh9Q07E7fIZZpXLk+0wdQvFb+GkYiMCOdS4tx2gjzKPKl2V6ZkUv2Y2YhezwioKaThHYTR2keLBtk2wLmWWUjv7IBGTOUXC7ZExMh+3I9lN7pHgvFR2zNiCZw3bk+6p6dsHgUcPJbBxmC0kxNTESu5taCjUCE+uGTEfrHOqWrMQXr3yEbj26Yp/D9kde2gOfm+WTi64mODs0F8VokuuqYvR7tIqV7adDE5YSHtQ2mmdR/1KfknnL0hp/q7+IA1iMQ2XNMonVP7PEu6xHNtJG+gvJgH46+ZDD5jiz49Qaaa09m6A7iDg5a71An4Pr56k/4bLLLjdgooFlwNf8s+ztvxC/a0VsoMPGr2tS+ZSG3++n4EpJj0CoKJfG9EPGkOGnnlsTZQeeQEtp6ffqg/FXxGRkPpHvdZTMRADe1Nxs0vcTQLp3727MOwJIScWSWgUsypvMQIH2QIeb5ypJPksCVjEnLZYSyAcCAfMevU8LxYoKC805MQIt7lI+lb7CGFuMjcDK3wKp0vIyRMIRNDY2op3PaMtAY9LgM3q/6lVeQnIvFaCGeK98ySVZO5xuFJLxGPsP05PZRVVigJ51KbDXqk75mOs8a82UT7uUWeCm11COt7Euc/guaShkAuYZlkVtJR91E/+FGoVgURqD6icWiZHxsSwd79Zeq3lepu3ysqNaJjZFWW0PtrFtybwM4+FhzGEGXk2wPcOg9H7m3ZHku8hroogg3a7tC7W5tuZ3xIQE4A4zD9BZYDDmLB4qk8UM+J3tohXd+i2PKmlt8ooRAzH38brX4+N91jPWvUpH9zBNl9uEvJA7pzb40XyV2ksmQDEQq59n+ynLbw79Vjn4x4o1Z00FW2c7KtucF/2673b+3pnWPBY20v8NEuinM8mbKBhd0XFqjbTWXkIA2YOD5cP1mcjVIJs1czYeefgRAlrQDGSZKgRORpLkYM72XwFtkCAm8Ml2cMVml4+7Br+LaWnwCSwFyGIAgi1d61wMfRNESGITSGrgaWu3Xw+aX5MGpd4fJuhmJ451yAvGSIgc4Bq8WTdCrdLNKyB4MkntPytgVl6swb0W0vt53eSC37P3MnvmnLVHrZUXkepGeRYTcfJ9mpgNR8JGY4pqAxSBtMCagCspXI+pTiwTmjb91uSsxeyUpj7VHkUEfX0XIxAYK3SFZU+1QN28n4dyIWblIbDJ/dSUz5zjswT1KIUBs4qXmoV2AVMhJGEXsL00KSzvHhPrh+2j96QMM1PbGDsPSpgPbT+Z5y8wvudtETK9CDU83qe8Zc1Nekh5kyaSjPNcQt9TJoaQVncZRseiKtBeIBQhQ1QfkuYgn3c+zryZ59dwqP70js5HliQsqM3lBaXvJrInmYf6lABeWqwW+4nRqT9oJzcxEz8Zgo+aaDY0SD6FFNWf3+c3K8fz88nopIGQubhlonRZexNYmofSy2og1ib38vgy+WAeWLFW5v6DsvlW7/x1efSnf6uTzqtFf/nsKHvnOhDpp+m16hfmBI+1ZWMj/X8lgT5x9STi9pMdp9ZIa20+DojDCDgvrw/oa2Lh88+1V+b1pvOINNjUsQyAcvBakrEGaNpIZNYAcplwCTKbyJ4vc44GQ0tLq4nIqAEm6VaTs9kFMXpeaYqZWOq6w5iG9PyqPsvune28pCwYipGEeFg9XOYY+y+SoAaE3qV8a7BLilZeZHIRk9DzJjxDJ+pI5k+R0tOhepEEKiBX/tra2iztQOUkg1DZBHgqk0wUZiMRPhc34GqBterADPoOUr0KPPRcFvBE2bpZnXRdWo7AS/UaY9oWoyCTIOCaR3hkQUN5VmgLtYUW7eicvhvQ5/O6TyCmSeJiMnRJ0jJniSnLNZNPUX7XjEBHO4nT8Yz1GpaE53LJTPQrkat7eZ3Yr/5hZ5rarF4xhNSvZBdiNfAO9jNpB8yLDp2RNqX2FrNepcFYbSxNRWsYskKJKUvHdzFXy2degonVl1WP+lRZrYOvUF47PkUqS/ZQHal/6VMgrzbRkdUcTDRYfrc0CpmoyBx4XlqGmIXXq/Df/K7r1MJ0r+7RoWes9MQ4eIiB8F3qn2YVtvLAPytIYVYbsfKZo/ka3sI7leOOI0sqh3oSP60ime+ql2y510661jmtjfRXkUCfbbEL2/aLjlNrpLW2RjIZP91mczy0fqDvwROPP4GTTznZdDB1dn0alVcdT5+UpEwX03lJVLzHqN/q7OzAkrS1wEmdWAzB6uCy6Vv3auDou7HFdnRkdf4wpWFJxBq0silHohEDiEaqNSKg1VnbqDXIS8j4tjMNxWaXHVjmFV0XUGiQaIDJ9q50tTJSg13vE+k+vTfb+aXia1CkU/y9jv1dz+oQGORRWtZgjvBdDY2Nv2hAZp6AACawkhSdBQ4xIU30hsMRDnSrTlRfa6JsHkXK82+T6tLNZwTclnaWpdWfFfCp3FqQpnwpr8qnmK7MPZKUlU9JyEovFksY9zwrdpKXGVvHiloD6Um2qCG+lpQFGgGtfuur5ZWlPOmQfz8z8qtyqG7U9/LJ2NV+KoeS0nP6bVUdP9kGEjakdSmtLPiJxCDNhLWYCN+hdhKTUf2IxJDEPNQvjbDSwVBURzpvrplzuofp8l1W3zBFMH3OWodhM/kzfYDjILujmZi/2t76Li3EYgAaN9nxoj4upqFnVV6VT2Mmy3h0TunJnCmGqr5fQGYuU5nYgvKm9EpKSkx55Yln1fdvkeqnoyzmu+qCn/rKR7P1JzLfOn5nz3e+3nGH9dHRfuar+fZ/l4S3pN3Ypz8zJ9ZCa62neDJ6ucPmuml9QF+d7Yfvf8Crr71qJHTZ4cPhkFmlqx2rtB2hYqx0NvfoU4c6ogaWfPuNut8xEHRPdgBpwGoQCKwtaVeSDTu9Oj4Poz4zD1YsFEljlpQs0sAUSXrWwBRgyY5rpSFJzHIp1e+SklJTUzIriWlkbbYWyQzE7/wt5qOVthrw8vzhh6ngXzq5+c/6LjIDoOPQgJQZQJqEgKSpsQn1BHzNc5iBzvzJlKX3yvauhJVHKzkyGJZPaQgQjE197U27TqQ8qYhZjyvV0eqUHYjKn6RLAxYEFTEImWoUd0n5Vd3a2Q5qP7V1tv30vMBHZf6rSO/XO+XuK+1I3krZ86uT8iOTSllpqREs1AejCl7HYup+I0Ak4qZ91Cez5ciS6qG4sJACTa7pJ2Isul/zEqopAav6guY25NWlfta5Lqyjkzasz462Nd87mI3RaMUQeI/yKVI/UTnVTsq3+orGlrQsFVXn9Zw5OsaBPjtPRKuMOqwxZc2haV8FCV4Cd40F5UPl19gqKy9HZWWFWXEu05W0DDHwVdqK5kcopPGcMZPKBGYYi0JRS1izmFa2f5vPjj5sXbPyIQGRuVIOTT7XTCqDassqS7ZM1jOaI7MsCqvIqlvzraMOsscq0u+Or1Yyv0m6V3NK1g8+8FvZ/QtovUE/FovcSUnhgvWZyBWZRmODSYKx7PlWp1wF6tbg0WA0nZb3ZCcU1bnkY69PLf/WwJVnjTb71gCWJKxOLWlSh36b72QmClyle+IyHSSZppGiLOahhhUzyZptsvnJMhvDYNQBODDkfWNjh1FeVRarYxLEyGjUQfXbmBcIjtJENKlneSAFzDUBnphSVhvJdu7sAJPUVVhYZKQqtYYmaOXVEyFzbFNkQjIvC9zT5lODKRiwmKcGg4BE6Sot1ZHqTUOEJ1brwOqUVqfW+9dG5h5+SjJXefRbdbqmtFQWDWABgMBSgCKziTyOlN9sGbP3Z9PofE6goMni1dNfX1Ip1I+kmamPKG+yz3embD7U5mJIqhcTjK+8wvQl9TPly5io1BcJogJTncs+25n0vIBPz3Wem9Kd+qZndE6HzGACQCWjfqa7ViX567TVR/VsVruV+VL1bm0ORK2U541GoIP3iyGE5PHFdjMamhlLlseWAXteN666TFe/pX2ozyc0Rs3YssaLtDD1cSt4oLQj6z7lPztmlWaWlMfskTUhqW8qf3Z5XnHcWJqppZ3K/GsEBQlaPLKmXWkoOmfKyE9N+uu8l0xE4yWrjRhrAPu/+p/GgZ6XoGnmXfge1VUu+7EcP1asWGGcJbJ9Vg4Vekb3qR30Xe9Q6AntsyyVUX/WP7VHtk2y/dRqM4uynyKdz14TY+Ev1pG6QrbtLdL3jq+dyLTgGs6vC6036EfjoadcDvfxG2KFXLYjZL/rtR0/f7mWrQzz22Qre/wWqYo6JCJVqOnA1ndLolGa1rmsbdaSiDS5SIag7xwUFmOxGEn2mtW5LUakDq8BL+YjMJDGEomE+VzEaApiMDIf6ZrusQaNJXkp1r6AQu8y0p+YjQCInUq5E8ioIysfuq53iYHouvIvQGRGTGctKi5hR3ejvr7edFK5fwqwtACuPWAtaPIYm6+LmkbA1EOWVN9KQxtcrN6m2ftUjxooMm9pIMibSCajbPtYA1xeRNqRrGOwiiHxrMotwFeZrTbOkq6u+q32MqdIepfmbaRNdM6rdcuagXVdSM9pvYQ8qpSuyq28Zuc7ssmK8YuZq98I3CQEiGnLm0p1obJogl91nM1fti7WlrfO93WmX8rH8wLv/Lx8vstp+pneofdm6Zd7+WkAvgOQLJAiKLE86h8GqJlHHdKkxeDUL7P9x0pDta++RuGG96vMAkXVh8qYFcas/rlKk9Y5tbPmz7IODnqfrnUuowBUn2a88JrGmaWRW84UEup0TWNA11SXylNWU9G1LJkxq+fZDgJqI3h1HCKLiVgCk9I2DJCMxPRr82nNlUjQMhqDOS+BKWP2wdC79Lzuk6CmelDtiJlI88rjOXkHGo81MhTVtw5pU4YZkfkoLpIliFlaibQ11ZOZ3BeDMtfFeMh0HOx3WSbUcU593TgHUJC0ymHhH/8z7fRHQnGvTusN+pFY8B2307vP+kr6qiB2c9PpLDBXX7Y4oPU9+y1LGlQWQJvesfYsGjIV1kHW106/s9+NypX9bp3Xc+Yw59cu+Vp5WPWp7FrSUUcHXe1QvtVoGiRGOpTmQSCX95JASOBs5gQ4CMw1SsU6p2uaX5C0rs5uMZoODYaHNAsNFJ2XNC9zivKhzizA5UNmcxh1WNWDtAWzeKyj2Oq8UsXF3BS5UZ1fN1pagjWgioqKUFZWSikxZMqh/IgEitIqNLeizq+q0G99qv00JyLmp++d20MgIFOH+c5r2esaiDLraHB0vl+kAa82cXCApcgwOz+3NuIdJo8y42XvkqeTGJaYk4CLiaC5pZUf2XaywN5M3HIwGuDkMz4OcJn5pCXovjWRzA/Kj0CsM2XzqbrsDGY8aUyAlvZkmTZM/ZP0DrneysSlIkp6Vhr6rrIIoCq7VJrrSlOgmdVus0KG+c6yZoFZfaCkpNi0uRwOWlvbzHNZ5qX3i7Grf+l+vY+nzXWjaXeAv8hc46dpS2Wqg7LfpQ1IOlYrGCCkRG/WPrCNdZi7+J/VjtlPS3vKmmuVloBa3zUPltXAlTdTZlNuiykpH9bvbHl0XxYvVH+rGFP2ncpb57yLfnVdn6aUFunezverrVadY/vqs+OyxYA7NLCOQ0BvGAJBXwzYgD1x0GgtPMx9bFcxAvVP9QnL8cKOIUMH4zCzy5qVvz9CAv1kMrqbw+H5c6DPQTGOhdl+fUBflTF37ny0sdOpE6qRZA93e6xJRnVecUrttCP7oRpMUrNsgOUVpVYz/MGC/2FS8qwFvaZTO6+RVu84v/rNrxYDsc7/cvyuLVKkjq4JP6sjq9NaGoe0C2vOQwNKkqpZmcvMRqJhA/jaMEamJDEWDfDm5hZUV6+gNtBkBrAkmi5dqshU2owkqHAYAouO13LwWYPV2N3ZFmIoSssyw3VI7bxPk3liCGI28pJRtakzq1Nr/kLPC+CVN1Nq/tbuThqoKpOkHYFvtuNboNdR+YbUzXMMU5HqrbO1tXUmPQ0OSX7qHyb9TvVuQIOAqoGjNDV5r7bMDhjlSXeLyYqx6n69U2XTHXpG52Quk8alWDBZbU2UBRCVVUxULpYyJ0hbUn1n8690VC7Vj861sb6NxNkxuF0c9GLcyrulgVp51G+9K2u3ljeNmIrSUDEFaNZEar6R5qV9qSyqU7WTtATVjdIxY4l5U11IclV9tbS0oK2t3aSpMsi2r5pWWaz2s5m2VlmyZe5M2XoUWW1mfZp6I+AqHWktBvzZxqoNq32seun8vKhz22W/WrfoP57gSbEZ/f/LDSTlOasJiGEIeHXZnGeTCvxVRtPfWD+6z9xr+g0/WW59F8NQOXVY/cliGtl86hkmadLVuc6HyHyaF1u/O5OuZQVCUxaThrmi//6DVBed05XgtN/+++HNsWPNOLTSWTdSWmI20Wh8ZzL7LztOr5FW1epqxAr5hqrH6D8L+qoXp8ONs885B8+98AIqyspMh1MFyGanQiZjYeSwozqdPjg95IZ8JhZKoG+/AXj0sQdRXFJkOvf/BVKjmQGhfxn+Z0DA6tg6qfrSd+NVZM7ogvVNn0YVZodTZ1HnkeSnupO0J8kvRFAT82gnAMgUlZ0g12GZAnKMzVOT1UzNuMfKlptNVxqBzF7SIOrqag34aDJeC6kswMiaxuLMowVeIg1CkSR7uWgKUCUdKW96q8BDwCzJx5/vJ+gWoWtVldF+VixfYVYxS8qtr6s39aO1GjEzucr64HMC4ILCQmOOqieTMOYolWdV1Zh7pVKrHgwTZR61v8GKFSuZZwvopEUVU9NRPgIsj1xklU9pPxJYBJDNTc3mXuVDUrLAVOeVB6MB8X0quxiD6l3aQoAM2WhcJOVDh0hpCCRNyI1Og5t3mPr+pT90kPWcVSidb6e2qPoXoxaj0QS6GEwWmA14kbLaoe4TqWzKq5iw2kCrzuWFpF6lfJq3qG75avUxA/CGeUkoyIbKtoBW9+h6ltHoOeWjM5BKmMtqRtmy6zMLyibtjjxny6vr2XuUf/WhrAaSvSbhQW2oJ/RbAK45CcssZN0nrU2WBn41aUkTUjrqA1ZaVh7Na3UPv+s+1X9W29ChBMS4Raoz8w6eFwPJ3mMdFoNRgkpS55S+SJ/Z72sjCWOHHnoonnrqKeb1j0UatfoL0slEZnuv1zu+4/QayarlNdD6gr5yoI7yyp334os334U2wwhH44gQHAIsnBb3aOecMCsqGqdka7YkTKKNGNG7d198+OG76N6zOxvpz9m3/i9RdrBkPw2Qmu8aaFaHtDoFDwIih7G5ZlH2Ux0s+z1LgiB1euuXpBh1agPwZC5iHFmpSef0KQDRO2VyULwl+eBLKtZ5dWrrM0wpvtYwJg1WaRocegY4NCgFIjJ7zV+wwAwygY3udRFIpelIw1Hf0n3yKtFzKltzU6PJqgAuu6DJrAug6qwJY59fPu9u442l+ZBx474mwwoY4P5lopcJSBXXdpoDBw4w0ntNTY2ZC1IQPgGomGTWHVceV1LNBe7KgxhU1j1STKKhocGqO9aJ8iSg13Ut2hKpHowZS1XPe8TIxDCsOR7LW2tNlAUtlS/LVESrA0X2t+pKdSbQV4pyBZYZT/3B0lAoiLGfKI692ll1bvWZXCPFlxSXmmvaZU79SaTrq78ve06Hvmt+ROUxQgL7h9pbR/YeaUNi2po8Vd9S+yd0D8tuPI463tWZjPbG1yrPCl1iMRj1c/VX9SQrD2prL4WB7PqS7HuzlGVk+lR9r26uE+l+9Q+Vw5TNOtlxzQJ1vV+Ar7UO0uhkqRBpfMg0K+cMCTv6rXdk60B9TlqJ+c3zcs0+7rhj8cADDzLPf8xrUmUgs2qLZ5I7+F3+nztOr5HW3KNIzMh6gr4OVtK3k5FZvAwpDgJxbdOwLGiMkkqIHV7eNbFwAtGGesR4/atIKz5rWI4Xx76J3r16bAT9/8+kjt6ZrN9kHPrUP36aY41dybr319QxYMhMsp1fkpUAh0PItLfYks4vX7EcrdQ4BJSSzsU0li5damkWlNY0oGTS8BNoBUY//fSTkfRlutHzZhEf05VU2K9fP2qOxSb96upq8/y8efOMBmTs6fxTzjTAu3WtMh48mkDVpLnSlsQoM5bMjzJbaXJP7y0pLTGuiNpcXyCUnSMRCegE6vJSKSsvZdpaoyBN18F7cg0QyKtEg1/agcWY/MYeXE0tREBlgKYTUJn6EhAxDTE81ZscCzq3k2Hyqnf+kwYkDUeHSGWXO7C0Or1TK4VVTjE1Sf1KW4fSM2ZWaujSdsRkli1bhhYy3Ky78+okZqjnVAcCXNmrdWtbW8C0nSibz875FdMRCfCJo+YZSd26J1t2fbfs43ZLYmfdWO+T2UpaiwWiKnPnZ9SoYgTmf35Y6VgTrNJCxFgNILNeO+cpS3qnn8KCyaOVrKFf6onfpQVoFbb6ke6zhC4YwaeJjF9l75yyZQIis+C7s4xGjEyOIQcedCDOO/f8Pwz6yifTXBFORnYucBfM7zi9RvrPUnYQK2G9JX1Ty199DyyvUctap21syEAYqaUrkcPKMDsxseFymttgz/Ph6cUz8XTtIrzwxlvo0a2rkSg30v8+Wn2AZX/rU2NLvyS9iAFotBl1W/2pY7BpkEpyMpoLn5HKLpOMgFLAntVuJF3KtNSjR3czyGWSWbxosTGBLV682NjeCyh1y89c6TY1NfGavLMszUWgrKB2Ag6layR9YyqSpG4NWOWltoYSO9+ZBT4NQpk6BCrl5eUoLSs1pjWZrQSK2fsk3Wmf2YL8QlR16WKAWPMuOsSYVAcCEZHALa8gn2XpaQBSwCcznPIsLcLUEwFF0r+0CQG9censYEQCxprqGiPhyxVZphVT2SSVTYAukhZSUVmOPH+eYWRiXnW19UZzE8MVo7E0KGsSUqCpplF5VceqbwGhzstc2MpjTYwiK8WrLixPGMsDRnlR+2RJ5zTxrEJozkb9QOdUH1b9WPt2CGRVVzrEWFUnMsOp3Hq/tC8tOlOejRmU5bLMm1b9dib1BZmdFApGjEVMMdv/rHQ0t+M2YK96zprPVEqtz9C8V0tri+mja0pffUhlkklOD+m3AiYedPBBOProY/4w6Ks+WJ2z2T93pTBQ3XF6jfSfLdFBGwT0Wfj05+OBmjr12A6Apxq3aDnSdY2m42gjEmnKHH1wFpbg7knj8HU6hOfHvoXi8hIzaDbS/2VS51jVTQWUnT+zpN8Wk+h83npWg1XeOiLdp0GoT+vezgMyzcGWdbnVxHrCeCYpHWkjOq/rAhOBoUBL5+Qeu3LlCjIKeVtZa0VcboVK8Brgi0atmEky9yxbvozvtxkpPWvC0LvEMKS1CGAbGxtMupo/MeVifgUqAqsySt6+PD8a6hvMewT+muAVaKj8ZaVlZtN9MQxp1aa8LKauCeDqyUxUH6auVAcsiwBSpN9iTpJYdV3Ap0NzJdICBMyqC4GdtAM5CUirqiYj0bNiNHpWDE/zPiqD8iBNSaS0ZAYR0KnuNf6lhUmTU9mVF7VIiMCudQYqs+pJ3lRicMq/8pXNe2cyDIZMSe0kbU3CgMxmsi6YCW7WndpMpkQxlDYyW5mIrDr4dVqdSVqBZb6xDt0rkO/du9cvJjq1nw5dF4MxIVPYjkpWJh/R6m9Q2YyrNpmJ8RSj4KC+duppp+Coo/446MsZhu+f2J4b2L0op8ji3muhNZY2k2kpTKXyvmV+h6jh/hSpp7HS0598iwzVyRxWnmoh09iC5Io6aB9XbbahFWwC/UxTKxxFJbjxhy8wN53Ao2NfR16PSjbcRkl/I/1FZHo//yMYZWl1EDASNH+aAZz9QjL2XH6abSP5p2c06HmFn5ZdWSQNJQueAgap+kbS5/1ZsDBaC8FJazqkZcj0IqCR2Ub2DknkkuQkbcpbR/MnYjTZdQgGOJiGGFKaoBMjI5CkKe3HmmuxzCGaDxGgmvs73ispWyApsNQ79C4L3Fh25lMMR0EFedloRPJj18S1GIAFiEnDnAT2st0LkMW4VAatQVFdaKN1gbKYi0I3KEy5cEXvk2efJqRVu6pHgaHmSJSOVvcqJIlMcCp7fUODKZOpWWZQ71e+s2CsupX7q+rEkvZXrRLX9SzT0T1ifMYcx/ZVfpVGVhjQfaLOnzqv9MwaFh4y6ymPxmmC71VdKm9qM70jm5Yya2k5Vr/SM5pnEIPLps8feonxrjvn3H/gwAMO/hOg71EZXuN7D+N7OhJeM5n6W50aG0PdCgudX1EF7PunQZ8FyYmTM4/7ARk2rLx00gFWyFxr28SUmAILqo6lCk/UNcBWVIxrvv4ADewYD77yPLwlBSZ2+0b6r6Hs4DGddSP9YcrWW8cY7vjeqS751abBzq+/DPgOkmRq/lT/v5po70zZZ6xPpfELe9F/PC1mIQaiDKg9Be4CeY1jmbqya0c096FPaSYCPaOhSFPRdU226xpBSKCmSWoBm+7XArwIQV7Xs+7DmuCVFC6pX2QxSouZ6LvS0ISl4vdUVVUZ6d1yd80YxqU8CgwljcuDSiYVMYauXbuafC9butQwI5mytN5F8Z0UKkNzJEsWLzFMQxK8mI+A04QEoTYiCV/5UB4FwgJ5MQqZ+FRzmgBX+lqPYuz8Tpcpp/Ij0nNqD5XDAnsXf1tgbdU9K5z/xDgVQVjpZN1n10Z6zoq4ak326neW9O5LLrsEe+6xZwforz2d1akD9F9iPR7ZcWqttMZU2bgDWQmfsXxd1WH+DKkR2+qb8OoNt6GxphZpqnAZudO1Ua1iA2jWXeKDBw5EWcDGcCsyuS58Xb0EI/fZCw8+9CAbQvdZdr+N9NeTBmDWHryR/juQAGHtA98CFwFQ598WWV+t34aRZA/9mYudzVqrkwVqYhpGC+Ehs4Xs4EZjoOYgyV1ahBiBGIBMTHLxlWeVmIgkXgF7INAOxdrSwjeZbGTCELgpHcOEdEjz4PH/2rsKACuqtv3cvne76G4FRBSkVGzUDwUVuwsbu1uxW6xPFDBQBESwUBGDsGmVlm62d+/d2/d/n3fuwAIL7C746a/zLMPMnTxz5pznjfOec4w4/Ji+NTV+EjUJOC4CwxgF1HDNkbwpQBj5ww53prVCq4oht2zH0IgmeU2uqZlTkOiwEg4X8sViYNrJUQwBZhr4vtTk2c+FQoxCg7+ZufTf81lGdJCRP0amb83fMnk3vjfzN7nbONf8OEmYz8nMSNffdJPRWjHcgEHcd/99OOywwyRvauZWT5L+e/JOZyV37RTJ5G2LcNjfBTbHF5LBuabUqynYkPPHwiUYcPx/sHL9esQ5H6q8v+G1E+lrC0MMTPlN/54QO309MbsUoAguufQiPPf006r9sOBZ+N+AeW2Sg4V/OiqT0Y7f2ygCLAvGmhvGWVv3cWVYKJUFiHFfVluWJ5K4ITyMbQoQrtkWoQJDrApaAhQQhpAwyNP8zWNqjYjCyFBfNqSrxSFCRa0P0fLZSY3EzajAoJxnuq80KZJIEq1RrqmVs+1AX0cUHGrwor3LH9PISCdaLDyfgsLoaxHZ0ubAtKtFIgKBAob3p+uG++g2o+Wj4aT804cY0WD02VNccB/vzfvWr1cP7OHOCDD2kKcVQ+H30MMPonu37kL6NRv+Zi+QfuAweaVPRUqm8kVrAzbQ/P77AvTre4K8kJhPbi+nahV6F8kdEXOMhUXMMyREossRBwd9EtPCXx7E1ZdfikefekILBzPJggUL/39QWWkwt7esjR+6YZIj/3ZteZBfTYvDaAdhQzW1Y1NDNteM4mFDKgUGXccUAPThM4qIwmTd2nUoKCxQgUFXFYUH3Vh0a/Fc06rh2ozDNziIaTWFR9Jfz72ypvVh7GejuWwLt3HN/QytraxMcaFAYRgshQUXCjVzXKhhw15H165d//ekH4z4+ws7j5eXs9WWdBmbPGfuXBzfty9CgTBSRKOvcMbhk5dpX7c+ikIVWO4vlQR49XtzOj9Oku33V+D6a67Ew488gmiMGWGRvgUL/yooxxpES5AoTVQmzy2Lnmcu24P3oZ5NAod28qN1YbZzGNYGxzCiq2lrJ0JtoA2IxeGnFWJMZWq6rYw12zloZfD8gJI2rReu2bhtWjfU8umi3mrlcFtSQ6GiaaP1kRy+RN5l2rSpQvpdakn6USF9V+1IPxoNnSVS8l36tmoLhhDNnDEDx/U9TswuMZdsHNclgIsOOhQ3nnYu1hcX4qZhz2PWxo1wMRpATAtGQvjFVBt07dV45KGH5Xwj/teCBQsWqoJJnArhD+HNHUAyNdfGYjiZefLWdZVUaNxf/imJk7CFrEneBrlz2xg40bQ0VBCIQstwXwoSCgTuC4eNdg+O/kp3FLfZ74GhnRQwXHjPF198Aa1at1ShVBOQ9IOhwCifN7V2DbnyghdJ5gyvadhQZZD0p3/3Hfr3O1E/i81lQ6aYTe/ccA96dthftftH33sbj384Fq40H1x0kZH0JaMuGXgpnnrqSclQavrG/SxYsGDhf4okO24rECg0zLWxbQgVunTM83btqqIUMUYnSLqS6K5SSyGCjEyjo1dNPRxJ0n9TSP/C5K6dYnep2wPYEBTpxVh9OxxiXNlRlohh6pyZ2FRShCVrVmH2kj8Qc3jgjEtmJRyI2hyaIIZ0skWb97BgwYKFvwSkIFlIwFsXumdMd43RvkCypmuHLhljqZAlkFxXtXBIawbIcEA6RhB5kZmVjrw6uRo6WlPCN8C02YxecLvBn0j6UP9XWLT3uN0FR9yDmD0NL3/9JS56+lGcP+QJfLt0vraex2xOEQrs7SfnCs+zccPiewsWLPz/xa4JbIsQodso6TKiIKgV3ys4eJ3dGN1vN/hTSb+ovBTlkQAqwn5UhAKIh6IoFMn41R+L8eu6DYg4GLfDeH2VU/Kf0ctRO1VYrG/BggULuwW9SuxhbLcnNiV37RJVkr5tN914qwOSeH2PFye0aY8+TVqiR6NGaF8/D+1yctEuuw6a+jKQ7XAhXVR7B4dHTYRgj0rqYzbYxcSxKN+CBQsWqgPtZ5CIxezGVHe7QZXcKje4Voj/efqfag32kJu3EMGf55DHEWaLNxss1AcmSyyCCHvprd6A8o3rQZr/zeXEk5Mn4rwrLsUTjz8u5o4VsmnBggULuwIbku12RzhuT3Tz2D27HEufqFLTF6JtmtysPYSr7ULuqdTmvT7kpaWjcXYOWtapi3ai9Xdo0RL7ZeSiZ3Z9HNWgOY6r0wT7p2TCwwZceQmbLZ68kQULFixY2CkM1T3qtrmX69ZusDOfvjEwxB4hgQR7uMWNYUN1GFlt5ZYlHEKEPeDKyxEMB2SJIlhegWLR+MPxiE5wYEwlZDl5LFiwYKGaMMZx3g12IH3R8oVp45mqqu8R5DbRmGrtVYK7GaVDiHZvk+cF49qsq+NMG3xfszQY8bI1hzYi7/H7WrBgwcLfH1Vp+s5oLJbHbst7BiFR0e6rBMk5IfcPBg1yF9LnBCshh03H5+F401s7OlQHnPia41i4wOEfuHCYVA52xNl4GALK8TCqAo953d7kNZyNx6WdI7ifI/SZ42pYsGDBwj8BVZG+Ix6L5eyVBlRq+lWBJBoT0g+zq7Fsx+Owpacinpup+rbX4zP2V1P7djrdWLJ4CQY/+CAmTZqE6dOnY9rUaVgwfyFWrTLmWeXd2GtNh0tNghNBcBKH3377HQsXLpJ7LMWK5SuxYf1GHXPb6F4d1mRo3wEBBYAhWHyybCssVLjsTEBYgsOCBQt/A+zARImNG9NCmWm/CiE2Z4eBWkMIMPHldCTWbiArJ3cmIQQYl/1xIdeEzY74xgJ4MtIwtGgV7vn0Qzz5/HO4fOBl2nttdyDJul0ePPboY7j/gQd0Zh6mmxo6x4XncKnpaRlo0KA+2rffF+eedx7atWurHSHKy/y4/vrrVUi4RHAwN5ghHD+b15oTa3Ms7kcffQT7yvUcB3zZsmUoLSnT0fJ4DnvRcYzvnJxsnUrNlKXRGGfAN+YT5Yh/7M1nTDSxcwHAiSFo5XDco10JXk6PZzNltpxnztBkwYKFfxfIdYKAy+lpLHxYpDt3gR01/bp1HXa7M3OPCUTIUpg1+aMShKzimwsRX7cxuUPAUefkeSE+U16AM9TUBGwcJhHThUPyrV+/Pny+FO0RzKFUf/11Hj766CMh7sdw0YUXYZFo9U6HWyeFWLFiBVavXoPikmKdyzO/IB9r5ZolS5Zi0aJF2LBhgxK9jpttc2LatOk4/bQzcdZZZ2HAgAE4+eSTcOKJJ+KEE07A2Wefg9tvvwMjhg/DuHFjUZBfKALBhU0bN+GZZ57F3Llz1XW0M3BqugXz52PmzNnyyxjbY3vweloZ4WBE50ktyOdE3hVqZXB/sgBsA+4zrBPDMlG3V9KNxWNcdmqhWLBg4W8PUXTjHFK6OtihpgvZZ0Vj0TWJRCyVWm6twLvST//FVCSE4IVdjP1CyvHicsT/WIEEZ86i9ivPSIim72pQD08t+xXPfPslXhPSPP3U06ql6ZPsODPPOeecgy++mIQ777wDF198sRI4XTTGHKFhnVbtxZdewsKFC3HllVfi+eefl2TZcd111+Ptt9/GC0OGoEmTJoZDSQiQ8wFkZWWq5p6ekW7M8C9aOJ9x9jnnqiDgTPgcJpXtExy5j4MnkTtJpg0bNsDrr7+GAw7ooiPnXXvtdbj88st0m4MtbS9Uec369Rtw9plnieApxHvvvYNOnfaXPDCGWOV9adFs2rQJH3wwXoTKBygoKFDXUnZ2Ftq0aY3+/U/CIYceKvdyJC0Kg/A5qt+6teslrTEle15D1xajpDibEAUlrZGEHOdE3eZ1nIKOydSGbn5PPaJlZLdWBYUI84RlQb/xbs63YMFC7UAOjEajm7yelLZS73bL/Dsj/dVC+mm1J325rZBH4vMpSBRKGpT0GZ+TQGyxEH6x7HNRI5V9JJniMtjq5uH+n7/FmwvmYsSbb6LfCSdWi/RJloVCkqeKkPj551/w1FNP4eqrr5YnCRFveT1jPXToq0q+zZs3x/jxH2DffdvjmkFXY+Tb72Ly5Eno2vUgOct8Z85yE9/iNqHLiGS5cOFinHhCP7VGnnzycREKGUKmUYNIJfONOX9jSEvPkOc01f1XX3WNPPs13HfvPbjv/gcQjuw4FRo1cLYt0GLYJBr86NHviQXRT/IgoORJgfPjDz/innvuwfff/6BDuVIg8ZmcBIJT1nFO0Ysvvgg33HgD0uUY85sTaN91192YJMKKhE+CTxUryOVx61yl9erVFeOujlhHDdC37/Fo2aoVWV7dSxx73OFyqOuL09AZ77fVMuD9I9GwkPpWQucxMTN1ACoe43VMO2/Kwal0xiELFizsNbBex6KR353Oku52ewN/cvdOsaMvYC8hERNKUDJIEq9D1kIiwk7yVJOMDdAtExViDZQHVAPlJMTVBclHx6cOBJRwqZ2SYKjhczS7kBCsSbLHHHMMmrdojrVr12LeXHZcS4ATJvAaWgP8bYySJ9eJwCHxkajMtg0KEWMShgAyMzPQs9fBOFQ068MOOwI9ex6Mbt166AQI3bp1F4HSTgmfvY/pZnLKh2kmwkbJcidaL60Gat8ul1NJ04DRZvHN19/ikksuwddff6Oz7lwjgm30e+9h7NgxGD5iuAi6q/Sahx56WCyXkSIMhaglL9etW4fPJ36mbiq6sn777Tf8/MsvmDZtGj7//HO8+eZbIryexk033YxXX31dSNqleXLLzbfi2GOPx8n9B+DMM87CwIEDccMNN+Kee+/Fs88+i3feeQdTp07V6evMyCh933AUn376idzvJr3uggsukvOfw+LFS/TdWUAtWLCw90Cl0G53FQD1dhIuuS3+HNKnpi/arkboEKL9Jcr8iK1Yi4SQoJK+yXskQM6fKTuC9oQQlUsbX/XQlpN2Dr4wCZuaL8k7PZ39yowIG5IQQzYpDDZv3oSPP/5Eo3U4oBsba6mRR4WkSI481yBYki793gZpUnOV3Ulwxn2/tiHwfGr4nP6RAmLrYgytyjSR3OnaYHZwYmVOwrxz2FS46BvLBaGQ4Z5hehhZdNuttypxtm7dCs8//xyefuZpHHf8cTjyqCNx5pln4umnn8EjjzyiVgxdTwTv17RJExzY5UAl2yOOOAKnnHIKTjjxBFmfjAEDTtE2iZNO6o/rrrsW55xrzL/g9wcwZ85czPv1V8yaNRtfffWVWB5jRCi8iqeefEoth8svv0KWy7Fg/iK1BJgfdKFdc/U1OP+8C/DKK/8Vy+tnjaIa/OBgtVruvPMuEULr9dzdf1kLFixUBwzoEIWqQJa/kvRlYbgmNWQheO2Zu3o94qLJG1r+FhaVyi/bwTDiQr4h2eSckpw4eKtU2A0oM0RomNrz/PkL8MWkzzFy5LuqYd537/24STTUU04ZoK4RaryHC/lRQ4+JNUKCJTkuWLAA8+bNxZy5c/C7aMOLFi3GhvUbDIIXIcAJjwnOwUkBk5KSqmTHid3ZJ8BoJGUYJ5cUERhGtA4JLiMjQ5/BsYQIarw7Qog+aEzqTG2brheC83hSs541a5a6b5588kl1ZXE6OVokpkXD9olzzz0XEyZ8gAsvukBnHeM5DgcnZIC6gh5++CG8++5IyZu3MHz4cLz++usYNmyYaPtv4plnnsGBBx6AaDwiVkwWmjVrKu/twrWDrpFzXsNjjz0q+Xc3brvtNtHib8Ag2X/LzbfoLD/8CGxQvkNIfcQbbyA9Mw13332XCtmJEz/B80OeR8uWLfHCCy/ivHPPw6yZs+EWYWzBgoW9hUSR8EoVkTM7Ygf2EULb3263/RRPxDw7c0PsFqLVJgqLNWRTWAxxavlLVkq6DJLd4jeXbZK9c3Mhin0eXP7951jiBD4Y9z46duggsiAoCayKILeCmvCKFatw+umnKVHTZ02XDDVtukvMTl4h+c3Z5/uLVnvnHbejbdt2GvVCbXXs2LFCdJmSbGOiYi7U8lNFM8/JzcFhhx0mmvAgZGfnYdSoUdoQ3KRJY/znP/9RN49LSJ8dyurUrYsG9RvI0xJChq1Qp04d9W8/8MD9ePCBwXj+hedUEyZJbw8Ki6+//grnnHOuCozRo0ejV6+D8eWXX+KCCy5AcXGxku4dd9yRDOeMixXCdzPej1lLS8dhd4nhFNE84DswgogCb+XKlSoM2+/bQa0Tut70++q/hOYVt/juZaV+jU764fvvMWbsGBx77HF6TC0XLvLHp9IKMiaDcOCJJ57Ag6LRN23aRKyOp3DCCX1lP8/ife0oKizEW2+/qa6kW2+9RdtWaBFZsGBhz0DuED4YbLc77k3u2iV20PTt9ni2SIw9twDo2tGGYN6KjX5G9ScMmiIMEuHjokJ0FaGwasZeIW4e2x3hE7yny21o2wYpxZX4s7KylJDpKkpLT8WFF54vGu5IvPTSi2jdprU2MpIY/f5ytSxatmyBhg0bbtGw6bdft369Np5++eVk0fDLdT81fWrqa9auw/PPD8F99z0gQuROEQo3iBZ7vpBdPxEGfTH6vTHaiElkZWfrS3OuTON9dfcOYKMr/ensa9CgQQN9l08++Vgjdvbdd1+cetqpzDG9nm4rWirsBxCVhY3utBI4lhFzRRtb5a9CLIWysjL9zXV5uVgqYllJMoTgGbZpdCozBIgkU27OTmll8p4UGh6P0ZmNk9RHheA5lhIX5h1dWcx/zglKS4RWx6WXXip5cKIc5xyhHFfJaB/JyMrAVVdfjUlffo4zzjjdsEQsWLCwl2BbkdzYLXYg9xhsmUI21Rq4Z5ege4fMInqlPcUHu2jZ5ij9XCU3ZUMEgxBOzO1ASMiEnZ3cQtqqeFYLop3ajeSSvG64/gaMGDFcCf6RRx5WH395eTk6deqEvn376rg+JEeSG62B/PwCDXccPmIEPvzwQ43n5/Lxxx8L4X4i2vEXcmwY6jeop8/gvdiYu3+n/fDMM0/j0Ucfxe23344bb7wBV1xxuVgcp6r1cNRRRykRE5kZGUqgnCyZpL315bcFSZRuoHr16mljLUM4Z8yYqffp2bOHaNFNVUMvKyvXKKWBlw6UZ16Byy+7XJYrcNWV1+CqK67GM089i3I5xyb5UlhUpGlmW8S1g67DyScPwKWXDMQ9d9+DN994E9//8AOWL1uujeHME/7x/FK5nkNbrF61RhuAqf1zGku6i9xO+UbqzjKGy6BIZyMyr1+/fp22nzjFwvF46AJzqcDTKB/51rQ08urkbckbCxYs7BVUW1HfQecMhAIXuByON1gpqZXWCkIWidXrkfj2xy2/44EgYkuWG0MvmOwvyYxXhOEqKsf6Rrk4Y/RwuFs0xYQPPkBeXq5qk7sDG1w3btiAfv36Y+2atUrYXQ9i6KWBa68dpI2Kbdq0wdixo9G+QwfVSEnC69dtVBcNXRLvjR4tWj7NJMPCIIEZqaTrg9q0CCQxo+6//3488MADotFejP+++qoIHKcRhijX8Vqey96yFHaM3PF6UvCOCKBLRAOma+be++5Rgtw+b3nv4cNex5VXXYXzzjsXr746FIsXL1b/Pdf0qd90041yph3ffPsNTup/kpCzX97D1NKNhUKDbqz33x+LI444Ut1DF154oZI+rYjK35U9itneQEvnrDPPxN333C37fPjll19w1llni0DcrG0BFEK0ghjaaW7Xr18Pebl5OKDLARq2+tSTT2Lw4Ie0J3PHju3Ro3tPHNOnDzp37iwCLFPTRUtBLRVNqwULFvYGDPdOYqBY868nd+0SO0oHG/I0YmVPIISp7h2SIUEidTsZwrKDlkvN1SYkSUJivLmXmr7LtQMp7gx8VDwRU4KlW8cjRBZPRDkzvByN47KBl6F169ZKnK+99rqSNwmd70ifPrXaFi1aaNw9j9EKoM+cWrfZsWur8EmIRmz4oelOIoHSTRGJhNT9QbcH+wcYEyYbHbUIkh3P5XuxpX1n77Zi5Qp5XgT77LOvatTpSULm+ctF244KcfJdW7VqqVbLfvvtJ9tsO6ir5E3XFAnfeDe+v1gPwaC6a3j82GP74LjjjkPv3r3RvXs3tG3bRoUr843Cw0xvSUmxurdoOVE7Z9TQxE8nYvjwEdqredCga3HOOefhlAGnYt7cX9XSosXB9hK6v6ZOnY5nnn0WF110kQqct956WzvK0XVnEb4FC38tdmB3RyJBn361SXenEILaQvDUfP1ClsHwDk9UrTotBSE5n7Nq0bVDLby6z+d59G2TnHmthnvKpXwHknfH/Toq+TBkkT1ZF8xfoFE3hDmjfYP69YUo2XhrjtJpuC54DRtHeS8TjNwhUoRgOWyCmUymo/JiwLiOhE9N1+1J9kzeDvT9FxYWCFlO08bf3oceKveIo75o1XRL8fnfTf8OS5f+AbvNjgYNG2Doa//FxIkf48MPx+O9997FG2+MwIMP3q+aNkNSc3Ky9N7s90CBuk+7dnj7rbcw8p2Rcv4ojBkzBuPGjcOECRPw2WcTcevtt22JtyfhBwJ+EQh5ePPNNyTf3sfLr7wkmvyDGn8/cOClGubJcE/2PGbET3pGGl58YQiefuYpESqH6nuwjwAjeK6//gbtY/DLz79ovlqwYOGvww6kL+SXuWUgrz0BtWOSH107RSUaspmoYBhhFZpeSLRrIV9OqWgMYFb9cD4SIrXz0tISJS02ApuUS/KlBn7ppZfg4IMPxvp16/HGiDfECggJHdtRVFSomvUXk77EvffcgycefxIvvfSydjxiJM3q1atFU6b/X/IjmWw+iz/S09JVUKiE2Q0Y6UMtd+nSZXp95fejVs4G1R++/wE//zwDPXp0R6fOnTTdPI+aOTV4jgP08OCHRDgUweVwIy01TQi3Mdq0aYdevQ7B8cf/Ry2WsrJSZOdko1GjJnp/dvSi0MnKzkJmVgbSRMDm5uWI4KiPZs2baWc1po/nmcKKgo2WSlpaqlgTnXDMMX1w2eWXa5w9B54bMmSIhnq+/PLLaNqs6ZYJcjhcxVVXXamRR2PGvIcbb7pBhNZ+euyTTz7FVVdejV/n/SrPMoSuBQsW9g4MXqoeqiJ9I9RkjyDkwQ5XoiUnCgthW74KKCqAo7gYzjgbXm06xQufQh8vOzCxRy67Jnm9Rqeo6oIaNMfIOeqoI3G8ECRDLKnBm+DxnJwc3HPvPUp8n0/6AiWSDj6dmigjWtg79eGHH9HB0q699npcfPEl6NfvJBxx2JH4j5DpeLEQ3E7DnRMOGQ2WmfJM3mOrVl81GD65f+fOQsw9MXLkO3jm2WcQrAgmrQmf3MGGTz/9FHfdfbdaFYxjZzsAnxWNhYVwj8Ihhxwi7xHHRx9/jAsuOF8E0mT88ccyrFy5AmvWrNE+BmPGjNbOWWVlfnTv3l0EQiN5OiN96MqyqQUgElh/M82G9UE3FIdLoGvKbFg1rCbmG90+vDYWD8u+oKaH38vhtMMj34mykPch+M04iB2zg0KnZ89eePihh0QAvKdtEXXr1sWcuXPxwosvIhqJ6n0tWLCwdxCPs9dr9bBDzZPKPlK0z3P2KIaa2v2vCxGbNAVYvxl+SY6/pBhR0cbT6jeEz+eBUxiDTaUx2eeIJvBDpALnjxuJo888BSNEiyRx745QTVDD93MIB9GafSm+LURkgsYFtfXPP/tcfxx77LEadcIRNT8YN16Jk2Pul/vLwbBKXs+F0pNRNCRaRuMweuUSsRroo2bHJrosqpNPdBMx9PPqqwfpgG9HH3009tlnHzmSwJIlS/DNN9+q2+bW227GzTffImk0SJlg2wGFEiNuOHwE/ez02zMklVYRiZn+e/Z0LS4u0kHj3nlnpJBuT7l7HFO+mYL+J52EPn36aIipUzR6RtTQh0+iZtq0I5n88X3ZEe2NN97QaKDeh/XWzl50ZZl5QrfT9t+FFg8jdug6Y/8HWg6hCK0p9nD2alvNWWefrcKtffv2+PCjCdp4TuFiwYKF2oNKnHBCIpZInOlxesYkd+8Sfw7pC5GEvvgGiQ+/REi01td/nIp5q9eI5i8SSTTOVLcLdUTLHbBPZxyQmo5QeQkmB4tw+Scf4JSLL8B/X3pJ3RvVJX2CvmuqmWZD7fZQAmIsv0bVmHHqQnyinRKMKzeJbas2TD+8aLTym42oDiHmt95+Gx99+DHuuedOHHhgF2032B2YHJLfvHnzdHTP8eMnaAMySbd582Y4/LDDcMqAU3D44Ycr4VOrN2Gmm4KBvVw5PIIpEMz0Uisnkbdp2wY33HADLrjwfG3wpXXC0NWBAy/ThlzG/nOdlZmlfRcYzlq/Xn25rjXatWuHDh07IMWXhrfffkuvOfLIIzB06FDEJT0UCrliRaWlGcNcGJDny3MKC0tw5RVX4DMRqrRo2Lu3Y8eOyXOAjZs2aVipSfoc7K5FyxZC+lasvgULewK6h4X4QqKQ9vP50iYZe3eNvU/6vKPDidCYT+GY9TtCPjdmLpiPiCSuXLTE9xfMQLO0TFSU+3FYi3bo27g17IVFGFe6EVdP/gSX3XAdnnjsMSUEEs3/AluFBClWV1tA8jeFjykM2A5A90bl0SWrAzYSB0Tr5TAE7HDFhlIOY8AwSI7NQwFSlaAzhIYHa9auwYcTPsKUKVM0hl+jnXxeNGnaFAd17YojxRrptN9+6obh/AQkfQ7Kduddd6s1wAbdcNJfzzBTU3hQ+HC0zbfeelOI/mgdEpo9ZmlNUFBExQJgzH4zPuegg9CwUQMd/rlObh7OPOsMFImVdOqAUzFjxgzJFx9ayzv17XuCtjGsWLEcM2fNxOxZc3Qo6AGnnILXXh+q/SUorCxYsFB7UHEVhigOxyPHpbpTfzL27hqV6M2AVMS3hfTPrT3pyy1liX35A6K/zAKEEFJEm3YK4ZXnpOGNyR+hb6uOaJCRB38wAEdpOXyRGEZsXIGbv/kMdw9+ALffdnu13CZ/BUj8lK6GNl5zocRr2UBrNJaLVs8erkJ+VZH99qArxm5zamQNY/RDoaB+9IyMdKSmccYubKs98zsIwdN9xWEQiktKsHlzvpBvPkpLSlUQcHiH9Rs2aMz97bffpuGtdF3dfscdImjc6j4yh3BmI3J5Wam6iPgODPsc+uqryKtTB99Nn45BIijo4uFx5hPTy0Zhuo34m9bESy+/hEMO7iUCjuncofhZsGChBtD2z4RtQ0VF6dHp6bm/J3fvEtvUOiEem2h/7wsxnbJnpC+kOP4LhKb8iLhsb5aKH2YsfYM8TJ4yGUc2bYt96jdDghW/IiDk4MYzv/2CR3+agiGvvISLL7z4b0v6fwdQcHAxLRQNPaXWXoXcMMnXsGHMhSfSgjGuDYnlwjBPu8Omv9njd9HCxXodCZ99GPi8/Px8rF23TgVUo4aNdAC47NwsvbfhvpqLhx58SHv5sn2ElgTv0bhxY7EgjsRZZ5+JbmIp7MyisWDBQs3A+pWI25aHw+HDUlJSVid37xIGaySRSCz3xuNNP5MKfvgekb5Y7dFh7wLzl2JNNIxhP0/HhmAFoqleFJWUIdNpR5bTjQEHdEPvDp0QFe3zrimfYvjiBXj33XdxQt8TLNL/E6ECYMuXl1+yTRI2iZgEzzYC3ad/xulsbJb/eYqAPWzZz2Gri4YFsKy0TBun2Tua4+74PD60adsWrcSCcIsFwE5vFixY2DtgFKAoVz/b7Y6DRcGrVgTPlqpPJBKFmfF4xhd2u617rSunEAZCUYRffRvxpSsR9jhRUhFSv3C8cR0EispRsnE9SsvL0LZNW7Rt2RrBFatw5ZcfYOL6dfhowngccsihfxrpk7jU/aBBoyYMzdf0c1u+5m1hkL78rxtmkTFFwbYwGscZcmsKB81ZbTxn3prWiQULFvYcSdL/3uFwHpzctVtsrZkCv9/tkwqaauh2tQc1xFgkBrfNhaWb8pEvpN+yWUvs06Ej9mvSFEc03wd9Ox6EFuk5iISCqIglUBGM6exSnLPVIJS9BxKN0dPWpz1/Fy1agm8++xwfvfEOvpo8GdN//BFz5v2G1atFOw2GNCMZMUON14JJ7fL/NoRdNXlTYFJhoNDmVI9ca6O8lAmL8C1Y+FNQo4q1zckVFRUtnE7713aHvXlNenhtAxKlP4TIkNfhLSzBczN/wo9rVuKA1q3gy8mCJxBCFlwoLypAt06d0LFVO2xatgLnT3gHyzx2fD5xItq2ay1Esecx3IY/2633mjtvDmZ89x3m/vQ9ClesgbsggERENPt0L8JCSIx2iaV64aybgwMO6qZz1bZv30HHAmLHpD0VhBYsWLCwt5HU9H8QTb9XctdusQ3pB4PB9rDFpzidjjyG9dUKQvqJsiAiz74Md1kAI+bMQkF5AJ332w/BVBeiwSDKN2zA74t+w8kDTsOh9VpjxfwFOGnC27A1bYhPP/pQhzGutdBJgpp9OB7Dj6LFf/nOaPwxdSraZWSiW2YdNPClI8XhgU2IPup2IVhYiEAoig2REH71F2LK2uVY50xg327dccnAS3DCf06QOxrz7lqwYMHC3wV7TPrhsL9rLI7vHA6Hm/7XWsHhQKKkHMGnXwVKy1AejcPnTkFWu+ZwNMgVoeBEbMVqbC7KhzPFi4yyKOavXYdT3x+JZj32x7gxY7TjUG396tTuGUmyeMkivPfyf7Hqi2/xn7xm6FanHlI9LjjoVw6GwP7AbGeICfEbc+Z6tFNZVITFxtJyzCzNx6frluLHkvU4+rTTcN3V1+g4N5xk3WzwtGDBgoW/Egbpx4T0XdUm/e2c1javy+ly1Zrwk0iIhm0TRd2dcCFki2PK0l9RgjgKioox6ouJ+GDuDHgidvjWFSK0fiNKQgEEYiHtrMShkWtLqvTBk/AnffkFBl9yObI++wkPt+yCvtl1ker3w7Z2M6LrCxDeXIKwWCF8z7jXjXBmKiq4lrRWbNqATNH8+2fUxbMHH4tHuhyBeaPH45yzz9DpBhm7bvmmLViw8HdBJBquEWFvQ/pOp9clEmPPGI1Xc0AtjprpsOGVX37AnGgACa8Hz787GnOW/4Glmzdi6FefoUxI1y2WQHE4CD9iOpSwx81Bu2pO+ozKsTuceHvkSIy88T6c583FJV26ISUrBQGvHfFwBFFJnE3SZRMBpHO75mbBmZUOp6QjweOlftjLRZMXoVUimj42rMVx2fXx1CH/Qc6K9bjk4gvx4UcfqWCxeN+CBQt/B8QTiRo1gO798BRhQ5sQaEJkT1D+Ky4vxQHdemBjoBzL163CjWdfgAtOPxeLK8qwubxMXSql/nIxD2I6EiMH76op6VPztrucGP3Wm5j22LO4vnUnHN64OSJuG2KixdvLQmp5xOwJBJ12hN0OIEU0dlo0xWWIFZQgERCxw5BNnxucwAQxTh9uQ0VhPtpHo3ik9wnYx5mCW266GT/++IMQP6OMLFiwYOGvhXDm+uRmtfCnkH5CNP1ENIYMpwtHdNgPn3w2AS+MeRftW7ZBpseL77+bgkZpmcjLykWUrpVYCHYh+ozMjORNqg9q3C6XB19/+hm+f+oVXNuwHTpmpMIfF8pOT9MInYiQfDzLB7ednnwH3HEHnPK82OZCxIrLRcuPibiMwSGkn+AQCU4HvDpJigtxhwsRrwPtsnPxeJ+TkRsO487778PGTRu1M9LeDi+1YMGChepDlOyEvTD5o1rY+6QviUhouGVMlPcgjm3UAke0bo/2TZvj7OP7IiQaf06KD5eefR7y9mmOqM+J4qAICYcHGekcwbFmIOEvXLAAHz3yFE731kUzVwrKGGUTE2mwoQCJohK4RLDY0nyIu+3wCk87s1LhSc2Az5MCd3YmnGkp6tJJuF3wNmkANG2gl9ODY8vOlgu8iJX70UEExv0HHYEV3/2MBx56CKFgWC0TCxYsWPirYLMlNic3q4XtSX+veKrjoQgi7IWZiIHDgJ3d4wgMOv0sNKuTjUyfFwfufyDWblqHQDQCROMoDATgcnt00C+iuu4d9v70ByrwxnNDsG95DAc2bIhwJADbphIl/EhJCWyc07bUD0dBGXyiuafmZqM004e5gRJMSZTjZ0cI61xxuOrVQ2qHNrA3ykVCiDwq5yZEIKkyT5cVO5BtLkYvRyYuadcJ4958A19+9hlcTo+RGAsWLFj4K2C3c1aoamM70o8bc+ztEWywV4ThjsVgd7ixuLgMo6Z8i/FTJuPLufMwb8UafDZ3NiZMn4Z4MCZkakd+0A9vihu5OTnJO1RH9iR0LPwZU6ei4uc56LNPR9iFzO1yHzsbZv0BxEvLEeJSUApfzIUiXwqGrV+F8yaNxzW/TsdzKxfh0Tk/4JofJ+HxZfOwSu5p59jx4SBcaalwesQ6EKESCwYRDgURF/J3ioA4fd8OaC3a//gPxulIl1bPXQsWLPxVcNptS5Ob1cI2bCVcacymvYdIJMfNof88EgtjbagEv61egR8XLsKnv/yAT4TwExzVUUiUY7Jw1iu324uUVE7pJ6RbDc7n+O6lJcWYOvxNHJXXAA1T02k0IEFXTV4aYmkexN1OOKOALy0Tc+TWN/wyCQ/MnY5Gxx2FB15/Dc+NGYWHR47ESffdjSmxCtw85k0sCYrVkUk3k6QjFEPUH4IzEIJdLJFEigcVthgaeVJwQot9MVuE18rVK9XisDz7FixY+CtgszmXJTerhe01fU78uocQxg5xrBUbEtEo2tapgxv6n4q7BpyN2045GbedcTZO6tET3kQMcSH8SHExKirK4PG5dUIQDnegg3vtBk6HC4sXL8b8RQvRJLcuPE6XjgzpYvQPp2PMy0RKvTpIz83D3Lgf1//wEb4KFOLeJx7Ha/99FX2PPRb7tm+H7t0OwqDLrsSb746Cv2VzPDjpYxSl+iTtEYRLSjSEk2PfM9QzUV4CWzQh6U7giCatYC+pwKJFi0V4Oaplm1iwYMHC3kYikaiRq2Gbk222RHZycw8gtB2OwS7psNsSGiUTDYZRLgIgJKZEXJ7Ytn4D7Nu4EWxFpeAsVAF7XDR9l07YwTlYVXDsBiTiX2bOwJdLFuH2bz/FM7Onay/aqAiDVLsHHpdT5+JdlOLCg7O/xx82O4YMGYIrBg6Ey+VIDgjGgcGMQcFaNWuORx95FL8WFWHSjJlwCpFzAndXegrCqvWH4Jb3sskLJGJxNM7OQQtXOvILCpIpsmDBgoW/P7Yh/UgsnkfS3jPYYBOSV/J2OLExGMQLEyfg3qEvYfCw1/DMiDcRd7nR/5DDYduwAXGnG367aOgerw5uVt0Q/Vgsgk77dcJlN9wI2wEd8Mzyubjky/G4+/tpGLt6Bf6oCKHQ7cMbC2ZgevF6XHvjjTjrjLMQFY192yEeDAHD4RW6HtAZXQ8/BB8tnIdSuoYa5CKa5pX3EBEjlkvU7kbM6RDBFUMKYvDFwhq6yTyrXi9da6RJCxYs/LXYhvSFqHP2nPSFRiMhJIQYYy4XRs+bIQRcgUO79ESXDvvDmZKGdz76AKt/Xwh3MKYRPLFQTDRzt2jgTpoqybvsGiTvnr164OGHHsSod0dh+LujceLVV2JZizw8tPQXXPr1eFw9eRzemz8Thxx5OK6+8nJ5M7E02CGrCvC5NrEGOu3fGcsrilCYiADBCOLFZUBcrBXR+qOSW/ZQGLaoaPwOO2KOhLZH7CrJvK8OD+E2hnZ2yHty6ki2YfA3B4azyb33yiieeou9cB8LFiz8Y7Gtewe23D0nH7lDxHCD2GW7IhREk7xcnHBIb5x2ZG9ce8G5yMnNxNyF82FzOhEOViAUqdABz3Tqr+qq+gKOxBkVoZGZmY7j+/TBYw89hHdHvYth741C35uuQ7DzPqh/wP647dZbkZ2VLefufmKZBvXqIWxLIFxWDhT7NaTUIaQv/A53TAi8IohYgHMAxOU8O7JyslVY7Czd6rKS6xb8PBtj33kHrw15AUOfeRZv/Pe/+HD8OMz97VexPACvCIHagpOW6HwB8iyu3W4KUC5GOwcbmi1YsPBPhPCQ/NUE2/gaItHwArvdts8eDWvsdiH8+ljEf/4N7lQ3FhUX4emZU5GZk4ncjAw4bE4sXLIUV3XqhS5ON+ZEy3DBZxPQ8egjMGrUSHV/1IT4K4PXkuDYk5aoCFWgqLAIdevk6hALu5Nn1Lz/O+w1PHvzTRjT8wS09KUjwl68gQrY5XqGkkYkx9hsuznNhyt+/grXDHkKJ5/YT9sFKoNp4Rg9CxcvxLsvvoSSH+chT/I1XQRIDnsii7hdWV6MVfEKNO3RBX0vugQHde0mgsmYYaq6ILFzsvP1mzaqEEzI/ZlOu1gi2k4i5J8h+Z6dk2UZARYs/MNAL0IwFm6f4c1YkNy1W2xD+rF4bKlIjlZ7RPpOB6LD3kN07gLE7Ry50oal/mJ1mYREI69Yk492Qqbd6zWEs6AIU90xnPf+KJx09mkY+t+XRPBEa036W8HrhfpEA3fQDSOq9O7u6RSNOBqJ4txLLsaGTz/HyP+chRwh1FgwikhZmdxOyFRuYUvYkOr04PN4OR7941e8NnYU9uuwr072vRVC+KJtT/r8Cwwf/Ci6BoETm7ZCQw7UFgjAmZoCuwiNkMuhHdNmrV6Oz/xFOOq6qzHgzDOFuKuXBy4h9Q3rNuLa66/Fkl9/RT1fGoKc5FwsC6cjBqdo/muKy9DlmCPwwrPPixBy1kigWLBg4e8LKpZSn4NI2Pfz+XzVjtXfzqe/h2QriWCwP6Ix2EXjDMQjGP3T1xj3yzTMXbUa6zdshD/ix8agXzTakA5/UFDuRyQcRlZWllxON8QepkFhyDI2JtOls7P3opSkpkwNPxqL453Ro/HdZ1/gP+0OQJ431ZjXlz58/aMhlYDH7kRZqgfvLZ2Ftt0ORNs2bURQbSsk6b+fMm0qXr7jDpxqy8TlzTugodwrWlomwiGCiooAKoqKYSsPIM8fxTH1muHqVp3wxWPPYeyYMcYonsl77QzaG7m8Arffcze+/+gzXJzdCk92OgSPte+G+9scgEf3640+dZsjKzsLp596Onxej0X4Fiz8g2B4NRwFSvw1wDakv8cgU0WFGv0xsRps8IqWffR+nXHKQYeisKQUISHNnOwcfDBnphB/BUfvR5G/VC4T0s/gYGt07eid/hRwnByj8VQWlwcBfxCr167D55O+wOUDL8cjN92Ei/fphAv26wq7CCOU+BEPh+BIcDA2eq48gJDohHV/4LdwAJdddQW8W8JMDdBi2LBhA15+eDD6uDNxXG49REXIcSRnV3oavE0bwlUnR7R0NxKlIvxCIe3p2z4zBxe16ogJz72A3xbMh9PlTt5xR/BjM2T1qSefwuRRo3FX18NwceuO6OBwoZcvFYfWaYhyfzl+2rwa9z31OI47us8ez0RmwYKFvxfoybDZbSWxWKxGU/rtXdInaXOaRdHi6QP3COm3zmuABikZSBFiO2K/LjiuY1dke71wyHmxhA2FQdGA7R5k5+yFLgK7AImysLAAY94fixFvvYGb77gTF5xzHs465WTcevkl8P/wM548/lTcdMIpSHcCofISEVwREVNC+KLdO3xepGVn4PvSDXhl/kycPfBK9Op6kIZ6GtKOH8HoVjb23fdQb2k+Tslrimh5mZK6vU5dzPHa8PjSORgs17+/ZgXWOR1wNqkHe4oLFeEg9svORteQHR++9bZaHrzf9qB1ItIdQ4cNx/BXXsKgLt1xVsOmiJfmoyTgR9Buwy8F6/Disnk48ZabcOThR2tDuQULFv5Z4IgG8n9JlA2BNcBe1vQlEZEo4iJ4GFFSHkrg1Z+mYehP36DAnsDvS5dgwvfTkOn2oF5qupBhAmUVZbC7bOre+TPBcXpmz56L6wZdg/uuuQ7jX3oFZTPm4ESk49lDT8DL51+Kfh06wZWIIprq0YZfDsTs8oomn54OT1Ym5gaKMPjnr9D97FNx3bXXCsHL3xbTJKGuonVr12DK+PE4qm5TZEfZsOwUUk/Bt/5NeG7pXES7H4hut12H+Bl98Z69AvNcIpB8PoRKy+AsKcOReY2w4OupWL5qhUbgVHZ3UQhwgLfR4z/EI/ffj4tbdsIVbTrDIVZTLBRHSjCOOUWleGHBPPST9J11xtmGUPoTrScLFiz8VSBD2YpLSkpqp+n7/f6GwmApe+zXj3F4hTjiouUXVJTAmYjg9JNOxm3nXYSlC+dj/pKFGNClB7wup2jSCZQE/eoSycr8c0mfWLt+LdJiUdx7xAkYc+L5GH7kKbimXWccnJ4DX34hyssKEfVLejw+eOo1gCstAzbR8OMiBOaHonhoxo844JRT8PADD8GX4pVXrRwCSr+/A6tWr4KtpBitUlIRZy9eEWbrslPx3rLfce4dt+Hhxx7HqScNwEWDBuH0wXdj8rpVWFlQBE9MbAqxfpr50pEdimHtytVyv21lMn3906ZPxeA77sCAvOa4Zt+u8Iaj6kpzSB4uF+vk6bk/oNsVl+LsSy8RwudwGBbjW7DwT4VY/vObN29RO9J3+ByZQg/uPSIJavpCQg7R9mPxKBqJhnxx72PRpUVL7C8ketMxfdGvcxfk+TwICSGGK8IoCouG7E5BelrNx9KvKdZt2ABvJIau2dnokOpDdrAcsdJiBEtKECkuQWz1BmD1RthEaEXr5qiLxUm/f6Qcj8/+Fr0uvwSPPfmUCKh0HSiuKmzYtAleERA+pw0RJ+Cqm4dVYT9Qvy56HdxLSDiGYCigGvi++7ZHo949sEaO+8T64RAVbocN+zh8KF+9LnlHw8XDCZAXLF6EW264Ft3tbtza5WB44xEERMv32BwIeZx4cskctD6rPy6+aqAo94xYshpuLVj4h4MBkjUi7S2kHw/GGchtBLjvAThrFjV9J1z09GCtLY51FRVYvWkzPhZN+avfZqCkXEgu5pTjIZQJobo8NqSlc+T9P1ErFWG2aVMBXA4XnGKNhIoL5fmMiZd3DwSBsgo4AyKw7EKgIgjiy1fAzgbYGESrTxXOzkQsXKYka8TyVJ3WULncR9jbKe8TF8ES9TpQ7C9BVE6ny4tCVX3/suZfnWbNkNqqhTE6qGjrjGhqkJYp+RiCSdmcjL2wuBi333kHMjcV47YeRyBbLKigv0w+eRiJ7Ay8sHQ24gcfgJtuuQ1eN/N29x3RLFiw8P8ehlZYA2whfZfLli6aoWuP3QFCNnZhSvqyVwhpvv31F3hy6FAMGvYqJq9ciQsP74cO9RqhIhZBKBpHOBSB1+GBl77zP4n0SbLReEyIswB1fGmoZ08VoWOD00lV3IGEwwG7WB+xTC/issstVginT6SLKp6Vica5dXDbYcej6POvcM+gQdi4eTNczqqja1xeHwIuGzxC+u7sLMQCATRw+VCaX4DVa9dqxzGHPJf+egqQ5bNmIS8zA1F5PmP3HbKsjVUg4fPp16SgqAgGcdcdt2Hz9B/wQK/j0DQmgslfDoe8gyMvD++uXojF9TNx14ODkSvpZaROjUuCBQsW/hXYQvqReDQ7Ho/vPE6wOhBytTFkMxZFKNWFFt0PxBmnnYEz+vTBcU1awCeP84eFkET7TyCKqGjYZfLb7XbAt13o494GW7oZerkx7MfX65fhh4L1yBe7xp2ThfSsDMRFI+fkK5I0xJgtvhSgaUM4WjYS+8eJHBFMNx9zEtb/MgsPD35YZFtM3mNL9iWRQKNGDbFanpEfj4gEcCJaWILOrgz0dKfg2cEP4ttvvsYmERrLxJJ47+VXkLNyPRrbRPA4jY5kJbEw5pbnI6dxQ8OeSNjwwBOPYfI77+Ke7kehU0q6+uqRsCO1fg6mbVqLYWv/wG2PP462rdrIsZp1ybZgwcK/C1tYKxFNZDsEe+zTFw2enbPiKR6kpqaglWiiBzVpioGdu+KoVq3x9rTPURSqgOjUQpyi6cv5PhEArj9HyVfoO9kSGHTNtTjq3HMwq1VdfJDnxUNLf8NDM3/ArMJCuOxuOCT9HGwhEYzDKZq2w+nQhumYw4aQkHG63YFrDz0OX48biwkTP1a3S2VE5V06duiAuq1aYtLyhXwwoqEgXOV+3HDgwehTYcfo2+/Fo5dciVcvuxo5P85F/yatEC8qQyRQDqcIpflrN2CNWAIt27TVe742YgTGPPcybut1JHrm1UW8rFxdaL7UdPxaVoinZk9F37PPQcd9OxiROhYsWLCwC1Ry77jTTZ9z7SHX0pcsGrOTY9bEE4iIAAgUlyFQXoETO+6P3kKI4WCQQobWhXZa8kSFaIUYExQafxLo8jjwgAPwxJNP4L7nnsU9rw/FBc8/BdcJR+CJpfMwYv48+FPFFsnJhL1JXZERCSRKSpEoLkWsPAAUFCO6YiV6pefgmFZt8dKLL6KopEjj/01wuIfMjEycdt75GL3kdyzzlyJFrIhQplgNYtUMSM/DPZ174IYW++L69gfi6Dr1EV+xDJH16+ApLEawNITRC+eiXbfOaNSgIT77/HM8ee+9GNhuf5zaeB+dyjFSXg6b04YNIp5enDIZPU4bgFtuvw02e+XwUQsWLPwbEImFalzpt5C+0+lOq/Sz1oiHo0re9kxOwpUkcSHDODtriWbfr/1ByPKmIxSJI2QLIWALI9ObAq8IiD8bHJKBxOxy2JGdmY7DD+mNBwY/hOtfGYIv7BV4dc5PiArpO1LdOiAaffqxigBsm4tgK2WjbgwJtw1n7t8d62bOFVL+TOP/K4ON0/1OPhntjzwST34/BZs9bvjk1ThJu18ESHphGRr4w0gTQRJZsRGxdaVwBcKIJjx47be5WNE0F7fefQ9mzZ6F26+7DufkNMCVbTrCAwcS9evCVS8PIacbT8+aivp9DsO9Dz4Cj8dlDbFgwcK/EFLva9zVfs9ZfnuEQnBQW85IRYI+ctll9xhjxlN7pj/aHo3AKUIg7EsVbd+G+pnZSMnO1rFt/mxQGyZBUgBw1qyopKd3r154YMgQfFKwAZPmzYPH5kRcSNnGuXGF6NlOAYcLsbwcRNI86FC/EQ5q1ByfT/wUHNe/cs9Z3jstJQX3PTQY/vatccdn47Fow2Z4nF44ZL8jxSvCRCwbEXLumB3ujGwskevu/HkqPvOF8diQF1ERDOMmIfxevjRc16U3vOVBRES7t8uzgmKNDFk4C9ED2uPOZ56HN03y0BpiwYKFfxU0AlDDsm0lyV3Vxt4lfSE8RsE4GtWTH0kiFJK1p/u0kxMjYpTWZZ8jOxNBtwuRUASpzZrCXTfPGMLhfwojdDIcqUCX/TvjyJNPxegZP6KoqBSe4grE1xcgXix5KuQfEfLnqJUOmx1OuxNtGjTG119/jV9m/JLsObsVjOFv0bw5Hn/lBXh798C9v/6IEcsWYlpJPhYEAlhZUYGlpSX4BQG8uWERrp46EUvaN8Kzb45A8yZNceOgQcjYWIB7j+0PtwgHv3wmJ+fqFeHzyryfsKJZXTzw/HNIZ3+BmvXAtmDBwj8EGkySiBclf1Ybe5f0yej0cTtdSuxb9rndsIlGqtuy2JwODU/0i5YdFY0/tXFDOLyerdfsAYyhCpw6tHFlDXxXMB6bQLduXbDSX4oNq9fCGYmpQLIlHEh4nLCFhFwDFXKWCAp7AqkpLvhLy7Fu7VrZs2M2BsMhtGzWDM+88grOfnwwVh/UDuOcITywZA5unDEdd/76E57f9Ae+q5OKgU89hvdGj8Y+bdvhjnvuQtnsuXiw+5HI2lyKiF8sDrFIEiI4Ry5ZgLkeOx54+hnUyc4RS4WTtm/Nsz8r5NWCBQt/L5DbbDZ7KGbD5uSuamMLW8lN9gJjCMmqq6HSrWiGxOIaccLD4NSAQTmn1I8QO3LJzpSMDNjsO599qjpg7DtHz3TY3Vi3bgOWLF6swxpUi/j1sTbkpGXAKT+KN2/UsFNG78T9QcQrgtouwQ5ciYJiIL8IFX7Rv10ODbOsCnwq3S4pYvmcdfbZGPzC83j0zWF45L238MCo4Xh8/GgM+XA8ho4ahYsuvAjZWTl48eUXMW/cRxjc+VDsWxZBxeYi2EMhnZz9/T9+x0f5a3HLo4+iVfMWiMYj8OqIoSlbRw51e+X9964ct2DBwt8TZFt73F57944Qbkpys/Yg023fE5SkL6SZYKihEjCFQExDD4PBEBIOm4Z2GhfXEHI/nXvW6UHRxnx89/00PPjQwzjx5AE46ZRT8dvvv+t4NbtFUt5FK0JwxsVQESsBqSJAMtLUKrG5XLAL8UKsEjboxmUpKywV0ndL2tmTeOdg4y9n1eKoo3Wzs9Bxn7bofkBXHNCxIxo3qg+f13ANjRj5Fsa88ApubncgejhTdJpJu8sOW0YqPt60Bq+uWIDL770D3bt2VY1+zep1+HbaFHz62SeYIMLjmynfYvHSpSpISf479iGwYMHCPwVJZTbqcDhKdUcNoMwghG+XpbHu2RMwgIQa/fYETkGgWjz3y1oIkL8rZD/3coIP7q8J7XuEmDmkwoL5CzDkgYdx3ikn47TTBmDEU0+haX4xGhaVY+iQISgpLQFHv9wVzCevy98kOZJAZstmsNXP1U5ZPKqdxiST4/EE4vJ+QX8FCkrKkOJJQW5ujpzDF981aMVEVQCEVQiEwiFtTGb0z8QvJuKV+x/GBU3b4qgmzRBIRBGTP296KiYVbMALS+cJ4d+F/v/pi6VC7P995hk8f/2NmHj7/Zj1+BDMemkYxt33CAafdwnuuPoqTJs2FXb2MrZbc+NasPBPRJL0/W63m3EgNYKpDjqF2lKT23sAIT/TjbMFQuuM/9dEGlMOkgCZ6LhTFlsMTiVXPXO34HWc/3XuvN9x1713o3//E/DM048htGItzqjTGkOP6oc3jzkJzx11IlZ/Mx23334HSsr8IiTY43fHJ1Br9ohQKC0vw3vjxqFJag7qZOUgJslltJGmStaJcFQ1fGr6pZLmVeWlaNSgERo2bCjCoHYN0HTJzJw9Cw/dcjv6ZdTDOa33VfdXyJeCFLFepqxZjad+/QFn3nITLjj3fHw16XMMffRR5M5cgEH1W+OGfQ/Ele064bqDeuKWfTrh+uxGaPbHejw66Ho888QT8ilEqHCoCQsWLPwTERM+DCS3qw1T03eJ9p1eHY11lyBHagTONqwPm8thSiYFO2bZnC7ESfaiRXvc8vjksd2Bk4iUFJbipltuwZiXX8SpWXlK8m8efxoeOOgwHFWnIRyxCFq7PHjyiBOxauKXuPqKK3SGLK9o5uxMxbSYi4tx9jYH3nr7bcz/7iec2akn0koCiAbDSvbCmios6J7i4GacbHxtIoIl5UXo2asn8vLqqAunpmBv3tVr1uD+G2/E4UjBpft3hYMNsyIz0xxeLAwGcM+c73H4JRdg0KBB+HT8ePzKd2nYGn08mcgtq4BP0uguLYdzyXJkbyzAvmkZGLRfNzx0SB/MHTESTz30kEYdMc8sWLDwz4Nw07ZkWw0oG5SWlnriiGdVpQlXG+aj6cqpnAwh1kSgQuQJXSSaSNhEM7al+RCIhBGPxeETgq5uyqlVc5atrgd0xn7p9XFDt+PQo25D1BOxYYsFERSSiwgZlhUVop3NhReP7A/bjLk49/RTMXbc+9qOYLc74eRom7L4AwG8PPx1PDL4AZzWrAV65+Qhvjkfifxi2CR9bHPgcNGJWEIsDBEADerg+8IN8IsgO+7443RAtHgN843zB5QLWd924y3IXL0Z1xzQDSkiN+J2D1zyuI0VZXhk3nfocGpf3HvnvZjx/feY+8lEnJlZH/Xm/4Hoxk2SpwE5V4RWMAJ3VKwfEWgRTsZSVoROkp7BR/fD76M/wqi339GJV7b9KBYsWPi3Qknf6XS649FoNnvN7hFIfpVj7Un4ISH2tRuN6Bf5rYgLQYv2GeSwwLLN2PfqgkKD2nr/U07GH7Ewfly5AlFbAiFEwBaCiD0OWyCo9wwE/agrz3ikxxHoXB7DQ1cMwpn9TsY1N96Am++5GzfeegvOPeds3H/ddTg5uyGu79wbrlBIpy6MBIOIsaGZHcwk2ex/4M3KRL7HgY9/m41W7dtj//076bwBNQG1bmbTPQ/cj01TpuGW/Q5Cmgi+uOSbXSyOikQMz83+FoleB+LxRx6VN4rj/WHDcWx6HlIWL0VpYQkc/grEUlPxXeFmvLdhDcZuXIW5hZsknSKAfGkolbxuKiQ/qNNB+GT4cCxetsRy81iwYEGhbJtit7uEkTP3rCu/MCOFRmVXB0m/zI9ERYhsp6fQp88xefgXFfajGDDGr0kKhN3CpkMddD3wQHTpczRemf0diiJiOcj97XILh6SBQiBRFEBsUwn85aXILfHj7tYH4tmDj0OnAj8WvvM+vh06HD/L2v3bcjzc6RDc0eUIpEvaY/EwmBq71wW7aOR2/kpPE8vEI8Tvw5dLF+L3onxccO65yMvLq5Frh+4kavnPDxmCWaPfx4NdDkOLqB0RthXYOONYGMPm/IzlDeri0aeeRt3cOvj68y9QZ/k6tCqLIFYahEc+VTjVh1cWzsI4bxgFR/fE6p774113EO8XrUVUyN0pAqS0pBgH5dVD80gC3076Epzn14IFC/8c1FZJV9K3+Xwuh9OZukfuHUI0VnXjmCCPM26/8n2TxxNCTpFYVDVfh2fbHq27A6NoXEKejH+f4S/AhKUL4Paki0ARISP3t1eEEQ1FRPeX1wvEEKyIwl1WgoOEoG9o1AbDevXBqN59MfLQ4/DKEcfj3H32RzroXwkJYUYRz0yFs1F9OFJTkLA7kPAH4BGFfkHUjyHffon2nQ/E2WedKa8VV8ujOtD2A5cb744eg7eefBq3HnAwOqdma7u30+eFR/Lq2/Ur8Xl5Ie56+km0adkKMdH6p07+Ck1FZrpLylRw2rNS8W3BeqxuUQ+DX38N1w++F7c8/ghuGvoK1javi1mb18JFgeUQkpfvcYxYMHO+/xEBsV4s374FC/8MkE+ikUhc1jUmbWUB4S2H0+Has6kSCV5fOZJFfiZIPsamwCBl+vPZiBsWxmMcvMtd8wm7wtEwDut9ME4+9xwMnf0TFhYXwev2IhHixOwiTFw2uG1xOJieQFgbYmMlJXBFI6iTmopGNifqioXgC4cRjAR1InSmLyICiITP8XEicm0sEYFX9pe4PHhu5nRs8Dhxz133IDs7R0MuqwO6h9hf4KtJkzHk9jtxS+deOKx+U7F0YvBk+nRYh5/XrsM7KxbgpscfQ7eDDxaBGEaZvxz5Gzagfkq6dhaz2xMIx6OYXLQZRww4FXWzc9U6gOxr2bAxTrroAixEFCG7R9sawmI9NJNzKlauRv7mjUmLyoIFC/8EOJz2GkfuEFtUP7pb9ghkNvrzqe1zmxAhYE9LMcbdEVLVEEj5Z+OYO0KkIbECnLLt8bIDVc2eT+HBUMvbb7oFqfvtg/u+/gwrghF45HkenzyTI2Q65flRTjgSQcjjRcSXhqjTrcImJIQdEQKPiKCkhcB4+YQIA1uKD7biMsT9FZAHICXNi1C9TLy+aDYm/P4brhw0CMcce0yNxq53CeHPnj0LT916By5u3Bb9GzWHPRSGQwSfLVCBBfmb8fTvP+PogZfg+DNO1XtTklcEKxAToZSalibvwHSKsJO0B+w2NGpkdKugS44WRzwRRXZeHsqF7EPyWWPBmAi8hOSFC65AEBWFJdpmYMGChf//sLMdNIFNyZ81wl6199nTlg2z24BaPBsRqUkLkSVU8w6CI2qyc5ZTiNsrhFwbcMTOli1a4MlnnsaiLC9u//JjLKvww+kV7VmUcHtEpCEnR8nOhLNurs4/65Bn2kvL1dVhT0+FQ7R9Z1zS5XKIgJD0lAcRzS+CraRMON+DWE4WRvz2M4b89A1OveAC3HjddfLk6rt1GIu/atkKDBbC75Hw4Mw6zRDZnK9p5xj9a0oDeO7XH9D19JNx4fWDRPuPqECj2FQZGY4iLMRvZ+goBWRaKlpKfn32+cfG/WXbJem0i+Uy94ef0KhZY6RKnsbL/YiLcAhH5V7088u+PRbsFixY+JvAJoqts8bj7hB7j/Sp3bNRszLpk+SFYDkMA0QykcgkqUgEg4gI4TFc0u3xiKZv9MitOWgtVOCQ7j3w0tBXsLKuF4M+/0jdH9E0N5wZbsQb58BWLwcuEjyHVcjNhi1VtHnG60eEvP2M0hGNurAQMSHihFO0fkmo15eKtQ4X7vxxCh6a+TNOuvRSPPbIw0iRa6s76bhLNPlNfyzDc7fcipabS3FFqw6wbSoQ7T4MW34xSsIRvLTsV2QecygGDX4ATo9b0iD3lnyjBp8qacjMycHmqFhxWRmAED5J/8TW7bD4g08xbPgwrNmwARvz8zHx008wbdwH6JGSBeeG9YCQvq00iM2MZGrSEBl18uSelVxvFixY+H8MG2f6y0/+qBH2IunLQjIUslIBIKQaF205vnKdIQy4j4TPyJ2YaK+lZfCLMKBrh5p+bXVQatzUmo889HAMfeNNOLt2wvXTJuKFDcuxqWEjuPLqwJvCsex9cNTPgy07DchOBzJSEKOFlC4asC+hkT9ulw+eRo3hb9wAH5ZtwrmfjsKYZYtx47334OknnkBOXrZq3XyT3YGNtv61m/C8aPiB3xfihg4HwFtSjLjLDi9DK8UCGL5pKfK7tsUdTz6JzOwsyT4xTTSfDLdNRloa9u12IH7ZvA5hBvA7OLNwAm1ycuV+PTH3haG4/4KLcP9VV2HaqNE4rVEbNF29EWFO/CLvySkrp69bgcb7ddQB3WrTicyCBQt/U9jsNR5WmVDSj8WizaiB7xnkek42Qp+E3W5MM7h8jcbp8zdhEDvDNO2IyumBSEQ0ap8s9PnXjvbVcpBLqfF32X9/vPXGCJx18w0Ys3k9zn9/JJ6d+T0WuSRpou07hAjdDevAlSYCwOOA2+eGOzsT7nQh3Hp5WJ6ZinFrV+Lqzyfg5m8mIqdzB7zz3nu489ZbRXB4jKGMk6S8K9B1RNn39tD/YvPM2bhRCDqjoAgJtxPedB8qcjPw33WL8UuuG/c/8Tga168vwiSUvNoE8yOBI//zH6xLcWKFCAy33aVhruzQ1lmExJ2de+CKnMYYmFoXN9ZtgX1WFaBszQZEU1Lgy8vC0rAfP1aU4qhjj4WTE7fUMo8tWLDw94Nw3+rkZo2gDBZNRE9zwDGGA4HVGvQ5r1yLxPRfEC8qFQ1ftkUr3kr4cRFMov2XBmAXgZCPGC6a9gX8LUWrHvcBGjSsv1dmgOLgavFYAvPm/YqRb4/EhxM+gKs8gLZZWRrJ0iwjB9lxB1yi2sddDvjlmtJgEItEm565cS2K7Qm0a7kvzr/gfPQ77WRk5eaCE5UYrpFqCEY5xSMWw4QPP8CEh5/AVQ33RQs4jJ7CGelC3DZ8vHwhxlVsxsMiFLp36aYCKykRt4FhMLkx4uWXsHz4aFzftTd88YgIacMiYFgmO6LFNhRqj2EO0mYTcndnZ6NCiP/+Gd8gq38f3PPgg2IKGtaDBQsW/v+DbYWCY0QJnaw7agCD9KOhS4VcXttj0hfNPj7xK0PDD7MVtXK0iBCO3akuH3tJOdYnYrhgyidwdmyL8e+PRW6ekOteIH2C2rjb5VGSW7h4MX4VATB75kzMEa17/ZrVKJc0cIx/twgIp9eF7NwcZOXloUW71jipXz9079oNqekZiAnBVjcs0wTdOjO+/xEXXXoJHIWl2D81A3Z517jDi43BcviDfmyWvHjktVdx6skDNFJnVxq4QwRlIBjCQzfcjKw5i3DxgV2RLV8tyEle/HLtpmIkAn64PG54MjN0GOiCYBjPzp+FJe0a4JU3hqNBvbp7LW8tWLDw1yNJ+scK103SHTWAkn44HLxVyOpxui9qDbcb8Z/nITJqgjHS5jaEb7gqQF92UTEc5RVYJdrqOd9+hLweXTB21CikixYci9WMYHcHaspOIWH2quVwCcW0MAryUVhYKEQahFMINT0jDfWFFNNT05HCOWwl3ZFoJKnZ1xwc7uDnn37GN99+q72Ew/JOHEWU5B0MBFBWVoa83DwMFKGQLRp5dYQKO6Jtzi/EC/fdh4rvf0afJi3QIasecoOSRhGuEQ7L4LQhkJWNBeX5GDb3R8Q7d8Dg555D29atdBhnCxYs/HOwx6RfEfI/6XX7bt4z0vci+uVUxMZNZBxhcmcSHBaBvM+OU0Je7K61XEj/rK8moMWRh+K9d96RS1x/qvuB2j9nuSL5ikQydioSiIsmHhOS10bmveD3djg4oBvfUrO3SnAoiZq8L91W0VgC40VATnxrJFz5RWgHN3Lh0rj89bEQlkVLUZbixlFnno6zL7pEhAunVLQI34KFfxr2mPT9wbJhKZ6Ui/eIIEj6n32N2IeShsqkT3VbSD/OMXiK/MKxMbiEeJf7XDjz0/fQ9ohD8e47I0VDdvxFPmeS/M7Jubbga28RH3suRxRsIObYPUXFJVi0cD5+mzkbBWvXISjWQnr9umjVpjX269ARLTmEgwhVK1rHgoV/JvaY9EPhwDi3y3vKnmn6HkQ/+hKxT79S0lcqZRxkjLHwQvgkwZIK+R0Bx5JfkZeOM8a+hX0PPxQj33lbCM2ITbewe9AFxSUumUpip3XC9glGMrFnruW/t2Dhnw2SfiIRPdZud9WY9DW0xulwZ+ivPUIc7ngCqaLxp3i9SPP6kGJ3wlsWgM/hREpuLlLq1YE3NQ2ezHTY5TglAaf0o+vFQvVBomd/gWiUE73ESPVslxHhXWERvgUL/wrEEQoFa6UlG/GUIjj21MUh1I1pK5fhld9m4u2F8zB66e8Yt+g3fLz6D3xVko/v1qzCL/5CLHQnsFgetVY0UrvHnozotEi/VhANn1q+FX9vwcK/B1SSI9FwXKz9WrlmlG1jsegU0bh71zZkk4mgr3ngZZdh+OvDkZ2dyS7CKlHsPGaza+Otw2GDV1jeCzdidjdWlxXjhFP6Ydiw1+QeCXDIZMIksS1rOossXrNgwYIFde0KHxaHQpEj0tLS5iR3Vxumpr9HIOlHI1GditDhdsHhdCMuRB+1ORCWR5QLeReJOVIYiWBNKIRFkXL8ESxCMG4Mg1xSXIKyMj/KywII+CsQDnHQMRtcch/G23tcXvVhedzm2lxEfLg9GhvPsEaGS9olQ3QwNY71I+naueuIUsRcLFiwYOH/B5K85nc6Y7UaWtnU9L8VTf+w2mr6JNpwMIILzz8fn378CfI4zruQOacsZKROTIg1EBMil6dxYhA+1Sb7OCpnRmYOWrduo2PqO+U+brcbKb4UZGVloU6dPDmeJb99GkPPIYTtToeO1SMSDunp6bpwm8c9Hg8nBtBwSYZN2h10H7F5c1eyjXYER82ULbm/4S5JHuKxrT8U/E05st3uSqjqwM4EjwULFizUDOTIeCyxKBQqOTo1NW9Ncne1YRMSc8bisWkOu71HbaN3qFmHhPQffeJRzJk1WxtyY9EY/li6FBvXb4BTjoeFC91pqUriHMLYxsbISBjReBwR2TbDC3Wi8XgMHMmS0Tw6VjzdPvKP04ORPilkqNXz5X0iENKF9NMyRACkpevvlNQUFQLc5oBuqbL45LeXjctyLIOCIjUVvuR5qbJNQeLxiGUh93SJ9cAQUsb005Ti+7GjFcVH9WGSv4oUJt7Y4qvIf1uFSWUhY8GCBQu7hkf4SahxRllZWR9Rjms86JqQflFWLJ4+3WG3dahtnD5JsSIQxH9ffRUrViyX3w4UFxdjztx5WLt2nZA+/fUx5ObWwT7t2ssVQnS2GErKy+F1euB2OREVIZGWnoa8vDpK9CRFkr65xGLGmsdi/C1Cgb1ZuTBiJcKeqVFZItxnDJ+g14gwiSvJsqFbNH6uhbsNMjeEB8ea17YH2eZwyHQZucXy8Irl4BWrg8LD5/OqxZEqAoNrFS4iMNTCEKHiEWFBS0MXL6+X33Q/eVzasYphqrRmXA66vwxhwoVhrYYwqUqgUFAw7dsLiK37thxKnst/+mvrge1QeX9NhJgFCxb+DqBrW/j0w3HjPhhw+umn17gzji1eXt4g7vVMsTtsbRgGWBuQvMpKy/Hsc89i8cJFCFQEddiDtWvWYrUs6mIRoibJNm7WHHXr11MXSbCiAm66YURo8B4NGjZQMiVhmaTFY1URmOHX4pZdSJ1hi/xt7OOal5j34TYFRiDgR0lJifa8zcg0olRDoTAKiwpRIkKK+2lNcBRLPV/SF6gIaPsAG6ojIhQpcGiNKMUaD0kKlYRYBnwPChERHCR6IX7OF0DCpxXhTfGpIDGEg1gfSWGiAkSsDVosaqWIoEkTq4j7fGKdcCRSnwgWvZ8shnAS4SF5xm2utS1D0snGcpu2Z1SnuUbfQtJuWCD6W9+F2+Y+A+Zx5m/l/RYsWPjfwiD9+Bip92ckd9UItngw2Dbusn8lRNm4tjHeJJ7Nm/Jxx+13YPXq1UpM1GaLCguxaNESVShJxCRSklGdvFzUr98AqZx4XBiEJEuyo6YfCATU3UJfPc9nmpTUhFBNGORuU22+rJwNwKXqQqpbr56SXyjIOW8TSqbU4EOhEPx+v94jFAwp6eZyasHyMhQUFGjMO0mU7xGR7aCcH5DzOTUh02cKJT6PTh4KDL6jzkYvxw3Lw+gkRTcV021aIVG6rtTy4P6Y/DasD15jEKyxEFF515gIHqZD9qoezmdzYfq0sZoCRQQIrQ0KDr4Lt812DbqxmK90ZXlpgVDYiOXBbV08hsur8j5ex/fRZyQXU5gwn/l8rreC2zsyP9PM/NhyRLflT9+Pa+7ael3lbQsWLFQPSdIfK/Xz9OSuGsEmhHiAzZ6YJBU7jyRVG5Ag1q1dj9tuvQ2b8/Plt0EWdJP88ccfWLNmjZ7DfazoJEWSTP369dFQtHvO/ZqkBSVEargcjIxEXV5WjlTReuvUqaPkw2upnZcJ0QcCFUqUvCc5KTMrU0gXqtFTe80TYlfBUFaGnNxcIU2nztZFnz4F0qrVRhtI48aN9N5l8iw+LygavU5ZWJnoSFDJ9JMkea+QCgunki6J0Hw/4zL5zRWRvM+2tzPJ0Lg1hR3TTUuBe4NBeTcRFBRajiQBM00UahQsoVBQXVlMB/M5UOGX/AroMS5btXc+l8RtdISjNcIGbt6P34QETx+hWhDyLvydmpKqeU4rhO6tVHlf05VFYUwBrefImoKVlozOgCZCiG4xCid1j4lAoevMTD8b6vl+HAOJ+c08qhoqKjRjaEXpb32XSts8zF1b/jeEpPnO26KqnTt7tgULf2/sMekHAqWH2h3OiXKDNLMxtaYgeaxZvRa33HwLioqLVFPPyMiUJV3IK4hZs2bL8TWi5Ua18pOESN4kvRYtWqCBkD9/bwErNAdpYwOugFZDw4YNlcAZ3hkUwjOPVSZmk0g5eBrPrdwQS1Kjr52ktnnTZhQI6TPdRlrTRcOPoqIigOKSEj2f1zEdqs1XAT6Hz+bjs7OydZsN0xRIfBeSI0muMniOkb64WiZ6sTykXMi6oqJC00sfP60bCk6SKDVyWkLlIgCJdCHjoDyD34oknJOTJdZLGCWlJfpuJFwSoDyGidS0cFFhoGu2dRiCYcsiwoV5RiIkUVeIAKK1w/whQVO4sA1F13Ie06MkK+mnUGIjN/OLLjCSPfPaKxaGL9kewnznu6SmGm0hXFSY0H3FthIVIKnauG4KF+7ju9OS0W8n1xvp4XO2tolQkKn7UPOS2B2Za8bod+CfChVuJxcD3E5uWrDwN8Mek77fX3Kiw+maIJXGvrXQ1wyslMv+WI4777xDKz7DLQ1NjrxmV6Ih6f8+f7428LKCmgTIStt+33ZIS0tXojYbNnnMrMhcs6KHOUZ/8rceZwWvVMd5PRfupAZukAJJlG6gciWTclmT5DjXLZ8dFnKjW4mESzcPyY5kw/4CvBeJoTL4XN6XGjZJlI3GTodLhQPdN5qF8p8RJZShhMtr9FwhcwoGNjpTKDDfSktLUcFhnpOExjS55F3p++etaJmw7cNMBUmYrhv6+EnAfB8KiURCCFuINjOTz+QUkpEtbiSjDcEtFlUyv5ivmlAjL421sYtWQLAiqPnAa9jOwMlvsrLlm8pJ5vvQCuFsX3SXUbCX+8s1/9SNJc+ltcbvw+AAusyYRuYnr6eFxHPN78g2Er4/TT6WF5YdU/Cai1oQZtsIo7BSjIZ0Whx0baXKNzQsEv42hIcKHLFiODObITgMAULBxrUKSQopua+Z/1yMMlhVm4iRZ1omJN1GFholhO9hYNv9Np7Hn4Kt55jY/jdhfA8LFnaGZEOukL6zdqQfjARPdTkcY5XgdiiU1QMrz8qVK/HsM8/pPczKbIK/WZnoZpkxYybWrl27ZT/Py8nORsuWLbUyMvSypKhYCYLgcRJA5fvyjxWVa3YK47lclCik8pI0TVQIgZUIsVKjJUgW1ECV4IWsNCJHCJr3VY1TCGPDhg0oKCjU58k/gfFcChBqnHwOyYzar3mM55rgb5IKiccgQiN9JDzzuOFL96G8zL8lwoccwOsIEj3nEKbA5Pkke6abxEZQ82f6GaHEdBH8n+4UtiOQeHkd/5x2J7IyM5XMmA/8MhQQdBXxPCXwpJXC40wnF+ZLemoaYiLQ6tatqy43PpNtJCT7Ck4oL+kDmzaSr88VrbAsOTevjhGJpUJc/vh8f7kfmzdvVtddWJ5HAUANn/cn8dIaNC0QI9+MdYTCUr+1CE4RmkaElnFMrRBZmDZ+G36KSISN+0aQAReNnJK8Yf6aCy0QrwgFI5xXtuXbclsb12VNgZJOYZK0QPibwtynDfJGewjdWoaFZbjGqPQYAiTpRhOByfdmI7uRO7uDYUUxD83vx7UBbie3tuyz8G8DST8UCY72un1nJnfVCDap3OcJYb21J7NmkYAXLlqExx99XCsdC70WdK2AxpoVjxWZET2rVq/CqlWr9ZhBaA4cfPDBaNq0iZ7DY9QOWSmprZWVlimRscTT1ZORkaGVkORcKsfop1Z/tFQ4VnitD6z4Qg5FIkAiMWrjTr0Xz6sIVCjZqd9aKi41SFonTHOxnE/XDwmE2jZJlNo0NU1eTy3aIMWYnLNtiCvfhe/E9FDDNveZMN+XC11KjZs0UXJno7FxHjXjsBIirQK6HkgeFEbU4Pl+dJ8F/AEjP5L3NGHe28xzEhHzlu/A7crPp6VDjblMBKKheRtDMfO9KEiITMlnkiPf13SNMa1sjOZTqfnLTfXcyjDTULdeHXXz8XqSc35+ATZv2qTPMvPQJfenQOLMaZxchqTPc3lc2yUkv/ldHGJN8RuY9zfXDNOlZcJkqJUkaWR5YUQWrQu+E4UOG+4pOOi+KxVr04i4olIgVpRaacazjDYEuTdJV/70JH1b2ZQ/vpdhjRghvipQ5JlmgzojtFimtlgcIjAMC0QsE7q7ZFtDfJPnG1YYz6cQMRrZuY9lj3mvgoQLnyXfVOsUl2SatoWR9srQt0i+E99Ft3Sd3K//jONbztspeLyq51r4X4KkHwwF3vZ5U89P7qoRSPrnS0F+c09Inyb0d999jysuv0JJwCQDk/SN2He3VkJWMpIKCduoQAYRdWjfHvUb1FfXC0mPBTs3J0c1qc2bNykJsmNXVlamkgKFQll5mdwvpNqYcf+oaM5lWiyDUsFZ+Vmh1Tcu96F2zueT5FkRSWRGz9400UADIiCKkhUC6jqhlsZKR4JlGk3tmVojNV1aEASvYCXkudRa2RBMwcJ3M8Hr+JuVl6RQr349rcTFxSVKOAQFBYUUtViSCjVMatckg2Ihe7Zn0G1j5ltlmPdnGkwSMtsUuJ/Ht4F5eXK3nsOfJMCkz56C0gSvN5+x/bOrAs9Vf728A7V75i1dbHwgSVPvI7+07UPyhN+CWjTzjWXAIH3jW/Bx1JTdcg57abO88Ty6xtigzSgrvnPdunXkWeVGHlKgyPfTjnxyLFMES8BfJgLHsJwoSHhz4wkCXRnvKP9k4fONNT+PkR7DfcfyQLcgyyHLOC9lIztdYizjBM833G6GksAMpzXBckPBZtYNbQ+Rhe5LCnXmhVPKFy0QdT3Jd+T7sszQTWVYiJUsEFmMthDDgqViom6tpPCgoOT1FK46PSjLR1JYmYu2i4hyYXyRnUHfUt2YZh7pPm5zy/xdGTzGW26320BVO3f1fAsm2P8nGA4+5/Ok3JDcVSPsFdJn4aX2uUa0eMP0N3zCjEghyRqRKRXwB/xGoZdKvWD+75j81Vd6LSsFI23237+TukPoZuB9aLaTCOlCoIbNAsrKRe2NGj8rHQtKo0aNVItj9Aqjeng/unVILpkcxlkqVbkQDwuhal5CLlznqHYvxCuExOex8DM9FFrcTstIU9Ll/datW48Iz2Ea5D5MW7GQjpwqFcujZZiVmpp5aVm5vjfvxXMJkhIrLiskKys1VFMwcCHooigSDZX3q1e3rkYj0c2Un5+v+VL5XN6X72WicgWvfM7egEFaJMrdEcN2kFP5jsx7FaKSd0ybkS4jNJXRPMx7ukxShbR4TN+TF1d6FPdzIbkxL+kWUy1eyFvvyXMknbT8SKpMM0mO5zLdzHt9B3WzVA9mPm4BfybT0ax5c+0BvnzFCnm/UikPceTkZquCsWnjRl7Mf3KJ5JlaKoYCQaHE+qDWlBwn0bMcs7ywTPCZFHBUakxrTh6n+cf80rIjwoSuUl5D8F35DAp55oOWC9ngMw1LwgjPNS1n9v3QNg/mudzPyzGtvG4VKoYyZAgOHuNv0+WllopaI1LWPIaLjOlnXaHQYt3gs1l/tubddnlYJYzyoKqGljW+s5HPJna2/W8E63goErlLvtsjyV01wl4hfUI7Bqkv3SjsuuZK/zc/vPmxbPj5559w5plnqlbGyturV0+89trrWjhZmOleMfy4hiuAa0MgiFAR7Y7H6V7hmpaB38/KVCHXBpRkSPpsaCQBBESL53V0J7BMcU2Nhwmle4OaJdNsFjQWWDbuUqOilUIhVCKatqERJTUkKdxOl0Msj2ypHGko1agfI/KmpKRMBRzPY8Uw/MGyiLlPy0L92vmbNc/MysHCzorLjlgNRYixh++8ub8a55Fs5TymjXnBSsWKSO2Vz2SoJwemIykYgtCAvo/8mc/htbIz+TkqV8yqYeYH34HfhWGhcSE3uTB5xs7B69ixjd+E2+bzuc0GW7vNKCvUnkn8fBeSouwwbrAL6D00/cZvgmWDlgTLEvOL53Ah4THiiVbb7u+8C8jFjCjjcw455BD06XMsCgsLVIEZNux1HHb44ejerbseZ1+VUaPeRc8ePdUamTNnjlixDdBALNlSUUo6dz5AFIgwli5dKgv7sdjQunVrtWwpRPI3bxarNlO/J8sTXYAUALm5uUrEVAJo0fI6QwmKo169evqdKDhYHwpFWeA2yzbrEfNF9Cb9BkyjmT9UqngP43fyRZMwhLThyjKEitHgru0XomDwe6kVLUJAG9cpQChYkkKF7i2mV9tBkoJElRNZKIQpPKi10go3GtvpQjTuzWdpPZPFLP9GeTXWxsJUMr0U+ka6uct8A75TciO5T/7Xf8a765YeSB7X//7+YF2PRKKXSV6+ltxVI5D0L5AMfGNPSb8moKSaLRXh9NPO0EY9FsiePXtKRRklBTtHPoRBLPzbFtv/NrH1a/FjsmCbC0mQGjTdQyowKChCFA5BbYjk8BGMiec2BQg1U4aE6nn8LefxOLfZQ5cVkPdhI6RRVIxOYtT86Q9mheNxNjCbPXNThehVw/LREnAIWRSrtkfBwVfie1IgNGvWTBe2WSxcuBCzZs5Si8mofIZriG0PrVu3UuHBtgaa23T70JwnONYR84DnkwSozfH6IiEBalJGY6VPnx8kIetVmt1JGMKFCyswhR8jq0gs69avRSJm3Htn4BHmOwm4QvJRz5WHaIOvHpcKzF7DsqZVZLguDIFVmzrHdOp3kW+k+SR/+j0kDczfTMkvkhTPqy34PiQ+pp4uwgsuuBCNGzfBK6+8LM8Ko0mTpjjppJOV6KmBn332Ofjll1/QqdN+WLJkCT6cMAHHHnccevXspQKBQn3VqlU4qGtXvPDCELTv0BE9evQQAUHFwYH3x45Fv5P6o36d+hqK+9HHH+K3335T0qdCxP4tLCc//vijvlv7Du21DrmEDJbK86gAsV8KyzAVsczMLM1/Kjh0SZoRXmyfYZ7RZUjipwDje1IhYjsJyzHLuNEeZFfBY5wXNYSNLBRKFAi8lvfid6RQMeserf4KSQfrNMsCF+M8QyFyOo12C1oS/G1GZ1HpMfuNsIxQQKhgkbKrVopYHdxWqz3FrF+GJU2h4k66ytRFps8xhBSFCvcz4IOWEQUK02OU3F3BLD9cczHOT4oLYyu5adYfY5sCVTeNc83TawnNPzvdrvHTnU7PWGNvzWCTD3OXvPRD/zPSl5emdjB7ziyccdqZ2JQk/YMO6op33x2FvDq5SYKoKneq/jDcy7O3JyPjNwua/tLfZnsD/7hv5zCEh6kJca2RLpI2jRiStY73I4XeCMUUjUwKOAWGVhjZ9otmzNBPVlRWtsKCfL2PS7QYPZ/CQyoILRIjXzzqW2Xcfb5o+LSCaLmwQhkNz2mq0TVq1FA16E2bNmnloVbEws200B3ESsGGYq65EAX5BUr2fAYLPdNEbZCFnqa6hnRKxWZILSuB2VjO8wlqrBvWr1eyMPN5eyLlfn7LUiE+EgZBq8o4je45pz6HWj6tJN6bGnhVoADVL5R81vbQZ8sh5jm/g+HuM2YU47N4mO/JRmK+T21I36y8JBJW2LCQF7+fV4T3CSf0R5cuB2LqlClKbhSOo959V7ePOvoYtGnTRklm7tzZ+Oarr3Fi//5o3769fgc2xlP7v/TSgZg5Q4TD/p0xevQorFu3ToRJU33n/nL+Z59NxMYNIsQlLRyJdsmSxdoQTquigwiKV1/9L7JFqJ1z7jnapnbOOedi8uTJ+PSTjzFo0LVYsGChCoR6IiQoUL6bPl2/96GH9tb1t99+g2lTp6KL1L1DD+mt5fCrr77S57Rt0xb7d+4sVmspZsz4Wcsx3YfqpqNLR9JEhYMKQUmJWOtiAbKnOgUSvznb11jGqNTxmzBf1E2rSgNz1/iuvB8VJn47rUuyzfflmgoT22so0FkHWSZYJ7mYDe3GN6JLq5JAIbGzTsj1tFC5kPipxJgCg/uohFGQ0NJQl5UIFx43r2H51HYU4Su1SlhPdDh3U4BwKBRjOHc+l8KRZU6FTVJgGceSDfCoXNYZulzzsc74jlJ/ovLcXnLPX5K7awRbLBZ52m533vi/In1+KK/bh1+ksJ/U/2TReguVIHr16oUPPvgAuXnZ+sH/XGxPAFURS1JYyH80Hg3yMRY9W38bq+Qe/kr+q/S7EljoeR9qRqwYJEia33xfDZkUUmFB0JDEZAVghWH+GAIl2V4ii2rqus3G6WTbiSwUOCRBMwST6aN7h/H+RmWhvi8pkwNssM0U4cBGPloNPJlpNAqwS9sUGEpJ64VtGhRarGQ8bpj9W81uzR/5R9eaVlJ5CL81hSwrIC0ZusLSRDMrEsHCNPIa3k+SJNtGHhuVOK7aph6j77sSjONGewAFJC0x5g9dfrRGNB08T25KsmZDcVXgPYxTjfO3B4/zELVk5tFGIVvmLfc1adJEheA+++yj5PzTTz+iWdPm+K+QMF1tF154MdaLgGzSuDFmz56NLydNwnnnn699HZju/fbrpGn79NNPsXbNGvSUsv/GGyP0m5cKyTYQoX7HHXeo0KcrZ8q336r7a9myZSLoN+KYPn3QoH4DvP32W6gj3+e0U0+V+jQDxx57vJLNiOHD0K//SUL6C9BZiHv6d9N1IESWL3ag5P45c2aLBRxTi/GEvn0xbfo05OTk6jNXr16p1gp702dLmlnWRr7zDmIsk1Jm+Xw2ZLdv3wFNmjbFIrFK3xn5Nvbbf3+c2PdEtTTGjB2jSgIFGse7at68uRIo32+9CDe6LdkJkPlpCH4hM1pT8lFYL+QDKGFym2Wc70WiN4U6rXdaRVSG6MZKfi6tI6w3bOimNU53Gn+zbPBexrbUOykfvFbrhJYFXm3ALNeGIGFDO926tAhI6IZ1YAgVQ9lSkheBocIjaVm4VahQQFBo0JqhwBBBIQuf16FjRwwYMEAFAtNQXWi6bI6gWC4NZbvGI2wSQvqx1+QlLv1funeYcZs35+PZZ57XAkiSOLT3objxxhtVitYkE/4/oXLBIlQ4aDnX/5Qgua37dSHMtQlSNhcDJFbVeqQgMd+4sGBTcyKBm0KDgsQQHkbD+haBIdt+FRaG28pcqPXpvaRiaCO8CAU2lJP4tIOZEICpmbESqRUk2xQ8fCZfiZUlXSwGuiUYdUXNiQsjeQoLCkT4GY1+tPxYcfhcChRqzdk5OSgqLFLfNSsG84UVm8fpI2YWkHjp/mA6tNLzocwT+UFBly5kTW2RoJDlPjPneB9WaqZ5+zzmubxXbl6eutNo1a1dvUaJhnl68MGH4phjjtbKvWjRItGOv8YRon03bdZMzo0gf3MB3nrzDRx8yCHo3q0HFi1ehI4dOuDjjz9Gt+7dRSv/Dm3bttXnzJw5E5dddgU+/+xTLFm6VPOKgo7CZPyE8eouYnsR35WCgqTWt+8J2ov9+eefQ6vWrXHGGWeo5dCqVSsh7DViBXRQjfWbb77Gf/7TV/ODluPkLyeLJZ2Hww47HOvWrsVHH32Iiy6+BAsXLsC4sWNFm9VOP7j88ivFYszHmDFjtC3qhptuwjdff40ffvxBBNZ+IlyOw/jx4+SbsXf7Jgy87HIVTBReFAAUBCR+uiivuOJKTJgwQfO6bt16ev0ff4jw2rwRH334ob4Tv9FGEWbMVwZOMF1N5R4UjsuW/aHWysSJE7Wc8/qNGzaqQrJ61SoNNzb7jzCvGBDC37SCqayQbMk3LPe0PmhlMz9YrtXykG3DEmFDOQNFEtpZkkoUyx3bJBikwjY6lhOzvJv1jdcZEV5G24r24Jd7bIly0qsMsExRYLD+DThlAN55d6RYTey8ajTYVwd6D4P0G8t2QXJ3jWCLxsLvO+zOAbUdS7+2YIZydix+LGYkyYAmPzPKgkHmJoxCsy0xESwAPM8QEga2ESRb9+hvc9ETdKkKyQJMS0QKNAmV2wapG1oVKw/3s7JQOFCjIhlx3CKSQKGQNRtxzfaTQIXRK5eKHFNLbZiN2ax01LhIwLwnSZ/kTzLlmSQ6avJSKDRN1LToQmDDpEYFSaUmITtFuKgA2aKh2XV8JTZ2069PrZ+d/gy3XEzNfLoU5GQ1yRmua+Y3n8Oy2KJlC9UWqfmyUtPSqUhWfJ7ToEFD7VvAbbplSMxthMiZfvrx6S+nZntwr4N1Pzsvzpo1Cw0bNtJ5Juhq69evPyZ9OUldUH1Ee6ZLYcmSpfj5p59w4UUXKfEytJmCoVWr1iIspmt0WsuWrXDeeeer8GjVsqVqs8uXLVch8/TTT+Gmm24W4dINTz35FI4+5hhtU2BUGImM70KXzOmnn6HfISM9A7/9/hsmjJ+g+U5NdNC11+KnH39UoifuuOMubYv46uvJOPzwI9T6GypWDfP/sMMOUyud7qU+fY7B448/pm0cA049De++MxJHHnEkli1fhi8+/xzt2u2D004/HR8Lqfc/6SSxLqZreeE4WCwz555/noafvvLyy+jeo4fmD91n1153HV588QV8N206Bl13rb73wQcfgpdfekH71Fx40cWYI3nL70kLxXSJfvDBOBWe2dk5+u4UJhwFOCHlkO0aTZs2U09Djx49hegDmPLNt9oW1aJFc22z+f33+Sq8KAjo3uE3ZTnjd2LZ5LengKYVoIJAfm8ZUFGer3WI58jC46ocSVlmWTnttAF49rnntNzxuupCy/eekr5Uyikul6M3K93/GgYJsaIa2hkzx8KfCYPaDDFQNQyhsO3a2EwKDV5r/uZK/zf1GWPboE8WZkNrNjUjkvGWCiCkawoQw6WVtEaSWhatC+6ji0ob2ZNuHJI9CWzDxo1yH6Ox1rzecHUZUV8UFByx1HweI0moYNBtZQo0ukz4Thxp1Uw1hUWnTvvjkEN6Yf6ChaqtkgypNbKy0iqhm8ZsUGf5/f7779V3zUgkFmFqrpw7giGc1DhpvVLz9vsr1LWRk5uj2iiFJkmP78u00BXF8yXpOsy4WhmSPyR+unE2btygbji2txx44IFK/kzX+PEfoF69+mjbpg0mfjZRCKsxTj/tdHz08Uc466yzValiW80333yjDcZs/6gv58+dO1fJ/JRTTlHBwj4Q8+cvFFJz6/0nfjpR+z4cfcyx+PTTj/Wc4447HvXr18Nrr72G444/Xhunh73+mpLbwEsH4uGHH8IBci3bDR5/7FGcK8KJQu7bKd/i2kHXKml+8cXnGDhwoAi8L/HjDz9s0X7PO/c81ZDfGTlSrYbevXtj9uw5Gi1FJWP8Bx9ogzjdaafJ+33+2WfaCe/oo4/G1KlTcdRRx4jwGqeWVbNmzVWgXzrwMgwd+qoInHbqjnpOiJYhtmx4ZwNxoVidzK+6depg9ZrVmD59Gi699DItM2z4Hjp0KE497TTN83Hj3pf8PEsF94wZM9RFRjcPI7Dov9953ZLSJQdNhZbteyf2OwE3iwVFpaUmii7L6x6TvlSWpWICtTJ+suibZglTaezdFqxIWw/ouTVItIV/Plgwd4QhELYeSwoR+WkKfqPCmEtVMMomyZ4CgDAECQULtSyzQdAY24fWxVahwQgfIwLLcFMZDewkG67NBnhaH6zAbNRjkAHdWua92Q4hCdBqUa9eXdH2GyhprlixQjTwckmLkfa83Fy0btNaXQMcckTbKIQcTK2P5M7ncGRakhzdYGb0Fy0FurzYQY8qEK/LycnREE42JPIdKEDYWY/Xk5zYcMl8YR7Sz819Zr4yDSQsCi4KFLpT2nfooFr+zF9mal71FGtkf/W9F+OryZP1vD7H9kHXrt3kOqe6iWb8MkO1W2rF9EdTYNwkpLV8+XLRiH8XAp6Is84+W9LvQr269TBFSP6jjz/G1Vdfre13dK2dceYZGP3ee/rt6JJ6T7aZd0w7v9c5oqXTynrhxSE48YT+8pwOKnQZvLBgwXwNk6VrkY3PF110iQio39VKZNsJBQgF2uAHH5Rc4yCGfh3a5f777leBQ7cPrTY+n3kz6NrrVFj+8cdS7cR5Yr9+KhhIyIyGmzz5S9x88y34+qvJ6N69h34XjjrQtl1bfCLvRZfcxx9/iI4d99O2FQolLcfy9N2B5e/U00/FNVdfqe8jr19t7BXSj0bDt0umN5DNFCmALYXS86RgpjhsDhfNaRbibZFgbGCqLJwPyy2FUk6qTocXQ5CwgrLg80NzsWDBhEGnBoxSt2MVMoQGC76cL9s2XqKnJXUs7tNzDOjZyWsMbD22FVoy1VSnVkzrg5YDyZ7WiOHGSi5CWBQkFBK0OkjOrPC0MujSYhsJSY0LXVgaupoUOLw3rzWsmrCQaJm6DNhWQGtA6pw28hNMMkmEhE1XEF0yeXm5ou1v0vdhPeJosYy8opBg/w66Hehio7uB4H6+E4WJCh6pqhQITC/dqwzrpFBg+xqFALOf7h0+l/fisChU8FYIsXMdiYbVHXTKgFOF8D5KRsKwwTIFq1auUguiW7fuyC/IV/cQqeFQ0dLZGN2iRUsl6JkzZ2iDce/eh6owoRAZM3qMBhq0bNlCtf1VIkjZ8EuhwNF1G8ny0ssvqduK7SYfThiv7Qr33XevCv2rrrpGI5H6CXFPGD9eo49ycvPUhXPVVVdj/u+/4cAuXXDbbbeptcaAgquuugovv/ISNqzfgB5irdA1NXz4cHUpff/ddPz400/6PFoiDDw4XqwaRkVddfU1mpcLFy7SwBMKvrfeelMHlKSyUB1Q0TjnvLNx6SUDxUqtmVs9WbaDLqensbx77Ug/ua42xLxs4E51t4oFY167PZGdsKGJkHhqImHzeN1uh0073WwDh5D7PrKILZ3wJeKx+lKAckXAeCWTpHxWJVh2hp0LCa20tK25LYW88rYFC0bZ2Xk5MwUF16aQUP4VUqE4SYoUwc7uYZYzQ5lh+dOF20lhYiwUImxUFwtEhARJhw3bGtFFISMWgDauizDQBndaI0mrxLRM6PoicfN6rtl2QrBdhdcxCkhDa4X7qWEbPWWNcEZaFdTGs7IyhBSzUJ5sX9GoFDmXxE23EomRs7Cxo6HUWSV4+s8J9oCnS4xpodDgfQ2BZkTOMMY+WwQKx25iHpCYzTxhh7bOnQ8Eo4LYCM7G508++URzlc9gwzQbsxnVNHfePD1OK2Xx4sWqrbfftwMKiwrUfcOQVhJt3759NdSUUVVs62CekaiprVM4DBnyvGjml4t1MgfTpk1FdlYurrjicnX79D7scHVvvfXWW5g6dQqOOaYP6otlQVfYRZdcjGeeekbHkDrmmGP0WzEwYdasmdpAPmLECLE4LsLYsWPVYuAYZFp+5F12xTr8fhddciHOP+8CIf2aBdAwL0Vw+8PuaLNMe+b/hvRrA/lgnuzsbLd8IKcsKZJwr2g6TjHl7DRZt0+GlA+7VI5DxZzPksKSLr9byd5sqU5ekRIu+Zc8cyvkDnJeIlc2RcjEU+W8VDGDjCO7hRRI9cdSULDS6v/GocrYsss4x8K/CVtLxNYStX3ZosCQFU9MHlIKMLeTgsU4z1iojZv7tpy4DQyyNIUGSZ5WAre5Nq0ILtzmWE5s8zDdVmy7oHuLwoDWCNsEuJ/gPRjVYlgfWxemy2iI5DMiQqyGhcDzjGMM6zVmcGMoLqNbTEuCQoBCgx2nOOQ4LQpGBVHosF2B53KgQV67WawWNkyT1NkozsH52HdkzRpj9j26ephG1jWNjZd9dHWRM1ZzUEY5pnkqJ/AcnssoMXbIY3QYhSDbTthuwkgsutXWiBXBdoXzzz9fhMA8tWYYVUR3GxvaF8xfgAsvvFB7F8+Y8QsmTZqE7t27qxtn+fJlGvnENhb2RxgxYrgKGfaXoDBjr2Omh+0wO6MHCj+m64orL9fOqTUlfQpY+TabPJ5QO5stuzi5u0aoqpT9v4RkZlooVNY0ahOhEHdkJ+wJ+ZJxt83hcHnEotjeBSUvTguki1SpTCkyqaIZtZCCmyUVLEU+nNuwQHaAUy50yXGb9qatlluL1ZZxx0ZHFEOwGB/fgoVdwZAHRhVVckuutyw8Zq6No8m1CQoqEqJhbaiLRq0Aoz8Dj3F7a+coQ4hob3VZM3JFLQ4hamOiH8P64DEVMqKx6raQGH/zGPtLUOPnPRjVxU6IfEY4zOMVqqmq5i/7mBZaOOaQ4XQHGcIlBA6PznkcKBR5Pl1cbENhgzdj/RmxxGeysZa90ZkHbDOh8KHLidOCmj3W2XjPNDAai+4yRluxXYIC4uuvv1ELh5aOEqo8nwKNwouuPbrU2BktXwQH+xvsu+++KkDYpsEOeAzFHfHGG2LVZGo+M6iA0T47A8+hYL32+mvR78T+NSZ9WjaSrt9Kisp61qtXrzy5u0bYvpT86yAfQdlbpLdHMtEhH9YumkqV+SLnNpZC0S4ej/hsNnu2/G4uhSxD1l4psKLUVOnTy5HK1UQudsm5eUL8WSyE9qqFShWQgpysuAZ2LFA8tL0w2Xq+hX82tv/O2xZdU1hwtyEcdMMoNEkY58hRFSDJ37pt7N8WW69jmaMwoTJDAlfrg5aIkL3RrkEBYLRhcE2hom0fIhxIyBQq7MzHvhhs3+A+bReRxRAuvN64h4bb8v5R2RbrgwRPQcX0aCetJOEz7bQQWP7VIhGhQAWNbR4UGKxLdIexUxqtEQotjQJT15cxJAMFAOeDMIbwcGjbCXs0swMWCZv35hAOHffrpJYS2yw0vl/uRZh5zmfxX2WosBPBctPNN6DPMcfVmPQZYCBWyXSnw32MPKdWcfbbf1ELexlSQBwFgYL69pDdmZrqyozFEunsniYfzOn1enfIfylP9kQi2ksKMd1ZGVJmWsZjsSwpPD67WC30yVYBTtJrNq57xKyWk6rzaVWcqGnLgmwuFizsFlK8DKFgklxSaOiu7ba50v+5VC5fLG+G8CDxshxuXRuhvmwDoaBQSyLZUE7hwOgctkVQODByyuiVblgo3CYZG9bHVqtELRIRImzzMBrrORCd8UwVYLIQtCwoLPgOFARMB/cxkoptHnQP8U24j5YDhRHPoXtLhYe58D6yGG0qSQuHdUz+7rnnbhx++JEIhgNbcqg64Fj6kVjkQ5fDdaqkr1Zx9tV/moW/LcQEb+Ry2VpJIXCLCV9HylUj2e2VAuZxu91iIW8rKOQ8hxTwTlL4KCh88Xi0aTwhAiYe92xtXK8K2xeX3QkIxsobvQ1ZoSyhYqEySKomdtjWf4bwMPcZ5Fgdl6oRYksyZpgtLQXD8jBIn5o+Cd9cNLRXrBEN5y0vk/pEQVKmi2GB+NWdVJhfqKGytDLYVkFLw4je2treQvI3hBjXLOvJ8s70y0JNn5bIu6PeEU3/2FqRvtz/DREqF8vPWlWm6j/Nwj8KQr5eMUtdeXl5joqKwnSbL8VlC6l0cLBQbg853ybC4VDRhbITiVgdKW7NYvFEug1xn2g4DrttR0Eh/J4hqzyxPpx0g0lB9dSucV2fr+vtUXm/JVAsENsICt3mmr+N/iD6m6st5ZBrs+wYaxK2krcoLWp90LUUCWuILdsJqNWru0kEChvKaVEwXJbHaYWYQoP7aX1wzg524GMIL9Pw8CMP48ADusg96d4x07F7kPQFj8t73a47aoHqP82ChRpi48aNaZmZmU2lcrgdjkQdu92RLQqQ2+awuTwuT1VlzyECpbvQfLoICc5e00wqWIZwuVdMY5chMLaDjdIm4ZZKUOPGdQoJVuzdCRYL/y4YgmLrmuD21sUQClt+K42ay85gjKpptn1w+GdRlaTMJQ9XEyR9ueYyu91Wq7H0iV2l0oKFvwRCvmRuEQAb3IWFLkduLiPms6ssq3Ju07gt3k7MaW8iGmuQsKGR7EuVkz1ul1vuU4UQsIGTNjQTweKOJxL1ZZ3KqIhth77dFbZvXN8RPLa9MNnV+Rb+2aBwINuqiJBtlo3alIck6V8hpP9qcleNUWVFsmDhnwypbPZAoKBByGZ3uuPuXLvb7hXty+Wyuap0bUkltcvxQ0R+ZCIeqydangiMRGrClvA57E4no0d2QCJBOzxdRIMcTPgYs1696kZxYviESQrmYsECYZG+BQt/U5Sz57rb3iYWi3vtdlfDWCKca4fDaFz3eNUpsB3YqbCzVOhUIf70eCLGnu5pPF+sEJvVuG6BsEjfgoV/EIR8Oa6Vs6SkxC1ItdnCYh6w17rNbrPtrHE9fmg0Hs2z2RINhM8bx+KJFJtYFjt1bQHsV1JXrnYmErEcO7uXqFurOlQQ10bM3bkmKh/b1XkWag6L9C1YsFAjCGGnRiL+5hwAOpGINLTZ7Kmi97vF8nB53cY8y9sgAbsQfc94PJYhgqVOnG0oIljEKtlp47rNZhOBklBRZfQrqZ5AoWOLQsJ0bfHhlszYFiT9SCxyhdvptkjfggULfx7uu+8++2mnnebMzc11OZ1Oe26uULstt0r+SCTCTSNx7CPknWJP2JvabPFcIe8UoXCvWDByzbYWiOxgv5F2sukVjk8VC0QsETAUWI5V0V5SJf4djesk/WDQf6nPlzYsuavGsEjfggULfzni8ZLcABxuR8jhtcdi2Ta33ROMRl0+l89O8q8Ctkgs1tuWiOUkbGgcj8UbCoHT9+FzulyOKtpMCDauZ4hocNjtNl9N+oxwghxzPgTd8xcIC0b92G32RCQSOzMlJWVMcneNYZG+BQsW/hUoLy+vb7fH29lcLo8jgebReCJNWNzrcDnc8k+4cAc6tAvJdxGKTxXa5zwj9ePxGHuxc8RgW1VRW4awqYpWKSR2RrdGJzAKksrL9uAwDnIgHA7H+qelpX2e3F1j7CwVFixYsPCvRyKx3AukOMvKfF6xOHxsr5DddlnbOfxzFWgBRNtF40hJxOIt44jWsSVsPrEPvB5tXK+Kcm3sjFhfNrzxRCxTO7ij6miteDwajsUSh8uzf0juqjEs0rdgwYKFvxBiQfhEfW8Rs8fSHPFEHThs3nhELBC32+HaYeRejqyZmCxavzGjTY0B/B+iPNf8CAJAjQAAAABJRU5ErkJggg=="/>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817387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FD31DE-7019-4802-85BC-EA73F4E67B87}"/>
              </a:ext>
            </a:extLst>
          </p:cNvPr>
          <p:cNvSpPr txBox="1"/>
          <p:nvPr/>
        </p:nvSpPr>
        <p:spPr>
          <a:xfrm>
            <a:off x="539750" y="461073"/>
            <a:ext cx="11227435" cy="769441"/>
          </a:xfrm>
          <a:prstGeom prst="rect">
            <a:avLst/>
          </a:prstGeom>
          <a:solidFill>
            <a:schemeClr val="accent1">
              <a:lumMod val="20000"/>
              <a:lumOff val="80000"/>
            </a:schemeClr>
          </a:solidFill>
          <a:ln w="57150">
            <a:solidFill>
              <a:schemeClr val="accent1">
                <a:lumMod val="75000"/>
              </a:schemeClr>
            </a:solidFill>
          </a:ln>
        </p:spPr>
        <p:txBody>
          <a:bodyPr wrap="square" rtlCol="0">
            <a:spAutoFit/>
          </a:bodyPr>
          <a:lstStyle/>
          <a:p>
            <a:pPr algn="ctr"/>
            <a:r>
              <a:rPr lang="en-GB" sz="4400"/>
              <a:t>Events</a:t>
            </a:r>
          </a:p>
        </p:txBody>
      </p:sp>
      <p:sp>
        <p:nvSpPr>
          <p:cNvPr id="8" name="TextBox 7">
            <a:extLst>
              <a:ext uri="{FF2B5EF4-FFF2-40B4-BE49-F238E27FC236}">
                <a16:creationId xmlns:a16="http://schemas.microsoft.com/office/drawing/2014/main" id="{056DBAD6-ED03-4263-A326-8A96B7998E45}"/>
              </a:ext>
            </a:extLst>
          </p:cNvPr>
          <p:cNvSpPr txBox="1"/>
          <p:nvPr/>
        </p:nvSpPr>
        <p:spPr>
          <a:xfrm>
            <a:off x="501072" y="2336673"/>
            <a:ext cx="2664691" cy="2246769"/>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GB" sz="2000"/>
              <a:t>Features upcoming events</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endParaRPr lang="en-GB" sz="2000">
              <a:cs typeface="Calibri"/>
            </a:endParaRPr>
          </a:p>
          <a:p>
            <a:pPr marL="342900" indent="-342900">
              <a:buFont typeface="Arial" panose="020B0604020202020204" pitchFamily="34" charset="0"/>
              <a:buChar char="•"/>
            </a:pPr>
            <a:r>
              <a:rPr lang="en-GB" sz="2000"/>
              <a:t>Website visitors can add events to this too via a form</a:t>
            </a:r>
            <a:endParaRPr lang="en-GB" sz="2000">
              <a:cs typeface="Calibri"/>
            </a:endParaRPr>
          </a:p>
        </p:txBody>
      </p:sp>
      <p:sp>
        <p:nvSpPr>
          <p:cNvPr id="3" name="TextBox 2">
            <a:extLst>
              <a:ext uri="{FF2B5EF4-FFF2-40B4-BE49-F238E27FC236}">
                <a16:creationId xmlns:a16="http://schemas.microsoft.com/office/drawing/2014/main" id="{A0C20333-2D82-5626-2DA8-A5F0D2C4C405}"/>
              </a:ext>
            </a:extLst>
          </p:cNvPr>
          <p:cNvSpPr txBox="1"/>
          <p:nvPr/>
        </p:nvSpPr>
        <p:spPr>
          <a:xfrm rot="240000">
            <a:off x="3710051" y="2330328"/>
            <a:ext cx="3430155" cy="3785652"/>
          </a:xfrm>
          <a:prstGeom prst="rect">
            <a:avLst/>
          </a:prstGeom>
          <a:noFill/>
          <a:ln>
            <a:solidFill>
              <a:schemeClr val="accent1">
                <a:lumMod val="75000"/>
              </a:schemeClr>
            </a:solidFill>
          </a:ln>
        </p:spPr>
        <p:txBody>
          <a:bodyPr wrap="square" lIns="91440" tIns="45720" rIns="91440" bIns="45720" rtlCol="0" anchor="t">
            <a:spAutoFit/>
          </a:bodyPr>
          <a:lstStyle/>
          <a:p>
            <a:r>
              <a:rPr lang="en-US" sz="1600" b="1">
                <a:highlight>
                  <a:srgbClr val="FFFFFF"/>
                </a:highlight>
                <a:latin typeface="Calibri"/>
                <a:cs typeface="Segoe UI"/>
              </a:rPr>
              <a:t>Date:</a:t>
            </a:r>
            <a:r>
              <a:rPr lang="en-US" sz="1600">
                <a:highlight>
                  <a:srgbClr val="FFFFFF"/>
                </a:highlight>
                <a:latin typeface="Calibri"/>
                <a:cs typeface="Segoe UI"/>
              </a:rPr>
              <a:t> 21-04-2023</a:t>
            </a:r>
          </a:p>
          <a:p>
            <a:r>
              <a:rPr lang="en-US" sz="1600">
                <a:solidFill>
                  <a:schemeClr val="bg1"/>
                </a:solidFill>
                <a:highlight>
                  <a:srgbClr val="FFFFFF"/>
                </a:highlight>
                <a:latin typeface="Calibri"/>
                <a:cs typeface="Segoe UI"/>
              </a:rPr>
              <a:t>cc</a:t>
            </a:r>
          </a:p>
          <a:p>
            <a:r>
              <a:rPr lang="en-US" sz="1600" b="1">
                <a:highlight>
                  <a:srgbClr val="FFFFFF"/>
                </a:highlight>
                <a:latin typeface="Calibri"/>
                <a:cs typeface="Segoe UI"/>
              </a:rPr>
              <a:t>Event:</a:t>
            </a:r>
            <a:r>
              <a:rPr lang="en-US" sz="1600">
                <a:highlight>
                  <a:srgbClr val="FFFFFF"/>
                </a:highlight>
                <a:latin typeface="Calibri"/>
                <a:cs typeface="Segoe UI"/>
              </a:rPr>
              <a:t> </a:t>
            </a:r>
            <a:r>
              <a:rPr lang="en-US" sz="1600">
                <a:highlight>
                  <a:srgbClr val="FFFFFF"/>
                </a:highlight>
                <a:cs typeface="Calibri"/>
              </a:rPr>
              <a:t>Beyond Resilience: Facilitating Learning and Well-Being in the Refugee Language Classroom</a:t>
            </a:r>
          </a:p>
          <a:p>
            <a:r>
              <a:rPr lang="en-US" sz="1600">
                <a:solidFill>
                  <a:schemeClr val="bg1"/>
                </a:solidFill>
                <a:highlight>
                  <a:srgbClr val="FFFFFF"/>
                </a:highlight>
                <a:latin typeface="Calibri"/>
                <a:cs typeface="Calibri"/>
              </a:rPr>
              <a:t>cc</a:t>
            </a:r>
          </a:p>
          <a:p>
            <a:r>
              <a:rPr lang="en-US" sz="1600" b="1">
                <a:highlight>
                  <a:srgbClr val="FFFFFF"/>
                </a:highlight>
                <a:latin typeface="Calibri"/>
                <a:cs typeface="Segoe UI"/>
              </a:rPr>
              <a:t>Time:</a:t>
            </a:r>
            <a:r>
              <a:rPr lang="en-US" sz="1600">
                <a:highlight>
                  <a:srgbClr val="FFFFFF"/>
                </a:highlight>
                <a:latin typeface="Calibri"/>
                <a:cs typeface="Segoe UI"/>
              </a:rPr>
              <a:t> 10:10 – 10:50 (UK time)</a:t>
            </a:r>
          </a:p>
          <a:p>
            <a:r>
              <a:rPr lang="en-US" sz="1600">
                <a:solidFill>
                  <a:schemeClr val="bg1"/>
                </a:solidFill>
                <a:highlight>
                  <a:srgbClr val="FFFFFF"/>
                </a:highlight>
                <a:latin typeface="Calibri"/>
                <a:cs typeface="Segoe UI"/>
              </a:rPr>
              <a:t>cc</a:t>
            </a:r>
          </a:p>
          <a:p>
            <a:r>
              <a:rPr lang="en-US" sz="1600" b="1">
                <a:highlight>
                  <a:srgbClr val="FFFFFF"/>
                </a:highlight>
                <a:latin typeface="Calibri"/>
                <a:cs typeface="Segoe UI"/>
              </a:rPr>
              <a:t>More info:</a:t>
            </a:r>
            <a:r>
              <a:rPr lang="en-US" sz="1600">
                <a:highlight>
                  <a:srgbClr val="FFFFFF"/>
                </a:highlight>
                <a:latin typeface="Calibri"/>
                <a:cs typeface="Segoe UI"/>
              </a:rPr>
              <a:t> This face-to-face session is part of the BALEAP 2023 conference</a:t>
            </a:r>
            <a:r>
              <a:rPr lang="en-US" sz="1600">
                <a:highlight>
                  <a:srgbClr val="FFFFFF"/>
                </a:highlight>
                <a:cs typeface="Calibri"/>
              </a:rPr>
              <a:t> (entitled </a:t>
            </a:r>
            <a:r>
              <a:rPr lang="en-US" sz="1600" u="sng">
                <a:highlight>
                  <a:srgbClr val="FFFFFF"/>
                </a:highlight>
                <a:cs typeface="Calibri"/>
                <a:hlinkClick r:id="rId3">
                  <a:extLst>
                    <a:ext uri="{A12FA001-AC4F-418D-AE19-62706E023703}">
                      <ahyp:hlinkClr xmlns:ahyp="http://schemas.microsoft.com/office/drawing/2018/hyperlinkcolor" val="tx"/>
                    </a:ext>
                  </a:extLst>
                </a:hlinkClick>
              </a:rPr>
              <a:t>Caution! EAP Under Deconstruction</a:t>
            </a:r>
            <a:r>
              <a:rPr lang="en-US" sz="1600">
                <a:highlight>
                  <a:srgbClr val="FFFFFF"/>
                </a:highlight>
                <a:cs typeface="Calibri"/>
              </a:rPr>
              <a:t>). Speaker: Aleks </a:t>
            </a:r>
            <a:r>
              <a:rPr lang="en-US" sz="1600" err="1">
                <a:highlight>
                  <a:srgbClr val="FFFFFF"/>
                </a:highlight>
                <a:cs typeface="Calibri"/>
              </a:rPr>
              <a:t>Palanac</a:t>
            </a:r>
            <a:r>
              <a:rPr lang="en-US" sz="1600">
                <a:highlight>
                  <a:srgbClr val="FFFFFF"/>
                </a:highlight>
                <a:cs typeface="Calibri"/>
              </a:rPr>
              <a:t> (University of Leicester). The full </a:t>
            </a:r>
            <a:r>
              <a:rPr lang="en-US" sz="1600" err="1">
                <a:highlight>
                  <a:srgbClr val="FFFFFF"/>
                </a:highlight>
                <a:cs typeface="Calibri"/>
              </a:rPr>
              <a:t>programme</a:t>
            </a:r>
            <a:r>
              <a:rPr lang="en-US" sz="1600">
                <a:highlight>
                  <a:srgbClr val="FFFFFF"/>
                </a:highlight>
                <a:cs typeface="Calibri"/>
              </a:rPr>
              <a:t> of events can be found </a:t>
            </a:r>
            <a:r>
              <a:rPr lang="en-US" sz="1600" u="sng">
                <a:highlight>
                  <a:srgbClr val="FFFFFF"/>
                </a:highlight>
                <a:cs typeface="Calibri"/>
                <a:hlinkClick r:id="rId4">
                  <a:extLst>
                    <a:ext uri="{A12FA001-AC4F-418D-AE19-62706E023703}">
                      <ahyp:hlinkClr xmlns:ahyp="http://schemas.microsoft.com/office/drawing/2018/hyperlinkcolor" val="tx"/>
                    </a:ext>
                  </a:extLst>
                </a:hlinkClick>
              </a:rPr>
              <a:t>here</a:t>
            </a:r>
            <a:r>
              <a:rPr lang="en-US" sz="1600">
                <a:highlight>
                  <a:srgbClr val="FFFFFF"/>
                </a:highlight>
                <a:cs typeface="Calibri"/>
              </a:rPr>
              <a:t>.</a:t>
            </a:r>
            <a:endParaRPr lang="en-GB" sz="1600">
              <a:highlight>
                <a:srgbClr val="FFFFFF"/>
              </a:highlight>
              <a:cs typeface="Calibri"/>
            </a:endParaRPr>
          </a:p>
        </p:txBody>
      </p:sp>
      <p:sp>
        <p:nvSpPr>
          <p:cNvPr id="4" name="TextBox 3">
            <a:extLst>
              <a:ext uri="{FF2B5EF4-FFF2-40B4-BE49-F238E27FC236}">
                <a16:creationId xmlns:a16="http://schemas.microsoft.com/office/drawing/2014/main" id="{E107EDBE-9B06-7580-7620-BD9DCA7AA44E}"/>
              </a:ext>
            </a:extLst>
          </p:cNvPr>
          <p:cNvSpPr txBox="1"/>
          <p:nvPr/>
        </p:nvSpPr>
        <p:spPr>
          <a:xfrm rot="-180000">
            <a:off x="7831329" y="1761411"/>
            <a:ext cx="3510974" cy="3785652"/>
          </a:xfrm>
          <a:prstGeom prst="rect">
            <a:avLst/>
          </a:prstGeom>
          <a:noFill/>
          <a:ln>
            <a:solidFill>
              <a:schemeClr val="accent1">
                <a:lumMod val="75000"/>
              </a:schemeClr>
            </a:solidFill>
          </a:ln>
        </p:spPr>
        <p:txBody>
          <a:bodyPr wrap="square" lIns="91440" tIns="45720" rIns="91440" bIns="45720" rtlCol="0" anchor="t">
            <a:spAutoFit/>
          </a:bodyPr>
          <a:lstStyle/>
          <a:p>
            <a:r>
              <a:rPr lang="en-US" sz="1600" b="1">
                <a:highlight>
                  <a:srgbClr val="FFFFFF"/>
                </a:highlight>
                <a:cs typeface="Calibri"/>
              </a:rPr>
              <a:t>Date: </a:t>
            </a:r>
            <a:r>
              <a:rPr lang="en-US" sz="1600">
                <a:highlight>
                  <a:srgbClr val="FFFFFF"/>
                </a:highlight>
                <a:cs typeface="Calibri"/>
              </a:rPr>
              <a:t>20-05-2023</a:t>
            </a:r>
          </a:p>
          <a:p>
            <a:endParaRPr lang="en-US" sz="1600">
              <a:highlight>
                <a:srgbClr val="FFFFFF"/>
              </a:highlight>
              <a:cs typeface="Calibri"/>
            </a:endParaRPr>
          </a:p>
          <a:p>
            <a:r>
              <a:rPr lang="en-US" sz="1600" b="1">
                <a:highlight>
                  <a:srgbClr val="FFFFFF"/>
                </a:highlight>
                <a:cs typeface="Calibri"/>
              </a:rPr>
              <a:t>Event:</a:t>
            </a:r>
            <a:r>
              <a:rPr lang="en-US" sz="1600">
                <a:highlight>
                  <a:srgbClr val="FFFFFF"/>
                </a:highlight>
                <a:cs typeface="Calibri"/>
              </a:rPr>
              <a:t> Classrooms of Sanctuary and Struggle: Trauma-Informed and Participatory ESOL</a:t>
            </a:r>
          </a:p>
          <a:p>
            <a:endParaRPr lang="en-US" sz="1600" b="1">
              <a:highlight>
                <a:srgbClr val="FFFFFF"/>
              </a:highlight>
              <a:cs typeface="Calibri"/>
            </a:endParaRPr>
          </a:p>
          <a:p>
            <a:r>
              <a:rPr lang="en-US" sz="1600" b="1">
                <a:highlight>
                  <a:srgbClr val="FFFFFF"/>
                </a:highlight>
                <a:cs typeface="Calibri"/>
              </a:rPr>
              <a:t>Time:</a:t>
            </a:r>
            <a:r>
              <a:rPr lang="en-US" sz="1600">
                <a:highlight>
                  <a:srgbClr val="FFFFFF"/>
                </a:highlight>
                <a:cs typeface="Calibri"/>
              </a:rPr>
              <a:t> 10:30-17:00 (UK time)</a:t>
            </a:r>
          </a:p>
          <a:p>
            <a:endParaRPr lang="en-US" sz="1600">
              <a:highlight>
                <a:srgbClr val="FFFFFF"/>
              </a:highlight>
              <a:cs typeface="Calibri"/>
            </a:endParaRPr>
          </a:p>
          <a:p>
            <a:r>
              <a:rPr lang="en-US" sz="1600" b="1">
                <a:highlight>
                  <a:srgbClr val="FFFFFF"/>
                </a:highlight>
                <a:cs typeface="Calibri"/>
              </a:rPr>
              <a:t>More Info: </a:t>
            </a:r>
            <a:r>
              <a:rPr lang="en-US" sz="1600">
                <a:highlight>
                  <a:srgbClr val="FFFFFF"/>
                </a:highlight>
                <a:cs typeface="Calibri"/>
              </a:rPr>
              <a:t>This face-to-face day-long conference will take place at King’s College London. It is an</a:t>
            </a:r>
            <a:r>
              <a:rPr lang="en-US" sz="1600">
                <a:solidFill>
                  <a:srgbClr val="39364F"/>
                </a:solidFill>
                <a:highlight>
                  <a:srgbClr val="FFFFFF"/>
                </a:highlight>
                <a:cs typeface="Calibri"/>
              </a:rPr>
              <a:t> exploratory and experiential conference on the symbioses and tensions of participatory ESOL and trauma-informed practices. </a:t>
            </a:r>
            <a:r>
              <a:rPr lang="en-US" sz="1600">
                <a:highlight>
                  <a:srgbClr val="FFFFFF"/>
                </a:highlight>
                <a:cs typeface="Calibri"/>
              </a:rPr>
              <a:t>More details are available </a:t>
            </a:r>
            <a:r>
              <a:rPr lang="en-US" sz="1600" u="sng">
                <a:solidFill>
                  <a:srgbClr val="0563C1"/>
                </a:solidFill>
                <a:highlight>
                  <a:srgbClr val="FFFFFF"/>
                </a:highlight>
                <a:cs typeface="Calibri"/>
                <a:hlinkClick r:id="rId5"/>
              </a:rPr>
              <a:t>here</a:t>
            </a:r>
            <a:endParaRPr lang="en-US" sz="1600">
              <a:highlight>
                <a:srgbClr val="FFFFFF"/>
              </a:highlight>
              <a:cs typeface="Calibri"/>
            </a:endParaRPr>
          </a:p>
        </p:txBody>
      </p:sp>
    </p:spTree>
    <p:extLst>
      <p:ext uri="{BB962C8B-B14F-4D97-AF65-F5344CB8AC3E}">
        <p14:creationId xmlns:p14="http://schemas.microsoft.com/office/powerpoint/2010/main" val="956278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extBox 3"/>
          <p:cNvSpPr txBox="1"/>
          <p:nvPr/>
        </p:nvSpPr>
        <p:spPr>
          <a:xfrm>
            <a:off x="4317023" y="2850627"/>
            <a:ext cx="3568699" cy="923330"/>
          </a:xfrm>
          <a:prstGeom prst="rect">
            <a:avLst/>
          </a:prstGeom>
          <a:solidFill>
            <a:schemeClr val="accent1">
              <a:lumMod val="20000"/>
              <a:lumOff val="80000"/>
            </a:schemeClr>
          </a:solidFill>
          <a:ln w="57150">
            <a:solidFill>
              <a:schemeClr val="accent1">
                <a:lumMod val="75000"/>
              </a:schemeClr>
            </a:solidFill>
          </a:ln>
        </p:spPr>
        <p:txBody>
          <a:bodyPr wrap="square" rtlCol="0">
            <a:spAutoFit/>
          </a:bodyPr>
          <a:lstStyle/>
          <a:p>
            <a:pPr algn="ctr"/>
            <a:r>
              <a:rPr lang="en-GB" sz="5400"/>
              <a:t>Connect</a:t>
            </a:r>
          </a:p>
        </p:txBody>
      </p:sp>
      <p:sp>
        <p:nvSpPr>
          <p:cNvPr id="6" name="AutoShape 2" descr="data:image/png;base64,%20iVBORw0KGgoAAAANSUhEUgAAAX0AAAFRCAYAAACYF30cAAAAAXNSR0IArs4c6QAAAARnQU1BAACxjwv8YQUAAAAJcEhZcwAADsMAAA7DAcdvqGQAAP+lSURBVHhe7J0FgFzV1cfPzqy7RYgAIcGlOMVKgVK0lCLFSlucAgXaosVdCi1QtLgUdwjuTnF3CMQ3ybrNjn3/37nzks0mgUj7lbZzNjfvzXv3Xb//I9cKbBGoN9O7dDwbPzBmVlBQEP9Kj2aEN7MonU63pyzVlk1m0/F4ujWdjrdkSjOpioKKHn3UmvOWpzzlKU95+n+gRQL9ZLLnx9lswcNFRSXzDCeV7gP4e3SbicfjnbGCWGc2axkBfkLPAP0M/mZRQSqdTo5PZVId8tMbL4h9FYsVtVrcEtlUrDket0nylAp+Z1Kqu7u7J5vNZiorK5O6dr/xxhuZNdZYI60wBoSfpzzlKU//u7RIoN/R3frz4sKSW7kX0PqzgSTQnavzdyYdYY4kEE7/sHgf+cn630BK9vX1iY8EZlBQ0FkYL5xgFutTTDCWqYqv3T32o1Qm0ZRKZ2E6qYJMuikWK56uPIjhpDvKy8sn6pu5ZyhPecpTnv6DaZFAvyfRs2dJcfHVfUlh678RImEisVhsJkOJFcR5Gl7Og9KZpDSVJBpHVt/2FhTEEvo6owCS4mBoJgNz1JdM932p973y1yMN5MuCgninFJVELFY4XuHMYdpKZpM92WS2M5FNZAqLC7v72vvaU6lUur6+Xt/EYEh5ylOe8vT/SosE+pKM99flskQfGPmfRTCHeV2j+4Hk77zIIvfNlOjrzkgBatVn6Vgs3iE3QywpqVe9clMVRNo9RpTNZMQUJmaz6XZxrkRhrGBiMlvQXBKP95kVNit+tJnZvsGkpeeYtLK6+n3uVZ7ylKc8zUHfjlzfQJlMdn8B2ncK9F3i1zWdWVBTPoL9IhXHHASTCBoI9zHheGTOmnc8WWG6cFx34gjpdFYhpHWrxBUA9im9dH8RZS3bk8mkv9LzpJhKt+L5UldVSKZPmsgEpWGOwfJUKtGaSiXbs9m4oki3xOPxltLSTKqgLdlTUFeXH1zPU57+i2mRUO67BvoAbF9fConZioqLkIJzb2an4uJif5dMBqE4FiuwosISS6WTAK0/G0gF8hPHbKQSy4ih4P5VBLOYG83ruUDbr7xXKv3+myiZTIgppntUXhm5zpibqQytRIzCmcSAzKVTyXTya8sWdGZjBd3xrDG43q7nfZlMwcSioqKmnMd+1KuKKO3u7OzMVlam+8aNa+mZMWNG+v7770+ffPLJ+cH1POXp30T/NaBfWFhoM6bPsOOPP9F/n3nm6VZTWyOpdtZEH0ARoH/rjbestq7Oxiw92hlFV1eXffrJ57bkkktYXV1N0BKQrQX0xUXFfGk9vd3W1tYu+EtbTU21VVZWy0tGTGZ20/xAhjKQSENMIJ0Rc+nPlCJA7/+M2zCevEjVNAc5c5iL83c+uD43itIVpSW6zkpvf+pLJnqlsUzRbUpl3C7tY7IYUkKfMSbyNc/d40zKWiLRO1XftIqJJZWcKdJEmlUeqXRxcUd5QUF+cD1Pefon0CKhiTrkfrpc/l0A/ZLiEnv//Q9siy22tIb6envw4bG22GJDBcqzwLdYfj768EPbYYedbPCgQfb3m/5uw4ePsL/+9UI7++yz7YgjjrBDDz3UEn29zgzisbi9/c47dt+999urr/7DPv/8CwflxRZbzDbeeGPbcacdbPnll3fJmaLk7wOFXywtY8yYMXNoA+AqQN7b02slJSUC/5iHh6ROfMH8MyfopjMpMa9IK1G65J/v+jtA0y8LRXy4SE1hDoKJkNaZ17nO1JqdBg6uSwOhYLMKJKn/e/T5bDnMZtLJVCb9RTaT6RXT71L5fxkvKOjKWCyhMpqocpljcD2V6u1JZNMdRdki8fZMd19fX3t1dTUMqE9x5gfX8/RfT4vU0yXp/1F9+vR/P+hnBfrl9sYbr9tPf7qdLS3Avf2O26yuvm42ibukuMyeeeZp2+nnP7cll1jC7r77bgH4MDvooAPtsssuF+gfbuecc7Yl00lBVMxuvOFGO/W00wX2n9uIESNs7bXXsiJJ/m++8YZ98umntsYaa9hFF/3V1llnLYUuwP/gA9tjj1/ZUqOWtKuuvkraQKWl0rME2uKiEnv2mWfs3PPOs91229V22WVXS+v9Qw89ZC++9LJVV1VZSWmJlZWVzXQV5RW24gor2IjFRzji9XR3W3t7m6cDxlFSUqp8FQtY48LGWABOMQgY0NwIAC4qDNpLAPuAo2IZzjwy6QymH38GRRpAYCz9id+L1HzmoCiuuV2j+4Hk7zwdkftmUlvNKC+tKoeUyqsjHos1q1RoJAyuT5MbYN/LpFOZ1Ph0OtsZK4z1FKQLJurbFoWRFNOYrDqYw7Sld5kJEyYk1WZgYPnB9Tx9p+jbe8k3kMDhAkmnh3xXQP/ll16y7bb/ma0pML755pusorJ8pnkHzAL0H3/8Mdt1111txRVXtNtuu93q6ursgP33t2uuu85OOP5YO+mkk+Q7Zg88cJ/ts89+DrC//vWedsABB+ib5d3wPe6LL51J/P3vf7efbredXXjh+QLfMrv2umtt/333tx9uvJG/q6uvnc28RPwwid/+9hDXKs455xzr6emxfffdR/5vEsiXW6lAH4DtD7K//vWv7Iwzz7BSxXHhhRfYDWJGRUVF7jA1NTY2WmNDoy01eiml56euiSSTfbmvZxGA39nRKW3kAxi2VVRUiBERTmAgXKtrqqxczAZmhUYRd21EcrpPg+1P2XmOgWBqg/rnfSAB1v3zOJB41x/oYUrzYmQLQoRJOXD1+/keXA9p9cH1gjgP+EkG5ygAYX6X1IjxUlgYI+mKxYvGKZ4excDU4M8U1hwF05fua1Ye2+PZbBoTVzoda/bB9YKKboXRlvOWpzwtMi10L6JPZjLJq2Oxwl9/V0D/GUnR2++wva2/3voCxhusqqrS30YdnOzeeustAtn9bN11v2+33HKrS9N7ClRvu/12O+OM0+2oo46xKVOn2G677mYvvvii/eEPv7djjz3WysvLsVN7eIBtojdhb7z+BoHb6quvJrAus/MvuMCOPOJI206M4IorrxDTKfMxgIgA/b/85c92+OFH2CmnnKxwj7OOzg7bZ++97d5773NNY6utt3Jg7uzstO7uLoF3ylb53spyq1iip89+sfsedu9999r39HvUqFH2xRdf2Ndfjxdz6nCQ3mmnHe28P58rJtAwm5YBEf+NN95gRx91tBh2xv0D0IxDlJWV+vjFyCUWt6OPPtLWWnNte+/9d+3Wm2+zLmkXMNByaR11tbU2ZMhQGzlyhC277LJWVV1pfX2zGAzlPH36dAdTNK25EQPnzkRUJXNjDP21kQj8AV60tm9iFP9KCu1nTprXc8qWV8GsNafJbiD1JXtgxD0qt0wsHusSc+i0LOtGjEbXrqBmsxWKMST7Ukkxk4LugphcGFwXc0gn4/HiCfIyPficjfq6sl09Yi6ZdHu6r6UlDK5LYxVzyY+X/K/Q3FvsfFA2+1RhOr3+7fF40XbfFdB/5JGH7Ze//JUD+ZYCz6GDhwiMS93MUiWXyWYEejfac889b1tttaXfQ5hZMLH8+c/n2SGHHGqPPf647bTjjrbaaqvarbfdZoMGNcwENiRf78oCplgBEm1GHbZPz4vstFNPs1NPOdV22XUXu+qqKyU9F7upBCmVf4XxYjGW0+y4406w88//i8fV2tpiv/jFL+yVl/9hDz081tYU2LrnflUD4BFOV2e37bTDz+3V116VZnCj8rCVTZs2TcD/uf3j1dfssksv9XGHq66+0nbfbXcfm+hPEdOB2QwfPty2VhlVVJRba1u7wu60trY2B7HDDjvUfvCDHyoPV9mBBx7oea2qqtI1bolEwnp7e622ttp+tOmP7CgxiJVWWsl6FRdAPWXSZNtzr72kgdTY5X+7zKqrq/tpA1n38/X48XbVlVfaaquv7mlwUHdwj7kJjDJ5//33fIyG8Y9Bgwc7Y2WcxIRNAxkF3xYVFnkd5J5YIqm894MxGHWQ6vsTNaM/qkf/kc6IqURp+iZywJcfr9+F70pOhDU35+/myTSi9OFvYPxzpl1CS4/6QJPCTaqsW+MFMd0zjlHAPlgwitkKlpLpTfROKchm29TupbXYlMLCeHNnXzZdWVw8Te0Cc1ie/ldIHaJUHeuZTDalhtH9b3ZdSk42e/fdd2UHDRqUlUSaLSkpyUr69qskWbmSrDp+VgxA78uzu+6ySzaR6M22tbVmN9l4Y393xRV/83AuuugiFjpljzrqiGw6k8qKqblLZ5LZjo72rCSkbHt7W1aSeDaZSmb79C6l6xGH/yFbVFyUFbPIvvjiC9lJkyZlp06dkp02rUnfNOub9uyhhx7KIGX2yiuv9LimTZ+W3WSTTbKDBw/Ovvnmm/6MeNLpZDaVc8SdSvd5GOutt3529OjR2Y8/+ThL2SdTffpCXVl/+++/Pz09e/ZZZ/qzgeUEnXnGGVlJ99lTTz01m5Fo6WEkEyqL7mxXd0e2u6dT+el1v5dccrGX3Y477ph96+03s2+//Vb2mWeeyopxZNdZZx3FVZDdcMMNsh9++CHLyty9887b2SFDhiid6ym905W+RL80hHp66KEHswLp7DbbbJPt7GxT/L3ZPrlksi97//33Z3+82WbZxsbGrBhGVszD60uMJXvKySdlZ6i8UrOF2e1lNHHi+Oy55/4pe/LJp2RfeukFD493lB3Xzz77JPva668qfW9lP/zoff/99dfjspMnT/L6EaORP/ntIzyhmuogmQph9HeEl8ECI8LUE+7T/k0U19y+mdvz/29HOqgP0kq9zw8l04lsT29XJtHXndK3nWrnzWrzM3SdJPflQCfG8nFPontsT6LzbmkvN6gdn5RK9R0tRn2Y2tuWCvJHA50EqnU7OjpWbu9tX6G7u3vxbLa1Tn6r5EoC2uTpn0nfrnfOg5qamgoz6XS9Kib35N9PSKFMv1x33XXs0ksvkTT9Zzv55JPsyCOPsEMPOdj2229fW3rppX26JNoApg2kux5Jrkiz2LIhgbpLefX1jTOlQ6nRdsftd9rPf/5zHxPYc8+9JAUfbJddcomlkGT1vru7R9J0iX355TjbeeddbIsttrCf/OQntsMOO/g3v/rVL23s2AfcFIQ5BSJ+dRYTQ7Cbb7nF3nnnHfv8sy9s/PgJNmXyVJsuSR4/SH0ZSfuSvPy7QgZu9Yf2ItCxhPIgVT1IiMrLnJJfIPJK3pjZhF/CJu3xeKEPCiMREyaEeQkN53urrCK3qq2yysquARx22O/sppv+7toSWhOzn5Ip0hhTXoK5G80gmr46kNSxPXloYC6dU8bZAg/nl3vsYS++9JLKbnMf/7jssst8zIO8nXDiSXb8CSfo+1BfENe+RFIa1Jl29NHH2IknnmB/+MPhXm7ULw5t6KCDDratt9paad7Gtv3JT21HaUw77LCj6mdbv+60007SFB+x4sISe+yxx+1PfzpPbXzazHggZmXRZd566227/PLL7dRTT7Hz/3K+PfnU09ba0upxUaaziJlZpKFI7aJU93NfQ0EctJtQb/86oi5Ce0t5vYoJfKtjYF/pU7ZicX1fkbVMnbTbevH7xQpi2SUHOmkEy5QUF29VWly2XVFhyS9iscITVcdnKu9/USAPKhmPDXRiQM8VFsWeLokVPVVUHH8inal4VELLI9I0HhK+3Ko039zfJdN9N/Ykus7s7u38ozTM30lo2DGZTMI8NpIWupzSWTcXV6OwynQtlYtUwjwtCFGIkh7Gzy7J/fscdM3VV7sUffzxx/rvWcSEjSCdnX32WfITzx7y29/682nTpmZXX321bEVFRfbOO293P0i4aqDZw353mH4FKW5G8/Tslltuma2vr882NDRmS0pLPa4xY8Zkx437QiFlsnvvvZdLpXV19dmllhrlEvnw4cNcikcDQWpF06irq8veddddHtekSROy6677fX9eXFKcramtyS622GLZUaNGZZdfbrmsgDZ7ww3Xud8pUyZlv7fK9/z722+/zTWVXklvzc0zsuef/xePo7S0JHvHHSEfcyujo48+KisgygocJWV3SKpPuLaQTiOph3KSBud+Tz315KA5nHO2/47CERj4byTqESOGK48jsm+88bo/e+WVlz19P/3pT1x7wO/ANFx/3bVednvvvbdrGdCjjzySrVXekfCvv/5aT1dEYorZxx5/LLvxJhtnN9roByrvL71OQngZl95HjBiRXXbZ5aRlreZl+dhjj/i3xN/Z1ZEdO3Zs9tTTTskeccThqpulXBukvLbeemvX9H7wgx8oDmGNaJedd5YmUiiN5CH9ChoT16/Hf5095NBDsiNHjnQNqLa21uu7Xvn90aabZm+59WaVnjS/nJZBmb711pvZP/zhD96mWlRPUbojR/paW5uzH330gadzYHn9LzjyHGkgaFihr9IW501oKq4Ru0aWyEhLlCbSJ+zv65XrGugSiZ5p0lhe7032vtiXSjwsDeQKMZCL5M5RcAeo7e8z0Mnvdj09HZvK/TCR6FhFwspICZXD9C5Ih/+htCiiRVwdFzUs9/PfT9093S7NIDVB2LTVAX0AVg1CTzJuj0YYY+EW4iYST29vwqW08ooK/274sGEu8TIFs00SOFReXmYXX3KRz/55+JEH7WJJoYsvvrjPvpFqChfUfa8PNu6ww8/s4YcftqeeesIef+IxSZAP6feDdvvtt0taXsWlLcKDEok+1xCKigptm623cVv8j360qU8HXWr0aBMwudQMkdakpDTiOOqoo+xnP/uZ7bbr7pJSfy6N5hSXoPfZZ1/b9EebSPuYffZOEEAzrg0hsV599TU+4Lz77rvbvvrmkEOYUXS4pOuLrUfpgcgbVCbNpD9RxpTrWmutrbT+yCZPnmivvvqqvyM/SJKFhcWSXOcu2XZKG6PdoO0gCfeo3q644gofjD744INsjz1+6QvjBAZB2pQmI1C1W265yccyhgwZHDQUEYrEXXfdbVOmTLFDDz3ETjjheC+nsQ+Mdc0IomzRSo479ng755w/2ZFHHeHv1l9/PR/YvuPOO+yee+62jTf+oUmKZNdWK5XWFyT7MB7wxRdf2P777W9/vfCvVlNT67O8br75Zrvs8stsww1/YC+8+JIdsP9v7O833OR5QuJnDOTZ556Vxnm+HXXkUXbRxZcowTE9n6UNMIZxzdXX2qab/sjuuvOu3AD2/xbRnqhP2g1tO9GX8L4b1f/cnPcF+UVLVlsqUBuJq04LdS3JWLp8oFN7aiwuKlq9OB5ftyheuLk0kH2EXwfJHaEkXKr6umKgU8B3qw3fH4sXPhCLFz+q9vBMSUnxs2I5L6fSqRcHOjGfp7t7O66WBnJJItH1p1Sq78BEKvXLVCqxs9K4ivK5/ECnPjYaRtLZ2TlUv+u+/PLLf7kmsiigr3Kch776b6FsMBuIysrL/cozFWDOFXijwoyCms0AIwQIBiAs9jnx0Cqrfs+ndD7/3PN22223ibsVmaRwG7Xkkrbaaqvbmmus5eaAIUOGuGpepG8xawCSmCx+veevbemll7HhI4f7DJdVV13VVl99Tdtssx+ZpEQHKsxLEHGTbhaJXXTRhXbxxRfbtdddI3C7wW67/Ra78647bYstt1BO0s6wJN07oJDeSZMm2QP3j7XnnnvOzTVhkdlZziQiUJxFyn865WFAXL/66iuB9Wtu1mAm0xVXXGlPP/2sGgXNIuMDx5hsIgbVnyhTynHM6DFeti0tzf4cACduADMMes9Jra1hex+mqBL+Z599JtB80ZZbbjnba889lVd1034zj2AQgABTU4cNH2YF8TDICqP+6qtxAt9bbJgY9Y9/vJkzS8rimWeetaZpTe4HvxGIQNQbJK3N20FtXY1PVSUeAL9HdQLQM43VBQMxslNOOcUH+3/yk21MGqEdc8wxbr7b4xd7eH1R7jDWY475o/3jlVcczKkz2hvhMNWXun3iiccF7MG0Rz2qZdo45WHixEleH5RHnuaf6Euz+njOZeZ0XreYtWYylbkzk/6O+lH/LpOr0P0QVc0oudFi2qtI4l13oCuMF21UVlK+Z1lJ2W+Ki8sOj8eLLhaTuS4eL75F37+t5H4w0BXEsu/E4tkXi4rjz6bSiccWX3zknUrrbelM+m+6njmnS57e09N1cGd35y+7E927JJM9roVkMr3Lq60NUpjfSovUwijg7wLR2VS1Diakqb8kFZH70TtAkyvbMEAANY5OHtnZF19icTvgN/t7Qzn9tDMkFV9l06ZOk2SREkB3OdBccOEF9u677wnkK3wsIBpPgJK5VcBckUhoZEjebW2tPl7AXPyS0hAX6cEPQA3zAChgTti8SROza7DdB7+BQSwp5nPj3/9uTz75lB104AEu7Sy9zDI+bkAe/Pu5EPlBGyH/xxxzlD39zNP26GMP24MPjbUHxj5g9913r4+DVFRV+AIvNCeAmzGIgeSAlQWME874GA+A0FrS6TAddCCFb9LW3NzivyNmMnXqVAdHxluGCrDnlX4kO8pKheTEiumnnnrKpfANN9zQp7DW1tY6kx0nAH3/vfdyM6zCBx6/yvezTz/3sFihDYMKEmOIM6U67ukN7YF1C9BLL71s99//gI0ZM9pOPPFEW2aZZS2RnAUOTA1mgd/+++8n8J5oN990i8qaOCWIdAVBBKZE3Z177nk2rUnMKDfTCJs5AgN1XDFTWMnTd4HoJ/SZ/loIbpYmMjfHu2/XVCKnNlleWFi0hPrL0tIQ11Bf2kpuu1hBbF+9O3pOV/jHwqLCv8ZjBdfGCwpulOj9QDxe+nQmE3++rLzsHaVz3EDXl+z5sLun60HFd08ymTj3v0KsUN145ayzztouga+88srqbrObnZwZCMAAzIaGBhskqRFCFQd8MNUspo6ZyaRcysTMwgAwi7P2k1q/zTbb2l577W2/+tWvfXD2tFNPd0BmXvywYSNcwsXMo4pxEIT6s0SeA86APKAfMRhAmPh4D7SzYVpxEXPmSyURlgRw0Aum7SVyKi3awnLSIFhYdtjvfmerrPI9e/bZ5+yBBx5QOHNXvgifxtsrBkd+11xzLRu22HAbLSBb9Xur2vfXWcc22uiHKoOhKoO0D3Z3yy/gjVbRnyhvyo38vvnmWwLHQhsxYri/C5J+AFDKvD+RhmSyb6ZWUK7yg5CkAUnimd/BTEAZk861117r0vruv9hd5R63SgHwNttsIy2ly7fPoB1E0nOIPyVgHu9pY+1F//ioN9LX15tw6TxI+ibt52kxqmaVz0ZiKKu5aat/5aJBIWjsuONOvjDuiSeftHHjxnldst6CuA468EDb89e/FqN+0q6+5mrff4m4abfR93Njrnn67ybaRsRUgoD47cyCNqO2SnOeObguV19QkB1qBZklBjr11eWEOVsKU35qBdnN/ytAHwJQUbevvfYa20BSX7SQKiIKl8Lae+99JNHeZxtssL5L38NHDLO//vUiO++8P9mQwYM9HKQvgPnY4461K6+6wn7+8518Mzds8g8++KA6cpdtvdVWduUVV7g6XxDLOGAx9x0bPPPKHWz6gR41hEQHEwGEynKSPsCJBP/pJ5/Y0UcdI2Zyqp155hm+ZuDyyy8TmD87U3PA1k7jSMvxDStiYVZ/POYYS4h5XHTRRTZjxnQ3aQykEP8sKZb1C/7cd+WE3UhXkhQebcHgWo00F8A9Aj8YgH8rqZ4yuvrqa+2JJ56w1VZbzdZaax33w3cQUm2it8/jjQi2xiwftB3SyEIvqEJADRNESm4RuEZM85sICf7ll1+2V175h9viN/7hD/05zHG99dZTHQyyV197zZpnEF5ghB6/yrKlJWiEDvr+ZhYxE4iyZWsL6pQyZvEbaVphhRX9yrcDiRlPgwY1ev2zOG3KlMnyFzQfygDmeuhhh7q579JLLvWtPIrixf5dSowcBlBWHuokT3n6JqL9BTwLmAbTiBjH3ByComvI9PFMbNyigP53ZwQ3R9hNi4oFeAHD5iAKiJWla661ulXXVHuBAGKbb/Fj+/66388tpAqE9EUg2/9sRx/0fPChB+yWW252d/8D99l1119r2/50G4sXIh0mXWplCh8LpFitCvNQbw+BiYgbCXurrbd27QApnYpjK4SllhotCbXKxoqhXHDBhfanP53rmgQMhdW77733vkIIUjLhNApYGBPAvMLA4zbbbmO/2OMXboZgMZnDW7+4Awn0+9IOyl1d3T5o+NJLL/qq4tdff91NVV9/9bVlUpIiBO7YPtFCkPqZLokJDBv/9GnTlZ733MbNquLKiko77LDDbIklllAcWddCGOj8+OOPBZZfu7bCtFdMMQzufvH5l3r3iTU2DpK2srynbOmlxwhQV7C3335bTORJH0MJ6cdoF2qksDAepj2KWcB8uro63eRC2aORwIxZnPf888/ZGwJUwPnrr77ytBaKcXmDkDSN/2j1MhpCYDAhDpgxeWa8g/KF8ftn8oN/NLt5UfQtnQv/TNNE40HzkTruoD5q1FJuBmIs5kLVM3mAERGfTyQoDyvI85Snfw0xNbugdaFBX4A1VJfv0EAuFDifEpf7PSfxno7JNQJGtkcGDAYSoIw6FS8s8EHG7bb7mZt2VlhheUllZXoXwqEwAcdlll3Gfiipk0HM8HwWwYmRmI879jg77fTTnelgJlh1te85I2H+PgOqDz38oNvWb5dWcd111/kGcEsvM8YBZJlllrFTBbR777WnnxdAHEErKbUjjviDbb3N1tIYPrVOaQ+AVH8ip6wngHEw9nDeeX+2LbfcyrUj5q/jtpT2cvHFl1o2zdbQKWkh7S71nnfeebbLLru46YxvcGeccZbiLbfTTjvVZwElU8yQStrqa6zm6yQ++OBDO+usM30TPGb0oB298sorYoyn2vvvv28/+MEG9j3lHUkaM9PWYoZoMueff4G9+eYbbt5ilXWpHCuJv/xinMrpFvvs0898ZTP7LD326ONepk89+ZSb3XbZdVfbfvsdfG+jZjGqGdIaHlWZomFRAi7po8F0dzkw+3iJ2kDUXLhnHQOzuUqleSDpA94wMgQCxh7mSgoADaOpqcnNQIwr1NfXqV0l3bzD9hbRJAHKcNMfbWq33HqrMyrSgXkL4YMtLaB5t9485WnRqKAg/u5Cg/bRxx29esxie0gSGyhS/tcR4B9UqGDv555nAwngTwvEvolicUGPWG30PbZcBpUbBzXakCGDfMBvicUXl/Q/yk0B7PGPpIjmUV1Vbeuut54PNId4QtGTJjSHrQTGG/5gQzcTDEwfEjO29zGjl/ZBz80228y+//3v+1YTK664ko0ePdoWGzrUVlhxOVt5pZV8z6B3333XZz4g+SOdTp40xTUAQG3bbbe1008/1e3nWE9gQMQJuDGgioT94IMPuYtmB6EFvfLyy9K01rTjjz/Blll6aWcWLHwj/i+/+MJt3s8//8JME1B7W5s99tgjdtJJp7gWNKih0c03F19yiT311NO6X9cOPfQwZ8bsubTG6qvZGmuuaaViBl+MG+dMYZtttnJTDuXVIRC+7dbbbMKECT7lFRs95QehEWBiYpCcvYvYnoPZWNhZ77vnPl0TXsZV1VVeHzARKC4thLGU66+/3h566GGfxspUWISJm266yTUlNLERw0e4Zlet79FSxn35pW288Sb26KOP2Pjx48W49rDFF1/CzXe5oPOUp38ahckDBdcvdNPqTfbuWFgQvz2dYROs3MM8/VsJ6Z6qYBB2boRigwQ9C1GC+SQrwE5Luuc3AJbyNQ1hhXF3FzbpMHMIad3NHJUVPhCOCYSxE8xM/VEKM8zHn3xstwroH3nkUZ+KiKkEMxaren/1q1/ZSiuv5KAYETNlpk6dYqeccpqDMrN5GHBHi0GChtFuueWWdsaZp1tHe4drXTy76847bIMNf6AQQl5CY4z5jJ5f/nIPP9/gjttv83nwMOVJkyZL2v65r3y+5pprfIU12hxEuhkngBmwnxDpqK2rFWg3C8R38wHdPx7zR/vD4Yc7MwgUGj/MigF/AJ5zGmAOpHsHaR5fT/ja7rv3Pt8kj/UiFNehhxzqmtwuu+zsZzZMmzbd7r3vbltNTAjmkqc8/bMJjVnd41cLDfqpVGKfgljBFWHZfWj4efrPo8jEFV37m6WY7YT5IZJoIz/UN4A70IQVEe9Z1xCzuMBsqk2eMlUNrtgGDR5itTU1zh8wMw0kTFbsXvrWm29L+n3U5+6z4doyyyztM2cAfcYCbheIX/TXi/wQm9/85gCPj/EcuBOTMvm/SMzt3HP/ZKeddrodfczRdtSRR+pNxqZOmeamJDZ0u+eeexXmFi7JQ3SKxxTvtj/9qW2yySZ22223Kh9FvmCKAXWY1RTl5ad6v8P229vwEcPFRCbay6/8w+65+27ffuN3vzvMt/6oqKh07QgNhDGE+++/35ZbbhnfRoPprZjhfv7zne2jDz/yssKEdN9999goaXhzMzXmKU+LSosM+r19nUcXF5Wc2f9kqjzlaTZS68JkAuNAIMYuHpmB5kWzBkHT1tbapm9SVlVVbWWl5W7/53eyL2WpZNoqq8rnGR7hcLwlA9QNDfUC3GVzb8zuvONOGz9hgrHPT8OgxpmaEQuqXnv1VTvooN9Ke9jAzjzrDNdyIFRjGAL7/zAmQfjMwGIQmZlKgwcPtn333de34q6sqvCB63HjvrJNN9nUzXOs0MZUx46sEFrFFVde6dtcEwZnQNxz712+Oyl5z1Oe/tm0yKDfk+g8t7S47A/fFVWU2RGFAwYvIQAhcvOSTPP03SPGOuKxMBNroFaBxgHofjMDyW125tMi026GQgMAxAF3AuaYS9cQ+hF+MLVgVqqqrqCThOf6kAFZxgJeeOEle+nll9x8g+bC2Msaa6zu4y3Ey6wwxiOY5vvbgw/1GWVspY2pKAJ0zGTpVEZM4g92ySWX+sK6q6+50uOZd57ylKeFp3+CpN91ZUlR2d6RavzvJDoKKnFrS7t3GAAjSIxhl0Ucajr+AAreMZUQYiBxbswAv94x1UmjTsgzZlnwk2duy9Y9c63zHfW7StTLgjVz2gttYm7tgncwI7QOTJtI9LQJKAhAs9oB7aWjo8vHTKqrK/u9CYSQ0tbW4aasFVdawc9bzkv5efpXEaDfl+5bBJt+uu/2eKxox2gQ7N9JSGCvvfa6HXrYYb74ho7DTBU2XisuYepdoa/EPeaYo32Pm4kTJ9i9991nS4xc3KfPYVPt39mCZTjri3iYehcxErYXYC47+M62Ccz5RyJkEJIZKAzSheX3sxOdnzQywDgLhOZ93GCgyF+evouE4BC1k7kxh4hgEhDS/5zUXxthX5g+DzNPefpXkIN+X88vFnqePiuAc7f/dgJUmR/99ltv+5Q7AH7o0MV8JkpXR4fbb7HDYiNmdSZbBxx1xNH2iz1+6ao1na5/V8MG+9CDD9lOO+zkA3hhj5asnXfun22rLbfxmSNbbbW1bffT7e2Xv/y1HfvHP/r0QYAA1598n/SCsAf7bbff5ufb3n33XT5/nfnZ4f3sHZ34mKMeAcZcSZ8gYWIbjiTNeRHhD4xjdkJrmXmbp/kggD4ao/gmAuznDvhQ2BoDwQlNNQ/4efpXEf2f8bBUKtu70K1MjfU2AdxO3wVJH+C88867fEtepulxJCAdjcVT6aQymg4rb7GpMmWRXREPOeQwH8DjvNebb/67rb32Wsa+OKz45Nv99zvArr/+Bt8W4djjjvNZGjvuuKO9/vqbvrUvg4MMYrNSdfLkyb4DJAuV9tjjFy7BA6JoAO+9+6799cKL7NHHHvWpf2AvTIABO2aIHHbYIfa91Vb1pfhoFGETsaftmaeftl/+6le+fN9X9/Yjr8BU2iZNnuR2Y+b241gcNZAwUQXbeJBIIwCKVsjOTiA+smvwCyD1N23lTVh5ytN/JiGMqv8m+tKpbRZa0v9uUYF1dnb43bBhw62srMIqKisdmIcMHeJ74rD4KRA7HwY7K/u9TJo0wc7781+so6PT4jmJmRWZADQLe2py+8NwWHmrNIW62ho768wzbOxYVs7eYw88cJ8k/WN8MdFZZ53l88MZL0BaR/PYc8+97cqrrvIl/+zcyZ71v/r1r3yKHoe3w6heeuFlH1yMTEjs037W2X+SdvBWAOwBxHmwLOb5xe6/ss0339L2UhxffcWWB7NL/GgKkyZOsj//mXNxj7enxUwAexhBc0uzGOUdduONLCh60J574XnfvoBzaT/+6GOfbgjwA/Y4wpqbVhIRq1dRH6PtlKPfaCJ8h+NZWOUatlLAJJanPOXpX09uhSiId8fisbb/fNDP4Qb7yQBSXV0dYdFPFskUx9voyn8wiC5Xp3/961/bLjvvbPfec6/deuutDrDsE4MUzWIkgImVrhAHf7CkntWzq6+xukvWS40eZSussJIdcuhhfvDJF198aS88/6KAMeYLiM4++2wH0p13/rnvy3/O2efYccef4JoIv3//+9/bZ599Yccde6zPCuHoQKRpQJF9eua1Hz1YycrY5ubpvm/Ly6+8onifV8XOYhBUciadtYsuusSPETzrzLPsmmuuc6aCOYt9+Nl87sADD/IdRXfcfgdfZctxgptvztYMPxGTeEbaSolrHjvusJObprBBw5z6E3G99eZbzgTJN4zhww8/tBfESN586w2///zzz2381+Nt6tQmn0rZ26M6kr95MZE85SlP/2QqKOiNZ+KdCwX6AiZ66neCYWAHBexZXg/43HPPfb4y8sgjj7QTTzjBpe9LLr7EwRcwBvjZ6ApwZXdIBn9ra6rtYvn5/LPPc8CJjTsTTEI5SZ/9WnwjrtJSK5YGgB/2ccFOVlJSLEm+RsymzyZMnOj+n3nmaXvs0cd8Kt9pp51myy+/gvwy46PPpxCOGDHMjjvuWNtqy80Fji/4snxxYs8LzAWGE+3XMifFLJkI2zDgj3Sx2RqMijIgbSwo+vCDD6SRjBXIF0qrKfd0ArTQ5EmTnVFSBkcedaTtv99+fpbvj3/8I9/mYMMNN3ANifJ94fkX7O6771F6j7dHHn5EYc/aDRIG1dnRZSeeeJLtvvseYhDPSEtqsX323s+1kC0238q23vontv32O9mOO/7ctvvpz3wTux123NH3lmdcI6Q5T3nK07+K6GPq+V3pdLp9IXvbpDIByxDA5btAzLXuaG93UOcQbA7WYBMzDtVGuj7yqKPsxhv+7svfAUokTcASwGIv+n3329feffcd48g+QJd37DnDzJyZkn5OOwA0mSHEdD0WCbFJ2LPPPOunV2GnB0QJ4wGBbUtrmy/pZ1+ZMDUUZiKnK9P7amvrpCFs5qXItD2YETZ3tiAgbRzZN68y7urulv8uPztgzTXXtKeeftrGjftS3/n+Gu7uf+AB3+ly2eWWFQPrrz1krScRptqyTwyawCmnnmJ/Of/PKrNLJdFf74eSr7TyitIMUs6EysWAJk+eYqeffrrC/MpnI5EXypzFSWwnzJgIq0+rKqt8bIMDzXfbdVdfUfvFF5+5xA+D6hNzYuES4xEkNS/t5ylP/1qSeEg/m1RRUTFxoUC/ra0CUQ/gDw/+jQRgRNIxA48HH3yw26jvueceu+22233Dq5tvvskO/u1BvtkZUjYgBbCzHTIccJ999vFDRdgwC5MEA7AMZmLz51QkiG+Y+cPsoAMPPFDf7G377buf7bnnnnbYYb+zpqlNtvdee9kPf/hDt5d/8vEn0gpKbLnllp+ZxrnR4CGDXQrHvMO4AEe6Mb6AlhEOWhlYxvwu8FOtyPO6666r+A910GVWErs9YoJh4dDDDz8kprCSnXzyic68GLiNK7+sK+gVs0LAjjQZ9qURhs8EYaafuiajMoXhQWwZ/c4779mFF14ogE96GfJRkNQLnDGwJw/70hzwmwPsvPPOsb/85S++6yXMCOZ06y232H3332uPP/6onXzKSa59EEee8pSn/x9aKNAvqmbXrmw5wPhdIAAV8w4AwmHXHHYBwGy88ca+XfBPfrKtpO2lgqQtv8y4AcDDgd8ZW2KJJe13hx3mxy1ickBaRcpnZ0Z2RYR6e5mlhEkn6cB3++13+Pa4mGW+kuS7n7SF40843r9h0BdtolDAPWtjrrmTbzXATCNJv2mljTNaMSUB+qRhYBk7MIsSSg9pQSP4/vfX9UHrhx580KVttgxgb/m3337HtxoYM2aMS9gc7RgxoLCQqMC+/PJLMZzxburp6erxg0/SKidAGr9MSwxbNcfshBOO87GLyy673E/p8gVuYhKAPjOMSG+90sEeN4yrsJWzAvH0MrOIqbSjlx5jjY0NNmLECDeTzW1dQ57ylKd/HS0U6Mf74hUCg6p5Sa//3wSQh1OeJL37FrqYfFhRKUk1i7Ta52YT4IeBTMwiHMqBuQNQRard5ic/sd123823AebEKgYkHdHchRk9MAuk3ZtuutHuuusu22STjT1cTuE64cQT/HBtzDh1dbV+1is2fk6y+ib6evzXvgkXoF1dVeXgzO6WzBxy0I9QPkchNeb7viMhs3c/B4GzPfLjTzzhh4yTH9LHnjUbSfNg50fCDeYikYIkbcRx441/9w3EdtxhR9t1t918cPs3B/xGoD7W/bFfP6YkQJ/D4g844ACBfIGd+6c/iWF8YZxgxVAJaYEBMWvJP+T/XNo7O9rdJMaJW5i2WIQEU5jXbqB5ylOe/nW0UKCfKkiVC/ArBwLSv4MiyTUcyJ126dZni3z2uU9jZA/41tb24FdgBUgzEwcTjjMIgE3SbEVFme+QyClOf/7zX+z9Dz5wSZqTjyCOGQRoOeGJHR8333xzO+PMM5wJTJgw0c9rhQiLk6O22+6nnp7HHnvcQS6YQCiv4FiCn0j0+KIxaK211vLvMCPhAHxAeo4yzknO4SzatJuGyMsWm2/hNnIWgREmg6877riDH7wyXc/JSxgYxrwj4E1Iotf3mK+Il7xNmDjBtxx+8skn7O233vHyQtLHlASYU9abbrqp7bzzzvbKP/4h5ni50pcRI6IOWF3KebpzLhSjvCn3cpUxzDZPecrTv48WCvTTvekKgdF3AvQhpHXm6TMAevzxx/kWvNts8xNJsNv5qU4sqopmsSBxdvq0wrCoKzKfsCHXSiuubEcddZSbVpCEASqAEfKDLZRf5plbQcYl+rXWXNv2228/B9m//vWves8UREA1bZtsvLGbM9hSd+wDD7ophFW2Ye56mZhAkTSGmwWwT9nQoUMdSGEMgDkaBfb88kgynwv1dPc6Q0BbgdbbYF1raGyU5H6jnXnGmW4q4uAO7PuYrfCLecdJ95h3eEZ+77zzTndMXSW97IH/u98f6hJ9Kpnyw9R9YFmSOleYIyeJMfD94osvepkQFv4pu1yRziQ0K95jKqN8uM9TnvL0/02h3y0U6KuTlxUXlRR+F8w7pAHpkoHV/fffz7bZehtbffXV/MzWmtoan3fPFg0zpjcrywXGmbY85+DsyuqqmQDEBSDnUA1W9WIOGSw/HHYNRbb50lJmwIT59OyXwuwctINbb73NB04BPcwrS40e4+MEHHzOfHyYwssvv+QM4tVXX7UzzjhdgHu07xe/3777+qwfKoV4kcqZHeRTMAvCylnmy7PQyQdP3V9YCY1GALHYi6MXn3nmGZ+1g0SOyQcC9CknjgCE/GxdxQFYL7f88j7IW1dfa8NHLOZjH6PHjPJ3SO/Y6jnukN/sUYS9nrUJnPXKuMXZZ59jTU3TxdQKHdA9fZENKkcwMcqLQ1fylKc8/TsIM3bKwW6hQF9AE2cg9LtAAbSztsuuu9gll15sV11zpaTdG+zW2271fdPvueduP7IPqZetdEtKS/zM1xtvuN5BHWk+IoAR88PRRx9tJ554om97y4pe5tdvtNEP7De/+Y1PRcTMQbwAJ9MhWROABHzVVdf4FE4YDeMJe+2zp0DxLPcL8DOgzAEeaCAnnniyD/QSxxFHHCE/aBRZn7nDrJlx48bZEQqXM2XPOftsu+D8C+yOO+7wk6xA1c6ubk+Hz70XMU2SowuJCzMOjKu8jP3m0870ID/oWxTOyk16fqc1NfkzBn85kJx6ZdUuV7QhtpqA+cDMfDqowmebid1/8Qs/gISppieccLw1TZvmDIhyCHWCJQr0D2cSh7SG+POUpzz9Gyib8X3wFwr0v2sExkTmGMCFE5iqqiqsobHOhgq0hy422AEMMALoll9hOVt5lZVnglN/YpYJs0uOPe5Y23777f034S6x5BJ2wQXn27rrfV+AOevUJyRhGMpdd91pvznwwJlSLmYhzDWHHHKI3XnXHWEh1lZb2hprrOnTLI888nAxpdvtxJNOsKKSIgdi0tPY0GgjR4xQemP28EOP+PjCmWeeqe+Ps7322ssuueQSzwPMBZNTJD1jUtroBz+w+vp6P5Jw/fXXF7NKObizNxCFFAZZlUeVFeXFOxjg9ddf5weEPPPsM26rf/2NN33wF/BH82DQlXgAftLoZ/JKWzr88MN9HyIWbkUHgg8cfGZAPSwai7vJKk95ytO/gwRMsdiM3N2Ckzr1j3V55Luw2dq/imAeA5nC3J5BDHgW5/bnn9ue6ki/DHayARw2csIIC6UKfSyh/xmzvPvi8y/8IA/MKphxsIljJmIeP9Mvt9tuW3v66Wfs/vse8PUHSy21lJhGypnAtdde74d6sJmbh53J2hGHH2H33X+/n926/nobCKBn+MHdTzzxpMfpu3pKY8A04wOtSvN2P/2pz7FnNtAWW3BMYaM0prEO8jBCmBJjJH8+7892irQRGMgWW2xhN9xwnWtTMCYOtoHxHXnEkXbxRZf4wC+zg/6b202e8vRdpLCtcu+FJSVlh+ZB//+JAH/MPhGbBRTnykDkD4maRVYzPfcjnwOfM7cgPYc9+TFRMYjM4THBpp7RM4KHIU2aMNlnF6200ooBkNMZe+WVV/woQaTwdjEUBsK7Ort8vn4A8M1tt912talTp/q2FosvsYS0gnOdOUSD22xB3dXRbb///R/EbK61Q6XV/Oncc5WmPs8bgI879o/H+foHDgKH2eTbTZ7y9P9LgH4ymTi+uLj0tIUF/R/p8li+8373SLgvxsB/OYaiC+AMM8AsFTGaomIOLoexYPIKZi9m/MAQeIb9PZVJ+vft7W2ulTD7ZiCjYjuGiZMm2YNjH/TtqVdZZRXXBCKCOb355puS9C/1gfa1115bGghbQCxU08tTnvK0EATop9PJgwsLiy9eONDPZHdTn/17HvT/8wntINzwL9wD7P3BHfMUTAE3kJjyygBvYazIZzOhJQwkzEAMCEvod5PPQMaRpzzl6V9LkvDprBtI835hoQZy05n0sNxtnv7DKQJ4bP8RsA8EZQay5wb4EIzCt5GQADA3wIcYbygsirupKQ/4ecrTv4PodwW+gnShQF/SYdh6Mk95mk8KzCT3I095ytO/gxzvFwr0M5lUHvTzlKc85ek/kBbOvJPN1Ad1IU95ylOe8vSfRAsF+pbNNDJ1ME95ylOe8vSfRQsF+tmsNeQH5PKUpzzl6T+DwgLQgNkLPGVTYF+QSvV9URArWLL/vjULQ75SNTdlMDCRuSfH557nmEy4MuNk4LP+xO9cWP1u85SnPOXpf43AWGGkcL9gmbKyss8WGA71aUEmnRqXLcguviigT0LYaoB9XQqySpQjM2eucg33YDm/YQ6c8RovDOfaFhXFdc8GYWFXR3ainD9knxtzCMR884h5cJ3bvfsaGESe8pSnPH2HKYC+JbJFtnxZrOzLhQL9tEBfSL3QoB9TIjICz0MPOcxeefllKykp9e0ECC+dDvuyhy0LwlL+aG8YVpGWsMVwafjNVr9FhcW+yRfbK0enTXGwCBuERXvSl5WXW2kZ35RaqfzwPQePFDsjYffIQjkxlDgMRcxE92w2xnNnKnExF/2exZAGFlt/piAX/dbFf/lP/+G/mdue8R/+wt/NyUzCA/6PFk3lKU95ytOCEjiWyWQnJvtSa1dUVEz694C+gJwVmof+9lB7/fXX/YQojs7jRCf2dfFwlTK2BAB02RWSzceSYgyc+BQO7A4bl+Hw78AoZhFlCLBkwCIGaCs+nO/3Lj9x1xaK3MEoigT8MBAOCWHPebYghilwhYngh/3knaHIkV721a+orHCmwgHrbGPMFT/9vylWHL5i1RkLTCSnnYiJwNx8U7J5MpOIyE3Ia+TYvdLf6L7/NU95ylOe+hM4l8mk3+/p7vthdXX19HmhzDxJ4LLIoA/osVHXMcccbZ9++pkfW+iglQM0JOuq6mqrrKxyCZ4zcGEIYcVoWoAfVo4CojCA7q5uP9KvpbXFert7hJ0Fvk8MfnwTse5wXB+ZRYrvFeNg0zIGN9Ip9pwRwyFswtWz/guJSI9jsgim4QAtFy5hgzOAHKYSATuOgibtaCkwD/IIo+AeTYRTrEgjGgkHtFRXVUsjCcykvBwNpVwaSWAg4bk0FIUFc+KKuSswE+IvJHU5N5AiZjCQKais8U+Z536HexhK+Cm2O7Mc3P/M+zzlKU//KQRepNPZF4RRW8p1zA0lvpGeeuqpwg033OALgf7IhQf9QmtpbrGjjzraxn31lQMbiMKGX4Aj+9kjKc9OAWgjAnBxLP3vaG/3oxJhBgBwhUAUU00i0Rs0BDYAU/gAMVJ6Z2en7y4JoAP0MBXiZrsAgI30IKXjB7/sKY8GgjaCv2ivfL7nwHRnHjAKucCYAEtAcnYXPY+uEZEPxieQ+mGIbmoSoAfGIZDHJAXYo4nACNBG/F4MREwCpgDzqJCmAUOBmUT3gdlg0pJ/mIXCI9yIMcE80HTiuauPnajsfPyEa46hfbNpS/njf/KVexayF/LtpAu+0MVyvvUvuu9PA39DC9xM85SnPOWIzdYkLN/9+edf7LrMMsskFrg39fT0jBIw/EPQ1RhtsbugBOBMmdxkf5SkP3HiJAcygJC9WRZbbDEHrf5hAzq85wjBCITY76W9vcPa2tp8PICtiIPkDTOIuWQP4ETMAcdvXCStQwHMwhVbP1I3YAjQo0HAVKLvHKD0j7SQBz7FH+9gOFzdRKW4CUuqlDMdGAd74rsJS98GxoGJKmgXaBoAJmYnfe5pDxpNMHU5w9H7EE94HqUpIvINOPKIdFFGEVj7PaYthR8YSn/zVmAmXH0sJGIqujrDwJQlpsNvf59jMLyrVD1x9d/+jnDEMBVWcWGx7+7pDESMbKZZi7Ea/ild1FOgUAdzp1DuPuWMPPMkl/co//3LYSDx5ptCz1Oe/tsJ0FcfOUU4cCK/F7g/JBIdq8Tjpc8I3mr7A/OCEFLsV+O+FugfYzOam/18VSRLDuqIzqKNiDg4Jaq7u9t6BLCc5wqANM9odsCNgC0i+j/yoyPffBLfA2qkgROlcAA0IfGuf/j9yZ/y3n+Jcv5gXlWejwI3O6XFrByuPG2kDgB3r57gcJsVaJZ7fgFj4oQpMGbQJ8bDgeloHj4uIfCMwB/HwSwdnR1eHmgGfMu5tGg6MErXRGAwOcbB1e+5Ej+brclPBKT9QZR7wpuNgeAAcUxbKrNIQ2AcZBYzCYwiMIsw7lGRYxAwjsqKypljIe4HE5Yzn+i7MmdEPmhfzO+cSUths50zDAVNJEoPJTs7kQfKdvY8hSu/o/vZKTya83me8vSfSosM+t3d7RsWF5c9mMmmKwGOhSFA4dNPPrOTTjrJWgTexeroVdVVDrRI1kiHSJsAGhJyX2/CwQkC8FMCMMCzpLR45klUEXGPAxxzGOwAB2Dh5kq80yUCxQAiC0/EA9CyT72HpcAJl/z4MYV9SQfzYgGZL2yO0qlvuMXMA+4gkVfXSFtQ/jmRi+8BzeHDh3kZAeTdKp/WttZw+LjiA0iJCwaQQksh3Fy+3JTFFSdNwjUKPSMcwicM4gAokcj7gzx++2sd0TUKu/9viGcDnT8PL2eWef84yG+khfggeG5MxM1bMIKZGgfahq6Mfyi/jP2gHVZWhns0LAbZYTIVYi68mzl7S2Xug+tyrnkQt2scuUqYeR1IpDw4/3+2fFGeXMPz2Um/swpzXsHmKU//Ylpk0E8me7fWZ3equZdEHXxBiU79+Wdf2oUXXmBfffWVP6OzM0sHydTBWf+ygJTeMQOngL7DnzoVDKG+rt6lzcmTJs8GNHRi7NloBlFYSNCAHDN/AiAH6TWigb8XnWAwIb0AJUCPmYd74gLcK7C3C5jiM00c+iqXBvxEaYryFr0DqGCQMA7GKnp7eh2w8V9eVpHzR6mFK3HNmm4aNCdMS0mlhUFwQJByorw4ZAVwxWyD9I6kDciCZ1VVlV5HEbAz+4rzgQmns73Dj3MkPQAsdQAD6ZaGRp5nDr7jlB5nEKQjFxb+I20kaCTBfDXzO/kJZSIGxrgLuVN+Qp5CWXNPONHVGYi0AR/8dgYSHMdU9h/3oCzROmAOlcpjVRUMJIyFwDRgKpi8ggZS7gIKmkZgTEHDiZgV7fHb14yQeuXNtb1QzzMfc4l+68GsV7qJHn8T4eebos7T/yT9E8w7nXtYQfxa3cZmNdAFIzrMRx9+Ypdeeonbu7GBM/g6ffp0B48gA1oAEHWkjvZOSb+c5lRm1eqUdE7ADzCdMH6CAwsdnQ5aW1PrTGGawkoIeCrlnwO7W1vbbHrTNDe9ED9pjwD1n02Yc/oEgJF5JYonAl7idnBS3uqUXvKCH8qhTw7wBSABHsCm/3cAYZtAltOsAvCE82ih2pqamSYqyiQAfNrNJjBOmCog7XHpuZuxdO+gqz8kXkAMoI/GRdBIKM/GQYMc+AH4hDQIl43lh/R0iWHAoFO6h1kwbhCdxkULCfb4cA15CPknb5h1MPcxJsG7MB2XgfICTx/MhfJw5qE4MO/BLLq6Oq2trV3vkp4GyjnKb+SIPzCdwDhmOQB1FiPxxEFKEyXN/7STAOYB3HFoGJid0DLCLCt+h7GOwDSCuSqMe+Tu3W+pv49MW2HtSG78Q4yoqDgMosMwiJd6oE5w/KasZu+o/X+FtIdsUIuz8hTyF1x4ncunEz4Hhpun/0ZaZNDv7e04tLCo5Hw61eyNaP4pgP7HdsUVV6pzptSwBTrqjMzAaW5u9o4AgAHYRNHR0e4dkI6EeYeOG8XNN3RsGARqPR0F23eQFsOAJgSAwFQKY4VWXVvt9wzUQiEsJMQgWdPJiIdn/P4mckDW9ymVBwDUJ4DqSwiIHFR4H/zkvHlc/I7iAgwAoCC5zzJVcQUkGBsgbEw1Pb09cgnr6+114AOIkO7pvhB55buQ5pAnTx+/iJcb/YYZoSEQnwOM8oo/AAqQoz7wixmoVHUBIyE48hRmK2WtToyUOqEd+Awp5ZsBaX4jOaNB8JzD4DE71dRUu3/CDvZ5VlQHZsdYDSaXhsYGr3vCd21EDIA8kC4SwPRYDmbvUdrRTCKmRV3PZDIAuv4ijYFr0CLQLnTFj37jl+8xHzIhgPgIgxlcaAdI/LStXgkOoZwKguai94QVuRD/rPYYyjvUL3kt9LINmgeM1xm1nJuscloI4xY+nqErjAQTVTSlF1el365xwCzk8IPG4VN3+Z6rmHW4DxpN+A2zCgfe45QqT9u30+xtPmpf5NHv+Ud+/d+sd/2vEPfEls21QWh+Ys/TP5cWHfT7uo8vKSo9JdHHOacLRzT8zz//3K6+6lqbNq3JB3KR9Gtr62zy5Ek+SFugzgIQ0kEDcNOYkIKUZP1miiOErBINAtOwp0yZ6qYDOpx3PPmPGj3h4FdB2qSJEx1IfQqjHEDUK1DNZgu8w6HST58xw+f5EwaNm7j4B7DwjM4OILCVBKYjwDki3hcqTjon/jB3ED9AjZTIM7Sa0EcUuq5kLYBGIO+o+g0TQ0pnQBePziR1dfOLtJ/+Hc/TmrvOjcgzQAdg+WwexYGU7KYJlZevSlZ5oHWQH2deACkJFOGHQgBclBAvaxgk8QGoMGCI6AHITFrf6dshQ4cISKu93oiLsRj8kg6YJeUIGFZXV+kZzKXX64r0LDZsMQc70oB/0pvQe8oUrS8a/I/yTniUNe0soqhMcLyHabhJKsc4KEJySH7r6+tt0OBB1trcGpi4/BAng+kB4AkvCBUIK6SXuuGeMsM/6QToaVMwk2iwu0CMizDT0gQpA8oMzZB4KVdnSPrWB9jleE+DJS5o1lhLaNeMTcBAHOhpW7pHs4im97o2orKLGM2sKb5oJ3Jq666RuMYStDoPz8MJpiwEgWjWF2NJXKP1IdRlVKffzlTIBK015C1yEYV7noXf/am/v9kpPOd/7595moMA/VSq75SiopKFA/10Nn2WqvioRTkfl0TcfffddvDBB3sjjiQSQMABQK4/2ATQD0SCkRz86vWNZB5mtOCXTokESfvDFx0EUEJ19gYqfzAO4uJ3eTnSVLk6JBJmxjsFnQV7cGsLnT7pjdqnKApgAAvioKMiCWLHJh0eV64jwsToaEXqGEinnbnpmh6uOkpBPMyuweQUAVGYwQRIhCmgBBoYSgCQiKL8kGdAnyvPoKhjRL/7E/mNwsIf6SQ9+CVPPMP1D2tu4UC8C0AZOij+KK8ojMgPz0kr9dtQ3+jAgjaQSgroAb1cfVM28sxXXo4QoIcpDym/TiCMxEvZMEWXfLgfgS0D3YMGDfLy5D3vYAgwVtZ7oGkAYgAVzLmzo9PBHhAnpVEOSSsOMAUw1c49fDz5+o0co48cRFkSPoPpXIOEXeSaFPmor6sLA9ACWSBRpePtgTzD3GhTQQsRuKssGJuhXGkLpI17Z7yK381XKjvasYO92hZxoCWhCbepLXWjCToz6/RyoHxDnaCNkOJQN/3zQd8KjrYafkeATn7cKU9caS+065mr0JV+zIuzTF/hPfXMO36jvfAumrkFU4n8RuFTZoGhBMGMdDgDIY0hxXJRbUU1NjfCD6Uc2uHA9tj/OjvpWfj3X0ngbU9P1wnl5ZWn8vubSnCupIZ4phrL0YsC+sVFJTZ27Fg78QQxHlUsoNPa2jpTAqWx08lIXdQoI6Djnm/CPO9ZyY8qk2f9Kzbczlmd8/o2UOj83uT4p+duqxawESCN0yU0pTWki04SVHgas9tnYQDqPJickK4BcDoSUdDB6JQ4l6q8UzHOYNbc0uKdFeDAvEFcUWdwSU0dBomyWyDn6SbpnkYk2zB9EsAEBHmP2SIMugYJnA6N9IYkx/vgBxMNC9AcGeZJoZwoo6xLqYAJGeLPy6YfURYANqCAP8wXlJkP1ise/xbyIibMWfUQEWVJekkX4cHk2tvaPX/Y9vnKgUrlQ1lRLpDXoxxaDADLYC1lCNjDrHkf1TXlirTMlYFpNzfqzycPyIubh2iLOaJtAs6YufqbmCh/VlIjFWMSGjFihGsg+OmVpsbUXbRBwJ7yJ020Dd5jNsI8RhpIX01NjdcPbQrtKKR3VvlE6SdPXHmOcAKzow/BANAO057uYH5C24j6FteZ9zDhvpQzD+qE8Pwdfvw7/M36NnK8y+oZccOqaRNRuqK0kR8c99SjL/ZTPUZMxIU9lYUzgpywhRbiDEKO9u5ad+4+LEjEoYkEhhFN8/WV7zzTb3+nONyUJj+Bocya3osjjd7HVW+BorYdUchTROQy3IQ7iT3eLkL+9YR/ufr5rhFl3NOT+L0Ep7/wu38u54tU4YsM+ipvNUpW0nZ4g+rr6/WB16lTprpNf9q0aTZjRrOv2p3aNNWamprUkFtdgunpDbNy+G4mcIhmNTgqdNbv6N3crhENrKyZv/HW71X0nP9nD2EA5TxEjSpKC84bHc9gCrkO4aYo3utKp/eOKJCmsQJuMAS9zTVgQDBr7ZLuCCuy4QK6dCo6BR1+0uTJDng496fOUKbOQgejEZA+BkLpzKQTKRkb/EDysvKGHSgqA8KFAADCd2lNjvQA9nRi0k88AHVkmoq0tNmJsrGZ5RExVIj4ojjo3DBQQB9gJC7eQR7qgID5lvR7mvtVml9IhxzmDRgG0jz1AtDCPAgXKZtPuSe/lCuSNCAOg4jyjZZI+mEQhBmBjWsyaIKexhA55hYACMkeQSAqxygsvuFbtBw00cGDh3jYTNvtE2MuErjV1NZ4PBBtpbuzy4UAZ/S5uNwMmvND3iNgot15UsiXMgeDcm1W5Y4ED6PkOR5CH9NV/YxrVC64iBEj0fPbGZsYDuNOPnbijrYctJToOxx55Doz7Ag85+JmkvJCsimnwEQCiJPesOgwTPX1jRTVX8J9qAd+wxS8XfrgOuYtBtfD4sL+jvcwDzf76nuYuI+PKFzaX+RKSwk3aDnul7bu5i0oMMWQRzn+KPvc2/9Pop2oLSgpmV+VlJTf6M/8zQKQPl5k0Ie88igolQYJEwTm3kChwaVSUp3VydrawmyVpmlNYgxTxASm2dSpU22arizu4h2DccwEwu6KZEuDixpX5GhEXD2GXIOKwMLT4I77SBKYBdjuN3ftT7M/C9/3p9karuibfntcufREv0kD5YE0xePoGd9FjR6p1MtTVyQjQAwzCH7oDEicNHAGFd2v8kej7GS8gsaogHslvQIgIX5Jyfou2IGRmmASMIYe/xbm0N3d5eBA/Ji9Bg0a7LbwdlZIq9yVYE81aaBeMHFFafd85uKI0h3MWyFtvoJZ9c67iAiH+CgDmBQSMGaE/uU3kPxd7jVpIR6AlHh9TEFAD+OI9jhCEu9Q3Ei5fAsDplyQ5nsFuACvl43CATgAFChoCAHwQ3poZ6FceTY7BQCI0j0wjxCggrQLw3DgVNgAMn5J/4gRIwVQZS7VMyGBQXkoKtf+RL4pU6RqTJlodIAzbTzSrKP9nDwtpGGONAeaGbYuACJTe+mnmLZgYmhJUZmTE7+XX0AdPzBNypl4XINQvtCaPB0qa76JxjOituiMXb9haJD3ZfwoTL5Pian4M/mJmBJ5Iu7gFwAOAkRUPryL8hLd47x85SKmgnPmoaszDwf8YOaCQXi/kquRxjZ0yBAbLu2OiQZDhgy1hoYGnzVIfywsDO1kFpHTiKJ7aip31Q3pcsfTfr8XlDxPBbGEmM8ORUWlY3k299r9BlJBnqECOmbRQB8wCrM3wq8oIbM6wLdTGLBzCYxOKbCnw3Z2Av5d7tiThysARUMHSIJEK/VcHcU7sjt9r+eo7LyLHDbgEEeQyFzyU0MKZU8Dm70SZlUMDStiLn5RowqNjhvySmVEjS1yEXE/zwrGm1719z83vwPDi8jvc64gI1bLNEF/rY4hMCUk1g7Q2OlwhUV6L8k0Kz80QGY/US54xE9tXa0N9umcVQ72MGPKKNJePB7Sq9/lAomovOlInk+PUX5IQu6eDt7e0eFPeM5TCnIWw0q5eYRttqO8e9njMwTh/iLbtOcFLUedFamtQ22iR+2BDksaAHVWfSNJA7BMm6X+0SoIE4DkN2AAoyEsvvPZSfomtIOQUp7jDwJ8IvL0eZuIGHkgnnvuQwE4eR2JZkrBukfyB/gBMCY8wHTQitk4sH94A4nwKyrLBUKN3oanT5vuV4h4Bg8eZG0+S6l3ZrzzS4QNsPJd5CD/X/e8p++EfhZmfTHtF/NmNAbDN3OUh55RhphxGGQmQMrS/el9iDdceY4UXt9Y7wCfTNJnc/01yYQOBIQq1yLZkLGlpcWFwqB9RKa+wEx4RhsmTK6Ri+rRGQ3MSn4hRe/fkg7SRpphDgA9oL/YYsNsySWXsMUXX9zrjOe+mFD9INrexLUFtAa1UYQr2mrEcBCCoskMpDOKd0GIdMUK4h1K+1ZK2/M8C7W0AKRGd4k61G8WFvQpJGzgLzz/gn3+2RdWJ9AgQ50CZl956o0j7ZJHmKaGQy1j8ChsZUyB+cIaVSYdOSw+ijQFCubbmAeVh6SXq2RVdpgPzpRLXXUPEHjDkbTFlc6NCos0mGDATA2WhtvdHaYPomHQiJlOSB6w0RIG4XL1Z/4bqTEwE4+DZ8QpR+OKXOjsoWH3J/8167/Z3lOOuTtV9oCOmLv33w4+6qxZMZ7ZNCy9Aviz+t7V0kDiDV6keuU/CILwAVYkTw+TsPUHUPGb58FkJclYHcHnqRdLmlYZkS8kJWaxkFZMKtShh8WfvutTx4UlUEcQ5iIkYMoMCb1a4BGZ8jy/+talMXUcTF34pQN5owcsRJRV5Kh3AIC683pWfMyoSebKHmCiw4WOWeTCA9IyRJ1S93wXEWkmT8RLOVHHfOOkgoR5Uga0ra6eLhWn8q3wfQKB4kuoLLx4AVHuvEgDcJJHhCTKHGDiGZJ+hST3/sTzuRF1QBnQzgfSYEmmgCVaNJ8DjhF5vc6FvAz15+nsR5F/8hCNe1BGgCVph/g29A8mQDADLZhLuCeN1Bl92u3/qtOIQllwzT0QhWcZn9pdV1/ng/RoG5jEwAY0T2b10Z/cMjBtWg5fQhvIheJhEDdlTPi8iwAf/0zYmDZthlsUGJMBkxBKMI3NqqPQbmnzoU/EPI/eTxR2eXmlyiGtNtesMMM0Zm/3OW3CxyDUftEkgpkpaJKhPcVs/fXXsz1+uYcz/Vlp/3aCEQkbp6t9b6Ry/YBns9fat5Aii6tT36JE7LjwoK/CEdgcdMBv7PrrrlWF1XhNJlVZrqLpT83TG188roaujkGheeEUqgNKuuPwE+zTtXV1VlNTq0IusCVHLWG//e1vfXpfxJkhb5yUkeKIiDTMulJZ4d4dReL/gh//MRsN/B0akDv95f5RWJ6OqPHg+O1MQy6aChi5wCSS6iiSgGAcuU4TSUSJRLj2iMlEklN4LkbZy7e69gsrSKFRp0vrGqQf0kDDAZwd/B3/yRNOnaxAGoxuY8pEmp+6xtybOgb5EkXlRwMPDCGUm/9xn3tfoDLIKCDgAUZCWPGMQlGAMJfgK4TX31HfOO4pVxoujmcASJDgw28c0jsCQYU6SgT2LikBHDP9ciXsMN0QgJgxY7rKgfGlhGsejElQe/iPVHjMYrTFiZMm+5hSVmVHmAy+wjCICwku2jdq+vQZqg/WQCQ9DtotQMHYDAO3M/R+2vRpXlZROgGQTjk0GRgMg5PUFfVJugAA7P+YQSgTiO8ACMADLSoyj/lkAW+LsxPlGH0bEc8AFups6tQmz3eNwJJvAW5vK3L8jto4pi3/pn9Y3OsdZpceb5th5tAsP0ip9AWEm2CO4R1XmCrjKjA/X3+g/GfTs5h9f8pFQ3C6kUbm62GyrhEwxZu2jBY2eswYq5dkPW3GNAkZYqbKXwDgII0TN/kKQpu0PvUpABcGSF3zPvJD26DcmboNIaTWS4rnOX4CMwv55DfEO8yZjLWQHuodIZbJKm1trd7PQ3kGa4H3R8ob7UPPwDVC4jdm2JaWVtt2263t2OOOUz7EMLwQ5o9oY+p7X0ioWlrpo7fnUjuf9OWXX5aOXHzkXQpgy0UBfeXR9t7/N3bHnXd5gy6gguXUbJQg/seeB/CETq8apj71vz91sNELFUgAFAXgYHrqaafaEUce4Y1rQQpm/ilqcTnSLVwYClLtTFhUPvmf37P8A9ysKvb8SJuh44d/+In8hXTPTL1uyAoNhGehsciRd4URGEq4BsBHOwkSSiTFkhZAA8kEIHEGoDLy8Q8xFphHh/ziv69THUGMB2m0W8wnCYDBQOTPVwt7xw2L0KJ4UzAbPefe5/d7Y1X+uArpM9kobyoR7imWAaA/N4qe938/8BlXr2r95Ik73slxDZJW6Oh0+sAMgnaDNEYB8xtwd4lP/jD7+BiIS9dMBU77GAn5RsoDGChfOnRDfYOPaQDArEmYOHGi1wPfYlaJtFHipt4APzpyk0A2WgOCuYpzHRoHNbo/wIEyBESj9DJAysC75y1HHp5caHvSHJSfaDA9Amb8RO0soqgNERfP0XJaFCf+AdCoXiN/RKmLE+WJDZsB5UBIxQFAaVukGSIsHPmN2iUAF6WfK/EzrbW+od7NZkTki+HkN4ovIpiAhyPHK0CSNCL8VTOoL+YR5RksQDDCP2WHeYU6mAXinWrrmHPDjCVMliVlJTZ06FD/Puo71E8YiA/p9rRTbrn2Q31Fa0QgwkMrYNEn2ihE2ZNPZ558q/sQVnjbn9yvmBdp5XvGrQYpjurqGlt33XVs40029jwvCOVA/3NpTmNyjwbE+i2kgq4SWI0V6G+4sIuziBCZ8ejbHrbnP/zCisV8UgKXPnHGJMDT2WYFiU5L6XeffsdVWEk1hDjmmCTbGiQYOROgqKPAKb3SCqy7td2OOPwPdsqpp6jA/nmg7w1pgAmkPzHYTCP1Cu9gW4BZg8c0HuyuX339lU34aoK98957tuYaa9g+++zlNmn8fBN5w3BAm7OavAHmKGqQ/kwO04Fucm5e5AH7HdIDUgUdBIfmFCiAomsKkk6CthDMU+Qt0iZ6VU9B6+BdmEUSOSQpl3qo2y79FjPpVKdwkNA34TtMXznTWs7RuHF0lshRp9GVsuMauYj6l4WXR79n/Sn85nn4TRiRP1z/3xCd1csm12m5Z0YUWgO/AWcceQGEAXtnHNJCfFyB97rHbIFmQr6ZxllWxkZxlS7h0tYAfOzuHo/aNdVE+DBZ1nVE6eKKH0yf1AsAF5UD733ap8IMnT7rQKiSIsceP6ZTQJixLkCbTfu4wtDIB2kBOAmb8CIirNpaZk4pXhcc2M01bAaIv1l+MUUFjTOqKwimQfg+sKy8DxkyxJkU4wph/UTK08A0TcqRNsG4BVeAn9Ape8x4MCiYLdoUwOz9Tn5ghNGYEukBnDFhET5mWp95pHKJ1htQJxy0RNmgYSPgENbs+QmMhgTgD2bBQC3bk6CZI8HTxqMB/f7fkff+v7+NPB9ypG306DG27LLL2GprrGarrfo9r6MFoUUGfXGxQWVlxU+J061Ix1wYIsKUCuDUl8bZB809VqzKoWXzf2ciZVPpCDFJSqq8lIAgrswjjVbKQ3cv2yv3WEaNoFLfVMXlVDCfP/eIvfnwWDvlxBOkAh3jHSRqZItC2JlffuUl++iDTyTd1FhbR5vb8oNtPqlGxKKYVpcImCKJioy0g21YLU/Sr8BMaUV9TKvx96jChg4eYveOvddWXX1V76jzSzQaOjn5ilx/8obFdR41SkPtT5gCWma02AV/Od8mTJpixeqAFmeqmqQ9gUJlvMQKfWdKPZMrFrgMklTLoK0vmpI0wvRPpBK3P6oTMgsECXfuFGZwuKSrjhFmYMC0kSrlVGcJlakzApUZHYlpiKjWDLL2oIbzLMdgACTqAkAIDIjxFH0HUBEOYeg910jSpN7QeAITIQ3BpBh1MsqQq6d2wH0gL+Fwl+vYUWeOxheoo4iidxGjiEDI79W2fNwDcJJz+67AjKgAqMgsBQByD2GqIBKYAaCMzZpZPr5yXIw0hB3iZcEag7SMI6D5oqkgDc8cd1C4kyZO8vLEP2BLWfhsMIXPM4AYMxZ+XdNU2kgTg7EwA8o8AiH8ADARg4YIm3L3PKKFKB9hpS9TesUw1c6oH9KOLV4pF3iHVe7OsNSWuKf8iZfwYZ7kHcZBGnmHU4r5fK7kdan0EwYDw5iTMLfQXsnztKYmnz4OhTKcFVAUPnUHo4KZEFdfEpNgSAfTeNHeyOc/iyhDBEO0FNwPNtrQVlllFa+nBaFFBv2uTNfweNJekuQyMqrYBSWElz4V4rFPfWyftXRbsSoCalHDbOpVBeu+olAqjqRNEkd1UuCqCcvKbwGoFl7YyMoSW2ZIvT33tz/b41deaueccZodcdQRAo8FMz15JVO5ud8QlTl92gzbYZed7K3nXrXiwhITtLjZwtVUpU+feOVIfrMCNaACgWChpA+YRVzplELrUlUpxx/WV1nv1BlW0NFjd9xzl621zlrzDfrkPyZpJMywoCIZ5e8/LzgiNW79sfmZ2+x5kmu0AwlJ7cUXnrN9dt7dfnfyyVY+dLiNnzJNQIqtu9UapPJObm+1pBhuQprTjA5JMh2dllGjw2asHFuhOjJgVegbhiHF0jHVKZVWtr2urSq3UUss4Tuirrnmmj6ToX9ayEvUBKOO5p3On81fB5Ls73VAZ8BMARhx71qJ2lQwNwH0kobFWChzV//FEJyZcMWhlYjB+HNnLoHJ+AC+yiAaqOfex0+c0eSYiVyY6UW8jJuE+MlqyO/AOgBYBuS5333kd9ZzmES4jxwAA4hBwTv1HcLgXTQQCDOiLVNPbvfXN2HsQqCs/LpELOdgj/PwYTRssZHxGW8wHqRO0kU50f5h2v6dwmTKK9I6oIg0jUbHO8qbckAiB+RdUBDT4Tdl3zR9mtdZEAQC848YMGlHEsfWXizwd41JcTHgiWZEP0QrijptVC5R2XHlN/mF0cCowngPzCIwYfwA+JjNoP5hROEAmnyHKQ9tOEjzQduMXIRP/yzyMFXfg6UFwaQpj1123cU23HCD+caMiBYZ9HsyPaOsL/2WQL86koIWlAD9hBrNkU98aF919Dq496pxfdUllUo1qOZmlaoYunzU7XPVqHINdwA/W7qUqWGuMaLRXr3mQnvm+mvt/HPPskN+d4j1CvTD4K17nyc5mOqahEtHFa7fuvPCYoHYz7bbzj76crw1rLS0SrDQyuT6sklJ1KRVTgBXUdtoZXW1VjGozuJVzC6qsDaptlkF3lBaaQVFMVtsUL1NfOIfdv9fr7FbbrjGttpmazGnbzeRkSbK+vK/XWWvvfSKYszYoMYGGzFyhNU11LvkUsbCK3VKpokNGjzYbZy+OMo7Mg2clM6qr1AscXviycfsoP0OtBMuusxql1xaDc28g8XiRVYlRtWnRh5X/NgXexg0cxNbAE3s+EjOLqkJIJHQmdXEQDQaWpc6taX1rLPTHr77Dttrt53tuGOPn688z0HUjf58HrY0A3KASh6kPWpw3hWNPT58P5CiJ9E1amW6+j/+C4NsdPII3AGpMCML8OfaH/i5BoYCs0BK5h5NkDICMNBc2ttZTwJT6fHBYaRw3nlYCgMJFMk6Yl4BDANjIy0RMHJPMp2UDdoKYAsBHAHEAHWuIZ/RlQ94HvkPfsM7H6fSLe8Ih3IGhImT/FM2QQMJIOz1wG+1NxgFYE//4RvaH20UAPfVtmqnSMjsvcXBPyF/QXolPr4D1AFazCwwEjRL3yOoHCdGID+sT2hpbnGtAUBG2oZJw9xgXtHsP0xwAH0E0DPzqLhYU8JeXTwjnTAHrAq8454BerQNrAtBkwogGg3qzo0omyBvReUflff8kZe30jtY/RjGzW/azK9+/Sv74UYbqf8kcj7nj0ivghDoFy0c6GezvctlMvH3JEHN28j9LQS4Yub4g0B/cmeflRYWWEcqY+O7+tSRzcopcLmq4ri1JrAnksgomVEL150eIXEMram0ptuvsJdvudH+dvH5ttd++/A2eJpJ/X8TVghPMpk1tXfZF82ttlh1uS1Zy6g5labGrcZLo9hvr33tndaptvVJh1kyVmKFKkFfbac/oNQrVpLu1ISATx2zoUQSkfritJ6EAF9SAmq8/AytrbLMRxPtL789xs4+/o928KGHzZdGgtnkg48+ss232tJmTJBkVF5r2ZQkfjEeqRvSKOhs7NcSs8qKMl8kMmL4YjaEaWvllVY9qNa+v94GNnTwUG8AdFL6dFVltT359FO238EHWlX9cDXwIZLCJAWWFVlcHSZeJDUcdVZ5BPgsy+KeKmsc3Gh1jbgGq1F5VdVUq3OFbYOR4Jh3nBBHHt+RMNWexfq67LyD97Ndt9rQTj35dOWIAXuxINVd1BEjNzfCXPTpp5/apZdeqg46xUFCnkPHFKgw04WpizV1NVan9LDfzsiRS/hBMwwQ1tRWzzPs2YgmEXnTfWghuf9zHTfqxOF3rlVG7/r9H4jAZv0O+Y3AmquYie5hnGgRAAk2fhgBg8X4c60DRuoaB9oGmkY0m4vveAcjkRPohWM5GaQMfoJ2gnYTZnE504JxELczkllpooxcOJipIfr/fh8R4E65k//gP1yhUCbhGjn8UgQwEbRfH6PIlQkmJygKB3KtQQwP6R4GAugTBoOZTMmE0fM94xgRg4SRRMBMnivU5gF7gN79K2jCZ4yDo1hpQzBZnjHoDpPy/ZvUpivEXKZMnhy0A6WB8mV8BfMajAipG+Y8ZfKUmWmOSCXp4wo8d81GaeiRxkOanPCeK86B3/Yn2gVrKmi71AtE3e+115627rrrLbDQRJ9XG/ustLRCUmugecc+F1IiVlCC31/YmTsQkmObKusPAv0ZPZJqVKnIbh3qzKVqGMJPaxRYlqqgv2jrsTYkCxWWq1D9CNDnOZJA5z032Lt3X2ennXq8/WSbbb2y8N/U2mHTWtqsRJJqVlIqYj2qbaHetba32/tqADPEbDJqf3FJ4/WSGqyzxbpbmFrVZhOmTbSP3v/UbPhQ2+Lk31phaZV3HDorjbiITiLwTyrsjlTCKgvDCtFJ3Z2qWDpQ0qrUIIeV19iKgwZZ59TpdtY+h9meP93Ozv7LX+ZrwBmJ5eGHH7Xddt/ViuuH2uaHHCvNQY28u92SiR5LdjNm0GF9mCOkprazZTRzgQUiaUnnibavTVhuJYUsipGEVsrqV1Z8SkVWY5o8ZaKlVACZjKQhFVFBNmgoFFZa5TSz7P0+XJkehzZQ6MwB9VeaBrZiaRfFcmnlvU9e6SwliuurN9+wn/9sc9tn3/1cxefEMMwBviWErjCM0KE94jnoyaeelMb1M9vkR5vYqOXH2PT2GdahNliciVlvd681S2IsVJ2kpC1OmTZVbUoMSsx39KjRdsEF51ujtKzI9vz/TRRd/27Wv8NzP5tzf9H7Wf6+iTDjIaQA5Mk+pGbAPZiZ0DqCJB3AHgByZiDnWocvZgyaBnPY2WAwzEAL0mXkH9CBkUwWIGK+AYwAY65h4BIzJ4wjYiCkrF+7Jm/8lD/6Bf75PnIQ/SDqC/0ZQbjyLtxH36BpeJCELQdQ+/Pcla8iv0jtDLrSzsgXjBbJnqnO2M2HDh0i0B/kQA3oY8IDLF1kV9hhJlcYkGfxZ9NUtINZbTWXat9SHO0AcxfxokW0tkgbUTsnXZjXYGicSeGD0p63QOSZumR6J9N/+T56jga5//77uYl0QUGf/qX8vFdeVrFy7tF8tqwc/TNAH8Cd1tNnRzz5oST5tBU59wdYFL6uZQKKIeXYImnQWWsWcE3sFLBJG+gP/Bne64Mlaiute+zf7ZGbL7Phiw214myxpfq6BR9xaxNT6UyKAaiSpXjqr0DfAfo0CgGitAyYQFFSIIX5oqTQ56armfhsoUxaYKJf1UstbT8+4TArqq2wVqQrMRGmx5UJ+EvUEGoFeqOra61LHe2d5qmWlKhfrHeTpcI3FleIiVXYmLo6K0r12Z8P+qOtMmKk3XjjDWoA4SSqb6Li4lK76e+32IH77mV1K6xmB1x3t1U2DFEnE6dSPHR4Cg6zR1bARkfH9MJqxCI1kEcvOM3eeWasrbPhus5kWprbwqZu8pdu7nKGl47rPybmZ4qUW3Usla13Qt1nc41brE2/eBHqQEKNOjLSDfbNICninOTFO6i+SouDxIqlBcQKpV2UWYmkWLf7YyeVVIdUW99Q5wOPTFGLTqtCskJ1B7xeeuklu/fe+233vfawocuOtK5Ul8VUV42VdVZSow5ZoU4tLYSB2RkcLiNmcO+1d9qLDz5jjz/xmC2/wvJeLv91pDL22qC8c3/881/Rlf/5kfutCoye8sApgHcwY0WzXqJnMAvqgAHyD95/37766muXshG22AaFoAFDTIBol8wp/+KLz/0bmAUAyjRMvueeZ2geMBEAmIF4F6JyYE18kINgrm9EbSt6Ft1HRP4Guv7PI+Ib4gjP9E4NnbsorMg/Dn/RGIivEVKbRQAD/GlLaKAwBjQNFoOtvPJKzkhhoHzn4xyYqLwMwvRRNADyPXHCxAHpIv/CkbpaN81S/lEeQz1k7DcH7m/fW+V7C2zeIc365unSkvKNc4/61fx8kBKwyKAPyE/o6LWjnvpIIBmmW3rB59yg8kKrVoOiunkOAHXL3+eS+tslycT1QNXu4DS4tNjGNFbZxDuvsTuvutAqFhtuFYNHW68AG6gqKxLzKFa4hWro3pilOpZXCyhqrRhQqSyxxRvrrGV6q30+tclKB9e63bA0VmbL6t0j115p0z771OpHLWG/POtE6xHATOlo93RSMTTW4ZVVtkxNo4PuB60zlCcxGAFlUmDYI5CtVKNRDXslL15eaw+ce5mVqGPce7fAu6piZiOfGxEHkvQZF11mp/3u97bEWuvZLy6/xcr0XQYzh5cQYc8sLS8wt8mqkdZnE3bTHw6y91970k7+6zm25JJLeqec3t5iNQLie66/xR648yEBaLnF02ElNEyvUGKZlHHPh9QKdQBYnxqhnue6R9C09BQ9Tb/0rb8Q6YakoC6IM6Tj0rLEAGMdGTHLtCUkYVkG8xQMS9/RsXPfxgswH8hvYcztmuwVxEAs9c0GV52pHktkJKWxwCsjySlWbFU1ZVY/rNGq62ttyLChNmLMUpLcFrOn73zYZoybbPeNvd9GjBj2jeX8v04RAHEFaMLPWc/6O38WKtjBiHEBqo/v4tKw0pIiADYGsylz31jOtY7gmJmFaQltnLUBDOgCjExxJfyOTvUvtQvWiACiHpPCJsxg/pLm0RumA2PKYs8t/M0yfWHKCrProjgjhhYxjIj658kla93rf135P4Bu5D+64j+SwumfjB+gvTJ1k/zSnhFamFmFgzmw8huzDfdoGcyKQlMJ421hJTfrFUolAA0csCcd9OeDDj7Ill9++YUA/TKVQe+dxcVlO+Ye5Wp2PumfAfrFyuinLV123DOfWELSO6CfVMYAGYq1uiRugyXpI0lGxLTxad1J+7xdjUnPS/RgUGmRQFUNT+9a773K3rr1Bhv1g41t5V/vb5P7aLgpqyqRhCmum41LtRdgFQosiEl4QZVaRXHcyvV+SmevTezqtVhRzEoL4j77ZHRx1h4750yb+uYbVjNysP3y9BMtMWyQtauhUQloIXWS8JetbVCasvZx2wxrkWQNPPJuUGm5jaystgmdLTY1EU7oqioqt3fvvN+633jfHrj3PqsTULmNeh5EpceUvhPOv9T+dOThtswPN7M9LrzWCpWvjNtEqb7QMGZS7paZTkOzHXb94QfZpx+8Zkede5rVDar3Dsbgc5VU3Vuvvt4+fPcL2+bnv7JWdZ5pUyba5PHjraN5mnXMaLIeZu90qxOpoVLQlJmXHLo67V7pC8xB73KN1M0DSlJWqlhKBZ1V7ZaUFdoev9jTuuuH2CQxxkrBeE9Hp3d4Oi7TWpH4kl0CgC7s0Mzh77Y+dXL1JCtQYygsjdlWO29rdSMarH1GC+qJdXXm7NgKq2XGdB88pjx7W7qtu7nDvrfaKnbbrbf6SstosUyeFo36t7YASrMIYPQ2oP7BK7/Ht/8OfnkSiCsutKlZFD2HZsYkF+7538dDXKtl8DxoEEzXZVpvNyYpMQSYAoyil2neuftZ+3KFMxU6dGUhVXiv9kY77MckPDb9oz+TtyB1M5ieG5PJXTEd4h8GQEp9zK8fkwnloqCQlEQzyybnfPxBDAEmgJkTDcLNSepL5JeZR1dceaWttuqqYZLKzPL5dgoHqKQuVpgH5x4twNciJX45XT5cVNB/d1qHnfLcpwLtjLWrcEhEPcZ8UbXU9oGgz3tW334oZtEroG8sLbSOZNra5GpLpGbefY19ctdNVr/y92z0Ab+1VGmlPkgI1IutTFIq3ztg6QahWNXnhY2pqVuV2NQriUAVU1Eo6VFAVa7wG8QoXr3gLzb5zdesaHC1bXrkoVa30nKWVgPzWlMYy9Q02OCyCvtQQDalt8vNRpg7GgX4o6vrfbyiV9J+k95N7umwgsJi+/ixZ2z62Kft7ttutyVHL+Wq7jxJ0RQXldrlV15rvz/oAFv2Jzvabmddohec/jVvGzV4nFEDzHS22h1HHmDdk76wQ8861sqqK13ygmhof7/8ButNltvJfzrPQTut8nR1VGDb3jLDOlqaBaYzrFmuUwygFzuvOkhYe9BlCTqVfncAtup8GXWYjPKLDblADb60tELV0Gudfd2210mnW8GyK1tdUdxGVrHiUB1CdTnTJq16gLkQRnt3pzU1t1pc6WAm0IcvvGhvPf6wnXDRGbb6Jus4QyiNl1i7mOnUrlbPUwrTgfwWJLOWauqyS8+6wBqq6u2OO+908xHh5+k/iOiruqhbziTvdv403AN+ATgRNHL3ufeRv1mENkx7CxqKT++l3eC4z4G9z1Djme7D7xy48w2MRv3VF4qpjUeTEQgTrdRXKeueqcL0Cx9gl+N0QGYX0eZ940fXWHLaCgP4PrOLDf8SvjYFcxDxkgeYEXb++x+4z763CqCP9jMwb/MmQD+TSp0eLyo6LvdoAb4WiXNtqIJ9dlFAv0Sq+yuT2uy0Fz+zaQLbHhXsIAF3tUCI1AwuL7JKzDv9alvKgAoyY5+2dUuqLrCEvkkIKMrEFZeuKbXXr77IPnzwJqtefClbYv/DLD54mMXSPV4RJQVFViF/VDlo6ANK+kGjIY4mFXSnKpOBY0wxrL/NKClLVZTYaxddYB89/4KV1JXbhpKYh621uiUlhUKA1TI19TYkB/rT9RwzBIC/tJ7DADD50BCJMqGG1SaO88KDj9iH195pN99wg639fQGYl+W8q4FKw+9+++5rK++6p+1wwrmqRGLyHNGOZyPKSkVj46XVNE+bbM8fta81ZDrswFOOtOLyUgdI0lSkMrn6r1dZUcVw+/2xx3njRTqXuKF/kt5RM8W0vCPxTmG75KLG6B1HZQZYT+nosYmqF/1w6ca3FFCnqJMWVa/G2j7hS7v4vNNtg1/uZaVLr2h1CntUXbWnM8o3cUBINmh9X7Qx0GW2fGON1Urtf+Caa+yeS/5iR/7pBNtki02NMxVID+MNM3pbrCMRtC8GnstUXkMLqu2ofQ6ziliZ3S7Qr6mt8g6cp/9titqZt2kc7Y9Hft/vvf5Ciw/3gdxHuJ0n9e+M3+xXPciZC7b+aMAcBxPA/IOwg+TPuAeaw3rrresLRH0m3QIQ+KG+vXssFrsp9yiYsOafMiNzN4tAgDYzXqTiyyUFNK2oRwKS8qKYXHSIw+zEs6TArFPSaFIclgoaImAezBRD6wUxXAovl/RYIvBOSv1PJmMmfLQ++UfxAvAzAt6sbwJm1qoC71J41E9cz7BMSGZ16Z/KZrMwTBexhIBOQMZXsxqDKkTPMG7XiMML8gR0pbZUdZ0VKiBgmXDdv/6VScofVlZlS9Y2ulrZNG2ahxLc3AkghgqKlTeBZXF52FkypCFys4jKJL+f9aRtSrLAamOSoCWBx5l6iTTk3kN8BM1gL5uB0bgc9JG6JalnsImKGSaQOiSF+ECcHJK4zxlX/flAl8JNswleWaWVV9ZIk6i3qrrBNmz4SKscMsy6K+qsKx5m88RLyzzSZjXshBo7YzKeCOJVO4BT9Sb67JOp062ptd1aOjptisAfCamtuVnpxyul7CXrRNekfrD5ZVJyaiC0gXhCXaonZUWlLJRbwCaep/9aCm1c7URtDSEAk1+Q9IPtHwDGYTfvfx+c2q0EtFmuu5+LnuEncv38JnNOfvv0uy/J9hZh5h6za8J00qG21FJL+arbDTf4gW28yaa20UYb21ZbbeMzEumnCwr4/Whi7uq0QD1CZVWXu10k6kPNUScFoBjvw3SD5A7QzuKss4gnnfLMIi76OIAv2LcyMYjlGqqsRkBQKS5YWFJsQ8UIKgqZUaKQ5K8bEBPQD64K58FSbqwCBjq69AMsLFSYmHqSCp9UIIWydqBXYcTiAhb54z0SL8yDQkPSntDVYZ91NPtsnqQAqbJIDEj+ZpLQCUZDnpQiaR5xG9rQ4DuKNjVNzXmaN0UhMbMIplgiqTcaRBpIpBnm9llPxib3wcQKrIS9xQXWXmj6DLBUMCJCZluEpLH/iQMwjgv+PA/8Dg/8t/7NZAyAr8qEDtNYUmCLVRRaXFoN4wzMIOrp6bNmaQB0prbm6daLRAOzUvoqmYetPBBWf2JQbEpXjzXrW4Ca8iJaGBxmJKgQJkMaPKEiBYEqjZYB86VOy0rKfAMt7LzYR2FoecrTP59og5H7FvKOx03Q+iPmg4sYEGNRMJfeHMPAjJNIdIerfmNKWgSarRMsUI/IZFL/FNBvFdjMYIqkioBVXgzItvalfIB2IPEEpjC1u887PL+R+kt10ydgri8TyEvCW2Lxxf0wglapQ90CbykN8hcGioeWl0kaL/L5/0MqyhxMOgVE5YVxq9XzwaWlhr5Aubo2IMeK1rKqakvHwp4kwe6cdSbSluq2SQlJor099nFbs7WpshqkRsEEJnS12wzMD55WUovzqnZOXVhZ4YDGiL4/5/W8yEFXaW3vFKbFrb5xEOjooUVhQvgizeMSZtPETJkBAPPpE4ji/MxeR1Diw2G/T7l9kYHiEMoAipINcRWohoc0GVxgqkWqs25pBj2ZlD9WKVmKvOsd5rXJkycp3/Kn8uTrweWlPq4zME5+VzOFU1pNSgxkUFmp1ZdIg1LGEj1hfximcEapgHhWFpc0TyvSPUQ4PpgrjSJsxkULy1OevvsEXgTMCPe06ej3P5MWCPTTBZmGWUiwkKQ8MFWTiKOZH2UCDsC3tiQM5g4ksCqlzk8nh/imQlK+MNjeGDfJxjc12SrLr+Bz46cx4CjgcxOSQB8ptkQdHymesQKez5AUyMAtialirq3es2MnaeNxoWsJMSsV6MfFDhgC7JKqN7VHQC8AahbnZUpmrxhBmwAPyXXFusFuz5/c3Wmftrf49MSw0CWAdDSnvaiy3A8VYeYKZTk/lTp9xnTVVMzqGgT66CIkEhB2IPZkCyjN2vuVUV2RgFYqJQOprAdws5CyiG8YAId2sPtlUUmp+3fJ278N34dq5j+eE27u6mnGCVxVAV+2Jqy5l9+qO8oNAFZaSQd79nw9caKfvMVCLqSalNzcCMZaxwlCqovG0hJbTMyRdGJK8t1WpSUxh79dzLZL+QrplPYkqT6kMph6ktmUTW6d5oNjLLhhRTPx5ilPeQq0QKAvkU2o42iwSMRUTebrVxbGrEqOWTMpIdK49l4HZ8eeHMmbr9ZlaT9E566UGM/3GbkPJ022qZK2Fx8x0tjKlemA5YUCVYXH7KAiSZVfd3TauI4um9zVaz0KC6m4VN/WiQkwgOtqFoE7qJkVCyDb2ExLGgIz0YmZPTmQQB1gJLniMPk0Mn1Sz5jTviyzeUor9E7hOTDrBf8RqPxiFuGgj3JJrOw/72/xNw8COJklMHHSROFo3Moqq0K4Xj4eKDcevzDeasU8Q3BZKxPwVqVYmCZJX6Afw4al5+xnT/7TMaRgTgFinIBvQlghg7kbHvV77NfcM35P7OwVCKedsTpPyH0QNsUrsBnSMjjDmG0dCqRR4KfEzS25QPsRAN8mxkpbKJHfT5pbvQ6wxzEHmw3uYmL03cmE4uTEIgWmf2gCmOQIk5rCTju5vcl6xdSYO83Ut28q4zzl6X+NFgj0YwWxf5pNH/Dqb85hKuaErj7rSAUQiQiAmqTnmGwA8Up14nJJfXRjxgQSkgKZHsi+GZlEyhYTwMRY5CNQqBbYEVerwKM3N1iM6aFCYQwRoDNHn3AYeGWGD1RYIHBF8heUFNfUWUbPmb6VUTyDy8qlYYRvYAaNbD9QCOPQtz4QHLPhFdVuUsIMNDu0Yd5R3KVlbtdnYHRu4NefXFruS9iMaTN8VsqQmqqctD4nkaZomIdQxUt9SlgqlRLoh90WIwJgObaQsGtqObmsXzPgY3czbwY4qMDLEo3NP2VgHKcyzzJQzrxYefUZTNJ8YmKuDLQzUF8jaR6zXqAQHsyCGVlTuxPW2Zeypm6lTZXLgH2p6rpYwM+qyJjqs4ftLoox8wR9ozfT50wPAtvJG9tJIN2zuVf/fOcpT/+LNHDm2gL1iHi8qHZWx19IUkeuLY7bklWltrgc0lmVJDhUc4AK6Tkiv1NP7hYAAPjFeo8pCGmff5h4ypWhmN4xkyQrKf7ryVNdaxhcWuK7dTJATEhoBhHwY98HTJhBRByAK7OG2ISgQu/crKB3jYMHW2FJidIs5tLFFrMCcwYrBSRI+DAgxg4Wk7RMHG771x+MhXtWyvIbodRBFAlY4FdVU+M7eEKROWZuxDREbNOtrS2WxSQk6dylaRe3Rf0uvSrXVuz5/FCYaEbJnm7lI2XF0iz8BCj+9F4p1QfSAtIJK6+s0G+aAYnEfRtR/mQjJsZZYiWKkHCjtARiJlbchpUVW1agX0j8RUXG9hQJpdFxWJ94jEorv5ulSTV3JXw2lS9i0TNmUS1bW2llYqBs25AV7+iTNteJeQ2mijfORva4YQH607e9PV0+pTSn9uQpT//DJOEpybzHWUT3m28SQM3WtReGULWRhEcI8IcIFHyhjp4h1SEZlgpM6KpRRJ1KLykukzDdwAIuISiAirWnXt8PY2dIhceKtky6z5qmTRWos91DPMz20R/27jZJkK19STGCYDPG5p5RdogLmzyDhmz/AOMBxJDkmSMel1/Ao0egj/QOtAyShF+p+Ph6pCT7iiK2wiUk8iaJVu+wXXs+oozoB79L9a5CIDh16hRj+91vLFG9Y7XpjOnNFuNQbV/8Metdf3JmEL3URSzQmtvafG99loXPrDq9w29aUj75QgvwpC8EDSovzk2xzT3IEeGzr9L4GS2+qKtU8bO3CLurTuzsCgMQSk5RET5V4Kp3H//ARlVIYCEviaSYh259MVa5wlBcENI+Yyr48llVusHcE20TwRkAGcXF4puZZZKnPP2PEX2+L9kHfM628dQCgf6iEp0UgEAKBST7BIxtAgekOyw9DK4i0ZMoumpbb8qmSPoDXGsktSNdMsuHufr1pUW2xuAat1kjmbN0GfBKdnZYXJI+OWXGDXEg0QPYmJPry0qtVOK5A53+K9K3jWUCfIXHoC5z79MZAX5JscVgJLqyT0yyo0sAJOm1vMpqCgWUBSlnNnWS+CMiSMYDGNCd0dvlpiW3b0ek+NBoGJRkOTir8L6pCuKxQh/EbZo+w8pqqqxE4EkcXpD9iJ/NAtKk4uI9ZxTUCTzbxDCgRvYAwSTmHyNpx6yjp1eMk02lYA/+QjQg4G+lrJX4WIHfhs/lKPsW1eu01jZLqRwqqiqVy2C0SwiMM0jnqqMJ476wPgF6gQB88icf2fTPPrWYgJ5tF5D2SfN0lsmLWbOdLucGkFZMcEUqG0ZYulO9Xq4h3sB0K2OY+BSjGP+C5ylPefrvIMzNEok64vH0bAcA/L+CPv2PjopULzy0cW29Nr1XYCwghBkAwKzYpWO39Ehql0MAHFVd5lpASyIZZsUonBHsrMj+O10dM6fmYb8tUsDseU9cyHkO/vpjplCZQATmAtNBW2BKJ9s4lIuhED8Dxh0CfZgDz/VZDjOUZo6q03dlcUAyPO8TWLHBGvKqk78I+WA66YetzdYsaR4A4gMqoVMSdrMSxfa22NTJy7ypwCZOmODHNJZW1FhhUYnwLeTIgU7/CDmh+6nSiDzb+g8c5mykHjFApm+y8RMR5ZInhhWz9h7WL0QncPHmGxMyB+G7LSHtSYwZpssDReVpYGdUyrxCzNIySSsqK9Mv/KjMVdAw01YxsrG33GXtUybbsw89KgbwuU0fN87ap7VYrDjuWhczeD6ZOsO3eWB7W04Mwz5FfEgx/PlAO8mnAnVDG2BvFeyY7GqYpzz9r5KDfizW0dOTDpt/5ej/FfQBCjponzrkhE4BvsABW7tDjgBheGWJQDVm07v7nBkA0qs0VNmIylKfHglYM7d+tJgAq3EBbg5TL9Iz5nBzBmdGQMq+4mzvEOJjEZgkehUAdvzx7d32UXObzWCfCwEz75wcOQSW4gosJoLBYP/3VAtnS3QVa3ETghObtwmAME1FRHyYnVqUhoTAua2v1zpS/TUrMTu5lHAW0w6nTc1rsVVE7MmdTPZaSXm1sYe9pzNKl7swoI1z0NVvABbQ62yZYXGBek1Ng56El7wvEvMoMJVXcThVKMr7/BKxdqiMv2rr8bEEMJ9cpJR51lMwdjJcdTSiTE/FGIuYBeWMj0GljMpIzFJaSInifv0fr9jUCV9b25Tp1tXc7NNZmcc/qrrSta1pHR3W1tVldTUMODPWAjsJ6Q2LxMK4jP+W431rW5v/LmUVcJ7y9D9KQTCKdRQVFS0c6As86VtR/1pICiDJqUpTBA6AFAQwIx3XlsT9YJXpcrXFhbZMXblH2C0QHl1dag2lhbaUwAS7PKaVYmkFmZ4OKxZ4sC0pi4G62zvcdMGHSLyMEbDxGaAPk2iXJN8u6Zx7TDGYfiCwv0hMIQz+yo9AH2uYDxSKmJIZA3AcdMI37Mbp9vwcCJFWgCg6tR/lqi+dcuYR3knjUBzsgRMd3u1gOBfMDTb4jJ/0w4ZQHMHILn5RXBHxC8ZZDCDqR0bVVFuktCreDmkanBfQUN9gVaXl8hm0pFQ2Zq3tPRYr0nclzEbShxEzmxsNfKUwOvrSvgKY8EhpH4AvbahDdeXbUCgd46ZN99XHiw8e4toU+S+IUxY4AfuSox34y+trbdioMZZWvZRWV/m02vY+aVCxrK9GZjk8kj7aHOXLlNzCWFxCQJ+Yu5iql5XKW+VA2JjEorLOU57+V4k+JlJX6ls40G9vb6/XpTYCvIUh+iZTMyd1ov5ju88ZYPSiAPt1d8ZNA0MqSn2gl4FYjkykA9cJnJYXE2Crg2J1bkD7k5Yu+2rSFKutrvH9KwDKdE+PbwdAzsAqZvhUCVgABGaDcKQhUzXLBdhI9YCRk9IGSLNFA7N0HKYFLC6Jk26F2Sswio58I/5aScoV2Pd1D2X4RO+rS5CkAyA2s6EbJqAImGAsvg8N5phQls5O50LJZNomTZ4sf5LL2YKBqaEe1awPuOPMYQ6b52+QlIGRJWJm0jY6ObWnpMgqJTV7A1A4pIsB7/b2Gc44MZnkkj/f5LHzjRyl15cKEj7nHlCGzMVHA5jQ3KraZapliXWl2E2UaZslPttq2BIjrXbE4lY1eIStu8VWVrLkkrbCppv4XHyYZpfKmnJJSiNi3yOmbmHWKdX3NaXVs9LQj8hdZXG5dbZ3SeJnfn9o61HZ5ylP/1ukHlFQ8HldXV1r7oHTfIN+YVVhmcCtJAK4hSG6HpJ+KptycMxmGdBDZZfKr07KfjzL1FXayg0VbiYBlHy3R/05QCqA8nix1ZWW2uTuHpvQ1uWDhY1DB1u1gB/UzfR222BJk1WFpW5/xzbMebvMpulNZXw+PjNvIMC/QkzEpX4BFatBsf0zoMsgMAt7OHqPAUKmG4b5OCH/zO9BSwjPZqdh5dU2rIKzWTG7kN+MMwAWdw2uqLKlGhr1bdjUjZDmBkkAFdM1w3mccauoaxDDyC004gM5wmSMojMt4NVjCcZWrbxz7nBvd7f1tLZaZVWlHyrN4RV8w86fPvXVklZajE0/zE6aSzZmEfH1I7zWlxXZCGlf1BFjLzBzPKKFVau8Ad24mCy565I2w7ayfMiqac+z8rLaOmvahptsZGndx6urrXLoUDEk1mmY1UjTYyC3t6dTmk6fFZaWqB4rFHa5tMEWa5GGV6S6QeIPbTLY9/ukafR2iVEoPZ0dHXq+8EJKnvL0X0Bz9Oz5Bn3BYZUupYsC+pBvtiYwsALJiOq02MiZMdMjSXqVxhJbY3CVL8cfXVNuKwj8OVQF+RHLLStxhTXW1J20TqHcMGbiKD1VAgyOJmNzrT5J+sUKq04SLFsvO8sQOgqDrExxlsuPi5BIve6UKDkGikv0o0QaR7W+xe7crbALxAjYFY7zZrOcLZj7VlgnaZaZPrODCsFh3kCixqyDpgFjgUhHdXGZDaqudWkW+/bcIT/4BfTbBNyFYl4VdfV6RlrCe4a7YVZfJbI20Q+NIUZzBiB1xA8g6eto9zNAfRCUfMAlFB+MtLej1Y90Y/572KZg7umAwle5guJ/XSoBdt182dbrM67QMqgfzHJNkvrbVF4xgTXaSUlZRfhOjuInGTDxvmRCzIi9w/U9mo/CgXewn1KtHIPkbDWbVn36YdcKixW5Lb2d0hzCPv0+dVP5IWzGS9heoreTDaoyPmVzUdtrnvL030bzDfqxVLpScm2/ieILTgAwEnefMD+WQRrMWKckXnazXGNIna09YpBvNVokabVa4miJwG7JmgqBiQmQg2mjmYFaaQqLiykMqyiy7k4BW2WVcZxekQCWwzKaBRR9HPBdkHSwt2TcpX4OR5F4KFQWSCpMtmrwPXhygMksIphSZxKmJNAWOCGrMvUv1ZPwfeIBVHICyBGUz1zpR/wCwLqZBaQfbCvRxzRFxTOlq9OmdXcovdVWkEz73jfzogj0u5iBI4m3nIFMry5mIintwumPuwW6vQI6ssA3cmW8FHGoSFaAyqHMRSXSdkrLBbi8FANTmjra23xbBwZyvUZnz8bsJA8UE2XJlVQwa+ed6V0C3zCQWl0Ycyl/OjN65BiH4dSiAqWdxVmsRmb9QoMk9pnxeZzSrBi8VdrkxeuArbE/b+u0T2a0CcA7PdIips7qD0mfc4nZxqKlt8PLlT/YTlVJudUXVzqjIGzXJkMkecpTnnJE/50vElBUSfUuo5MtLIGPTNcE9JGyAQbswMvXVdl6Q2vtnX+8Ym+8/JJ80slLJQmmfQ+ZkfVVllYH7mB8VvEvVVtui1dJQk0l1ME7bchgmEWJAEYStt77+ZgSGYsE0DUCFGztxYUCp552K5jebBkOBm9rtURzSziSLyYZsSAtkAhpJIuYZUoERAwecqgIR/lxsEHYeIwUsrIX8wYy9+yEhI8ZC5BincCk7k77rLXFPmtrsXGdbTajWKCrtHMeKH7mRoA+2yh0dil9aDhVUrQUJuMgzWJKH/bErTUmRkcaCss84VlpJKVKM4PDPT1ifD19krJLPA+tXe1uQmOOPhJ1R2uHVYr5cBbtt0nDKDfUOwuxfDGUnjHewiydIOGHAfDm3uTM6bA9Dvphh89i9idSeaL1MINqJila/LL/EVtjEBF/07ul4fT2eRgd7R2e75Ics6Bs2RyvO9nr9UR9QbUllTa4rM7KY2IwfQxYhwV7gSl/c/7ylKf/JZpv0C8oiNWqI5Uxe2VRCCmT+e0d6ohdAgi2S/heXZk9cfetdvrhB9krzz0vgC62159/3n+ffsQh9tbTT+rLIGUvUVFpdcWF9mVbt7V0c5xewmensDgL8w7mllJJgpVFxdIEKqwEM4Ry2fHZx/bmbTfb63fcbu/ee7t9NPY+e/+Bh+2rdz7ybZUpChiSA6viYbbPsBppEGImDnqKh3mRDiECnbJYkQ0qrZgDTwAbdtrsTDE7KewiOiPRY1MEwkio7BrZISbDdsStrbONr8xGQdLvsR62SygrtNLqCmU/azNScfukt8CmffmZNf/jCWv/6HXrmvixxdmWIJay6SmmhUoNaJ9uqWS3VdXVKay4tXW3K1QgWmHrv7TUg/raGl8p67t2fgOxNTLMc5SYbZCeFYYcJp5hFcW2jJ53KV8MKKPdYL4rZ2aVyqxAzIC9dyiLdjHNj5vbXZuiXCDMam3SStoTobwIXDKBx8Ngd3tHp9JvVl/XYAmV6fTuNt+CgdEU3sMkGsprrVGOKbs9nd1iaG1eh4zJQN+SvTzl6b+YZjc/QwsA+oUVRf1mqiwM0c2Z5sfZtky149Sr1QfXWcuU8Xb/jdfYZjvuZL/87SHWNHWyXX3emVaUSVh5QcruuPDPNuWzz62+khWZBfZhc4dN6uyz9u6EpNa0JNbKnE2fQeGs78s+sqbcB3A7k0kfSG0bN8mGLLO8rb7b7rbST3ex5X/yM1t+261ssZWXF5YLOjgtXWGzWRhDgkMkIY+pr/VdMQF5ZgRxmIdjlUqNbZt7fGyCnAUCtIhvokA/yMMRBTv6kpU11lha5tI5zG/KZA5S6e9vFvE9Uzo5QzcmSb6knMHtrI1PIOuLQXVOtxn/eMneuvB0++qea238E/cLQONiMCqhWMaWSrepLLqsuq7WzTpRrVHhdezWqfAbamrCSt3waq6EJF4mAB9WVWpft/W65tIuVW1SR58tVl7iC+d6cswQIGfWjc+CEmPrlGYTV1591pHKFRNPc2/Kvmrt9LUQlGV3OmGTpUVhyw/shHIUo9E9G+vVybESu1b56FV7YEEd2kqf2g/TaAdX1FuNpHzaZVz5n9I02dra23y6JpL+vMo3T3n6X6A+CZcDab5BX5J0ySLvWKj+x86M7XLDS2K2akOVVZQU+Qn2TEssX3w5S0hi+/Lj91yC3/+YU+zXJ55pBRWlNv3jd91UML5LUrSYRp00BKkdLn2XcTCHgJ5OHleWAJl4QaGbaHyPHUnIFQ31Fq+SRlA/xOK1dRavqLFSSbqVFYC6L5lycHMBU9jTozjYLqCyplrIlxKApvxAkiCBEi3SetIBLiLuevQMTWbW0wBmw8urbHgFYCtNQtKvOJQfOO6B9ffcjzDvME+9snaYVdYN9ummrOLNpgps8Oo/sKV3+bVVD1vMhq2wqrV8Oc41HStMq6LNJjVNl/QvgFf648oXgIj5B20pJcDNxjPKq4BS+SG/JGFgMnjO+8Uqi2xCe5d1KO6kyvOr1h55TltFUcxBnD11APRulRm0pBhBtxjWjJYWKy4rdfNSkMqz0qoKrCXVY59Kgh/XkbD3prfbZ5LMGdCHWcEcsukChWe2QoMk+GJpDPqcow+JA+s9JrWykgobMWgxG6S69G+QaJQBxkn6pDUE0A+Sfp7y9L9K2UxmDtRfRBRfQBKIsGXuyLJCW6W+yufKs0ipZshIaxwz2p675Wb78OXn7ZkH7rVBQwbboOEjBYySWPVdWV29b2lAxx8qoF5a3zM7BCApLw8bisUKigTK2OHDcn38ZwXW5QL9okENFIAxRx0AByQGFZdbuZgF4Ica5AOdAkdABGYByHnY2HcEmEkBGbtCxnQfzBK98sc2BDOzJ+AiHbPgk2e4sgiAhIthoZdZaysDkUFKnht1dnYI5JM2cuXvWf3QYa7VFBUKrOOSkrMpKxw62BpWWc8mvf+xDVljTTGpQisRrLJXzctfTrLignJrrB9kyQyMSAxK8ZKW5vZmYXa3lRYkHUDZF3+iABjonI2UsAZpYyyYwzRTJObR3scMG9YiFIl5s/CMldJhfQWD9MOljZUVFigNvX5UIzOEmJ4JfybArCXt85dfsY9eftWmNDcr/4x7iJkpLDQs/JCOIWLkVcVFKuNuaSOFYcCZso0VKe5qK+uN2bsvvG7PPfOsg3wB2ozSm+kVxxPzoR7YrydPefrfJQlS8VjYzrcf/f+CvqgsnrUV6kqtsgTJU9K0ALiwotw22HEPpbHdbjrzRGud2ma7HnyImyamj59gw8esaMNXXk2A2WcjqytsVE2Fr4bt7ekVULPcHnNJOoCtOjsXFkS19aYtno0LwwutvHaQNYiR+L73ApD6qnIbVFVkX7zzui9iisdKfKaNcMthB+BJYL5REWXSikRAz8lXABPbNU8XqI3v7vSN1WBKMAbmhrfBGBQGmktYxMw9m8vpW/lDomXBFxoJGgTStKPrXKijrd3TVD1kmMWLYGSkXaA+bZqNu/cOm/DQg1ZaWWLVyy5tDcuvLg1AgKewehM91jFjimWL4yrDOoFxAGf/XvEhRZMWNLdJ7d02tStpU7r6bHIHTDQQyWLLi66+tJtz4oyX6GGJ0u6An0j7GAjgismOLS2Yu1+lb5oTKeuQVpSQVlZSKaapb5yoHtV/XAzrvcceshevudZmfPqJT62lIokTB2tg+2um8k6R5B4vKVS+FW9ppXU3ddjYv99tN156tT1w/4P23kcfWXtPp0pTgetfZ3eX8pfyMR7fc+ifSAgFLGZjhhlahK+mzlOevrPkJs9puR8z6f+91TLQVyfAZxZMWn/8TiV7bdgyq9qBJ/3Z1t10YxsyepRN+OJre/3FF+x7a6xs2x10mFXW1NmoqlIbUclpVkHNZ9GObyqkv7RAx8cbCFedvrWvjyxbWoI7J2x1T51sHwkkW959x5pefcUmPfecvXrvffbCrbdbd2urQEWg6nADAdgZSbh9bq7xNWQwAjEWwHOGNIhWgDWdtM/aW2xSV4dA0WxST5tN7mpVnhBrQ0gB1DEHoV3wQ1pHaUkwPYgRzPQwBxX4HjLwjYr6Gs+jHySTLJLkW2bVKofulx+ySa8+IyYj+VnAZ+w8KY7X2d1tvc2TLV5WYOVikoInY6tp1AzKndXFbcm4zUgV+9iInyWseLpTaR9k1a2DKOYxngXNBRNRzIZUsMNoWG+BDZ/9dtgltaG0yDfBgwmjFSTYxbM34WMRYT0EZUudF9gyG21uG++9t9UMqrRPX3nCPrr/Lsu0tyttKhNnlFlr0veYixLSMkg72zUUJbMC/Dssniiwg35/uO11zKG20U+3sIRCTbGLqtLTxqwl1VNJcYnVSTsMNK8ynj/CbFhSXGrt7R027suv5MZZWyvpjTkDQMucG/F8Xu++jfxbF2AW7vs8/W8T7Sasf8lOzz2aSQsC+ovWc0Rheh5bJIe91ZnCx547mGS6m5vs3ssusecfe9KmNbfYc089YZefc6ZddeF5EvC7rYgFSpIIGSgd38HAH1qCAEt9gswxP58kZtT5uyQdwgTIHLN5SHhKfhPJHl3jlimpsBJm5tTWWuMSS1qp2/UTikPgSCejw6lDs4VCq8CHzsdK3bqScgfAMD8/rMjtSWZ8u+ApnR02tbfDz+N18nDChavzo1zYceUlXlLsg7nhWfgkoqjCpjVN1Y+41TYO1jPlUanIFvRhK7KiMctYQePiNnSdrWzkZttacUO9ZZX3bEGRgK/PetuSVlVSZlVVFSrvImlGJa69kJeMGGKyNykeUWy1YkCcS9BYXuxTMCd2SlOhwPQfwO6ke54x5sGeOFObp1kBM2j0moVYCtIPxSHdLdIKuvSiVPVj8ltcVu55VswKiHJV+atueru6xRAqraqmwaZ/+Il1NDVJCwD08YaWlbZuaQymvBTpeYHaCqa1UaMWt47uDvv4k4+srX2GygTGj/4lNiVtrK8zrMZljKeqksNtFp7ID1OBm9UeL7/8ctt1191sh+23tx122FH3u9rRRx9j77z9rp/D6/UYkW59VhRpwvV/9y3EWAQMhj6CPsjCPNLAeNY3hYMWQpzBhe1D8L8AUefpv4wyAlxp6CxLn43mG/QFQouuK6sBZoTSzDIZWl7q0yJ7UuyBXmRvPTXWPnj7H7anJLiTz/uLHXP62XboscdZ14wWe/rO2106ndjdY5+2dDswCWs5Ecbn5tMp+pDIJTlnJf2z/J5ZOMBkT1/aunrFYEaOsrV/vpsNWnFlG7rSSrbMmmvZihv90DbZ7RdWWT/UV2/6XjTqPOAOIEKPYbonUn4MiVeR0pXDE6ZtFlpdWYWlJSZPS3bbUlV1DqJuSiEUkFL/OJcWZtHex9kAJpBQBxbn6OZkK4GjuqaeziI6K0xs4vgJVqTw4w1DfYZMuZ6XyPVOmGhTxt5j6emTre2dJ+zLR++1bB8SOuEo131dlhTjK1ZaykvLLaW0sw2Cg4bymFJeUyqvsvISG15dYktUl/tYC6CfkHTtM2lUNyWSYstLy6xc0npVZYWYY4UP5L7y0APWOqPJmoXJaAODxTSw66M1TJYjHQXShhiMx7wEWDNOAhClu3rtHUn2L91yvTV98YVVjVja1jrgIGscvZSvegYm3QYlyqpt+E6kxUV6VmgZ8YT9DjzAVlt9VTv36FPs7AOPtYkff2XV5dWgHgf3+4HoMMzqqiqr5ShIr83Zy3d+yLfgEJg//NDDtvPPf26/+90f7NFHH7VPPv3UvvxinL3wwkt23nnn2S4772oPPPDgTODHsUnfvffea4cccohdfPHF1iuN59s2f8N8VlJcZi0zWu22226z00491Y4/4Xg744zT7dqrr7MPP/zIgR+zVX8iPsLu6AiH7aCBdHX2+E6ztOLCeLGHCyPx+p8PivKRp/9c8vorULdOZd/OPZpJ8w36CmRY7nbhSeDHYN+SNWFDtT4QVR0EgOmR6lxcUW51I5awIjVSAGalNdayzX6yvTV9Pd76utpseu7AlariQlf3AX1mhpSWlQjwBWoAmxCrL7fLZroAuzO7QfZaeVWZjVhicRtcVW5Dqytd8mUFb9u0KdbWMl2YgXTNwp8AEoAZ4FwrabFQgANTSXR2OzC2p5A+Y1YtcPriheftvZdeVvq6rKaUufRMUSwWwAGySMiScVUBUwXwH7ROtw4GRBVuVnnGfOOdc0D/ojyYpTN50kQrKC+37opGa04KGApTfpg8g7iZrMBV8RWVDbP6kctYrIgpnRkBQ4E1phIC1w4rVxmWlrOXvSoacZyw9cfgeVL5KJMUjgze3Nvnq2gBXPLKgG1PT4e9+vKL9sj999ijY++2h+69zx5+8GF775WXrW3yVOvLhqMoB5UVuQloMlsqq/wpP8C9W4w3I+YytLHRtSJMO2h0HZMnWdu4z2y5VdewdXfa2YYvu7RlikpcA6Mcsio3eGaVGDkLqLt6sOmXWXFhCXzDXnn+ZXvm0cetrrHe1tt0Y6tvGOxanTdy1RmLudj3h7N/K6urFCsMeEFIQoik5e6uHjvttNNtzz33smeffc4GD260Qw49xG67/Ta7Xe6mm/5uf/3rhR7PgQceKOAf698BwH3SEG+5+Ra77LLL7e6777HeHs5NGFDJOaJ90B5SEij+9rfLbedddrGDDjzITj/9DDv7rHME/CfagQcdKO1iBzv11NNsohg+Qg6ENopWc8EFF9qOO+5ku+8uTUT+dtppJ9vjF3vYAfvtb7//3eF2zjln20svveTaA2l0M+g8yJmTXocJEfNmVOQH0xZmNOo7T99FKkipjibnfsyk+a2tAklPVbn7hSeBIGDKvGuW3TNYJ3ilr1qDJL5srMraOlg5Sv8tsLa2Vnv3vbessnGQr9ClMbKB2uICcLZB7uvudpDH5hpTg6ahptOSFhM9VqnGHcsWux26tFCSX7FAdsIkm/TyczZu7L324g032FPXXGkv3nW7dTQ3yZ++VWfABEVELFhqFGDWCzjpr5gnWro6rZnzV5WPWqWHvTTHf/S5vXDtHTb2vMvsnqtvsHGvv2Xplk5pBMVKc9gPCMAj35hLGJz06aUlRdYpzYVtgwHi/oRW0NHeaU1NTVZRVW1VtdU2qTttn3UV6pte++TuG31getSu+1rpEqPt6+cftVTXVEnEBTa6UgyxvdW6BPpVtbVWjqag8KolsZMzOitSPmBRVlpqnQL7pq6wMMpBROmkbKdPm2EP3DvWnn7iCXtBoPeqGNuzTz9nN990q7W2Nll9VYUNKVUexISn9agOQ9J9MzcOpG9pbha4ZHwHVC8/RQ6YJ4XcRarPGdPa7bmbr7N7Tz3a3rvxBmeabNmACSqY0krdXJXoavdptcyi6uzosgvPOd/ee/UD2/PQA2z7g6SlDaoS8xeoKvy08tTZ0R2YRmWVmJryTONaAGIWEGa3c/90rqTssyRBd9huu+1md955p4Pn1lttbT/abDPbdttt7eCDf+vPN9vsR/bII4+oLlNuZmFBXWtLq5d1Y2NDEErmCrRZK1E+W1va7JhjjrGjjjrann76ad8cb5nllrVNN93ENlh/A9dYvvxyXI4J7W2ff/aZCyTeKsXMOQ/41VdftbfffsfXrCAMffzJJ/bY44/bNdderbD/aNtt9zMxjVP9tLYwlXXO9PAcjeGkk062Qw851CZPnJzzOzsB8sRx/30PeL5ZFU868vTdI7XBOTB+vkBfDVaYkEVXXmQC/JCAmyT9TBOAgQaZVK8tu8E6tsMfT7HBw0ZYKi0glJ8eSVsNi4+yNbf6mWUKOIQ7Y6Nry3zRFeDcC1Bkkt4w2YwrI9BgNWpawEwbRMKsFdjVFpVZXAwgIYmWDX67Jen31NW6VtEwbKTC4SnQjLSvghIjqpOYOVzAwQ6VYZpmylpamgTaCSsrLLUqxdUriXiNXXawLX53kA0ZuYS98+Rz9vJtd9hjF1xqL195s3300LPWJ1U7zF5xzuH5RULigI+url43KwGK/Yl6apMW0NLaanU1tVZfXuwLwVqThdI0xERYmKT0lwnwB620gpUqPy4GZ2AfBdY8daofDl5XV+cMBnNHQgDqzEXxpwXUYBBaAAfWsGVFiBeDGHsX9dhwlc2xJ59gJ511rh170ml2+HHH2C6//b1tttseVltfI4ZYau19aWvzLQ/8cy9zxmxg6H1iPIBetcqwnNF6RZFWXS02Zmlbf+edbYmVlrGUNLclV1vTvrft5lbGuIrPcCKwmDSHbps4o0USd5dV1LCXvlmF4tz/9wfZCt9fxe6+6Wa74/KrrEXAVKbyhIoLxOgZBxDqA/hhX6E5wW3epLqRRnHvfffaJZdeKnArsOOOO9YuveRiW2ONNf13oq9brscSEix6dT9s+GJ24YUX2rHH/lH1HDQ71lYwrkT+mVmGnd0LYADxHM3kyCOO8DED9lracccd7MorrrBbbrlF2sTNduutt9ill15iW221lTO+Z5991v74x2OtXUIBDIa2xLtB0qhGjhxhF138V7v//vsExg87IN999112xRV/syWk5Z5++pl2ySWXiOGjGc3e9f13NmZnnXmW/elPf1J6/mZvvP6G4pjdnER5skjzk48/sUMP+52Pbzz8yKO+ij5P/xk0X6Avimcs08Dci0UhgAawntrZZ1+1d/sWy/F4qXVLKnru9r9bCeegVlX6GbYlkuhr6+pt8MilEUEEdPo+w/x4wAN4jlmip1tgblYiqSeJSUFAjC0+IUmLYw/p/EiNhQVFViRAGDFmlK3wgx/aiHV/aCM3+pE1rr+xrfTDH1ttwyAHRlaJIrPWSAqvKS22BoFMZYUAVWHTgZFGGY+oExNhSiiDySwMa1hulI360Xq21jab2W7HHWkrbbSuTX3rTXv3gScs3cfpWCHvxcpXuRzTLuPSAtj0jBlBmL36E+A8o3mGA3+xJLfuWIklFFdPtsfiFaW29Obb2LS3X7MPrvyLjXvyMRu65kZWWDlYYG42uS9jLdOnu5RcLyDAdMBulhzPyKB2pwCLcAFqZta09rCfkCIlgbrC4Ma39/lUTezMbl/XtV3SZEsya5X1jZZiszNJjGxMR7l4muWNMw98bx3VT6qz3QchOdxmqdpwCpZQ0RKSJF+/6wH78PmXba3tf2br/2JPG7HMis60PQkKj9rtU91Nmjrd2jt7rbSxzgrE6PXa1t9kfTv41N/ZvsccakNHjbKUpOty1Qc0qKxWoB90jjJ25VTev8mUMZDQFNkk7vZbb7dmaSp7772X/e53v3PmCNDTRrx2lEZ3pLMvIcZaZI2DGkMgeg7gt0tDQCLGnMJ1bsmgfG666Sa75dbbaKp20EEH2aWXXeomnpVWXMHq6mttyJDBktK3t8suu8w22WQTX3n+2GOP25NPPulMg34wYcIEFxDIK88QVIYuNsSWW34Z/2avvfZ2sF988ZF23bXX2fgJ471s+hPjBffee49dd931NmbMGKuqqrI777rLOlWPvugvR+SZ//1ISrUDxovC+EFoB3n67tP8gn6hGnw96vqiEB1lsqTbce0cyh1s3gBgt6TCj58Ya68/dKc9fPvddtt119k9t9xsD99/t9167sn21esvuMSaSsfsSzGLz9u73FYftkVgcKtYoC+skdRTlJG0L8DCRIQZiYVC5UUcFpK1tqaJ9vlr/7DxkpamvfW8TXj3VesSuBahOagoWGjFxl/1ks7oQAx+1lXX6I0atICsT5rJYAEMRinm4FcXSQuQlJwWIBSXKW1ffGFPP/CwTR4/xUb9ZDPb9A/7WEV9nTqH5CNJ0eWAoBwSI+sMujs7HGQGCF2iAmua2mTtbe1WJOlOCrnyE7dpkuS71MEGr7elrXbUebbULvvaiE23lIZD5hkQjvt5ue0qT1+NK9DALgujBfCb1YFZjzB9RpsVidmWV9f6DqDALAysUn4bS+PGRmdshOdApfyRvKzSXSCJfeRiw23ZNdcTKIt5uQe9k6sR4LMHvh8fqbpNKg1Fqg8k7j4xB+z9MTGQNx54wN6UY1xi3Pvv2Qu332Ljnnten4TN2/gr0PeYk9tbZvi8+8FDhlh5aYV9+t7Hdvetd9qLT7xg4z75yhpq6m3Y4GGeb3ZEZb5+u/xTfvUSGJCCA1DPHwHQH0uCfe31111Lwj6ORgaTgxisZVC0uKhEYZfOHCDtP7MGEJ4+bZo1s/ZDDLBIwks4lH521Ad0J06aaFdeeZUfAHTOn86xU045yeN1TULMhMH8lBy/h6gMfv/731l1dbWv1L5OfaS7Oxx8zx5ObNmBaY7KYEwjpTrEBJOQ0IGwtuSSS1ptba2vWOZ5f8I8OmPGDDvv3D8rzG43A6288kr24IMPhQHk+EApXm0C5q7cUsac2ZCn/xyaL9BXgyhUS6rzRrUIRMOf2tXn0jTb53JcYcb6JElVWlGpOmm8xOpHLmGLjx5jgwYPCfZw+WNglCX6zCdn2b/v5kijlhrNiVuYd8rUudhoDUI4xbRDu2QxFFs9qF3bBy+9KNB/yzrGT7SP73vAOr/43D548UV768knrJCSkN9yMQDJZw7qnX1Jq1CH9PECNfBkb8JXEbO6trqIMQbWGxRYd1OzffTEy/bF2x/58YSr77CZrbzVZlYzcpiKTeE67tAhxejolLpC2NYxOdF5BtLkKVPUYZNWWFFlaQEuH1L6MKIJLz9tnz9ys7W+/5pNfepem/Hea2KeSnOhNBuFne5p84plBgtjFW5G6OlyICktKpcW0eUHrXPuLNNPYcC1ZUU2qrbCQQv4jZXE7f2337PTjz7W/nTs4Xb5aUfYI3/7qz133z02ctQYidLlPq2SlONYRMZiLbAtI5DvE4MpLSl1k9tn0uTwy+ro5Tfc0Lb5/eG27Kab2uBRy9moxUfbssMHG9srM/4yq0lmrbe9XQH32tA6pVPhUJbtbR32yG0P2suPPm8P3X2vvfHiKw7GPg4iEOzu7HbJuqGh3kF8QYjppJxJ3CLArqurtZGSjFnzAQHSDz/yiB122KF25FFH2WmnneoDueeff76dccYZ9s7b73g5QwAoZinSAePzwdEBFJPm+dqrr/t3a621lu23/76+k2hSGuTcKJlK2Kqrrmbrr7++/waMx0+Y6PczpJUA+ph/qgTAmGQYYIUhwZhgiswm+uSTT2zFFVawoUOHiKHM0toZ4L311lvt1ddek2awsW266Y9s+eVXcGby+OOPB+Y/G4VxIRgLeStFi8vTd5DmqDinqId9IzU0NEjzLaxdEFV5IAEMSJx0/mp1II4ZZLkS9vzymgbbdO9DbbVttrVhq6xsK629nm0oUFh/s81t84OOscVXXVsNLKHUSlpUx4RhYK1FSpYOolbLLpAlfvhGTyxhJUJwDi5hf5xSgaHkLUUet+rKaltp4w1t2S1+bDXDlrJtdtjRVvj+Gtbd1moFAixOzgqyJh2BIwB7bFwP8Sr1ApVS5YJ5+BmQW78LilLWLmnt5Vvv9xlHWx2yj62yzY+tuLJGnTfls0ooMjQaKqBUaWJrYsrRB4zDP4U6J+i3Nrf4NSUJt1dgwk6XlmL+dbHVLTnG6scsa+UNg32+e5zTr2Iwq7QNVVzpLgbWTBIYs1fMprU1u/lkiKRItkeY3jzdB4cry8tsWGWxLV5TZqPkPG/yX1CQ8gHjYSOH2857/8pGjFnRvnzvK1t+1RWtK5uwqROnWFJMsb8M0Km8MrOKssokeyzZ2eba2aTupHVI06EMGKKtX3yUDV1lVVv8e6vb6PXWtdpRi9u4D962FQbXqv6QLcTcVUZMnS1O9KrKMzZI6cbwtvTqK9gOv97Zll1hKVtv4w1srY02NLa7ZkuMuNLTJSm/tSeYI5CIad4L1maZSRNm4DDNsnlGiwM3jJ0B4b/f8HefKXPun86zE44/0adxHnnkUXbsscfb1VdfO5PJMCsLQOQ7pr3Oa5Dz6/FfCcyTNnjwYPfXH4gHEuXCIO3WW2/l6cP89MknH/u7qRIQiAuQxlz0wgvP2Usvv2xPPfWU3XXXXXbSSSfZiSec6Ok76KADrVYaUhQXWkhT0xS7/vrrPe977723axs/2OgHLsXffvsdNrVp6hwDupgImaXEN6UlzCaaex7z9O8jaYppCTBzdID5An2R2lSsKMDhwhO2+MEVAq3SYj9ZyU+dUmeVGGcjVllBv8061dE4/SiNJC8hq2GJUW4iwauavlKQtsXY30VA39PV6o0O0CxWGFWlpX54OdMWATBm43AoOht4ZVIxK6mptd5Eh1VXIPkX+SIhDuUuq5U0rXumk7IfPEitL5wpMbUSWy/Rp+SnI8VKX5o44WYkiZfaatttbt/f5af2YzGqEWJgnh5JyiUV0kJK5a+AsYW4DS5jwJU5+JJ66XS6H0gOMMojnQoqEgNxf/Ifj0sTKe217mnjbcZHX1iHOnvjMitZ5RKjLa58jy4RsMeSLmXGiwutvLLcnnvtJXvgkbH27COP2wdvv6ugYm5WYsojZcDJZIPLS5QbtlnIWg3pVn4psyGSCL+//vetQpL2yOXG2FqbbGEb/nQnW36Nta3Yy3ZW+rmldpC4KyQdp2FGChezGznyfAn8333iYXvs8r/Y45f81R6/+Hx74m9/s46vJllKAbQJ5F0Vkt8RlVVmSiflViWpG5b27nvv2OUXXGyvPvuitLkwgFwpbcU3axPQMxuKvANks1bjzj9hFhk+fLhL+e3SMr744rNQz8or2tkBv9nfzjzzDB/c/eWvfmkbbLCerbTSSn4yGf4xxUCcdgZIY8bjXSilgX0naz3d4QzfMJ12VlnOm7I2YuTImWarHiZCiNhVFFCeOnWqM6EddtjJfrbdDrb99jvY7r/4hdJ8pgsA5/35T7aVmAZjPBGhnTz00MM+82ellVa2dcWIiWe11VZzk9Jnn31mjz/2mGsPsyjrC9aYxsz39I88fbeI/iZKqJ3MAdrzC/rQHB8vECkNLkXKTe1m4TwzNQQ1BSXWq04y9uK/2KN/+7M9evl5dsVJh9tl551td1x1uT160Sn22T9eEEAVS9oqsGGSTmskQX7Z0mUz2toF7mGTNbJSUSpVVn6ELb4ZGFMkpwoEegXUzEsZLtV28THLW5XAf+2ttrSsGEPdoMVsrR9va73q1N3MRFEHV4BKqJiJOlZpWYXFiisFiAIy2IDCBMQw1WSlPZRW6F1vrzW9+Ja9/sDj9uqDj9jbDzxsb975iL1x61ib+M6HXspDyiukfRTb5x0t9nnbDAcsOi4DYQMLFqYQnapVUVElQGMBm+7FzJpfed4+ue0q65v0sTW99KRNev1VZ1wjS7I2vCwuyTdtSQEuh773phNWUVVhna0dVirNaskRS4iRiukkMtbQ2Oj2fmXD6wWGHhPowZgzJqlT6Zr09Vf2+cef2rRJ4y2T7rG4mF48XqzyYFO1QqsQ0NKkcOVKWymJFIBlujst2dEpsK7xPY6QkilWpP1GgepS3/ueDV9+JRstN0Rpj4lZoSWwyR2FMbK60hrEtKZPn26FYkIVYsoMzj987wM24fPx9qOf/sxeeekV++TVd22F5VZwjY7y7OrtsK6eTjcrDR48yMtvQQhgHzSIWTCLu237ueeecyBH2qeu1ltvPQfVE0443i6++CK788677IAD9ncbOTuZhooEEJvdP+aioHGoxfi72Smabz9u3Fduovl28BRjbJWE3dfnzGSkGADxYeMnPmYKRfsNlaiPMGMHc05xcZHyNcjWWef7ikPaFJUuglFgirrhhhv99447bi+tvlF5TtqI4cNs2WWW8UHpG2+8Uf5UF/KfAxObNm3aTPNOsO/PJYN5+rcRbVaV1ZRoYDrb7KQ3/z/kNnEB5ri2Ht8bxXe2pJ0IXNO9XcbuiD/aZR9b6fvr20dvvOk2xXXWXc/3ZOlSg2MwaVAlg2JmH8/osnGtPdbe0eVSD/voA1qlZZwgJfBShn37BfW0PknubEnMtMmkOstXr75hr999n338/BP26HXX2UNXXGafv/2WOgISHZYiNWr9Q9ZncLRBqm6Nb3GQ1k+BvsApNHskObPuljb76PHnbMKbb9vz9z9sz9x6j2U6euWn0NonTrL3pWJXxotsZFWtfdXeal9Leu1UZykuL1d6Er6TJtJxRKSdTt3mm8Cp1Hw7ZvbGyVqtQKHt/c9syDKr2PL7/cFWOfgoK60usY5PP/YppsA1HTbFwSvSfLpSCXXUIp+Pn1UZlVVWWwnbMSQl0UvFB2Rce9M/UoDC39StNiIwf+fdN+yk44+z4474o73w5LP2xcef2QUnHGcPX/c3m/L1l0KMmPVSxvpD6+IwHEKhvNtVJiZpsrSiPGhLAWNEBVY3dLgNk0S54kYb2Pa77GobbLGVVY0YLg2LsApsqLSTEWJU2LbbJQwA+DUMbmaStt0vd7IDTv69bbTrj23M2svbRptsbEuNHi2Js881ARZU9SQSPnOH/fcDO5t/YqICx0sOHTLYQZSBzBdeeEGaI/ZxtnZm8VnS21iFmH2tmBqLnqivFZZf3sua8m9hq2g1JiR4ZsGE0p2TVlppRQdp5tg/8tBDatuzz6iJiG5C/MyYue+++5whLbP0GFt22WV9oLZbTB7Gs8IKy9s111xtN9x4vd12+612991321133WknnniCffjhh/ab3xxokyZNlFbMGBHVXGRPP/2M52EZAfz222+vxzCorJhVrW0pwQhN+s0337R/KI2RtA8jnDq1ycuIGV5hSnKevkvEmGZhLNY8zIb9+0AfAhDYoItI3dYqsMMMqqdWKNAqqx9sRdWNVlJWZaNWWNFWXWcdqx6ymMUFWtikewW4XwvoE+p4cUtasrc7zINGQpI0CXaizRSrIQ4rlzRK4xZFsnQy0WfdqR6rqK+2zvHjbMmRQ20xdfDpE790ZlIo8CpXI/dupvQhwbJLZPVgAaTS3ccRfpKqGBgjMhY4ldc12vd/tZvtcPShttWeu1j96GG29s5b25q7/MSW3WxDKxYzWSxWZlN7O21yb7vbn5n9UVhZ4QOrrZLwvBpCEl2SSnCSVAumK6awVuiV/mLsvGM2arufWFKg+u7Zx9qnN1xqpSOWtsVX38AKmXuvcDICwESy16eEItW9++7bVlNcbt0z2m381+OtQYyRQT8WfVEFEWF3ZlVum8ook8zY4ksva78//iQ74YxT7KTzzrM/nn62bbzFD6UBSNuY0qSwlSZ9j4mHE7SQ0pOYyPRwmph0X6LXqsqrVDeBIcNg2Fjv5Xtvtgf/co49dO45dsXxR9qLTzxmw4YvqXozP+pxhMobJsiYSEIaA+cBVMn1CFgnfPW1cSZyqqvDfvijTWzZlZe3ttx6AAYxeiUIZLozAqwqq5U21y9780VoJOVl5bb1NttYjSR0BnVZHcuirE8++dR6ujkyU3lU+UycOMHOOP10u+fe+2yppZayjTba2MPATMj2GhAdj9lLUCQhR8QAMXP/v//977sp74IL/2qvvfaaD7wyMI1UjRTtNnM9QxM455xzXLvA5v7znXcWw2jwusTRn4hrHYW32Y9+bOusvY4k/ZE2YuRwO/zwI+2Pfzzaw//73/+ujMYkRBXZ5MkT7W9/+5u36XXU1xobGnyKJoO00Nprr22N0gjbpFGPfWCsa6Wkia2sp06dEvowbAITbZ6+Y+RjURzYEQZv+tH8gv4iMwfaPDZz9mJnqX2hgLlCDVrytfW0M92swFeUIrGkcpuGhf1wiq1bja5XYN2GkJVhxowkVACmt9dnPAAoyHRIHrRDBgHrBHpFzFyRFMLJWQmBRnXjEFv1R1vZmuuta431Q2zUiqvYclJ5i0sqHFDr9Q0Dv4A9CUb25EBuVrZiiuJwX0w5PvBKQycyPS6UH8xCDYMbLS7wbZnQJMmaw0rSVllaZR0CsPHtbVaQpoPoG4VdXF5snZKGZ7QA+sQXLkj6pJWzcWPSYmqrKq0wjUReqI6asb4mAWrHVOscN86SU8db3RLLmlU2WFIggpqdSnRZWpJgIaYupbG9ucVaxGwallzMBjVKa5GUmk51W3VNVc7sQmYBPLMuARpMkymTmLZKBAxMTayXyr/0MsvbZptvbT/f7wBbZvXvWaYv7WsOGJhuTYRtGDoABTSV3Hm8yw4fblUqU+KgbopKym3VLbe1DX+1ty39/Q2tVOleb6stbMRyyyp31Fuh6lvtQC6Fea5HjKO6XIy31DI9KXv89gft3uvusNuuvc2uv/hKu/bKq2za5CkuEGTiWetQvAz41wjwkbCjvM0v4Rsp9ic/+Yn9dLufelvE9HLmmWfZzjvvYvvsvY8deughcofa7rvvbmeddY4PZu6//36+HxCLzzB5MK4AwUiZTsxYQbRTZ3DsRhrGHXbe+eee1nfffdf36rnqyivsvffe90HkhMB1+rRme/SRhxX3vnbuuedK0Ejbfvvta3vssYenmAVdrN6GqZBepH4WN/b29Xj/4Rn+fvzjzd3k9fzzL1iX2gcCwVNPPSMt4zUfIEbbYOXxz3++s6572L777usMgSIE6N968y1rapqqdBeKqfW4WQii73HOcp6+i1TQrHYxh7o7X2CuhrMk+Oe9YhGIdTPsTFkmsbq+pNSPHOyTOlzR2GDLrL2+FUoiZc7zoCXGhIPA1ZA32fZnNnq1NbzxYiLKxsQIMCeIQcRSvVKx69SxchK9OgRJRFIKErvUawdxLPr6VsD41qMP252XX2ZfTppgzz3whL364ONWLFU9Ln+kazYSADJOUFNXaxk17pQkfbYLlggX3qv0YsUpywpUH7/jPrv5ihuss6ndPnjqZUu3ttrENz+wdHmZTcv0GYvL2HgtqZukmF6RJHgWg01talJAGDZCmFzJa48k5bhAv7hCkj5jH7FSSzVNsbev+LMVjxhlKx30BytafDl757q/WefXn8sv2ofKV8wS0K8tZ3dNMQv1WswfFQLc9unNYhgCiN6UVaijI4GriPUd12COwCzFwri3X3zeTjnmKDv9xGPtuN8fasccerCdecKJdstFf7ZPJDFmkKzFeHvR3kAGBcQgOGfjxhICFf3N0OMmAEZxEHais8umSmLukqbQIWYXU3kzE6tSWk8302OLYN5ZH1tJCsx6uzusblCDm/AKlZf1f7CR/ViazhY//Yn94Ecb2/fWXt1Kq8o9/kKVUaKrx00wNdU1Vl5RrmJd8AZLGwKEAXrAtaSkyNi6APPIffff74uXrrrqKt+Ph4VShxzyW4H+AV57lDVSNzZ9oiasa665xsH8zDPO9O8efPBBX1z11NNPu2mPPXN++cs9nFlgRmHMYJdddhXw7u5Mhvvdf7GH3XPPPZ6uI444QlL7H31BGMR2GVPVLgB9TEVoOWyyVirmQrnhaBi8A9zZ2oR9qjAVsRiLvDVIwsdk9Nrrb9gLL7xoD4wda1deKaZ67XU+QA3jmjBxvH322aceVpfqsbWViQYFPnaA+TBP3z3KZgvGcQm/ZtF8gX5BYUG1t6pFID7Hll+ljj1EjYQVs72SgBgYLVMnHbnCMtbV3GQNI0baFvv/xlXNtKS9FVde0casuJKrzfQkfW5j6susIt1jnQKwoUOGhQEm5Y3ZOKzARVrj9KhadQxmpDCW4Oahrg5v8Otsu5Nt9YffWXpQnQ0dtaTt9LNtXWL1veRzuaSkuK+UVFYsBpUSmDE9kNOzIj/YMjMC0JfvGGtvvPQP22jbze2gU/9omc6E3XfqxW6iWfaH33d7elyux1Iu3S9ZU28rDV/CJW2m2SEVK9kzq6dXkhQDufGyYsuW1OgrBhMTbj4pr6qRFF9hhdJalt5hDwn5JfI7XeBbLKaiwuntFPB0W5kAacRii9kyK65oK6y8si0xain9HqHOO0nhpK1UTCFabOeMRpoWq3CZOcQy54aGWttKAHvUqafaciusaEOHDbPl113PPn3nXfv8nX9YoiCt+gtl5MWhci6VdtNYImbb2+O/pwi42Yo5mHxVN2J2JRVMTUx5WpZabhmbMG68fTJhonUL9EpVuRyc/mFzm01qmmZ93V1WpToCQCsrq2xzaQVDhg+x2sE1NmTUMFtbGhszTNgqmjx0dfZKmyzwwVOmQEYDlgtKzG4ZPKTRzj7nbDeH7LXnr23pMWN87n99fZ0PkG66ySaSvP/kO2FWwniUJ4i2CMAC0KTt448/dvA85ZRT7eCDD7Fdd93dZ9Xs+as97Y033vC59QwMH3PM0T7YSr1/+umnksKftttuvd2eeeZZl/g32GADu0zCyrHH/dEZWlgwVmDjx4/3PZoQfIj7gw8+sLfffsuvH3/0sa8DYFuGk08+WaD9uY0eM9rL8qWXXrDnn3vev4Nx3Sc/D4y93xnBzTfdaOef/2dnMGutvZbb7adPn2FjxQxoM51dnb4nEXUP6HM62szGq2v4C/d5+vfR/7H3FQByFVnXZ6ZdxjUTT4gblmAJDgss7u7O4r7o4r64u2tw1wAhQAzi7hn3dv/PqTdNhmwCgYTv/yR38tLdT+qVnit161Zubu7yjq+/onUCfcTjGnmricF/jCQFudh5ehd6oc2zNcmoFZ02mwvtTfX46NFH8NotV2Psvdfjs6cexBO3XY97rr0cd197Jeb/NNWokPJV9/P+MrcfofYAEuEoigigYig6FNXRxK0huLdSUpZ6LcYihkBBltKiHcm2Nsz45ENMf+cDDpI0KntUkRG5YKeUGmG+tNkJqBEJyIwvPb8ozjsZH9IEA9mqddqYd1KWJ0xF//7Y+Yzj0GezYehCJrLrqUdi80P3xJjjD0LJJr1MWjGq3I0JxQTSnrMFqMwr5PNy29McQXaI6DPX+JvrcHo8yPH4qNLL7BBDYfcyMpGdEVq6kPJ4Go1TfkRR/2Fwd+uLFkVytLOslOTSlMQcRVagtVlTfsK0adPwHQd5MBLG8oYaxPgeuXPK5KICqm7qwzEy4hQ7ivKQprZBhumpQMRXgRx3IbxdqV2M2QldBna3csnya9CLzG9+V7x9mdICrS2meuya3JVZjDeIQcaZx0YynUBzC6XyVvKnkDnXTilTNV4TCKMtqq0dM1jRREYWi6CopMD0UoWidrmd1GDyjNeVFsp9Pe4rRCLUiNivFKJaDJSdBHn5fgNmf9S805mkbcmevscee+De++7Ba6+/ZqT2Rx99zETYfPGlF014A4fTivYqkmTv8blxzbXX4o03Xserr76CV1/jc08+ZaTzY445CrvvtqvxtT/rH2dhEwKwAgRq0vnqa64mg3kel1x6CY448gjsR21mTzI5xeK58847TFoH7H8AK4JsuYPBiKRZKEia+v3HH3+Cgw482ARX23ef/bHXXnvjb7vvgUMOOdTke9NNR+C0U0815qZPPvnUMIv+/TfBQXzHwAEDMXLLUdhxx534zkNx7rnnmzmEa6+5xswVSBP5bvwEo8XIIcIECmQHEKMR41IjWSuUvdQydHQsDMt2ko30/4PWiO/rBPpU5QvZp9a79ZSEJre0ctMgBUmTYvlU4Xc/+UT8/czzcMgxJ2MoB8OcCeMw9YuPUFu9kg86iMOy/ku0tMwQsqXmyGZOUBRZq3cJwixRKBgWSvJ+C0YF3pLEbF4Peo/ZASX9eqFm6QK4mI8v3xyLu6++GjZK8eFkDhpCEes9JFn1Wyk1x3KcsAtAEnFkmC4Rj4fmD6hBUOrqs81myPW7oR2rtGNU2kltZlhfOPwezP7wS7StWI422Xv5PpkzVgbb0URpXjMaWo/QURW/kOyyUTKXXA81IrtswvIW96K2PY2mjAP+4jIseu8jtC+YhfxeA0zM/TZpQtRzYk21BAKq7MUlaGpsNHbd3XbaDeWFpWhob0V9g1zvXCbssjQNMSHNOTSGE6xash+ZkngujihSmkMgI0ikoggzzXg8glQ8SebH5jNVtCrnCuEQIeA2kxFHQ23Q5vQOj5/3WUxFDM7h8KOi7yboN7gf6pcuQV1tNbW1NixZtBQx5kVmGmkFOiTxKoJqRXEptTQnqpetwJTvf8TSWQsRqGtD64pmNC6psVx52acE8IFAuxqboJ9n3FHXl8QUTRgDFqD/gP7Yfffdsc8+exvXxyJK/CYej9EOVw0N/e7VqwfBcwcMHzEM226zNQ459GBcddWVuP+B+/Hc88+ZEAoXXXwRtYly0y8FqALy0WO2w7XXXo0HH3wAjz/xBJ577jkymidwyiknG3u8gr1ZjFrEvp5JYOTILXHAAfubd0q7UFWrLtR/1LcKCgsprY8i07ncMJVRo7ZGTU01PvroY747hT333BNdqcXFE1GT/i8B5cycQMw8u+uuu7JNbJhDrWXChO8No1EkUdn6NeE+deoUfPvtN/jss0+poXyOH374noLGz8YcpPxuxP3/XrROoM9OVGJ17NXh6Y+RzCz1AgUCp0IdSKImirJD+VFU2c+A+Hcff4Cfp8/CDgcdgUvveQLn33I3qiiFxBMRAmYGpR5rQ+5mBXwi8rgJrMqXYFHhl7XMSHZrPxmAzDWKjSO8lmlJsftLqnqhz/BRcHkKESRzsBf6sdmYbZFDNVUhDiIEtIRWkOqPRRYTSDjlFkoQYUKK854rBqREBfwsQ9owGBviWi0sTyMeudRIbHYP5n79IxrmLaXAayOvkKWbIEsG08ZDNSoTlsC3M3BowCYFNk4f4tRCcomyEu6achzwDdEkaojgvhx5VaVoXTjXlD3IutCGNIvr6hFlnSro1pChQ9G1azfMnTWb2k8Qo0ZuRck4zMGqDUI6Jlh5KACeeJma10GG6mSK3fv2Q2XPPmybBEaM3h59tEcxNaWqXoPgruyCJkp6ul/VIJOaTGkqg6TAGAHbzjorpwQrDUCUYZ7c1PKKyrqiuY5SfiyOgcNHUMotodaRZxKStNpR82bCXFJkWUWlCSUhc8WH77yL1597Ca889gxefeEF5JJJu9za9cyaKA6RmWpuQt4teta00QYgtY9cSMUAskdnaXt1EojrHknD2fvlyslikUmxD6hvmtg6qnSLlFfdr3MymeRTW9Fku4P1aj2v963qIyJNdotx/Pvuu/D666/j5Zdfwptvvo433xqLt99+05hrPvjgfbz11pu47vp/oVfv3mayWZL78OHDcNxxx+K0004zyVp1pfRXvUN16mH9HnzwwXBTa2tsbCCz+NCYz/xyJeb1JUuW4PjjTzDaheYfDj/cmgyWtrDfvgfg/XelUW8M0/DfidYR9FMG9NdnDEl6bKJKvpiATBym9Cf4I1w5KAmkoxj/yqP4mNLNppuPwLlXXYGjTj0HwyiVFOQVGOC2U+osIpi2RoGZDQEsbWwxkSdzPNkOlYFXnhJEmRgl5TAHUDPfJ1ATKErml2dJ/dxp+PH9d5ghJ1yUfrc96CjsQXW6NZ1EnNKywjwY24QQjaRvJnQxtQ2lpJ2rBGSmPviXS20gUt+CljmLsHDyz5jyzQQsGv8jFn71AxZ9PdnsYCWNoYQg29Xrg4vAGUjEEJR5i/mRvVYDTkcW+OWRIQnK7c0neLr5bkqDvDfVUI3ar95FS32tMXW1t7SjaPhmBiwFHwqfHOA5SbtFJSWoa240E+X1gRYyu0pM/uEHE65aE5BasCNPohgZRYiAImlWwnGZz2V2Gysp72JiIy2dPBVhhfFldTSurMG2e/4dg3fYHTFqaFYdZVDiJhOhpqV2tatuCCyapC2nlCmPHFOT0sISQSyY9CNc/iIcfcbpWLF0KRqoYXTtP9AyqzE/6pCqhTTrxcV0iypKyIij2Gm3XXD25RfhnKsvxYkXnY0ddtnZpCmtgBVgwDIS1nxLLvtMPtNQf7Xa8L8DmTYmSCpW/ypp/T9J96ksYhw6pDn8FukeBWwbMmQwttxyJDbbbHNstulmxh102LDh6NO3N6/ndaRpeRcVFOabuEH33XcfhYIqc25tJLPi9tuPJpgfhsGD9Y4tMWjQIFx99ZXYbbfdsfnmm1PL6InKykoT3lmTxXLp1GKuRh5yX+0s0Gyk//+0TqCfk5tTKOBcH1Kza4clrfi0UNPAsLGbTv7oLUx8/1WM+fuu2Gan3ag6l/M++UMTuNlppPZrX1ltdq7VvBoY8VDAhFjIrngUSbpM5lIqY+cOSJLifZKudTm7MXgw0Ihu/QZil5NPwJBdKcH26I6GZdVoaWoyEpj6p+XFIpJEnwuX18tzDv7ib+Wfedf63HyXB65gEt+9+g4mvfYeJn/4Cb755GMs+2ESan6ahqU8Eu0BNFJVVpqbl3Qh8OcZ19UIVXO5GcpG+steuR0kTwppHbJNF/jsHPhaBWtD47djEfp+AjY7/mz0PvBIlI3cGfl9hhhgkNlseSSOxkCr0Xa02nPusoWIsh769OhJZtCClcuXm5gy8grSHElGZeWh0jqZlx4FTrPnb4r1umD6VLzxwK1YPO1HtKxcjAU/TcLnr7yIL9543bSN3sfq5XM5pjyKoikG0J1MgyfMhijNiZQJjGf1HP6fsaGwSwmZ1jJ89cFHiAfb0L9/L7jyvIY5q9IF07Ke5ZDxaYMRhVlQ3QTiYWp4QVBuZv6Bil5V2GTIQAOkYukW6KuebcYzybzvLyTlSYKMTBw2ahX6FBNf1Y4qyX8NCbS15sMyzazSRnRktYfODFBuufkF+ZT43Was/Bapb2riWNs2vvPOWzjiiMPNRPchhxyM5557xsxdfPDhB/iIGvqHH31AzeI9vP/Bu8bb6C1qG/sfsB/fseYgchvpr6WE7LBroHUaGTa7q9CMyPUg9TnZ8hUiOEczkzqXppxMIaO4ex/02XIbzJw6Ffdfcx1uveAc3PfPC3EPjxceuNfskJVKayI3TVVREmESgcZG5BEUKoqKObwEOAQudmIHAcdsbciOLo8ZCsTGM0dhCbR5SM9NR6Lf6B1h8xcinyrq4LJiTPl+ImoWLoCEarmD2sSQzCCRHJ9j3AIFlALXDAeRArPlkQn1yys2C4c23Xd37HTG8TjwgrNw4j8vws5nn4gxZx2HLU89HPn9eiFM9SRPrp8E4kqf32y+nlJ4SyJuI5mNBVarmkL2UoWO9no9KCTCpVlJuekwSntujtzCbpj64uMILJlpgCYdU13ysCXJINNkakyLUneY0nFpSRlKSkvQtUcPjNlpJxx82KEIEQhkftLqT/Ev1UtXnwKusYzMTxvLFyMYf/7Gy9hlv/1x6vkX4bAjj8YJJ52EEymdF7Iufvr0Q97L7DPPmkpoiiXRQIbjc9qRl5tCeyDMPNjJ5OWAyRvIIBS+Ye63E7B4wo8odruQjAexdNEivPbgI1g5c4axzascmifRJjm2GDUSMlt5mkRZH9qM3cZ7GqMtZOYpVFZ1xZZbbAHFdBcz1pqISIQMgQAsF9C/ggToWs1qLaBysV00/xJCKxmqFjBZk79W+GVNaGZdif/raN3HqBiB8RpbB9K9it3Tt29fE15bY0PmJi/7jVYla76hqqoKPXr1MHMfm2++BcaM2R7bbL2NWTxpBKWN9F9OKU3IrYHWCfQ5qNa/1QikCWmREi/VN42HDKV5AkP/LbfArsedju33/Dt23Hsv7Lzv/hi5487oMmQzFHbrQcBlNgXCRPBUKhceAoo9ETHb0GnDbl3Tn08djLeZkqqjmfMEbYGIXktQCxJkp773Mn54+Ql89/qrGPvSS/h54o+wUbL0yzvELYmNjyoNPqsOLhuog4Ctzp8gA+pfVIIBheXw2p3Gc6GYUqezNB/1lGhmtzSjIRZFHSXqujhBoLIUOXzOzXcrzepwCLPam2H3WKsuFdskTFBbJSESSCLabyBFJkQNQ4OMQJqTtKHPDrtixLkXgGwALW8/h8n3XodkpN6AoTQSzYloHUFaNhYxJg5U7XD09ptj8dG772LhnNmIkSnIXTPXLkCySlnidcDrsKG63fLICLe3IRIMoEfvTcyA1RxD9zwXelR1QbdBw9G+ZDaow/NJK89m4pf3iQHMXFFn3Pm0YM1saN5xDzkmkkxHEU8333Y7HHbKGTj98kvRb8AmaFiyjEyEDIxCgI2lG1iYD18yBk+eHR63AysaVuL918ZiwbTZaFi4Em117Zg67keM/2qc2XgnmIwiwPymonGCrcPEjd+QpDrRoiotTFq6ZClefP4ZXHv11TjjtFNxyIGHYP+99+WxNw7e/wCccsKJePC+e/DDhPGoq6k3z0nrEoNUb1wXErOwGIf1bNYd02gVHRrF6ofy2PnY0KQ5DGkTnQFc40FahpidOdjfV81jaDI4+pumrI3015DaP51OUK/ORDpO/YrWCfQ3BAmMYwlJ0PxhU8aszqNAVfM4QN648Vq89dgjeIcS5icfv4vqmlpsteve2HSPgzjYpP4njdReyIFQ4bIj0tZi1E6BbrYber0U1eW+x+9hdlCpsQJ7PyVQYY+8PJJJfrH7UNm1N7YcNMi4WBZ1r0KYzIDDGk4NGnOzkJ/sQ4nnUgpVGpRCE8GIiaWvMMkyVfnlWUSwTVPiTKQSiBCAZEhy8Dmd6zJmc/QcsyV8BLsFBPuva5chzgFUKImfwNgeaDeTq7JF862GZN7RWJFnkJ8agUMDm03Y+P2XmPX8A2YXLN/fDsdm51wGp7fUSGzyvEknQ8iEWgibuWaBkgagBp3AQ/Z7zRME2wJmNzATbM00hqBIYZGT5lAQuYKyClR074oPnn2SWkgbepUUoFtRPiX3DFobGuErLDB7/Op5Kw2mwo+2eBJNzS1IRkMm/o3ea60FkIaXxOAdtoO/sgQP3nQzbrvqn7jzyquoIUTQdytK7PKM4l+534UuPhfrOQgvmVaazEhunQunzMaL9zyNl+95EQ/efB/eev4FsyK7PR5CY6zdbDsYbG0zQoAVYdPK1/qSAFcmo++/n4ALzj0fhxx8FM686Go8+Nr7+G5FM2q9ZQiU9EZrXlcsjrvw+cyluPmRZ3HwsSeZyczbb74Fs2ZMN/WzrlsKLpi/AN+N/xY/TvgOs6b9jGWLF6Gxro5t14Yo+4bAVVqrwoCYzs4PzUXJBCpPJ2khWvWr+l/9sJiIJXCoXIZBZDveRvpfQWrTVDodJ162dpz6Fa1Tc5Ojv0Rp4nBx7z9DeomW178+pwZfLWuGh0AmsJAZItFSj9dvuQFbbzkSfzv8cCQoDdbWLMW4j79GEyXOXU4+A04/gY0AWkIw8BMoqxub8cq156GbLYU33n4L5WVlxg/8nrvvwRWXXg5/n37YihKxrbQCHlaAQgdL4tfGKLmERNgz6E5psk+RD0vCBJQZ07BiwRz02mYHFjZBqVxe8HZkbGkToyTAAffmDdeidfE87HD0ETj8gjORlK2UoL+grZmgEyFzWVWV+iaBqEYLpQh6Pf35hqHMDzSZa9pCsHhFE965/CbkU1J9462xZoMMSUYarDdcfyOuueEG7HXOJRhz9pWY0hhGNBFF48QJyCvIQ+GgzQB5T4iJUVPIZGLIcZAxNq7ExAtOQKp6Ls665SrkV5SgtakZXbt2h4sMMdjSipsvuxFb7rAHzr3sCmoZYWZWjDEX9cEklsksw3Jo9WuwtRlvPvYA0u312GuXXVFA9X32wiVYuqwe/XfcCc6ufX5xN1XZJT20pnIQ/Hk8vrjzClQNHYq/XXQl4gI6MiV5OemeRKgNDfMXozCWQIyMp2DAIDjZFlEyDB/7xaCKUlSSa95x8aXwl7lx7g0XYemKJaheUoOufXqiKdQKn92L6MoWZDxA9wE9UewtQe385bjwxHNQVVSOV19/DQMHDTQeMutDkrarV67AXbfdjpdeew1NHj8qRu6G4n7DMGDQJujTtQvsFACMNMt2Nrt/kXG2trVi/oK5qP1pImqnfI/CTBxHHXwgzrnoQrObmZjxmkhArN3STj/tdHw/+SeUU6sSM3eyjdzU3rQtqAJy5LCPajwpjr3b6aSco5Wx0nr9Jqqqj5pcnjbUz88z3mRaqOfx+Uz0UfPb6zFmM22y4zHzVRJTRNRk2aYbpfP/2SRtkCOyJRaL7+Hz+X7sOP0Lraukr7G9XiQQpHzCzKSJAZTGKUSXqfMRBBzJMEb//e/o0qMXSghQm227M86QH3OhF1M/e4+SSwZd2JnlTlhNybA9FEAsFDRmF20MocxJOjdLzgn+6SQBmQPeycKXeBTjJonGSJSSuEBKC7jSZmLzx59+wtRvx6Fu8XLkl3SHk9K0du8SmGZyObiYaXmVKtYPRWOmS4mYICu1liexgvlojFpA2ZlMZRkwzUEBmUYoFsdcSvl5BMBuBI5yNwem22NMLIrcGQxaW/xlkwmH5fFjg5sD12gcaZXRzvpLom72VMx772UsGPsMaiZ8TqCRyys1Af4lg1HEFbOHTE4LowqKCtBVuz9RY9G6huaGBrPoq7Syi8ljtt4U1lgT5Eb7InjJXuspLMbF/7wcl55zBq8lMHXGPBSR4Rxx/NEo7zOUwGW5ICoNhVR2amEWwUKMJUMGnSaAxQlYJhiXGDwZaTQUxawJP6J+0WLMnz0Li+fNwOQPxiJABiNbfE5G0qfdxC+KNzahvLIUkVSUZXGgqkcVmWycIGWHK9+JviNHoLJfb9aKDYWsU+03LLNYUXGJ8WZZH+CSpCSpeNxXX+Lwww/Fwy+/ioId98Gm59+ATQ46BgXDNkeTw48lbWG0ynWYwpCCyWUQQyw3iTZnHoqHjMLwo0/G6EuvhX3zHXDbQ4/h3LPPRX19o5G210R6rxabLVu8GEFql5X7HYcuh50O/9+PRs4uByK+7d/RvvnOaOg/Cssr+mNqJg+f10fw0SIKThNn4/EPv8Rdz7+Kf93/GC66/hacftFlOOkf5+HIk0/HIcccj4OOPBoHHXYEDqIGctihh+D4447DJRxnDz34ID7/5FPMnDXLxOUx0v9G+h9LHe0XTdlS1n6aq9Hvgj4lckJBZv02wWQe5J0h844s+QKXKr8bfQvzCBhOM8usOCt1lDRnNLRjWVMAUWc+SoZthebaBuQQtAXX2slKQ9mRiiFJ8FewNXE1y4Rggb7KK1OGJgu7klGEE3FKsVG0U7KUb7w9N4VlU37Ahy8/h28+/xTzp0zE4umz0FJTz3TiSOd2eNKYiuuwwwpUCUZ6T5SgnyYoaR/ZukiQEqxgc3WS66HCDVP65vd6MgY/QU3xhsRA/CxzASWsHKd295LnSRagLNfDYHuAX3PhokbQQv6S4AvIquAp7wYvGUHb95/DVr8SzT+MZ3p8A3mSFqWlKAUnY218zgMfn00yn4bRsb6lVQVaeT2VQUlZFwPEKqLk77pwHFEzIUpiYnaHC7N+GIcHrr0MY18ei2DNMvgV8ygRw9zZ09DeXG3qXYxck9LFTjsZi3KfQbitiRlJwkGGbjZWF/E9Ck2tIHCb7vQ3/O2Qg4GCfJT164+cJMUA5lN5iege1rOCSYeCbajsUgWny4P66no8f/8TeOqWh/DK7c/g8av/jUduvx1tTU3GlCFPokBrO1IETIU+kEfXnwV9tb2T0vuH772H4084ATPac7DXP2/FjieeCVdlH2pclkOAQlY0RONo4jsVqC6TsiEUtWNFUHXJfkpGEGd/d5b3woijTsGAI07Ai2++h6uuuBxtLW18x3+aemSi0XxIiIzEXVAIJw+PmBgFodI+A1DSbzC6DN8SPUfvhX57HYHhR5yKrU65ANucfTmZy3UYw3yO+eed2O6K27Hlpbdi5MU3Y7tLbsKws65Cn+POQ8/DTsEmBxwD99a7oraiL6aGUnhh/GRc++hzOPbcf2LvQ4/Ci+99aMw/G+l/LnXM8YRtKVt7x6lf0bqAvgJrFArI1oc0uRqmCu/MsaNvkQ8VficWtjQjXtoFpf1G4vsZi7CoNYIAB1BtJISfly3CwjkL4S0sR20ijXkErBgHWzFV7vwMdYZoBF6f36jEWTL2Zdm2OeAVPE3eJIrpooEsqTvjzGDlwnlYMnkmtthhN2x30BEYc8Qx2PWUEzBs5zFojRFsItJGJKES/KWy51iLZaRVyERk7OQENW2iLm8iKVKrk8BQwK49e1upcWgnqmKCl+z2YnryzJEfu92tBWHKc8eDJDEAhROwS3r2FaKedRZNhxBgQ5Zuti2qdj0I/gGDEHfb4e3aFblOHzE2B13cuRhso4bAupPKrvAABtiZpjmoJbU0a/s/RXdUVA0L9FsicbSGmR9N+6SoefBevz2NbYb2R//tdkbZlmN4TwDjv/0SM5fV4t1XXkX17CkmfWk4pSwDs4Y2zQewvhLBZjIoKkaUvnP4Lqto1ALIldx2N/pVlMPJ9/feYiSWz1qIvC4V8BeUmDZTXXfL8yARaEOAzFobvSj+TklVOY45+zQccNwRRturX7gUPbp1N7HvVQ7VaYuCnCVT6N27lzXPYwSBP04C/M8+/gT/OPcyRHqNwLYEw/z+W8LJ/Hd3p9Hd40K/fA9KXDbT/hG2ZT374jJKyLNaQqin0qagdWxqdoQ0GUTU1OnAPfbH8COPw3MvjsW/rrzKcp0l41ydDOhTsPB62bdVf2SEeUzLybQCkSTC2iOaGmZLOIgYGbXqOpXDdmPdJlx5yMkvh720G9JkUN5eg+GlVlY2fBS6jdoJ/bbfCz133gf99j0ae55+Efa84FrsfulN2OeKG7HVxf+EY/AWWFrN9mMfVN/YSP8zyTK25tRxHFRbZ35Nvwv67e3tbrY/gb8TMv0J0qSqx+7AoJI8s8vSgtYQqtvDCFOq2OWUU9F7q635hpTZZDlj82LhtBkcGM0o3nwrgnEczZRG5R3ioPS4YEW9iSPj9+Zz4EgCt/IWEVDbHBz88gqSbpCDfKrpAidzR1pAmAu7U6FueYYjRouOMgTmBCUzRcA0awlYYFWcpPgkzxX4vBRMCa78MxKkAZqO+pBJpBPplyZedT3CQVlIVb6EEq7i6Jts8hBTUJgCbWYur4esVCqmoFjmAn2z0YU/36wQjmW8iDXXo/HrsWifPwNO1k98+XJ02VwuizBB7Db1kwlQ85DZxUYNQmX/FfCxLO2tAWgjDC2gkealicAWAklasEn8SRN0izw56J7nRGFVH2yx58HY55AD0b2qB6r6b4YDTj4X3fuS4WhrMqZf6BSok5EGY6hnOrl8X5oamLqVg2XWPIuua+7Dx3YdUFqA6gWz8O7jj2PZ5Emo6tkDA8dsb2LppJmmzF+iuoZaoyXklxTyXUl4/T5qKsCnY982sZTOvvM67H7Y/vC63Sb8s0SKuupG4yaqhULGRt3RJ9adKJWzrWZMm4YL/3klkn16Y/MTz4WjuBRtsRCaomlqNXa4HEmU+4CerCPpc+GENquxUeuj9kdhRPsLszBMj4yU2TBB+dinkhkntjzwBAw94HA89NxTeIx1IK2vQxXvIO3zGzZhDlzsc1oFrp6raKZhArEElyKXNMZcI3S08b5WahsBCiJhabJk4HWhGBqp2WqyPxSOGu25NRiBjdpxgJpydVsQdvZpD0d+SyyFpowdQU8efFW94c0vY3lSZpGftKeN9D+a0uxbnQBgFf1uy1KSdhNUfcbMsR4kabAqz8WhkMTc5hDaowJwD2Jt7Vg8bRLmTxyPeT+OQ0v1Ikp6rei+yUAMPehYeLtVEZw4MNI2E4q5JRFGINiAnGTMuGzKpdGCWkubSFFCVnyYFMFPeCzfeI9T4EOMpyQ/YrMRGD1mW0wbPw4/ffIpprz/AX549SUsmPgjFONfgeCCcqHMyKBC6OSDGQK0nQAjOzsFTQ4K+aWHeVXQ2nnQatgyqzwfkrmEA6fM5TUuprpTJBx2yl5PUBdTUeTMMKVzkca/mIACaEnFdvvEaHKQYhmDK6ux6IO3MPWpO7Di+88R5uAOtSj8A1BMSU/3zWtqNPZ4TeopVLSudc5dmADgIBNUsDXVmdZNmEVVvFEL2Up8uWaD9GAiByvbI6Zd/nX+mfjiw8/Q3hZFkFJ8mGDiyS81u2WJrcrEEWEZxFjlmhpm3vVerQWQt5WCexVSGxjRpQQ1ixfis/c+QqKlEfVLFuGnjz/E1DfepjRMqTfXjkqWN0IGWN3UZvY4LisuQgnfFasN4+m7HoGvvBgnXn0WyvpXGfCXxhTls4p+2lDXiBzWaVnHNonKw7qT9lV2mL1tr7jqUtSxD219/DnwFZaY9grGo2imUNBCfhYguGr9QSHz2r2oACVeF/Miaz77iLQ7MWuZAvlbu7GJsYr/OFgZEkqGH3Y4eo/aAf/+978xe/bM/zClyAspxjouKCqhUOAwzGYJQbyNgkmVNxddPHZ0JRPsV5CH/jKRaWKWefcwnRT7m4LpdfG70JfaiMaGhCRNkCskiYQnCUha07CYAleDguxRqohpfob9LtrSQEYO1r3VdzbS/076XdCnCupNZ1L+rDT9Z0jAKGxZ3BbGAkoa0YQsyTYCgwsLfxiPKa+9gaaVK7Hkp4n49P678eEDd2HKx2Mx+/2xaJj+kwFaLZpyiXNwIMlXPocJujxOA6zZrNnjKUo0AkJKnDwZYkcWyTtF+bc70lTLOWi69EFxZQ+mSck9GqSUn6b0w/Rt8ne3UW22vE1EkvgVDExxdXIp6WmBlnaXktlGOrxerUNvzdZQ56r65Su5h1KUp0UPStraY1Y3ZlKU1AiUulP1JLfKEBkK0QBuYzqRD3QMFYM2xfZX3IlBB52ATXY/EJudfxW8lJSdSKCY5dLcQKiVjIiSmuLuWHMd2bfL5AWE2oPweuTd4TXlUF7EM1XGLj43elKbCbPK6iNp/PDJR3jlvrvRt/8g3PDgvaisLMTTt14Ll9eD8r59ECVQBCgpKs98tQF9s8cuAUudysa2lRTblWkOpMSeYH1Om78YTlcedj/ldOx9/kXoO2IQVsycSk1LkjFMvcaYXntbyKzo9fi0tWMCz9z3KJb+uAD5OfmY9NkETP50HOoWLjbvDKTJjFhfgVYxCnvHCu1ODbBOxLxTA7r/iafw0YSp2PGwE9G1ShP7MRPVNZl2oo19IkiJWi6RYfaXZbNmouaTsZjz7L2Y/fTdqP7ibdgbqylkyOzF90vrIdBL66v0aq+GDOsrAru3DNsdfgoBN4VvvvzS1H1n0noDrZItr+oCO9sqzHqwk4kXUfIPs4+ujCbRqAV57I+yDCr+VDvzFqJ0nufMQZXHhgoeXjasj4eXqqwinzbHkmxvpsU+25aQ9qAJeLl5at9bJ/u45lHaUSJGwfv+bFjqjfTfn34X9HOTSW86nfZnTRB/hiRtavFObTBJ6UzhWCVZyQacQOOy+egzdAB2O/kc/O2kc+AtLUHfTUdgq932oNTkRvvcOcoE8lzsxPJ2SVJqaY8T3EEA02ThKruoMWfw0IpfqbuavG2NUnInqNjY+fMowaXjuZgy8Vu0L16AxT9NQqihAT6XGwunToYznTAbrWeo/ioonIosN09NDMsGL1E8wTRjVN9VGyqXgFUQk8fnRPq+JsjRINKdvQsoHXqoNXBgmRXDqYjxPFFqTJ5SGCUuahopApjD6TGbg3hdNgRn/Yj5zz2M+q8+pNS/AqGmFdpe2KwrWBrNUBJNIdLaxOKnUFJWZuYhsgNX6WpCt5ValcfnN257Amq5/Ukq7FPkRtc8p2Ecy6mChantVPbojoPOuQD7H3sSevbpj/2POArb7bUfNtl8GAGcTJDSrsovSgvkSJIPUzHKmgS6PH8e+lES7pXnN3U0r6YF5YMGoLB7CT5+/jl8+OgjWLZwCYbv/Xc4yQS18bwC0dmo1YVb283iNW1nX91Wh8Iexeg+vLfxd5/00Tf4+p2P8PPkiey8ltmuPRxAsLkNXqfTzFdI1/oj5CDwVbMfvPTa2xiw7a7os+m2cOfEUeWzo8KXgyJ3Bl5WosvrRITA+M0zj+Gdmy5HcsqXGFPhwyGDuqLHoh/x813XYN4nr7NdZSLMNUH/qnwes5FPhH3GY6NEzrroOmgY+mw9Bp99Nd646WriLdtrtJo8Qu1pwfRpmP/p23AtnIyy1mUoaG+AM0RNq63VMIaWUID1pUV8Vv/zuxzsV37TZ+rZxxdEU9DeVi0ZB1rTFJSYf7VYSkITq0chTCLs42pDmRBb+M5wWFqaxYA7srOR/hfS74J+0pXr5aDNWyU1/jnSSj5JJR6CtNuoj0yPnS/X4eLgzpjojHGKH8lEGIVdu6LXwE1RtUk/DgqZUTRpxkQ4iDI5lhpKEdlsv2fsxh15c3FwEZYpcVKSIYDIHt9CENJ7nVS5yzgoCrwOHHTEkTj30kvQle/ZpP9AnHrBOQRBOwIExYxNE6dJ1AQIkkaSZR4JjnZKuJLKFBIiRGlWQKrX6t2VXh820UbjZmBl+K5VjEik3Alke/gLjLlpdnMjggRns3F4koDdpDUUvIHPR5lf7VnqcHmQdGp3MTIsPpxT3h3uviNQuOUYeCpLUP/BB4itqEaEDLGJaSwLxNHeWMscUpsh4/SRsSiDxqxEUJbnVCASN4umHAopQY6mfBWZVciaA8hgBVX+kKRuMtRNRoxAnyFDCYguM79QWuhD7ZLF+P6TcUhQErfszRapbfwOSpGsN+14JZt634oKlBHwpHEtbQ+ZiVkHGac7l2ViPmSa6bPFFqjcZIiZEEWOXE+ZZTK9pdXL4aSm0JZiWnz3wccfgT1PPhB7n3wwjrroNJxz3ZXYTdsZMgOSquOhCJpbWuAl89AGJirXHyHNBbz1/vuoa2jFTocdZtpaAGnPcZAxamMYN0r9+UivXIRv/30VgpPex02Xno233hyLu+75N+68/VZ8+M5YPH7HNWj57B0soZbUo8AnPo42gm+E7ac+X+Vxsf9LC01j2I67YBq1lRVLl/P9GobSmFLYauRI7LbnnnA2LEfwwxdQ9/KD+OnBG/HxTZfho6vPx1dXn4NPrj0bn/7rPHxxw0UYf8cVmPfIrZj2+N34+eVHsfiDF7HokzdQ/90HaCVTCs+eDHfDShRSo/QYoNfqaeaB9S1Gq3ZIUAgLLVsET3srthi55S/jaSP9T6a1t+Hvgr4DDrfD4bSvj6QvUkf3OaRuEtjiclOkmErg8PkLkeLoNRttUwvItSssro/ASrCmxJmMUNWntM1/xgYuG3Ek1IIE0wpQtuxMilWjgBGS+CMEFj2jDi54Kue1PsUFxgTQUF+Ppx57goDhRlNjHd588SV4eM1BqTSlvKXJZJiQ2dlLCfO7g1qFAEarZRsCAUqzTJy/q3x56M0y+BxO9M4rNN/75RcZBpCtdk1id/H6kc975rY2ooZSWlMiZkBfjKS1zZL0RfKnTzLvfCGqKaFpJ6g0VXOK0CgavAl6bLcjbAUlCAdDsPlchunZ+dcejqGlvgk2R66JomjFVbHS1P/SVjShqCBmUukNx+IVw3xz0tTCFNyOdcX6iUda8f6zz+Llu27F8w/dicceuhc3XHQ+alcsxrYHHwp3SbnFNNQefFwRNqUxaAJT/up2grvHw7LxxfWRKNOOkonZsWz6z/jp00/gzPfAU1iI5tpGLJu7xHipqJM6mHfZzxfUriCjYXrUnuTS+cELb+HRq+/Gc7c9isf+dQ+WzF9kdjNT+yrscmtrCxRLv7C46A+7a0pTlLfM2y+/hAQl3SXTZ6F63nSzG5fA2EUtq7QgH75QLX58+BYUNy3Fw/ffjzPP+Af8+X4zh6KwyU5qVvvtdxDuvPYqrPx4LGpmTUOUaTdTaFnO8msdhYuapuo7kUihS7/BSJGxzZo9g2Ww+rHCN2+ySR888+zTeOvtsXj7zdfx2gvP4cVHH8YT/74d91x/Ja47/zRceNg+OHanUdhzSG9sU+bBALSiqG4eMj+NQ+unb2DZW09i5QuPYMlD92Pm/Tdg4h2XYtbbLxvvOeqv8NjTZGQOCkEuMmsnCshsVnz5Ps485nCM2Xa0MS9tpP/ZxDbMws9/0O+DPsmWq2Au60eSnBQfRhJfmtKpbPNpfq8aNBDdN9+GwM9zHBTbHXYsvF26YcrKOiTyKlDYd1M+HSdg2jk4qJ6y48YJcMadjSAhZBG4iLQxiLxipPK6CMgKpSxmk88OPpCgXui0I0GJZ+L336Fv3z447+orKDEeaCbOtt5xWytfBiztxHnF/Kekz7Tk564l7uZFVL8LCEZemxPd8wrQu6DInG+JRVHs9qI7pXkBofIg0mcppfZ8PjO/tQlBPi+7qsrq9vuojQBNzdYm0wLheCxBwGEeCGqxXA9byIncSBDVY1/ETw/ciq+vOg8NU6dh4DFnwlVcZTmKOAgksQjCrQG1lwlfoOiWAlKLNGEsQI5Rytfkt2WqypLcRqXei7SGQvMZReXF6DdwEHr26GZiqTc1NqGsqie6bjKQ9+tZK20xwp4E/ALWsaIvKpyC3GgV5162ZK2t0J0CvQDTKBnYHyOOOQFdDjwCQ445Hv232YJ5i7OencbLSSuyYy1BswjL43UaG/6kryfhoLOPx0lXnI1BI4bg9YefR4zagxirytZKwE/E4mbjGJVvVbl/nyTVypy3NSXcrqU+fPLALXjpojPxwsXn471bb8T3Y19F05LZmPTa84gum4ebb7kd+/x9f5Y1anmImeclxFBippCy5777YOgmlZg3cbxp2wAB1CvGYuzuluYoIcChBXpkJosWLuKZVW0hraeoqBDduvdArz6bYPDgYRg5cmvsuuvuOOiQw3DmWWfj2muvw7//fQ8ee+xxPP/Ci3jttdfx5htj8cbrr+D1l17CS08/hScfuA/33X4TLjrlePio/fbqXoEhFfkYVurCkGIftVEF3LNRy3OjZuIP6Bpvx2knHG3qYqOk/7+BMmtdjv67oL8hSEJxlNJNSzQJbZ7dEE2gmSCVpFRdNXgEem86zIQ10BjOKy9FdYwgpJWlZaXI33ILeAj4foKZOmMyHkHM2B55jtK3hku2j2oVpY1AmSIQeSmdSwJ2kl/1L/KjklK1sXGzo/fu0YvjLIN3X3wW077+Ft2qumPSR+NQP28R7Nrj1QzkHGMSkslBg9SszuV5xQAqI+APp7TbzZtn3t/CstSb+Dm8l+8IUSrXpzSOQkqsyv/iYCtiZCgWI8qg2OtD98ou5ns4HuA7kgbEEgIPakNy57TZnWai1+H3o8cxZ2D4Py7H4CNPQEY+8IVkcG5d11SqPJM0Id0OO0HPR9CXSesXIpORBqFJYg81E2kHVqVZh5iUuZt1ItOOx1uCLXfdA9vvvR/2O/BQHHHsSTjrossw+bMvWV9fENAt7w61h+zVPh6yr6dlSiNTszEPbq/XrKuIGc8e5o9t3X3YcPTbcks4qMX5yBxs8v+h1ClDUyEl5Qq2USQYNouTnEWabE5ixg+TsOnITdFrsz7w9c3DDkftwfRyMX/OHJg9AZjncEgrYtMopgakvZDVXutK0gqkNVx+5ZV49603CJiP4fKzTsOwMh/qJo3D54/chWcuOglzPnoXJx17IuvjAAPuawJGnXNReu6zSX8Ely+Fm4Bf6PKhwqs5FO0qRkBNkf3laBFaLrzsG4qjszrJg0shJHTI5h81IZM772plbcoi2UEebNodq7JrF/QfMMCYZ3bZZTfsf9BBOOakY1FaUoSSQVthu30OooRPzYa13UI4mN+eMLutxdpqUf3thzjjmKNRUlJmhION9D+dJGDnNHb8+A/6LwF9eXHIZaydA70mlEJ7lEcqigQHXDruNNvvydCgsVpPyTDIwS53Qu0tVenPQ5HDa0w/AlW598USQSOt+lxyPVxFCmAmpURAKlDT4qwCp9NoBUtbg9QyKL2zxFN+ng4nQSkaS2LBwoXYjKCSSYeRCgUItLLnpjkgc8whdVjvVTwemUFSZFpxArzcMEXaV7chHEYXgrjxquZ79XrlQVE4tT1iTThkykosN4NfXkgVBHKfdowicxLgy41OzdFAqTXICrGTyWlUKwfSOWwFFQTCnigZuRuqRu+AUF0dR7CAJ5dAQgZBbSXDfDm9lOTJuJJkMPL7V340UVjMurKRkRUVa+7BMjOI9Clmo4VkLh4O1p8J20AwkraToNYRZpsMHLU1Rmy/HSa++TqSzKOYl0jrGjTp7ZDpgoCUJiDJXdNNhiz7ixiSeQvrzuNzom7ubPz47FNY8tYrqPvhBxOqWiYu4o/Ja5QMPRoNw1tIDYoMOpGbwoJpMzH+zU9YHgcZQsx4beXnkfGxLbRfQjgQIoNIoaik2Gg6awLk3yIxZ5ly+vTti/0POBhXXnMNXnvzFbz59qu4/V9XY9/td8DuO4/GeeefY9KXiXFtpLKUlZSgtXolipn3Qmp/WuxUxL6Zwz4cJHMS89f+v/FAzMTH+T2yajF7WKQyimFJw1AETK3vEJNQutGY5sFSmDZtCh58+XUM/tv+CMKNFe0RLOc7lwQSaCe4q28t+PZjDCv34aAD96OW8dtmHVOr7CsazxvpvzdRGMqaD/6D/mtAn0d7PElVnxKKJGbCo84mc9jJbFGkCQhmf1uelTeaJEMFZcu32+BlFl0EKeMhwgsp3pCOUFJiEn4CXOful+B9SYJsDsFKJhuFC9akqrZoXBFkh28PsWMnzdu7VHZDvyFD4PR7UNa9O8q7dUck0ErJlenaXSinNC2rmPzoZTfWCl9J+5JkIwpyxo4vYK8jSOWTsSj6p2E2PO8xYO8wYNrEQSipW2CgMqhs3SmJu3k9rkiVbIF4OP6LxLc4TKbGTxvzLoagSWwBbDITh7aMNGaMzbdEXu/+xtSliW2PM4VyhZAgA1I4Y+M+yqxokAocin35KHB5kOFALyjUpiTmVR3E1mCmuue54WMZjbsqAVh7EBS4mDneq20ulzQH0GfnvTBsj71NOyltJSPNTQzayTRyZbqjdOug9OmgFKtzqjfdmEsNadpnn6K1tgYVPTdBcWVXLJ30E+Z+9T1crC/FR9JevaFwgJJuDMV5hWaR3GY7j0FLoA3hlhACDWG889TLGDBiCHoO6Efmzzpj3UTZtlo9XVpabOYk/gxpMxatts5K0wpKts022+CCCy/E408+iSeefAzdulcZYLVKvgbiabnCtja1GG3HR+brYRuqz8lVuNRnQwvbsCacMRPP8Ug7urPvbUgSIGueQmsXnn72OeT06AsvNYAVrc2IGGGKWlea2qPThvalS9A+6Qeccvwx1A79xly1JlJ60qK12bm8fmRmVQhrTfBbk9AbiNhX1a820gagnFxKhWum320xgkYnO8GfJHYSSYRSu2258tGXWp2LFkr8JiSBEIpvERhJGlY8lyyq5FCazaE6nMPBI7OEJM90jNIyx3Z5kTbL6DBvcGDVRmKU9KnyU/qRucgCLrdRpWX+10RWhCBV3qUSgfZ2lHUpRQUHcoCS4jbbjcGgvoPMBFep18k8yC+fwM485xHU3TIlwG6ANRVLcCDkookSqZw3xVhk0xegK9/mfkrNst+r8oztmf+UVrnHh0oyFJE2fdEcRGNDE4KBgDknt7k0B6zNoTDRdsNc5FqpbRoVwEw2dE18q8os9LbiAgWpTWjJv+IPaVcsU6c8XA4nyguKEJO2QU0nr7DYqlsdhqyB1hxNotWAKH+QCWvPWz/TUsNo713FL0p7CtBXE8mUXgWSer+yEGS60koqxSRYRsUMksmknWlKC5AJJp1KIBaKoffmI7HTwQdjzIEHoOuQPggH28ykuLIrgaCtscUwVruXZYq2Y4tRI3DuzZdj8923NYA8eo8dsOsh+yCqnceYrupHW0DKY8uvOR3+/qOS/q9JdUqNkn1I8eM1T+Fg22sj9N9L12l3o76+Ft9NnIhuwzZFrtuPCNNgVzKCDavUMFb2cMyYOB6FeTYMHz6C/WLDmlQcFFo++eRjvDt+IgbtfhBCKWk/6oM5iHLcZTIO5FMLaZjwCXYaNgh77LGnmVdZncRABPatza34/IvP8eIrL+O+R57AI48/hfff/RCzZ8+hZhYhg2c/saptnUlpWxvSZENA85OCiRiLvkuj2kh/nuy59jWGVRb9LuizbRScfL0pQgnIDBkOTgGJRNxIgqp5jEDWIT0I3ErNQhap+7yPHVWLWzQJJr979atkMmo6qJMdu8C7aoekRS1taKZU7nITnKV+S/U1L2QnNx1S77fMRtuMHoNuvXogv6gUe+13gBmQfSkN7bjtdvBJcrGlqYVoBye7kcq75eczXXmTUFpnOST5a8VtSzxq8ji/vdmAvnkR/4nZqDyEul/GgvBCe85WuH08x3fwu6RSLQpqIwMKhCzQ91E1tzFtm4vAyrLLEKNGcjEhK+L8r0lvibI6l7UGqOJTgiOyyAVRqr8AsDQv3zACMbk081dMadikwn/Km+6pD8VRTeAUf1c+Hcxbmc9pyqDBKVMRlSszKa3NuKUK6L36kzQfZPsEWfd25ptoaTZpUSiImlDYAn2+N9fhRb8ttsKKGTPx7bMP4+unH0cinMCA0Vsbhi23WDe1m+a6eqkWxm1SUVJjaTLyUkqZFYXwFvjQZ4vByqA6gsm/WXgXVd+QbV7gk63xDUOWGcXaLCRL6q+arNZWnxZoacMTD5YvXozLL7scs8m4CkeOxs+NCUr1st9TgGAOKbfA7fYgHqjG4i8/wqH77ItuPXqyP1ta3vqT1r84UVtTjfsfeZx1tQOKqFXFqG16CaLF4jpklBIKan7+EbYlc3DyiUeb8BOrezxJulffeP+DD3Ha5VfhsudeweMzV+Ll5hy83ubAY5MW4Lw7HsCpF16C77//gQzNY+plXcjMKZHmzJmDCeMn4Ntvx+Pbb3h8PQ7fjPuK6X2PBQsWME/q7Ru2Pf+vENtiVsfX/6DfbaVUKt2j4+t6kVbhantEI/awIRUWwsAiO5aW8cvTQWe8lNRLCLDqpAKLpoiiWcYpVceN+SRNySudilNjsCQEUTAWx2It6CFoyLZsAJ+qrAWRPPQhi7tez04vH3iBuEDQTnAVsGkCSwuYEibkg/JHgGM6cvGUxOvwukyIBxOrh/lYEWw3ppAmSp/KV3M0hJVhuV5yULGMlpS8qsMqC5W+PPg4wISsYQ70IOtAS/e1obdssSKXAJ/jz02NoMxlg49JyFwjLBMTM0XpRPqtt8iWnmYZvARcj9ttvECKfQUo6NAq5BYqG7920zJmKFMXOWgMa55Fq4stgBdp+OsW3beiPYrqIOuc9ZEtj/5XHSgUg+L+iLRqWSuLFfRMe9TmULWyYriYu5n3JKqGDUNJ9+4Ex6WmLIO23wH5FZXGFOFXWR0ugn6DYQDahi9OsG2LRxBn+8serl23kjFLMxSIyqavyfYUtT+zICw/z7zPyuVfQ6ojxcYJBIOoqa7DzGkz8NbY13HB+Wfj7wcdjq8WNmOfc66Gu+smCLJvKAxCIE7GzH4lx02B64z3X8aQ8nwcdujhrGMZyzYMqX21RuLxxx/D3IZ2DN717+yv0i5tKHTmopWCU5T16E4HsOzjt7HPmO0wauttEE/+2tFDaaQ4Jm+7615c+ugziAwbjT57nwb/iF3hGEDNpNcQRIePgXPXI1GzyTa46KEX8MxzLxlhSIH9fovUHSSwffHp59jngANx0a134Ikvf8DVL7+PS597G1c+/x6OP/8y3H7r7dTqtajydyFqI/0HCS9ylnb8+A/63Rol+BV0fP3zxIaWxNdZTlXXUP+QC2drTLZpq7NIupQd2MPGJiYbe7ICdum6tfMVwT8VNVsoalMIUVNY4W0JBgQhA8rs2GZSilKnkbX5T/HxBeYySyhyoQE+XtUKVnNe0muuNk1hlcjQzuu6Ra6MfAT+PGoVYig8KTt+YyRIaV+LjPgc8xYk4Gp/WVGEYNdKEFaJ9Ba5LlZ6vejmLTCSqUIILw20Gjuqh9pEKBiyNjQhxaIRw2zMPq8cfAGWX+lrfsGSxTQnkiUVTG0kz5kI68UC/S4lpagqLEVJntV0gkH5sttcdhOiwdJWyAgoIa8IENB5T+exKkBWkK+VvFZLhtDE+2TkywpyAnxtiO6mNNjIa5LIZCuuobYlrUDhn6VtaALTIi10AmZ89hGWzZ6FboMGaR8bfPn0Y2heutxInhV+bTMDtLe0wM46cfrcZKpy5WSfoCAgS728faQNqh/ISCiA0VxIXWMTtBK1srKSd3XuZRuetH7gjTfewuGHHGq2R9x3/8NwyqX/wrszFqDvgYfjwH9ejT6bjUSlx4MKb4ZHLuqoSS1si6GRGszPH76D1MwpuPaKy0zoaPnmbyjSPMqEb7/Bs6+8huF77Q9/WakJrhYm06lnO2phVqnPj/oJX6JLPIjjTzjGitGkDt5B6kvSTB566CE8+s1E2HY7Csluw5FhW+fkqD0U+VN7MLBf5FDbHrgVhu57KO55/U289tabBtCVxtrISY3ghx++x0UXXYTWkj5w7XsSmobsAM/2B6DHPkchUVGB7t264qQTTzLrbn5r0nwj/SZZ0tga6HdBn5LJ+pt3OAolzVvwo/8t6VUTSzGK+AJ5ZURHGxnA/NYIAdUCO45vM4xdBGOF1U1QyqJoAmeOwzK58JokfQFVDjUJAZrkQLkneplukVu2QaZDqTpFLiKpViC8Kic8zIfO5BpbNvu8SUM5MtoFO15+YbmZoFQsmNZQkODGFzI9mV8Ex+rneQ5FXgSWENAVp0X5F4CXUpvok1dkGIqiI2q3LU3k9imvNCaJKCX9thZrv4NwhOCdk0SUA7jJMCMre0pXwGfluxOZvJM5hsNmolZbSBb6883krSVlW9dbW1qNR43CLkuLkR1+BYFIuJwFfJVVoKoJ8BpqAI1keLreyvrWRimaVzDwwPuVtibntSm62R+XN7aSeSVZIy4yHoU2cBsGytspjccDESydMhk9hvfDkDE74cDzzkdpt75YPHEGKt1Os9lNMhVDONDO9zjgd/uMAKB3+VkXPoe1GEtMRd5F+i4zQTQaRWN9k1kM1qWLNof5a0FfGfrxxwn4Yd4i2AaPQtdDj8deV9+Cw6+8DcN22hNOlj1Bhl/sEaOzUwOMUfvMIMQeP/XDj1H71fu4619XY4ftd0KMwLmhyE7GqA3a/3Xd9XD2GICuW47B0tZWCi0xuKV5Gi3YjmjzSiz65AOcfuLRGDJ8xH8wHcX5H0/G8eTH41C8y8EI+Suxsj2AaCYOe4rjsnoxWquXI232iEghLxlBRZdKDPr7vrj9mRcxa+4ck5fVSW3ipGa+bMkiakUXoKWgCzY/8SIkPOUUoMJIUCBZ9vMkpH6ajFsuuwRbb7st+57WQVjPb6QNR0K23ySq5SVWk60HcYAarxD+8au8s038dUV4VIAq2c4FZpIulwaiJjiUMFXvlZTvJeCUeOSTTTDnIJfqmcOO5XRZoK9dm7SoRC8yoE8w8Dsd6FXgp6YgqZ5QxfTEQLT5iYJLZfFQpHcrbbELRYSUm6dIWZAkTtg3u1Bp2zlt+CEPmiz4yndfICR//G4E2jYO+OaYwjTofMZsnNLNn4d2DnCFwp3d0mgk5W4EB29+HpwEt2huAsG0Nfiag9oflxqLwigwT3qLOr7iW3sk5eq3udMiNaCux0MBo7XkFyjcNGXiTtKbrit6Y0V+ISqLChFh/S5riyLGuspK76pvAXu+02bca3VN71Yb6ZqYnMC9o9S8R+VT2qwdHXxfXFoY07agqQ8AAPMLSURBVHOzvAru1YPakYJ66R4b67GwohQzPvgasyZMxJLqGmh6oKQbtZIiv9GAEnGBfptxvXV43QbgXbnaizhNjdDSgAQElpbGsrM+ImR2zY2Nxhyk8BN6l5XHDU9i4tq2s3plDfptNZqgdRaqdtqbhehqInC2UlvTCl2ZDfVXasyUduMdVTfuE1QsnozHbr8R++2vxV0E/I5ybAhSlNI3Xn8NPy2Yj50POw4pmwd+Mt1itx2pnASa4qwV9snZ77yMoaV5OPDggztAdVUeTPnYv5958SXE+gyGr0s/+HlPWb4HLcuXYuHYF1E65UNUTHsfTW8+Bd/Keehd6kWQgpSr+zAEC8rw8uuvm/pfXdoXM9HObRdefCGWJXKw/7n/RI+ulShyxdGlwAssnYPAd5/itkvOwhZbjCBDtMydG2nD0++CPvFu/UGfZACDySSYliRHCf6SKBV0zHQQ/rPc9lKUEnOM+UBv9TtyqSLL/c+SuuXZIXDTxtwKIay8lVG6leOI9AeZGuRn7yIitVP1l/nI6oDWISAWuAuUdF7SpDyIVrQHsaxd+80qxYxhUhqsRXyHQhooMqWbwC5w06pRI4UasvIuCVnRCYMyVyWiWBkJGg2mT34RVhKQBfYzWxvZmZPoqzg9fIfb64cjn4xJbFCVQ2pWHnjV7qXWIC6l3PCSl191rCLWJ5lDkiirjRQ90Xaq3UlK2V4D+ipjlmS6ClE7Kc4vQFlBnjFZBWUOY53qLtWZlwBRQq1IGoA0IRbHlEthLLSuQKAvNtJx2hwCDB2auBaZ37xXQd1Uv9rAJsFzYrq5bi+G77E3+my9ldlfdsZ34yn55WDY5sNNvSlFEwO+rdVM1EbUUzraUgHg4hmrjhRPSVVlSsf3RskkI6yzosJC+DVfwfz+VST7svY6qK6pQ9jhNRPg8WAUQUrTNYpVH06YvQVWhKLGJJZP6bXE7TYhRQI1y7H58L4YtfUok1ZnsF1fUljo+rp6PPzw09hm7wPRbcAg+FhJsaRWwFMQcNkIrB7El89H8/df4rxzz0BFZdV/uGgqPEddbTVmr6xHaf/NoF5U4KEgEGkGJn+Gf+6/M5695Qa8eOsNuO7wvbHkvTewcslC1HOctVFm6T5qDKbPX44w+1pn0ib8cQpK/7z6KnwxfQn2Ou9KeCq7wZsTR98SClMNtVjx/hu47h8nUQPa3tKANlz1bKTV6HdBn3VfooG3fmRFZTQgYiTEDKVpqpuS7jiwRYJ42YV1zUXEEZD4eY82NReg6jZJ1XLFpDhPALYb6UGaQD4lqu26V2EUDy+/K62G5lbUBQIsoCV16U8k903FOK8NhhAVk2GHnd8SQE0ogjpKaisCQaqzITOIa/l7Igf4rIZm41qpWPSyK7jIEKQLKOcCZi12kg1/cXuL2TNXG6UnmVeFX9A+uk3RiMWwCEh9C6w4PWaSmNqLx++HM0RQVLwdpccOr8k3LRLLSkuqfdXN6q0gmVbeTZu4CbR8r8ja6JrNyswpfzLDaAPzQLAdUb63MUIWY5rCukf1qhAKqucmXtMGKda+tvzHQwHyJC2u/m6RnpXZTV42qnOBhKpZ8x8C/CVtAbanpVVpktlX3hXbHnIwBowYgV6DhqoqsXhFI8JRSe3aKpB5bG9lGzFxvVzv4Ev0p5qwDk3o6ptFiraqtP15friooW1IMP1PIoi2t6M9FII9Px9+9rU8jwslPjcqeGiP3ziZcJRlVtC+1kgM1exD4bQH/fY5HO+vCOH08y9HbU3NGk0gf4bUR1R3zz37JBoSGfTZZX8KGGEsZ392Uaiq9FHbcLpQkJPC7Pdfx3abDcauu+9OjeTXZh2RGPWK5csQynEir7yMY5XStsOBBeM+xG79u+HQww5DUUU5Cnnt0COOxN/GjMRHbzxnNmdRxNwuVb3Z15NoaGgygodIfVH96dabb8SbX3yLXc66FCjriYZgK6I5DiRbm/DzS4/hgsP3wn57/c2Et1Df20h/noxY+xvj4HdBn52zYL0bgQNXZgIlI3Vffu0yIUgKbyeImxCv7LyaXJRqTCEUBQSacvmxE/BN/s21NEE/ihxNWDod7I/qWAQEPlvq96JbUSEUNlizjhGFBDCAIxDj+/kO3SsJdjkBfzEBaUFrOxa0tSNIlV3v0SKoekppmpQVoClfzZQ+F7cGUE1pDUxbc7xJDijDCE3aFkMRgC0PtaPBbMACVLp85nsDwVgrMAVTZqGS7u1okBzZyTn4c/m+tmZr1XQumZDxwnB6VTKTlo+PCTg7k7nGgdzXK5/aFMGo1Qwwn4K4db6XP2KSNFnmtMttmJHqWcxSHjkVZDyV1CrqyXRkXvvP90hSzxjmYuXaIn2XNibTnOquiAzahL7Q4fFiCcExmqI2wTvlmloz62d889Ad+O7BB/DuA/fh26efRXFVN+R364IWgob2xo20t1FyD5K5Mk3NBxiy3urgdVWi8iFwUh167dQAU9Zkrraz/Ot9uy2PLm1g0zxjGhZ99DqaJn6OTO1SFOQmUFXk5nihUAAHIvFczGmLEvTj1MBiJnTG0P1PoBDRgsv/eYXRWA1zXk9SmefPnYMHH38MA/fYCzWOUvbXIOsG1FIt9qiFYkt/nor2eT/hgvPPQ15egVmHsCZqp6AkbTwn18lxKAGJgllDI8o6nAJkvpJnnGjkiGFomzEFtkibZWLNdSPOtqmvr/+lbFoz8MLzz+O+Z17F9qech0Gbb25iARVQa86lBvflC0/jwG23xMknnGjS/muZ9v9+EhZaYTzia63I3+11BEKLZa8HCUATlK71p+3Y5JEjQFAseJlJBMjERTOJmkeVWLnNI0DKvKKRLoAzyJ9DKTUW5SBSwCoNME1tWmUzdmV+FVboVjslDWVd37Uit45gnkPEVj70bu2SJbu1JiAFJKoISZUNlM4Uf19zAwEzQZw2z7SxIp15XrNKVLFhOqY0LRLiW1k1W/5tXV6FKq+fUh/LmkmiPqbgYAQMPlMb0bNiPjlkKJqwjiPBvNQ1NRoviggB0LiGEjhVMgrxRvOxStmJ+E55xOTxv1iE6bQ0G+nK58vuYW89IRBX2OoIy5VXVGAmP2W3L/M5zC5ZFT6nccmUaU3g3ZmkEWh+pV67KxkAt0gp693y+xYDL3U7UMV0nKwrVUIb60vb+GVNYOl0Av6iUhT22AR5VVW8nsSyxfOQX+Ayqn+CUrFI9ZqMJdi2bFe9QC/ihza3yebNzL2ImfOij4w13BrmM0m4/B7DkP9KkulIUTyPOvwQ7NS7K/yLZ2DZ+y9g7HWX4Pl/XoYlX32GPoU56JbvAbsbIglxa5bFloYnNw6nMxc7Hn0CPvpxJl5++SUDiOtDAlbttXvX7bch5i1F6VY7mAVsZR72c9aRdnjLtTmQCAXx7WvPYbeRm2P77XeAYgetjRS0MEGtMJGIwKvxaE/Dm1eEeQuXsD3SxntJE7KiJfPmwFNYZGJDaR5Ke/amyYRkypEmqbULX376Ca6+9Q4MOOIYdN9yWzPJ7XKq9WyY8Oar2LIsH5defD77GkcH63cjrT+xHmOZTHTNXJ30u8NkfRmvxr2kS9n0tbJTrl4U1U2QLo/Nxca3GwAWKCo4movSYyoj6T+GKMEqamzyGv8cQEaqiyCZS4ZB1VorUbP5M0BPJmCCcEn6JnCmmXZdmFIZB4ZixpMFKBUkiWZaYWoml9mRmwmagXgMNVTbjSmG94XZCUNkUAEygEYymrpIEp68QtjJDDKUirt7C4xXicxREscNLPNfuduHfIcbtdGgYUSNkvz5TmkGAjeZQlQgMZgWhSHOo/RNQK1VbHxqFTGmLX/nXKd2BSND5H21VNu1jsGCPYtURtm3dT1JbSLU3GxcH+XqmTULZe+XJKyVzB6PFrNJu8hF70IP8l25WB7QVnxJ1pSp5F9IScieL+m/hUCswGmd369brYlqGwrIqB1iajGWlW0Q75DyOrJBrKBk17UbRux9KLY+5FBsc8wJGLbbzhj/9lgk2DZ+F8Gf97U1tSLDvJrl/ZIc+ScNQG9TfYkE+Ma9lt+j7CPNLa2UmpPIK863nulUhg1NAqXCwnxcfc0VePihe/H8E4/g3Vdfwr3XXIaeaMen/74Rnz/8KJqbqsmp0uwfFE5YL4rIqhhMKfbdkooeGLj7Pnj8mRfQ1Nhg7Oh/lrQQ67NPP8YbH3+G0YedhMrScrgyMo9kCPgZ46mmkT/rm4+BxsW44IILOUasvRTWRKrb8rIKOAjMwaZ6M8/jyY2h6zYj8eFPs/EMtbPq5cuxdOEivPbyK3hq7Fvot/PucFLAUQ+PxVuoBTejoEBaQQ6mTpmM8y+7FP6R26P7mL9Tsk8R3DNoZn/+4dP3UdGwCLdcfRncXs9aNY+N9MfILKrLzW1Opx3sCGumv1g2soBHpgQBVCqXA5bALjCgAs++mUtFmJ2ekmQmlTDSXZQdQiaeunACS6gaLzculpKMeb9cMsk00uzKbkr6KuAvg1xpEnB8Xh/P8X4OphaCqLbg05xAMpmklhE3K2ll3mmk5NvItLX4qJbAV8NDk5uSTo1UzjS0u5Vs6QI+RezxcsDrhTnsvFpEJlDX67XEXc5DhWQ4QUru89vaEEnF0aSNyskkytxepsUSE8wr9F0gxj95MbnLClknlKgbW9BOSVex+u1kUDLTqBz890sjrcIzFpbvNESAjfC5aKDdhAsQ6Js8WVcNA1BMmaQBfQWokzFK17XwKsY6Ysmy6LwaKZ8hAirxw9yz6v0CfM3PyA3W0rBClOy1JF8rcW1aP6GbOx6QdC7GhhSZWjiMFtb7kJ33wMDt/yakoeaVRDvbKdjSwr7C/Di1T0COcfsUAzSagIrMtMyaDX6Kzcozq721jd8zZrN31e8vL/2LSKlrQlcLAeUe27NXLxx17PF4/d03cdSBe2HSa09hwrMPodiRgLyFncyn9pCQ5CsNK8g6KBu2OWasaMXLb4ylwCOT1B/Ps8w6jQ0NuPPOO1EwaAv023oM0tJQ2ZlMyAW+MZ7jRGvtckwZ+wIO2uvvGLGZwlivFQsMMyirKMcmZB6x2XNQ4qW2zXQKuvdHr4OOwC0vvYlDjzsR+x19PM6//X703v0gbLv7IZQqZBoFVk6cjMH5eRg4eCCWL1mCCy+4AI3FlRh6wLHIcHhrg56muAPzf56Cmi/exsmH7bfB1yr8Xydpf8TKVjLRtVbqfwHos/NxoMpjJC4TAYFeizukKtqJDcGaOfjg9svw/j23oWXpYgI073F7EMz1oJVjvSkm4JFpQctxKKlLdSR+CNy1WUd2wAiSbJT0ZNtVn0+SAcgmX+Zxk5fkoiFkLURaSXCXeUlpydMmTilUg1MwrHOSoCUICchytGqYlZhDxlTm96KkuAgxmRnIFOqpFWhfUn3Xswq6ponpoCTVXCfsBL56xI3rqE9mKDIshWDQfZKoxDAEBAUlpSaMcktrAM3t7agjeGtv1II8Mpi0FpdZJp4+boV6Zrn4NvNOxTAiELsJKFEyF0nZWpyjkMZiFrzFVI06gTZEV5x+E9XT5BeobhdT0opZnlIFrkY6ZzmM5lAr44s738T0tWZC5jd5qSgMQ4JHKBg27pZOhXwWtxLxuYyAiJ+FHj7Dt8vtMel1YuB2o2Fn/SxvC2B+UxOa6xuUuDHVyCNFK5vDBKkY28iEilbRWWYxEc3VqPW125kYn81jR1O4xdzzV5PAUYcVn8cK0qaFYTfeeiv22nknLB0/ASuma5tPbVhuM5PdirIZT+ew/wXhILCWDRqIdz78EO0mYukfk/ZNHbB1XnnpRcysqcNORxxrVvvWhqgFi/GJQbP+3RSiZn7+Pko4YE47/QzDqLIa05pItvqCwiIcc+QhWPndBwjULYWNfTYYzcDXcyD6HXUqKvY9Bl33Pw5bn3cF+u+8P4UoO4JMM1JfjZYfv8GR++9n5pAuu/wSzIrYMOq4C8mh3Bz7ITRwPLdWL8aK91/GVWeciIMOPcIEEdxIG47UMyisNlPQW6sN7zdBnx2n81D/U8T+ZyZx2wiwRqtMUf3I2DjYKZlT/W2aMQUtU75B47zpWDJjFr9PQuvXH6D2yzcQnD+d96bZYZQQwUo2cnZsLa6Vl4rxEOjow8IY/RaICFC1mXQBtQHF4ddWdVqqK+lag1WAKC8ep2zblBALZPbgfTk8bARleVZoktJuV0gEDgRHDgaWFqG0qIwDVAMnZeYF9GoFhytUaAWWs0FaBd8VbmpA/cTpKG+NwUlAl71ck1QKtmZML/ynweexu1BFqUrn2tqb0dTUyPIFzAYbOR65H1oALXArZx56uBR4jWdUWJOMwC8Xjc0tBPUoJX2ntWBNZVSlkHIIOIFAK7S3b35BEc9nUBeMoz4cN0xDf7+QvmYP/if3TbMoSxqVThlinnhdxdA9alLjWUQGGAmH4PH54BTjFbhY/9geSeSzbrvn5yPKvNWR2TQEY2QU7BNMQ3kMhsLGq0USvr+wwLwgEo8iTgah4srzSbUh6V/1Jc2PLYVmeVaxTfIK8tEe0b4EmjQ3mdsgZNrrdynHgH95eQV22XUXINiGurmz+KwNhS4bqvLYt3iXzGgpMn+VoaikBLNnzsL8BfNNf7Naet3ISRD9acpU3PPAw+gzZg8U9hmA1ohCknOssL+2aJtPDrDc2vmY/+VnOPqoozFw4MB1kqjVT/f8+99wwJgtMOW5pxBraUBaE+v8sxdUwTd4FPJHbIloQTHmNQcwKxREdUsjfnr1aRy+xw7YabddcOP1N+HLRSux9akXwV1Ubvpme8aHUGMdFr33LM49fD+cdOKJZjyqbTfShiSJajnNzcXNfxr0u/HQHrkdZ/4cSdJXGAGNH0XL9Lvl8+5A9eQpCFQ3omL4Vthku10wcMwOqOzTGzWUTlY+fheWv/Uc0mFtPiJwoazPAR2JKawx4KUEb8w7nQaLbPxadSgZWuYfuX3KLq1gbzm8V6CeQ7G+oMCPHmWl6JpfaDa8diQI7qF2tCxbhJXfj8fCt9/B0pdew4Knn8Pcpx7B9MfvwXPXXYdv3nqPzIIAREaUx/QkwWuLRE1mTm9tQn2KmsTCRfjstvsx8Z4nMPmOxzHnjc/QEqGknSP3UMWwYeal7TC/eZSINTEo0NPEWUtDHRIEDJcvDw5N5LLedZ+Tj+i9FZS4yyi9dWC+OepZsSvk209pWJKc4vBbNWL9LwAMdETwLCIwapJagL8KuFeRSdOczzFxWkQ+SYd84apbxTa0tkFgbzEX8k+zmXtQroy+AtiocaxqF35j+/kJQtL0asKaKGd/YL4lDEhilzaitQ/trc0mxLYvP8/kT+UUYzL9j3WuBVxitQmWVcw3RA2nurYaThfbtKjQeCN1yuifJuUnG0hNNnAxmN8nq7xlVV0oHZPRBZvhZr4VsVWkyfCwBgEFnhg1XTk0xNraEGhRMES10rplXHMAwWAAd959JwLOfAze9QAzEd8ciaKVErnMdYm0Dc5MCpPffgtD+nTDCSedRGaj+Ssrj79Fcu+VtnjDNddhpx5FGP/gbUgtnAU7699uS5s5tgj7UIDvbG9tRfvcmVj8zL34e98KXH7BOXjo/kfw+HvjsMUJ58JT2YP3iRk5kdPeiqXvvYhDttsCp590CvNCyGd/2Egbnjh+Z/TP7f/nQD+RSGhGxrE+oC8Ake93nGqgAEV74TrYeRp+no2WpQswfM9d0WWzbdFjxCjM/Gkm1dQUHPk+5BYVwd+tL3JcHj5LCYV5UGCoYDho0jGSPgenvouURwGEiWio65Q2NamrxULaoCRDoEs2NCK6cDFapk7CjHfHYtzTD+Hj+27Dx3fchIl33onZd/8bcx57EAvffBbVn72L5m+/RtukH1BPtXX655+idsECagAZSnVRFNqcqCAw14YD+Lm53nhLyMd+7mdfILJ0JSpLqRW0h7H0darJU2bASym8laBvJGDlmZ9aBOWgRmIkPQJooKXNhFNw+AsQke2L11WWGB9ZzgE9PUzQJHAEOFYaeVRTXV7OqhHgUjcn4FtrFwTSeon+V8yiVm28znpQIDTNW1hzJLzWAVTKjkxoLTEmSLRtiSZQx/rSZKCW7+fz6GzTF0DJph/hM3pW7nryCIlHo7CToRP11SBqfHO3JPEQ87u4XfGImJ68N3LTaAwnCFCaR7EhyXJHgy1CNbP3rNWuGXPNaCQCXiYZJmO1ArkBLcEgWlvbDLPz+6ixOfWcGGo2p3+MpKUpiF+KzGjixIm4+aYbcf6556K2ts4w03UhMQvlIUUhIpaIml3iqgMxKLS4ZDDTZ3mftrdktqmZZVd8rBtpDuDtsa/j/c8+x4h9D0HEX0zNLWY8rbzsm24JBnk+tM6djpopE3Dy8cegrKyCY8Bi4r9LzJxc/krKSnDvXbfj3L12RMM7L2HSI//GrNeexCJ+X/jac5j37L2Y9/jtCH/4Ii4/eA/cesstGDt2LO597iVsf+Ip6NZ3IBra29DO9FzxVlS/+yQOHNEf55/1D8PQrT2cN9JfRFLA10q/Cfo5jhzNXK5bb18LqYNHDehTUiMghWtWYsqjN2PuR69h5N/+jsqqnuywcVQOGWzsxDNffhLlQ0ejfOdDUbbVdkh58qG4PcbWTtUzGVbcevmj+yghSwq03mOI303kTOa4Zf4sTP/gXUx/42XMfPw+TL71aky46Z/44bZr8eXtN+GbRx/ArLfexJKvv0HDjJ/RunIR1VBKqtQCfH17I2+LzVGx6+7o+veDULn/Ueh6wimo2H0vdlg34sEwlrW2YGmgBc0xhQ9Omk1KvME4gj8vQGW3SrPzkwwS2gy++uvJSAaiJlyzurpllpE9PGx2EzPByZI5lOBCxvZu9+cjzbpS0XSfhutySsdNxGTZpvS7jQkJ/Bt4xCIh6eVQXHOFUe5cJar/prpGalgOStB+vjlr77fuEriKCTTzvVopXUuwl9eHnlO9U7EwErZW1upclsRkFUpDk+QyoSlSpkI7yxNDfvlZ4DWSOmti9ryfsWz+fOQ5c9Elj1pMUxvClBRNuAe2Y4x1ahgeGZeviJqOJnHJLASSirNkTfwzTTJLmXpUsgSZlOIWSTKvKqpEubfkV3lcJ+IDqjNJ9XW19XjyqadNsK/99tkXV11/Mx574RWMffNN1gFzwPf8ngDU1qr9ECjNxxVIMEqtKmnqoFwL8RQSmj0gJ0NpPNAGPzWvYoWO+O0x2kEZ5tOFRQsX4K4770aXoSPRZ/ROlO5D0AB1ymREOaHS74YjGcbP776GnUeNwD5778v6WkfA70QyBeUXFODyyy7Cy4/cgSsP2wO7V3jRv70aw2MNOGpQF9z1jyPxzpMP4oJ/nG1CJF91wx0YetBh6DVyG7SxT6aILkXsQMveewk79yjHZReca3Y9k5SviWgdxkS7kf5L6bdBP5XKT2fS6yXpa+yzixNYBCQ+dvYQmid9h8iSaVg84SssmfIjBxQzkomgfg7BMWqDb9Ag2PK1wXgalFuNfV0agAZ5imqykErmGyP9dSLZ6+MELi3rn/31V/j8wQcw9c2XsXz6FARCYeTkFcLVrSd8A4ehZMwu6HbAYeh6/FnoccaF6HbmBag87Xx0Of1CVJx6EUpPPBf5hxwH/74HIG/XfZG/ze5wjdgUGQ7e9voWLKhdboDU43Chqy8fXbx5iDYHCMBR5i+NtpYWK5RDnh9tK+rRtqwGEeavOcJ8MK+CUPlRN1MaTFOajTHfNZQoYwRPr7Y0VIgJaQ+8V/erjgTAkrJL+MXPout7jHihhVey49sVs4bajb4bYj2pThrq6+H2eY1HkHFbZTqmTZU4QVsSvkBdnjF1BHwBueY8xBAao0kD7spDZxIzknQZoOZgvLOoxWg9gNPtYb0wc0zbaARso8Vz56N2IjWm2dOxYsYsuHLtSNcuQ8PcmWZSX+GrbdpqMRQ1oF9cVgo3NalsFtUPHJRwXTwo95t3S3ORV1JC6w9cbvQo72qYhO5fV1IymkRdNH8hbrr5ehx28ME4+/Sz8MqHH8M2fCT2vPIWHHTFTXj49ffwwnPPmXvtBNc1aRJiCNq39quvP0c6kUZBRVdjUtRcRlef2/Rhtaa6rJhjW109unfviYqKynVyV5S2lGJ/uvue+zGntg3D9zkMgbQNbibo1ww/x0cyk4t8gmrT5K+BlYtxzjlnm9AUSQolf4b0nCbo+/bvj2OPPxa3UvN58slH8MTTj+OW2+/EkUceg4G8NmXyJFx2zTUYdtCB6LH1TmgPJBBn3rS4cvFbz6KfPY5/XXEZ8vLyjcARj8ZQU12N5UuXmw1atNGPNCzTrn+oBTfSn6Ffo+ZqlEhniggazvUBfbWjbPryM0c8AH/Pbuh9xGnI6zXYbIO3dP4iNM5fgM/uvhv1i+Zj4IEHI1ZfY9TjfI8fxQ5Kjhmb8bePy5yQJgBxgClipEDll7zxPQb02aHSSTsKNxuJqiOPRPejTkHf489Dn9MvQtczL0bJaeeh/OSzUX748Sjaax/4x2wL56ZbwDNwC7j7DIW9ojsBl1pElGymvhrJRXORWDQTUTKpVO1KI3VGCTS5UUroHIgKrqaImUai5SBRCGfZOiNNATjY6ZUnJIJoXLYUqUQG1SHLjVPSjrwlbCxHrsduQivPnTOT7DGIfGoJWlQjMDABDuTtxHRUl5Kbdc6dy3RtZIC52hoyzOtkdkZ6ksuexSyUJw3clsZmuAjGIJCuoMYhN0uZR/gPYYK24rOoLnVONvzOq2/X1vJ6VumLkYlheHhCJio7pWZl1KxfIDWxflLMYw41GZ+3EJHmOiye+RMirQHkEhhkh1cMpiTLn45G4PN7CYTliJIZGjs005QPk9pZk4nqsE4yW2VAG7qkYnF4CBg+TR6vNbdrooxZHDXt559x3DFH4eqrr8YPs+ehcvSOGH3OFRh91uXosc3OKBw+BhW77I8r7nwQjz70kAFeN7UCSagCKR0CfKX13vsf48svP0GO14buQzdjXbjJ2GPUDjMEZxm2WGd8LtbehHB9HbYeNQoFFG7WBfSV/jvUOJ559jn0p8bp7j0UEfbBVJpaojQF42nmQqixCdPefRUH7rMbRo/ZwUjs60Oq9+xG7drnWPMnCn2tyXnV99LFC3H+pf9E4ajt0XXn/Q1jVGgSxf2ZPvYplNXMwR3XXYOSsnJMmvgd7rjjLhx+7HHYh3W+36ln4MizLsLlV9+ICd99ZzRKeaBtpL+WfhP0c9KpErtWTq0PcXDG41TFE0zGFuOI9aF8p7/DN2JLpBw+VG67PVXiBjS21aN86HA0rVyAeN1yNPzwNQJzZ8GuAcHOkKSuKF/wRDpqBpxs9ibxLHG8C+qivK7vngGbwbfb3nBvNQbOYYOR260CmYI84w6pTUpSLc2IrViO+MxpCI4fh9aP30bTm8+j7oXHUP/0g6h95B4se/hOLH34Pix76H4suf8OLH7lBWQI+Irp3242JdH7MyachDyLvIoWSbBWJM5Miuck/RLIZCALNzWystMI83xdNGiATBNZsrN73X4TU3/OnHlkjjkEfQ96UGIr5ADqTwz1M8Pan1c7gokBSPJ1EfQVcE3eTd4EtSiCuyR9yxOE+VLe+C9NkGpvb4PX50I4zTqkRmHAin+y/TdrjQRLIWld52ROWTfozPB5fQj0cswaA0ne8n6SOS8m6ZLvV9iCXNm5ma9wmIyQn5rUjTbWw+a2wWm3IUTgbmxtMeDnIqPMcWhXNZaJ+TSv6MhQPCNbvkJsy6CRA638TEqzo3ZjbO6sj3UnC7BDgQBmUhOp2noMtjnnGow662pUjdyBZXOikYLHnOYmuIaOwtanno47n38JF1x4MebOnm3cEgVwZnEV6+Dd997BZReei+aaZpRvOQaFAwYZc2U9NTuFqZbbprUGJBdt8+YgE2rAVltvxTz8vnlDcw0trc146N57YS8vR79d90RIXnBkJjm5ilartrZRYs5g2kfvIp9a0+mnnWKeXR+BbXXSfJTaSIKMJrjbmptx7nkXIFpahd57HYOmYBr1WodB0WXRp2MRnT4V91GYyyNju+zyi7HPsafijvfGYX6X/vDteTSKDjweoa13xZfNcZx+zY248rob0FjfaMq7kdaHfrvNfxv0c2x5Ng6w9eo4fFRLrLVzUo6sj1RBNTFbuOXWaF28FHPff5XSUApDjzodJcO3RpiDsGnSeGSWTsfiHz5FJN6OXDtlCg4sDbQUJUeBvteA/q/JSIWU/tg1jaTuoOqYWbkEkYWzEJrxM6I/fofWd15HzVMPofrhe1Hz8P2oeeIx1L34FGpffw6NH72B1m+/QPvkyQgvnI9kXSMQpRTryUdZcTHV8a6w57uRIchHWoNGVfWx80sy1mRxYZdSFHTrSiDKwFmixULkc6qAiFw5nWYdgRYZyJav2P4K9eD0EbAKvATJKBqWN8Ge9sOV50cR3zO42I0ufh96+W1IcCAkqPEQaYgxlPRZm2U5ZAqsi3IjDeea2PwKa5BFSd5GZptEJJJGjE/U8VOwKA8qM8FLwFSY6TjzrobSU9aTv0UmBd5HBsGvLr5OK5ybWtuN/73CYwTTih/Ee8hcMywjnF70GD0Gw/62m9nnd+n8xUAX+ar3h3YsC5BZBMk01G6y+WoRn2EoehPfoUO505+0K7n6KRcmzDUZYZplrgk2oC7YyPO6sm4kc8zwEZtiq5Fbw1nRAz233RkJSssm1AfTCUbsJgxFE4HM22cz7HbOlZhY3YADTzodxx53HC696AL848yzcMQhR+LMk0/HkuZaFO64N/odcjJyqKW6WQH5ZHjy1GmhtJzSPgHpOJZ8/RlGDO6LUaO2IrP9bdOL6lHM5Zmnn8I3k3/GqAMIllV92X9CHL1J1r+dyp4myh1oW7kcC756HydRih4yeDg14/WT8tdGGn9ittffdAuWxHLR88CToK0xA/EwamMpLJ3wLeq/+QLXX/8vFJJJHXfKaXho7JfocfDpGHrGFSgcfQhClZsjXtADju59Ubbr3uh/5Kl4d+YSnH3uxWhvaeV4+X1muJHWTL+n3f0m6DsV7P0PDKK1UwZ5WuCjRToEGa2+tfsLULnVaDR89zV8lH6XUUKZTOk6tGgByrbeEaX7HI8KDqAQO3w8QcmRh57LcNAoro5Lqz470jbEbBp1P5qCjRJP25RxWPbY3Vj8wP2ovuc+VD/yb6x4ihI8Vd/myeMRXLEQiUATAS+KXL8XVUMGY+hOu2HEfgdhp5NOwhGXXopjr7gG/7j1Vlz2wD24/MGH8M/77kfPIUORJEOJtof4Sk105qCPvxAFVL/TDjsqRw4zK3jN2gBVHfNti+agsGc3jhbLFCDQUqx4xSvxUMovKig2mkEylxIhmcLcCRPx/tj3sHDaVDSvnIl0Qy2Cra2IUoLTQNeiMArJJla7IpGGElaUQ4WaXn1iLEmJORWnhE2VPKdjIKnRFRJDG9NHWGdiTiqHAtMJqbUdocpmLYizDv02B2/RffpU2Gv58Wsry6bmBnPdRrBThEkTUI+SeIqYpolpT3kFQc+J/qO3x9Ddd0XX7banpJ9v5hO0gXwmRNCnxJpfVGxMd9JmRKwxMlVN44rJdJhUdF5ZZd5NzBbmozkZwMpgvTEJiUmsC0lq1WKkM88+DY3fT8CKqd/B4RJDI4MlAwvGo/xmgz/XjaZADNGSrtjtzMsxaL+jMJ0M4bmvJuDtbybgmxlz4Bm6LbY+61/Y8uTzUNStGwqYVweZcg4UCdZygZWLbvu86WiaOw1nnnoGyrVV5O941Whyfv78eXjisYdRuekoDNlhd3jZYB4KQikJASyr06EghrmY8/G7GFjixfEnHMu+9efs+L9H6r9iQg8/9DDe/PJ7bHHiPxCm9s7KRJhljtZSkBv7Ki5mne69w7Y495Ir8OXKZvS/4Ho4ho9GkvXhyCEz9NhR4vOxzdmXKHPEi7qi36EnYk7ag/seety0u9p6I/1xYr/+zU71m6C/oUgAoHgvEnQp6EleM6aN3NJSFA4ZhqQ7D96KKmx+/OkYcMw/ULjL/uhy8AkopupHzEQrJfyofFbSstfbKAVkY+mvIqnN8phQvB5nOhfhJYsRnjcfLgJlfnkpyvsMRO9hI7DV7n/D3scfj8Mvugjn3n4HTr7ldpzG46I77sZ5N96Cc6+4CseffRb2PPQQ7Lbvvth8u63QvVcPFJaWw09A8mkLNwJSitK7+I02VddCre55+Wb+of/oUSjbdAAal9cQlOTPnoajZyV8fXqiOhgi2CYI0pT2gq2EyDTyfF50qaoyUn/ClkSCCozT70bzjG/w9lVn43mqxW/cTYnqvn9h3k0XY+r152P+v6/Fz7deg2l3XoSvbr8My6ZOgNPuNqthZWrJSsVCP02upmIxgr41warJby2QaopEzOpeMQkTGllgykMMwKAqG8qEl9Cagl++64KMaEybh8wLkvbllaJ4LWpXFweybLNhAnKc9SSzhswBSc13dHzypeyZQm1CIhmRnBaT4RDrIAeVZZUoyisyz4j0Lk3eqiw23i+Go20UlYOw5gHi1A5YbheZmhZyxcll/oi0L1fT3XbZHYfttiOmUOOLNimMNtuY7Vrit/YAFoOhOIFQmL2QzHyTbXfAaIL/Idc/hINvfRwH3/Uohp1+DrqM2g3dCkrgIOBqNbeYZZR5amYbgBqKK9SAr194EiOHDcK++x9oNI3fIgGs4ibdfdvtmL24GtsdchR8xSVw58RQSCEjk6YWLm2RTC+6dA7afvoa55x1Fiq7dDV1saFJ/UMuo6+88grufvEVDDrmNLS4CqjRxNm/vPBQK1/87is4er/dceHpx+PNN97EexOmo/KIs1Dr8qCFfa4wJ4l+sRpULP4e4clfItNUKz9UtIZZyS4/+u+7P17/biJmzJhl3I830rqT2kebSRED2jtOrZH+S0BfsdU1eP0c6z67ZRaQScBTXIzhZ12NrS64Eb33PRKZ7v2QdHg5+LUKM4Fc2Wh5JHMFTjmIRyME/YQxY2j/TIO6HaQCa8Nqgb4iy2+x51448+ZbcN6d/8blD9yLK++7FxdT4j+TKumRF1yEfY44BpttswO233Y0ttpsc5SUlSKXUjPRyOzOFeMAj1LNl506LomSQC0Gqgk1CcRJ2eo1QUmAUzgHTeZWstPa8r3Y5qSDULbFYIQJhCmt+t11FKL5PnbsKBpDUbNNpFxYjWDNsrnzvCyjDcR8DmQXemy/F0YccxZyPYUIRpKo2Gs/FPXuj9a5P6F1ynjkrFhBFa4NLbN+gLewgI3oRpIPG0aohld98BAjjFIKD8Q5WLUgTvb+XAdaFCvF5TD+3Pken/GcMDFz5EJnDifcbpdhcFpH4KBW5dTh9vBTURYprfE+AYCCo2mjmWB7u/H60c5d6laavJfZS5vcK7ie8sV/Jl+KgSSzksyG+XyvmzlW/CAt1IrnptEelxalO7WozwrBIIlbEqYYhdY36C8SiRrmYNZjyGbO964eI+j3SM8rHPeV116J4ayPqc8/TCYUhttBJsr08l3ME0FWfViL8aQF1VHL0zaRy1mvNQTeEPtsQ0LeRFEyUM1BaW/lCCLUSm3U3ryKpWTLYPJrzyK3dgmuuvJKFBQUsT+tXRpXXWn+48vPv8Drb76D4X/bD1VDN0N9awD1cmog01QYjIDGB+tr7kdvYOctRuCgQw7j2FKUyw1PWgn81Rdf4cb7HkXVvkfDvskQODOK9wMCfwSL33sHuwzqi1uuvICaaQtefu15+LcYBUd5lTF1+dOtaBn3Kha+9gQqV8zDFokGRD/l768+QLlPmwGxnxaVwj1wBF556x3TP1QPG2ndKZni6EjnNHX8XCP9l4C+FkxpKb9MAZKcfDY7vDwUU1v7uTrz/QjGIojz0Cwr4cLs6+llg8skrFHk11LwRMJoCAIdLc6yyOoV+t94e1BXlHYwYPjm2G2ffTBoi81Q3qUb/JTAFGVS0qpCEmjLQ21CHiOwi1nIP16TnprclL1bNSP7sZ0g76L6qvf58vKQpxW0mhBtbjJuigrylSB3ndPSgAXtrWQOKfTu0x+jzzkV2116BkZefAZKt9kS0QTvJU/xssx51Ag0OZ2heu6xucwKYUm/Stdmo5Rpz8eSb782niQ999wXNR+9jcDyFdj80puxw31vAWX5qJ0zA5ufdgWGnnwpnKVdqU4lUVJYZNzfxE0M8LMcwQClYTKtFdMm4Pmbr8DYe27GN4/ci6kvPo6fX30a08Y+hVnvPo/p77yMGe+/jlmfvI2Zn7yJ+V+8jflfvY85HJDzvvkE88d/gYUTvsLiSeOZ1kTUzJ6Ghnmz0bJoPhbPm4u6ZcutOQsyAYGATBryAXDyEOhrUlOk1m2TTz9vUn/QitV8XsshYOpqmtlXhFV5BhmNih1Af2oSBV5LmrkhtTeZPCVHSbom9ATrM49M10lGpPL/EdLWhd179sbtt14Hx4I5+OEFgrPiVVHiTyUt05L6qwLqMUtGi2mjBqmAegEKCO0E4XyHJKwU6qNyVwTakxm0xtKIwwMvBYmZY1/Ewo/fw1WXXYIdd9qZ71x74DORtNmGxibcccedSDj82OXQo9DGvlYXCqAtQcYoSZ4MUXNFK2f9jPSS2TjrzLPZT31mHGxYyph1DNOnTcU1t92MsjF7oGz4TnDFKJyzjnoUOrHgo1fRxxbGv6+5HAXU9hRhc3F9O/qO2QXlbOeu2tVszs8YkJPA648/jH/fdTtuvel6PHndlShdPg8ti2eSybHNWd8lPQdg1vz5FCTkLCFBbCOtC2m8U9CL5zpymztOrZF+D/T/2OhZAwmzpdaXUTrvQsmxQFIPQaDE40UXSsXlPkqWHLDaitBHaVJ+0AUel1nAU5nnJkjmGhum4usTmQ2AyUffw+PX2TMFJrjwG8G7qbEVgVDIbJyd4KDWptuaaJSXjZ5TjBeF4tVCIsXrcctEwDQlLTs54OzULBKxMBprlmPBrGn4+YcfMO3HSYiEggQWO8K1zYg0B807xSi0c5a29dPErsxLGaqzxUOHoHjIULRncqniW77wSjcmMxU7P/HQRODcpEdPeASWkAE8jkWfvYFwzQIMOOoUlG2+HWq//Qbh5hUoH7YlMmSMCkZQ2qcPVv7wLdpnz+W5EKVcOwd8R8wb1QaZm4BTJhBRmOWY+fFbmPfhG1j00WuY+uZzGP/iEwT/J/DDs4/gp+cexNSn78bUx+/A1CfuxLcP3Ypx99+ISQ/fjIkP3oRJD16PHx+4AeMfuAnj7rkOX9x1Db686yp8fMs/MfZfF2PZxAlmS8RcmZgMJIvZi/lYG9+7jZRO4CbTNuEb+F27cmk9gJvntHmKvhcUF+hB3iubtViEOqnlApqgpmWkfta/vIzkoy9pUKDvpxRa6S8y7dq5V6wLabAIhLcavTXuuu1fiPz4ESY+fS+c0Rbk5XnYV9kv2G5hvZ9tFKGUnUjJjs58UMjI92TQPc/PfuDg+VwEYjmo55GiBpXLPjjlmUexhJL4xRedh+NPPc2U47ecI5Qf9efXXn8N3/w4GcP3PQTeHpsgh9KMWZvC69omM8P68ySCqP78XRyx99+w9bZbG3PVhiZpgsuXUkO5/gagzzD023FP2FJBpNm+mnSf/uF7qGxdiQdvvAaVJcV8IoPFdbVId+kJV3E3Njo1S2q2obpqbL/dNijTVo2a96FGMnT4cOyx7ZaonzVDOjZaOMZdRYVw+NxoaWkz5sqN9EcoJ5Fry23r+LFGYg9aO7FjSlf/06TOK4vsxI8/xFf33YbvCSzTqNrNees5LPv4DSz88n3MVXC1H75E+4zvEZn3E1JL5sHRsALecBsK2Kl6FnhQKClbi34I2FKJBcwmmqZ5S/Z/So5kFm52UKkHqWjcxPfx8JyLAKywwh4yEo/fYwBeXjVpSvixQDvqli/DnOk/46cJ3+LLd97Ga089iYdvuwnXnXsOLjvueFx94om44fRT8a+TT8C499837482tiBIScymFVMk7Zgk+7gCXi0LtREMMggkg6gPNSHKzi0RkcUxG6doz1yFEqjweVHItIb07ofiggLE2RrpaAyLKW17S7vARmYx6+Vn0f/go1A6Ygv8eOs1+PnRW1E8antse92T8BZ1wfjrz0Bo/jTjO51LLcpEoxToElSkqUSiITKbKBkc64Ll1mIyhWtwUSp12yXBWRqYi3WlQwzNHGSGktK1FMkuUxvLYCMTVIwiW6AVue2NyAnUI6etFmhZiVxdo5ahoG95PMTcTPsLlFkvmnCWWauJGpbmeDSW9VvhCcSYosEQFJyuuKTEgFpnIvsy6ZCPmThFYsoSFDIUqaUNeCgs9CroSoGC0uRvgOlvkdKXxL/PgQfgoXvvosQ/HR/e+E+E5/xIbcQBr599y8U6JrMRKyKkk5FRG7W5Uer0Unuj9ipVjgXz+KjlOBJomjkdUx+8FpGJX+DGKy/DRZdcarQhrSxfO2VYDy4sXDAfD97/ALpsMhwj997bgKSfzLOMY6FAbc3yF3r8aJnK/MVDOOWUU9gH7RtcytdEcktzM6674WYsshWhz56Hk9ll2G9z4HBnsOCbz5CeNRm3XHk5+vbqjRhBWy3WxPa0+/Ko3ZIx2DQnpzGZMpFoRZ2ZXpIMNxRJojHKaxxHHo4JhYiOcCxYDHAjrQt1CAvxTCKmgE5rpbXqTpnMq7ZMZvBxTGjIb9kef4tMJti2Lz/1OMa9+TKCy+ajiQAVnDsNzdMnYfnUCVg6ZTzqJ3+Pxok/oHni98Zds3riV1g84UssnfQjmpfMRXt9NdzhAIIciMtnTkHPHr1w5FFHIT+/wEgCAjeZWeQ2+c5772HpimUoosSRS8BfvmgxFs6ciRkTJ2HSuPH49uNP8OX7H+CTd97FZ2++TRB/D9988CHG89z3n3yMSV99irk/TUE8EEf/8nJss+lwbLvNSCOh7Lzj9th6q62weMEiNLUH0Hu7LVDQtdIs2FFHt4igyzKrs6cpBUYIlpJ0u3rzqL7aKB3lMr92VPkLMbC4wmwgMpSSz+RvfkD1/GXILSjFJocejUBtDRa98iRcpYUYdOaFqBg4EgtefoQaxjKMOOFi2AiOzXMmI9ZYj3hjLQEwjNG77oyBgweZ+QcBp/zXZ/w8HRO/HGfqRu6RMYJHLEN5VVnmdwFQRnZZ5ZuMygCavqYlrWviV5O8BFj+Mhu15zhYOIEf61zSO8tj7FaUfh2FRVTnd0Ta7TOT6gInPWtJ6kB1KGIijkYo2acEbgRwRUJtWLwEs7/6gp0xhW332gGF3UpZBkrDzI2J7qj0SSnmW1K+z0EtyleI6eOnUAObitGjt8NB+x5o+ltnMPkzpL4+ePBQ7LTDDqiZNRdfvfo8Vi6bjcK8fJQVlsDl9aMpnkE+GWiey8ZD4Os24KjqiYZDaJ43HfPffB7V772Kwd0LcfutN+OIww4z5bEmqH8DyFgGzV08/thD+OjTb7DHmeejrN8gxOSVxvS9BEVNjmt/XmekBRNfehRnH3Modv/bHpSctep9w4Gk1iDIFHrt9Tfj+/ogBh16orUdJ+s4TIGkZho13/Ef4c4rLsEWo7Y23mV6u+Z6Jk+cjOlL6lA4bFO0R1LwkjH74+1onTsDozYbjsLCYlPOHyd8h7sefwHOTUfDUdwDBXKBDrYiRazYb/edzX7L2Un9jfTbJKbP9q+fO3fhtQ8++OBauf9ae8i89DxX30yf1zm4947JVfBPkBmEbK9TTjkVY8e+Aa/XZ15ojcvOg5Pfsz950djVOcCJDUa6M5OLdheBPY1oKIiBgwbj2muvRbduXY3Erzg8OgRqp55+Oj7+6ANzPpbrohqq9Kwdq3yU9mVblpdLEVVILYMfNHAQmlua8eKLLxqgYQ9DQWkZ7n30Eew+Zjs4DXAxE8yIAKy1tRVHHHoYPv3qG+x40ano/7ftjR1fgCmThUBQ+TcRL9kIsbg2UWd54gnUtzShlRpCujWACubNx7wEmtuQWL4Sk76bjLaGejgpLW3/wMtY+N7rmPnoXRhywoUYesrFmPf2i2ia/AUZCes0ScCpKAQzii7DN8OP1/6D0nYdLr3lOuy0y86IRsIGPLyUCl946nm88NBTGLzLHojxd5jMSvGL0uEY8x3hoNYCsigZV8zs25ohI6DGzmqwtCqZ5tQ4ag+jRKgrsZzGbVPVwvOS2m3kIr7+A7DrhZei1eEjk0mSsckEpxY3KZh47yGeD7FhFXMnj+3ap7gAK7/+Et8R5PyUqM+97SLkD6gy2wCKgUqyzj4foXakvRFKnX50K+6CJ255GK89/jIuuPhC3HrzTSavf1bSX50U50YB5N5562088PjjWLiEGk1hKaqGDoO/9wBUduuODDUOZ04SNt7XUl2D+fNmoWbebMRXrMDwTXri4CP2xwEHHISeVd2N+UjgZfrSWkg5d1HKnz9vHg6gxpHqNhT7X3K1mWNSPVtP6rsWJ7rw7dhnkbdsBp546GEUFRez/284jx15esnl9LY77sKz46diwCHHo3u3KviZy6XsJ+3LF2Pxyy/h+rOOwf7778fyyW3YelbmoM+/Hodz7nsSVfseg5TTZ/bs7eajEDL2FeQsnYNdth+FZCSO97+eCMfwUeiz+95oimbIzKnxTv8SXRoX4+4br2PHEoZsmDb9305yrmBnWUxm3afj1BpprT2wrq7OX1Ja/J4tN3cHS2X74yT7qkIPHHPMMfjoo48MCP1xYoOz0Y0EpwHDQa8PAarMLPLi0b6weXl5lB4KMW/eXKxcWU0phWDB53r37oWRo7ai9DbIfFfMc4XhLSgoRGFBgRnc48aNwxFHHkGwjBqpUmr+UUcfhTvvvMt4sSjuu/V6pknw/8dZZ+Lpx59Fn713xG7nn4oMKzuHAzohuz3BfXB+EZYuW4oZsxcgVF2PcLCFgN7M703ItIc4sG3w5nth83vQtbgMfbpWoWvXHnjpmafRyAEz5OjTsPDDd9Bjy9FoWLAYBd27on7uPAw94hiUb7EVvr7kH6iZ9BlG3/IYnJ58fHvRCXA74rj+njux6RabGS8nDRNNPj927yN4583PcNJt9yFa3gOxELUATY4S0FMZAhGBQhPSSbl2djA9SeAJMjKzDwOZgEwG2rFM4Y/jclukECBGkYhqf1qeIyOunfA1Cgb0x24XXIraVC5s5BDlPoK+uDZJbaZFWI2s4zYCvyZ69Z4irwsrPvkA8159CWUlebj4HoJcpRuxmLbJzDHtIRNOLBU3gK4QDDIXdS+oxGM3PID3X3wPV119Ja695ip5Llj9ZAORGI76WXNjE2ZOn4FPPvoM4yZMQHVzI6SHaPV0MpEmeEXM+oo+Pbpj0+GDse2222G33fZAeUU580wNS/W6DqTyajHk7bfchDsefR77X30TqgZtzjbQ/E/G7M8sRwR5kDVUL8Xnd9+Ch/91MbbfYUcKF789MfxHSRO3zz//Eu56+QNqnkfBXlKFKmo2odwk6msW4OcnnsTFh+yP08442YyXzvWusSfTzHHnXozlZFzllOLrKWxoc6FN8m1omT0RK2b8jIjTicIBm6I3BS8FZ4sm7Sgj45/+3MM4ZaetcfKJxzFtjb0N16b/m2m9Qb+9vb3U7XF+YbPZhq1rp12dNGjkFXPQQQdj/PjxRvreEKROIKlJn9lDC230qdC2ZlVqB5lJX75Xg1eufW63xzAHDchySvRdqrqgubkZTz31tPHiMTZbpq3v2u7t4ksuNt5COm8tfMrB4088gUvYob3dyrHNUfuhhRJsdGUtminhBdsCyM/Y0dbWSpU8jiJ/Ht9Vhr59+6IXpcNu3bqh/8ABqKLUlENQLPbloyi/APPnzsVB++2PZYEwCrv1RyzYBjvBPl5fi/CKxXAXlFACHgKbLw+Bn35EdOlC5HYtQ0HvoWibNInX7bj5wbuxSf9NCMqWXVXlvv+2u/D5p9/gpDseR6u/sqOMbHbZ3NX8BJqs9KkPmXHEMcw11qd1gXWs+8zVjnPmWtqo6KHGBrx38Unw9u6BPS68HLXxjAH9EhNR0Uo7S+0E/jqCpCT2JDUHbZ9Z8+5bWM6jsqoY/3zweoQLMgb0razwTwyV4KmJU/Na5r+brwz3X3Y7fvjoO9xzz10465yzNzjwZUl9R+VUrPnGxnosW7rM2LnD4TABPQmPz4tuPbuje9fupm8pvo4WR8nzSH1yXUn9K8y+dPThR+Dn+YvRa/RoxKlN+J0FRnOMMCnFMMrYElgxaxa2rCrBU488YBbeqf9vGLI8db6b8B0uueteDNv7KMQpLOTEgkjmOMyGPFOevg/HjR5lInDaHGt+t8bhJ59+in8+8w4KdzsErbluMsY03E6mL82dzDxG7VIby/jJ6IpYPrffj6XffICiRTPxxF03mwikYuQbad1ovUE/mA52cSRtEwh2Pf9shxJQKjiZwrtO/Wmqkcz/SuqsPmc/dS57ZAegPrP36i7FbdHA7kxidLJpyl4sM1IhNYOi4iJUVlSaCIH33XUfJeoEYgTEVIod2WOnyl+Gof0HYdiwYRgyeDCqqqpQXlmB/Lx8E6ZWdvD/JNlMcvHzTz/hgP32QrpLH+x69T1YBidqCKYFmpSmJJUbDaKppQHx9ihyORBsqRjcBKGGGZMQnDYBhRVFuP2R+9CzZzdjshGCa+Dd/q9b8c23E3HKXU8iScbRHAzwGvORkdlEFnxzK+vBqi/zm/npTJY93zJfadGR8mvMWfymWDutK5bjg0tORMVmm2KHs8/HymDceFsVuKxImVnS/drUpoZgKYpRE4tSi1g59jU0fvIhqnpX4qL7rkTEzzqlBK120t7KiY6wDi4JEXxe5r6y3Hzcfd5NWDhpDp5+7ikccthhfxnoZ0l5kCultRfv6kSJv8Mc9mdNTEpfWtWUSVMMY6mpq0VTYyOamtrQFmhDMBCkdpWAVpGHA+3Ye/99cckll/JJS/DZEKTN1hcsWMD6PJTtGEJJj358V4hX4kjkehBvacPhu4zGnXfcDIfbaRjhmkhlcTKt6+58AC/8tABlO+0JW0EprFX1Cg9OBhfXzA6ZJtuzV74HtRRmat9/HQ/fcBl23mWnv7w9/7fReoN+S6SllzvHOZXSR6EA8s+QQD8SjlLV3R2zKJlI6s6SOkUWYv5/kgaLDuW1M5kBSGanxVnZ3/KY0ESiXR4YfCaHYK8FZAlHLgqK8lFRWkrtodyYmvLy8+D1+fjdb6Q/c45HQWEBCnjNTw1AHkUyeWmuY/r0GTjsqIMRzvGg95g9KF2VI+4uQGFxCfxM0+HPR8idhyiPDMG0xJXBFsV5GPfAXZh87y3oPXww7nz438jze83AkhlMXku3XPEvfDd1Fk6/+yl4C0vQFgqhOZbm4LYjT9jPJtCKYm2NyEJCC6wEYKZ8aqNfsIRftDo3227mQ1E13aidOwsfX3ka+uy6C4YeewqaQnGUm0VZNpN+lvRInKBWQ2lWCkCEgz9O0Kh+5SU0jvsEPQb0xD/+fSnLTaYsKZl/2sPYrLLl/YognFa5KIl6wjbcdfb1aF7egDfeegM7/QUmjrVTp0L9Qird+pMpp0PCkfqjJZxofiUruKhPalJepkhtwCI33Q1JmpCeMnky3nvvA/ZzMm3WvZ39Wya2UFuQ2msUJ5x6EoYOHf679S0hR/ss3HY3gX/iDORtOQbeHn1gd+Ujyo4RpdaSZ08i3lqDhvFfwb1yIW455wzsve+exqyzkf4YCfTZTIspmPw50GcH65dKJ2bx0/5npQipq+3tQey6y65YtGiRkfSzaVlga751/F71PUsCHR261wBQx7nV6c/mL0tK8pck+D0r9XambH7ZT80kpmLVZPOrJfu5in6ZtAamkfQoCRvTBseuOr/8ymV2yu5uZdxONSfhy0cBwTtDnJ4y4yfkkMloBbCiJ+rhNFXfXIKA9jzNUXhkn5+fXjPgi7yFlLLnIrRyCYryytF300HIpfqsd+XacuEg6E+bOBm2wlJccOcziNi9lMziVKs1+Zpj3EpFUQK+VnnamN1Cl4Mgm0IrJUptrmLqQ4duVKwXAT/zpnUAmTTf4c5B/dTv8NENF6DPnn/H8MOPYX598NqoPeUKuAVe5ulfWreJgCUzT4zppwn6i559Gg1ff4bBIwfjlNsvQDBDMOmQM7QYKyomxnvJQ0x8fo/Di9yGOO4453pK12m8RU1hm81HEYT+3NzTf3eyxoH51uk3+xuZphjChiaNW7tNIRAsTVD/6f3qDmLE1iT/ur1XGrRiYn36yad48KWxWNAega1LL2TYj2PBCJI1NfBEm7Dz8H446egjMHKLLdn/o2a8baQ/RgL9WDy+yOv29e04tUayetEaiJU+gB9z/qznjsgC/XZcfOHFWLBwoXFtVGNKhdWkqJbwB4JB4+mhTmTFmGdH6yTVxBMdERv1nLnH6gzZT3V8dUUzEPRHSTV7LTs4fumwvzyb7cTZ36vuF0n9VDqrk/Ei4GldkZRPzEOSSEmuCBu5gYaIiSPP8+Zp2az5Ww6R5qXWa8zAUVlBQBOIKvSAM+2Gy+HmeyOGqaSZQlqTmAT9HCdBX6obH8mVbzqloGQiBDt/K7iczcbrCj0dl9lEzIJP811JgT8ZTZ9BQ/D3E89B2qVFbVqI5jYSutkInuCsEAzSDGTOMiaoXLvZNasmIuA3rzUulgqOxQrndeszk7ahIt+F6nGf4vWbLkVOeRn8XbrDW1AMl88Lh88FOxmVmI/8920sh4MagMPjYb05EHWSeVFrmvHic2j4fiIGjBmKY284jSUgUyGmqLoUTjluQF+mB61DyEGxtwChpc249ewb4PH78NQLT2D7TbcyE9R6ZiNtGLKGQ8c4UP/Njg99/wMkLVqTz80NdZg5YyaWL1+GhqZGgpQLRYXFGDBoAIYOH2bw4H8r4/6vIIE+8XKWx+Ud0nFqjdTRov9JbFiCfoag/+dVZnH5xoYmXHrppfIGMqaRjn7TATDyEpEaZwG1/igmm4GrcAvaaDvJT4/HbdTZCFVLc1/HIWlVYKKNQ2R6yZKe1/WCgnxjPpH7XyQcNozEXOc1kSTyLIPJZkxpigktX7HCmHaUR11XOnl+vwn6leatYgpugtkv3Z+MzEsA8ub5zSrg1pYWc68mjiVCW0xMMXwsbxijpmfixH2eV4LkIGIksVzLbVLfJWmnQS2BIC1p35g8YlSHI0Ek0iFmmb/JNGxpalBEeTEfmeqFySpiwsY60nUypCi1C7tD5hgyW4Gtyw8nwVcmN22E7SVIy8xkdtjyF8Dt8SKHmkgOGUJKUp8mMx0eEx44yHfYeL00rwD9Kosw7cMP8OqdtyKHRVUZ7Xy3mFbCTKjLS18eV6pfXqAGkqu0nDZkqLEYhtNUh2RzO4bvPhrHXHM6tYx2qxFJ8tqRiUcMXQt7bHCgrKAQNXOW4vazb0Zll3Lc+9yD2HrAFnAzbzJDbKT/nmRpEJo7y47VjvHIP0UbtQS4jfRnSXN4iUTic6fTvWvHqTVSBwT/JxEY1xv0xXmWL1uB8887nwAeJLfnAO+gLPBmpess6bcGbiAQNL8VQdEKpUAw5CO6LpCXeUReNfKq6JzEqvQyHeYkAocmNtdCa3w/AXrmrFlGSxHoGwZSWIDSklLDXMSEtNmHPBAETuq6Ck5WUVGBcDSClpZms4OX5jz9ZALyQlAelB91/CwZMxAZgPzVtLxfYRjSBOkUGYFiyqQJdsqLGGOcz1P/ICNx8i4yCw4Q7Tqle7W3biDUhngohijrKVeDR1Kx5HMyHvnWmxAU1CzkBaM9ZiW15+q83sN8mHP81KFhqfUAUDgEMjeBtA5tQ6ktIuP8tJNROH2FZBhOJJrqEape2sFwtAZbbWhDUhOecvpne6ouxFD5Fr6D9axzvDPN9G02li8ax4777oULbroMy9pr0RYL6U6zcjlK4FeIBnuOHR6bG+UE/XmTZuCWf1yH/gM3weMvPIVNew5jer9uS9M4v6LsbzFTfte/jjLrMFc6ff8V6dTqyW+kjfTfiDTXReb5qsPhPKzj1Bpprd2YHX+9QV+26/nzF+CSiy82ERFX95BZnYQzkuwFYgI7Aa58xSUB6FmBvA4/JWqBp4BU19ZWCMuEwqv6txq4/xZpNeniRYvQ2qbYH5L0UygtLTXunW5yUxuZl3ayEnMy+6Bq0pYgGCCTsJgVgdKYmQh0Mv8QgOW+KcYhxiApP0QtRlskShvx8VkLeJNGo1GQNDFMLSAL63cwiGgsYt5RWV5BkYmgHM+gLdCOttZWhJNhpMhkwsEwFL3TbXcir7TAbJgtz6KIQh9Q07E7fIZZpXLk+0wdQvFb+GkYiMCOdS4tx2gjzKPKl2V6ZkUv2Y2YhezwioKaThHYTR2keLBtk2wLmWWUjv7IBGTOUXC7ZExMh+3I9lN7pHgvFR2zNiCZw3bk+6p6dsHgUcPJbBxmC0kxNTESu5taCjUCE+uGTEfrHOqWrMQXr3yEbj26Yp/D9kde2gOfm+WTi64mODs0F8VokuuqYvR7tIqV7adDE5YSHtQ2mmdR/1KfknnL0hp/q7+IA1iMQ2XNMonVP7PEu6xHNtJG+gvJgH46+ZDD5jiz49Qaaa09m6A7iDg5a71An4Pr56k/4bLLLjdgooFlwNf8s+ztvxC/a0VsoMPGr2tS+ZSG3++n4EpJj0CoKJfG9EPGkOGnnlsTZQeeQEtp6ffqg/FXxGRkPpHvdZTMRADe1Nxs0vcTQLp3727MOwJIScWSWgUsypvMQIH2QIeb5ypJPksCVjEnLZYSyAcCAfMevU8LxYoKC805MQIt7lI+lb7CGFuMjcDK3wKp0vIyRMIRNDY2op3PaMtAY9LgM3q/6lVeQnIvFaCGeK98ySVZO5xuFJLxGPsP05PZRVVigJ51KbDXqk75mOs8a82UT7uUWeCm11COt7Euc/guaShkAuYZlkVtJR91E/+FGoVgURqD6icWiZHxsSwd79Zeq3lepu3ysqNaJjZFWW0PtrFtybwM4+FhzGEGXk2wPcOg9H7m3ZHku8hroogg3a7tC7W5tuZ3xIQE4A4zD9BZYDDmLB4qk8UM+J3tohXd+i2PKmlt8ooRAzH38brX4+N91jPWvUpH9zBNl9uEvJA7pzb40XyV2ksmQDEQq59n+ynLbw79Vjn4x4o1Z00FW2c7KtucF/2673b+3pnWPBY20v8NEuinM8mbKBhd0XFqjbTWXkIA2YOD5cP1mcjVIJs1czYeefgRAlrQDGSZKgRORpLkYM72XwFtkCAm8Ml2cMVml4+7Br+LaWnwCSwFyGIAgi1d61wMfRNESGITSGrgaWu3Xw+aX5MGpd4fJuhmJ451yAvGSIgc4Bq8WTdCrdLNKyB4MkntPytgVl6swb0W0vt53eSC37P3MnvmnLVHrZUXkepGeRYTcfJ9mpgNR8JGY4pqAxSBtMCagCspXI+pTiwTmjb91uSsxeyUpj7VHkUEfX0XIxAYK3SFZU+1QN28n4dyIWblIbDJ/dSUz5zjswT1KIUBs4qXmoV2AVMhJGEXsL00KSzvHhPrh+2j96QMM1PbGDsPSpgPbT+Z5y8wvudtETK9CDU83qe8Zc1Nekh5kyaSjPNcQt9TJoaQVncZRseiKtBeIBQhQ1QfkuYgn3c+zryZ59dwqP70js5HliQsqM3lBaXvJrInmYf6lABeWqwW+4nRqT9oJzcxEz8Zgo+aaDY0SD6FFNWf3+c3K8fz88nopIGQubhlonRZexNYmofSy2og1ib38vgy+WAeWLFW5v6DsvlW7/x1efSnf6uTzqtFf/nsKHvnOhDpp+m16hfmBI+1ZWMj/X8lgT5x9STi9pMdp9ZIa20+DojDCDgvrw/oa2Lh88+1V+b1pvOINNjUsQyAcvBakrEGaNpIZNYAcplwCTKbyJ4vc44GQ0tLq4nIqAEm6VaTs9kFMXpeaYqZWOq6w5iG9PyqPsvune28pCwYipGEeFg9XOYY+y+SoAaE3qV8a7BLilZeZHIRk9DzJjxDJ+pI5k+R0tOhepEEKiBX/tra2iztQOUkg1DZBHgqk0wUZiMRPhc34GqBterADPoOUr0KPPRcFvBE2bpZnXRdWo7AS/UaY9oWoyCTIOCaR3hkQUN5VmgLtYUW7eicvhvQ5/O6TyCmSeJiMnRJ0jJniSnLNZNPUX7XjEBHO4nT8Yz1GpaE53LJTPQrkat7eZ3Yr/5hZ5rarF4xhNSvZBdiNfAO9jNpB8yLDp2RNqX2FrNepcFYbSxNRWsYskKJKUvHdzFXy2degonVl1WP+lRZrYOvUF47PkUqS/ZQHal/6VMgrzbRkdUcTDRYfrc0CpmoyBx4XlqGmIXXq/Df/K7r1MJ0r+7RoWes9MQ4eIiB8F3qn2YVtvLAPytIYVYbsfKZo/ka3sI7leOOI0sqh3oSP60ime+ql2y510661jmtjfRXkUCfbbEL2/aLjlNrpLW2RjIZP91mczy0fqDvwROPP4GTTznZdDB1dn0alVcdT5+UpEwX03lJVLzHqN/q7OzAkrS1wEmdWAzB6uCy6Vv3auDou7HFdnRkdf4wpWFJxBq0silHohEDiEaqNSKg1VnbqDXIS8j4tjMNxWaXHVjmFV0XUGiQaIDJ9q50tTJSg13vE+k+vTfb+aXia1CkU/y9jv1dz+oQGORRWtZgjvBdDY2Nv2hAZp6AACawkhSdBQ4xIU30hsMRDnSrTlRfa6JsHkXK82+T6tLNZwTclnaWpdWfFfCp3FqQpnwpr8qnmK7MPZKUlU9JyEovFksY9zwrdpKXGVvHiloD6Um2qCG+lpQFGgGtfuur5ZWlPOmQfz8z8qtyqG7U9/LJ2NV+KoeS0nP6bVUdP9kGEjakdSmtLPiJxCDNhLWYCN+hdhKTUf2IxJDEPNQvjbDSwVBURzpvrplzuofp8l1W3zBFMH3OWodhM/kzfYDjILujmZi/2t76Li3EYgAaN9nxoj4upqFnVV6VT2Mmy3h0TunJnCmGqr5fQGYuU5nYgvKm9EpKSkx55Yln1fdvkeqnoyzmu+qCn/rKR7P1JzLfOn5nz3e+3nGH9dHRfuar+fZ/l4S3pN3Ypz8zJ9ZCa62neDJ6ucPmuml9QF+d7Yfvf8Crr71qJHTZ4cPhkFmlqx2rtB2hYqx0NvfoU4c6ogaWfPuNut8xEHRPdgBpwGoQCKwtaVeSDTu9Oj4Poz4zD1YsFEljlpQs0sAUSXrWwBRgyY5rpSFJzHIp1e+SklJTUzIriWlkbbYWyQzE7/wt5qOVthrw8vzhh6ngXzq5+c/6LjIDoOPQgJQZQJqEgKSpsQn1BHzNc5iBzvzJlKX3yvauhJVHKzkyGJZPaQgQjE197U27TqQ8qYhZjyvV0eqUHYjKn6RLAxYEFTEImWoUd0n5Vd3a2Q5qP7V1tv30vMBHZf6rSO/XO+XuK+1I3krZ86uT8iOTSllpqREs1AejCl7HYup+I0Ak4qZ91Cez5ciS6qG4sJACTa7pJ2Isul/zEqopAav6guY25NWlfta5Lqyjkzasz462Nd87mI3RaMUQeI/yKVI/UTnVTsq3+orGlrQsFVXn9Zw5OsaBPjtPRKuMOqwxZc2haV8FCV4Cd40F5UPl19gqKy9HZWWFWXEu05W0DDHwVdqK5kcopPGcMZPKBGYYi0JRS1izmFa2f5vPjj5sXbPyIQGRuVIOTT7XTCqDassqS7ZM1jOaI7MsCqvIqlvzraMOsscq0u+Or1Yyv0m6V3NK1g8+8FvZ/QtovUE/FovcSUnhgvWZyBWZRmODSYKx7PlWp1wF6tbg0WA0nZb3ZCcU1bnkY69PLf/WwJVnjTb71gCWJKxOLWlSh36b72QmClyle+IyHSSZppGiLOahhhUzyZptsvnJMhvDYNQBODDkfWNjh1FeVRarYxLEyGjUQfXbmBcIjtJENKlneSAFzDUBnphSVhvJdu7sAJPUVVhYZKQqtYYmaOXVEyFzbFNkQjIvC9zT5lODKRiwmKcGg4BE6Sot1ZHqTUOEJ1brwOqUVqfW+9dG5h5+SjJXefRbdbqmtFQWDWABgMBSgCKziTyOlN9sGbP3Z9PofE6goMni1dNfX1Ip1I+kmamPKG+yz3embD7U5mJIqhcTjK+8wvQl9TPly5io1BcJogJTncs+25n0vIBPz3Wem9Kd+qZndE6HzGACQCWjfqa7ViX567TVR/VsVruV+VL1bm0ORK2U541GoIP3iyGE5PHFdjMamhlLlseWAXteN666TFe/pX2ozyc0Rs3YssaLtDD1cSt4oLQj6z7lPztmlWaWlMfskTUhqW8qf3Z5XnHcWJqppZ3K/GsEBQlaPLKmXWkoOmfKyE9N+uu8l0xE4yWrjRhrAPu/+p/GgZ6XoGnmXfge1VUu+7EcP1asWGGcJbJ9Vg4Vekb3qR30Xe9Q6AntsyyVUX/WP7VHtk2y/dRqM4uynyKdz14TY+Ev1pG6QrbtLdL3jq+dyLTgGs6vC6036EfjoadcDvfxG2KFXLYjZL/rtR0/f7mWrQzz22Qre/wWqYo6JCJVqOnA1ndLolGa1rmsbdaSiDS5SIag7xwUFmOxGEn2mtW5LUakDq8BL+YjMJDGEomE+VzEaApiMDIf6ZrusQaNJXkp1r6AQu8y0p+YjQCInUq5E8ioIysfuq53iYHouvIvQGRGTGctKi5hR3ejvr7edFK5fwqwtACuPWAtaPIYm6+LmkbA1EOWVN9KQxtcrN6m2ftUjxooMm9pIMibSCajbPtYA1xeRNqRrGOwiiHxrMotwFeZrTbOkq6u+q32MqdIepfmbaRNdM6rdcuagXVdSM9pvYQ8qpSuyq28Zuc7ssmK8YuZq98I3CQEiGnLm0p1obJogl91nM1fti7WlrfO93WmX8rH8wLv/Lx8vstp+pneofdm6Zd7+WkAvgOQLJAiKLE86h8GqJlHHdKkxeDUL7P9x0pDta++RuGG96vMAkXVh8qYFcas/rlKk9Y5tbPmz7IODnqfrnUuowBUn2a88JrGmaWRW84UEup0TWNA11SXylNWU9G1LJkxq+fZDgJqI3h1HCKLiVgCk9I2DJCMxPRr82nNlUjQMhqDOS+BKWP2wdC79Lzuk6CmelDtiJlI88rjOXkHGo81MhTVtw5pU4YZkfkoLpIliFlaibQ11ZOZ3BeDMtfFeMh0HOx3WSbUcU593TgHUJC0ymHhH/8z7fRHQnGvTusN+pFY8B2307vP+kr6qiB2c9PpLDBXX7Y4oPU9+y1LGlQWQJvesfYsGjIV1kHW106/s9+NypX9bp3Xc+Yw59cu+Vp5WPWp7FrSUUcHXe1QvtVoGiRGOpTmQSCX95JASOBs5gQ4CMw1SsU6p2uaX5C0rs5uMZoODYaHNAsNFJ2XNC9zivKhzizA5UNmcxh1WNWDtAWzeKyj2Oq8UsXF3BS5UZ1fN1pagjWgioqKUFZWSikxZMqh/IgEitIqNLeizq+q0G99qv00JyLmp++d20MgIFOH+c5r2esaiDLraHB0vl+kAa82cXCApcgwOz+3NuIdJo8y42XvkqeTGJaYk4CLiaC5pZUf2XaywN5M3HIwGuDkMz4OcJn5pCXovjWRzA/Kj0CsM2XzqbrsDGY8aUyAlvZkmTZM/ZP0DrneysSlIkp6Vhr6rrIIoCq7VJrrSlOgmdVus0KG+c6yZoFZfaCkpNi0uRwOWlvbzHNZ5qX3i7Grf+l+vY+nzXWjaXeAv8hc46dpS2Wqg7LfpQ1IOlYrGCCkRG/WPrCNdZi7+J/VjtlPS3vKmmuVloBa3zUPltXAlTdTZlNuiykpH9bvbHl0XxYvVH+rGFP2ncpb57yLfnVdn6aUFunezverrVadY/vqs+OyxYA7NLCOQ0BvGAJBXwzYgD1x0GgtPMx9bFcxAvVP9QnL8cKOIUMH4zCzy5qVvz9CAv1kMrqbw+H5c6DPQTGOhdl+fUBflTF37ny0sdOpE6qRZA93e6xJRnVecUrttCP7oRpMUrNsgOUVpVYz/MGC/2FS8qwFvaZTO6+RVu84v/rNrxYDsc7/cvyuLVKkjq4JP6sjq9NaGoe0C2vOQwNKkqpZmcvMRqJhA/jaMEamJDEWDfDm5hZUV6+gNtBkBrAkmi5dqshU2owkqHAYAouO13LwWYPV2N3ZFmIoSssyw3VI7bxPk3liCGI28pJRtakzq1Nr/kLPC+CVN1Nq/tbuThqoKpOkHYFvtuNboNdR+YbUzXMMU5HqrbO1tXUmPQ0OSX7qHyb9TvVuQIOAqoGjNDV5r7bMDhjlSXeLyYqx6n69U2XTHXpG52Quk8alWDBZbU2UBRCVVUxULpYyJ0hbUn1n8690VC7Vj861sb6NxNkxuF0c9GLcyrulgVp51G+9K2u3ljeNmIrSUDEFaNZEar6R5qV9qSyqU7WTtATVjdIxY4l5U11IclV9tbS0oK2t3aSpMsi2r5pWWaz2s5m2VlmyZe5M2XoUWW1mfZp6I+AqHWktBvzZxqoNq32seun8vKhz22W/WrfoP57gSbEZ/f/LDSTlOasJiGEIeHXZnGeTCvxVRtPfWD+6z9xr+g0/WW59F8NQOXVY/cliGtl86hkmadLVuc6HyHyaF1u/O5OuZQVCUxaThrmi//6DVBed05XgtN/+++HNsWPNOLTSWTdSWmI20Wh8ZzL7LztOr5FW1epqxAr5hqrH6D8L+qoXp8ONs885B8+98AIqyspMh1MFyGanQiZjYeSwozqdPjg95IZ8JhZKoG+/AXj0sQdRXFJkOvf/BVKjmQGhfxn+Z0DA6tg6qfrSd+NVZM7ogvVNn0YVZodTZ1HnkeSnupO0J8kvRFAT82gnAMgUlZ0g12GZAnKMzVOT1UzNuMfKlptNVxqBzF7SIOrqag34aDJeC6kswMiaxuLMowVeIg1CkSR7uWgKUCUdKW96q8BDwCzJx5/vJ+gWoWtVldF+VixfYVYxS8qtr6s39aO1GjEzucr64HMC4ILCQmOOqieTMOYolWdV1Zh7pVKrHgwTZR61v8GKFSuZZwvopEUVU9NRPgIsj1xklU9pPxJYBJDNTc3mXuVDUrLAVOeVB6MB8X0quxiD6l3aQoAM2WhcJOVDh0hpCCRNyI1Og5t3mPr+pT90kPWcVSidb6e2qPoXoxaj0QS6GEwWmA14kbLaoe4TqWzKq5iw2kCrzuWFpF6lfJq3qG75avUxA/CGeUkoyIbKtoBW9+h6ltHoOeWjM5BKmMtqRtmy6zMLyibtjjxny6vr2XuUf/WhrAaSvSbhQW2oJ/RbAK45CcssZN0nrU2WBn41aUkTUjrqA1ZaVh7Na3UPv+s+1X9W29ChBMS4Raoz8w6eFwPJ3mMdFoNRgkpS55S+SJ/Z72sjCWOHHnoonnrqKeb1j0UatfoL0slEZnuv1zu+4/QayarlNdD6gr5yoI7yyp334os334U2wwhH44gQHAIsnBb3aOecMCsqGqdka7YkTKKNGNG7d198+OG76N6zOxvpz9m3/i9RdrBkPw2Qmu8aaFaHtDoFDwIih7G5ZlH2Ux0s+z1LgiB1euuXpBh1agPwZC5iHFmpSef0KQDRO2VyULwl+eBLKtZ5dWrrM0wpvtYwJg1WaRocegY4NCgFIjJ7zV+wwAwygY3udRFIpelIw1Hf0n3yKtFzKltzU6PJqgAuu6DJrAug6qwJY59fPu9u442l+ZBx474mwwoY4P5lopcJSBXXdpoDBw4w0ntNTY2ZC1IQPgGomGTWHVceV1LNBe7KgxhU1j1STKKhocGqO9aJ8iSg13Ut2hKpHowZS1XPe8TIxDCsOR7LW2tNlAUtlS/LVESrA0X2t+pKdSbQV4pyBZYZT/3B0lAoiLGfKI692ll1bvWZXCPFlxSXmmvaZU79SaTrq78ve06Hvmt+ROUxQgL7h9pbR/YeaUNi2po8Vd9S+yd0D8tuPI463tWZjPbG1yrPCl1iMRj1c/VX9SQrD2prL4WB7PqS7HuzlGVk+lR9r26uE+l+9Q+Vw5TNOtlxzQJ1vV+Ar7UO0uhkqRBpfMg0K+cMCTv6rXdk60B9TlqJ+c3zcs0+7rhj8cADDzLPf8xrUmUgs2qLZ5I7+F3+nztOr5HW3KNIzMh6gr4OVtK3k5FZvAwpDgJxbdOwLGiMkkqIHV7eNbFwAtGGesR4/atIKz5rWI4Xx76J3r16bAT9/8+kjt6ZrN9kHPrUP36aY41dybr319QxYMhMsp1fkpUAh0PItLfYks4vX7EcrdQ4BJSSzsU0li5damkWlNY0oGTS8BNoBUY//fSTkfRlutHzZhEf05VU2K9fP2qOxSb96upq8/y8efOMBmTs6fxTzjTAu3WtMh48mkDVpLnSlsQoM5bMjzJbaXJP7y0pLTGuiNpcXyCUnSMRCegE6vJSKSsvZdpaoyBN18F7cg0QyKtEg1/agcWY/MYeXE0tREBlgKYTUJn6EhAxDTE81ZscCzq3k2Hyqnf+kwYkDUeHSGWXO7C0Or1TK4VVTjE1Sf1KW4fSM2ZWaujSdsRkli1bhhYy3Ky78+okZqjnVAcCXNmrdWtbW8C0nSibz875FdMRCfCJo+YZSd26J1t2fbfs43ZLYmfdWO+T2UpaiwWiKnPnZ9SoYgTmf35Y6VgTrNJCxFgNILNeO+cpS3qnn8KCyaOVrKFf6onfpQVoFbb6ke6zhC4YwaeJjF9l75yyZQIis+C7s4xGjEyOIQcedCDOO/f8Pwz6yifTXBFORnYucBfM7zi9RvrPUnYQK2G9JX1Ty199DyyvUctap21syEAYqaUrkcPKMDsxseFymttgz/Ph6cUz8XTtIrzwxlvo0a2rkSg30v8+Wn2AZX/rU2NLvyS9iAFotBl1W/2pY7BpkEpyMpoLn5HKLpOMgFLAntVuJF3KtNSjR3czyGWSWbxosTGBLV682NjeCyh1y89c6TY1NfGavLMszUWgrKB2Ag6layR9YyqSpG4NWOWltoYSO9+ZBT4NQpk6BCrl5eUoLSs1pjWZrQSK2fsk3Wmf2YL8QlR16WKAWPMuOsSYVAcCEZHALa8gn2XpaQBSwCcznPIsLcLUEwFF0r+0CQG9censYEQCxprqGiPhyxVZphVT2SSVTYAukhZSUVmOPH+eYWRiXnW19UZzE8MVo7E0KGsSUqCpplF5VceqbwGhzstc2MpjTYwiK8WrLixPGMsDRnlR+2RJ5zTxrEJozkb9QOdUH1b9WPt2CGRVVzrEWFUnMsOp3Hq/tC8tOlOejRmU5bLMm1b9dib1BZmdFApGjEVMMdv/rHQ0t+M2YK96zprPVEqtz9C8V0tri+mja0pffUhlkklOD+m3AiYedPBBOProY/4w6Ks+WJ2z2T93pTBQ3XF6jfSfLdFBGwT0Wfj05+OBmjr12A6Apxq3aDnSdY2m42gjEmnKHH1wFpbg7knj8HU6hOfHvoXi8hIzaDbS/2VS51jVTQWUnT+zpN8Wk+h83npWg1XeOiLdp0GoT+vezgMyzcGWdbnVxHrCeCYpHWkjOq/rAhOBoUBL5+Qeu3LlCjIKeVtZa0VcboVK8Brgi0atmEky9yxbvozvtxkpPWvC0LvEMKS1CGAbGxtMupo/MeVifgUqAqsySt6+PD8a6hvMewT+muAVaKj8ZaVlZtN9MQxp1aa8LKauCeDqyUxUH6auVAcsiwBSpN9iTpJYdV3Ap0NzJdICBMyqC4GdtAM5CUirqiYj0bNiNHpWDE/zPiqD8iBNSaS0ZAYR0KnuNf6lhUmTU9mVF7VIiMCudQYqs+pJ3lRicMq/8pXNe2cyDIZMSe0kbU3CgMxmsi6YCW7WndpMpkQxlDYyW5mIrDr4dVqdSVqBZb6xDt0rkO/du9cvJjq1nw5dF4MxIVPYjkpWJh/R6m9Q2YyrNpmJ8RSj4KC+duppp+Coo/446MsZhu+f2J4b2L0op8ji3muhNZY2k2kpTKXyvmV+h6jh/hSpp7HS0598iwzVyRxWnmoh09iC5Io6aB9XbbahFWwC/UxTKxxFJbjxhy8wN53Ao2NfR16PSjbcRkl/I/1FZHo//yMYZWl1EDASNH+aAZz9QjL2XH6abSP5p2c06HmFn5ZdWSQNJQueAgap+kbS5/1ZsDBaC8FJazqkZcj0IqCR2Ub2DknkkuQkbcpbR/MnYjTZdQgGOJiGGFKaoBMjI5CkKe3HmmuxzCGaDxGgmvs73ispWyApsNQ79C4L3Fh25lMMR0EFedloRPJj18S1GIAFiEnDnAT2st0LkMW4VAatQVFdaKN1gbKYi0I3KEy5cEXvk2efJqRVu6pHgaHmSJSOVvcqJIlMcCp7fUODKZOpWWZQ71e+s2CsupX7q+rEkvZXrRLX9SzT0T1ifMYcx/ZVfpVGVhjQfaLOnzqv9MwaFh4y6ymPxmmC71VdKm9qM70jm5Yya2k5Vr/SM5pnEIPLps8feonxrjvn3H/gwAMO/hOg71EZXuN7D+N7OhJeM5n6W50aG0PdCgudX1EF7PunQZ8FyYmTM4/7ARk2rLx00gFWyFxr28SUmAILqo6lCk/UNcBWVIxrvv4ADewYD77yPLwlBSZ2+0b6r6Hs4DGddSP9YcrWW8cY7vjeqS751abBzq+/DPgOkmRq/lT/v5po70zZZ6xPpfELe9F/PC1mIQaiDKg9Be4CeY1jmbqya0c096FPaSYCPaOhSFPRdU226xpBSKCmSWoBm+7XArwIQV7Xs+7DmuCVFC6pX2QxSouZ6LvS0ISl4vdUVVUZ6d1yd80YxqU8CgwljcuDSiYVMYauXbuafC9butQwI5mytN5F8Z0UKkNzJEsWLzFMQxK8mI+A04QEoTYiCV/5UB4FwgJ5MQqZ+FRzmgBX+lqPYuz8Tpcpp/Ij0nNqD5XDAnsXf1tgbdU9K5z/xDgVQVjpZN1n10Z6zoq4ak326neW9O5LLrsEe+6xZwforz2d1akD9F9iPR7ZcWqttMZU2bgDWQmfsXxd1WH+DKkR2+qb8OoNt6GxphZpqnAZudO1Ua1iA2jWXeKDBw5EWcDGcCsyuS58Xb0EI/fZCw8+9CAbQvdZdr+N9NeTBmDWHryR/juQAGHtA98CFwFQ598WWV+t34aRZA/9mYudzVqrkwVqYhpGC+Ehs4Xs4EZjoOYgyV1ahBiBGIBMTHLxlWeVmIgkXgF7INAOxdrSwjeZbGTCELgpHcOEdEjz4PH/2rsKACuqtv3cvne76G4FRBSkVGzUDwUVuwsbu1uxW6xPFDBQBESwUBGDsGmVlm62d+/d2/d/n3fuwAIL7C746a/zLMPMnTxz5pznjfOec4w4/Ji+NTV+EjUJOC4CwxgF1HDNkbwpQBj5ww53prVCq4oht2zH0IgmeU2uqZlTkOiwEg4X8sViYNrJUQwBZhr4vtTk2c+FQoxCg7+ZufTf81lGdJCRP0amb83fMnk3vjfzN7nbONf8OEmYz8nMSNffdJPRWjHcgEHcd/99OOywwyRvauZWT5L+e/JOZyV37RTJ5G2LcNjfBTbHF5LBuabUqynYkPPHwiUYcPx/sHL9esQ5H6q8v+G1E+lrC0MMTPlN/54QO309MbsUoAguufQiPPf006r9sOBZ+N+AeW2Sg4V/OiqT0Y7f2ygCLAvGmhvGWVv3cWVYKJUFiHFfVluWJ5K4ITyMbQoQrtkWoQJDrApaAhQQhpAwyNP8zWNqjYjCyFBfNqSrxSFCRa0P0fLZSY3EzajAoJxnuq80KZJIEq1RrqmVs+1AX0cUHGrwor3LH9PISCdaLDyfgsLoaxHZ0ubAtKtFIgKBAob3p+uG++g2o+Wj4aT804cY0WD02VNccB/vzfvWr1cP7OHOCDD2kKcVQ+H30MMPonu37kL6NRv+Zi+QfuAweaVPRUqm8kVrAzbQ/P77AvTre4K8kJhPbi+nahV6F8kdEXOMhUXMMyREossRBwd9EtPCXx7E1ZdfikefekILBzPJggUL/39QWWkwt7esjR+6YZIj/3ZteZBfTYvDaAdhQzW1Y1NDNteM4mFDKgUGXccUAPThM4qIwmTd2nUoKCxQgUFXFYUH3Vh0a/Fc06rh2ozDNziIaTWFR9Jfz72ypvVh7GejuWwLt3HN/QytraxMcaFAYRgshQUXCjVzXKhhw15H165d//ekH4z4+ws7j5eXs9WWdBmbPGfuXBzfty9CgTBSRKOvcMbhk5dpX7c+ikIVWO4vlQR49XtzOj9Oku33V+D6a67Ew488gmiMGWGRvgUL/yooxxpES5AoTVQmzy2Lnmcu24P3oZ5NAod28qN1YbZzGNYGxzCiq2lrJ0JtoA2IxeGnFWJMZWq6rYw12zloZfD8gJI2rReu2bhtWjfU8umi3mrlcFtSQ6GiaaP1kRy+RN5l2rSpQvpdakn6USF9V+1IPxoNnSVS8l36tmoLhhDNnDEDx/U9TswuMZdsHNclgIsOOhQ3nnYu1hcX4qZhz2PWxo1wMRpATAtGQvjFVBt07dV45KGH5Xwj/teCBQsWqoJJnArhD+HNHUAyNdfGYjiZefLWdZVUaNxf/imJk7CFrEneBrlz2xg40bQ0VBCIQstwXwoSCgTuC4eNdg+O/kp3FLfZ74GhnRQwXHjPF198Aa1at1ShVBOQ9IOhwCifN7V2DbnyghdJ5gyvadhQZZD0p3/3Hfr3O1E/i81lQ6aYTe/ccA96dthftftH33sbj384Fq40H1x0kZH0JaMuGXgpnnrqSclQavrG/SxYsGDhf4okO24rECg0zLWxbQgVunTM83btqqIUMUYnSLqS6K5SSyGCjEyjo1dNPRxJ0n9TSP/C5K6dYnep2wPYEBTpxVh9OxxiXNlRlohh6pyZ2FRShCVrVmH2kj8Qc3jgjEtmJRyI2hyaIIZ0skWb97BgwYKFvwSkIFlIwFsXumdMd43RvkCypmuHLhljqZAlkFxXtXBIawbIcEA6RhB5kZmVjrw6uRo6WlPCN8C02YxecLvBn0j6UP9XWLT3uN0FR9yDmD0NL3/9JS56+lGcP+QJfLt0vraex2xOEQrs7SfnCs+zccPiewsWLPz/xa4JbIsQodso6TKiIKgV3ys4eJ3dGN1vN/hTSb+ovBTlkQAqwn5UhAKIh6IoFMn41R+L8eu6DYg4GLfDeH2VU/Kf0ctRO1VYrG/BggULuwW9SuxhbLcnNiV37RJVkr5tN914qwOSeH2PFye0aY8+TVqiR6NGaF8/D+1yctEuuw6a+jKQ7XAhXVR7B4dHTYRgj0rqYzbYxcSxKN+CBQsWqgPtZ5CIxezGVHe7QZXcKje4Voj/efqfag32kJu3EMGf55DHEWaLNxss1AcmSyyCCHvprd6A8o3rQZr/zeXEk5Mn4rwrLsUTjz8u5o4VsmnBggULuwIbku12RzhuT3Tz2D27HEufqFLTF6JtmtysPYSr7ULuqdTmvT7kpaWjcXYOWtapi3ai9Xdo0RL7ZeSiZ3Z9HNWgOY6r0wT7p2TCwwZceQmbLZ68kQULFixY2CkM1T3qtrmX69ZusDOfvjEwxB4hgQR7uMWNYUN1GFlt5ZYlHEKEPeDKyxEMB2SJIlhegWLR+MPxiE5wYEwlZDl5LFiwYKGaMMZx3g12IH3R8oVp45mqqu8R5DbRmGrtVYK7GaVDiHZvk+cF49qsq+NMG3xfszQY8bI1hzYi7/H7WrBgwcLfH1Vp+s5oLJbHbst7BiFR0e6rBMk5IfcPBg1yF9LnBCshh03H5+F401s7OlQHnPia41i4wOEfuHCYVA52xNl4GALK8TCqAo953d7kNZyNx6WdI7ifI/SZ42pYsGDBwj8BVZG+Ix6L5eyVBlRq+lWBJBoT0g+zq7Fsx+Owpacinpup+rbX4zP2V1P7djrdWLJ4CQY/+CAmTZqE6dOnY9rUaVgwfyFWrTLmWeXd2GtNh0tNghNBcBKH3377HQsXLpJ7LMWK5SuxYf1GHXPb6F4d1mRo3wEBBYAhWHyybCssVLjsTEBYgsOCBQt/A+zARImNG9NCmWm/CiE2Z4eBWkMIMPHldCTWbiArJ3cmIQQYl/1xIdeEzY74xgJ4MtIwtGgV7vn0Qzz5/HO4fOBl2nttdyDJul0ePPboY7j/gQd0Zh6mmxo6x4XncKnpaRlo0KA+2rffF+eedx7atWurHSHKy/y4/vrrVUi4RHAwN5ghHD+b15oTa3Ms7kcffQT7yvUcB3zZsmUoLSnT0fJ4DnvRcYzvnJxsnUrNlKXRGGfAN+YT5Yh/7M1nTDSxcwHAiSFo5XDco10JXk6PZzNltpxnztBkwYKFfxfIdYKAy+lpLHxYpDt3gR01/bp1HXa7M3OPCUTIUpg1+aMShKzimwsRX7cxuUPAUefkeSE+U16AM9TUBGwcJhHThUPyrV+/Pny+FO0RzKFUf/11Hj766CMh7sdw0YUXYZFo9U6HWyeFWLFiBVavXoPikmKdyzO/IB9r5ZolS5Zi0aJF2LBhgxK9jpttc2LatOk4/bQzcdZZZ2HAgAE4+eSTcOKJJ+KEE07A2Wefg9tvvwMjhg/DuHFjUZBfKALBhU0bN+GZZ57F3Llz1XW0M3BqugXz52PmzNnyyxjbY3vweloZ4WBE50ktyOdE3hVqZXB/sgBsA+4zrBPDMlG3V9KNxWNcdmqhWLBg4W8PUXTjHFK6OtihpgvZZ0Vj0TWJRCyVWm6twLvST//FVCSE4IVdjP1CyvHicsT/WIEEZ86i9ivPSIim72pQD08t+xXPfPslXhPSPP3U06ql6ZPsODPPOeecgy++mIQ777wDF198sRI4XTTGHKFhnVbtxZdewsKFC3HllVfi+eefl2TZcd111+Ptt9/GC0OGoEmTJoZDSQiQ8wFkZWWq5p6ekW7M8C9aOJ9x9jnnqiDgTPgcJpXtExy5j4MnkTtJpg0bNsDrr7+GAw7ooiPnXXvtdbj88st0m4MtbS9Uec369Rtw9plnieApxHvvvYNOnfaXPDCGWOV9adFs2rQJH3wwXoTKBygoKFDXUnZ2Ftq0aY3+/U/CIYceKvdyJC0Kg/A5qt+6teslrTEle15D1xajpDibEAUlrZGEHOdE3eZ1nIKOydSGbn5PPaJlZLdWBYUI84RlQb/xbs63YMFC7UAOjEajm7yelLZS73bL/Dsj/dVC+mm1J325rZBH4vMpSBRKGpT0GZ+TQGyxEH6x7HNRI5V9JJniMtjq5uH+n7/FmwvmYsSbb6LfCSdWi/RJloVCkqeKkPj551/w1FNP4eqrr5YnCRFveT1jPXToq0q+zZs3x/jxH2DffdvjmkFXY+Tb72Ly5Eno2vUgOct8Z85yE9/iNqHLiGS5cOFinHhCP7VGnnzycREKGUKmUYNIJfONOX9jSEvPkOc01f1XX3WNPPs13HfvPbjv/gcQjuw4FRo1cLYt0GLYJBr86NHviQXRT/IgoORJgfPjDz/innvuwfff/6BDuVIg8ZmcBIJT1nFO0Ysvvgg33HgD0uUY85sTaN91192YJMKKhE+CTxUryOVx61yl9erVFeOujlhHDdC37/Fo2aoVWV7dSxx73OFyqOuL09AZ77fVMuD9I9GwkPpWQucxMTN1ACoe43VMO2/Kwal0xiELFizsNbBex6KR353Oku52ewN/cvdOsaMvYC8hERNKUDJIEq9D1kIiwk7yVJOMDdAtExViDZQHVAPlJMTVBclHx6cOBJRwqZ2SYKjhczS7kBCsSbLHHHMMmrdojrVr12LeXHZcS4ATJvAaWgP8bYySJ9eJwCHxkajMtg0KEWMShgAyMzPQs9fBOFQ068MOOwI9ex6Mbt166AQI3bp1F4HSTgmfvY/pZnLKh2kmwkbJcidaL60Gat8ul1NJ04DRZvHN19/ikksuwddff6Oz7lwjgm30e+9h7NgxGD5iuAi6q/Sahx56WCyXkSIMhaglL9etW4fPJ36mbiq6sn777Tf8/MsvmDZtGj7//HO8+eZbIryexk033YxXX31dSNqleXLLzbfi2GOPx8n9B+DMM87CwIEDccMNN+Kee+/Fs88+i3feeQdTp07V6evMyCh933AUn376idzvJr3uggsukvOfw+LFS/TdWUAtWLCw90Cl0G53FQD1dhIuuS3+HNKnpi/arkboEKL9Jcr8iK1Yi4SQoJK+yXskQM6fKTuC9oQQlUsbX/XQlpN2Dr4wCZuaL8k7PZ39yowIG5IQQzYpDDZv3oSPP/5Eo3U4oBsba6mRR4WkSI481yBYki793gZpUnOV3Ulwxn2/tiHwfGr4nP6RAmLrYgytyjSR3OnaYHZwYmVOwrxz2FS46BvLBaGQ4Z5hehhZdNuttypxtm7dCs8//xyefuZpHHf8cTjyqCNx5pln4umnn8EjjzyiVgxdTwTv17RJExzY5UAl2yOOOAKnnHIKTjjxBFmfjAEDTtE2iZNO6o/rrrsW55xrzL/g9wcwZ85czPv1V8yaNRtfffWVWB5jRCi8iqeefEoth8svv0KWy7Fg/iK1BJgfdKFdc/U1OP+8C/DKK/8Vy+tnjaIa/OBgtVruvPMuEULr9dzdf1kLFixUBwzoEIWqQJa/kvRlYbgmNWQheO2Zu3o94qLJG1r+FhaVyi/bwTDiQr4h2eSckpw4eKtU2A0oM0RomNrz/PkL8MWkzzFy5LuqYd537/24STTUU04ZoK4RaryHC/lRQ4+JNUKCJTkuWLAA8+bNxZy5c/C7aMOLFi3GhvUbDIIXIcAJjwnOwUkBk5KSqmTHid3ZJ8BoJGUYJ5cUERhGtA4JLiMjQ5/BsYQIarw7Qog+aEzqTG2brheC83hSs541a5a6b5588kl1ZXE6OVokpkXD9olzzz0XEyZ8gAsvukBnHeM5DgcnZIC6gh5++CG8++5IyZu3MHz4cLz++usYNmyYaPtv4plnnsGBBx6AaDwiVkwWmjVrKu/twrWDrpFzXsNjjz0q+Xc3brvtNtHib8Ag2X/LzbfoLD/8CGxQvkNIfcQbbyA9Mw13332XCtmJEz/B80OeR8uWLfHCCy/ivHPPw6yZs+EWYWzBgoW9hUSR8EoVkTM7Ygf2EULb3263/RRPxDw7c0PsFqLVJgqLNWRTWAxxavlLVkq6DJLd4jeXbZK9c3Mhin0eXP7951jiBD4Y9z46duggsiAoCayKILeCmvCKFatw+umnKVHTZ02XDDVtukvMTl4h+c3Z5/uLVnvnHbejbdt2GvVCbXXs2LFCdJmSbGOiYi7U8lNFM8/JzcFhhx0mmvAgZGfnYdSoUdoQ3KRJY/znP/9RN49LSJ8dyurUrYsG9RvI0xJChq1Qp04d9W8/8MD9ePCBwXj+hedUEyZJbw8Ki6+//grnnHOuCozRo0ejV6+D8eWXX+KCCy5AcXGxku4dd9yRDOeMixXCdzPej1lLS8dhd4nhFNE84DswgogCb+XKlSoM2+/bQa0Tut70++q/hOYVt/juZaV+jU764fvvMWbsGBx77HF6TC0XLvLHp9IKMiaDcOCJJ57Ag6LRN23aRKyOp3DCCX1lP8/ife0oKizEW2+/qa6kW2+9RdtWaBFZsGBhz0DuED4YbLc77k3u2iV20PTt9ni2SIw9twDo2tGGYN6KjX5G9ScMmiIMEuHjokJ0FaGwasZeIW4e2x3hE7yny21o2wYpxZX4s7KylJDpKkpLT8WFF54vGu5IvPTSi2jdprU2MpIY/f5ytSxatmyBhg0bbtGw6bdft369Np5++eVk0fDLdT81fWrqa9auw/PPD8F99z0gQuROEQo3iBZ7vpBdPxEGfTH6vTHaiElkZWfrS3OuTON9dfcOYKMr/ensa9CgQQN9l08++Vgjdvbdd1+cetqpzDG9nm4rWirsBxCVhY3utBI4lhFzRRtb5a9CLIWysjL9zXV5uVgqYllJMoTgGbZpdCozBIgkU27OTmll8p4UGh6P0ZmNk9RHheA5lhIX5h1dWcx/zglKS4RWx6WXXip5cKIc5xyhHFfJaB/JyMrAVVdfjUlffo4zzjjdsEQsWLCwl2BbkdzYLXYg9xhsmUI21Rq4Z5ege4fMInqlPcUHu2jZ5ij9XCU3ZUMEgxBOzO1ASMiEnZ3cQtqqeFYLop3ajeSSvG64/gaMGDFcCf6RRx5WH395eTk6deqEvn376rg+JEeSG62B/PwCDXccPmIEPvzwQ43n5/Lxxx8L4X4i2vEXcmwY6jeop8/gvdiYu3+n/fDMM0/j0Ucfxe23344bb7wBV1xxuVgcp6r1cNRRRykRE5kZGUqgnCyZpL315bcFSZRuoHr16mljLUM4Z8yYqffp2bOHaNFNVUMvKyvXKKWBlw6UZ16Byy+7XJYrcNWV1+CqK67GM089i3I5xyb5UlhUpGlmW8S1g67DyScPwKWXDMQ9d9+DN994E9//8AOWL1uujeHME/7x/FK5nkNbrF61RhuAqf1zGku6i9xO+UbqzjKGy6BIZyMyr1+/fp22nzjFwvF46AJzqcDTKB/51rQ08urkbckbCxYs7BVUW1HfQecMhAIXuByON1gpqZXWCkIWidXrkfj2xy2/44EgYkuWG0MvmOwvyYxXhOEqKsf6Rrk4Y/RwuFs0xYQPPkBeXq5qk7sDG1w3btiAfv36Y+2atUrYXQ9i6KWBa68dpI2Kbdq0wdixo9G+QwfVSEnC69dtVBcNXRLvjR4tWj7NJMPCIIEZqaTrg9q0CCQxo+6//3488MADotFejP+++qoIHKcRhijX8Vqey96yFHaM3PF6UvCOCKBLRAOma+be++5Rgtw+b3nv4cNex5VXXYXzzjsXr746FIsXL1b/Pdf0qd90041yph3ffPsNTup/kpCzX97D1NKNhUKDbqz33x+LI444Ut1DF154oZI+rYjK35U9itneQEvnrDPPxN333C37fPjll19w1llni0DcrG0BFEK0ghjaaW7Xr18Pebl5OKDLARq2+tSTT2Lw4Ie0J3PHju3Ro3tPHNOnDzp37iwCLFPTRUtBLRVNqwULFvYGDPdOYqBY868nd+0SO0oHG/I0YmVPIISp7h2SIUEidTsZwrKDlkvN1SYkSUJivLmXmr7LtQMp7gx8VDwRU4KlW8cjRBZPRDkzvByN47KBl6F169ZKnK+99rqSNwmd70ifPrXaFi1aaNw9j9EKoM+cWrfZsWur8EmIRmz4oelOIoHSTRGJhNT9QbcH+wcYEyYbHbUIkh3P5XuxpX1n77Zi5Qp5XgT77LOvatTpSULm+ctF244KcfJdW7VqqVbLfvvtJ9tsO6ir5E3XFAnfeDe+v1gPwaC6a3j82GP74LjjjkPv3r3RvXs3tG3bRoUr843Cw0xvSUmxurdoOVE7Z9TQxE8nYvjwEdqredCga3HOOefhlAGnYt7cX9XSosXB9hK6v6ZOnY5nnn0WF110kQqct956WzvK0XVnEb4FC38tdmB3RyJBn361SXenEILaQvDUfP1ClsHwDk9UrTotBSE5n7Nq0bVDLby6z+d59G2TnHmthnvKpXwHknfH/Toq+TBkkT1ZF8xfoFE3hDmjfYP69YUo2XhrjtJpuC54DRtHeS8TjNwhUoRgOWyCmUymo/JiwLiOhE9N1+1J9kzeDvT9FxYWCFlO08bf3oceKveIo75o1XRL8fnfTf8OS5f+AbvNjgYNG2Doa//FxIkf48MPx+O9997FG2+MwIMP3q+aNkNSc3Ky9N7s90CBuk+7dnj7rbcw8p2Rcv4ojBkzBuPGjcOECRPw2WcTcevtt22JtyfhBwJ+EQh5ePPNNyTf3sfLr7wkmvyDGn8/cOClGubJcE/2PGbET3pGGl58YQiefuYpESqH6nuwjwAjeK6//gbtY/DLz79ovlqwYOGvww6kL+SXuWUgrz0BtWOSH107RSUaspmoYBhhFZpeSLRrIV9OqWgMYFb9cD4SIrXz0tISJS02ApuUS/KlBn7ppZfg4IMPxvp16/HGiDfECggJHdtRVFSomvUXk77EvffcgycefxIvvfSydjxiJM3q1atFU6b/X/IjmWw+iz/S09JVUKiE2Q0Y6UMtd+nSZXp95fejVs4G1R++/wE//zwDPXp0R6fOnTTdPI+aOTV4jgP08OCHRDgUweVwIy01TQi3Mdq0aYdevQ7B8cf/Ry2WsrJSZOdko1GjJnp/dvSi0MnKzkJmVgbSRMDm5uWI4KiPZs2baWc1po/nmcKKgo2WSlpaqlgTnXDMMX1w2eWXa5w9B54bMmSIhnq+/PLLaNqs6ZYJcjhcxVVXXamRR2PGvIcbb7pBhNZ+euyTTz7FVVdejV/n/SrPMoSuBQsW9g4MXqoeqiJ9I9RkjyDkwQ5XoiUnCgthW74KKCqAo7gYzjgbXm06xQufQh8vOzCxRy67Jnm9Rqeo6oIaNMfIOeqoI3G8ECRDLKnBm+DxnJwc3HPvPUp8n0/6AiWSDj6dmigjWtg79eGHH9HB0q699npcfPEl6NfvJBxx2JH4j5DpeLEQ3E7DnRMOGQ2WmfJM3mOrVl81GD65f+fOQsw9MXLkO3jm2WcQrAgmrQmf3MGGTz/9FHfdfbdaFYxjZzsAnxWNhYVwj8Ihhxwi7xHHRx9/jAsuOF8E0mT88ccyrFy5AmvWrNE+BmPGjNbOWWVlfnTv3l0EQiN5OiN96MqyqQUgElh/M82G9UE3FIdLoGvKbFg1rCbmG90+vDYWD8u+oKaH38vhtMMj34mykPch+M04iB2zg0KnZ89eePihh0QAvKdtEXXr1sWcuXPxwosvIhqJ6n0tWLCwdxCPs9dr9bBDzZPKPlK0z3P2KIaa2v2vCxGbNAVYvxl+SY6/pBhR0cbT6jeEz+eBUxiDTaUx2eeIJvBDpALnjxuJo888BSNEiyRx745QTVDD93MIB9GafSm+LURkgsYFtfXPP/tcfxx77LEadcIRNT8YN16Jk2Pul/vLwbBKXs+F0pNRNCRaRuMweuUSsRroo2bHJrosqpNPdBMx9PPqqwfpgG9HH3009tlnHzmSwJIlS/DNN9+q2+bW227GzTffImk0SJlg2wGFEiNuOHwE/ez02zMklVYRiZn+e/Z0LS4u0kHj3nlnpJBuT7l7HFO+mYL+J52EPn36aIipUzR6RtTQh0+iZtq0I5n88X3ZEe2NN97QaKDeh/XWzl50ZZl5QrfT9t+FFg8jdug6Y/8HWg6hCK0p9nD2alvNWWefrcKtffv2+PCjCdp4TuFiwYKF2oNKnHBCIpZInOlxesYkd+8Sfw7pC5GEvvgGiQ+/REi01td/nIp5q9eI5i8SSTTOVLcLdUTLHbBPZxyQmo5QeQkmB4tw+Scf4JSLL8B/X3pJ3RvVJX2CvmuqmWZD7fZQAmIsv0bVmHHqQnyinRKMKzeJbas2TD+8aLTym42oDiHmt95+Gx99+DHuuedOHHhgF2032B2YHJLfvHnzdHTP8eMnaAMySbd582Y4/LDDcMqAU3D44Ycr4VOrN2Gmm4KBvVw5PIIpEMz0Uisnkbdp2wY33HADLrjwfG3wpXXC0NWBAy/ThlzG/nOdlZmlfRcYzlq/Xn25rjXatWuHDh07IMWXhrfffkuvOfLIIzB06FDEJT0UCrliRaWlGcNcGJDny3MKC0tw5RVX4DMRqrRo2Lu3Y8eOyXOAjZs2aVipSfoc7K5FyxZC+lasvgULewK6h4X4QqKQ9vP50iYZe3eNvU/6vKPDidCYT+GY9TtCPjdmLpiPiCSuXLTE9xfMQLO0TFSU+3FYi3bo27g17IVFGFe6EVdP/gSX3XAdnnjsMSUEEs3/AluFBClWV1tA8jeFjykM2A5A90bl0SWrAzYSB0Tr5TAE7HDFhlIOY8AwSI7NQwFSlaAzhIYHa9auwYcTPsKUKVM0hl+jnXxeNGnaFAd17YojxRrptN9+6obh/AQkfQ7Kduddd6s1wAbdcNJfzzBTU3hQ+HC0zbfeelOI/mgdEpo9ZmlNUFBExQJgzH4zPuegg9CwUQMd/rlObh7OPOsMFImVdOqAUzFjxgzJFx9ayzv17XuCtjGsWLEcM2fNxOxZc3Qo6AGnnILXXh+q/SUorCxYsFB7UHEVhigOxyPHpbpTfzL27hqV6M2AVMS3hfTPrT3pyy1liX35A6K/zAKEEFJEm3YK4ZXnpOGNyR+hb6uOaJCRB38wAEdpOXyRGEZsXIGbv/kMdw9+ALffdnu13CZ/BUj8lK6GNl5zocRr2UBrNJaLVs8erkJ+VZH99qArxm5zamQNY/RDoaB+9IyMdKSmccYubKs98zsIwdN9xWEQiktKsHlzvpBvPkpLSlUQcHiH9Rs2aMz97bffpuGtdF3dfscdImjc6j4yh3BmI3J5Wam6iPgODPsc+uqryKtTB99Nn45BIijo4uFx5hPTy0Zhuo34m9bESy+/hEMO7iUCjuncofhZsGChBtD2z4RtQ0VF6dHp6bm/J3fvEtvUOiEem2h/7wsxnbJnpC+kOP4LhKb8iLhsb5aKH2YsfYM8TJ4yGUc2bYt96jdDghW/IiDk4MYzv/2CR3+agiGvvISLL7z4b0v6fwdQcHAxLRQNPaXWXoXcMMnXsGHMhSfSgjGuDYnlwjBPu8Omv9njd9HCxXodCZ99GPi8/Px8rF23TgVUo4aNdAC47NwsvbfhvpqLhx58SHv5sn2ElgTv0bhxY7EgjsRZZ5+JbmIp7MyisWDBQs3A+pWI25aHw+HDUlJSVid37xIGaySRSCz3xuNNP5MKfvgekb5Y7dFh7wLzl2JNNIxhP0/HhmAFoqleFJWUIdNpR5bTjQEHdEPvDp0QFe3zrimfYvjiBXj33XdxQt8TLNL/E6ECYMuXl1+yTRI2iZgEzzYC3ad/xulsbJb/eYqAPWzZz2Gri4YFsKy0TBun2Tua4+74PD60adsWrcSCcIsFwE5vFixY2DtgFKAoVz/b7Y6DRcGrVgTPlqpPJBKFmfF4xhd2u617rSunEAZCUYRffRvxpSsR9jhRUhFSv3C8cR0EispRsnE9SsvL0LZNW7Rt2RrBFatw5ZcfYOL6dfhowngccsihfxrpk7jU/aBBoyYMzdf0c1u+5m1hkL78rxtmkTFFwbYwGscZcmsKB81ZbTxn3prWiQULFvYcSdL/3uFwHpzctVtsrZkCv9/tkwqaauh2tQc1xFgkBrfNhaWb8pEvpN+yWUvs06Ej9mvSFEc03wd9Ox6EFuk5iISCqIglUBGM6exSnLPVIJS9BxKN0dPWpz1/Fy1agm8++xwfvfEOvpo8GdN//BFz5v2G1atFOw2GNCMZMUON14JJ7fL/NoRdNXlTYFJhoNDmVI9ca6O8lAmL8C1Y+FNQo4q1zckVFRUtnE7713aHvXlNenhtAxKlP4TIkNfhLSzBczN/wo9rVuKA1q3gy8mCJxBCFlwoLypAt06d0LFVO2xatgLnT3gHyzx2fD5xItq2ay1Esecx3IY/2633mjtvDmZ89x3m/vQ9ClesgbsggERENPt0L8JCSIx2iaV64aybgwMO6qZz1bZv30HHAmLHpD0VhBYsWLCwt5HU9H8QTb9XctdusQ3pB4PB9rDFpzidjjyG9dUKQvqJsiAiz74Md1kAI+bMQkF5AJ332w/BVBeiwSDKN2zA74t+w8kDTsOh9VpjxfwFOGnC27A1bYhPP/pQhzGutdBJgpp9OB7Dj6LFf/nOaPwxdSraZWSiW2YdNPClI8XhgU2IPup2IVhYiEAoig2REH71F2LK2uVY50xg327dccnAS3DCf06QOxrz7lqwYMHC3wV7TPrhsL9rLI7vHA6Hm/7XWsHhQKKkHMGnXwVKy1AejcPnTkFWu+ZwNMgVoeBEbMVqbC7KhzPFi4yyKOavXYdT3x+JZj32x7gxY7TjUG396tTuGUmyeMkivPfyf7Hqi2/xn7xm6FanHlI9LjjoVw6GwP7AbGeICfEbc+Z6tFNZVITFxtJyzCzNx6frluLHkvU4+rTTcN3V1+g4N5xk3WzwtGDBgoW/Egbpx4T0XdUm/e2c1javy+ly1Zrwk0iIhm0TRd2dcCFki2PK0l9RgjgKioox6ouJ+GDuDHgidvjWFSK0fiNKQgEEYiHtrMShkWtLqvTBk/AnffkFBl9yObI++wkPt+yCvtl1ker3w7Z2M6LrCxDeXIKwWCF8z7jXjXBmKiq4lrRWbNqATNH8+2fUxbMHH4tHuhyBeaPH45yzz9DpBhm7bvmmLViw8HdBJBquEWFvQ/pOp9clEmPPGI1Xc0AtjprpsOGVX37AnGgACa8Hz787GnOW/4Glmzdi6FefoUxI1y2WQHE4CD9iOpSwx81Bu2pO+ozKsTuceHvkSIy88T6c583FJV26ISUrBQGvHfFwBFFJnE3SZRMBpHO75mbBmZUOp6QjweOlftjLRZMXoVUimj42rMVx2fXx1CH/Qc6K9bjk4gvx4UcfqWCxeN+CBQt/B8QTiRo1gO798BRhQ5sQaEJkT1D+Ky4vxQHdemBjoBzL163CjWdfgAtOPxeLK8qwubxMXSql/nIxD2I6EiMH76op6VPztrucGP3Wm5j22LO4vnUnHN64OSJuG2KixdvLQmp5xOwJBJ12hN0OIEU0dlo0xWWIFZQgERCxw5BNnxucwAQxTh9uQ0VhPtpHo3ik9wnYx5mCW266GT/++IMQP6OMLFiwYOGvhXDm+uRmtfCnkH5CNP1ENIYMpwtHdNgPn3w2AS+MeRftW7ZBpseL77+bgkZpmcjLykWUrpVYCHYh+ozMjORNqg9q3C6XB19/+hm+f+oVXNuwHTpmpMIfF8pOT9MInYiQfDzLB7ednnwH3HEHnPK82OZCxIrLRcuPibiMwSGkn+AQCU4HvDpJigtxhwsRrwPtsnPxeJ+TkRsO487778PGTRu1M9LeDi+1YMGChepDlOyEvTD5o1rY+6QviUhouGVMlPcgjm3UAke0bo/2TZvj7OP7IiQaf06KD5eefR7y9mmOqM+J4qAICYcHGekcwbFmIOEvXLAAHz3yFE731kUzVwrKGGUTE2mwoQCJohK4RLDY0nyIu+3wCk87s1LhSc2Az5MCd3YmnGkp6tJJuF3wNmkANG2gl9ODY8vOlgu8iJX70UEExv0HHYEV3/2MBx56CKFgWC0TCxYsWPirYLMlNic3q4XtSX+veKrjoQgi7IWZiIHDgJ3d4wgMOv0sNKuTjUyfFwfufyDWblqHQDQCROMoDATgcnt00C+iuu4d9v70ByrwxnNDsG95DAc2bIhwJADbphIl/EhJCWyc07bUD0dBGXyiuafmZqM004e5gRJMSZTjZ0cI61xxuOrVQ2qHNrA3ykVCiDwq5yZEIKkyT5cVO5BtLkYvRyYuadcJ4958A19+9hlcTo+RGAsWLFj4K2C3c1aoamM70o8bc+ztEWywV4ThjsVgd7ixuLgMo6Z8i/FTJuPLufMwb8UafDZ3NiZMn4Z4MCZkakd+0A9vihu5OTnJO1RH9iR0LPwZU6ei4uc56LNPR9iFzO1yHzsbZv0BxEvLEeJSUApfzIUiXwqGrV+F8yaNxzW/TsdzKxfh0Tk/4JofJ+HxZfOwSu5p59jx4SBcaalwesQ6EKESCwYRDgURF/J3ioA4fd8OaC3a//gPxulIl1bPXQsWLPxVcNptS5Ob1cI2bCVcacymvYdIJMfNof88EgtjbagEv61egR8XLsKnv/yAT4TwExzVUUiUY7Jw1iu324uUVE7pJ6RbDc7n+O6lJcWYOvxNHJXXAA1T02k0IEFXTV4aYmkexN1OOKOALy0Tc+TWN/wyCQ/MnY5Gxx2FB15/Dc+NGYWHR47ESffdjSmxCtw85k0sCYrVkUk3k6QjFEPUH4IzEIJdLJFEigcVthgaeVJwQot9MVuE18rVK9XisDz7FixY+CtgszmXJTerhe01fU78uocQxg5xrBUbEtEo2tapgxv6n4q7BpyN2045GbedcTZO6tET3kQMcSH8SHExKirK4PG5dUIQDnegg3vtBk6HC4sXL8b8RQvRJLcuPE6XjgzpYvQPp2PMy0RKvTpIz83D3Lgf1//wEb4KFOLeJx7Ha/99FX2PPRb7tm+H7t0OwqDLrsSb746Cv2VzPDjpYxSl+iTtEYRLSjSEk2PfM9QzUV4CWzQh6U7giCatYC+pwKJFi0V4Oaplm1iwYMHC3kYikaiRq2Gbk222RHZycw8gtB2OwS7psNsSGiUTDYZRLgIgJKZEXJ7Ytn4D7Nu4EWxFpeAsVAF7XDR9l07YwTlYVXDsBiTiX2bOwJdLFuH2bz/FM7Onay/aqAiDVLsHHpdT5+JdlOLCg7O/xx82O4YMGYIrBg6Ey+VIDgjGgcGMQcFaNWuORx95FL8WFWHSjJlwCpFzAndXegrCqvWH4Jb3sskLJGJxNM7OQQtXOvILCpIpsmDBgoW/P7Yh/UgsnkfS3jPYYBOSV/J2OLExGMQLEyfg3qEvYfCw1/DMiDcRd7nR/5DDYduwAXGnG367aOgerw5uVt0Q/Vgsgk77dcJlN9wI2wEd8Mzyubjky/G4+/tpGLt6Bf6oCKHQ7cMbC2ZgevF6XHvjjTjrjLMQFY192yEeDAHD4RW6HtAZXQ8/BB8tnIdSuoYa5CKa5pX3EBEjlkvU7kbM6RDBFUMKYvDFwhq6yTyrXi9da6RJCxYs/LXYhvSFqHP2nPSFRiMhJIQYYy4XRs+bIQRcgUO79ESXDvvDmZKGdz76AKt/Xwh3MKYRPLFQTDRzt2jgTpoqybvsGiTvnr164OGHHsSod0dh+LujceLVV2JZizw8tPQXXPr1eFw9eRzemz8Thxx5OK6+8nJ5M7E02CGrCvC5NrEGOu3fGcsrilCYiADBCOLFZUBcrBXR+qOSW/ZQGLaoaPwOO2KOhLZH7CrJvK8OD+E2hnZ2yHty6ki2YfA3B4azyb33yiieeou9cB8LFiz8Y7Gtewe23D0nH7lDxHCD2GW7IhREk7xcnHBIb5x2ZG9ce8G5yMnNxNyF82FzOhEOViAUqdABz3Tqr+qq+gKOxBkVoZGZmY7j+/TBYw89hHdHvYth741C35uuQ7DzPqh/wP647dZbkZ2VLefufmKZBvXqIWxLIFxWDhT7NaTUIaQv/A53TAi8IohYgHMAxOU8O7JyslVY7Czd6rKS6xb8PBtj33kHrw15AUOfeRZv/Pe/+HD8OMz97VexPACvCIHagpOW6HwB8iyu3W4KUC5GOwcbmi1YsPBPhPCQ/NUE2/gaItHwArvdts8eDWvsdiH8+ljEf/4N7lQ3FhUX4emZU5GZk4ncjAw4bE4sXLIUV3XqhS5ON+ZEy3DBZxPQ8egjMGrUSHV/1IT4K4PXkuDYk5aoCFWgqLAIdevk6hALu5Nn1Lz/O+w1PHvzTRjT8wS09KUjwl68gQrY5XqGkkYkx9hsuznNhyt+/grXDHkKJ5/YT9sFKoNp4Rg9CxcvxLsvvoSSH+chT/I1XQRIDnsii7hdWV6MVfEKNO3RBX0vugQHde0mgsmYYaq6ILFzsvP1mzaqEEzI/ZlOu1gi2k4i5J8h+Z6dk2UZARYs/MNAL0IwFm6f4c1YkNy1W2xD+rF4bKlIjlZ7RPpOB6LD3kN07gLE7Ry50oal/mJ1mYREI69Yk492Qqbd6zWEs6AIU90xnPf+KJx09mkY+t+XRPBEa036W8HrhfpEA3fQDSOq9O7u6RSNOBqJ4txLLsaGTz/HyP+chRwh1FgwikhZmdxOyFRuYUvYkOr04PN4OR7941e8NnYU9uuwr072vRVC+KJtT/r8Cwwf/Ci6BoETm7ZCQw7UFgjAmZoCuwiNkMuhHdNmrV6Oz/xFOOq6qzHgzDOFuKuXBy4h9Q3rNuLa66/Fkl9/RT1fGoKc5FwsC6cjBqdo/muKy9DlmCPwwrPPixBy1kigWLBg4e8LKpZSn4NI2Pfz+XzVjtXfzqe/h2QriWCwP6Ix2EXjDMQjGP3T1xj3yzTMXbUa6zdshD/ix8agXzTakA5/UFDuRyQcRlZWllxON8QepkFhyDI2JtOls7P3opSkpkwNPxqL453Ro/HdZ1/gP+0OQJ431ZjXlz58/aMhlYDH7kRZqgfvLZ2Ftt0ORNs2bURQbSsk6b+fMm0qXr7jDpxqy8TlzTugodwrWlomwiGCiooAKoqKYSsPIM8fxTH1muHqVp3wxWPPYeyYMcYonsl77QzaG7m8Arffcze+/+gzXJzdCk92OgSPte+G+9scgEf3640+dZsjKzsLp596Onxej0X4Fiz8g2B4NRwFSvw1wDakv8cgU0WFGv0xsRps8IqWffR+nXHKQYeisKQUISHNnOwcfDBnphB/BUfvR5G/VC4T0s/gYGt07eid/hRwnByj8VQWlwcBfxCr167D55O+wOUDL8cjN92Ei/fphAv26wq7CCOU+BEPh+BIcDA2eq48gJDohHV/4LdwAJdddQW8W8JMDdBi2LBhA15+eDD6uDNxXG49REXIcSRnV3oavE0bwlUnR7R0NxKlIvxCIe3p2z4zBxe16ogJz72A3xbMh9PlTt5xR/BjM2T1qSefwuRRo3FX18NwceuO6OBwoZcvFYfWaYhyfzl+2rwa9z31OI47us8ez0RmwYKFvxfoybDZbSWxWKxGU/rtXdInaXOaRdHi6QP3COm3zmuABikZSBFiO2K/LjiuY1dke71wyHmxhA2FQdGA7R5k5+yFLgK7AImysLAAY94fixFvvYGb77gTF5xzHs465WTcevkl8P/wM548/lTcdMIpSHcCofISEVwREVNC+KLdO3xepGVn4PvSDXhl/kycPfBK9Op6kIZ6GtKOH8HoVjb23fdQb2k+Tslrimh5mZK6vU5dzPHa8PjSORgs17+/ZgXWOR1wNqkHe4oLFeEg9svORteQHR++9bZaHrzf9qB1ItIdQ4cNx/BXXsKgLt1xVsOmiJfmoyTgR9Buwy8F6/Disnk48ZabcOThR2tDuQULFv5Z4IgG8n9JlA2BNcBe1vQlEZEo4iJ4GFFSHkrg1Z+mYehP36DAnsDvS5dgwvfTkOn2oF5qupBhAmUVZbC7bOre+TPBcXpmz56L6wZdg/uuuQ7jX3oFZTPm4ESk49lDT8DL51+Kfh06wZWIIprq0YZfDsTs8oomn54OT1Ym5gaKMPjnr9D97FNx3bXXCsHL3xbTJKGuonVr12DK+PE4qm5TZEfZsOwUUk/Bt/5NeG7pXES7H4hut12H+Bl98Z69AvNcIpB8PoRKy+AsKcOReY2w4OupWL5qhUbgVHZ3UQhwgLfR4z/EI/ffj4tbdsIVbTrDIVZTLBRHSjCOOUWleGHBPPST9J11xtmGUPoTrScLFiz8VSBD2YpLSkpqp+n7/f6GwmApe+zXj3F4hTjiouUXVJTAmYjg9JNOxm3nXYSlC+dj/pKFGNClB7wup2jSCZQE/eoSycr8c0mfWLt+LdJiUdx7xAkYc+L5GH7kKbimXWccnJ4DX34hyssKEfVLejw+eOo1gCstAzbR8OMiBOaHonhoxo844JRT8PADD8GX4pVXrRwCSr+/A6tWr4KtpBitUlIRZy9eEWbrslPx3rLfce4dt+Hhxx7HqScNwEWDBuH0wXdj8rpVWFlQBE9MbAqxfpr50pEdimHtytVyv21lMn3906ZPxeA77sCAvOa4Zt+u8Iaj6kpzSB4uF+vk6bk/oNsVl+LsSy8RwudwGBbjW7DwT4VY/vObN29RO9J3+ByZQg/uPSIJavpCQg7R9mPxKBqJhnxx72PRpUVL7C8ketMxfdGvcxfk+TwICSGGK8IoCouG7E5BelrNx9KvKdZt2ABvJIau2dnokOpDdrAcsdJiBEtKECkuQWz1BmD1RthEaEXr5qiLxUm/f6Qcj8/+Fr0uvwSPPfmUCKh0HSiuKmzYtAleERA+pw0RJ+Cqm4dVYT9Qvy56HdxLSDiGYCigGvi++7ZHo949sEaO+8T64RAVbocN+zh8KF+9LnlHw8XDCZAXLF6EW264Ft3tbtza5WB44xEERMv32BwIeZx4cskctD6rPy6+aqAo94xYshpuLVj4h4MBkjUi7S2kHw/GGchtBLjvAThrFjV9J1z09GCtLY51FRVYvWkzPhZN+avfZqCkXEgu5pTjIZQJobo8NqSlc+T9P1ErFWG2aVMBXA4XnGKNhIoL5fmMiZd3DwSBsgo4AyKw7EKgIgjiy1fAzgbYGESrTxXOzkQsXKYka8TyVJ3WULncR9jbKe8TF8ES9TpQ7C9BVE6ny4tCVX3/suZfnWbNkNqqhTE6qGjrjGhqkJYp+RiCSdmcjL2wuBi333kHMjcV47YeRyBbLKigv0w+eRiJ7Ay8sHQ24gcfgJtuuQ1eN/N29x3RLFiw8P8ehlZYA2whfZfLli6aoWuP3QFCNnZhSvqyVwhpvv31F3hy6FAMGvYqJq9ciQsP74cO9RqhIhZBKBpHOBSB1+GBl77zP4n0SbLReEyIswB1fGmoZ08VoWOD00lV3IGEwwG7WB+xTC/issstVginT6SLKp6Vica5dXDbYcej6POvcM+gQdi4eTNczqqja1xeHwIuGzxC+u7sLMQCATRw+VCaX4DVa9dqxzGHPJf+egqQ5bNmIS8zA1F5PmP3HbKsjVUg4fPp16SgqAgGcdcdt2Hz9B/wQK/j0DQmgslfDoe8gyMvD++uXojF9TNx14ODkSvpZaROjUuCBQsW/hXYQvqReDQ7Ho/vPE6wOhBytTFkMxZFKNWFFt0PxBmnnYEz+vTBcU1awCeP84eFkET7TyCKqGjYZfLb7XbAt13o494GW7oZerkx7MfX65fhh4L1yBe7xp2ThfSsDMRFI+fkK5I0xJgtvhSgaUM4WjYS+8eJHBFMNx9zEtb/MgsPD35YZFtM3mNL9iWRQKNGDbFanpEfj4gEcCJaWILOrgz0dKfg2cEP4ttvvsYmERrLxJJ47+VXkLNyPRrbRPA4jY5kJbEw5pbnI6dxQ8OeSNjwwBOPYfI77+Ke7kehU0q6+uqRsCO1fg6mbVqLYWv/wG2PP462rdrIsZp1ybZgwcK/C1tYKxFNZDsEe+zTFw2enbPiKR6kpqaglWiiBzVpioGdu+KoVq3x9rTPURSqgOjUQpyi6cv5PhEArj9HyVfoO9kSGHTNtTjq3HMwq1VdfJDnxUNLf8NDM3/ArMJCuOxuOCT9HGwhEYzDKZq2w+nQhumYw4aQkHG63YFrDz0OX48biwkTP1a3S2VE5V06duiAuq1aYtLyhXwwoqEgXOV+3HDgwehTYcfo2+/Fo5dciVcvuxo5P85F/yatEC8qQyRQDqcIpflrN2CNWAIt27TVe742YgTGPPcybut1JHrm1UW8rFxdaL7UdPxaVoinZk9F37PPQcd9OxiROhYsWLCwC1Ry77jTTZ9z7SHX0pcsGrOTY9bEE4iIAAgUlyFQXoETO+6P3kKI4WCQQobWhXZa8kSFaIUYExQafxLo8jjwgAPwxJNP4L7nnsU9rw/FBc8/BdcJR+CJpfMwYv48+FPFFsnJhL1JXZERCSRKSpEoLkWsPAAUFCO6YiV6pefgmFZt8dKLL6KopEjj/01wuIfMjEycdt75GL3kdyzzlyJFrIhQplgNYtUMSM/DPZ174IYW++L69gfi6Dr1EV+xDJH16+ApLEawNITRC+eiXbfOaNSgIT77/HM8ee+9GNhuf5zaeB+dyjFSXg6b04YNIp5enDIZPU4bgFtuvw02e+XwUQsWLPwbEImFalzpt5C+0+lOq/Sz1oiHo0re9kxOwpUkcSHDODtriWbfr/1ByPKmIxSJI2QLIWALI9ObAq8IiD8bHJKBxOxy2JGdmY7DD+mNBwY/hOtfGYIv7BV4dc5PiArpO1LdOiAaffqxigBsm4tgK2WjbgwJtw1n7t8d62bOFVL+TOP/K4ON0/1OPhntjzwST34/BZs9bvjk1ThJu18ESHphGRr4w0gTQRJZsRGxdaVwBcKIJjx47be5WNE0F7fefQ9mzZ6F26+7DufkNMCVbTrCAwcS9evCVS8PIacbT8+aivp9DsO9Dz4Cj8dlDbFgwcK/EFLva9zVfs9ZfnuEQnBQW85IRYI+ctll9xhjxlN7pj/aHo3AKUIg7EsVbd+G+pnZSMnO1rFt/mxQGyZBUgBw1qyopKd3r154YMgQfFKwAZPmzYPH5kRcSNnGuXGF6NlOAYcLsbwcRNI86FC/EQ5q1ByfT/wUHNe/cs9Z3jstJQX3PTQY/vatccdn47Fow2Z4nF44ZL8jxSvCRCwbEXLumB3ujGwskevu/HkqPvOF8diQF1ERDOMmIfxevjRc16U3vOVBRES7t8uzgmKNDFk4C9ED2uPOZ56HN03y0BpiwYKFfxU0AlDDsm0lyV3Vxt4lfSE8RsE4GtWTH0kiFJK1p/u0kxMjYpTWZZ8jOxNBtwuRUASpzZrCXTfPGMLhfwojdDIcqUCX/TvjyJNPxegZP6KoqBSe4grE1xcgXix5KuQfEfLnqJUOmx1OuxNtGjTG119/jV9m/JLsObsVjOFv0bw5Hn/lBXh798C9v/6IEcsWYlpJPhYEAlhZUYGlpSX4BQG8uWERrp46EUvaN8Kzb45A8yZNceOgQcjYWIB7j+0PtwgHv3wmJ+fqFeHzyryfsKJZXTzw/HNIZ3+BmvXAtmDBwj8EGkySiBclf1Ybe5f0yej0cTtdSuxb9rndsIlGqtuy2JwODU/0i5YdFY0/tXFDOLyerdfsAYyhCpw6tHFlDXxXMB6bQLduXbDSX4oNq9fCGYmpQLIlHEh4nLCFhFwDFXKWCAp7AqkpLvhLy7Fu7VrZs2M2BsMhtGzWDM+88grOfnwwVh/UDuOcITywZA5unDEdd/76E57f9Ae+q5OKgU89hvdGj8Y+bdvhjnvuQtnsuXiw+5HI2lyKiF8sDrFIEiI4Ry5ZgLkeOx54+hnUyc4RS4WTtm/Nsz8r5NWCBQt/L5DbbDZ7KGbD5uSuamMLW8lN9gJjCMmqq6HSrWiGxOIaccLD4NSAQTmn1I8QO3LJzpSMDNjsO599qjpg7DtHz3TY3Vi3bgOWLF6swxpUi/j1sTbkpGXAKT+KN2/UsFNG78T9QcQrgtouwQ5ciYJiIL8IFX7Rv10ODbOsCnwq3S4pYvmcdfbZGPzC83j0zWF45L238MCo4Xh8/GgM+XA8ho4ahYsuvAjZWTl48eUXMW/cRxjc+VDsWxZBxeYi2EMhnZz9/T9+x0f5a3HLo4+iVfMWiMYj8OqIoSlbRw51e+X9964ct2DBwt8TZFt73F57944Qbkpys/Yg023fE5SkL6SZYKihEjCFQExDD4PBEBIOm4Z2GhfXEHI/nXvW6UHRxnx89/00PPjQwzjx5AE46ZRT8dvvv+t4NbtFUt5FK0JwxsVQESsBqSJAMtLUKrG5XLAL8UKsEjboxmUpKywV0ndL2tmTeOdg4y9n1eKoo3Wzs9Bxn7bofkBXHNCxIxo3qg+f13ANjRj5Fsa88ApubncgejhTdJpJu8sOW0YqPt60Bq+uWIDL770D3bt2VY1+zep1+HbaFHz62SeYIMLjmynfYvHSpSpISf479iGwYMHCPwVJZTbqcDhKdUcNoMwghG+XpbHu2RMwgIQa/fYETkGgWjz3y1oIkL8rZD/3coIP7q8J7XuEmDmkwoL5CzDkgYdx3ikn47TTBmDEU0+haX4xGhaVY+iQISgpLQFHv9wVzCevy98kOZJAZstmsNXP1U5ZPKqdxiST4/EE4vJ+QX8FCkrKkOJJQW5ujpzDF981aMVEVQCEVQiEwiFtTGb0z8QvJuKV+x/GBU3b4qgmzRBIRBGTP296KiYVbMALS+cJ4d+F/v/pi6VC7P995hk8f/2NmHj7/Zj1+BDMemkYxt33CAafdwnuuPoqTJs2FXb2MrZbc+NasPBPRJL0/W63m3EgNYKpDjqF2lKT23sAIT/TjbMFQuuM/9dEGlMOkgCZ6LhTFlsMTiVXPXO34HWc/3XuvN9x1713o3//E/DM048htGItzqjTGkOP6oc3jzkJzx11IlZ/Mx23334HSsr8IiTY43fHJ1Br9ohQKC0vw3vjxqFJag7qZOUgJslltJGmStaJcFQ1fGr6pZLmVeWlaNSgERo2bCjCoHYN0HTJzJw9Cw/dcjv6ZdTDOa33VfdXyJeCFLFepqxZjad+/QFn3nITLjj3fHw16XMMffRR5M5cgEH1W+OGfQ/Ele064bqDeuKWfTrh+uxGaPbHejw66Ho888QT8ilEqHCoCQsWLPwTERM+DCS3qw1T03eJ9p1eHY11lyBHagTONqwPm8thSiYFO2bZnC7ESfaiRXvc8vjksd2Bk4iUFJbipltuwZiXX8SpWXlK8m8efxoeOOgwHFWnIRyxCFq7PHjyiBOxauKXuPqKK3SGLK9o5uxMxbSYi4tx9jYH3nr7bcz/7iec2akn0koCiAbDSvbCmios6J7i4GacbHxtIoIl5UXo2asn8vLqqAunpmBv3tVr1uD+G2/E4UjBpft3hYMNsyIz0xxeLAwGcM+c73H4JRdg0KBB+HT8ePzKd2nYGn08mcgtq4BP0uguLYdzyXJkbyzAvmkZGLRfNzx0SB/MHTESTz30kEYdMc8sWLDwz4Nw07ZkWw0oG5SWlnriiGdVpQlXG+aj6cqpnAwh1kSgQuQJXSSaSNhEM7al+RCIhBGPxeETgq5uyqlVc5atrgd0xn7p9XFDt+PQo25D1BOxYYsFERSSiwgZlhUVop3NhReP7A/bjLk49/RTMXbc+9qOYLc74eRom7L4AwG8PPx1PDL4AZzWrAV65+Qhvjkfifxi2CR9bHPgcNGJWEIsDBEADerg+8IN8IsgO+7443RAtHgN843zB5QLWd924y3IXL0Z1xzQDSkiN+J2D1zyuI0VZXhk3nfocGpf3HvnvZjx/feY+8lEnJlZH/Xm/4Hoxk2SpwE5V4RWMAJ3VKwfEWgRTsZSVoROkp7BR/fD76M/wqi339GJV7b9KBYsWPi3Qknf6XS649FoNnvN7hFIfpVj7Un4ISH2tRuN6Bf5rYgLQYv2GeSwwLLN2PfqgkKD2nr/U07GH7Ewfly5AlFbAiFEwBaCiD0OWyCo9wwE/agrz3ikxxHoXB7DQ1cMwpn9TsY1N96Am++5GzfeegvOPeds3H/ddTg5uyGu79wbrlBIpy6MBIOIsaGZHcwk2ex/4M3KRL7HgY9/m41W7dtj//076bwBNQG1bmbTPQ/cj01TpuGW/Q5Cmgi+uOSbXSyOikQMz83+FoleB+LxRx6VN4rj/WHDcWx6HlIWL0VpYQkc/grEUlPxXeFmvLdhDcZuXIW5hZsknSKAfGkolbxuKiQ/qNNB+GT4cCxetsRy81iwYEGhbJtit7uEkTP3rCu/MCOFRmVXB0m/zI9ERYhsp6fQp88xefgXFfajGDDGr0kKhN3CpkMddD3wQHTpczRemf0diiJiOcj97XILh6SBQiBRFEBsUwn85aXILfHj7tYH4tmDj0OnAj8WvvM+vh06HD/L2v3bcjzc6RDc0eUIpEvaY/EwmBq71wW7aOR2/kpPE8vEI8Tvw5dLF+L3onxccO65yMvLq5Frh+4kavnPDxmCWaPfx4NdDkOLqB0RthXYOONYGMPm/IzlDeri0aeeRt3cOvj68y9QZ/k6tCqLIFYahEc+VTjVh1cWzsI4bxgFR/fE6p774113EO8XrUVUyN0pAqS0pBgH5dVD80gC3076Epzn14IFC/8c1FZJV9K3+Xwuh9OZukfuHUI0VnXjmCCPM26/8n2TxxNCTpFYVDVfh2fbHq27A6NoXEKejH+f4S/AhKUL4Paki0ARISP3t1eEEQ1FRPeX1wvEEKyIwl1WgoOEoG9o1AbDevXBqN59MfLQ4/DKEcfj3H32RzroXwkJYUYRz0yFs1F9OFJTkLA7kPAH4BGFfkHUjyHffon2nQ/E2WedKa8VV8ujOtD2A5cb744eg7eefBq3HnAwOqdma7u30+eFR/Lq2/Ur8Xl5Ie56+km0adkKMdH6p07+Ck1FZrpLylRw2rNS8W3BeqxuUQ+DX38N1w++F7c8/ghuGvoK1javi1mb18JFgeUQkpfvcYxYMHO+/xEBsV4s374FC/8MkE+ikUhc1jUmbWUB4S2H0+Has6kSCV5fOZJFfiZIPsamwCBl+vPZiBsWxmMcvMtd8wm7wtEwDut9ME4+9xwMnf0TFhYXwev2IhHixOwiTFw2uG1xOJieQFgbYmMlJXBFI6iTmopGNifqioXgC4cRjAR1InSmLyICiITP8XEicm0sEYFX9pe4PHhu5nRs8Dhxz133IDs7R0MuqwO6h9hf4KtJkzHk9jtxS+deOKx+U7F0YvBk+nRYh5/XrsM7KxbgpscfQ7eDDxaBGEaZvxz5Gzagfkq6dhaz2xMIx6OYXLQZRww4FXWzc9U6gOxr2bAxTrroAixEFCG7R9sawmI9NJNzKlauRv7mjUmLyoIFC/8EOJz2GkfuEFtUP7pb9ghkNvrzqe1zmxAhYE9LMcbdEVLVEEj5Z+OYO0KkIbECnLLt8bIDVc2eT+HBUMvbb7oFqfvtg/u+/gwrghF45HkenzyTI2Q65flRTjgSQcjjRcSXhqjTrcImJIQdEQKPiKCkhcB4+YQIA1uKD7biMsT9FZAHICXNi1C9TLy+aDYm/P4brhw0CMcce0yNxq53CeHPnj0LT916By5u3Bb9GzWHPRSGQwSfLVCBBfmb8fTvP+PogZfg+DNO1XtTklcEKxAToZSalibvwHSKsJO0B+w2NGpkdKugS44WRzwRRXZeHsqF7EPyWWPBmAi8hOSFC65AEBWFJdpmYMGChf//sLMdNIFNyZ81wl6199nTlg2z24BaPBsRqUkLkSVU8w6CI2qyc5ZTiNsrhFwbcMTOli1a4MlnnsaiLC9u//JjLKvww+kV7VmUcHtEpCEnR8nOhLNurs4/65Bn2kvL1dVhT0+FQ7R9Z1zS5XKIgJD0lAcRzS+CraRMON+DWE4WRvz2M4b89A1OveAC3HjddfLk6rt1GIu/atkKDBbC75Hw4Mw6zRDZnK9p5xj9a0oDeO7XH9D19JNx4fWDRPuPqECj2FQZGY4iLMRvZ+goBWRaKlpKfn32+cfG/WXbJem0i+Uy94ef0KhZY6RKnsbL/YiLcAhH5V7088u+PRbsFixY+JvAJoqts8bj7hB7j/Sp3bNRszLpk+SFYDkMA0QykcgkqUgEg4gI4TFc0u3xiKZv9MitOWgtVOCQ7j3w0tBXsLKuF4M+/0jdH9E0N5wZbsQb58BWLwcuEjyHVcjNhi1VtHnG60eEvP2M0hGNurAQMSHihFO0fkmo15eKtQ4X7vxxCh6a+TNOuvRSPPbIw0iRa6s76bhLNPlNfyzDc7fcipabS3FFqw6wbSoQ7T4MW34xSsIRvLTsV2QecygGDX4ATo9b0iD3lnyjBp8qacjMycHmqFhxWRmAED5J/8TW7bD4g08xbPgwrNmwARvz8zHx008wbdwH6JGSBeeG9YCQvq00iM2MZGrSEBl18uSelVxvFixY+H8MG2f6y0/+qBH2IunLQjIUslIBIKQaF205vnKdIQy4j4TPyJ2YaK+lZfCLMKBrh5p+bXVQatzUmo889HAMfeNNOLt2wvXTJuKFDcuxqWEjuPLqwJvCsex9cNTPgy07DchOBzJSEKOFlC4asC+hkT9ulw+eRo3hb9wAH5ZtwrmfjsKYZYtx47334OknnkBOXrZq3XyT3YGNtv61m/C8aPiB3xfihg4HwFtSjLjLDi9DK8UCGL5pKfK7tsUdTz6JzOwsyT4xTTSfDLdNRloa9u12IH7ZvA5hBvA7OLNwAm1ycuV+PTH3haG4/4KLcP9VV2HaqNE4rVEbNF29EWFO/CLvySkrp69bgcb7ddQB3WrTicyCBQt/U9jsNR5WmVDSj8WizaiB7xnkek42Qp+E3W5MM7h8jcbp8zdhEDvDNO2IyumBSEQ0ap8s9PnXjvbVcpBLqfF32X9/vPXGCJx18w0Ys3k9zn9/JJ6d+T0WuSRpou07hAjdDevAlSYCwOOA2+eGOzsT7nQh3Hp5WJ6ZinFrV+Lqzyfg5m8mIqdzB7zz3nu489ZbRXB4jKGMk6S8K9B1RNn39tD/YvPM2bhRCDqjoAgJtxPedB8qcjPw33WL8UuuG/c/8Tga168vwiSUvNoE8yOBI//zH6xLcWKFCAy33aVhruzQ1lmExJ2de+CKnMYYmFoXN9ZtgX1WFaBszQZEU1Lgy8vC0rAfP1aU4qhjj4WTE7fUMo8tWLDw94Nw3+rkZo2gDBZNRE9zwDGGA4HVGvQ5r1yLxPRfEC8qFQ1ftkUr3kr4cRFMov2XBmAXgZCPGC6a9gX8LUWrHvcBGjSsv1dmgOLgavFYAvPm/YqRb4/EhxM+gKs8gLZZWRrJ0iwjB9lxB1yi2sddDvjlmtJgEItEm565cS2K7Qm0a7kvzr/gfPQ77WRk5eaCE5UYrpFqCEY5xSMWw4QPP8CEh5/AVQ33RQs4jJ7CGelC3DZ8vHwhxlVsxsMiFLp36aYCKykRt4FhMLkx4uWXsHz4aFzftTd88YgIacMiYFgmO6LFNhRqj2EO0mYTcndnZ6NCiP/+Gd8gq38f3PPgg2IKGtaDBQsW/v+DbYWCY0QJnaw7agCD9KOhS4VcXttj0hfNPj7xK0PDD7MVtXK0iBCO3akuH3tJOdYnYrhgyidwdmyL8e+PRW6ekOteIH2C2rjb5VGSW7h4MX4VATB75kzMEa17/ZrVKJc0cIx/twgIp9eF7NwcZOXloUW71jipXz9079oNqekZiAnBVjcs0wTdOjO+/xEXXXoJHIWl2D81A3Z517jDi43BcviDfmyWvHjktVdx6skDNFJnVxq4QwRlIBjCQzfcjKw5i3DxgV2RLV8tyEle/HLtpmIkAn64PG54MjN0GOiCYBjPzp+FJe0a4JU3hqNBvbp7LW8tWLDw1yNJ+scK103SHTWAkn44HLxVyOpxui9qDbcb8Z/nITJqgjHS5jaEb7gqQF92UTEc5RVYJdrqOd9+hLweXTB21CikixYci9WMYHcHaspOIWH2quVwCcW0MAryUVhYKEQahFMINT0jDfWFFNNT05HCOWwl3ZFoJKnZ1xwc7uDnn37GN99+q72Ew/JOHEWU5B0MBFBWVoa83DwMFKGQLRp5dYQKO6Jtzi/EC/fdh4rvf0afJi3QIasecoOSRhGuEQ7L4LQhkJWNBeX5GDb3R8Q7d8Dg555D29atdBhnCxYs/HOwx6RfEfI/6XX7bt4z0vci+uVUxMZNZBxhcmcSHBaBvM+OU0Je7K61XEj/rK8moMWRh+K9d96RS1x/qvuB2j9nuSL5ikQydioSiIsmHhOS10bmveD3djg4oBvfUrO3SnAoiZq8L91W0VgC40VATnxrJFz5RWgHN3Lh0rj89bEQlkVLUZbixlFnno6zL7pEhAunVLQI34KFfxr2mPT9wbJhKZ6Ui/eIIEj6n32N2IeShsqkT3VbSD/OMXiK/MKxMbiEeJf7XDjz0/fQ9ohD8e47I0VDdvxFPmeS/M7Jubbga28RH3suRxRsIObYPUXFJVi0cD5+mzkbBWvXISjWQnr9umjVpjX269ARLTmEgwhVK1rHgoV/JvaY9EPhwDi3y3vKnmn6HkQ/+hKxT79S0lcqZRxkjLHwQvgkwZIK+R0Bx5JfkZeOM8a+hX0PPxQj33lbCM2ITbewe9AFxSUumUpip3XC9glGMrFnruW/t2Dhnw2SfiIRPdZud9WY9DW0xulwZ+ivPUIc7ngCqaLxp3i9SPP6kGJ3wlsWgM/hREpuLlLq1YE3NQ2ezHTY5TglAaf0o+vFQvVBomd/gWiUE73ESPVslxHhXWERvgUL/wrEEQoFa6UlG/GUIjj21MUh1I1pK5fhld9m4u2F8zB66e8Yt+g3fLz6D3xVko/v1qzCL/5CLHQnsFgetVY0UrvHnozotEi/VhANn1q+FX9vwcK/B1SSI9FwXKz9WrlmlG1jsegU0bh71zZkk4mgr3ngZZdh+OvDkZ2dyS7CKlHsPGaza+Otw2GDV1jeCzdidjdWlxXjhFP6Ydiw1+QeCXDIZMIksS1rOossXrNgwYIFde0KHxaHQpEj0tLS5iR3Vxumpr9HIOlHI1GditDhdsHhdCMuRB+1ORCWR5QLeReJOVIYiWBNKIRFkXL8ESxCMG4Mg1xSXIKyMj/KywII+CsQDnHQMRtcch/G23tcXvVhedzm2lxEfLg9GhvPsEaGS9olQ3QwNY71I+naueuIUsRcLFiwYOH/B5K85nc6Y7UaWtnU9L8VTf+w2mr6JNpwMIILzz8fn378CfI4zruQOacsZKROTIg1EBMil6dxYhA+1Sb7OCpnRmYOWrduo2PqO+U+brcbKb4UZGVloU6dPDmeJb99GkPPIYTtToeO1SMSDunp6bpwm8c9Hg8nBtBwSYZN2h10H7F5c1eyjXYER82ULbm/4S5JHuKxrT8U/E05st3uSqjqwM4EjwULFizUDOTIeCyxKBQqOTo1NW9Ncne1YRMSc8bisWkOu71HbaN3qFmHhPQffeJRzJk1WxtyY9EY/li6FBvXb4BTjoeFC91pqUriHMLYxsbISBjReBwR2TbDC3Wi8XgMHMmS0Tw6VjzdPvKP04ORPilkqNXz5X0iENKF9NMyRACkpevvlNQUFQLc5oBuqbL45LeXjctyLIOCIjUVvuR5qbJNQeLxiGUh93SJ9cAQUsb005Ti+7GjFcVH9WGSv4oUJt7Y4qvIf1uFSWUhY8GCBQu7hkf4SahxRllZWR9Rjms86JqQflFWLJ4+3WG3dahtnD5JsSIQxH9ffRUrViyX3w4UFxdjztx5WLt2nZA+/fUx5ObWwT7t2ssVQnS2GErKy+F1euB2OREVIZGWnoa8vDpK9CRFkr65xGLGmsdi/C1Cgb1ZuTBiJcKeqVFZItxnDJ+g14gwiSvJsqFbNH6uhbsNMjeEB8ea17YH2eZwyHQZucXy8Irl4BWrg8LD5/OqxZEqAoNrFS4iMNTCEKHiEWFBS0MXL6+X33Q/eVzasYphqrRmXA66vwxhwoVhrYYwqUqgUFAw7dsLiK37thxKnst/+mvrge1QeX9NhJgFCxb+DqBrW/j0w3HjPhhw+umn17gzji1eXt4g7vVMsTtsbRgGWBuQvMpKy/Hsc89i8cJFCFQEddiDtWvWYrUs6mIRoibJNm7WHHXr11MXSbCiAm66YURo8B4NGjZQMiVhmaTFY1URmOHX4pZdSJ1hi/xt7OOal5j34TYFRiDgR0lJifa8zcg0olRDoTAKiwpRIkKK+2lNcBRLPV/SF6gIaPsAG6ojIhQpcGiNKMUaD0kKlYRYBnwPChERHCR6IX7OF0DCpxXhTfGpIDGEg1gfSWGiAkSsDVosaqWIoEkTq4j7fGKdcCRSnwgWvZ8shnAS4SF5xm2utS1D0snGcpu2Z1SnuUbfQtJuWCD6W9+F2+Y+A+Zx5m/l/RYsWPjfwiD9+Bip92ckd9UItngw2Dbusn8lRNm4tjHeJJ7Nm/Jxx+13YPXq1UpM1GaLCguxaNESVShJxCRSklGdvFzUr98AqZx4XBiEJEuyo6YfCATU3UJfPc9nmpTUhFBNGORuU22+rJwNwKXqQqpbr56SXyjIOW8TSqbU4EOhEPx+v94jFAwp6eZyasHyMhQUFGjMO0mU7xGR7aCcH5DzOTUh02cKJT6PTh4KDL6jzkYvxw3Lw+gkRTcV021aIVG6rtTy4P6Y/DasD15jEKyxEFF515gIHqZD9qoezmdzYfq0sZoCRQQIrQ0KDr4Lt812DbqxmK90ZXlpgVDYiOXBbV08hsur8j5ex/fRZyQXU5gwn/l8rreC2zsyP9PM/NhyRLflT9+Pa+7ael3lbQsWLFQPSdIfK/Xz9OSuGsEmhHiAzZ6YJBU7jyRVG5Ag1q1dj9tuvQ2b8/Plt0EWdJP88ccfWLNmjZ7DfazoJEWSTP369dFQtHvO/ZqkBSVEargcjIxEXV5WjlTReuvUqaPkw2upnZcJ0QcCFUqUvCc5KTMrU0gXqtFTe80TYlfBUFaGnNxcIU2nztZFnz4F0qrVRhtI48aN9N5l8iw+LygavU5ZWJnoSFDJ9JMkea+QCgunki6J0Hw/4zL5zRWRvM+2tzPJ0Lg1hR3TTUuBe4NBeTcRFBRajiQBM00UahQsoVBQXVlMB/M5UOGX/AroMS5btXc+l8RtdISjNcIGbt6P34QETx+hWhDyLvydmpKqeU4rhO6tVHlf05VFYUwBrefImoKVlozOgCZCiG4xCid1j4lAoevMTD8b6vl+HAOJ+c08qhoqKjRjaEXpb32XSts8zF1b/jeEpPnO26KqnTt7tgULf2/sMekHAqWH2h3OiXKDNLMxtaYgeaxZvRa33HwLioqLVFPPyMiUJV3IK4hZs2bL8TWi5Ua18pOESN4kvRYtWqCBkD9/bwErNAdpYwOugFZDw4YNlcAZ3hkUwjOPVSZmk0g5eBrPrdwQS1Kjr52ktnnTZhQI6TPdRlrTRcOPoqIigOKSEj2f1zEdqs1XAT6Hz+bjs7OydZsN0xRIfBeSI0muMniOkb64WiZ6sTykXMi6oqJC00sfP60bCk6SKDVyWkLlIgCJdCHjoDyD34oknJOTJdZLGCWlJfpuJFwSoDyGidS0cFFhoGu2dRiCYcsiwoV5RiIkUVeIAKK1w/whQVO4sA1F13Ie06MkK+mnUGIjN/OLLjCSPfPaKxaGL9kewnznu6SmGm0hXFSY0H3FthIVIKnauG4KF+7ju9OS0W8n1xvp4XO2tolQkKn7UPOS2B2Za8bod+CfChVuJxcD3E5uWrDwN8Mek77fX3Kiw+maIJXGvrXQ1wyslMv+WI4777xDKz7DLQ1NjrxmV6Ih6f8+f7428LKCmgTIStt+33ZIS0tXojYbNnnMrMhcs6KHOUZ/8rceZwWvVMd5PRfupAZukAJJlG6gciWTclmT5DjXLZ8dFnKjW4mESzcPyY5kw/4CvBeJoTL4XN6XGjZJlI3GTodLhQPdN5qF8p8RJZShhMtr9FwhcwoGNjpTKDDfSktLUcFhnpOExjS55F3p++etaJmw7cNMBUmYrhv6+EnAfB8KiURCCFuINjOTz+QUkpEtbiSjDcEtFlUyv5ivmlAjL421sYtWQLAiqPnAa9jOwMlvsrLlm8pJ5vvQCuFsX3SXUbCX+8s1/9SNJc+ltcbvw+AAusyYRuYnr6eFxHPN78g2Er4/TT6WF5YdU/Cai1oQZtsIo7BSjIZ0Whx0baXKNzQsEv42hIcKHLFiODObITgMAULBxrUKSQopua+Z/1yMMlhVm4iRZ1omJN1GFholhO9hYNv9Np7Hn4Kt55jY/jdhfA8LFnaGZEOukL6zdqQfjARPdTkcY5XgdiiU1QMrz8qVK/HsM8/pPczKbIK/WZnoZpkxYybWrl27ZT/Py8nORsuWLbUyMvSypKhYCYLgcRJA5fvyjxWVa3YK47lclCik8pI0TVQIgZUIsVKjJUgW1ECV4IWsNCJHCJr3VY1TCGPDhg0oKCjU58k/gfFcChBqnHwOyYzar3mM55rgb5IKiccgQiN9JDzzuOFL96G8zL8lwoccwOsIEj3nEKbA5Pkke6abxEZQ82f6GaHEdBH8n+4UtiOQeHkd/5x2J7IyM5XMmA/8MhQQdBXxPCXwpJXC40wnF+ZLemoaYiLQ6tatqy43PpNtJCT7Ck4oL+kDmzaSr88VrbAsOTevjhGJpUJc/vh8f7kfmzdvVtddWJ5HAUANn/cn8dIaNC0QI9+MdYTCUr+1CE4RmkaElnFMrRBZmDZ+G36KSISN+0aQAReNnJK8Yf6aCy0QrwgFI5xXtuXbclsb12VNgZJOYZK0QPibwtynDfJGewjdWoaFZbjGqPQYAiTpRhOByfdmI7uRO7uDYUUxD83vx7UBbie3tuyz8G8DST8UCY72un1nJnfVCDap3OcJYb21J7NmkYAXLlqExx99XCsdC70WdK2AxpoVjxWZET2rVq/CqlWr9ZhBaA4cfPDBaNq0iZ7DY9QOWSmprZWVlimRscTT1ZORkaGVkORcKsfop1Z/tFQ4VnitD6z4Qg5FIkAiMWrjTr0Xz6sIVCjZqd9aKi41SFonTHOxnE/XDwmE2jZJlNo0NU1eTy3aIMWYnLNtiCvfhe/E9FDDNveZMN+XC11KjZs0UXJno7FxHjXjsBIirQK6HkgeFEbU4Pl+dJ8F/AEjP5L3NGHe28xzEhHzlu/A7crPp6VDjblMBKKheRtDMfO9KEiITMlnkiPf13SNMa1sjOZTqfnLTfXcyjDTULdeHXXz8XqSc35+ATZv2qTPMvPQJfenQOLMaZxchqTPc3lc2yUkv/ldHGJN8RuY9zfXDNOlZcJkqJUkaWR5YUQWrQu+E4UOG+4pOOi+KxVr04i4olIgVpRaacazjDYEuTdJV/70JH1b2ZQ/vpdhjRghvipQ5JlmgzojtFimtlgcIjAMC0QsE7q7ZFtDfJPnG1YYz6cQMRrZuY9lj3mvgoQLnyXfVOsUl2SatoWR9srQt0i+E99Ft3Sd3K//jONbztspeLyq51r4X4KkHwwF3vZ5U89P7qoRSPrnS0F+c09Inyb0d999jysuv0JJwCQDk/SN2He3VkJWMpIKCduoQAYRdWjfHvUb1FfXC0mPBTs3J0c1qc2bNykJsmNXVlamkgKFQll5mdwvpNqYcf+oaM5lWiyDUsFZ+Vmh1Tcu96F2zueT5FkRSWRGz9400UADIiCKkhUC6jqhlsZKR4JlGk3tmVojNV1aEASvYCXkudRa2RBMwcJ3M8Hr+JuVl6RQr349rcTFxSVKOAQFBYUUtViSCjVMatckg2Ihe7Zn0G1j5ltlmPdnGkwSMtsUuJ/Ht4F5eXK3nsOfJMCkz56C0gSvN5+x/bOrAs9Vf728A7V75i1dbHwgSVPvI7+07UPyhN+CWjTzjWXAIH3jW/Bx1JTdcg57abO88Ty6xtigzSgrvnPdunXkWeVGHlKgyPfTjnxyLFMES8BfJgLHsJwoSHhz4wkCXRnvKP9k4fONNT+PkR7DfcfyQLcgyyHLOC9lIztdYizjBM833G6GksAMpzXBckPBZtYNbQ+Rhe5LCnXmhVPKFy0QdT3Jd+T7sszQTWVYiJUsEFmMthDDgqViom6tpPCgoOT1FK46PSjLR1JYmYu2i4hyYXyRnUHfUt2YZh7pPm5zy/xdGTzGW26320BVO3f1fAsm2P8nGA4+5/Ok3JDcVSPsFdJn4aX2uUa0eMP0N3zCjEghyRqRKRXwB/xGoZdKvWD+75j81Vd6LSsFI23237+TukPoZuB9aLaTCOlCoIbNAsrKRe2NGj8rHQtKo0aNVItj9Aqjeng/unVILpkcxlkqVbkQDwuhal5CLlznqHYvxCuExOex8DM9FFrcTstIU9Ll/datW48Iz2Ea5D5MW7GQjpwqFcujZZiVmpp5aVm5vjfvxXMJkhIrLiskKys1VFMwcCHooigSDZX3q1e3rkYj0c2Un5+v+VL5XN6X72WicgWvfM7egEFaJMrdEcN2kFP5jsx7FaKSd0ybkS4jNJXRPMx7ukxShbR4TN+TF1d6FPdzIbkxL+kWUy1eyFvvyXMknbT8SKpMM0mO5zLdzHt9B3WzVA9mPm4BfybT0ax5c+0BvnzFCnm/UikPceTkZquCsWnjRl7Mf3KJ5JlaKoYCQaHE+qDWlBwn0bMcs7ywTPCZFHBUakxrTh6n+cf80rIjwoSuUl5D8F35DAp55oOWC9ngMw1LwgjPNS1n9v3QNg/mudzPyzGtvG4VKoYyZAgOHuNv0+WllopaI1LWPIaLjOlnXaHQYt3gs1l/tubddnlYJYzyoKqGljW+s5HPJna2/W8E63goErlLvtsjyV01wl4hfUI7Bqkv3SjsuuZK/zc/vPmxbPj5559w5plnqlbGyturV0+89trrWjhZmOleMfy4hiuAa0MgiFAR7Y7H6V7hmpaB38/KVCHXBpRkSPpsaCQBBESL53V0J7BMcU2Nhwmle4OaJdNsFjQWWDbuUqOilUIhVCKatqERJTUkKdxOl0Msj2ypHGko1agfI/KmpKRMBRzPY8Uw/MGyiLlPy0L92vmbNc/MysHCzorLjlgNRYixh++8ub8a55Fs5TymjXnBSsWKSO2Vz2SoJwemIykYgtCAvo/8mc/htbIz+TkqV8yqYeYH34HfhWGhcSE3uTB5xs7B69ixjd+E2+bzuc0GW7vNKCvUnkn8fBeSouwwbrAL6D00/cZvgmWDlgTLEvOL53Ah4THiiVbb7u+8C8jFjCjjcw455BD06XMsCgsLVIEZNux1HHb44ejerbseZ1+VUaPeRc8ePdUamTNnjlixDdBALNlSUUo6dz5AFIgwli5dKgv7sdjQunVrtWwpRPI3bxarNlO/J8sTXYAUALm5uUrEVAJo0fI6QwmKo169evqdKDhYHwpFWeA2yzbrEfNF9Cb9BkyjmT9UqngP43fyRZMwhLThyjKEitHgru0XomDwe6kVLUJAG9cpQChYkkKF7i2mV9tBkoJElRNZKIQpPKi10go3GtvpQjTuzWdpPZPFLP9GeTXWxsJUMr0U+ka6uct8A75TciO5T/7Xf8a765YeSB7X//7+YF2PRKKXSV6+ltxVI5D0L5AMfGNPSb8moKSaLRXh9NPO0EY9FsiePXtKRRklBTtHPoRBLPzbFtv/NrH1a/FjsmCbC0mQGjTdQyowKChCFA5BbYjk8BGMiec2BQg1U4aE6nn8LefxOLfZQ5cVkPdhI6RRVIxOYtT86Q9mheNxNjCbPXNThehVw/LREnAIWRSrtkfBwVfie1IgNGvWTBe2WSxcuBCzZs5Si8mofIZriG0PrVu3UuHBtgaa23T70JwnONYR84DnkwSozfH6IiEBalJGY6VPnx8kIetVmt1JGMKFCyswhR8jq0gs69avRSJm3Htn4BHmOwm4QvJRz5WHaIOvHpcKzF7DsqZVZLguDIFVmzrHdOp3kW+k+SR/+j0kDczfTMkvkhTPqy34PiQ+pp4uwgsuuBCNGzfBK6+8LM8Ko0mTpjjppJOV6KmBn332Ofjll1/QqdN+WLJkCT6cMAHHHnccevXspQKBQn3VqlU4qGtXvPDCELTv0BE9evQQAUHFwYH3x45Fv5P6o36d+hqK+9HHH+K3335T0qdCxP4tLCc//vijvlv7Du21DrmEDJbK86gAsV8KyzAVsczMLM1/Kjh0SZoRXmyfYZ7RZUjipwDje1IhYjsJyzHLuNEeZFfBY5wXNYSNLBRKFAi8lvfid6RQMeserf4KSQfrNMsCF+M8QyFyOo12C1oS/G1GZ1HpMfuNsIxQQKhgkbKrVopYHdxWqz3FrF+GJU2h4k66ytRFps8xhBSFCvcz4IOWEQUK02OU3F3BLD9cczHOT4oLYyu5adYfY5sCVTeNc83TawnNPzvdrvHTnU7PWGNvzWCTD3OXvPRD/zPSl5emdjB7ziyccdqZ2JQk/YMO6op33x2FvDq5SYKoKneq/jDcy7O3JyPjNwua/tLfZnsD/7hv5zCEh6kJca2RLpI2jRiStY73I4XeCMUUjUwKOAWGVhjZ9otmzNBPVlRWtsKCfL2PS7QYPZ/CQyoILRIjXzzqW2Xcfb5o+LSCaLmwQhkNz2mq0TVq1FA16E2bNmnloVbEws200B3ESsGGYq65EAX5BUr2fAYLPdNEbZCFnqa6hnRKxWZILSuB2VjO8wlqrBvWr1eyMPN5eyLlfn7LUiE+EgZBq8o4je45pz6HWj6tJN6bGnhVoADVL5R81vbQZ8sh5jm/g+HuM2YU47N4mO/JRmK+T21I36y8JBJW2LCQF7+fV4T3CSf0R5cuB2LqlClKbhSOo959V7ePOvoYtGnTRklm7tzZ+Oarr3Fi//5o3769fgc2xlP7v/TSgZg5Q4TD/p0xevQorFu3ToRJU33n/nL+Z59NxMYNIsQlLRyJdsmSxdoQTquigwiKV1/9L7JFqJ1z7jnapnbOOedi8uTJ+PSTjzFo0LVYsGChCoR6IiQoUL6bPl2/96GH9tb1t99+g2lTp6KL1L1DD+mt5fCrr77S57Rt0xb7d+4sVmspZsz4Wcsx3YfqpqNLR9JEhYMKQUmJWOtiAbKnOgUSvznb11jGqNTxmzBf1E2rSgNz1/iuvB8VJn47rUuyzfflmgoT22so0FkHWSZYJ7mYDe3GN6JLq5JAIbGzTsj1tFC5kPipxJgCg/uohFGQ0NJQl5UIFx43r2H51HYU4Su1SlhPdDh3U4BwKBRjOHc+l8KRZU6FTVJgGceSDfCoXNYZulzzsc74jlJ/ovLcXnLPX5K7awRbLBZ52m533vi/In1+KK/bh1+ksJ/U/2TReguVIHr16oUPPvgAuXnZ+sH/XGxPAFURS1JYyH80Hg3yMRY9W38bq+Qe/kr+q/S7EljoeR9qRqwYJEia33xfDZkUUmFB0JDEZAVghWH+GAIl2V4ii2rqus3G6WTbiSwUOCRBMwST6aN7h/H+RmWhvi8pkwNssM0U4cBGPloNPJlpNAqwS9sUGEpJ64VtGhRarGQ8bpj9W81uzR/5R9eaVlJ5CL81hSwrIC0ZusLSRDMrEsHCNPIa3k+SJNtGHhuVOK7aph6j77sSjONGewAFJC0x5g9dfrRGNB08T25KsmZDcVXgPYxTjfO3B4/zELVk5tFGIVvmLfc1adJEheA+++yj5PzTTz+iWdPm+K+QMF1tF154MdaLgGzSuDFmz56NLydNwnnnn699HZju/fbrpGn79NNPsXbNGvSUsv/GGyP0m5cKyTYQoX7HHXeo0KcrZ8q336r7a9myZSLoN+KYPn3QoH4DvP32W6gj3+e0U0+V+jQDxx57vJLNiOHD0K//SUL6C9BZiHv6d9N1IESWL3ag5P45c2aLBRxTi/GEvn0xbfo05OTk6jNXr16p1gp702dLmlnWRr7zDmIsk1Jm+Xw2ZLdv3wFNmjbFIrFK3xn5Nvbbf3+c2PdEtTTGjB2jSgIFGse7at68uRIo32+9CDe6LdkJkPlpCH4hM1pT8lFYL+QDKGFym2Wc70WiN4U6rXdaRVSG6MZKfi6tI6w3bOimNU53Gn+zbPBexrbUOykfvFbrhJYFXm3ALNeGIGFDO926tAhI6IZ1YAgVQ9lSkheBocIjaVm4VahQQFBo0JqhwBBBIQuf16FjRwwYMEAFAtNQXWi6bI6gWC4NZbvGI2wSQvqx1+QlLv1funeYcZs35+PZZ57XAkiSOLT3objxxhtVitYkE/4/oXLBIlQ4aDnX/5Qgua37dSHMtQlSNhcDJFbVeqQgMd+4sGBTcyKBm0KDgsQQHkbD+haBIdt+FRaG28pcqPXpvaRiaCO8CAU2lJP4tIOZEICpmbESqRUk2xQ8fCZfiZUlXSwGuiUYdUXNiQsjeQoLCkT4GY1+tPxYcfhcChRqzdk5OSgqLFLfNSsG84UVm8fpI2YWkHjp/mA6tNLzocwT+UFBly5kTW2RoJDlPjPneB9WaqZ5+zzmubxXbl6eutNo1a1dvUaJhnl68MGH4phjjtbKvWjRItGOv8YRon03bdZMzo0gf3MB3nrzDRx8yCHo3q0HFi1ehI4dOuDjjz9Gt+7dRSv/Dm3bttXnzJw5E5dddgU+/+xTLFm6VPOKgo7CZPyE8eouYnsR35WCgqTWt+8J2ov9+eefQ6vWrXHGGWeo5dCqVSsh7DViBXRQjfWbb77Gf/7TV/ODluPkLyeLJZ2Hww47HOvWrsVHH32Iiy6+BAsXLsC4sWNFm9VOP7j88ivFYszHmDFjtC3qhptuwjdff40ffvxBBNZ+IlyOw/jx4+SbsXf7Jgy87HIVTBReFAAUBCR+uiivuOJKTJgwQfO6bt16ev0ff4jw2rwRH334ob4Tv9FGEWbMVwZOMF1N5R4UjsuW/aHWysSJE7Wc8/qNGzaqQrJ61SoNNzb7jzCvGBDC37SCqayQbMk3LPe0PmhlMz9YrtXykG3DEmFDOQNFEtpZkkoUyx3bJBikwjY6lhOzvJv1jdcZEV5G24r24Jd7bIly0qsMsExRYLD+DThlAN55d6RYTey8ajTYVwd6D4P0G8t2QXJ3jWCLxsLvO+zOAbUdS7+2YIZydix+LGYkyYAmPzPKgkHmJoxCsy0xESwAPM8QEga2ESRb9+hvc9ETdKkKyQJMS0QKNAmV2wapG1oVKw/3s7JQOFCjIhlx3CKSQKGQNRtxzfaTQIXRK5eKHFNLbZiN2ax01LhIwLwnSZ/kTzLlmSQ6avJSKDRN1LToQmDDpEYFSaUmITtFuKgA2aKh2XV8JTZ2069PrZ+d/gy3XEzNfLoU5GQ1yRmua+Y3n8Oy2KJlC9UWqfmyUtPSqUhWfJ7ToEFD7VvAbbplSMxthMiZfvrx6S+nZntwr4N1Pzsvzpo1Cw0bNtJ5Juhq69evPyZ9OUldUH1Ee6ZLYcmSpfj5p59w4UUXKfEytJmCoVWr1iIspmt0WsuWrXDeeeer8GjVsqVqs8uXLVch8/TTT+Gmm24W4dINTz35FI4+5hhtU2BUGImM70KXzOmnn6HfISM9A7/9/hsmjJ+g+U5NdNC11+KnH39UoifuuOMubYv46uvJOPzwI9T6GypWDfP/sMMOUyud7qU+fY7B448/pm0cA049De++MxJHHnEkli1fhi8+/xzt2u2D004/HR8Lqfc/6SSxLqZreeE4WCwz555/noafvvLyy+jeo4fmD91n1153HV588QV8N206Bl13rb73wQcfgpdfekH71Fx40cWYI3nL70kLxXSJfvDBOBWe2dk5+u4UJhwFOCHlkO0aTZs2U09Djx49hegDmPLNt9oW1aJFc22z+f33+Sq8KAjo3uE3ZTnjd2LZ5LengKYVoIJAfm8ZUFGer3WI58jC46ocSVlmWTnttAF49rnntNzxuupCy/eekr5Uyikul6M3K93/GgYJsaIa2hkzx8KfCYPaDDFQNQyhsO3a2EwKDV5r/uZK/zf1GWPboE8WZkNrNjUjkvGWCiCkawoQw6WVtEaSWhatC+6ji0ob2ZNuHJI9CWzDxo1yH6Ox1rzecHUZUV8UFByx1HweI0moYNBtZQo0ukz4Thxp1Uw1hUWnTvvjkEN6Yf6ChaqtkgypNbKy0iqhm8ZsUGf5/f7779V3zUgkFmFqrpw7giGc1DhpvVLz9vsr1LWRk5uj2iiFJkmP78u00BXF8yXpOsy4WhmSPyR+unE2btygbji2txx44IFK/kzX+PEfoF69+mjbpg0mfjZRCKsxTj/tdHz08Uc466yzValiW80333yjDcZs/6gv58+dO1fJ/JRTTlHBwj4Q8+cvFFJz6/0nfjpR+z4cfcyx+PTTj/Wc4447HvXr18Nrr72G444/Xhunh73+mpLbwEsH4uGHH8IBci3bDR5/7FGcK8KJQu7bKd/i2kHXKml+8cXnGDhwoAi8L/HjDz9s0X7PO/c81ZDfGTlSrYbevXtj9uw5Gi1FJWP8Bx9ogzjdaafJ+33+2WfaCe/oo4/G1KlTcdRRx4jwGqeWVbNmzVWgXzrwMgwd+qoInHbqjnpOiJYhtmx4ZwNxoVidzK+6depg9ZrVmD59Gi699DItM2z4Hjp0KE497TTN83Hj3pf8PEsF94wZM9RFRjcPI7Dov9953ZLSJQdNhZbteyf2OwE3iwVFpaUmii7L6x6TvlSWpWICtTJ+suibZglTaezdFqxIWw/ouTVItIV/Plgwd4QhELYeSwoR+WkKfqPCmEtVMMomyZ4CgDAECQULtSyzQdAY24fWxVahwQgfIwLLcFMZDewkG67NBnhaH6zAbNRjkAHdWua92Q4hCdBqUa9eXdH2GyhprlixQjTwckmLkfa83Fy0btNaXQMcckTbKIQcTK2P5M7ncGRakhzdYGb0Fy0FurzYQY8qEK/LycnREE42JPIdKEDYWY/Xk5zYcMl8YR7Sz819Zr4yDSQsCi4KFLpT2nfooFr+zF9mal71FGtkf/W9F+OryZP1vD7H9kHXrt3kOqe6iWb8MkO1W2rF9EdTYNwkpLV8+XLRiH8XAp6Is84+W9LvQr269TBFSP6jjz/G1Vdfre13dK2dceYZGP3ee/rt6JJ6T7aZd0w7v9c5oqXTynrhxSE48YT+8pwOKnQZvLBgwXwNk6VrkY3PF110iQio39VKZNsJBQgF2uAHH5Rc4yCGfh3a5f777leBQ7cPrTY+n3kz6NrrVFj+8cdS7cR5Yr9+KhhIyIyGmzz5S9x88y34+qvJ6N69h34XjjrQtl1bfCLvRZfcxx9/iI4d99O2FQolLcfy9N2B5e/U00/FNVdfqe8jr19t7BXSj0bDt0umN5DNFCmALYXS86RgpjhsDhfNaRbibZFgbGCqLJwPyy2FUk6qTocXQ5CwgrLg80NzsWDBhEGnBoxSt2MVMoQGC76cL9s2XqKnJXUs7tNzDOjZyWsMbD22FVoy1VSnVkzrg5YDyZ7WiOHGSi5CWBQkFBK0OkjOrPC0MujSYhsJSY0LXVgaupoUOLw3rzWsmrCQaJm6DNhWQGtA6pw28hNMMkmEhE1XEF0yeXm5ou1v0vdhPeJosYy8opBg/w66Hehio7uB4H6+E4WJCh6pqhQITC/dqwzrpFBg+xqFALOf7h0+l/fisChU8FYIsXMdiYbVHXTKgFOF8D5KRsKwwTIFq1auUguiW7fuyC/IV/cQqeFQ0dLZGN2iRUsl6JkzZ2iDce/eh6owoRAZM3qMBhq0bNlCtf1VIkjZ8EuhwNF1G8ny0ssvqduK7SYfThiv7Qr33XevCv2rrrpGI5H6CXFPGD9eo49ycvPUhXPVVVdj/u+/4cAuXXDbbbeptcaAgquuugovv/ISNqzfgB5irdA1NXz4cHUpff/ddPz400/6PFoiDDw4XqwaRkVddfU1mpcLFy7SwBMKvrfeelMHlKSyUB1Q0TjnvLNx6SUDxUqtmVs9WbaDLqensbx77Ug/ua42xLxs4E51t4oFY167PZGdsKGJkHhqImHzeN1uh0073WwDh5D7PrKILZ3wJeKx+lKAckXAeCWTpHxWJVh2hp0LCa20tK25LYW88rYFC0bZ2Xk5MwUF16aQUP4VUqE4SYoUwc7uYZYzQ5lh+dOF20lhYiwUImxUFwtEhARJhw3bGtFFISMWgDauizDQBndaI0mrxLRM6PoicfN6rtl2QrBdhdcxCkhDa4X7qWEbPWWNcEZaFdTGs7IyhBSzUJ5sX9GoFDmXxE23EomRs7Cxo6HUWSV4+s8J9oCnS4xpodDgfQ2BZkTOMMY+WwQKx25iHpCYzTxhh7bOnQ8Eo4LYCM7G508++URzlc9gwzQbsxnVNHfePD1OK2Xx4sWqrbfftwMKiwrUfcOQVhJt3759NdSUUVVs62CekaiprVM4DBnyvGjml4t1MgfTpk1FdlYurrjicnX79D7scHVvvfXWW5g6dQqOOaYP6otlQVfYRZdcjGeeekbHkDrmmGP0WzEwYdasmdpAPmLECLE4LsLYsWPVYuAYZFp+5F12xTr8fhddciHOP+8CIf2aBdAwL0Vw+8PuaLNMe+b/hvRrA/lgnuzsbLd8IKcsKZJwr2g6TjHl7DRZt0+GlA+7VI5DxZzPksKSLr9byd5sqU5ekRIu+Zc8cyvkDnJeIlc2RcjEU+W8VDGDjCO7hRRI9cdSULDS6v/GocrYsss4x8K/CVtLxNYStX3ZosCQFU9MHlIKMLeTgsU4z1iojZv7tpy4DQyyNIUGSZ5WAre5Nq0ILtzmWE5s8zDdVmy7oHuLwoDWCNsEuJ/gPRjVYlgfWxemy2iI5DMiQqyGhcDzjGMM6zVmcGMoLqNbTEuCQoBCgx2nOOQ4LQpGBVHosF2B53KgQV67WawWNkyT1NkozsH52HdkzRpj9j26ephG1jWNjZd9dHWRM1ZzUEY5pnkqJ/AcnssoMXbIY3QYhSDbTthuwkgsutXWiBXBdoXzzz9fhMA8tWYYVUR3GxvaF8xfgAsvvFB7F8+Y8QsmTZqE7t27qxtn+fJlGvnENhb2RxgxYrgKGfaXoDBjr2Omh+0wO6MHCj+m64orL9fOqTUlfQpY+TabPJ5QO5stuzi5u0aoqpT9v4RkZlooVNY0ahOhEHdkJ+wJ+ZJxt83hcHnEotjeBSUvTguki1SpTCkyqaIZtZCCmyUVLEU+nNuwQHaAUy50yXGb9qatlluL1ZZxx0ZHFEOwGB/fgoVdwZAHRhVVckuutyw8Zq6No8m1CQoqEqJhbaiLRq0Aoz8Dj3F7a+coQ4hob3VZM3JFLQ4hamOiH8P64DEVMqKx6raQGH/zGPtLUOPnPRjVxU6IfEY4zOMVqqmq5i/7mBZaOOaQ4XQHGcIlBA6PznkcKBR5Pl1cbENhgzdj/RmxxGeysZa90ZkHbDOh8KHLidOCmj3W2XjPNDAai+4yRluxXYIC4uuvv1ELh5aOEqo8nwKNwouuPbrU2BktXwQH+xvsu+++KkDYpsEOeAzFHfHGG2LVZGo+M6iA0T47A8+hYL32+mvR78T+NSZ9WjaSrt9Kisp61qtXrzy5u0bYvpT86yAfQdlbpLdHMtEhH9YumkqV+SLnNpZC0S4ej/hsNnu2/G4uhSxD1l4psKLUVOnTy5HK1UQudsm5eUL8WSyE9qqFShWQgpysuAZ2LFA8tL0w2Xq+hX82tv/O2xZdU1hwtyEcdMMoNEkY58hRFSDJ37pt7N8WW69jmaMwoTJDAlfrg5aIkL3RrkEBYLRhcE2hom0fIhxIyBQq7MzHvhhs3+A+bReRxRAuvN64h4bb8v5R2RbrgwRPQcX0aCetJOEz7bQQWP7VIhGhQAWNbR4UGKxLdIexUxqtEQotjQJT15cxJAMFAOeDMIbwcGjbCXs0swMWCZv35hAOHffrpJYS2yw0vl/uRZh5zmfxX2WosBPBctPNN6DPMcfVmPQZYCBWyXSnw32MPKdWcfbbf1ELexlSQBwFgYL69pDdmZrqyozFEunsniYfzOn1enfIfylP9kQi2ksKMd1ZGVJmWsZjsSwpPD67WC30yVYBTtJrNq57xKyWk6rzaVWcqGnLgmwuFizsFlK8DKFgklxSaOiu7ba50v+5VC5fLG+G8CDxshxuXRuhvmwDoaBQSyLZUE7hwOgctkVQODByyuiVblgo3CYZG9bHVqtELRIRImzzMBrrORCd8UwVYLIQtCwoLPgOFARMB/cxkoptHnQP8U24j5YDhRHPoXtLhYe58D6yGG0qSQuHdUz+7rnnbhx++JEIhgNbcqg64Fj6kVjkQ5fDdaqkr1Zx9tV/moW/LcQEb+Ry2VpJIXCLCV9HylUj2e2VAuZxu91iIW8rKOQ8hxTwTlL4KCh88Xi0aTwhAiYe92xtXK8K2xeX3QkIxsobvQ1ZoSyhYqEySKomdtjWf4bwMPcZ5Fgdl6oRYksyZpgtLQXD8jBIn5o+Cd9cNLRXrBEN5y0vk/pEQVKmi2GB+NWdVJhfqKGytDLYVkFLw4je2treQvI3hBjXLOvJ8s70y0JNn5bIu6PeEU3/2FqRvtz/DREqF8vPWlWm6j/Nwj8KQr5eMUtdeXl5joqKwnSbL8VlC6l0cLBQbg853ybC4VDRhbITiVgdKW7NYvFEug1xn2g4DrttR0Eh/J4hqzyxPpx0g0lB9dSucV2fr+vtUXm/JVAsENsICt3mmr+N/iD6m6st5ZBrs+wYaxK2krcoLWp90LUUCWuILdsJqNWru0kEChvKaVEwXJbHaYWYQoP7aX1wzg524GMIL9Pw8CMP48ADusg96d4x07F7kPQFj8t73a47aoHqP82ChRpi48aNaZmZmU2lcrgdjkQdu92RLQqQ2+awuTwuT1VlzyECpbvQfLoICc5e00wqWIZwuVdMY5chMLaDjdIm4ZZKUOPGdQoJVuzdCRYL/y4YgmLrmuD21sUQClt+K42ay85gjKpptn1w+GdRlaTMJQ9XEyR9ueYyu91Wq7H0iV2l0oKFvwRCvmRuEQAb3IWFLkduLiPms6ssq3Ju07gt3k7MaW8iGmuQsKGR7EuVkz1ul1vuU4UQsIGTNjQTweKOJxL1ZZ3KqIhth77dFbZvXN8RPLa9MNnV+Rb+2aBwINuqiJBtlo3alIck6V8hpP9qcleNUWVFsmDhnwypbPZAoKBByGZ3uuPuXLvb7hXty+Wyuap0bUkltcvxQ0R+ZCIeqydangiMRGrClvA57E4no0d2QCJBOzxdRIMcTPgYs1696kZxYviESQrmYsECYZG+BQt/U5Sz57rb3iYWi3vtdlfDWCKca4fDaFz3eNUpsB3YqbCzVOhUIf70eCLGnu5pPF+sEJvVuG6BsEjfgoV/EIR8Oa6Vs6SkxC1ItdnCYh6w17rNbrPtrHE9fmg0Hs2z2RINhM8bx+KJFJtYFjt1bQHsV1JXrnYmErEcO7uXqFurOlQQ10bM3bkmKh/b1XkWag6L9C1YsFAjCGGnRiL+5hwAOpGINLTZ7Kmi97vF8nB53cY8y9sgAbsQfc94PJYhgqVOnG0oIljEKtlp47rNZhOBklBRZfQrqZ5AoWOLQsJ0bfHhlszYFiT9SCxyhdvptkjfggULfx7uu+8++2mnnebMzc11OZ1Oe26uULstt0r+SCTCTSNx7CPknWJP2JvabPFcIe8UoXCvWDByzbYWiOxgv5F2sukVjk8VC0QsETAUWI5V0V5SJf4djesk/WDQf6nPlzYsuavGsEjfggULfzni8ZLcABxuR8jhtcdi2Ta33ROMRl0+l89O8q8Ctkgs1tuWiOUkbGgcj8UbCoHT9+FzulyOKtpMCDauZ4hocNjtNl9N+oxwghxzPgTd8xcIC0b92G32RCQSOzMlJWVMcneNYZG+BQsW/hUoLy+vb7fH29lcLo8jgebReCJNWNzrcDnc8k+4cAc6tAvJdxGKTxXa5zwj9ePxGHuxc8RgW1VRW4awqYpWKSR2RrdGJzAKksrL9uAwDnIgHA7H+qelpX2e3F1j7CwVFixYsPCvRyKx3AukOMvKfF6xOHxsr5DddlnbOfxzFWgBRNtF40hJxOIt44jWsSVsPrEPvB5tXK+Kcm3sjFhfNrzxRCxTO7ij6miteDwajsUSh8uzf0juqjEs0rdgwYKFvxBiQfhEfW8Rs8fSHPFEHThs3nhELBC32+HaYeRejqyZmCxavzGjTY0B/B+iPNf8CAJAjQAAAABJRU5ErkJggg=="/>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data:image/png;base64,%20iVBORw0KGgoAAAANSUhEUgAAAX0AAAFRCAYAAACYF30cAAAAAXNSR0IArs4c6QAAAARnQU1BAACxjwv8YQUAAAAJcEhZcwAADsMAAA7DAcdvqGQAAP+lSURBVHhe7J0FgFzV1cfPzqy7RYgAIcGlOMVKgVK0lCLFSlucAgXaosVdCi1QtLgUdwjuTnF3CMQ3ybrNjn3/37nzks0mgUj7lbZzNjfvzXv3Xb//I9cKbBGoN9O7dDwbPzBmVlBQEP9Kj2aEN7MonU63pyzVlk1m0/F4ujWdjrdkSjOpioKKHn3UmvOWpzzlKU95+n+gRQL9ZLLnx9lswcNFRSXzDCeV7gP4e3SbicfjnbGCWGc2axkBfkLPAP0M/mZRQSqdTo5PZVId8tMbL4h9FYsVtVrcEtlUrDket0nylAp+Z1Kqu7u7J5vNZiorK5O6dr/xxhuZNdZYI60wBoSfpzzlKU//u7RIoN/R3frz4sKSW7kX0PqzgSTQnavzdyYdYY4kEE7/sHgf+cn630BK9vX1iY8EZlBQ0FkYL5xgFutTTDCWqYqv3T32o1Qm0ZRKZ2E6qYJMuikWK56uPIjhpDvKy8sn6pu5ZyhPecpTnv6DaZFAvyfRs2dJcfHVfUlh678RImEisVhsJkOJFcR5Gl7Og9KZpDSVJBpHVt/2FhTEEvo6owCS4mBoJgNz1JdM932p973y1yMN5MuCgninFJVELFY4XuHMYdpKZpM92WS2M5FNZAqLC7v72vvaU6lUur6+Xt/EYEh5ylOe8vT/SosE+pKM99flskQfGPmfRTCHeV2j+4Hk77zIIvfNlOjrzkgBatVn6Vgs3iE3QywpqVe9clMVRNo9RpTNZMQUJmaz6XZxrkRhrGBiMlvQXBKP95kVNit+tJnZvsGkpeeYtLK6+n3uVZ7ylKc8zUHfjlzfQJlMdn8B2ncK9F3i1zWdWVBTPoL9IhXHHASTCBoI9zHheGTOmnc8WWG6cFx34gjpdFYhpHWrxBUA9im9dH8RZS3bk8mkv9LzpJhKt+L5UldVSKZPmsgEpWGOwfJUKtGaSiXbs9m4oki3xOPxltLSTKqgLdlTUFeXH1zPU57+i2mRUO67BvoAbF9fConZioqLkIJzb2an4uJif5dMBqE4FiuwosISS6WTAK0/G0gF8hPHbKQSy4ih4P5VBLOYG83ruUDbr7xXKv3+myiZTIgppntUXhm5zpibqQytRIzCmcSAzKVTyXTya8sWdGZjBd3xrDG43q7nfZlMwcSioqKmnMd+1KuKKO3u7OzMVlam+8aNa+mZMWNG+v7770+ffPLJ+cH1POXp30T/NaBfWFhoM6bPsOOPP9F/n3nm6VZTWyOpdtZEH0ARoH/rjbestq7Oxiw92hlFV1eXffrJ57bkkktYXV1N0BKQrQX0xUXFfGk9vd3W1tYu+EtbTU21VVZWy0tGTGZ20/xAhjKQSENMIJ0Rc+nPlCJA7/+M2zCevEjVNAc5c5iL83c+uD43itIVpSW6zkpvf+pLJnqlsUzRbUpl3C7tY7IYUkKfMSbyNc/d40zKWiLRO1XftIqJJZWcKdJEmlUeqXRxcUd5QUF+cD1Pefon0CKhiTrkfrpc/l0A/ZLiEnv//Q9siy22tIb6envw4bG22GJDBcqzwLdYfj768EPbYYedbPCgQfb3m/5uw4ePsL/+9UI7++yz7YgjjrBDDz3UEn29zgzisbi9/c47dt+999urr/7DPv/8CwflxRZbzDbeeGPbcacdbPnll3fJmaLk7wOFXywtY8yYMXNoA+AqQN7b02slJSUC/5iHh6ROfMH8MyfopjMpMa9IK1G65J/v+jtA0y8LRXy4SE1hDoKJkNaZ17nO1JqdBg6uSwOhYLMKJKn/e/T5bDnMZtLJVCb9RTaT6RXT71L5fxkvKOjKWCyhMpqocpljcD2V6u1JZNMdRdki8fZMd19fX3t1dTUMqE9x5gfX8/RfT4vU0yXp/1F9+vR/P+hnBfrl9sYbr9tPf7qdLS3Avf2O26yuvm42ibukuMyeeeZp2+nnP7cll1jC7r77bgH4MDvooAPtsssuF+gfbuecc7Yl00lBVMxuvOFGO/W00wX2n9uIESNs7bXXsiJJ/m++8YZ98umntsYaa9hFF/3V1llnLYUuwP/gA9tjj1/ZUqOWtKuuvkraQKWl0rME2uKiEnv2mWfs3PPOs91229V22WVXS+v9Qw89ZC++9LJVV1VZSWmJlZWVzXQV5RW24gor2IjFRzji9XR3W3t7m6cDxlFSUqp8FQtY48LGWABOMQgY0NwIAC4qDNpLAPuAo2IZzjwy6QymH38GRRpAYCz9id+L1HzmoCiuuV2j+4Hk7zwdkftmUlvNKC+tKoeUyqsjHos1q1RoJAyuT5MbYN/LpFOZ1Ph0OtsZK4z1FKQLJurbFoWRFNOYrDqYw7Sld5kJEyYk1WZgYPnB9Tx9p+jbe8k3kMDhAkmnh3xXQP/ll16y7bb/ma0pML755pusorJ8pnkHzAL0H3/8Mdt1111txRVXtNtuu93q6ursgP33t2uuu85OOP5YO+mkk+Q7Zg88cJ/ts89+DrC//vWedsABB+ib5d3wPe6LL51J/P3vf7efbredXXjh+QLfMrv2umtt/333tx9uvJG/q6uvnc28RPwwid/+9hDXKs455xzr6emxfffdR/5vEsiXW6lAH4DtD7K//vWv7Iwzz7BSxXHhhRfYDWJGRUVF7jA1NTY2WmNDoy01eiml56euiSSTfbmvZxGA39nRKW3kAxi2VVRUiBERTmAgXKtrqqxczAZmhUYRd21EcrpPg+1P2XmOgWBqg/rnfSAB1v3zOJB41x/oYUrzYmQLQoRJOXD1+/keXA9p9cH1gjgP+EkG5ygAYX6X1IjxUlgYI+mKxYvGKZ4excDU4M8U1hwF05fua1Ye2+PZbBoTVzoda/bB9YKKboXRlvOWpzwtMi10L6JPZjLJq2Oxwl9/V0D/GUnR2++wva2/3voCxhusqqrS30YdnOzeeustAtn9bN11v2+33HKrS9N7ClRvu/12O+OM0+2oo46xKVOn2G677mYvvvii/eEPv7djjz3WysvLsVN7eIBtojdhb7z+BoHb6quvJrAus/MvuMCOPOJI206M4IorrxDTKfMxgIgA/b/85c92+OFH2CmnnKxwj7OOzg7bZ++97d5773NNY6utt3Jg7uzstO7uLoF3ylb53spyq1iip89+sfsedu9999r39HvUqFH2xRdf2Ndfjxdz6nCQ3mmnHe28P58rJtAwm5YBEf+NN95gRx91tBh2xv0D0IxDlJWV+vjFyCUWt6OPPtLWWnNte+/9d+3Wm2+zLmkXMNByaR11tbU2ZMhQGzlyhC277LJWVV1pfX2zGAzlPH36dAdTNK25EQPnzkRUJXNjDP21kQj8AV60tm9iFP9KCu1nTprXc8qWV8GsNafJbiD1JXtgxD0qt0wsHusSc+i0LOtGjEbXrqBmsxWKMST7Ukkxk4LugphcGFwXc0gn4/HiCfIyPficjfq6sl09Yi6ZdHu6r6UlDK5LYxVzyY+X/K/Q3FvsfFA2+1RhOr3+7fF40XbfFdB/5JGH7Ze//JUD+ZYCz6GDhwiMS93MUiWXyWYEejfac889b1tttaXfQ5hZMLH8+c/n2SGHHGqPPf647bTjjrbaaqvarbfdZoMGNcwENiRf78oCplgBEm1GHbZPz4vstFNPs1NPOdV22XUXu+qqKyU9F7upBCmVf4XxYjGW0+y4406w88//i8fV2tpiv/jFL+yVl/9hDz081tYU2LrnflUD4BFOV2e37bTDz+3V116VZnCj8rCVTZs2TcD/uf3j1dfssksv9XGHq66+0nbfbXcfm+hPEdOB2QwfPty2VhlVVJRba1u7wu60trY2B7HDDjvUfvCDHyoPV9mBBx7oea2qqtI1bolEwnp7e622ttp+tOmP7CgxiJVWWsl6FRdAPWXSZNtzr72kgdTY5X+7zKqrq/tpA1n38/X48XbVlVfaaquv7mlwUHdwj7kJjDJ5//33fIyG8Y9Bgwc7Y2WcxIRNAxkF3xYVFnkd5J5YIqm894MxGHWQ6vsTNaM/qkf/kc6IqURp+iZywJcfr9+F70pOhDU35+/myTSi9OFvYPxzpl1CS4/6QJPCTaqsW+MFMd0zjlHAPlgwitkKlpLpTfROKchm29TupbXYlMLCeHNnXzZdWVw8Te0Cc1ie/ldIHaJUHeuZTDalhtH9b3ZdSk42e/fdd2UHDRqUlUSaLSkpyUr69qskWbmSrDp+VgxA78uzu+6ySzaR6M22tbVmN9l4Y393xRV/83AuuugiFjpljzrqiGw6k8qKqblLZ5LZjo72rCSkbHt7W1aSeDaZSmb79C6l6xGH/yFbVFyUFbPIvvjiC9lJkyZlp06dkp02rUnfNOub9uyhhx7KIGX2yiuv9LimTZ+W3WSTTbKDBw/Ovvnmm/6MeNLpZDaVc8SdSvd5GOutt3529OjR2Y8/+ThL2SdTffpCXVl/+++/Pz09e/ZZZ/qzgeUEnXnGGVlJ99lTTz01m5Fo6WEkEyqL7mxXd0e2u6dT+el1v5dccrGX3Y477ph96+03s2+//Vb2mWeeyopxZNdZZx3FVZDdcMMNsh9++CHLyty9887b2SFDhiid6ym905W+RL80hHp66KEHswLp7DbbbJPt7GxT/L3ZPrlksi97//33Z3+82WbZxsbGrBhGVszD60uMJXvKySdlZ6i8UrOF2e1lNHHi+Oy55/4pe/LJp2RfeukFD493lB3Xzz77JPva668qfW9lP/zoff/99dfjspMnT/L6EaORP/ntIzyhmuogmQph9HeEl8ECI8LUE+7T/k0U19y+mdvz/29HOqgP0kq9zw8l04lsT29XJtHXndK3nWrnzWrzM3SdJPflQCfG8nFPontsT6LzbmkvN6gdn5RK9R0tRn2Y2tuWCvJHA50EqnU7OjpWbu9tX6G7u3vxbLa1Tn6r5EoC2uTpn0nfrnfOg5qamgoz6XS9Kib35N9PSKFMv1x33XXs0ksvkTT9Zzv55JPsyCOPsEMPOdj2229fW3rppX26JNoApg2kux5Jrkiz2LIhgbpLefX1jTOlQ6nRdsftd9rPf/5zHxPYc8+9JAUfbJddcomlkGT1vru7R9J0iX355TjbeeddbIsttrCf/OQntsMOO/g3v/rVL23s2AfcFIQ5BSJ+dRYTQ7Cbb7nF3nnnHfv8sy9s/PgJNmXyVJsuSR4/SH0ZSfuSvPy7QgZu9Yf2ItCxhPIgVT1IiMrLnJJfIPJK3pjZhF/CJu3xeKEPCiMREyaEeQkN53urrCK3qq2yysquARx22O/sppv+7toSWhOzn5Ip0hhTXoK5G80gmr46kNSxPXloYC6dU8bZAg/nl3vsYS++9JLKbnMf/7jssst8zIO8nXDiSXb8CSfo+1BfENe+RFIa1Jl29NHH2IknnmB/+MPhXm7ULw5t6KCDDratt9paad7Gtv3JT21HaUw77LCj6mdbv+60007SFB+x4sISe+yxx+1PfzpPbXzazHggZmXRZd566227/PLL7dRTT7Hz/3K+PfnU09ba0upxUaaziJlZpKFI7aJU93NfQ0EctJtQb/86oi5Ce0t5vYoJfKtjYF/pU7ZicX1fkbVMnbTbevH7xQpi2SUHOmkEy5QUF29VWly2XVFhyS9iscITVcdnKu9/USAPKhmPDXRiQM8VFsWeLokVPVVUHH8inal4VELLI9I0HhK+3Ko039zfJdN9N/Ykus7s7u38ozTM30lo2DGZTMI8NpIWupzSWTcXV6OwynQtlYtUwjwtCFGIkh7Gzy7J/fscdM3VV7sUffzxx/rvWcSEjSCdnX32WfITzx7y29/682nTpmZXX321bEVFRfbOO293P0i4aqDZw353mH4FKW5G8/Tslltuma2vr882NDRmS0pLPa4xY8Zkx437QiFlsnvvvZdLpXV19dmllhrlEvnw4cNcikcDQWpF06irq8veddddHtekSROy6677fX9eXFKcramtyS622GLZUaNGZZdfbrmsgDZ7ww3Xud8pUyZlv7fK9/z722+/zTWVXklvzc0zsuef/xePo7S0JHvHHSEfcyujo48+KisgygocJWV3SKpPuLaQTiOph3KSBud+Tz315KA5nHO2/47CERj4byTqESOGK48jsm+88bo/e+WVlz19P/3pT1x7wO/ANFx/3bVednvvvbdrGdCjjzySrVXekfCvv/5aT1dEYorZxx5/LLvxJhtnN9roByrvL71OQngZl95HjBiRXXbZ5aRlreZl+dhjj/i3xN/Z1ZEdO3Zs9tTTTskeccThqpulXBukvLbeemvX9H7wgx8oDmGNaJedd5YmUiiN5CH9ChoT16/Hf5095NBDsiNHjnQNqLa21uu7Xvn90aabZm+59WaVnjS/nJZBmb711pvZP/zhD96mWlRPUbojR/paW5uzH330gadzYHn9LzjyHGkgaFihr9IW501oKq4Ru0aWyEhLlCbSJ+zv65XrGugSiZ5p0lhe7032vtiXSjwsDeQKMZCL5M5RcAeo7e8z0Mnvdj09HZvK/TCR6FhFwspICZXD9C5Ih/+htCiiRVwdFzUs9/PfT9093S7NIDVB2LTVAX0AVg1CTzJuj0YYY+EW4iYST29vwqW08ooK/274sGEu8TIFs00SOFReXmYXX3KRz/55+JEH7WJJoYsvvrjPvpFqChfUfa8PNu6ww8/s4YcftqeeesIef+IxSZAP6feDdvvtt0taXsWlLcKDEok+1xCKigptm623cVv8j360qU8HXWr0aBMwudQMkdakpDTiOOqoo+xnP/uZ7bbr7pJSfy6N5hSXoPfZZ1/b9EebSPuYffZOEEAzrg0hsV599TU+4Lz77rvbvvrmkEOYUXS4pOuLrUfpgcgbVCbNpD9RxpTrWmutrbT+yCZPnmivvvqqvyM/SJKFhcWSXOcu2XZKG6PdoO0gCfeo3q644gofjD744INsjz1+6QvjBAZB2pQmI1C1W265yccyhgwZHDQUEYrEXXfdbVOmTLFDDz3ETjjheC+nsQ+Mdc0IomzRSo479ng755w/2ZFHHeHv1l9/PR/YvuPOO+yee+62jTf+oUmKZNdWK5XWFyT7MB7wxRdf2P777W9/vfCvVlNT67O8br75Zrvs8stsww1/YC+8+JIdsP9v7O833OR5QuJnDOTZ556Vxnm+HXXkUXbRxZcowTE9n6UNMIZxzdXX2qab/sjuuvOu3AD2/xbRnqhP2g1tO9GX8L4b1f/cnPcF+UVLVlsqUBuJq04LdS3JWLp8oFN7aiwuKlq9OB5ftyheuLk0kH2EXwfJHaEkXKr6umKgU8B3qw3fH4sXPhCLFz+q9vBMSUnxs2I5L6fSqRcHOjGfp7t7O66WBnJJItH1p1Sq78BEKvXLVCqxs9K4ivK5/ECnPjYaRtLZ2TlUv+u+/PLLf7kmsiigr3Kch776b6FsMBuIysrL/cozFWDOFXijwoyCms0AIwQIBiAs9jnx0Cqrfs+ndD7/3PN22223ibsVmaRwG7Xkkrbaaqvbmmus5eaAIUOGuGpepG8xawCSmCx+veevbemll7HhI4f7DJdVV13VVl99Tdtssx+ZpEQHKsxLEHGTbhaJXXTRhXbxxRfbtdddI3C7wW67/Ra78647bYstt1BO0s6wJN07oJDeSZMm2QP3j7XnnnvOzTVhkdlZziQiUJxFyn865WFAXL/66iuB9Wtu1mAm0xVXXGlPP/2sGgXNIuMDx5hsIgbVnyhTynHM6DFeti0tzf4cACduADMMes9Jra1hex+mqBL+Z599JtB80ZZbbjnba889lVd1034zj2AQgABTU4cNH2YF8TDICqP+6qtxAt9bbJgY9Y9/vJkzS8rimWeetaZpTe4HvxGIQNQbJK3N20FtXY1PVSUeAL9HdQLQM43VBQMxslNOOcUH+3/yk21MGqEdc8wxbr7b4xd7eH1R7jDWY475o/3jlVcczKkz2hvhMNWXun3iiccF7MG0Rz2qZdo45WHixEleH5RHnuaf6Euz+njOZeZ0XreYtWYylbkzk/6O+lH/LpOr0P0QVc0oudFi2qtI4l13oCuMF21UVlK+Z1lJ2W+Ki8sOj8eLLhaTuS4eL75F37+t5H4w0BXEsu/E4tkXi4rjz6bSiccWX3zknUrrbelM+m+6njmnS57e09N1cGd35y+7E927JJM9roVkMr3Lq60NUpjfSovUwijg7wLR2VS1Diakqb8kFZH70TtAkyvbMEAANY5OHtnZF19icTvgN/t7Qzn9tDMkFV9l06ZOk2SREkB3OdBccOEF9u677wnkK3wsIBpPgJK5VcBckUhoZEjebW2tPl7AXPyS0hAX6cEPQA3zAChgTti8SROza7DdB7+BQSwp5nPj3/9uTz75lB104AEu7Sy9zDI+bkAe/Pu5EPlBGyH/xxxzlD39zNP26GMP24MPjbUHxj5g9913r4+DVFRV+AIvNCeAmzGIgeSAlQWME874GA+A0FrS6TAddCCFb9LW3NzivyNmMnXqVAdHxluGCrDnlX4kO8pKheTEiumnnnrKpfANN9zQp7DW1tY6kx0nAH3/vfdyM6zCBx6/yvezTz/3sFihDYMKEmOIM6U67ukN7YF1C9BLL71s99//gI0ZM9pOPPFEW2aZZS2RnAUOTA1mgd/+++8n8J5oN990i8qaOCWIdAVBBKZE3Z177nk2rUnMKDfTCJs5AgN1XDFTWMnTd4HoJ/SZ/loIbpYmMjfHu2/XVCKnNlleWFi0hPrL0tIQ11Bf2kpuu1hBbF+9O3pOV/jHwqLCv8ZjBdfGCwpulOj9QDxe+nQmE3++rLzsHaVz3EDXl+z5sLun60HFd08ymTj3v0KsUN145ayzztouga+88srqbrObnZwZCMAAzIaGBhskqRFCFQd8MNUspo6ZyaRcysTMwgAwi7P2k1q/zTbb2l577W2/+tWvfXD2tFNPd0BmXvywYSNcwsXMo4pxEIT6s0SeA86APKAfMRhAmPh4D7SzYVpxEXPmSyURlgRw0Aum7SVyKi3awnLSIFhYdtjvfmerrPI9e/bZ5+yBBx5QOHNXvgifxtsrBkd+11xzLRu22HAbLSBb9Xur2vfXWcc22uiHKoOhKoO0D3Z3yy/gjVbRnyhvyo38vvnmWwLHQhsxYri/C5J+AFDKvD+RhmSyb6ZWUK7yg5CkAUnimd/BTEAZk861117r0vruv9hd5R63SgHwNttsIy2ly7fPoB1E0nOIPyVgHu9pY+1F//ioN9LX15tw6TxI+ibt52kxqmaVz0ZiKKu5aat/5aJBIWjsuONOvjDuiSeftHHjxnldst6CuA468EDb89e/FqN+0q6+5mrff4m4abfR93Njrnn67ybaRsRUgoD47cyCNqO2SnOeObguV19QkB1qBZklBjr11eWEOVsKU35qBdnN/ytAHwJQUbevvfYa20BSX7SQKiIKl8Lae+99JNHeZxtssL5L38NHDLO//vUiO++8P9mQwYM9HKQvgPnY4461K6+6wn7+8518Mzds8g8++KA6cpdtvdVWduUVV7g6XxDLOGAx9x0bPPPKHWz6gR41hEQHEwGEynKSPsCJBP/pJ5/Y0UcdI2Zyqp155hm+ZuDyyy8TmD87U3PA1k7jSMvxDStiYVZ/POYYS4h5XHTRRTZjxnQ3aQykEP8sKZb1C/7cd+WE3UhXkhQebcHgWo00F8A9Aj8YgH8rqZ4yuvrqa+2JJ56w1VZbzdZaax33w3cQUm2it8/jjQi2xiwftB3SyEIvqEJADRNESm4RuEZM85sICf7ll1+2V175h9viN/7hD/05zHG99dZTHQyyV197zZpnEF5ghB6/yrKlJWiEDvr+ZhYxE4iyZWsL6pQyZvEbaVphhRX9yrcDiRlPgwY1ev2zOG3KlMnyFzQfygDmeuhhh7q579JLLvWtPIrixf5dSowcBlBWHuokT3n6JqL9BTwLmAbTiBjH3ByComvI9PFMbNyigP53ZwQ3R9hNi4oFeAHD5iAKiJWla661ulXXVHuBAGKbb/Fj+/66388tpAqE9EUg2/9sRx/0fPChB+yWW252d/8D99l1119r2/50G4sXIh0mXWplCh8LpFitCvNQbw+BiYgbCXurrbd27QApnYpjK4SllhotCbXKxoqhXHDBhfanP53rmgQMhdW77733vkIIUjLhNApYGBPAvMLA4zbbbmO/2OMXboZgMZnDW7+4Awn0+9IOyl1d3T5o+NJLL/qq4tdff91NVV9/9bVlUpIiBO7YPtFCkPqZLokJDBv/9GnTlZ733MbNquLKiko77LDDbIklllAcWddCGOj8+OOPBZZfu7bCtFdMMQzufvH5l3r3iTU2DpK2srynbOmlxwhQV7C3335bTORJH0MJ6cdoF2qksDAepj2KWcB8uro63eRC2aORwIxZnPf888/ZGwJUwPnrr77ytBaKcXmDkDSN/2j1MhpCYDAhDpgxeWa8g/KF8ftn8oN/NLt5UfQtnQv/TNNE40HzkTruoD5q1FJuBmIs5kLVM3mAERGfTyQoDyvI85Snfw0xNbugdaFBX4A1VJfv0EAuFDifEpf7PSfxno7JNQJGtkcGDAYSoIw6FS8s8EHG7bb7mZt2VlhheUllZXoXwqEwAcdlll3Gfiipk0HM8HwWwYmRmI879jg77fTTnelgJlh1te85I2H+PgOqDz38oNvWb5dWcd111/kGcEsvM8YBZJlllrFTBbR777WnnxdAHEErKbUjjviDbb3N1tIYPrVOaQ+AVH8ip6wngHEw9nDeeX+2LbfcyrUj5q/jtpT2cvHFl1o2zdbQKWkh7S71nnfeebbLLru46YxvcGeccZbiLbfTTjvVZwElU8yQStrqa6zm6yQ++OBDO+usM30TPGb0oB298sorYoyn2vvvv28/+MEG9j3lHUkaM9PWYoZoMueff4G9+eYbbt5ilXWpHCuJv/xinMrpFvvs0898ZTP7LD326ONepk89+ZSb3XbZdVfbfvsdfG+jZjGqGdIaHlWZomFRAi7po8F0dzkw+3iJ2kDUXLhnHQOzuUqleSDpA94wMgQCxh7mSgoADaOpqcnNQIwr1NfXqV0l3bzD9hbRJAHKcNMfbWq33HqrMyrSgXkL4YMtLaB5t9485WnRqKAg/u5Cg/bRxx29esxie0gSGyhS/tcR4B9UqGDv555nAwngTwvEvolicUGPWG30PbZcBpUbBzXakCGDfMBvicUXl/Q/yk0B7PGPpIjmUV1Vbeuut54PNId4QtGTJjSHrQTGG/5gQzcTDEwfEjO29zGjl/ZBz80228y+//3v+1YTK664ko0ePdoWGzrUVlhxOVt5pZV8z6B3333XZz4g+SOdTp40xTUAQG3bbbe1008/1e3nWE9gQMQJuDGgioT94IMPuYtmB6EFvfLyy9K01rTjjz/Blll6aWcWLHwj/i+/+MJt3s8//8JME1B7W5s99tgjdtJJp7gWNKih0c03F19yiT311NO6X9cOPfQwZ8bsubTG6qvZGmuuaaViBl+MG+dMYZtttnJTDuXVIRC+7dbbbMKECT7lFRs95QehEWBiYpCcvYvYnoPZWNhZ77vnPl0TXsZV1VVeHzARKC4thLGU66+/3h566GGfxspUWISJm266yTUlNLERw0e4Zlet79FSxn35pW288Sb26KOP2Pjx48W49rDFF1/CzXe5oPOUp38ahckDBdcvdNPqTfbuWFgQvz2dYROs3MM8/VsJ6Z6qYBB2boRigwQ9C1GC+SQrwE5Luuc3AJbyNQ1hhXF3FzbpMHMIad3NHJUVPhCOCYSxE8xM/VEKM8zHn3xstwroH3nkUZ+KiKkEMxaren/1q1/ZSiuv5KAYETNlpk6dYqeccpqDMrN5GHBHi0GChtFuueWWdsaZp1tHe4drXTy76847bIMNf6AQQl5CY4z5jJ5f/nIPP9/gjttv83nwMOVJkyZL2v65r3y+5pprfIU12hxEuhkngBmwnxDpqK2rFWg3C8R38wHdPx7zR/vD4Yc7MwgUGj/MigF/AJ5zGmAOpHsHaR5fT/ja7rv3Pt8kj/UiFNehhxzqmtwuu+zsZzZMmzbd7r3vbltNTAjmkqc8/bMJjVnd41cLDfqpVGKfgljBFWHZfWj4efrPo8jEFV37m6WY7YT5IZJoIz/UN4A70IQVEe9Z1xCzuMBsqk2eMlUNrtgGDR5itTU1zh8wMw0kTFbsXvrWm29L+n3U5+6z4doyyyztM2cAfcYCbheIX/TXi/wQm9/85gCPj/EcuBOTMvm/SMzt3HP/ZKeddrodfczRdtSRR+pNxqZOmeamJDZ0u+eeexXmFi7JQ3SKxxTvtj/9qW2yySZ22223Kh9FvmCKAXWY1RTl5ad6v8P229vwEcPFRCbay6/8w+65+27ffuN3vzvMt/6oqKh07QgNhDGE+++/35ZbbhnfRoPprZjhfv7zne2jDz/yssKEdN9999goaXhzMzXmKU+LSosM+r19nUcXF5Wc2f9kqjzlaTZS68JkAuNAIMYuHpmB5kWzBkHT1tbapm9SVlVVbWWl5W7/53eyL2WpZNoqq8rnGR7hcLwlA9QNDfUC3GVzb8zuvONOGz9hgrHPT8OgxpmaEQuqXnv1VTvooN9Ke9jAzjzrDNdyIFRjGAL7/zAmQfjMwGIQmZlKgwcPtn333de34q6sqvCB63HjvrJNN9nUzXOs0MZUx46sEFrFFVde6dtcEwZnQNxz712+Oyl5z1Oe/tm0yKDfk+g8t7S47A/fFVWU2RGFAwYvIQAhcvOSTPP03SPGOuKxMBNroFaBxgHofjMDyW125tMi026GQgMAxAF3AuaYS9cQ+hF+MLVgVqqqrqCThOf6kAFZxgJeeOEle+nll9x8g+bC2Msaa6zu4y3Ey6wwxiOY5vvbgw/1GWVspY2pKAJ0zGTpVEZM4g92ySWX+sK6q6+50uOZd57ylKeFp3+CpN91ZUlR2d6RavzvJDoKKnFrS7t3GAAjSIxhl0Ucajr+AAreMZUQYiBxbswAv94x1UmjTsgzZlnwk2duy9Y9c63zHfW7StTLgjVz2gttYm7tgncwI7QOTJtI9LQJKAhAs9oB7aWjo8vHTKqrK/u9CYSQ0tbW4aasFVdawc9bzkv5efpXEaDfl+5bBJt+uu/2eKxox2gQ7N9JSGCvvfa6HXrYYb74ho7DTBU2XisuYepdoa/EPeaYo32Pm4kTJ9i9991nS4xc3KfPYVPt39mCZTjri3iYehcxErYXYC47+M62Ccz5RyJkEJIZKAzSheX3sxOdnzQywDgLhOZ93GCgyF+evouE4BC1k7kxh4hgEhDS/5zUXxthX5g+DzNPefpXkIN+X88vFnqePiuAc7f/dgJUmR/99ltv+5Q7AH7o0MV8JkpXR4fbb7HDYiNmdSZbBxx1xNH2iz1+6ao1na5/V8MG+9CDD9lOO+zkA3hhj5asnXfun22rLbfxmSNbbbW1bffT7e2Xv/y1HfvHP/r0QYAA1598n/SCsAf7bbff5ufb3n33XT5/nfnZ4f3sHZ34mKMeAcZcSZ8gYWIbjiTNeRHhD4xjdkJrmXmbp/kggD4ao/gmAuznDvhQ2BoDwQlNNQ/4efpXEf2f8bBUKtu70K1MjfU2AdxO3wVJH+C88867fEtepulxJCAdjcVT6aQymg4rb7GpMmWRXREPOeQwH8DjvNebb/67rb32Wsa+OKz45Nv99zvArr/+Bt8W4djjjvNZGjvuuKO9/vqbvrUvg4MMYrNSdfLkyb4DJAuV9tjjFy7BA6JoAO+9+6799cKL7NHHHvWpf2AvTIABO2aIHHbYIfa91Vb1pfhoFGETsaftmaeftl/+6le+fN9X9/Yjr8BU2iZNnuR2Y+b241gcNZAwUQXbeJBIIwCKVsjOTiA+smvwCyD1N23lTVh5ytN/JiGMqv8m+tKpbRZa0v9uUYF1dnb43bBhw62srMIqKisdmIcMHeJ74rD4KRA7HwY7K/u9TJo0wc7781+so6PT4jmJmRWZADQLe2py+8NwWHmrNIW62ho768wzbOxYVs7eYw88cJ8k/WN8MdFZZ53l88MZL0BaR/PYc8+97cqrrvIl/+zcyZ71v/r1r3yKHoe3w6heeuFlH1yMTEjs037W2X+SdvBWAOwBxHmwLOb5xe6/ss0339L2UhxffcWWB7NL/GgKkyZOsj//mXNxj7enxUwAexhBc0uzGOUdduONLCh60J574XnfvoBzaT/+6GOfbgjwA/Y4wpqbVhIRq1dRH6PtlKPfaCJ8h+NZWOUatlLAJJanPOXpX09uhSiId8fisbb/fNDP4Qb7yQBSXV0dYdFPFskUx9voyn8wiC5Xp3/961/bLjvvbPfec6/deuutDrDsE4MUzWIkgImVrhAHf7CkntWzq6+xukvWS40eZSussJIdcuhhfvDJF198aS88/6KAMeYLiM4++2wH0p13/rnvy3/O2efYccef4JoIv3//+9/bZ599Yccde6zPCuHoQKRpQJF9eua1Hz1YycrY5ubpvm/Ly6+8onifV8XOYhBUciadtYsuusSPETzrzLPsmmuuc6aCOYt9+Nl87sADD/IdRXfcfgdfZctxgptvztYMPxGTeEbaSolrHjvusJObprBBw5z6E3G99eZbzgTJN4zhww8/tBfESN586w2///zzz2381+Nt6tQmn0rZ26M6kr95MZE85SlP/2QqKOiNZ+KdCwX6AiZ66neCYWAHBexZXg/43HPPfb4y8sgjj7QTTzjBpe9LLr7EwRcwBvjZ6ApwZXdIBn9ra6rtYvn5/LPPc8CJjTsTTEI5SZ/9WnwjrtJSK5YGgB/2ccFOVlJSLEm+RsymzyZMnOj+n3nmaXvs0cd8Kt9pp51myy+/gvwy46PPpxCOGDHMjjvuWNtqy80Fji/4snxxYs8LzAWGE+3XMifFLJkI2zDgj3Sx2RqMijIgbSwo+vCDD6SRjBXIF0qrKfd0ArTQ5EmTnVFSBkcedaTtv99+fpbvj3/8I9/mYMMNN3ANifJ94fkX7O6771F6j7dHHn5EYc/aDRIG1dnRZSeeeJLtvvseYhDPSEtqsX323s+1kC0238q23vontv32O9mOO/7ctvvpz3wTux123NH3lmdcI6Q5T3nK07+K6GPq+V3pdLp9IXvbpDIByxDA5btAzLXuaG93UOcQbA7WYBMzDtVGuj7yqKPsxhv+7svfAUokTcASwGIv+n3329feffcd48g+QJd37DnDzJyZkn5OOwA0mSHEdD0WCbFJ2LPPPOunV2GnB0QJ4wGBbUtrmy/pZ1+ZMDUUZiKnK9P7amvrpCFs5qXItD2YETZ3tiAgbRzZN68y7urulv8uPztgzTXXtKeeftrGjftS3/n+Gu7uf+AB3+ly2eWWFQPrrz1krScRptqyTwyawCmnnmJ/Of/PKrNLJdFf74eSr7TyitIMUs6EysWAJk+eYqeffrrC/MpnI5EXypzFSWwnzJgIq0+rKqt8bIMDzXfbdVdfUfvFF5+5xA+D6hNzYuES4xEkNS/t5ylP/1qSeEg/m1RRUTFxoUC/ra0CUQ/gDw/+jQRgRNIxA48HH3yw26jvueceu+22233Dq5tvvskO/u1BvtkZUjYgBbCzHTIccJ999vFDRdgwC5MEA7AMZmLz51QkiG+Y+cPsoAMPPFDf7G377buf7bnnnnbYYb+zpqlNtvdee9kPf/hDt5d/8vEn0gpKbLnllp+ZxrnR4CGDXQrHvMO4AEe6Mb6AlhEOWhlYxvwu8FOtyPO6666r+A910GVWErs9YoJh4dDDDz8kprCSnXzyic68GLiNK7+sK+gVs0LAjjQZ9qURhs8EYaafuiajMoXhQWwZ/c4779mFF14ogE96GfJRkNQLnDGwJw/70hzwmwPsvPPOsb/85S++6yXMCOZ06y232H3332uPP/6onXzKSa59EEee8pSn/x9aKNAvqmbXrmw5wPhdIAAV8w4AwmHXHHYBwGy88ca+XfBPfrKtpO2lgqQtv8y4AcDDgd8ZW2KJJe13hx3mxy1ickBaRcpnZ0Z2RYR6e5mlhEkn6cB3++13+Pa4mGW+kuS7n7SF40843r9h0BdtolDAPWtjrrmTbzXATCNJv2mljTNaMSUB+qRhYBk7MIsSSg9pQSP4/vfX9UHrhx580KVttgxgb/m3337HtxoYM2aMS9gc7RgxoLCQqMC+/PJLMZzxburp6erxg0/SKidAGr9MSwxbNcfshBOO87GLyy673E/p8gVuYhKAPjOMSG+90sEeN4yrsJWzAvH0MrOIqbSjlx5jjY0NNmLECDeTzW1dQ57ylKd/HS0U6Mf74hUCg6p5Sa//3wSQh1OeJL37FrqYfFhRKUk1i7Ta52YT4IeBTMwiHMqBuQNQRard5ic/sd123823AebEKgYkHdHchRk9MAuk3ZtuutHuuusu22STjT1cTuE64cQT/HBtzDh1dbV+1is2fk6y+ib6evzXvgkXoF1dVeXgzO6WzBxy0I9QPkchNeb7viMhs3c/B4GzPfLjTzzhh4yTH9LHnjUbSfNg50fCDeYikYIkbcRx441/9w3EdtxhR9t1t918cPs3B/xGoD7W/bFfP6YkQJ/D4g844ACBfIGd+6c/iWF8YZxgxVAJaYEBMWvJP+T/XNo7O9rdJMaJW5i2WIQEU5jXbqB5ylOe/nW0UKCfKkiVC/ArBwLSv4MiyTUcyJ126dZni3z2uU9jZA/41tb24FdgBUgzEwcTjjMIgE3SbEVFme+QyClOf/7zX+z9Dz5wSZqTjyCOGQRoOeGJHR8333xzO+PMM5wJTJgw0c9rhQiLk6O22+6nnp7HHnvcQS6YQCiv4FiCn0j0+KIxaK211vLvMCPhAHxAeo4yzknO4SzatJuGyMsWm2/hNnIWgREmg6877riDH7wyXc/JSxgYxrwj4E1Iotf3mK+Il7xNmDjBtxx+8skn7O233vHyQtLHlASYU9abbrqp7bzzzvbKP/4h5ni50pcRI6IOWF3KebpzLhSjvCn3cpUxzDZPecrTv48WCvTTvekKgdF3AvQhpHXm6TMAevzxx/kWvNts8xNJsNv5qU4sqopmsSBxdvq0wrCoKzKfsCHXSiuubEcddZSbVpCEASqAEfKDLZRf5plbQcYl+rXWXNv2228/B9m//vWves8UREA1bZtsvLGbM9hSd+wDD7ophFW2Ye56mZhAkTSGmwWwT9nQoUMdSGEMgDkaBfb88kgynwv1dPc6Q0BbgdbbYF1raGyU5H6jnXnGmW4q4uAO7PuYrfCLecdJ95h3eEZ+77zzTndMXSW97IH/u98f6hJ9Kpnyw9R9YFmSOleYIyeJMfD94osvepkQFv4pu1yRziQ0K95jKqN8uM9TnvL0/02h3y0U6KuTlxUXlRR+F8w7pAHpkoHV/fffz7bZehtbffXV/MzWmtoan3fPFg0zpjcrywXGmbY85+DsyuqqmQDEBSDnUA1W9WIOGSw/HHYNRbb50lJmwIT59OyXwuwctINbb73NB04BPcwrS40e4+MEHHzOfHyYwssvv+QM4tVXX7UzzjhdgHu07xe/3777+qwfKoV4kcqZHeRTMAvCylnmy7PQyQdP3V9YCY1GALHYi6MXn3nmGZ+1g0SOyQcC9CknjgCE/GxdxQFYL7f88j7IW1dfa8NHLOZjH6PHjPJ3SO/Y6jnukN/sUYS9nrUJnPXKuMXZZ59jTU3TxdQKHdA9fZENKkcwMcqLQ1fylKc8/TsIM3bKwW6hQF9AE2cg9LtAAbSztsuuu9gll15sV11zpaTdG+zW2271fdPvueduP7IPqZetdEtKS/zM1xtvuN5BHWk+IoAR88PRRx9tJ554om97y4pe5tdvtNEP7De/+Y1PRcTMQbwAJ9MhWROABHzVVdf4FE4YDeMJe+2zp0DxLPcL8DOgzAEeaCAnnniyD/QSxxFHHCE/aBRZn7nDrJlx48bZEQqXM2XPOftsu+D8C+yOO+7wk6xA1c6ubk+Hz70XMU2SowuJCzMOjKu8jP3m0870ID/oWxTOyk16fqc1NfkzBn85kJx6ZdUuV7QhtpqA+cDMfDqowmebid1/8Qs/gISppieccLw1TZvmDIhyCHWCJQr0D2cSh7SG+POUpzz9Gyib8X3wFwr0v2sExkTmGMCFE5iqqiqsobHOhgq0hy422AEMMALoll9hOVt5lZVnglN/YpYJs0uOPe5Y23777f034S6x5BJ2wQXn27rrfV+AOevUJyRhGMpdd91pvznwwJlSLmYhzDWHHHKI3XnXHWEh1lZb2hprrOnTLI888nAxpdvtxJNOsKKSIgdi0tPY0GgjR4xQemP28EOP+PjCmWeeqe+Ps7322ssuueQSzwPMBZNTJD1jUtroBz+w+vp6P5Jw/fXXF7NKObizNxCFFAZZlUeVFeXFOxjg9ddf5weEPPPsM26rf/2NN33wF/BH82DQlXgAftLoZ/JKWzr88MN9HyIWbkUHgg8cfGZAPSwai7vJKk95ytO/gwRMsdiM3N2Ckzr1j3V55Luw2dq/imAeA5nC3J5BDHgW5/bnn9ue6ki/DHayARw2csIIC6UKfSyh/xmzvPvi8y/8IA/MKphxsIljJmIeP9Mvt9tuW3v66Wfs/vse8PUHSy21lJhGypnAtdde74d6sJmbh53J2hGHH2H33X+/n926/nobCKBn+MHdTzzxpMfpu3pKY8A04wOtSvN2P/2pz7FnNtAWW3BMYaM0prEO8jBCmBJjJH8+7892irQRGMgWW2xhN9xwnWtTMCYOtoHxHXnEkXbxRZf4wC+zg/6b202e8vRdpLCtcu+FJSVlh+ZB//+JAH/MPhGbBRTnykDkD4maRVYzPfcjnwOfM7cgPYc9+TFRMYjM4THBpp7RM4KHIU2aMNlnF6200ooBkNMZe+WVV/woQaTwdjEUBsK7Ort8vn4A8M1tt912talTp/q2FosvsYS0gnOdOUSD22xB3dXRbb///R/EbK61Q6XV/Oncc5WmPs8bgI879o/H+foHDgKH2eTbTZ7y9P9LgH4ymTi+uLj0tIUF/R/p8li+8373SLgvxsB/OYaiC+AMM8AsFTGaomIOLoexYPIKZi9m/MAQeIb9PZVJ+vft7W2ulTD7ZiCjYjuGiZMm2YNjH/TtqVdZZRXXBCKCOb355puS9C/1gfa1115bGghbQCxU08tTnvK0EATop9PJgwsLiy9eONDPZHdTn/17HvT/8wntINzwL9wD7P3BHfMUTAE3kJjyygBvYazIZzOhJQwkzEAMCEvod5PPQMaRpzzl6V9LkvDprBtI835hoQZy05n0sNxtnv7DKQJ4bP8RsA8EZQay5wb4EIzCt5GQADA3wIcYbygsirupKQ/4ecrTv4PodwW+gnShQF/SYdh6Mk95mk8KzCT3I095ytO/gxzvFwr0M5lUHvTzlKc85ek/kBbOvJPN1Ad1IU95ylOe8vSfRAsF+pbNNDJ1ME95ylOe8vSfRQsF+tmsNeQH5PKUpzzl6T+DwgLQgNkLPGVTYF+QSvV9URArWLL/vjULQ75SNTdlMDCRuSfH557nmEy4MuNk4LP+xO9cWP1u85SnPOXpf43AWGGkcL9gmbKyss8WGA71aUEmnRqXLcguviigT0LYaoB9XQqySpQjM2eucg33YDm/YQ6c8RovDOfaFhXFdc8GYWFXR3ainD9knxtzCMR884h5cJ3bvfsaGESe8pSnPH2HKYC+JbJFtnxZrOzLhQL9tEBfSL3QoB9TIjICz0MPOcxeefllKykp9e0ECC+dDvuyhy0LwlL+aG8YVpGWsMVwafjNVr9FhcW+yRfbK0enTXGwCBuERXvSl5WXW2kZ35RaqfzwPQePFDsjYffIQjkxlDgMRcxE92w2xnNnKnExF/2exZAGFlt/piAX/dbFf/lP/+G/mdue8R/+wt/NyUzCA/6PFk3lKU95ytOCEjiWyWQnJvtSa1dUVEz694C+gJwVmof+9lB7/fXX/YQojs7jRCf2dfFwlTK2BAB02RWSzceSYgyc+BQO7A4bl+Hw78AoZhFlCLBkwCIGaCs+nO/3Lj9x1xaK3MEoigT8MBAOCWHPebYghilwhYngh/3knaHIkV721a+orHCmwgHrbGPMFT/9vylWHL5i1RkLTCSnnYiJwNx8U7J5MpOIyE3Ia+TYvdLf6L7/NU95ylOe+hM4l8mk3+/p7vthdXX19HmhzDxJ4LLIoA/osVHXMcccbZ9++pkfW+iglQM0JOuq6mqrrKxyCZ4zcGEIYcVoWoAfVo4CojCA7q5uP9KvpbXFert7hJ0Fvk8MfnwTse5wXB+ZRYrvFeNg0zIGN9Ip9pwRwyFswtWz/guJSI9jsgim4QAtFy5hgzOAHKYSATuOgibtaCkwD/IIo+AeTYRTrEgjGgkHtFRXVUsjCcykvBwNpVwaSWAg4bk0FIUFc+KKuSswE+IvJHU5N5AiZjCQKais8U+Z536HexhK+Cm2O7Mc3P/M+zzlKU//KQRepNPZF4RRW8p1zA0lvpGeeuqpwg033OALgf7IhQf9QmtpbrGjjzraxn31lQMbiMKGX4Aj+9kjKc9OAWgjAnBxLP3vaG/3oxJhBgBwhUAUU00i0Rs0BDYAU/gAMVJ6Z2en7y4JoAP0MBXiZrsAgI30IKXjB7/sKY8GgjaCv2ivfL7nwHRnHjAKucCYAEtAcnYXPY+uEZEPxieQ+mGIbmoSoAfGIZDHJAXYo4nACNBG/F4MREwCpgDzqJCmAUOBmUT3gdlg0pJ/mIXCI9yIMcE80HTiuauPnajsfPyEa46hfbNpS/njf/KVexayF/LtpAu+0MVyvvUvuu9PA39DC9xM85SnPOWIzdYkLN/9+edf7LrMMsskFrg39fT0jBIw/EPQ1RhtsbugBOBMmdxkf5SkP3HiJAcygJC9WRZbbDEHrf5hAzq85wjBCITY76W9vcPa2tp8PICtiIPkDTOIuWQP4ETMAcdvXCStQwHMwhVbP1I3YAjQo0HAVKLvHKD0j7SQBz7FH+9gOFzdRKW4CUuqlDMdGAd74rsJS98GxoGJKmgXaBoAJmYnfe5pDxpNMHU5w9H7EE94HqUpIvINOPKIdFFGEVj7PaYthR8YSn/zVmAmXH0sJGIqujrDwJQlpsNvf59jMLyrVD1x9d/+jnDEMBVWcWGx7+7pDESMbKZZi7Ea/ild1FOgUAdzp1DuPuWMPPMkl/co//3LYSDx5ptCz1Oe/tsJ0FcfOUU4cCK/F7g/JBIdq8Tjpc8I3mr7A/OCEFLsV+O+FugfYzOam/18VSRLDuqIzqKNiDg4Jaq7u9t6BLCc5wqANM9odsCNgC0i+j/yoyPffBLfA2qkgROlcAA0IfGuf/j9yZ/y3n+Jcv5gXlWejwI3O6XFrByuPG2kDgB3r57gcJsVaJZ7fgFj4oQpMGbQJ8bDgeloHj4uIfCMwB/HwSwdnR1eHmgGfMu5tGg6MErXRGAwOcbB1e+5Ej+brclPBKT9QZR7wpuNgeAAcUxbKrNIQ2AcZBYzCYwiMIsw7lGRYxAwjsqKypljIe4HE5Yzn+i7MmdEPmhfzO+cSUths50zDAVNJEoPJTs7kQfKdvY8hSu/o/vZKTya83me8vSfSosM+t3d7RsWF5c9mMmmKwGOhSFA4dNPPrOTTjrJWgTexeroVdVVDrRI1kiHSJsAGhJyX2/CwQkC8FMCMMCzpLR45klUEXGPAxxzGOwAB2Dh5kq80yUCxQAiC0/EA9CyT72HpcAJl/z4MYV9SQfzYgGZL2yO0qlvuMXMA+4gkVfXSFtQ/jmRi+8BzeHDh3kZAeTdKp/WttZw+LjiA0iJCwaQQksh3Fy+3JTFFSdNwjUKPSMcwicM4gAokcj7gzx++2sd0TUKu/9viGcDnT8PL2eWef84yG+khfggeG5MxM1bMIKZGgfahq6Mfyi/jP2gHVZWhns0LAbZYTIVYi68mzl7S2Xug+tyrnkQt2scuUqYeR1IpDw4/3+2fFGeXMPz2Um/swpzXsHmKU//Ylpk0E8me7fWZ3equZdEHXxBiU79+Wdf2oUXXmBfffWVP6OzM0sHydTBWf+ygJTeMQOngL7DnzoVDKG+rt6lzcmTJs8GNHRi7NloBlFYSNCAHDN/AiAH6TWigb8XnWAwIb0AJUCPmYd74gLcK7C3C5jiM00c+iqXBvxEaYryFr0DqGCQMA7GKnp7eh2w8V9eVpHzR6mFK3HNmm4aNCdMS0mlhUFwQJByorw4ZAVwxWyD9I6kDciCZ1VVlV5HEbAz+4rzgQmns73Dj3MkPQAsdQAD6ZaGRp5nDr7jlB5nEKQjFxb+I20kaCTBfDXzO/kJZSIGxrgLuVN+Qp5CWXNPONHVGYi0AR/8dgYSHMdU9h/3oCzROmAOlcpjVRUMJIyFwDRgKpi8ggZS7gIKmkZgTEHDiZgV7fHb14yQeuXNtb1QzzMfc4l+68GsV7qJHn8T4eebos7T/yT9E8w7nXtYQfxa3cZmNdAFIzrMRx9+Ypdeeonbu7GBM/g6ffp0B48gA1oAEHWkjvZOSb+c5lRm1eqUdE7ADzCdMH6CAwsdnQ5aW1PrTGGawkoIeCrlnwO7W1vbbHrTNDe9ED9pjwD1n02Yc/oEgJF5JYonAl7idnBS3uqUXvKCH8qhTw7wBSABHsCm/3cAYZtAltOsAvCE82ih2pqamSYqyiQAfNrNJjBOmCog7XHpuZuxdO+gqz8kXkAMoI/GRdBIKM/GQYMc+AH4hDQIl43lh/R0iWHAoFO6h1kwbhCdxkULCfb4cA15CPknb5h1MPcxJsG7MB2XgfICTx/MhfJw5qE4MO/BLLq6Oq2trV3vkp4GyjnKb+SIPzCdwDhmOQB1FiPxxEFKEyXN/7STAOYB3HFoGJid0DLCLCt+h7GOwDSCuSqMe+Tu3W+pv49MW2HtSG78Q4yoqDgMosMwiJd6oE5w/KasZu+o/X+FtIdsUIuz8hTyF1x4ncunEz4Hhpun/0ZaZNDv7e04tLCo5Hw61eyNaP4pgP7HdsUVV6pzptSwBTrqjMzAaW5u9o4AgAHYRNHR0e4dkI6EeYeOG8XNN3RsGARqPR0F23eQFsOAJgSAwFQKY4VWXVvt9wzUQiEsJMQgWdPJiIdn/P4mckDW9ymVBwDUJ4DqSwiIHFR4H/zkvHlc/I7iAgwAoCC5zzJVcQUkGBsgbEw1Pb09cgnr6+114AOIkO7pvhB55buQ5pAnTx+/iJcb/YYZoSEQnwOM8oo/AAqQoz7wixmoVHUBIyE48hRmK2WtToyUOqEd+Awp5ZsBaX4jOaNB8JzD4DE71dRUu3/CDvZ5VlQHZsdYDSaXhsYGr3vCd21EDIA8kC4SwPRYDmbvUdrRTCKmRV3PZDIAuv4ijYFr0CLQLnTFj37jl+8xHzIhgPgIgxlcaAdI/LStXgkOoZwKguai94QVuRD/rPYYyjvUL3kt9LINmgeM1xm1nJuscloI4xY+nqErjAQTVTSlF1el365xwCzk8IPG4VN3+Z6rmHW4DxpN+A2zCgfe45QqT9u30+xtPmpf5NHv+Ud+/d+sd/2vEPfEls21QWh+Ys/TP5cWHfT7uo8vKSo9JdHHOacLRzT8zz//3K6+6lqbNq3JB3KR9Gtr62zy5Ek+SFugzgIQ0kEDcNOYkIKUZP1miiOErBINAtOwp0yZ6qYDOpx3PPmPGj3h4FdB2qSJEx1IfQqjHEDUK1DNZgu8w6HST58xw+f5EwaNm7j4B7DwjM4OILCVBKYjwDki3hcqTjon/jB3ED9AjZTIM7Sa0EcUuq5kLYBGIO+o+g0TQ0pnQBePziR1dfOLtJ/+Hc/TmrvOjcgzQAdg+WwexYGU7KYJlZevSlZ5oHWQH2deACkJFOGHQgBclBAvaxgk8QGoMGCI6AHITFrf6dshQ4cISKu93oiLsRj8kg6YJeUIGFZXV+kZzKXX64r0LDZsMQc70oB/0pvQe8oUrS8a/I/yTniUNe0soqhMcLyHabhJKsc4KEJySH7r6+tt0OBB1trcGpi4/BAng+kB4AkvCBUIK6SXuuGeMsM/6QToaVMwk2iwu0CMizDT0gQpA8oMzZB4KVdnSPrWB9jleE+DJS5o1lhLaNeMTcBAHOhpW7pHs4im97o2orKLGM2sKb5oJ3Jq666RuMYStDoPz8MJpiwEgWjWF2NJXKP1IdRlVKffzlTIBK015C1yEYV7noXf/am/v9kpPOd/7595moMA/VSq75SiopKFA/10Nn2WqvioRTkfl0TcfffddvDBB3sjjiQSQMABQK4/2ATQD0SCkRz86vWNZB5mtOCXTokESfvDFx0EUEJ19gYqfzAO4uJ3eTnSVLk6JBJmxjsFnQV7cGsLnT7pjdqnKApgAAvioKMiCWLHJh0eV64jwsToaEXqGEinnbnpmh6uOkpBPMyuweQUAVGYwQRIhCmgBBoYSgCQiKL8kGdAnyvPoKhjRL/7E/mNwsIf6SQ9+CVPPMP1D2tu4UC8C0AZOij+KK8ojMgPz0kr9dtQ3+jAgjaQSgroAb1cfVM28sxXXo4QoIcpDym/TiCMxEvZMEWXfLgfgS0D3YMGDfLy5D3vYAgwVtZ7oGkAYgAVzLmzo9PBHhAnpVEOSSsOMAUw1c49fDz5+o0co48cRFkSPoPpXIOEXeSaFPmor6sLA9ACWSBRpePtgTzD3GhTQQsRuKssGJuhXGkLpI17Z7yK381XKjvasYO92hZxoCWhCbepLXWjCToz6/RyoHxDnaCNkOJQN/3zQd8KjrYafkeATn7cKU9caS+065mr0JV+zIuzTF/hPfXMO36jvfAumrkFU4n8RuFTZoGhBMGMdDgDIY0hxXJRbUU1NjfCD6Uc2uHA9tj/OjvpWfj3X0ngbU9P1wnl5ZWn8vubSnCupIZ4phrL0YsC+sVFJTZ27Fg78QQxHlUsoNPa2jpTAqWx08lIXdQoI6Djnm/CPO9ZyY8qk2f9Kzbczlmd8/o2UOj83uT4p+duqxawESCN0yU0pTWki04SVHgas9tnYQDqPJickK4BcDoSUdDB6JQ4l6q8UzHOYNbc0uKdFeDAvEFcUWdwSU0dBomyWyDn6SbpnkYk2zB9EsAEBHmP2SIMugYJnA6N9IYkx/vgBxMNC9AcGeZJoZwoo6xLqYAJGeLPy6YfURYANqCAP8wXlJkP1ise/xbyIibMWfUQEWVJekkX4cHk2tvaPX/Y9vnKgUrlQ1lRLpDXoxxaDADLYC1lCNjDrHkf1TXlirTMlYFpNzfqzycPyIubh2iLOaJtAs6YufqbmCh/VlIjFWMSGjFihGsg+OmVpsbUXbRBwJ7yJ020Dd5jNsI8RhpIX01NjdcPbQrtKKR3VvlE6SdPXHmOcAKzow/BANAO057uYH5C24j6FteZ9zDhvpQzD+qE8Pwdfvw7/M36NnK8y+oZccOqaRNRuqK0kR8c99SjL/ZTPUZMxIU9lYUzgpywhRbiDEKO9u5ad+4+LEjEoYkEhhFN8/WV7zzTb3+nONyUJj+Bocya3osjjd7HVW+BorYdUchTROQy3IQ7iT3eLkL+9YR/ufr5rhFl3NOT+L0Ep7/wu38u54tU4YsM+ipvNUpW0nZ4g+rr6/WB16lTprpNf9q0aTZjRrOv2p3aNNWamprUkFtdgunpDbNy+G4mcIhmNTgqdNbv6N3crhENrKyZv/HW71X0nP9nD2EA5TxEjSpKC84bHc9gCrkO4aYo3utKp/eOKJCmsQJuMAS9zTVgQDBr7ZLuCCuy4QK6dCo6BR1+0uTJDng496fOUKbOQgejEZA+BkLpzKQTKRkb/EDysvKGHSgqA8KFAADCd2lNjvQA9nRi0k88AHVkmoq0tNmJsrGZ5RExVIj4ojjo3DBQQB9gJC7eQR7qgID5lvR7mvtVml9IhxzmDRgG0jz1AtDCPAgXKZtPuSe/lCuSNCAOg4jyjZZI+mEQhBmBjWsyaIKexhA55hYACMkeQSAqxygsvuFbtBw00cGDh3jYTNvtE2MuErjV1NZ4PBBtpbuzy4UAZ/S5uNwMmvND3iNgot15UsiXMgeDcm1W5Y4ED6PkOR5CH9NV/YxrVC64iBEj0fPbGZsYDuNOPnbijrYctJToOxx55Doz7Ag85+JmkvJCsimnwEQCiJPesOgwTPX1jRTVX8J9qAd+wxS8XfrgOuYtBtfD4sL+jvcwDzf76nuYuI+PKFzaX+RKSwk3aDnul7bu5i0oMMWQRzn+KPvc2/9Pop2oLSgpmV+VlJTf6M/8zQKQPl5k0Ie88igolQYJEwTm3kChwaVSUp3VydrawmyVpmlNYgxTxASm2dSpU22arizu4h2DccwEwu6KZEuDixpX5GhEXD2GXIOKwMLT4I77SBKYBdjuN3ftT7M/C9/3p9karuibfntcufREv0kD5YE0xePoGd9FjR6p1MtTVyQjQAwzCH7oDEicNHAGFd2v8kej7GS8gsaogHslvQIgIX5Jyfou2IGRmmASMIYe/xbm0N3d5eBA/Ji9Bg0a7LbwdlZIq9yVYE81aaBeMHFFafd85uKI0h3MWyFtvoJZ9c67iAiH+CgDmBQSMGaE/uU3kPxd7jVpIR6AlHh9TEFAD+OI9jhCEu9Q3Ei5fAsDplyQ5nsFuACvl43CATgAFChoCAHwQ3poZ6FceTY7BQCI0j0wjxCggrQLw3DgVNgAMn5J/4gRIwVQZS7VMyGBQXkoKtf+RL4pU6RqTJlodIAzbTzSrKP9nDwtpGGONAeaGbYuACJTe+mnmLZgYmhJUZmTE7+XX0AdPzBNypl4XINQvtCaPB0qa76JxjOituiMXb9haJD3ZfwoTL5Pian4M/mJmBJ5Iu7gFwAOAkRUPryL8hLd47x85SKmgnPmoaszDwf8YOaCQXi/kquRxjZ0yBAbLu2OiQZDhgy1hoYGnzVIfywsDO1kFpHTiKJ7aip31Q3pcsfTfr8XlDxPBbGEmM8ORUWlY3k299r9BlJBnqECOmbRQB8wCrM3wq8oIbM6wLdTGLBzCYxOKbCnw3Z2Av5d7tiThysARUMHSIJEK/VcHcU7sjt9r+eo7LyLHDbgEEeQyFzyU0MKZU8Dm70SZlUMDStiLn5RowqNjhvySmVEjS1yEXE/zwrGm1719z83vwPDi8jvc64gI1bLNEF/rY4hMCUk1g7Q2OlwhUV6L8k0Kz80QGY/US54xE9tXa0N9umcVQ72MGPKKNJePB7Sq9/lAomovOlInk+PUX5IQu6eDt7e0eFPeM5TCnIWw0q5eYRttqO8e9njMwTh/iLbtOcFLUedFamtQ22iR+2BDksaAHVWfSNJA7BMm6X+0SoIE4DkN2AAoyEsvvPZSfomtIOQUp7jDwJ8IvL0eZuIGHkgnnvuQwE4eR2JZkrBukfyB/gBMCY8wHTQitk4sH94A4nwKyrLBUKN3oanT5vuV4h4Bg8eZG0+S6l3ZrzzS4QNsPJd5CD/X/e8p++EfhZmfTHtF/NmNAbDN3OUh55RhphxGGQmQMrS/el9iDdceY4UXt9Y7wCfTNJnc/01yYQOBIQq1yLZkLGlpcWFwqB9RKa+wEx4RhsmTK6Ri+rRGQ3MSn4hRe/fkg7SRpphDgA9oL/YYsNsySWXsMUXX9zrjOe+mFD9INrexLUFtAa1UYQr2mrEcBCCoskMpDOKd0GIdMUK4h1K+1ZK2/M8C7W0AKRGd4k61G8WFvQpJGzgLzz/gn3+2RdWJ9AgQ50CZl956o0j7ZJHmKaGQy1j8ChsZUyB+cIaVSYdOSw+ijQFCubbmAeVh6SXq2RVdpgPzpRLXXUPEHjDkbTFlc6NCos0mGDATA2WhtvdHaYPomHQiJlOSB6w0RIG4XL1Z/4bqTEwE4+DZ8QpR+OKXOjsoWH3J/8167/Z3lOOuTtV9oCOmLv33w4+6qxZMZ7ZNCy9Aviz+t7V0kDiDV6keuU/CILwAVYkTw+TsPUHUPGb58FkJclYHcHnqRdLmlYZkS8kJWaxkFZMKtShh8WfvutTx4UlUEcQ5iIkYMoMCb1a4BGZ8jy/+talMXUcTF34pQN5owcsRJRV5Kh3AIC683pWfMyoSebKHmCiw4WOWeTCA9IyRJ1S93wXEWkmT8RLOVHHfOOkgoR5Uga0ra6eLhWn8q3wfQKB4kuoLLx4AVHuvEgDcJJHhCTKHGDiGZJ+hST3/sTzuRF1QBnQzgfSYEmmgCVaNJ8DjhF5vc6FvAz15+nsR5F/8hCNe1BGgCVph/g29A8mQDADLZhLuCeN1Bl92u3/qtOIQllwzT0QhWcZn9pdV1/ng/RoG5jEwAY0T2b10Z/cMjBtWg5fQhvIheJhEDdlTPi8iwAf/0zYmDZthlsUGJMBkxBKMI3NqqPQbmnzoU/EPI/eTxR2eXmlyiGtNtesMMM0Zm/3OW3CxyDUftEkgpkpaJKhPcVs/fXXsz1+uYcz/Vlp/3aCEQkbp6t9b6Ry/YBns9fat5Aii6tT36JE7LjwoK/CEdgcdMBv7PrrrlWF1XhNJlVZrqLpT83TG188roaujkGheeEUqgNKuuPwE+zTtXV1VlNTq0IusCVHLWG//e1vfXpfxJkhb5yUkeKIiDTMulJZ4d4dReL/gh//MRsN/B0akDv95f5RWJ6OqPHg+O1MQy6aChi5wCSS6iiSgGAcuU4TSUSJRLj2iMlEklN4LkbZy7e69gsrSKFRp0vrGqQf0kDDAZwd/B3/yRNOnaxAGoxuY8pEmp+6xtybOgb5EkXlRwMPDCGUm/9xn3tfoDLIKCDgAUZCWPGMQlGAMJfgK4TX31HfOO4pVxoujmcASJDgw28c0jsCQYU6SgT2LikBHDP9ciXsMN0QgJgxY7rKgfGlhGsejElQe/iPVHjMYrTFiZMm+5hSVmVHmAy+wjCICwku2jdq+vQZqg/WQCQ9DtotQMHYDAO3M/R+2vRpXlZROgGQTjk0GRgMg5PUFfVJugAA7P+YQSgTiO8ACMADLSoyj/lkAW+LsxPlGH0bEc8AFups6tQmz3eNwJJvAW5vK3L8jto4pi3/pn9Y3OsdZpceb5th5tAsP0ip9AWEm2CO4R1XmCrjKjA/X3+g/GfTs5h9f8pFQ3C6kUbm62GyrhEwxZu2jBY2eswYq5dkPW3GNAkZYqbKXwDgII0TN/kKQpu0PvUpABcGSF3zPvJD26DcmboNIaTWS4rnOX4CMwv55DfEO8yZjLWQHuodIZbJKm1trd7PQ3kGa4H3R8ob7UPPwDVC4jdm2JaWVtt2263t2OOOUz7EMLwQ5o9oY+p7X0ioWlrpo7fnUjuf9OWXX5aOXHzkXQpgy0UBfeXR9t7/N3bHnXd5gy6gguXUbJQg/seeB/CETq8apj71vz91sNELFUgAFAXgYHrqaafaEUce4Y1rQQpm/ilqcTnSLVwYClLtTFhUPvmf37P8A9ysKvb8SJuh44d/+In8hXTPTL1uyAoNhGehsciRd4URGEq4BsBHOwkSSiTFkhZAA8kEIHEGoDLy8Q8xFphHh/ziv69THUGMB2m0W8wnCYDBQOTPVwt7xw2L0KJ4UzAbPefe5/d7Y1X+uArpM9kobyoR7imWAaA/N4qe938/8BlXr2r95Ik73slxDZJW6Oh0+sAMgnaDNEYB8xtwd4lP/jD7+BiIS9dMBU77GAn5RsoDGChfOnRDfYOPaQDArEmYOHGi1wPfYlaJtFHipt4APzpyk0A2WgOCuYpzHRoHNbo/wIEyBESj9DJAysC75y1HHp5caHvSHJSfaDA9Amb8RO0soqgNERfP0XJaFCf+AdCoXiN/RKmLE+WJDZsB5UBIxQFAaVukGSIsHPmN2iUAF6WfK/EzrbW+od7NZkTki+HkN4ovIpiAhyPHK0CSNCL8VTOoL+YR5RksQDDCP2WHeYU6mAXinWrrmHPDjCVMliVlJTZ06FD/Puo71E8YiA/p9rRTbrn2Q31Fa0QgwkMrYNEn2ihE2ZNPZ558q/sQVnjbn9yvmBdp5XvGrQYpjurqGlt33XVs40029jwvCOVA/3NpTmNyjwbE+i2kgq4SWI0V6G+4sIuziBCZ8ejbHrbnP/zCisV8UgKXPnHGJMDT2WYFiU5L6XeffsdVWEk1hDjmmCTbGiQYOROgqKPAKb3SCqy7td2OOPwPdsqpp6jA/nmg7w1pgAmkPzHYTCP1Cu9gW4BZg8c0HuyuX339lU34aoK98957tuYaa9g+++zlNmn8fBN5w3BAm7OavAHmKGqQ/kwO04Fucm5e5AH7HdIDUgUdBIfmFCiAomsKkk6CthDMU+Qt0iZ6VU9B6+BdmEUSOSQpl3qo2y79FjPpVKdwkNA34TtMXznTWs7RuHF0lshRp9GVsuMauYj6l4WXR79n/Sn85nn4TRiRP1z/3xCd1csm12m5Z0YUWgO/AWcceQGEAXtnHNJCfFyB97rHbIFmQr6ZxllWxkZxlS7h0tYAfOzuHo/aNdVE+DBZ1nVE6eKKH0yf1AsAF5UD733ap8IMnT7rQKiSIsceP6ZTQJixLkCbTfu4wtDIB2kBOAmb8CIirNpaZk4pXhcc2M01bAaIv1l+MUUFjTOqKwimQfg+sKy8DxkyxJkU4wph/UTK08A0TcqRNsG4BVeAn9Ape8x4MCiYLdoUwOz9Tn5ghNGYEukBnDFhET5mWp95pHKJ1htQJxy0RNmgYSPgENbs+QmMhgTgD2bBQC3bk6CZI8HTxqMB/f7fkff+v7+NPB9ypG306DG27LLL2GprrGarrfo9r6MFoUUGfXGxQWVlxU+J061Ix1wYIsKUCuDUl8bZB809VqzKoWXzf2ciZVPpCDFJSqq8lIAgrswjjVbKQ3cv2yv3WEaNoFLfVMXlVDCfP/eIvfnwWDvlxBOkAh3jHSRqZItC2JlffuUl++iDTyTd1FhbR5vb8oNtPqlGxKKYVpcImCKJioy0g21YLU/Sr8BMaUV9TKvx96jChg4eYveOvddWXX1V76jzSzQaOjn5ilx/8obFdR41SkPtT5gCWma02AV/Od8mTJpixeqAFmeqmqQ9gUJlvMQKfWdKPZMrFrgMklTLoK0vmpI0wvRPpBK3P6oTMgsECXfuFGZwuKSrjhFmYMC0kSrlVGcJlakzApUZHYlpiKjWDLL2oIbzLMdgACTqAkAIDIjxFH0HUBEOYeg910jSpN7QeAITIQ3BpBh1MsqQq6d2wH0gL+Fwl+vYUWeOxheoo4iidxGjiEDI79W2fNwDcJJz+67AjKgAqMgsBQByD2GqIBKYAaCMzZpZPr5yXIw0hB3iZcEag7SMI6D5oqkgDc8cd1C4kyZO8vLEP2BLWfhsMIXPM4AYMxZ+XdNU2kgTg7EwA8o8AiH8ADARg4YIm3L3PKKFKB9hpS9TesUw1c6oH9KOLV4pF3iHVe7OsNSWuKf8iZfwYZ7kHcZBGnmHU4r5fK7kdan0EwYDw5iTMLfQXsnztKYmnz4OhTKcFVAUPnUHo4KZEFdfEpNgSAfTeNHeyOc/iyhDBEO0FNwPNtrQVlllFa+nBaFFBv2uTNfweNJekuQyMqrYBSWElz4V4rFPfWyftXRbsSoCalHDbOpVBeu+olAqjqRNEkd1UuCqCcvKbwGoFl7YyMoSW2ZIvT33tz/b41deaueccZodcdQRAo8FMz15JVO5ud8QlTl92gzbYZed7K3nXrXiwhITtLjZwtVUpU+feOVIfrMCNaACgWChpA+YRVzplELrUlUpxx/WV1nv1BlW0NFjd9xzl621zlrzDfrkPyZpJMywoCIZ5e8/LzgiNW79sfmZ2+x5kmu0AwlJ7cUXnrN9dt7dfnfyyVY+dLiNnzJNQIqtu9UapPJObm+1pBhuQprTjA5JMh2dllGjw2asHFuhOjJgVegbhiHF0jHVKZVWtr2urSq3UUss4Tuirrnmmj6ToX9ayEvUBKOO5p3On81fB5Ls73VAZ8BMARhx71qJ2lQwNwH0kobFWChzV//FEJyZcMWhlYjB+HNnLoHJ+AC+yiAaqOfex0+c0eSYiVyY6UW8jJuE+MlqyO/AOgBYBuS5333kd9ZzmES4jxwAA4hBwTv1HcLgXTQQCDOiLVNPbvfXN2HsQqCs/LpELOdgj/PwYTRssZHxGW8wHqRO0kU50f5h2v6dwmTKK9I6oIg0jUbHO8qbckAiB+RdUBDT4Tdl3zR9mtdZEAQC848YMGlHEsfWXizwd41JcTHgiWZEP0QrijptVC5R2XHlN/mF0cCowngPzCIwYfwA+JjNoP5hROEAmnyHKQ9tOEjzQduMXIRP/yzyMFXfg6UFwaQpj1123cU23HCD+caMiBYZ9HsyPaOsL/2WQL86koIWlAD9hBrNkU98aF919Dq496pxfdUllUo1qOZmlaoYunzU7XPVqHINdwA/W7qUqWGuMaLRXr3mQnvm+mvt/HPPskN+d4j1CvTD4K17nyc5mOqahEtHFa7fuvPCYoHYz7bbzj76crw1rLS0SrDQyuT6sklJ1KRVTgBXUdtoZXW1VjGozuJVzC6qsDaptlkF3lBaaQVFMVtsUL1NfOIfdv9fr7FbbrjGttpmazGnbzeRkSbK+vK/XWWvvfSKYszYoMYGGzFyhNU11LvkUsbCK3VKpokNGjzYbZy+OMo7Mg2clM6qr1AscXviycfsoP0OtBMuusxql1xaDc28g8XiRVYlRtWnRh5X/NgXexg0cxNbAE3s+EjOLqkJIJHQmdXEQDQaWpc6taX1rLPTHr77Dttrt53tuGOPn688z0HUjf58HrY0A3KASh6kPWpw3hWNPT58P5CiJ9E1amW6+j/+C4NsdPII3AGpMCML8OfaH/i5BoYCs0BK5h5NkDICMNBc2ttZTwJT6fHBYaRw3nlYCgMJFMk6Yl4BDANjIy0RMHJPMp2UDdoKYAsBHAHEAHWuIZ/RlQ94HvkPfsM7H6fSLe8Ih3IGhImT/FM2QQMJIOz1wG+1NxgFYE//4RvaH20UAPfVtmqnSMjsvcXBPyF/QXolPr4D1AFazCwwEjRL3yOoHCdGID+sT2hpbnGtAUBG2oZJw9xgXtHsP0xwAH0E0DPzqLhYU8JeXTwjnTAHrAq8454BerQNrAtBkwogGg3qzo0omyBvReUflff8kZe30jtY/RjGzW/azK9+/Sv74UYbqf8kcj7nj0ivghDoFy0c6GezvctlMvH3JEHN28j9LQS4Yub4g0B/cmeflRYWWEcqY+O7+tSRzcopcLmq4ri1JrAnksgomVEL150eIXEMram0ptuvsJdvudH+dvH5ttd++/A2eJpJ/X8TVghPMpk1tXfZF82ttlh1uS1Zy6g5labGrcZLo9hvr33tndaptvVJh1kyVmKFKkFfbac/oNQrVpLu1ISATx2zoUQSkfritJ6EAF9SAmq8/AytrbLMRxPtL789xs4+/o928KGHzZdGgtnkg48+ss232tJmTJBkVF5r2ZQkfjEeqRvSKOhs7NcSs8qKMl8kMmL4YjaEaWvllVY9qNa+v94GNnTwUG8AdFL6dFVltT359FO238EHWlX9cDXwIZLCJAWWFVlcHSZeJDUcdVZ5BPgsy+KeKmsc3Gh1jbgGq1F5VdVUq3OFbYOR4Jh3nBBHHt+RMNWexfq67LyD97Ndt9rQTj35dOWIAXuxINVd1BEjNzfCXPTpp5/apZdeqg46xUFCnkPHFKgw04WpizV1NVan9LDfzsiRS/hBMwwQ1tRWzzPs2YgmEXnTfWghuf9zHTfqxOF3rlVG7/r9H4jAZv0O+Y3AmquYie5hnGgRAAk2fhgBg8X4c60DRuoaB9oGmkY0m4vveAcjkRPohWM5GaQMfoJ2gnYTZnE504JxELczkllpooxcOJipIfr/fh8R4E65k//gP1yhUCbhGjn8UgQwEbRfH6PIlQkmJygKB3KtQQwP6R4GAugTBoOZTMmE0fM94xgRg4SRRMBMnivU5gF7gN79K2jCZ4yDo1hpQzBZnjHoDpPy/ZvUpivEXKZMnhy0A6WB8mV8BfMajAipG+Y8ZfKUmWmOSCXp4wo8d81GaeiRxkOanPCeK86B3/Yn2gVrKmi71AtE3e+115627rrrLbDQRJ9XG/ustLRCUmugecc+F1IiVlCC31/YmTsQkmObKusPAv0ZPZJqVKnIbh3qzKVqGMJPaxRYlqqgv2jrsTYkCxWWq1D9CNDnOZJA5z032Lt3X2ennXq8/WSbbb2y8N/U2mHTWtqsRJJqVlIqYj2qbaHetba32/tqADPEbDJqf3FJ4/WSGqyzxbpbmFrVZhOmTbSP3v/UbPhQ2+Lk31phaZV3HDorjbiITiLwTyrsjlTCKgvDCtFJ3Z2qWDpQ0qrUIIeV19iKgwZZ59TpdtY+h9meP93Ozv7LX+ZrwBmJ5eGHH7Xddt/ViuuH2uaHHCvNQY28u92SiR5LdjNm0GF9mCOkprazZTRzgQUiaUnnibavTVhuJYUsipGEVsrqV1Z8SkVWY5o8ZaKlVACZjKQhFVFBNmgoFFZa5TSz7P0+XJkehzZQ6MwB9VeaBrZiaRfFcmnlvU9e6SwliuurN9+wn/9sc9tn3/1cxefEMMwBviWErjCM0KE94jnoyaeelMb1M9vkR5vYqOXH2PT2GdahNliciVlvd681S2IsVJ2kpC1OmTZVbUoMSsx39KjRdsEF51ujtKzI9vz/TRRd/27Wv8NzP5tzf9H7Wf6+iTDjIaQA5Mk+pGbAPZiZ0DqCJB3AHgByZiDnWocvZgyaBnPY2WAwzEAL0mXkH9CBkUwWIGK+AYwAY65h4BIzJ4wjYiCkrF+7Jm/8lD/6Bf75PnIQ/SDqC/0ZQbjyLtxH36BpeJCELQdQ+/Pcla8iv0jtDLrSzsgXjBbJnqnO2M2HDh0i0B/kQA3oY8IDLF1kV9hhJlcYkGfxZ9NUtINZbTWXat9SHO0AcxfxokW0tkgbUTsnXZjXYGicSeGD0p63QOSZumR6J9N/+T56jga5//77uYl0QUGf/qX8vFdeVrFy7tF8tqwc/TNAH8Cd1tNnRzz5oST5tBU59wdYFL6uZQKKIeXYImnQWWsWcE3sFLBJG+gP/Bne64Mlaiute+zf7ZGbL7Phiw214myxpfq6BR9xaxNT6UyKAaiSpXjqr0DfAfo0CgGitAyYQFFSIIX5oqTQ56armfhsoUxaYKJf1UstbT8+4TArqq2wVqQrMRGmx5UJ+EvUEGoFeqOra61LHe2d5qmWlKhfrHeTpcI3FleIiVXYmLo6K0r12Z8P+qOtMmKk3XjjDWoA4SSqb6Li4lK76e+32IH77mV1K6xmB1x3t1U2DFEnE6dSPHR4Cg6zR1bARkfH9MJqxCI1kEcvOM3eeWasrbPhus5kWprbwqZu8pdu7nKGl47rPybmZ4qUW3Usla13Qt1nc41brE2/eBHqQEKNOjLSDfbNICninOTFO6i+SouDxIqlBcQKpV2UWYmkWLf7YyeVVIdUW99Q5wOPTFGLTqtCskJ1B7xeeuklu/fe+233vfawocuOtK5Ul8VUV42VdVZSow5ZoU4tLYSB2RkcLiNmcO+1d9qLDz5jjz/xmC2/wvJeLv91pDL22qC8c3/881/Rlf/5kfutCoye8sApgHcwY0WzXqJnMAvqgAHyD95/37766muXshG22AaFoAFDTIBol8wp/+KLz/0bmAUAyjRMvueeZ2geMBEAmIF4F6JyYE18kINgrm9EbSt6Ft1HRP4Guv7PI+Ib4gjP9E4NnbsorMg/Dn/RGIivEVKbRQAD/GlLaKAwBjQNFoOtvPJKzkhhoHzn4xyYqLwMwvRRNADyPXHCxAHpIv/CkbpaN81S/lEeQz1k7DcH7m/fW+V7C2zeIc365unSkvKNc4/61fx8kBKwyKAPyE/o6LWjnvpIIBmmW3rB59yg8kKrVoOiunkOAHXL3+eS+tslycT1QNXu4DS4tNjGNFbZxDuvsTuvutAqFhtuFYNHW68AG6gqKxLzKFa4hWro3pilOpZXCyhqrRhQqSyxxRvrrGV6q30+tclKB9e63bA0VmbL6t0j115p0z771OpHLWG/POtE6xHATOlo93RSMTTW4ZVVtkxNo4PuB60zlCcxGAFlUmDYI5CtVKNRDXslL15eaw+ce5mVqGPce7fAu6piZiOfGxEHkvQZF11mp/3u97bEWuvZLy6/xcr0XQYzh5cQYc8sLS8wt8mqkdZnE3bTHw6y91970k7+6zm25JJLeqec3t5iNQLie66/xR648yEBaLnF02ElNEyvUGKZlHHPh9QKdQBYnxqhnue6R9C09BQ9Tb/0rb8Q6YakoC6IM6Tj0rLEAGMdGTHLtCUkYVkG8xQMS9/RsXPfxgswH8hvYcztmuwVxEAs9c0GV52pHktkJKWxwCsjySlWbFU1ZVY/rNGq62ttyLChNmLMUpLcFrOn73zYZoybbPeNvd9GjBj2jeX8v04RAHEFaMLPWc/6O38WKtjBiHEBqo/v4tKw0pIiADYGsylz31jOtY7gmJmFaQltnLUBDOgCjExxJfyOTvUvtQvWiACiHpPCJsxg/pLm0RumA2PKYs8t/M0yfWHKCrProjgjhhYxjIj658kla93rf135P4Bu5D+64j+SwumfjB+gvTJ1k/zSnhFamFmFgzmw8huzDfdoGcyKQlMJ421hJTfrFUolAA0csCcd9OeDDj7Ill9++YUA/TKVQe+dxcVlO+Ye5Wp2PumfAfrFyuinLV123DOfWELSO6CfVMYAGYq1uiRugyXpI0lGxLTxad1J+7xdjUnPS/RgUGmRQFUNT+9a773K3rr1Bhv1g41t5V/vb5P7aLgpqyqRhCmum41LtRdgFQosiEl4QZVaRXHcyvV+SmevTezqtVhRzEoL4j77ZHRx1h4750yb+uYbVjNysP3y9BMtMWyQtauhUQloIXWS8JetbVCasvZx2wxrkWQNPPJuUGm5jaystgmdLTY1EU7oqioqt3fvvN+633jfHrj3PqsTULmNeh5EpceUvhPOv9T+dOThtswPN7M9LrzWCpWvjNtEqb7QMGZS7paZTkOzHXb94QfZpx+8Zkede5rVDar3Dsbgc5VU3Vuvvt4+fPcL2+bnv7JWdZ5pUyba5PHjraN5mnXMaLIeZu90qxOpoVLQlJmXHLo67V7pC8xB73KN1M0DSlJWqlhKBZ1V7ZaUFdoev9jTuuuH2CQxxkrBeE9Hp3d4Oi7TWpH4kl0CgC7s0Mzh77Y+dXL1JCtQYygsjdlWO29rdSMarH1GC+qJdXXm7NgKq2XGdB88pjx7W7qtu7nDvrfaKnbbrbf6SstosUyeFo36t7YASrMIYPQ2oP7BK7/Ht/8OfnkSiCsutKlZFD2HZsYkF+7538dDXKtl8DxoEEzXZVpvNyYpMQSYAoyil2neuftZ+3KFMxU6dGUhVXiv9kY77MckPDb9oz+TtyB1M5ieG5PJXTEd4h8GQEp9zK8fkwnloqCQlEQzyybnfPxBDAEmgJkTDcLNSepL5JeZR1dceaWttuqqYZLKzPL5dgoHqKQuVpgH5x4twNciJX45XT5cVNB/d1qHnfLcpwLtjLWrcEhEPcZ8UbXU9oGgz3tW334oZtEroG8sLbSOZNra5GpLpGbefY19ctdNVr/y92z0Ab+1VGmlPkgI1IutTFIq3ztg6QahWNXnhY2pqVuV2NQriUAVU1Eo6VFAVa7wG8QoXr3gLzb5zdesaHC1bXrkoVa30nKWVgPzWlMYy9Q02OCyCvtQQDalt8vNRpg7GgX4o6vrfbyiV9J+k95N7umwgsJi+/ixZ2z62Kft7ttutyVHL+Wq7jxJ0RQXldrlV15rvz/oAFv2Jzvabmddohec/jVvGzV4nFEDzHS22h1HHmDdk76wQ8861sqqK13ygmhof7/8ButNltvJfzrPQTut8nR1VGDb3jLDOlqaBaYzrFmuUwygFzuvOkhYe9BlCTqVfncAtup8GXWYjPKLDblADb60tELV0Gudfd2210mnW8GyK1tdUdxGVrHiUB1CdTnTJq16gLkQRnt3pzU1t1pc6WAm0IcvvGhvPf6wnXDRGbb6Jus4QyiNl1i7mOnUrlbPUwrTgfwWJLOWauqyS8+6wBqq6u2OO+908xHh5+k/iOiruqhbziTvdv403AN+ATgRNHL3ufeRv1mENkx7CxqKT++l3eC4z4G9z1Djme7D7xy48w2MRv3VF4qpjUeTEQgTrdRXKeueqcL0Cx9gl+N0QGYX0eZ940fXWHLaCgP4PrOLDf8SvjYFcxDxkgeYEXb++x+4z763CqCP9jMwb/MmQD+TSp0eLyo6LvdoAb4WiXNtqIJ9dlFAv0Sq+yuT2uy0Fz+zaQLbHhXsIAF3tUCI1AwuL7JKzDv9alvKgAoyY5+2dUuqLrCEvkkIKMrEFZeuKbXXr77IPnzwJqtefClbYv/DLD54mMXSPV4RJQVFViF/VDlo6ANK+kGjIY4mFXSnKpOBY0wxrL/NKClLVZTYaxddYB89/4KV1JXbhpKYh621uiUlhUKA1TI19TYkB/rT9RwzBIC/tJ7DADD50BCJMqGG1SaO88KDj9iH195pN99wg639fQGYl+W8q4FKw+9+++5rK++6p+1wwrmqRGLyHNGOZyPKSkVj46XVNE+bbM8fta81ZDrswFOOtOLyUgdI0lSkMrn6r1dZUcVw+/2xx3njRTqXuKF/kt5RM8W0vCPxTmG75KLG6B1HZQZYT+nosYmqF/1w6ca3FFCnqJMWVa/G2j7hS7v4vNNtg1/uZaVLr2h1CntUXbWnM8o3cUBINmh9X7Qx0GW2fGON1Urtf+Caa+yeS/5iR/7pBNtki02NMxVID+MNM3pbrCMRtC8GnstUXkMLqu2ofQ6ziliZ3S7Qr6mt8g6cp/9titqZt2kc7Y9Hft/vvf5Ciw/3gdxHuJ0n9e+M3+xXPciZC7b+aMAcBxPA/IOwg+TPuAeaw3rrresLRH0m3QIQ+KG+vXssFrsp9yiYsOafMiNzN4tAgDYzXqTiyyUFNK2oRwKS8qKYXHSIw+zEs6TArFPSaFIclgoaImAezBRD6wUxXAovl/RYIvBOSv1PJmMmfLQ++UfxAvAzAt6sbwJm1qoC71J41E9cz7BMSGZ16Z/KZrMwTBexhIBOQMZXsxqDKkTPMG7XiMML8gR0pbZUdZ0VKiBgmXDdv/6VScofVlZlS9Y2ulrZNG2ahxLc3AkghgqKlTeBZXF52FkypCFys4jKJL+f9aRtSrLAamOSoCWBx5l6iTTk3kN8BM1gL5uB0bgc9JG6JalnsImKGSaQOiSF+ECcHJK4zxlX/flAl8JNswleWaWVV9ZIk6i3qrrBNmz4SKscMsy6K+qsKx5m88RLyzzSZjXshBo7YzKeCOJVO4BT9Sb67JOp062ptd1aOjptisAfCamtuVnpxyul7CXrRNekfrD5ZVJyaiC0gXhCXaonZUWlLJRbwCaep/9aCm1c7URtDSEAk1+Q9IPtHwDGYTfvfx+c2q0EtFmuu5+LnuEncv38JnNOfvv0uy/J9hZh5h6za8J00qG21FJL+arbDTf4gW28yaa20UYb21ZbbeMzEumnCwr4/Whi7uq0QD1CZVWXu10k6kPNUScFoBjvw3SD5A7QzuKss4gnnfLMIi76OIAv2LcyMYjlGqqsRkBQKS5YWFJsQ8UIKgqZUaKQ5K8bEBPQD64K58FSbqwCBjq69AMsLFSYmHqSCp9UIIWydqBXYcTiAhb54z0SL8yDQkPSntDVYZ91NPtsnqQAqbJIDEj+ZpLQCUZDnpQiaR5xG9rQ4DuKNjVNzXmaN0UhMbMIplgiqTcaRBpIpBnm9llPxib3wcQKrIS9xQXWXmj6DLBUMCJCZluEpLH/iQMwjgv+PA/8Dg/8t/7NZAyAr8qEDtNYUmCLVRRaXFoN4wzMIOrp6bNmaQB0prbm6daLRAOzUvoqmYetPBBWf2JQbEpXjzXrW4Ca8iJaGBxmJKgQJkMaPKEiBYEqjZYB86VOy0rKfAMt7LzYR2FoecrTP59og5H7FvKOx03Q+iPmg4sYEGNRMJfeHMPAjJNIdIerfmNKWgSarRMsUI/IZFL/FNBvFdjMYIqkioBVXgzItvalfIB2IPEEpjC1u887PL+R+kt10ydgri8TyEvCW2Lxxf0wglapQ90CbykN8hcGioeWl0kaL/L5/0MqyhxMOgVE5YVxq9XzwaWlhr5Aubo2IMeK1rKqakvHwp4kwe6cdSbSluq2SQlJor099nFbs7WpshqkRsEEJnS12wzMD55WUovzqnZOXVhZ4YDGiL4/5/W8yEFXaW3vFKbFrb5xEOjooUVhQvgizeMSZtPETJkBAPPpE4ji/MxeR1Diw2G/T7l9kYHiEMoAipINcRWohoc0GVxgqkWqs25pBj2ZlD9WKVmKvOsd5rXJkycp3/Kn8uTrweWlPq4zME5+VzOFU1pNSgxkUFmp1ZdIg1LGEj1hfximcEapgHhWFpc0TyvSPUQ4PpgrjSJsxkULy1OevvsEXgTMCPe06ej3P5MWCPTTBZmGWUiwkKQ8MFWTiKOZH2UCDsC3tiQM5g4ksCqlzk8nh/imQlK+MNjeGDfJxjc12SrLr+Bz46cx4CjgcxOSQB8ptkQdHymesQKez5AUyMAtialirq3es2MnaeNxoWsJMSsV6MfFDhgC7JKqN7VHQC8AahbnZUpmrxhBmwAPyXXFusFuz5/c3Wmftrf49MSw0CWAdDSnvaiy3A8VYeYKZTk/lTp9xnTVVMzqGgT66CIkEhB2IPZkCyjN2vuVUV2RgFYqJQOprAdws5CyiG8YAId2sPtlUUmp+3fJ278N34dq5j+eE27u6mnGCVxVAV+2Jqy5l9+qO8oNAFZaSQd79nw9caKfvMVCLqSalNzcCMZaxwlCqovG0hJbTMyRdGJK8t1WpSUxh79dzLZL+QrplPYkqT6kMph6ktmUTW6d5oNjLLhhRTPx5ilPeQq0QKAvkU2o42iwSMRUTebrVxbGrEqOWTMpIdK49l4HZ8eeHMmbr9ZlaT9E566UGM/3GbkPJ022qZK2Fx8x0tjKlemA5YUCVYXH7KAiSZVfd3TauI4um9zVaz0KC6m4VN/WiQkwgOtqFoE7qJkVCyDb2ExLGgIz0YmZPTmQQB1gJLniMPk0Mn1Sz5jTviyzeUor9E7hOTDrBf8RqPxiFuGgj3JJrOw/72/xNw8COJklMHHSROFo3Moqq0K4Xj4eKDcevzDeasU8Q3BZKxPwVqVYmCZJX6Afw4al5+xnT/7TMaRgTgFinIBvQlghg7kbHvV77NfcM35P7OwVCKedsTpPyH0QNsUrsBnSMjjDmG0dCqRR4KfEzS25QPsRAN8mxkpbKJHfT5pbvQ6wxzEHmw3uYmL03cmE4uTEIgWmf2gCmOQIk5rCTju5vcl6xdSYO83Ut28q4zzl6X+NFgj0YwWxf5pNH/Dqb85hKuaErj7rSAUQiQiAmqTnmGwA8Up14nJJfXRjxgQSkgKZHsi+GZlEyhYTwMRY5CNQqBbYEVerwKM3N1iM6aFCYQwRoDNHn3AYeGWGD1RYIHBF8heUFNfUWUbPmb6VUTyDy8qlYYRvYAaNbD9QCOPQtz4QHLPhFdVuUsIMNDu0Yd5R3KVlbtdnYHRu4NefXFruS9iMaTN8VsqQmqqctD4nkaZomIdQxUt9SlgqlRLoh90WIwJgObaQsGtqObmsXzPgY3czbwY4qMDLEo3NP2VgHKcyzzJQzrxYefUZTNJ8YmKuDLQzUF8jaR6zXqAQHsyCGVlTuxPW2Zeypm6lTZXLgH2p6rpYwM+qyJjqs4ftLoox8wR9ozfT50wPAtvJG9tJIN2zuVf/fOcpT/+LNHDm2gL1iHi8qHZWx19IUkeuLY7bklWltrgc0lmVJDhUc4AK6Tkiv1NP7hYAAPjFeo8pCGmff5h4ypWhmN4xkyQrKf7ryVNdaxhcWuK7dTJATEhoBhHwY98HTJhBRByAK7OG2ISgQu/crKB3jYMHW2FJidIs5tLFFrMCcwYrBSRI+DAgxg4Wk7RMHG771x+MhXtWyvIbodRBFAlY4FdVU+M7eEKROWZuxDREbNOtrS2WxSQk6dylaRe3Rf0uvSrXVuz5/FCYaEbJnm7lI2XF0iz8BCj+9F4p1QfSAtIJK6+s0G+aAYnEfRtR/mQjJsZZYiWKkHCjtARiJlbchpUVW1agX0j8RUXG9hQJpdFxWJ94jEorv5ulSTV3JXw2lS9i0TNmUS1bW2llYqBs25AV7+iTNteJeQ2mijfORva4YQH607e9PV0+pTSn9uQpT//DJOEpybzHWUT3m28SQM3WtReGULWRhEcI8IcIFHyhjp4h1SEZlgpM6KpRRJ1KLykukzDdwAIuISiAirWnXt8PY2dIhceKtky6z5qmTRWos91DPMz20R/27jZJkK19STGCYDPG5p5RdogLmzyDhmz/AOMBxJDkmSMel1/Ao0egj/QOtAyShF+p+Ph6pCT7iiK2wiUk8iaJVu+wXXs+oozoB79L9a5CIDh16hRj+91vLFG9Y7XpjOnNFuNQbV/8Metdf3JmEL3URSzQmtvafG99loXPrDq9w29aUj75QgvwpC8EDSovzk2xzT3IEeGzr9L4GS2+qKtU8bO3CLurTuzsCgMQSk5RET5V4Kp3H//ARlVIYCEviaSYh259MVa5wlBcENI+Yyr48llVusHcE20TwRkAGcXF4puZZZKnPP2PEX2+L9kHfM628dQCgf6iEp0UgEAKBST7BIxtAgekOyw9DK4i0ZMoumpbb8qmSPoDXGsktSNdMsuHufr1pUW2xuAat1kjmbN0GfBKdnZYXJI+OWXGDXEg0QPYmJPry0qtVOK5A53+K9K3jWUCfIXHoC5z79MZAX5JscVgJLqyT0yyo0sAJOm1vMpqCgWUBSlnNnWS+CMiSMYDGNCd0dvlpiW3b0ek+NBoGJRkOTir8L6pCuKxQh/EbZo+w8pqqqxE4EkcXpD9iJ/NAtKk4uI9ZxTUCTzbxDCgRvYAwSTmHyNpx6yjp1eMk02lYA/+QjQg4G+lrJX4WIHfhs/lKPsW1eu01jZLqRwqqiqVy2C0SwiMM0jnqqMJ476wPgF6gQB88icf2fTPPrWYgJ5tF5D2SfN0lsmLWbOdLucGkFZMcEUqG0ZYulO9Xq4h3sB0K2OY+BSjGP+C5ylPefrvIMzNEok64vH0bAcA/L+CPv2PjopULzy0cW29Nr1XYCwghBkAwKzYpWO39Ehql0MAHFVd5lpASyIZZsUonBHsrMj+O10dM6fmYb8tUsDseU9cyHkO/vpjplCZQATmAtNBW2BKJ9s4lIuhED8Dxh0CfZgDz/VZDjOUZo6q03dlcUAyPO8TWLHBGvKqk78I+WA66YetzdYsaR4A4gMqoVMSdrMSxfa22NTJy7ypwCZOmODHNJZW1FhhUYnwLeTIgU7/CDmh+6nSiDzb+g8c5mykHjFApm+y8RMR5ZInhhWz9h7WL0QncPHmGxMyB+G7LSHtSYwZpssDReVpYGdUyrxCzNIySSsqK9Mv/KjMVdAw01YxsrG33GXtUybbsw89KgbwuU0fN87ap7VYrDjuWhczeD6ZOsO3eWB7W04Mwz5FfEgx/PlAO8mnAnVDG2BvFeyY7GqYpzz9r5KDfizW0dOTDpt/5ej/FfQBCjponzrkhE4BvsABW7tDjgBheGWJQDVm07v7nBkA0qs0VNmIylKfHglYM7d+tJgAq3EBbg5TL9Iz5nBzBmdGQMq+4mzvEOJjEZgkehUAdvzx7d32UXObzWCfCwEz75wcOQSW4gosJoLBYP/3VAtnS3QVa3ETghObtwmAME1FRHyYnVqUhoTAua2v1zpS/TUrMTu5lHAW0w6nTc1rsVVE7MmdTPZaSXm1sYe9pzNKl7swoI1z0NVvABbQ62yZYXGBek1Ng56El7wvEvMoMJVXcThVKMr7/BKxdqiMv2rr8bEEMJ9cpJR51lMwdjJcdTSiTE/FGIuYBeWMj0GljMpIzFJaSInifv0fr9jUCV9b25Tp1tXc7NNZmcc/qrrSta1pHR3W1tVldTUMODPWAjsJ6Q2LxMK4jP+W431rW5v/LmUVcJ7y9D9KQTCKdRQVFS0c6As86VtR/1pICiDJqUpTBA6AFAQwIx3XlsT9YJXpcrXFhbZMXblH2C0QHl1dag2lhbaUwAS7PKaVYmkFmZ4OKxZ4sC0pi4G62zvcdMGHSLyMEbDxGaAPk2iXJN8u6Zx7TDGYfiCwv0hMIQz+yo9AH2uYDxSKmJIZA3AcdMI37Mbp9vwcCJFWgCg6tR/lqi+dcuYR3knjUBzsgRMd3u1gOBfMDTb4jJ/0w4ZQHMHILn5RXBHxC8ZZDCDqR0bVVFuktCreDmkanBfQUN9gVaXl8hm0pFQ2Zq3tPRYr0nclzEbShxEzmxsNfKUwOvrSvgKY8EhpH4AvbahDdeXbUCgd46ZN99XHiw8e4toU+S+IUxY4AfuSox34y+trbdioMZZWvZRWV/m02vY+aVCxrK9GZjk8kj7aHOXLlNzCWFxCQJ+Yu5iql5XKW+VA2JjEorLOU57+V4k+JlJX6ls40G9vb6/XpTYCvIUh+iZTMyd1ov5ju88ZYPSiAPt1d8ZNA0MqSn2gl4FYjkykA9cJnJYXE2Crg2J1bkD7k5Yu+2rSFKutrvH9KwDKdE+PbwdAzsAqZvhUCVgABGaDcKQhUzXLBdhI9YCRk9IGSLNFA7N0HKYFLC6Jk26F2Sswio58I/5aScoV2Pd1D2X4RO+rS5CkAyA2s6EbJqAImGAsvg8N5phQls5O50LJZNomTZ4sf5LL2YKBqaEe1awPuOPMYQ6b52+QlIGRJWJm0jY6ObWnpMgqJTV7A1A4pIsB7/b2Gc44MZnkkj/f5LHzjRyl15cKEj7nHlCGzMVHA5jQ3KraZapliXWl2E2UaZslPttq2BIjrXbE4lY1eIStu8VWVrLkkrbCppv4XHyYZpfKmnJJSiNi3yOmbmHWKdX3NaXVs9LQj8hdZXG5dbZ3SeJnfn9o61HZ5ylP/1ukHlFQ8HldXV1r7oHTfIN+YVVhmcCtJAK4hSG6HpJ+KptycMxmGdBDZZfKr07KfjzL1FXayg0VbiYBlHy3R/05QCqA8nix1ZWW2uTuHpvQ1uWDhY1DB1u1gB/UzfR222BJk1WFpW5/xzbMebvMpulNZXw+PjNvIMC/QkzEpX4BFatBsf0zoMsgMAt7OHqPAUKmG4b5OCH/zO9BSwjPZqdh5dU2rIKzWTG7kN+MMwAWdw2uqLKlGhr1bdjUjZDmBkkAFdM1w3mccauoaxDDyC004gM5wmSMojMt4NVjCcZWrbxz7nBvd7f1tLZaZVWlHyrN4RV8w86fPvXVklZajE0/zE6aSzZmEfH1I7zWlxXZCGlf1BFjLzBzPKKFVau8Ad24mCy565I2w7ayfMiqac+z8rLaOmvahptsZGndx6urrXLoUDEk1mmY1UjTYyC3t6dTmk6fFZaWqB4rFHa5tMEWa5GGV6S6QeIPbTLY9/ukafR2iVEoPZ0dHXq+8EJKnvL0X0Bz9Oz5Bn3BYZUupYsC+pBvtiYwsALJiOq02MiZMdMjSXqVxhJbY3CVL8cfXVNuKwj8OVQF+RHLLStxhTXW1J20TqHcMGbiKD1VAgyOJmNzrT5J+sUKq04SLFsvO8sQOgqDrExxlsuPi5BIve6UKDkGikv0o0QaR7W+xe7crbALxAjYFY7zZrOcLZj7VlgnaZaZPrODCsFh3kCixqyDpgFjgUhHdXGZDaqudWkW+/bcIT/4BfTbBNyFYl4VdfV6RlrCe4a7YVZfJbI20Q+NIUZzBiB1xA8g6eto9zNAfRCUfMAlFB+MtLej1Y90Y/572KZg7umAwle5guJ/XSoBdt182dbrM67QMqgfzHJNkvrbVF4xgTXaSUlZRfhOjuInGTDxvmRCzIi9w/U9mo/CgXewn1KtHIPkbDWbVn36YdcKixW5Lb2d0hzCPv0+dVP5IWzGS9heoreTDaoyPmVzUdtrnvL030bzDfqxVLpScm2/ieILTgAwEnefMD+WQRrMWKckXnazXGNIna09YpBvNVokabVa4miJwG7JmgqBiQmQg2mjmYFaaQqLiykMqyiy7k4BW2WVcZxekQCWwzKaBRR9HPBdkHSwt2TcpX4OR5F4KFQWSCpMtmrwPXhygMksIphSZxKmJNAWOCGrMvUv1ZPwfeIBVHICyBGUz1zpR/wCwLqZBaQfbCvRxzRFxTOlq9OmdXcovdVWkEz73jfzogj0u5iBI4m3nIFMry5mIintwumPuwW6vQI6ssA3cmW8FHGoSFaAyqHMRSXSdkrLBbi8FANTmjra23xbBwZyvUZnz8bsJA8UE2XJlVQwa+ed6V0C3zCQWl0Ycyl/OjN65BiH4dSiAqWdxVmsRmb9QoMk9pnxeZzSrBi8VdrkxeuArbE/b+u0T2a0CcA7PdIips7qD0mfc4nZxqKlt8PLlT/YTlVJudUXVzqjIGzXJkMkecpTnnJE/50vElBUSfUuo5MtLIGPTNcE9JGyAQbswMvXVdl6Q2vtnX+8Ym+8/JJ80slLJQmmfQ+ZkfVVllYH7mB8VvEvVVtui1dJQk0l1ME7bchgmEWJAEYStt77+ZgSGYsE0DUCFGztxYUCp552K5jebBkOBm9rtURzSziSLyYZsSAtkAhpJIuYZUoERAwecqgIR/lxsEHYeIwUsrIX8wYy9+yEhI8ZC5BincCk7k77rLXFPmtrsXGdbTajWKCrtHMeKH7mRoA+2yh0dil9aDhVUrQUJuMgzWJKH/bErTUmRkcaCss84VlpJKVKM4PDPT1ifD19krJLPA+tXe1uQmOOPhJ1R2uHVYr5cBbtt0nDKDfUOwuxfDGUnjHewiydIOGHAfDm3uTM6bA9Dvphh89i9idSeaL1MINqJila/LL/EVtjEBF/07ul4fT2eRgd7R2e75Ics6Bs2RyvO9nr9UR9QbUllTa4rM7KY2IwfQxYhwV7gSl/c/7ylKf/JZpv0C8oiNWqI5Uxe2VRCCmT+e0d6ohdAgi2S/heXZk9cfetdvrhB9krzz0vgC62159/3n+ffsQh9tbTT+rLIGUvUVFpdcWF9mVbt7V0c5xewmensDgL8w7mllJJgpVFxdIEKqwEM4Ry2fHZx/bmbTfb63fcbu/ee7t9NPY+e/+Bh+2rdz7ybZUpChiSA6viYbbPsBppEGImDnqKh3mRDiECnbJYkQ0qrZgDTwAbdtrsTDE7KewiOiPRY1MEwkio7BrZISbDdsStrbONr8xGQdLvsR62SygrtNLqCmU/azNScfukt8CmffmZNf/jCWv/6HXrmvixxdmWIJay6SmmhUoNaJ9uqWS3VdXVKay4tXW3K1QgWmHrv7TUg/raGl8p67t2fgOxNTLMc5SYbZCeFYYcJp5hFcW2jJ53KV8MKKPdYL4rZ2aVyqxAzIC9dyiLdjHNj5vbXZuiXCDMam3SStoTobwIXDKBx8Ngd3tHp9JvVl/XYAmV6fTuNt+CgdEU3sMkGsprrVGOKbs9nd1iaG1eh4zJQN+SvTzl6b+YZjc/QwsA+oUVRf1mqiwM0c2Z5sfZtky149Sr1QfXWcuU8Xb/jdfYZjvuZL/87SHWNHWyXX3emVaUSVh5QcruuPDPNuWzz62+khWZBfZhc4dN6uyz9u6EpNa0JNbKnE2fQeGs78s+sqbcB3A7k0kfSG0bN8mGLLO8rb7b7rbST3ex5X/yM1t+261ssZWXF5YLOjgtXWGzWRhDgkMkIY+pr/VdMQF5ZgRxmIdjlUqNbZt7fGyCnAUCtIhvokA/yMMRBTv6kpU11lha5tI5zG/KZA5S6e9vFvE9Uzo5QzcmSb6knMHtrI1PIOuLQXVOtxn/eMneuvB0++qea238E/cLQONiMCqhWMaWSrepLLqsuq7WzTpRrVHhdezWqfAbamrCSt3waq6EJF4mAB9WVWpft/W65tIuVW1SR58tVl7iC+d6cswQIGfWjc+CEmPrlGYTV1591pHKFRNPc2/Kvmrt9LUQlGV3OmGTpUVhyw/shHIUo9E9G+vVybESu1b56FV7YEEd2kqf2g/TaAdX1FuNpHzaZVz5n9I02dra23y6JpL+vMo3T3n6X6A+CZcDab5BX5J0ySLvWKj+x86M7XLDS2K2akOVVZQU+Qn2TEssX3w5S0hi+/Lj91yC3/+YU+zXJ55pBRWlNv3jd91UML5LUrSYRp00BKkdLn2XcTCHgJ5OHleWAJl4QaGbaHyPHUnIFQ31Fq+SRlA/xOK1dRavqLFSSbqVFYC6L5lycHMBU9jTozjYLqCyplrIlxKApvxAkiCBEi3SetIBLiLuevQMTWbW0wBmw8urbHgFYCtNQtKvOJQfOO6B9ffcjzDvME+9snaYVdYN9ummrOLNpgps8Oo/sKV3+bVVD1vMhq2wqrV8Oc41HStMq6LNJjVNl/QvgFf648oXgIj5B20pJcDNxjPKq4BS+SG/JGFgMnjO+8Uqi2xCe5d1KO6kyvOr1h55TltFUcxBnD11APRulRm0pBhBtxjWjJYWKy4rdfNSkMqz0qoKrCXVY59Kgh/XkbD3prfbZ5LMGdCHWcEcsukChWe2QoMk+GJpDPqcow+JA+s9JrWykgobMWgxG6S69G+QaJQBxkn6pDUE0A+Sfp7y9L9K2UxmDtRfRBRfQBKIsGXuyLJCW6W+yufKs0ipZshIaxwz2p675Wb78OXn7ZkH7rVBQwbboOEjBYySWPVdWV29b2lAxx8qoF5a3zM7BCApLw8bisUKigTK2OHDcn38ZwXW5QL9okENFIAxRx0AByQGFZdbuZgF4Ica5AOdAkdABGYByHnY2HcEmEkBGbtCxnQfzBK98sc2BDOzJ+AiHbPgk2e4sgiAhIthoZdZaysDkUFKnht1dnYI5JM2cuXvWf3QYa7VFBUKrOOSkrMpKxw62BpWWc8mvf+xDVljTTGpQisRrLJXzctfTrLignJrrB9kyQyMSAxK8ZKW5vZmYXa3lRYkHUDZF3+iABjonI2UsAZpYyyYwzRTJObR3scMG9YiFIl5s/CMldJhfQWD9MOljZUVFigNvX5UIzOEmJ4JfybArCXt85dfsY9eftWmNDcr/4x7iJkpLDQs/JCOIWLkVcVFKuNuaSOFYcCZso0VKe5qK+uN2bsvvG7PPfOsg3wB2ozSm+kVxxPzoR7YrydPefrfJQlS8VjYzrcf/f+CvqgsnrUV6kqtsgTJU9K0ALiwotw22HEPpbHdbjrzRGud2ma7HnyImyamj59gw8esaMNXXk2A2WcjqytsVE2Fr4bt7ekVULPcHnNJOoCtOjsXFkS19aYtno0LwwutvHaQNYiR+L73ApD6qnIbVFVkX7zzui9iisdKfKaNcMthB+BJYL5REWXSikRAz8lXABPbNU8XqI3v7vSN1WBKMAbmhrfBGBQGmktYxMw9m8vpW/lDomXBFxoJGgTStKPrXKijrd3TVD1kmMWLYGSkXaA+bZqNu/cOm/DQg1ZaWWLVyy5tDcuvLg1AgKewehM91jFjimWL4yrDOoFxAGf/XvEhRZMWNLdJ7d02tStpU7r6bHIHTDQQyWLLi66+tJtz4oyX6GGJ0u6An0j7GAjgismOLS2Yu1+lb5oTKeuQVpSQVlZSKaapb5yoHtV/XAzrvcceshevudZmfPqJT62lIokTB2tg+2um8k6R5B4vKVS+FW9ppXU3ddjYv99tN156tT1w/4P23kcfWXtPp0pTgetfZ3eX8pfyMR7fc+ifSAgFLGZjhhlahK+mzlOevrPkJs9puR8z6f+91TLQVyfAZxZMWn/8TiV7bdgyq9qBJ/3Z1t10YxsyepRN+OJre/3FF+x7a6xs2x10mFXW1NmoqlIbUclpVkHNZ9GObyqkv7RAx8cbCFedvrWvjyxbWoI7J2x1T51sHwkkW959x5pefcUmPfecvXrvffbCrbdbd2urQEWg6nADAdgZSbh9bq7xNWQwAjEWwHOGNIhWgDWdtM/aW2xSV4dA0WxST5tN7mpVnhBrQ0gB1DEHoV3wQ1pHaUkwPYgRzPQwBxX4HjLwjYr6Gs+jHySTLJLkW2bVKofulx+ySa8+IyYj+VnAZ+w8KY7X2d1tvc2TLV5WYOVikoInY6tp1AzKndXFbcm4zUgV+9iInyWseLpTaR9k1a2DKOYxngXNBRNRzIZUsMNoWG+BDZ/9dtgltaG0yDfBgwmjFSTYxbM34WMRYT0EZUudF9gyG21uG++9t9UMqrRPX3nCPrr/Lsu0tyttKhNnlFlr0veYixLSMkg72zUUJbMC/Dssniiwg35/uO11zKG20U+3sIRCTbGLqtLTxqwl1VNJcYnVSTsMNK8ynj/CbFhSXGrt7R027suv5MZZWyvpjTkDQMucG/F8Xu++jfxbF2AW7vs8/W8T7Sasf8lOzz2aSQsC+ovWc0Rheh5bJIe91ZnCx547mGS6m5vs3ssusecfe9KmNbfYc089YZefc6ZddeF5EvC7rYgFSpIIGSgd38HAH1qCAEt9gswxP58kZtT5uyQdwgTIHLN5SHhKfhPJHl3jlimpsBJm5tTWWuMSS1qp2/UTikPgSCejw6lDs4VCq8CHzsdK3bqScgfAMD8/rMjtSWZ8u+ApnR02tbfDz+N18nDChavzo1zYceUlXlLsg7nhWfgkoqjCpjVN1Y+41TYO1jPlUanIFvRhK7KiMctYQePiNnSdrWzkZttacUO9ZZX3bEGRgK/PetuSVlVSZlVVFSrvImlGJa69kJeMGGKyNykeUWy1YkCcS9BYXuxTMCd2SlOhwPQfwO6ke54x5sGeOFObp1kBM2j0moVYCtIPxSHdLdIKuvSiVPVj8ltcVu55VswKiHJV+atueru6xRAqraqmwaZ/+Il1NDVJCwD08YaWlbZuaQymvBTpeYHaCqa1UaMWt47uDvv4k4+srX2GygTGj/4lNiVtrK8zrMZljKeqksNtFp7ID1OBm9UeL7/8ctt1191sh+23tx122FH3u9rRRx9j77z9rp/D6/UYkW59VhRpwvV/9y3EWAQMhj6CPsjCPNLAeNY3hYMWQpzBhe1D8L8AUefpv4wyAlxp6CxLn43mG/QFQouuK6sBZoTSzDIZWl7q0yJ7UuyBXmRvPTXWPnj7H7anJLiTz/uLHXP62XboscdZ14wWe/rO2106ndjdY5+2dDswCWs5Ecbn5tMp+pDIJTlnJf2z/J5ZOMBkT1/aunrFYEaOsrV/vpsNWnFlG7rSSrbMmmvZihv90DbZ7RdWWT/UV2/6XjTqPOAOIEKPYbonUn4MiVeR0pXDE6ZtFlpdWYWlJSZPS3bbUlV1DqJuSiEUkFL/OJcWZtHex9kAJpBQBxbn6OZkK4GjuqaeziI6K0xs4vgJVqTw4w1DfYZMuZ6XyPVOmGhTxt5j6emTre2dJ+zLR++1bB8SOuEo131dlhTjK1ZaykvLLaW0sw2Cg4bymFJeUyqvsvISG15dYktUl/tYC6CfkHTtM2lUNyWSYstLy6xc0npVZYWYY4UP5L7y0APWOqPJmoXJaAODxTSw66M1TJYjHQXShhiMx7wEWDNOAhClu3rtHUn2L91yvTV98YVVjVja1jrgIGscvZSvegYm3QYlyqpt+E6kxUV6VmgZ8YT9DjzAVlt9VTv36FPs7AOPtYkff2XV5dWgHgf3+4HoMMzqqiqr5ShIr83Zy3d+yLfgEJg//NDDtvPPf26/+90f7NFHH7VPPv3UvvxinL3wwkt23nnn2S4772oPPPDgTODHsUnfvffea4cccohdfPHF1iuN59s2f8N8VlJcZi0zWu22226z00491Y4/4Xg744zT7dqrr7MPP/zIgR+zVX8iPsLu6AiH7aCBdHX2+E6ztOLCeLGHCyPx+p8PivKRp/9c8vorULdOZd/OPZpJ8w36CmRY7nbhSeDHYN+SNWFDtT4QVR0EgOmR6lxcUW51I5awIjVSAGalNdayzX6yvTV9Pd76utpseu7AlariQlf3AX1mhpSWlQjwBWoAmxCrL7fLZroAuzO7QfZaeVWZjVhicRtcVW5Dqytd8mUFb9u0KdbWMl2YgXTNwp8AEoAZ4FwrabFQgANTSXR2OzC2p5A+Y1YtcPriheftvZdeVvq6rKaUufRMUSwWwAGySMiScVUBUwXwH7ROtw4GRBVuVnnGfOOdc0D/ojyYpTN50kQrKC+37opGa04KGApTfpg8g7iZrMBV8RWVDbP6kctYrIgpnRkBQ4E1phIC1w4rVxmWlrOXvSoacZyw9cfgeVL5KJMUjgze3Nvnq2gBXPLKgG1PT4e9+vKL9sj999ijY++2h+69zx5+8GF775WXrW3yVOvLhqMoB5UVuQloMlsqq/wpP8C9W4w3I+YytLHRtSJMO2h0HZMnWdu4z2y5VdewdXfa2YYvu7RlikpcA6Mcsio3eGaVGDkLqLt6sOmXWXFhCXzDXnn+ZXvm0cetrrHe1tt0Y6tvGOxanTdy1RmLudj3h7N/K6urFCsMeEFIQoik5e6uHjvttNNtzz33smeffc4GD260Qw49xG67/Ta7Xe6mm/5uf/3rhR7PgQceKOAf698BwH3SEG+5+Ra77LLL7e6777HeHs5NGFDJOaJ90B5SEij+9rfLbedddrGDDjzITj/9DDv7rHME/CfagQcdKO1iBzv11NNsohg+Qg6ENopWc8EFF9qOO+5ku+8uTUT+dtppJ9vjF3vYAfvtb7//3eF2zjln20svveTaA2l0M+g8yJmTXocJEfNmVOQH0xZmNOo7T99FKkipjibnfsyk+a2tAklPVbn7hSeBIGDKvGuW3TNYJ3ilr1qDJL5srMraOlg5Sv8tsLa2Vnv3vbessnGQr9ClMbKB2uICcLZB7uvudpDH5hpTg6ahptOSFhM9VqnGHcsWux26tFCSX7FAdsIkm/TyczZu7L324g032FPXXGkv3nW7dTQ3yZ++VWfABEVELFhqFGDWCzjpr5gnWro6rZnzV5WPWqWHvTTHf/S5vXDtHTb2vMvsnqtvsHGvv2Xplk5pBMVKc9gPCMAj35hLGJz06aUlRdYpzYVtgwHi/oRW0NHeaU1NTVZRVW1VtdU2qTttn3UV6pte++TuG31getSu+1rpEqPt6+cftVTXVEnEBTa6UgyxvdW6BPpVtbVWjqag8KolsZMzOitSPmBRVlpqnQL7pq6wMMpBROmkbKdPm2EP3DvWnn7iCXtBoPeqGNuzTz9nN990q7W2Nll9VYUNKVUexISn9agOQ9J9MzcOpG9pbha4ZHwHVC8/RQ6YJ4XcRarPGdPa7bmbr7N7Tz3a3rvxBmeabNmACSqY0krdXJXoavdptcyi6uzosgvPOd/ee/UD2/PQA2z7g6SlDaoS8xeoKvy08tTZ0R2YRmWVmJryTONaAGIWEGa3c/90rqTssyRBd9huu+1md955p4Pn1lttbT/abDPbdttt7eCDf+vPN9vsR/bII4+oLlNuZmFBXWtLq5d1Y2NDEErmCrRZK1E+W1va7JhjjrGjjjrann76ad8cb5nllrVNN93ENlh/A9dYvvxyXI4J7W2ff/aZCyTeKsXMOQ/41VdftbfffsfXrCAMffzJJ/bY44/bNdderbD/aNtt9zMxjVP9tLYwlXXO9PAcjeGkk062Qw851CZPnJzzOzsB8sRx/30PeL5ZFU868vTdI7XBOTB+vkBfDVaYkEVXXmQC/JCAmyT9TBOAgQaZVK8tu8E6tsMfT7HBw0ZYKi0glJ8eSVsNi4+yNbf6mWUKOIQ7Y6Nry3zRFeDcC1Bkkt4w2YwrI9BgNWpawEwbRMKsFdjVFpVZXAwgIYmWDX67Jen31NW6VtEwbKTC4SnQjLSvghIjqpOYOVzAwQ6VYZpmylpamgTaCSsrLLUqxdUriXiNXXawLX53kA0ZuYS98+Rz9vJtd9hjF1xqL195s3300LPWJ1U7zF5xzuH5RULigI+url43KwGK/Yl6apMW0NLaanU1tVZfXuwLwVqThdI0xERYmKT0lwnwB620gpUqPy4GZ2AfBdY8daofDl5XV+cMBnNHQgDqzEXxpwXUYBBaAAfWsGVFiBeDGHsX9dhwlc2xJ59gJ511rh170ml2+HHH2C6//b1tttseVltfI4ZYau19aWvzLQ/8cy9zxmxg6H1iPIBetcqwnNF6RZFWXS02Zmlbf+edbYmVlrGUNLclV1vTvrft5lbGuIrPcCKwmDSHbps4o0USd5dV1LCXvlmF4tz/9wfZCt9fxe6+6Wa74/KrrEXAVKbyhIoLxOgZBxDqA/hhX6E5wW3epLqRRnHvfffaJZdeKnArsOOOO9YuveRiW2ONNf13oq9brscSEix6dT9s+GJ24YUX2rHH/lH1HDQ71lYwrkT+mVmGnd0LYADxHM3kyCOO8DED9lracccd7MorrrBbbrlF2sTNduutt9ill15iW221lTO+Z5991v74x2OtXUIBDIa2xLtB0qhGjhxhF138V7v//vsExg87IN999112xRV/syWk5Z5++pl2ySWXiOGjGc3e9f13NmZnnXmW/elPf1J6/mZvvP6G4pjdnER5skjzk48/sUMP+52Pbzz8yKO+ij5P/xk0X6Avimcs08Dci0UhgAawntrZZ1+1d/sWy/F4qXVLKnru9r9bCeegVlX6GbYlkuhr6+pt8MilEUEEdPo+w/x4wAN4jlmip1tgblYiqSeJSUFAjC0+IUmLYw/p/EiNhQVFViRAGDFmlK3wgx/aiHV/aCM3+pE1rr+xrfTDH1ttwyAHRlaJIrPWSAqvKS22BoFMZYUAVWHTgZFGGY+oExNhSiiDySwMa1hulI360Xq21jab2W7HHWkrbbSuTX3rTXv3gScs3cfpWCHvxcpXuRzTLuPSAtj0jBlBmL36E+A8o3mGA3+xJLfuWIklFFdPtsfiFaW29Obb2LS3X7MPrvyLjXvyMRu65kZWWDlYYG42uS9jLdOnu5RcLyDAdMBulhzPyKB2pwCLcAFqZta09rCfkCIlgbrC4Ma39/lUTezMbl/XtV3SZEsya5X1jZZiszNJjGxMR7l4muWNMw98bx3VT6qz3QchOdxmqdpwCpZQ0RKSJF+/6wH78PmXba3tf2br/2JPG7HMis60PQkKj9rtU91Nmjrd2jt7rbSxzgrE6PXa1t9kfTv41N/ZvsccakNHjbKUpOty1Qc0qKxWoB90jjJ25VTev8mUMZDQFNkk7vZbb7dmaSp7772X/e53v3PmCNDTRrx2lEZ3pLMvIcZaZI2DGkMgeg7gt0tDQCLGnMJ1bsmgfG666Sa75dbbaKp20EEH2aWXXeomnpVWXMHq6mttyJDBktK3t8suu8w22WQTX3n+2GOP25NPPulMg34wYcIEFxDIK88QVIYuNsSWW34Z/2avvfZ2sF988ZF23bXX2fgJ471s+hPjBffee49dd931NmbMGKuqqrI777rLOlWPvugvR+SZ//1ISrUDxovC+EFoB3n67tP8gn6hGnw96vqiEB1lsqTbce0cyh1s3gBgt6TCj58Ya68/dKc9fPvddtt119k9t9xsD99/t9167sn21esvuMSaSsfsSzGLz9u73FYftkVgcKtYoC+skdRTlJG0L8DCRIQZiYVC5UUcFpK1tqaJ9vlr/7DxkpamvfW8TXj3VesSuBahOagoWGjFxl/1ks7oQAx+1lXX6I0atICsT5rJYAEMRinm4FcXSQuQlJwWIBSXKW1ffGFPP/CwTR4/xUb9ZDPb9A/7WEV9nTqH5CNJ0eWAoBwSI+sMujs7HGQGCF2iAmua2mTtbe1WJOlOCrnyE7dpkuS71MEGr7elrXbUebbULvvaiE23lIZD5hkQjvt5ue0qT1+NK9DALgujBfCb1YFZjzB9RpsVidmWV9f6DqDALAysUn4bS+PGRmdshOdApfyRvKzSXSCJfeRiw23ZNdcTKIt5uQe9k6sR4LMHvh8fqbpNKg1Fqg8k7j4xB+z9MTGQNx54wN6UY1xi3Pvv2Qu332Ljnnten4TN2/gr0PeYk9tbZvi8+8FDhlh5aYV9+t7Hdvetd9qLT7xg4z75yhpq6m3Y4GGeb3ZEZb5+u/xTfvUSGJCCA1DPHwHQH0uCfe31111Lwj6ORgaTgxisZVC0uKhEYZfOHCDtP7MGEJ4+bZo1s/ZDDLBIwks4lH521Ad0J06aaFdeeZUfAHTOn86xU045yeN1TULMhMH8lBy/h6gMfv/731l1dbWv1L5OfaS7Oxx8zx5ObNmBaY7KYEwjpTrEBJOQ0IGwtuSSS1ptba2vWOZ5f8I8OmPGDDvv3D8rzG43A6288kr24IMPhQHk+EApXm0C5q7cUsac2ZCn/xyaL9BXgyhUS6rzRrUIRMOf2tXn0jTb53JcYcb6JElVWlGpOmm8xOpHLmGLjx5jgwYPCfZw+WNglCX6zCdn2b/v5kijlhrNiVuYd8rUudhoDUI4xbRDu2QxFFs9qF3bBy+9KNB/yzrGT7SP73vAOr/43D548UV768knrJCSkN9yMQDJZw7qnX1Jq1CH9PECNfBkb8JXEbO6trqIMQbWGxRYd1OzffTEy/bF2x/58YSr77CZrbzVZlYzcpiKTeE67tAhxejolLpC2NYxOdF5BtLkKVPUYZNWWFFlaQEuH1L6MKIJLz9tnz9ys7W+/5pNfepem/Hea2KeSnOhNBuFne5p84plBgtjFW5G6OlyICktKpcW0eUHrXPuLNNPYcC1ZUU2qrbCQQv4jZXE7f2337PTjz7W/nTs4Xb5aUfYI3/7qz133z02ctQYidLlPq2SlONYRMZiLbAtI5DvE4MpLSl1k9tn0uTwy+ro5Tfc0Lb5/eG27Kab2uBRy9moxUfbssMHG9srM/4yq0lmrbe9XQH32tA6pVPhUJbtbR32yG0P2suPPm8P3X2vvfHiKw7GPg4iEOzu7HbJuqGh3kF8QYjppJxJ3CLArqurtZGSjFnzAQHSDz/yiB122KF25FFH2WmnneoDueeff76dccYZ9s7b73g5QwAoZinSAePzwdEBFJPm+dqrr/t3a621lu23/76+k2hSGuTcKJlK2Kqrrmbrr7++/waMx0+Y6PczpJUA+ph/qgTAmGQYYIUhwZhgiswm+uSTT2zFFVawoUOHiKHM0toZ4L311lvt1ddek2awsW266Y9s+eVXcGby+OOPB+Y/G4VxIRgLeStFi8vTd5DmqDinqId9IzU0NEjzLaxdEFV5IAEMSJx0/mp1II4ZZLkS9vzymgbbdO9DbbVttrVhq6xsK629nm0oUFh/s81t84OOscVXXVsNLKHUSlpUx4RhYK1FSpYOolbLLpAlfvhGTyxhJUJwDi5hf5xSgaHkLUUet+rKaltp4w1t2S1+bDXDlrJtdtjRVvj+Gtbd1moFAixOzgqyJh2BIwB7bFwP8Sr1ApVS5YJ5+BmQW78LilLWLmnt5Vvv9xlHWx2yj62yzY+tuLJGnTfls0ooMjQaKqBUaWJrYsrRB4zDP4U6J+i3Nrf4NSUJt1dgwk6XlmL+dbHVLTnG6scsa+UNg32+e5zTr2Iwq7QNVVzpLgbWTBIYs1fMprU1u/lkiKRItkeY3jzdB4cry8tsWGWxLV5TZqPkPG/yX1CQ8gHjYSOH2857/8pGjFnRvnzvK1t+1RWtK5uwqROnWFJMsb8M0Km8MrOKssokeyzZ2eba2aTupHVI06EMGKKtX3yUDV1lVVv8e6vb6PXWtdpRi9u4D962FQbXqv6QLcTcVUZMnS1O9KrKMzZI6cbwtvTqK9gOv97Zll1hKVtv4w1srY02NLa7ZkuMuNLTJSm/tSeYI5CIad4L1maZSRNm4DDNsnlGiwM3jJ0B4b/f8HefKXPun86zE44/0adxHnnkUXbsscfb1VdfO5PJMCsLQOQ7pr3Oa5Dz6/FfCcyTNnjwYPfXH4gHEuXCIO3WW2/l6cP89MknH/u7qRIQiAuQxlz0wgvP2Usvv2xPPfWU3XXXXXbSSSfZiSec6Ok76KADrVYaUhQXWkhT0xS7/vrrPe977723axs/2OgHLsXffvsdNrVp6hwDupgImaXEN6UlzCaaex7z9O8jaYppCTBzdID5An2R2lSsKMDhwhO2+MEVAq3SYj9ZyU+dUmeVGGcjVllBv8061dE4/SiNJC8hq2GJUW4iwauavlKQtsXY30VA39PV6o0O0CxWGFWlpX54OdMWATBm43AoOht4ZVIxK6mptd5Eh1VXIPkX+SIhDuUuq5U0rXumk7IfPEitL5wpMbUSWy/Rp+SnI8VKX5o44WYkiZfaatttbt/f5af2YzGqEWJgnh5JyiUV0kJK5a+AsYW4DS5jwJU5+JJ66XS6H0gOMMojnQoqEgNxf/Ifj0sTKe217mnjbcZHX1iHOnvjMitZ5RKjLa58jy4RsMeSLmXGiwutvLLcnnvtJXvgkbH27COP2wdvv6ugYm5WYsojZcDJZIPLS5QbtlnIWg3pVn4psyGSCL+//vetQpL2yOXG2FqbbGEb/nQnW36Nta3Yy3ZW+rmldpC4KyQdp2FGChezGznyfAn8333iYXvs8r/Y45f81R6/+Hx74m9/s46vJllKAbQJ5F0Vkt8RlVVmSiflViWpG5b27nvv2OUXXGyvPvuitLkwgFwpbcU3axPQMxuKvANks1bjzj9hFhk+fLhL+e3SMr744rNQz8or2tkBv9nfzjzzDB/c/eWvfmkbbLCerbTSSn4yGf4xxUCcdgZIY8bjXSilgX0naz3d4QzfMJ12VlnOm7I2YuTImWarHiZCiNhVFFCeOnWqM6EddtjJfrbdDrb99jvY7r/4hdJ8pgsA5/35T7aVmAZjPBGhnTz00MM+82ellVa2dcWIiWe11VZzk9Jnn31mjz/2mGsPsyjrC9aYxsz39I88fbeI/iZKqJ3MAdrzC/rQHB8vECkNLkXKTe1m4TwzNQQ1BSXWq04y9uK/2KN/+7M9evl5dsVJh9tl551td1x1uT160Sn22T9eEEAVS9oqsGGSTmskQX7Z0mUz2toF7mGTNbJSUSpVVn6ELb4ZGFMkpwoEegXUzEsZLtV28THLW5XAf+2ttrSsGEPdoMVsrR9va73q1N3MRFEHV4BKqJiJOlZpWYXFiisFiAIy2IDCBMQw1WSlPZRW6F1vrzW9+Ja9/sDj9uqDj9jbDzxsb975iL1x61ib+M6HXspDyiukfRTb5x0t9nnbDAcsOi4DYQMLFqYQnapVUVElQGMBm+7FzJpfed4+ue0q65v0sTW99KRNev1VZ1wjS7I2vCwuyTdtSQEuh773phNWUVVhna0dVirNaskRS4iRiukkMtbQ2Oj2fmXD6wWGHhPowZgzJqlT6Zr09Vf2+cef2rRJ4y2T7rG4mF48XqzyYFO1QqsQ0NKkcOVKWymJFIBlujst2dEpsK7xPY6QkilWpP1GgepS3/ueDV9+JRstN0Rpj4lZoSWwyR2FMbK60hrEtKZPn26FYkIVYsoMzj987wM24fPx9qOf/sxeeekV++TVd22F5VZwjY7y7OrtsK6eTjcrDR48yMtvQQhgHzSIWTCLu237ueeecyBH2qeu1ltvPQfVE0443i6++CK788677IAD9ncbOTuZhooEEJvdP+aioHGoxfi72Smabz9u3Fduovl28BRjbJWE3dfnzGSkGADxYeMnPmYKRfsNlaiPMGMHc05xcZHyNcjWWef7ikPaFJUuglFgirrhhhv99447bi+tvlF5TtqI4cNs2WWW8UHpG2+8Uf5UF/KfAxObNm3aTPNOsO/PJYN5+rcRbVaV1ZRoYDrb7KQ3/z/kNnEB5ri2Ht8bxXe2pJ0IXNO9XcbuiD/aZR9b6fvr20dvvOk2xXXWXc/3ZOlSg2MwaVAlg2JmH8/osnGtPdbe0eVSD/voA1qlZZwgJfBShn37BfW0PknubEnMtMmkOstXr75hr999n338/BP26HXX2UNXXGafv/2WOgISHZYiNWr9Q9ZncLRBqm6Nb3GQ1k+BvsApNHskObPuljb76PHnbMKbb9vz9z9sz9x6j2U6euWn0NonTrL3pWJXxotsZFWtfdXeal9Leu1UZykuL1d6Er6TJtJxRKSdTt3mm8Cp1Hw7ZvbGyVqtQKHt/c9syDKr2PL7/cFWOfgoK60usY5PP/YppsA1HTbFwSvSfLpSCXXUIp+Pn1UZlVVWWwnbMSQl0UvFB2Rce9M/UoDC39StNiIwf+fdN+yk44+z4474o73w5LP2xcef2QUnHGcPX/c3m/L1l0KMmPVSxvpD6+IwHEKhvNtVJiZpsrSiPGhLAWNEBVY3dLgNk0S54kYb2Pa77GobbLGVVY0YLg2LsApsqLSTEWJU2LbbJQwA+DUMbmaStt0vd7IDTv69bbTrj23M2svbRptsbEuNHi2Js881ARZU9SQSPnOH/fcDO5t/YqICx0sOHTLYQZSBzBdeeEGaI/ZxtnZm8VnS21iFmH2tmBqLnqivFZZf3sua8m9hq2g1JiR4ZsGE0p2TVlppRQdp5tg/8tBDatuzz6iJiG5C/MyYue+++5whLbP0GFt22WV9oLZbTB7Gs8IKy9s111xtN9x4vd12+612991321133WknnniCffjhh/ab3xxokyZNlFbMGBHVXGRPP/2M52EZAfz222+vxzCorJhVrW0pwQhN+s0337R/KI2RtA8jnDq1ycuIGV5hSnKevkvEmGZhLNY8zIb9+0AfAhDYoItI3dYqsMMMqqdWKNAqqx9sRdWNVlJWZaNWWNFWXWcdqx6ymMUFWtikewW4XwvoE+p4cUtasrc7zINGQpI0CXaizRSrIQ4rlzRK4xZFsnQy0WfdqR6rqK+2zvHjbMmRQ20xdfDpE790ZlIo8CpXI/dupvQhwbJLZPVgAaTS3ccRfpKqGBgjMhY4ldc12vd/tZvtcPShttWeu1j96GG29s5b25q7/MSW3WxDKxYzWSxWZlN7O21yb7vbn5n9UVhZ4QOrrZLwvBpCEl2SSnCSVAumK6awVuiV/mLsvGM2arufWFKg+u7Zx9qnN1xqpSOWtsVX38AKmXuvcDICwESy16eEItW9++7bVlNcbt0z2m381+OtQYyRQT8WfVEFEWF3ZlVum8ook8zY4ksva78//iQ74YxT7KTzzrM/nn62bbzFD6UBSNuY0qSwlSZ9j4mHE7SQ0pOYyPRwmph0X6LXqsqrVDeBIcNg2Fjv5Xtvtgf/co49dO45dsXxR9qLTzxmw4YvqXozP+pxhMobJsiYSEIaA+cBVMn1CFgnfPW1cSZyqqvDfvijTWzZlZe3ttx6AAYxeiUIZLozAqwqq5U21y9780VoJOVl5bb1NttYjSR0BnVZHcuirE8++dR6ujkyU3lU+UycOMHOOP10u+fe+2yppZayjTba2MPATMj2GhAdj9lLUCQhR8QAMXP/v//977sp74IL/2qvvfaaD7wyMI1UjRTtNnM9QxM455xzXLvA5v7znXcWw2jwusTRn4hrHYW32Y9+bOusvY4k/ZE2YuRwO/zwI+2Pfzzaw//73/+ujMYkRBXZ5MkT7W9/+5u36XXU1xobGnyKJoO00Nprr22N0gjbpFGPfWCsa6Wkia2sp06dEvowbAITbZ6+Y+RjURzYEQZv+tH8gv4iMwfaPDZz9mJnqX2hgLlCDVrytfW0M92swFeUIrGkcpuGhf1wiq1bja5XYN2GkJVhxowkVACmt9dnPAAoyHRIHrRDBgHrBHpFzFyRFMLJWQmBRnXjEFv1R1vZmuuta431Q2zUiqvYclJ5i0sqHFDr9Q0Dv4A9CUb25EBuVrZiiuJwX0w5PvBKQycyPS6UH8xCDYMbLS7wbZnQJMmaw0rSVllaZR0CsPHtbVaQpoPoG4VdXF5snZKGZ7QA+sQXLkj6pJWzcWPSYmqrKq0wjUReqI6asb4mAWrHVOscN86SU8db3RLLmlU2WFIggpqdSnRZWpJgIaYupbG9ucVaxGwallzMBjVKa5GUmk51W3VNVc7sQmYBPLMuARpMkymTmLZKBAxMTayXyr/0MsvbZptvbT/f7wBbZvXvWaYv7WsOGJhuTYRtGDoABTSV3Hm8yw4fblUqU+KgbopKym3VLbe1DX+1ty39/Q2tVOleb6stbMRyyyp31Fuh6lvtQC6Fea5HjKO6XIy31DI9KXv89gft3uvusNuuvc2uv/hKu/bKq2za5CkuEGTiWetQvAz41wjwkbCjvM0v4Rsp9ic/+Yn9dLufelvE9HLmmWfZzjvvYvvsvY8deughcofa7rvvbmeddY4PZu6//36+HxCLzzB5MK4AwUiZTsxYQbRTZ3DsRhrGHXbe+eee1nfffdf36rnqyivsvffe90HkhMB1+rRme/SRhxX3vnbuuedK0Ejbfvvta3vssYenmAVdrN6GqZBepH4WN/b29Xj/4Rn+fvzjzd3k9fzzL1iX2gcCwVNPPSMt4zUfIEbbYOXxz3++s6572L777usMgSIE6N968y1rapqqdBeKqfW4WQii73HOcp6+i1TQrHYxh7o7X2CuhrMk+Oe9YhGIdTPsTFkmsbq+pNSPHOyTOlzR2GDLrL2+FUoiZc7zoCXGhIPA1ZA32fZnNnq1NbzxYiLKxsQIMCeIQcRSvVKx69SxchK9OgRJRFIKErvUawdxLPr6VsD41qMP252XX2ZfTppgzz3whL364ONWLFU9Ln+kazYSADJOUFNXaxk17pQkfbYLlggX3qv0YsUpywpUH7/jPrv5ihuss6ndPnjqZUu3ttrENz+wdHmZTcv0GYvL2HgtqZukmF6RJHgWg01talJAGDZCmFzJa48k5bhAv7hCkj5jH7FSSzVNsbev+LMVjxhlKx30BytafDl757q/WefXn8sv2ofKV8wS0K8tZ3dNMQv1WswfFQLc9unNYhgCiN6UVaijI4GriPUd12COwCzFwri3X3zeTjnmKDv9xGPtuN8fasccerCdecKJdstFf7ZPJDFmkKzFeHvR3kAGBcQgOGfjxhICFf3N0OMmAEZxEHais8umSmLukqbQIWYXU3kzE6tSWk8302OLYN5ZH1tJCsx6uzusblCDm/AKlZf1f7CR/ViazhY//Yn94Ecb2/fWXt1Kq8o9/kKVUaKrx00wNdU1Vl5RrmJd8AZLGwKEAXrAtaSkyNi6APPIffff74uXrrrqKt+Ph4VShxzyW4H+AV57lDVSNzZ9oiasa665xsH8zDPO9O8efPBBX1z11NNPu2mPPXN++cs9nFlgRmHMYJdddhXw7u5Mhvvdf7GH3XPPPZ6uI444QlL7H31BGMR2GVPVLgB9TEVoOWyyVirmQrnhaBi8A9zZ2oR9qjAVsRiLvDVIwsdk9Nrrb9gLL7xoD4wda1deKaZ67XU+QA3jmjBxvH322aceVpfqsbWViQYFPnaA+TBP3z3KZgvGcQm/ZtF8gX5BYUG1t6pFID7Hll+ljj1EjYQVs72SgBgYLVMnHbnCMtbV3GQNI0baFvv/xlXNtKS9FVde0casuJKrzfQkfW5j6susIt1jnQKwoUOGhQEm5Y3ZOKzARVrj9KhadQxmpDCW4Oahrg5v8Otsu5Nt9YffWXpQnQ0dtaTt9LNtXWL1veRzuaSkuK+UVFYsBpUSmDE9kNOzIj/YMjMC0JfvGGtvvPQP22jbze2gU/9omc6E3XfqxW6iWfaH33d7elyux1Iu3S9ZU28rDV/CJW2m2SEVK9kzq6dXkhQDufGyYsuW1OgrBhMTbj4pr6qRFF9hhdJalt5hDwn5JfI7XeBbLKaiwuntFPB0W5kAacRii9kyK65oK6y8si0xain9HqHOO0nhpK1UTCFabOeMRpoWq3CZOcQy54aGWttKAHvUqafaciusaEOHDbPl113PPn3nXfv8nX9YoiCt+gtl5MWhci6VdtNYImbb2+O/pwi42Yo5mHxVN2J2JRVMTUx5WpZabhmbMG68fTJhonUL9EpVuRyc/mFzm01qmmZ93V1WpToCQCsrq2xzaQVDhg+x2sE1NmTUMFtbGhszTNgqmjx0dfZKmyzwwVOmQEYDlgtKzG4ZPKTRzj7nbDeH7LXnr23pMWN87n99fZ0PkG66ySaSvP/kO2FWwniUJ4i2CMAC0KTt448/dvA85ZRT7eCDD7Fdd93dZ9Xs+as97Y033vC59QwMH3PM0T7YSr1/+umnksKftttuvd2eeeZZl/g32GADu0zCyrHH/dEZWlgwVmDjx4/3PZoQfIj7gw8+sLfffsuvH3/0sa8DYFuGk08+WaD9uY0eM9rL8qWXXrDnn3vev4Nx3Sc/D4y93xnBzTfdaOef/2dnMGutvZbb7adPn2FjxQxoM51dnb4nEXUP6HM62szGq2v4C/d5+vfR/7H3FQByFVnXZ6ZdxjUTT4gblmAJDgss7u7O4r7o4r64u2tw1wAhQAzi7hn3dv/PqTdNhmwCgYTv/yR38tLdT+qVnit161Zubu7yjq+/onUCfcTjGnmricF/jCQFudh5ehd6oc2zNcmoFZ02mwvtTfX46NFH8NotV2Psvdfjs6cexBO3XY97rr0cd197Jeb/NNWokPJV9/P+MrcfofYAEuEoigigYig6FNXRxK0huLdSUpZ6LcYihkBBltKiHcm2Nsz45ENMf+cDDpI0KntUkRG5YKeUGmG+tNkJqBEJyIwvPb8ozjsZH9IEA9mqddqYd1KWJ0xF//7Y+Yzj0GezYehCJrLrqUdi80P3xJjjD0LJJr1MWjGq3I0JxQTSnrMFqMwr5PNy29McQXaI6DPX+JvrcHo8yPH4qNLL7BBDYfcyMpGdEVq6kPJ4Go1TfkRR/2Fwd+uLFkVytLOslOTSlMQcRVagtVlTfsK0adPwHQd5MBLG8oYaxPgeuXPK5KICqm7qwzEy4hQ7ivKQprZBhumpQMRXgRx3IbxdqV2M2QldBna3csnya9CLzG9+V7x9mdICrS2meuya3JVZjDeIQcaZx0YynUBzC6XyVvKnkDnXTilTNV4TCKMtqq0dM1jRREYWi6CopMD0UoWidrmd1GDyjNeVFsp9Pe4rRCLUiNivFKJaDJSdBHn5fgNmf9S805mkbcmevscee+De++7Ba6+/ZqT2Rx99zETYfPGlF014A4fTivYqkmTv8blxzbXX4o03Xserr76CV1/jc08+ZaTzY445CrvvtqvxtT/rH2dhEwKwAgRq0vnqa64mg3kel1x6CY448gjsR21mTzI5xeK58847TFoH7H8AK4JsuYPBiKRZKEia+v3HH3+Cgw482ARX23ef/bHXXnvjb7vvgUMOOdTke9NNR+C0U0815qZPPvnUMIv+/TfBQXzHwAEDMXLLUdhxx534zkNx7rnnmzmEa6+5xswVSBP5bvwEo8XIIcIECmQHEKMR41IjWSuUvdQydHQsDMt2ko30/4PWiO/rBPpU5QvZp9a79ZSEJre0ctMgBUmTYvlU4Xc/+UT8/czzcMgxJ2MoB8OcCeMw9YuPUFu9kg86iMOy/ku0tMwQsqXmyGZOUBRZq3cJwixRKBgWSvJ+C0YF3pLEbF4Peo/ZASX9eqFm6QK4mI8v3xyLu6++GjZK8eFkDhpCEes9JFn1Wyk1x3KcsAtAEnFkmC4Rj4fmD6hBUOrqs81myPW7oR2rtGNU2kltZlhfOPwezP7wS7StWI422Xv5PpkzVgbb0URpXjMaWo/QURW/kOyyUTKXXA81IrtswvIW96K2PY2mjAP+4jIseu8jtC+YhfxeA0zM/TZpQtRzYk21BAKq7MUlaGpsNHbd3XbaDeWFpWhob0V9g1zvXCbssjQNMSHNOTSGE6xash+ZkngujihSmkMgI0ikoggzzXg8glQ8SebH5jNVtCrnCuEQIeA2kxFHQ23Q5vQOj5/3WUxFDM7h8KOi7yboN7gf6pcuQV1tNbW1NixZtBQx5kVmGmkFOiTxKoJqRXEptTQnqpetwJTvf8TSWQsRqGtD64pmNC6psVx52acE8IFAuxqboJ9n3FHXl8QUTRgDFqD/gP7Yfffdsc8+exvXxyJK/CYej9EOVw0N/e7VqwfBcwcMHzEM226zNQ459GBcddWVuP+B+/Hc88+ZEAoXXXwRtYly0y8FqALy0WO2w7XXXo0HH3wAjz/xBJ577jkymidwyiknG3u8gr1ZjFrEvp5JYOTILXHAAfubd0q7UFWrLtR/1LcKCgsprY8i07ncMJVRo7ZGTU01PvroY747hT333BNdqcXFE1GT/i8B5cycQMw8u+uuu7JNbJhDrWXChO8No1EkUdn6NeE+deoUfPvtN/jss0+poXyOH374noLGz8YcpPxuxP3/XrROoM9OVGJ17NXh6Y+RzCz1AgUCp0IdSKImirJD+VFU2c+A+Hcff4Cfp8/CDgcdgUvveQLn33I3qiiFxBMRAmYGpR5rQ+5mBXwi8rgJrMqXYFHhl7XMSHZrPxmAzDWKjSO8lmlJsftLqnqhz/BRcHkKESRzsBf6sdmYbZFDNVUhDiIEtIRWkOqPRRYTSDjlFkoQYUKK854rBqREBfwsQ9owGBviWi0sTyMeudRIbHYP5n79IxrmLaXAayOvkKWbIEsG08ZDNSoTlsC3M3BowCYFNk4f4tRCcomyEu6achzwDdEkaojgvhx5VaVoXTjXlD3IutCGNIvr6hFlnSro1pChQ9G1azfMnTWb2k8Qo0ZuRck4zMGqDUI6Jlh5KACeeJma10GG6mSK3fv2Q2XPPmybBEaM3h59tEcxNaWqXoPgruyCJkp6ul/VIJOaTGkqg6TAGAHbzjorpwQrDUCUYZ7c1PKKyrqiuY5SfiyOgcNHUMotodaRZxKStNpR82bCXFJkWUWlCSUhc8WH77yL1597Ca889gxefeEF5JJJu9za9cyaKA6RmWpuQt4teta00QYgtY9cSMUAskdnaXt1EojrHknD2fvlyslikUmxD6hvmtg6qnSLlFfdr3MymeRTW9Fku4P1aj2v963qIyJNdotx/Pvuu/D666/j5Zdfwptvvo433xqLt99+05hrPvjgfbz11pu47vp/oVfv3mayWZL78OHDcNxxx+K0004zyVp1pfRXvUN16mH9HnzwwXBTa2tsbCCz+NCYz/xyJeb1JUuW4PjjTzDaheYfDj/cmgyWtrDfvgfg/XelUW8M0/DfidYR9FMG9NdnDEl6bKJKvpiATBym9Cf4I1w5KAmkoxj/yqP4mNLNppuPwLlXXYGjTj0HwyiVFOQVGOC2U+osIpi2RoGZDQEsbWwxkSdzPNkOlYFXnhJEmRgl5TAHUDPfJ1ATKErml2dJ/dxp+PH9d5ghJ1yUfrc96CjsQXW6NZ1EnNKywjwY24QQjaRvJnQxtQ2lpJ2rBGSmPviXS20gUt+CljmLsHDyz5jyzQQsGv8jFn71AxZ9PdnsYCWNoYQg29Xrg4vAGUjEEJR5i/mRvVYDTkcW+OWRIQnK7c0neLr5bkqDvDfVUI3ar95FS32tMXW1t7SjaPhmBiwFHwqfHOA5SbtFJSWoa240E+X1gRYyu0pM/uEHE65aE5BasCNPohgZRYiAImlWwnGZz2V2Gysp72JiIy2dPBVhhfFldTSurMG2e/4dg3fYHTFqaFYdZVDiJhOhpqV2tatuCCyapC2nlCmPHFOT0sISQSyY9CNc/iIcfcbpWLF0KRqoYXTtP9AyqzE/6pCqhTTrxcV0iypKyIij2Gm3XXD25RfhnKsvxYkXnY0ddtnZpCmtgBVgwDIS1nxLLvtMPtNQf7Xa8L8DmTYmSCpW/ypp/T9J96ksYhw6pDn8FukeBWwbMmQwttxyJDbbbHNstulmxh102LDh6NO3N6/ndaRpeRcVFOabuEH33XcfhYIqc25tJLPi9tuPJpgfhsGD9Y4tMWjQIFx99ZXYbbfdsfnmm1PL6InKykoT3lmTxXLp1GKuRh5yX+0s0Gyk//+0TqCfk5tTKOBcH1Kza4clrfi0UNPAsLGbTv7oLUx8/1WM+fuu2Gan3ag6l/M++UMTuNlppPZrX1ltdq7VvBoY8VDAhFjIrngUSbpM5lIqY+cOSJLifZKudTm7MXgw0Ihu/QZil5NPwJBdKcH26I6GZdVoaWoyEpj6p+XFIpJEnwuX18tzDv7ib+Wfedf63HyXB65gEt+9+g4mvfYeJn/4Cb755GMs+2ESan6ahqU8Eu0BNFJVVpqbl3Qh8OcZ19UIVXO5GcpG+steuR0kTwppHbJNF/jsHPhaBWtD47djEfp+AjY7/mz0PvBIlI3cGfl9hhhgkNlseSSOxkCr0Xa02nPusoWIsh769OhJZtCClcuXm5gy8grSHElGZeWh0jqZlx4FTrPnb4r1umD6VLzxwK1YPO1HtKxcjAU/TcLnr7yIL9543bSN3sfq5XM5pjyKoikG0J1MgyfMhijNiZQJjGf1HP6fsaGwSwmZ1jJ89cFHiAfb0L9/L7jyvIY5q9IF07Ke5ZDxaYMRhVlQ3QTiYWp4QVBuZv6Bil5V2GTIQAOkYukW6KuebcYzybzvLyTlSYKMTBw2ahX6FBNf1Y4qyX8NCbS15sMyzazSRnRktYfODFBuufkF+ZT43Was/Bapb2riWNs2vvPOWzjiiMPNRPchhxyM5557xsxdfPDhB/iIGvqHH31AzeI9vP/Bu8bb6C1qG/sfsB/fseYgchvpr6WE7LBroHUaGTa7q9CMyPUg9TnZ8hUiOEczkzqXppxMIaO4ex/02XIbzJw6Ffdfcx1uveAc3PfPC3EPjxceuNfskJVKayI3TVVREmESgcZG5BEUKoqKObwEOAQudmIHAcdsbciOLo8ZCsTGM0dhCbR5SM9NR6Lf6B1h8xcinyrq4LJiTPl+ImoWLoCEarmD2sSQzCCRHJ9j3AIFlALXDAeRArPlkQn1yys2C4c23Xd37HTG8TjwgrNw4j8vws5nn4gxZx2HLU89HPn9eiFM9SRPrp8E4kqf32y+nlJ4SyJuI5mNBVarmkL2UoWO9no9KCTCpVlJuekwSntujtzCbpj64uMILJlpgCYdU13ysCXJINNkakyLUneY0nFpSRlKSkvQtUcPjNlpJxx82KEIEQhkftLqT/Ev1UtXnwKusYzMTxvLFyMYf/7Gy9hlv/1x6vkX4bAjj8YJJ52EEymdF7Iufvr0Q97L7DPPmkpoiiXRQIbjc9qRl5tCeyDMPNjJ5OWAyRvIIBS+Ye63E7B4wo8odruQjAexdNEivPbgI1g5c4axzascmifRJjm2GDUSMlt5mkRZH9qM3cZ7GqMtZOYpVFZ1xZZbbAHFdBcz1pqISIQMgQAsF9C/ggToWs1qLaBysV00/xJCKxmqFjBZk79W+GVNaGZdif/raN3HqBiB8RpbB9K9it3Tt29fE15bY0PmJi/7jVYla76hqqoKPXr1MHMfm2++BcaM2R7bbL2NWTxpBKWN9F9OKU3IrYHWCfQ5qNa/1QikCWmREi/VN42HDKV5AkP/LbfArsedju33/Dt23Hsv7Lzv/hi5487oMmQzFHbrQcBlNgXCRPBUKhceAoo9ETHb0GnDbl3Tn08djLeZkqqjmfMEbYGIXktQCxJkp773Mn54+Ql89/qrGPvSS/h54o+wUbL0yzvELYmNjyoNPqsOLhuog4Ctzp8gA+pfVIIBheXw2p3Gc6GYUqezNB/1lGhmtzSjIRZFHSXqujhBoLIUOXzOzXcrzepwCLPam2H3WKsuFdskTFBbJSESSCLabyBFJkQNQ4OMQJqTtKHPDrtixLkXgGwALW8/h8n3XodkpN6AoTQSzYloHUFaNhYxJg5U7XD09ptj8dG772LhnNmIkSnIXTPXLkCySlnidcDrsKG63fLICLe3IRIMoEfvTcyA1RxD9zwXelR1QbdBw9G+ZDaow/NJK89m4pf3iQHMXFFn3Pm0YM1saN5xDzkmkkxHEU8333Y7HHbKGTj98kvRb8AmaFiyjEyEDIxCgI2lG1iYD18yBk+eHR63AysaVuL918ZiwbTZaFi4Em117Zg67keM/2qc2XgnmIwiwPymonGCrcPEjd+QpDrRoiotTFq6ZClefP4ZXHv11TjjtFNxyIGHYP+99+WxNw7e/wCccsKJePC+e/DDhPGoq6k3z0nrEoNUb1wXErOwGIf1bNYd02gVHRrF6ofy2PnY0KQ5DGkTnQFc40FahpidOdjfV81jaDI4+pumrI3015DaP51OUK/ORDpO/YrWCfQ3BAmMYwlJ0PxhU8aszqNAVfM4QN648Vq89dgjeIcS5icfv4vqmlpsteve2HSPgzjYpP4njdReyIFQ4bIj0tZi1E6BbrYber0U1eW+x+9hdlCpsQJ7PyVQYY+8PJJJfrH7UNm1N7YcNMi4WBZ1r0KYzIDDGk4NGnOzkJ/sQ4nnUgpVGpRCE8GIiaWvMMkyVfnlWUSwTVPiTKQSiBCAZEhy8Dmd6zJmc/QcsyV8BLsFBPuva5chzgFUKImfwNgeaDeTq7JF862GZN7RWJFnkJ8agUMDm03Y+P2XmPX8A2YXLN/fDsdm51wGp7fUSGzyvEknQ8iEWgibuWaBkgagBp3AQ/Z7zRME2wJmNzATbM00hqBIYZGT5lAQuYKyClR074oPnn2SWkgbepUUoFtRPiX3DFobGuErLDB7/Op5Kw2mwo+2eBJNzS1IRkMm/o3ea60FkIaXxOAdtoO/sgQP3nQzbrvqn7jzyquoIUTQdytK7PKM4l+534UuPhfrOQgvmVaazEhunQunzMaL9zyNl+95EQ/efB/eev4FsyK7PR5CY6zdbDsYbG0zQoAVYdPK1/qSAFcmo++/n4ALzj0fhxx8FM686Go8+Nr7+G5FM2q9ZQiU9EZrXlcsjrvw+cyluPmRZ3HwsSeZyczbb74Fs2ZMN/WzrlsKLpi/AN+N/xY/TvgOs6b9jGWLF6Gxro5t14Yo+4bAVVqrwoCYzs4PzUXJBCpPJ2khWvWr+l/9sJiIJXCoXIZBZDveRvpfQWrTVDodJ162dpz6Fa1Tc5Ojv0Rp4nBx7z9DeomW178+pwZfLWuGh0AmsJAZItFSj9dvuQFbbzkSfzv8cCQoDdbWLMW4j79GEyXOXU4+A04/gY0AWkIw8BMoqxub8cq156GbLYU33n4L5WVlxg/8nrvvwRWXXg5/n37YihKxrbQCHlaAQgdL4tfGKLmERNgz6E5psk+RD0vCBJQZ07BiwRz02mYHFjZBqVxe8HZkbGkToyTAAffmDdeidfE87HD0ETj8gjORlK2UoL+grZmgEyFzWVWV+iaBqEYLpQh6Pf35hqHMDzSZa9pCsHhFE965/CbkU1J9462xZoMMSUYarDdcfyOuueEG7HXOJRhz9pWY0hhGNBFF48QJyCvIQ+GgzQB5T4iJUVPIZGLIcZAxNq7ExAtOQKp6Ls665SrkV5SgtakZXbt2h4sMMdjSipsvuxFb7rAHzr3sCmoZYWZWjDEX9cEklsksw3Jo9WuwtRlvPvYA0u312GuXXVFA9X32wiVYuqwe/XfcCc6ufX5xN1XZJT20pnIQ/Hk8vrjzClQNHYq/XXQl4gI6MiV5OemeRKgNDfMXozCWQIyMp2DAIDjZFlEyDB/7xaCKUlSSa95x8aXwl7lx7g0XYemKJaheUoOufXqiKdQKn92L6MoWZDxA9wE9UewtQe385bjwxHNQVVSOV19/DQMHDTQeMutDkrarV67AXbfdjpdeew1NHj8qRu6G4n7DMGDQJujTtQvsFACMNMt2Nrt/kXG2trVi/oK5qP1pImqnfI/CTBxHHXwgzrnoQrObmZjxmkhArN3STj/tdHw/+SeUU6sSM3eyjdzU3rQtqAJy5LCPajwpjr3b6aSco5Wx0nr9Jqqqj5pcnjbUz88z3mRaqOfx+Uz0UfPb6zFmM22y4zHzVRJTRNRk2aYbpfP/2SRtkCOyJRaL7+Hz+X7sOP0Lraukr7G9XiQQpHzCzKSJAZTGKUSXqfMRBBzJMEb//e/o0qMXSghQm227M86QH3OhF1M/e4+SSwZd2JnlTlhNybA9FEAsFDRmF20MocxJOjdLzgn+6SQBmQPeycKXeBTjJonGSJSSuEBKC7jSZmLzx59+wtRvx6Fu8XLkl3SHk9K0du8SmGZyObiYaXmVKtYPRWOmS4mYICu1liexgvlojFpA2ZlMZRkwzUEBmUYoFsdcSvl5BMBuBI5yNwem22NMLIrcGQxaW/xlkwmH5fFjg5sD12gcaZXRzvpLom72VMx772UsGPsMaiZ8TqCRyys1Af4lg1HEFbOHTE4LowqKCtBVuz9RY9G6huaGBrPoq7Syi8ljtt4U1lgT5Eb7InjJXuspLMbF/7wcl55zBq8lMHXGPBSR4Rxx/NEo7zOUwGW5ICoNhVR2amEWwUKMJUMGnSaAxQlYJhiXGDwZaTQUxawJP6J+0WLMnz0Li+fNwOQPxiJABiNbfE5G0qfdxC+KNzahvLIUkVSUZXGgqkcVmWycIGWHK9+JviNHoLJfb9aKDYWsU+03LLNYUXGJ8WZZH+CSpCSpeNxXX+Lwww/Fwy+/ioId98Gm59+ATQ46BgXDNkeTw48lbWG0ynWYwpCCyWUQQyw3iTZnHoqHjMLwo0/G6EuvhX3zHXDbQ4/h3LPPRX19o5G210R6rxabLVu8GEFql5X7HYcuh50O/9+PRs4uByK+7d/RvvnOaOg/Cssr+mNqJg+f10fw0SIKThNn4/EPv8Rdz7+Kf93/GC66/hacftFlOOkf5+HIk0/HIcccj4OOPBoHHXYEDqIGctihh+D4447DJRxnDz34ID7/5FPMnDXLxOUx0v9G+h9LHe0XTdlS1n6aq9Hvgj4lckJBZv02wWQe5J0h844s+QKXKr8bfQvzCBhOM8usOCt1lDRnNLRjWVMAUWc+SoZthebaBuQQtAXX2slKQ9mRiiFJ8FewNXE1y4Rggb7KK1OGJgu7klGEE3FKsVG0U7KUb7w9N4VlU37Ahy8/h28+/xTzp0zE4umz0FJTz3TiSOd2eNKYiuuwwwpUCUZ6T5SgnyYoaR/ZukiQEqxgc3WS66HCDVP65vd6MgY/QU3xhsRA/CxzASWsHKd295LnSRagLNfDYHuAX3PhokbQQv6S4AvIquAp7wYvGUHb95/DVr8SzT+MZ3p8A3mSFqWlKAUnY218zgMfn00yn4bRsb6lVQVaeT2VQUlZFwPEKqLk77pwHFEzIUpiYnaHC7N+GIcHrr0MY18ei2DNMvgV8ygRw9zZ09DeXG3qXYxck9LFTjsZi3KfQbitiRlJwkGGbjZWF/E9Ck2tIHCb7vQ3/O2Qg4GCfJT164+cJMUA5lN5iege1rOCSYeCbajsUgWny4P66no8f/8TeOqWh/DK7c/g8av/jUduvx1tTU3GlCFPokBrO1IETIU+kEfXnwV9tb2T0vuH772H4084ATPac7DXP2/FjieeCVdlH2pclkOAQlY0RONo4jsVqC6TsiEUtWNFUHXJfkpGEGd/d5b3woijTsGAI07Ai2++h6uuuBxtLW18x3+aemSi0XxIiIzEXVAIJw+PmBgFodI+A1DSbzC6DN8SPUfvhX57HYHhR5yKrU65ANucfTmZy3UYw3yO+eed2O6K27Hlpbdi5MU3Y7tLbsKws65Cn+POQ8/DTsEmBxwD99a7oraiL6aGUnhh/GRc++hzOPbcf2LvQ4/Ci+99aMw/G+l/LnXM8YRtKVt7x6lf0bqAvgJrFArI1oc0uRqmCu/MsaNvkQ8VficWtjQjXtoFpf1G4vsZi7CoNYIAB1BtJISfly3CwjkL4S0sR20ijXkErBgHWzFV7vwMdYZoBF6f36jEWTL2Zdm2OeAVPE3eJIrpooEsqTvjzGDlwnlYMnkmtthhN2x30BEYc8Qx2PWUEzBs5zFojRFsItJGJKES/KWy51iLZaRVyERk7OQENW2iLm8iKVKrk8BQwK49e1upcWgnqmKCl+z2YnryzJEfu92tBWHKc8eDJDEAhROwS3r2FaKedRZNhxBgQ5Zuti2qdj0I/gGDEHfb4e3aFblOHzE2B13cuRhso4bAupPKrvAABtiZpjmoJbU0a/s/RXdUVA0L9FsicbSGmR9N+6SoefBevz2NbYb2R//tdkbZlmN4TwDjv/0SM5fV4t1XXkX17CkmfWk4pSwDs4Y2zQewvhLBZjIoKkaUvnP4Lqto1ALIldx2N/pVlMPJ9/feYiSWz1qIvC4V8BeUmDZTXXfL8yARaEOAzFobvSj+TklVOY45+zQccNwRRturX7gUPbp1N7HvVQ7VaYuCnCVT6N27lzXPYwSBP04C/M8+/gT/OPcyRHqNwLYEw/z+W8LJ/Hd3p9Hd40K/fA9KXDbT/hG2ZT374jJKyLNaQqin0qagdWxqdoQ0GUTU1OnAPfbH8COPw3MvjsW/rrzKcp0l41ydDOhTsPB62bdVf2SEeUzLybQCkSTC2iOaGmZLOIgYGbXqOpXDdmPdJlx5yMkvh720G9JkUN5eg+GlVlY2fBS6jdoJ/bbfCz133gf99j0ae55+Efa84FrsfulN2OeKG7HVxf+EY/AWWFrN9mMfVN/YSP8zyTK25tRxHFRbZ35Nvwv67e3tbrY/gb8TMv0J0qSqx+7AoJI8s8vSgtYQqtvDCFOq2OWUU9F7q635hpTZZDlj82LhtBkcGM0o3nwrgnEczZRG5R3ioPS4YEW9iSPj9+Zz4EgCt/IWEVDbHBz88gqSbpCDfKrpAidzR1pAmAu7U6FueYYjRouOMgTmBCUzRcA0awlYYFWcpPgkzxX4vBRMCa78MxKkAZqO+pBJpBPplyZedT3CQVlIVb6EEq7i6Jts8hBTUJgCbWYur4esVCqmoFjmAn2z0YU/36wQjmW8iDXXo/HrsWifPwNO1k98+XJ02VwuizBB7Db1kwlQ85DZxUYNQmX/FfCxLO2tAWgjDC2gkealicAWAklasEn8SRN0izw56J7nRGFVH2yx58HY55AD0b2qB6r6b4YDTj4X3fuS4WhrMqZf6BSok5EGY6hnOrl8X5oamLqVg2XWPIuua+7Dx3YdUFqA6gWz8O7jj2PZ5Emo6tkDA8dsb2LppJmmzF+iuoZaoyXklxTyXUl4/T5qKsCnY982sZTOvvM67H7Y/vC63Sb8s0SKuupG4yaqhULGRt3RJ9adKJWzrWZMm4YL/3klkn16Y/MTz4WjuBRtsRCaomlqNXa4HEmU+4CerCPpc+GENquxUeuj9kdhRPsLszBMj4yU2TBB+dinkhkntjzwBAw94HA89NxTeIx1IK2vQxXvIO3zGzZhDlzsc1oFrp6raKZhArEElyKXNMZcI3S08b5WahsBCiJhabJk4HWhGBqp2WqyPxSOGu25NRiBjdpxgJpydVsQdvZpD0d+SyyFpowdQU8efFW94c0vY3lSZpGftKeN9D+a0uxbnQBgFf1uy1KSdhNUfcbMsR4kabAqz8WhkMTc5hDaowJwD2Jt7Vg8bRLmTxyPeT+OQ0v1Ikp6rei+yUAMPehYeLtVEZw4MNI2E4q5JRFGINiAnGTMuGzKpdGCWkubSFFCVnyYFMFPeCzfeI9T4EOMpyQ/YrMRGD1mW0wbPw4/ffIpprz/AX549SUsmPgjFONfgeCCcqHMyKBC6OSDGQK0nQAjOzsFTQ4K+aWHeVXQ2nnQatgyqzwfkrmEA6fM5TUuprpTJBx2yl5PUBdTUeTMMKVzkca/mIACaEnFdvvEaHKQYhmDK6ux6IO3MPWpO7Di+88R5uAOtSj8A1BMSU/3zWtqNPZ4TeopVLSudc5dmADgIBNUsDXVmdZNmEVVvFEL2Up8uWaD9GAiByvbI6Zd/nX+mfjiw8/Q3hZFkFJ8mGDiyS81u2WJrcrEEWEZxFjlmhpm3vVerQWQt5WCexVSGxjRpQQ1ixfis/c+QqKlEfVLFuGnjz/E1DfepjRMqTfXjkqWN0IGWN3UZvY4LisuQgnfFasN4+m7HoGvvBgnXn0WyvpXGfCXxhTls4p+2lDXiBzWaVnHNonKw7qT9lV2mL1tr7jqUtSxD219/DnwFZaY9grGo2imUNBCfhYguGr9QSHz2r2oACVeF/Miaz77iLQ7MWuZAvlbu7GJsYr/OFgZEkqGH3Y4eo/aAf/+978xe/bM/zClyAspxjouKCqhUOAwzGYJQbyNgkmVNxddPHZ0JRPsV5CH/jKRaWKWefcwnRT7m4LpdfG70JfaiMaGhCRNkCskiYQnCUha07CYAleDguxRqohpfob9LtrSQEYO1r3VdzbS/076XdCnCupNZ1L+rDT9Z0jAKGxZ3BbGAkoa0YQsyTYCgwsLfxiPKa+9gaaVK7Hkp4n49P678eEDd2HKx2Mx+/2xaJj+kwFaLZpyiXNwIMlXPocJujxOA6zZrNnjKUo0AkJKnDwZYkcWyTtF+bc70lTLOWi69EFxZQ+mSck9GqSUn6b0w/Rt8ne3UW22vE1EkvgVDExxdXIp6WmBlnaXktlGOrxerUNvzdZQ56r65Su5h1KUp0UPStraY1Y3ZlKU1AiUulP1JLfKEBkK0QBuYzqRD3QMFYM2xfZX3IlBB52ATXY/EJudfxW8lJSdSKCY5dLcQKiVjIiSmuLuWHMd2bfL5AWE2oPweuTd4TXlUF7EM1XGLj43elKbCbPK6iNp/PDJR3jlvrvRt/8g3PDgvaisLMTTt14Ll9eD8r59ECVQBCgpKs98tQF9s8cuAUudysa2lRTblWkOpMSeYH1Om78YTlcedj/ldOx9/kXoO2IQVsycSk1LkjFMvcaYXntbyKzo9fi0tWMCz9z3KJb+uAD5OfmY9NkETP50HOoWLjbvDKTJjFhfgVYxCnvHCu1ODbBOxLxTA7r/iafw0YSp2PGwE9G1ShP7MRPVNZl2oo19IkiJWi6RYfaXZbNmouaTsZjz7L2Y/fTdqP7ibdgbqylkyOzF90vrIdBL66v0aq+GDOsrAru3DNsdfgoBN4VvvvzS1H1n0noDrZItr+oCO9sqzHqwk4kXUfIPs4+ujCbRqAV57I+yDCr+VDvzFqJ0nufMQZXHhgoeXjasj4eXqqwinzbHkmxvpsU+25aQ9qAJeLl5at9bJ/u45lHaUSJGwfv+bFjqjfTfn34X9HOTSW86nfZnTRB/hiRtavFObTBJ6UzhWCVZyQacQOOy+egzdAB2O/kc/O2kc+AtLUHfTUdgq932oNTkRvvcOcoE8lzsxPJ2SVJqaY8T3EEA02ThKruoMWfw0IpfqbuavG2NUnInqNjY+fMowaXjuZgy8Vu0L16AxT9NQqihAT6XGwunToYznTAbrWeo/ioonIosN09NDMsGL1E8wTRjVN9VGyqXgFUQk8fnRPq+JsjRINKdvQsoHXqoNXBgmRXDqYjxPFFqTJ5SGCUuahopApjD6TGbg3hdNgRn/Yj5zz2M+q8+pNS/AqGmFdpe2KwrWBrNUBJNIdLaxOKnUFJWZuYhsgNX6WpCt5ValcfnN257Amq5/Ukq7FPkRtc8p2Ecy6mChantVPbojoPOuQD7H3sSevbpj/2POArb7bUfNtl8GAGcTJDSrsovSgvkSJIPUzHKmgS6PH8e+lES7pXnN3U0r6YF5YMGoLB7CT5+/jl8+OgjWLZwCYbv/Xc4yQS18bwC0dmo1YVb283iNW1nX91Wh8Iexeg+vLfxd5/00Tf4+p2P8PPkiey8ltmuPRxAsLkNXqfTzFdI1/oj5CDwVbMfvPTa2xiw7a7os+m2cOfEUeWzo8KXgyJ3Bl5WosvrRITA+M0zj+Gdmy5HcsqXGFPhwyGDuqLHoh/x813XYN4nr7NdZSLMNUH/qnwes5FPhH3GY6NEzrroOmgY+mw9Bp99Nd646WriLdtrtJo8Qu1pwfRpmP/p23AtnIyy1mUoaG+AM0RNq63VMIaWUID1pUV8Vv/zuxzsV37TZ+rZxxdEU9DeVi0ZB1rTFJSYf7VYSkITq0chTCLs42pDmRBb+M5wWFqaxYA7srOR/hfS74J+0pXr5aDNWyU1/jnSSj5JJR6CtNuoj0yPnS/X4eLgzpjojHGKH8lEGIVdu6LXwE1RtUk/DgqZUTRpxkQ4iDI5lhpKEdlsv2fsxh15c3FwEZYpcVKSIYDIHt9CENJ7nVS5yzgoCrwOHHTEkTj30kvQle/ZpP9AnHrBOQRBOwIExYxNE6dJ1AQIkkaSZR4JjnZKuJLKFBIiRGlWQKrX6t2VXh820UbjZmBl+K5VjEik3Alke/gLjLlpdnMjggRns3F4koDdpDUUvIHPR5lf7VnqcHmQdGp3MTIsPpxT3h3uviNQuOUYeCpLUP/BB4itqEaEDLGJaSwLxNHeWMscUpsh4/SRsSiDxqxEUJbnVCASN4umHAopQY6mfBWZVciaA8hgBVX+kKRuMtRNRoxAnyFDCYguM79QWuhD7ZLF+P6TcUhQErfszRapbfwOSpGsN+14JZt634oKlBHwpHEtbQ+ZiVkHGac7l2ViPmSa6bPFFqjcZIiZEEWOXE+ZZTK9pdXL4aSm0JZiWnz3wccfgT1PPhB7n3wwjrroNJxz3ZXYTdsZMgOSquOhCJpbWuAl89AGJirXHyHNBbz1/vuoa2jFTocdZtpaAGnPcZAxamMYN0r9+UivXIRv/30VgpPex02Xno233hyLu+75N+68/VZ8+M5YPH7HNWj57B0soZbUo8AnPo42gm+E7ac+X+Vxsf9LC01j2I67YBq1lRVLl/P9GobSmFLYauRI7LbnnnA2LEfwwxdQ9/KD+OnBG/HxTZfho6vPx1dXn4NPrj0bn/7rPHxxw0UYf8cVmPfIrZj2+N34+eVHsfiDF7HokzdQ/90HaCVTCs+eDHfDShRSo/QYoNfqaeaB9S1Gq3ZIUAgLLVsET3srthi55S/jaSP9T6a1t+Hvgr4DDrfD4bSvj6QvUkf3OaRuEtjiclOkmErg8PkLkeLoNRttUwvItSssro/ASrCmxJmMUNWntM1/xgYuG3Ek1IIE0wpQtuxMilWjgBGS+CMEFj2jDi54Kue1PsUFxgTQUF+Ppx57goDhRlNjHd588SV4eM1BqTSlvKXJZJiQ2dlLCfO7g1qFAEarZRsCAUqzTJy/q3x56M0y+BxO9M4rNN/75RcZBpCtdk1id/H6kc975rY2ooZSWlMiZkBfjKS1zZL0RfKnTzLvfCGqKaFpJ6g0VXOK0CgavAl6bLcjbAUlCAdDsPlchunZ+dcejqGlvgk2R66JomjFVbHS1P/SVjShqCBmUukNx+IVw3xz0tTCFNyOdcX6iUda8f6zz+Llu27F8w/dicceuhc3XHQ+alcsxrYHHwp3SbnFNNQefFwRNqUxaAJT/up2grvHw7LxxfWRKNOOkonZsWz6z/jp00/gzPfAU1iI5tpGLJu7xHipqJM6mHfZzxfUriCjYXrUnuTS+cELb+HRq+/Gc7c9isf+dQ+WzF9kdjNT+yrscmtrCxRLv7C46A+7a0pTlLfM2y+/hAQl3SXTZ6F63nSzG5fA2EUtq7QgH75QLX58+BYUNy3Fw/ffjzPP+Af8+X4zh6KwyU5qVvvtdxDuvPYqrPx4LGpmTUOUaTdTaFnO8msdhYuapuo7kUihS7/BSJGxzZo9g2Ww+rHCN2+ySR888+zTeOvtsXj7zdfx2gvP4cVHH8YT/74d91x/Ja47/zRceNg+OHanUdhzSG9sU+bBALSiqG4eMj+NQ+unb2DZW09i5QuPYMlD92Pm/Tdg4h2XYtbbLxvvOeqv8NjTZGQOCkEuMmsnCshsVnz5Ps485nCM2Xa0MS9tpP/ZxDbMws9/0O+DPsmWq2Au60eSnBQfRhJfmtKpbPNpfq8aNBDdN9+GwM9zHBTbHXYsvF26YcrKOiTyKlDYd1M+HSdg2jk4qJ6y48YJcMadjSAhZBG4iLQxiLxipPK6CMgKpSxmk88OPpCgXui0I0GJZ+L336Fv3z447+orKDEeaCbOtt5xWytfBiztxHnF/Kekz7Tk564l7uZFVL8LCEZemxPd8wrQu6DInG+JRVHs9qI7pXkBofIg0mcppfZ8PjO/tQlBPi+7qsrq9vuojQBNzdYm0wLheCxBwGEeCGqxXA9byIncSBDVY1/ETw/ciq+vOg8NU6dh4DFnwlVcZTmKOAgksQjCrQG1lwlfoOiWAlKLNGEsQI5Rytfkt2WqypLcRqXei7SGQvMZReXF6DdwEHr26GZiqTc1NqGsqie6bjKQ9+tZK20xwp4E/ALWsaIvKpyC3GgV5162ZK2t0J0CvQDTKBnYHyOOOQFdDjwCQ445Hv232YJ5i7OencbLSSuyYy1BswjL43UaG/6kryfhoLOPx0lXnI1BI4bg9YefR4zagxirytZKwE/E4mbjGJVvVbl/nyTVypy3NSXcrqU+fPLALXjpojPxwsXn471bb8T3Y19F05LZmPTa84gum4ebb7kd+/x9f5Y1anmImeclxFBippCy5777YOgmlZg3cbxp2wAB1CvGYuzuluYoIcChBXpkJosWLuKZVW0hraeoqBDduvdArz6bYPDgYRg5cmvsuuvuOOiQw3DmWWfj2muvw7//fQ8ee+xxPP/Ci3jttdfx5htj8cbrr+D1l17CS08/hScfuA/33X4TLjrlePio/fbqXoEhFfkYVurCkGIftVEF3LNRy3OjZuIP6Bpvx2knHG3qYqOk/7+BMmtdjv67oL8hSEJxlNJNSzQJbZ7dEE2gmSCVpFRdNXgEem86zIQ10BjOKy9FdYwgpJWlZaXI33ILeAj4foKZOmMyHkHM2B55jtK3hku2j2oVpY1AmSIQeSmdSwJ2kl/1L/KjklK1sXGzo/fu0YvjLIN3X3wW077+Ft2qumPSR+NQP28R7Nrj1QzkHGMSkslBg9SszuV5xQAqI+APp7TbzZtn3t/CstSb+Dm8l+8IUSrXpzSOQkqsyv/iYCtiZCgWI8qg2OtD98ou5ns4HuA7kgbEEgIPakNy57TZnWai1+H3o8cxZ2D4Py7H4CNPQEY+8IVkcG5d11SqPJM0Id0OO0HPR9CXSesXIpORBqFJYg81E2kHVqVZh5iUuZt1ItOOx1uCLXfdA9vvvR/2O/BQHHHsSTjrossw+bMvWV9fENAt7w61h+zVPh6yr6dlSiNTszEPbq/XrKuIGc8e5o9t3X3YcPTbcks4qMX5yBxs8v+h1ClDUyEl5Qq2USQYNouTnEWabE5ixg+TsOnITdFrsz7w9c3DDkftwfRyMX/OHJg9AZjncEgrYtMopgakvZDVXutK0gqkNVx+5ZV49603CJiP4fKzTsOwMh/qJo3D54/chWcuOglzPnoXJx17IuvjAAPuawJGnXNReu6zSX8Ely+Fm4Bf6PKhwqs5FO0qRkBNkf3laBFaLrzsG4qjszrJg0shJHTI5h81IZM772plbcoi2UEebNodq7JrF/QfMMCYZ3bZZTfsf9BBOOakY1FaUoSSQVthu30OooRPzYa13UI4mN+eMLutxdpqUf3thzjjmKNRUlJmhION9D+dJGDnNHb8+A/6LwF9eXHIZaydA70mlEJ7lEcqigQHXDruNNvvydCgsVpPyTDIwS53Qu0tVenPQ5HDa0w/AlW598USQSOt+lxyPVxFCmAmpURAKlDT4qwCp9NoBUtbg9QyKL2zxFN+ng4nQSkaS2LBwoXYjKCSSYeRCgUItLLnpjkgc8whdVjvVTwemUFSZFpxArzcMEXaV7chHEYXgrjxquZ79XrlQVE4tT1iTThkykosN4NfXkgVBHKfdowicxLgy41OzdFAqTXICrGTyWlUKwfSOWwFFQTCnigZuRuqRu+AUF0dR7CAJ5dAQgZBbSXDfDm9lOTJuJJkMPL7V340UVjMurKRkRUVa+7BMjOI9Clmo4VkLh4O1p8J20AwkraToNYRZpsMHLU1Rmy/HSa++TqSzKOYl0jrGjTp7ZDpgoCUJiDJXdNNhiz7ixiSeQvrzuNzom7ubPz47FNY8tYrqPvhBxOqWiYu4o/Ja5QMPRoNw1tIDYoMOpGbwoJpMzH+zU9YHgcZQsx4beXnkfGxLbRfQjgQIoNIoaik2Gg6awLk3yIxZ5ly+vTti/0POBhXXnMNXnvzFbz59qu4/V9XY9/td8DuO4/GeeefY9KXiXFtpLKUlZSgtXolipn3Qmp/WuxUxL6Zwz4cJHMS89f+v/FAzMTH+T2yajF7WKQyimFJw1AETK3vEJNQutGY5sFSmDZtCh58+XUM/tv+CMKNFe0RLOc7lwQSaCe4q28t+PZjDCv34aAD96OW8dtmHVOr7CsazxvpvzdRGMqaD/6D/mtAn0d7PElVnxKKJGbCo84mc9jJbFGkCQhmf1uelTeaJEMFZcu32+BlFl0EKeMhwgsp3pCOUFJiEn4CXOful+B9SYJsDsFKJhuFC9akqrZoXBFkh28PsWMnzdu7VHZDvyFD4PR7UNa9O8q7dUck0ErJlenaXSinNC2rmPzoZTfWCl9J+5JkIwpyxo4vYK8jSOWTsSj6p2E2PO8xYO8wYNrEQSipW2CgMqhs3SmJu3k9rkiVbIF4OP6LxLc4TKbGTxvzLoagSWwBbDITh7aMNGaMzbdEXu/+xtSliW2PM4VyhZAgA1I4Y+M+yqxokAocin35KHB5kOFALyjUpiTmVR3E1mCmuue54WMZjbsqAVh7EBS4mDneq20ulzQH0GfnvTBsj71NOyltJSPNTQzayTRyZbqjdOug9OmgFKtzqjfdmEsNadpnn6K1tgYVPTdBcWVXLJ30E+Z+9T1crC/FR9JevaFwgJJuDMV5hWaR3GY7j0FLoA3hlhACDWG889TLGDBiCHoO6Efmzzpj3UTZtlo9XVpabOYk/gxpMxatts5K0wpKts022+CCCy/E408+iSeefAzdulcZYLVKvgbiabnCtja1GG3HR+brYRuqz8lVuNRnQwvbsCacMRPP8Ug7urPvbUgSIGueQmsXnn72OeT06AsvNYAVrc2IGGGKWlea2qPThvalS9A+6Qeccvwx1A79xly1JlJ60qK12bm8fmRmVQhrTfBbk9AbiNhX1a820gagnFxKhWum320xgkYnO8GfJHYSSYRSu2258tGXWp2LFkr8JiSBEIpvERhJGlY8lyyq5FCazaE6nMPBI7OEJM90jNIyx3Z5kTbL6DBvcGDVRmKU9KnyU/qRucgCLrdRpWX+10RWhCBV3qUSgfZ2lHUpRQUHcoCS4jbbjcGgvoPMBFep18k8yC+fwM485xHU3TIlwG6ANRVLcCDkookSqZw3xVhk0xegK9/mfkrNst+r8oztmf+UVrnHh0oyFJE2fdEcRGNDE4KBgDknt7k0B6zNoTDRdsNc5FqpbRoVwEw2dE18q8os9LbiAgWpTWjJv+IPaVcsU6c8XA4nyguKEJO2QU0nr7DYqlsdhqyB1hxNotWAKH+QCWvPWz/TUsNo713FL0p7CtBXE8mUXgWSer+yEGS60koqxSRYRsUMksmknWlKC5AJJp1KIBaKoffmI7HTwQdjzIEHoOuQPggH28ykuLIrgaCtscUwVruXZYq2Y4tRI3DuzZdj8923NYA8eo8dsOsh+yCqnceYrupHW0DKY8uvOR3+/qOS/q9JdUqNkn1I8eM1T+Fg22sj9N9L12l3o76+Ft9NnIhuwzZFrtuPCNNgVzKCDavUMFb2cMyYOB6FeTYMHz6C/WLDmlQcFFo++eRjvDt+IgbtfhBCKWk/6oM5iHLcZTIO5FMLaZjwCXYaNgh77LGnmVdZncRABPatza34/IvP8eIrL+O+R57AI48/hfff/RCzZ8+hZhYhg2c/saptnUlpWxvSZENA85OCiRiLvkuj2kh/nuy59jWGVRb9LuizbRScfL0pQgnIDBkOTgGJRNxIgqp5jEDWIT0I3ErNQhap+7yPHVWLWzQJJr979atkMmo6qJMdu8C7aoekRS1taKZU7nITnKV+S/U1L2QnNx1S77fMRtuMHoNuvXogv6gUe+13gBmQfSkN7bjtdvBJcrGlqYVoBye7kcq75eczXXmTUFpnOST5a8VtSzxq8ji/vdmAvnkR/4nZqDyEul/GgvBCe85WuH08x3fwu6RSLQpqIwMKhCzQ91E1tzFtm4vAyrLLEKNGcjEhK+L8r0lvibI6l7UGqOJTgiOyyAVRqr8AsDQv3zACMbk081dMadikwn/Km+6pD8VRTeAUf1c+Hcxbmc9pyqDBKVMRlSszKa3NuKUK6L36kzQfZPsEWfd25ptoaTZpUSiImlDYAn2+N9fhRb8ttsKKGTPx7bMP4+unH0cinMCA0Vsbhi23WDe1m+a6eqkWxm1SUVJjaTLyUkqZFYXwFvjQZ4vByqA6gsm/WXgXVd+QbV7gk63xDUOWGcXaLCRL6q+arNZWnxZoacMTD5YvXozLL7scs8m4CkeOxs+NCUr1st9TgGAOKbfA7fYgHqjG4i8/wqH77ItuPXqyP1ta3vqT1r84UVtTjfsfeZx1tQOKqFXFqG16CaLF4jpklBIKan7+EbYlc3DyiUeb8BOrezxJulffeP+DD3Ha5VfhsudeweMzV+Ll5hy83ubAY5MW4Lw7HsCpF16C77//gQzNY+plXcjMKZHmzJmDCeMn4Ntvx+Pbb3h8PQ7fjPuK6X2PBQsWME/q7Ru2Pf+vENtiVsfX/6DfbaVUKt2j4+t6kVbhantEI/awIRUWwsAiO5aW8cvTQWe8lNRLCLDqpAKLpoiiWcYpVceN+SRNySudilNjsCQEUTAWx2It6CFoyLZsAJ+qrAWRPPQhi7tez04vH3iBuEDQTnAVsGkCSwuYEibkg/JHgGM6cvGUxOvwukyIBxOrh/lYEWw3ppAmSp/KV3M0hJVhuV5yULGMlpS8qsMqC5W+PPg4wISsYQ70IOtAS/e1obdssSKXAJ/jz02NoMxlg49JyFwjLBMTM0XpRPqtt8iWnmYZvARcj9ttvECKfQUo6NAq5BYqG7920zJmKFMXOWgMa55Fq4stgBdp+OsW3beiPYrqIOuc9ZEtj/5XHSgUg+L+iLRqWSuLFfRMe9TmULWyYriYu5n3JKqGDUNJ9+4Ex6WmLIO23wH5FZXGFOFXWR0ugn6DYQDahi9OsG2LRxBn+8serl23kjFLMxSIyqavyfYUtT+zICw/z7zPyuVfQ6ojxcYJBIOoqa7DzGkz8NbY13HB+Wfj7wcdjq8WNmOfc66Gu+smCLJvKAxCIE7GzH4lx02B64z3X8aQ8nwcdujhrGMZyzYMqX21RuLxxx/D3IZ2DN717+yv0i5tKHTmopWCU5T16E4HsOzjt7HPmO0wauttEE/+2tFDaaQ4Jm+7615c+ugziAwbjT57nwb/iF3hGEDNpNcQRIePgXPXI1GzyTa46KEX8MxzLxlhSIH9fovUHSSwffHp59jngANx0a134Ikvf8DVL7+PS597G1c+/x6OP/8y3H7r7dTqtajydyFqI/0HCS9ylnb8+A/63Rol+BV0fP3zxIaWxNdZTlXXUP+QC2drTLZpq7NIupQd2MPGJiYbe7ICdum6tfMVwT8VNVsoalMIUVNY4W0JBgQhA8rs2GZSilKnkbX5T/HxBeYySyhyoQE+XtUKVnNe0muuNk1hlcjQzuu6Ra6MfAT+PGoVYig8KTt+YyRIaV+LjPgc8xYk4Gp/WVGEYNdKEFaJ9Ba5LlZ6vejmLTCSqUIILw20Gjuqh9pEKBiyNjQhxaIRw2zMPq8cfAGWX+lrfsGSxTQnkiUVTG0kz5kI68UC/S4lpagqLEVJntV0gkH5sttcdhOiwdJWyAgoIa8IENB5T+exKkBWkK+VvFZLhtDE+2TkywpyAnxtiO6mNNjIa5LIZCuuobYlrUDhn6VtaALTIi10AmZ89hGWzZ6FboMGaR8bfPn0Y2heutxInhV+bTMDtLe0wM46cfrcZKpy5WSfoCAgS728faQNqh/ISCiA0VxIXWMTtBK1srKSd3XuZRuetH7gjTfewuGHHGq2R9x3/8NwyqX/wrszFqDvgYfjwH9ejT6bjUSlx4MKb4ZHLuqoSS1si6GRGszPH76D1MwpuPaKy0zoaPnmbyjSPMqEb7/Bs6+8huF77Q9/WakJrhYm06lnO2phVqnPj/oJX6JLPIjjTzjGitGkDt5B6kvSTB566CE8+s1E2HY7Csluw5FhW+fkqD0U+VN7MLBf5FDbHrgVhu57KO55/U289tabBtCVxtrISY3ghx++x0UXXYTWkj5w7XsSmobsAM/2B6DHPkchUVGB7t264qQTTzLrbn5r0nwj/SZZ0tga6HdBn5LJ+pt3OAolzVvwo/8t6VUTSzGK+AJ5ZURHGxnA/NYIAdUCO45vM4xdBGOF1U1QyqJoAmeOwzK58JokfQFVDjUJAZrkQLkneplukVu2QaZDqTpFLiKpViC8Kic8zIfO5BpbNvu8SUM5MtoFO15+YbmZoFQsmNZQkODGFzI9mV8Ex+rneQ5FXgSWENAVp0X5F4CXUpvok1dkGIqiI2q3LU3k9imvNCaJKCX9thZrv4NwhOCdk0SUA7jJMCMre0pXwGfluxOZvJM5hsNmolZbSBb6883krSVlW9dbW1qNR43CLkuLkR1+BYFIuJwFfJVVoKoJ8BpqAI1keLreyvrWRimaVzDwwPuVtibntSm62R+XN7aSeSVZIy4yHoU2cBsGytspjccDESydMhk9hvfDkDE74cDzzkdpt75YPHEGKt1Os9lNMhVDONDO9zjgd/uMAKB3+VkXPoe1GEtMRd5F+i4zQTQaRWN9k1kM1qWLNof5a0FfGfrxxwn4Yd4i2AaPQtdDj8deV9+Cw6+8DcN22hNOlj1Bhl/sEaOzUwOMUfvMIMQeP/XDj1H71fu4619XY4ftd0KMwLmhyE7GqA3a/3Xd9XD2GICuW47B0tZWCi0xuKV5Gi3YjmjzSiz65AOcfuLRGDJ8xH8wHcX5H0/G8eTH41C8y8EI+Suxsj2AaCYOe4rjsnoxWquXI232iEghLxlBRZdKDPr7vrj9mRcxa+4ck5fVSW3ipGa+bMkiakUXoKWgCzY/8SIkPOUUoMJIUCBZ9vMkpH6ajFsuuwRbb7st+57WQVjPb6QNR0K23ySq5SVWk60HcYAarxD+8au8s038dUV4VIAq2c4FZpIulwaiJjiUMFXvlZTvJeCUeOSTTTDnIJfqmcOO5XRZoK9dm7SoRC8yoE8w8Dsd6FXgp6YgqZ5QxfTEQLT5iYJLZfFQpHcrbbELRYSUm6dIWZAkTtg3u1Bp2zlt+CEPmiz4yndfICR//G4E2jYO+OaYwjTofMZsnNLNn4d2DnCFwp3d0mgk5W4EB29+HpwEt2huAsG0Nfiag9oflxqLwigwT3qLOr7iW3sk5eq3udMiNaCux0MBo7XkFyjcNGXiTtKbrit6Y0V+ISqLChFh/S5riyLGuspK76pvAXu+02bca3VN71Yb6ZqYnMC9o9S8R+VT2qwdHXxfXFoY07agqQ8AAPMLSURBVHOzvAru1YPakYJ66R4b67GwohQzPvgasyZMxJLqGmh6oKQbtZIiv9GAEnGBfptxvXV43QbgXbnaizhNjdDSgAQElpbGsrM+ImR2zY2Nxhyk8BN6l5XHDU9i4tq2s3plDfptNZqgdRaqdtqbhehqInC2UlvTCl2ZDfVXasyUduMdVTfuE1QsnozHbr8R++2vxV0E/I5ybAhSlNI3Xn8NPy2Yj50POw4pmwd+Mt1itx2pnASa4qwV9snZ77yMoaV5OPDggztAdVUeTPnYv5958SXE+gyGr0s/+HlPWb4HLcuXYuHYF1E65UNUTHsfTW8+Bd/Keehd6kWQgpSr+zAEC8rw8uuvm/pfXdoXM9HObRdefCGWJXKw/7n/RI+ulShyxdGlwAssnYPAd5/itkvOwhZbjCBDtMydG2nD0++CPvFu/UGfZACDySSYliRHCf6SKBV0zHQQ/rPc9lKUEnOM+UBv9TtyqSLL/c+SuuXZIXDTxtwKIay8lVG6leOI9AeZGuRn7yIitVP1l/nI6oDWISAWuAuUdF7SpDyIVrQHsaxd+80qxYxhUhqsRXyHQhooMqWbwC5w06pRI4UasvIuCVnRCYMyVyWiWBkJGg2mT34RVhKQBfYzWxvZmZPoqzg9fIfb64cjn4xJbFCVQ2pWHnjV7qXWIC6l3PCSl191rCLWJ5lDkiirjRQ90Xaq3UlK2V4D+ipjlmS6ClE7Kc4vQFlBnjFZBWUOY53qLtWZlwBRQq1IGoA0IRbHlEthLLSuQKAvNtJx2hwCDB2auBaZ37xXQd1Uv9rAJsFzYrq5bi+G77E3+my9ldlfdsZ34yn55WDY5sNNvSlFEwO+rdVM1EbUUzraUgHg4hmrjhRPSVVlSsf3RskkI6yzosJC+DVfwfz+VST7svY6qK6pQ9jhNRPg8WAUQUrTNYpVH06YvQVWhKLGJJZP6bXE7TYhRQI1y7H58L4YtfUok1ZnsF1fUljo+rp6PPzw09hm7wPRbcAg+FhJsaRWwFMQcNkIrB7El89H8/df4rxzz0BFZdV/uGgqPEddbTVmr6xHaf/NoF5U4KEgEGkGJn+Gf+6/M5695Qa8eOsNuO7wvbHkvTewcslC1HOctVFm6T5qDKbPX44w+1pn0ib8cQpK/7z6KnwxfQn2Ou9KeCq7wZsTR98SClMNtVjx/hu47h8nUQPa3tKANlz1bKTV6HdBn3VfooG3fmRFZTQgYiTEDKVpqpuS7jiwRYJ42YV1zUXEEZD4eY82NReg6jZJ1XLFpDhPALYb6UGaQD4lqu26V2EUDy+/K62G5lbUBQIsoCV16U8k903FOK8NhhAVk2GHnd8SQE0ogjpKaisCQaqzITOIa/l7Igf4rIZm41qpWPSyK7jIEKQLKOcCZi12kg1/cXuL2TNXG6UnmVeFX9A+uk3RiMWwCEh9C6w4PWaSmNqLx++HM0RQVLwdpccOr8k3LRLLSkuqfdXN6q0gmVbeTZu4CbR8r8ja6JrNyswpfzLDaAPzQLAdUb63MUIWY5rCukf1qhAKqucmXtMGKda+tvzHQwHyJC2u/m6RnpXZTV42qnOBhKpZ8x8C/CVtAbanpVVpktlX3hXbHnIwBowYgV6DhqoqsXhFI8JRSe3aKpB5bG9lGzFxvVzv4Ev0p5qwDk3o6ptFiraqtP15friooW1IMP1PIoi2t6M9FII9Px9+9rU8jwslPjcqeGiP3ziZcJRlVtC+1kgM1exD4bQH/fY5HO+vCOH08y9HbU3NGk0gf4bUR1R3zz37JBoSGfTZZX8KGGEsZ392Uaiq9FHbcLpQkJPC7Pdfx3abDcauu+9OjeTXZh2RGPWK5csQynEir7yMY5XStsOBBeM+xG79u+HQww5DUUU5Cnnt0COOxN/GjMRHbzxnNmdRxNwuVb3Z15NoaGgygodIfVH96dabb8SbX3yLXc66FCjriYZgK6I5DiRbm/DzS4/hgsP3wn57/c2Et1Df20h/noxY+xvj4HdBn52zYL0bgQNXZgIlI3Vffu0yIUgKbyeImxCv7LyaXJRqTCEUBQSacvmxE/BN/s21NEE/ihxNWDod7I/qWAQEPlvq96JbUSEUNlizjhGFBDCAIxDj+/kO3SsJdjkBfzEBaUFrOxa0tSNIlV3v0SKoekppmpQVoClfzZQ+F7cGUE1pDUxbc7xJDijDCE3aFkMRgC0PtaPBbMACVLp85nsDwVgrMAVTZqGS7u1okBzZyTn4c/m+tmZr1XQumZDxwnB6VTKTlo+PCTg7k7nGgdzXK5/aFMGo1Qwwn4K4db6XP2KSNFnmtMttmJHqWcxSHjkVZDyV1CrqyXRkXvvP90hSzxjmYuXaIn2XNibTnOquiAzahL7Q4fFiCcExmqI2wTvlmloz62d889Ad+O7BB/DuA/fh26efRXFVN+R364IWgob2xo20t1FyD5K5Mk3NBxiy3urgdVWi8iFwUh167dQAU9Zkrraz/Ot9uy2PLm1g0zxjGhZ99DqaJn6OTO1SFOQmUFXk5nihUAAHIvFczGmLEvTj1MBiJnTG0P1PoBDRgsv/eYXRWA1zXk9SmefPnYMHH38MA/fYCzWOUvbXIOsG1FIt9qiFYkt/nor2eT/hgvPPQ15egVmHsCZqp6AkbTwn18lxKAGJgllDI8o6nAJkvpJnnGjkiGFomzEFtkibZWLNdSPOtqmvr/+lbFoz8MLzz+O+Z17F9qech0Gbb25iARVQa86lBvflC0/jwG23xMknnGjS/muZ9v9+EhZaYTzia63I3+11BEKLZa8HCUATlK71p+3Y5JEjQFAseJlJBMjERTOJmkeVWLnNI0DKvKKRLoAzyJ9DKTUW5SBSwCoNME1tWmUzdmV+FVboVjslDWVd37Uit45gnkPEVj70bu2SJbu1JiAFJKoISZUNlM4Uf19zAwEzQZw2z7SxIp15XrNKVLFhOqY0LRLiW1k1W/5tXV6FKq+fUh/LmkmiPqbgYAQMPlMb0bNiPjlkKJqwjiPBvNQ1NRoviggB0LiGEjhVMgrxRvOxStmJ+E55xOTxv1iE6bQ0G+nK58vuYW89IRBX2OoIy5VXVGAmP2W3L/M5zC5ZFT6nccmUaU3g3ZmkEWh+pV67KxkAt0gp693y+xYDL3U7UMV0nKwrVUIb60vb+GVNYOl0Av6iUhT22AR5VVW8nsSyxfOQX+Ayqn+CUrFI9ZqMJdi2bFe9QC/ihza3yebNzL2ImfOij4w13BrmM0m4/B7DkP9KkulIUTyPOvwQ7NS7K/yLZ2DZ+y9g7HWX4Pl/XoYlX32GPoU56JbvAbsbIglxa5bFloYnNw6nMxc7Hn0CPvpxJl5++SUDiOtDAlbttXvX7bch5i1F6VY7mAVsZR72c9aRdnjLtTmQCAXx7WvPYbeRm2P77XeAYgetjRS0MEGtMJGIwKvxaE/Dm1eEeQuXsD3SxntJE7KiJfPmwFNYZGJDaR5Ke/amyYRkypEmqbULX376Ca6+9Q4MOOIYdN9yWzPJ7XKq9WyY8Oar2LIsH5defD77GkcH63cjrT+xHmOZTHTNXJ30u8NkfRmvxr2kS9n0tbJTrl4U1U2QLo/Nxca3GwAWKCo4movSYyoj6T+GKMEqamzyGv8cQEaqiyCZS4ZB1VorUbP5M0BPJmCCcEn6JnCmmXZdmFIZB4ZixpMFKBUkiWZaYWoml9mRmwmagXgMNVTbjSmG94XZCUNkUAEygEYymrpIEp68QtjJDDKUirt7C4xXicxREscNLPNfuduHfIcbtdGgYUSNkvz5TmkGAjeZQlQgMZgWhSHOo/RNQK1VbHxqFTGmLX/nXKd2BSND5H21VNu1jsGCPYtURtm3dT1JbSLU3GxcH+XqmTULZe+XJKyVzB6PFrNJu8hF70IP8l25WB7QVnxJ1pSp5F9IScieL+m/hUCswGmd369brYlqGwrIqB1iajGWlW0Q75DyOrJBrKBk17UbRux9KLY+5FBsc8wJGLbbzhj/9lgk2DZ+F8Gf97U1tSLDvJrl/ZIc+ScNQG9TfYkE+Ma9lt+j7CPNLa2UmpPIK863nulUhg1NAqXCwnxcfc0VePihe/H8E4/g3Vdfwr3XXIaeaMen/74Rnz/8KJqbqsmp0uwfFE5YL4rIqhhMKfbdkooeGLj7Pnj8mRfQ1Nhg7Oh/lrQQ67NPP8YbH3+G0YedhMrScrgyMo9kCPgZ46mmkT/rm4+BxsW44IILOUasvRTWRKrb8rIKOAjMwaZ6M8/jyY2h6zYj8eFPs/EMtbPq5cuxdOEivPbyK3hq7Fvot/PucFLAUQ+PxVuoBTejoEBaQQ6mTpmM8y+7FP6R26P7mL9Tsk8R3DNoZn/+4dP3UdGwCLdcfRncXs9aNY+N9MfILKrLzW1Opx3sCGumv1g2soBHpgQBVCqXA5bALjCgAs++mUtFmJ2ekmQmlTDSXZQdQiaeunACS6gaLzculpKMeb9cMsk00uzKbkr6KuAvg1xpEnB8Xh/P8X4OphaCqLbg05xAMpmklhE3K2ll3mmk5NvItLX4qJbAV8NDk5uSTo1UzjS0u5Vs6QI+RezxcsDrhTnsvFpEJlDX67XEXc5DhWQ4QUru89vaEEnF0aSNyskkytxepsUSE8wr9F0gxj95MbnLClknlKgbW9BOSVex+u1kUDLTqBz890sjrcIzFpbvNESAjfC5aKDdhAsQ6Js8WVcNA1BMmaQBfQWokzFK17XwKsY6Ysmy6LwaKZ8hAirxw9yz6v0CfM3PyA3W0rBClOy1JF8rcW1aP6GbOx6QdC7GhhSZWjiMFtb7kJ33wMDt/yakoeaVRDvbKdjSwr7C/Di1T0COcfsUAzSagIrMtMyaDX6Kzcozq721jd8zZrN31e8vL/2LSKlrQlcLAeUe27NXLxx17PF4/d03cdSBe2HSa09hwrMPodiRgLyFncyn9pCQ5CsNK8g6KBu2OWasaMXLb4ylwCOT1B/Ps8w6jQ0NuPPOO1EwaAv023oM0tJQ2ZlMyAW+MZ7jRGvtckwZ+wIO2uvvGLGZwlivFQsMMyirKMcmZB6x2XNQ4qW2zXQKuvdHr4OOwC0vvYlDjzsR+x19PM6//X703v0gbLv7IZQqZBoFVk6cjMH5eRg4eCCWL1mCCy+4AI3FlRh6wLHIcHhrg56muAPzf56Cmi/exsmH7bfB1yr8Xydpf8TKVjLRtVbqfwHos/NxoMpjJC4TAYFeizukKtqJDcGaOfjg9svw/j23oWXpYgI073F7EMz1oJVjvSkm4JFpQctxKKlLdSR+CNy1WUd2wAiSbJT0ZNtVn0+SAcgmX+Zxk5fkoiFkLURaSXCXeUlpydMmTilUg1MwrHOSoCUICchytGqYlZhDxlTm96KkuAgxmRnIFOqpFWhfUn3Xswq6ponpoCTVXCfsBL56xI3rqE9mKDIshWDQfZKoxDAEBAUlpSaMcktrAM3t7agjeGtv1II8Mpi0FpdZJp4+boV6Zrn4NvNOxTAiELsJKFEyF0nZWpyjkMZiFrzFVI06gTZEV5x+E9XT5BeobhdT0opZnlIFrkY6ZzmM5lAr44s738T0tWZC5jd5qSgMQ4JHKBg27pZOhXwWtxLxuYyAiJ+FHj7Dt8vtMel1YuB2o2Fn/SxvC2B+UxOa6xuUuDHVyCNFK5vDBKkY28iEilbRWWYxEc3VqPW125kYn81jR1O4xdzzV5PAUYcVn8cK0qaFYTfeeiv22nknLB0/ASuma5tPbVhuM5PdirIZT+ew/wXhILCWDRqIdz78EO0mYukfk/ZNHbB1XnnpRcysqcNORxxrVvvWhqgFi/GJQbP+3RSiZn7+Pko4YE47/QzDqLIa05pItvqCwiIcc+QhWPndBwjULYWNfTYYzcDXcyD6HXUqKvY9Bl33Pw5bn3cF+u+8P4UoO4JMM1JfjZYfv8GR++9n5pAuu/wSzIrYMOq4C8mh3Bz7ITRwPLdWL8aK91/GVWeciIMOPcIEEdxIG47UMyisNlPQW6sN7zdBnx2n81D/U8T+ZyZx2wiwRqtMUf3I2DjYKZlT/W2aMQUtU75B47zpWDJjFr9PQuvXH6D2yzcQnD+d96bZYZQQwUo2cnZsLa6Vl4rxEOjow8IY/RaICFC1mXQBtQHF4ddWdVqqK+lag1WAKC8ep2zblBALZPbgfTk8bARleVZoktJuV0gEDgRHDgaWFqG0qIwDVAMnZeYF9GoFhytUaAWWs0FaBd8VbmpA/cTpKG+NwUlAl71ck1QKtmZML/ynweexu1BFqUrn2tqb0dTUyPIFzAYbOR65H1oALXArZx56uBR4jWdUWJOMwC8Xjc0tBPUoJX2ntWBNZVSlkHIIOIFAK7S3b35BEc9nUBeMoz4cN0xDf7+QvmYP/if3TbMoSxqVThlinnhdxdA9alLjWUQGGAmH4PH54BTjFbhY/9geSeSzbrvn5yPKvNWR2TQEY2QU7BNMQ3kMhsLGq0USvr+wwLwgEo8iTgah4srzSbUh6V/1Jc2PLYVmeVaxTfIK8tEe0b4EmjQ3mdsgZNrrdynHgH95eQV22XUXINiGurmz+KwNhS4bqvLYt3iXzGgpMn+VoaikBLNnzsL8BfNNf7Naet3ISRD9acpU3PPAw+gzZg8U9hmA1ohCknOssL+2aJtPDrDc2vmY/+VnOPqoozFw4MB1kqjVT/f8+99wwJgtMOW5pxBraUBaE+v8sxdUwTd4FPJHbIloQTHmNQcwKxREdUsjfnr1aRy+xw7YabddcOP1N+HLRSux9akXwV1Ubvpme8aHUGMdFr33LM49fD+cdOKJZjyqbTfShiSJajnNzcXNfxr0u/HQHrkdZ/4cSdJXGAGNH0XL9Lvl8+5A9eQpCFQ3omL4Vthku10wcMwOqOzTGzWUTlY+fheWv/Uc0mFtPiJwoazPAR2JKawx4KUEb8w7nQaLbPxadSgZWuYfuX3KLq1gbzm8V6CeQ7G+oMCPHmWl6JpfaDa8diQI7qF2tCxbhJXfj8fCt9/B0pdew4Knn8Pcpx7B9MfvwXPXXYdv3nqPzIIAREaUx/QkwWuLRE1mTm9tQn2KmsTCRfjstvsx8Z4nMPmOxzHnjc/QEqGknSP3UMWwYeal7TC/eZSINTEo0NPEWUtDHRIEDJcvDw5N5LLedZ+Tj+i9FZS4yyi9dWC+OepZsSvk209pWJKc4vBbNWL9LwAMdETwLCIwapJagL8KuFeRSdOczzFxWkQ+SYd84apbxTa0tkFgbzEX8k+zmXtQroy+AtiocaxqF35j+/kJQtL0asKaKGd/YL4lDEhilzaitQ/trc0mxLYvP8/kT+UUYzL9j3WuBVxitQmWVcw3RA2nurYaThfbtKjQeCN1yuifJuUnG0hNNnAxmN8nq7xlVV0oHZPRBZvhZr4VsVWkyfCwBgEFnhg1XTk0xNraEGhRMES10rplXHMAwWAAd959JwLOfAze9QAzEd8ciaKVErnMdYm0Dc5MCpPffgtD+nTDCSedRGaj+Ssrj79Fcu+VtnjDNddhpx5FGP/gbUgtnAU7699uS5s5tgj7UIDvbG9tRfvcmVj8zL34e98KXH7BOXjo/kfw+HvjsMUJ58JT2YP3iRk5kdPeiqXvvYhDttsCp590CvNCyGd/2Egbnjh+Z/TP7f/nQD+RSGhGxrE+oC8Ake93nGqgAEV74TrYeRp+no2WpQswfM9d0WWzbdFjxCjM/Gkm1dQUHPk+5BYVwd+tL3JcHj5LCYV5UGCoYDho0jGSPgenvouURwGEiWio65Q2NamrxULaoCRDoEs2NCK6cDFapk7CjHfHYtzTD+Hj+27Dx3fchIl33onZd/8bcx57EAvffBbVn72L5m+/RtukH1BPtXX655+idsECagAZSnVRFNqcqCAw14YD+Lm53nhLyMd+7mdfILJ0JSpLqRW0h7H0darJU2bASym8laBvJGDlmZ9aBOWgRmIkPQJooKXNhFNw+AsQke2L11WWGB9ZzgE9PUzQJHAEOFYaeVRTXV7OqhHgUjcn4FtrFwTSeon+V8yiVm28znpQIDTNW1hzJLzWAVTKjkxoLTEmSLRtiSZQx/rSZKCW7+fz6GzTF0DJph/hM3pW7nryCIlHo7CToRP11SBqfHO3JPEQ87u4XfGImJ68N3LTaAwnCFCaR7EhyXJHgy1CNbP3rNWuGXPNaCQCXiYZJmO1ArkBLcEgWlvbDLPz+6ixOfWcGGo2p3+MpKUpiF+KzGjixIm4+aYbcf6556K2ts4w03UhMQvlIUUhIpaIml3iqgMxKLS4ZDDTZ3mftrdktqmZZVd8rBtpDuDtsa/j/c8+x4h9D0HEX0zNLWY8rbzsm24JBnk+tM6djpopE3Dy8cegrKyCY8Bi4r9LzJxc/krKSnDvXbfj3L12RMM7L2HSI//GrNeexCJ+X/jac5j37L2Y9/jtCH/4Ii4/eA/cesstGDt2LO597iVsf+Ip6NZ3IBra29DO9FzxVlS/+yQOHNEf55/1D8PQrT2cN9JfRFLA10q/Cfo5jhzNXK5bb18LqYNHDehTUiMghWtWYsqjN2PuR69h5N/+jsqqnuywcVQOGWzsxDNffhLlQ0ejfOdDUbbVdkh58qG4PcbWTtUzGVbcevmj+yghSwq03mOI303kTOa4Zf4sTP/gXUx/42XMfPw+TL71aky46Z/44bZr8eXtN+GbRx/ArLfexJKvv0HDjJ/RunIR1VBKqtQCfH17I2+LzVGx6+7o+veDULn/Ueh6wimo2H0vdlg34sEwlrW2YGmgBc0xhQ9Omk1KvME4gj8vQGW3SrPzkwwS2gy++uvJSAaiJlyzurpllpE9PGx2EzPByZI5lOBCxvZu9+cjzbpS0XSfhutySsdNxGTZpvS7jQkJ/Bt4xCIh6eVQXHOFUe5cJar/prpGalgOStB+vjlr77fuEriKCTTzvVopXUuwl9eHnlO9U7EwErZW1upclsRkFUpDk+QyoSlSpkI7yxNDfvlZ4DWSOmti9ryfsWz+fOQ5c9Elj1pMUxvClBRNuAe2Y4x1ahgeGZeviJqOJnHJLASSirNkTfwzTTJLmXpUsgSZlOIWSTKvKqpEubfkV3lcJ+IDqjNJ9XW19XjyqadNsK/99tkXV11/Mx574RWMffNN1gFzwPf8ngDU1qr9ECjNxxVIMEqtKmnqoFwL8RQSmj0gJ0NpPNAGPzWvYoWO+O0x2kEZ5tOFRQsX4K4770aXoSPRZ/ROlO5D0AB1ymREOaHS74YjGcbP776GnUeNwD5778v6WkfA70QyBeUXFODyyy7Cy4/cgSsP2wO7V3jRv70aw2MNOGpQF9z1jyPxzpMP4oJ/nG1CJF91wx0YetBh6DVyG7SxT6aILkXsQMveewk79yjHZReca3Y9k5SviWgdxkS7kf5L6bdBP5XKT2fS6yXpa+yzixNYBCQ+dvYQmid9h8iSaVg84SssmfIjBxQzkomgfg7BMWqDb9Ag2PK1wXgalFuNfV0agAZ5imqykErmGyP9dSLZ6+MELi3rn/31V/j8wQcw9c2XsXz6FARCYeTkFcLVrSd8A4ehZMwu6HbAYeh6/FnoccaF6HbmBag87Xx0Of1CVJx6EUpPPBf5hxwH/74HIG/XfZG/ze5wjdgUGQ7e9voWLKhdboDU43Chqy8fXbx5iDYHCMBR5i+NtpYWK5RDnh9tK+rRtqwGEeavOcJ8MK+CUPlRN1MaTFOajTHfNZQoYwRPr7Y0VIgJaQ+8V/erjgTAkrJL+MXPout7jHihhVey49sVs4bajb4bYj2pThrq6+H2eY1HkHFbZTqmTZU4QVsSvkBdnjF1BHwBueY8xBAao0kD7spDZxIzknQZoOZgvLOoxWg9gNPtYb0wc0zbaARso8Vz56N2IjWm2dOxYsYsuHLtSNcuQ8PcmWZSX+GrbdpqMRQ1oF9cVgo3NalsFtUPHJRwXTwo95t3S3ORV1JC6w9cbvQo72qYhO5fV1IymkRdNH8hbrr5ehx28ME4+/Sz8MqHH8M2fCT2vPIWHHTFTXj49ffwwnPPmXvtBNc1aRJiCNq39quvP0c6kUZBRVdjUtRcRlef2/Rhtaa6rJhjW109unfviYqKynVyV5S2lGJ/uvue+zGntg3D9zkMgbQNbibo1ww/x0cyk4t8gmrT5K+BlYtxzjlnm9AUSQolf4b0nCbo+/bvj2OPPxa3UvN58slH8MTTj+OW2+/EkUceg4G8NmXyJFx2zTUYdtCB6LH1TmgPJBBn3rS4cvFbz6KfPY5/XXEZ8vLyjcARj8ZQU12N5UuXmw1atNGPNCzTrn+oBTfSn6Ffo+ZqlEhniggazvUBfbWjbPryM0c8AH/Pbuh9xGnI6zXYbIO3dP4iNM5fgM/uvhv1i+Zj4IEHI1ZfY9TjfI8fxQ5Kjhmb8bePy5yQJgBxgClipEDll7zxPQb02aHSSTsKNxuJqiOPRPejTkHf489Dn9MvQtczL0bJaeeh/OSzUX748Sjaax/4x2wL56ZbwDNwC7j7DIW9ojsBl1pElGymvhrJRXORWDQTUTKpVO1KI3VGCTS5UUroHIgKrqaImUai5SBRCGfZOiNNATjY6ZUnJIJoXLYUqUQG1SHLjVPSjrwlbCxHrsduQivPnTOT7DGIfGoJWlQjMDABDuTtxHRUl5Kbdc6dy3RtZIC52hoyzOtkdkZ6ksuexSyUJw3clsZmuAjGIJCuoMYhN0uZR/gPYYK24rOoLnVONvzOq2/X1vJ6VumLkYlheHhCJio7pWZl1KxfIDWxflLMYw41GZ+3EJHmOiye+RMirQHkEhhkh1cMpiTLn45G4PN7CYTliJIZGjs005QPk9pZk4nqsE4yW2VAG7qkYnF4CBg+TR6vNbdrooxZHDXt559x3DFH4eqrr8YPs+ehcvSOGH3OFRh91uXosc3OKBw+BhW77I8r7nwQjz70kAFeN7UCSagCKR0CfKX13vsf48svP0GO14buQzdjXbjJ2GPUDjMEZxm2WGd8LtbehHB9HbYeNQoFFG7WBfSV/jvUOJ559jn0p8bp7j0UEfbBVJpaojQF42nmQqixCdPefRUH7rMbRo/ZwUjs60Oq9+xG7drnWPMnCn2tyXnV99LFC3H+pf9E4ajt0XXn/Q1jVGgSxf2ZPvYplNXMwR3XXYOSsnJMmvgd7rjjLhx+7HHYh3W+36ln4MizLsLlV9+ICd99ZzRKeaBtpL+WfhP0c9KpErtWTq0PcXDG41TFE0zGFuOI9aF8p7/DN2JLpBw+VG67PVXiBjS21aN86HA0rVyAeN1yNPzwNQJzZ8GuAcHOkKSuKF/wRDpqBpxs9ibxLHG8C+qivK7vngGbwbfb3nBvNQbOYYOR260CmYI84w6pTUpSLc2IrViO+MxpCI4fh9aP30bTm8+j7oXHUP/0g6h95B4se/hOLH34Pix76H4suf8OLH7lBWQI+Irp3242JdH7MyachDyLvIoWSbBWJM5Miuck/RLIZCALNzWystMI83xdNGiATBNZsrN73X4TU3/OnHlkjjkEfQ96UGIr5ADqTwz1M8Pan1c7gokBSPJ1EfQVcE3eTd4EtSiCuyR9yxOE+VLe+C9NkGpvb4PX50I4zTqkRmHAin+y/TdrjQRLIWld52ROWTfozPB5fQj0cswaA0ne8n6SOS8m6ZLvV9iCXNm5ma9wmIyQn5rUjTbWw+a2wWm3IUTgbmxtMeDnIqPMcWhXNZaJ+TSv6MhQPCNbvkJsy6CRA638TEqzo3ZjbO6sj3UnC7BDgQBmUhOp2noMtjnnGow662pUjdyBZXOikYLHnOYmuIaOwtanno47n38JF1x4MebOnm3cEgVwZnEV6+Dd997BZReei+aaZpRvOQaFAwYZc2U9NTuFqZbbprUGJBdt8+YgE2rAVltvxTz8vnlDcw0trc146N57YS8vR79d90RIXnBkJjm5ilartrZRYs5g2kfvIp9a0+mnnWKeXR+BbXXSfJTaSIKMJrjbmptx7nkXIFpahd57HYOmYBr1WodB0WXRp2MRnT4V91GYyyNju+zyi7HPsafijvfGYX6X/vDteTSKDjweoa13xZfNcZx+zY248rob0FjfaMq7kdaHfrvNfxv0c2x5Ng6w9eo4fFRLrLVzUo6sj1RBNTFbuOXWaF28FHPff5XSUApDjzodJcO3RpiDsGnSeGSWTsfiHz5FJN6OXDtlCg4sDbQUJUeBvteA/q/JSIWU/tg1jaTuoOqYWbkEkYWzEJrxM6I/fofWd15HzVMPofrhe1Hz8P2oeeIx1L34FGpffw6NH72B1m+/QPvkyQgvnI9kXSMQpRTryUdZcTHV8a6w57uRIchHWoNGVfWx80sy1mRxYZdSFHTrSiDKwFmixULkc6qAiFw5nWYdgRYZyJav2P4K9eD0EbAKvATJKBqWN8Ge9sOV50cR3zO42I0ufh96+W1IcCAkqPEQaYgxlPRZm2U5ZAqsi3IjDeea2PwKa5BFSd5GZptEJJJGjE/U8VOwKA8qM8FLwFSY6TjzrobSU9aTv0UmBd5HBsGvLr5OK5ybWtuN/73CYwTTih/Ee8hcMywjnF70GD0Gw/62m9nnd+n8xUAX+ar3h3YsC5BZBMk01G6y+WoRn2EoehPfoUO505+0K7n6KRcmzDUZYZplrgk2oC7YyPO6sm4kc8zwEZtiq5Fbw1nRAz233RkJSssm1AfTCUbsJgxFE4HM22cz7HbOlZhY3YADTzodxx53HC696AL848yzcMQhR+LMk0/HkuZaFO64N/odcjJyqKW6WQH5ZHjy1GmhtJzSPgHpOJZ8/RlGDO6LUaO2IrP9bdOL6lHM5Zmnn8I3k3/GqAMIllV92X9CHL1J1r+dyp4myh1oW7kcC756HydRih4yeDg14/WT8tdGGn9ittffdAuWxHLR88CToK0xA/EwamMpLJ3wLeq/+QLXX/8vFJJJHXfKaXho7JfocfDpGHrGFSgcfQhClZsjXtADju59Ubbr3uh/5Kl4d+YSnH3uxWhvaeV4+X1muJHWTL+n3f0m6DsV7P0PDKK1UwZ5WuCjRToEGa2+tfsLULnVaDR89zV8lH6XUUKZTOk6tGgByrbeEaX7HI8KDqAQO3w8QcmRh57LcNAoro5Lqz470jbEbBp1P5qCjRJP25RxWPbY3Vj8wP2ovuc+VD/yb6x4ihI8Vd/myeMRXLEQiUATAS+KXL8XVUMGY+hOu2HEfgdhp5NOwhGXXopjr7gG/7j1Vlz2wD24/MGH8M/77kfPIUORJEOJtof4Sk105qCPvxAFVL/TDjsqRw4zK3jN2gBVHfNti+agsGc3jhbLFCDQUqx4xSvxUMovKig2mkEylxIhmcLcCRPx/tj3sHDaVDSvnIl0Qy2Cra2IUoLTQNeiMArJJla7IpGGElaUQ4WaXn1iLEmJORWnhE2VPKdjIKnRFRJDG9NHWGdiTiqHAtMJqbUdocpmLYizDv02B2/RffpU2Gv58Wsry6bmBnPdRrBThEkTUI+SeIqYpolpT3kFQc+J/qO3x9Ddd0XX7banpJ9v5hO0gXwmRNCnxJpfVGxMd9JmRKwxMlVN44rJdJhUdF5ZZd5NzBbmozkZwMpgvTEJiUmsC0lq1WKkM88+DY3fT8CKqd/B4RJDI4MlAwvGo/xmgz/XjaZADNGSrtjtzMsxaL+jMJ0M4bmvJuDtbybgmxlz4Bm6LbY+61/Y8uTzUNStGwqYVweZcg4UCdZygZWLbvu86WiaOw1nnnoGyrVV5O941Whyfv78eXjisYdRuekoDNlhd3jZYB4KQikJASyr06EghrmY8/G7GFjixfEnHMu+9efs+L9H6r9iQg8/9DDe/PJ7bHHiPxCm9s7KRJhljtZSkBv7Ki5mne69w7Y495Ir8OXKZvS/4Ho4ho9GkvXhyCEz9NhR4vOxzdmXKHPEi7qi36EnYk7ag/seety0u9p6I/1xYr/+zU71m6C/oUgAoHgvEnQp6EleM6aN3NJSFA4ZhqQ7D96KKmx+/OkYcMw/ULjL/uhy8AkopupHzEQrJfyofFbSstfbKAVkY+mvIqnN8phQvB5nOhfhJYsRnjcfLgJlfnkpyvsMRO9hI7DV7n/D3scfj8Mvugjn3n4HTr7ldpzG46I77sZ5N96Cc6+4CseffRb2PPQQ7Lbvvth8u63QvVcPFJaWw09A8mkLNwJSitK7+I02VddCre55+Wb+of/oUSjbdAAal9cQlOTPnoajZyV8fXqiOhgi2CYI0pT2gq2EyDTyfF50qaoyUn/ClkSCCozT70bzjG/w9lVn43mqxW/cTYnqvn9h3k0XY+r152P+v6/Fz7deg2l3XoSvbr8My6ZOgNPuNqthZWrJSsVCP02upmIxgr41warJby2QaopEzOpeMQkTGllgykMMwKAqG8qEl9Cagl++64KMaEybh8wLkvbllaJ4LWpXFweybLNhAnKc9SSzhswBSc13dHzypeyZQm1CIhmRnBaT4RDrIAeVZZUoyisyz4j0Lk3eqiw23i+Go20UlYOw5gHi1A5YbheZmhZyxcll/oi0L1fT3XbZHYfttiOmUOOLNimMNtuY7Vrit/YAFoOhOIFQmL2QzHyTbXfAaIL/Idc/hINvfRwH3/Uohp1+DrqM2g3dCkrgIOBqNbeYZZR5amYbgBqKK9SAr194EiOHDcK++x9oNI3fIgGs4ibdfdvtmL24GtsdchR8xSVw58RQSCEjk6YWLm2RTC+6dA7afvoa55x1Fiq7dDV1saFJ/UMuo6+88grufvEVDDrmNLS4CqjRxNm/vPBQK1/87is4er/dceHpx+PNN97EexOmo/KIs1Dr8qCFfa4wJ4l+sRpULP4e4clfItNUKz9UtIZZyS4/+u+7P17/biJmzJhl3I830rqT2kebSRED2jtOrZH+S0BfsdU1eP0c6z67ZRaQScBTXIzhZ12NrS64Eb33PRKZ7v2QdHg5+LUKM4Fc2Wh5JHMFTjmIRyME/YQxY2j/TIO6HaQCa8Nqgb4iy2+x51448+ZbcN6d/8blD9yLK++7FxdT4j+TKumRF1yEfY44BpttswO233Y0ttpsc5SUlSKXUjPRyOzOFeMAj1LNl506LomSQC0Gqgk1CcRJ2eo1QUmAUzgHTeZWstPa8r3Y5qSDULbFYIQJhCmt+t11FKL5PnbsKBpDUbNNpFxYjWDNsrnzvCyjDcR8DmQXemy/F0YccxZyPYUIRpKo2Gs/FPXuj9a5P6F1ynjkrFhBFa4NLbN+gLewgI3oRpIPG0aohld98BAjjFIKD8Q5WLUgTvb+XAdaFCvF5TD+3Pken/GcMDFz5EJnDifcbpdhcFpH4KBW5dTh9vBTURYprfE+AYCCo2mjmWB7u/H60c5d6laavJfZS5vcK7ie8sV/Jl+KgSSzksyG+XyvmzlW/CAt1IrnptEelxalO7WozwrBIIlbEqYYhdY36C8SiRrmYNZjyGbO964eI+j3SM8rHPeV116J4ayPqc8/TCYUhttBJsr08l3ME0FWfViL8aQF1VHL0zaRy1mvNQTeEPtsQ0LeRFEyUM1BaW/lCCLUSm3U3ryKpWTLYPJrzyK3dgmuuvJKFBQUsT+tXRpXXWn+48vPv8Drb76D4X/bD1VDN0N9awD1cmog01QYjIDGB+tr7kdvYOctRuCgQw7j2FKUyw1PWgn81Rdf4cb7HkXVvkfDvskQODOK9wMCfwSL33sHuwzqi1uuvICaaQtefu15+LcYBUd5lTF1+dOtaBn3Kha+9gQqV8zDFokGRD/l768+QLlPmwGxnxaVwj1wBF556x3TP1QPG2ndKZni6EjnNHX8XCP9l4C+FkxpKb9MAZKcfDY7vDwUU1v7uTrz/QjGIojz0Cwr4cLs6+llg8skrFHk11LwRMJoCAIdLc6yyOoV+t94e1BXlHYwYPjm2G2ffTBoi81Q3qUb/JTAFGVS0qpCEmjLQ21CHiOwi1nIP16TnprclL1bNSP7sZ0g76L6qvf58vKQpxW0mhBtbjJuigrylSB3ndPSgAXtrWQOKfTu0x+jzzkV2116BkZefAZKt9kS0QTvJU/xssx51Ag0OZ2heu6xucwKYUm/Stdmo5Rpz8eSb782niQ999wXNR+9jcDyFdj80puxw31vAWX5qJ0zA5ufdgWGnnwpnKVdqU4lUVJYZNzfxE0M8LMcwQClYTKtFdMm4Pmbr8DYe27GN4/ci6kvPo6fX30a08Y+hVnvPo/p77yMGe+/jlmfvI2Zn7yJ+V+8jflfvY85HJDzvvkE88d/gYUTvsLiSeOZ1kTUzJ6Ghnmz0bJoPhbPm4u6ZcutOQsyAYGATBryAXDyEOhrUlOk1m2TTz9vUn/QitV8XsshYOpqmtlXhFV5BhmNih1Af2oSBV5LmrkhtTeZPCVHSbom9ATrM49M10lGpPL/EdLWhd179sbtt14Hx4I5+OEFgrPiVVHiTyUt05L6qwLqMUtGi2mjBqmAegEKCO0E4XyHJKwU6qNyVwTakxm0xtKIwwMvBYmZY1/Ewo/fw1WXXYIdd9qZ71x74DORtNmGxibcccedSDj82OXQo9DGvlYXCqAtQcYoSZ4MUXNFK2f9jPSS2TjrzLPZT31mHGxYyph1DNOnTcU1t92MsjF7oGz4TnDFKJyzjnoUOrHgo1fRxxbGv6+5HAXU9hRhc3F9O/qO2QXlbOeu2tVszs8YkJPA648/jH/fdTtuvel6PHndlShdPg8ti2eSybHNWd8lPQdg1vz5FCTkLCFBbCOtC2m8U9CL5zpymztOrZF+D/T/2OhZAwmzpdaXUTrvQsmxQFIPQaDE40UXSsXlPkqWHLDaitBHaVJ+0AUel1nAU5nnJkjmGhum4usTmQ2AyUffw+PX2TMFJrjwG8G7qbEVgVDIbJyd4KDWptuaaJSXjZ5TjBeF4tVCIsXrcctEwDQlLTs54OzULBKxMBprlmPBrGn4+YcfMO3HSYiEggQWO8K1zYg0B807xSi0c5a29dPErsxLGaqzxUOHoHjIULRncqniW77wSjcmMxU7P/HQRODcpEdPeASWkAE8jkWfvYFwzQIMOOoUlG2+HWq//Qbh5hUoH7YlMmSMCkZQ2qcPVv7wLdpnz+W5EKVcOwd8R8wb1QaZm4BTJhBRmOWY+fFbmPfhG1j00WuY+uZzGP/iEwT/J/DDs4/gp+cexNSn78bUx+/A1CfuxLcP3Ypx99+ISQ/fjIkP3oRJD16PHx+4AeMfuAnj7rkOX9x1Db686yp8fMs/MfZfF2PZxAlmS8RcmZgMJIvZi/lYG9+7jZRO4CbTNuEb+F27cmk9gJvntHmKvhcUF+hB3iubtViEOqnlApqgpmWkfta/vIzkoy9pUKDvpxRa6S8y7dq5V6wLabAIhLcavTXuuu1fiPz4ESY+fS+c0Rbk5XnYV9kv2G5hvZ9tFKGUnUjJjs58UMjI92TQPc/PfuDg+VwEYjmo55GiBpXLPjjlmUexhJL4xRedh+NPPc2U47ecI5Qf9efXXn8N3/w4GcP3PQTeHpsgh9KMWZvC69omM8P68ySCqP78XRyx99+w9bZbG3PVhiZpgsuXUkO5/gagzzD023FP2FJBpNm+mnSf/uF7qGxdiQdvvAaVJcV8IoPFdbVId+kJV3E3Njo1S2q2obpqbL/dNijTVo2a96FGMnT4cOyx7ZaonzVDOjZaOMZdRYVw+NxoaWkz5sqN9EcoJ5Fry23r+LFGYg9aO7FjSlf/06TOK4vsxI8/xFf33YbvCSzTqNrNees5LPv4DSz88n3MVXC1H75E+4zvEZn3E1JL5sHRsALecBsK2Kl6FnhQKClbi34I2FKJBcwmmqZ5S/Z/So5kFm52UKkHqWjcxPfx8JyLAKywwh4yEo/fYwBeXjVpSvixQDvqli/DnOk/46cJ3+LLd97Ga089iYdvuwnXnXsOLjvueFx94om44fRT8a+TT8C499837482tiBIScymFVMk7Zgk+7gCXi0LtREMMggkg6gPNSHKzi0RkcUxG6doz1yFEqjweVHItIb07ofiggLE2RrpaAyLKW17S7vARmYx6+Vn0f/go1A6Ygv8eOs1+PnRW1E8antse92T8BZ1wfjrz0Bo/jTjO51LLcpEoxToElSkqUSiITKbKBkc64Ll1mIyhWtwUSp12yXBWRqYi3WlQwzNHGSGktK1FMkuUxvLYCMTVIwiW6AVue2NyAnUI6etFmhZiVxdo5ahoG95PMTcTPsLlFkvmnCWWauJGpbmeDSW9VvhCcSYosEQFJyuuKTEgFpnIvsy6ZCPmThFYsoSFDIUqaUNeCgs9CroSoGC0uRvgOlvkdKXxL/PgQfgoXvvosQ/HR/e+E+E5/xIbcQBr599y8U6JrMRKyKkk5FRG7W5Uer0Unuj9ipVjgXz+KjlOBJomjkdUx+8FpGJX+DGKy/DRZdcarQhrSxfO2VYDy4sXDAfD97/ALpsMhwj997bgKSfzLOMY6FAbc3yF3r8aJnK/MVDOOWUU9gH7RtcytdEcktzM6674WYsshWhz56Hk9ll2G9z4HBnsOCbz5CeNRm3XHk5+vbqjRhBWy3WxPa0+/Ko3ZIx2DQnpzGZMpFoRZ2ZXpIMNxRJojHKaxxHHo4JhYiOcCxYDHAjrQt1CAvxTCKmgE5rpbXqTpnMq7ZMZvBxTGjIb9kef4tMJti2Lz/1OMa9+TKCy+ajiQAVnDsNzdMnYfnUCVg6ZTzqJ3+Pxok/oHni98Zds3riV1g84UssnfQjmpfMRXt9NdzhAIIciMtnTkHPHr1w5FFHIT+/wEgCAjeZWeQ2+c5772HpimUoosSRS8BfvmgxFs6ciRkTJ2HSuPH49uNP8OX7H+CTd97FZ2++TRB/D9988CHG89z3n3yMSV99irk/TUE8EEf/8nJss+lwbLvNSCOh7Lzj9th6q62weMEiNLUH0Hu7LVDQtdIs2FFHt4igyzKrs6cpBUYIlpJ0u3rzqL7aKB3lMr92VPkLMbC4wmwgMpSSz+RvfkD1/GXILSjFJocejUBtDRa98iRcpYUYdOaFqBg4EgtefoQaxjKMOOFi2AiOzXMmI9ZYj3hjLQEwjNG77oyBgweZ+QcBp/zXZ/w8HRO/HGfqRu6RMYJHLEN5VVnmdwFQRnZZ5ZuMygCavqYlrWviV5O8BFj+Mhu15zhYOIEf61zSO8tj7FaUfh2FRVTnd0Ta7TOT6gInPWtJ6kB1KGIijkYo2acEbgRwRUJtWLwEs7/6gp0xhW332gGF3UpZBkrDzI2J7qj0SSnmW1K+z0EtyleI6eOnUAObitGjt8NB+x5o+ltnMPkzpL4+ePBQ7LTDDqiZNRdfvfo8Vi6bjcK8fJQVlsDl9aMpnkE+GWiey8ZD4Os24KjqiYZDaJ43HfPffB7V772Kwd0LcfutN+OIww4z5bEmqH8DyFgGzV08/thD+OjTb7DHmeejrN8gxOSVxvS9BEVNjmt/XmekBRNfehRnH3Modv/bHpSctep9w4Gk1iDIFHrt9Tfj+/ogBh16orUdJ+s4TIGkZho13/Ef4c4rLsEWo7Y23mV6u+Z6Jk+cjOlL6lA4bFO0R1LwkjH74+1onTsDozYbjsLCYlPOHyd8h7sefwHOTUfDUdwDBXKBDrYiRazYb/edzX7L2Un9jfTbJKbP9q+fO3fhtQ8++OBauf9ae8i89DxX30yf1zm4947JVfBPkBmEbK9TTjkVY8e+Aa/XZ15ojcvOg5Pfsz950djVOcCJDUa6M5OLdheBPY1oKIiBgwbj2muvRbduXY3Erzg8OgRqp55+Oj7+6ANzPpbrohqq9Kwdq3yU9mVblpdLEVVILYMfNHAQmlua8eKLLxqgYQ9DQWkZ7n30Eew+Zjs4DXAxE8yIAKy1tRVHHHoYPv3qG+x40ano/7ftjR1fgCmThUBQ+TcRL9kIsbg2UWd54gnUtzShlRpCujWACubNx7wEmtuQWL4Sk76bjLaGejgpLW3/wMtY+N7rmPnoXRhywoUYesrFmPf2i2ia/AUZCes0ScCpKAQzii7DN8OP1/6D0nYdLr3lOuy0y86IRsIGPLyUCl946nm88NBTGLzLHojxd5jMSvGL0uEY8x3hoNYCsigZV8zs25ohI6DGzmqwtCqZ5tQ4ag+jRKgrsZzGbVPVwvOS2m3kIr7+A7DrhZei1eEjk0mSsckEpxY3KZh47yGeD7FhFXMnj+3ap7gAK7/+Et8R5PyUqM+97SLkD6gy2wCKgUqyzj4foXakvRFKnX50K+6CJ255GK89/jIuuPhC3HrzTSavf1bSX50U50YB5N5562088PjjWLiEGk1hKaqGDoO/9wBUduuODDUOZ04SNt7XUl2D+fNmoWbebMRXrMDwTXri4CP2xwEHHISeVd2N+UjgZfrSWkg5d1HKnz9vHg6gxpHqNhT7X3K1mWNSPVtP6rsWJ7rw7dhnkbdsBp546GEUFRez/284jx15esnl9LY77sKz46diwCHHo3u3KviZy6XsJ+3LF2Pxyy/h+rOOwf7778fyyW3YelbmoM+/Hodz7nsSVfseg5TTZ/bs7eajEDL2FeQsnYNdth+FZCSO97+eCMfwUeiz+95oimbIzKnxTv8SXRoX4+4br2PHEoZsmDb9305yrmBnWUxm3afj1BpprT2wrq7OX1Ja/J4tN3cHS2X74yT7qkIPHHPMMfjoo48MCP1xYoOz0Y0EpwHDQa8PAarMLPLi0b6weXl5lB4KMW/eXKxcWU0phWDB53r37oWRo7ai9DbIfFfMc4XhLSgoRGFBgRnc48aNwxFHHkGwjBqpUmr+UUcfhTvvvMt4sSjuu/V6pknw/8dZZ+Lpx59Fn713xG7nn4oMKzuHAzohuz3BfXB+EZYuW4oZsxcgVF2PcLCFgN7M703ItIc4sG3w5nth83vQtbgMfbpWoWvXHnjpmafRyAEz5OjTsPDDd9Bjy9FoWLAYBd27on7uPAw94hiUb7EVvr7kH6iZ9BlG3/IYnJ58fHvRCXA74rj+njux6RabGS8nDRNNPj927yN4583PcNJt9yFa3gOxELUATY4S0FMZAhGBQhPSSbl2djA9SeAJMjKzDwOZgEwG2rFM4Y/jclukECBGkYhqf1qeIyOunfA1Cgb0x24XXIraVC5s5BDlPoK+uDZJbaZFWI2s4zYCvyZ69Z4irwsrPvkA8159CWUlebj4HoJcpRuxmLbJzDHtIRNOLBU3gK4QDDIXdS+oxGM3PID3X3wPV119Ja695ip5Llj9ZAORGI76WXNjE2ZOn4FPPvoM4yZMQHVzI6SHaPV0MpEmeEXM+oo+Pbpj0+GDse2222G33fZAeUU580wNS/W6DqTyajHk7bfchDsefR77X30TqgZtzjbQ/E/G7M8sRwR5kDVUL8Xnd9+Ch/91MbbfYUcKF789MfxHSRO3zz//Eu56+QNqnkfBXlKFKmo2odwk6msW4OcnnsTFh+yP08442YyXzvWusSfTzHHnXozlZFzllOLrKWxoc6FN8m1omT0RK2b8jIjTicIBm6I3BS8FZ4sm7Sgj45/+3MM4ZaetcfKJxzFtjb0N16b/m2m9Qb+9vb3U7XF+YbPZhq1rp12dNGjkFXPQQQdj/PjxRvreEKROIKlJn9lDC230qdC2ZlVqB5lJX75Xg1eufW63xzAHDchySvRdqrqgubkZTz31tPHiMTZbpq3v2u7t4ksuNt5COm8tfMrB4088gUvYob3dyrHNUfuhhRJsdGUtminhBdsCyM/Y0dbWSpU8jiJ/Ht9Vhr59+6IXpcNu3bqh/8ABqKLUlENQLPbloyi/APPnzsVB++2PZYEwCrv1RyzYBjvBPl5fi/CKxXAXlFACHgKbLw+Bn35EdOlC5HYtQ0HvoWibNInX7bj5wbuxSf9NCMqWXVXlvv+2u/D5p9/gpDseR6u/sqOMbHbZ3NX8BJqs9KkPmXHEMcw11qd1gXWs+8zVjnPmWtqo6KHGBrx38Unw9u6BPS68HLXxjAH9EhNR0Uo7S+0E/jqCpCT2JDUHbZ9Z8+5bWM6jsqoY/3zweoQLMgb0razwTwyV4KmJU/Na5r+brwz3X3Y7fvjoO9xzz10465yzNzjwZUl9R+VUrPnGxnosW7rM2LnD4TABPQmPz4tuPbuje9fupm8pvo4WR8nzSH1yXUn9K8y+dPThR+Dn+YvRa/RoxKlN+J0FRnOMMCnFMMrYElgxaxa2rCrBU488YBbeqf9vGLI8db6b8B0uueteDNv7KMQpLOTEgkjmOMyGPFOevg/HjR5lInDaHGt+t8bhJ59+in8+8w4KdzsErbluMsY03E6mL82dzDxG7VIby/jJ6IpYPrffj6XffICiRTPxxF03mwikYuQbad1ovUE/mA52cSRtEwh2Pf9shxJQKjiZwrtO/Wmqkcz/SuqsPmc/dS57ZAegPrP36i7FbdHA7kxidLJpyl4sM1IhNYOi4iJUVlSaCIH33XUfJeoEYgTEVIod2WOnyl+Gof0HYdiwYRgyeDCqqqpQXlmB/Lx8E6ZWdvD/JNlMcvHzTz/hgP32QrpLH+x69T1YBidqCKYFmpSmJJUbDaKppQHx9ihyORBsqRjcBKGGGZMQnDYBhRVFuP2R+9CzZzdjshGCa+Dd/q9b8c23E3HKXU8iScbRHAzwGvORkdlEFnxzK+vBqi/zm/npTJY93zJfadGR8mvMWfymWDutK5bjg0tORMVmm2KHs8/HymDceFsVuKxImVnS/drUpoZgKYpRE4tSi1g59jU0fvIhqnpX4qL7rkTEzzqlBK120t7KiY6wDi4JEXxe5r6y3Hzcfd5NWDhpDp5+7ikccthhfxnoZ0l5kCultRfv6kSJv8Mc9mdNTEpfWtWUSVMMY6mpq0VTYyOamtrQFmhDMBCkdpWAVpGHA+3Ye/99cckll/JJS/DZEKTN1hcsWMD6PJTtGEJJj358V4hX4kjkehBvacPhu4zGnXfcDIfbaRjhmkhlcTKt6+58AC/8tABlO+0JW0EprFX1Cg9OBhfXzA6ZJtuzV74HtRRmat9/HQ/fcBl23mWnv7w9/7fReoN+S6SllzvHOZXSR6EA8s+QQD8SjlLV3R2zKJlI6s6SOkUWYv5/kgaLDuW1M5kBSGanxVnZ3/KY0ESiXR4YfCaHYK8FZAlHLgqK8lFRWkrtodyYmvLy8+D1+fjdb6Q/c45HQWEBCnjNTw1AHkUyeWmuY/r0GTjsqIMRzvGg95g9KF2VI+4uQGFxCfxM0+HPR8idhyiPDMG0xJXBFsV5GPfAXZh87y3oPXww7nz438jze83AkhlMXku3XPEvfDd1Fk6/+yl4C0vQFgqhOZbm4LYjT9jPJtCKYm2NyEJCC6wEYKZ8aqNfsIRftDo3227mQ1E13aidOwsfX3ka+uy6C4YeewqaQnGUm0VZNpN+lvRInKBWQ2lWCkCEgz9O0Kh+5SU0jvsEPQb0xD/+fSnLTaYsKZl/2sPYrLLl/YognFa5KIl6wjbcdfb1aF7egDfeegM7/QUmjrVTp0L9Qird+pMpp0PCkfqjJZxofiUruKhPalJepkhtwCI33Q1JmpCeMnky3nvvA/ZzMm3WvZ39Wya2UFuQ2msUJ5x6EoYOHf679S0hR/ss3HY3gX/iDORtOQbeHn1gd+Ujyo4RpdaSZ08i3lqDhvFfwb1yIW455wzsve+exqyzkf4YCfTZTIspmPw50GcH65dKJ2bx0/5npQipq+3tQey6y65YtGiRkfSzaVlga751/F71PUsCHR261wBQx7nV6c/mL0tK8pck+D0r9XambH7ZT80kpmLVZPOrJfu5in6ZtAamkfQoCRvTBseuOr/8ymV2yu5uZdxONSfhy0cBwTtDnJ4y4yfkkMloBbCiJ+rhNFXfXIKA9jzNUXhkn5+fXjPgi7yFlLLnIrRyCYryytF300HIpfqsd+XacuEg6E+bOBm2wlJccOcziNi9lMziVKs1+Zpj3EpFUQK+VnnamN1Cl4Mgm0IrJUptrmLqQ4duVKwXAT/zpnUAmTTf4c5B/dTv8NENF6DPnn/H8MOPYX598NqoPeUKuAVe5ulfWreJgCUzT4zppwn6i559Gg1ff4bBIwfjlNsvQDBDMOmQM7QYKyomxnvJQ0x8fo/Di9yGOO4453pK12m8RU1hm81HEYT+3NzTf3eyxoH51uk3+xuZphjChiaNW7tNIRAsTVD/6f3qDmLE1iT/ur1XGrRiYn36yad48KWxWNAega1LL2TYj2PBCJI1NfBEm7Dz8H446egjMHKLLdn/o2a8baQ/RgL9WDy+yOv29e04tUayetEaiJU+gB9z/qznjsgC/XZcfOHFWLBwoXFtVGNKhdWkqJbwB4JB4+mhTmTFmGdH6yTVxBMdERv1nLnH6gzZT3V8dUUzEPRHSTV7LTs4fumwvzyb7cTZ36vuF0n9VDqrk/Ei4GldkZRPzEOSSEmuCBu5gYaIiSPP8+Zp2az5Ww6R5qXWa8zAUVlBQBOIKvSAM+2Gy+HmeyOGqaSZQlqTmAT9HCdBX6obH8mVbzqloGQiBDt/K7iczcbrCj0dl9lEzIJP811JgT8ZTZ9BQ/D3E89B2qVFbVqI5jYSutkInuCsEAzSDGTOMiaoXLvZNasmIuA3rzUulgqOxQrndeszk7ahIt+F6nGf4vWbLkVOeRn8XbrDW1AMl88Lh88FOxmVmI/8920sh4MagMPjYb05EHWSeVFrmvHic2j4fiIGjBmKY284jSUgUyGmqLoUTjluQF+mB61DyEGxtwChpc249ewb4PH78NQLT2D7TbcyE9R6ZiNtGLKGQ8c4UP/Njg99/wMkLVqTz80NdZg5YyaWL1+GhqZGgpQLRYXFGDBoAIYOH2bw4H8r4/6vIIE+8XKWx+Ud0nFqjdTRov9JbFiCfoag/+dVZnH5xoYmXHrppfIGMqaRjn7TATDyEpEaZwG1/igmm4GrcAvaaDvJT4/HbdTZCFVLc1/HIWlVYKKNQ2R6yZKe1/WCgnxjPpH7XyQcNozEXOc1kSTyLIPJZkxpigktX7HCmHaUR11XOnl+vwn6leatYgpugtkv3Z+MzEsA8ub5zSrg1pYWc68mjiVCW0xMMXwsbxijpmfixH2eV4LkIGIksVzLbVLfJWmnQS2BIC1p35g8YlSHI0Ek0iFmmb/JNGxpalBEeTEfmeqFySpiwsY60nUypCi1C7tD5hgyW4Gtyw8nwVcmN22E7SVIy8xkdtjyF8Dt8SKHmkgOGUJKUp8mMx0eEx44yHfYeL00rwD9Kosw7cMP8OqdtyKHRVUZ7Xy3mFbCTKjLS18eV6pfXqAGkqu0nDZkqLEYhtNUh2RzO4bvPhrHXHM6tYx2qxFJ8tqRiUcMXQt7bHCgrKAQNXOW4vazb0Zll3Lc+9yD2HrAFnAzbzJDbKT/nmRpEJo7y47VjvHIP0UbtQS4jfRnSXN4iUTic6fTvWvHqTVSBwT/JxEY1xv0xXmWL1uB8887nwAeJLfnAO+gLPBmpess6bcGbiAQNL8VQdEKpUAw5CO6LpCXeUReNfKq6JzEqvQyHeYkAocmNtdCa3w/AXrmrFlGSxHoGwZSWIDSklLDXMSEtNmHPBAETuq6Ck5WUVGBcDSClpZms4OX5jz9ZALyQlAelB91/CwZMxAZgPzVtLxfYRjSBOkUGYFiyqQJdsqLGGOcz1P/ICNx8i4yCw4Q7Tqle7W3biDUhngohijrKVeDR1Kx5HMyHvnWmxAU1CzkBaM9ZiW15+q83sN8mHP81KFhqfUAUDgEMjeBtA5tQ6ktIuP8tJNROH2FZBhOJJrqEape2sFwtAZbbWhDUhOecvpne6ouxFD5Fr6D9axzvDPN9G02li8ax4777oULbroMy9pr0RYL6U6zcjlK4FeIBnuOHR6bG+UE/XmTZuCWf1yH/gM3weMvPIVNew5jer9uS9M4v6LsbzFTfte/jjLrMFc6ff8V6dTqyW+kjfTfiDTXReb5qsPhPKzj1Bpprd2YHX+9QV+26/nzF+CSiy82ERFX95BZnYQzkuwFYgI7Aa58xSUB6FmBvA4/JWqBp4BU19ZWCMuEwqv6txq4/xZpNeniRYvQ2qbYH5L0UygtLTXunW5yUxuZl3ayEnMy+6Bq0pYgGCCTsJgVgdKYmQh0Mv8QgOW+KcYhxiApP0QtRlskShvx8VkLeJNGo1GQNDFMLSAL63cwiGgsYt5RWV5BkYmgHM+gLdCOttZWhJNhpMhkwsEwFL3TbXcir7TAbJgtz6KIQh9Q07E7fIZZpXLk+0wdQvFb+GkYiMCOdS4tx2gjzKPKl2V6ZkUv2Y2YhezwioKaThHYTR2keLBtk2wLmWWUjv7IBGTOUXC7ZExMh+3I9lN7pHgvFR2zNiCZw3bk+6p6dsHgUcPJbBxmC0kxNTESu5taCjUCE+uGTEfrHOqWrMQXr3yEbj26Yp/D9kde2gOfm+WTi64mODs0F8VokuuqYvR7tIqV7adDE5YSHtQ2mmdR/1KfknnL0hp/q7+IA1iMQ2XNMonVP7PEu6xHNtJG+gvJgH46+ZDD5jiz49Qaaa09m6A7iDg5a71An4Pr56k/4bLLLjdgooFlwNf8s+ztvxC/a0VsoMPGr2tS+ZSG3++n4EpJj0CoKJfG9EPGkOGnnlsTZQeeQEtp6ffqg/FXxGRkPpHvdZTMRADe1Nxs0vcTQLp3727MOwJIScWSWgUsypvMQIH2QIeb5ypJPksCVjEnLZYSyAcCAfMevU8LxYoKC805MQIt7lI+lb7CGFuMjcDK3wKp0vIyRMIRNDY2op3PaMtAY9LgM3q/6lVeQnIvFaCGeK98ySVZO5xuFJLxGPsP05PZRVVigJ51KbDXqk75mOs8a82UT7uUWeCm11COt7Euc/guaShkAuYZlkVtJR91E/+FGoVgURqD6icWiZHxsSwd79Zeq3lepu3ysqNaJjZFWW0PtrFtybwM4+FhzGEGXk2wPcOg9H7m3ZHku8hroogg3a7tC7W5tuZ3xIQE4A4zD9BZYDDmLB4qk8UM+J3tohXd+i2PKmlt8ooRAzH38brX4+N91jPWvUpH9zBNl9uEvJA7pzb40XyV2ksmQDEQq59n+ynLbw79Vjn4x4o1Z00FW2c7KtucF/2673b+3pnWPBY20v8NEuinM8mbKBhd0XFqjbTWXkIA2YOD5cP1mcjVIJs1czYeefgRAlrQDGSZKgRORpLkYM72XwFtkCAm8Ml2cMVml4+7Br+LaWnwCSwFyGIAgi1d61wMfRNESGITSGrgaWu3Xw+aX5MGpd4fJuhmJ451yAvGSIgc4Bq8WTdCrdLNKyB4MkntPytgVl6swb0W0vt53eSC37P3MnvmnLVHrZUXkepGeRYTcfJ9mpgNR8JGY4pqAxSBtMCagCspXI+pTiwTmjb91uSsxeyUpj7VHkUEfX0XIxAYK3SFZU+1QN28n4dyIWblIbDJ/dSUz5zjswT1KIUBs4qXmoV2AVMhJGEXsL00KSzvHhPrh+2j96QMM1PbGDsPSpgPbT+Z5y8wvudtETK9CDU83qe8Zc1Nekh5kyaSjPNcQt9TJoaQVncZRseiKtBeIBQhQ1QfkuYgn3c+zryZ59dwqP70js5HliQsqM3lBaXvJrInmYf6lABeWqwW+4nRqT9oJzcxEz8Zgo+aaDY0SD6FFNWf3+c3K8fz88nopIGQubhlonRZexNYmofSy2og1ib38vgy+WAeWLFW5v6DsvlW7/x1efSnf6uTzqtFf/nsKHvnOhDpp+m16hfmBI+1ZWMj/X8lgT5x9STi9pMdp9ZIa20+DojDCDgvrw/oa2Lh88+1V+b1pvOINNjUsQyAcvBakrEGaNpIZNYAcplwCTKbyJ4vc44GQ0tLq4nIqAEm6VaTs9kFMXpeaYqZWOq6w5iG9PyqPsvune28pCwYipGEeFg9XOYY+y+SoAaE3qV8a7BLilZeZHIRk9DzJjxDJ+pI5k+R0tOhepEEKiBX/tra2iztQOUkg1DZBHgqk0wUZiMRPhc34GqBterADPoOUr0KPPRcFvBE2bpZnXRdWo7AS/UaY9oWoyCTIOCaR3hkQUN5VmgLtYUW7eicvhvQ5/O6TyCmSeJiMnRJ0jJniSnLNZNPUX7XjEBHO4nT8Yz1GpaE53LJTPQrkat7eZ3Yr/5hZ5rarF4xhNSvZBdiNfAO9jNpB8yLDp2RNqX2FrNepcFYbSxNRWsYskKJKUvHdzFXy2degonVl1WP+lRZrYOvUF47PkUqS/ZQHal/6VMgrzbRkdUcTDRYfrc0CpmoyBx4XlqGmIXXq/Df/K7r1MJ0r+7RoWes9MQ4eIiB8F3qn2YVtvLAPytIYVYbsfKZo/ka3sI7leOOI0sqh3oSP60ime+ql2y510661jmtjfRXkUCfbbEL2/aLjlNrpLW2RjIZP91mczy0fqDvwROPP4GTTznZdDB1dn0alVcdT5+UpEwX03lJVLzHqN/q7OzAkrS1wEmdWAzB6uCy6Vv3auDou7HFdnRkdf4wpWFJxBq0silHohEDiEaqNSKg1VnbqDXIS8j4tjMNxWaXHVjmFV0XUGiQaIDJ9q50tTJSg13vE+k+vTfb+aXia1CkU/y9jv1dz+oQGORRWtZgjvBdDY2Nv2hAZp6AACawkhSdBQ4xIU30hsMRDnSrTlRfa6JsHkXK82+T6tLNZwTclnaWpdWfFfCp3FqQpnwpr8qnmK7MPZKUlU9JyEovFksY9zwrdpKXGVvHiloD6Um2qCG+lpQFGgGtfuur5ZWlPOmQfz8z8qtyqG7U9/LJ2NV+KoeS0nP6bVUdP9kGEjakdSmtLPiJxCDNhLWYCN+hdhKTUf2IxJDEPNQvjbDSwVBURzpvrplzuofp8l1W3zBFMH3OWodhM/kzfYDjILujmZi/2t76Li3EYgAaN9nxoj4upqFnVV6VT2Mmy3h0TunJnCmGqr5fQGYuU5nYgvKm9EpKSkx55Yln1fdvkeqnoyzmu+qCn/rKR7P1JzLfOn5nz3e+3nGH9dHRfuar+fZ/l4S3pN3Ypz8zJ9ZCa62neDJ6ucPmuml9QF+d7Yfvf8Crr71qJHTZ4cPhkFmlqx2rtB2hYqx0NvfoU4c6ogaWfPuNut8xEHRPdgBpwGoQCKwtaVeSDTu9Oj4Poz4zD1YsFEljlpQs0sAUSXrWwBRgyY5rpSFJzHIp1e+SklJTUzIriWlkbbYWyQzE7/wt5qOVthrw8vzhh6ngXzq5+c/6LjIDoOPQgJQZQJqEgKSpsQn1BHzNc5iBzvzJlKX3yvauhJVHKzkyGJZPaQgQjE197U27TqQ8qYhZjyvV0eqUHYjKn6RLAxYEFTEImWoUd0n5Vd3a2Q5qP7V1tv30vMBHZf6rSO/XO+XuK+1I3krZ86uT8iOTSllpqREs1AejCl7HYup+I0Ak4qZ91Cez5ciS6qG4sJACTa7pJ2Isul/zEqopAav6guY25NWlfta5Lqyjkzasz462Nd87mI3RaMUQeI/yKVI/UTnVTsq3+orGlrQsFVXn9Zw5OsaBPjtPRKuMOqwxZc2haV8FCV4Cd40F5UPl19gqKy9HZWWFWXEu05W0DDHwVdqK5kcopPGcMZPKBGYYi0JRS1izmFa2f5vPjj5sXbPyIQGRuVIOTT7XTCqDassqS7ZM1jOaI7MsCqvIqlvzraMOsscq0u+Or1Yyv0m6V3NK1g8+8FvZ/QtovUE/FovcSUnhgvWZyBWZRmODSYKx7PlWp1wF6tbg0WA0nZb3ZCcU1bnkY69PLf/WwJVnjTb71gCWJKxOLWlSh36b72QmClyle+IyHSSZppGiLOahhhUzyZptsvnJMhvDYNQBODDkfWNjh1FeVRarYxLEyGjUQfXbmBcIjtJENKlneSAFzDUBnphSVhvJdu7sAJPUVVhYZKQqtYYmaOXVEyFzbFNkQjIvC9zT5lODKRiwmKcGg4BE6Sot1ZHqTUOEJ1brwOqUVqfW+9dG5h5+SjJXefRbdbqmtFQWDWABgMBSgCKziTyOlN9sGbP3Z9PofE6goMni1dNfX1Ip1I+kmamPKG+yz3embD7U5mJIqhcTjK+8wvQl9TPly5io1BcJogJTncs+25n0vIBPz3Wem9Kd+qZndE6HzGACQCWjfqa7ViX567TVR/VsVruV+VL1bm0ORK2U541GoIP3iyGE5PHFdjMamhlLlseWAXteN666TFe/pX2ozyc0Rs3YssaLtDD1cSt4oLQj6z7lPztmlWaWlMfskTUhqW8qf3Z5XnHcWJqppZ3K/GsEBQlaPLKmXWkoOmfKyE9N+uu8l0xE4yWrjRhrAPu/+p/GgZ6XoGnmXfge1VUu+7EcP1asWGGcJbJ9Vg4Vekb3qR30Xe9Q6AntsyyVUX/WP7VHtk2y/dRqM4uynyKdz14TY+Ev1pG6QrbtLdL3jq+dyLTgGs6vC6036EfjoadcDvfxG2KFXLYjZL/rtR0/f7mWrQzz22Qre/wWqYo6JCJVqOnA1ndLolGa1rmsbdaSiDS5SIag7xwUFmOxGEn2mtW5LUakDq8BL+YjMJDGEomE+VzEaApiMDIf6ZrusQaNJXkp1r6AQu8y0p+YjQCInUq5E8ioIysfuq53iYHouvIvQGRGTGctKi5hR3ejvr7edFK5fwqwtACuPWAtaPIYm6+LmkbA1EOWVN9KQxtcrN6m2ftUjxooMm9pIMibSCajbPtYA1xeRNqRrGOwiiHxrMotwFeZrTbOkq6u+q32MqdIepfmbaRNdM6rdcuagXVdSM9pvYQ8qpSuyq28Zuc7ssmK8YuZq98I3CQEiGnLm0p1obJogl91nM1fti7WlrfO93WmX8rH8wLv/Lx8vstp+pneofdm6Zd7+WkAvgOQLJAiKLE86h8GqJlHHdKkxeDUL7P9x0pDta++RuGG96vMAkXVh8qYFcas/rlKk9Y5tbPmz7IODnqfrnUuowBUn2a88JrGmaWRW84UEup0TWNA11SXylNWU9G1LJkxq+fZDgJqI3h1HCKLiVgCk9I2DJCMxPRr82nNlUjQMhqDOS+BKWP2wdC79Lzuk6CmelDtiJlI88rjOXkHGo81MhTVtw5pU4YZkfkoLpIliFlaibQ11ZOZ3BeDMtfFeMh0HOx3WSbUcU593TgHUJC0ymHhH/8z7fRHQnGvTusN+pFY8B2307vP+kr6qiB2c9PpLDBXX7Y4oPU9+y1LGlQWQJvesfYsGjIV1kHW106/s9+NypX9bp3Xc+Yw59cu+Vp5WPWp7FrSUUcHXe1QvtVoGiRGOpTmQSCX95JASOBs5gQ4CMw1SsU6p2uaX5C0rs5uMZoODYaHNAsNFJ2XNC9zivKhzizA5UNmcxh1WNWDtAWzeKyj2Oq8UsXF3BS5UZ1fN1pagjWgioqKUFZWSikxZMqh/IgEitIqNLeizq+q0G99qv00JyLmp++d20MgIFOH+c5r2esaiDLraHB0vl+kAa82cXCApcgwOz+3NuIdJo8y42XvkqeTGJaYk4CLiaC5pZUf2XaywN5M3HIwGuDkMz4OcJn5pCXovjWRzA/Kj0CsM2XzqbrsDGY8aUyAlvZkmTZM/ZP0DrneysSlIkp6Vhr6rrIIoCq7VJrrSlOgmdVus0KG+c6yZoFZfaCkpNi0uRwOWlvbzHNZ5qX3i7Grf+l+vY+nzXWjaXeAv8hc46dpS2Wqg7LfpQ1IOlYrGCCkRG/WPrCNdZi7+J/VjtlPS3vKmmuVloBa3zUPltXAlTdTZlNuiykpH9bvbHl0XxYvVH+rGFP2ncpb57yLfnVdn6aUFunezverrVadY/vqs+OyxYA7NLCOQ0BvGAJBXwzYgD1x0GgtPMx9bFcxAvVP9QnL8cKOIUMH4zCzy5qVvz9CAv1kMrqbw+H5c6DPQTGOhdl+fUBflTF37ny0sdOpE6qRZA93e6xJRnVecUrttCP7oRpMUrNsgOUVpVYz/MGC/2FS8qwFvaZTO6+RVu84v/rNrxYDsc7/cvyuLVKkjq4JP6sjq9NaGoe0C2vOQwNKkqpZmcvMRqJhA/jaMEamJDEWDfDm5hZUV6+gNtBkBrAkmi5dqshU2owkqHAYAouO13LwWYPV2N3ZFmIoSssyw3VI7bxPk3liCGI28pJRtakzq1Nr/kLPC+CVN1Nq/tbuThqoKpOkHYFvtuNboNdR+YbUzXMMU5HqrbO1tXUmPQ0OSX7qHyb9TvVuQIOAqoGjNDV5r7bMDhjlSXeLyYqx6n69U2XTHXpG52Quk8alWDBZbU2UBRCVVUxULpYyJ0hbUn1n8690VC7Vj861sb6NxNkxuF0c9GLcyrulgVp51G+9K2u3ljeNmIrSUDEFaNZEar6R5qV9qSyqU7WTtATVjdIxY4l5U11IclV9tbS0oK2t3aSpMsi2r5pWWaz2s5m2VlmyZe5M2XoUWW1mfZp6I+AqHWktBvzZxqoNq32seun8vKhz22W/WrfoP57gSbEZ/f/LDSTlOasJiGEIeHXZnGeTCvxVRtPfWD+6z9xr+g0/WW59F8NQOXVY/cliGtl86hkmadLVuc6HyHyaF1u/O5OuZQVCUxaThrmi//6DVBed05XgtN/+++HNsWPNOLTSWTdSWmI20Wh8ZzL7LztOr5FW1epqxAr5hqrH6D8L+qoXp8ONs885B8+98AIqyspMh1MFyGanQiZjYeSwozqdPjg95IZ8JhZKoG+/AXj0sQdRXFJkOvf/BVKjmQGhfxn+Z0DA6tg6qfrSd+NVZM7ogvVNn0YVZodTZ1HnkeSnupO0J8kvRFAT82gnAMgUlZ0g12GZAnKMzVOT1UzNuMfKlptNVxqBzF7SIOrqag34aDJeC6kswMiaxuLMowVeIg1CkSR7uWgKUCUdKW96q8BDwCzJx5/vJ+gWoWtVldF+VixfYVYxS8qtr6s39aO1GjEzucr64HMC4ILCQmOOqieTMOYolWdV1Zh7pVKrHgwTZR61v8GKFSuZZwvopEUVU9NRPgIsj1xklU9pPxJYBJDNTc3mXuVDUrLAVOeVB6MB8X0quxiD6l3aQoAM2WhcJOVDh0hpCCRNyI1Og5t3mPr+pT90kPWcVSidb6e2qPoXoxaj0QS6GEwWmA14kbLaoe4TqWzKq5iw2kCrzuWFpF6lfJq3qG75avUxA/CGeUkoyIbKtoBW9+h6ltHoOeWjM5BKmMtqRtmy6zMLyibtjjxny6vr2XuUf/WhrAaSvSbhQW2oJ/RbAK45CcssZN0nrU2WBn41aUkTUjrqA1ZaVh7Na3UPv+s+1X9W29ChBMS4Raoz8w6eFwPJ3mMdFoNRgkpS55S+SJ/Z72sjCWOHHnoonnrqKeb1j0UatfoL0slEZnuv1zu+4/QayarlNdD6gr5yoI7yyp334os334U2wwhH44gQHAIsnBb3aOecMCsqGqdka7YkTKKNGNG7d198+OG76N6zOxvpz9m3/i9RdrBkPw2Qmu8aaFaHtDoFDwIih7G5ZlH2Ux0s+z1LgiB1euuXpBh1agPwZC5iHFmpSef0KQDRO2VyULwl+eBLKtZ5dWrrM0wpvtYwJg1WaRocegY4NCgFIjJ7zV+wwAwygY3udRFIpelIw1Hf0n3yKtFzKltzU6PJqgAuu6DJrAug6qwJY59fPu9u442l+ZBx474mwwoY4P5lopcJSBXXdpoDBw4w0ntNTY2ZC1IQPgGomGTWHVceV1LNBe7KgxhU1j1STKKhocGqO9aJ8iSg13Ut2hKpHowZS1XPe8TIxDCsOR7LW2tNlAUtlS/LVESrA0X2t+pKdSbQV4pyBZYZT/3B0lAoiLGfKI692ll1bvWZXCPFlxSXmmvaZU79SaTrq78ve06Hvmt+ROUxQgL7h9pbR/YeaUNi2po8Vd9S+yd0D8tuPI463tWZjPbG1yrPCl1iMRj1c/VX9SQrD2prL4WB7PqS7HuzlGVk+lR9r26uE+l+9Q+Vw5TNOtlxzQJ1vV+Ar7UO0uhkqRBpfMg0K+cMCTv6rXdk60B9TlqJ+c3zcs0+7rhj8cADDzLPf8xrUmUgs2qLZ5I7+F3+nztOr5HW3KNIzMh6gr4OVtK3k5FZvAwpDgJxbdOwLGiMkkqIHV7eNbFwAtGGesR4/atIKz5rWI4Xx76J3r16bAT9/8+kjt6ZrN9kHPrUP36aY41dybr319QxYMhMsp1fkpUAh0PItLfYks4vX7EcrdQ4BJSSzsU0li5damkWlNY0oGTS8BNoBUY//fSTkfRlutHzZhEf05VU2K9fP2qOxSb96upq8/y8efOMBmTs6fxTzjTAu3WtMh48mkDVpLnSlsQoM5bMjzJbaXJP7y0pLTGuiNpcXyCUnSMRCegE6vJSKSsvZdpaoyBN18F7cg0QyKtEg1/agcWY/MYeXE0tREBlgKYTUJn6EhAxDTE81ZscCzq3k2Hyqnf+kwYkDUeHSGWXO7C0Or1TK4VVTjE1Sf1KW4fSM2ZWaujSdsRkli1bhhYy3Ky78+okZqjnVAcCXNmrdWtbW8C0nSibz875FdMRCfCJo+YZSd26J1t2fbfs43ZLYmfdWO+T2UpaiwWiKnPnZ9SoYgTmf35Y6VgTrNJCxFgNILNeO+cpS3qnn8KCyaOVrKFf6onfpQVoFbb6ke6zhC4YwaeJjF9l75yyZQIis+C7s4xGjEyOIQcedCDOO/f8Pwz6yifTXBFORnYucBfM7zi9RvrPUnYQK2G9JX1Ty199DyyvUctap21syEAYqaUrkcPKMDsxseFymttgz/Ph6cUz8XTtIrzwxlvo0a2rkSg30v8+Wn2AZX/rU2NLvyS9iAFotBl1W/2pY7BpkEpyMpoLn5HKLpOMgFLAntVuJF3KtNSjR3czyGWSWbxosTGBLV682NjeCyh1y89c6TY1NfGavLMszUWgrKB2Ag6layR9YyqSpG4NWOWltoYSO9+ZBT4NQpk6BCrl5eUoLSs1pjWZrQSK2fsk3Wmf2YL8QlR16WKAWPMuOsSYVAcCEZHALa8gn2XpaQBSwCcznPIsLcLUEwFF0r+0CQG9censYEQCxprqGiPhyxVZphVT2SSVTYAukhZSUVmOPH+eYWRiXnW19UZzE8MVo7E0KGsSUqCpplF5VceqbwGhzstc2MpjTYwiK8WrLixPGMsDRnlR+2RJ5zTxrEJozkb9QOdUH1b9WPt2CGRVVzrEWFUnMsOp3Hq/tC8tOlOejRmU5bLMm1b9dib1BZmdFApGjEVMMdv/rHQ0t+M2YK96zprPVEqtz9C8V0tri+mja0pffUhlkklOD+m3AiYedPBBOProY/4w6Ks+WJ2z2T93pTBQ3XF6jfSfLdFBGwT0Wfj05+OBmjr12A6Apxq3aDnSdY2m42gjEmnKHH1wFpbg7knj8HU6hOfHvoXi8hIzaDbS/2VS51jVTQWUnT+zpN8Wk+h83npWg1XeOiLdp0GoT+vezgMyzcGWdbnVxHrCeCYpHWkjOq/rAhOBoUBL5+Qeu3LlCjIKeVtZa0VcboVK8Brgi0atmEky9yxbvozvtxkpPWvC0LvEMKS1CGAbGxtMupo/MeVifgUqAqsySt6+PD8a6hvMewT+muAVaKj8ZaVlZtN9MQxp1aa8LKauCeDqyUxUH6auVAcsiwBSpN9iTpJYdV3Ap0NzJdICBMyqC4GdtAM5CUirqiYj0bNiNHpWDE/zPiqD8iBNSaS0ZAYR0KnuNf6lhUmTU9mVF7VIiMCudQYqs+pJ3lRicMq/8pXNe2cyDIZMSe0kbU3CgMxmsi6YCW7WndpMpkQxlDYyW5mIrDr4dVqdSVqBZb6xDt0rkO/du9cvJjq1nw5dF4MxIVPYjkpWJh/R6m9Q2YyrNpmJ8RSj4KC+duppp+Coo/446MsZhu+f2J4b2L0op8ji3muhNZY2k2kpTKXyvmV+h6jh/hSpp7HS0598iwzVyRxWnmoh09iC5Io6aB9XbbahFWwC/UxTKxxFJbjxhy8wN53Ao2NfR16PSjbcRkl/I/1FZHo//yMYZWl1EDASNH+aAZz9QjL2XH6abSP5p2c06HmFn5ZdWSQNJQueAgap+kbS5/1ZsDBaC8FJazqkZcj0IqCR2Ub2DknkkuQkbcpbR/MnYjTZdQgGOJiGGFKaoBMjI5CkKe3HmmuxzCGaDxGgmvs73ispWyApsNQ79C4L3Fh25lMMR0EFedloRPJj18S1GIAFiEnDnAT2st0LkMW4VAatQVFdaKN1gbKYi0I3KEy5cEXvk2efJqRVu6pHgaHmSJSOVvcqJIlMcCp7fUODKZOpWWZQ71e+s2CsupX7q+rEkvZXrRLX9SzT0T1ifMYcx/ZVfpVGVhjQfaLOnzqv9MwaFh4y6ymPxmmC71VdKm9qM70jm5Yya2k5Vr/SM5pnEIPLps8feonxrjvn3H/gwAMO/hOg71EZXuN7D+N7OhJeM5n6W50aG0PdCgudX1EF7PunQZ8FyYmTM4/7ARk2rLx00gFWyFxr28SUmAILqo6lCk/UNcBWVIxrvv4ADewYD77yPLwlBSZ2+0b6r6Hs4DGddSP9YcrWW8cY7vjeqS751abBzq+/DPgOkmRq/lT/v5po70zZZ6xPpfELe9F/PC1mIQaiDKg9Be4CeY1jmbqya0c096FPaSYCPaOhSFPRdU226xpBSKCmSWoBm+7XArwIQV7Xs+7DmuCVFC6pX2QxSouZ6LvS0ISl4vdUVVUZ6d1yd80YxqU8CgwljcuDSiYVMYauXbuafC9butQwI5mytN5F8Z0UKkNzJEsWLzFMQxK8mI+A04QEoTYiCV/5UB4FwgJ5MQqZ+FRzmgBX+lqPYuz8Tpcpp/Ij0nNqD5XDAnsXf1tgbdU9K5z/xDgVQVjpZN1n10Z6zoq4ak326neW9O5LLrsEe+6xZwforz2d1akD9F9iPR7ZcWqttMZU2bgDWQmfsXxd1WH+DKkR2+qb8OoNt6GxphZpqnAZudO1Ua1iA2jWXeKDBw5EWcDGcCsyuS58Xb0EI/fZCw8+9CAbQvdZdr+N9NeTBmDWHryR/juQAGHtA98CFwFQ598WWV+t34aRZA/9mYudzVqrkwVqYhpGC+Ehs4Xs4EZjoOYgyV1ahBiBGIBMTHLxlWeVmIgkXgF7INAOxdrSwjeZbGTCELgpHcOEdEjz4PH/2rsKACuqtv3cvne76G4FRBSkVGzUDwUVuwsbu1uxW6xPFDBQBESwUBGDsGmVlm62d+/d2/d/n3fuwAIL7C746a/zLMPMnTxz5pznjfOec4w4/Ji+NTV+EjUJOC4CwxgF1HDNkbwpQBj5ww53prVCq4oht2zH0IgmeU2uqZlTkOiwEg4X8sViYNrJUQwBZhr4vtTk2c+FQoxCg7+ZufTf81lGdJCRP0amb83fMnk3vjfzN7nbONf8OEmYz8nMSNffdJPRWjHcgEHcd/99OOywwyRvauZWT5L+e/JOZyV37RTJ5G2LcNjfBTbHF5LBuabUqynYkPPHwiUYcPx/sHL9esQ5H6q8v+G1E+lrC0MMTPlN/54QO309MbsUoAguufQiPPf006r9sOBZ+N+AeW2Sg4V/OiqT0Y7f2ygCLAvGmhvGWVv3cWVYKJUFiHFfVluWJ5K4ITyMbQoQrtkWoQJDrApaAhQQhpAwyNP8zWNqjYjCyFBfNqSrxSFCRa0P0fLZSY3EzajAoJxnuq80KZJIEq1RrqmVs+1AX0cUHGrwor3LH9PISCdaLDyfgsLoaxHZ0ubAtKtFIgKBAob3p+uG++g2o+Wj4aT804cY0WD02VNccB/vzfvWr1cP7OHOCDD2kKcVQ+H30MMPonu37kL6NRv+Zi+QfuAweaVPRUqm8kVrAzbQ/P77AvTre4K8kJhPbi+nahV6F8kdEXOMhUXMMyREossRBwd9EtPCXx7E1ZdfikefekILBzPJggUL/39QWWkwt7esjR+6YZIj/3ZteZBfTYvDaAdhQzW1Y1NDNteM4mFDKgUGXccUAPThM4qIwmTd2nUoKCxQgUFXFYUH3Vh0a/Fc06rh2ozDNziIaTWFR9Jfz72ypvVh7GejuWwLt3HN/QytraxMcaFAYRgshQUXCjVzXKhhw15H165d//ekH4z4+ws7j5eXs9WWdBmbPGfuXBzfty9CgTBSRKOvcMbhk5dpX7c+ikIVWO4vlQR49XtzOj9Oku33V+D6a67Ew488gmiMGWGRvgUL/yooxxpES5AoTVQmzy2Lnmcu24P3oZ5NAod28qN1YbZzGNYGxzCiq2lrJ0JtoA2IxeGnFWJMZWq6rYw12zloZfD8gJI2rReu2bhtWjfU8umi3mrlcFtSQ6GiaaP1kRy+RN5l2rSpQvpdakn6USF9V+1IPxoNnSVS8l36tmoLhhDNnDEDx/U9TswuMZdsHNclgIsOOhQ3nnYu1hcX4qZhz2PWxo1wMRpATAtGQvjFVBt07dV45KGH5Xwj/teCBQsWqoJJnArhD+HNHUAyNdfGYjiZefLWdZVUaNxf/imJk7CFrEneBrlz2xg40bQ0VBCIQstwXwoSCgTuC4eNdg+O/kp3FLfZ74GhnRQwXHjPF198Aa1at1ShVBOQ9IOhwCifN7V2DbnyghdJ5gyvadhQZZD0p3/3Hfr3O1E/i81lQ6aYTe/ccA96dthftftH33sbj384Fq40H1x0kZH0JaMuGXgpnnrqSclQavrG/SxYsGDhf4okO24rECg0zLWxbQgVunTM83btqqIUMUYnSLqS6K5SSyGCjEyjo1dNPRxJ0n9TSP/C5K6dYnep2wPYEBTpxVh9OxxiXNlRlohh6pyZ2FRShCVrVmH2kj8Qc3jgjEtmJRyI2hyaIIZ0skWb97BgwYKFvwSkIFlIwFsXumdMd43RvkCypmuHLhljqZAlkFxXtXBIawbIcEA6RhB5kZmVjrw6uRo6WlPCN8C02YxecLvBn0j6UP9XWLT3uN0FR9yDmD0NL3/9JS56+lGcP+QJfLt0vraex2xOEQrs7SfnCs+zccPiewsWLPz/xa4JbIsQodso6TKiIKgV3ys4eJ3dGN1vN/hTSb+ovBTlkQAqwn5UhAKIh6IoFMn41R+L8eu6DYg4GLfDeH2VU/Kf0ctRO1VYrG/BggULuwW9SuxhbLcnNiV37RJVkr5tN914qwOSeH2PFye0aY8+TVqiR6NGaF8/D+1yctEuuw6a+jKQ7XAhXVR7B4dHTYRgj0rqYzbYxcSxKN+CBQsWqgPtZ5CIxezGVHe7QZXcKje4Voj/efqfag32kJu3EMGf55DHEWaLNxss1AcmSyyCCHvprd6A8o3rQZr/zeXEk5Mn4rwrLsUTjz8u5o4VsmnBggULuwIbku12RzhuT3Tz2D27HEufqFLTF6JtmtysPYSr7ULuqdTmvT7kpaWjcXYOWtapi3ai9Xdo0RL7ZeSiZ3Z9HNWgOY6r0wT7p2TCwwZceQmbLZ68kQULFixY2CkM1T3qtrmX69ZusDOfvjEwxB4hgQR7uMWNYUN1GFlt5ZYlHEKEPeDKyxEMB2SJIlhegWLR+MPxiE5wYEwlZDl5LFiwYKGaMMZx3g12IH3R8oVp45mqqu8R5DbRmGrtVYK7GaVDiHZvk+cF49qsq+NMG3xfszQY8bI1hzYi7/H7WrBgwcLfH1Vp+s5oLJbHbst7BiFR0e6rBMk5IfcPBg1yF9LnBCshh03H5+F401s7OlQHnPia41i4wOEfuHCYVA52xNl4GALK8TCqAo953d7kNZyNx6WdI7ifI/SZ42pYsGDBwj8BVZG+Ix6L5eyVBlRq+lWBJBoT0g+zq7Fsx+Owpacinpup+rbX4zP2V1P7djrdWLJ4CQY/+CAmTZqE6dOnY9rUaVgwfyFWrTLmWeXd2GtNh0tNghNBcBKH3377HQsXLpJ7LMWK5SuxYf1GHXPb6F4d1mRo3wEBBYAhWHyybCssVLjsTEBYgsOCBQt/A+zARImNG9NCmWm/CiE2Z4eBWkMIMPHldCTWbiArJ3cmIQQYl/1xIdeEzY74xgJ4MtIwtGgV7vn0Qzz5/HO4fOBl2nttdyDJul0ePPboY7j/gQd0Zh6mmxo6x4XncKnpaRlo0KA+2rffF+eedx7atWurHSHKy/y4/vrrVUi4RHAwN5ghHD+b15oTa3Ms7kcffQT7yvUcB3zZsmUoLSnT0fJ4DnvRcYzvnJxsnUrNlKXRGGfAN+YT5Yh/7M1nTDSxcwHAiSFo5XDco10JXk6PZzNltpxnztBkwYKFfxfIdYKAy+lpLHxYpDt3gR01/bp1HXa7M3OPCUTIUpg1+aMShKzimwsRX7cxuUPAUefkeSE+U16AM9TUBGwcJhHThUPyrV+/Pny+FO0RzKFUf/11Hj766CMh7sdw0YUXYZFo9U6HWyeFWLFiBVavXoPikmKdyzO/IB9r5ZolS5Zi0aJF2LBhgxK9jpttc2LatOk4/bQzcdZZZ2HAgAE4+eSTcOKJJ+KEE07A2Wefg9tvvwMjhg/DuHFjUZBfKALBhU0bN+GZZ57F3Llz1XW0M3BqugXz52PmzNnyyxjbY3vweloZ4WBE50ktyOdE3hVqZXB/sgBsA+4zrBPDMlG3V9KNxWNcdmqhWLBg4W8PUXTjHFK6OtihpgvZZ0Vj0TWJRCyVWm6twLvST//FVCSE4IVdjP1CyvHicsT/WIEEZ86i9ivPSIim72pQD08t+xXPfPslXhPSPP3U06ql6ZPsODPPOeecgy++mIQ777wDF198sRI4XTTGHKFhnVbtxZdewsKFC3HllVfi+eefl2TZcd111+Ptt9/GC0OGoEmTJoZDSQiQ8wFkZWWq5p6ekW7M8C9aOJ9x9jnnqiDgTPgcJpXtExy5j4MnkTtJpg0bNsDrr7+GAw7ooiPnXXvtdbj88st0m4MtbS9Uec369Rtw9plnieApxHvvvYNOnfaXPDCGWOV9adFs2rQJH3wwXoTKBygoKFDXUnZ2Ftq0aY3+/U/CIYceKvdyJC0Kg/A5qt+6teslrTEle15D1xajpDibEAUlrZGEHOdE3eZ1nIKOydSGbn5PPaJlZLdWBYUI84RlQb/xbs63YMFC7UAOjEajm7yelLZS73bL/Dsj/dVC+mm1J325rZBH4vMpSBRKGpT0GZ+TQGyxEH6x7HNRI5V9JJniMtjq5uH+n7/FmwvmYsSbb6LfCSdWi/RJloVCkqeKkPj551/w1FNP4eqrr5YnCRFveT1jPXToq0q+zZs3x/jxH2DffdvjmkFXY+Tb72Ly5Eno2vUgOct8Z85yE9/iNqHLiGS5cOFinHhCP7VGnnzycREKGUKmUYNIJfONOX9jSEvPkOc01f1XX3WNPPs13HfvPbjv/gcQjuw4FRo1cLYt0GLYJBr86NHviQXRT/IgoORJgfPjDz/innvuwfff/6BDuVIg8ZmcBIJT1nFO0Ysvvgg33HgD0uUY85sTaN91192YJMKKhE+CTxUryOVx61yl9erVFeOujlhHDdC37/Fo2aoVWV7dSxx73OFyqOuL09AZ77fVMuD9I9GwkPpWQucxMTN1ACoe43VMO2/Kwal0xiELFizsNbBex6KR353Oku52ewN/cvdOsaMvYC8hERNKUDJIEq9D1kIiwk7yVJOMDdAtExViDZQHVAPlJMTVBclHx6cOBJRwqZ2SYKjhczS7kBCsSbLHHHMMmrdojrVr12LeXHZcS4ATJvAaWgP8bYySJ9eJwCHxkajMtg0KEWMShgAyMzPQs9fBOFQ068MOOwI9ex6Mbt166AQI3bp1F4HSTgmfvY/pZnLKh2kmwkbJcidaL60Gat8ul1NJ04DRZvHN19/ikksuwddff6Oz7lwjgm30e+9h7NgxGD5iuAi6q/Sahx56WCyXkSIMhaglL9etW4fPJ36mbiq6sn777Tf8/MsvmDZtGj7//HO8+eZbIryexk033YxXX31dSNqleXLLzbfi2GOPx8n9B+DMM87CwIEDccMNN+Kee+/Fs88+i3feeQdTp07V6evMyCh933AUn376idzvJr3uggsukvOfw+LFS/TdWUAtWLCw90Cl0G53FQD1dhIuuS3+HNKnpi/arkboEKL9Jcr8iK1Yi4SQoJK+yXskQM6fKTuC9oQQlUsbX/XQlpN2Dr4wCZuaL8k7PZ39yowIG5IQQzYpDDZv3oSPP/5Eo3U4oBsba6mRR4WkSI481yBYki793gZpUnOV3Ulwxn2/tiHwfGr4nP6RAmLrYgytyjSR3OnaYHZwYmVOwrxz2FS46BvLBaGQ4Z5hehhZdNuttypxtm7dCs8//xyefuZpHHf8cTjyqCNx5pln4umnn8EjjzyiVgxdTwTv17RJExzY5UAl2yOOOAKnnHIKTjjxBFmfjAEDTtE2iZNO6o/rrrsW55xrzL/g9wcwZ85czPv1V8yaNRtfffWVWB5jRCi8iqeefEoth8svv0KWy7Fg/iK1BJgfdKFdc/U1OP+8C/DKK/8Vy+tnjaIa/OBgtVruvPMuEULr9dzdf1kLFixUBwzoEIWqQJa/kvRlYbgmNWQheO2Zu3o94qLJG1r+FhaVyi/bwTDiQr4h2eSckpw4eKtU2A0oM0RomNrz/PkL8MWkzzFy5LuqYd537/24STTUU04ZoK4RaryHC/lRQ4+JNUKCJTkuWLAA8+bNxZy5c/C7aMOLFi3GhvUbDIIXIcAJjwnOwUkBk5KSqmTHid3ZJ8BoJGUYJ5cUERhGtA4JLiMjQ5/BsYQIarw7Qog+aEzqTG2brheC83hSs541a5a6b5588kl1ZXE6OVokpkXD9olzzz0XEyZ8gAsvukBnHeM5DgcnZIC6gh5++CG8++5IyZu3MHz4cLz++usYNmyYaPtv4plnnsGBBx6AaDwiVkwWmjVrKu/twrWDrpFzXsNjjz0q+Xc3brvtNtHib8Ag2X/LzbfoLD/8CGxQvkNIfcQbbyA9Mw13332XCtmJEz/B80OeR8uWLfHCCy/ivHPPw6yZs+EWYWzBgoW9hUSR8EoVkTM7Ygf2EULb3263/RRPxDw7c0PsFqLVJgqLNWRTWAxxavlLVkq6DJLd4jeXbZK9c3Mhin0eXP7951jiBD4Y9z46duggsiAoCayKILeCmvCKFatw+umnKVHTZ02XDDVtukvMTl4h+c3Z5/uLVnvnHbejbdt2GvVCbXXs2LFCdJmSbGOiYi7U8lNFM8/JzcFhhx0mmvAgZGfnYdSoUdoQ3KRJY/znP/9RN49LSJ8dyurUrYsG9RvI0xJChq1Qp04d9W8/8MD9ePCBwXj+hedUEyZJbw8Ki6+//grnnHOuCozRo0ejV6+D8eWXX+KCCy5AcXGxku4dd9yRDOeMixXCdzPej1lLS8dhd4nhFNE84DswgogCb+XKlSoM2+/bQa0Tut70++q/hOYVt/juZaV+jU764fvvMWbsGBx77HF6TC0XLvLHp9IKMiaDcOCJJ57Ag6LRN23aRKyOp3DCCX1lP8/ife0oKizEW2+/qa6kW2+9RdtWaBFZsGBhz0DuED4YbLc77k3u2iV20PTt9ni2SIw9twDo2tGGYN6KjX5G9ScMmiIMEuHjokJ0FaGwasZeIW4e2x3hE7yny21o2wYpxZX4s7KylJDpKkpLT8WFF54vGu5IvPTSi2jdprU2MpIY/f5ytSxatmyBhg0bbtGw6bdft369Np5++eVk0fDLdT81fWrqa9auw/PPD8F99z0gQuROEQo3iBZ7vpBdPxEGfTH6vTHaiElkZWfrS3OuTON9dfcOYKMr/ensa9CgQQN9l08++Vgjdvbdd1+cetqpzDG9nm4rWirsBxCVhY3utBI4lhFzRRtb5a9CLIWysjL9zXV5uVgqYllJMoTgGbZpdCozBIgkU27OTmll8p4UGh6P0ZmNk9RHheA5lhIX5h1dWcx/zglKS4RWx6WXXip5cKIc5xyhHFfJaB/JyMrAVVdfjUlffo4zzjjdsEQsWLCwl2BbkdzYLXYg9xhsmUI21Rq4Z5ege4fMInqlPcUHu2jZ5ij9XCU3ZUMEgxBOzO1ASMiEnZ3cQtqqeFYLop3ajeSSvG64/gaMGDFcCf6RRx5WH395eTk6deqEvn376rg+JEeSG62B/PwCDXccPmIEPvzwQ43n5/Lxxx8L4X4i2vEXcmwY6jeop8/gvdiYu3+n/fDMM0/j0Ucfxe23344bb7wBV1xxuVgcp6r1cNRRRykRE5kZGUqgnCyZpL315bcFSZRuoHr16mljLUM4Z8yYqffp2bOHaNFNVUMvKyvXKKWBlw6UZ16Byy+7XJYrcNWV1+CqK67GM089i3I5xyb5UlhUpGlmW8S1g67DyScPwKWXDMQ9d9+DN994E9//8AOWL1uujeHME/7x/FK5nkNbrF61RhuAqf1zGku6i9xO+UbqzjKGy6BIZyMyr1+/fp22nzjFwvF46AJzqcDTKB/51rQ08urkbckbCxYs7BVUW1HfQecMhAIXuByON1gpqZXWCkIWidXrkfj2xy2/44EgYkuWG0MvmOwvyYxXhOEqKsf6Rrk4Y/RwuFs0xYQPPkBeXq5qk7sDG1w3btiAfv36Y+2atUrYXQ9i6KWBa68dpI2Kbdq0wdixo9G+QwfVSEnC69dtVBcNXRLvjR4tWj7NJMPCIIEZqaTrg9q0CCQxo+6//3488MADotFejP+++qoIHKcRhijX8Vqey96yFHaM3PF6UvCOCKBLRAOma+be++5Rgtw+b3nv4cNex5VXXYXzzjsXr746FIsXL1b/Pdf0qd90041yph3ffPsNTup/kpCzX97D1NKNhUKDbqz33x+LI444Ut1DF154oZI+rYjK35U9itneQEvnrDPPxN333C37fPjll19w1llni0DcrG0BFEK0ghjaaW7Xr18Pebl5OKDLARq2+tSTT2Lw4Ie0J3PHju3Ro3tPHNOnDzp37iwCLFPTRUtBLRVNqwULFvYGDPdOYqBY868nd+0SO0oHG/I0YmVPIISp7h2SIUEidTsZwrKDlkvN1SYkSUJivLmXmr7LtQMp7gx8VDwRU4KlW8cjRBZPRDkzvByN47KBl6F169ZKnK+99rqSNwmd70ifPrXaFi1aaNw9j9EKoM+cWrfZsWur8EmIRmz4oelOIoHSTRGJhNT9QbcH+wcYEyYbHbUIkh3P5XuxpX1n77Zi5Qp5XgT77LOvatTpSULm+ctF244KcfJdW7VqqVbLfvvtJ9tsO6ir5E3XFAnfeDe+v1gPwaC6a3j82GP74LjjjkPv3r3RvXs3tG3bRoUr843Cw0xvSUmxurdoOVE7Z9TQxE8nYvjwEdqredCga3HOOefhlAGnYt7cX9XSosXB9hK6v6ZOnY5nnn0WF110kQqct956WzvK0XVnEb4FC38tdmB3RyJBn361SXenEILaQvDUfP1ClsHwDk9UrTotBSE5n7Nq0bVDLby6z+d59G2TnHmthnvKpXwHknfH/Toq+TBkkT1ZF8xfoFE3hDmjfYP69YUo2XhrjtJpuC54DRtHeS8TjNwhUoRgOWyCmUymo/JiwLiOhE9N1+1J9kzeDvT9FxYWCFlO08bf3oceKveIo75o1XRL8fnfTf8OS5f+AbvNjgYNG2Doa//FxIkf48MPx+O9997FG2+MwIMP3q+aNkNSc3Ky9N7s90CBuk+7dnj7rbcw8p2Rcv4ojBkzBuPGjcOECRPw2WcTcevtt22JtyfhBwJ+EQh5ePPNNyTf3sfLr7wkmvyDGn8/cOClGubJcE/2PGbET3pGGl58YQiefuYpESqH6nuwjwAjeK6//gbtY/DLz79ovlqwYOGvww6kL+SXuWUgrz0BtWOSH107RSUaspmoYBhhFZpeSLRrIV9OqWgMYFb9cD4SIrXz0tISJS02ApuUS/KlBn7ppZfg4IMPxvp16/HGiDfECggJHdtRVFSomvUXk77EvffcgycefxIvvfSydjxiJM3q1atFU6b/X/IjmWw+iz/S09JVUKiE2Q0Y6UMtd+nSZXp95fejVs4G1R++/wE//zwDPXp0R6fOnTTdPI+aOTV4jgP08OCHRDgUweVwIy01TQi3Mdq0aYdevQ7B8cf/Ry2WsrJSZOdko1GjJnp/dvSi0MnKzkJmVgbSRMDm5uWI4KiPZs2baWc1po/nmcKKgo2WSlpaqlgTnXDMMX1w2eWXa5w9B54bMmSIhnq+/PLLaNqs6ZYJcjhcxVVXXamRR2PGvIcbb7pBhNZ+euyTTz7FVVdejV/n/SrPMoSuBQsW9g4MXqoeqiJ9I9RkjyDkwQ5XoiUnCgthW74KKCqAo7gYzjgbXm06xQufQh8vOzCxRy67Jnm9Rqeo6oIaNMfIOeqoI3G8ECRDLKnBm+DxnJwc3HPvPUp8n0/6AiWSDj6dmigjWtg79eGHH9HB0q699npcfPEl6NfvJBxx2JH4j5DpeLEQ3E7DnRMOGQ2WmfJM3mOrVl81GD65f+fOQsw9MXLkO3jm2WcQrAgmrQmf3MGGTz/9FHfdfbdaFYxjZzsAnxWNhYVwj8Ihhxwi7xHHRx9/jAsuOF8E0mT88ccyrFy5AmvWrNE+BmPGjNbOWWVlfnTv3l0EQiN5OiN96MqyqQUgElh/M82G9UE3FIdLoGvKbFg1rCbmG90+vDYWD8u+oKaH38vhtMMj34mykPch+M04iB2zg0KnZ89eePihh0QAvKdtEXXr1sWcuXPxwosvIhqJ6n0tWLCwdxCPs9dr9bBDzZPKPlK0z3P2KIaa2v2vCxGbNAVYvxl+SY6/pBhR0cbT6jeEz+eBUxiDTaUx2eeIJvBDpALnjxuJo888BSNEiyRx745QTVDD93MIB9GafSm+LURkgsYFtfXPP/tcfxx77LEadcIRNT8YN16Jk2Pul/vLwbBKXs+F0pNRNCRaRuMweuUSsRroo2bHJrosqpNPdBMx9PPqqwfpgG9HH3009tlnHzmSwJIlS/DNN9+q2+bW227GzTffImk0SJlg2wGFEiNuOHwE/ez02zMklVYRiZn+e/Z0LS4u0kHj3nlnpJBuT7l7HFO+mYL+J52EPn36aIipUzR6RtTQh0+iZtq0I5n88X3ZEe2NN97QaKDeh/XWzl50ZZl5QrfT9t+FFg8jdug6Y/8HWg6hCK0p9nD2alvNWWefrcKtffv2+PCjCdp4TuFiwYKF2oNKnHBCIpZInOlxesYkd+8Sfw7pC5GEvvgGiQ+/REi01td/nIp5q9eI5i8SSTTOVLcLdUTLHbBPZxyQmo5QeQkmB4tw+Scf4JSLL8B/X3pJ3RvVJX2CvmuqmWZD7fZQAmIsv0bVmHHqQnyinRKMKzeJbas2TD+8aLTym42oDiHmt95+Gx99+DHuuedOHHhgF2032B2YHJLfvHnzdHTP8eMnaAMySbd582Y4/LDDcMqAU3D44Ycr4VOrN2Gmm4KBvVw5PIIpEMz0Uisnkbdp2wY33HADLrjwfG3wpXXC0NWBAy/ThlzG/nOdlZmlfRcYzlq/Xn25rjXatWuHDh07IMWXhrfffkuvOfLIIzB06FDEJT0UCrliRaWlGcNcGJDny3MKC0tw5RVX4DMRqrRo2Lu3Y8eOyXOAjZs2aVipSfoc7K5FyxZC+lasvgULewK6h4X4QqKQ9vP50iYZe3eNvU/6vKPDidCYT+GY9TtCPjdmLpiPiCSuXLTE9xfMQLO0TFSU+3FYi3bo27g17IVFGFe6EVdP/gSX3XAdnnjsMSUEEs3/AluFBClWV1tA8jeFjykM2A5A90bl0SWrAzYSB0Tr5TAE7HDFhlIOY8AwSI7NQwFSlaAzhIYHa9auwYcTPsKUKVM0hl+jnXxeNGnaFAd17YojxRrptN9+6obh/AQkfQ7Kduddd6s1wAbdcNJfzzBTU3hQ+HC0zbfeelOI/mgdEpo9ZmlNUFBExQJgzH4zPuegg9CwUQMd/rlObh7OPOsMFImVdOqAUzFjxgzJFx9ayzv17XuCtjGsWLEcM2fNxOxZc3Qo6AGnnILXXh+q/SUorCxYsFB7UHEVhigOxyPHpbpTfzL27hqV6M2AVMS3hfTPrT3pyy1liX35A6K/zAKEEFJEm3YK4ZXnpOGNyR+hb6uOaJCRB38wAEdpOXyRGEZsXIGbv/kMdw9+ALffdnu13CZ/BUj8lK6GNl5zocRr2UBrNJaLVs8erkJ+VZH99qArxm5zamQNY/RDoaB+9IyMdKSmccYubKs98zsIwdN9xWEQiktKsHlzvpBvPkpLSlUQcHiH9Rs2aMz97bffpuGtdF3dfscdImjc6j4yh3BmI3J5Wam6iPgODPsc+uqryKtTB99Nn45BIijo4uFx5hPTy0Zhuo34m9bESy+/hEMO7iUCjuncofhZsGChBtD2z4RtQ0VF6dHp6bm/J3fvEtvUOiEem2h/7wsxnbJnpC+kOP4LhKb8iLhsb5aKH2YsfYM8TJ4yGUc2bYt96jdDghW/IiDk4MYzv/2CR3+agiGvvISLL7z4b0v6fwdQcHAxLRQNPaXWXoXcMMnXsGHMhSfSgjGuDYnlwjBPu8Omv9njd9HCxXodCZ99GPi8/Px8rF23TgVUo4aNdAC47NwsvbfhvpqLhx58SHv5sn2ElgTv0bhxY7EgjsRZZ5+JbmIp7MyisWDBQs3A+pWI25aHw+HDUlJSVid37xIGaySRSCz3xuNNP5MKfvgekb5Y7dFh7wLzl2JNNIxhP0/HhmAFoqleFJWUIdNpR5bTjQEHdEPvDp0QFe3zrimfYvjiBXj33XdxQt8TLNL/E6ECYMuXl1+yTRI2iZgEzzYC3ad/xulsbJb/eYqAPWzZz2Gri4YFsKy0TBun2Tua4+74PD60adsWrcSCcIsFwE5vFixY2DtgFKAoVz/b7Y6DRcGrVgTPlqpPJBKFmfF4xhd2u617rSunEAZCUYRffRvxpSsR9jhRUhFSv3C8cR0EispRsnE9SsvL0LZNW7Rt2RrBFatw5ZcfYOL6dfhowngccsihfxrpk7jU/aBBoyYMzdf0c1u+5m1hkL78rxtmkTFFwbYwGscZcmsKB81ZbTxn3prWiQULFvYcSdL/3uFwHpzctVtsrZkCv9/tkwqaauh2tQc1xFgkBrfNhaWb8pEvpN+yWUvs06Ej9mvSFEc03wd9Ox6EFuk5iISCqIglUBGM6exSnLPVIJS9BxKN0dPWpz1/Fy1agm8++xwfvfEOvpo8GdN//BFz5v2G1atFOw2GNCMZMUON14JJ7fL/NoRdNXlTYFJhoNDmVI9ca6O8lAmL8C1Y+FNQo4q1zckVFRUtnE7713aHvXlNenhtAxKlP4TIkNfhLSzBczN/wo9rVuKA1q3gy8mCJxBCFlwoLypAt06d0LFVO2xatgLnT3gHyzx2fD5xItq2ay1Esecx3IY/2633mjtvDmZ89x3m/vQ9ClesgbsggERENPt0L8JCSIx2iaV64aybgwMO6qZz1bZv30HHAmLHpD0VhBYsWLCwt5HU9H8QTb9XctdusQ3pB4PB9rDFpzidjjyG9dUKQvqJsiAiz74Md1kAI+bMQkF5AJ332w/BVBeiwSDKN2zA74t+w8kDTsOh9VpjxfwFOGnC27A1bYhPP/pQhzGutdBJgpp9OB7Dj6LFf/nOaPwxdSraZWSiW2YdNPClI8XhgU2IPup2IVhYiEAoig2REH71F2LK2uVY50xg327dccnAS3DCf06QOxrz7lqwYMHC3wV7TPrhsL9rLI7vHA6Hm/7XWsHhQKKkHMGnXwVKy1AejcPnTkFWu+ZwNMgVoeBEbMVqbC7KhzPFi4yyKOavXYdT3x+JZj32x7gxY7TjUG396tTuGUmyeMkivPfyf7Hqi2/xn7xm6FanHlI9LjjoVw6GwP7AbGeICfEbc+Z6tFNZVITFxtJyzCzNx6frluLHkvU4+rTTcN3V1+g4N5xk3WzwtGDBgoW/Egbpx4T0XdUm/e2c1javy+ly1Zrwk0iIhm0TRd2dcCFki2PK0l9RgjgKioox6ouJ+GDuDHgidvjWFSK0fiNKQgEEYiHtrMShkWtLqvTBk/AnffkFBl9yObI++wkPt+yCvtl1ker3w7Z2M6LrCxDeXIKwWCF8z7jXjXBmKiq4lrRWbNqATNH8+2fUxbMHH4tHuhyBeaPH45yzz9DpBhm7bvmmLViw8HdBJBquEWFvQ/pOp9clEmPPGI1Xc0AtjprpsOGVX37AnGgACa8Hz787GnOW/4Glmzdi6FefoUxI1y2WQHE4CD9iOpSwx81Bu2pO+ozKsTuceHvkSIy88T6c583FJV26ISUrBQGvHfFwBFFJnE3SZRMBpHO75mbBmZUOp6QjweOlftjLRZMXoVUimj42rMVx2fXx1CH/Qc6K9bjk4gvx4UcfqWCxeN+CBQt/B8QTiRo1gO798BRhQ5sQaEJkT1D+Ky4vxQHdemBjoBzL163CjWdfgAtOPxeLK8qwubxMXSql/nIxD2I6EiMH76op6VPztrucGP3Wm5j22LO4vnUnHN64OSJuG2KixdvLQmp5xOwJBJ12hN0OIEU0dlo0xWWIFZQgERCxw5BNnxucwAQxTh9uQ0VhPtpHo3ik9wnYx5mCW266GT/++IMQP6OMLFiwYOGvhXDm+uRmtfCnkH5CNP1ENIYMpwtHdNgPn3w2AS+MeRftW7ZBpseL77+bgkZpmcjLykWUrpVYCHYh+ozMjORNqg9q3C6XB19/+hm+f+oVXNuwHTpmpMIfF8pOT9MInYiQfDzLB7ednnwH3HEHnPK82OZCxIrLRcuPibiMwSGkn+AQCU4HvDpJigtxhwsRrwPtsnPxeJ+TkRsO487778PGTRu1M9LeDi+1YMGChepDlOyEvTD5o1rY+6QviUhouGVMlPcgjm3UAke0bo/2TZvj7OP7IiQaf06KD5eefR7y9mmOqM+J4qAICYcHGekcwbFmIOEvXLAAHz3yFE731kUzVwrKGGUTE2mwoQCJohK4RLDY0nyIu+3wCk87s1LhSc2Az5MCd3YmnGkp6tJJuF3wNmkANG2gl9ODY8vOlgu8iJX70UEExv0HHYEV3/2MBx56CKFgWC0TCxYsWPirYLMlNic3q4XtSX+veKrjoQgi7IWZiIHDgJ3d4wgMOv0sNKuTjUyfFwfufyDWblqHQDQCROMoDATgcnt00C+iuu4d9v70ByrwxnNDsG95DAc2bIhwJADbphIl/EhJCWyc07bUD0dBGXyiuafmZqM004e5gRJMSZTjZ0cI61xxuOrVQ2qHNrA3ykVCiDwq5yZEIKkyT5cVO5BtLkYvRyYuadcJ4958A19+9hlcTo+RGAsWLFj4K2C3c1aoamM70o8bc+ztEWywV4ThjsVgd7ixuLgMo6Z8i/FTJuPLufMwb8UafDZ3NiZMn4Z4MCZkakd+0A9vihu5OTnJO1RH9iR0LPwZU6ei4uc56LNPR9iFzO1yHzsbZv0BxEvLEeJSUApfzIUiXwqGrV+F8yaNxzW/TsdzKxfh0Tk/4JofJ+HxZfOwSu5p59jx4SBcaalwesQ6EKESCwYRDgURF/J3ioA4fd8OaC3a//gPxulIl1bPXQsWLPxVcNptS5Ob1cI2bCVcacymvYdIJMfNof88EgtjbagEv61egR8XLsKnv/yAT4TwExzVUUiUY7Jw1iu324uUVE7pJ6RbDc7n+O6lJcWYOvxNHJXXAA1T02k0IEFXTV4aYmkexN1OOKOALy0Tc+TWN/wyCQ/MnY5Gxx2FB15/Dc+NGYWHR47ESffdjSmxCtw85k0sCYrVkUk3k6QjFEPUH4IzEIJdLJFEigcVthgaeVJwQot9MVuE18rVK9XisDz7FixY+CtgszmXJTerhe01fU78uocQxg5xrBUbEtEo2tapgxv6n4q7BpyN2045GbedcTZO6tET3kQMcSH8SHExKirK4PG5dUIQDnegg3vtBk6HC4sXL8b8RQvRJLcuPE6XjgzpYvQPp2PMy0RKvTpIz83D3Lgf1//wEb4KFOLeJx7Ha/99FX2PPRb7tm+H7t0OwqDLrsSb746Cv2VzPDjpYxSl+iTtEYRLSjSEk2PfM9QzUV4CWzQh6U7giCatYC+pwKJFi0V4Oaplm1iwYMHC3kYikaiRq2Gbk222RHZycw8gtB2OwS7psNsSGiUTDYZRLgIgJKZEXJ7Ytn4D7Nu4EWxFpeAsVAF7XDR9l07YwTlYVXDsBiTiX2bOwJdLFuH2bz/FM7Onay/aqAiDVLsHHpdT5+JdlOLCg7O/xx82O4YMGYIrBg6Ey+VIDgjGgcGMQcFaNWuORx95FL8WFWHSjJlwCpFzAndXegrCqvWH4Jb3sskLJGJxNM7OQQtXOvILCpIpsmDBgoW/P7Yh/UgsnkfS3jPYYBOSV/J2OLExGMQLEyfg3qEvYfCw1/DMiDcRd7nR/5DDYduwAXGnG367aOgerw5uVt0Q/Vgsgk77dcJlN9wI2wEd8Mzyubjky/G4+/tpGLt6Bf6oCKHQ7cMbC2ZgevF6XHvjjTjrjLMQFY192yEeDAHD4RW6HtAZXQ8/BB8tnIdSuoYa5CKa5pX3EBEjlkvU7kbM6RDBFUMKYvDFwhq6yTyrXi9da6RJCxYs/LXYhvSFqHP2nPSFRiMhJIQYYy4XRs+bIQRcgUO79ESXDvvDmZKGdz76AKt/Xwh3MKYRPLFQTDRzt2jgTpoqybvsGiTvnr164OGHHsSod0dh+LujceLVV2JZizw8tPQXXPr1eFw9eRzemz8Thxx5OK6+8nJ5M7E02CGrCvC5NrEGOu3fGcsrilCYiADBCOLFZUBcrBXR+qOSW/ZQGLaoaPwOO2KOhLZH7CrJvK8OD+E2hnZ2yHty6ki2YfA3B4azyb33yiieeou9cB8LFiz8Y7Gtewe23D0nH7lDxHCD2GW7IhREk7xcnHBIb5x2ZG9ce8G5yMnNxNyF82FzOhEOViAUqdABz3Tqr+qq+gKOxBkVoZGZmY7j+/TBYw89hHdHvYth741C35uuQ7DzPqh/wP647dZbkZ2VLefufmKZBvXqIWxLIFxWDhT7NaTUIaQv/A53TAi8IohYgHMAxOU8O7JyslVY7Czd6rKS6xb8PBtj33kHrw15AUOfeRZv/Pe/+HD8OMz97VexPACvCIHagpOW6HwB8iyu3W4KUC5GOwcbmi1YsPBPhPCQ/NUE2/gaItHwArvdts8eDWvsdiH8+ljEf/4N7lQ3FhUX4emZU5GZk4ncjAw4bE4sXLIUV3XqhS5ON+ZEy3DBZxPQ8egjMGrUSHV/1IT4K4PXkuDYk5aoCFWgqLAIdevk6hALu5Nn1Lz/O+w1PHvzTRjT8wS09KUjwl68gQrY5XqGkkYkx9hsuznNhyt+/grXDHkKJ5/YT9sFKoNp4Rg9CxcvxLsvvoSSH+chT/I1XQRIDnsii7hdWV6MVfEKNO3RBX0vugQHde0mgsmYYaq6ILFzsvP1mzaqEEzI/ZlOu1gi2k4i5J8h+Z6dk2UZARYs/MNAL0IwFm6f4c1YkNy1W2xD+rF4bKlIjlZ7RPpOB6LD3kN07gLE7Ry50oal/mJ1mYREI69Yk492Qqbd6zWEs6AIU90xnPf+KJx09mkY+t+XRPBEa036W8HrhfpEA3fQDSOq9O7u6RSNOBqJ4txLLsaGTz/HyP+chRwh1FgwikhZmdxOyFRuYUvYkOr04PN4OR7941e8NnYU9uuwr072vRVC+KJtT/r8Cwwf/Ci6BoETm7ZCQw7UFgjAmZoCuwiNkMuhHdNmrV6Oz/xFOOq6qzHgzDOFuKuXBy4h9Q3rNuLa66/Fkl9/RT1fGoKc5FwsC6cjBqdo/muKy9DlmCPwwrPPixBy1kigWLBg4e8LKpZSn4NI2Pfz+XzVjtXfzqe/h2QriWCwP6Ix2EXjDMQjGP3T1xj3yzTMXbUa6zdshD/ix8agXzTakA5/UFDuRyQcRlZWllxON8QepkFhyDI2JtOls7P3opSkpkwNPxqL453Ro/HdZ1/gP+0OQJ431ZjXlz58/aMhlYDH7kRZqgfvLZ2Ftt0ORNs2bURQbSsk6b+fMm0qXr7jDpxqy8TlzTugodwrWlomwiGCiooAKoqKYSsPIM8fxTH1muHqVp3wxWPPYeyYMcYonsl77QzaG7m8Arffcze+/+gzXJzdCk92OgSPte+G+9scgEf3640+dZsjKzsLp596Onxej0X4Fiz8g2B4NRwFSvw1wDakv8cgU0WFGv0xsRps8IqWffR+nXHKQYeisKQUISHNnOwcfDBnphB/BUfvR5G/VC4T0s/gYGt07eid/hRwnByj8VQWlwcBfxCr167D55O+wOUDL8cjN92Ei/fphAv26wq7CCOU+BEPh+BIcDA2eq48gJDohHV/4LdwAJdddQW8W8JMDdBi2LBhA15+eDD6uDNxXG49REXIcSRnV3oavE0bwlUnR7R0NxKlIvxCIe3p2z4zBxe16ogJz72A3xbMh9PlTt5xR/BjM2T1qSefwuRRo3FX18NwceuO6OBwoZcvFYfWaYhyfzl+2rwa9z31OI47us8ez0RmwYKFvxfoybDZbSWxWKxGU/rtXdInaXOaRdHi6QP3COm3zmuABikZSBFiO2K/LjiuY1dke71wyHmxhA2FQdGA7R5k5+yFLgK7AImysLAAY94fixFvvYGb77gTF5xzHs465WTcevkl8P/wM548/lTcdMIpSHcCofISEVwREVNC+KLdO3xepGVn4PvSDXhl/kycPfBK9Op6kIZ6GtKOH8HoVjb23fdQb2k+Tslrimh5mZK6vU5dzPHa8PjSORgs17+/ZgXWOR1wNqkHe4oLFeEg9svORteQHR++9bZaHrzf9qB1ItIdQ4cNx/BXXsKgLt1xVsOmiJfmoyTgR9Buwy8F6/Disnk48ZabcOThR2tDuQULFv5Z4IgG8n9JlA2BNcBe1vQlEZEo4iJ4GFFSHkrg1Z+mYehP36DAnsDvS5dgwvfTkOn2oF5qupBhAmUVZbC7bOre+TPBcXpmz56L6wZdg/uuuQ7jX3oFZTPm4ESk49lDT8DL51+Kfh06wZWIIprq0YZfDsTs8oomn54OT1Ym5gaKMPjnr9D97FNx3bXXCsHL3xbTJKGuonVr12DK+PE4qm5TZEfZsOwUUk/Bt/5NeG7pXES7H4hut12H+Bl98Z69AvNcIpB8PoRKy+AsKcOReY2w4OupWL5qhUbgVHZ3UQhwgLfR4z/EI/ffj4tbdsIVbTrDIVZTLBRHSjCOOUWleGHBPPST9J11xtmGUPoTrScLFiz8VSBD2YpLSkpqp+n7/f6GwmApe+zXj3F4hTjiouUXVJTAmYjg9JNOxm3nXYSlC+dj/pKFGNClB7wup2jSCZQE/eoSycr8c0mfWLt+LdJiUdx7xAkYc+L5GH7kKbimXWccnJ4DX34hyssKEfVLejw+eOo1gCstAzbR8OMiBOaHonhoxo844JRT8PADD8GX4pVXrRwCSr+/A6tWr4KtpBitUlIRZy9eEWbrslPx3rLfce4dt+Hhxx7HqScNwEWDBuH0wXdj8rpVWFlQBE9MbAqxfpr50pEdimHtytVyv21lMn3906ZPxeA77sCAvOa4Zt+u8Iaj6kpzSB4uF+vk6bk/oNsVl+LsSy8RwudwGBbjW7DwT4VY/vObN29RO9J3+ByZQg/uPSIJavpCQg7R9mPxKBqJhnxx72PRpUVL7C8ketMxfdGvcxfk+TwICSGGK8IoCouG7E5BelrNx9KvKdZt2ABvJIau2dnokOpDdrAcsdJiBEtKECkuQWz1BmD1RthEaEXr5qiLxUm/f6Qcj8/+Fr0uvwSPPfmUCKh0HSiuKmzYtAleERA+pw0RJ+Cqm4dVYT9Qvy56HdxLSDiGYCigGvi++7ZHo949sEaO+8T64RAVbocN+zh8KF+9LnlHw8XDCZAXLF6EW264Ft3tbtza5WB44xEERMv32BwIeZx4cskctD6rPy6+aqAo94xYshpuLVj4h4MBkjUi7S2kHw/GGchtBLjvAThrFjV9J1z09GCtLY51FRVYvWkzPhZN+avfZqCkXEgu5pTjIZQJobo8NqSlc+T9P1ErFWG2aVMBXA4XnGKNhIoL5fmMiZd3DwSBsgo4AyKw7EKgIgjiy1fAzgbYGESrTxXOzkQsXKYka8TyVJ3WULncR9jbKe8TF8ES9TpQ7C9BVE6ny4tCVX3/suZfnWbNkNqqhTE6qGjrjGhqkJYp+RiCSdmcjL2wuBi333kHMjcV47YeRyBbLKigv0w+eRiJ7Ay8sHQ24gcfgJtuuQ1eN/N29x3RLFiw8P8ehlZYA2whfZfLli6aoWuP3QFCNnZhSvqyVwhpvv31F3hy6FAMGvYqJq9ciQsP74cO9RqhIhZBKBpHOBSB1+GBl77zP4n0SbLReEyIswB1fGmoZ08VoWOD00lV3IGEwwG7WB+xTC/issstVginT6SLKp6Vica5dXDbYcej6POvcM+gQdi4eTNczqqja1xeHwIuGzxC+u7sLMQCATRw+VCaX4DVa9dqxzGHPJf+egqQ5bNmIS8zA1F5PmP3HbKsjVUg4fPp16SgqAgGcdcdt2Hz9B/wQK/j0DQmgslfDoe8gyMvD++uXojF9TNx14ODkSvpZaROjUuCBQsW/hXYQvqReDQ7Ho/vPE6wOhBytTFkMxZFKNWFFt0PxBmnnYEz+vTBcU1awCeP84eFkET7TyCKqGjYZfLb7XbAt13o494GW7oZerkx7MfX65fhh4L1yBe7xp2ThfSsDMRFI+fkK5I0xJgtvhSgaUM4WjYS+8eJHBFMNx9zEtb/MgsPD35YZFtM3mNL9iWRQKNGDbFanpEfj4gEcCJaWILOrgz0dKfg2cEP4ttvvsYmERrLxJJ47+VXkLNyPRrbRPA4jY5kJbEw5pbnI6dxQ8OeSNjwwBOPYfI77+Ke7kehU0q6+uqRsCO1fg6mbVqLYWv/wG2PP462rdrIsZp1ybZgwcK/C1tYKxFNZDsEe+zTFw2enbPiKR6kpqaglWiiBzVpioGdu+KoVq3x9rTPURSqgOjUQpyi6cv5PhEArj9HyVfoO9kSGHTNtTjq3HMwq1VdfJDnxUNLf8NDM3/ArMJCuOxuOCT9HGwhEYzDKZq2w+nQhumYw4aQkHG63YFrDz0OX48biwkTP1a3S2VE5V06duiAuq1aYtLyhXwwoqEgXOV+3HDgwehTYcfo2+/Fo5dciVcvuxo5P85F/yatEC8qQyRQDqcIpflrN2CNWAIt27TVe742YgTGPPcybut1JHrm1UW8rFxdaL7UdPxaVoinZk9F37PPQcd9OxiROhYsWLCwC1Ry77jTTZ9z7SHX0pcsGrOTY9bEE4iIAAgUlyFQXoETO+6P3kKI4WCQQobWhXZa8kSFaIUYExQafxLo8jjwgAPwxJNP4L7nnsU9rw/FBc8/BdcJR+CJpfMwYv48+FPFFsnJhL1JXZERCSRKSpEoLkWsPAAUFCO6YiV6pefgmFZt8dKLL6KopEjj/01wuIfMjEycdt75GL3kdyzzlyJFrIhQplgNYtUMSM/DPZ174IYW++L69gfi6Dr1EV+xDJH16+ApLEawNITRC+eiXbfOaNSgIT77/HM8ee+9GNhuf5zaeB+dyjFSXg6b04YNIp5enDIZPU4bgFtuvw02e+XwUQsWLPwbEImFalzpt5C+0+lOq/Sz1oiHo0re9kxOwpUkcSHDODtriWbfr/1ByPKmIxSJI2QLIWALI9ObAq8IiD8bHJKBxOxy2JGdmY7DD+mNBwY/hOtfGYIv7BV4dc5PiArpO1LdOiAaffqxigBsm4tgK2WjbgwJtw1n7t8d62bOFVL+TOP/K4ON0/1OPhntjzwST34/BZs9bvjk1ThJu18ESHphGRr4w0gTQRJZsRGxdaVwBcKIJjx47be5WNE0F7fefQ9mzZ6F26+7DufkNMCVbTrCAwcS9evCVS8PIacbT8+aivp9DsO9Dz4Cj8dlDbFgwcK/EFLva9zVfs9ZfnuEQnBQW85IRYI+ctll9xhjxlN7pj/aHo3AKUIg7EsVbd+G+pnZSMnO1rFt/mxQGyZBUgBw1qyopKd3r154YMgQfFKwAZPmzYPH5kRcSNnGuXGF6NlOAYcLsbwcRNI86FC/EQ5q1ByfT/wUHNe/cs9Z3jstJQX3PTQY/vatccdn47Fow2Z4nF44ZL8jxSvCRCwbEXLumB3ujGwskevu/HkqPvOF8diQF1ERDOMmIfxevjRc16U3vOVBRES7t8uzgmKNDFk4C9ED2uPOZ56HN03y0BpiwYKFfxU0AlDDsm0lyV3Vxt4lfSE8RsE4GtWTH0kiFJK1p/u0kxMjYpTWZZ8jOxNBtwuRUASpzZrCXTfPGMLhfwojdDIcqUCX/TvjyJNPxegZP6KoqBSe4grE1xcgXix5KuQfEfLnqJUOmx1OuxNtGjTG119/jV9m/JLsObsVjOFv0bw5Hn/lBXh798C9v/6IEcsWYlpJPhYEAlhZUYGlpSX4BQG8uWERrp46EUvaN8Kzb45A8yZNceOgQcjYWIB7j+0PtwgHv3wmJ+fqFeHzyryfsKJZXTzw/HNIZ3+BmvXAtmDBwj8EGkySiBclf1Ybe5f0yej0cTtdSuxb9rndsIlGqtuy2JwODU/0i5YdFY0/tXFDOLyerdfsAYyhCpw6tHFlDXxXMB6bQLduXbDSX4oNq9fCGYmpQLIlHEh4nLCFhFwDFXKWCAp7AqkpLvhLy7Fu7VrZs2M2BsMhtGzWDM+88grOfnwwVh/UDuOcITywZA5unDEdd/76E57f9Ae+q5OKgU89hvdGj8Y+bdvhjnvuQtnsuXiw+5HI2lyKiF8sDrFIEiI4Ry5ZgLkeOx54+hnUyc4RS4WTtm/Nsz8r5NWCBQt/L5DbbDZ7KGbD5uSuamMLW8lN9gJjCMmqq6HSrWiGxOIaccLD4NSAQTmn1I8QO3LJzpSMDNjsO599qjpg7DtHz3TY3Vi3bgOWLF6swxpUi/j1sTbkpGXAKT+KN2/UsFNG78T9QcQrgtouwQ5ciYJiIL8IFX7Rv10ODbOsCnwq3S4pYvmcdfbZGPzC83j0zWF45L238MCo4Xh8/GgM+XA8ho4ahYsuvAjZWTl48eUXMW/cRxjc+VDsWxZBxeYi2EMhnZz9/T9+x0f5a3HLo4+iVfMWiMYj8OqIoSlbRw51e+X9964ct2DBwt8TZFt73F57944Qbkpys/Yg023fE5SkL6SZYKihEjCFQExDD4PBEBIOm4Z2GhfXEHI/nXvW6UHRxnx89/00PPjQwzjx5AE46ZRT8dvvv+t4NbtFUt5FK0JwxsVQESsBqSJAMtLUKrG5XLAL8UKsEjboxmUpKywV0ndL2tmTeOdg4y9n1eKoo3Wzs9Bxn7bofkBXHNCxIxo3qg+f13ANjRj5Fsa88ApubncgejhTdJpJu8sOW0YqPt60Bq+uWIDL770D3bt2VY1+zep1+HbaFHz62SeYIMLjmynfYvHSpSpISf479iGwYMHCPwVJZTbqcDhKdUcNoMwghG+XpbHu2RMwgIQa/fYETkGgWjz3y1oIkL8rZD/3coIP7q8J7XuEmDmkwoL5CzDkgYdx3ikn47TTBmDEU0+haX4xGhaVY+iQISgpLQFHv9wVzCevy98kOZJAZstmsNXP1U5ZPKqdxiST4/EE4vJ+QX8FCkrKkOJJQW5ujpzDF981aMVEVQCEVQiEwiFtTGb0z8QvJuKV+x/GBU3b4qgmzRBIRBGTP296KiYVbMALS+cJ4d+F/v/pi6VC7P995hk8f/2NmHj7/Zj1+BDMemkYxt33CAafdwnuuPoqTJs2FXb2MrZbc+NasPBPRJL0/W63m3EgNYKpDjqF2lKT23sAIT/TjbMFQuuM/9dEGlMOkgCZ6LhTFlsMTiVXPXO34HWc/3XuvN9x1713o3//E/DM048htGItzqjTGkOP6oc3jzkJzx11IlZ/Mx23334HSsr8IiTY43fHJ1Br9ohQKC0vw3vjxqFJag7qZOUgJslltJGmStaJcFQ1fGr6pZLmVeWlaNSgERo2bCjCoHYN0HTJzJw9Cw/dcjv6ZdTDOa33VfdXyJeCFLFepqxZjad+/QFn3nITLjj3fHw16XMMffRR5M5cgEH1W+OGfQ/Ele064bqDeuKWfTrh+uxGaPbHejw66Ho888QT8ilEqHCoCQsWLPwTERM+DCS3qw1T03eJ9p1eHY11lyBHagTONqwPm8thSiYFO2bZnC7ESfaiRXvc8vjksd2Bk4iUFJbipltuwZiXX8SpWXlK8m8efxoeOOgwHFWnIRyxCFq7PHjyiBOxauKXuPqKK3SGLK9o5uxMxbSYi4tx9jYH3nr7bcz/7iec2akn0koCiAbDSvbCmios6J7i4GacbHxtIoIl5UXo2asn8vLqqAunpmBv3tVr1uD+G2/E4UjBpft3hYMNsyIz0xxeLAwGcM+c73H4JRdg0KBB+HT8ePzKd2nYGn08mcgtq4BP0uguLYdzyXJkbyzAvmkZGLRfNzx0SB/MHTESTz30kEYdMc8sWLDwz4Nw07ZkWw0oG5SWlnriiGdVpQlXG+aj6cqpnAwh1kSgQuQJXSSaSNhEM7al+RCIhBGPxeETgq5uyqlVc5atrgd0xn7p9XFDt+PQo25D1BOxYYsFERSSiwgZlhUVop3NhReP7A/bjLk49/RTMXbc+9qOYLc74eRom7L4AwG8PPx1PDL4AZzWrAV65+Qhvjkfifxi2CR9bHPgcNGJWEIsDBEADerg+8IN8IsgO+7443RAtHgN843zB5QLWd924y3IXL0Z1xzQDSkiN+J2D1zyuI0VZXhk3nfocGpf3HvnvZjx/feY+8lEnJlZH/Xm/4Hoxk2SpwE5V4RWMAJ3VKwfEWgRTsZSVoROkp7BR/fD76M/wqi339GJV7b9KBYsWPi3Qknf6XS649FoNnvN7hFIfpVj7Un4ISH2tRuN6Bf5rYgLQYv2GeSwwLLN2PfqgkKD2nr/U07GH7Ewfly5AlFbAiFEwBaCiD0OWyCo9wwE/agrz3ikxxHoXB7DQ1cMwpn9TsY1N96Am++5GzfeegvOPeds3H/ddTg5uyGu79wbrlBIpy6MBIOIsaGZHcwk2ex/4M3KRL7HgY9/m41W7dtj//076bwBNQG1bmbTPQ/cj01TpuGW/Q5Cmgi+uOSbXSyOikQMz83+FoleB+LxRx6VN4rj/WHDcWx6HlIWL0VpYQkc/grEUlPxXeFmvLdhDcZuXIW5hZsknSKAfGkolbxuKiQ/qNNB+GT4cCxetsRy81iwYEGhbJtit7uEkTP3rCu/MCOFRmVXB0m/zI9ERYhsp6fQp88xefgXFfajGDDGr0kKhN3CpkMddD3wQHTpczRemf0diiJiOcj97XILh6SBQiBRFEBsUwn85aXILfHj7tYH4tmDj0OnAj8WvvM+vh06HD/L2v3bcjzc6RDc0eUIpEvaY/EwmBq71wW7aOR2/kpPE8vEI8Tvw5dLF+L3onxccO65yMvLq5Frh+4kavnPDxmCWaPfx4NdDkOLqB0RthXYOONYGMPm/IzlDeri0aeeRt3cOvj68y9QZ/k6tCqLIFYahEc+VTjVh1cWzsI4bxgFR/fE6p774113EO8XrUVUyN0pAqS0pBgH5dVD80gC3076Epzn14IFC/8c1FZJV9K3+Xwuh9OZukfuHUI0VnXjmCCPM26/8n2TxxNCTpFYVDVfh2fbHq27A6NoXEKejH+f4S/AhKUL4Paki0ARISP3t1eEEQ1FRPeX1wvEEKyIwl1WgoOEoG9o1AbDevXBqN59MfLQ4/DKEcfj3H32RzroXwkJYUYRz0yFs1F9OFJTkLA7kPAH4BGFfkHUjyHffon2nQ/E2WedKa8VV8ujOtD2A5cb744eg7eefBq3HnAwOqdma7u30+eFR/Lq2/Ur8Xl5Ie56+km0adkKMdH6p07+Ck1FZrpLylRw2rNS8W3BeqxuUQ+DX38N1w++F7c8/ghuGvoK1javi1mb18JFgeUQkpfvcYxYMHO+/xEBsV4s374FC/8MkE+ikUhc1jUmbWUB4S2H0+Has6kSCV5fOZJFfiZIPsamwCBl+vPZiBsWxmMcvMtd8wm7wtEwDut9ME4+9xwMnf0TFhYXwev2IhHixOwiTFw2uG1xOJieQFgbYmMlJXBFI6iTmopGNifqioXgC4cRjAR1InSmLyICiITP8XEicm0sEYFX9pe4PHhu5nRs8Dhxz133IDs7R0MuqwO6h9hf4KtJkzHk9jtxS+deOKx+U7F0YvBk+nRYh5/XrsM7KxbgpscfQ7eDDxaBGEaZvxz5Gzagfkq6dhaz2xMIx6OYXLQZRww4FXWzc9U6gOxr2bAxTrroAixEFCG7R9sawmI9NJNzKlauRv7mjUmLyoIFC/8EOJz2GkfuEFtUP7pb9ghkNvrzqe1zmxAhYE9LMcbdEVLVEEj5Z+OYO0KkIbECnLLt8bIDVc2eT+HBUMvbb7oFqfvtg/u+/gwrghF45HkenzyTI2Q65flRTjgSQcjjRcSXhqjTrcImJIQdEQKPiKCkhcB4+YQIA1uKD7biMsT9FZAHICXNi1C9TLy+aDYm/P4brhw0CMcce0yNxq53CeHPnj0LT916By5u3Bb9GzWHPRSGQwSfLVCBBfmb8fTvP+PogZfg+DNO1XtTklcEKxAToZSalibvwHSKsJO0B+w2NGpkdKugS44WRzwRRXZeHsqF7EPyWWPBmAi8hOSFC65AEBWFJdpmYMGChf//sLMdNIFNyZ81wl6199nTlg2z24BaPBsRqUkLkSVU8w6CI2qyc5ZTiNsrhFwbcMTOli1a4MlnnsaiLC9u//JjLKvww+kV7VmUcHtEpCEnR8nOhLNurs4/65Bn2kvL1dVhT0+FQ7R9Z1zS5XKIgJD0lAcRzS+CraRMON+DWE4WRvz2M4b89A1OveAC3HjddfLk6rt1GIu/atkKDBbC75Hw4Mw6zRDZnK9p5xj9a0oDeO7XH9D19JNx4fWDRPuPqECj2FQZGY4iLMRvZ+goBWRaKlpKfn32+cfG/WXbJem0i+Uy94ef0KhZY6RKnsbL/YiLcAhH5V7088u+PRbsFixY+JvAJoqts8bj7hB7j/Sp3bNRszLpk+SFYDkMA0QykcgkqUgEg4gI4TFc0u3xiKZv9MitOWgtVOCQ7j3w0tBXsLKuF4M+/0jdH9E0N5wZbsQb58BWLwcuEjyHVcjNhi1VtHnG60eEvP2M0hGNurAQMSHihFO0fkmo15eKtQ4X7vxxCh6a+TNOuvRSPPbIw0iRa6s76bhLNPlNfyzDc7fcipabS3FFqw6wbSoQ7T4MW34xSsIRvLTsV2QecygGDX4ATo9b0iD3lnyjBp8qacjMycHmqFhxWRmAED5J/8TW7bD4g08xbPgwrNmwARvz8zHx008wbdwH6JGSBeeG9YCQvq00iM2MZGrSEBl18uSelVxvFixY+H8MG2f6y0/+qBH2IunLQjIUslIBIKQaF205vnKdIQy4j4TPyJ2YaK+lZfCLMKBrh5p+bXVQatzUmo889HAMfeNNOLt2wvXTJuKFDcuxqWEjuPLqwJvCsex9cNTPgy07DchOBzJSEKOFlC4asC+hkT9ulw+eRo3hb9wAH5ZtwrmfjsKYZYtx47334OknnkBOXrZq3XyT3YGNtv61m/C8aPiB3xfihg4HwFtSjLjLDi9DK8UCGL5pKfK7tsUdTz6JzOwsyT4xTTSfDLdNRloa9u12IH7ZvA5hBvA7OLNwAm1ycuV+PTH3haG4/4KLcP9VV2HaqNE4rVEbNF29EWFO/CLvySkrp69bgcb7ddQB3WrTicyCBQt/U9jsNR5WmVDSj8WizaiB7xnkek42Qp+E3W5MM7h8jcbp8zdhEDvDNO2IyumBSEQ0ap8s9PnXjvbVcpBLqfF32X9/vPXGCJx18w0Ys3k9zn9/JJ6d+T0WuSRpou07hAjdDevAlSYCwOOA2+eGOzsT7nQh3Hp5WJ6ZinFrV+Lqzyfg5m8mIqdzB7zz3nu489ZbRXB4jKGMk6S8K9B1RNn39tD/YvPM2bhRCDqjoAgJtxPedB8qcjPw33WL8UuuG/c/8Tga168vwiSUvNoE8yOBI//zH6xLcWKFCAy33aVhruzQ1lmExJ2de+CKnMYYmFoXN9ZtgX1WFaBszQZEU1Lgy8vC0rAfP1aU4qhjj4WTE7fUMo8tWLDw94Nw3+rkZo2gDBZNRE9zwDGGA4HVGvQ5r1yLxPRfEC8qFQ1ftkUr3kr4cRFMov2XBmAXgZCPGC6a9gX8LUWrHvcBGjSsv1dmgOLgavFYAvPm/YqRb4/EhxM+gKs8gLZZWRrJ0iwjB9lxB1yi2sddDvjlmtJgEItEm565cS2K7Qm0a7kvzr/gfPQ77WRk5eaCE5UYrpFqCEY5xSMWw4QPP8CEh5/AVQ33RQs4jJ7CGelC3DZ8vHwhxlVsxsMiFLp36aYCKykRt4FhMLkx4uWXsHz4aFzftTd88YgIacMiYFgmO6LFNhRqj2EO0mYTcndnZ6NCiP/+Gd8gq38f3PPgg2IKGtaDBQsW/v+DbYWCY0QJnaw7agCD9KOhS4VcXttj0hfNPj7xK0PDD7MVtXK0iBCO3akuH3tJOdYnYrhgyidwdmyL8e+PRW6ekOteIH2C2rjb5VGSW7h4MX4VATB75kzMEa17/ZrVKJc0cIx/twgIp9eF7NwcZOXloUW71jipXz9079oNqekZiAnBVjcs0wTdOjO+/xEXXXoJHIWl2D81A3Z517jDi43BcviDfmyWvHjktVdx6skDNFJnVxq4QwRlIBjCQzfcjKw5i3DxgV2RLV8tyEle/HLtpmIkAn64PG54MjN0GOiCYBjPzp+FJe0a4JU3hqNBvbp7LW8tWLDw1yNJ+scK103SHTWAkn44HLxVyOpxui9qDbcb8Z/nITJqgjHS5jaEb7gqQF92UTEc5RVYJdrqOd9+hLweXTB21CikixYci9WMYHcHaspOIWH2quVwCcW0MAryUVhYKEQahFMINT0jDfWFFNNT05HCOWwl3ZFoJKnZ1xwc7uDnn37GN99+q72Ew/JOHEWU5B0MBFBWVoa83DwMFKGQLRp5dYQKO6Jtzi/EC/fdh4rvf0afJi3QIasecoOSRhGuEQ7L4LQhkJWNBeX5GDb3R8Q7d8Dg555D29atdBhnCxYs/HOwx6RfEfI/6XX7bt4z0vci+uVUxMZNZBxhcmcSHBaBvM+OU0Je7K61XEj/rK8moMWRh+K9d96RS1x/qvuB2j9nuSL5ikQydioSiIsmHhOS10bmveD3djg4oBvfUrO3SnAoiZq8L91W0VgC40VATnxrJFz5RWgHN3Lh0rj89bEQlkVLUZbixlFnno6zL7pEhAunVLQI34KFfxr2mPT9wbJhKZ6Ui/eIIEj6n32N2IeShsqkT3VbSD/OMXiK/MKxMbiEeJf7XDjz0/fQ9ohD8e47I0VDdvxFPmeS/M7Jubbga28RH3suRxRsIObYPUXFJVi0cD5+mzkbBWvXISjWQnr9umjVpjX269ARLTmEgwhVK1rHgoV/JvaY9EPhwDi3y3vKnmn6HkQ/+hKxT79S0lcqZRxkjLHwQvgkwZIK+R0Bx5JfkZeOM8a+hX0PPxQj33lbCM2ITbewe9AFxSUumUpip3XC9glGMrFnruW/t2Dhnw2SfiIRPdZud9WY9DW0xulwZ+ivPUIc7ngCqaLxp3i9SPP6kGJ3wlsWgM/hREpuLlLq1YE3NQ2ezHTY5TglAaf0o+vFQvVBomd/gWiUE73ESPVslxHhXWERvgUL/wrEEQoFa6UlG/GUIjj21MUh1I1pK5fhld9m4u2F8zB66e8Yt+g3fLz6D3xVko/v1qzCL/5CLHQnsFgetVY0UrvHnozotEi/VhANn1q+FX9vwcK/B1SSI9FwXKz9WrlmlG1jsegU0bh71zZkk4mgr3ngZZdh+OvDkZ2dyS7CKlHsPGaza+Otw2GDV1jeCzdidjdWlxXjhFP6Ydiw1+QeCXDIZMIksS1rOossXrNgwYIFde0KHxaHQpEj0tLS5iR3Vxumpr9HIOlHI1GditDhdsHhdCMuRB+1ORCWR5QLeReJOVIYiWBNKIRFkXL8ESxCMG4Mg1xSXIKyMj/KywII+CsQDnHQMRtcch/G23tcXvVhedzm2lxEfLg9GhvPsEaGS9olQ3QwNY71I+naueuIUsRcLFiwYOH/B5K85nc6Y7UaWtnU9L8VTf+w2mr6JNpwMIILzz8fn378CfI4zruQOacsZKROTIg1EBMil6dxYhA+1Sb7OCpnRmYOWrduo2PqO+U+brcbKb4UZGVloU6dPDmeJb99GkPPIYTtToeO1SMSDunp6bpwm8c9Hg8nBtBwSYZN2h10H7F5c1eyjXYER82ULbm/4S5JHuKxrT8U/E05st3uSqjqwM4EjwULFizUDOTIeCyxKBQqOTo1NW9Ncne1YRMSc8bisWkOu71HbaN3qFmHhPQffeJRzJk1WxtyY9EY/li6FBvXb4BTjoeFC91pqUriHMLYxsbISBjReBwR2TbDC3Wi8XgMHMmS0Tw6VjzdPvKP04ORPilkqNXz5X0iENKF9NMyRACkpevvlNQUFQLc5oBuqbL45LeXjctyLIOCIjUVvuR5qbJNQeLxiGUh93SJ9cAQUsb005Ti+7GjFcVH9WGSv4oUJt7Y4qvIf1uFSWUhY8GCBQu7hkf4SahxRllZWR9Rjms86JqQflFWLJ4+3WG3dahtnD5JsSIQxH9ffRUrViyX3w4UFxdjztx5WLt2nZA+/fUx5ObWwT7t2ssVQnS2GErKy+F1euB2OREVIZGWnoa8vDpK9CRFkr65xGLGmsdi/C1Cgb1ZuTBiJcKeqVFZItxnDJ+g14gwiSvJsqFbNH6uhbsNMjeEB8ea17YH2eZwyHQZucXy8Irl4BWrg8LD5/OqxZEqAoNrFS4iMNTCEKHiEWFBS0MXL6+X33Q/eVzasYphqrRmXA66vwxhwoVhrYYwqUqgUFAw7dsLiK37thxKnst/+mvrge1QeX9NhJgFCxb+DqBrW/j0w3HjPhhw+umn17gzji1eXt4g7vVMsTtsbRgGWBuQvMpKy/Hsc89i8cJFCFQEddiDtWvWYrUs6mIRoibJNm7WHHXr11MXSbCiAm66YURo8B4NGjZQMiVhmaTFY1URmOHX4pZdSJ1hi/xt7OOal5j34TYFRiDgR0lJifa8zcg0olRDoTAKiwpRIkKK+2lNcBRLPV/SF6gIaPsAG6ojIhQpcGiNKMUaD0kKlYRYBnwPChERHCR6IX7OF0DCpxXhTfGpIDGEg1gfSWGiAkSsDVosaqWIoEkTq4j7fGKdcCRSnwgWvZ8shnAS4SF5xm2utS1D0snGcpu2Z1SnuUbfQtJuWCD6W9+F2+Y+A+Zx5m/l/RYsWPjfwiD9+Bip92ckd9UItngw2Dbusn8lRNm4tjHeJJ7Nm/Jxx+13YPXq1UpM1GaLCguxaNESVShJxCRSklGdvFzUr98AqZx4XBiEJEuyo6YfCATU3UJfPc9nmpTUhFBNGORuU22+rJwNwKXqQqpbr56SXyjIOW8TSqbU4EOhEPx+v94jFAwp6eZyasHyMhQUFGjMO0mU7xGR7aCcH5DzOTUh02cKJT6PTh4KDL6jzkYvxw3Lw+gkRTcV021aIVG6rtTy4P6Y/DasD15jEKyxEFF515gIHqZD9qoezmdzYfq0sZoCRQQIrQ0KDr4Lt812DbqxmK90ZXlpgVDYiOXBbV08hsur8j5ex/fRZyQXU5gwn/l8rreC2zsyP9PM/NhyRLflT9+Pa+7ael3lbQsWLFQPSdIfK/Xz9OSuGsEmhHiAzZ6YJBU7jyRVG5Ag1q1dj9tuvQ2b8/Plt0EWdJP88ccfWLNmjZ7DfazoJEWSTP369dFQtHvO/ZqkBSVEargcjIxEXV5WjlTReuvUqaPkw2upnZcJ0QcCFUqUvCc5KTMrU0gXqtFTe80TYlfBUFaGnNxcIU2nztZFnz4F0qrVRhtI48aN9N5l8iw+LygavU5ZWJnoSFDJ9JMkea+QCgunki6J0Hw/4zL5zRWRvM+2tzPJ0Lg1hR3TTUuBe4NBeTcRFBRajiQBM00UahQsoVBQXVlMB/M5UOGX/AroMS5btXc+l8RtdISjNcIGbt6P34QETx+hWhDyLvydmpKqeU4rhO6tVHlf05VFYUwBrefImoKVlozOgCZCiG4xCid1j4lAoevMTD8b6vl+HAOJ+c08qhoqKjRjaEXpb32XSts8zF1b/jeEpPnO26KqnTt7tgULf2/sMekHAqWH2h3OiXKDNLMxtaYgeaxZvRa33HwLioqLVFPPyMiUJV3IK4hZs2bL8TWi5Ua18pOESN4kvRYtWqCBkD9/bwErNAdpYwOugFZDw4YNlcAZ3hkUwjOPVSZmk0g5eBrPrdwQS1Kjr52ktnnTZhQI6TPdRlrTRcOPoqIigOKSEj2f1zEdqs1XAT6Hz+bjs7OydZsN0xRIfBeSI0muMniOkb64WiZ6sTykXMi6oqJC00sfP60bCk6SKDVyWkLlIgCJdCHjoDyD34oknJOTJdZLGCWlJfpuJFwSoDyGidS0cFFhoGu2dRiCYcsiwoV5RiIkUVeIAKK1w/whQVO4sA1F13Ie06MkK+mnUGIjN/OLLjCSPfPaKxaGL9kewnznu6SmGm0hXFSY0H3FthIVIKnauG4KF+7ju9OS0W8n1xvp4XO2tolQkKn7UPOS2B2Za8bod+CfChVuJxcD3E5uWrDwN8Mek77fX3Kiw+maIJXGvrXQ1wyslMv+WI4777xDKz7DLQ1NjrxmV6Ih6f8+f7428LKCmgTIStt+33ZIS0tXojYbNnnMrMhcs6KHOUZ/8rceZwWvVMd5PRfupAZukAJJlG6gciWTclmT5DjXLZ8dFnKjW4mESzcPyY5kw/4CvBeJoTL4XN6XGjZJlI3GTodLhQPdN5qF8p8RJZShhMtr9FwhcwoGNjpTKDDfSktLUcFhnpOExjS55F3p++etaJmw7cNMBUmYrhv6+EnAfB8KiURCCFuINjOTz+QUkpEtbiSjDcEtFlUyv5ivmlAjL421sYtWQLAiqPnAa9jOwMlvsrLlm8pJ5vvQCuFsX3SXUbCX+8s1/9SNJc+ltcbvw+AAusyYRuYnr6eFxHPN78g2Er4/TT6WF5YdU/Cai1oQZtsIo7BSjIZ0Whx0baXKNzQsEv42hIcKHLFiODObITgMAULBxrUKSQopua+Z/1yMMlhVm4iRZ1omJN1GFholhO9hYNv9Np7Hn4Kt55jY/jdhfA8LFnaGZEOukL6zdqQfjARPdTkcY5XgdiiU1QMrz8qVK/HsM8/pPczKbIK/WZnoZpkxYybWrl27ZT/Py8nORsuWLbUyMvSypKhYCYLgcRJA5fvyjxWVa3YK47lclCik8pI0TVQIgZUIsVKjJUgW1ECV4IWsNCJHCJr3VY1TCGPDhg0oKCjU58k/gfFcChBqnHwOyYzar3mM55rgb5IKiccgQiN9JDzzuOFL96G8zL8lwoccwOsIEj3nEKbA5Pkke6abxEZQ82f6GaHEdBH8n+4UtiOQeHkd/5x2J7IyM5XMmA/8MhQQdBXxPCXwpJXC40wnF+ZLemoaYiLQ6tatqy43PpNtJCT7Ck4oL+kDmzaSr88VrbAsOTevjhGJpUJc/vh8f7kfmzdvVtddWJ5HAUANn/cn8dIaNC0QI9+MdYTCUr+1CE4RmkaElnFMrRBZmDZ+G36KSISN+0aQAReNnJK8Yf6aCy0QrwgFI5xXtuXbclsb12VNgZJOYZK0QPibwtynDfJGewjdWoaFZbjGqPQYAiTpRhOByfdmI7uRO7uDYUUxD83vx7UBbie3tuyz8G8DST8UCY72un1nJnfVCDap3OcJYb21J7NmkYAXLlqExx99XCsdC70WdK2AxpoVjxWZET2rVq/CqlWr9ZhBaA4cfPDBaNq0iZ7DY9QOWSmprZWVlimRscTT1ZORkaGVkORcKsfop1Z/tFQ4VnitD6z4Qg5FIkAiMWrjTr0Xz6sIVCjZqd9aKi41SFonTHOxnE/XDwmE2jZJlNo0NU1eTy3aIMWYnLNtiCvfhe/E9FDDNveZMN+XC11KjZs0UXJno7FxHjXjsBIirQK6HkgeFEbU4Pl+dJ8F/AEjP5L3NGHe28xzEhHzlu/A7crPp6VDjblMBKKheRtDMfO9KEiITMlnkiPf13SNMa1sjOZTqfnLTfXcyjDTULdeHXXz8XqSc35+ATZv2qTPMvPQJfenQOLMaZxchqTPc3lc2yUkv/ldHGJN8RuY9zfXDNOlZcJkqJUkaWR5YUQWrQu+E4UOG+4pOOi+KxVr04i4olIgVpRaacazjDYEuTdJV/70JH1b2ZQ/vpdhjRghvipQ5JlmgzojtFimtlgcIjAMC0QsE7q7ZFtDfJPnG1YYz6cQMRrZuY9lj3mvgoQLnyXfVOsUl2SatoWR9srQt0i+E99Ft3Sd3K//jONbztspeLyq51r4X4KkHwwF3vZ5U89P7qoRSPrnS0F+c09Inyb0d999jysuv0JJwCQDk/SN2He3VkJWMpIKCduoQAYRdWjfHvUb1FfXC0mPBTs3J0c1qc2bNykJsmNXVlamkgKFQll5mdwvpNqYcf+oaM5lWiyDUsFZ+Vmh1Tcu96F2zueT5FkRSWRGz9400UADIiCKkhUC6jqhlsZKR4JlGk3tmVojNV1aEASvYCXkudRa2RBMwcJ3M8Hr+JuVl6RQr349rcTFxSVKOAQFBYUUtViSCjVMatckg2Ihe7Zn0G1j5ltlmPdnGkwSMtsUuJ/Ht4F5eXK3nsOfJMCkz56C0gSvN5+x/bOrAs9Vf728A7V75i1dbHwgSVPvI7+07UPyhN+CWjTzjWXAIH3jW/Bx1JTdcg57abO88Ty6xtigzSgrvnPdunXkWeVGHlKgyPfTjnxyLFMES8BfJgLHsJwoSHhz4wkCXRnvKP9k4fONNT+PkR7DfcfyQLcgyyHLOC9lIztdYizjBM833G6GksAMpzXBckPBZtYNbQ+Rhe5LCnXmhVPKFy0QdT3Jd+T7sszQTWVYiJUsEFmMthDDgqViom6tpPCgoOT1FK46PSjLR1JYmYu2i4hyYXyRnUHfUt2YZh7pPm5zy/xdGTzGW26320BVO3f1fAsm2P8nGA4+5/Ok3JDcVSPsFdJn4aX2uUa0eMP0N3zCjEghyRqRKRXwB/xGoZdKvWD+75j81Vd6LSsFI23237+TukPoZuB9aLaTCOlCoIbNAsrKRe2NGj8rHQtKo0aNVItj9Aqjeng/unVILpkcxlkqVbkQDwuhal5CLlznqHYvxCuExOex8DM9FFrcTstIU9Ll/datW48Iz2Ea5D5MW7GQjpwqFcujZZiVmpp5aVm5vjfvxXMJkhIrLiskKys1VFMwcCHooigSDZX3q1e3rkYj0c2Un5+v+VL5XN6X72WicgWvfM7egEFaJMrdEcN2kFP5jsx7FaKSd0ybkS4jNJXRPMx7ukxShbR4TN+TF1d6FPdzIbkxL+kWUy1eyFvvyXMknbT8SKpMM0mO5zLdzHt9B3WzVA9mPm4BfybT0ax5c+0BvnzFCnm/UikPceTkZquCsWnjRl7Mf3KJ5JlaKoYCQaHE+qDWlBwn0bMcs7ywTPCZFHBUakxrTh6n+cf80rIjwoSuUl5D8F35DAp55oOWC9ngMw1LwgjPNS1n9v3QNg/mudzPyzGtvG4VKoYyZAgOHuNv0+WllopaI1LWPIaLjOlnXaHQYt3gs1l/tubddnlYJYzyoKqGljW+s5HPJna2/W8E63goErlLvtsjyV01wl4hfUI7Bqkv3SjsuuZK/zc/vPmxbPj5559w5plnqlbGyturV0+89trrWjhZmOleMfy4hiuAa0MgiFAR7Y7H6V7hmpaB38/KVCHXBpRkSPpsaCQBBESL53V0J7BMcU2Nhwmle4OaJdNsFjQWWDbuUqOilUIhVCKatqERJTUkKdxOl0Msj2ypHGko1agfI/KmpKRMBRzPY8Uw/MGyiLlPy0L92vmbNc/MysHCzorLjlgNRYixh++8ub8a55Fs5TymjXnBSsWKSO2Vz2SoJwemIykYgtCAvo/8mc/htbIz+TkqV8yqYeYH34HfhWGhcSE3uTB5xs7B69ixjd+E2+bzuc0GW7vNKCvUnkn8fBeSouwwbrAL6D00/cZvgmWDlgTLEvOL53Ah4THiiVbb7u+8C8jFjCjjcw455BD06XMsCgsLVIEZNux1HHb44ejerbseZ1+VUaPeRc8ePdUamTNnjlixDdBALNlSUUo6dz5AFIgwli5dKgv7sdjQunVrtWwpRPI3bxarNlO/J8sTXYAUALm5uUrEVAJo0fI6QwmKo169evqdKDhYHwpFWeA2yzbrEfNF9Cb9BkyjmT9UqngP43fyRZMwhLThyjKEitHgru0XomDwe6kVLUJAG9cpQChYkkKF7i2mV9tBkoJElRNZKIQpPKi10go3GtvpQjTuzWdpPZPFLP9GeTXWxsJUMr0U+ka6uct8A75TciO5T/7Xf8a765YeSB7X//7+YF2PRKKXSV6+ltxVI5D0L5AMfGNPSb8moKSaLRXh9NPO0EY9FsiePXtKRRklBTtHPoRBLPzbFtv/NrH1a/FjsmCbC0mQGjTdQyowKChCFA5BbYjk8BGMiec2BQg1U4aE6nn8LefxOLfZQ5cVkPdhI6RRVIxOYtT86Q9mheNxNjCbPXNThehVw/LREnAIWRSrtkfBwVfie1IgNGvWTBe2WSxcuBCzZs5Si8mofIZriG0PrVu3UuHBtgaa23T70JwnONYR84DnkwSozfH6IiEBalJGY6VPnx8kIetVmt1JGMKFCyswhR8jq0gs69avRSJm3Htn4BHmOwm4QvJRz5WHaIOvHpcKzF7DsqZVZLguDIFVmzrHdOp3kW+k+SR/+j0kDczfTMkvkhTPqy34PiQ+pp4uwgsuuBCNGzfBK6+8LM8Ko0mTpjjppJOV6KmBn332Ofjll1/QqdN+WLJkCT6cMAHHHnccevXspQKBQn3VqlU4qGtXvPDCELTv0BE9evQQAUHFwYH3x45Fv5P6o36d+hqK+9HHH+K3335T0qdCxP4tLCc//vijvlv7Du21DrmEDJbK86gAsV8KyzAVsczMLM1/Kjh0SZoRXmyfYZ7RZUjipwDje1IhYjsJyzHLuNEeZFfBY5wXNYSNLBRKFAi8lvfid6RQMeserf4KSQfrNMsCF+M8QyFyOo12C1oS/G1GZ1HpMfuNsIxQQKhgkbKrVopYHdxWqz3FrF+GJU2h4k66ytRFps8xhBSFCvcz4IOWEQUK02OU3F3BLD9cczHOT4oLYyu5adYfY5sCVTeNc83TawnNPzvdrvHTnU7PWGNvzWCTD3OXvPRD/zPSl5emdjB7ziyccdqZ2JQk/YMO6op33x2FvDq5SYKoKneq/jDcy7O3JyPjNwua/tLfZnsD/7hv5zCEh6kJca2RLpI2jRiStY73I4XeCMUUjUwKOAWGVhjZ9otmzNBPVlRWtsKCfL2PS7QYPZ/CQyoILRIjXzzqW2Xcfb5o+LSCaLmwQhkNz2mq0TVq1FA16E2bNmnloVbEws200B3ESsGGYq65EAX5BUr2fAYLPdNEbZCFnqa6hnRKxWZILSuB2VjO8wlqrBvWr1eyMPN5eyLlfn7LUiE+EgZBq8o4je45pz6HWj6tJN6bGnhVoADVL5R81vbQZ8sh5jm/g+HuM2YU47N4mO/JRmK+T21I36y8JBJW2LCQF7+fV4T3CSf0R5cuB2LqlClKbhSOo959V7ePOvoYtGnTRklm7tzZ+Oarr3Fi//5o3769fgc2xlP7v/TSgZg5Q4TD/p0xevQorFu3ToRJU33n/nL+Z59NxMYNIsQlLRyJdsmSxdoQTquigwiKV1/9L7JFqJ1z7jnapnbOOedi8uTJ+PSTjzFo0LVYsGChCoR6IiQoUL6bPl2/96GH9tb1t99+g2lTp6KL1L1DD+mt5fCrr77S57Rt0xb7d+4sVmspZsz4Wcsx3YfqpqNLR9JEhYMKQUmJWOtiAbKnOgUSvznb11jGqNTxmzBf1E2rSgNz1/iuvB8VJn47rUuyzfflmgoT22so0FkHWSZYJ7mYDe3GN6JLq5JAIbGzTsj1tFC5kPipxJgCg/uohFGQ0NJQl5UIFx43r2H51HYU4Su1SlhPdDh3U4BwKBRjOHc+l8KRZU6FTVJgGceSDfCoXNYZulzzsc74jlJ/ovLcXnLPX5K7awRbLBZ52m533vi/In1+KK/bh1+ksJ/U/2TReguVIHr16oUPPvgAuXnZ+sH/XGxPAFURS1JYyH80Hg3yMRY9W38bq+Qe/kr+q/S7EljoeR9qRqwYJEia33xfDZkUUmFB0JDEZAVghWH+GAIl2V4ii2rqus3G6WTbiSwUOCRBMwST6aN7h/H+RmWhvi8pkwNssM0U4cBGPloNPJlpNAqwS9sUGEpJ64VtGhRarGQ8bpj9W81uzR/5R9eaVlJ5CL81hSwrIC0ZusLSRDMrEsHCNPIa3k+SJNtGHhuVOK7aph6j77sSjONGewAFJC0x5g9dfrRGNB08T25KsmZDcVXgPYxTjfO3B4/zELVk5tFGIVvmLfc1adJEheA+++yj5PzTTz+iWdPm+K+QMF1tF154MdaLgGzSuDFmz56NLydNwnnnn699HZju/fbrpGn79NNPsXbNGvSUsv/GGyP0m5cKyTYQoX7HHXeo0KcrZ8q336r7a9myZSLoN+KYPn3QoH4DvP32W6gj3+e0U0+V+jQDxx57vJLNiOHD0K//SUL6C9BZiHv6d9N1IESWL3ag5P45c2aLBRxTi/GEvn0xbfo05OTk6jNXr16p1gp702dLmlnWRr7zDmIsk1Jm+Xw2ZLdv3wFNmjbFIrFK3xn5Nvbbf3+c2PdEtTTGjB2jSgIFGse7at68uRIo32+9CDe6LdkJkPlpCH4hM1pT8lFYL+QDKGFym2Wc70WiN4U6rXdaRVSG6MZKfi6tI6w3bOimNU53Gn+zbPBexrbUOykfvFbrhJYFXm3ALNeGIGFDO926tAhI6IZ1YAgVQ9lSkheBocIjaVm4VahQQFBo0JqhwBBBIQuf16FjRwwYMEAFAtNQXWi6bI6gWC4NZbvGI2wSQvqx1+QlLv1funeYcZs35+PZZ57XAkiSOLT3objxxhtVitYkE/4/oXLBIlQ4aDnX/5Qgua37dSHMtQlSNhcDJFbVeqQgMd+4sGBTcyKBm0KDgsQQHkbD+haBIdt+FRaG28pcqPXpvaRiaCO8CAU2lJP4tIOZEICpmbESqRUk2xQ8fCZfiZUlXSwGuiUYdUXNiQsjeQoLCkT4GY1+tPxYcfhcChRqzdk5OSgqLFLfNSsG84UVm8fpI2YWkHjp/mA6tNLzocwT+UFBly5kTW2RoJDlPjPneB9WaqZ5+zzmubxXbl6eutNo1a1dvUaJhnl68MGH4phjjtbKvWjRItGOv8YRon03bdZMzo0gf3MB3nrzDRx8yCHo3q0HFi1ehI4dOuDjjz9Gt+7dRSv/Dm3bttXnzJw5E5dddgU+/+xTLFm6VPOKgo7CZPyE8eouYnsR35WCgqTWt+8J2ov9+eefQ6vWrXHGGWeo5dCqVSsh7DViBXRQjfWbb77Gf/7TV/ODluPkLyeLJZ2Hww47HOvWrsVHH32Iiy6+BAsXLsC4sWNFm9VOP7j88ivFYszHmDFjtC3qhptuwjdff40ffvxBBNZ+IlyOw/jx4+SbsXf7Jgy87HIVTBReFAAUBCR+uiivuOJKTJgwQfO6bt16ev0ff4jw2rwRH334ob4Tv9FGEWbMVwZOMF1N5R4UjsuW/aHWysSJE7Wc8/qNGzaqQrJ61SoNNzb7jzCvGBDC37SCqayQbMk3LPe0PmhlMz9YrtXykG3DEmFDOQNFEtpZkkoUyx3bJBikwjY6lhOzvJv1jdcZEV5G24r24Jd7bIly0qsMsExRYLD+DThlAN55d6RYTey8ajTYVwd6D4P0G8t2QXJ3jWCLxsLvO+zOAbUdS7+2YIZydix+LGYkyYAmPzPKgkHmJoxCsy0xESwAPM8QEga2ESRb9+hvc9ETdKkKyQJMS0QKNAmV2wapG1oVKw/3s7JQOFCjIhlx3CKSQKGQNRtxzfaTQIXRK5eKHFNLbZiN2ax01LhIwLwnSZ/kTzLlmSQ6avJSKDRN1LToQmDDpEYFSaUmITtFuKgA2aKh2XV8JTZ2069PrZ+d/gy3XEzNfLoU5GQ1yRmua+Y3n8Oy2KJlC9UWqfmyUtPSqUhWfJ7ToEFD7VvAbbplSMxthMiZfvrx6S+nZntwr4N1Pzsvzpo1Cw0bNtJ5Juhq69evPyZ9OUldUH1Ee6ZLYcmSpfj5p59w4UUXKfEytJmCoVWr1iIspmt0WsuWrXDeeeer8GjVsqVqs8uXLVch8/TTT+Gmm24W4dINTz35FI4+5hhtU2BUGImM70KXzOmnn6HfISM9A7/9/hsmjJ+g+U5NdNC11+KnH39UoifuuOMubYv46uvJOPzwI9T6GypWDfP/sMMOUyud7qU+fY7B448/pm0cA049De++MxJHHnEkli1fhi8+/xzt2u2D004/HR8Lqfc/6SSxLqZreeE4WCwz555/noafvvLyy+jeo4fmD91n1153HV588QV8N206Bl13rb73wQcfgpdfekH71Fx40cWYI3nL70kLxXSJfvDBOBWe2dk5+u4UJhwFOCHlkO0aTZs2U09Djx49hegDmPLNt9oW1aJFc22z+f33+Sq8KAjo3uE3ZTnjd2LZ5LengKYVoIJAfm8ZUFGer3WI58jC46ocSVlmWTnttAF49rnntNzxuupCy/eekr5Uyikul6M3K93/GgYJsaIa2hkzx8KfCYPaDDFQNQyhsO3a2EwKDV5r/uZK/zf1GWPboE8WZkNrNjUjkvGWCiCkawoQw6WVtEaSWhatC+6ji0ob2ZNuHJI9CWzDxo1yH6Ox1rzecHUZUV8UFByx1HweI0moYNBtZQo0ukz4Thxp1Uw1hUWnTvvjkEN6Yf6ChaqtkgypNbKy0iqhm8ZsUGf5/f7779V3zUgkFmFqrpw7giGc1DhpvVLz9vsr1LWRk5uj2iiFJkmP78u00BXF8yXpOsy4WhmSPyR+unE2btygbji2txx44IFK/kzX+PEfoF69+mjbpg0mfjZRCKsxTj/tdHz08Uc466yzValiW80333yjDcZs/6gv58+dO1fJ/JRTTlHBwj4Q8+cvFFJz6/0nfjpR+z4cfcyx+PTTj/Wc4447HvXr18Nrr72G444/Xhunh73+mpLbwEsH4uGHH8IBci3bDR5/7FGcK8KJQu7bKd/i2kHXKml+8cXnGDhwoAi8L/HjDz9s0X7PO/c81ZDfGTlSrYbevXtj9uw5Gi1FJWP8Bx9ogzjdaafJ+33+2WfaCe/oo4/G1KlTcdRRx4jwGqeWVbNmzVWgXzrwMgwd+qoInHbqjnpOiJYhtmx4ZwNxoVidzK+6depg9ZrVmD59Gi699DItM2z4Hjp0KE497TTN83Hj3pf8PEsF94wZM9RFRjcPI7Dov9953ZLSJQdNhZbteyf2OwE3iwVFpaUmii7L6x6TvlSWpWICtTJ+suibZglTaezdFqxIWw/ouTVItIV/Plgwd4QhELYeSwoR+WkKfqPCmEtVMMomyZ4CgDAECQULtSyzQdAY24fWxVahwQgfIwLLcFMZDewkG67NBnhaH6zAbNRjkAHdWua92Q4hCdBqUa9eXdH2GyhprlixQjTwckmLkfa83Fy0btNaXQMcckTbKIQcTK2P5M7ncGRakhzdYGb0Fy0FurzYQY8qEK/LycnREE42JPIdKEDYWY/Xk5zYcMl8YR7Sz819Zr4yDSQsCi4KFLpT2nfooFr+zF9mal71FGtkf/W9F+OryZP1vD7H9kHXrt3kOqe6iWb8MkO1W2rF9EdTYNwkpLV8+XLRiH8XAp6Is84+W9LvQr269TBFSP6jjz/G1Vdfre13dK2dceYZGP3ee/rt6JJ6T7aZd0w7v9c5oqXTynrhxSE48YT+8pwOKnQZvLBgwXwNk6VrkY3PF110iQio39VKZNsJBQgF2uAHH5Rc4yCGfh3a5f777leBQ7cPrTY+n3kz6NrrVFj+8cdS7cR5Yr9+KhhIyIyGmzz5S9x88y34+qvJ6N69h34XjjrQtl1bfCLvRZfcxx9/iI4d99O2FQolLcfy9N2B5e/U00/FNVdfqe8jr19t7BXSj0bDt0umN5DNFCmALYXS86RgpjhsDhfNaRbibZFgbGCqLJwPyy2FUk6qTocXQ5CwgrLg80NzsWDBhEGnBoxSt2MVMoQGC76cL9s2XqKnJXUs7tNzDOjZyWsMbD22FVoy1VSnVkzrg5YDyZ7WiOHGSi5CWBQkFBK0OkjOrPC0MujSYhsJSY0LXVgaupoUOLw3rzWsmrCQaJm6DNhWQGtA6pw28hNMMkmEhE1XEF0yeXm5ou1v0vdhPeJosYy8opBg/w66Hehio7uB4H6+E4WJCh6pqhQITC/dqwzrpFBg+xqFALOf7h0+l/fisChU8FYIsXMdiYbVHXTKgFOF8D5KRsKwwTIFq1auUguiW7fuyC/IV/cQqeFQ0dLZGN2iRUsl6JkzZ2iDce/eh6owoRAZM3qMBhq0bNlCtf1VIkjZ8EuhwNF1G8ny0ssvqduK7SYfThiv7Qr33XevCv2rrrpGI5H6CXFPGD9eo49ycvPUhXPVVVdj/u+/4cAuXXDbbbeptcaAgquuugovv/ISNqzfgB5irdA1NXz4cHUpff/ddPz400/6PFoiDDw4XqwaRkVddfU1mpcLFy7SwBMKvrfeelMHlKSyUB1Q0TjnvLNx6SUDxUqtmVs9WbaDLqensbx77Ug/ua42xLxs4E51t4oFY167PZGdsKGJkHhqImHzeN1uh0073WwDh5D7PrKILZ3wJeKx+lKAckXAeCWTpHxWJVh2hp0LCa20tK25LYW88rYFC0bZ2Xk5MwUF16aQUP4VUqE4SYoUwc7uYZYzQ5lh+dOF20lhYiwUImxUFwtEhARJhw3bGtFFISMWgDauizDQBndaI0mrxLRM6PoicfN6rtl2QrBdhdcxCkhDa4X7qWEbPWWNcEZaFdTGs7IyhBSzUJ5sX9GoFDmXxE23EomRs7Cxo6HUWSV4+s8J9oCnS4xpodDgfQ2BZkTOMMY+WwQKx25iHpCYzTxhh7bOnQ8Eo4LYCM7G508++URzlc9gwzQbsxnVNHfePD1OK2Xx4sWqrbfftwMKiwrUfcOQVhJt3759NdSUUVVs62CekaiprVM4DBnyvGjml4t1MgfTpk1FdlYurrjicnX79D7scHVvvfXWW5g6dQqOOaYP6otlQVfYRZdcjGeeekbHkDrmmGP0WzEwYdasmdpAPmLECLE4LsLYsWPVYuAYZFp+5F12xTr8fhddciHOP+8CIf2aBdAwL0Vw+8PuaLNMe+b/hvRrA/lgnuzsbLd8IKcsKZJwr2g6TjHl7DRZt0+GlA+7VI5DxZzPksKSLr9byd5sqU5ekRIu+Zc8cyvkDnJeIlc2RcjEU+W8VDGDjCO7hRRI9cdSULDS6v/GocrYsss4x8K/CVtLxNYStX3ZosCQFU9MHlIKMLeTgsU4z1iojZv7tpy4DQyyNIUGSZ5WAre5Nq0ILtzmWE5s8zDdVmy7oHuLwoDWCNsEuJ/gPRjVYlgfWxemy2iI5DMiQqyGhcDzjGMM6zVmcGMoLqNbTEuCQoBCgx2nOOQ4LQpGBVHosF2B53KgQV67WawWNkyT1NkozsH52HdkzRpj9j26ephG1jWNjZd9dHWRM1ZzUEY5pnkqJ/AcnssoMXbIY3QYhSDbTthuwkgsutXWiBXBdoXzzz9fhMA8tWYYVUR3GxvaF8xfgAsvvFB7F8+Y8QsmTZqE7t27qxtn+fJlGvnENhb2RxgxYrgKGfaXoDBjr2Omh+0wO6MHCj+m64orL9fOqTUlfQpY+TabPJ5QO5stuzi5u0aoqpT9v4RkZlooVNY0ahOhEHdkJ+wJ+ZJxt83hcHnEotjeBSUvTguki1SpTCkyqaIZtZCCmyUVLEU+nNuwQHaAUy50yXGb9qatlluL1ZZxx0ZHFEOwGB/fgoVdwZAHRhVVckuutyw8Zq6No8m1CQoqEqJhbaiLRq0Aoz8Dj3F7a+coQ4hob3VZM3JFLQ4hamOiH8P64DEVMqKx6raQGH/zGPtLUOPnPRjVxU6IfEY4zOMVqqmq5i/7mBZaOOaQ4XQHGcIlBA6PznkcKBR5Pl1cbENhgzdj/RmxxGeysZa90ZkHbDOh8KHLidOCmj3W2XjPNDAai+4yRluxXYIC4uuvv1ELh5aOEqo8nwKNwouuPbrU2BktXwQH+xvsu+++KkDYpsEOeAzFHfHGG2LVZGo+M6iA0T47A8+hYL32+mvR78T+NSZ9WjaSrt9Kisp61qtXrzy5u0bYvpT86yAfQdlbpLdHMtEhH9YumkqV+SLnNpZC0S4ej/hsNnu2/G4uhSxD1l4psKLUVOnTy5HK1UQudsm5eUL8WSyE9qqFShWQgpysuAZ2LFA8tL0w2Xq+hX82tv/O2xZdU1hwtyEcdMMoNEkY58hRFSDJ37pt7N8WW69jmaMwoTJDAlfrg5aIkL3RrkEBYLRhcE2hom0fIhxIyBQq7MzHvhhs3+A+bReRxRAuvN64h4bb8v5R2RbrgwRPQcX0aCetJOEz7bQQWP7VIhGhQAWNbR4UGKxLdIexUxqtEQotjQJT15cxJAMFAOeDMIbwcGjbCXs0swMWCZv35hAOHffrpJYS2yw0vl/uRZh5zmfxX2WosBPBctPNN6DPMcfVmPQZYCBWyXSnw32MPKdWcfbbf1ELexlSQBwFgYL69pDdmZrqyozFEunsniYfzOn1enfIfylP9kQi2ksKMd1ZGVJmWsZjsSwpPD67WC30yVYBTtJrNq57xKyWk6rzaVWcqGnLgmwuFizsFlK8DKFgklxSaOiu7ba50v+5VC5fLG+G8CDxshxuXRuhvmwDoaBQSyLZUE7hwOgctkVQODByyuiVblgo3CYZG9bHVqtELRIRImzzMBrrORCd8UwVYLIQtCwoLPgOFARMB/cxkoptHnQP8U24j5YDhRHPoXtLhYe58D6yGG0qSQuHdUz+7rnnbhx++JEIhgNbcqg64Fj6kVjkQ5fDdaqkr1Zx9tV/moW/LcQEb+Ry2VpJIXCLCV9HylUj2e2VAuZxu91iIW8rKOQ8hxTwTlL4KCh88Xi0aTwhAiYe92xtXK8K2xeX3QkIxsobvQ1ZoSyhYqEySKomdtjWf4bwMPcZ5Fgdl6oRYksyZpgtLQXD8jBIn5o+Cd9cNLRXrBEN5y0vk/pEQVKmi2GB+NWdVJhfqKGytDLYVkFLw4je2treQvI3hBjXLOvJ8s70y0JNn5bIu6PeEU3/2FqRvtz/DREqF8vPWlWm6j/Nwj8KQr5eMUtdeXl5joqKwnSbL8VlC6l0cLBQbg853ybC4VDRhbITiVgdKW7NYvFEug1xn2g4DrttR0Eh/J4hqzyxPpx0g0lB9dSucV2fr+vtUXm/JVAsENsICt3mmr+N/iD6m6st5ZBrs+wYaxK2krcoLWp90LUUCWuILdsJqNWru0kEChvKaVEwXJbHaYWYQoP7aX1wzg524GMIL9Pw8CMP48ADusg96d4x07F7kPQFj8t73a47aoHqP82ChRpi48aNaZmZmU2lcrgdjkQdu92RLQqQ2+awuTwuT1VlzyECpbvQfLoICc5e00wqWIZwuVdMY5chMLaDjdIm4ZZKUOPGdQoJVuzdCRYL/y4YgmLrmuD21sUQClt+K42ay85gjKpptn1w+GdRlaTMJQ9XEyR9ueYyu91Wq7H0iV2l0oKFvwRCvmRuEQAb3IWFLkduLiPms6ssq3Ju07gt3k7MaW8iGmuQsKGR7EuVkz1ul1vuU4UQsIGTNjQTweKOJxL1ZZ3KqIhth77dFbZvXN8RPLa9MNnV+Rb+2aBwINuqiJBtlo3alIck6V8hpP9qcleNUWVFsmDhnwypbPZAoKBByGZ3uuPuXLvb7hXty+Wyuap0bUkltcvxQ0R+ZCIeqydangiMRGrClvA57E4no0d2QCJBOzxdRIMcTPgYs1696kZxYviESQrmYsECYZG+BQt/U5Sz57rb3iYWi3vtdlfDWCKca4fDaFz3eNUpsB3YqbCzVOhUIf70eCLGnu5pPF+sEJvVuG6BsEjfgoV/EIR8Oa6Vs6SkxC1ItdnCYh6w17rNbrPtrHE9fmg0Hs2z2RINhM8bx+KJFJtYFjt1bQHsV1JXrnYmErEcO7uXqFurOlQQ10bM3bkmKh/b1XkWag6L9C1YsFAjCGGnRiL+5hwAOpGINLTZ7Kmi97vF8nB53cY8y9sgAbsQfc94PJYhgqVOnG0oIljEKtlp47rNZhOBklBRZfQrqZ5AoWOLQsJ0bfHhlszYFiT9SCxyhdvptkjfggULfx7uu+8++2mnnebMzc11OZ1Oe26uULstt0r+SCTCTSNx7CPknWJP2JvabPFcIe8UoXCvWDByzbYWiOxgv5F2sukVjk8VC0QsETAUWI5V0V5SJf4djesk/WDQf6nPlzYsuavGsEjfggULfzni8ZLcABxuR8jhtcdi2Ta33ROMRl0+l89O8q8Ctkgs1tuWiOUkbGgcj8UbCoHT9+FzulyOKtpMCDauZ4hocNjtNl9N+oxwghxzPgTd8xcIC0b92G32RCQSOzMlJWVMcneNYZG+BQsW/hUoLy+vb7fH29lcLo8jgebReCJNWNzrcDnc8k+4cAc6tAvJdxGKTxXa5zwj9ePxGHuxc8RgW1VRW4awqYpWKSR2RrdGJzAKksrL9uAwDnIgHA7H+qelpX2e3F1j7CwVFixYsPCvRyKx3AukOMvKfF6xOHxsr5DddlnbOfxzFWgBRNtF40hJxOIt44jWsSVsPrEPvB5tXK+Kcm3sjFhfNrzxRCxTO7ij6miteDwajsUSh8uzf0juqjEs0rdgwYKFvxBiQfhEfW8Rs8fSHPFEHThs3nhELBC32+HaYeRejqyZmCxavzGjTY0B/B+iPNf8CAJAjQAAAABJRU5ErkJggg=="/>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descr="data:image/png;base64,%20iVBORw0KGgoAAAANSUhEUgAAAX0AAAFRCAYAAACYF30cAAAAAXNSR0IArs4c6QAAAARnQU1BAACxjwv8YQUAAAAJcEhZcwAADsMAAA7DAcdvqGQAAP+lSURBVHhe7J0FgFzV1cfPzqy7RYgAIcGlOMVKgVK0lCLFSlucAgXaosVdCi1QtLgUdwjuTnF3CMQ3ybrNjn3/37nzks0mgUj7lbZzNjfvzXv3Xb//I9cKbBGoN9O7dDwbPzBmVlBQEP9Kj2aEN7MonU63pyzVlk1m0/F4ujWdjrdkSjOpioKKHn3UmvOWpzzlKU95+n+gRQL9ZLLnx9lswcNFRSXzDCeV7gP4e3SbicfjnbGCWGc2axkBfkLPAP0M/mZRQSqdTo5PZVId8tMbL4h9FYsVtVrcEtlUrDket0nylAp+Z1Kqu7u7J5vNZiorK5O6dr/xxhuZNdZYI60wBoSfpzzlKU//u7RIoN/R3frz4sKSW7kX0PqzgSTQnavzdyYdYY4kEE7/sHgf+cn630BK9vX1iY8EZlBQ0FkYL5xgFutTTDCWqYqv3T32o1Qm0ZRKZ2E6qYJMuikWK56uPIjhpDvKy8sn6pu5ZyhPecpTnv6DaZFAvyfRs2dJcfHVfUlh678RImEisVhsJkOJFcR5Gl7Og9KZpDSVJBpHVt/2FhTEEvo6owCS4mBoJgNz1JdM932p973y1yMN5MuCgninFJVELFY4XuHMYdpKZpM92WS2M5FNZAqLC7v72vvaU6lUur6+Xt/EYEh5ylOe8vT/SosE+pKM99flskQfGPmfRTCHeV2j+4Hk77zIIvfNlOjrzkgBatVn6Vgs3iE3QywpqVe9clMVRNo9RpTNZMQUJmaz6XZxrkRhrGBiMlvQXBKP95kVNit+tJnZvsGkpeeYtLK6+n3uVZ7ylKc8zUHfjlzfQJlMdn8B2ncK9F3i1zWdWVBTPoL9IhXHHASTCBoI9zHheGTOmnc8WWG6cFx34gjpdFYhpHWrxBUA9im9dH8RZS3bk8mkv9LzpJhKt+L5UldVSKZPmsgEpWGOwfJUKtGaSiXbs9m4oki3xOPxltLSTKqgLdlTUFeXH1zPU57+i2mRUO67BvoAbF9fConZioqLkIJzb2an4uJif5dMBqE4FiuwosISS6WTAK0/G0gF8hPHbKQSy4ih4P5VBLOYG83ruUDbr7xXKv3+myiZTIgppntUXhm5zpibqQytRIzCmcSAzKVTyXTya8sWdGZjBd3xrDG43q7nfZlMwcSioqKmnMd+1KuKKO3u7OzMVlam+8aNa+mZMWNG+v7770+ffPLJ+cH1POXp30T/NaBfWFhoM6bPsOOPP9F/n3nm6VZTWyOpdtZEH0ARoH/rjbestq7Oxiw92hlFV1eXffrJ57bkkktYXV1N0BKQrQX0xUXFfGk9vd3W1tYu+EtbTU21VVZWy0tGTGZ20/xAhjKQSENMIJ0Rc+nPlCJA7/+M2zCevEjVNAc5c5iL83c+uD43itIVpSW6zkpvf+pLJnqlsUzRbUpl3C7tY7IYUkKfMSbyNc/d40zKWiLRO1XftIqJJZWcKdJEmlUeqXRxcUd5QUF+cD1Pefon0CKhiTrkfrpc/l0A/ZLiEnv//Q9siy22tIb6envw4bG22GJDBcqzwLdYfj768EPbYYedbPCgQfb3m/5uw4ePsL/+9UI7++yz7YgjjrBDDz3UEn29zgzisbi9/c47dt+999urr/7DPv/8CwflxRZbzDbeeGPbcacdbPnll3fJmaLk7wOFXywtY8yYMXNoA+AqQN7b02slJSUC/5iHh6ROfMH8MyfopjMpMa9IK1G65J/v+jtA0y8LRXy4SE1hDoKJkNaZ17nO1JqdBg6uSwOhYLMKJKn/e/T5bDnMZtLJVCb9RTaT6RXT71L5fxkvKOjKWCyhMpqocpljcD2V6u1JZNMdRdki8fZMd19fX3t1dTUMqE9x5gfX8/RfT4vU0yXp/1F9+vR/P+hnBfrl9sYbr9tPf7qdLS3Avf2O26yuvm42ibukuMyeeeZp2+nnP7cll1jC7r77bgH4MDvooAPtsssuF+gfbuecc7Yl00lBVMxuvOFGO/W00wX2n9uIESNs7bXXsiJJ/m++8YZ98umntsYaa9hFF/3V1llnLYUuwP/gA9tjj1/ZUqOWtKuuvkraQKWl0rME2uKiEnv2mWfs3PPOs91229V22WVXS+v9Qw89ZC++9LJVV1VZSWmJlZWVzXQV5RW24gor2IjFRzji9XR3W3t7m6cDxlFSUqp8FQtY48LGWABOMQgY0NwIAC4qDNpLAPuAo2IZzjwy6QymH38GRRpAYCz9id+L1HzmoCiuuV2j+4Hk7zwdkftmUlvNKC+tKoeUyqsjHos1q1RoJAyuT5MbYN/LpFOZ1Ph0OtsZK4z1FKQLJurbFoWRFNOYrDqYw7Sld5kJEyYk1WZgYPnB9Tx9p+jbe8k3kMDhAkmnh3xXQP/ll16y7bb/ma0pML755pusorJ8pnkHzAL0H3/8Mdt1111txRVXtNtuu93q6ursgP33t2uuu85OOP5YO+mkk+Q7Zg88cJ/ts89+DrC//vWedsABB+ib5d3wPe6LL51J/P3vf7efbredXXjh+QLfMrv2umtt/333tx9uvJG/q6uvnc28RPwwid/+9hDXKs455xzr6emxfffdR/5vEsiXW6lAH4DtD7K//vWv7Iwzz7BSxXHhhRfYDWJGRUVF7jA1NTY2WmNDoy01eiml56euiSSTfbmvZxGA39nRKW3kAxi2VVRUiBERTmAgXKtrqqxczAZmhUYRd21EcrpPg+1P2XmOgWBqg/rnfSAB1v3zOJB41x/oYUrzYmQLQoRJOXD1+/keXA9p9cH1gjgP+EkG5ygAYX6X1IjxUlgYI+mKxYvGKZ4excDU4M8U1hwF05fua1Ye2+PZbBoTVzoda/bB9YKKboXRlvOWpzwtMi10L6JPZjLJq2Oxwl9/V0D/GUnR2++wva2/3voCxhusqqrS30YdnOzeeustAtn9bN11v2+33HKrS9N7ClRvu/12O+OM0+2oo46xKVOn2G677mYvvvii/eEPv7djjz3WysvLsVN7eIBtojdhb7z+BoHb6quvJrAus/MvuMCOPOJI206M4IorrxDTKfMxgIgA/b/85c92+OFH2CmnnKxwj7OOzg7bZ++97d5773NNY6utt3Jg7uzstO7uLoF3ylb53spyq1iip89+sfsedu9999r39HvUqFH2xRdf2Ndfjxdz6nCQ3mmnHe28P58rJtAwm5YBEf+NN95gRx91tBh2xv0D0IxDlJWV+vjFyCUWt6OPPtLWWnNte+/9d+3Wm2+zLmkXMNByaR11tbU2ZMhQGzlyhC277LJWVV1pfX2zGAzlPH36dAdTNK25EQPnzkRUJXNjDP21kQj8AV60tm9iFP9KCu1nTprXc8qWV8GsNafJbiD1JXtgxD0qt0wsHusSc+i0LOtGjEbXrqBmsxWKMST7Ukkxk4LugphcGFwXc0gn4/HiCfIyPficjfq6sl09Yi6ZdHu6r6UlDK5LYxVzyY+X/K/Q3FvsfFA2+1RhOr3+7fF40XbfFdB/5JGH7Ze//JUD+ZYCz6GDhwiMS93MUiWXyWYEejfac889b1tttaXfQ5hZMLH8+c/n2SGHHGqPPf647bTjjrbaaqvarbfdZoMGNcwENiRf78oCplgBEm1GHbZPz4vstFNPs1NPOdV22XUXu+qqKyU9F7upBCmVf4XxYjGW0+y4406w88//i8fV2tpiv/jFL+yVl/9hDz081tYU2LrnflUD4BFOV2e37bTDz+3V116VZnCj8rCVTZs2TcD/uf3j1dfssksv9XGHq66+0nbfbXcfm+hPEdOB2QwfPty2VhlVVJRba1u7wu60trY2B7HDDjvUfvCDHyoPV9mBBx7oea2qqtI1bolEwnp7e622ttp+tOmP7CgxiJVWWsl6FRdAPWXSZNtzr72kgdTY5X+7zKqrq/tpA1n38/X48XbVlVfaaquv7mlwUHdwj7kJjDJ5//33fIyG8Y9Bgwc7Y2WcxIRNAxkF3xYVFnkd5J5YIqm894MxGHWQ6vsTNaM/qkf/kc6IqURp+iZywJcfr9+F70pOhDU35+/myTSi9OFvYPxzpl1CS4/6QJPCTaqsW+MFMd0zjlHAPlgwitkKlpLpTfROKchm29TupbXYlMLCeHNnXzZdWVw8Te0Cc1ie/ldIHaJUHeuZTDalhtH9b3ZdSk42e/fdd2UHDRqUlUSaLSkpyUr69qskWbmSrDp+VgxA78uzu+6ySzaR6M22tbVmN9l4Y393xRV/83AuuugiFjpljzrqiGw6k8qKqblLZ5LZjo72rCSkbHt7W1aSeDaZSmb79C6l6xGH/yFbVFyUFbPIvvjiC9lJkyZlp06dkp02rUnfNOub9uyhhx7KIGX2yiuv9LimTZ+W3WSTTbKDBw/Ovvnmm/6MeNLpZDaVc8SdSvd5GOutt3529OjR2Y8/+ThL2SdTffpCXVl/+++/Pz09e/ZZZ/qzgeUEnXnGGVlJ99lTTz01m5Fo6WEkEyqL7mxXd0e2u6dT+el1v5dccrGX3Y477ph96+03s2+//Vb2mWeeyopxZNdZZx3FVZDdcMMNsh9++CHLyty9887b2SFDhiid6ym905W+RL80hHp66KEHswLp7DbbbJPt7GxT/L3ZPrlksi97//33Z3+82WbZxsbGrBhGVszD60uMJXvKySdlZ6i8UrOF2e1lNHHi+Oy55/4pe/LJp2RfeukFD493lB3Xzz77JPva668qfW9lP/zoff/99dfjspMnT/L6EaORP/ntIzyhmuogmQph9HeEl8ECI8LUE+7T/k0U19y+mdvz/29HOqgP0kq9zw8l04lsT29XJtHXndK3nWrnzWrzM3SdJPflQCfG8nFPontsT6LzbmkvN6gdn5RK9R0tRn2Y2tuWCvJHA50EqnU7OjpWbu9tX6G7u3vxbLa1Tn6r5EoC2uTpn0nfrnfOg5qamgoz6XS9Kib35N9PSKFMv1x33XXs0ksvkTT9Zzv55JPsyCOPsEMPOdj2229fW3rppX26JNoApg2kux5Jrkiz2LIhgbpLefX1jTOlQ6nRdsftd9rPf/5zHxPYc8+9JAUfbJddcomlkGT1vru7R9J0iX355TjbeeddbIsttrCf/OQntsMOO/g3v/rVL23s2AfcFIQ5BSJ+dRYTQ7Cbb7nF3nnnHfv8sy9s/PgJNmXyVJsuSR4/SH0ZSfuSvPy7QgZu9Yf2ItCxhPIgVT1IiMrLnJJfIPJK3pjZhF/CJu3xeKEPCiMREyaEeQkN53urrCK3qq2yysquARx22O/sppv+7toSWhOzn5Ip0hhTXoK5G80gmr46kNSxPXloYC6dU8bZAg/nl3vsYS++9JLKbnMf/7jssst8zIO8nXDiSXb8CSfo+1BfENe+RFIa1Jl29NHH2IknnmB/+MPhXm7ULw5t6KCDDratt9paad7Gtv3JT21HaUw77LCj6mdbv+60007SFB+x4sISe+yxx+1PfzpPbXzazHggZmXRZd566227/PLL7dRTT7Hz/3K+PfnU09ba0upxUaaziJlZpKFI7aJU93NfQ0EctJtQb/86oi5Ce0t5vYoJfKtjYF/pU7ZicX1fkbVMnbTbevH7xQpi2SUHOmkEy5QUF29VWly2XVFhyS9iscITVcdnKu9/USAPKhmPDXRiQM8VFsWeLokVPVVUHH8inal4VELLI9I0HhK+3Ko039zfJdN9N/Ykus7s7u38ozTM30lo2DGZTMI8NpIWupzSWTcXV6OwynQtlYtUwjwtCFGIkh7Gzy7J/fscdM3VV7sUffzxx/rvWcSEjSCdnX32WfITzx7y29/682nTpmZXX321bEVFRfbOO293P0i4aqDZw353mH4FKW5G8/Tslltuma2vr882NDRmS0pLPa4xY8Zkx437QiFlsnvvvZdLpXV19dmllhrlEvnw4cNcikcDQWpF06irq8veddddHtekSROy6677fX9eXFKcramtyS622GLZUaNGZZdfbrmsgDZ7ww3Xud8pUyZlv7fK9/z722+/zTWVXklvzc0zsuef/xePo7S0JHvHHSEfcyujo48+KisgygocJWV3SKpPuLaQTiOph3KSBud+Tz315KA5nHO2/47CERj4byTqESOGK48jsm+88bo/e+WVlz19P/3pT1x7wO/ANFx/3bVednvvvbdrGdCjjzySrVXekfCvv/5aT1dEYorZxx5/LLvxJhtnN9roByrvL71OQngZl95HjBiRXXbZ5aRlreZl+dhjj/i3xN/Z1ZEdO3Zs9tTTTskeccThqpulXBukvLbeemvX9H7wgx8oDmGNaJedd5YmUiiN5CH9ChoT16/Hf5095NBDsiNHjnQNqLa21uu7Xvn90aabZm+59WaVnjS/nJZBmb711pvZP/zhD96mWlRPUbojR/paW5uzH330gadzYHn9LzjyHGkgaFihr9IW501oKq4Ru0aWyEhLlCbSJ+zv65XrGugSiZ5p0lhe7032vtiXSjwsDeQKMZCL5M5RcAeo7e8z0Mnvdj09HZvK/TCR6FhFwspICZXD9C5Ih/+htCiiRVwdFzUs9/PfT9093S7NIDVB2LTVAX0AVg1CTzJuj0YYY+EW4iYST29vwqW08ooK/274sGEu8TIFs00SOFReXmYXX3KRz/55+JEH7WJJoYsvvrjPvpFqChfUfa8PNu6ww8/s4YcftqeeesIef+IxSZAP6feDdvvtt0taXsWlLcKDEok+1xCKigptm623cVv8j360qU8HXWr0aBMwudQMkdakpDTiOOqoo+xnP/uZ7bbr7pJSfy6N5hSXoPfZZ1/b9EebSPuYffZOEEAzrg0hsV599TU+4Lz77rvbvvrmkEOYUXS4pOuLrUfpgcgbVCbNpD9RxpTrWmutrbT+yCZPnmivvvqqvyM/SJKFhcWSXOcu2XZKG6PdoO0gCfeo3q644gofjD744INsjz1+6QvjBAZB2pQmI1C1W265yccyhgwZHDQUEYrEXXfdbVOmTLFDDz3ETjjheC+nsQ+Mdc0IomzRSo479ng755w/2ZFHHeHv1l9/PR/YvuPOO+yee+62jTf+oUmKZNdWK5XWFyT7MB7wxRdf2P777W9/vfCvVlNT67O8br75Zrvs8stsww1/YC+8+JIdsP9v7O833OR5QuJnDOTZ556Vxnm+HXXkUXbRxZcowTE9n6UNMIZxzdXX2qab/sjuuvOu3AD2/xbRnqhP2g1tO9GX8L4b1f/cnPcF+UVLVlsqUBuJq04LdS3JWLp8oFN7aiwuKlq9OB5ftyheuLk0kH2EXwfJHaEkXKr6umKgU8B3qw3fH4sXPhCLFz+q9vBMSUnxs2I5L6fSqRcHOjGfp7t7O66WBnJJItH1p1Sq78BEKvXLVCqxs9K4ivK5/ECnPjYaRtLZ2TlUv+u+/PLLf7kmsiigr3Kch776b6FsMBuIysrL/cozFWDOFXijwoyCms0AIwQIBiAs9jnx0Cqrfs+ndD7/3PN22223ibsVmaRwG7Xkkrbaaqvbmmus5eaAIUOGuGpepG8xawCSmCx+veevbemll7HhI4f7DJdVV13VVl99Tdtssx+ZpEQHKsxLEHGTbhaJXXTRhXbxxRfbtdddI3C7wW67/Ra78647bYstt1BO0s6wJN07oJDeSZMm2QP3j7XnnnvOzTVhkdlZziQiUJxFyn865WFAXL/66iuB9Wtu1mAm0xVXXGlPP/2sGgXNIuMDx5hsIgbVnyhTynHM6DFeti0tzf4cACduADMMes9Jra1hex+mqBL+Z599JtB80ZZbbjnba889lVd1034zj2AQgABTU4cNH2YF8TDICqP+6qtxAt9bbJgY9Y9/vJkzS8rimWeetaZpTe4HvxGIQNQbJK3N20FtXY1PVSUeAL9HdQLQM43VBQMxslNOOcUH+3/yk21MGqEdc8wxbr7b4xd7eH1R7jDWY475o/3jlVcczKkz2hvhMNWXun3iiccF7MG0Rz2qZdo45WHixEleH5RHnuaf6Euz+njOZeZ0XreYtWYylbkzk/6O+lH/LpOr0P0QVc0oudFi2qtI4l13oCuMF21UVlK+Z1lJ2W+Ki8sOj8eLLhaTuS4eL75F37+t5H4w0BXEsu/E4tkXi4rjz6bSiccWX3zknUrrbelM+m+6njmnS57e09N1cGd35y+7E927JJM9roVkMr3Lq60NUpjfSovUwijg7wLR2VS1Diakqb8kFZH70TtAkyvbMEAANY5OHtnZF19icTvgN/t7Qzn9tDMkFV9l06ZOk2SREkB3OdBccOEF9u677wnkK3wsIBpPgJK5VcBckUhoZEjebW2tPl7AXPyS0hAX6cEPQA3zAChgTti8SROza7DdB7+BQSwp5nPj3/9uTz75lB104AEu7Sy9zDI+bkAe/Pu5EPlBGyH/xxxzlD39zNP26GMP24MPjbUHxj5g9913r4+DVFRV+AIvNCeAmzGIgeSAlQWME874GA+A0FrS6TAddCCFb9LW3NzivyNmMnXqVAdHxluGCrDnlX4kO8pKheTEiumnnnrKpfANN9zQp7DW1tY6kx0nAH3/vfdyM6zCBx6/yvezTz/3sFihDYMKEmOIM6U67ukN7YF1C9BLL71s99//gI0ZM9pOPPFEW2aZZS2RnAUOTA1mgd/+++8n8J5oN990i8qaOCWIdAVBBKZE3Z177nk2rUnMKDfTCJs5AgN1XDFTWMnTd4HoJ/SZ/loIbpYmMjfHu2/XVCKnNlleWFi0hPrL0tIQ11Bf2kpuu1hBbF+9O3pOV/jHwqLCv8ZjBdfGCwpulOj9QDxe+nQmE3++rLzsHaVz3EDXl+z5sLun60HFd08ymTj3v0KsUN145ayzztouga+88srqbrObnZwZCMAAzIaGBhskqRFCFQd8MNUspo6ZyaRcysTMwgAwi7P2k1q/zTbb2l577W2/+tWvfXD2tFNPd0BmXvywYSNcwsXMo4pxEIT6s0SeA86APKAfMRhAmPh4D7SzYVpxEXPmSyURlgRw0Aum7SVyKi3awnLSIFhYdtjvfmerrPI9e/bZ5+yBBx5QOHNXvgifxtsrBkd+11xzLRu22HAbLSBb9Xur2vfXWcc22uiHKoOhKoO0D3Z3yy/gjVbRnyhvyo38vvnmWwLHQhsxYri/C5J+AFDKvD+RhmSyb6ZWUK7yg5CkAUnimd/BTEAZk861117r0vruv9hd5R63SgHwNttsIy2ly7fPoB1E0nOIPyVgHu9pY+1F//ioN9LX15tw6TxI+ibt52kxqmaVz0ZiKKu5aat/5aJBIWjsuONOvjDuiSeftHHjxnldst6CuA468EDb89e/FqN+0q6+5mrff4m4abfR93Njrnn67ybaRsRUgoD47cyCNqO2SnOeObguV19QkB1qBZklBjr11eWEOVsKU35qBdnN/ytAHwJQUbevvfYa20BSX7SQKiIKl8Lae+99JNHeZxtssL5L38NHDLO//vUiO++8P9mQwYM9HKQvgPnY4461K6+6wn7+8518Mzds8g8++KA6cpdtvdVWduUVV7g6XxDLOGAx9x0bPPPKHWz6gR41hEQHEwGEynKSPsCJBP/pJ5/Y0UcdI2Zyqp155hm+ZuDyyy8TmD87U3PA1k7jSMvxDStiYVZ/POYYS4h5XHTRRTZjxnQ3aQykEP8sKZb1C/7cd+WE3UhXkhQebcHgWo00F8A9Aj8YgH8rqZ4yuvrqa+2JJ56w1VZbzdZaax33w3cQUm2it8/jjQi2xiwftB3SyEIvqEJADRNESm4RuEZM85sICf7ll1+2V175h9viN/7hD/05zHG99dZTHQyyV197zZpnEF5ghB6/yrKlJWiEDvr+ZhYxE4iyZWsL6pQyZvEbaVphhRX9yrcDiRlPgwY1ev2zOG3KlMnyFzQfygDmeuhhh7q579JLLvWtPIrixf5dSowcBlBWHuokT3n6JqL9BTwLmAbTiBjH3ByComvI9PFMbNyigP53ZwQ3R9hNi4oFeAHD5iAKiJWla661ulXXVHuBAGKbb/Fj+/66388tpAqE9EUg2/9sRx/0fPChB+yWW252d/8D99l1119r2/50G4sXIh0mXWplCh8LpFitCvNQbw+BiYgbCXurrbd27QApnYpjK4SllhotCbXKxoqhXHDBhfanP53rmgQMhdW77733vkIIUjLhNApYGBPAvMLA4zbbbmO/2OMXboZgMZnDW7+4Awn0+9IOyl1d3T5o+NJLL/qq4tdff91NVV9/9bVlUpIiBO7YPtFCkPqZLokJDBv/9GnTlZ733MbNquLKiko77LDDbIklllAcWddCGOj8+OOPBZZfu7bCtFdMMQzufvH5l3r3iTU2DpK2srynbOmlxwhQV7C3335bTORJH0MJ6cdoF2qksDAepj2KWcB8uro63eRC2aORwIxZnPf888/ZGwJUwPnrr77ytBaKcXmDkDSN/2j1MhpCYDAhDpgxeWa8g/KF8ftn8oN/NLt5UfQtnQv/TNNE40HzkTruoD5q1FJuBmIs5kLVM3mAERGfTyQoDyvI85Snfw0xNbugdaFBX4A1VJfv0EAuFDifEpf7PSfxno7JNQJGtkcGDAYSoIw6FS8s8EHG7bb7mZt2VlhheUllZXoXwqEwAcdlll3Gfiipk0HM8HwWwYmRmI879jg77fTTnelgJlh1te85I2H+PgOqDz38oNvWb5dWcd111/kGcEsvM8YBZJlllrFTBbR777WnnxdAHEErKbUjjviDbb3N1tIYPrVOaQ+AVH8ip6wngHEw9nDeeX+2LbfcyrUj5q/jtpT2cvHFl1o2zdbQKWkh7S71nnfeebbLLru46YxvcGeccZbiLbfTTjvVZwElU8yQStrqa6zm6yQ++OBDO+usM30TPGb0oB298sorYoyn2vvvv28/+MEG9j3lHUkaM9PWYoZoMueff4G9+eYbbt5ilXWpHCuJv/xinMrpFvvs0898ZTP7LD326ONepk89+ZSb3XbZdVfbfvsdfG+jZjGqGdIaHlWZomFRAi7po8F0dzkw+3iJ2kDUXLhnHQOzuUqleSDpA94wMgQCxh7mSgoADaOpqcnNQIwr1NfXqV0l3bzD9hbRJAHKcNMfbWq33HqrMyrSgXkL4YMtLaB5t9485WnRqKAg/u5Cg/bRxx29esxie0gSGyhS/tcR4B9UqGDv555nAwngTwvEvolicUGPWG30PbZcBpUbBzXakCGDfMBvicUXl/Q/yk0B7PGPpIjmUV1Vbeuut54PNId4QtGTJjSHrQTGG/5gQzcTDEwfEjO29zGjl/ZBz80228y+//3v+1YTK664ko0ePdoWGzrUVlhxOVt5pZV8z6B3333XZz4g+SOdTp40xTUAQG3bbbe1008/1e3nWE9gQMQJuDGgioT94IMPuYtmB6EFvfLyy9K01rTjjz/Blll6aWcWLHwj/i+/+MJt3s8//8JME1B7W5s99tgjdtJJp7gWNKih0c03F19yiT311NO6X9cOPfQwZ8bsubTG6qvZGmuuaaViBl+MG+dMYZtttnJTDuXVIRC+7dbbbMKECT7lFRs95QehEWBiYpCcvYvYnoPZWNhZ77vnPl0TXsZV1VVeHzARKC4thLGU66+/3h566GGfxspUWISJm266yTUlNLERw0e4Zlet79FSxn35pW288Sb26KOP2Pjx48W49rDFF1/CzXe5oPOUp38ahckDBdcvdNPqTfbuWFgQvz2dYROs3MM8/VsJ6Z6qYBB2boRigwQ9C1GC+SQrwE5Luuc3AJbyNQ1hhXF3FzbpMHMIad3NHJUVPhCOCYSxE8xM/VEKM8zHn3xstwroH3nkUZ+KiKkEMxaren/1q1/ZSiuv5KAYETNlpk6dYqeccpqDMrN5GHBHi0GChtFuueWWdsaZp1tHe4drXTy76847bIMNf6AQQl5CY4z5jJ5f/nIPP9/gjttv83nwMOVJkyZL2v65r3y+5pprfIU12hxEuhkngBmwnxDpqK2rFWg3C8R38wHdPx7zR/vD4Yc7MwgUGj/MigF/AJ5zGmAOpHsHaR5fT/ja7rv3Pt8kj/UiFNehhxzqmtwuu+zsZzZMmzbd7r3vbltNTAjmkqc8/bMJjVnd41cLDfqpVGKfgljBFWHZfWj4efrPo8jEFV37m6WY7YT5IZJoIz/UN4A70IQVEe9Z1xCzuMBsqk2eMlUNrtgGDR5itTU1zh8wMw0kTFbsXvrWm29L+n3U5+6z4doyyyztM2cAfcYCbheIX/TXi/wQm9/85gCPj/EcuBOTMvm/SMzt3HP/ZKeddrodfczRdtSRR+pNxqZOmeamJDZ0u+eeexXmFi7JQ3SKxxTvtj/9qW2yySZ22223Kh9FvmCKAXWY1RTl5ad6v8P229vwEcPFRCbay6/8w+65+27ffuN3vzvMt/6oqKh07QgNhDGE+++/35ZbbhnfRoPprZjhfv7zne2jDz/yssKEdN9999goaXhzMzXmKU+LSosM+r19nUcXF5Wc2f9kqjzlaTZS68JkAuNAIMYuHpmB5kWzBkHT1tbapm9SVlVVbWWl5W7/53eyL2WpZNoqq8rnGR7hcLwlA9QNDfUC3GVzb8zuvONOGz9hgrHPT8OgxpmaEQuqXnv1VTvooN9Ke9jAzjzrDNdyIFRjGAL7/zAmQfjMwGIQmZlKgwcPtn333de34q6sqvCB63HjvrJNN9nUzXOs0MZUx46sEFrFFVde6dtcEwZnQNxz712+Oyl5z1Oe/tm0yKDfk+g8t7S47A/fFVWU2RGFAwYvIQAhcvOSTPP03SPGOuKxMBNroFaBxgHofjMDyW125tMi026GQgMAxAF3AuaYS9cQ+hF+MLVgVqqqrqCThOf6kAFZxgJeeOEle+nll9x8g+bC2Msaa6zu4y3Ey6wwxiOY5vvbgw/1GWVspY2pKAJ0zGTpVEZM4g92ySWX+sK6q6+50uOZd57ylKeFp3+CpN91ZUlR2d6RavzvJDoKKnFrS7t3GAAjSIxhl0Ucajr+AAreMZUQYiBxbswAv94x1UmjTsgzZlnwk2duy9Y9c63zHfW7StTLgjVz2gttYm7tgncwI7QOTJtI9LQJKAhAs9oB7aWjo8vHTKqrK/u9CYSQ0tbW4aasFVdawc9bzkv5efpXEaDfl+5bBJt+uu/2eKxox2gQ7N9JSGCvvfa6HXrYYb74ho7DTBU2XisuYepdoa/EPeaYo32Pm4kTJ9i9991nS4xc3KfPYVPt39mCZTjri3iYehcxErYXYC47+M62Ccz5RyJkEJIZKAzSheX3sxOdnzQywDgLhOZ93GCgyF+evouE4BC1k7kxh4hgEhDS/5zUXxthX5g+DzNPefpXkIN+X88vFnqePiuAc7f/dgJUmR/99ltv+5Q7AH7o0MV8JkpXR4fbb7HDYiNmdSZbBxx1xNH2iz1+6ao1na5/V8MG+9CDD9lOO+zkA3hhj5asnXfun22rLbfxmSNbbbW1bffT7e2Xv/y1HfvHP/r0QYAA1598n/SCsAf7bbff5ufb3n33XT5/nfnZ4f3sHZ34mKMeAcZcSZ8gYWIbjiTNeRHhD4xjdkJrmXmbp/kggD4ao/gmAuznDvhQ2BoDwQlNNQ/4efpXEf2f8bBUKtu70K1MjfU2AdxO3wVJH+C88867fEtepulxJCAdjcVT6aQymg4rb7GpMmWRXREPOeQwH8DjvNebb/67rb32Wsa+OKz45Nv99zvArr/+Bt8W4djjjvNZGjvuuKO9/vqbvrUvg4MMYrNSdfLkyb4DJAuV9tjjFy7BA6JoAO+9+6799cKL7NHHHvWpf2AvTIABO2aIHHbYIfa91Vb1pfhoFGETsaftmaeftl/+6le+fN9X9/Yjr8BU2iZNnuR2Y+b241gcNZAwUQXbeJBIIwCKVsjOTiA+smvwCyD1N23lTVh5ytN/JiGMqv8m+tKpbRZa0v9uUYF1dnb43bBhw62srMIqKisdmIcMHeJ74rD4KRA7HwY7K/u9TJo0wc7781+so6PT4jmJmRWZADQLe2py+8NwWHmrNIW62ho768wzbOxYVs7eYw88cJ8k/WN8MdFZZ53l88MZL0BaR/PYc8+97cqrrvIl/+zcyZ71v/r1r3yKHoe3w6heeuFlH1yMTEjs037W2X+SdvBWAOwBxHmwLOb5xe6/ss0339L2UhxffcWWB7NL/GgKkyZOsj//mXNxj7enxUwAexhBc0uzGOUdduONLCh60J574XnfvoBzaT/+6GOfbgjwA/Y4wpqbVhIRq1dRH6PtlKPfaCJ8h+NZWOUatlLAJJanPOXpX09uhSiId8fisbb/fNDP4Qb7yQBSXV0dYdFPFskUx9voyn8wiC5Xp3/961/bLjvvbPfec6/deuutDrDsE4MUzWIkgImVrhAHf7CkntWzq6+xukvWS40eZSussJIdcuhhfvDJF198aS88/6KAMeYLiM4++2wH0p13/rnvy3/O2efYccef4JoIv3//+9/bZ599Yccde6zPCuHoQKRpQJF9eua1Hz1YycrY5ubpvm/Ly6+8onifV8XOYhBUciadtYsuusSPETzrzLPsmmuuc6aCOYt9+Nl87sADD/IdRXfcfgdfZctxgptvztYMPxGTeEbaSolrHjvusJObprBBw5z6E3G99eZbzgTJN4zhww8/tBfESN586w2///zzz2381+Nt6tQmn0rZ26M6kr95MZE85SlP/2QqKOiNZ+KdCwX6AiZ66neCYWAHBexZXg/43HPPfb4y8sgjj7QTTzjBpe9LLr7EwRcwBvjZ6ApwZXdIBn9ra6rtYvn5/LPPc8CJjTsTTEI5SZ/9WnwjrtJSK5YGgB/2ccFOVlJSLEm+RsymzyZMnOj+n3nmaXvs0cd8Kt9pp51myy+/gvwy46PPpxCOGDHMjjvuWNtqy80Fji/4snxxYs8LzAWGE+3XMifFLJkI2zDgj3Sx2RqMijIgbSwo+vCDD6SRjBXIF0qrKfd0ArTQ5EmTnVFSBkcedaTtv99+fpbvj3/8I9/mYMMNN3ANifJ94fkX7O6771F6j7dHHn5EYc/aDRIG1dnRZSeeeJLtvvseYhDPSEtqsX323s+1kC0238q23vontv32O9mOO/7ctvvpz3wTux123NH3lmdcI6Q5T3nK07+K6GPq+V3pdLp9IXvbpDIByxDA5btAzLXuaG93UOcQbA7WYBMzDtVGuj7yqKPsxhv+7svfAUokTcASwGIv+n3329feffcd48g+QJd37DnDzJyZkn5OOwA0mSHEdD0WCbFJ2LPPPOunV2GnB0QJ4wGBbUtrmy/pZ1+ZMDUUZiKnK9P7amvrpCFs5qXItD2YETZ3tiAgbRzZN68y7urulv8uPztgzTXXtKeeftrGjftS3/n+Gu7uf+AB3+ly2eWWFQPrrz1krScRptqyTwyawCmnnmJ/Of/PKrNLJdFf74eSr7TyitIMUs6EysWAJk+eYqeffrrC/MpnI5EXypzFSWwnzJgIq0+rKqt8bIMDzXfbdVdfUfvFF5+5xA+D6hNzYuES4xEkNS/t5ylP/1qSeEg/m1RRUTFxoUC/ra0CUQ/gDw/+jQRgRNIxA48HH3yw26jvueceu+22233Dq5tvvskO/u1BvtkZUjYgBbCzHTIccJ999vFDRdgwC5MEA7AMZmLz51QkiG+Y+cPsoAMPPFDf7G377buf7bnnnnbYYb+zpqlNtvdee9kPf/hDt5d/8vEn0gpKbLnllp+ZxrnR4CGDXQrHvMO4AEe6Mb6AlhEOWhlYxvwu8FOtyPO6666r+A910GVWErs9YoJh4dDDDz8kprCSnXzyic68GLiNK7+sK+gVs0LAjjQZ9qURhs8EYaafuiajMoXhQWwZ/c4779mFF14ogE96GfJRkNQLnDGwJw/70hzwmwPsvPPOsb/85S++6yXMCOZ06y232H3332uPP/6onXzKSa59EEee8pSn/x9aKNAvqmbXrmw5wPhdIAAV8w4AwmHXHHYBwGy88ca+XfBPfrKtpO2lgqQtv8y4AcDDgd8ZW2KJJe13hx3mxy1ickBaRcpnZ0Z2RYR6e5mlhEkn6cB3++13+Pa4mGW+kuS7n7SF40843r9h0BdtolDAPWtjrrmTbzXATCNJv2mljTNaMSUB+qRhYBk7MIsSSg9pQSP4/vfX9UHrhx580KVttgxgb/m3337HtxoYM2aMS9gc7RgxoLCQqMC+/PJLMZzxburp6erxg0/SKidAGr9MSwxbNcfshBOO87GLyy673E/p8gVuYhKAPjOMSG+90sEeN4yrsJWzAvH0MrOIqbSjlx5jjY0NNmLECDeTzW1dQ57ylKd/HS0U6Mf74hUCg6p5Sa//3wSQh1OeJL37FrqYfFhRKUk1i7Ta52YT4IeBTMwiHMqBuQNQRard5ic/sd123823AebEKgYkHdHchRk9MAuk3ZtuutHuuusu22STjT1cTuE64cQT/HBtzDh1dbV+1is2fk6y+ib6evzXvgkXoF1dVeXgzO6WzBxy0I9QPkchNeb7viMhs3c/B4GzPfLjTzzhh4yTH9LHnjUbSfNg50fCDeYikYIkbcRx441/9w3EdtxhR9t1t918cPs3B/xGoD7W/bFfP6YkQJ/D4g844ACBfIGd+6c/iWF8YZxgxVAJaYEBMWvJP+T/XNo7O9rdJMaJW5i2WIQEU5jXbqB5ylOe/nW0UKCfKkiVC/ArBwLSv4MiyTUcyJ126dZni3z2uU9jZA/41tb24FdgBUgzEwcTjjMIgE3SbEVFme+QyClOf/7zX+z9Dz5wSZqTjyCOGQRoOeGJHR8333xzO+PMM5wJTJgw0c9rhQiLk6O22+6nnp7HHnvcQS6YQCiv4FiCn0j0+KIxaK211vLvMCPhAHxAeo4yzknO4SzatJuGyMsWm2/hNnIWgREmg6877riDH7wyXc/JSxgYxrwj4E1Iotf3mK+Il7xNmDjBtxx+8skn7O233vHyQtLHlASYU9abbrqp7bzzzvbKP/4h5ni50pcRI6IOWF3KebpzLhSjvCn3cpUxzDZPecrTv48WCvTTvekKgdF3AvQhpHXm6TMAevzxx/kWvNts8xNJsNv5qU4sqopmsSBxdvq0wrCoKzKfsCHXSiuubEcddZSbVpCEASqAEfKDLZRf5plbQcYl+rXWXNv2228/B9m//vWves8UREA1bZtsvLGbM9hSd+wDD7ophFW2Ye56mZhAkTSGmwWwT9nQoUMdSGEMgDkaBfb88kgynwv1dPc6Q0BbgdbbYF1raGyU5H6jnXnGmW4q4uAO7PuYrfCLecdJ95h3eEZ+77zzTndMXSW97IH/u98f6hJ9Kpnyw9R9YFmSOleYIyeJMfD94osvepkQFv4pu1yRziQ0K95jKqN8uM9TnvL0/02h3y0U6KuTlxUXlRR+F8w7pAHpkoHV/fffz7bZehtbffXV/MzWmtoan3fPFg0zpjcrywXGmbY85+DsyuqqmQDEBSDnUA1W9WIOGSw/HHYNRbb50lJmwIT59OyXwuwctINbb73NB04BPcwrS40e4+MEHHzOfHyYwssvv+QM4tVXX7UzzjhdgHu07xe/3777+qwfKoV4kcqZHeRTMAvCylnmy7PQyQdP3V9YCY1GALHYi6MXn3nmGZ+1g0SOyQcC9CknjgCE/GxdxQFYL7f88j7IW1dfa8NHLOZjH6PHjPJ3SO/Y6jnukN/sUYS9nrUJnPXKuMXZZ59jTU3TxdQKHdA9fZENKkcwMcqLQ1fylKc8/TsIM3bKwW6hQF9AE2cg9LtAAbSztsuuu9gll15sV11zpaTdG+zW2271fdPvueduP7IPqZetdEtKS/zM1xtvuN5BHWk+IoAR88PRRx9tJ554om97y4pe5tdvtNEP7De/+Y1PRcTMQbwAJ9MhWROABHzVVdf4FE4YDeMJe+2zp0DxLPcL8DOgzAEeaCAnnniyD/QSxxFHHCE/aBRZn7nDrJlx48bZEQqXM2XPOftsu+D8C+yOO+7wk6xA1c6ubk+Hz70XMU2SowuJCzMOjKu8jP3m0870ID/oWxTOyk16fqc1NfkzBn85kJx6ZdUuV7QhtpqA+cDMfDqowmebid1/8Qs/gISppieccLw1TZvmDIhyCHWCJQr0D2cSh7SG+POUpzz9Gyib8X3wFwr0v2sExkTmGMCFE5iqqiqsobHOhgq0hy422AEMMALoll9hOVt5lZVnglN/YpYJs0uOPe5Y23777f034S6x5BJ2wQXn27rrfV+AOevUJyRhGMpdd91pvznwwJlSLmYhzDWHHHKI3XnXHWEh1lZb2hprrOnTLI888nAxpdvtxJNOsKKSIgdi0tPY0GgjR4xQemP28EOP+PjCmWeeqe+Ps7322ssuueQSzwPMBZNTJD1jUtroBz+w+vp6P5Jw/fXXF7NKObizNxCFFAZZlUeVFeXFOxjg9ddf5weEPPPsM26rf/2NN33wF/BH82DQlXgAftLoZ/JKWzr88MN9HyIWbkUHgg8cfGZAPSwai7vJKk95ytO/gwRMsdiM3N2Ckzr1j3V55Luw2dq/imAeA5nC3J5BDHgW5/bnn9ue6ki/DHayARw2csIIC6UKfSyh/xmzvPvi8y/8IA/MKphxsIljJmIeP9Mvt9tuW3v66Wfs/vse8PUHSy21lJhGypnAtdde74d6sJmbh53J2hGHH2H33X+/n926/nobCKBn+MHdTzzxpMfpu3pKY8A04wOtSvN2P/2pz7FnNtAWW3BMYaM0prEO8jBCmBJjJH8+7892irQRGMgWW2xhN9xwnWtTMCYOtoHxHXnEkXbxRZf4wC+zg/6b202e8vRdpLCtcu+FJSVlh+ZB//+JAH/MPhGbBRTnykDkD4maRVYzPfcjnwOfM7cgPYc9+TFRMYjM4THBpp7RM4KHIU2aMNlnF6200ooBkNMZe+WVV/woQaTwdjEUBsK7Ort8vn4A8M1tt912talTp/q2FosvsYS0gnOdOUSD22xB3dXRbb///R/EbK61Q6XV/Oncc5WmPs8bgI879o/H+foHDgKH2eTbTZ7y9P9LgH4ymTi+uLj0tIUF/R/p8li+8373SLgvxsB/OYaiC+AMM8AsFTGaomIOLoexYPIKZi9m/MAQeIb9PZVJ+vft7W2ulTD7ZiCjYjuGiZMm2YNjH/TtqVdZZRXXBCKCOb355puS9C/1gfa1115bGghbQCxU08tTnvK0EATop9PJgwsLiy9eONDPZHdTn/17HvT/8wntINzwL9wD7P3BHfMUTAE3kJjyygBvYazIZzOhJQwkzEAMCEvod5PPQMaRpzzl6V9LkvDprBtI835hoQZy05n0sNxtnv7DKQJ4bP8RsA8EZQay5wb4EIzCt5GQADA3wIcYbygsirupKQ/4ecrTv4PodwW+gnShQF/SYdh6Mk95mk8KzCT3I095ytO/gxzvFwr0M5lUHvTzlKc85ek/kBbOvJPN1Ad1IU95ylOe8vSfRAsF+pbNNDJ1ME95ylOe8vSfRQsF+tmsNeQH5PKUpzzl6T+DwgLQgNkLPGVTYF+QSvV9URArWLL/vjULQ75SNTdlMDCRuSfH557nmEy4MuNk4LP+xO9cWP1u85SnPOXpf43AWGGkcL9gmbKyss8WGA71aUEmnRqXLcguviigT0LYaoB9XQqySpQjM2eucg33YDm/YQ6c8RovDOfaFhXFdc8GYWFXR3ainD9knxtzCMR884h5cJ3bvfsaGESe8pSnPH2HKYC+JbJFtnxZrOzLhQL9tEBfSL3QoB9TIjICz0MPOcxeefllKykp9e0ECC+dDvuyhy0LwlL+aG8YVpGWsMVwafjNVr9FhcW+yRfbK0enTXGwCBuERXvSl5WXW2kZ35RaqfzwPQePFDsjYffIQjkxlDgMRcxE92w2xnNnKnExF/2exZAGFlt/piAX/dbFf/lP/+G/mdue8R/+wt/NyUzCA/6PFk3lKU95ytOCEjiWyWQnJvtSa1dUVEz694C+gJwVmof+9lB7/fXX/YQojs7jRCf2dfFwlTK2BAB02RWSzceSYgyc+BQO7A4bl+Hw78AoZhFlCLBkwCIGaCs+nO/3Lj9x1xaK3MEoigT8MBAOCWHPebYghilwhYngh/3knaHIkV721a+orHCmwgHrbGPMFT/9vylWHL5i1RkLTCSnnYiJwNx8U7J5MpOIyE3Ia+TYvdLf6L7/NU95ylOe+hM4l8mk3+/p7vthdXX19HmhzDxJ4LLIoA/osVHXMcccbZ9++pkfW+iglQM0JOuq6mqrrKxyCZ4zcGEIYcVoWoAfVo4CojCA7q5uP9KvpbXFert7hJ0Fvk8MfnwTse5wXB+ZRYrvFeNg0zIGN9Ip9pwRwyFswtWz/guJSI9jsgim4QAtFy5hgzOAHKYSATuOgibtaCkwD/IIo+AeTYRTrEgjGgkHtFRXVUsjCcykvBwNpVwaSWAg4bk0FIUFc+KKuSswE+IvJHU5N5AiZjCQKais8U+Z536HexhK+Cm2O7Mc3P/M+zzlKU//KQRepNPZF4RRW8p1zA0lvpGeeuqpwg033OALgf7IhQf9QmtpbrGjjzraxn31lQMbiMKGX4Aj+9kjKc9OAWgjAnBxLP3vaG/3oxJhBgBwhUAUU00i0Rs0BDYAU/gAMVJ6Z2en7y4JoAP0MBXiZrsAgI30IKXjB7/sKY8GgjaCv2ivfL7nwHRnHjAKucCYAEtAcnYXPY+uEZEPxieQ+mGIbmoSoAfGIZDHJAXYo4nACNBG/F4MREwCpgDzqJCmAUOBmUT3gdlg0pJ/mIXCI9yIMcE80HTiuauPnajsfPyEa46hfbNpS/njf/KVexayF/LtpAu+0MVyvvUvuu9PA39DC9xM85SnPOWIzdYkLN/9+edf7LrMMsskFrg39fT0jBIw/EPQ1RhtsbugBOBMmdxkf5SkP3HiJAcygJC9WRZbbDEHrf5hAzq85wjBCITY76W9vcPa2tp8PICtiIPkDTOIuWQP4ETMAcdvXCStQwHMwhVbP1I3YAjQo0HAVKLvHKD0j7SQBz7FH+9gOFzdRKW4CUuqlDMdGAd74rsJS98GxoGJKmgXaBoAJmYnfe5pDxpNMHU5w9H7EE94HqUpIvINOPKIdFFGEVj7PaYthR8YSn/zVmAmXH0sJGIqujrDwJQlpsNvf59jMLyrVD1x9d/+jnDEMBVWcWGx7+7pDESMbKZZi7Ea/ild1FOgUAdzp1DuPuWMPPMkl/co//3LYSDx5ptCz1Oe/tsJ0FcfOUU4cCK/F7g/JBIdq8Tjpc8I3mr7A/OCEFLsV+O+FugfYzOam/18VSRLDuqIzqKNiDg4Jaq7u9t6BLCc5wqANM9odsCNgC0i+j/yoyPffBLfA2qkgROlcAA0IfGuf/j9yZ/y3n+Jcv5gXlWejwI3O6XFrByuPG2kDgB3r57gcJsVaJZ7fgFj4oQpMGbQJ8bDgeloHj4uIfCMwB/HwSwdnR1eHmgGfMu5tGg6MErXRGAwOcbB1e+5Ej+brclPBKT9QZR7wpuNgeAAcUxbKrNIQ2AcZBYzCYwiMIsw7lGRYxAwjsqKypljIe4HE5Yzn+i7MmdEPmhfzO+cSUths50zDAVNJEoPJTs7kQfKdvY8hSu/o/vZKTya83me8vSfSosM+t3d7RsWF5c9mMmmKwGOhSFA4dNPPrOTTjrJWgTexeroVdVVDrRI1kiHSJsAGhJyX2/CwQkC8FMCMMCzpLR45klUEXGPAxxzGOwAB2Dh5kq80yUCxQAiC0/EA9CyT72HpcAJl/z4MYV9SQfzYgGZL2yO0qlvuMXMA+4gkVfXSFtQ/jmRi+8BzeHDh3kZAeTdKp/WttZw+LjiA0iJCwaQQksh3Fy+3JTFFSdNwjUKPSMcwicM4gAokcj7gzx++2sd0TUKu/9viGcDnT8PL2eWef84yG+khfggeG5MxM1bMIKZGgfahq6Mfyi/jP2gHVZWhns0LAbZYTIVYi68mzl7S2Xug+tyrnkQt2scuUqYeR1IpDw4/3+2fFGeXMPz2Um/swpzXsHmKU//Ylpk0E8me7fWZ3equZdEHXxBiU79+Wdf2oUXXmBfffWVP6OzM0sHydTBWf+ygJTeMQOngL7DnzoVDKG+rt6lzcmTJs8GNHRi7NloBlFYSNCAHDN/AiAH6TWigb8XnWAwIb0AJUCPmYd74gLcK7C3C5jiM00c+iqXBvxEaYryFr0DqGCQMA7GKnp7eh2w8V9eVpHzR6mFK3HNmm4aNCdMS0mlhUFwQJByorw4ZAVwxWyD9I6kDciCZ1VVlV5HEbAz+4rzgQmns73Dj3MkPQAsdQAD6ZaGRp5nDr7jlB5nEKQjFxb+I20kaCTBfDXzO/kJZSIGxrgLuVN+Qp5CWXNPONHVGYi0AR/8dgYSHMdU9h/3oCzROmAOlcpjVRUMJIyFwDRgKpi8ggZS7gIKmkZgTEHDiZgV7fHb14yQeuXNtb1QzzMfc4l+68GsV7qJHn8T4eebos7T/yT9E8w7nXtYQfxa3cZmNdAFIzrMRx9+Ypdeeonbu7GBM/g6ffp0B48gA1oAEHWkjvZOSb+c5lRm1eqUdE7ADzCdMH6CAwsdnQ5aW1PrTGGawkoIeCrlnwO7W1vbbHrTNDe9ED9pjwD1n02Yc/oEgJF5JYonAl7idnBS3uqUXvKCH8qhTw7wBSABHsCm/3cAYZtAltOsAvCE82ih2pqamSYqyiQAfNrNJjBOmCog7XHpuZuxdO+gqz8kXkAMoI/GRdBIKM/GQYMc+AH4hDQIl43lh/R0iWHAoFO6h1kwbhCdxkULCfb4cA15CPknb5h1MPcxJsG7MB2XgfICTx/MhfJw5qE4MO/BLLq6Oq2trV3vkp4GyjnKb+SIPzCdwDhmOQB1FiPxxEFKEyXN/7STAOYB3HFoGJid0DLCLCt+h7GOwDSCuSqMe+Tu3W+pv49MW2HtSG78Q4yoqDgMosMwiJd6oE5w/KasZu+o/X+FtIdsUIuz8hTyF1x4ncunEz4Hhpun/0ZaZNDv7e04tLCo5Hw61eyNaP4pgP7HdsUVV6pzptSwBTrqjMzAaW5u9o4AgAHYRNHR0e4dkI6EeYeOG8XNN3RsGARqPR0F23eQFsOAJgSAwFQKY4VWXVvt9wzUQiEsJMQgWdPJiIdn/P4mckDW9ymVBwDUJ4DqSwiIHFR4H/zkvHlc/I7iAgwAoCC5zzJVcQUkGBsgbEw1Pb09cgnr6+114AOIkO7pvhB55buQ5pAnTx+/iJcb/YYZoSEQnwOM8oo/AAqQoz7wixmoVHUBIyE48hRmK2WtToyUOqEd+Awp5ZsBaX4jOaNB8JzD4DE71dRUu3/CDvZ5VlQHZsdYDSaXhsYGr3vCd21EDIA8kC4SwPRYDmbvUdrRTCKmRV3PZDIAuv4ijYFr0CLQLnTFj37jl+8xHzIhgPgIgxlcaAdI/LStXgkOoZwKguai94QVuRD/rPYYyjvUL3kt9LINmgeM1xm1nJuscloI4xY+nqErjAQTVTSlF1el365xwCzk8IPG4VN3+Z6rmHW4DxpN+A2zCgfe45QqT9u30+xtPmpf5NHv+Ud+/d+sd/2vEPfEls21QWh+Ys/TP5cWHfT7uo8vKSo9JdHHOacLRzT8zz//3K6+6lqbNq3JB3KR9Gtr62zy5Ek+SFugzgIQ0kEDcNOYkIKUZP1miiOErBINAtOwp0yZ6qYDOpx3PPmPGj3h4FdB2qSJEx1IfQqjHEDUK1DNZgu8w6HST58xw+f5EwaNm7j4B7DwjM4OILCVBKYjwDki3hcqTjon/jB3ED9AjZTIM7Sa0EcUuq5kLYBGIO+o+g0TQ0pnQBePziR1dfOLtJ/+Hc/TmrvOjcgzQAdg+WwexYGU7KYJlZevSlZ5oHWQH2deACkJFOGHQgBclBAvaxgk8QGoMGCI6AHITFrf6dshQ4cISKu93oiLsRj8kg6YJeUIGFZXV+kZzKXX64r0LDZsMQc70oB/0pvQe8oUrS8a/I/yTniUNe0soqhMcLyHabhJKsc4KEJySH7r6+tt0OBB1trcGpi4/BAng+kB4AkvCBUIK6SXuuGeMsM/6QToaVMwk2iwu0CMizDT0gQpA8oMzZB4KVdnSPrWB9jleE+DJS5o1lhLaNeMTcBAHOhpW7pHs4im97o2orKLGM2sKb5oJ3Jq666RuMYStDoPz8MJpiwEgWjWF2NJXKP1IdRlVKffzlTIBK015C1yEYV7noXf/am/v9kpPOd/7595moMA/VSq75SiopKFA/10Nn2WqvioRTkfl0TcfffddvDBB3sjjiQSQMABQK4/2ATQD0SCkRz86vWNZB5mtOCXTokESfvDFx0EUEJ19gYqfzAO4uJ3eTnSVLk6JBJmxjsFnQV7cGsLnT7pjdqnKApgAAvioKMiCWLHJh0eV64jwsToaEXqGEinnbnpmh6uOkpBPMyuweQUAVGYwQRIhCmgBBoYSgCQiKL8kGdAnyvPoKhjRL/7E/mNwsIf6SQ9+CVPPMP1D2tu4UC8C0AZOij+KK8ojMgPz0kr9dtQ3+jAgjaQSgroAb1cfVM28sxXXo4QoIcpDym/TiCMxEvZMEWXfLgfgS0D3YMGDfLy5D3vYAgwVtZ7oGkAYgAVzLmzo9PBHhAnpVEOSSsOMAUw1c49fDz5+o0co48cRFkSPoPpXIOEXeSaFPmor6sLA9ACWSBRpePtgTzD3GhTQQsRuKssGJuhXGkLpI17Z7yK381XKjvasYO92hZxoCWhCbepLXWjCToz6/RyoHxDnaCNkOJQN/3zQd8KjrYafkeATn7cKU9caS+065mr0JV+zIuzTF/hPfXMO36jvfAumrkFU4n8RuFTZoGhBMGMdDgDIY0hxXJRbUU1NjfCD6Uc2uHA9tj/OjvpWfj3X0ngbU9P1wnl5ZWn8vubSnCupIZ4phrL0YsC+sVFJTZ27Fg78QQxHlUsoNPa2jpTAqWx08lIXdQoI6Djnm/CPO9ZyY8qk2f9Kzbczlmd8/o2UOj83uT4p+duqxawESCN0yU0pTWki04SVHgas9tnYQDqPJickK4BcDoSUdDB6JQ4l6q8UzHOYNbc0uKdFeDAvEFcUWdwSU0dBomyWyDn6SbpnkYk2zB9EsAEBHmP2SIMugYJnA6N9IYkx/vgBxMNC9AcGeZJoZwoo6xLqYAJGeLPy6YfURYANqCAP8wXlJkP1ise/xbyIibMWfUQEWVJekkX4cHk2tvaPX/Y9vnKgUrlQ1lRLpDXoxxaDADLYC1lCNjDrHkf1TXlirTMlYFpNzfqzycPyIubh2iLOaJtAs6YufqbmCh/VlIjFWMSGjFihGsg+OmVpsbUXbRBwJ7yJ020Dd5jNsI8RhpIX01NjdcPbQrtKKR3VvlE6SdPXHmOcAKzow/BANAO057uYH5C24j6FteZ9zDhvpQzD+qE8Pwdfvw7/M36NnK8y+oZccOqaRNRuqK0kR8c99SjL/ZTPUZMxIU9lYUzgpywhRbiDEKO9u5ad+4+LEjEoYkEhhFN8/WV7zzTb3+nONyUJj+Bocya3osjjd7HVW+BorYdUchTROQy3IQ7iT3eLkL+9YR/ufr5rhFl3NOT+L0Ep7/wu38u54tU4YsM+ipvNUpW0nZ4g+rr6/WB16lTprpNf9q0aTZjRrOv2p3aNNWamprUkFtdgunpDbNy+G4mcIhmNTgqdNbv6N3crhENrKyZv/HW71X0nP9nD2EA5TxEjSpKC84bHc9gCrkO4aYo3utKp/eOKJCmsQJuMAS9zTVgQDBr7ZLuCCuy4QK6dCo6BR1+0uTJDng496fOUKbOQgejEZA+BkLpzKQTKRkb/EDysvKGHSgqA8KFAADCd2lNjvQA9nRi0k88AHVkmoq0tNmJsrGZ5RExVIj4ojjo3DBQQB9gJC7eQR7qgID5lvR7mvtVml9IhxzmDRgG0jz1AtDCPAgXKZtPuSe/lCuSNCAOg4jyjZZI+mEQhBmBjWsyaIKexhA55hYACMkeQSAqxygsvuFbtBw00cGDh3jYTNvtE2MuErjV1NZ4PBBtpbuzy4UAZ/S5uNwMmvND3iNgot15UsiXMgeDcm1W5Y4ED6PkOR5CH9NV/YxrVC64iBEj0fPbGZsYDuNOPnbijrYctJToOxx55Doz7Ag85+JmkvJCsimnwEQCiJPesOgwTPX1jRTVX8J9qAd+wxS8XfrgOuYtBtfD4sL+jvcwDzf76nuYuI+PKFzaX+RKSwk3aDnul7bu5i0oMMWQRzn+KPvc2/9Pop2oLSgpmV+VlJTf6M/8zQKQPl5k0Ie88igolQYJEwTm3kChwaVSUp3VydrawmyVpmlNYgxTxASm2dSpU22arizu4h2DccwEwu6KZEuDixpX5GhEXD2GXIOKwMLT4I77SBKYBdjuN3ftT7M/C9/3p9karuibfntcufREv0kD5YE0xePoGd9FjR6p1MtTVyQjQAwzCH7oDEicNHAGFd2v8kej7GS8gsaogHslvQIgIX5Jyfou2IGRmmASMIYe/xbm0N3d5eBA/Ji9Bg0a7LbwdlZIq9yVYE81aaBeMHFFafd85uKI0h3MWyFtvoJZ9c67iAiH+CgDmBQSMGaE/uU3kPxd7jVpIR6AlHh9TEFAD+OI9jhCEu9Q3Ei5fAsDplyQ5nsFuACvl43CATgAFChoCAHwQ3poZ6FceTY7BQCI0j0wjxCggrQLw3DgVNgAMn5J/4gRIwVQZS7VMyGBQXkoKtf+RL4pU6RqTJlodIAzbTzSrKP9nDwtpGGONAeaGbYuACJTe+mnmLZgYmhJUZmTE7+XX0AdPzBNypl4XINQvtCaPB0qa76JxjOituiMXb9haJD3ZfwoTL5Pian4M/mJmBJ5Iu7gFwAOAkRUPryL8hLd47x85SKmgnPmoaszDwf8YOaCQXi/kquRxjZ0yBAbLu2OiQZDhgy1hoYGnzVIfywsDO1kFpHTiKJ7aip31Q3pcsfTfr8XlDxPBbGEmM8ORUWlY3k299r9BlJBnqECOmbRQB8wCrM3wq8oIbM6wLdTGLBzCYxOKbCnw3Z2Av5d7tiThysARUMHSIJEK/VcHcU7sjt9r+eo7LyLHDbgEEeQyFzyU0MKZU8Dm70SZlUMDStiLn5RowqNjhvySmVEjS1yEXE/zwrGm1719z83vwPDi8jvc64gI1bLNEF/rY4hMCUk1g7Q2OlwhUV6L8k0Kz80QGY/US54xE9tXa0N9umcVQ72MGPKKNJePB7Sq9/lAomovOlInk+PUX5IQu6eDt7e0eFPeM5TCnIWw0q5eYRttqO8e9njMwTh/iLbtOcFLUedFamtQ22iR+2BDksaAHVWfSNJA7BMm6X+0SoIE4DkN2AAoyEsvvPZSfomtIOQUp7jDwJ8IvL0eZuIGHkgnnvuQwE4eR2JZkrBukfyB/gBMCY8wHTQitk4sH94A4nwKyrLBUKN3oanT5vuV4h4Bg8eZG0+S6l3ZrzzS4QNsPJd5CD/X/e8p++EfhZmfTHtF/NmNAbDN3OUh55RhphxGGQmQMrS/el9iDdceY4UXt9Y7wCfTNJnc/01yYQOBIQq1yLZkLGlpcWFwqB9RKa+wEx4RhsmTK6Ri+rRGQ3MSn4hRe/fkg7SRpphDgA9oL/YYsNsySWXsMUXX9zrjOe+mFD9INrexLUFtAa1UYQr2mrEcBCCoskMpDOKd0GIdMUK4h1K+1ZK2/M8C7W0AKRGd4k61G8WFvQpJGzgLzz/gn3+2RdWJ9AgQ50CZl956o0j7ZJHmKaGQy1j8ChsZUyB+cIaVSYdOSw+ijQFCubbmAeVh6SXq2RVdpgPzpRLXXUPEHjDkbTFlc6NCos0mGDATA2WhtvdHaYPomHQiJlOSB6w0RIG4XL1Z/4bqTEwE4+DZ8QpR+OKXOjsoWH3J/8167/Z3lOOuTtV9oCOmLv33w4+6qxZMZ7ZNCy9Aviz+t7V0kDiDV6keuU/CILwAVYkTw+TsPUHUPGb58FkJclYHcHnqRdLmlYZkS8kJWaxkFZMKtShh8WfvutTx4UlUEcQ5iIkYMoMCb1a4BGZ8jy/+talMXUcTF34pQN5owcsRJRV5Kh3AIC683pWfMyoSebKHmCiw4WOWeTCA9IyRJ1S93wXEWkmT8RLOVHHfOOkgoR5Uga0ra6eLhWn8q3wfQKB4kuoLLx4AVHuvEgDcJJHhCTKHGDiGZJ+hST3/sTzuRF1QBnQzgfSYEmmgCVaNJ8DjhF5vc6FvAz15+nsR5F/8hCNe1BGgCVph/g29A8mQDADLZhLuCeN1Bl92u3/qtOIQllwzT0QhWcZn9pdV1/ng/RoG5jEwAY0T2b10Z/cMjBtWg5fQhvIheJhEDdlTPi8iwAf/0zYmDZthlsUGJMBkxBKMI3NqqPQbmnzoU/EPI/eTxR2eXmlyiGtNtesMMM0Zm/3OW3CxyDUftEkgpkpaJKhPcVs/fXXsz1+uYcz/Vlp/3aCEQkbp6t9b6Ry/YBns9fat5Aii6tT36JE7LjwoK/CEdgcdMBv7PrrrlWF1XhNJlVZrqLpT83TG188roaujkGheeEUqgNKuuPwE+zTtXV1VlNTq0IusCVHLWG//e1vfXpfxJkhb5yUkeKIiDTMulJZ4d4dReL/gh//MRsN/B0akDv95f5RWJ6OqPHg+O1MQy6aChi5wCSS6iiSgGAcuU4TSUSJRLj2iMlEklN4LkbZy7e69gsrSKFRp0vrGqQf0kDDAZwd/B3/yRNOnaxAGoxuY8pEmp+6xtybOgb5EkXlRwMPDCGUm/9xn3tfoDLIKCDgAUZCWPGMQlGAMJfgK4TX31HfOO4pVxoujmcASJDgw28c0jsCQYU6SgT2LikBHDP9ciXsMN0QgJgxY7rKgfGlhGsejElQe/iPVHjMYrTFiZMm+5hSVmVHmAy+wjCICwku2jdq+vQZqg/WQCQ9DtotQMHYDAO3M/R+2vRpXlZROgGQTjk0GRgMg5PUFfVJugAA7P+YQSgTiO8ACMADLSoyj/lkAW+LsxPlGH0bEc8AFups6tQmz3eNwJJvAW5vK3L8jto4pi3/pn9Y3OsdZpceb5th5tAsP0ip9AWEm2CO4R1XmCrjKjA/X3+g/GfTs5h9f8pFQ3C6kUbm62GyrhEwxZu2jBY2eswYq5dkPW3GNAkZYqbKXwDgII0TN/kKQpu0PvUpABcGSF3zPvJD26DcmboNIaTWS4rnOX4CMwv55DfEO8yZjLWQHuodIZbJKm1trd7PQ3kGa4H3R8ob7UPPwDVC4jdm2JaWVtt2263t2OOOUz7EMLwQ5o9oY+p7X0ioWlrpo7fnUjuf9OWXX5aOXHzkXQpgy0UBfeXR9t7/N3bHnXd5gy6gguXUbJQg/seeB/CETq8apj71vz91sNELFUgAFAXgYHrqaafaEUce4Y1rQQpm/ilqcTnSLVwYClLtTFhUPvmf37P8A9ysKvb8SJuh44d/+In8hXTPTL1uyAoNhGehsciRd4URGEq4BsBHOwkSSiTFkhZAA8kEIHEGoDLy8Q8xFphHh/ziv69THUGMB2m0W8wnCYDBQOTPVwt7xw2L0KJ4UzAbPefe5/d7Y1X+uArpM9kobyoR7imWAaA/N4qe938/8BlXr2r95Ik73slxDZJW6Oh0+sAMgnaDNEYB8xtwd4lP/jD7+BiIS9dMBU77GAn5RsoDGChfOnRDfYOPaQDArEmYOHGi1wPfYlaJtFHipt4APzpyk0A2WgOCuYpzHRoHNbo/wIEyBESj9DJAysC75y1HHp5caHvSHJSfaDA9Amb8RO0soqgNERfP0XJaFCf+AdCoXiN/RKmLE+WJDZsB5UBIxQFAaVukGSIsHPmN2iUAF6WfK/EzrbW+od7NZkTki+HkN4ovIpiAhyPHK0CSNCL8VTOoL+YR5RksQDDCP2WHeYU6mAXinWrrmHPDjCVMliVlJTZ06FD/Puo71E8YiA/p9rRTbrn2Q31Fa0QgwkMrYNEn2ihE2ZNPZ558q/sQVnjbn9yvmBdp5XvGrQYpjurqGlt33XVs40029jwvCOVA/3NpTmNyjwbE+i2kgq4SWI0V6G+4sIuziBCZ8ejbHrbnP/zCisV8UgKXPnHGJMDT2WYFiU5L6XeffsdVWEk1hDjmmCTbGiQYOROgqKPAKb3SCqy7td2OOPwPdsqpp6jA/nmg7w1pgAmkPzHYTCP1Cu9gW4BZg8c0HuyuX339lU34aoK98957tuYaa9g+++zlNmn8fBN5w3BAm7OavAHmKGqQ/kwO04Fucm5e5AH7HdIDUgUdBIfmFCiAomsKkk6CthDMU+Qt0iZ6VU9B6+BdmEUSOSQpl3qo2y79FjPpVKdwkNA34TtMXznTWs7RuHF0lshRp9GVsuMauYj6l4WXR79n/Sn85nn4TRiRP1z/3xCd1csm12m5Z0YUWgO/AWcceQGEAXtnHNJCfFyB97rHbIFmQr6ZxllWxkZxlS7h0tYAfOzuHo/aNdVE+DBZ1nVE6eKKH0yf1AsAF5UD733ap8IMnT7rQKiSIsceP6ZTQJixLkCbTfu4wtDIB2kBOAmb8CIirNpaZk4pXhcc2M01bAaIv1l+MUUFjTOqKwimQfg+sKy8DxkyxJkU4wph/UTK08A0TcqRNsG4BVeAn9Ape8x4MCiYLdoUwOz9Tn5ghNGYEukBnDFhET5mWp95pHKJ1htQJxy0RNmgYSPgENbs+QmMhgTgD2bBQC3bk6CZI8HTxqMB/f7fkff+v7+NPB9ypG306DG27LLL2GprrGarrfo9r6MFoUUGfXGxQWVlxU+J061Ix1wYIsKUCuDUl8bZB809VqzKoWXzf2ciZVPpCDFJSqq8lIAgrswjjVbKQ3cv2yv3WEaNoFLfVMXlVDCfP/eIvfnwWDvlxBOkAh3jHSRqZItC2JlffuUl++iDTyTd1FhbR5vb8oNtPqlGxKKYVpcImCKJioy0g21YLU/Sr8BMaUV9TKvx96jChg4eYveOvddWXX1V76jzSzQaOjn5ilx/8obFdR41SkPtT5gCWma02AV/Od8mTJpixeqAFmeqmqQ9gUJlvMQKfWdKPZMrFrgMklTLoK0vmpI0wvRPpBK3P6oTMgsECXfuFGZwuKSrjhFmYMC0kSrlVGcJlakzApUZHYlpiKjWDLL2oIbzLMdgACTqAkAIDIjxFH0HUBEOYeg910jSpN7QeAITIQ3BpBh1MsqQq6d2wH0gL+Fwl+vYUWeOxheoo4iidxGjiEDI79W2fNwDcJJz+67AjKgAqMgsBQByD2GqIBKYAaCMzZpZPr5yXIw0hB3iZcEag7SMI6D5oqkgDc8cd1C4kyZO8vLEP2BLWfhsMIXPM4AYMxZ+XdNU2kgTg7EwA8o8AiH8ADARg4YIm3L3PKKFKB9hpS9TesUw1c6oH9KOLV4pF3iHVe7OsNSWuKf8iZfwYZ7kHcZBGnmHU4r5fK7kdan0EwYDw5iTMLfQXsnztKYmnz4OhTKcFVAUPnUHo4KZEFdfEpNgSAfTeNHeyOc/iyhDBEO0FNwPNtrQVlllFa+nBaFFBv2uTNfweNJekuQyMqrYBSWElz4V4rFPfWyftXRbsSoCalHDbOpVBeu+olAqjqRNEkd1UuCqCcvKbwGoFl7YyMoSW2ZIvT33tz/b41deaueccZodcdQRAo8FMz15JVO5ud8QlTl92gzbYZed7K3nXrXiwhITtLjZwtVUpU+feOVIfrMCNaACgWChpA+YRVzplELrUlUpxx/WV1nv1BlW0NFjd9xzl621zlrzDfrkPyZpJMywoCIZ5e8/LzgiNW79sfmZ2+x5kmu0AwlJ7cUXnrN9dt7dfnfyyVY+dLiNnzJNQIqtu9UapPJObm+1pBhuQprTjA5JMh2dllGjw2asHFuhOjJgVegbhiHF0jHVKZVWtr2urSq3UUss4Tuirrnmmj6ToX9ayEvUBKOO5p3On81fB5Ls73VAZ8BMARhx71qJ2lQwNwH0kobFWChzV//FEJyZcMWhlYjB+HNnLoHJ+AC+yiAaqOfex0+c0eSYiVyY6UW8jJuE+MlqyO/AOgBYBuS5333kd9ZzmES4jxwAA4hBwTv1HcLgXTQQCDOiLVNPbvfXN2HsQqCs/LpELOdgj/PwYTRssZHxGW8wHqRO0kU50f5h2v6dwmTKK9I6oIg0jUbHO8qbckAiB+RdUBDT4Tdl3zR9mtdZEAQC848YMGlHEsfWXizwd41JcTHgiWZEP0QrijptVC5R2XHlN/mF0cCowngPzCIwYfwA+JjNoP5hROEAmnyHKQ9tOEjzQduMXIRP/yzyMFXfg6UFwaQpj1123cU23HCD+caMiBYZ9HsyPaOsL/2WQL86koIWlAD9hBrNkU98aF919Dq496pxfdUllUo1qOZmlaoYunzU7XPVqHINdwA/W7qUqWGuMaLRXr3mQnvm+mvt/HPPskN+d4j1CvTD4K17nyc5mOqahEtHFa7fuvPCYoHYz7bbzj76crw1rLS0SrDQyuT6sklJ1KRVTgBXUdtoZXW1VjGozuJVzC6qsDaptlkF3lBaaQVFMVtsUL1NfOIfdv9fr7FbbrjGttpmazGnbzeRkSbK+vK/XWWvvfSKYszYoMYGGzFyhNU11LvkUsbCK3VKpokNGjzYbZy+OMo7Mg2clM6qr1AscXviycfsoP0OtBMuusxql1xaDc28g8XiRVYlRtWnRh5X/NgXexg0cxNbAE3s+EjOLqkJIJHQmdXEQDQaWpc6taX1rLPTHr77Dttrt53tuGOPn688z0HUjf58HrY0A3KASh6kPWpw3hWNPT58P5CiJ9E1amW6+j/+C4NsdPII3AGpMCML8OfaH/i5BoYCs0BK5h5NkDICMNBc2ttZTwJT6fHBYaRw3nlYCgMJFMk6Yl4BDANjIy0RMHJPMp2UDdoKYAsBHAHEAHWuIZ/RlQ94HvkPfsM7H6fSLe8Ih3IGhImT/FM2QQMJIOz1wG+1NxgFYE//4RvaH20UAPfVtmqnSMjsvcXBPyF/QXolPr4D1AFazCwwEjRL3yOoHCdGID+sT2hpbnGtAUBG2oZJw9xgXtHsP0xwAH0E0DPzqLhYU8JeXTwjnTAHrAq8454BerQNrAtBkwogGg3qzo0omyBvReUflff8kZe30jtY/RjGzW/azK9+/Sv74UYbqf8kcj7nj0ivghDoFy0c6GezvctlMvH3JEHN28j9LQS4Yub4g0B/cmeflRYWWEcqY+O7+tSRzcopcLmq4ri1JrAnksgomVEL150eIXEMram0ptuvsJdvudH+dvH5ttd++/A2eJpJ/X8TVghPMpk1tXfZF82ttlh1uS1Zy6g5labGrcZLo9hvr33tndaptvVJh1kyVmKFKkFfbac/oNQrVpLu1ISATx2zoUQSkfritJ6EAF9SAmq8/AytrbLMRxPtL789xs4+/o928KGHzZdGgtnkg48+ss232tJmTJBkVF5r2ZQkfjEeqRvSKOhs7NcSs8qKMl8kMmL4YjaEaWvllVY9qNa+v94GNnTwUG8AdFL6dFVltT359FO238EHWlX9cDXwIZLCJAWWFVlcHSZeJDUcdVZ5BPgsy+KeKmsc3Gh1jbgGq1F5VdVUq3OFbYOR4Jh3nBBHHt+RMNWexfq67LyD97Ndt9rQTj35dOWIAXuxINVd1BEjNzfCXPTpp5/apZdeqg46xUFCnkPHFKgw04WpizV1NVan9LDfzsiRS/hBMwwQ1tRWzzPs2YgmEXnTfWghuf9zHTfqxOF3rlVG7/r9H4jAZv0O+Y3AmquYie5hnGgRAAk2fhgBg8X4c60DRuoaB9oGmkY0m4vveAcjkRPohWM5GaQMfoJ2gnYTZnE504JxELczkllpooxcOJipIfr/fh8R4E65k//gP1yhUCbhGjn8UgQwEbRfH6PIlQkmJygKB3KtQQwP6R4GAugTBoOZTMmE0fM94xgRg4SRRMBMnivU5gF7gN79K2jCZ4yDo1hpQzBZnjHoDpPy/ZvUpivEXKZMnhy0A6WB8mV8BfMajAipG+Y8ZfKUmWmOSCXp4wo8d81GaeiRxkOanPCeK86B3/Yn2gVrKmi71AtE3e+115627rrrLbDQRJ9XG/ustLRCUmugecc+F1IiVlCC31/YmTsQkmObKusPAv0ZPZJqVKnIbh3qzKVqGMJPaxRYlqqgv2jrsTYkCxWWq1D9CNDnOZJA5z032Lt3X2ennXq8/WSbbb2y8N/U2mHTWtqsRJJqVlIqYj2qbaHetba32/tqADPEbDJqf3FJ4/WSGqyzxbpbmFrVZhOmTbSP3v/UbPhQ2+Lk31phaZV3HDorjbiITiLwTyrsjlTCKgvDCtFJ3Z2qWDpQ0qrUIIeV19iKgwZZ59TpdtY+h9meP93Ozv7LX+ZrwBmJ5eGHH7Xddt/ViuuH2uaHHCvNQY28u92SiR5LdjNm0GF9mCOkprazZTRzgQUiaUnnibavTVhuJYUsipGEVsrqV1Z8SkVWY5o8ZaKlVACZjKQhFVFBNmgoFFZa5TSz7P0+XJkehzZQ6MwB9VeaBrZiaRfFcmnlvU9e6SwliuurN9+wn/9sc9tn3/1cxefEMMwBviWErjCM0KE94jnoyaeelMb1M9vkR5vYqOXH2PT2GdahNliciVlvd681S2IsVJ2kpC1OmTZVbUoMSsx39KjRdsEF51ujtKzI9vz/TRRd/27Wv8NzP5tzf9H7Wf6+iTDjIaQA5Mk+pGbAPZiZ0DqCJB3AHgByZiDnWocvZgyaBnPY2WAwzEAL0mXkH9CBkUwWIGK+AYwAY65h4BIzJ4wjYiCkrF+7Jm/8lD/6Bf75PnIQ/SDqC/0ZQbjyLtxH36BpeJCELQdQ+/Pcla8iv0jtDLrSzsgXjBbJnqnO2M2HDh0i0B/kQA3oY8IDLF1kV9hhJlcYkGfxZ9NUtINZbTWXat9SHO0AcxfxokW0tkgbUTsnXZjXYGicSeGD0p63QOSZumR6J9N/+T56jga5//77uYl0QUGf/qX8vFdeVrFy7tF8tqwc/TNAH8Cd1tNnRzz5oST5tBU59wdYFL6uZQKKIeXYImnQWWsWcE3sFLBJG+gP/Bne64Mlaiute+zf7ZGbL7Phiw214myxpfq6BR9xaxNT6UyKAaiSpXjqr0DfAfo0CgGitAyYQFFSIIX5oqTQ56armfhsoUxaYKJf1UstbT8+4TArqq2wVqQrMRGmx5UJ+EvUEGoFeqOra61LHe2d5qmWlKhfrHeTpcI3FleIiVXYmLo6K0r12Z8P+qOtMmKk3XjjDWoA4SSqb6Li4lK76e+32IH77mV1K6xmB1x3t1U2DFEnE6dSPHR4Cg6zR1bARkfH9MJqxCI1kEcvOM3eeWasrbPhus5kWprbwqZu8pdu7nKGl47rPybmZ4qUW3Usla13Qt1nc41brE2/eBHqQEKNOjLSDfbNICninOTFO6i+SouDxIqlBcQKpV2UWYmkWLf7YyeVVIdUW99Q5wOPTFGLTqtCskJ1B7xeeuklu/fe+233vfawocuOtK5Ul8VUV42VdVZSow5ZoU4tLYSB2RkcLiNmcO+1d9qLDz5jjz/xmC2/wvJeLv91pDL22qC8c3/881/Rlf/5kfutCoye8sApgHcwY0WzXqJnMAvqgAHyD95/37766muXshG22AaFoAFDTIBol8wp/+KLz/0bmAUAyjRMvueeZ2geMBEAmIF4F6JyYE18kINgrm9EbSt6Ft1HRP4Guv7PI+Ib4gjP9E4NnbsorMg/Dn/RGIivEVKbRQAD/GlLaKAwBjQNFoOtvPJKzkhhoHzn4xyYqLwMwvRRNADyPXHCxAHpIv/CkbpaN81S/lEeQz1k7DcH7m/fW+V7C2zeIc365unSkvKNc4/61fx8kBKwyKAPyE/o6LWjnvpIIBmmW3rB59yg8kKrVoOiunkOAHXL3+eS+tslycT1QNXu4DS4tNjGNFbZxDuvsTuvutAqFhtuFYNHW68AG6gqKxLzKFa4hWro3pilOpZXCyhqrRhQqSyxxRvrrGV6q30+tclKB9e63bA0VmbL6t0j115p0z771OpHLWG/POtE6xHATOlo93RSMTTW4ZVVtkxNo4PuB60zlCcxGAFlUmDYI5CtVKNRDXslL15eaw+ce5mVqGPce7fAu6piZiOfGxEHkvQZF11mp/3u97bEWuvZLy6/xcr0XQYzh5cQYc8sLS8wt8mqkdZnE3bTHw6y91970k7+6zm25JJLeqec3t5iNQLie66/xR648yEBaLnF02ElNEyvUGKZlHHPh9QKdQBYnxqhnue6R9C09BQ9Tb/0rb8Q6YakoC6IM6Tj0rLEAGMdGTHLtCUkYVkG8xQMS9/RsXPfxgswH8hvYcztmuwVxEAs9c0GV52pHktkJKWxwCsjySlWbFU1ZVY/rNGq62ttyLChNmLMUpLcFrOn73zYZoybbPeNvd9GjBj2jeX8v04RAHEFaMLPWc/6O38WKtjBiHEBqo/v4tKw0pIiADYGsylz31jOtY7gmJmFaQltnLUBDOgCjExxJfyOTvUvtQvWiACiHpPCJsxg/pLm0RumA2PKYs8t/M0yfWHKCrProjgjhhYxjIj658kla93rf135P4Bu5D+64j+SwumfjB+gvTJ1k/zSnhFamFmFgzmw8huzDfdoGcyKQlMJ421hJTfrFUolAA0csCcd9OeDDj7Ill9++YUA/TKVQe+dxcVlO+Ye5Wp2PumfAfrFyuinLV123DOfWELSO6CfVMYAGYq1uiRugyXpI0lGxLTxad1J+7xdjUnPS/RgUGmRQFUNT+9a773K3rr1Bhv1g41t5V/vb5P7aLgpqyqRhCmum41LtRdgFQosiEl4QZVaRXHcyvV+SmevTezqtVhRzEoL4j77ZHRx1h4750yb+uYbVjNysP3y9BMtMWyQtauhUQloIXWS8JetbVCasvZx2wxrkWQNPPJuUGm5jaystgmdLTY1EU7oqioqt3fvvN+633jfHrj3PqsTULmNeh5EpceUvhPOv9T+dOThtswPN7M9LrzWCpWvjNtEqb7QMGZS7paZTkOzHXb94QfZpx+8Zkede5rVDar3Dsbgc5VU3Vuvvt4+fPcL2+bnv7JWdZ5pUyba5PHjraN5mnXMaLIeZu90qxOpoVLQlJmXHLo67V7pC8xB73KN1M0DSlJWqlhKBZ1V7ZaUFdoev9jTuuuH2CQxxkrBeE9Hp3d4Oi7TWpH4kl0CgC7s0Mzh77Y+dXL1JCtQYygsjdlWO29rdSMarH1GC+qJdXXm7NgKq2XGdB88pjx7W7qtu7nDvrfaKnbbrbf6SstosUyeFo36t7YASrMIYPQ2oP7BK7/Ht/8OfnkSiCsutKlZFD2HZsYkF+7538dDXKtl8DxoEEzXZVpvNyYpMQSYAoyil2neuftZ+3KFMxU6dGUhVXiv9kY77MckPDb9oz+TtyB1M5ieG5PJXTEd4h8GQEp9zK8fkwnloqCQlEQzyybnfPxBDAEmgJkTDcLNSepL5JeZR1dceaWttuqqYZLKzPL5dgoHqKQuVpgH5x4twNciJX45XT5cVNB/d1qHnfLcpwLtjLWrcEhEPcZ8UbXU9oGgz3tW334oZtEroG8sLbSOZNra5GpLpGbefY19ctdNVr/y92z0Ab+1VGmlPkgI1IutTFIq3ztg6QahWNXnhY2pqVuV2NQriUAVU1Eo6VFAVa7wG8QoXr3gLzb5zdesaHC1bXrkoVa30nKWVgPzWlMYy9Q02OCyCvtQQDalt8vNRpg7GgX4o6vrfbyiV9J+k95N7umwgsJi+/ixZ2z62Kft7ttutyVHL+Wq7jxJ0RQXldrlV15rvz/oAFv2Jzvabmddohec/jVvGzV4nFEDzHS22h1HHmDdk76wQ8861sqqK13ygmhof7/8ButNltvJfzrPQTut8nR1VGDb3jLDOlqaBaYzrFmuUwygFzuvOkhYe9BlCTqVfncAtup8GXWYjPKLDblADb60tELV0Gudfd2210mnW8GyK1tdUdxGVrHiUB1CdTnTJq16gLkQRnt3pzU1t1pc6WAm0IcvvGhvPf6wnXDRGbb6Jus4QyiNl1i7mOnUrlbPUwrTgfwWJLOWauqyS8+6wBqq6u2OO+908xHh5+k/iOiruqhbziTvdv403AN+ATgRNHL3ufeRv1mENkx7CxqKT++l3eC4z4G9z1Djme7D7xy48w2MRv3VF4qpjUeTEQgTrdRXKeueqcL0Cx9gl+N0QGYX0eZ940fXWHLaCgP4PrOLDf8SvjYFcxDxkgeYEXb++x+4z763CqCP9jMwb/MmQD+TSp0eLyo6LvdoAb4WiXNtqIJ9dlFAv0Sq+yuT2uy0Fz+zaQLbHhXsIAF3tUCI1AwuL7JKzDv9alvKgAoyY5+2dUuqLrCEvkkIKMrEFZeuKbXXr77IPnzwJqtefClbYv/DLD54mMXSPV4RJQVFViF/VDlo6ANK+kGjIY4mFXSnKpOBY0wxrL/NKClLVZTYaxddYB89/4KV1JXbhpKYh621uiUlhUKA1TI19TYkB/rT9RwzBIC/tJ7DADD50BCJMqGG1SaO88KDj9iH195pN99wg639fQGYl+W8q4FKw+9+++5rK++6p+1wwrmqRGLyHNGOZyPKSkVj46XVNE+bbM8fta81ZDrswFOOtOLyUgdI0lSkMrn6r1dZUcVw+/2xx3njRTqXuKF/kt5RM8W0vCPxTmG75KLG6B1HZQZYT+nosYmqF/1w6ca3FFCnqJMWVa/G2j7hS7v4vNNtg1/uZaVLr2h1CntUXbWnM8o3cUBINmh9X7Qx0GW2fGON1Urtf+Caa+yeS/5iR/7pBNtki02NMxVID+MNM3pbrCMRtC8GnstUXkMLqu2ofQ6ziliZ3S7Qr6mt8g6cp/9titqZt2kc7Y9Hft/vvf5Ciw/3gdxHuJ0n9e+M3+xXPciZC7b+aMAcBxPA/IOwg+TPuAeaw3rrresLRH0m3QIQ+KG+vXssFrsp9yiYsOafMiNzN4tAgDYzXqTiyyUFNK2oRwKS8qKYXHSIw+zEs6TArFPSaFIclgoaImAezBRD6wUxXAovl/RYIvBOSv1PJmMmfLQ++UfxAvAzAt6sbwJm1qoC71J41E9cz7BMSGZ16Z/KZrMwTBexhIBOQMZXsxqDKkTPMG7XiMML8gR0pbZUdZ0VKiBgmXDdv/6VScofVlZlS9Y2ulrZNG2ahxLc3AkghgqKlTeBZXF52FkypCFys4jKJL+f9aRtSrLAamOSoCWBx5l6iTTk3kN8BM1gL5uB0bgc9JG6JalnsImKGSaQOiSF+ECcHJK4zxlX/flAl8JNswleWaWVV9ZIk6i3qrrBNmz4SKscMsy6K+qsKx5m88RLyzzSZjXshBo7YzKeCOJVO4BT9Sb67JOp062ptd1aOjptisAfCamtuVnpxyul7CXrRNekfrD5ZVJyaiC0gXhCXaonZUWlLJRbwCaep/9aCm1c7URtDSEAk1+Q9IPtHwDGYTfvfx+c2q0EtFmuu5+LnuEncv38JnNOfvv0uy/J9hZh5h6za8J00qG21FJL+arbDTf4gW28yaa20UYb21ZbbeMzEumnCwr4/Whi7uq0QD1CZVWXu10k6kPNUScFoBjvw3SD5A7QzuKss4gnnfLMIi76OIAv2LcyMYjlGqqsRkBQKS5YWFJsQ8UIKgqZUaKQ5K8bEBPQD64K58FSbqwCBjq69AMsLFSYmHqSCp9UIIWydqBXYcTiAhb54z0SL8yDQkPSntDVYZ91NPtsnqQAqbJIDEj+ZpLQCUZDnpQiaR5xG9rQ4DuKNjVNzXmaN0UhMbMIplgiqTcaRBpIpBnm9llPxib3wcQKrIS9xQXWXmj6DLBUMCJCZluEpLH/iQMwjgv+PA/8Dg/8t/7NZAyAr8qEDtNYUmCLVRRaXFoN4wzMIOrp6bNmaQB0prbm6daLRAOzUvoqmYetPBBWf2JQbEpXjzXrW4Ca8iJaGBxmJKgQJkMaPKEiBYEqjZYB86VOy0rKfAMt7LzYR2FoecrTP59og5H7FvKOx03Q+iPmg4sYEGNRMJfeHMPAjJNIdIerfmNKWgSarRMsUI/IZFL/FNBvFdjMYIqkioBVXgzItvalfIB2IPEEpjC1u887PL+R+kt10ydgri8TyEvCW2Lxxf0wglapQ90CbykN8hcGioeWl0kaL/L5/0MqyhxMOgVE5YVxq9XzwaWlhr5Aubo2IMeK1rKqakvHwp4kwe6cdSbSluq2SQlJor099nFbs7WpshqkRsEEJnS12wzMD55WUovzqnZOXVhZ4YDGiL4/5/W8yEFXaW3vFKbFrb5xEOjooUVhQvgizeMSZtPETJkBAPPpE4ji/MxeR1Diw2G/T7l9kYHiEMoAipINcRWohoc0GVxgqkWqs25pBj2ZlD9WKVmKvOsd5rXJkycp3/Kn8uTrweWlPq4zME5+VzOFU1pNSgxkUFmp1ZdIg1LGEj1hfximcEapgHhWFpc0TyvSPUQ4PpgrjSJsxkULy1OevvsEXgTMCPe06ej3P5MWCPTTBZmGWUiwkKQ8MFWTiKOZH2UCDsC3tiQM5g4ksCqlzk8nh/imQlK+MNjeGDfJxjc12SrLr+Bz46cx4CjgcxOSQB8ptkQdHymesQKez5AUyMAtialirq3es2MnaeNxoWsJMSsV6MfFDhgC7JKqN7VHQC8AahbnZUpmrxhBmwAPyXXFusFuz5/c3Wmftrf49MSw0CWAdDSnvaiy3A8VYeYKZTk/lTp9xnTVVMzqGgT66CIkEhB2IPZkCyjN2vuVUV2RgFYqJQOprAdws5CyiG8YAId2sPtlUUmp+3fJ278N34dq5j+eE27u6mnGCVxVAV+2Jqy5l9+qO8oNAFZaSQd79nw9caKfvMVCLqSalNzcCMZaxwlCqovG0hJbTMyRdGJK8t1WpSUxh79dzLZL+QrplPYkqT6kMph6ktmUTW6d5oNjLLhhRTPx5ilPeQq0QKAvkU2o42iwSMRUTebrVxbGrEqOWTMpIdK49l4HZ8eeHMmbr9ZlaT9E566UGM/3GbkPJ022qZK2Fx8x0tjKlemA5YUCVYXH7KAiSZVfd3TauI4um9zVaz0KC6m4VN/WiQkwgOtqFoE7qJkVCyDb2ExLGgIz0YmZPTmQQB1gJLniMPk0Mn1Sz5jTviyzeUor9E7hOTDrBf8RqPxiFuGgj3JJrOw/72/xNw8COJklMHHSROFo3Moqq0K4Xj4eKDcevzDeasU8Q3BZKxPwVqVYmCZJX6Afw4al5+xnT/7TMaRgTgFinIBvQlghg7kbHvV77NfcM35P7OwVCKedsTpPyH0QNsUrsBnSMjjDmG0dCqRR4KfEzS25QPsRAN8mxkpbKJHfT5pbvQ6wxzEHmw3uYmL03cmE4uTEIgWmf2gCmOQIk5rCTju5vcl6xdSYO83Ut28q4zzl6X+NFgj0YwWxf5pNH/Dqb85hKuaErj7rSAUQiQiAmqTnmGwA8Up14nJJfXRjxgQSkgKZHsi+GZlEyhYTwMRY5CNQqBbYEVerwKM3N1iM6aFCYQwRoDNHn3AYeGWGD1RYIHBF8heUFNfUWUbPmb6VUTyDy8qlYYRvYAaNbD9QCOPQtz4QHLPhFdVuUsIMNDu0Yd5R3KVlbtdnYHRu4NefXFruS9iMaTN8VsqQmqqctD4nkaZomIdQxUt9SlgqlRLoh90WIwJgObaQsGtqObmsXzPgY3czbwY4qMDLEo3NP2VgHKcyzzJQzrxYefUZTNJ8YmKuDLQzUF8jaR6zXqAQHsyCGVlTuxPW2Zeypm6lTZXLgH2p6rpYwM+qyJjqs4ftLoox8wR9ozfT50wPAtvJG9tJIN2zuVf/fOcpT/+LNHDm2gL1iHi8qHZWx19IUkeuLY7bklWltrgc0lmVJDhUc4AK6Tkiv1NP7hYAAPjFeo8pCGmff5h4ypWhmN4xkyQrKf7ryVNdaxhcWuK7dTJATEhoBhHwY98HTJhBRByAK7OG2ISgQu/crKB3jYMHW2FJidIs5tLFFrMCcwYrBSRI+DAgxg4Wk7RMHG771x+MhXtWyvIbodRBFAlY4FdVU+M7eEKROWZuxDREbNOtrS2WxSQk6dylaRe3Rf0uvSrXVuz5/FCYaEbJnm7lI2XF0iz8BCj+9F4p1QfSAtIJK6+s0G+aAYnEfRtR/mQjJsZZYiWKkHCjtARiJlbchpUVW1agX0j8RUXG9hQJpdFxWJ94jEorv5ulSTV3JXw2lS9i0TNmUS1bW2llYqBs25AV7+iTNteJeQ2mijfORva4YQH607e9PV0+pTSn9uQpT//DJOEpybzHWUT3m28SQM3WtReGULWRhEcI8IcIFHyhjp4h1SEZlgpM6KpRRJ1KLykukzDdwAIuISiAirWnXt8PY2dIhceKtky6z5qmTRWos91DPMz20R/27jZJkK19STGCYDPG5p5RdogLmzyDhmz/AOMBxJDkmSMel1/Ao0egj/QOtAyShF+p+Ph6pCT7iiK2wiUk8iaJVu+wXXs+oozoB79L9a5CIDh16hRj+91vLFG9Y7XpjOnNFuNQbV/8Metdf3JmEL3URSzQmtvafG99loXPrDq9w29aUj75QgvwpC8EDSovzk2xzT3IEeGzr9L4GS2+qKtU8bO3CLurTuzsCgMQSk5RET5V4Kp3H//ARlVIYCEviaSYh259MVa5wlBcENI+Yyr48llVusHcE20TwRkAGcXF4puZZZKnPP2PEX2+L9kHfM628dQCgf6iEp0UgEAKBST7BIxtAgekOyw9DK4i0ZMoumpbb8qmSPoDXGsktSNdMsuHufr1pUW2xuAat1kjmbN0GfBKdnZYXJI+OWXGDXEg0QPYmJPry0qtVOK5A53+K9K3jWUCfIXHoC5z79MZAX5JscVgJLqyT0yyo0sAJOm1vMpqCgWUBSlnNnWS+CMiSMYDGNCd0dvlpiW3b0ek+NBoGJRkOTir8L6pCuKxQh/EbZo+w8pqqqxE4EkcXpD9iJ/NAtKk4uI9ZxTUCTzbxDCgRvYAwSTmHyNpx6yjp1eMk02lYA/+QjQg4G+lrJX4WIHfhs/lKPsW1eu01jZLqRwqqiqVy2C0SwiMM0jnqqMJ476wPgF6gQB88icf2fTPPrWYgJ5tF5D2SfN0lsmLWbOdLucGkFZMcEUqG0ZYulO9Xq4h3sB0K2OY+BSjGP+C5ylPefrvIMzNEok64vH0bAcA/L+CPv2PjopULzy0cW29Nr1XYCwghBkAwKzYpWO39Ehql0MAHFVd5lpASyIZZsUonBHsrMj+O10dM6fmYb8tUsDseU9cyHkO/vpjplCZQATmAtNBW2BKJ9s4lIuhED8Dxh0CfZgDz/VZDjOUZo6q03dlcUAyPO8TWLHBGvKqk78I+WA66YetzdYsaR4A4gMqoVMSdrMSxfa22NTJy7ypwCZOmODHNJZW1FhhUYnwLeTIgU7/CDmh+6nSiDzb+g8c5mykHjFApm+y8RMR5ZInhhWz9h7WL0QncPHmGxMyB+G7LSHtSYwZpssDReVpYGdUyrxCzNIySSsqK9Mv/KjMVdAw01YxsrG33GXtUybbsw89KgbwuU0fN87ap7VYrDjuWhczeD6ZOsO3eWB7W04Mwz5FfEgx/PlAO8mnAnVDG2BvFeyY7GqYpzz9r5KDfizW0dOTDpt/5ej/FfQBCjponzrkhE4BvsABW7tDjgBheGWJQDVm07v7nBkA0qs0VNmIylKfHglYM7d+tJgAq3EBbg5TL9Iz5nBzBmdGQMq+4mzvEOJjEZgkehUAdvzx7d32UXObzWCfCwEz75wcOQSW4gosJoLBYP/3VAtnS3QVa3ETghObtwmAME1FRHyYnVqUhoTAua2v1zpS/TUrMTu5lHAW0w6nTc1rsVVE7MmdTPZaSXm1sYe9pzNKl7swoI1z0NVvABbQ62yZYXGBek1Ng56El7wvEvMoMJVXcThVKMr7/BKxdqiMv2rr8bEEMJ9cpJR51lMwdjJcdTSiTE/FGIuYBeWMj0GljMpIzFJaSInifv0fr9jUCV9b25Tp1tXc7NNZmcc/qrrSta1pHR3W1tVldTUMODPWAjsJ6Q2LxMK4jP+W431rW5v/LmUVcJ7y9D9KQTCKdRQVFS0c6As86VtR/1pICiDJqUpTBA6AFAQwIx3XlsT9YJXpcrXFhbZMXblH2C0QHl1dag2lhbaUwAS7PKaVYmkFmZ4OKxZ4sC0pi4G62zvcdMGHSLyMEbDxGaAPk2iXJN8u6Zx7TDGYfiCwv0hMIQz+yo9AH2uYDxSKmJIZA3AcdMI37Mbp9vwcCJFWgCg6tR/lqi+dcuYR3knjUBzsgRMd3u1gOBfMDTb4jJ/0w4ZQHMHILn5RXBHxC8ZZDCDqR0bVVFuktCreDmkanBfQUN9gVaXl8hm0pFQ2Zq3tPRYr0nclzEbShxEzmxsNfKUwOvrSvgKY8EhpH4AvbahDdeXbUCgd46ZN99XHiw8e4toU+S+IUxY4AfuSox34y+trbdioMZZWvZRWV/m02vY+aVCxrK9GZjk8kj7aHOXLlNzCWFxCQJ+Yu5iql5XKW+VA2JjEorLOU57+V4k+JlJX6ls40G9vb6/XpTYCvIUh+iZTMyd1ov5ju88ZYPSiAPt1d8ZNA0MqSn2gl4FYjkykA9cJnJYXE2Crg2J1bkD7k5Yu+2rSFKutrvH9KwDKdE+PbwdAzsAqZvhUCVgABGaDcKQhUzXLBdhI9YCRk9IGSLNFA7N0HKYFLC6Jk26F2Sswio58I/5aScoV2Pd1D2X4RO+rS5CkAyA2s6EbJqAImGAsvg8N5phQls5O50LJZNomTZ4sf5LL2YKBqaEe1awPuOPMYQ6b52+QlIGRJWJm0jY6ObWnpMgqJTV7A1A4pIsB7/b2Gc44MZnkkj/f5LHzjRyl15cKEj7nHlCGzMVHA5jQ3KraZapliXWl2E2UaZslPttq2BIjrXbE4lY1eIStu8VWVrLkkrbCppv4XHyYZpfKmnJJSiNi3yOmbmHWKdX3NaXVs9LQj8hdZXG5dbZ3SeJnfn9o61HZ5ylP/1ukHlFQ8HldXV1r7oHTfIN+YVVhmcCtJAK4hSG6HpJ+KptycMxmGdBDZZfKr07KfjzL1FXayg0VbiYBlHy3R/05QCqA8nix1ZWW2uTuHpvQ1uWDhY1DB1u1gB/UzfR222BJk1WFpW5/xzbMebvMpulNZXw+PjNvIMC/QkzEpX4BFatBsf0zoMsgMAt7OHqPAUKmG4b5OCH/zO9BSwjPZqdh5dU2rIKzWTG7kN+MMwAWdw2uqLKlGhr1bdjUjZDmBkkAFdM1w3mccauoaxDDyC004gM5wmSMojMt4NVjCcZWrbxz7nBvd7f1tLZaZVWlHyrN4RV8w86fPvXVklZajE0/zE6aSzZmEfH1I7zWlxXZCGlf1BFjLzBzPKKFVau8Ad24mCy565I2w7ayfMiqac+z8rLaOmvahptsZGndx6urrXLoUDEk1mmY1UjTYyC3t6dTmk6fFZaWqB4rFHa5tMEWa5GGV6S6QeIPbTLY9/ukafR2iVEoPZ0dHXq+8EJKnvL0X0Bz9Oz5Bn3BYZUupYsC+pBvtiYwsALJiOq02MiZMdMjSXqVxhJbY3CVL8cfXVNuKwj8OVQF+RHLLStxhTXW1J20TqHcMGbiKD1VAgyOJmNzrT5J+sUKq04SLFsvO8sQOgqDrExxlsuPi5BIve6UKDkGikv0o0QaR7W+xe7crbALxAjYFY7zZrOcLZj7VlgnaZaZPrODCsFh3kCixqyDpgFjgUhHdXGZDaqudWkW+/bcIT/4BfTbBNyFYl4VdfV6RlrCe4a7YVZfJbI20Q+NIUZzBiB1xA8g6eto9zNAfRCUfMAlFB+MtLej1Y90Y/572KZg7umAwle5guJ/XSoBdt182dbrM67QMqgfzHJNkvrbVF4xgTXaSUlZRfhOjuInGTDxvmRCzIi9w/U9mo/CgXewn1KtHIPkbDWbVn36YdcKixW5Lb2d0hzCPv0+dVP5IWzGS9heoreTDaoyPmVzUdtrnvL030bzDfqxVLpScm2/ieILTgAwEnefMD+WQRrMWKckXnazXGNIna09YpBvNVokabVa4miJwG7JmgqBiQmQg2mjmYFaaQqLiykMqyiy7k4BW2WVcZxekQCWwzKaBRR9HPBdkHSwt2TcpX4OR5F4KFQWSCpMtmrwPXhygMksIphSZxKmJNAWOCGrMvUv1ZPwfeIBVHICyBGUz1zpR/wCwLqZBaQfbCvRxzRFxTOlq9OmdXcovdVWkEz73jfzogj0u5iBI4m3nIFMry5mIintwumPuwW6vQI6ssA3cmW8FHGoSFaAyqHMRSXSdkrLBbi8FANTmjra23xbBwZyvUZnz8bsJA8UE2XJlVQwa+ed6V0C3zCQWl0Ycyl/OjN65BiH4dSiAqWdxVmsRmb9QoMk9pnxeZzSrBi8VdrkxeuArbE/b+u0T2a0CcA7PdIips7qD0mfc4nZxqKlt8PLlT/YTlVJudUXVzqjIGzXJkMkecpTnnJE/50vElBUSfUuo5MtLIGPTNcE9JGyAQbswMvXVdl6Q2vtnX+8Ym+8/JJ80slLJQmmfQ+ZkfVVllYH7mB8VvEvVVtui1dJQk0l1ME7bchgmEWJAEYStt77+ZgSGYsE0DUCFGztxYUCp552K5jebBkOBm9rtURzSziSLyYZsSAtkAhpJIuYZUoERAwecqgIR/lxsEHYeIwUsrIX8wYy9+yEhI8ZC5BincCk7k77rLXFPmtrsXGdbTajWKCrtHMeKH7mRoA+2yh0dil9aDhVUrQUJuMgzWJKH/bErTUmRkcaCss84VlpJKVKM4PDPT1ifD19krJLPA+tXe1uQmOOPhJ1R2uHVYr5cBbtt0nDKDfUOwuxfDGUnjHewiydIOGHAfDm3uTM6bA9Dvphh89i9idSeaL1MINqJila/LL/EVtjEBF/07ul4fT2eRgd7R2e75Ics6Bs2RyvO9nr9UR9QbUllTa4rM7KY2IwfQxYhwV7gSl/c/7ylKf/JZpv0C8oiNWqI5Uxe2VRCCmT+e0d6ohdAgi2S/heXZk9cfetdvrhB9krzz0vgC62159/3n+ffsQh9tbTT+rLIGUvUVFpdcWF9mVbt7V0c5xewmensDgL8w7mllJJgpVFxdIEKqwEM4Ry2fHZx/bmbTfb63fcbu/ee7t9NPY+e/+Bh+2rdz7ybZUpChiSA6viYbbPsBppEGImDnqKh3mRDiECnbJYkQ0qrZgDTwAbdtrsTDE7KewiOiPRY1MEwkio7BrZISbDdsStrbONr8xGQdLvsR62SygrtNLqCmU/azNScfukt8CmffmZNf/jCWv/6HXrmvixxdmWIJay6SmmhUoNaJ9uqWS3VdXVKay4tXW3K1QgWmHrv7TUg/raGl8p67t2fgOxNTLMc5SYbZCeFYYcJp5hFcW2jJ53KV8MKKPdYL4rZ2aVyqxAzIC9dyiLdjHNj5vbXZuiXCDMam3SStoTobwIXDKBx8Ngd3tHp9JvVl/XYAmV6fTuNt+CgdEU3sMkGsprrVGOKbs9nd1iaG1eh4zJQN+SvTzl6b+YZjc/QwsA+oUVRf1mqiwM0c2Z5sfZtky149Sr1QfXWcuU8Xb/jdfYZjvuZL/87SHWNHWyXX3emVaUSVh5QcruuPDPNuWzz62+khWZBfZhc4dN6uyz9u6EpNa0JNbKnE2fQeGs78s+sqbcB3A7k0kfSG0bN8mGLLO8rb7b7rbST3ex5X/yM1t+261ssZWXF5YLOjgtXWGzWRhDgkMkIY+pr/VdMQF5ZgRxmIdjlUqNbZt7fGyCnAUCtIhvokA/yMMRBTv6kpU11lha5tI5zG/KZA5S6e9vFvE9Uzo5QzcmSb6knMHtrI1PIOuLQXVOtxn/eMneuvB0++qea238E/cLQONiMCqhWMaWSrepLLqsuq7WzTpRrVHhdezWqfAbamrCSt3waq6EJF4mAB9WVWpft/W65tIuVW1SR58tVl7iC+d6cswQIGfWjc+CEmPrlGYTV1591pHKFRNPc2/Kvmrt9LUQlGV3OmGTpUVhyw/shHIUo9E9G+vVybESu1b56FV7YEEd2kqf2g/TaAdX1FuNpHzaZVz5n9I02dra23y6JpL+vMo3T3n6X6A+CZcDab5BX5J0ySLvWKj+x86M7XLDS2K2akOVVZQU+Qn2TEssX3w5S0hi+/Lj91yC3/+YU+zXJ55pBRWlNv3jd91UML5LUrSYRp00BKkdLn2XcTCHgJ5OHleWAJl4QaGbaHyPHUnIFQ31Fq+SRlA/xOK1dRavqLFSSbqVFYC6L5lycHMBU9jTozjYLqCyplrIlxKApvxAkiCBEi3SetIBLiLuevQMTWbW0wBmw8urbHgFYCtNQtKvOJQfOO6B9ffcjzDvME+9snaYVdYN9ummrOLNpgps8Oo/sKV3+bVVD1vMhq2wqrV8Oc41HStMq6LNJjVNl/QvgFf648oXgIj5B20pJcDNxjPKq4BS+SG/JGFgMnjO+8Uqi2xCe5d1KO6kyvOr1h55TltFUcxBnD11APRulRm0pBhBtxjWjJYWKy4rdfNSkMqz0qoKrCXVY59Kgh/XkbD3prfbZ5LMGdCHWcEcsukChWe2QoMk+GJpDPqcow+JA+s9JrWykgobMWgxG6S69G+QaJQBxkn6pDUE0A+Sfp7y9L9K2UxmDtRfRBRfQBKIsGXuyLJCW6W+yufKs0ipZshIaxwz2p675Wb78OXn7ZkH7rVBQwbboOEjBYySWPVdWV29b2lAxx8qoF5a3zM7BCApLw8bisUKigTK2OHDcn38ZwXW5QL9okENFIAxRx0AByQGFZdbuZgF4Ica5AOdAkdABGYByHnY2HcEmEkBGbtCxnQfzBK98sc2BDOzJ+AiHbPgk2e4sgiAhIthoZdZaysDkUFKnht1dnYI5JM2cuXvWf3QYa7VFBUKrOOSkrMpKxw62BpWWc8mvf+xDVljTTGpQisRrLJXzctfTrLignJrrB9kyQyMSAxK8ZKW5vZmYXa3lRYkHUDZF3+iABjonI2UsAZpYyyYwzRTJObR3scMG9YiFIl5s/CMldJhfQWD9MOljZUVFigNvX5UIzOEmJ4JfybArCXt85dfsY9eftWmNDcr/4x7iJkpLDQs/JCOIWLkVcVFKuNuaSOFYcCZso0VKe5qK+uN2bsvvG7PPfOsg3wB2ozSm+kVxxPzoR7YrydPefrfJQlS8VjYzrcf/f+CvqgsnrUV6kqtsgTJU9K0ALiwotw22HEPpbHdbjrzRGud2ma7HnyImyamj59gw8esaMNXXk2A2WcjqytsVE2Fr4bt7ekVULPcHnNJOoCtOjsXFkS19aYtno0LwwutvHaQNYiR+L73ApD6qnIbVFVkX7zzui9iisdKfKaNcMthB+BJYL5REWXSikRAz8lXABPbNU8XqI3v7vSN1WBKMAbmhrfBGBQGmktYxMw9m8vpW/lDomXBFxoJGgTStKPrXKijrd3TVD1kmMWLYGSkXaA+bZqNu/cOm/DQg1ZaWWLVyy5tDcuvLg1AgKewehM91jFjimWL4yrDOoFxAGf/XvEhRZMWNLdJ7d02tStpU7r6bHIHTDQQyWLLi66+tJtz4oyX6GGJ0u6An0j7GAjgismOLS2Yu1+lb5oTKeuQVpSQVlZSKaapb5yoHtV/XAzrvcceshevudZmfPqJT62lIokTB2tg+2um8k6R5B4vKVS+FW9ppXU3ddjYv99tN156tT1w/4P23kcfWXtPp0pTgetfZ3eX8pfyMR7fc+ifSAgFLGZjhhlahK+mzlOevrPkJs9puR8z6f+91TLQVyfAZxZMWn/8TiV7bdgyq9qBJ/3Z1t10YxsyepRN+OJre/3FF+x7a6xs2x10mFXW1NmoqlIbUclpVkHNZ9GObyqkv7RAx8cbCFedvrWvjyxbWoI7J2x1T51sHwkkW959x5pefcUmPfecvXrvffbCrbdbd2urQEWg6nADAdgZSbh9bq7xNWQwAjEWwHOGNIhWgDWdtM/aW2xSV4dA0WxST5tN7mpVnhBrQ0gB1DEHoV3wQ1pHaUkwPYgRzPQwBxX4HjLwjYr6Gs+jHySTLJLkW2bVKofulx+ySa8+IyYj+VnAZ+w8KY7X2d1tvc2TLV5WYOVikoInY6tp1AzKndXFbcm4zUgV+9iInyWseLpTaR9k1a2DKOYxngXNBRNRzIZUsMNoWG+BDZ/9dtgltaG0yDfBgwmjFSTYxbM34WMRYT0EZUudF9gyG21uG++9t9UMqrRPX3nCPrr/Lsu0tyttKhNnlFlr0veYixLSMkg72zUUJbMC/Dssniiwg35/uO11zKG20U+3sIRCTbGLqtLTxqwl1VNJcYnVSTsMNK8ynj/CbFhSXGrt7R027suv5MZZWyvpjTkDQMucG/F8Xu++jfxbF2AW7vs8/W8T7Sasf8lOzz2aSQsC+ovWc0Rheh5bJIe91ZnCx547mGS6m5vs3ssusecfe9KmNbfYc089YZefc6ZddeF5EvC7rYgFSpIIGSgd38HAH1qCAEt9gswxP58kZtT5uyQdwgTIHLN5SHhKfhPJHl3jlimpsBJm5tTWWuMSS1qp2/UTikPgSCejw6lDs4VCq8CHzsdK3bqScgfAMD8/rMjtSWZ8u+ApnR02tbfDz+N18nDChavzo1zYceUlXlLsg7nhWfgkoqjCpjVN1Y+41TYO1jPlUanIFvRhK7KiMctYQePiNnSdrWzkZttacUO9ZZX3bEGRgK/PetuSVlVSZlVVFSrvImlGJa69kJeMGGKyNykeUWy1YkCcS9BYXuxTMCd2SlOhwPQfwO6ke54x5sGeOFObp1kBM2j0moVYCtIPxSHdLdIKuvSiVPVj8ltcVu55VswKiHJV+atueru6xRAqraqmwaZ/+Il1NDVJCwD08YaWlbZuaQymvBTpeYHaCqa1UaMWt47uDvv4k4+srX2GygTGj/4lNiVtrK8zrMZljKeqksNtFp7ID1OBm9UeL7/8ctt1191sh+23tx122FH3u9rRRx9j77z9rp/D6/UYkW59VhRpwvV/9y3EWAQMhj6CPsjCPNLAeNY3hYMWQpzBhe1D8L8AUefpv4wyAlxp6CxLn43mG/QFQouuK6sBZoTSzDIZWl7q0yJ7UuyBXmRvPTXWPnj7H7anJLiTz/uLHXP62XboscdZ14wWe/rO2106ndjdY5+2dDswCWs5Ecbn5tMp+pDIJTlnJf2z/J5ZOMBkT1/aunrFYEaOsrV/vpsNWnFlG7rSSrbMmmvZihv90DbZ7RdWWT/UV2/6XjTqPOAOIEKPYbonUn4MiVeR0pXDE6ZtFlpdWYWlJSZPS3bbUlV1DqJuSiEUkFL/OJcWZtHex9kAJpBQBxbn6OZkK4GjuqaeziI6K0xs4vgJVqTw4w1DfYZMuZ6XyPVOmGhTxt5j6emTre2dJ+zLR++1bB8SOuEo131dlhTjK1ZaykvLLaW0sw2Cg4bymFJeUyqvsvISG15dYktUl/tYC6CfkHTtM2lUNyWSYstLy6xc0npVZYWYY4UP5L7y0APWOqPJmoXJaAODxTSw66M1TJYjHQXShhiMx7wEWDNOAhClu3rtHUn2L91yvTV98YVVjVja1jrgIGscvZSvegYm3QYlyqpt+E6kxUV6VmgZ8YT9DjzAVlt9VTv36FPs7AOPtYkff2XV5dWgHgf3+4HoMMzqqiqr5ShIr83Zy3d+yLfgEJg//NDDtvPPf26/+90f7NFHH7VPPv3UvvxinL3wwkt23nnn2S4772oPPPDgTODHsUnfvffea4cccohdfPHF1iuN59s2f8N8VlJcZi0zWu22226z00491Y4/4Xg744zT7dqrr7MPP/zIgR+zVX8iPsLu6AiH7aCBdHX2+E6ztOLCeLGHCyPx+p8PivKRp/9c8vorULdOZd/OPZpJ8w36CmRY7nbhSeDHYN+SNWFDtT4QVR0EgOmR6lxcUW51I5awIjVSAGalNdayzX6yvTV9Pd76utpseu7AlariQlf3AX1mhpSWlQjwBWoAmxCrL7fLZroAuzO7QfZaeVWZjVhicRtcVW5Dqytd8mUFb9u0KdbWMl2YgXTNwp8AEoAZ4FwrabFQgANTSXR2OzC2p5A+Y1YtcPriheftvZdeVvq6rKaUufRMUSwWwAGySMiScVUBUwXwH7ROtw4GRBVuVnnGfOOdc0D/ojyYpTN50kQrKC+37opGa04KGApTfpg8g7iZrMBV8RWVDbP6kctYrIgpnRkBQ4E1phIC1w4rVxmWlrOXvSoacZyw9cfgeVL5KJMUjgze3Nvnq2gBXPLKgG1PT4e9+vKL9sj999ijY++2h+69zx5+8GF775WXrW3yVOvLhqMoB5UVuQloMlsqq/wpP8C9W4w3I+YytLHRtSJMO2h0HZMnWdu4z2y5VdewdXfa2YYvu7RlikpcA6Mcsio3eGaVGDkLqLt6sOmXWXFhCXzDXnn+ZXvm0cetrrHe1tt0Y6tvGOxanTdy1RmLudj3h7N/K6urFCsMeEFIQoik5e6uHjvttNNtzz33smeffc4GD260Qw49xG67/Ta7Xe6mm/5uf/3rhR7PgQceKOAf698BwH3SEG+5+Ra77LLL7e6777HeHs5NGFDJOaJ90B5SEij+9rfLbedddrGDDjzITj/9DDv7rHME/CfagQcdKO1iBzv11NNsohg+Qg6ENopWc8EFF9qOO+5ku+8uTUT+dtppJ9vjF3vYAfvtb7//3eF2zjln20svveTaA2l0M+g8yJmTXocJEfNmVOQH0xZmNOo7T99FKkipjibnfsyk+a2tAklPVbn7hSeBIGDKvGuW3TNYJ3ilr1qDJL5srMraOlg5Sv8tsLa2Vnv3vbessnGQr9ClMbKB2uICcLZB7uvudpDH5hpTg6ahptOSFhM9VqnGHcsWux26tFCSX7FAdsIkm/TyczZu7L324g032FPXXGkv3nW7dTQ3yZ++VWfABEVELFhqFGDWCzjpr5gnWro6rZnzV5WPWqWHvTTHf/S5vXDtHTb2vMvsnqtvsHGvv2Xplk5pBMVKc9gPCMAj35hLGJz06aUlRdYpzYVtgwHi/oRW0NHeaU1NTVZRVW1VtdU2qTttn3UV6pte++TuG31getSu+1rpEqPt6+cftVTXVEnEBTa6UgyxvdW6BPpVtbVWjqag8KolsZMzOitSPmBRVlpqnQL7pq6wMMpBROmkbKdPm2EP3DvWnn7iCXtBoPeqGNuzTz9nN990q7W2Nll9VYUNKVUexISn9agOQ9J9MzcOpG9pbha4ZHwHVC8/RQ6YJ4XcRarPGdPa7bmbr7N7Tz3a3rvxBmeabNmACSqY0krdXJXoavdptcyi6uzosgvPOd/ee/UD2/PQA2z7g6SlDaoS8xeoKvy08tTZ0R2YRmWVmJryTONaAGIWEGa3c/90rqTssyRBd9huu+1md955p4Pn1lttbT/abDPbdttt7eCDf+vPN9vsR/bII4+oLlNuZmFBXWtLq5d1Y2NDEErmCrRZK1E+W1va7JhjjrGjjjrann76ad8cb5nllrVNN93ENlh/A9dYvvxyXI4J7W2ff/aZCyTeKsXMOQ/41VdftbfffsfXrCAMffzJJ/bY44/bNdderbD/aNtt9zMxjVP9tLYwlXXO9PAcjeGkk062Qw851CZPnJzzOzsB8sRx/30PeL5ZFU868vTdI7XBOTB+vkBfDVaYkEVXXmQC/JCAmyT9TBOAgQaZVK8tu8E6tsMfT7HBw0ZYKi0glJ8eSVsNi4+yNbf6mWUKOIQ7Y6Nry3zRFeDcC1Bkkt4w2YwrI9BgNWpawEwbRMKsFdjVFpVZXAwgIYmWDX67Jen31NW6VtEwbKTC4SnQjLSvghIjqpOYOVzAwQ6VYZpmylpamgTaCSsrLLUqxdUriXiNXXawLX53kA0ZuYS98+Rz9vJtd9hjF1xqL195s3300LPWJ1U7zF5xzuH5RULigI+url43KwGK/Yl6apMW0NLaanU1tVZfXuwLwVqThdI0xERYmKT0lwnwB620gpUqPy4GZ2AfBdY8daofDl5XV+cMBnNHQgDqzEXxpwXUYBBaAAfWsGVFiBeDGHsX9dhwlc2xJ59gJ511rh170ml2+HHH2C6//b1tttseVltfI4ZYau19aWvzLQ/8cy9zxmxg6H1iPIBetcqwnNF6RZFWXS02Zmlbf+edbYmVlrGUNLclV1vTvrft5lbGuIrPcCKwmDSHbps4o0USd5dV1LCXvlmF4tz/9wfZCt9fxe6+6Wa74/KrrEXAVKbyhIoLxOgZBxDqA/hhX6E5wW3epLqRRnHvfffaJZdeKnArsOOOO9YuveRiW2ONNf13oq9brscSEix6dT9s+GJ24YUX2rHH/lH1HDQ71lYwrkT+mVmGnd0LYADxHM3kyCOO8DED9lracccd7MorrrBbbrlF2sTNduutt9ill15iW221lTO+Z5991v74x2OtXUIBDIa2xLtB0qhGjhxhF138V7v//vsExg87IN999112xRV/syWk5Z5++pl2ySWXiOGjGc3e9f13NmZnnXmW/elPf1J6/mZvvP6G4pjdnER5skjzk48/sUMP+52Pbzz8yKO+ij5P/xk0X6Avimcs08Dci0UhgAawntrZZ1+1d/sWy/F4qXVLKnru9r9bCeegVlX6GbYlkuhr6+pt8MilEUEEdPo+w/x4wAN4jlmip1tgblYiqSeJSUFAjC0+IUmLYw/p/EiNhQVFViRAGDFmlK3wgx/aiHV/aCM3+pE1rr+xrfTDH1ttwyAHRlaJIrPWSAqvKS22BoFMZYUAVWHTgZFGGY+oExNhSiiDySwMa1hulI360Xq21jab2W7HHWkrbbSuTX3rTXv3gScs3cfpWCHvxcpXuRzTLuPSAtj0jBlBmL36E+A8o3mGA3+xJLfuWIklFFdPtsfiFaW29Obb2LS3X7MPrvyLjXvyMRu65kZWWDlYYG42uS9jLdOnu5RcLyDAdMBulhzPyKB2pwCLcAFqZta09rCfkCIlgbrC4Ma39/lUTezMbl/XtV3SZEsya5X1jZZiszNJjGxMR7l4muWNMw98bx3VT6qz3QchOdxmqdpwCpZQ0RKSJF+/6wH78PmXba3tf2br/2JPG7HMis60PQkKj9rtU91Nmjrd2jt7rbSxzgrE6PXa1t9kfTv41N/ZvsccakNHjbKUpOty1Qc0qKxWoB90jjJ25VTev8mUMZDQFNkk7vZbb7dmaSp7772X/e53v3PmCNDTRrx2lEZ3pLMvIcZaZI2DGkMgeg7gt0tDQCLGnMJ1bsmgfG666Sa75dbbaKp20EEH2aWXXeomnpVWXMHq6mttyJDBktK3t8suu8w22WQTX3n+2GOP25NPPulMg34wYcIEFxDIK88QVIYuNsSWW34Z/2avvfZ2sF988ZF23bXX2fgJ471s+hPjBffee49dd931NmbMGKuqqrI777rLOlWPvugvR+SZ//1ISrUDxovC+EFoB3n67tP8gn6hGnw96vqiEB1lsqTbce0cyh1s3gBgt6TCj58Ya68/dKc9fPvddtt119k9t9xsD99/t9167sn21esvuMSaSsfsSzGLz9u73FYftkVgcKtYoC+skdRTlJG0L8DCRIQZiYVC5UUcFpK1tqaJ9vlr/7DxkpamvfW8TXj3VesSuBahOagoWGjFxl/1ks7oQAx+1lXX6I0atICsT5rJYAEMRinm4FcXSQuQlJwWIBSXKW1ffGFPP/CwTR4/xUb9ZDPb9A/7WEV9nTqH5CNJ0eWAoBwSI+sMujs7HGQGCF2iAmua2mTtbe1WJOlOCrnyE7dpkuS71MEGr7elrXbUebbULvvaiE23lIZD5hkQjvt5ue0qT1+NK9DALgujBfCb1YFZjzB9RpsVidmWV9f6DqDALAysUn4bS+PGRmdshOdApfyRvKzSXSCJfeRiw23ZNdcTKIt5uQe9k6sR4LMHvh8fqbpNKg1Fqg8k7j4xB+z9MTGQNx54wN6UY1xi3Pvv2Qu332Ljnnten4TN2/gr0PeYk9tbZvi8+8FDhlh5aYV9+t7Hdvetd9qLT7xg4z75yhpq6m3Y4GGeb3ZEZb5+u/xTfvUSGJCCA1DPHwHQH0uCfe31111Lwj6ORgaTgxisZVC0uKhEYZfOHCDtP7MGEJ4+bZo1s/ZDDLBIwks4lH521Ad0J06aaFdeeZUfAHTOn86xU045yeN1TULMhMH8lBy/h6gMfv/731l1dbWv1L5OfaS7Oxx8zx5ObNmBaY7KYEwjpTrEBJOQ0IGwtuSSS1ptba2vWOZ5f8I8OmPGDDvv3D8rzG43A6288kr24IMPhQHk+EApXm0C5q7cUsac2ZCn/xyaL9BXgyhUS6rzRrUIRMOf2tXn0jTb53JcYcb6JElVWlGpOmm8xOpHLmGLjx5jgwYPCfZw+WNglCX6zCdn2b/v5kijlhrNiVuYd8rUudhoDUI4xbRDu2QxFFs9qF3bBy+9KNB/yzrGT7SP73vAOr/43D548UV768knrJCSkN9yMQDJZw7qnX1Jq1CH9PECNfBkb8JXEbO6trqIMQbWGxRYd1OzffTEy/bF2x/58YSr77CZrbzVZlYzcpiKTeE67tAhxejolLpC2NYxOdF5BtLkKVPUYZNWWFFlaQEuH1L6MKIJLz9tnz9ys7W+/5pNfepem/Hea2KeSnOhNBuFne5p84plBgtjFW5G6OlyICktKpcW0eUHrXPuLNNPYcC1ZUU2qrbCQQv4jZXE7f2337PTjz7W/nTs4Xb5aUfYI3/7qz133z02ctQYidLlPq2SlONYRMZiLbAtI5DvE4MpLSl1k9tn0uTwy+ro5Tfc0Lb5/eG27Kab2uBRy9moxUfbssMHG9srM/4yq0lmrbe9XQH32tA6pVPhUJbtbR32yG0P2suPPm8P3X2vvfHiKw7GPg4iEOzu7HbJuqGh3kF8QYjppJxJ3CLArqurtZGSjFnzAQHSDz/yiB122KF25FFH2WmnneoDueeff76dccYZ9s7b73g5QwAoZinSAePzwdEBFJPm+dqrr/t3a621lu23/76+k2hSGuTcKJlK2Kqrrmbrr7++/waMx0+Y6PczpJUA+ph/qgTAmGQYYIUhwZhgiswm+uSTT2zFFVawoUOHiKHM0toZ4L311lvt1ddek2awsW266Y9s+eVXcGby+OOPB+Y/G4VxIRgLeStFi8vTd5DmqDinqId9IzU0NEjzLaxdEFV5IAEMSJx0/mp1II4ZZLkS9vzymgbbdO9DbbVttrVhq6xsK629nm0oUFh/s81t84OOscVXXVsNLKHUSlpUx4RhYK1FSpYOolbLLpAlfvhGTyxhJUJwDi5hf5xSgaHkLUUet+rKaltp4w1t2S1+bDXDlrJtdtjRVvj+Gtbd1moFAixOzgqyJh2BIwB7bFwP8Sr1ApVS5YJ5+BmQW78LilLWLmnt5Vvv9xlHWx2yj62yzY+tuLJGnTfls0ooMjQaKqBUaWJrYsrRB4zDP4U6J+i3Nrf4NSUJt1dgwk6XlmL+dbHVLTnG6scsa+UNg32+e5zTr2Iwq7QNVVzpLgbWTBIYs1fMprU1u/lkiKRItkeY3jzdB4cry8tsWGWxLV5TZqPkPG/yX1CQ8gHjYSOH2857/8pGjFnRvnzvK1t+1RWtK5uwqROnWFJMsb8M0Km8MrOKssokeyzZ2eba2aTupHVI06EMGKKtX3yUDV1lVVv8e6vb6PXWtdpRi9u4D962FQbXqv6QLcTcVUZMnS1O9KrKMzZI6cbwtvTqK9gOv97Zll1hKVtv4w1srY02NLa7ZkuMuNLTJSm/tSeYI5CIad4L1maZSRNm4DDNsnlGiwM3jJ0B4b/f8HefKXPun86zE44/0adxHnnkUXbsscfb1VdfO5PJMCsLQOQ7pr3Oa5Dz6/FfCcyTNnjwYPfXH4gHEuXCIO3WW2/l6cP89MknH/u7qRIQiAuQxlz0wgvP2Usvv2xPPfWU3XXXXXbSSSfZiSec6Ok76KADrVYaUhQXWkhT0xS7/vrrPe977723axs/2OgHLsXffvsdNrVp6hwDupgImaXEN6UlzCaaex7z9O8jaYppCTBzdID5An2R2lSsKMDhwhO2+MEVAq3SYj9ZyU+dUmeVGGcjVllBv8061dE4/SiNJC8hq2GJUW4iwauavlKQtsXY30VA39PV6o0O0CxWGFWlpX54OdMWATBm43AoOht4ZVIxK6mptd5Eh1VXIPkX+SIhDuUuq5U0rXumk7IfPEitL5wpMbUSWy/Rp+SnI8VKX5o44WYkiZfaatttbt/f5af2YzGqEWJgnh5JyiUV0kJK5a+AsYW4DS5jwJU5+JJ66XS6H0gOMMojnQoqEgNxf/Ifj0sTKe217mnjbcZHX1iHOnvjMitZ5RKjLa58jy4RsMeSLmXGiwutvLLcnnvtJXvgkbH27COP2wdvv6ugYm5WYsojZcDJZIPLS5QbtlnIWg3pVn4psyGSCL+//vetQpL2yOXG2FqbbGEb/nQnW36Nta3Yy3ZW+rmldpC4KyQdp2FGChezGznyfAn8333iYXvs8r/Y45f81R6/+Hx74m9/s46vJllKAbQJ5F0Vkt8RlVVmSiflViWpG5b27nvv2OUXXGyvPvuitLkwgFwpbcU3axPQMxuKvANks1bjzj9hFhk+fLhL+e3SMr744rNQz8or2tkBv9nfzjzzDB/c/eWvfmkbbLCerbTSSn4yGf4xxUCcdgZIY8bjXSilgX0naz3d4QzfMJ12VlnOm7I2YuTImWarHiZCiNhVFFCeOnWqM6EddtjJfrbdDrb99jvY7r/4hdJ8pgsA5/35T7aVmAZjPBGhnTz00MM+82ellVa2dcWIiWe11VZzk9Jnn31mjz/2mGsPsyjrC9aYxsz39I88fbeI/iZKqJ3MAdrzC/rQHB8vECkNLkXKTe1m4TwzNQQ1BSXWq04y9uK/2KN/+7M9evl5dsVJh9tl551td1x1uT160Sn22T9eEEAVS9oqsGGSTmskQX7Z0mUz2toF7mGTNbJSUSpVVn6ELb4ZGFMkpwoEegXUzEsZLtV28THLW5XAf+2ttrSsGEPdoMVsrR9va73q1N3MRFEHV4BKqJiJOlZpWYXFiisFiAIy2IDCBMQw1WSlPZRW6F1vrzW9+Ja9/sDj9uqDj9jbDzxsb975iL1x61ib+M6HXspDyiukfRTb5x0t9nnbDAcsOi4DYQMLFqYQnapVUVElQGMBm+7FzJpfed4+ue0q65v0sTW99KRNev1VZ1wjS7I2vCwuyTdtSQEuh773phNWUVVhna0dVirNaskRS4iRiukkMtbQ2Oj2fmXD6wWGHhPowZgzJqlT6Zr09Vf2+cef2rRJ4y2T7rG4mF48XqzyYFO1QqsQ0NKkcOVKWymJFIBlujst2dEpsK7xPY6QkilWpP1GgepS3/ueDV9+JRstN0Rpj4lZoSWwyR2FMbK60hrEtKZPn26FYkIVYsoMzj987wM24fPx9qOf/sxeeekV++TVd22F5VZwjY7y7OrtsK6eTjcrDR48yMtvQQhgHzSIWTCLu237ueeecyBH2qeu1ltvPQfVE0443i6++CK788677IAD9ncbOTuZhooEEJvdP+aioHGoxfi72Smabz9u3Fduovl28BRjbJWE3dfnzGSkGADxYeMnPmYKRfsNlaiPMGMHc05xcZHyNcjWWef7ikPaFJUuglFgirrhhhv99447bi+tvlF5TtqI4cNs2WWW8UHpG2+8Uf5UF/KfAxObNm3aTPNOsO/PJYN5+rcRbVaV1ZRoYDrb7KQ3/z/kNnEB5ri2Ht8bxXe2pJ0IXNO9XcbuiD/aZR9b6fvr20dvvOk2xXXWXc/3ZOlSg2MwaVAlg2JmH8/osnGtPdbe0eVSD/voA1qlZZwgJfBShn37BfW0PknubEnMtMmkOstXr75hr999n338/BP26HXX2UNXXGafv/2WOgISHZYiNWr9Q9ZncLRBqm6Nb3GQ1k+BvsApNHskObPuljb76PHnbMKbb9vz9z9sz9x6j2U6euWn0NonTrL3pWJXxotsZFWtfdXeal9Leu1UZykuL1d6Er6TJtJxRKSdTt3mm8Cp1Hw7ZvbGyVqtQKHt/c9syDKr2PL7/cFWOfgoK60usY5PP/YppsA1HTbFwSvSfLpSCXXUIp+Pn1UZlVVWWwnbMSQl0UvFB2Rce9M/UoDC39StNiIwf+fdN+yk44+z4474o73w5LP2xcef2QUnHGcPX/c3m/L1l0KMmPVSxvpD6+IwHEKhvNtVJiZpsrSiPGhLAWNEBVY3dLgNk0S54kYb2Pa77GobbLGVVY0YLg2LsApsqLSTEWJU2LbbJQwA+DUMbmaStt0vd7IDTv69bbTrj23M2svbRptsbEuNHi2Js881ARZU9SQSPnOH/fcDO5t/YqICx0sOHTLYQZSBzBdeeEGaI/ZxtnZm8VnS21iFmH2tmBqLnqivFZZf3sua8m9hq2g1JiR4ZsGE0p2TVlppRQdp5tg/8tBDatuzz6iJiG5C/MyYue+++5whLbP0GFt22WV9oLZbTB7Gs8IKy9s111xtN9x4vd12+612991321133WknnniCffjhh/ab3xxokyZNlFbMGBHVXGRPP/2M52EZAfz222+vxzCorJhVrW0pwQhN+s0337R/KI2RtA8jnDq1ycuIGV5hSnKevkvEmGZhLNY8zIb9+0AfAhDYoItI3dYqsMMMqqdWKNAqqx9sRdWNVlJWZaNWWNFWXWcdqx6ymMUFWtikewW4XwvoE+p4cUtasrc7zINGQpI0CXaizRSrIQ4rlzRK4xZFsnQy0WfdqR6rqK+2zvHjbMmRQ20xdfDpE790ZlIo8CpXI/dupvQhwbJLZPVgAaTS3ccRfpKqGBgjMhY4ldc12vd/tZvtcPShttWeu1j96GG29s5b25q7/MSW3WxDKxYzWSxWZlN7O21yb7vbn5n9UVhZ4QOrrZLwvBpCEl2SSnCSVAumK6awVuiV/mLsvGM2arufWFKg+u7Zx9qnN1xqpSOWtsVX38AKmXuvcDICwESy16eEItW9++7bVlNcbt0z2m381+OtQYyRQT8WfVEFEWF3ZlVum8ook8zY4ksva78//iQ74YxT7KTzzrM/nn62bbzFD6UBSNuY0qSwlSZ9j4mHE7SQ0pOYyPRwmph0X6LXqsqrVDeBIcNg2Fjv5Xtvtgf/co49dO45dsXxR9qLTzxmw4YvqXozP+pxhMobJsiYSEIaA+cBVMn1CFgnfPW1cSZyqqvDfvijTWzZlZe3ttx6AAYxeiUIZLozAqwqq5U21y9780VoJOVl5bb1NttYjSR0BnVZHcuirE8++dR6ujkyU3lU+UycOMHOOP10u+fe+2yppZayjTba2MPATMj2GhAdj9lLUCQhR8QAMXP/v//977sp74IL/2qvvfaaD7wyMI1UjRTtNnM9QxM455xzXLvA5v7znXcWw2jwusTRn4hrHYW32Y9+bOusvY4k/ZE2YuRwO/zwI+2Pfzzaw//73/+ujMYkRBXZ5MkT7W9/+5u36XXU1xobGnyKJoO00Nprr22N0gjbpFGPfWCsa6Wkia2sp06dEvowbAITbZ6+Y+RjURzYEQZv+tH8gv4iMwfaPDZz9mJnqX2hgLlCDVrytfW0M92swFeUIrGkcpuGhf1wiq1bja5XYN2GkJVhxowkVACmt9dnPAAoyHRIHrRDBgHrBHpFzFyRFMLJWQmBRnXjEFv1R1vZmuuta431Q2zUiqvYclJ5i0sqHFDr9Q0Dv4A9CUb25EBuVrZiiuJwX0w5PvBKQycyPS6UH8xCDYMbLS7wbZnQJMmaw0rSVllaZR0CsPHtbVaQpoPoG4VdXF5snZKGZ7QA+sQXLkj6pJWzcWPSYmqrKq0wjUReqI6asb4mAWrHVOscN86SU8db3RLLmlU2WFIggpqdSnRZWpJgIaYupbG9ucVaxGwallzMBjVKa5GUmk51W3VNVc7sQmYBPLMuARpMkymTmLZKBAxMTayXyr/0MsvbZptvbT/f7wBbZvXvWaYv7WsOGJhuTYRtGDoABTSV3Hm8yw4fblUqU+KgbopKym3VLbe1DX+1ty39/Q2tVOleb6stbMRyyyp31Fuh6lvtQC6Fea5HjKO6XIy31DI9KXv89gft3uvusNuuvc2uv/hKu/bKq2za5CkuEGTiWetQvAz41wjwkbCjvM0v4Rsp9ic/+Yn9dLufelvE9HLmmWfZzjvvYvvsvY8deughcofa7rvvbmeddY4PZu6//36+HxCLzzB5MK4AwUiZTsxYQbRTZ3DsRhrGHXbe+eee1nfffdf36rnqyivsvffe90HkhMB1+rRme/SRhxX3vnbuuedK0Ejbfvvta3vssYenmAVdrN6GqZBepH4WN/b29Xj/4Rn+fvzjzd3k9fzzL1iX2gcCwVNPPSMt4zUfIEbbYOXxz3++s6572L777usMgSIE6N968y1rapqqdBeKqfW4WQii73HOcp6+i1TQrHYxh7o7X2CuhrMk+Oe9YhGIdTPsTFkmsbq+pNSPHOyTOlzR2GDLrL2+FUoiZc7zoCXGhIPA1ZA32fZnNnq1NbzxYiLKxsQIMCeIQcRSvVKx69SxchK9OgRJRFIKErvUawdxLPr6VsD41qMP252XX2ZfTppgzz3whL364ONWLFU9Ln+kazYSADJOUFNXaxk17pQkfbYLlggX3qv0YsUpywpUH7/jPrv5ihuss6ndPnjqZUu3ttrENz+wdHmZTcv0GYvL2HgtqZukmF6RJHgWg01talJAGDZCmFzJa48k5bhAv7hCkj5jH7FSSzVNsbev+LMVjxhlKx30BytafDl757q/WefXn8sv2ofKV8wS0K8tZ3dNMQv1WswfFQLc9unNYhgCiN6UVaijI4GriPUd12COwCzFwri3X3zeTjnmKDv9xGPtuN8fasccerCdecKJdstFf7ZPJDFmkKzFeHvR3kAGBcQgOGfjxhICFf3N0OMmAEZxEHais8umSmLukqbQIWYXU3kzE6tSWk8302OLYN5ZH1tJCsx6uzusblCDm/AKlZf1f7CR/ViazhY//Yn94Ecb2/fWXt1Kq8o9/kKVUaKrx00wNdU1Vl5RrmJd8AZLGwKEAXrAtaSkyNi6APPIffff74uXrrrqKt+Ph4VShxzyW4H+AV57lDVSNzZ9oiasa665xsH8zDPO9O8efPBBX1z11NNPu2mPPXN++cs9nFlgRmHMYJdddhXw7u5Mhvvdf7GH3XPPPZ6uI444QlL7H31BGMR2GVPVLgB9TEVoOWyyVirmQrnhaBi8A9zZ2oR9qjAVsRiLvDVIwsdk9Nrrb9gLL7xoD4wda1deKaZ67XU+QA3jmjBxvH322aceVpfqsbWViQYFPnaA+TBP3z3KZgvGcQm/ZtF8gX5BYUG1t6pFID7Hll+ljj1EjYQVs72SgBgYLVMnHbnCMtbV3GQNI0baFvv/xlXNtKS9FVde0casuJKrzfQkfW5j6susIt1jnQKwoUOGhQEm5Y3ZOKzARVrj9KhadQxmpDCW4Oahrg5v8Otsu5Nt9YffWXpQnQ0dtaTt9LNtXWL1veRzuaSkuK+UVFYsBpUSmDE9kNOzIj/YMjMC0JfvGGtvvPQP22jbze2gU/9omc6E3XfqxW6iWfaH33d7elyux1Iu3S9ZU28rDV/CJW2m2SEVK9kzq6dXkhQDufGyYsuW1OgrBhMTbj4pr6qRFF9hhdJalt5hDwn5JfI7XeBbLKaiwuntFPB0W5kAacRii9kyK65oK6y8si0xain9HqHOO0nhpK1UTCFabOeMRpoWq3CZOcQy54aGWttKAHvUqafaciusaEOHDbPl113PPn3nXfv8nX9YoiCt+gtl5MWhci6VdtNYImbb2+O/pwi42Yo5mHxVN2J2JRVMTUx5WpZabhmbMG68fTJhonUL9EpVuRyc/mFzm01qmmZ93V1WpToCQCsrq2xzaQVDhg+x2sE1NmTUMFtbGhszTNgqmjx0dfZKmyzwwVOmQEYDlgtKzG4ZPKTRzj7nbDeH7LXnr23pMWN87n99fZ0PkG66ySaSvP/kO2FWwniUJ4i2CMAC0KTt448/dvA85ZRT7eCDD7Fdd93dZ9Xs+as97Y033vC59QwMH3PM0T7YSr1/+umnksKftttuvd2eeeZZl/g32GADu0zCyrHH/dEZWlgwVmDjx4/3PZoQfIj7gw8+sLfffsuvH3/0sa8DYFuGk08+WaD9uY0eM9rL8qWXXrDnn3vev4Nx3Sc/D4y93xnBzTfdaOef/2dnMGutvZbb7adPn2FjxQxoM51dnb4nEXUP6HM62szGq2v4C/d5+vfR/7H3FQByFVnXZ6ZdxjUTT4gblmAJDgss7u7O4r7o4r64u2tw1wAhQAzi7hn3dv/PqTdNhmwCgYTv/yR38tLdT+qVnit161Zubu7yjq+/onUCfcTjGnmricF/jCQFudh5ehd6oc2zNcmoFZ02mwvtTfX46NFH8NotV2Psvdfjs6cexBO3XY97rr0cd197Jeb/NNWokPJV9/P+MrcfofYAEuEoigigYig6FNXRxK0huLdSUpZ6LcYihkBBltKiHcm2Nsz45ENMf+cDDpI0KntUkRG5YKeUGmG+tNkJqBEJyIwvPb8ozjsZH9IEA9mqddqYd1KWJ0xF//7Y+Yzj0GezYehCJrLrqUdi80P3xJjjD0LJJr1MWjGq3I0JxQTSnrMFqMwr5PNy29McQXaI6DPX+JvrcHo8yPH4qNLL7BBDYfcyMpGdEVq6kPJ4Go1TfkRR/2Fwd+uLFkVytLOslOTSlMQcRVagtVlTfsK0adPwHQd5MBLG8oYaxPgeuXPK5KICqm7qwzEy4hQ7ivKQprZBhumpQMRXgRx3IbxdqV2M2QldBna3csnya9CLzG9+V7x9mdICrS2meuya3JVZjDeIQcaZx0YynUBzC6XyVvKnkDnXTilTNV4TCKMtqq0dM1jRREYWi6CopMD0UoWidrmd1GDyjNeVFsp9Pe4rRCLUiNivFKJaDJSdBHn5fgNmf9S805mkbcmevscee+De++7Ba6+/ZqT2Rx99zETYfPGlF014A4fTivYqkmTv8blxzbXX4o03Xserr76CV1/jc08+ZaTzY445CrvvtqvxtT/rH2dhEwKwAgRq0vnqa64mg3kel1x6CY448gjsR21mTzI5xeK58847TFoH7H8AK4JsuYPBiKRZKEia+v3HH3+Cgw482ARX23ef/bHXXnvjb7vvgUMOOdTke9NNR+C0U0815qZPPvnUMIv+/TfBQXzHwAEDMXLLUdhxx534zkNx7rnnmzmEa6+5xswVSBP5bvwEo8XIIcIECmQHEKMR41IjWSuUvdQydHQsDMt2ko30/4PWiO/rBPpU5QvZp9a79ZSEJre0ctMgBUmTYvlU4Xc/+UT8/czzcMgxJ2MoB8OcCeMw9YuPUFu9kg86iMOy/ku0tMwQsqXmyGZOUBRZq3cJwixRKBgWSvJ+C0YF3pLEbF4Peo/ZASX9eqFm6QK4mI8v3xyLu6++GjZK8eFkDhpCEes9JFn1Wyk1x3KcsAtAEnFkmC4Rj4fmD6hBUOrqs81myPW7oR2rtGNU2kltZlhfOPwezP7wS7StWI422Xv5PpkzVgbb0URpXjMaWo/QURW/kOyyUTKXXA81IrtswvIW96K2PY2mjAP+4jIseu8jtC+YhfxeA0zM/TZpQtRzYk21BAKq7MUlaGpsNHbd3XbaDeWFpWhob0V9g1zvXCbssjQNMSHNOTSGE6xash+ZkngujihSmkMgI0ikoggzzXg8glQ8SebH5jNVtCrnCuEQIeA2kxFHQ23Q5vQOj5/3WUxFDM7h8KOi7yboN7gf6pcuQV1tNbW1NixZtBQx5kVmGmkFOiTxKoJqRXEptTQnqpetwJTvf8TSWQsRqGtD64pmNC6psVx52acE8IFAuxqboJ9n3FHXl8QUTRgDFqD/gP7Yfffdsc8+exvXxyJK/CYej9EOVw0N/e7VqwfBcwcMHzEM226zNQ459GBcddWVuP+B+/Hc88+ZEAoXXXwRtYly0y8FqALy0WO2w7XXXo0HH3wAjz/xBJ577jkymidwyiknG3u8gr1ZjFrEvp5JYOTILXHAAfubd0q7UFWrLtR/1LcKCgsprY8i07ncMJVRo7ZGTU01PvroY747hT333BNdqcXFE1GT/i8B5cycQMw8u+uuu7JNbJhDrWXChO8No1EkUdn6NeE+deoUfPvtN/jss0+poXyOH374noLGz8YcpPxuxP3/XrROoM9OVGJ17NXh6Y+RzCz1AgUCp0IdSKImirJD+VFU2c+A+Hcff4Cfp8/CDgcdgUvveQLn33I3qiiFxBMRAmYGpR5rQ+5mBXwi8rgJrMqXYFHhl7XMSHZrPxmAzDWKjSO8lmlJsftLqnqhz/BRcHkKESRzsBf6sdmYbZFDNVUhDiIEtIRWkOqPRRYTSDjlFkoQYUKK854rBqREBfwsQ9owGBviWi0sTyMeudRIbHYP5n79IxrmLaXAayOvkKWbIEsG08ZDNSoTlsC3M3BowCYFNk4f4tRCcomyEu6achzwDdEkaojgvhx5VaVoXTjXlD3IutCGNIvr6hFlnSro1pChQ9G1azfMnTWb2k8Qo0ZuRck4zMGqDUI6Jlh5KACeeJma10GG6mSK3fv2Q2XPPmybBEaM3h59tEcxNaWqXoPgruyCJkp6ul/VIJOaTGkqg6TAGAHbzjorpwQrDUCUYZ7c1PKKyrqiuY5SfiyOgcNHUMotodaRZxKStNpR82bCXFJkWUWlCSUhc8WH77yL1597Ca889gxefeEF5JJJu9za9cyaKA6RmWpuQt4teta00QYgtY9cSMUAskdnaXt1EojrHknD2fvlyslikUmxD6hvmtg6qnSLlFfdr3MymeRTW9Fku4P1aj2v963qIyJNdotx/Pvuu/D666/j5Zdfwptvvo433xqLt99+05hrPvjgfbz11pu47vp/oVfv3mayWZL78OHDcNxxx+K0004zyVp1pfRXvUN16mH9HnzwwXBTa2tsbCCz+NCYz/xyJeb1JUuW4PjjTzDaheYfDj/cmgyWtrDfvgfg/XelUW8M0/DfidYR9FMG9NdnDEl6bKJKvpiATBym9Cf4I1w5KAmkoxj/yqP4mNLNppuPwLlXXYGjTj0HwyiVFOQVGOC2U+osIpi2RoGZDQEsbWwxkSdzPNkOlYFXnhJEmRgl5TAHUDPfJ1ATKErml2dJ/dxp+PH9d5ghJ1yUfrc96CjsQXW6NZ1EnNKywjwY24QQjaRvJnQxtQ2lpJ2rBGSmPviXS20gUt+CljmLsHDyz5jyzQQsGv8jFn71AxZ9PdnsYCWNoYQg29Xrg4vAGUjEEJR5i/mRvVYDTkcW+OWRIQnK7c0neLr5bkqDvDfVUI3ar95FS32tMXW1t7SjaPhmBiwFHwqfHOA5SbtFJSWoa240E+X1gRYyu0pM/uEHE65aE5BasCNPohgZRYiAImlWwnGZz2V2Gysp72JiIy2dPBVhhfFldTSurMG2e/4dg3fYHTFqaFYdZVDiJhOhpqV2tatuCCyapC2nlCmPHFOT0sISQSyY9CNc/iIcfcbpWLF0KRqoYXTtP9AyqzE/6pCqhTTrxcV0iypKyIij2Gm3XXD25RfhnKsvxYkXnY0ddtnZpCmtgBVgwDIS1nxLLvtMPtNQf7Xa8L8DmTYmSCpW/ypp/T9J96ksYhw6pDn8FukeBWwbMmQwttxyJDbbbHNstulmxh102LDh6NO3N6/ndaRpeRcVFOabuEH33XcfhYIqc25tJLPi9tuPJpgfhsGD9Y4tMWjQIFx99ZXYbbfdsfnmm1PL6InKykoT3lmTxXLp1GKuRh5yX+0s0Gyk//+0TqCfk5tTKOBcH1Kza4clrfi0UNPAsLGbTv7oLUx8/1WM+fuu2Gan3ag6l/M++UMTuNlppPZrX1ltdq7VvBoY8VDAhFjIrngUSbpM5lIqY+cOSJLifZKudTm7MXgw0Ihu/QZil5NPwJBdKcH26I6GZdVoaWoyEpj6p+XFIpJEnwuX18tzDv7ib+Wfedf63HyXB65gEt+9+g4mvfYeJn/4Cb755GMs+2ESan6ahqU8Eu0BNFJVVpqbl3Qh8OcZ19UIVXO5GcpG+steuR0kTwppHbJNF/jsHPhaBWtD47djEfp+AjY7/mz0PvBIlI3cGfl9hhhgkNlseSSOxkCr0Xa02nPusoWIsh769OhJZtCClcuXm5gy8grSHElGZeWh0jqZlx4FTrPnb4r1umD6VLzxwK1YPO1HtKxcjAU/TcLnr7yIL9543bSN3sfq5XM5pjyKoikG0J1MgyfMhijNiZQJjGf1HP6fsaGwSwmZ1jJ89cFHiAfb0L9/L7jyvIY5q9IF07Ke5ZDxaYMRhVlQ3QTiYWp4QVBuZv6Bil5V2GTIQAOkYukW6KuebcYzybzvLyTlSYKMTBw2ahX6FBNf1Y4qyX8NCbS15sMyzazSRnRktYfODFBuufkF+ZT43Was/Bapb2riWNs2vvPOWzjiiMPNRPchhxyM5557xsxdfPDhB/iIGvqHH31AzeI9vP/Bu8bb6C1qG/sfsB/fseYgchvpr6WE7LBroHUaGTa7q9CMyPUg9TnZ8hUiOEczkzqXppxMIaO4ex/02XIbzJw6Ffdfcx1uveAc3PfPC3EPjxceuNfskJVKayI3TVVREmESgcZG5BEUKoqKObwEOAQudmIHAcdsbciOLo8ZCsTGM0dhCbR5SM9NR6Lf6B1h8xcinyrq4LJiTPl+ImoWLoCEarmD2sSQzCCRHJ9j3AIFlALXDAeRArPlkQn1yys2C4c23Xd37HTG8TjwgrNw4j8vws5nn4gxZx2HLU89HPn9eiFM9SRPrp8E4kqf32y+nlJ4SyJuI5mNBVarmkL2UoWO9no9KCTCpVlJuekwSntujtzCbpj64uMILJlpgCYdU13ysCXJINNkakyLUneY0nFpSRlKSkvQtUcPjNlpJxx82KEIEQhkftLqT/Ev1UtXnwKusYzMTxvLFyMYf/7Gy9hlv/1x6vkX4bAjj8YJJ52EEymdF7Iufvr0Q97L7DPPmkpoiiXRQIbjc9qRl5tCeyDMPNjJ5OWAyRvIIBS+Ye63E7B4wo8odruQjAexdNEivPbgI1g5c4axzascmifRJjm2GDUSMlt5mkRZH9qM3cZ7GqMtZOYpVFZ1xZZbbAHFdBcz1pqISIQMgQAsF9C/ggToWs1qLaBysV00/xJCKxmqFjBZk79W+GVNaGZdif/raN3HqBiB8RpbB9K9it3Tt29fE15bY0PmJi/7jVYla76hqqoKPXr1MHMfm2++BcaM2R7bbL2NWTxpBKWN9F9OKU3IrYHWCfQ5qNa/1QikCWmREi/VN42HDKV5AkP/LbfArsedju33/Dt23Hsv7Lzv/hi5487oMmQzFHbrQcBlNgXCRPBUKhceAoo9ETHb0GnDbl3Tn08djLeZkqqjmfMEbYGIXktQCxJkp773Mn54+Ql89/qrGPvSS/h54o+wUbL0yzvELYmNjyoNPqsOLhuog4Ctzp8gA+pfVIIBheXw2p3Gc6GYUqezNB/1lGhmtzSjIRZFHSXqujhBoLIUOXzOzXcrzepwCLPam2H3WKsuFdskTFBbJSESSCLabyBFJkQNQ4OMQJqTtKHPDrtixLkXgGwALW8/h8n3XodkpN6AoTQSzYloHUFaNhYxJg5U7XD09ptj8dG772LhnNmIkSnIXTPXLkCySlnidcDrsKG63fLICLe3IRIMoEfvTcyA1RxD9zwXelR1QbdBw9G+ZDaow/NJK89m4pf3iQHMXFFn3Pm0YM1saN5xDzkmkkxHEU8333Y7HHbKGTj98kvRb8AmaFiyjEyEDIxCgI2lG1iYD18yBk+eHR63AysaVuL918ZiwbTZaFi4Em117Zg67keM/2qc2XgnmIwiwPymonGCrcPEjd+QpDrRoiotTFq6ZClefP4ZXHv11TjjtFNxyIGHYP+99+WxNw7e/wCccsKJePC+e/DDhPGoq6k3z0nrEoNUb1wXErOwGIf1bNYd02gVHRrF6ofy2PnY0KQ5DGkTnQFc40FahpidOdjfV81jaDI4+pumrI3015DaP51OUK/ORDpO/YrWCfQ3BAmMYwlJ0PxhU8aszqNAVfM4QN648Vq89dgjeIcS5icfv4vqmlpsteve2HSPgzjYpP4njdReyIFQ4bIj0tZi1E6BbrYber0U1eW+x+9hdlCpsQJ7PyVQYY+8PJJJfrH7UNm1N7YcNMi4WBZ1r0KYzIDDGk4NGnOzkJ/sQ4nnUgpVGpRCE8GIiaWvMMkyVfnlWUSwTVPiTKQSiBCAZEhy8Dmd6zJmc/QcsyV8BLsFBPuva5chzgFUKImfwNgeaDeTq7JF862GZN7RWJFnkJ8agUMDm03Y+P2XmPX8A2YXLN/fDsdm51wGp7fUSGzyvEknQ8iEWgibuWaBkgagBp3AQ/Z7zRME2wJmNzATbM00hqBIYZGT5lAQuYKyClR074oPnn2SWkgbepUUoFtRPiX3DFobGuErLDB7/Op5Kw2mwo+2eBJNzS1IRkMm/o3ea60FkIaXxOAdtoO/sgQP3nQzbrvqn7jzyquoIUTQdytK7PKM4l+534UuPhfrOQgvmVaazEhunQunzMaL9zyNl+95EQ/efB/eev4FsyK7PR5CY6zdbDsYbG0zQoAVYdPK1/qSAFcmo++/n4ALzj0fhxx8FM686Go8+Nr7+G5FM2q9ZQiU9EZrXlcsjrvw+cyluPmRZ3HwsSeZyczbb74Fs2ZMN/WzrlsKLpi/AN+N/xY/TvgOs6b9jGWLF6Gxro5t14Yo+4bAVVqrwoCYzs4PzUXJBCpPJ2khWvWr+l/9sJiIJXCoXIZBZDveRvpfQWrTVDodJ162dpz6Fa1Tc5Ojv0Rp4nBx7z9DeomW178+pwZfLWuGh0AmsJAZItFSj9dvuQFbbzkSfzv8cCQoDdbWLMW4j79GEyXOXU4+A04/gY0AWkIw8BMoqxub8cq156GbLYU33n4L5WVlxg/8nrvvwRWXXg5/n37YihKxrbQCHlaAQgdL4tfGKLmERNgz6E5psk+RD0vCBJQZ07BiwRz02mYHFjZBqVxe8HZkbGkToyTAAffmDdeidfE87HD0ETj8gjORlK2UoL+grZmgEyFzWVWV+iaBqEYLpQh6Pf35hqHMDzSZa9pCsHhFE965/CbkU1J9462xZoMMSUYarDdcfyOuueEG7HXOJRhz9pWY0hhGNBFF48QJyCvIQ+GgzQB5T4iJUVPIZGLIcZAxNq7ExAtOQKp6Ls665SrkV5SgtakZXbt2h4sMMdjSipsvuxFb7rAHzr3sCmoZYWZWjDEX9cEklsksw3Jo9WuwtRlvPvYA0u312GuXXVFA9X32wiVYuqwe/XfcCc6ufX5xN1XZJT20pnIQ/Hk8vrjzClQNHYq/XXQl4gI6MiV5OemeRKgNDfMXozCWQIyMp2DAIDjZFlEyDB/7xaCKUlSSa95x8aXwl7lx7g0XYemKJaheUoOufXqiKdQKn92L6MoWZDxA9wE9UewtQe385bjwxHNQVVSOV19/DQMHDTQeMutDkrarV67AXbfdjpdeew1NHj8qRu6G4n7DMGDQJujTtQvsFACMNMt2Nrt/kXG2trVi/oK5qP1pImqnfI/CTBxHHXwgzrnoQrObmZjxmkhArN3STj/tdHw/+SeUU6sSM3eyjdzU3rQtqAJy5LCPajwpjr3b6aSco5Wx0nr9Jqqqj5pcnjbUz88z3mRaqOfx+Uz0UfPb6zFmM22y4zHzVRJTRNRk2aYbpfP/2SRtkCOyJRaL7+Hz+X7sOP0Lraukr7G9XiQQpHzCzKSJAZTGKUSXqfMRBBzJMEb//e/o0qMXSghQm227M86QH3OhF1M/e4+SSwZd2JnlTlhNybA9FEAsFDRmF20MocxJOjdLzgn+6SQBmQPeycKXeBTjJonGSJSSuEBKC7jSZmLzx59+wtRvx6Fu8XLkl3SHk9K0du8SmGZyObiYaXmVKtYPRWOmS4mYICu1liexgvlojFpA2ZlMZRkwzUEBmUYoFsdcSvl5BMBuBI5yNwem22NMLIrcGQxaW/xlkwmH5fFjg5sD12gcaZXRzvpLom72VMx772UsGPsMaiZ8TqCRyys1Af4lg1HEFbOHTE4LowqKCtBVuz9RY9G6huaGBrPoq7Syi8ljtt4U1lgT5Eb7InjJXuspLMbF/7wcl55zBq8lMHXGPBSR4Rxx/NEo7zOUwGW5ICoNhVR2amEWwUKMJUMGnSaAxQlYJhiXGDwZaTQUxawJP6J+0WLMnz0Li+fNwOQPxiJABiNbfE5G0qfdxC+KNzahvLIUkVSUZXGgqkcVmWycIGWHK9+JviNHoLJfb9aKDYWsU+03LLNYUXGJ8WZZH+CSpCSpeNxXX+Lwww/Fwy+/ioId98Gm59+ATQ46BgXDNkeTw48lbWG0ynWYwpCCyWUQQyw3iTZnHoqHjMLwo0/G6EuvhX3zHXDbQ4/h3LPPRX19o5G210R6rxabLVu8GEFql5X7HYcuh50O/9+PRs4uByK+7d/RvvnOaOg/Cssr+mNqJg+f10fw0SIKThNn4/EPv8Rdz7+Kf93/GC66/hacftFlOOkf5+HIk0/HIcccj4OOPBoHHXYEDqIGctihh+D4447DJRxnDz34ID7/5FPMnDXLxOUx0v9G+h9LHe0XTdlS1n6aq9Hvgj4lckJBZv02wWQe5J0h844s+QKXKr8bfQvzCBhOM8usOCt1lDRnNLRjWVMAUWc+SoZthebaBuQQtAXX2slKQ9mRiiFJ8FewNXE1y4Rggb7KK1OGJgu7klGEE3FKsVG0U7KUb7w9N4VlU37Ahy8/h28+/xTzp0zE4umz0FJTz3TiSOd2eNKYiuuwwwpUCUZ6T5SgnyYoaR/ZukiQEqxgc3WS66HCDVP65vd6MgY/QU3xhsRA/CxzASWsHKd295LnSRagLNfDYHuAX3PhokbQQv6S4AvIquAp7wYvGUHb95/DVr8SzT+MZ3p8A3mSFqWlKAUnY218zgMfn00yn4bRsb6lVQVaeT2VQUlZFwPEKqLk77pwHFEzIUpiYnaHC7N+GIcHrr0MY18ei2DNMvgV8ygRw9zZ09DeXG3qXYxck9LFTjsZi3KfQbitiRlJwkGGbjZWF/E9Ck2tIHCb7vQ3/O2Qg4GCfJT164+cJMUA5lN5iege1rOCSYeCbajsUgWny4P66no8f/8TeOqWh/DK7c/g8av/jUduvx1tTU3GlCFPokBrO1IETIU+kEfXnwV9tb2T0vuH772H4084ATPac7DXP2/FjieeCVdlH2pclkOAQlY0RONo4jsVqC6TsiEUtWNFUHXJfkpGEGd/d5b3woijTsGAI07Ai2++h6uuuBxtLW18x3+aemSi0XxIiIzEXVAIJw+PmBgFodI+A1DSbzC6DN8SPUfvhX57HYHhR5yKrU65ANucfTmZy3UYw3yO+eed2O6K27Hlpbdi5MU3Y7tLbsKws65Cn+POQ8/DTsEmBxwD99a7oraiL6aGUnhh/GRc++hzOPbcf2LvQ4/Ci+99aMw/G+l/LnXM8YRtKVt7x6lf0bqAvgJrFArI1oc0uRqmCu/MsaNvkQ8VficWtjQjXtoFpf1G4vsZi7CoNYIAB1BtJISfly3CwjkL4S0sR20ijXkErBgHWzFV7vwMdYZoBF6f36jEWTL2Zdm2OeAVPE3eJIrpooEsqTvjzGDlwnlYMnkmtthhN2x30BEYc8Qx2PWUEzBs5zFojRFsItJGJKES/KWy51iLZaRVyERk7OQENW2iLm8iKVKrk8BQwK49e1upcWgnqmKCl+z2YnryzJEfu92tBWHKc8eDJDEAhROwS3r2FaKedRZNhxBgQ5Zuti2qdj0I/gGDEHfb4e3aFblOHzE2B13cuRhso4bAupPKrvAABtiZpjmoJbU0a/s/RXdUVA0L9FsicbSGmR9N+6SoefBevz2NbYb2R//tdkbZlmN4TwDjv/0SM5fV4t1XXkX17CkmfWk4pSwDs4Y2zQewvhLBZjIoKkaUvnP4Lqto1ALIldx2N/pVlMPJ9/feYiSWz1qIvC4V8BeUmDZTXXfL8yARaEOAzFobvSj+TklVOY45+zQccNwRRturX7gUPbp1N7HvVQ7VaYuCnCVT6N27lzXPYwSBP04C/M8+/gT/OPcyRHqNwLYEw/z+W8LJ/Hd3p9Hd40K/fA9KXDbT/hG2ZT374jJKyLNaQqin0qagdWxqdoQ0GUTU1OnAPfbH8COPw3MvjsW/rrzKcp0l41ydDOhTsPB62bdVf2SEeUzLybQCkSTC2iOaGmZLOIgYGbXqOpXDdmPdJlx5yMkvh720G9JkUN5eg+GlVlY2fBS6jdoJ/bbfCz133gf99j0ae55+Efa84FrsfulN2OeKG7HVxf+EY/AWWFrN9mMfVN/YSP8zyTK25tRxHFRbZ35Nvwv67e3tbrY/gb8TMv0J0qSqx+7AoJI8s8vSgtYQqtvDCFOq2OWUU9F7q635hpTZZDlj82LhtBkcGM0o3nwrgnEczZRG5R3ioPS4YEW9iSPj9+Zz4EgCt/IWEVDbHBz88gqSbpCDfKrpAidzR1pAmAu7U6FueYYjRouOMgTmBCUzRcA0awlYYFWcpPgkzxX4vBRMCa78MxKkAZqO+pBJpBPplyZedT3CQVlIVb6EEq7i6Jts8hBTUJgCbWYur4esVCqmoFjmAn2z0YU/36wQjmW8iDXXo/HrsWifPwNO1k98+XJ02VwuizBB7Db1kwlQ85DZxUYNQmX/FfCxLO2tAWgjDC2gkealicAWAklasEn8SRN0izw56J7nRGFVH2yx58HY55AD0b2qB6r6b4YDTj4X3fuS4WhrMqZf6BSok5EGY6hnOrl8X5oamLqVg2XWPIuua+7Dx3YdUFqA6gWz8O7jj2PZ5Emo6tkDA8dsb2LppJmmzF+iuoZaoyXklxTyXUl4/T5qKsCnY982sZTOvvM67H7Y/vC63Sb8s0SKuupG4yaqhULGRt3RJ9adKJWzrWZMm4YL/3klkn16Y/MTz4WjuBRtsRCaomlqNXa4HEmU+4CerCPpc+GENquxUeuj9kdhRPsLszBMj4yU2TBB+dinkhkntjzwBAw94HA89NxTeIx1IK2vQxXvIO3zGzZhDlzsc1oFrp6raKZhArEElyKXNMZcI3S08b5WahsBCiJhabJk4HWhGBqp2WqyPxSOGu25NRiBjdpxgJpydVsQdvZpD0d+SyyFpowdQU8efFW94c0vY3lSZpGftKeN9D+a0uxbnQBgFf1uy1KSdhNUfcbMsR4kabAqz8WhkMTc5hDaowJwD2Jt7Vg8bRLmTxyPeT+OQ0v1Ikp6rei+yUAMPehYeLtVEZw4MNI2E4q5JRFGINiAnGTMuGzKpdGCWkubSFFCVnyYFMFPeCzfeI9T4EOMpyQ/YrMRGD1mW0wbPw4/ffIpprz/AX549SUsmPgjFONfgeCCcqHMyKBC6OSDGQK0nQAjOzsFTQ4K+aWHeVXQ2nnQatgyqzwfkrmEA6fM5TUuprpTJBx2yl5PUBdTUeTMMKVzkca/mIACaEnFdvvEaHKQYhmDK6ux6IO3MPWpO7Di+88R5uAOtSj8A1BMSU/3zWtqNPZ4TeopVLSudc5dmADgIBNUsDXVmdZNmEVVvFEL2Up8uWaD9GAiByvbI6Zd/nX+mfjiw8/Q3hZFkFJ8mGDiyS81u2WJrcrEEWEZxFjlmhpm3vVerQWQt5WCexVSGxjRpQQ1ixfis/c+QqKlEfVLFuGnjz/E1DfepjRMqTfXjkqWN0IGWN3UZvY4LisuQgnfFasN4+m7HoGvvBgnXn0WyvpXGfCXxhTls4p+2lDXiBzWaVnHNonKw7qT9lV2mL1tr7jqUtSxD219/DnwFZaY9grGo2imUNBCfhYguGr9QSHz2r2oACVeF/Miaz77iLQ7MWuZAvlbu7GJsYr/OFgZEkqGH3Y4eo/aAf/+978xe/bM/zClyAspxjouKCqhUOAwzGYJQbyNgkmVNxddPHZ0JRPsV5CH/jKRaWKWefcwnRT7m4LpdfG70JfaiMaGhCRNkCskiYQnCUha07CYAleDguxRqohpfob9LtrSQEYO1r3VdzbS/076XdCnCupNZ1L+rDT9Z0jAKGxZ3BbGAkoa0YQsyTYCgwsLfxiPKa+9gaaVK7Hkp4n49P678eEDd2HKx2Mx+/2xaJj+kwFaLZpyiXNwIMlXPocJujxOA6zZrNnjKUo0AkJKnDwZYkcWyTtF+bc70lTLOWi69EFxZQ+mSck9GqSUn6b0w/Rt8ne3UW22vE1EkvgVDExxdXIp6WmBlnaXktlGOrxerUNvzdZQ56r65Su5h1KUp0UPStraY1Y3ZlKU1AiUulP1JLfKEBkK0QBuYzqRD3QMFYM2xfZX3IlBB52ATXY/EJudfxW8lJSdSKCY5dLcQKiVjIiSmuLuWHMd2bfL5AWE2oPweuTd4TXlUF7EM1XGLj43elKbCbPK6iNp/PDJR3jlvrvRt/8g3PDgvaisLMTTt14Ll9eD8r59ECVQBCgpKs98tQF9s8cuAUudysa2lRTblWkOpMSeYH1Om78YTlcedj/ldOx9/kXoO2IQVsycSk1LkjFMvcaYXntbyKzo9fi0tWMCz9z3KJb+uAD5OfmY9NkETP50HOoWLjbvDKTJjFhfgVYxCnvHCu1ODbBOxLxTA7r/iafw0YSp2PGwE9G1ShP7MRPVNZl2oo19IkiJWi6RYfaXZbNmouaTsZjz7L2Y/fTdqP7ibdgbqylkyOzF90vrIdBL66v0aq+GDOsrAru3DNsdfgoBN4VvvvzS1H1n0noDrZItr+oCO9sqzHqwk4kXUfIPs4+ujCbRqAV57I+yDCr+VDvzFqJ0nufMQZXHhgoeXjasj4eXqqwinzbHkmxvpsU+25aQ9qAJeLl5at9bJ/u45lHaUSJGwfv+bFjqjfTfn34X9HOTSW86nfZnTRB/hiRtavFObTBJ6UzhWCVZyQacQOOy+egzdAB2O/kc/O2kc+AtLUHfTUdgq932oNTkRvvcOcoE8lzsxPJ2SVJqaY8T3EEA02ThKruoMWfw0IpfqbuavG2NUnInqNjY+fMowaXjuZgy8Vu0L16AxT9NQqihAT6XGwunToYznTAbrWeo/ioonIosN09NDMsGL1E8wTRjVN9VGyqXgFUQk8fnRPq+JsjRINKdvQsoHXqoNXBgmRXDqYjxPFFqTJ5SGCUuahopApjD6TGbg3hdNgRn/Yj5zz2M+q8+pNS/AqGmFdpe2KwrWBrNUBJNIdLaxOKnUFJWZuYhsgNX6WpCt5ValcfnN257Amq5/Ukq7FPkRtc8p2Ecy6mChantVPbojoPOuQD7H3sSevbpj/2POArb7bUfNtl8GAGcTJDSrsovSgvkSJIPUzHKmgS6PH8e+lES7pXnN3U0r6YF5YMGoLB7CT5+/jl8+OgjWLZwCYbv/Xc4yQS18bwC0dmo1YVb283iNW1nX91Wh8Iexeg+vLfxd5/00Tf4+p2P8PPkiey8ltmuPRxAsLkNXqfTzFdI1/oj5CDwVbMfvPTa2xiw7a7os+m2cOfEUeWzo8KXgyJ3Bl5WosvrRITA+M0zj+Gdmy5HcsqXGFPhwyGDuqLHoh/x813XYN4nr7NdZSLMNUH/qnwes5FPhH3GY6NEzrroOmgY+mw9Bp99Nd646WriLdtrtJo8Qu1pwfRpmP/p23AtnIyy1mUoaG+AM0RNq63VMIaWUID1pUV8Vv/zuxzsV37TZ+rZxxdEU9DeVi0ZB1rTFJSYf7VYSkITq0chTCLs42pDmRBb+M5wWFqaxYA7srOR/hfS74J+0pXr5aDNWyU1/jnSSj5JJR6CtNuoj0yPnS/X4eLgzpjojHGKH8lEGIVdu6LXwE1RtUk/DgqZUTRpxkQ4iDI5lhpKEdlsv2fsxh15c3FwEZYpcVKSIYDIHt9CENJ7nVS5yzgoCrwOHHTEkTj30kvQle/ZpP9AnHrBOQRBOwIExYxNE6dJ1AQIkkaSZR4JjnZKuJLKFBIiRGlWQKrX6t2VXh820UbjZmBl+K5VjEik3Alke/gLjLlpdnMjggRns3F4koDdpDUUvIHPR5lf7VnqcHmQdGp3MTIsPpxT3h3uviNQuOUYeCpLUP/BB4itqEaEDLGJaSwLxNHeWMscUpsh4/SRsSiDxqxEUJbnVCASN4umHAopQY6mfBWZVciaA8hgBVX+kKRuMtRNRoxAnyFDCYguM79QWuhD7ZLF+P6TcUhQErfszRapbfwOSpGsN+14JZt634oKlBHwpHEtbQ+ZiVkHGac7l2ViPmSa6bPFFqjcZIiZEEWOXE+ZZTK9pdXL4aSm0JZiWnz3wccfgT1PPhB7n3wwjrroNJxz3ZXYTdsZMgOSquOhCJpbWuAl89AGJirXHyHNBbz1/vuoa2jFTocdZtpaAGnPcZAxamMYN0r9+UivXIRv/30VgpPex02Xno233hyLu+75N+68/VZ8+M5YPH7HNWj57B0soZbUo8AnPo42gm+E7ac+X+Vxsf9LC01j2I67YBq1lRVLl/P9GobSmFLYauRI7LbnnnA2LEfwwxdQ9/KD+OnBG/HxTZfho6vPx1dXn4NPrj0bn/7rPHxxw0UYf8cVmPfIrZj2+N34+eVHsfiDF7HokzdQ/90HaCVTCs+eDHfDShRSo/QYoNfqaeaB9S1Gq3ZIUAgLLVsET3srthi55S/jaSP9T6a1t+Hvgr4DDrfD4bSvj6QvUkf3OaRuEtjiclOkmErg8PkLkeLoNRttUwvItSssro/ASrCmxJmMUNWntM1/xgYuG3Ek1IIE0wpQtuxMilWjgBGS+CMEFj2jDi54Kue1PsUFxgTQUF+Ppx57goDhRlNjHd588SV4eM1BqTSlvKXJZJiQ2dlLCfO7g1qFAEarZRsCAUqzTJy/q3x56M0y+BxO9M4rNN/75RcZBpCtdk1id/H6kc975rY2ooZSWlMiZkBfjKS1zZL0RfKnTzLvfCGqKaFpJ6g0VXOK0CgavAl6bLcjbAUlCAdDsPlchunZ+dcejqGlvgk2R66JomjFVbHS1P/SVjShqCBmUukNx+IVw3xz0tTCFNyOdcX6iUda8f6zz+Llu27F8w/dicceuhc3XHQ+alcsxrYHHwp3SbnFNNQefFwRNqUxaAJT/up2grvHw7LxxfWRKNOOkonZsWz6z/jp00/gzPfAU1iI5tpGLJu7xHipqJM6mHfZzxfUriCjYXrUnuTS+cELb+HRq+/Gc7c9isf+dQ+WzF9kdjNT+yrscmtrCxRLv7C46A+7a0pTlLfM2y+/hAQl3SXTZ6F63nSzG5fA2EUtq7QgH75QLX58+BYUNy3Fw/ffjzPP+Af8+X4zh6KwyU5qVvvtdxDuvPYqrPx4LGpmTUOUaTdTaFnO8msdhYuapuo7kUihS7/BSJGxzZo9g2Ww+rHCN2+ySR888+zTeOvtsXj7zdfx2gvP4cVHH8YT/74d91x/Ja47/zRceNg+OHanUdhzSG9sU+bBALSiqG4eMj+NQ+unb2DZW09i5QuPYMlD92Pm/Tdg4h2XYtbbLxvvOeqv8NjTZGQOCkEuMmsnCshsVnz5Ps485nCM2Xa0MS9tpP/ZxDbMws9/0O+DPsmWq2Au60eSnBQfRhJfmtKpbPNpfq8aNBDdN9+GwM9zHBTbHXYsvF26YcrKOiTyKlDYd1M+HSdg2jk4qJ6y48YJcMadjSAhZBG4iLQxiLxipPK6CMgKpSxmk88OPpCgXui0I0GJZ+L336Fv3z447+orKDEeaCbOtt5xWytfBiztxHnF/Kekz7Tk564l7uZFVL8LCEZemxPd8wrQu6DInG+JRVHs9qI7pXkBofIg0mcppfZ8PjO/tQlBPi+7qsrq9vuojQBNzdYm0wLheCxBwGEeCGqxXA9byIncSBDVY1/ETw/ciq+vOg8NU6dh4DFnwlVcZTmKOAgksQjCrQG1lwlfoOiWAlKLNGEsQI5Rytfkt2WqypLcRqXei7SGQvMZReXF6DdwEHr26GZiqTc1NqGsqie6bjKQ9+tZK20xwp4E/ALWsaIvKpyC3GgV5162ZK2t0J0CvQDTKBnYHyOOOQFdDjwCQ445Hv232YJ5i7OencbLSSuyYy1BswjL43UaG/6kryfhoLOPx0lXnI1BI4bg9YefR4zagxirytZKwE/E4mbjGJVvVbl/nyTVypy3NSXcrqU+fPLALXjpojPxwsXn471bb8T3Y19F05LZmPTa84gum4ebb7kd+/x9f5Y1anmImeclxFBippCy5777YOgmlZg3cbxp2wAB1CvGYuzuluYoIcChBXpkJosWLuKZVW0hraeoqBDduvdArz6bYPDgYRg5cmvsuuvuOOiQw3DmWWfj2muvw7//fQ8ee+xxPP/Ci3jttdfx5htj8cbrr+D1l17CS08/hScfuA/33X4TLjrlePio/fbqXoEhFfkYVurCkGIftVEF3LNRy3OjZuIP6Bpvx2knHG3qYqOk/7+BMmtdjv67oL8hSEJxlNJNSzQJbZ7dEE2gmSCVpFRdNXgEem86zIQ10BjOKy9FdYwgpJWlZaXI33ILeAj4foKZOmMyHkHM2B55jtK3hku2j2oVpY1AmSIQeSmdSwJ2kl/1L/KjklK1sXGzo/fu0YvjLIN3X3wW077+Ft2qumPSR+NQP28R7Nrj1QzkHGMSkslBg9SszuV5xQAqI+APp7TbzZtn3t/CstSb+Dm8l+8IUSrXpzSOQkqsyv/iYCtiZCgWI8qg2OtD98ou5ns4HuA7kgbEEgIPakNy57TZnWai1+H3o8cxZ2D4Py7H4CNPQEY+8IVkcG5d11SqPJM0Id0OO0HPR9CXSesXIpORBqFJYg81E2kHVqVZh5iUuZt1ItOOx1uCLXfdA9vvvR/2O/BQHHHsSTjrossw+bMvWV9fENAt7w61h+zVPh6yr6dlSiNTszEPbq/XrKuIGc8e5o9t3X3YcPTbcks4qMX5yBxs8v+h1ClDUyEl5Qq2USQYNouTnEWabE5ixg+TsOnITdFrsz7w9c3DDkftwfRyMX/OHJg9AZjncEgrYtMopgakvZDVXutK0gqkNVx+5ZV49603CJiP4fKzTsOwMh/qJo3D54/chWcuOglzPnoXJx17IuvjAAPuawJGnXNReu6zSX8Ely+Fm4Bf6PKhwqs5FO0qRkBNkf3laBFaLrzsG4qjszrJg0shJHTI5h81IZM772plbcoi2UEebNodq7JrF/QfMMCYZ3bZZTfsf9BBOOakY1FaUoSSQVthu30OooRPzYa13UI4mN+eMLutxdpqUf3thzjjmKNRUlJmhION9D+dJGDnNHb8+A/6LwF9eXHIZaydA70mlEJ7lEcqigQHXDruNNvvydCgsVpPyTDIwS53Qu0tVenPQ5HDa0w/AlW598USQSOt+lxyPVxFCmAmpURAKlDT4qwCp9NoBUtbg9QyKL2zxFN+ng4nQSkaS2LBwoXYjKCSSYeRCgUItLLnpjkgc8whdVjvVTwemUFSZFpxArzcMEXaV7chHEYXgrjxquZ79XrlQVE4tT1iTThkykosN4NfXkgVBHKfdowicxLgy41OzdFAqTXICrGTyWlUKwfSOWwFFQTCnigZuRuqRu+AUF0dR7CAJ5dAQgZBbSXDfDm9lOTJuJJkMPL7V340UVjMurKRkRUVa+7BMjOI9Clmo4VkLh4O1p8J20AwkraToNYRZpsMHLU1Rmy/HSa++TqSzKOYl0jrGjTp7ZDpgoCUJiDJXdNNhiz7ixiSeQvrzuNzom7ubPz47FNY8tYrqPvhBxOqWiYu4o/Ja5QMPRoNw1tIDYoMOpGbwoJpMzH+zU9YHgcZQsx4beXnkfGxLbRfQjgQIoNIoaik2Gg6awLk3yIxZ5ly+vTti/0POBhXXnMNXnvzFbz59qu4/V9XY9/td8DuO4/GeeefY9KXiXFtpLKUlZSgtXolipn3Qmp/WuxUxL6Zwz4cJHMS89f+v/FAzMTH+T2yajF7WKQyimFJw1AETK3vEJNQutGY5sFSmDZtCh58+XUM/tv+CMKNFe0RLOc7lwQSaCe4q28t+PZjDCv34aAD96OW8dtmHVOr7CsazxvpvzdRGMqaD/6D/mtAn0d7PElVnxKKJGbCo84mc9jJbFGkCQhmf1uelTeaJEMFZcu32+BlFl0EKeMhwgsp3pCOUFJiEn4CXOful+B9SYJsDsFKJhuFC9akqrZoXBFkh28PsWMnzdu7VHZDvyFD4PR7UNa9O8q7dUck0ErJlenaXSinNC2rmPzoZTfWCl9J+5JkIwpyxo4vYK8jSOWTsSj6p2E2PO8xYO8wYNrEQSipW2CgMqhs3SmJu3k9rkiVbIF4OP6LxLc4TKbGTxvzLoagSWwBbDITh7aMNGaMzbdEXu/+xtSliW2PM4VyhZAgA1I4Y+M+yqxokAocin35KHB5kOFALyjUpiTmVR3E1mCmuue54WMZjbsqAVh7EBS4mDneq20ulzQH0GfnvTBsj71NOyltJSPNTQzayTRyZbqjdOug9OmgFKtzqjfdmEsNadpnn6K1tgYVPTdBcWVXLJ30E+Z+9T1crC/FR9JevaFwgJJuDMV5hWaR3GY7j0FLoA3hlhACDWG889TLGDBiCHoO6Efmzzpj3UTZtlo9XVpabOYk/gxpMxatts5K0wpKts022+CCCy/E408+iSeefAzdulcZYLVKvgbiabnCtja1GG3HR+brYRuqz8lVuNRnQwvbsCacMRPP8Ug7urPvbUgSIGueQmsXnn72OeT06AsvNYAVrc2IGGGKWlea2qPThvalS9A+6Qeccvwx1A79xly1JlJ60qK12bm8fmRmVQhrTfBbk9AbiNhX1a820gagnFxKhWum320xgkYnO8GfJHYSSYRSu2258tGXWp2LFkr8JiSBEIpvERhJGlY8lyyq5FCazaE6nMPBI7OEJM90jNIyx3Z5kTbL6DBvcGDVRmKU9KnyU/qRucgCLrdRpWX+10RWhCBV3qUSgfZ2lHUpRQUHcoCS4jbbjcGgvoPMBFep18k8yC+fwM485xHU3TIlwG6ANRVLcCDkookSqZw3xVhk0xegK9/mfkrNst+r8oztmf+UVrnHh0oyFJE2fdEcRGNDE4KBgDknt7k0B6zNoTDRdsNc5FqpbRoVwEw2dE18q8os9LbiAgWpTWjJv+IPaVcsU6c8XA4nyguKEJO2QU0nr7DYqlsdhqyB1hxNotWAKH+QCWvPWz/TUsNo713FL0p7CtBXE8mUXgWSer+yEGS60koqxSRYRsUMksmknWlKC5AJJp1KIBaKoffmI7HTwQdjzIEHoOuQPggH28ykuLIrgaCtscUwVruXZYq2Y4tRI3DuzZdj8923NYA8eo8dsOsh+yCqnceYrupHW0DKY8uvOR3+/qOS/q9JdUqNkn1I8eM1T+Fg22sj9N9L12l3o76+Ft9NnIhuwzZFrtuPCNNgVzKCDavUMFb2cMyYOB6FeTYMHz6C/WLDmlQcFFo++eRjvDt+IgbtfhBCKWk/6oM5iHLcZTIO5FMLaZjwCXYaNgh77LGnmVdZncRABPatza34/IvP8eIrL+O+R57AI48/hfff/RCzZ8+hZhYhg2c/saptnUlpWxvSZENA85OCiRiLvkuj2kh/nuy59jWGVRb9LuizbRScfL0pQgnIDBkOTgGJRNxIgqp5jEDWIT0I3ErNQhap+7yPHVWLWzQJJr979atkMmo6qJMdu8C7aoekRS1taKZU7nITnKV+S/U1L2QnNx1S77fMRtuMHoNuvXogv6gUe+13gBmQfSkN7bjtdvBJcrGlqYVoBye7kcq75eczXXmTUFpnOST5a8VtSzxq8ji/vdmAvnkR/4nZqDyEul/GgvBCe85WuH08x3fwu6RSLQpqIwMKhCzQ91E1tzFtm4vAyrLLEKNGcjEhK+L8r0lvibI6l7UGqOJTgiOyyAVRqr8AsDQv3zACMbk081dMadikwn/Km+6pD8VRTeAUf1c+Hcxbmc9pyqDBKVMRlSszKa3NuKUK6L36kzQfZPsEWfd25ptoaTZpUSiImlDYAn2+N9fhRb8ttsKKGTPx7bMP4+unH0cinMCA0Vsbhi23WDe1m+a6eqkWxm1SUVJjaTLyUkqZFYXwFvjQZ4vByqA6gsm/WXgXVd+QbV7gk63xDUOWGcXaLCRL6q+arNZWnxZoacMTD5YvXozLL7scs8m4CkeOxs+NCUr1st9TgGAOKbfA7fYgHqjG4i8/wqH77ItuPXqyP1ta3vqT1r84UVtTjfsfeZx1tQOKqFXFqG16CaLF4jpklBIKan7+EbYlc3DyiUeb8BOrezxJulffeP+DD3Ha5VfhsudeweMzV+Ll5hy83ubAY5MW4Lw7HsCpF16C77//gQzNY+plXcjMKZHmzJmDCeMn4Ntvx+Pbb3h8PQ7fjPuK6X2PBQsWME/q7Ru2Pf+vENtiVsfX/6DfbaVUKt2j4+t6kVbhantEI/awIRUWwsAiO5aW8cvTQWe8lNRLCLDqpAKLpoiiWcYpVceN+SRNySudilNjsCQEUTAWx2It6CFoyLZsAJ+qrAWRPPQhi7tez04vH3iBuEDQTnAVsGkCSwuYEibkg/JHgGM6cvGUxOvwukyIBxOrh/lYEWw3ppAmSp/KV3M0hJVhuV5yULGMlpS8qsMqC5W+PPg4wISsYQ70IOtAS/e1obdssSKXAJ/jz02NoMxlg49JyFwjLBMTM0XpRPqtt8iWnmYZvARcj9ttvECKfQUo6NAq5BYqG7920zJmKFMXOWgMa55Fq4stgBdp+OsW3beiPYrqIOuc9ZEtj/5XHSgUg+L+iLRqWSuLFfRMe9TmULWyYriYu5n3JKqGDUNJ9+4Ex6WmLIO23wH5FZXGFOFXWR0ugn6DYQDahi9OsG2LRxBn+8serl23kjFLMxSIyqavyfYUtT+zICw/z7zPyuVfQ6ojxcYJBIOoqa7DzGkz8NbY13HB+Wfj7wcdjq8WNmOfc66Gu+smCLJvKAxCIE7GzH4lx02B64z3X8aQ8nwcdujhrGMZyzYMqX21RuLxxx/D3IZ2DN717+yv0i5tKHTmopWCU5T16E4HsOzjt7HPmO0wauttEE/+2tFDaaQ4Jm+7615c+ugziAwbjT57nwb/iF3hGEDNpNcQRIePgXPXI1GzyTa46KEX8MxzLxlhSIH9fovUHSSwffHp59jngANx0a134Ikvf8DVL7+PS597G1c+/x6OP/8y3H7r7dTqtajydyFqI/0HCS9ylnb8+A/63Rol+BV0fP3zxIaWxNdZTlXXUP+QC2drTLZpq7NIupQd2MPGJiYbe7ICdum6tfMVwT8VNVsoalMIUVNY4W0JBgQhA8rs2GZSilKnkbX5T/HxBeYySyhyoQE+XtUKVnNe0muuNk1hlcjQzuu6Ra6MfAT+PGoVYig8KTt+YyRIaV+LjPgc8xYk4Gp/WVGEYNdKEFaJ9Ba5LlZ6vejmLTCSqUIILw20Gjuqh9pEKBiyNjQhxaIRw2zMPq8cfAGWX+lrfsGSxTQnkiUVTG0kz5kI68UC/S4lpagqLEVJntV0gkH5sttcdhOiwdJWyAgoIa8IENB5T+exKkBWkK+VvFZLhtDE+2TkywpyAnxtiO6mNNjIa5LIZCuuobYlrUDhn6VtaALTIi10AmZ89hGWzZ6FboMGaR8bfPn0Y2heutxInhV+bTMDtLe0wM46cfrcZKpy5WSfoCAgS728faQNqh/ISCiA0VxIXWMTtBK1srKSd3XuZRuetH7gjTfewuGHHGq2R9x3/8NwyqX/wrszFqDvgYfjwH9ejT6bjUSlx4MKb4ZHLuqoSS1si6GRGszPH76D1MwpuPaKy0zoaPnmbyjSPMqEb7/Bs6+8huF77Q9/WakJrhYm06lnO2phVqnPj/oJX6JLPIjjTzjGitGkDt5B6kvSTB566CE8+s1E2HY7Csluw5FhW+fkqD0U+VN7MLBf5FDbHrgVhu57KO55/U289tabBtCVxtrISY3ghx++x0UXXYTWkj5w7XsSmobsAM/2B6DHPkchUVGB7t264qQTTzLrbn5r0nwj/SZZ0tga6HdBn5LJ+pt3OAolzVvwo/8t6VUTSzGK+AJ5ZURHGxnA/NYIAdUCO45vM4xdBGOF1U1QyqJoAmeOwzK58JokfQFVDjUJAZrkQLkneplukVu2QaZDqTpFLiKpViC8Kic8zIfO5BpbNvu8SUM5MtoFO15+YbmZoFQsmNZQkODGFzI9mV8Ex+rneQ5FXgSWENAVp0X5F4CXUpvok1dkGIqiI2q3LU3k9imvNCaJKCX9thZrv4NwhOCdk0SUA7jJMCMre0pXwGfluxOZvJM5hsNmolZbSBb6883krSVlW9dbW1qNR43CLkuLkR1+BYFIuJwFfJVVoKoJ8BpqAI1keLreyvrWRimaVzDwwPuVtibntSm62R+XN7aSeSVZIy4yHoU2cBsGytspjccDESydMhk9hvfDkDE74cDzzkdpt75YPHEGKt1Os9lNMhVDONDO9zjgd/uMAKB3+VkXPoe1GEtMRd5F+i4zQTQaRWN9k1kM1qWLNof5a0FfGfrxxwn4Yd4i2AaPQtdDj8deV9+Cw6+8DcN22hNOlj1Bhl/sEaOzUwOMUfvMIMQeP/XDj1H71fu4619XY4ftd0KMwLmhyE7GqA3a/3Xd9XD2GICuW47B0tZWCi0xuKV5Gi3YjmjzSiz65AOcfuLRGDJ8xH8wHcX5H0/G8eTH41C8y8EI+Suxsj2AaCYOe4rjsnoxWquXI232iEghLxlBRZdKDPr7vrj9mRcxa+4ck5fVSW3ipGa+bMkiakUXoKWgCzY/8SIkPOUUoMJIUCBZ9vMkpH6ajFsuuwRbb7st+57WQVjPb6QNR0K23ySq5SVWk60HcYAarxD+8au8s038dUV4VIAq2c4FZpIulwaiJjiUMFXvlZTvJeCUeOSTTTDnIJfqmcOO5XRZoK9dm7SoRC8yoE8w8Dsd6FXgp6YgqZ5QxfTEQLT5iYJLZfFQpHcrbbELRYSUm6dIWZAkTtg3u1Bp2zlt+CEPmiz4yndfICR//G4E2jYO+OaYwjTofMZsnNLNn4d2DnCFwp3d0mgk5W4EB29+HpwEt2huAsG0Nfiag9oflxqLwigwT3qLOr7iW3sk5eq3udMiNaCux0MBo7XkFyjcNGXiTtKbrit6Y0V+ISqLChFh/S5riyLGuspK76pvAXu+02bca3VN71Yb6ZqYnMC9o9S8R+VT2qwdHXxfXFoY07agqQ8AAPMLSURBVHOzvAru1YPakYJ66R4b67GwohQzPvgasyZMxJLqGmh6oKQbtZIiv9GAEnGBfptxvXV43QbgXbnaizhNjdDSgAQElpbGsrM+ImR2zY2Nxhyk8BN6l5XHDU9i4tq2s3plDfptNZqgdRaqdtqbhehqInC2UlvTCl2ZDfVXasyUduMdVTfuE1QsnozHbr8R++2vxV0E/I5ybAhSlNI3Xn8NPy2Yj50POw4pmwd+Mt1itx2pnASa4qwV9snZ77yMoaV5OPDggztAdVUeTPnYv5958SXE+gyGr0s/+HlPWb4HLcuXYuHYF1E65UNUTHsfTW8+Bd/Keehd6kWQgpSr+zAEC8rw8uuvm/pfXdoXM9HObRdefCGWJXKw/7n/RI+ulShyxdGlwAssnYPAd5/itkvOwhZbjCBDtMydG2nD0++CPvFu/UGfZACDySSYliRHCf6SKBV0zHQQ/rPc9lKUEnOM+UBv9TtyqSLL/c+SuuXZIXDTxtwKIay8lVG6leOI9AeZGuRn7yIitVP1l/nI6oDWISAWuAuUdF7SpDyIVrQHsaxd+80qxYxhUhqsRXyHQhooMqWbwC5w06pRI4UasvIuCVnRCYMyVyWiWBkJGg2mT34RVhKQBfYzWxvZmZPoqzg9fIfb64cjn4xJbFCVQ2pWHnjV7qXWIC6l3PCSl191rCLWJ5lDkiirjRQ90Xaq3UlK2V4D+ipjlmS6ClE7Kc4vQFlBnjFZBWUOY53qLtWZlwBRQq1IGoA0IRbHlEthLLSuQKAvNtJx2hwCDB2auBaZ37xXQd1Uv9rAJsFzYrq5bi+G77E3+my9ldlfdsZ34yn55WDY5sNNvSlFEwO+rdVM1EbUUzraUgHg4hmrjhRPSVVlSsf3RskkI6yzosJC+DVfwfz+VST7svY6qK6pQ9jhNRPg8WAUQUrTNYpVH06YvQVWhKLGJJZP6bXE7TYhRQI1y7H58L4YtfUok1ZnsF1fUljo+rp6PPzw09hm7wPRbcAg+FhJsaRWwFMQcNkIrB7El89H8/df4rxzz0BFZdV/uGgqPEddbTVmr6xHaf/NoF5U4KEgEGkGJn+Gf+6/M5695Qa8eOsNuO7wvbHkvTewcslC1HOctVFm6T5qDKbPX44w+1pn0ib8cQpK/7z6KnwxfQn2Ou9KeCq7wZsTR98SClMNtVjx/hu47h8nUQPa3tKANlz1bKTV6HdBn3VfooG3fmRFZTQgYiTEDKVpqpuS7jiwRYJ42YV1zUXEEZD4eY82NReg6jZJ1XLFpDhPALYb6UGaQD4lqu26V2EUDy+/K62G5lbUBQIsoCV16U8k903FOK8NhhAVk2GHnd8SQE0ogjpKaisCQaqzITOIa/l7Igf4rIZm41qpWPSyK7jIEKQLKOcCZi12kg1/cXuL2TNXG6UnmVeFX9A+uk3RiMWwCEh9C6w4PWaSmNqLx++HM0RQVLwdpccOr8k3LRLLSkuqfdXN6q0gmVbeTZu4CbR8r8ja6JrNyswpfzLDaAPzQLAdUb63MUIWY5rCukf1qhAKqucmXtMGKda+tvzHQwHyJC2u/m6RnpXZTV42qnOBhKpZ8x8C/CVtAbanpVVpktlX3hXbHnIwBowYgV6DhqoqsXhFI8JRSe3aKpB5bG9lGzFxvVzv4Ev0p5qwDk3o6ptFiraqtP15friooW1IMP1PIoi2t6M9FII9Px9+9rU8jwslPjcqeGiP3ziZcJRlVtC+1kgM1exD4bQH/fY5HO+vCOH08y9HbU3NGk0gf4bUR1R3zz37JBoSGfTZZX8KGGEsZ392Uaiq9FHbcLpQkJPC7Pdfx3abDcauu+9OjeTXZh2RGPWK5csQynEir7yMY5XStsOBBeM+xG79u+HQww5DUUU5Cnnt0COOxN/GjMRHbzxnNmdRxNwuVb3Z15NoaGgygodIfVH96dabb8SbX3yLXc66FCjriYZgK6I5DiRbm/DzS4/hgsP3wn57/c2Et1Df20h/noxY+xvj4HdBn52zYL0bgQNXZgIlI3Vffu0yIUgKbyeImxCv7LyaXJRqTCEUBQSacvmxE/BN/s21NEE/ihxNWDod7I/qWAQEPlvq96JbUSEUNlizjhGFBDCAIxDj+/kO3SsJdjkBfzEBaUFrOxa0tSNIlV3v0SKoekppmpQVoClfzZQ+F7cGUE1pDUxbc7xJDijDCE3aFkMRgC0PtaPBbMACVLp85nsDwVgrMAVTZqGS7u1okBzZyTn4c/m+tmZr1XQumZDxwnB6VTKTlo+PCTg7k7nGgdzXK5/aFMGo1Qwwn4K4db6XP2KSNFnmtMttmJHqWcxSHjkVZDyV1CrqyXRkXvvP90hSzxjmYuXaIn2XNibTnOquiAzahL7Q4fFiCcExmqI2wTvlmloz62d889Ad+O7BB/DuA/fh26efRXFVN+R364IWgob2xo20t1FyD5K5Mk3NBxiy3urgdVWi8iFwUh167dQAU9Zkrraz/Ot9uy2PLm1g0zxjGhZ99DqaJn6OTO1SFOQmUFXk5nihUAAHIvFczGmLEvTj1MBiJnTG0P1PoBDRgsv/eYXRWA1zXk9SmefPnYMHH38MA/fYCzWOUvbXIOsG1FIt9qiFYkt/nor2eT/hgvPPQ15egVmHsCZqp6AkbTwn18lxKAGJgllDI8o6nAJkvpJnnGjkiGFomzEFtkibZWLNdSPOtqmvr/+lbFoz8MLzz+O+Z17F9qech0Gbb25iARVQa86lBvflC0/jwG23xMknnGjS/muZ9v9+EhZaYTzia63I3+11BEKLZa8HCUATlK71p+3Y5JEjQFAseJlJBMjERTOJmkeVWLnNI0DKvKKRLoAzyJ9DKTUW5SBSwCoNME1tWmUzdmV+FVboVjslDWVd37Uit45gnkPEVj70bu2SJbu1JiAFJKoISZUNlM4Uf19zAwEzQZw2z7SxIp15XrNKVLFhOqY0LRLiW1k1W/5tXV6FKq+fUh/LmkmiPqbgYAQMPlMb0bNiPjlkKJqwjiPBvNQ1NRoviggB0LiGEjhVMgrxRvOxStmJ+E55xOTxv1iE6bQ0G+nK58vuYW89IRBX2OoIy5VXVGAmP2W3L/M5zC5ZFT6nccmUaU3g3ZmkEWh+pV67KxkAt0gp693y+xYDL3U7UMV0nKwrVUIb60vb+GVNYOl0Av6iUhT22AR5VVW8nsSyxfOQX+Ayqn+CUrFI9ZqMJdi2bFe9QC/ihza3yebNzL2ImfOij4w13BrmM0m4/B7DkP9KkulIUTyPOvwQ7NS7K/yLZ2DZ+y9g7HWX4Pl/XoYlX32GPoU56JbvAbsbIglxa5bFloYnNw6nMxc7Hn0CPvpxJl5++SUDiOtDAlbttXvX7bch5i1F6VY7mAVsZR72c9aRdnjLtTmQCAXx7WvPYbeRm2P77XeAYgetjRS0MEGtMJGIwKvxaE/Dm1eEeQuXsD3SxntJE7KiJfPmwFNYZGJDaR5Ke/amyYRkypEmqbULX376Ca6+9Q4MOOIYdN9yWzPJ7XKq9WyY8Oar2LIsH5defD77GkcH63cjrT+xHmOZTHTNXJ30u8NkfRmvxr2kS9n0tbJTrl4U1U2QLo/Nxca3GwAWKCo4movSYyoj6T+GKMEqamzyGv8cQEaqiyCZS4ZB1VorUbP5M0BPJmCCcEn6JnCmmXZdmFIZB4ZixpMFKBUkiWZaYWoml9mRmwmagXgMNVTbjSmG94XZCUNkUAEygEYymrpIEp68QtjJDDKUirt7C4xXicxREscNLPNfuduHfIcbtdGgYUSNkvz5TmkGAjeZQlQgMZgWhSHOo/RNQK1VbHxqFTGmLX/nXKd2BSND5H21VNu1jsGCPYtURtm3dT1JbSLU3GxcH+XqmTULZe+XJKyVzB6PFrNJu8hF70IP8l25WB7QVnxJ1pSp5F9IScieL+m/hUCswGmd369brYlqGwrIqB1iajGWlW0Q75DyOrJBrKBk17UbRux9KLY+5FBsc8wJGLbbzhj/9lgk2DZ+F8Gf97U1tSLDvJrl/ZIc+ScNQG9TfYkE+Ma9lt+j7CPNLa2UmpPIK863nulUhg1NAqXCwnxcfc0VePihe/H8E4/g3Vdfwr3XXIaeaMen/74Rnz/8KJqbqsmp0uwfFE5YL4rIqhhMKfbdkooeGLj7Pnj8mRfQ1Nhg7Oh/lrQQ67NPP8YbH3+G0YedhMrScrgyMo9kCPgZ46mmkT/rm4+BxsW44IILOUasvRTWRKrb8rIKOAjMwaZ6M8/jyY2h6zYj8eFPs/EMtbPq5cuxdOEivPbyK3hq7Fvot/PucFLAUQ+PxVuoBTejoEBaQQ6mTpmM8y+7FP6R26P7mL9Tsk8R3DNoZn/+4dP3UdGwCLdcfRncXs9aNY+N9MfILKrLzW1Opx3sCGumv1g2soBHpgQBVCqXA5bALjCgAs++mUtFmJ2ekmQmlTDSXZQdQiaeunACS6gaLzculpKMeb9cMsk00uzKbkr6KuAvg1xpEnB8Xh/P8X4OphaCqLbg05xAMpmklhE3K2ll3mmk5NvItLX4qJbAV8NDk5uSTo1UzjS0u5Vs6QI+RezxcsDrhTnsvFpEJlDX67XEXc5DhWQ4QUru89vaEEnF0aSNyskkytxepsUSE8wr9F0gxj95MbnLClknlKgbW9BOSVex+u1kUDLTqBz890sjrcIzFpbvNESAjfC5aKDdhAsQ6Js8WVcNA1BMmaQBfQWokzFK17XwKsY6Ysmy6LwaKZ8hAirxw9yz6v0CfM3PyA3W0rBClOy1JF8rcW1aP6GbOx6QdC7GhhSZWjiMFtb7kJ33wMDt/yakoeaVRDvbKdjSwr7C/Di1T0COcfsUAzSagIrMtMyaDX6Kzcozq721jd8zZrN31e8vL/2LSKlrQlcLAeUe27NXLxx17PF4/d03cdSBe2HSa09hwrMPodiRgLyFncyn9pCQ5CsNK8g6KBu2OWasaMXLb4ylwCOT1B/Ps8w6jQ0NuPPOO1EwaAv023oM0tJQ2ZlMyAW+MZ7jRGvtckwZ+wIO2uvvGLGZwlivFQsMMyirKMcmZB6x2XNQ4qW2zXQKuvdHr4OOwC0vvYlDjzsR+x19PM6//X703v0gbLv7IZQqZBoFVk6cjMH5eRg4eCCWL1mCCy+4AI3FlRh6wLHIcHhrg56muAPzf56Cmi/exsmH7bfB1yr8Xydpf8TKVjLRtVbqfwHos/NxoMpjJC4TAYFeizukKtqJDcGaOfjg9svw/j23oWXpYgI073F7EMz1oJVjvSkm4JFpQctxKKlLdSR+CNy1WUd2wAiSbJT0ZNtVn0+SAcgmX+Zxk5fkoiFkLURaSXCXeUlpydMmTilUg1MwrHOSoCUICchytGqYlZhDxlTm96KkuAgxmRnIFOqpFWhfUn3Xswq6ponpoCTVXCfsBL56xI3rqE9mKDIshWDQfZKoxDAEBAUlpSaMcktrAM3t7agjeGtv1II8Mpi0FpdZJp4+boV6Zrn4NvNOxTAiELsJKFEyF0nZWpyjkMZiFrzFVI06gTZEV5x+E9XT5BeobhdT0opZnlIFrkY6ZzmM5lAr44s738T0tWZC5jd5qSgMQ4JHKBg27pZOhXwWtxLxuYyAiJ+FHj7Dt8vtMel1YuB2o2Fn/SxvC2B+UxOa6xuUuDHVyCNFK5vDBKkY28iEilbRWWYxEc3VqPW125kYn81jR1O4xdzzV5PAUYcVn8cK0qaFYTfeeiv22nknLB0/ASuma5tPbVhuM5PdirIZT+ew/wXhILCWDRqIdz78EO0mYukfk/ZNHbB1XnnpRcysqcNORxxrVvvWhqgFi/GJQbP+3RSiZn7+Pko4YE47/QzDqLIa05pItvqCwiIcc+QhWPndBwjULYWNfTYYzcDXcyD6HXUqKvY9Bl33Pw5bn3cF+u+8P4UoO4JMM1JfjZYfv8GR++9n5pAuu/wSzIrYMOq4C8mh3Bz7ITRwPLdWL8aK91/GVWeciIMOPcIEEdxIG47UMyisNlPQW6sN7zdBnx2n81D/U8T+ZyZx2wiwRqtMUf3I2DjYKZlT/W2aMQUtU75B47zpWDJjFr9PQuvXH6D2yzcQnD+d96bZYZQQwUo2cnZsLa6Vl4rxEOjow8IY/RaICFC1mXQBtQHF4ddWdVqqK+lag1WAKC8ep2zblBALZPbgfTk8bARleVZoktJuV0gEDgRHDgaWFqG0qIwDVAMnZeYF9GoFhytUaAWWs0FaBd8VbmpA/cTpKG+NwUlAl71ck1QKtmZML/ynweexu1BFqUrn2tqb0dTUyPIFzAYbOR65H1oALXArZx56uBR4jWdUWJOMwC8Xjc0tBPUoJX2ntWBNZVSlkHIIOIFAK7S3b35BEc9nUBeMoz4cN0xDf7+QvmYP/if3TbMoSxqVThlinnhdxdA9alLjWUQGGAmH4PH54BTjFbhY/9geSeSzbrvn5yPKvNWR2TQEY2QU7BNMQ3kMhsLGq0USvr+wwLwgEo8iTgah4srzSbUh6V/1Jc2PLYVmeVaxTfIK8tEe0b4EmjQ3mdsgZNrrdynHgH95eQV22XUXINiGurmz+KwNhS4bqvLYt3iXzGgpMn+VoaikBLNnzsL8BfNNf7Naet3ISRD9acpU3PPAw+gzZg8U9hmA1ohCknOssL+2aJtPDrDc2vmY/+VnOPqoozFw4MB1kqjVT/f8+99wwJgtMOW5pxBraUBaE+v8sxdUwTd4FPJHbIloQTHmNQcwKxREdUsjfnr1aRy+xw7YabddcOP1N+HLRSux9akXwV1Ubvpme8aHUGMdFr33LM49fD+cdOKJZjyqbTfShiSJajnNzcXNfxr0u/HQHrkdZ/4cSdJXGAGNH0XL9Lvl8+5A9eQpCFQ3omL4Vthku10wcMwOqOzTGzWUTlY+fheWv/Uc0mFtPiJwoazPAR2JKawx4KUEb8w7nQaLbPxadSgZWuYfuX3KLq1gbzm8V6CeQ7G+oMCPHmWl6JpfaDa8diQI7qF2tCxbhJXfj8fCt9/B0pdew4Knn8Pcpx7B9MfvwXPXXYdv3nqPzIIAREaUx/QkwWuLRE1mTm9tQn2KmsTCRfjstvsx8Z4nMPmOxzHnjc/QEqGknSP3UMWwYeal7TC/eZSINTEo0NPEWUtDHRIEDJcvDw5N5LLedZ+Tj+i9FZS4yyi9dWC+OepZsSvk209pWJKc4vBbNWL9LwAMdETwLCIwapJagL8KuFeRSdOczzFxWkQ+SYd84apbxTa0tkFgbzEX8k+zmXtQroy+AtiocaxqF35j+/kJQtL0asKaKGd/YL4lDEhilzaitQ/trc0mxLYvP8/kT+UUYzL9j3WuBVxitQmWVcw3RA2nurYaThfbtKjQeCN1yuifJuUnG0hNNnAxmN8nq7xlVV0oHZPRBZvhZr4VsVWkyfCwBgEFnhg1XTk0xNraEGhRMES10rplXHMAwWAAd959JwLOfAze9QAzEd8ciaKVErnMdYm0Dc5MCpPffgtD+nTDCSedRGaj+Ssrj79Fcu+VtnjDNddhpx5FGP/gbUgtnAU7699uS5s5tgj7UIDvbG9tRfvcmVj8zL34e98KXH7BOXjo/kfw+HvjsMUJ58JT2YP3iRk5kdPeiqXvvYhDttsCp590CvNCyGd/2Egbnjh+Z/TP7f/nQD+RSGhGxrE+oC8Ake93nGqgAEV74TrYeRp+no2WpQswfM9d0WWzbdFjxCjM/Gkm1dQUHPk+5BYVwd+tL3JcHj5LCYV5UGCoYDho0jGSPgenvouURwGEiWio65Q2NamrxULaoCRDoEs2NCK6cDFapk7CjHfHYtzTD+Hj+27Dx3fchIl33onZd/8bcx57EAvffBbVn72L5m+/RtukH1BPtXX655+idsECagAZSnVRFNqcqCAw14YD+Lm53nhLyMd+7mdfILJ0JSpLqRW0h7H0darJU2bASym8laBvJGDlmZ9aBOWgRmIkPQJooKXNhFNw+AsQke2L11WWGB9ZzgE9PUzQJHAEOFYaeVRTXV7OqhHgUjcn4FtrFwTSeon+V8yiVm28znpQIDTNW1hzJLzWAVTKjkxoLTEmSLRtiSZQx/rSZKCW7+fz6GzTF0DJph/hM3pW7nryCIlHo7CToRP11SBqfHO3JPEQ87u4XfGImJ68N3LTaAwnCFCaR7EhyXJHgy1CNbP3rNWuGXPNaCQCXiYZJmO1ArkBLcEgWlvbDLPz+6ixOfWcGGo2p3+MpKUpiF+KzGjixIm4+aYbcf6556K2ts4w03UhMQvlIUUhIpaIml3iqgMxKLS4ZDDTZ3mftrdktqmZZVd8rBtpDuDtsa/j/c8+x4h9D0HEX0zNLWY8rbzsm24JBnk+tM6djpopE3Dy8cegrKyCY8Bi4r9LzJxc/krKSnDvXbfj3L12RMM7L2HSI//GrNeexCJ+X/jac5j37L2Y9/jtCH/4Ii4/eA/cesstGDt2LO597iVsf+Ip6NZ3IBra29DO9FzxVlS/+yQOHNEf55/1D8PQrT2cN9JfRFLA10q/Cfo5jhzNXK5bb18LqYNHDehTUiMghWtWYsqjN2PuR69h5N/+jsqqnuywcVQOGWzsxDNffhLlQ0ejfOdDUbbVdkh58qG4PcbWTtUzGVbcevmj+yghSwq03mOI303kTOa4Zf4sTP/gXUx/42XMfPw+TL71aky46Z/44bZr8eXtN+GbRx/ArLfexJKvv0HDjJ/RunIR1VBKqtQCfH17I2+LzVGx6+7o+veDULn/Ueh6wimo2H0vdlg34sEwlrW2YGmgBc0xhQ9Omk1KvME4gj8vQGW3SrPzkwwS2gy++uvJSAaiJlyzurpllpE9PGx2EzPByZI5lOBCxvZu9+cjzbpS0XSfhutySsdNxGTZpvS7jQkJ/Bt4xCIh6eVQXHOFUe5cJar/prpGalgOStB+vjlr77fuEriKCTTzvVopXUuwl9eHnlO9U7EwErZW1upclsRkFUpDk+QyoSlSpkI7yxNDfvlZ4DWSOmti9ryfsWz+fOQ5c9Elj1pMUxvClBRNuAe2Y4x1ahgeGZeviJqOJnHJLASSirNkTfwzTTJLmXpUsgSZlOIWSTKvKqpEubfkV3lcJ+IDqjNJ9XW19XjyqadNsK/99tkXV11/Mx574RWMffNN1gFzwPf8ngDU1qr9ECjNxxVIMEqtKmnqoFwL8RQSmj0gJ0NpPNAGPzWvYoWO+O0x2kEZ5tOFRQsX4K4770aXoSPRZ/ROlO5D0AB1ymREOaHS74YjGcbP776GnUeNwD5778v6WkfA70QyBeUXFODyyy7Cy4/cgSsP2wO7V3jRv70aw2MNOGpQF9z1jyPxzpMP4oJ/nG1CJF91wx0YetBh6DVyG7SxT6aILkXsQMveewk79yjHZReca3Y9k5SviWgdxkS7kf5L6bdBP5XKT2fS6yXpa+yzixNYBCQ+dvYQmid9h8iSaVg84SssmfIjBxQzkomgfg7BMWqDb9Ag2PK1wXgalFuNfV0agAZ5imqykErmGyP9dSLZ6+MELi3rn/31V/j8wQcw9c2XsXz6FARCYeTkFcLVrSd8A4ehZMwu6HbAYeh6/FnoccaF6HbmBag87Xx0Of1CVJx6EUpPPBf5hxwH/74HIG/XfZG/ze5wjdgUGQ7e9voWLKhdboDU43Chqy8fXbx5iDYHCMBR5i+NtpYWK5RDnh9tK+rRtqwGEeavOcJ8MK+CUPlRN1MaTFOajTHfNZQoYwRPr7Y0VIgJaQ+8V/erjgTAkrJL+MXPout7jHihhVey49sVs4bajb4bYj2pThrq6+H2eY1HkHFbZTqmTZU4QVsSvkBdnjF1BHwBueY8xBAao0kD7spDZxIzknQZoOZgvLOoxWg9gNPtYb0wc0zbaARso8Vz56N2IjWm2dOxYsYsuHLtSNcuQ8PcmWZSX+GrbdpqMRQ1oF9cVgo3NalsFtUPHJRwXTwo95t3S3ORV1JC6w9cbvQo72qYhO5fV1IymkRdNH8hbrr5ehx28ME4+/Sz8MqHH8M2fCT2vPIWHHTFTXj49ffwwnPPmXvtBNc1aRJiCNq39quvP0c6kUZBRVdjUtRcRlef2/Rhtaa6rJhjW109unfviYqKynVyV5S2lGJ/uvue+zGntg3D9zkMgbQNbibo1ww/x0cyk4t8gmrT5K+BlYtxzjlnm9AUSQolf4b0nCbo+/bvj2OPPxa3UvN58slH8MTTj+OW2+/EkUceg4G8NmXyJFx2zTUYdtCB6LH1TmgPJBBn3rS4cvFbz6KfPY5/XXEZ8vLyjcARj8ZQU12N5UuXmw1atNGPNCzTrn+oBTfSn6Ffo+ZqlEhniggazvUBfbWjbPryM0c8AH/Pbuh9xGnI6zXYbIO3dP4iNM5fgM/uvhv1i+Zj4IEHI1ZfY9TjfI8fxQ5Kjhmb8bePy5yQJgBxgClipEDll7zxPQb02aHSSTsKNxuJqiOPRPejTkHf489Dn9MvQtczL0bJaeeh/OSzUX748Sjaax/4x2wL56ZbwDNwC7j7DIW9ojsBl1pElGymvhrJRXORWDQTUTKpVO1KI3VGCTS5UUroHIgKrqaImUai5SBRCGfZOiNNATjY6ZUnJIJoXLYUqUQG1SHLjVPSjrwlbCxHrsduQivPnTOT7DGIfGoJWlQjMDABDuTtxHRUl5Kbdc6dy3RtZIC52hoyzOtkdkZ6ksuexSyUJw3clsZmuAjGIJCuoMYhN0uZR/gPYYK24rOoLnVONvzOq2/X1vJ6VumLkYlheHhCJio7pWZl1KxfIDWxflLMYw41GZ+3EJHmOiye+RMirQHkEhhkh1cMpiTLn45G4PN7CYTliJIZGjs005QPk9pZk4nqsE4yW2VAG7qkYnF4CBg+TR6vNbdrooxZHDXt559x3DFH4eqrr8YPs+ehcvSOGH3OFRh91uXosc3OKBw+BhW77I8r7nwQjz70kAFeN7UCSagCKR0CfKX13vsf48svP0GO14buQzdjXbjJ2GPUDjMEZxm2WGd8LtbehHB9HbYeNQoFFG7WBfSV/jvUOJ559jn0p8bp7j0UEfbBVJpaojQF42nmQqixCdPefRUH7rMbRo/ZwUjs60Oq9+xG7drnWPMnCn2tyXnV99LFC3H+pf9E4ajt0XXn/Q1jVGgSxf2ZPvYplNXMwR3XXYOSsnJMmvgd7rjjLhx+7HHYh3W+36ln4MizLsLlV9+ICd99ZzRKeaBtpL+WfhP0c9KpErtWTq0PcXDG41TFE0zGFuOI9aF8p7/DN2JLpBw+VG67PVXiBjS21aN86HA0rVyAeN1yNPzwNQJzZ8GuAcHOkKSuKF/wRDpqBpxs9ibxLHG8C+qivK7vngGbwbfb3nBvNQbOYYOR260CmYI84w6pTUpSLc2IrViO+MxpCI4fh9aP30bTm8+j7oXHUP/0g6h95B4se/hOLH34Pix76H4suf8OLH7lBWQI+Irp3242JdH7MyachDyLvIoWSbBWJM5Miuck/RLIZCALNzWystMI83xdNGiATBNZsrN73X4TU3/OnHlkjjkEfQ96UGIr5ADqTwz1M8Pan1c7gokBSPJ1EfQVcE3eTd4EtSiCuyR9yxOE+VLe+C9NkGpvb4PX50I4zTqkRmHAin+y/TdrjQRLIWld52ROWTfozPB5fQj0cswaA0ne8n6SOS8m6ZLvV9iCXNm5ma9wmIyQn5rUjTbWw+a2wWm3IUTgbmxtMeDnIqPMcWhXNZaJ+TSv6MhQPCNbvkJsy6CRA638TEqzo3ZjbO6sj3UnC7BDgQBmUhOp2noMtjnnGow662pUjdyBZXOikYLHnOYmuIaOwtanno47n38JF1x4MebOnm3cEgVwZnEV6+Dd997BZReei+aaZpRvOQaFAwYZc2U9NTuFqZbbprUGJBdt8+YgE2rAVltvxTz8vnlDcw0trc146N57YS8vR79d90RIXnBkJjm5ilartrZRYs5g2kfvIp9a0+mnnWKeXR+BbXXSfJTaSIKMJrjbmptx7nkXIFpahd57HYOmYBr1WodB0WXRp2MRnT4V91GYyyNju+zyi7HPsafijvfGYX6X/vDteTSKDjweoa13xZfNcZx+zY248rob0FjfaMq7kdaHfrvNfxv0c2x5Ng6w9eo4fFRLrLVzUo6sj1RBNTFbuOXWaF28FHPff5XSUApDjzodJcO3RpiDsGnSeGSWTsfiHz5FJN6OXDtlCg4sDbQUJUeBvteA/q/JSIWU/tg1jaTuoOqYWbkEkYWzEJrxM6I/fofWd15HzVMPofrhe1Hz8P2oeeIx1L34FGpffw6NH72B1m+/QPvkyQgvnI9kXSMQpRTryUdZcTHV8a6w57uRIchHWoNGVfWx80sy1mRxYZdSFHTrSiDKwFmixULkc6qAiFw5nWYdgRYZyJav2P4K9eD0EbAKvATJKBqWN8Ge9sOV50cR3zO42I0ufh96+W1IcCAkqPEQaYgxlPRZm2U5ZAqsi3IjDeea2PwKa5BFSd5GZptEJJJGjE/U8VOwKA8qM8FLwFSY6TjzrobSU9aTv0UmBd5HBsGvLr5OK5ybWtuN/73CYwTTih/Ee8hcMywjnF70GD0Gw/62m9nnd+n8xUAX+ar3h3YsC5BZBMk01G6y+WoRn2EoehPfoUO505+0K7n6KRcmzDUZYZplrgk2oC7YyPO6sm4kc8zwEZtiq5Fbw1nRAz233RkJSssm1AfTCUbsJgxFE4HM22cz7HbOlZhY3YADTzodxx53HC696AL848yzcMQhR+LMk0/HkuZaFO64N/odcjJyqKW6WQH5ZHjy1GmhtJzSPgHpOJZ8/RlGDO6LUaO2IrP9bdOL6lHM5Zmnn8I3k3/GqAMIllV92X9CHL1J1r+dyp4myh1oW7kcC756HydRih4yeDg14/WT8tdGGn9ittffdAuWxHLR88CToK0xA/EwamMpLJ3wLeq/+QLXX/8vFJJJHXfKaXho7JfocfDpGHrGFSgcfQhClZsjXtADju59Ubbr3uh/5Kl4d+YSnH3uxWhvaeV4+X1muJHWTL+n3f0m6DsV7P0PDKK1UwZ5WuCjRToEGa2+tfsLULnVaDR89zV8lH6XUUKZTOk6tGgByrbeEaX7HI8KDqAQO3w8QcmRh57LcNAoro5Lqz470jbEbBp1P5qCjRJP25RxWPbY3Vj8wP2ovuc+VD/yb6x4ihI8Vd/myeMRXLEQiUATAS+KXL8XVUMGY+hOu2HEfgdhp5NOwhGXXopjr7gG/7j1Vlz2wD24/MGH8M/77kfPIUORJEOJtof4Sk105qCPvxAFVL/TDjsqRw4zK3jN2gBVHfNti+agsGc3jhbLFCDQUqx4xSvxUMovKig2mkEylxIhmcLcCRPx/tj3sHDaVDSvnIl0Qy2Cra2IUoLTQNeiMArJJla7IpGGElaUQ4WaXn1iLEmJORWnhE2VPKdjIKnRFRJDG9NHWGdiTiqHAtMJqbUdocpmLYizDv02B2/RffpU2Gv58Wsry6bmBnPdRrBThEkTUI+SeIqYpolpT3kFQc+J/qO3x9Ddd0XX7banpJ9v5hO0gXwmRNCnxJpfVGxMd9JmRKwxMlVN44rJdJhUdF5ZZd5NzBbmozkZwMpgvTEJiUmsC0lq1WKkM88+DY3fT8CKqd/B4RJDI4MlAwvGo/xmgz/XjaZADNGSrtjtzMsxaL+jMJ0M4bmvJuDtbybgmxlz4Bm6LbY+61/Y8uTzUNStGwqYVweZcg4UCdZygZWLbvu86WiaOw1nnnoGyrVV5O941Whyfv78eXjisYdRuekoDNlhd3jZYB4KQikJASyr06EghrmY8/G7GFjixfEnHMu+9efs+L9H6r9iQg8/9DDe/PJ7bHHiPxCm9s7KRJhljtZSkBv7Ki5mne69w7Y495Ir8OXKZvS/4Ho4ho9GkvXhyCEz9NhR4vOxzdmXKHPEi7qi36EnYk7ag/seety0u9p6I/1xYr/+zU71m6C/oUgAoHgvEnQp6EleM6aN3NJSFA4ZhqQ7D96KKmx+/OkYcMw/ULjL/uhy8AkopupHzEQrJfyofFbSstfbKAVkY+mvIqnN8phQvB5nOhfhJYsRnjcfLgJlfnkpyvsMRO9hI7DV7n/D3scfj8Mvugjn3n4HTr7ldpzG46I77sZ5N96Cc6+4CseffRb2PPQQ7Lbvvth8u63QvVcPFJaWw09A8mkLNwJSitK7+I02VddCre55+Wb+of/oUSjbdAAal9cQlOTPnoajZyV8fXqiOhgi2CYI0pT2gq2EyDTyfF50qaoyUn/ClkSCCozT70bzjG/w9lVn43mqxW/cTYnqvn9h3k0XY+r152P+v6/Fz7deg2l3XoSvbr8My6ZOgNPuNqthZWrJSsVCP02upmIxgr41warJby2QaopEzOpeMQkTGllgykMMwKAqG8qEl9Cagl++64KMaEybh8wLkvbllaJ4LWpXFweybLNhAnKc9SSzhswBSc13dHzypeyZQm1CIhmRnBaT4RDrIAeVZZUoyisyz4j0Lk3eqiw23i+Go20UlYOw5gHi1A5YbheZmhZyxcll/oi0L1fT3XbZHYfttiOmUOOLNimMNtuY7Vrit/YAFoOhOIFQmL2QzHyTbXfAaIL/Idc/hINvfRwH3/Uohp1+DrqM2g3dCkrgIOBqNbeYZZR5amYbgBqKK9SAr194EiOHDcK++x9oNI3fIgGs4ibdfdvtmL24GtsdchR8xSVw58RQSCEjk6YWLm2RTC+6dA7afvoa55x1Fiq7dDV1saFJ/UMuo6+88grufvEVDDrmNLS4CqjRxNm/vPBQK1/87is4er/dceHpx+PNN97EexOmo/KIs1Dr8qCFfa4wJ4l+sRpULP4e4clfItNUKz9UtIZZyS4/+u+7P17/biJmzJhl3I830rqT2kebSRED2jtOrZH+S0BfsdU1eP0c6z67ZRaQScBTXIzhZ12NrS64Eb33PRKZ7v2QdHg5+LUKM4Fc2Wh5JHMFTjmIRyME/YQxY2j/TIO6HaQCa8Nqgb4iy2+x51448+ZbcN6d/8blD9yLK++7FxdT4j+TKumRF1yEfY44BpttswO233Y0ttpsc5SUlSKXUjPRyOzOFeMAj1LNl506LomSQC0Gqgk1CcRJ2eo1QUmAUzgHTeZWstPa8r3Y5qSDULbFYIQJhCmt+t11FKL5PnbsKBpDUbNNpFxYjWDNsrnzvCyjDcR8DmQXemy/F0YccxZyPYUIRpKo2Gs/FPXuj9a5P6F1ynjkrFhBFa4NLbN+gLewgI3oRpIPG0aohld98BAjjFIKD8Q5WLUgTvb+XAdaFCvF5TD+3Pken/GcMDFz5EJnDifcbpdhcFpH4KBW5dTh9vBTURYprfE+AYCCo2mjmWB7u/H60c5d6laavJfZS5vcK7ie8sV/Jl+KgSSzksyG+XyvmzlW/CAt1IrnptEelxalO7WozwrBIIlbEqYYhdY36C8SiRrmYNZjyGbO964eI+j3SM8rHPeV116J4ayPqc8/TCYUhttBJsr08l3ME0FWfViL8aQF1VHL0zaRy1mvNQTeEPtsQ0LeRFEyUM1BaW/lCCLUSm3U3ryKpWTLYPJrzyK3dgmuuvJKFBQUsT+tXRpXXWn+48vPv8Drb76D4X/bD1VDN0N9awD1cmog01QYjIDGB+tr7kdvYOctRuCgQw7j2FKUyw1PWgn81Rdf4cb7HkXVvkfDvskQODOK9wMCfwSL33sHuwzqi1uuvICaaQtefu15+LcYBUd5lTF1+dOtaBn3Kha+9gQqV8zDFokGRD/l768+QLlPmwGxnxaVwj1wBF556x3TP1QPG2ndKZni6EjnNHX8XCP9l4C+FkxpKb9MAZKcfDY7vDwUU1v7uTrz/QjGIojz0Cwr4cLs6+llg8skrFHk11LwRMJoCAIdLc6yyOoV+t94e1BXlHYwYPjm2G2ffTBoi81Q3qUb/JTAFGVS0qpCEmjLQ21CHiOwi1nIP16TnprclL1bNSP7sZ0g76L6qvf58vKQpxW0mhBtbjJuigrylSB3ndPSgAXtrWQOKfTu0x+jzzkV2116BkZefAZKt9kS0QTvJU/xssx51Ag0OZ2heu6xucwKYUm/Stdmo5Rpz8eSb782niQ999wXNR+9jcDyFdj80puxw31vAWX5qJ0zA5ufdgWGnnwpnKVdqU4lUVJYZNzfxE0M8LMcwQClYTKtFdMm4Pmbr8DYe27GN4/ci6kvPo6fX30a08Y+hVnvPo/p77yMGe+/jlmfvI2Zn7yJ+V+8jflfvY85HJDzvvkE88d/gYUTvsLiSeOZ1kTUzJ6Ghnmz0bJoPhbPm4u6ZcutOQsyAYGATBryAXDyEOhrUlOk1m2TTz9vUn/QitV8XsshYOpqmtlXhFV5BhmNih1Af2oSBV5LmrkhtTeZPCVHSbom9ATrM49M10lGpPL/EdLWhd179sbtt14Hx4I5+OEFgrPiVVHiTyUt05L6qwLqMUtGi2mjBqmAegEKCO0E4XyHJKwU6qNyVwTakxm0xtKIwwMvBYmZY1/Ewo/fw1WXXYIdd9qZ71x74DORtNmGxibcccedSDj82OXQo9DGvlYXCqAtQcYoSZ4MUXNFK2f9jPSS2TjrzLPZT31mHGxYyph1DNOnTcU1t92MsjF7oGz4TnDFKJyzjnoUOrHgo1fRxxbGv6+5HAXU9hRhc3F9O/qO2QXlbOeu2tVszs8YkJPA648/jH/fdTtuvel6PHndlShdPg8ti2eSybHNWd8lPQdg1vz5FCTkLCFBbCOtC2m8U9CL5zpymztOrZF+D/T/2OhZAwmzpdaXUTrvQsmxQFIPQaDE40UXSsXlPkqWHLDaitBHaVJ+0AUel1nAU5nnJkjmGhum4usTmQ2AyUffw+PX2TMFJrjwG8G7qbEVgVDIbJyd4KDWptuaaJSXjZ5TjBeF4tVCIsXrcctEwDQlLTs54OzULBKxMBprlmPBrGn4+YcfMO3HSYiEggQWO8K1zYg0B807xSi0c5a29dPErsxLGaqzxUOHoHjIULRncqniW77wSjcmMxU7P/HQRODcpEdPeASWkAE8jkWfvYFwzQIMOOoUlG2+HWq//Qbh5hUoH7YlMmSMCkZQ2qcPVv7wLdpnz+W5EKVcOwd8R8wb1QaZm4BTJhBRmOWY+fFbmPfhG1j00WuY+uZzGP/iEwT/J/DDs4/gp+cexNSn78bUx+/A1CfuxLcP3Ypx99+ISQ/fjIkP3oRJD16PHx+4AeMfuAnj7rkOX9x1Db686yp8fMs/MfZfF2PZxAlmS8RcmZgMJIvZi/lYG9+7jZRO4CbTNuEb+F27cmk9gJvntHmKvhcUF+hB3iubtViEOqnlApqgpmWkfta/vIzkoy9pUKDvpxRa6S8y7dq5V6wLabAIhLcavTXuuu1fiPz4ESY+fS+c0Rbk5XnYV9kv2G5hvZ9tFKGUnUjJjs58UMjI92TQPc/PfuDg+VwEYjmo55GiBpXLPjjlmUexhJL4xRedh+NPPc2U47ecI5Qf9efXXn8N3/w4GcP3PQTeHpsgh9KMWZvC69omM8P68ySCqP78XRyx99+w9bZbG3PVhiZpgsuXUkO5/gagzzD023FP2FJBpNm+mnSf/uF7qGxdiQdvvAaVJcV8IoPFdbVId+kJV3E3Njo1S2q2obpqbL/dNijTVo2a96FGMnT4cOyx7ZaonzVDOjZaOMZdRYVw+NxoaWkz5sqN9EcoJ5Fry23r+LFGYg9aO7FjSlf/06TOK4vsxI8/xFf33YbvCSzTqNrNees5LPv4DSz88n3MVXC1H75E+4zvEZn3E1JL5sHRsALecBsK2Kl6FnhQKClbi34I2FKJBcwmmqZ5S/Z/So5kFm52UKkHqWjcxPfx8JyLAKywwh4yEo/fYwBeXjVpSvixQDvqli/DnOk/46cJ3+LLd97Ga089iYdvuwnXnXsOLjvueFx94om44fRT8a+TT8C499837482tiBIScymFVMk7Zgk+7gCXi0LtREMMggkg6gPNSHKzi0RkcUxG6doz1yFEqjweVHItIb07ofiggLE2RrpaAyLKW17S7vARmYx6+Vn0f/go1A6Ygv8eOs1+PnRW1E8antse92T8BZ1wfjrz0Bo/jTjO51LLcpEoxToElSkqUSiITKbKBkc64Ll1mIyhWtwUSp12yXBWRqYi3WlQwzNHGSGktK1FMkuUxvLYCMTVIwiW6AVue2NyAnUI6etFmhZiVxdo5ahoG95PMTcTPsLlFkvmnCWWauJGpbmeDSW9VvhCcSYosEQFJyuuKTEgFpnIvsy6ZCPmThFYsoSFDIUqaUNeCgs9CroSoGC0uRvgOlvkdKXxL/PgQfgoXvvosQ/HR/e+E+E5/xIbcQBr599y8U6JrMRKyKkk5FRG7W5Uer0Unuj9ipVjgXz+KjlOBJomjkdUx+8FpGJX+DGKy/DRZdcarQhrSxfO2VYDy4sXDAfD97/ALpsMhwj997bgKSfzLOMY6FAbc3yF3r8aJnK/MVDOOWUU9gH7RtcytdEcktzM6674WYsshWhz56Hk9ll2G9z4HBnsOCbz5CeNRm3XHk5+vbqjRhBWy3WxPa0+/Ko3ZIx2DQnpzGZMpFoRZ2ZXpIMNxRJojHKaxxHHo4JhYiOcCxYDHAjrQt1CAvxTCKmgE5rpbXqTpnMq7ZMZvBxTGjIb9kef4tMJti2Lz/1OMa9+TKCy+ajiQAVnDsNzdMnYfnUCVg6ZTzqJ3+Pxok/oHni98Zds3riV1g84UssnfQjmpfMRXt9NdzhAIIciMtnTkHPHr1w5FFHIT+/wEgCAjeZWeQ2+c5772HpimUoosSRS8BfvmgxFs6ciRkTJ2HSuPH49uNP8OX7H+CTd97FZ2++TRB/D9988CHG89z3n3yMSV99irk/TUE8EEf/8nJss+lwbLvNSCOh7Lzj9th6q62weMEiNLUH0Hu7LVDQtdIs2FFHt4igyzKrs6cpBUYIlpJ0u3rzqL7aKB3lMr92VPkLMbC4wmwgMpSSz+RvfkD1/GXILSjFJocejUBtDRa98iRcpYUYdOaFqBg4EgtefoQaxjKMOOFi2AiOzXMmI9ZYj3hjLQEwjNG77oyBgweZ+QcBp/zXZ/w8HRO/HGfqRu6RMYJHLEN5VVnmdwFQRnZZ5ZuMygCavqYlrWviV5O8BFj+Mhu15zhYOIEf61zSO8tj7FaUfh2FRVTnd0Ta7TOT6gInPWtJ6kB1KGIijkYo2acEbgRwRUJtWLwEs7/6gp0xhW332gGF3UpZBkrDzI2J7qj0SSnmW1K+z0EtyleI6eOnUAObitGjt8NB+x5o+ltnMPkzpL4+ePBQ7LTDDqiZNRdfvfo8Vi6bjcK8fJQVlsDl9aMpnkE+GWiey8ZD4Os24KjqiYZDaJ43HfPffB7V772Kwd0LcfutN+OIww4z5bEmqH8DyFgGzV08/thD+OjTb7DHmeejrN8gxOSVxvS9BEVNjmt/XmekBRNfehRnH3Modv/bHpSctep9w4Gk1iDIFHrt9Tfj+/ogBh16orUdJ+s4TIGkZho13/Ef4c4rLsEWo7Y23mV6u+Z6Jk+cjOlL6lA4bFO0R1LwkjH74+1onTsDozYbjsLCYlPOHyd8h7sefwHOTUfDUdwDBXKBDrYiRazYb/edzX7L2Un9jfTbJKbP9q+fO3fhtQ8++OBauf9ae8i89DxX30yf1zm4947JVfBPkBmEbK9TTjkVY8e+Aa/XZ15ojcvOg5Pfsz950djVOcCJDUa6M5OLdheBPY1oKIiBgwbj2muvRbduXY3Erzg8OgRqp55+Oj7+6ANzPpbrohqq9Kwdq3yU9mVblpdLEVVILYMfNHAQmlua8eKLLxqgYQ9DQWkZ7n30Eew+Zjs4DXAxE8yIAKy1tRVHHHoYPv3qG+x40ano/7ftjR1fgCmThUBQ+TcRL9kIsbg2UWd54gnUtzShlRpCujWACubNx7wEmtuQWL4Sk76bjLaGejgpLW3/wMtY+N7rmPnoXRhywoUYesrFmPf2i2ia/AUZCes0ScCpKAQzii7DN8OP1/6D0nYdLr3lOuy0y86IRsIGPLyUCl946nm88NBTGLzLHojxd5jMSvGL0uEY8x3hoNYCsigZV8zs25ohI6DGzmqwtCqZ5tQ4ag+jRKgrsZzGbVPVwvOS2m3kIr7+A7DrhZei1eEjk0mSsckEpxY3KZh47yGeD7FhFXMnj+3ap7gAK7/+Et8R5PyUqM+97SLkD6gy2wCKgUqyzj4foXakvRFKnX50K+6CJ255GK89/jIuuPhC3HrzTSavf1bSX50U50YB5N5562088PjjWLiEGk1hKaqGDoO/9wBUduuODDUOZ04SNt7XUl2D+fNmoWbebMRXrMDwTXri4CP2xwEHHISeVd2N+UjgZfrSWkg5d1HKnz9vHg6gxpHqNhT7X3K1mWNSPVtP6rsWJ7rw7dhnkbdsBp546GEUFRez/284jx15esnl9LY77sKz46diwCHHo3u3KviZy6XsJ+3LF2Pxyy/h+rOOwf7778fyyW3YelbmoM+/Hodz7nsSVfseg5TTZ/bs7eajEDL2FeQsnYNdth+FZCSO97+eCMfwUeiz+95oimbIzKnxTv8SXRoX4+4br2PHEoZsmDb9305yrmBnWUxm3afj1BpprT2wrq7OX1Ja/J4tN3cHS2X74yT7qkIPHHPMMfjoo48MCP1xYoOz0Y0EpwHDQa8PAarMLPLi0b6weXl5lB4KMW/eXKxcWU0phWDB53r37oWRo7ai9DbIfFfMc4XhLSgoRGFBgRnc48aNwxFHHkGwjBqpUmr+UUcfhTvvvMt4sSjuu/V6pknw/8dZZ+Lpx59Fn713xG7nn4oMKzuHAzohuz3BfXB+EZYuW4oZsxcgVF2PcLCFgN7M703ItIc4sG3w5nth83vQtbgMfbpWoWvXHnjpmafRyAEz5OjTsPDDd9Bjy9FoWLAYBd27on7uPAw94hiUb7EVvr7kH6iZ9BlG3/IYnJ58fHvRCXA74rj+njux6RabGS8nDRNNPj927yN4583PcNJt9yFa3gOxELUATY4S0FMZAhGBQhPSSbl2djA9SeAJMjKzDwOZgEwG2rFM4Y/jclukECBGkYhqf1qeIyOunfA1Cgb0x24XXIraVC5s5BDlPoK+uDZJbaZFWI2s4zYCvyZ69Z4irwsrPvkA8159CWUlebj4HoJcpRuxmLbJzDHtIRNOLBU3gK4QDDIXdS+oxGM3PID3X3wPV119Ja695ip5Llj9ZAORGI76WXNjE2ZOn4FPPvoM4yZMQHVzI6SHaPV0MpEmeEXM+oo+Pbpj0+GDse2222G33fZAeUU580wNS/W6DqTyajHk7bfchDsefR77X30TqgZtzjbQ/E/G7M8sRwR5kDVUL8Xnd9+Ch/91MbbfYUcKF789MfxHSRO3zz//Eu56+QNqnkfBXlKFKmo2odwk6msW4OcnnsTFh+yP08442YyXzvWusSfTzHHnXozlZFzllOLrKWxoc6FN8m1omT0RK2b8jIjTicIBm6I3BS8FZ4sm7Sgj45/+3MM4ZaetcfKJxzFtjb0N16b/m2m9Qb+9vb3U7XF+YbPZhq1rp12dNGjkFXPQQQdj/PjxRvreEKROIKlJn9lDC230qdC2ZlVqB5lJX75Xg1eufW63xzAHDchySvRdqrqgubkZTz31tPHiMTZbpq3v2u7t4ksuNt5COm8tfMrB4088gUvYob3dyrHNUfuhhRJsdGUtminhBdsCyM/Y0dbWSpU8jiJ/Ht9Vhr59+6IXpcNu3bqh/8ABqKLUlENQLPbloyi/APPnzsVB++2PZYEwCrv1RyzYBjvBPl5fi/CKxXAXlFACHgKbLw+Bn35EdOlC5HYtQ0HvoWibNInX7bj5wbuxSf9NCMqWXVXlvv+2u/D5p9/gpDseR6u/sqOMbHbZ3NX8BJqs9KkPmXHEMcw11qd1gXWs+8zVjnPmWtqo6KHGBrx38Unw9u6BPS68HLXxjAH9EhNR0Uo7S+0E/jqCpCT2JDUHbZ9Z8+5bWM6jsqoY/3zweoQLMgb0razwTwyV4KmJU/Na5r+brwz3X3Y7fvjoO9xzz10465yzNzjwZUl9R+VUrPnGxnosW7rM2LnD4TABPQmPz4tuPbuje9fupm8pvo4WR8nzSH1yXUn9K8y+dPThR+Dn+YvRa/RoxKlN+J0FRnOMMCnFMMrYElgxaxa2rCrBU488YBbeqf9vGLI8db6b8B0uueteDNv7KMQpLOTEgkjmOMyGPFOevg/HjR5lInDaHGt+t8bhJ59+in8+8w4KdzsErbluMsY03E6mL82dzDxG7VIby/jJ6IpYPrffj6XffICiRTPxxF03mwikYuQbad1ovUE/mA52cSRtEwh2Pf9shxJQKjiZwrtO/Wmqkcz/SuqsPmc/dS57ZAegPrP36i7FbdHA7kxidLJpyl4sM1IhNYOi4iJUVlSaCIH33XUfJeoEYgTEVIod2WOnyl+Gof0HYdiwYRgyeDCqqqpQXlmB/Lx8E6ZWdvD/JNlMcvHzTz/hgP32QrpLH+x69T1YBidqCKYFmpSmJJUbDaKppQHx9ihyORBsqRjcBKGGGZMQnDYBhRVFuP2R+9CzZzdjshGCa+Dd/q9b8c23E3HKXU8iScbRHAzwGvORkdlEFnxzK+vBqi/zm/npTJY93zJfadGR8mvMWfymWDutK5bjg0tORMVmm2KHs8/HymDceFsVuKxImVnS/drUpoZgKYpRE4tSi1g59jU0fvIhqnpX4qL7rkTEzzqlBK120t7KiY6wDi4JEXxe5r6y3Hzcfd5NWDhpDp5+7ikccthhfxnoZ0l5kCultRfv6kSJv8Mc9mdNTEpfWtWUSVMMY6mpq0VTYyOamtrQFmhDMBCkdpWAVpGHA+3Ye/99cckll/JJS/DZEKTN1hcsWMD6PJTtGEJJj358V4hX4kjkehBvacPhu4zGnXfcDIfbaRjhmkhlcTKt6+58AC/8tABlO+0JW0EprFX1Cg9OBhfXzA6ZJtuzV74HtRRmat9/HQ/fcBl23mWnv7w9/7fReoN+S6SllzvHOZXSR6EA8s+QQD8SjlLV3R2zKJlI6s6SOkUWYv5/kgaLDuW1M5kBSGanxVnZ3/KY0ESiXR4YfCaHYK8FZAlHLgqK8lFRWkrtodyYmvLy8+D1+fjdb6Q/c45HQWEBCnjNTw1AHkUyeWmuY/r0GTjsqIMRzvGg95g9KF2VI+4uQGFxCfxM0+HPR8idhyiPDMG0xJXBFsV5GPfAXZh87y3oPXww7nz438jze83AkhlMXku3XPEvfDd1Fk6/+yl4C0vQFgqhOZbm4LYjT9jPJtCKYm2NyEJCC6wEYKZ8aqNfsIRftDo3227mQ1E13aidOwsfX3ka+uy6C4YeewqaQnGUm0VZNpN+lvRInKBWQ2lWCkCEgz9O0Kh+5SU0jvsEPQb0xD/+fSnLTaYsKZl/2sPYrLLl/YognFa5KIl6wjbcdfb1aF7egDfeegM7/QUmjrVTp0L9Qird+pMpp0PCkfqjJZxofiUruKhPalJepkhtwCI33Q1JmpCeMnky3nvvA/ZzMm3WvZ39Wya2UFuQ2msUJ5x6EoYOHf679S0hR/ss3HY3gX/iDORtOQbeHn1gd+Ujyo4RpdaSZ08i3lqDhvFfwb1yIW455wzsve+exqyzkf4YCfTZTIspmPw50GcH65dKJ2bx0/5npQipq+3tQey6y65YtGiRkfSzaVlga751/F71PUsCHR261wBQx7nV6c/mL0tK8pck+D0r9XambH7ZT80kpmLVZPOrJfu5in6ZtAamkfQoCRvTBseuOr/8ymV2yu5uZdxONSfhy0cBwTtDnJ4y4yfkkMloBbCiJ+rhNFXfXIKA9jzNUXhkn5+fXjPgi7yFlLLnIrRyCYryytF300HIpfqsd+XacuEg6E+bOBm2wlJccOcziNi9lMziVKs1+Zpj3EpFUQK+VnnamN1Cl4Mgm0IrJUptrmLqQ4duVKwXAT/zpnUAmTTf4c5B/dTv8NENF6DPnn/H8MOPYX598NqoPeUKuAVe5ulfWreJgCUzT4zppwn6i559Gg1ff4bBIwfjlNsvQDBDMOmQM7QYKyomxnvJQ0x8fo/Di9yGOO4453pK12m8RU1hm81HEYT+3NzTf3eyxoH51uk3+xuZphjChiaNW7tNIRAsTVD/6f3qDmLE1iT/ur1XGrRiYn36yad48KWxWNAega1LL2TYj2PBCJI1NfBEm7Dz8H446egjMHKLLdn/o2a8baQ/RgL9WDy+yOv29e04tUayetEaiJU+gB9z/qznjsgC/XZcfOHFWLBwoXFtVGNKhdWkqJbwB4JB4+mhTmTFmGdH6yTVxBMdERv1nLnH6gzZT3V8dUUzEPRHSTV7LTs4fumwvzyb7cTZ36vuF0n9VDqrk/Ei4GldkZRPzEOSSEmuCBu5gYaIiSPP8+Zp2az5Ww6R5qXWa8zAUVlBQBOIKvSAM+2Gy+HmeyOGqaSZQlqTmAT9HCdBX6obH8mVbzqloGQiBDt/K7iczcbrCj0dl9lEzIJP811JgT8ZTZ9BQ/D3E89B2qVFbVqI5jYSutkInuCsEAzSDGTOMiaoXLvZNasmIuA3rzUulgqOxQrndeszk7ahIt+F6nGf4vWbLkVOeRn8XbrDW1AMl88Lh88FOxmVmI/8920sh4MagMPjYb05EHWSeVFrmvHic2j4fiIGjBmKY284jSUgUyGmqLoUTjluQF+mB61DyEGxtwChpc249ewb4PH78NQLT2D7TbcyE9R6ZiNtGLKGQ8c4UP/Njg99/wMkLVqTz80NdZg5YyaWL1+GhqZGgpQLRYXFGDBoAIYOH2bw4H8r4/6vIIE+8XKWx+Ud0nFqjdTRov9JbFiCfoag/+dVZnH5xoYmXHrppfIGMqaRjn7TATDyEpEaZwG1/igmm4GrcAvaaDvJT4/HbdTZCFVLc1/HIWlVYKKNQ2R6yZKe1/WCgnxjPpH7XyQcNozEXOc1kSTyLIPJZkxpigktX7HCmHaUR11XOnl+vwn6leatYgpugtkv3Z+MzEsA8ub5zSrg1pYWc68mjiVCW0xMMXwsbxijpmfixH2eV4LkIGIksVzLbVLfJWmnQS2BIC1p35g8YlSHI0Ek0iFmmb/JNGxpalBEeTEfmeqFySpiwsY60nUypCi1C7tD5hgyW4Gtyw8nwVcmN22E7SVIy8xkdtjyF8Dt8SKHmkgOGUJKUp8mMx0eEx44yHfYeL00rwD9Kosw7cMP8OqdtyKHRVUZ7Xy3mFbCTKjLS18eV6pfXqAGkqu0nDZkqLEYhtNUh2RzO4bvPhrHXHM6tYx2qxFJ8tqRiUcMXQt7bHCgrKAQNXOW4vazb0Zll3Lc+9yD2HrAFnAzbzJDbKT/nmRpEJo7y47VjvHIP0UbtQS4jfRnSXN4iUTic6fTvWvHqTVSBwT/JxEY1xv0xXmWL1uB8887nwAeJLfnAO+gLPBmpess6bcGbiAQNL8VQdEKpUAw5CO6LpCXeUReNfKq6JzEqvQyHeYkAocmNtdCa3w/AXrmrFlGSxHoGwZSWIDSklLDXMSEtNmHPBAETuq6Ck5WUVGBcDSClpZms4OX5jz9ZALyQlAelB91/CwZMxAZgPzVtLxfYRjSBOkUGYFiyqQJdsqLGGOcz1P/ICNx8i4yCw4Q7Tqle7W3biDUhngohijrKVeDR1Kx5HMyHvnWmxAU1CzkBaM9ZiW15+q83sN8mHP81KFhqfUAUDgEMjeBtA5tQ6ktIuP8tJNROH2FZBhOJJrqEape2sFwtAZbbWhDUhOecvpne6ouxFD5Fr6D9axzvDPN9G02li8ax4777oULbroMy9pr0RYL6U6zcjlK4FeIBnuOHR6bG+UE/XmTZuCWf1yH/gM3weMvPIVNew5jer9uS9M4v6LsbzFTfte/jjLrMFc6ff8V6dTqyW+kjfTfiDTXReb5qsPhPKzj1Bpprd2YHX+9QV+26/nzF+CSiy82ERFX95BZnYQzkuwFYgI7Aa58xSUB6FmBvA4/JWqBp4BU19ZWCMuEwqv6txq4/xZpNeniRYvQ2qbYH5L0UygtLTXunW5yUxuZl3ayEnMy+6Bq0pYgGCCTsJgVgdKYmQh0Mv8QgOW+KcYhxiApP0QtRlskShvx8VkLeJNGo1GQNDFMLSAL63cwiGgsYt5RWV5BkYmgHM+gLdCOttZWhJNhpMhkwsEwFL3TbXcir7TAbJgtz6KIQh9Q07E7fIZZpXLk+0wdQvFb+GkYiMCOdS4tx2gjzKPKl2V6ZkUv2Y2YhezwioKaThHYTR2keLBtk2wLmWWUjv7IBGTOUXC7ZExMh+3I9lN7pHgvFR2zNiCZw3bk+6p6dsHgUcPJbBxmC0kxNTESu5taCjUCE+uGTEfrHOqWrMQXr3yEbj26Yp/D9kde2gOfm+WTi64mODs0F8VokuuqYvR7tIqV7adDE5YSHtQ2mmdR/1KfknnL0hp/q7+IA1iMQ2XNMonVP7PEu6xHNtJG+gvJgH46+ZDD5jiz49Qaaa09m6A7iDg5a71An4Pr56k/4bLLLjdgooFlwNf8s+ztvxC/a0VsoMPGr2tS+ZSG3++n4EpJj0CoKJfG9EPGkOGnnlsTZQeeQEtp6ffqg/FXxGRkPpHvdZTMRADe1Nxs0vcTQLp3727MOwJIScWSWgUsypvMQIH2QIeb5ypJPksCVjEnLZYSyAcCAfMevU8LxYoKC805MQIt7lI+lb7CGFuMjcDK3wKp0vIyRMIRNDY2op3PaMtAY9LgM3q/6lVeQnIvFaCGeK98ySVZO5xuFJLxGPsP05PZRVVigJ51KbDXqk75mOs8a82UT7uUWeCm11COt7Euc/guaShkAuYZlkVtJR91E/+FGoVgURqD6icWiZHxsSwd79Zeq3lepu3ysqNaJjZFWW0PtrFtybwM4+FhzGEGXk2wPcOg9H7m3ZHku8hroogg3a7tC7W5tuZ3xIQE4A4zD9BZYDDmLB4qk8UM+J3tohXd+i2PKmlt8ooRAzH38brX4+N91jPWvUpH9zBNl9uEvJA7pzb40XyV2ksmQDEQq59n+ynLbw79Vjn4x4o1Z00FW2c7KtucF/2673b+3pnWPBY20v8NEuinM8mbKBhd0XFqjbTWXkIA2YOD5cP1mcjVIJs1czYeefgRAlrQDGSZKgRORpLkYM72XwFtkCAm8Ml2cMVml4+7Br+LaWnwCSwFyGIAgi1d61wMfRNESGITSGrgaWu3Xw+aX5MGpd4fJuhmJ451yAvGSIgc4Bq8WTdCrdLNKyB4MkntPytgVl6swb0W0vt53eSC37P3MnvmnLVHrZUXkepGeRYTcfJ9mpgNR8JGY4pqAxSBtMCagCspXI+pTiwTmjb91uSsxeyUpj7VHkUEfX0XIxAYK3SFZU+1QN28n4dyIWblIbDJ/dSUz5zjswT1KIUBs4qXmoV2AVMhJGEXsL00KSzvHhPrh+2j96QMM1PbGDsPSpgPbT+Z5y8wvudtETK9CDU83qe8Zc1Nekh5kyaSjPNcQt9TJoaQVncZRseiKtBeIBQhQ1QfkuYgn3c+zryZ59dwqP70js5HliQsqM3lBaXvJrInmYf6lABeWqwW+4nRqT9oJzcxEz8Zgo+aaDY0SD6FFNWf3+c3K8fz88nopIGQubhlonRZexNYmofSy2og1ib38vgy+WAeWLFW5v6DsvlW7/x1efSnf6uTzqtFf/nsKHvnOhDpp+m16hfmBI+1ZWMj/X8lgT5x9STi9pMdp9ZIa20+DojDCDgvrw/oa2Lh88+1V+b1pvOINNjUsQyAcvBakrEGaNpIZNYAcplwCTKbyJ4vc44GQ0tLq4nIqAEm6VaTs9kFMXpeaYqZWOq6w5iG9PyqPsvune28pCwYipGEeFg9XOYY+y+SoAaE3qV8a7BLilZeZHIRk9DzJjxDJ+pI5k+R0tOhepEEKiBX/tra2iztQOUkg1DZBHgqk0wUZiMRPhc34GqBterADPoOUr0KPPRcFvBE2bpZnXRdWo7AS/UaY9oWoyCTIOCaR3hkQUN5VmgLtYUW7eicvhvQ5/O6TyCmSeJiMnRJ0jJniSnLNZNPUX7XjEBHO4nT8Yz1GpaE53LJTPQrkat7eZ3Yr/5hZ5rarF4xhNSvZBdiNfAO9jNpB8yLDp2RNqX2FrNepcFYbSxNRWsYskKJKUvHdzFXy2degonVl1WP+lRZrYOvUF47PkUqS/ZQHal/6VMgrzbRkdUcTDRYfrc0CpmoyBx4XlqGmIXXq/Df/K7r1MJ0r+7RoWes9MQ4eIiB8F3qn2YVtvLAPytIYVYbsfKZo/ka3sI7leOOI0sqh3oSP60ime+ql2y510661jmtjfRXkUCfbbEL2/aLjlNrpLW2RjIZP91mczy0fqDvwROPP4GTTznZdDB1dn0alVcdT5+UpEwX03lJVLzHqN/q7OzAkrS1wEmdWAzB6uCy6Vv3auDou7HFdnRkdf4wpWFJxBq0silHohEDiEaqNSKg1VnbqDXIS8j4tjMNxWaXHVjmFV0XUGiQaIDJ9q50tTJSg13vE+k+vTfb+aXia1CkU/y9jv1dz+oQGORRWtZgjvBdDY2Nv2hAZp6AACawkhSdBQ4xIU30hsMRDnSrTlRfa6JsHkXK82+T6tLNZwTclnaWpdWfFfCp3FqQpnwpr8qnmK7MPZKUlU9JyEovFksY9zwrdpKXGVvHiloD6Um2qCG+lpQFGgGtfuur5ZWlPOmQfz8z8qtyqG7U9/LJ2NV+KoeS0nP6bVUdP9kGEjakdSmtLPiJxCDNhLWYCN+hdhKTUf2IxJDEPNQvjbDSwVBURzpvrplzuofp8l1W3zBFMH3OWodhM/kzfYDjILujmZi/2t76Li3EYgAaN9nxoj4upqFnVV6VT2Mmy3h0TunJnCmGqr5fQGYuU5nYgvKm9EpKSkx55Yln1fdvkeqnoyzmu+qCn/rKR7P1JzLfOn5nz3e+3nGH9dHRfuar+fZ/l4S3pN3Ypz8zJ9ZCa62neDJ6ucPmuml9QF+d7Yfvf8Crr71qJHTZ4cPhkFmlqx2rtB2hYqx0NvfoU4c6ogaWfPuNut8xEHRPdgBpwGoQCKwtaVeSDTu9Oj4Poz4zD1YsFEljlpQs0sAUSXrWwBRgyY5rpSFJzHIp1e+SklJTUzIriWlkbbYWyQzE7/wt5qOVthrw8vzhh6ngXzq5+c/6LjIDoOPQgJQZQJqEgKSpsQn1BHzNc5iBzvzJlKX3yvauhJVHKzkyGJZPaQgQjE197U27TqQ8qYhZjyvV0eqUHYjKn6RLAxYEFTEImWoUd0n5Vd3a2Q5qP7V1tv30vMBHZf6rSO/XO+XuK+1I3krZ86uT8iOTSllpqREs1AejCl7HYup+I0Ak4qZ91Cez5ciS6qG4sJACTa7pJ2Isul/zEqopAav6guY25NWlfta5Lqyjkzasz462Nd87mI3RaMUQeI/yKVI/UTnVTsq3+orGlrQsFVXn9Zw5OsaBPjtPRKuMOqwxZc2haV8FCV4Cd40F5UPl19gqKy9HZWWFWXEu05W0DDHwVdqK5kcopPGcMZPKBGYYi0JRS1izmFa2f5vPjj5sXbPyIQGRuVIOTT7XTCqDassqS7ZM1jOaI7MsCqvIqlvzraMOsscq0u+Or1Yyv0m6V3NK1g8+8FvZ/QtovUE/FovcSUnhgvWZyBWZRmODSYKx7PlWp1wF6tbg0WA0nZb3ZCcU1bnkY69PLf/WwJVnjTb71gCWJKxOLWlSh36b72QmClyle+IyHSSZppGiLOahhhUzyZptsvnJMhvDYNQBODDkfWNjh1FeVRarYxLEyGjUQfXbmBcIjtJENKlneSAFzDUBnphSVhvJdu7sAJPUVVhYZKQqtYYmaOXVEyFzbFNkQjIvC9zT5lODKRiwmKcGg4BE6Sot1ZHqTUOEJ1brwOqUVqfW+9dG5h5+SjJXefRbdbqmtFQWDWABgMBSgCKziTyOlN9sGbP3Z9PofE6goMni1dNfX1Ip1I+kmamPKG+yz3embD7U5mJIqhcTjK+8wvQl9TPly5io1BcJogJTncs+25n0vIBPz3Wem9Kd+qZndE6HzGACQCWjfqa7ViX567TVR/VsVruV+VL1bm0ORK2U541GoIP3iyGE5PHFdjMamhlLlseWAXteN666TFe/pX2ozyc0Rs3YssaLtDD1cSt4oLQj6z7lPztmlWaWlMfskTUhqW8qf3Z5XnHcWJqppZ3K/GsEBQlaPLKmXWkoOmfKyE9N+uu8l0xE4yWrjRhrAPu/+p/GgZ6XoGnmXfge1VUu+7EcP1asWGGcJbJ9Vg4Vekb3qR30Xe9Q6AntsyyVUX/WP7VHtk2y/dRqM4uynyKdz14TY+Ev1pG6QrbtLdL3jq+dyLTgGs6vC6036EfjoadcDvfxG2KFXLYjZL/rtR0/f7mWrQzz22Qre/wWqYo6JCJVqOnA1ndLolGa1rmsbdaSiDS5SIag7xwUFmOxGEn2mtW5LUakDq8BL+YjMJDGEomE+VzEaApiMDIf6ZrusQaNJXkp1r6AQu8y0p+YjQCInUq5E8ioIysfuq53iYHouvIvQGRGTGctKi5hR3ejvr7edFK5fwqwtACuPWAtaPIYm6+LmkbA1EOWVN9KQxtcrN6m2ftUjxooMm9pIMibSCajbPtYA1xeRNqRrGOwiiHxrMotwFeZrTbOkq6u+q32MqdIepfmbaRNdM6rdcuagXVdSM9pvYQ8qpSuyq28Zuc7ssmK8YuZq98I3CQEiGnLm0p1obJogl91nM1fti7WlrfO93WmX8rH8wLv/Lx8vstp+pneofdm6Zd7+WkAvgOQLJAiKLE86h8GqJlHHdKkxeDUL7P9x0pDta++RuGG96vMAkXVh8qYFcas/rlKk9Y5tbPmz7IODnqfrnUuowBUn2a88JrGmaWRW84UEup0TWNA11SXylNWU9G1LJkxq+fZDgJqI3h1HCKLiVgCk9I2DJCMxPRr82nNlUjQMhqDOS+BKWP2wdC79Lzuk6CmelDtiJlI88rjOXkHGo81MhTVtw5pU4YZkfkoLpIliFlaibQ11ZOZ3BeDMtfFeMh0HOx3WSbUcU593TgHUJC0ymHhH/8z7fRHQnGvTusN+pFY8B2307vP+kr6qiB2c9PpLDBXX7Y4oPU9+y1LGlQWQJvesfYsGjIV1kHW106/s9+NypX9bp3Xc+Yw59cu+Vp5WPWp7FrSUUcHXe1QvtVoGiRGOpTmQSCX95JASOBs5gQ4CMw1SsU6p2uaX5C0rs5uMZoODYaHNAsNFJ2XNC9zivKhzizA5UNmcxh1WNWDtAWzeKyj2Oq8UsXF3BS5UZ1fN1pagjWgioqKUFZWSikxZMqh/IgEitIqNLeizq+q0G99qv00JyLmp++d20MgIFOH+c5r2esaiDLraHB0vl+kAa82cXCApcgwOz+3NuIdJo8y42XvkqeTGJaYk4CLiaC5pZUf2XaywN5M3HIwGuDkMz4OcJn5pCXovjWRzA/Kj0CsM2XzqbrsDGY8aUyAlvZkmTZM/ZP0DrneysSlIkp6Vhr6rrIIoCq7VJrrSlOgmdVus0KG+c6yZoFZfaCkpNi0uRwOWlvbzHNZ5qX3i7Grf+l+vY+nzXWjaXeAv8hc46dpS2Wqg7LfpQ1IOlYrGCCkRG/WPrCNdZi7+J/VjtlPS3vKmmuVloBa3zUPltXAlTdTZlNuiykpH9bvbHl0XxYvVH+rGFP2ncpb57yLfnVdn6aUFunezverrVadY/vqs+OyxYA7NLCOQ0BvGAJBXwzYgD1x0GgtPMx9bFcxAvVP9QnL8cKOIUMH4zCzy5qVvz9CAv1kMrqbw+H5c6DPQTGOhdl+fUBflTF37ny0sdOpE6qRZA93e6xJRnVecUrttCP7oRpMUrNsgOUVpVYz/MGC/2FS8qwFvaZTO6+RVu84v/rNrxYDsc7/cvyuLVKkjq4JP6sjq9NaGoe0C2vOQwNKkqpZmcvMRqJhA/jaMEamJDEWDfDm5hZUV6+gNtBkBrAkmi5dqshU2owkqHAYAouO13LwWYPV2N3ZFmIoSssyw3VI7bxPk3liCGI28pJRtakzq1Nr/kLPC+CVN1Nq/tbuThqoKpOkHYFvtuNboNdR+YbUzXMMU5HqrbO1tXUmPQ0OSX7qHyb9TvVuQIOAqoGjNDV5r7bMDhjlSXeLyYqx6n69U2XTHXpG52Quk8alWDBZbU2UBRCVVUxULpYyJ0hbUn1n8690VC7Vj861sb6NxNkxuF0c9GLcyrulgVp51G+9K2u3ljeNmIrSUDEFaNZEar6R5qV9qSyqU7WTtATVjdIxY4l5U11IclV9tbS0oK2t3aSpMsi2r5pWWaz2s5m2VlmyZe5M2XoUWW1mfZp6I+AqHWktBvzZxqoNq32seun8vKhz22W/WrfoP57gSbEZ/f/LDSTlOasJiGEIeHXZnGeTCvxVRtPfWD+6z9xr+g0/WW59F8NQOXVY/cliGtl86hkmadLVuc6HyHyaF1u/O5OuZQVCUxaThrmi//6DVBed05XgtN/+++HNsWPNOLTSWTdSWmI20Wh8ZzL7LztOr5FW1epqxAr5hqrH6D8L+qoXp8ONs885B8+98AIqyspMh1MFyGanQiZjYeSwozqdPjg95IZ8JhZKoG+/AXj0sQdRXFJkOvf/BVKjmQGhfxn+Z0DA6tg6qfrSd+NVZM7ogvVNn0YVZodTZ1HnkeSnupO0J8kvRFAT82gnAMgUlZ0g12GZAnKMzVOT1UzNuMfKlptNVxqBzF7SIOrqag34aDJeC6kswMiaxuLMowVeIg1CkSR7uWgKUCUdKW96q8BDwCzJx5/vJ+gWoWtVldF+VixfYVYxS8qtr6s39aO1GjEzucr64HMC4ILCQmOOqieTMOYolWdV1Zh7pVKrHgwTZR61v8GKFSuZZwvopEUVU9NRPgIsj1xklU9pPxJYBJDNTc3mXuVDUrLAVOeVB6MB8X0quxiD6l3aQoAM2WhcJOVDh0hpCCRNyI1Og5t3mPr+pT90kPWcVSidb6e2qPoXoxaj0QS6GEwWmA14kbLaoe4TqWzKq5iw2kCrzuWFpF6lfJq3qG75avUxA/CGeUkoyIbKtoBW9+h6ltHoOeWjM5BKmMtqRtmy6zMLyibtjjxny6vr2XuUf/WhrAaSvSbhQW2oJ/RbAK45CcssZN0nrU2WBn41aUkTUjrqA1ZaVh7Na3UPv+s+1X9W29ChBMS4Raoz8w6eFwPJ3mMdFoNRgkpS55S+SJ/Z72sjCWOHHnoonnrqKeb1j0UatfoL0slEZnuv1zu+4/QayarlNdD6gr5yoI7yyp334os334U2wwhH44gQHAIsnBb3aOecMCsqGqdka7YkTKKNGNG7d198+OG76N6zOxvpz9m3/i9RdrBkPw2Qmu8aaFaHtDoFDwIih7G5ZlH2Ux0s+z1LgiB1euuXpBh1agPwZC5iHFmpSef0KQDRO2VyULwl+eBLKtZ5dWrrM0wpvtYwJg1WaRocegY4NCgFIjJ7zV+wwAwygY3udRFIpelIw1Hf0n3yKtFzKltzU6PJqgAuu6DJrAug6qwJY59fPu9u442l+ZBx474mwwoY4P5lopcJSBXXdpoDBw4w0ntNTY2ZC1IQPgGomGTWHVceV1LNBe7KgxhU1j1STKKhocGqO9aJ8iSg13Ut2hKpHowZS1XPe8TIxDCsOR7LW2tNlAUtlS/LVESrA0X2t+pKdSbQV4pyBZYZT/3B0lAoiLGfKI692ll1bvWZXCPFlxSXmmvaZU79SaTrq78ve06Hvmt+ROUxQgL7h9pbR/YeaUNi2po8Vd9S+yd0D8tuPI463tWZjPbG1yrPCl1iMRj1c/VX9SQrD2prL4WB7PqS7HuzlGVk+lR9r26uE+l+9Q+Vw5TNOtlxzQJ1vV+Ar7UO0uhkqRBpfMg0K+cMCTv6rXdk60B9TlqJ+c3zcs0+7rhj8cADDzLPf8xrUmUgs2qLZ5I7+F3+nztOr5HW3KNIzMh6gr4OVtK3k5FZvAwpDgJxbdOwLGiMkkqIHV7eNbFwAtGGesR4/atIKz5rWI4Xx76J3r16bAT9/8+kjt6ZrN9kHPrUP36aY41dybr319QxYMhMsp1fkpUAh0PItLfYks4vX7EcrdQ4BJSSzsU0li5damkWlNY0oGTS8BNoBUY//fSTkfRlutHzZhEf05VU2K9fP2qOxSb96upq8/y8efOMBmTs6fxTzjTAu3WtMh48mkDVpLnSlsQoM5bMjzJbaXJP7y0pLTGuiNpcXyCUnSMRCegE6vJSKSsvZdpaoyBN18F7cg0QyKtEg1/agcWY/MYeXE0tREBlgKYTUJn6EhAxDTE81ZscCzq3k2Hyqnf+kwYkDUeHSGWXO7C0Or1TK4VVTjE1Sf1KW4fSM2ZWaujSdsRkli1bhhYy3Ky78+okZqjnVAcCXNmrdWtbW8C0nSibz875FdMRCfCJo+YZSd26J1t2fbfs43ZLYmfdWO+T2UpaiwWiKnPnZ9SoYgTmf35Y6VgTrNJCxFgNILNeO+cpS3qnn8KCyaOVrKFf6onfpQVoFbb6ke6zhC4YwaeJjF9l75yyZQIis+C7s4xGjEyOIQcedCDOO/f8Pwz6yifTXBFORnYucBfM7zi9RvrPUnYQK2G9JX1Ty199DyyvUctap21syEAYqaUrkcPKMDsxseFymttgz/Ph6cUz8XTtIrzwxlvo0a2rkSg30v8+Wn2AZX/rU2NLvyS9iAFotBl1W/2pY7BpkEpyMpoLn5HKLpOMgFLAntVuJF3KtNSjR3czyGWSWbxosTGBLV682NjeCyh1y89c6TY1NfGavLMszUWgrKB2Ag6layR9YyqSpG4NWOWltoYSO9+ZBT4NQpk6BCrl5eUoLSs1pjWZrQSK2fsk3Wmf2YL8QlR16WKAWPMuOsSYVAcCEZHALa8gn2XpaQBSwCcznPIsLcLUEwFF0r+0CQG9censYEQCxprqGiPhyxVZphVT2SSVTYAukhZSUVmOPH+eYWRiXnW19UZzE8MVo7E0KGsSUqCpplF5VceqbwGhzstc2MpjTYwiK8WrLixPGMsDRnlR+2RJ5zTxrEJozkb9QOdUH1b9WPt2CGRVVzrEWFUnMsOp3Hq/tC8tOlOejRmU5bLMm1b9dib1BZmdFApGjEVMMdv/rHQ0t+M2YK96zprPVEqtz9C8V0tri+mja0pffUhlkklOD+m3AiYedPBBOProY/4w6Ks+WJ2z2T93pTBQ3XF6jfSfLdFBGwT0Wfj05+OBmjr12A6Apxq3aDnSdY2m42gjEmnKHH1wFpbg7knj8HU6hOfHvoXi8hIzaDbS/2VS51jVTQWUnT+zpN8Wk+h83npWg1XeOiLdp0GoT+vezgMyzcGWdbnVxHrCeCYpHWkjOq/rAhOBoUBL5+Qeu3LlCjIKeVtZa0VcboVK8Brgi0atmEky9yxbvozvtxkpPWvC0LvEMKS1CGAbGxtMupo/MeVifgUqAqsySt6+PD8a6hvMewT+muAVaKj8ZaVlZtN9MQxp1aa8LKauCeDqyUxUH6auVAcsiwBSpN9iTpJYdV3Ap0NzJdICBMyqC4GdtAM5CUirqiYj0bNiNHpWDE/zPiqD8iBNSaS0ZAYR0KnuNf6lhUmTU9mVF7VIiMCudQYqs+pJ3lRicMq/8pXNe2cyDIZMSe0kbU3CgMxmsi6YCW7WndpMpkQxlDYyW5mIrDr4dVqdSVqBZb6xDt0rkO/du9cvJjq1nw5dF4MxIVPYjkpWJh/R6m9Q2YyrNpmJ8RSj4KC+duppp+Coo/446MsZhu+f2J4b2L0op8ji3muhNZY2k2kpTKXyvmV+h6jh/hSpp7HS0598iwzVyRxWnmoh09iC5Io6aB9XbbahFWwC/UxTKxxFJbjxhy8wN53Ao2NfR16PSjbcRkl/I/1FZHo//yMYZWl1EDASNH+aAZz9QjL2XH6abSP5p2c06HmFn5ZdWSQNJQueAgap+kbS5/1ZsDBaC8FJazqkZcj0IqCR2Ub2DknkkuQkbcpbR/MnYjTZdQgGOJiGGFKaoBMjI5CkKe3HmmuxzCGaDxGgmvs73ispWyApsNQ79C4L3Fh25lMMR0EFedloRPJj18S1GIAFiEnDnAT2st0LkMW4VAatQVFdaKN1gbKYi0I3KEy5cEXvk2efJqRVu6pHgaHmSJSOVvcqJIlMcCp7fUODKZOpWWZQ71e+s2CsupX7q+rEkvZXrRLX9SzT0T1ifMYcx/ZVfpVGVhjQfaLOnzqv9MwaFh4y6ymPxmmC71VdKm9qM70jm5Yya2k5Vr/SM5pnEIPLps8feonxrjvn3H/gwAMO/hOg71EZXuN7D+N7OhJeM5n6W50aG0PdCgudX1EF7PunQZ8FyYmTM4/7ARk2rLx00gFWyFxr28SUmAILqo6lCk/UNcBWVIxrvv4ADewYD77yPLwlBSZ2+0b6r6Hs4DGddSP9YcrWW8cY7vjeqS751abBzq+/DPgOkmRq/lT/v5po70zZZ6xPpfELe9F/PC1mIQaiDKg9Be4CeY1jmbqya0c096FPaSYCPaOhSFPRdU226xpBSKCmSWoBm+7XArwIQV7Xs+7DmuCVFC6pX2QxSouZ6LvS0ISl4vdUVVUZ6d1yd80YxqU8CgwljcuDSiYVMYauXbuafC9butQwI5mytN5F8Z0UKkNzJEsWLzFMQxK8mI+A04QEoTYiCV/5UB4FwgJ5MQqZ+FRzmgBX+lqPYuz8Tpcpp/Ij0nNqD5XDAnsXf1tgbdU9K5z/xDgVQVjpZN1n10Z6zoq4ak326neW9O5LLrsEe+6xZwforz2d1akD9F9iPR7ZcWqttMZU2bgDWQmfsXxd1WH+DKkR2+qb8OoNt6GxphZpqnAZudO1Ua1iA2jWXeKDBw5EWcDGcCsyuS58Xb0EI/fZCw8+9CAbQvdZdr+N9NeTBmDWHryR/juQAGHtA98CFwFQ598WWV+t34aRZA/9mYudzVqrkwVqYhpGC+Ehs4Xs4EZjoOYgyV1ahBiBGIBMTHLxlWeVmIgkXgF7INAOxdrSwjeZbGTCELgpHcOEdEjz4PH/2rsKACuqtv3cvne76G4FRBSkVGzUDwUVuwsbu1uxW6xPFDBQBESwUBGDsGmVlm62d+/d2/d/n3fuwAIL7C746a/zLMPMnTxz5pznjfOec4w4/Ji+NTV+EjUJOC4CwxgF1HDNkbwpQBj5ww53prVCq4oht2zH0IgmeU2uqZlTkOiwEg4X8sViYNrJUQwBZhr4vtTk2c+FQoxCg7+ZufTf81lGdJCRP0amb83fMnk3vjfzN7nbONf8OEmYz8nMSNffdJPRWjHcgEHcd/99OOywwyRvauZWT5L+e/JOZyV37RTJ5G2LcNjfBTbHF5LBuabUqynYkPPHwiUYcPx/sHL9esQ5H6q8v+G1E+lrC0MMTPlN/54QO309MbsUoAguufQiPPf006r9sOBZ+N+AeW2Sg4V/OiqT0Y7f2ygCLAvGmhvGWVv3cWVYKJUFiHFfVluWJ5K4ITyMbQoQrtkWoQJDrApaAhQQhpAwyNP8zWNqjYjCyFBfNqSrxSFCRa0P0fLZSY3EzajAoJxnuq80KZJIEq1RrqmVs+1AX0cUHGrwor3LH9PISCdaLDyfgsLoaxHZ0ubAtKtFIgKBAob3p+uG++g2o+Wj4aT804cY0WD02VNccB/vzfvWr1cP7OHOCDD2kKcVQ+H30MMPonu37kL6NRv+Zi+QfuAweaVPRUqm8kVrAzbQ/P77AvTre4K8kJhPbi+nahV6F8kdEXOMhUXMMyREossRBwd9EtPCXx7E1ZdfikefekILBzPJggUL/39QWWkwt7esjR+6YZIj/3ZteZBfTYvDaAdhQzW1Y1NDNteM4mFDKgUGXccUAPThM4qIwmTd2nUoKCxQgUFXFYUH3Vh0a/Fc06rh2ozDNziIaTWFR9Jfz72ypvVh7GejuWwLt3HN/QytraxMcaFAYRgshQUXCjVzXKhhw15H165d//ekH4z4+ws7j5eXs9WWdBmbPGfuXBzfty9CgTBSRKOvcMbhk5dpX7c+ikIVWO4vlQR49XtzOj9Oku33V+D6a67Ew488gmiMGWGRvgUL/yooxxpES5AoTVQmzy2Lnmcu24P3oZ5NAod28qN1YbZzGNYGxzCiq2lrJ0JtoA2IxeGnFWJMZWq6rYw12zloZfD8gJI2rReu2bhtWjfU8umi3mrlcFtSQ6GiaaP1kRy+RN5l2rSpQvpdakn6USF9V+1IPxoNnSVS8l36tmoLhhDNnDEDx/U9TswuMZdsHNclgIsOOhQ3nnYu1hcX4qZhz2PWxo1wMRpATAtGQvjFVBt07dV45KGH5Xwj/teCBQsWqoJJnArhD+HNHUAyNdfGYjiZefLWdZVUaNxf/imJk7CFrEneBrlz2xg40bQ0VBCIQstwXwoSCgTuC4eNdg+O/kp3FLfZ74GhnRQwXHjPF198Aa1at1ShVBOQ9IOhwCifN7V2DbnyghdJ5gyvadhQZZD0p3/3Hfr3O1E/i81lQ6aYTe/ccA96dthftftH33sbj384Fq40H1x0kZH0JaMuGXgpnnrqSclQavrG/SxYsGDhf4okO24rECg0zLWxbQgVunTM83btqqIUMUYnSLqS6K5SSyGCjEyjo1dNPRxJ0n9TSP/C5K6dYnep2wPYEBTpxVh9OxxiXNlRlohh6pyZ2FRShCVrVmH2kj8Qc3jgjEtmJRyI2hyaIIZ0skWb97BgwYKFvwSkIFlIwFsXumdMd43RvkCypmuHLhljqZAlkFxXtXBIawbIcEA6RhB5kZmVjrw6uRo6WlPCN8C02YxecLvBn0j6UP9XWLT3uN0FR9yDmD0NL3/9JS56+lGcP+QJfLt0vraex2xOEQrs7SfnCs+zccPiewsWLPz/xa4JbIsQodso6TKiIKgV3ys4eJ3dGN1vN/hTSb+ovBTlkQAqwn5UhAKIh6IoFMn41R+L8eu6DYg4GLfDeH2VU/Kf0ctRO1VYrG/BggULuwW9SuxhbLcnNiV37RJVkr5tN914qwOSeH2PFye0aY8+TVqiR6NGaF8/D+1yctEuuw6a+jKQ7XAhXVR7B4dHTYRgj0rqYzbYxcSxKN+CBQsWqgPtZ5CIxezGVHe7QZXcKje4Voj/efqfag32kJu3EMGf55DHEWaLNxss1AcmSyyCCHvprd6A8o3rQZr/zeXEk5Mn4rwrLsUTjz8u5o4VsmnBggULuwIbku12RzhuT3Tz2D27HEufqFLTF6JtmtysPYSr7ULuqdTmvT7kpaWjcXYOWtapi3ai9Xdo0RL7ZeSiZ3Z9HNWgOY6r0wT7p2TCwwZceQmbLZ68kQULFixY2CkM1T3qtrmX69ZusDOfvjEwxB4hgQR7uMWNYUN1GFlt5ZYlHEKEPeDKyxEMB2SJIlhegWLR+MPxiE5wYEwlZDl5LFiwYKGaMMZx3g12IH3R8oVp45mqqu8R5DbRmGrtVYK7GaVDiHZvk+cF49qsq+NMG3xfszQY8bI1hzYi7/H7WrBgwcLfH1Vp+s5oLJbHbst7BiFR0e6rBMk5IfcPBg1yF9LnBCshh03H5+F401s7OlQHnPia41i4wOEfuHCYVA52xNl4GALK8TCqAo953d7kNZyNx6WdI7ifI/SZ42pYsGDBwj8BVZG+Ix6L5eyVBlRq+lWBJBoT0g+zq7Fsx+Owpacinpup+rbX4zP2V1P7djrdWLJ4CQY/+CAmTZqE6dOnY9rUaVgwfyFWrTLmWeXd2GtNh0tNghNBcBKH3377HQsXLpJ7LMWK5SuxYf1GHXPb6F4d1mRo3wEBBYAhWHyybCssVLjsTEBYgsOCBQt/A+zARImNG9NCmWm/CiE2Z4eBWkMIMPHldCTWbiArJ3cmIQQYl/1xIdeEzY74xgJ4MtIwtGgV7vn0Qzz5/HO4fOBl2nttdyDJul0ePPboY7j/gQd0Zh6mmxo6x4XncKnpaRlo0KA+2rffF+eedx7atWurHSHKy/y4/vrrVUi4RHAwN5ghHD+b15oTa3Ms7kcffQT7yvUcB3zZsmUoLSnT0fJ4DnvRcYzvnJxsnUrNlKXRGGfAN+YT5Yh/7M1nTDSxcwHAiSFo5XDco10JXk6PZzNltpxnztBkwYKFfxfIdYKAy+lpLHxYpDt3gR01/bp1HXa7M3OPCUTIUpg1+aMShKzimwsRX7cxuUPAUefkeSE+U16AM9TUBGwcJhHThUPyrV+/Pny+FO0RzKFUf/11Hj766CMh7sdw0YUXYZFo9U6HWyeFWLFiBVavXoPikmKdyzO/IB9r5ZolS5Zi0aJF2LBhgxK9jpttc2LatOk4/bQzcdZZZ2HAgAE4+eSTcOKJJ+KEE07A2Wefg9tvvwMjhg/DuHFjUZBfKALBhU0bN+GZZ57F3Llz1XW0M3BqugXz52PmzNnyyxjbY3vweloZ4WBE50ktyOdE3hVqZXB/sgBsA+4zrBPDMlG3V9KNxWNcdmqhWLBg4W8PUXTjHFK6OtihpgvZZ0Vj0TWJRCyVWm6twLvST//FVCSE4IVdjP1CyvHicsT/WIEEZ86i9ivPSIim72pQD08t+xXPfPslXhPSPP3U06ql6ZPsODPPOeecgy++mIQ777wDF198sRI4XTTGHKFhnVbtxZdewsKFC3HllVfi+eefl2TZcd111+Ptt9/GC0OGoEmTJoZDSQiQ8wFkZWWq5p6ekW7M8C9aOJ9x9jnnqiDgTPgcJpXtExy5j4MnkTtJpg0bNsDrr7+GAw7ooiPnXXvtdbj88st0m4MtbS9Uec369Rtw9plnieApxHvvvYNOnfaXPDCGWOV9adFs2rQJH3wwXoTKBygoKFDXUnZ2Ftq0aY3+/U/CIYceKvdyJC0Kg/A5qt+6teslrTEle15D1xajpDibEAUlrZGEHOdE3eZ1nIKOydSGbn5PPaJlZLdWBYUI84RlQb/xbs63YMFC7UAOjEajm7yelLZS73bL/Dsj/dVC+mm1J325rZBH4vMpSBRKGpT0GZ+TQGyxEH6x7HNRI5V9JJniMtjq5uH+n7/FmwvmYsSbb6LfCSdWi/RJloVCkqeKkPj551/w1FNP4eqrr5YnCRFveT1jPXToq0q+zZs3x/jxH2DffdvjmkFXY+Tb72Ly5Eno2vUgOct8Z85yE9/iNqHLiGS5cOFinHhCP7VGnnzycREKGUKmUYNIJfONOX9jSEvPkOc01f1XX3WNPPs13HfvPbjv/gcQjuw4FRo1cLYt0GLYJBr86NHviQXRT/IgoORJgfPjDz/innvuwfff/6BDuVIg8ZmcBIJT1nFO0Ysvvgg33HgD0uUY85sTaN91192YJMKKhE+CTxUryOVx61yl9erVFeOujlhHDdC37/Fo2aoVWV7dSxx73OFyqOuL09AZ77fVMuD9I9GwkPpWQucxMTN1ACoe43VMO2/Kwal0xiELFizsNbBex6KR353Oku52ewN/cvdOsaMvYC8hERNKUDJIEq9D1kIiwk7yVJOMDdAtExViDZQHVAPlJMTVBclHx6cOBJRwqZ2SYKjhczS7kBCsSbLHHHMMmrdojrVr12LeXHZcS4ATJvAaWgP8bYySJ9eJwCHxkajMtg0KEWMShgAyMzPQs9fBOFQ068MOOwI9ex6Mbt166AQI3bp1F4HSTgmfvY/pZnLKh2kmwkbJcidaL60Gat8ul1NJ04DRZvHN19/ikksuwddff6Oz7lwjgm30e+9h7NgxGD5iuAi6q/Sahx56WCyXkSIMhaglL9etW4fPJ36mbiq6sn777Tf8/MsvmDZtGj7//HO8+eZbIryexk033YxXX31dSNqleXLLzbfi2GOPx8n9B+DMM87CwIEDccMNN+Kee+/Fs88+i3feeQdTp07V6evMyCh933AUn376idzvJr3uggsukvOfw+LFS/TdWUAtWLCw90Cl0G53FQD1dhIuuS3+HNKnpi/arkboEKL9Jcr8iK1Yi4SQoJK+yXskQM6fKTuC9oQQlUsbX/XQlpN2Dr4wCZuaL8k7PZ39yowIG5IQQzYpDDZv3oSPP/5Eo3U4oBsba6mRR4WkSI481yBYki793gZpUnOV3Ulwxn2/tiHwfGr4nP6RAmLrYgytyjSR3OnaYHZwYmVOwrxz2FS46BvLBaGQ4Z5hehhZdNuttypxtm7dCs8//xyefuZpHHf8cTjyqCNx5pln4umnn8EjjzyiVgxdTwTv17RJExzY5UAl2yOOOAKnnHIKTjjxBFmfjAEDTtE2iZNO6o/rrrsW55xrzL/g9wcwZ85czPv1V8yaNRtfffWVWB5jRCi8iqeefEoth8svv0KWy7Fg/iK1BJgfdKFdc/U1OP+8C/DKK/8Vy+tnjaIa/OBgtVruvPMuEULr9dzdf1kLFixUBwzoEIWqQJa/kvRlYbgmNWQheO2Zu3o94qLJG1r+FhaVyi/bwTDiQr4h2eSckpw4eKtU2A0oM0RomNrz/PkL8MWkzzFy5LuqYd537/24STTUU04ZoK4RaryHC/lRQ4+JNUKCJTkuWLAA8+bNxZy5c/C7aMOLFi3GhvUbDIIXIcAJjwnOwUkBk5KSqmTHid3ZJ8BoJGUYJ5cUERhGtA4JLiMjQ5/BsYQIarw7Qog+aEzqTG2brheC83hSs541a5a6b5588kl1ZXE6OVokpkXD9olzzz0XEyZ8gAsvukBnHeM5DgcnZIC6gh5++CG8++5IyZu3MHz4cLz++usYNmyYaPtv4plnnsGBBx6AaDwiVkwWmjVrKu/twrWDrpFzXsNjjz0q+Xc3brvtNtHib8Ag2X/LzbfoLD/8CGxQvkNIfcQbbyA9Mw13332XCtmJEz/B80OeR8uWLfHCCy/ivHPPw6yZs+EWYWzBgoW9hUSR8EoVkTM7Ygf2EULb3263/RRPxDw7c0PsFqLVJgqLNWRTWAxxavlLVkq6DJLd4jeXbZK9c3Mhin0eXP7951jiBD4Y9z46duggsiAoCayKILeCmvCKFatw+umnKVHTZ02XDDVtukvMTl4h+c3Z5/uLVnvnHbejbdt2GvVCbXXs2LFCdJmSbGOiYi7U8lNFM8/JzcFhhx0mmvAgZGfnYdSoUdoQ3KRJY/znP/9RN49LSJ8dyurUrYsG9RvI0xJChq1Qp04d9W8/8MD9ePCBwXj+hedUEyZJbw8Ki6+//grnnHOuCozRo0ejV6+D8eWXX+KCCy5AcXGxku4dd9yRDOeMixXCdzPej1lLS8dhd4nhFNE84DswgogCb+XKlSoM2+/bQa0Tut70++q/hOYVt/juZaV+jU764fvvMWbsGBx77HF6TC0XLvLHp9IKMiaDcOCJJ57Ag6LRN23aRKyOp3DCCX1lP8/ife0oKizEW2+/qa6kW2+9RdtWaBFZsGBhz0DuED4YbLc77k3u2iV20PTt9ni2SIw9twDo2tGGYN6KjX5G9ScMmiIMEuHjokJ0FaGwasZeIW4e2x3hE7yny21o2wYpxZX4s7KylJDpKkpLT8WFF54vGu5IvPTSi2jdprU2MpIY/f5ytSxatmyBhg0bbtGw6bdft369Np5++eVk0fDLdT81fWrqa9auw/PPD8F99z0gQuROEQo3iBZ7vpBdPxEGfTH6vTHaiElkZWfrS3OuTON9dfcOYKMr/ensa9CgQQN9l08++Vgjdvbdd1+cetqpzDG9nm4rWirsBxCVhY3utBI4lhFzRRtb5a9CLIWysjL9zXV5uVgqYllJMoTgGbZpdCozBIgkU27OTmll8p4UGh6P0ZmNk9RHheA5lhIX5h1dWcx/zglKS4RWx6WXXip5cKIc5xyhHFfJaB/JyMrAVVdfjUlffo4zzjjdsEQsWLCwl2BbkdzYLXYg9xhsmUI21Rq4Z5ege4fMInqlPcUHu2jZ5ij9XCU3ZUMEgxBOzO1ASMiEnZ3cQtqqeFYLop3ajeSSvG64/gaMGDFcCf6RRx5WH395eTk6deqEvn376rg+JEeSG62B/PwCDXccPmIEPvzwQ43n5/Lxxx8L4X4i2vEXcmwY6jeop8/gvdiYu3+n/fDMM0/j0Ucfxe23344bb7wBV1xxuVgcp6r1cNRRRykRE5kZGUqgnCyZpL315bcFSZRuoHr16mljLUM4Z8yYqffp2bOHaNFNVUMvKyvXKKWBlw6UZ16Byy+7XJYrcNWV1+CqK67GM089i3I5xyb5UlhUpGlmW8S1g67DyScPwKWXDMQ9d9+DN994E9//8AOWL1uujeHME/7x/FK5nkNbrF61RhuAqf1zGku6i9xO+UbqzjKGy6BIZyMyr1+/fp22nzjFwvF46AJzqcDTKB/51rQ08urkbckbCxYs7BVUW1HfQecMhAIXuByON1gpqZXWCkIWidXrkfj2xy2/44EgYkuWG0MvmOwvyYxXhOEqKsf6Rrk4Y/RwuFs0xYQPPkBeXq5qk7sDG1w3btiAfv36Y+2atUrYXQ9i6KWBa68dpI2Kbdq0wdixo9G+QwfVSEnC69dtVBcNXRLvjR4tWj7NJMPCIIEZqaTrg9q0CCQxo+6//3488MADotFejP+++qoIHKcRhijX8Vqey96yFHaM3PF6UvCOCKBLRAOma+be++5Rgtw+b3nv4cNex5VXXYXzzjsXr746FIsXL1b/Pdf0qd90041yph3ffPsNTup/kpCzX97D1NKNhUKDbqz33x+LI444Ut1DF154oZI+rYjK35U9itneQEvnrDPPxN333C37fPjll19w1llni0DcrG0BFEK0ghjaaW7Xr18Pebl5OKDLARq2+tSTT2Lw4Ie0J3PHju3Ro3tPHNOnDzp37iwCLFPTRUtBLRVNqwULFvYGDPdOYqBY868nd+0SO0oHG/I0YmVPIISp7h2SIUEidTsZwrKDlkvN1SYkSUJivLmXmr7LtQMp7gx8VDwRU4KlW8cjRBZPRDkzvByN47KBl6F169ZKnK+99rqSNwmd70ifPrXaFi1aaNw9j9EKoM+cWrfZsWur8EmIRmz4oelOIoHSTRGJhNT9QbcH+wcYEyYbHbUIkh3P5XuxpX1n77Zi5Qp5XgT77LOvatTpSULm+ctF244KcfJdW7VqqVbLfvvtJ9tsO6ir5E3XFAnfeDe+v1gPwaC6a3j82GP74LjjjkPv3r3RvXs3tG3bRoUr843Cw0xvSUmxurdoOVE7Z9TQxE8nYvjwEdqredCga3HOOefhlAGnYt7cX9XSosXB9hK6v6ZOnY5nnn0WF110kQqct956WzvK0XVnEb4FC38tdmB3RyJBn361SXenEILaQvDUfP1ClsHwDk9UrTotBSE5n7Nq0bVDLby6z+d59G2TnHmthnvKpXwHknfH/Toq+TBkkT1ZF8xfoFE3hDmjfYP69YUo2XhrjtJpuC54DRtHeS8TjNwhUoRgOWyCmUymo/JiwLiOhE9N1+1J9kzeDvT9FxYWCFlO08bf3oceKveIo75o1XRL8fnfTf8OS5f+AbvNjgYNG2Doa//FxIkf48MPx+O9997FG2+MwIMP3q+aNkNSc3Ky9N7s90CBuk+7dnj7rbcw8p2Rcv4ojBkzBuPGjcOECRPw2WcTcevtt22JtyfhBwJ+EQh5ePPNNyTf3sfLr7wkmvyDGn8/cOClGubJcE/2PGbET3pGGl58YQiefuYpESqH6nuwjwAjeK6//gbtY/DLz79ovlqwYOGvww6kL+SXuWUgrz0BtWOSH107RSUaspmoYBhhFZpeSLRrIV9OqWgMYFb9cD4SIrXz0tISJS02ApuUS/KlBn7ppZfg4IMPxvp16/HGiDfECggJHdtRVFSomvUXk77EvffcgycefxIvvfSydjxiJM3q1atFU6b/X/IjmWw+iz/S09JVUKiE2Q0Y6UMtd+nSZXp95fejVs4G1R++/wE//zwDPXp0R6fOnTTdPI+aOTV4jgP08OCHRDgUweVwIy01TQi3Mdq0aYdevQ7B8cf/Ry2WsrJSZOdko1GjJnp/dvSi0MnKzkJmVgbSRMDm5uWI4KiPZs2baWc1po/nmcKKgo2WSlpaqlgTnXDMMX1w2eWXa5w9B54bMmSIhnq+/PLLaNqs6ZYJcjhcxVVXXamRR2PGvIcbb7pBhNZ+euyTTz7FVVdejV/n/SrPMoSuBQsW9g4MXqoeqiJ9I9RkjyDkwQ5XoiUnCgthW74KKCqAo7gYzjgbXm06xQufQh8vOzCxRy67Jnm9Rqeo6oIaNMfIOeqoI3G8ECRDLKnBm+DxnJwc3HPvPUp8n0/6AiWSDj6dmigjWtg79eGHH9HB0q699npcfPEl6NfvJBxx2JH4j5DpeLEQ3E7DnRMOGQ2WmfJM3mOrVl81GD65f+fOQsw9MXLkO3jm2WcQrAgmrQmf3MGGTz/9FHfdfbdaFYxjZzsAnxWNhYVwj8Ihhxwi7xHHRx9/jAsuOF8E0mT88ccyrFy5AmvWrNE+BmPGjNbOWWVlfnTv3l0EQiN5OiN96MqyqQUgElh/M82G9UE3FIdLoGvKbFg1rCbmG90+vDYWD8u+oKaH38vhtMMj34mykPch+M04iB2zg0KnZ89eePihh0QAvKdtEXXr1sWcuXPxwosvIhqJ6n0tWLCwdxCPs9dr9bBDzZPKPlK0z3P2KIaa2v2vCxGbNAVYvxl+SY6/pBhR0cbT6jeEz+eBUxiDTaUx2eeIJvBDpALnjxuJo888BSNEiyRx745QTVDD93MIB9GafSm+LURkgsYFtfXPP/tcfxx77LEadcIRNT8YN16Jk2Pul/vLwbBKXs+F0pNRNCRaRuMweuUSsRroo2bHJrosqpNPdBMx9PPqqwfpgG9HH3009tlnHzmSwJIlS/DNN9+q2+bW227GzTffImk0SJlg2wGFEiNuOHwE/ez02zMklVYRiZn+e/Z0LS4u0kHj3nlnpJBuT7l7HFO+mYL+J52EPn36aIipUzR6RtTQh0+iZtq0I5n88X3ZEe2NN97QaKDeh/XWzl50ZZl5QrfT9t+FFg8jdug6Y/8HWg6hCK0p9nD2alvNWWefrcKtffv2+PCjCdp4TuFiwYKF2oNKnHBCIpZInOlxesYkd+8Sfw7pC5GEvvgGiQ+/REi01td/nIp5q9eI5i8SSTTOVLcLdUTLHbBPZxyQmo5QeQkmB4tw+Scf4JSLL8B/X3pJ3RvVJX2CvmuqmWZD7fZQAmIsv0bVmHHqQnyinRKMKzeJbas2TD+8aLTym42oDiHmt95+Gx99+DHuuedOHHhgF2032B2YHJLfvHnzdHTP8eMnaAMySbd582Y4/LDDcMqAU3D44Ycr4VOrN2Gmm4KBvVw5PIIpEMz0Uisnkbdp2wY33HADLrjwfG3wpXXC0NWBAy/ThlzG/nOdlZmlfRcYzlq/Xn25rjXatWuHDh07IMWXhrfffkuvOfLIIzB06FDEJT0UCrliRaWlGcNcGJDny3MKC0tw5RVX4DMRqrRo2Lu3Y8eOyXOAjZs2aVipSfoc7K5FyxZC+lasvgULewK6h4X4QqKQ9vP50iYZe3eNvU/6vKPDidCYT+GY9TtCPjdmLpiPiCSuXLTE9xfMQLO0TFSU+3FYi3bo27g17IVFGFe6EVdP/gSX3XAdnnjsMSUEEs3/AluFBClWV1tA8jeFjykM2A5A90bl0SWrAzYSB0Tr5TAE7HDFhlIOY8AwSI7NQwFSlaAzhIYHa9auwYcTPsKUKVM0hl+jnXxeNGnaFAd17YojxRrptN9+6obh/AQkfQ7Kduddd6s1wAbdcNJfzzBTU3hQ+HC0zbfeelOI/mgdEpo9ZmlNUFBExQJgzH4zPuegg9CwUQMd/rlObh7OPOsMFImVdOqAUzFjxgzJFx9ayzv17XuCtjGsWLEcM2fNxOxZc3Qo6AGnnILXXh+q/SUorCxYsFB7UHEVhigOxyPHpbpTfzL27hqV6M2AVMS3hfTPrT3pyy1liX35A6K/zAKEEFJEm3YK4ZXnpOGNyR+hb6uOaJCRB38wAEdpOXyRGEZsXIGbv/kMdw9+ALffdnu13CZ/BUj8lK6GNl5zocRr2UBrNJaLVs8erkJ+VZH99qArxm5zamQNY/RDoaB+9IyMdKSmccYubKs98zsIwdN9xWEQiktKsHlzvpBvPkpLSlUQcHiH9Rs2aMz97bffpuGtdF3dfscdImjc6j4yh3BmI3J5Wam6iPgODPsc+uqryKtTB99Nn45BIijo4uFx5hPTy0Zhuo34m9bESy+/hEMO7iUCjuncofhZsGChBtD2z4RtQ0VF6dHp6bm/J3fvEtvUOiEem2h/7wsxnbJnpC+kOP4LhKb8iLhsb5aKH2YsfYM8TJ4yGUc2bYt96jdDghW/IiDk4MYzv/2CR3+agiGvvISLL7z4b0v6fwdQcHAxLRQNPaXWXoXcMMnXsGHMhSfSgjGuDYnlwjBPu8Omv9njd9HCxXodCZ99GPi8/Px8rF23TgVUo4aNdAC47NwsvbfhvpqLhx58SHv5sn2ElgTv0bhxY7EgjsRZZ5+JbmIp7MyisWDBQs3A+pWI25aHw+HDUlJSVid37xIGaySRSCz3xuNNP5MKfvgekb5Y7dFh7wLzl2JNNIxhP0/HhmAFoqleFJWUIdNpR5bTjQEHdEPvDp0QFe3zrimfYvjiBXj33XdxQt8TLNL/E6ECYMuXl1+yTRI2iZgEzzYC3ad/xulsbJb/eYqAPWzZz2Gri4YFsKy0TBun2Tua4+74PD60adsWrcSCcIsFwE5vFixY2DtgFKAoVz/b7Y6DRcGrVgTPlqpPJBKFmfF4xhd2u617rSunEAZCUYRffRvxpSsR9jhRUhFSv3C8cR0EispRsnE9SsvL0LZNW7Rt2RrBFatw5ZcfYOL6dfhowngccsihfxrpk7jU/aBBoyYMzdf0c1u+5m1hkL78rxtmkTFFwbYwGscZcmsKB81ZbTxn3prWiQULFvYcSdL/3uFwHpzctVtsrZkCv9/tkwqaauh2tQc1xFgkBrfNhaWb8pEvpN+yWUvs06Ej9mvSFEc03wd9Ox6EFuk5iISCqIglUBGM6exSnLPVIJS9BxKN0dPWpz1/Fy1agm8++xwfvfEOvpo8GdN//BFz5v2G1atFOw2GNCMZMUON14JJ7fL/NoRdNXlTYFJhoNDmVI9ca6O8lAmL8C1Y+FNQo4q1zckVFRUtnE7713aHvXlNenhtAxKlP4TIkNfhLSzBczN/wo9rVuKA1q3gy8mCJxBCFlwoLypAt06d0LFVO2xatgLnT3gHyzx2fD5xItq2ay1Esecx3IY/2633mjtvDmZ89x3m/vQ9ClesgbsggERENPt0L8JCSIx2iaV64aybgwMO6qZz1bZv30HHAmLHpD0VhBYsWLCwt5HU9H8QTb9XctdusQ3pB4PB9rDFpzidjjyG9dUKQvqJsiAiz74Md1kAI+bMQkF5AJ332w/BVBeiwSDKN2zA74t+w8kDTsOh9VpjxfwFOGnC27A1bYhPP/pQhzGutdBJgpp9OB7Dj6LFf/nOaPwxdSraZWSiW2YdNPClI8XhgU2IPup2IVhYiEAoig2REH71F2LK2uVY50xg327dccnAS3DCf06QOxrz7lqwYMHC3wV7TPrhsL9rLI7vHA6Hm/7XWsHhQKKkHMGnXwVKy1AejcPnTkFWu+ZwNMgVoeBEbMVqbC7KhzPFi4yyKOavXYdT3x+JZj32x7gxY7TjUG396tTuGUmyeMkivPfyf7Hqi2/xn7xm6FanHlI9LjjoVw6GwP7AbGeICfEbc+Z6tFNZVITFxtJyzCzNx6frluLHkvU4+rTTcN3V1+g4N5xk3WzwtGDBgoW/Egbpx4T0XdUm/e2c1javy+ly1Zrwk0iIhm0TRd2dcCFki2PK0l9RgjgKioox6ouJ+GDuDHgidvjWFSK0fiNKQgEEYiHtrMShkWtLqvTBk/AnffkFBl9yObI++wkPt+yCvtl1ker3w7Z2M6LrCxDeXIKwWCF8z7jXjXBmKiq4lrRWbNqATNH8+2fUxbMHH4tHuhyBeaPH45yzz9DpBhm7bvmmLViw8HdBJBquEWFvQ/pOp9clEmPPGI1Xc0AtjprpsOGVX37AnGgACa8Hz787GnOW/4Glmzdi6FefoUxI1y2WQHE4CD9iOpSwx81Bu2pO+ozKsTuceHvkSIy88T6c583FJV26ISUrBQGvHfFwBFFJnE3SZRMBpHO75mbBmZUOp6QjweOlftjLRZMXoVUimj42rMVx2fXx1CH/Qc6K9bjk4gvx4UcfqWCxeN+CBQt/B8QTiRo1gO798BRhQ5sQaEJkT1D+Ky4vxQHdemBjoBzL163CjWdfgAtOPxeLK8qwubxMXSql/nIxD2I6EiMH76op6VPztrucGP3Wm5j22LO4vnUnHN64OSJuG2KixdvLQmp5xOwJBJ12hN0OIEU0dlo0xWWIFZQgERCxw5BNnxucwAQxTh9uQ0VhPtpHo3ik9wnYx5mCW266GT/++IMQP6OMLFiwYOGvhXDm+uRmtfCnkH5CNP1ENIYMpwtHdNgPn3w2AS+MeRftW7ZBpseL77+bgkZpmcjLykWUrpVYCHYh+ozMjORNqg9q3C6XB19/+hm+f+oVXNuwHTpmpMIfF8pOT9MInYiQfDzLB7ednnwH3HEHnPK82OZCxIrLRcuPibiMwSGkn+AQCU4HvDpJigtxhwsRrwPtsnPxeJ+TkRsO487778PGTRu1M9LeDi+1YMGChepDlOyEvTD5o1rY+6QviUhouGVMlPcgjm3UAke0bo/2TZvj7OP7IiQaf06KD5eefR7y9mmOqM+J4qAICYcHGekcwbFmIOEvXLAAHz3yFE731kUzVwrKGGUTE2mwoQCJohK4RLDY0nyIu+3wCk87s1LhSc2Az5MCd3YmnGkp6tJJuF3wNmkANG2gl9ODY8vOlgu8iJX70UEExv0HHYEV3/2MBx56CKFgWC0TCxYsWPirYLMlNic3q4XtSX+veKrjoQgi7IWZiIHDgJ3d4wgMOv0sNKuTjUyfFwfufyDWblqHQDQCROMoDATgcnt00C+iuu4d9v70ByrwxnNDsG95DAc2bIhwJADbphIl/EhJCWyc07bUD0dBGXyiuafmZqM004e5gRJMSZTjZ0cI61xxuOrVQ2qHNrA3ykVCiDwq5yZEIKkyT5cVO5BtLkYvRyYuadcJ4958A19+9hlcTo+RGAsWLFj4K2C3c1aoamM70o8bc+ztEWywV4ThjsVgd7ixuLgMo6Z8i/FTJuPLufMwb8UafDZ3NiZMn4Z4MCZkakd+0A9vihu5OTnJO1RH9iR0LPwZU6ei4uc56LNPR9iFzO1yHzsbZv0BxEvLEeJSUApfzIUiXwqGrV+F8yaNxzW/TsdzKxfh0Tk/4JofJ+HxZfOwSu5p59jx4SBcaalwesQ6EKESCwYRDgURF/J3ioA4fd8OaC3a//gPxulIl1bPXQsWLPxVcNptS5Ob1cI2bCVcacymvYdIJMfNof88EgtjbagEv61egR8XLsKnv/yAT4TwExzVUUiUY7Jw1iu324uUVE7pJ6RbDc7n+O6lJcWYOvxNHJXXAA1T02k0IEFXTV4aYmkexN1OOKOALy0Tc+TWN/wyCQ/MnY5Gxx2FB15/Dc+NGYWHR47ESffdjSmxCtw85k0sCYrVkUk3k6QjFEPUH4IzEIJdLJFEigcVthgaeVJwQot9MVuE18rVK9XisDz7FixY+CtgszmXJTerhe01fU78uocQxg5xrBUbEtEo2tapgxv6n4q7BpyN2045GbedcTZO6tET3kQMcSH8SHExKirK4PG5dUIQDnegg3vtBk6HC4sXL8b8RQvRJLcuPE6XjgzpYvQPp2PMy0RKvTpIz83D3Lgf1//wEb4KFOLeJx7Ha/99FX2PPRb7tm+H7t0OwqDLrsSb746Cv2VzPDjpYxSl+iTtEYRLSjSEk2PfM9QzUV4CWzQh6U7giCatYC+pwKJFi0V4Oaplm1iwYMHC3kYikaiRq2Gbk222RHZycw8gtB2OwS7psNsSGiUTDYZRLgIgJKZEXJ7Ytn4D7Nu4EWxFpeAsVAF7XDR9l07YwTlYVXDsBiTiX2bOwJdLFuH2bz/FM7Onay/aqAiDVLsHHpdT5+JdlOLCg7O/xx82O4YMGYIrBg6Ey+VIDgjGgcGMQcFaNWuORx95FL8WFWHSjJlwCpFzAndXegrCqvWH4Jb3sskLJGJxNM7OQQtXOvILCpIpsmDBgoW/P7Yh/UgsnkfS3jPYYBOSV/J2OLExGMQLEyfg3qEvYfCw1/DMiDcRd7nR/5DDYduwAXGnG367aOgerw5uVt0Q/Vgsgk77dcJlN9wI2wEd8Mzyubjky/G4+/tpGLt6Bf6oCKHQ7cMbC2ZgevF6XHvjjTjrjLMQFY192yEeDAHD4RW6HtAZXQ8/BB8tnIdSuoYa5CKa5pX3EBEjlkvU7kbM6RDBFUMKYvDFwhq6yTyrXi9da6RJCxYs/LXYhvSFqHP2nPSFRiMhJIQYYy4XRs+bIQRcgUO79ESXDvvDmZKGdz76AKt/Xwh3MKYRPLFQTDRzt2jgTpoqybvsGiTvnr164OGHHsSod0dh+LujceLVV2JZizw8tPQXXPr1eFw9eRzemz8Thxx5OK6+8nJ5M7E02CGrCvC5NrEGOu3fGcsrilCYiADBCOLFZUBcrBXR+qOSW/ZQGLaoaPwOO2KOhLZH7CrJvK8OD+E2hnZ2yHty6ki2YfA3B4azyb33yiieeou9cB8LFiz8Y7Gtewe23D0nH7lDxHCD2GW7IhREk7xcnHBIb5x2ZG9ce8G5yMnNxNyF82FzOhEOViAUqdABz3Tqr+qq+gKOxBkVoZGZmY7j+/TBYw89hHdHvYth741C35uuQ7DzPqh/wP647dZbkZ2VLefufmKZBvXqIWxLIFxWDhT7NaTUIaQv/A53TAi8IohYgHMAxOU8O7JyslVY7Czd6rKS6xb8PBtj33kHrw15AUOfeRZv/Pe/+HD8OMz97VexPACvCIHagpOW6HwB8iyu3W4KUC5GOwcbmi1YsPBPhPCQ/NUE2/gaItHwArvdts8eDWvsdiH8+ljEf/4N7lQ3FhUX4emZU5GZk4ncjAw4bE4sXLIUV3XqhS5ON+ZEy3DBZxPQ8egjMGrUSHV/1IT4K4PXkuDYk5aoCFWgqLAIdevk6hALu5Nn1Lz/O+w1PHvzTRjT8wS09KUjwl68gQrY5XqGkkYkx9hsuznNhyt+/grXDHkKJ5/YT9sFKoNp4Rg9CxcvxLsvvoSSH+chT/I1XQRIDnsii7hdWV6MVfEKNO3RBX0vugQHde0mgsmYYaq6ILFzsvP1mzaqEEzI/ZlOu1gi2k4i5J8h+Z6dk2UZARYs/MNAL0IwFm6f4c1YkNy1W2xD+rF4bKlIjlZ7RPpOB6LD3kN07gLE7Ry50oal/mJ1mYREI69Yk492Qqbd6zWEs6AIU90xnPf+KJx09mkY+t+XRPBEa036W8HrhfpEA3fQDSOq9O7u6RSNOBqJ4txLLsaGTz/HyP+chRwh1FgwikhZmdxOyFRuYUvYkOr04PN4OR7941e8NnYU9uuwr072vRVC+KJtT/r8Cwwf/Ci6BoETm7ZCQw7UFgjAmZoCuwiNkMuhHdNmrV6Oz/xFOOq6qzHgzDOFuKuXBy4h9Q3rNuLa66/Fkl9/RT1fGoKc5FwsC6cjBqdo/muKy9DlmCPwwrPPixBy1kigWLBg4e8LKpZSn4NI2Pfz+XzVjtXfzqe/h2QriWCwP6Ix2EXjDMQjGP3T1xj3yzTMXbUa6zdshD/ix8agXzTakA5/UFDuRyQcRlZWllxON8QepkFhyDI2JtOls7P3opSkpkwNPxqL453Ro/HdZ1/gP+0OQJ431ZjXlz58/aMhlYDH7kRZqgfvLZ2Ftt0ORNs2bURQbSsk6b+fMm0qXr7jDpxqy8TlzTugodwrWlomwiGCiooAKoqKYSsPIM8fxTH1muHqVp3wxWPPYeyYMcYonsl77QzaG7m8Arffcze+/+gzXJzdCk92OgSPte+G+9scgEf3640+dZsjKzsLp596Onxej0X4Fiz8g2B4NRwFSvw1wDakv8cgU0WFGv0xsRps8IqWffR+nXHKQYeisKQUISHNnOwcfDBnphB/BUfvR5G/VC4T0s/gYGt07eid/hRwnByj8VQWlwcBfxCr167D55O+wOUDL8cjN92Ei/fphAv26wq7CCOU+BEPh+BIcDA2eq48gJDohHV/4LdwAJdddQW8W8JMDdBi2LBhA15+eDD6uDNxXG49REXIcSRnV3oavE0bwlUnR7R0NxKlIvxCIe3p2z4zBxe16ogJz72A3xbMh9PlTt5xR/BjM2T1qSefwuRRo3FX18NwceuO6OBwoZcvFYfWaYhyfzl+2rwa9z31OI47us8ez0RmwYKFvxfoybDZbSWxWKxGU/rtXdInaXOaRdHi6QP3COm3zmuABikZSBFiO2K/LjiuY1dke71wyHmxhA2FQdGA7R5k5+yFLgK7AImysLAAY94fixFvvYGb77gTF5xzHs465WTcevkl8P/wM548/lTcdMIpSHcCofISEVwREVNC+KLdO3xepGVn4PvSDXhl/kycPfBK9Op6kIZ6GtKOH8HoVjb23fdQb2k+Tslrimh5mZK6vU5dzPHa8PjSORgs17+/ZgXWOR1wNqkHe4oLFeEg9svORteQHR++9bZaHrzf9qB1ItIdQ4cNx/BXXsKgLt1xVsOmiJfmoyTgR9Buwy8F6/Disnk48ZabcOThR2tDuQULFv5Z4IgG8n9JlA2BNcBe1vQlEZEo4iJ4GFFSHkrg1Z+mYehP36DAnsDvS5dgwvfTkOn2oF5qupBhAmUVZbC7bOre+TPBcXpmz56L6wZdg/uuuQ7jX3oFZTPm4ESk49lDT8DL51+Kfh06wZWIIprq0YZfDsTs8oomn54OT1Ym5gaKMPjnr9D97FNx3bXXCsHL3xbTJKGuonVr12DK+PE4qm5TZEfZsOwUUk/Bt/5NeG7pXES7H4hut12H+Bl98Z69AvNcIpB8PoRKy+AsKcOReY2w4OupWL5qhUbgVHZ3UQhwgLfR4z/EI/ffj4tbdsIVbTrDIVZTLBRHSjCOOUWleGHBPPST9J11xtmGUPoTrScLFiz8VSBD2YpLSkpqp+n7/f6GwmApe+zXj3F4hTjiouUXVJTAmYjg9JNOxm3nXYSlC+dj/pKFGNClB7wup2jSCZQE/eoSycr8c0mfWLt+LdJiUdx7xAkYc+L5GH7kKbimXWccnJ4DX34hyssKEfVLejw+eOo1gCstAzbR8OMiBOaHonhoxo844JRT8PADD8GX4pVXrRwCSr+/A6tWr4KtpBitUlIRZy9eEWbrslPx3rLfce4dt+Hhxx7HqScNwEWDBuH0wXdj8rpVWFlQBE9MbAqxfpr50pEdimHtytVyv21lMn3906ZPxeA77sCAvOa4Zt+u8Iaj6kpzSB4uF+vk6bk/oNsVl+LsSy8RwudwGBbjW7DwT4VY/vObN29RO9J3+ByZQg/uPSIJavpCQg7R9mPxKBqJhnxx72PRpUVL7C8ketMxfdGvcxfk+TwICSGGK8IoCouG7E5BelrNx9KvKdZt2ABvJIau2dnokOpDdrAcsdJiBEtKECkuQWz1BmD1RthEaEXr5qiLxUm/f6Qcj8/+Fr0uvwSPPfmUCKh0HSiuKmzYtAleERA+pw0RJ+Cqm4dVYT9Qvy56HdxLSDiGYCigGvi++7ZHo949sEaO+8T64RAVbocN+zh8KF+9LnlHw8XDCZAXLF6EW264Ft3tbtza5WB44xEERMv32BwIeZx4cskctD6rPy6+aqAo94xYshpuLVj4h4MBkjUi7S2kHw/GGchtBLjvAThrFjV9J1z09GCtLY51FRVYvWkzPhZN+avfZqCkXEgu5pTjIZQJobo8NqSlc+T9P1ErFWG2aVMBXA4XnGKNhIoL5fmMiZd3DwSBsgo4AyKw7EKgIgjiy1fAzgbYGESrTxXOzkQsXKYka8TyVJ3WULncR9jbKe8TF8ES9TpQ7C9BVE6ny4tCVX3/suZfnWbNkNqqhTE6qGjrjGhqkJYp+RiCSdmcjL2wuBi333kHMjcV47YeRyBbLKigv0w+eRiJ7Ay8sHQ24gcfgJtuuQ1eN/N29x3RLFiw8P8ehlZYA2whfZfLli6aoWuP3QFCNnZhSvqyVwhpvv31F3hy6FAMGvYqJq9ciQsP74cO9RqhIhZBKBpHOBSB1+GBl77zP4n0SbLReEyIswB1fGmoZ08VoWOD00lV3IGEwwG7WB+xTC/issstVginT6SLKp6Vica5dXDbYcej6POvcM+gQdi4eTNczqqja1xeHwIuGzxC+u7sLMQCATRw+VCaX4DVa9dqxzGHPJf+egqQ5bNmIS8zA1F5PmP3HbKsjVUg4fPp16SgqAgGcdcdt2Hz9B/wQK/j0DQmgslfDoe8gyMvD++uXojF9TNx14ODkSvpZaROjUuCBQsW/hXYQvqReDQ7Ho/vPE6wOhBytTFkMxZFKNWFFt0PxBmnnYEz+vTBcU1awCeP84eFkET7TyCKqGjYZfLb7XbAt13o494GW7oZerkx7MfX65fhh4L1yBe7xp2ThfSsDMRFI+fkK5I0xJgtvhSgaUM4WjYS+8eJHBFMNx9zEtb/MgsPD35YZFtM3mNL9iWRQKNGDbFanpEfj4gEcCJaWILOrgz0dKfg2cEP4ttvvsYmERrLxJJ47+VXkLNyPRrbRPA4jY5kJbEw5pbnI6dxQ8OeSNjwwBOPYfI77+Ke7kehU0q6+uqRsCO1fg6mbVqLYWv/wG2PP462rdrIsZp1ybZgwcK/C1tYKxFNZDsEe+zTFw2enbPiKR6kpqaglWiiBzVpioGdu+KoVq3x9rTPURSqgOjUQpyi6cv5PhEArj9HyVfoO9kSGHTNtTjq3HMwq1VdfJDnxUNLf8NDM3/ArMJCuOxuOCT9HGwhEYzDKZq2w+nQhumYw4aQkHG63YFrDz0OX48biwkTP1a3S2VE5V06duiAuq1aYtLyhXwwoqEgXOV+3HDgwehTYcfo2+/Fo5dciVcvuxo5P85F/yatEC8qQyRQDqcIpflrN2CNWAIt27TVe742YgTGPPcybut1JHrm1UW8rFxdaL7UdPxaVoinZk9F37PPQcd9OxiROhYsWLCwC1Ry77jTTZ9z7SHX0pcsGrOTY9bEE4iIAAgUlyFQXoETO+6P3kKI4WCQQobWhXZa8kSFaIUYExQafxLo8jjwgAPwxJNP4L7nnsU9rw/FBc8/BdcJR+CJpfMwYv48+FPFFsnJhL1JXZERCSRKSpEoLkWsPAAUFCO6YiV6pefgmFZt8dKLL6KopEjj/01wuIfMjEycdt75GL3kdyzzlyJFrIhQplgNYtUMSM/DPZ174IYW++L69gfi6Dr1EV+xDJH16+ApLEawNITRC+eiXbfOaNSgIT77/HM8ee+9GNhuf5zaeB+dyjFSXg6b04YNIp5enDIZPU4bgFtuvw02e+XwUQsWLPwbEImFalzpt5C+0+lOq/Sz1oiHo0re9kxOwpUkcSHDODtriWbfr/1ByPKmIxSJI2QLIWALI9ObAq8IiD8bHJKBxOxy2JGdmY7DD+mNBwY/hOtfGYIv7BV4dc5PiArpO1LdOiAaffqxigBsm4tgK2WjbgwJtw1n7t8d62bOFVL+TOP/K4ON0/1OPhntjzwST34/BZs9bvjk1ThJu18ESHphGRr4w0gTQRJZsRGxdaVwBcKIJjx47be5WNE0F7fefQ9mzZ6F26+7DufkNMCVbTrCAwcS9evCVS8PIacbT8+aivp9DsO9Dz4Cj8dlDbFgwcK/EFLva9zVfs9ZfnuEQnBQW85IRYI+ctll9xhjxlN7pj/aHo3AKUIg7EsVbd+G+pnZSMnO1rFt/mxQGyZBUgBw1qyopKd3r154YMgQfFKwAZPmzYPH5kRcSNnGuXGF6NlOAYcLsbwcRNI86FC/EQ5q1ByfT/wUHNe/cs9Z3jstJQX3PTQY/vatccdn47Fow2Z4nF44ZL8jxSvCRCwbEXLumB3ujGwskevu/HkqPvOF8diQF1ERDOMmIfxevjRc16U3vOVBRES7t8uzgmKNDFk4C9ED2uPOZ56HN03y0BpiwYKFfxU0AlDDsm0lyV3Vxt4lfSE8RsE4GtWTH0kiFJK1p/u0kxMjYpTWZZ8jOxNBtwuRUASpzZrCXTfPGMLhfwojdDIcqUCX/TvjyJNPxegZP6KoqBSe4grE1xcgXix5KuQfEfLnqJUOmx1OuxNtGjTG119/jV9m/JLsObsVjOFv0bw5Hn/lBXh798C9v/6IEcsWYlpJPhYEAlhZUYGlpSX4BQG8uWERrp46EUvaN8Kzb45A8yZNceOgQcjYWIB7j+0PtwgHv3wmJ+fqFeHzyryfsKJZXTzw/HNIZ3+BmvXAtmDBwj8EGkySiBclf1Ybe5f0yej0cTtdSuxb9rndsIlGqtuy2JwODU/0i5YdFY0/tXFDOLyerdfsAYyhCpw6tHFlDXxXMB6bQLduXbDSX4oNq9fCGYmpQLIlHEh4nLCFhFwDFXKWCAp7AqkpLvhLy7Fu7VrZs2M2BsMhtGzWDM+88grOfnwwVh/UDuOcITywZA5unDEdd/76E57f9Ae+q5OKgU89hvdGj8Y+bdvhjnvuQtnsuXiw+5HI2lyKiF8sDrFIEiI4Ry5ZgLkeOx54+hnUyc4RS4WTtm/Nsz8r5NWCBQt/L5DbbDZ7KGbD5uSuamMLW8lN9gJjCMmqq6HSrWiGxOIaccLD4NSAQTmn1I8QO3LJzpSMDNjsO599qjpg7DtHz3TY3Vi3bgOWLF6swxpUi/j1sTbkpGXAKT+KN2/UsFNG78T9QcQrgtouwQ5ciYJiIL8IFX7Rv10ODbOsCnwq3S4pYvmcdfbZGPzC83j0zWF45L238MCo4Xh8/GgM+XA8ho4ahYsuvAjZWTl48eUXMW/cRxjc+VDsWxZBxeYi2EMhnZz9/T9+x0f5a3HLo4+iVfMWiMYj8OqIoSlbRw51e+X9964ct2DBwt8TZFt73F57944Qbkpys/Yg023fE5SkL6SZYKihEjCFQExDD4PBEBIOm4Z2GhfXEHI/nXvW6UHRxnx89/00PPjQwzjx5AE46ZRT8dvvv+t4NbtFUt5FK0JwxsVQESsBqSJAMtLUKrG5XLAL8UKsEjboxmUpKywV0ndL2tmTeOdg4y9n1eKoo3Wzs9Bxn7bofkBXHNCxIxo3qg+f13ANjRj5Fsa88ApubncgejhTdJpJu8sOW0YqPt60Bq+uWIDL770D3bt2VY1+zep1+HbaFHz62SeYIMLjmynfYvHSpSpISf479iGwYMHCPwVJZTbqcDhKdUcNoMwghG+XpbHu2RMwgIQa/fYETkGgWjz3y1oIkL8rZD/3coIP7q8J7XuEmDmkwoL5CzDkgYdx3ikn47TTBmDEU0+haX4xGhaVY+iQISgpLQFHv9wVzCevy98kOZJAZstmsNXP1U5ZPKqdxiST4/EE4vJ+QX8FCkrKkOJJQW5ujpzDF981aMVEVQCEVQiEwiFtTGb0z8QvJuKV+x/GBU3b4qgmzRBIRBGTP296KiYVbMALS+cJ4d+F/v/pi6VC7P995hk8f/2NmHj7/Zj1+BDMemkYxt33CAafdwnuuPoqTJs2FXb2MrZbc+NasPBPRJL0/W63m3EgNYKpDjqF2lKT23sAIT/TjbMFQuuM/9dEGlMOkgCZ6LhTFlsMTiVXPXO34HWc/3XuvN9x1713o3//E/DM048htGItzqjTGkOP6oc3jzkJzx11IlZ/Mx23334HSsr8IiTY43fHJ1Br9ohQKC0vw3vjxqFJag7qZOUgJslltJGmStaJcFQ1fGr6pZLmVeWlaNSgERo2bCjCoHYN0HTJzJw9Cw/dcjv6ZdTDOa33VfdXyJeCFLFepqxZjad+/QFn3nITLjj3fHw16XMMffRR5M5cgEH1W+OGfQ/Ele064bqDeuKWfTrh+uxGaPbHejw66Ho888QT8ilEqHCoCQsWLPwTERM+DCS3qw1T03eJ9p1eHY11lyBHagTONqwPm8thSiYFO2bZnC7ESfaiRXvc8vjksd2Bk4iUFJbipltuwZiXX8SpWXlK8m8efxoeOOgwHFWnIRyxCFq7PHjyiBOxauKXuPqKK3SGLK9o5uxMxbSYi4tx9jYH3nr7bcz/7iec2akn0koCiAbDSvbCmios6J7i4GacbHxtIoIl5UXo2asn8vLqqAunpmBv3tVr1uD+G2/E4UjBpft3hYMNsyIz0xxeLAwGcM+c73H4JRdg0KBB+HT8ePzKd2nYGn08mcgtq4BP0uguLYdzyXJkbyzAvmkZGLRfNzx0SB/MHTESTz30kEYdMc8sWLDwz4Nw07ZkWw0oG5SWlnriiGdVpQlXG+aj6cqpnAwh1kSgQuQJXSSaSNhEM7al+RCIhBGPxeETgq5uyqlVc5atrgd0xn7p9XFDt+PQo25D1BOxYYsFERSSiwgZlhUVop3NhReP7A/bjLk49/RTMXbc+9qOYLc74eRom7L4AwG8PPx1PDL4AZzWrAV65+Qhvjkfifxi2CR9bHPgcNGJWEIsDBEADerg+8IN8IsgO+7443RAtHgN843zB5QLWd924y3IXL0Z1xzQDSkiN+J2D1zyuI0VZXhk3nfocGpf3HvnvZjx/feY+8lEnJlZH/Xm/4Hoxk2SpwE5V4RWMAJ3VKwfEWgRTsZSVoROkp7BR/fD76M/wqi339GJV7b9KBYsWPi3Qknf6XS649FoNnvN7hFIfpVj7Un4ISH2tRuN6Bf5rYgLQYv2GeSwwLLN2PfqgkKD2nr/U07GH7Ewfly5AlFbAiFEwBaCiD0OWyCo9wwE/agrz3ikxxHoXB7DQ1cMwpn9TsY1N96Am++5GzfeegvOPeds3H/ddTg5uyGu79wbrlBIpy6MBIOIsaGZHcwk2ex/4M3KRL7HgY9/m41W7dtj//076bwBNQG1bmbTPQ/cj01TpuGW/Q5Cmgi+uOSbXSyOikQMz83+FoleB+LxRx6VN4rj/WHDcWx6HlIWL0VpYQkc/grEUlPxXeFmvLdhDcZuXIW5hZsknSKAfGkolbxuKiQ/qNNB+GT4cCxetsRy81iwYEGhbJtit7uEkTP3rCu/MCOFRmVXB0m/zI9ERYhsp6fQp88xefgXFfajGDDGr0kKhN3CpkMddD3wQHTpczRemf0diiJiOcj97XILh6SBQiBRFEBsUwn85aXILfHj7tYH4tmDj0OnAj8WvvM+vh06HD/L2v3bcjzc6RDc0eUIpEvaY/EwmBq71wW7aOR2/kpPE8vEI8Tvw5dLF+L3onxccO65yMvLq5Frh+4kavnPDxmCWaPfx4NdDkOLqB0RthXYOONYGMPm/IzlDeri0aeeRt3cOvj68y9QZ/k6tCqLIFYahEc+VTjVh1cWzsI4bxgFR/fE6p774113EO8XrUVUyN0pAqS0pBgH5dVD80gC3076Epzn14IFC/8c1FZJV9K3+Xwuh9OZukfuHUI0VnXjmCCPM26/8n2TxxNCTpFYVDVfh2fbHq27A6NoXEKejH+f4S/AhKUL4Paki0ARISP3t1eEEQ1FRPeX1wvEEKyIwl1WgoOEoG9o1AbDevXBqN59MfLQ4/DKEcfj3H32RzroXwkJYUYRz0yFs1F9OFJTkLA7kPAH4BGFfkHUjyHffon2nQ/E2WedKa8VV8ujOtD2A5cb744eg7eefBq3HnAwOqdma7u30+eFR/Lq2/Ur8Xl5Ie56+km0adkKMdH6p07+Ck1FZrpLylRw2rNS8W3BeqxuUQ+DX38N1w++F7c8/ghuGvoK1javi1mb18JFgeUQkpfvcYxYMHO+/xEBsV4s374FC/8MkE+ikUhc1jUmbWUB4S2H0+Has6kSCV5fOZJFfiZIPsamwCBl+vPZiBsWxmMcvMtd8wm7wtEwDut9ME4+9xwMnf0TFhYXwev2IhHixOwiTFw2uG1xOJieQFgbYmMlJXBFI6iTmopGNifqioXgC4cRjAR1InSmLyICiITP8XEicm0sEYFX9pe4PHhu5nRs8Dhxz133IDs7R0MuqwO6h9hf4KtJkzHk9jtxS+deOKx+U7F0YvBk+nRYh5/XrsM7KxbgpscfQ7eDDxaBGEaZvxz5Gzagfkq6dhaz2xMIx6OYXLQZRww4FXWzc9U6gOxr2bAxTrroAixEFCG7R9sawmI9NJNzKlauRv7mjUmLyoIFC/8EOJz2GkfuEFtUP7pb9ghkNvrzqe1zmxAhYE9LMcbdEVLVEEj5Z+OYO0KkIbECnLLt8bIDVc2eT+HBUMvbb7oFqfvtg/u+/gwrghF45HkenzyTI2Q65flRTjgSQcjjRcSXhqjTrcImJIQdEQKPiKCkhcB4+YQIA1uKD7biMsT9FZAHICXNi1C9TLy+aDYm/P4brhw0CMcce0yNxq53CeHPnj0LT916By5u3Bb9GzWHPRSGQwSfLVCBBfmb8fTvP+PogZfg+DNO1XtTklcEKxAToZSalibvwHSKsJO0B+w2NGpkdKugS44WRzwRRXZeHsqF7EPyWWPBmAi8hOSFC65AEBWFJdpmYMGChf//sLMdNIFNyZ81wl6199nTlg2z24BaPBsRqUkLkSVU8w6CI2qyc5ZTiNsrhFwbcMTOli1a4MlnnsaiLC9u//JjLKvww+kV7VmUcHtEpCEnR8nOhLNurs4/65Bn2kvL1dVhT0+FQ7R9Z1zS5XKIgJD0lAcRzS+CraRMON+DWE4WRvz2M4b89A1OveAC3HjddfLk6rt1GIu/atkKDBbC75Hw4Mw6zRDZnK9p5xj9a0oDeO7XH9D19JNx4fWDRPuPqECj2FQZGY4iLMRvZ+goBWRaKlpKfn32+cfG/WXbJem0i+Uy94ef0KhZY6RKnsbL/YiLcAhH5V7088u+PRbsFixY+JvAJoqts8bj7hB7j/Sp3bNRszLpk+SFYDkMA0QykcgkqUgEg4gI4TFc0u3xiKZv9MitOWgtVOCQ7j3w0tBXsLKuF4M+/0jdH9E0N5wZbsQb58BWLwcuEjyHVcjNhi1VtHnG60eEvP2M0hGNurAQMSHihFO0fkmo15eKtQ4X7vxxCh6a+TNOuvRSPPbIw0iRa6s76bhLNPlNfyzDc7fcipabS3FFqw6wbSoQ7T4MW34xSsIRvLTsV2QecygGDX4ATo9b0iD3lnyjBp8qacjMycHmqFhxWRmAED5J/8TW7bD4g08xbPgwrNmwARvz8zHx008wbdwH6JGSBeeG9YCQvq00iM2MZGrSEBl18uSelVxvFixY+H8MG2f6y0/+qBH2IunLQjIUslIBIKQaF205vnKdIQy4j4TPyJ2YaK+lZfCLMKBrh5p+bXVQatzUmo889HAMfeNNOLt2wvXTJuKFDcuxqWEjuPLqwJvCsex9cNTPgy07DchOBzJSEKOFlC4asC+hkT9ulw+eRo3hb9wAH5ZtwrmfjsKYZYtx47334OknnkBOXrZq3XyT3YGNtv61m/C8aPiB3xfihg4HwFtSjLjLDi9DK8UCGL5pKfK7tsUdTz6JzOwsyT4xTTSfDLdNRloa9u12IH7ZvA5hBvA7OLNwAm1ycuV+PTH3haG4/4KLcP9VV2HaqNE4rVEbNF29EWFO/CLvySkrp69bgcb7ddQB3WrTicyCBQt/U9jsNR5WmVDSj8WizaiB7xnkek42Qp+E3W5MM7h8jcbp8zdhEDvDNO2IyumBSEQ0ap8s9PnXjvbVcpBLqfF32X9/vPXGCJx18w0Ys3k9zn9/JJ6d+T0WuSRpou07hAjdDevAlSYCwOOA2+eGOzsT7nQh3Hp5WJ6ZinFrV+Lqzyfg5m8mIqdzB7zz3nu489ZbRXB4jKGMk6S8K9B1RNn39tD/YvPM2bhRCDqjoAgJtxPedB8qcjPw33WL8UuuG/c/8Tga168vwiSUvNoE8yOBI//zH6xLcWKFCAy33aVhruzQ1lmExJ2de+CKnMYYmFoXN9ZtgX1WFaBszQZEU1Lgy8vC0rAfP1aU4qhjj4WTE7fUMo8tWLDw94Nw3+rkZo2gDBZNRE9zwDGGA4HVGvQ5r1yLxPRfEC8qFQ1ftkUr3kr4cRFMov2XBmAXgZCPGC6a9gX8LUWrHvcBGjSsv1dmgOLgavFYAvPm/YqRb4/EhxM+gKs8gLZZWRrJ0iwjB9lxB1yi2sddDvjlmtJgEItEm565cS2K7Qm0a7kvzr/gfPQ77WRk5eaCE5UYrpFqCEY5xSMWw4QPP8CEh5/AVQ33RQs4jJ7CGelC3DZ8vHwhxlVsxsMiFLp36aYCKykRt4FhMLkx4uWXsHz4aFzftTd88YgIacMiYFgmO6LFNhRqj2EO0mYTcndnZ6NCiP/+Gd8gq38f3PPgg2IKGtaDBQsW/v+DbYWCY0QJnaw7agCD9KOhS4VcXttj0hfNPj7xK0PDD7MVtXK0iBCO3akuH3tJOdYnYrhgyidwdmyL8e+PRW6ekOteIH2C2rjb5VGSW7h4MX4VATB75kzMEa17/ZrVKJc0cIx/twgIp9eF7NwcZOXloUW71jipXz9079oNqekZiAnBVjcs0wTdOjO+/xEXXXoJHIWl2D81A3Z517jDi43BcviDfmyWvHjktVdx6skDNFJnVxq4QwRlIBjCQzfcjKw5i3DxgV2RLV8tyEle/HLtpmIkAn64PG54MjN0GOiCYBjPzp+FJe0a4JU3hqNBvbp7LW8tWLDw1yNJ+scK103SHTWAkn44HLxVyOpxui9qDbcb8Z/nITJqgjHS5jaEb7gqQF92UTEc5RVYJdrqOd9+hLweXTB21CikixYci9WMYHcHaspOIWH2quVwCcW0MAryUVhYKEQahFMINT0jDfWFFNNT05HCOWwl3ZFoJKnZ1xwc7uDnn37GN99+q72Ew/JOHEWU5B0MBFBWVoa83DwMFKGQLRp5dYQKO6Jtzi/EC/fdh4rvf0afJi3QIasecoOSRhGuEQ7L4LQhkJWNBeX5GDb3R8Q7d8Dg555D29atdBhnCxYs/HOwx6RfEfI/6XX7bt4z0vci+uVUxMZNZBxhcmcSHBaBvM+OU0Je7K61XEj/rK8moMWRh+K9d96RS1x/qvuB2j9nuSL5ikQydioSiIsmHhOS10bmveD3djg4oBvfUrO3SnAoiZq8L91W0VgC40VATnxrJFz5RWgHN3Lh0rj89bEQlkVLUZbixlFnno6zL7pEhAunVLQI34KFfxr2mPT9wbJhKZ6Ui/eIIEj6n32N2IeShsqkT3VbSD/OMXiK/MKxMbiEeJf7XDjz0/fQ9ohD8e47I0VDdvxFPmeS/M7Jubbga28RH3suRxRsIObYPUXFJVi0cD5+mzkbBWvXISjWQnr9umjVpjX269ARLTmEgwhVK1rHgoV/JvaY9EPhwDi3y3vKnmn6HkQ/+hKxT79S0lcqZRxkjLHwQvgkwZIK+R0Bx5JfkZeOM8a+hX0PPxQj33lbCM2ITbewe9AFxSUumUpip3XC9glGMrFnruW/t2Dhnw2SfiIRPdZud9WY9DW0xulwZ+ivPUIc7ngCqaLxp3i9SPP6kGJ3wlsWgM/hREpuLlLq1YE3NQ2ezHTY5TglAaf0o+vFQvVBomd/gWiUE73ESPVslxHhXWERvgUL/wrEEQoFa6UlG/GUIjj21MUh1I1pK5fhld9m4u2F8zB66e8Yt+g3fLz6D3xVko/v1qzCL/5CLHQnsFgetVY0UrvHnozotEi/VhANn1q+FX9vwcK/B1SSI9FwXKz9WrlmlG1jsegU0bh71zZkk4mgr3ngZZdh+OvDkZ2dyS7CKlHsPGaza+Otw2GDV1jeCzdidjdWlxXjhFP6Ydiw1+QeCXDIZMIksS1rOossXrNgwYIFde0KHxaHQpEj0tLS5iR3Vxumpr9HIOlHI1GditDhdsHhdCMuRB+1ORCWR5QLeReJOVIYiWBNKIRFkXL8ESxCMG4Mg1xSXIKyMj/KywII+CsQDnHQMRtcch/G23tcXvVhedzm2lxEfLg9GhvPsEaGS9olQ3QwNY71I+naueuIUsRcLFiwYOH/B5K85nc6Y7UaWtnU9L8VTf+w2mr6JNpwMIILzz8fn378CfI4zruQOacsZKROTIg1EBMil6dxYhA+1Sb7OCpnRmYOWrduo2PqO+U+brcbKb4UZGVloU6dPDmeJb99GkPPIYTtToeO1SMSDunp6bpwm8c9Hg8nBtBwSYZN2h10H7F5c1eyjXYER82ULbm/4S5JHuKxrT8U/E05st3uSqjqwM4EjwULFizUDOTIeCyxKBQqOTo1NW9Ncne1YRMSc8bisWkOu71HbaN3qFmHhPQffeJRzJk1WxtyY9EY/li6FBvXb4BTjoeFC91pqUriHMLYxsbISBjReBwR2TbDC3Wi8XgMHMmS0Tw6VjzdPvKP04ORPilkqNXz5X0iENKF9NMyRACkpevvlNQUFQLc5oBuqbL45LeXjctyLIOCIjUVvuR5qbJNQeLxiGUh93SJ9cAQUsb005Ti+7GjFcVH9WGSv4oUJt7Y4qvIf1uFSWUhY8GCBQu7hkf4SahxRllZWR9Rjms86JqQflFWLJ4+3WG3dahtnD5JsSIQxH9ffRUrViyX3w4UFxdjztx5WLt2nZA+/fUx5ObWwT7t2ssVQnS2GErKy+F1euB2OREVIZGWnoa8vDpK9CRFkr65xGLGmsdi/C1Cgb1ZuTBiJcKeqVFZItxnDJ+g14gwiSvJsqFbNH6uhbsNMjeEB8ea17YH2eZwyHQZucXy8Irl4BWrg8LD5/OqxZEqAoNrFS4iMNTCEKHiEWFBS0MXL6+X33Q/eVzasYphqrRmXA66vwxhwoVhrYYwqUqgUFAw7dsLiK37thxKnst/+mvrge1QeX9NhJgFCxb+DqBrW/j0w3HjPhhw+umn17gzji1eXt4g7vVMsTtsbRgGWBuQvMpKy/Hsc89i8cJFCFQEddiDtWvWYrUs6mIRoibJNm7WHHXr11MXSbCiAm66YURo8B4NGjZQMiVhmaTFY1URmOHX4pZdSJ1hi/xt7OOal5j34TYFRiDgR0lJifa8zcg0olRDoTAKiwpRIkKK+2lNcBRLPV/SF6gIaPsAG6ojIhQpcGiNKMUaD0kKlYRYBnwPChERHCR6IX7OF0DCpxXhTfGpIDGEg1gfSWGiAkSsDVosaqWIoEkTq4j7fGKdcCRSnwgWvZ8shnAS4SF5xm2utS1D0snGcpu2Z1SnuUbfQtJuWCD6W9+F2+Y+A+Zx5m/l/RYsWPjfwiD9+Bip92ckd9UItngw2Dbusn8lRNm4tjHeJJ7Nm/Jxx+13YPXq1UpM1GaLCguxaNESVShJxCRSklGdvFzUr98AqZx4XBiEJEuyo6YfCATU3UJfPc9nmpTUhFBNGORuU22+rJwNwKXqQqpbr56SXyjIOW8TSqbU4EOhEPx+v94jFAwp6eZyasHyMhQUFGjMO0mU7xGR7aCcH5DzOTUh02cKJT6PTh4KDL6jzkYvxw3Lw+gkRTcV021aIVG6rtTy4P6Y/DasD15jEKyxEFF515gIHqZD9qoezmdzYfq0sZoCRQQIrQ0KDr4Lt812DbqxmK90ZXlpgVDYiOXBbV08hsur8j5ex/fRZyQXU5gwn/l8rreC2zsyP9PM/NhyRLflT9+Pa+7ael3lbQsWLFQPSdIfK/Xz9OSuGsEmhHiAzZ6YJBU7jyRVG5Ag1q1dj9tuvQ2b8/Plt0EWdJP88ccfWLNmjZ7DfazoJEWSTP369dFQtHvO/ZqkBSVEargcjIxEXV5WjlTReuvUqaPkw2upnZcJ0QcCFUqUvCc5KTMrU0gXqtFTe80TYlfBUFaGnNxcIU2nztZFnz4F0qrVRhtI48aN9N5l8iw+LygavU5ZWJnoSFDJ9JMkea+QCgunki6J0Hw/4zL5zRWRvM+2tzPJ0Lg1hR3TTUuBe4NBeTcRFBRajiQBM00UahQsoVBQXVlMB/M5UOGX/AroMS5btXc+l8RtdISjNcIGbt6P34QETx+hWhDyLvydmpKqeU4rhO6tVHlf05VFYUwBrefImoKVlozOgCZCiG4xCid1j4lAoevMTD8b6vl+HAOJ+c08qhoqKjRjaEXpb32XSts8zF1b/jeEpPnO26KqnTt7tgULf2/sMekHAqWH2h3OiXKDNLMxtaYgeaxZvRa33HwLioqLVFPPyMiUJV3IK4hZs2bL8TWi5Ua18pOESN4kvRYtWqCBkD9/bwErNAdpYwOugFZDw4YNlcAZ3hkUwjOPVSZmk0g5eBrPrdwQS1Kjr52ktnnTZhQI6TPdRlrTRcOPoqIigOKSEj2f1zEdqs1XAT6Hz+bjs7OydZsN0xRIfBeSI0muMniOkb64WiZ6sTykXMi6oqJC00sfP60bCk6SKDVyWkLlIgCJdCHjoDyD34oknJOTJdZLGCWlJfpuJFwSoDyGidS0cFFhoGu2dRiCYcsiwoV5RiIkUVeIAKK1w/whQVO4sA1F13Ie06MkK+mnUGIjN/OLLjCSPfPaKxaGL9kewnznu6SmGm0hXFSY0H3FthIVIKnauG4KF+7ju9OS0W8n1xvp4XO2tolQkKn7UPOS2B2Za8bod+CfChVuJxcD3E5uWrDwN8Mek77fX3Kiw+maIJXGvrXQ1wyslMv+WI4777xDKz7DLQ1NjrxmV6Ih6f8+f7428LKCmgTIStt+33ZIS0tXojYbNnnMrMhcs6KHOUZ/8rceZwWvVMd5PRfupAZukAJJlG6gciWTclmT5DjXLZ8dFnKjW4mESzcPyY5kw/4CvBeJoTL4XN6XGjZJlI3GTodLhQPdN5qF8p8RJZShhMtr9FwhcwoGNjpTKDDfSktLUcFhnpOExjS55F3p++etaJmw7cNMBUmYrhv6+EnAfB8KiURCCFuINjOTz+QUkpEtbiSjDcEtFlUyv5ivmlAjL421sYtWQLAiqPnAa9jOwMlvsrLlm8pJ5vvQCuFsX3SXUbCX+8s1/9SNJc+ltcbvw+AAusyYRuYnr6eFxHPN78g2Er4/TT6WF5YdU/Cai1oQZtsIo7BSjIZ0Whx0baXKNzQsEv42hIcKHLFiODObITgMAULBxrUKSQopua+Z/1yMMlhVm4iRZ1omJN1GFholhO9hYNv9Np7Hn4Kt55jY/jdhfA8LFnaGZEOukL6zdqQfjARPdTkcY5XgdiiU1QMrz8qVK/HsM8/pPczKbIK/WZnoZpkxYybWrl27ZT/Py8nORsuWLbUyMvSypKhYCYLgcRJA5fvyjxWVa3YK47lclCik8pI0TVQIgZUIsVKjJUgW1ECV4IWsNCJHCJr3VY1TCGPDhg0oKCjU58k/gfFcChBqnHwOyYzar3mM55rgb5IKiccgQiN9JDzzuOFL96G8zL8lwoccwOsIEj3nEKbA5Pkke6abxEZQ82f6GaHEdBH8n+4UtiOQeHkd/5x2J7IyM5XMmA/8MhQQdBXxPCXwpJXC40wnF+ZLemoaYiLQ6tatqy43PpNtJCT7Ck4oL+kDmzaSr88VrbAsOTevjhGJpUJc/vh8f7kfmzdvVtddWJ5HAUANn/cn8dIaNC0QI9+MdYTCUr+1CE4RmkaElnFMrRBZmDZ+G36KSISN+0aQAReNnJK8Yf6aCy0QrwgFI5xXtuXbclsb12VNgZJOYZK0QPibwtynDfJGewjdWoaFZbjGqPQYAiTpRhOByfdmI7uRO7uDYUUxD83vx7UBbie3tuyz8G8DST8UCY72un1nJnfVCDap3OcJYb21J7NmkYAXLlqExx99XCsdC70WdK2AxpoVjxWZET2rVq/CqlWr9ZhBaA4cfPDBaNq0iZ7DY9QOWSmprZWVlimRscTT1ZORkaGVkORcKsfop1Z/tFQ4VnitD6z4Qg5FIkAiMWrjTr0Xz6sIVCjZqd9aKi41SFonTHOxnE/XDwmE2jZJlNo0NU1eTy3aIMWYnLNtiCvfhe/E9FDDNveZMN+XC11KjZs0UXJno7FxHjXjsBIirQK6HkgeFEbU4Pl+dJ8F/AEjP5L3NGHe28xzEhHzlu/A7crPp6VDjblMBKKheRtDMfO9KEiITMlnkiPf13SNMa1sjOZTqfnLTfXcyjDTULdeHXXz8XqSc35+ATZv2qTPMvPQJfenQOLMaZxchqTPc3lc2yUkv/ldHGJN8RuY9zfXDNOlZcJkqJUkaWR5YUQWrQu+E4UOG+4pOOi+KxVr04i4olIgVpRaacazjDYEuTdJV/70JH1b2ZQ/vpdhjRghvipQ5JlmgzojtFimtlgcIjAMC0QsE7q7ZFtDfJPnG1YYz6cQMRrZuY9lj3mvgoQLnyXfVOsUl2SatoWR9srQt0i+E99Ft3Sd3K//jONbztspeLyq51r4X4KkHwwF3vZ5U89P7qoRSPrnS0F+c09Inyb0d999jysuv0JJwCQDk/SN2He3VkJWMpIKCduoQAYRdWjfHvUb1FfXC0mPBTs3J0c1qc2bNykJsmNXVlamkgKFQll5mdwvpNqYcf+oaM5lWiyDUsFZ+Vmh1Tcu96F2zueT5FkRSWRGz9400UADIiCKkhUC6jqhlsZKR4JlGk3tmVojNV1aEASvYCXkudRa2RBMwcJ3M8Hr+JuVl6RQr349rcTFxSVKOAQFBYUUtViSCjVMatckg2Ihe7Zn0G1j5ltlmPdnGkwSMtsUuJ/Ht4F5eXK3nsOfJMCkz56C0gSvN5+x/bOrAs9Vf728A7V75i1dbHwgSVPvI7+07UPyhN+CWjTzjWXAIH3jW/Bx1JTdcg57abO88Ty6xtigzSgrvnPdunXkWeVGHlKgyPfTjnxyLFMES8BfJgLHsJwoSHhz4wkCXRnvKP9k4fONNT+PkR7DfcfyQLcgyyHLOC9lIztdYizjBM833G6GksAMpzXBckPBZtYNbQ+Rhe5LCnXmhVPKFy0QdT3Jd+T7sszQTWVYiJUsEFmMthDDgqViom6tpPCgoOT1FK46PSjLR1JYmYu2i4hyYXyRnUHfUt2YZh7pPm5zy/xdGTzGW26320BVO3f1fAsm2P8nGA4+5/Ok3JDcVSPsFdJn4aX2uUa0eMP0N3zCjEghyRqRKRXwB/xGoZdKvWD+75j81Vd6LSsFI23237+TukPoZuB9aLaTCOlCoIbNAsrKRe2NGj8rHQtKo0aNVItj9Aqjeng/unVILpkcxlkqVbkQDwuhal5CLlznqHYvxCuExOex8DM9FFrcTstIU9Ll/datW48Iz2Ea5D5MW7GQjpwqFcujZZiVmpp5aVm5vjfvxXMJkhIrLiskKys1VFMwcCHooigSDZX3q1e3rkYj0c2Un5+v+VL5XN6X72WicgWvfM7egEFaJMrdEcN2kFP5jsx7FaKSd0ybkS4jNJXRPMx7ukxShbR4TN+TF1d6FPdzIbkxL+kWUy1eyFvvyXMknbT8SKpMM0mO5zLdzHt9B3WzVA9mPm4BfybT0ax5c+0BvnzFCnm/UikPceTkZquCsWnjRl7Mf3KJ5JlaKoYCQaHE+qDWlBwn0bMcs7ywTPCZFHBUakxrTh6n+cf80rIjwoSuUl5D8F35DAp55oOWC9ngMw1LwgjPNS1n9v3QNg/mudzPyzGtvG4VKoYyZAgOHuNv0+WllopaI1LWPIaLjOlnXaHQYt3gs1l/tubddnlYJYzyoKqGljW+s5HPJna2/W8E63goErlLvtsjyV01wl4hfUI7Bqkv3SjsuuZK/zc/vPmxbPj5559w5plnqlbGyturV0+89trrWjhZmOleMfy4hiuAa0MgiFAR7Y7H6V7hmpaB38/KVCHXBpRkSPpsaCQBBESL53V0J7BMcU2Nhwmle4OaJdNsFjQWWDbuUqOilUIhVCKatqERJTUkKdxOl0Msj2ypHGko1agfI/KmpKRMBRzPY8Uw/MGyiLlPy0L92vmbNc/MysHCzorLjlgNRYixh++8ub8a55Fs5TymjXnBSsWKSO2Vz2SoJwemIykYgtCAvo/8mc/htbIz+TkqV8yqYeYH34HfhWGhcSE3uTB5xs7B69ixjd+E2+bzuc0GW7vNKCvUnkn8fBeSouwwbrAL6D00/cZvgmWDlgTLEvOL53Ah4THiiVbb7u+8C8jFjCjjcw455BD06XMsCgsLVIEZNux1HHb44ejerbseZ1+VUaPeRc8ePdUamTNnjlixDdBALNlSUUo6dz5AFIgwli5dKgv7sdjQunVrtWwpRPI3bxarNlO/J8sTXYAUALm5uUrEVAJo0fI6QwmKo169evqdKDhYHwpFWeA2yzbrEfNF9Cb9BkyjmT9UqngP43fyRZMwhLThyjKEitHgru0XomDwe6kVLUJAG9cpQChYkkKF7i2mV9tBkoJElRNZKIQpPKi10go3GtvpQjTuzWdpPZPFLP9GeTXWxsJUMr0U+ka6uct8A75TciO5T/7Xf8a765YeSB7X//7+YF2PRKKXSV6+ltxVI5D0L5AMfGNPSb8moKSaLRXh9NPO0EY9FsiePXtKRRklBTtHPoRBLPzbFtv/NrH1a/FjsmCbC0mQGjTdQyowKChCFA5BbYjk8BGMiec2BQg1U4aE6nn8LefxOLfZQ5cVkPdhI6RRVIxOYtT86Q9mheNxNjCbPXNThehVw/LREnAIWRSrtkfBwVfie1IgNGvWTBe2WSxcuBCzZs5Si8mofIZriG0PrVu3UuHBtgaa23T70JwnONYR84DnkwSozfH6IiEBalJGY6VPnx8kIetVmt1JGMKFCyswhR8jq0gs69avRSJm3Htn4BHmOwm4QvJRz5WHaIOvHpcKzF7DsqZVZLguDIFVmzrHdOp3kW+k+SR/+j0kDczfTMkvkhTPqy34PiQ+pp4uwgsuuBCNGzfBK6+8LM8Ko0mTpjjppJOV6KmBn332Ofjll1/QqdN+WLJkCT6cMAHHHnccevXspQKBQn3VqlU4qGtXvPDCELTv0BE9evQQAUHFwYH3x45Fv5P6o36d+hqK+9HHH+K3335T0qdCxP4tLCc//vijvlv7Du21DrmEDJbK86gAsV8KyzAVsczMLM1/Kjh0SZoRXmyfYZ7RZUjipwDje1IhYjsJyzHLuNEeZFfBY5wXNYSNLBRKFAi8lvfid6RQMeserf4KSQfrNMsCF+M8QyFyOo12C1oS/G1GZ1HpMfuNsIxQQKhgkbKrVopYHdxWqz3FrF+GJU2h4k66ytRFps8xhBSFCvcz4IOWEQUK02OU3F3BLD9cczHOT4oLYyu5adYfY5sCVTeNc83TawnNPzvdrvHTnU7PWGNvzWCTD3OXvPRD/zPSl5emdjB7ziyccdqZ2JQk/YMO6op33x2FvDq5SYKoKneq/jDcy7O3JyPjNwua/tLfZnsD/7hv5zCEh6kJca2RLpI2jRiStY73I4XeCMUUjUwKOAWGVhjZ9otmzNBPVlRWtsKCfL2PS7QYPZ/CQyoILRIjXzzqW2Xcfb5o+LSCaLmwQhkNz2mq0TVq1FA16E2bNmnloVbEws200B3ESsGGYq65EAX5BUr2fAYLPdNEbZCFnqa6hnRKxWZILSuB2VjO8wlqrBvWr1eyMPN5eyLlfn7LUiE+EgZBq8o4je45pz6HWj6tJN6bGnhVoADVL5R81vbQZ8sh5jm/g+HuM2YU47N4mO/JRmK+T21I36y8JBJW2LCQF7+fV4T3CSf0R5cuB2LqlClKbhSOo959V7ePOvoYtGnTRklm7tzZ+Oarr3Fi//5o3769fgc2xlP7v/TSgZg5Q4TD/p0xevQorFu3ToRJU33n/nL+Z59NxMYNIsQlLRyJdsmSxdoQTquigwiKV1/9L7JFqJ1z7jnapnbOOedi8uTJ+PSTjzFo0LVYsGChCoR6IiQoUL6bPl2/96GH9tb1t99+g2lTp6KL1L1DD+mt5fCrr77S57Rt0xb7d+4sVmspZsz4Wcsx3YfqpqNLR9JEhYMKQUmJWOtiAbKnOgUSvznb11jGqNTxmzBf1E2rSgNz1/iuvB8VJn47rUuyzfflmgoT22so0FkHWSZYJ7mYDe3GN6JLq5JAIbGzTsj1tFC5kPipxJgCg/uohFGQ0NJQl5UIFx43r2H51HYU4Su1SlhPdDh3U4BwKBRjOHc+l8KRZU6FTVJgGceSDfCoXNYZulzzsc74jlJ/ovLcXnLPX5K7awRbLBZ52m533vi/In1+KK/bh1+ksJ/U/2TReguVIHr16oUPPvgAuXnZ+sH/XGxPAFURS1JYyH80Hg3yMRY9W38bq+Qe/kr+q/S7EljoeR9qRqwYJEia33xfDZkUUmFB0JDEZAVghWH+GAIl2V4ii2rqus3G6WTbiSwUOCRBMwST6aN7h/H+RmWhvi8pkwNssM0U4cBGPloNPJlpNAqwS9sUGEpJ64VtGhRarGQ8bpj9W81uzR/5R9eaVlJ5CL81hSwrIC0ZusLSRDMrEsHCNPIa3k+SJNtGHhuVOK7aph6j77sSjONGewAFJC0x5g9dfrRGNB08T25KsmZDcVXgPYxTjfO3B4/zELVk5tFGIVvmLfc1adJEheA+++yj5PzTTz+iWdPm+K+QMF1tF154MdaLgGzSuDFmz56NLydNwnnnn699HZju/fbrpGn79NNPsXbNGvSUsv/GGyP0m5cKyTYQoX7HHXeo0KcrZ8q336r7a9myZSLoN+KYPn3QoH4DvP32W6gj3+e0U0+V+jQDxx57vJLNiOHD0K//SUL6C9BZiHv6d9N1IESWL3ag5P45c2aLBRxTi/GEvn0xbfo05OTk6jNXr16p1gp702dLmlnWRr7zDmIsk1Jm+Xw2ZLdv3wFNmjbFIrFK3xn5Nvbbf3+c2PdEtTTGjB2jSgIFGse7at68uRIo32+9CDe6LdkJkPlpCH4hM1pT8lFYL+QDKGFym2Wc70WiN4U6rXdaRVSG6MZKfi6tI6w3bOimNU53Gn+zbPBexrbUOykfvFbrhJYFXm3ALNeGIGFDO926tAhI6IZ1YAgVQ9lSkheBocIjaVm4VahQQFBo0JqhwBBBIQuf16FjRwwYMEAFAtNQXWi6bI6gWC4NZbvGI2wSQvqx1+QlLv1funeYcZs35+PZZ57XAkiSOLT3objxxhtVitYkE/4/oXLBIlQ4aDnX/5Qgua37dSHMtQlSNhcDJFbVeqQgMd+4sGBTcyKBm0KDgsQQHkbD+haBIdt+FRaG28pcqPXpvaRiaCO8CAU2lJP4tIOZEICpmbESqRUk2xQ8fCZfiZUlXSwGuiUYdUXNiQsjeQoLCkT4GY1+tPxYcfhcChRqzdk5OSgqLFLfNSsG84UVm8fpI2YWkHjp/mA6tNLzocwT+UFBly5kTW2RoJDlPjPneB9WaqZ5+zzmubxXbl6eutNo1a1dvUaJhnl68MGH4phjjtbKvWjRItGOv8YRon03bdZMzo0gf3MB3nrzDRx8yCHo3q0HFi1ehI4dOuDjjz9Gt+7dRSv/Dm3bttXnzJw5E5dddgU+/+xTLFm6VPOKgo7CZPyE8eouYnsR35WCgqTWt+8J2ov9+eefQ6vWrXHGGWeo5dCqVSsh7DViBXRQjfWbb77Gf/7TV/ODluPkLyeLJZ2Hww47HOvWrsVHH32Iiy6+BAsXLsC4sWNFm9VOP7j88ivFYszHmDFjtC3qhptuwjdff40ffvxBBNZ+IlyOw/jx4+SbsXf7Jgy87HIVTBReFAAUBCR+uiivuOJKTJgwQfO6bt16ev0ff4jw2rwRH334ob4Tv9FGEWbMVwZOMF1N5R4UjsuW/aHWysSJE7Wc8/qNGzaqQrJ61SoNNzb7jzCvGBDC37SCqayQbMk3LPe0PmhlMz9YrtXykG3DEmFDOQNFEtpZkkoUyx3bJBikwjY6lhOzvJv1jdcZEV5G24r24Jd7bIly0qsMsExRYLD+DThlAN55d6RYTey8ajTYVwd6D4P0G8t2QXJ3jWCLxsLvO+zOAbUdS7+2YIZydix+LGYkyYAmPzPKgkHmJoxCsy0xESwAPM8QEga2ESRb9+hvc9ETdKkKyQJMS0QKNAmV2wapG1oVKw/3s7JQOFCjIhlx3CKSQKGQNRtxzfaTQIXRK5eKHFNLbZiN2ax01LhIwLwnSZ/kTzLlmSQ6avJSKDRN1LToQmDDpEYFSaUmITtFuKgA2aKh2XV8JTZ2069PrZ+d/gy3XEzNfLoU5GQ1yRmua+Y3n8Oy2KJlC9UWqfmyUtPSqUhWfJ7ToEFD7VvAbbplSMxthMiZfvrx6S+nZntwr4N1Pzsvzpo1Cw0bNtJ5Juhq69evPyZ9OUldUH1Ee6ZLYcmSpfj5p59w4UUXKfEytJmCoVWr1iIspmt0WsuWrXDeeeer8GjVsqVqs8uXLVch8/TTT+Gmm24W4dINTz35FI4+5hhtU2BUGImM70KXzOmnn6HfISM9A7/9/hsmjJ+g+U5NdNC11+KnH39UoifuuOMubYv46uvJOPzwI9T6GypWDfP/sMMOUyud7qU+fY7B448/pm0cA049De++MxJHHnEkli1fhi8+/xzt2u2D004/HR8Lqfc/6SSxLqZreeE4WCwz555/noafvvLyy+jeo4fmD91n1153HV588QV8N206Bl13rb73wQcfgpdfekH71Fx40cWYI3nL70kLxXSJfvDBOBWe2dk5+u4UJhwFOCHlkO0aTZs2U09Djx49hegDmPLNt9oW1aJFc22z+f33+Sq8KAjo3uE3ZTnjd2LZ5LengKYVoIJAfm8ZUFGer3WI58jC46ocSVlmWTnttAF49rnntNzxuupCy/eekr5Uyikul6M3K93/GgYJsaIa2hkzx8KfCYPaDDFQNQyhsO3a2EwKDV5r/uZK/zf1GWPboE8WZkNrNjUjkvGWCiCkawoQw6WVtEaSWhatC+6ji0ob2ZNuHJI9CWzDxo1yH6Ox1rzecHUZUV8UFByx1HweI0moYNBtZQo0ukz4Thxp1Uw1hUWnTvvjkEN6Yf6ChaqtkgypNbKy0iqhm8ZsUGf5/f7779V3zUgkFmFqrpw7giGc1DhpvVLz9vsr1LWRk5uj2iiFJkmP78u00BXF8yXpOsy4WhmSPyR+unE2btygbji2txx44IFK/kzX+PEfoF69+mjbpg0mfjZRCKsxTj/tdHz08Uc466yzValiW80333yjDcZs/6gv58+dO1fJ/JRTTlHBwj4Q8+cvFFJz6/0nfjpR+z4cfcyx+PTTj/Wc4447HvXr18Nrr72G444/Xhunh73+mpLbwEsH4uGHH8IBci3bDR5/7FGcK8KJQu7bKd/i2kHXKml+8cXnGDhwoAi8L/HjDz9s0X7PO/c81ZDfGTlSrYbevXtj9uw5Gi1FJWP8Bx9ogzjdaafJ+33+2WfaCe/oo4/G1KlTcdRRx4jwGqeWVbNmzVWgXzrwMgwd+qoInHbqjnpOiJYhtmx4ZwNxoVidzK+6depg9ZrVmD59Gi699DItM2z4Hjp0KE497TTN83Hj3pf8PEsF94wZM9RFRjcPI7Dov9953ZLSJQdNhZbteyf2OwE3iwVFpaUmii7L6x6TvlSWpWICtTJ+suibZglTaezdFqxIWw/ouTVItIV/Plgwd4QhELYeSwoR+WkKfqPCmEtVMMomyZ4CgDAECQULtSyzQdAY24fWxVahwQgfIwLLcFMZDewkG67NBnhaH6zAbNRjkAHdWua92Q4hCdBqUa9eXdH2GyhprlixQjTwckmLkfa83Fy0btNaXQMcckTbKIQcTK2P5M7ncGRakhzdYGb0Fy0FurzYQY8qEK/LycnREE42JPIdKEDYWY/Xk5zYcMl8YR7Sz819Zr4yDSQsCi4KFLpT2nfooFr+zF9mal71FGtkf/W9F+OryZP1vD7H9kHXrt3kOqe6iWb8MkO1W2rF9EdTYNwkpLV8+XLRiH8XAp6Is84+W9LvQr269TBFSP6jjz/G1Vdfre13dK2dceYZGP3ee/rt6JJ6T7aZd0w7v9c5oqXTynrhxSE48YT+8pwOKnQZvLBgwXwNk6VrkY3PF110iQio39VKZNsJBQgF2uAHH5Rc4yCGfh3a5f777leBQ7cPrTY+n3kz6NrrVFj+8cdS7cR5Yr9+KhhIyIyGmzz5S9x88y34+qvJ6N69h34XjjrQtl1bfCLvRZfcxx9/iI4d99O2FQolLcfy9N2B5e/U00/FNVdfqe8jr19t7BXSj0bDt0umN5DNFCmALYXS86RgpjhsDhfNaRbibZFgbGCqLJwPyy2FUk6qTocXQ5CwgrLg80NzsWDBhEGnBoxSt2MVMoQGC76cL9s2XqKnJXUs7tNzDOjZyWsMbD22FVoy1VSnVkzrg5YDyZ7WiOHGSi5CWBQkFBK0OkjOrPC0MujSYhsJSY0LXVgaupoUOLw3rzWsmrCQaJm6DNhWQGtA6pw28hNMMkmEhE1XEF0yeXm5ou1v0vdhPeJosYy8opBg/w66Hehio7uB4H6+E4WJCh6pqhQITC/dqwzrpFBg+xqFALOf7h0+l/fisChU8FYIsXMdiYbVHXTKgFOF8D5KRsKwwTIFq1auUguiW7fuyC/IV/cQqeFQ0dLZGN2iRUsl6JkzZ2iDce/eh6owoRAZM3qMBhq0bNlCtf1VIkjZ8EuhwNF1G8ny0ssvqduK7SYfThiv7Qr33XevCv2rrrpGI5H6CXFPGD9eo49ycvPUhXPVVVdj/u+/4cAuXXDbbbeptcaAgquuugovv/ISNqzfgB5irdA1NXz4cHUpff/ddPz400/6PFoiDDw4XqwaRkVddfU1mpcLFy7SwBMKvrfeelMHlKSyUB1Q0TjnvLNx6SUDxUqtmVs9WbaDLqensbx77Ug/ua42xLxs4E51t4oFY167PZGdsKGJkHhqImHzeN1uh0073WwDh5D7PrKILZ3wJeKx+lKAckXAeCWTpHxWJVh2hp0LCa20tK25LYW88rYFC0bZ2Xk5MwUF16aQUP4VUqE4SYoUwc7uYZYzQ5lh+dOF20lhYiwUImxUFwtEhARJhw3bGtFFISMWgDauizDQBndaI0mrxLRM6PoicfN6rtl2QrBdhdcxCkhDa4X7qWEbPWWNcEZaFdTGs7IyhBSzUJ5sX9GoFDmXxE23EomRs7Cxo6HUWSV4+s8J9oCnS4xpodDgfQ2BZkTOMMY+WwQKx25iHpCYzTxhh7bOnQ8Eo4LYCM7G508++URzlc9gwzQbsxnVNHfePD1OK2Xx4sWqrbfftwMKiwrUfcOQVhJt3759NdSUUVVs62CekaiprVM4DBnyvGjml4t1MgfTpk1FdlYurrjicnX79D7scHVvvfXWW5g6dQqOOaYP6otlQVfYRZdcjGeeekbHkDrmmGP0WzEwYdasmdpAPmLECLE4LsLYsWPVYuAYZFp+5F12xTr8fhddciHOP+8CIf2aBdAwL0Vw+8PuaLNMe+b/hvRrA/lgnuzsbLd8IKcsKZJwr2g6TjHl7DRZt0+GlA+7VI5DxZzPksKSLr9byd5sqU5ekRIu+Zc8cyvkDnJeIlc2RcjEU+W8VDGDjCO7hRRI9cdSULDS6v/GocrYsss4x8K/CVtLxNYStX3ZosCQFU9MHlIKMLeTgsU4z1iojZv7tpy4DQyyNIUGSZ5WAre5Nq0ILtzmWE5s8zDdVmy7oHuLwoDWCNsEuJ/gPRjVYlgfWxemy2iI5DMiQqyGhcDzjGMM6zVmcGMoLqNbTEuCQoBCgx2nOOQ4LQpGBVHosF2B53KgQV67WawWNkyT1NkozsH52HdkzRpj9j26ephG1jWNjZd9dHWRM1ZzUEY5pnkqJ/AcnssoMXbIY3QYhSDbTthuwkgsutXWiBXBdoXzzz9fhMA8tWYYVUR3GxvaF8xfgAsvvFB7F8+Y8QsmTZqE7t27qxtn+fJlGvnENhb2RxgxYrgKGfaXoDBjr2Omh+0wO6MHCj+m64orL9fOqTUlfQpY+TabPJ5QO5stuzi5u0aoqpT9v4RkZlooVNY0ahOhEHdkJ+wJ+ZJxt83hcHnEotjeBSUvTguki1SpTCkyqaIZtZCCmyUVLEU+nNuwQHaAUy50yXGb9qatlluL1ZZxx0ZHFEOwGB/fgoVdwZAHRhVVckuutyw8Zq6No8m1CQoqEqJhbaiLRq0Aoz8Dj3F7a+coQ4hob3VZM3JFLQ4hamOiH8P64DEVMqKx6raQGH/zGPtLUOPnPRjVxU6IfEY4zOMVqqmq5i/7mBZaOOaQ4XQHGcIlBA6PznkcKBR5Pl1cbENhgzdj/RmxxGeysZa90ZkHbDOh8KHLidOCmj3W2XjPNDAai+4yRluxXYIC4uuvv1ELh5aOEqo8nwKNwouuPbrU2BktXwQH+xvsu+++KkDYpsEOeAzFHfHGG2LVZGo+M6iA0T47A8+hYL32+mvR78T+NSZ9WjaSrt9Kisp61qtXrzy5u0bYvpT86yAfQdlbpLdHMtEhH9YumkqV+SLnNpZC0S4ej/hsNnu2/G4uhSxD1l4psKLUVOnTy5HK1UQudsm5eUL8WSyE9qqFShWQgpysuAZ2LFA8tL0w2Xq+hX82tv/O2xZdU1hwtyEcdMMoNEkY58hRFSDJ37pt7N8WW69jmaMwoTJDAlfrg5aIkL3RrkEBYLRhcE2hom0fIhxIyBQq7MzHvhhs3+A+bReRxRAuvN64h4bb8v5R2RbrgwRPQcX0aCetJOEz7bQQWP7VIhGhQAWNbR4UGKxLdIexUxqtEQotjQJT15cxJAMFAOeDMIbwcGjbCXs0swMWCZv35hAOHffrpJYS2yw0vl/uRZh5zmfxX2WosBPBctPNN6DPMcfVmPQZYCBWyXSnw32MPKdWcfbbf1ELexlSQBwFgYL69pDdmZrqyozFEunsniYfzOn1enfIfylP9kQi2ksKMd1ZGVJmWsZjsSwpPD67WC30yVYBTtJrNq57xKyWk6rzaVWcqGnLgmwuFizsFlK8DKFgklxSaOiu7ba50v+5VC5fLG+G8CDxshxuXRuhvmwDoaBQSyLZUE7hwOgctkVQODByyuiVblgo3CYZG9bHVqtELRIRImzzMBrrORCd8UwVYLIQtCwoLPgOFARMB/cxkoptHnQP8U24j5YDhRHPoXtLhYe58D6yGG0qSQuHdUz+7rnnbhx++JEIhgNbcqg64Fj6kVjkQ5fDdaqkr1Zx9tV/moW/LcQEb+Ry2VpJIXCLCV9HylUj2e2VAuZxu91iIW8rKOQ8hxTwTlL4KCh88Xi0aTwhAiYe92xtXK8K2xeX3QkIxsobvQ1ZoSyhYqEySKomdtjWf4bwMPcZ5Fgdl6oRYksyZpgtLQXD8jBIn5o+Cd9cNLRXrBEN5y0vk/pEQVKmi2GB+NWdVJhfqKGytDLYVkFLw4je2treQvI3hBjXLOvJ8s70y0JNn5bIu6PeEU3/2FqRvtz/DREqF8vPWlWm6j/Nwj8KQr5eMUtdeXl5joqKwnSbL8VlC6l0cLBQbg853ybC4VDRhbITiVgdKW7NYvFEug1xn2g4DrttR0Eh/J4hqzyxPpx0g0lB9dSucV2fr+vtUXm/JVAsENsICt3mmr+N/iD6m6st5ZBrs+wYaxK2krcoLWp90LUUCWuILdsJqNWru0kEChvKaVEwXJbHaYWYQoP7aX1wzg524GMIL9Pw8CMP48ADusg96d4x07F7kPQFj8t73a47aoHqP82ChRpi48aNaZmZmU2lcrgdjkQdu92RLQqQ2+awuTwuT1VlzyECpbvQfLoICc5e00wqWIZwuVdMY5chMLaDjdIm4ZZKUOPGdQoJVuzdCRYL/y4YgmLrmuD21sUQClt+K42ay85gjKpptn1w+GdRlaTMJQ9XEyR9ueYyu91Wq7H0iV2l0oKFvwRCvmRuEQAb3IWFLkduLiPms6ssq3Ju07gt3k7MaW8iGmuQsKGR7EuVkz1ul1vuU4UQsIGTNjQTweKOJxL1ZZ3KqIhth77dFbZvXN8RPLa9MNnV+Rb+2aBwINuqiJBtlo3alIck6V8hpP9qcleNUWVFsmDhnwypbPZAoKBByGZ3uuPuXLvb7hXty+Wyuap0bUkltcvxQ0R+ZCIeqydangiMRGrClvA57E4no0d2QCJBOzxdRIMcTPgYs1696kZxYviESQrmYsECYZG+BQt/U5Sz57rb3iYWi3vtdlfDWCKca4fDaFz3eNUpsB3YqbCzVOhUIf70eCLGnu5pPF+sEJvVuG6BsEjfgoV/EIR8Oa6Vs6SkxC1ItdnCYh6w17rNbrPtrHE9fmg0Hs2z2RINhM8bx+KJFJtYFjt1bQHsV1JXrnYmErEcO7uXqFurOlQQ10bM3bkmKh/b1XkWag6L9C1YsFAjCGGnRiL+5hwAOpGINLTZ7Kmi97vF8nB53cY8y9sgAbsQfc94PJYhgqVOnG0oIljEKtlp47rNZhOBklBRZfQrqZ5AoWOLQsJ0bfHhlszYFiT9SCxyhdvptkjfggULfx7uu+8++2mnnebMzc11OZ1Oe26uULstt0r+SCTCTSNx7CPknWJP2JvabPFcIe8UoXCvWDByzbYWiOxgv5F2sukVjk8VC0QsETAUWI5V0V5SJf4djesk/WDQf6nPlzYsuavGsEjfggULfzni8ZLcABxuR8jhtcdi2Ta33ROMRl0+l89O8q8Ctkgs1tuWiOUkbGgcj8UbCoHT9+FzulyOKtpMCDauZ4hocNjtNl9N+oxwghxzPgTd8xcIC0b92G32RCQSOzMlJWVMcneNYZG+BQsW/hUoLy+vb7fH29lcLo8jgebReCJNWNzrcDnc8k+4cAc6tAvJdxGKTxXa5zwj9ePxGHuxc8RgW1VRW4awqYpWKSR2RrdGJzAKksrL9uAwDnIgHA7H+qelpX2e3F1j7CwVFixYsPCvRyKx3AukOMvKfF6xOHxsr5DddlnbOfxzFWgBRNtF40hJxOIt44jWsSVsPrEPvB5tXK+Kcm3sjFhfNrzxRCxTO7ij6miteDwajsUSh8uzf0juqjEs0rdgwYKFvxBiQfhEfW8Rs8fSHPFEHThs3nhELBC32+HaYeRejqyZmCxavzGjTY0B/B+iPNf8CAJAjQAAAABJRU5ErkJggg=="/>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498159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extBox 3"/>
          <p:cNvSpPr txBox="1"/>
          <p:nvPr/>
        </p:nvSpPr>
        <p:spPr>
          <a:xfrm>
            <a:off x="4908551" y="2898399"/>
            <a:ext cx="2368550" cy="923330"/>
          </a:xfrm>
          <a:prstGeom prst="rect">
            <a:avLst/>
          </a:prstGeom>
          <a:solidFill>
            <a:schemeClr val="accent1">
              <a:lumMod val="20000"/>
              <a:lumOff val="80000"/>
            </a:schemeClr>
          </a:solidFill>
          <a:ln w="57150">
            <a:solidFill>
              <a:schemeClr val="accent1">
                <a:lumMod val="75000"/>
              </a:schemeClr>
            </a:solidFill>
          </a:ln>
        </p:spPr>
        <p:txBody>
          <a:bodyPr wrap="square" rtlCol="0">
            <a:spAutoFit/>
          </a:bodyPr>
          <a:lstStyle/>
          <a:p>
            <a:pPr algn="ctr"/>
            <a:r>
              <a:rPr lang="en-GB" sz="5400"/>
              <a:t>About</a:t>
            </a:r>
          </a:p>
        </p:txBody>
      </p:sp>
      <p:sp>
        <p:nvSpPr>
          <p:cNvPr id="6" name="AutoShape 2" descr="data:image/png;base64,%20iVBORw0KGgoAAAANSUhEUgAAAX0AAAFRCAYAAACYF30cAAAAAXNSR0IArs4c6QAAAARnQU1BAACxjwv8YQUAAAAJcEhZcwAADsMAAA7DAcdvqGQAAP+lSURBVHhe7J0FgFzV1cfPzqy7RYgAIcGlOMVKgVK0lCLFSlucAgXaosVdCi1QtLgUdwjuTnF3CMQ3ybrNjn3/37nzks0mgUj7lbZzNjfvzXv3Xb//I9cKbBGoN9O7dDwbPzBmVlBQEP9Kj2aEN7MonU63pyzVlk1m0/F4ujWdjrdkSjOpioKKHn3UmvOWpzzlKU95+n+gRQL9ZLLnx9lswcNFRSXzDCeV7gP4e3SbicfjnbGCWGc2axkBfkLPAP0M/mZRQSqdTo5PZVId8tMbL4h9FYsVtVrcEtlUrDket0nylAp+Z1Kqu7u7J5vNZiorK5O6dr/xxhuZNdZYI60wBoSfpzzlKU//u7RIoN/R3frz4sKSW7kX0PqzgSTQnavzdyYdYY4kEE7/sHgf+cn630BK9vX1iY8EZlBQ0FkYL5xgFutTTDCWqYqv3T32o1Qm0ZRKZ2E6qYJMuikWK56uPIjhpDvKy8sn6pu5ZyhPecpTnv6DaZFAvyfRs2dJcfHVfUlh678RImEisVhsJkOJFcR5Gl7Og9KZpDSVJBpHVt/2FhTEEvo6owCS4mBoJgNz1JdM932p973y1yMN5MuCgninFJVELFY4XuHMYdpKZpM92WS2M5FNZAqLC7v72vvaU6lUur6+Xt/EYEh5ylOe8vT/SosE+pKM99flskQfGPmfRTCHeV2j+4Hk77zIIvfNlOjrzkgBatVn6Vgs3iE3QywpqVe9clMVRNo9RpTNZMQUJmaz6XZxrkRhrGBiMlvQXBKP95kVNit+tJnZvsGkpeeYtLK6+n3uVZ7ylKc8zUHfjlzfQJlMdn8B2ncK9F3i1zWdWVBTPoL9IhXHHASTCBoI9zHheGTOmnc8WWG6cFx34gjpdFYhpHWrxBUA9im9dH8RZS3bk8mkv9LzpJhKt+L5UldVSKZPmsgEpWGOwfJUKtGaSiXbs9m4oki3xOPxltLSTKqgLdlTUFeXH1zPU57+i2mRUO67BvoAbF9fConZioqLkIJzb2an4uJif5dMBqE4FiuwosISS6WTAK0/G0gF8hPHbKQSy4ih4P5VBLOYG83ruUDbr7xXKv3+myiZTIgppntUXhm5zpibqQytRIzCmcSAzKVTyXTya8sWdGZjBd3xrDG43q7nfZlMwcSioqKmnMd+1KuKKO3u7OzMVlam+8aNa+mZMWNG+v7770+ffPLJ+cH1POXp30T/NaBfWFhoM6bPsOOPP9F/n3nm6VZTWyOpdtZEH0ARoH/rjbestq7Oxiw92hlFV1eXffrJ57bkkktYXV1N0BKQrQX0xUXFfGk9vd3W1tYu+EtbTU21VVZWy0tGTGZ20/xAhjKQSENMIJ0Rc+nPlCJA7/+M2zCevEjVNAc5c5iL83c+uD43itIVpSW6zkpvf+pLJnqlsUzRbUpl3C7tY7IYUkKfMSbyNc/d40zKWiLRO1XftIqJJZWcKdJEmlUeqXRxcUd5QUF+cD1Pefon0CKhiTrkfrpc/l0A/ZLiEnv//Q9siy22tIb6envw4bG22GJDBcqzwLdYfj768EPbYYedbPCgQfb3m/5uw4ePsL/+9UI7++yz7YgjjrBDDz3UEn29zgzisbi9/c47dt+999urr/7DPv/8CwflxRZbzDbeeGPbcacdbPnll3fJmaLk7wOFXywtY8yYMXNoA+AqQN7b02slJSUC/5iHh6ROfMH8MyfopjMpMa9IK1G65J/v+jtA0y8LRXy4SE1hDoKJkNaZ17nO1JqdBg6uSwOhYLMKJKn/e/T5bDnMZtLJVCb9RTaT6RXT71L5fxkvKOjKWCyhMpqocpljcD2V6u1JZNMdRdki8fZMd19fX3t1dTUMqE9x5gfX8/RfT4vU0yXp/1F9+vR/P+hnBfrl9sYbr9tPf7qdLS3Avf2O26yuvm42ibukuMyeeeZp2+nnP7cll1jC7r77bgH4MDvooAPtsssuF+gfbuecc7Yl00lBVMxuvOFGO/W00wX2n9uIESNs7bXXsiJJ/m++8YZ98umntsYaa9hFF/3V1llnLYUuwP/gA9tjj1/ZUqOWtKuuvkraQKWl0rME2uKiEnv2mWfs3PPOs91229V22WVXS+v9Qw89ZC++9LJVV1VZSWmJlZWVzXQV5RW24gor2IjFRzji9XR3W3t7m6cDxlFSUqp8FQtY48LGWABOMQgY0NwIAC4qDNpLAPuAo2IZzjwy6QymH38GRRpAYCz9id+L1HzmoCiuuV2j+4Hk7zwdkftmUlvNKC+tKoeUyqsjHos1q1RoJAyuT5MbYN/LpFOZ1Ph0OtsZK4z1FKQLJurbFoWRFNOYrDqYw7Sld5kJEyYk1WZgYPnB9Tx9p+jbe8k3kMDhAkmnh3xXQP/ll16y7bb/ma0pML755pusorJ8pnkHzAL0H3/8Mdt1111txRVXtNtuu93q6ursgP33t2uuu85OOP5YO+mkk+Q7Zg88cJ/ts89+DrC//vWedsABB+ib5d3wPe6LL51J/P3vf7efbredXXjh+QLfMrv2umtt/333tx9uvJG/q6uvnc28RPwwid/+9hDXKs455xzr6emxfffdR/5vEsiXW6lAH4DtD7K//vWv7Iwzz7BSxXHhhRfYDWJGRUVF7jA1NTY2WmNDoy01eiml56euiSSTfbmvZxGA39nRKW3kAxi2VVRUiBERTmAgXKtrqqxczAZmhUYRd21EcrpPg+1P2XmOgWBqg/rnfSAB1v3zOJB41x/oYUrzYmQLQoRJOXD1+/keXA9p9cH1gjgP+EkG5ygAYX6X1IjxUlgYI+mKxYvGKZ4excDU4M8U1hwF05fua1Ye2+PZbBoTVzoda/bB9YKKboXRlvOWpzwtMi10L6JPZjLJq2Oxwl9/V0D/GUnR2++wva2/3voCxhusqqrS30YdnOzeeustAtn9bN11v2+33HKrS9N7ClRvu/12O+OM0+2oo46xKVOn2G677mYvvvii/eEPv7djjz3WysvLsVN7eIBtojdhb7z+BoHb6quvJrAus/MvuMCOPOJI206M4IorrxDTKfMxgIgA/b/85c92+OFH2CmnnKxwj7OOzg7bZ++97d5773NNY6utt3Jg7uzstO7uLoF3ylb53spyq1iip89+sfsedu9999r39HvUqFH2xRdf2Ndfjxdz6nCQ3mmnHe28P58rJtAwm5YBEf+NN95gRx91tBh2xv0D0IxDlJWV+vjFyCUWt6OPPtLWWnNte+/9d+3Wm2+zLmkXMNByaR11tbU2ZMhQGzlyhC277LJWVV1pfX2zGAzlPH36dAdTNK25EQPnzkRUJXNjDP21kQj8AV60tm9iFP9KCu1nTprXc8qWV8GsNafJbiD1JXtgxD0qt0wsHusSc+i0LOtGjEbXrqBmsxWKMST7Ukkxk4LugphcGFwXc0gn4/HiCfIyPficjfq6sl09Yi6ZdHu6r6UlDK5LYxVzyY+X/K/Q3FvsfFA2+1RhOr3+7fF40XbfFdB/5JGH7Ze//JUD+ZYCz6GDhwiMS93MUiWXyWYEejfac889b1tttaXfQ5hZMLH8+c/n2SGHHGqPPf647bTjjrbaaqvarbfdZoMGNcwENiRf78oCplgBEm1GHbZPz4vstFNPs1NPOdV22XUXu+qqKyU9F7upBCmVf4XxYjGW0+y4406w88//i8fV2tpiv/jFL+yVl/9hDz081tYU2LrnflUD4BFOV2e37bTDz+3V116VZnCj8rCVTZs2TcD/uf3j1dfssksv9XGHq66+0nbfbXcfm+hPEdOB2QwfPty2VhlVVJRba1u7wu60trY2B7HDDjvUfvCDHyoPV9mBBx7oea2qqtI1bolEwnp7e622ttp+tOmP7CgxiJVWWsl6FRdAPWXSZNtzr72kgdTY5X+7zKqrq/tpA1n38/X48XbVlVfaaquv7mlwUHdwj7kJjDJ5//33fIyG8Y9Bgwc7Y2WcxIRNAxkF3xYVFnkd5J5YIqm894MxGHWQ6vsTNaM/qkf/kc6IqURp+iZywJcfr9+F70pOhDU35+/myTSi9OFvYPxzpl1CS4/6QJPCTaqsW+MFMd0zjlHAPlgwitkKlpLpTfROKchm29TupbXYlMLCeHNnXzZdWVw8Te0Cc1ie/ldIHaJUHeuZTDalhtH9b3ZdSk42e/fdd2UHDRqUlUSaLSkpyUr69qskWbmSrDp+VgxA78uzu+6ySzaR6M22tbVmN9l4Y393xRV/83AuuugiFjpljzrqiGw6k8qKqblLZ5LZjo72rCSkbHt7W1aSeDaZSmb79C6l6xGH/yFbVFyUFbPIvvjiC9lJkyZlp06dkp02rUnfNOub9uyhhx7KIGX2yiuv9LimTZ+W3WSTTbKDBw/Ovvnmm/6MeNLpZDaVc8SdSvd5GOutt3529OjR2Y8/+ThL2SdTffpCXVl/+++/Pz09e/ZZZ/qzgeUEnXnGGVlJ99lTTz01m5Fo6WEkEyqL7mxXd0e2u6dT+el1v5dccrGX3Y477ph96+03s2+//Vb2mWeeyopxZNdZZx3FVZDdcMMNsh9++CHLyty9887b2SFDhiid6ym905W+RL80hHp66KEHswLp7DbbbJPt7GxT/L3ZPrlksi97//33Z3+82WbZxsbGrBhGVszD60uMJXvKySdlZ6i8UrOF2e1lNHHi+Oy55/4pe/LJp2RfeukFD493lB3Xzz77JPva668qfW9lP/zoff/99dfjspMnT/L6EaORP/ntIzyhmuogmQph9HeEl8ECI8LUE+7T/k0U19y+mdvz/29HOqgP0kq9zw8l04lsT29XJtHXndK3nWrnzWrzM3SdJPflQCfG8nFPontsT6LzbmkvN6gdn5RK9R0tRn2Y2tuWCvJHA50EqnU7OjpWbu9tX6G7u3vxbLa1Tn6r5EoC2uTpn0nfrnfOg5qamgoz6XS9Kib35N9PSKFMv1x33XXs0ksvkTT9Zzv55JPsyCOPsEMPOdj2229fW3rppX26JNoApg2kux5Jrkiz2LIhgbpLefX1jTOlQ6nRdsftd9rPf/5zHxPYc8+9JAUfbJddcomlkGT1vru7R9J0iX355TjbeeddbIsttrCf/OQntsMOO/g3v/rVL23s2AfcFIQ5BSJ+dRYTQ7Cbb7nF3nnnHfv8sy9s/PgJNmXyVJsuSR4/SH0ZSfuSvPy7QgZu9Yf2ItCxhPIgVT1IiMrLnJJfIPJK3pjZhF/CJu3xeKEPCiMREyaEeQkN53urrCK3qq2yysquARx22O/sppv+7toSWhOzn5Ip0hhTXoK5G80gmr46kNSxPXloYC6dU8bZAg/nl3vsYS++9JLKbnMf/7jssst8zIO8nXDiSXb8CSfo+1BfENe+RFIa1Jl29NHH2IknnmB/+MPhXm7ULw5t6KCDDratt9paad7Gtv3JT21HaUw77LCj6mdbv+60007SFB+x4sISe+yxx+1PfzpPbXzazHggZmXRZd566227/PLL7dRTT7Hz/3K+PfnU09ba0upxUaaziJlZpKFI7aJU93NfQ0EctJtQb/86oi5Ce0t5vYoJfKtjYF/pU7ZicX1fkbVMnbTbevH7xQpi2SUHOmkEy5QUF29VWly2XVFhyS9iscITVcdnKu9/USAPKhmPDXRiQM8VFsWeLokVPVVUHH8inal4VELLI9I0HhK+3Ko039zfJdN9N/Ykus7s7u38ozTM30lo2DGZTMI8NpIWupzSWTcXV6OwynQtlYtUwjwtCFGIkh7Gzy7J/fscdM3VV7sUffzxx/rvWcSEjSCdnX32WfITzx7y29/682nTpmZXX321bEVFRfbOO293P0i4aqDZw353mH4FKW5G8/Tslltuma2vr882NDRmS0pLPa4xY8Zkx437QiFlsnvvvZdLpXV19dmllhrlEvnw4cNcikcDQWpF06irq8veddddHtekSROy6677fX9eXFKcramtyS622GLZUaNGZZdfbrmsgDZ7ww3Xud8pUyZlv7fK9/z722+/zTWVXklvzc0zsuef/xePo7S0JHvHHSEfcyujo48+KisgygocJWV3SKpPuLaQTiOph3KSBud+Tz315KA5nHO2/47CERj4byTqESOGK48jsm+88bo/e+WVlz19P/3pT1x7wO/ANFx/3bVednvvvbdrGdCjjzySrVXekfCvv/5aT1dEYorZxx5/LLvxJhtnN9roByrvL71OQngZl95HjBiRXXbZ5aRlreZl+dhjj/i3xN/Z1ZEdO3Zs9tTTTskeccThqpulXBukvLbeemvX9H7wgx8oDmGNaJedd5YmUiiN5CH9ChoT16/Hf5095NBDsiNHjnQNqLa21uu7Xvn90aabZm+59WaVnjS/nJZBmb711pvZP/zhD96mWlRPUbojR/paW5uzH330gadzYHn9LzjyHGkgaFihr9IW501oKq4Ru0aWyEhLlCbSJ+zv65XrGugSiZ5p0lhe7032vtiXSjwsDeQKMZCL5M5RcAeo7e8z0Mnvdj09HZvK/TCR6FhFwspICZXD9C5Ih/+htCiiRVwdFzUs9/PfT9093S7NIDVB2LTVAX0AVg1CTzJuj0YYY+EW4iYST29vwqW08ooK/274sGEu8TIFs00SOFReXmYXX3KRz/55+JEH7WJJoYsvvrjPvpFqChfUfa8PNu6ww8/s4YcftqeeesIef+IxSZAP6feDdvvtt0taXsWlLcKDEok+1xCKigptm623cVv8j360qU8HXWr0aBMwudQMkdakpDTiOOqoo+xnP/uZ7bbr7pJSfy6N5hSXoPfZZ1/b9EebSPuYffZOEEAzrg0hsV599TU+4Lz77rvbvvrmkEOYUXS4pOuLrUfpgcgbVCbNpD9RxpTrWmutrbT+yCZPnmivvvqqvyM/SJKFhcWSXOcu2XZKG6PdoO0gCfeo3q644gofjD744INsjz1+6QvjBAZB2pQmI1C1W265yccyhgwZHDQUEYrEXXfdbVOmTLFDDz3ETjjheC+nsQ+Mdc0IomzRSo479ng755w/2ZFHHeHv1l9/PR/YvuPOO+yee+62jTf+oUmKZNdWK5XWFyT7MB7wxRdf2P777W9/vfCvVlNT67O8br75Zrvs8stsww1/YC+8+JIdsP9v7O833OR5QuJnDOTZ556Vxnm+HXXkUXbRxZcowTE9n6UNMIZxzdXX2qab/sjuuvOu3AD2/xbRnqhP2g1tO9GX8L4b1f/cnPcF+UVLVlsqUBuJq04LdS3JWLp8oFN7aiwuKlq9OB5ftyheuLk0kH2EXwfJHaEkXKr6umKgU8B3qw3fH4sXPhCLFz+q9vBMSUnxs2I5L6fSqRcHOjGfp7t7O66WBnJJItH1p1Sq78BEKvXLVCqxs9K4ivK5/ECnPjYaRtLZ2TlUv+u+/PLLf7kmsiigr3Kch776b6FsMBuIysrL/cozFWDOFXijwoyCms0AIwQIBiAs9jnx0Cqrfs+ndD7/3PN22223ibsVmaRwG7Xkkrbaaqvbmmus5eaAIUOGuGpepG8xawCSmCx+veevbemll7HhI4f7DJdVV13VVl99Tdtssx+ZpEQHKsxLEHGTbhaJXXTRhXbxxRfbtdddI3C7wW67/Ra78647bYstt1BO0s6wJN07oJDeSZMm2QP3j7XnnnvOzTVhkdlZziQiUJxFyn865WFAXL/66iuB9Wtu1mAm0xVXXGlPP/2sGgXNIuMDx5hsIgbVnyhTynHM6DFeti0tzf4cACduADMMes9Jra1hex+mqBL+Z599JtB80ZZbbjnba889lVd1034zj2AQgABTU4cNH2YF8TDICqP+6qtxAt9bbJgY9Y9/vJkzS8rimWeetaZpTe4HvxGIQNQbJK3N20FtXY1PVSUeAL9HdQLQM43VBQMxslNOOcUH+3/yk21MGqEdc8wxbr7b4xd7eH1R7jDWY475o/3jlVcczKkz2hvhMNWXun3iiccF7MG0Rz2qZdo45WHixEleH5RHnuaf6Euz+njOZeZ0XreYtWYylbkzk/6O+lH/LpOr0P0QVc0oudFi2qtI4l13oCuMF21UVlK+Z1lJ2W+Ki8sOj8eLLhaTuS4eL75F37+t5H4w0BXEsu/E4tkXi4rjz6bSiccWX3zknUrrbelM+m+6njmnS57e09N1cGd35y+7E927JJM9roVkMr3Lq60NUpjfSovUwijg7wLR2VS1Diakqb8kFZH70TtAkyvbMEAANY5OHtnZF19icTvgN/t7Qzn9tDMkFV9l06ZOk2SREkB3OdBccOEF9u677wnkK3wsIBpPgJK5VcBckUhoZEjebW2tPl7AXPyS0hAX6cEPQA3zAChgTti8SROza7DdB7+BQSwp5nPj3/9uTz75lB104AEu7Sy9zDI+bkAe/Pu5EPlBGyH/xxxzlD39zNP26GMP24MPjbUHxj5g9913r4+DVFRV+AIvNCeAmzGIgeSAlQWME874GA+A0FrS6TAddCCFb9LW3NzivyNmMnXqVAdHxluGCrDnlX4kO8pKheTEiumnnnrKpfANN9zQp7DW1tY6kx0nAH3/vfdyM6zCBx6/yvezTz/3sFihDYMKEmOIM6U67ukN7YF1C9BLL71s99//gI0ZM9pOPPFEW2aZZS2RnAUOTA1mgd/+++8n8J5oN990i8qaOCWIdAVBBKZE3Z177nk2rUnMKDfTCJs5AgN1XDFTWMnTd4HoJ/SZ/loIbpYmMjfHu2/XVCKnNlleWFi0hPrL0tIQ11Bf2kpuu1hBbF+9O3pOV/jHwqLCv8ZjBdfGCwpulOj9QDxe+nQmE3++rLzsHaVz3EDXl+z5sLun60HFd08ymTj3v0KsUN145ayzztouga+88srqbrObnZwZCMAAzIaGBhskqRFCFQd8MNUspo6ZyaRcysTMwgAwi7P2k1q/zTbb2l577W2/+tWvfXD2tFNPd0BmXvywYSNcwsXMo4pxEIT6s0SeA86APKAfMRhAmPh4D7SzYVpxEXPmSyURlgRw0Aum7SVyKi3awnLSIFhYdtjvfmerrPI9e/bZ5+yBBx5QOHNXvgifxtsrBkd+11xzLRu22HAbLSBb9Xur2vfXWcc22uiHKoOhKoO0D3Z3yy/gjVbRnyhvyo38vvnmWwLHQhsxYri/C5J+AFDKvD+RhmSyb6ZWUK7yg5CkAUnimd/BTEAZk861117r0vruv9hd5R63SgHwNttsIy2ly7fPoB1E0nOIPyVgHu9pY+1F//ioN9LX15tw6TxI+ibt52kxqmaVz0ZiKKu5aat/5aJBIWjsuONOvjDuiSeftHHjxnldst6CuA468EDb89e/FqN+0q6+5mrff4m4abfR93Njrnn67ybaRsRUgoD47cyCNqO2SnOeObguV19QkB1qBZklBjr11eWEOVsKU35qBdnN/ytAHwJQUbevvfYa20BSX7SQKiIKl8Lae+99JNHeZxtssL5L38NHDLO//vUiO++8P9mQwYM9HKQvgPnY4461K6+6wn7+8518Mzds8g8++KA6cpdtvdVWduUVV7g6XxDLOGAx9x0bPPPKHWz6gR41hEQHEwGEynKSPsCJBP/pJ5/Y0UcdI2Zyqp155hm+ZuDyyy8TmD87U3PA1k7jSMvxDStiYVZ/POYYS4h5XHTRRTZjxnQ3aQykEP8sKZb1C/7cd+WE3UhXkhQebcHgWo00F8A9Aj8YgH8rqZ4yuvrqa+2JJ56w1VZbzdZaax33w3cQUm2it8/jjQi2xiwftB3SyEIvqEJADRNESm4RuEZM85sICf7ll1+2V175h9viN/7hD/05zHG99dZTHQyyV197zZpnEF5ghB6/yrKlJWiEDvr+ZhYxE4iyZWsL6pQyZvEbaVphhRX9yrcDiRlPgwY1ev2zOG3KlMnyFzQfygDmeuhhh7q579JLLvWtPIrixf5dSowcBlBWHuokT3n6JqL9BTwLmAbTiBjH3ByComvI9PFMbNyigP53ZwQ3R9hNi4oFeAHD5iAKiJWla661ulXXVHuBAGKbb/Fj+/66388tpAqE9EUg2/9sRx/0fPChB+yWW252d/8D99l1119r2/50G4sXIh0mXWplCh8LpFitCvNQbw+BiYgbCXurrbd27QApnYpjK4SllhotCbXKxoqhXHDBhfanP53rmgQMhdW77733vkIIUjLhNApYGBPAvMLA4zbbbmO/2OMXboZgMZnDW7+4Awn0+9IOyl1d3T5o+NJLL/qq4tdff91NVV9/9bVlUpIiBO7YPtFCkPqZLokJDBv/9GnTlZ733MbNquLKiko77LDDbIklllAcWddCGOj8+OOPBZZfu7bCtFdMMQzufvH5l3r3iTU2DpK2srynbOmlxwhQV7C3335bTORJH0MJ6cdoF2qksDAepj2KWcB8uro63eRC2aORwIxZnPf888/ZGwJUwPnrr77ytBaKcXmDkDSN/2j1MhpCYDAhDpgxeWa8g/KF8ftn8oN/NLt5UfQtnQv/TNNE40HzkTruoD5q1FJuBmIs5kLVM3mAERGfTyQoDyvI85Snfw0xNbugdaFBX4A1VJfv0EAuFDifEpf7PSfxno7JNQJGtkcGDAYSoIw6FS8s8EHG7bb7mZt2VlhheUllZXoXwqEwAcdlll3Gfiipk0HM8HwWwYmRmI879jg77fTTnelgJlh1te85I2H+PgOqDz38oNvWb5dWcd111/kGcEsvM8YBZJlllrFTBbR777WnnxdAHEErKbUjjviDbb3N1tIYPrVOaQ+AVH8ip6wngHEw9nDeeX+2LbfcyrUj5q/jtpT2cvHFl1o2zdbQKWkh7S71nnfeebbLLru46YxvcGeccZbiLbfTTjvVZwElU8yQStrqa6zm6yQ++OBDO+usM30TPGb0oB298sorYoyn2vvvv28/+MEG9j3lHUkaM9PWYoZoMueff4G9+eYbbt5ilXWpHCuJv/xinMrpFvvs0898ZTP7LD326ONepk89+ZSb3XbZdVfbfvsdfG+jZjGqGdIaHlWZomFRAi7po8F0dzkw+3iJ2kDUXLhnHQOzuUqleSDpA94wMgQCxh7mSgoADaOpqcnNQIwr1NfXqV0l3bzD9hbRJAHKcNMfbWq33HqrMyrSgXkL4YMtLaB5t9485WnRqKAg/u5Cg/bRxx29esxie0gSGyhS/tcR4B9UqGDv555nAwngTwvEvolicUGPWG30PbZcBpUbBzXakCGDfMBvicUXl/Q/yk0B7PGPpIjmUV1Vbeuut54PNId4QtGTJjSHrQTGG/5gQzcTDEwfEjO29zGjl/ZBz80228y+//3v+1YTK664ko0ePdoWGzrUVlhxOVt5pZV8z6B3333XZz4g+SOdTp40xTUAQG3bbbe1008/1e3nWE9gQMQJuDGgioT94IMPuYtmB6EFvfLyy9K01rTjjz/Blll6aWcWLHwj/i+/+MJt3s8//8JME1B7W5s99tgjdtJJp7gWNKih0c03F19yiT311NO6X9cOPfQwZ8bsubTG6qvZGmuuaaViBl+MG+dMYZtttnJTDuXVIRC+7dbbbMKECT7lFRs95QehEWBiYpCcvYvYnoPZWNhZ77vnPl0TXsZV1VVeHzARKC4thLGU66+/3h566GGfxspUWISJm266yTUlNLERw0e4Zlet79FSxn35pW288Sb26KOP2Pjx48W49rDFF1/CzXe5oPOUp38ahckDBdcvdNPqTfbuWFgQvz2dYROs3MM8/VsJ6Z6qYBB2boRigwQ9C1GC+SQrwE5Luuc3AJbyNQ1hhXF3FzbpMHMIad3NHJUVPhCOCYSxE8xM/VEKM8zHn3xstwroH3nkUZ+KiKkEMxaren/1q1/ZSiuv5KAYETNlpk6dYqeccpqDMrN5GHBHi0GChtFuueWWdsaZp1tHe4drXTy76847bIMNf6AQQl5CY4z5jJ5f/nIPP9/gjttv83nwMOVJkyZL2v65r3y+5pprfIU12hxEuhkngBmwnxDpqK2rFWg3C8R38wHdPx7zR/vD4Yc7MwgUGj/MigF/AJ5zGmAOpHsHaR5fT/ja7rv3Pt8kj/UiFNehhxzqmtwuu+zsZzZMmzbd7r3vbltNTAjmkqc8/bMJjVnd41cLDfqpVGKfgljBFWHZfWj4efrPo8jEFV37m6WY7YT5IZJoIz/UN4A70IQVEe9Z1xCzuMBsqk2eMlUNrtgGDR5itTU1zh8wMw0kTFbsXvrWm29L+n3U5+6z4doyyyztM2cAfcYCbheIX/TXi/wQm9/85gCPj/EcuBOTMvm/SMzt3HP/ZKeddrodfczRdtSRR+pNxqZOmeamJDZ0u+eeexXmFi7JQ3SKxxTvtj/9qW2yySZ22223Kh9FvmCKAXWY1RTl5ad6v8P229vwEcPFRCbay6/8w+65+27ffuN3vzvMt/6oqKh07QgNhDGE+++/35ZbbhnfRoPprZjhfv7zne2jDz/yssKEdN9999goaXhzMzXmKU+LSosM+r19nUcXF5Wc2f9kqjzlaTZS68JkAuNAIMYuHpmB5kWzBkHT1tbapm9SVlVVbWWl5W7/53eyL2WpZNoqq8rnGR7hcLwlA9QNDfUC3GVzb8zuvONOGz9hgrHPT8OgxpmaEQuqXnv1VTvooN9Ke9jAzjzrDNdyIFRjGAL7/zAmQfjMwGIQmZlKgwcPtn333de34q6sqvCB63HjvrJNN9nUzXOs0MZUx46sEFrFFVde6dtcEwZnQNxz712+Oyl5z1Oe/tm0yKDfk+g8t7S47A/fFVWU2RGFAwYvIQAhcvOSTPP03SPGOuKxMBNroFaBxgHofjMDyW125tMi026GQgMAxAF3AuaYS9cQ+hF+MLVgVqqqrqCThOf6kAFZxgJeeOEle+nll9x8g+bC2Msaa6zu4y3Ey6wwxiOY5vvbgw/1GWVspY2pKAJ0zGTpVEZM4g92ySWX+sK6q6+50uOZd57ylKeFp3+CpN91ZUlR2d6RavzvJDoKKnFrS7t3GAAjSIxhl0Ucajr+AAreMZUQYiBxbswAv94x1UmjTsgzZlnwk2duy9Y9c63zHfW7StTLgjVz2gttYm7tgncwI7QOTJtI9LQJKAhAs9oB7aWjo8vHTKqrK/u9CYSQ0tbW4aasFVdawc9bzkv5efpXEaDfl+5bBJt+uu/2eKxox2gQ7N9JSGCvvfa6HXrYYb74ho7DTBU2XisuYepdoa/EPeaYo32Pm4kTJ9i9991nS4xc3KfPYVPt39mCZTjri3iYehcxErYXYC47+M62Ccz5RyJkEJIZKAzSheX3sxOdnzQywDgLhOZ93GCgyF+evouE4BC1k7kxh4hgEhDS/5zUXxthX5g+DzNPefpXkIN+X88vFnqePiuAc7f/dgJUmR/99ltv+5Q7AH7o0MV8JkpXR4fbb7HDYiNmdSZbBxx1xNH2iz1+6ao1na5/V8MG+9CDD9lOO+zkA3hhj5asnXfun22rLbfxmSNbbbW1bffT7e2Xv/y1HfvHP/r0QYAA1598n/SCsAf7bbff5ufb3n33XT5/nfnZ4f3sHZ34mKMeAcZcSZ8gYWIbjiTNeRHhD4xjdkJrmXmbp/kggD4ao/gmAuznDvhQ2BoDwQlNNQ/4efpXEf2f8bBUKtu70K1MjfU2AdxO3wVJH+C88867fEtepulxJCAdjcVT6aQymg4rb7GpMmWRXREPOeQwH8DjvNebb/67rb32Wsa+OKz45Nv99zvArr/+Bt8W4djjjvNZGjvuuKO9/vqbvrUvg4MMYrNSdfLkyb4DJAuV9tjjFy7BA6JoAO+9+6799cKL7NHHHvWpf2AvTIABO2aIHHbYIfa91Vb1pfhoFGETsaftmaeftl/+6le+fN9X9/Yjr8BU2iZNnuR2Y+b241gcNZAwUQXbeJBIIwCKVsjOTiA+smvwCyD1N23lTVh5ytN/JiGMqv8m+tKpbRZa0v9uUYF1dnb43bBhw62srMIqKisdmIcMHeJ74rD4KRA7HwY7K/u9TJo0wc7781+so6PT4jmJmRWZADQLe2py+8NwWHmrNIW62ho768wzbOxYVs7eYw88cJ8k/WN8MdFZZ53l88MZL0BaR/PYc8+97cqrrvIl/+zcyZ71v/r1r3yKHoe3w6heeuFlH1yMTEjs037W2X+SdvBWAOwBxHmwLOb5xe6/ss0339L2UhxffcWWB7NL/GgKkyZOsj//mXNxj7enxUwAexhBc0uzGOUdduONLCh60J574XnfvoBzaT/+6GOfbgjwA/Y4wpqbVhIRq1dRH6PtlKPfaCJ8h+NZWOUatlLAJJanPOXpX09uhSiId8fisbb/fNDP4Qb7yQBSXV0dYdFPFskUx9voyn8wiC5Xp3/961/bLjvvbPfec6/deuutDrDsE4MUzWIkgImVrhAHf7CkntWzq6+xukvWS40eZSussJIdcuhhfvDJF198aS88/6KAMeYLiM4++2wH0p13/rnvy3/O2efYccef4JoIv3//+9/bZ599Yccde6zPCuHoQKRpQJF9eua1Hz1YycrY5ubpvm/Ly6+8onifV8XOYhBUciadtYsuusSPETzrzLPsmmuuc6aCOYt9+Nl87sADD/IdRXfcfgdfZctxgptvztYMPxGTeEbaSolrHjvusJObprBBw5z6E3G99eZbzgTJN4zhww8/tBfESN586w2///zzz2381+Nt6tQmn0rZ26M6kr95MZE85SlP/2QqKOiNZ+KdCwX6AiZ66neCYWAHBexZXg/43HPPfb4y8sgjj7QTTzjBpe9LLr7EwRcwBvjZ6ApwZXdIBn9ra6rtYvn5/LPPc8CJjTsTTEI5SZ/9WnwjrtJSK5YGgB/2ccFOVlJSLEm+RsymzyZMnOj+n3nmaXvs0cd8Kt9pp51myy+/gvwy46PPpxCOGDHMjjvuWNtqy80Fji/4snxxYs8LzAWGE+3XMifFLJkI2zDgj3Sx2RqMijIgbSwo+vCDD6SRjBXIF0qrKfd0ArTQ5EmTnVFSBkcedaTtv99+fpbvj3/8I9/mYMMNN3ANifJ94fkX7O6771F6j7dHHn5EYc/aDRIG1dnRZSeeeJLtvvseYhDPSEtqsX323s+1kC0238q23vontv32O9mOO/7ctvvpz3wTux123NH3lmdcI6Q5T3nK07+K6GPq+V3pdLp9IXvbpDIByxDA5btAzLXuaG93UOcQbA7WYBMzDtVGuj7yqKPsxhv+7svfAUokTcASwGIv+n3329feffcd48g+QJd37DnDzJyZkn5OOwA0mSHEdD0WCbFJ2LPPPOunV2GnB0QJ4wGBbUtrmy/pZ1+ZMDUUZiKnK9P7amvrpCFs5qXItD2YETZ3tiAgbRzZN68y7urulv8uPztgzTXXtKeeftrGjftS3/n+Gu7uf+AB3+ly2eWWFQPrrz1krScRptqyTwyawCmnnmJ/Of/PKrNLJdFf74eSr7TyitIMUs6EysWAJk+eYqeffrrC/MpnI5EXypzFSWwnzJgIq0+rKqt8bIMDzXfbdVdfUfvFF5+5xA+D6hNzYuES4xEkNS/t5ylP/1qSeEg/m1RRUTFxoUC/ra0CUQ/gDw/+jQRgRNIxA48HH3yw26jvueceu+22233Dq5tvvskO/u1BvtkZUjYgBbCzHTIccJ999vFDRdgwC5MEA7AMZmLz51QkiG+Y+cPsoAMPPFDf7G377buf7bnnnnbYYb+zpqlNtvdee9kPf/hDt5d/8vEn0gpKbLnllp+ZxrnR4CGDXQrHvMO4AEe6Mb6AlhEOWhlYxvwu8FOtyPO6666r+A910GVWErs9YoJh4dDDDz8kprCSnXzyic68GLiNK7+sK+gVs0LAjjQZ9qURhs8EYaafuiajMoXhQWwZ/c4779mFF14ogE96GfJRkNQLnDGwJw/70hzwmwPsvPPOsb/85S++6yXMCOZ06y232H3332uPP/6onXzKSa59EEee8pSn/x9aKNAvqmbXrmw5wPhdIAAV8w4AwmHXHHYBwGy88ca+XfBPfrKtpO2lgqQtv8y4AcDDgd8ZW2KJJe13hx3mxy1ickBaRcpnZ0Z2RYR6e5mlhEkn6cB3++13+Pa4mGW+kuS7n7SF40843r9h0BdtolDAPWtjrrmTbzXATCNJv2mljTNaMSUB+qRhYBk7MIsSSg9pQSP4/vfX9UHrhx580KVttgxgb/m3337HtxoYM2aMS9gc7RgxoLCQqMC+/PJLMZzxburp6erxg0/SKidAGr9MSwxbNcfshBOO87GLyy673E/p8gVuYhKAPjOMSG+90sEeN4yrsJWzAvH0MrOIqbSjlx5jjY0NNmLECDeTzW1dQ57ylKd/HS0U6Mf74hUCg6p5Sa//3wSQh1OeJL37FrqYfFhRKUk1i7Ta52YT4IeBTMwiHMqBuQNQRard5ic/sd123823AebEKgYkHdHchRk9MAuk3ZtuutHuuusu22STjT1cTuE64cQT/HBtzDh1dbV+1is2fk6y+ib6evzXvgkXoF1dVeXgzO6WzBxy0I9QPkchNeb7viMhs3c/B4GzPfLjTzzhh4yTH9LHnjUbSfNg50fCDeYikYIkbcRx441/9w3EdtxhR9t1t918cPs3B/xGoD7W/bFfP6YkQJ/D4g844ACBfIGd+6c/iWF8YZxgxVAJaYEBMWvJP+T/XNo7O9rdJMaJW5i2WIQEU5jXbqB5ylOe/nW0UKCfKkiVC/ArBwLSv4MiyTUcyJ126dZni3z2uU9jZA/41tb24FdgBUgzEwcTjjMIgE3SbEVFme+QyClOf/7zX+z9Dz5wSZqTjyCOGQRoOeGJHR8333xzO+PMM5wJTJgw0c9rhQiLk6O22+6nnp7HHnvcQS6YQCiv4FiCn0j0+KIxaK211vLvMCPhAHxAeo4yzknO4SzatJuGyMsWm2/hNnIWgREmg6877riDH7wyXc/JSxgYxrwj4E1Iotf3mK+Il7xNmDjBtxx+8skn7O233vHyQtLHlASYU9abbrqp7bzzzvbKP/4h5ni50pcRI6IOWF3KebpzLhSjvCn3cpUxzDZPecrTv48WCvTTvekKgdF3AvQhpHXm6TMAevzxx/kWvNts8xNJsNv5qU4sqopmsSBxdvq0wrCoKzKfsCHXSiuubEcddZSbVpCEASqAEfKDLZRf5plbQcYl+rXWXNv2228/B9m//vWves8UREA1bZtsvLGbM9hSd+wDD7ophFW2Ye56mZhAkTSGmwWwT9nQoUMdSGEMgDkaBfb88kgynwv1dPc6Q0BbgdbbYF1raGyU5H6jnXnGmW4q4uAO7PuYrfCLecdJ95h3eEZ+77zzTndMXSW97IH/u98f6hJ9Kpnyw9R9YFmSOleYIyeJMfD94osvepkQFv4pu1yRziQ0K95jKqN8uM9TnvL0/02h3y0U6KuTlxUXlRR+F8w7pAHpkoHV/fffz7bZehtbffXV/MzWmtoan3fPFg0zpjcrywXGmbY85+DsyuqqmQDEBSDnUA1W9WIOGSw/HHYNRbb50lJmwIT59OyXwuwctINbb73NB04BPcwrS40e4+MEHHzOfHyYwssvv+QM4tVXX7UzzjhdgHu07xe/3777+qwfKoV4kcqZHeRTMAvCylnmy7PQyQdP3V9YCY1GALHYi6MXn3nmGZ+1g0SOyQcC9CknjgCE/GxdxQFYL7f88j7IW1dfa8NHLOZjH6PHjPJ3SO/Y6jnukN/sUYS9nrUJnPXKuMXZZ59jTU3TxdQKHdA9fZENKkcwMcqLQ1fylKc8/TsIM3bKwW6hQF9AE2cg9LtAAbSztsuuu9gll15sV11zpaTdG+zW2271fdPvueduP7IPqZetdEtKS/zM1xtvuN5BHWk+IoAR88PRRx9tJ554om97y4pe5tdvtNEP7De/+Y1PRcTMQbwAJ9MhWROABHzVVdf4FE4YDeMJe+2zp0DxLPcL8DOgzAEeaCAnnniyD/QSxxFHHCE/aBRZn7nDrJlx48bZEQqXM2XPOftsu+D8C+yOO+7wk6xA1c6ubk+Hz70XMU2SowuJCzMOjKu8jP3m0870ID/oWxTOyk16fqc1NfkzBn85kJx6ZdUuV7QhtpqA+cDMfDqowmebid1/8Qs/gISppieccLw1TZvmDIhyCHWCJQr0D2cSh7SG+POUpzz9Gyib8X3wFwr0v2sExkTmGMCFE5iqqiqsobHOhgq0hy422AEMMALoll9hOVt5lZVnglN/YpYJs0uOPe5Y23777f034S6x5BJ2wQXn27rrfV+AOevUJyRhGMpdd91pvznwwJlSLmYhzDWHHHKI3XnXHWEh1lZb2hprrOnTLI888nAxpdvtxJNOsKKSIgdi0tPY0GgjR4xQemP28EOP+PjCmWeeqe+Ps7322ssuueQSzwPMBZNTJD1jUtroBz+w+vp6P5Jw/fXXF7NKObizNxCFFAZZlUeVFeXFOxjg9ddf5weEPPPsM26rf/2NN33wF/BH82DQlXgAftLoZ/JKWzr88MN9HyIWbkUHgg8cfGZAPSwai7vJKk95ytO/gwRMsdiM3N2Ckzr1j3V55Luw2dq/imAeA5nC3J5BDHgW5/bnn9ue6ki/DHayARw2csIIC6UKfSyh/xmzvPvi8y/8IA/MKphxsIljJmIeP9Mvt9tuW3v66Wfs/vse8PUHSy21lJhGypnAtdde74d6sJmbh53J2hGHH2H33X+/n926/nobCKBn+MHdTzzxpMfpu3pKY8A04wOtSvN2P/2pz7FnNtAWW3BMYaM0prEO8jBCmBJjJH8+7892irQRGMgWW2xhN9xwnWtTMCYOtoHxHXnEkXbxRZf4wC+zg/6b202e8vRdpLCtcu+FJSVlh+ZB//+JAH/MPhGbBRTnykDkD4maRVYzPfcjnwOfM7cgPYc9+TFRMYjM4THBpp7RM4KHIU2aMNlnF6200ooBkNMZe+WVV/woQaTwdjEUBsK7Ort8vn4A8M1tt912talTp/q2FosvsYS0gnOdOUSD22xB3dXRbb///R/EbK61Q6XV/Oncc5WmPs8bgI879o/H+foHDgKH2eTbTZ7y9P9LgH4ymTi+uLj0tIUF/R/p8li+8373SLgvxsB/OYaiC+AMM8AsFTGaomIOLoexYPIKZi9m/MAQeIb9PZVJ+vft7W2ulTD7ZiCjYjuGiZMm2YNjH/TtqVdZZRXXBCKCOb355puS9C/1gfa1115bGghbQCxU08tTnvK0EATop9PJgwsLiy9eONDPZHdTn/17HvT/8wntINzwL9wD7P3BHfMUTAE3kJjyygBvYazIZzOhJQwkzEAMCEvod5PPQMaRpzzl6V9LkvDprBtI835hoQZy05n0sNxtnv7DKQJ4bP8RsA8EZQay5wb4EIzCt5GQADA3wIcYbygsirupKQ/4ecrTv4PodwW+gnShQF/SYdh6Mk95mk8KzCT3I095ytO/gxzvFwr0M5lUHvTzlKc85ek/kBbOvJPN1Ad1IU95ylOe8vSfRAsF+pbNNDJ1ME95ylOe8vSfRQsF+tmsNeQH5PKUpzzl6T+DwgLQgNkLPGVTYF+QSvV9URArWLL/vjULQ75SNTdlMDCRuSfH557nmEy4MuNk4LP+xO9cWP1u85SnPOXpf43AWGGkcL9gmbKyss8WGA71aUEmnRqXLcguviigT0LYaoB9XQqySpQjM2eucg33YDm/YQ6c8RovDOfaFhXFdc8GYWFXR3ainD9knxtzCMR884h5cJ3bvfsaGESe8pSnPH2HKYC+JbJFtnxZrOzLhQL9tEBfSL3QoB9TIjICz0MPOcxeefllKykp9e0ECC+dDvuyhy0LwlL+aG8YVpGWsMVwafjNVr9FhcW+yRfbK0enTXGwCBuERXvSl5WXW2kZ35RaqfzwPQePFDsjYffIQjkxlDgMRcxE92w2xnNnKnExF/2exZAGFlt/piAX/dbFf/lP/+G/mdue8R/+wt/NyUzCA/6PFk3lKU95ytOCEjiWyWQnJvtSa1dUVEz694C+gJwVmof+9lB7/fXX/YQojs7jRCf2dfFwlTK2BAB02RWSzceSYgyc+BQO7A4bl+Hw78AoZhFlCLBkwCIGaCs+nO/3Lj9x1xaK3MEoigT8MBAOCWHPebYghilwhYngh/3knaHIkV721a+orHCmwgHrbGPMFT/9vylWHL5i1RkLTCSnnYiJwNx8U7J5MpOIyE3Ia+TYvdLf6L7/NU95ylOe+hM4l8mk3+/p7vthdXX19HmhzDxJ4LLIoA/osVHXMcccbZ9++pkfW+iglQM0JOuq6mqrrKxyCZ4zcGEIYcVoWoAfVo4CojCA7q5uP9KvpbXFert7hJ0Fvk8MfnwTse5wXB+ZRYrvFeNg0zIGN9Ip9pwRwyFswtWz/guJSI9jsgim4QAtFy5hgzOAHKYSATuOgibtaCkwD/IIo+AeTYRTrEgjGgkHtFRXVUsjCcykvBwNpVwaSWAg4bk0FIUFc+KKuSswE+IvJHU5N5AiZjCQKais8U+Z536HexhK+Cm2O7Mc3P/M+zzlKU//KQRepNPZF4RRW8p1zA0lvpGeeuqpwg033OALgf7IhQf9QmtpbrGjjzraxn31lQMbiMKGX4Aj+9kjKc9OAWgjAnBxLP3vaG/3oxJhBgBwhUAUU00i0Rs0BDYAU/gAMVJ6Z2en7y4JoAP0MBXiZrsAgI30IKXjB7/sKY8GgjaCv2ivfL7nwHRnHjAKucCYAEtAcnYXPY+uEZEPxieQ+mGIbmoSoAfGIZDHJAXYo4nACNBG/F4MREwCpgDzqJCmAUOBmUT3gdlg0pJ/mIXCI9yIMcE80HTiuauPnajsfPyEa46hfbNpS/njf/KVexayF/LtpAu+0MVyvvUvuu9PA39DC9xM85SnPOWIzdYkLN/9+edf7LrMMsskFrg39fT0jBIw/EPQ1RhtsbugBOBMmdxkf5SkP3HiJAcygJC9WRZbbDEHrf5hAzq85wjBCITY76W9vcPa2tp8PICtiIPkDTOIuWQP4ETMAcdvXCStQwHMwhVbP1I3YAjQo0HAVKLvHKD0j7SQBz7FH+9gOFzdRKW4CUuqlDMdGAd74rsJS98GxoGJKmgXaBoAJmYnfe5pDxpNMHU5w9H7EE94HqUpIvINOPKIdFFGEVj7PaYthR8YSn/zVmAmXH0sJGIqujrDwJQlpsNvf59jMLyrVD1x9d/+jnDEMBVWcWGx7+7pDESMbKZZi7Ea/ild1FOgUAdzp1DuPuWMPPMkl/co//3LYSDx5ptCz1Oe/tsJ0FcfOUU4cCK/F7g/JBIdq8Tjpc8I3mr7A/OCEFLsV+O+FugfYzOam/18VSRLDuqIzqKNiDg4Jaq7u9t6BLCc5wqANM9odsCNgC0i+j/yoyPffBLfA2qkgROlcAA0IfGuf/j9yZ/y3n+Jcv5gXlWejwI3O6XFrByuPG2kDgB3r57gcJsVaJZ7fgFj4oQpMGbQJ8bDgeloHj4uIfCMwB/HwSwdnR1eHmgGfMu5tGg6MErXRGAwOcbB1e+5Ej+brclPBKT9QZR7wpuNgeAAcUxbKrNIQ2AcZBYzCYwiMIsw7lGRYxAwjsqKypljIe4HE5Yzn+i7MmdEPmhfzO+cSUths50zDAVNJEoPJTs7kQfKdvY8hSu/o/vZKTya83me8vSfSosM+t3d7RsWF5c9mMmmKwGOhSFA4dNPPrOTTjrJWgTexeroVdVVDrRI1kiHSJsAGhJyX2/CwQkC8FMCMMCzpLR45klUEXGPAxxzGOwAB2Dh5kq80yUCxQAiC0/EA9CyT72HpcAJl/z4MYV9SQfzYgGZL2yO0qlvuMXMA+4gkVfXSFtQ/jmRi+8BzeHDh3kZAeTdKp/WttZw+LjiA0iJCwaQQksh3Fy+3JTFFSdNwjUKPSMcwicM4gAokcj7gzx++2sd0TUKu/9viGcDnT8PL2eWef84yG+khfggeG5MxM1bMIKZGgfahq6Mfyi/jP2gHVZWhns0LAbZYTIVYi68mzl7S2Xug+tyrnkQt2scuUqYeR1IpDw4/3+2fFGeXMPz2Um/swpzXsHmKU//Ylpk0E8me7fWZ3equZdEHXxBiU79+Wdf2oUXXmBfffWVP6OzM0sHydTBWf+ygJTeMQOngL7DnzoVDKG+rt6lzcmTJs8GNHRi7NloBlFYSNCAHDN/AiAH6TWigb8XnWAwIb0AJUCPmYd74gLcK7C3C5jiM00c+iqXBvxEaYryFr0DqGCQMA7GKnp7eh2w8V9eVpHzR6mFK3HNmm4aNCdMS0mlhUFwQJByorw4ZAVwxWyD9I6kDciCZ1VVlV5HEbAz+4rzgQmns73Dj3MkPQAsdQAD6ZaGRp5nDr7jlB5nEKQjFxb+I20kaCTBfDXzO/kJZSIGxrgLuVN+Qp5CWXNPONHVGYi0AR/8dgYSHMdU9h/3oCzROmAOlcpjVRUMJIyFwDRgKpi8ggZS7gIKmkZgTEHDiZgV7fHb14yQeuXNtb1QzzMfc4l+68GsV7qJHn8T4eebos7T/yT9E8w7nXtYQfxa3cZmNdAFIzrMRx9+Ypdeeonbu7GBM/g6ffp0B48gA1oAEHWkjvZOSb+c5lRm1eqUdE7ADzCdMH6CAwsdnQ5aW1PrTGGawkoIeCrlnwO7W1vbbHrTNDe9ED9pjwD1n02Yc/oEgJF5JYonAl7idnBS3uqUXvKCH8qhTw7wBSABHsCm/3cAYZtAltOsAvCE82ih2pqamSYqyiQAfNrNJjBOmCog7XHpuZuxdO+gqz8kXkAMoI/GRdBIKM/GQYMc+AH4hDQIl43lh/R0iWHAoFO6h1kwbhCdxkULCfb4cA15CPknb5h1MPcxJsG7MB2XgfICTx/MhfJw5qE4MO/BLLq6Oq2trV3vkp4GyjnKb+SIPzCdwDhmOQB1FiPxxEFKEyXN/7STAOYB3HFoGJid0DLCLCt+h7GOwDSCuSqMe+Tu3W+pv49MW2HtSG78Q4yoqDgMosMwiJd6oE5w/KasZu+o/X+FtIdsUIuz8hTyF1x4ncunEz4Hhpun/0ZaZNDv7e04tLCo5Hw61eyNaP4pgP7HdsUVV6pzptSwBTrqjMzAaW5u9o4AgAHYRNHR0e4dkI6EeYeOG8XNN3RsGARqPR0F23eQFsOAJgSAwFQKY4VWXVvt9wzUQiEsJMQgWdPJiIdn/P4mckDW9ymVBwDUJ4DqSwiIHFR4H/zkvHlc/I7iAgwAoCC5zzJVcQUkGBsgbEw1Pb09cgnr6+114AOIkO7pvhB55buQ5pAnTx+/iJcb/YYZoSEQnwOM8oo/AAqQoz7wixmoVHUBIyE48hRmK2WtToyUOqEd+Awp5ZsBaX4jOaNB8JzD4DE71dRUu3/CDvZ5VlQHZsdYDSaXhsYGr3vCd21EDIA8kC4SwPRYDmbvUdrRTCKmRV3PZDIAuv4ijYFr0CLQLnTFj37jl+8xHzIhgPgIgxlcaAdI/LStXgkOoZwKguai94QVuRD/rPYYyjvUL3kt9LINmgeM1xm1nJuscloI4xY+nqErjAQTVTSlF1el365xwCzk8IPG4VN3+Z6rmHW4DxpN+A2zCgfe45QqT9u30+xtPmpf5NHv+Ud+/d+sd/2vEPfEls21QWh+Ys/TP5cWHfT7uo8vKSo9JdHHOacLRzT8zz//3K6+6lqbNq3JB3KR9Gtr62zy5Ek+SFugzgIQ0kEDcNOYkIKUZP1miiOErBINAtOwp0yZ6qYDOpx3PPmPGj3h4FdB2qSJEx1IfQqjHEDUK1DNZgu8w6HST58xw+f5EwaNm7j4B7DwjM4OILCVBKYjwDki3hcqTjon/jB3ED9AjZTIM7Sa0EcUuq5kLYBGIO+o+g0TQ0pnQBePziR1dfOLtJ/+Hc/TmrvOjcgzQAdg+WwexYGU7KYJlZevSlZ5oHWQH2deACkJFOGHQgBclBAvaxgk8QGoMGCI6AHITFrf6dshQ4cISKu93oiLsRj8kg6YJeUIGFZXV+kZzKXX64r0LDZsMQc70oB/0pvQe8oUrS8a/I/yTniUNe0soqhMcLyHabhJKsc4KEJySH7r6+tt0OBB1trcGpi4/BAng+kB4AkvCBUIK6SXuuGeMsM/6QToaVMwk2iwu0CMizDT0gQpA8oMzZB4KVdnSPrWB9jleE+DJS5o1lhLaNeMTcBAHOhpW7pHs4im97o2orKLGM2sKb5oJ3Jq666RuMYStDoPz8MJpiwEgWjWF2NJXKP1IdRlVKffzlTIBK015C1yEYV7noXf/am/v9kpPOd/7595moMA/VSq75SiopKFA/10Nn2WqvioRTkfl0TcfffddvDBB3sjjiQSQMABQK4/2ATQD0SCkRz86vWNZB5mtOCXTokESfvDFx0EUEJ19gYqfzAO4uJ3eTnSVLk6JBJmxjsFnQV7cGsLnT7pjdqnKApgAAvioKMiCWLHJh0eV64jwsToaEXqGEinnbnpmh6uOkpBPMyuweQUAVGYwQRIhCmgBBoYSgCQiKL8kGdAnyvPoKhjRL/7E/mNwsIf6SQ9+CVPPMP1D2tu4UC8C0AZOij+KK8ojMgPz0kr9dtQ3+jAgjaQSgroAb1cfVM28sxXXo4QoIcpDym/TiCMxEvZMEWXfLgfgS0D3YMGDfLy5D3vYAgwVtZ7oGkAYgAVzLmzo9PBHhAnpVEOSSsOMAUw1c49fDz5+o0co48cRFkSPoPpXIOEXeSaFPmor6sLA9ACWSBRpePtgTzD3GhTQQsRuKssGJuhXGkLpI17Z7yK381XKjvasYO92hZxoCWhCbepLXWjCToz6/RyoHxDnaCNkOJQN/3zQd8KjrYafkeATn7cKU9caS+065mr0JV+zIuzTF/hPfXMO36jvfAumrkFU4n8RuFTZoGhBMGMdDgDIY0hxXJRbUU1NjfCD6Uc2uHA9tj/OjvpWfj3X0ngbU9P1wnl5ZWn8vubSnCupIZ4phrL0YsC+sVFJTZ27Fg78QQxHlUsoNPa2jpTAqWx08lIXdQoI6Djnm/CPO9ZyY8qk2f9Kzbczlmd8/o2UOj83uT4p+duqxawESCN0yU0pTWki04SVHgas9tnYQDqPJickK4BcDoSUdDB6JQ4l6q8UzHOYNbc0uKdFeDAvEFcUWdwSU0dBomyWyDn6SbpnkYk2zB9EsAEBHmP2SIMugYJnA6N9IYkx/vgBxMNC9AcGeZJoZwoo6xLqYAJGeLPy6YfURYANqCAP8wXlJkP1ise/xbyIibMWfUQEWVJekkX4cHk2tvaPX/Y9vnKgUrlQ1lRLpDXoxxaDADLYC1lCNjDrHkf1TXlirTMlYFpNzfqzycPyIubh2iLOaJtAs6YufqbmCh/VlIjFWMSGjFihGsg+OmVpsbUXbRBwJ7yJ020Dd5jNsI8RhpIX01NjdcPbQrtKKR3VvlE6SdPXHmOcAKzow/BANAO057uYH5C24j6FteZ9zDhvpQzD+qE8Pwdfvw7/M36NnK8y+oZccOqaRNRuqK0kR8c99SjL/ZTPUZMxIU9lYUzgpywhRbiDEKO9u5ad+4+LEjEoYkEhhFN8/WV7zzTb3+nONyUJj+Bocya3osjjd7HVW+BorYdUchTROQy3IQ7iT3eLkL+9YR/ufr5rhFl3NOT+L0Ep7/wu38u54tU4YsM+ipvNUpW0nZ4g+rr6/WB16lTprpNf9q0aTZjRrOv2p3aNNWamprUkFtdgunpDbNy+G4mcIhmNTgqdNbv6N3crhENrKyZv/HW71X0nP9nD2EA5TxEjSpKC84bHc9gCrkO4aYo3utKp/eOKJCmsQJuMAS9zTVgQDBr7ZLuCCuy4QK6dCo6BR1+0uTJDng496fOUKbOQgejEZA+BkLpzKQTKRkb/EDysvKGHSgqA8KFAADCd2lNjvQA9nRi0k88AHVkmoq0tNmJsrGZ5RExVIj4ojjo3DBQQB9gJC7eQR7qgID5lvR7mvtVml9IhxzmDRgG0jz1AtDCPAgXKZtPuSe/lCuSNCAOg4jyjZZI+mEQhBmBjWsyaIKexhA55hYACMkeQSAqxygsvuFbtBw00cGDh3jYTNvtE2MuErjV1NZ4PBBtpbuzy4UAZ/S5uNwMmvND3iNgot15UsiXMgeDcm1W5Y4ED6PkOR5CH9NV/YxrVC64iBEj0fPbGZsYDuNOPnbijrYctJToOxx55Doz7Ag85+JmkvJCsimnwEQCiJPesOgwTPX1jRTVX8J9qAd+wxS8XfrgOuYtBtfD4sL+jvcwDzf76nuYuI+PKFzaX+RKSwk3aDnul7bu5i0oMMWQRzn+KPvc2/9Pop2oLSgpmV+VlJTf6M/8zQKQPl5k0Ie88igolQYJEwTm3kChwaVSUp3VydrawmyVpmlNYgxTxASm2dSpU22arizu4h2DccwEwu6KZEuDixpX5GhEXD2GXIOKwMLT4I77SBKYBdjuN3ftT7M/C9/3p9karuibfntcufREv0kD5YE0xePoGd9FjR6p1MtTVyQjQAwzCH7oDEicNHAGFd2v8kej7GS8gsaogHslvQIgIX5Jyfou2IGRmmASMIYe/xbm0N3d5eBA/Ji9Bg0a7LbwdlZIq9yVYE81aaBeMHFFafd85uKI0h3MWyFtvoJZ9c67iAiH+CgDmBQSMGaE/uU3kPxd7jVpIR6AlHh9TEFAD+OI9jhCEu9Q3Ei5fAsDplyQ5nsFuACvl43CATgAFChoCAHwQ3poZ6FceTY7BQCI0j0wjxCggrQLw3DgVNgAMn5J/4gRIwVQZS7VMyGBQXkoKtf+RL4pU6RqTJlodIAzbTzSrKP9nDwtpGGONAeaGbYuACJTe+mnmLZgYmhJUZmTE7+XX0AdPzBNypl4XINQvtCaPB0qa76JxjOituiMXb9haJD3ZfwoTL5Pian4M/mJmBJ5Iu7gFwAOAkRUPryL8hLd47x85SKmgnPmoaszDwf8YOaCQXi/kquRxjZ0yBAbLu2OiQZDhgy1hoYGnzVIfywsDO1kFpHTiKJ7aip31Q3pcsfTfr8XlDxPBbGEmM8ORUWlY3k299r9BlJBnqECOmbRQB8wCrM3wq8oIbM6wLdTGLBzCYxOKbCnw3Z2Av5d7tiThysARUMHSIJEK/VcHcU7sjt9r+eo7LyLHDbgEEeQyFzyU0MKZU8Dm70SZlUMDStiLn5RowqNjhvySmVEjS1yEXE/zwrGm1719z83vwPDi8jvc64gI1bLNEF/rY4hMCUk1g7Q2OlwhUV6L8k0Kz80QGY/US54xE9tXa0N9umcVQ72MGPKKNJePB7Sq9/lAomovOlInk+PUX5IQu6eDt7e0eFPeM5TCnIWw0q5eYRttqO8e9njMwTh/iLbtOcFLUedFamtQ22iR+2BDksaAHVWfSNJA7BMm6X+0SoIE4DkN2AAoyEsvvPZSfomtIOQUp7jDwJ8IvL0eZuIGHkgnnvuQwE4eR2JZkrBukfyB/gBMCY8wHTQitk4sH94A4nwKyrLBUKN3oanT5vuV4h4Bg8eZG0+S6l3ZrzzS4QNsPJd5CD/X/e8p++EfhZmfTHtF/NmNAbDN3OUh55RhphxGGQmQMrS/el9iDdceY4UXt9Y7wCfTNJnc/01yYQOBIQq1yLZkLGlpcWFwqB9RKa+wEx4RhsmTK6Ri+rRGQ3MSn4hRe/fkg7SRpphDgA9oL/YYsNsySWXsMUXX9zrjOe+mFD9INrexLUFtAa1UYQr2mrEcBCCoskMpDOKd0GIdMUK4h1K+1ZK2/M8C7W0AKRGd4k61G8WFvQpJGzgLzz/gn3+2RdWJ9AgQ50CZl956o0j7ZJHmKaGQy1j8ChsZUyB+cIaVSYdOSw+ijQFCubbmAeVh6SXq2RVdpgPzpRLXXUPEHjDkbTFlc6NCos0mGDATA2WhtvdHaYPomHQiJlOSB6w0RIG4XL1Z/4bqTEwE4+DZ8QpR+OKXOjsoWH3J/8167/Z3lOOuTtV9oCOmLv33w4+6qxZMZ7ZNCy9Aviz+t7V0kDiDV6keuU/CILwAVYkTw+TsPUHUPGb58FkJclYHcHnqRdLmlYZkS8kJWaxkFZMKtShh8WfvutTx4UlUEcQ5iIkYMoMCb1a4BGZ8jy/+talMXUcTF34pQN5owcsRJRV5Kh3AIC683pWfMyoSebKHmCiw4WOWeTCA9IyRJ1S93wXEWkmT8RLOVHHfOOkgoR5Uga0ra6eLhWn8q3wfQKB4kuoLLx4AVHuvEgDcJJHhCTKHGDiGZJ+hST3/sTzuRF1QBnQzgfSYEmmgCVaNJ8DjhF5vc6FvAz15+nsR5F/8hCNe1BGgCVph/g29A8mQDADLZhLuCeN1Bl92u3/qtOIQllwzT0QhWcZn9pdV1/ng/RoG5jEwAY0T2b10Z/cMjBtWg5fQhvIheJhEDdlTPi8iwAf/0zYmDZthlsUGJMBkxBKMI3NqqPQbmnzoU/EPI/eTxR2eXmlyiGtNtesMMM0Zm/3OW3CxyDUftEkgpkpaJKhPcVs/fXXsz1+uYcz/Vlp/3aCEQkbp6t9b6Ry/YBns9fat5Aii6tT36JE7LjwoK/CEdgcdMBv7PrrrlWF1XhNJlVZrqLpT83TG188roaujkGheeEUqgNKuuPwE+zTtXV1VlNTq0IusCVHLWG//e1vfXpfxJkhb5yUkeKIiDTMulJZ4d4dReL/gh//MRsN/B0akDv95f5RWJ6OqPHg+O1MQy6aChi5wCSS6iiSgGAcuU4TSUSJRLj2iMlEklN4LkbZy7e69gsrSKFRp0vrGqQf0kDDAZwd/B3/yRNOnaxAGoxuY8pEmp+6xtybOgb5EkXlRwMPDCGUm/9xn3tfoDLIKCDgAUZCWPGMQlGAMJfgK4TX31HfOO4pVxoujmcASJDgw28c0jsCQYU6SgT2LikBHDP9ciXsMN0QgJgxY7rKgfGlhGsejElQe/iPVHjMYrTFiZMm+5hSVmVHmAy+wjCICwku2jdq+vQZqg/WQCQ9DtotQMHYDAO3M/R+2vRpXlZROgGQTjk0GRgMg5PUFfVJugAA7P+YQSgTiO8ACMADLSoyj/lkAW+LsxPlGH0bEc8AFups6tQmz3eNwJJvAW5vK3L8jto4pi3/pn9Y3OsdZpceb5th5tAsP0ip9AWEm2CO4R1XmCrjKjA/X3+g/GfTs5h9f8pFQ3C6kUbm62GyrhEwxZu2jBY2eswYq5dkPW3GNAkZYqbKXwDgII0TN/kKQpu0PvUpABcGSF3zPvJD26DcmboNIaTWS4rnOX4CMwv55DfEO8yZjLWQHuodIZbJKm1trd7PQ3kGa4H3R8ob7UPPwDVC4jdm2JaWVtt2263t2OOOUz7EMLwQ5o9oY+p7X0ioWlrpo7fnUjuf9OWXX5aOXHzkXQpgy0UBfeXR9t7/N3bHnXd5gy6gguXUbJQg/seeB/CETq8apj71vz91sNELFUgAFAXgYHrqaafaEUce4Y1rQQpm/ilqcTnSLVwYClLtTFhUPvmf37P8A9ysKvb8SJuh44d/+In8hXTPTL1uyAoNhGehsciRd4URGEq4BsBHOwkSSiTFkhZAA8kEIHEGoDLy8Q8xFphHh/ziv69THUGMB2m0W8wnCYDBQOTPVwt7xw2L0KJ4UzAbPefe5/d7Y1X+uArpM9kobyoR7imWAaA/N4qe938/8BlXr2r95Ik73slxDZJW6Oh0+sAMgnaDNEYB8xtwd4lP/jD7+BiIS9dMBU77GAn5RsoDGChfOnRDfYOPaQDArEmYOHGi1wPfYlaJtFHipt4APzpyk0A2WgOCuYpzHRoHNbo/wIEyBESj9DJAysC75y1HHp5caHvSHJSfaDA9Amb8RO0soqgNERfP0XJaFCf+AdCoXiN/RKmLE+WJDZsB5UBIxQFAaVukGSIsHPmN2iUAF6WfK/EzrbW+od7NZkTki+HkN4ovIpiAhyPHK0CSNCL8VTOoL+YR5RksQDDCP2WHeYU6mAXinWrrmHPDjCVMliVlJTZ06FD/Puo71E8YiA/p9rRTbrn2Q31Fa0QgwkMrYNEn2ihE2ZNPZ558q/sQVnjbn9yvmBdp5XvGrQYpjurqGlt33XVs40029jwvCOVA/3NpTmNyjwbE+i2kgq4SWI0V6G+4sIuziBCZ8ejbHrbnP/zCisV8UgKXPnHGJMDT2WYFiU5L6XeffsdVWEk1hDjmmCTbGiQYOROgqKPAKb3SCqy7td2OOPwPdsqpp6jA/nmg7w1pgAmkPzHYTCP1Cu9gW4BZg8c0HuyuX339lU34aoK98957tuYaa9g+++zlNmn8fBN5w3BAm7OavAHmKGqQ/kwO04Fucm5e5AH7HdIDUgUdBIfmFCiAomsKkk6CthDMU+Qt0iZ6VU9B6+BdmEUSOSQpl3qo2y79FjPpVKdwkNA34TtMXznTWs7RuHF0lshRp9GVsuMauYj6l4WXR79n/Sn85nn4TRiRP1z/3xCd1csm12m5Z0YUWgO/AWcceQGEAXtnHNJCfFyB97rHbIFmQr6ZxllWxkZxlS7h0tYAfOzuHo/aNdVE+DBZ1nVE6eKKH0yf1AsAF5UD733ap8IMnT7rQKiSIsceP6ZTQJixLkCbTfu4wtDIB2kBOAmb8CIirNpaZk4pXhcc2M01bAaIv1l+MUUFjTOqKwimQfg+sKy8DxkyxJkU4wph/UTK08A0TcqRNsG4BVeAn9Ape8x4MCiYLdoUwOz9Tn5ghNGYEukBnDFhET5mWp95pHKJ1htQJxy0RNmgYSPgENbs+QmMhgTgD2bBQC3bk6CZI8HTxqMB/f7fkff+v7+NPB9ypG306DG27LLL2GprrGarrfo9r6MFoUUGfXGxQWVlxU+J061Ix1wYIsKUCuDUl8bZB809VqzKoWXzf2ciZVPpCDFJSqq8lIAgrswjjVbKQ3cv2yv3WEaNoFLfVMXlVDCfP/eIvfnwWDvlxBOkAh3jHSRqZItC2JlffuUl++iDTyTd1FhbR5vb8oNtPqlGxKKYVpcImCKJioy0g21YLU/Sr8BMaUV9TKvx96jChg4eYveOvddWXX1V76jzSzQaOjn5ilx/8obFdR41SkPtT5gCWma02AV/Od8mTJpixeqAFmeqmqQ9gUJlvMQKfWdKPZMrFrgMklTLoK0vmpI0wvRPpBK3P6oTMgsECXfuFGZwuKSrjhFmYMC0kSrlVGcJlakzApUZHYlpiKjWDLL2oIbzLMdgACTqAkAIDIjxFH0HUBEOYeg910jSpN7QeAITIQ3BpBh1MsqQq6d2wH0gL+Fwl+vYUWeOxheoo4iidxGjiEDI79W2fNwDcJJz+67AjKgAqMgsBQByD2GqIBKYAaCMzZpZPr5yXIw0hB3iZcEag7SMI6D5oqkgDc8cd1C4kyZO8vLEP2BLWfhsMIXPM4AYMxZ+XdNU2kgTg7EwA8o8AiH8ADARg4YIm3L3PKKFKB9hpS9TesUw1c6oH9KOLV4pF3iHVe7OsNSWuKf8iZfwYZ7kHcZBGnmHU4r5fK7kdan0EwYDw5iTMLfQXsnztKYmnz4OhTKcFVAUPnUHo4KZEFdfEpNgSAfTeNHeyOc/iyhDBEO0FNwPNtrQVlllFa+nBaFFBv2uTNfweNJekuQyMqrYBSWElz4V4rFPfWyftXRbsSoCalHDbOpVBeu+olAqjqRNEkd1UuCqCcvKbwGoFl7YyMoSW2ZIvT33tz/b41deaueccZodcdQRAo8FMz15JVO5ud8QlTl92gzbYZed7K3nXrXiwhITtLjZwtVUpU+feOVIfrMCNaACgWChpA+YRVzplELrUlUpxx/WV1nv1BlW0NFjd9xzl621zlrzDfrkPyZpJMywoCIZ5e8/LzgiNW79sfmZ2+x5kmu0AwlJ7cUXnrN9dt7dfnfyyVY+dLiNnzJNQIqtu9UapPJObm+1pBhuQprTjA5JMh2dllGjw2asHFuhOjJgVegbhiHF0jHVKZVWtr2urSq3UUss4Tuirrnmmj6ToX9ayEvUBKOO5p3On81fB5Ls73VAZ8BMARhx71qJ2lQwNwH0kobFWChzV//FEJyZcMWhlYjB+HNnLoHJ+AC+yiAaqOfex0+c0eSYiVyY6UW8jJuE+MlqyO/AOgBYBuS5333kd9ZzmES4jxwAA4hBwTv1HcLgXTQQCDOiLVNPbvfXN2HsQqCs/LpELOdgj/PwYTRssZHxGW8wHqRO0kU50f5h2v6dwmTKK9I6oIg0jUbHO8qbckAiB+RdUBDT4Tdl3zR9mtdZEAQC848YMGlHEsfWXizwd41JcTHgiWZEP0QrijptVC5R2XHlN/mF0cCowngPzCIwYfwA+JjNoP5hROEAmnyHKQ9tOEjzQduMXIRP/yzyMFXfg6UFwaQpj1123cU23HCD+caMiBYZ9HsyPaOsL/2WQL86koIWlAD9hBrNkU98aF919Dq496pxfdUllUo1qOZmlaoYunzU7XPVqHINdwA/W7qUqWGuMaLRXr3mQnvm+mvt/HPPskN+d4j1CvTD4K17nyc5mOqahEtHFa7fuvPCYoHYz7bbzj76crw1rLS0SrDQyuT6sklJ1KRVTgBXUdtoZXW1VjGozuJVzC6qsDaptlkF3lBaaQVFMVtsUL1NfOIfdv9fr7FbbrjGttpmazGnbzeRkSbK+vK/XWWvvfSKYszYoMYGGzFyhNU11LvkUsbCK3VKpokNGjzYbZy+OMo7Mg2clM6qr1AscXviycfsoP0OtBMuusxql1xaDc28g8XiRVYlRtWnRh5X/NgXexg0cxNbAE3s+EjOLqkJIJHQmdXEQDQaWpc6taX1rLPTHr77Dttrt53tuGOPn688z0HUjf58HrY0A3KASh6kPWpw3hWNPT58P5CiJ9E1amW6+j/+C4NsdPII3AGpMCML8OfaH/i5BoYCs0BK5h5NkDICMNBc2ttZTwJT6fHBYaRw3nlYCgMJFMk6Yl4BDANjIy0RMHJPMp2UDdoKYAsBHAHEAHWuIZ/RlQ94HvkPfsM7H6fSLe8Ih3IGhImT/FM2QQMJIOz1wG+1NxgFYE//4RvaH20UAPfVtmqnSMjsvcXBPyF/QXolPr4D1AFazCwwEjRL3yOoHCdGID+sT2hpbnGtAUBG2oZJw9xgXtHsP0xwAH0E0DPzqLhYU8JeXTwjnTAHrAq8454BerQNrAtBkwogGg3qzo0omyBvReUflff8kZe30jtY/RjGzW/azK9+/Sv74UYbqf8kcj7nj0ivghDoFy0c6GezvctlMvH3JEHN28j9LQS4Yub4g0B/cmeflRYWWEcqY+O7+tSRzcopcLmq4ri1JrAnksgomVEL150eIXEMram0ptuvsJdvudH+dvH5ttd++/A2eJpJ/X8TVghPMpk1tXfZF82ttlh1uS1Zy6g5labGrcZLo9hvr33tndaptvVJh1kyVmKFKkFfbac/oNQrVpLu1ISATx2zoUQSkfritJ6EAF9SAmq8/AytrbLMRxPtL789xs4+/o928KGHzZdGgtnkg48+ss232tJmTJBkVF5r2ZQkfjEeqRvSKOhs7NcSs8qKMl8kMmL4YjaEaWvllVY9qNa+v94GNnTwUG8AdFL6dFVltT359FO238EHWlX9cDXwIZLCJAWWFVlcHSZeJDUcdVZ5BPgsy+KeKmsc3Gh1jbgGq1F5VdVUq3OFbYOR4Jh3nBBHHt+RMNWexfq67LyD97Ndt9rQTj35dOWIAXuxINVd1BEjNzfCXPTpp5/apZdeqg46xUFCnkPHFKgw04WpizV1NVan9LDfzsiRS/hBMwwQ1tRWzzPs2YgmEXnTfWghuf9zHTfqxOF3rlVG7/r9H4jAZv0O+Y3AmquYie5hnGgRAAk2fhgBg8X4c60DRuoaB9oGmkY0m4vveAcjkRPohWM5GaQMfoJ2gnYTZnE504JxELczkllpooxcOJipIfr/fh8R4E65k//gP1yhUCbhGjn8UgQwEbRfH6PIlQkmJygKB3KtQQwP6R4GAugTBoOZTMmE0fM94xgRg4SRRMBMnivU5gF7gN79K2jCZ4yDo1hpQzBZnjHoDpPy/ZvUpivEXKZMnhy0A6WB8mV8BfMajAipG+Y8ZfKUmWmOSCXp4wo8d81GaeiRxkOanPCeK86B3/Yn2gVrKmi71AtE3e+115627rrrLbDQRJ9XG/ustLRCUmugecc+F1IiVlCC31/YmTsQkmObKusPAv0ZPZJqVKnIbh3qzKVqGMJPaxRYlqqgv2jrsTYkCxWWq1D9CNDnOZJA5z032Lt3X2ennXq8/WSbbb2y8N/U2mHTWtqsRJJqVlIqYj2qbaHetba32/tqADPEbDJqf3FJ4/WSGqyzxbpbmFrVZhOmTbSP3v/UbPhQ2+Lk31phaZV3HDorjbiITiLwTyrsjlTCKgvDCtFJ3Z2qWDpQ0qrUIIeV19iKgwZZ59TpdtY+h9meP93Ozv7LX+ZrwBmJ5eGHH7Xddt/ViuuH2uaHHCvNQY28u92SiR5LdjNm0GF9mCOkprazZTRzgQUiaUnnibavTVhuJYUsipGEVsrqV1Z8SkVWY5o8ZaKlVACZjKQhFVFBNmgoFFZa5TSz7P0+XJkehzZQ6MwB9VeaBrZiaRfFcmnlvU9e6SwliuurN9+wn/9sc9tn3/1cxefEMMwBviWErjCM0KE94jnoyaeelMb1M9vkR5vYqOXH2PT2GdahNliciVlvd681S2IsVJ2kpC1OmTZVbUoMSsx39KjRdsEF51ujtKzI9vz/TRRd/27Wv8NzP5tzf9H7Wf6+iTDjIaQA5Mk+pGbAPZiZ0DqCJB3AHgByZiDnWocvZgyaBnPY2WAwzEAL0mXkH9CBkUwWIGK+AYwAY65h4BIzJ4wjYiCkrF+7Jm/8lD/6Bf75PnIQ/SDqC/0ZQbjyLtxH36BpeJCELQdQ+/Pcla8iv0jtDLrSzsgXjBbJnqnO2M2HDh0i0B/kQA3oY8IDLF1kV9hhJlcYkGfxZ9NUtINZbTWXat9SHO0AcxfxokW0tkgbUTsnXZjXYGicSeGD0p63QOSZumR6J9N/+T56jga5//77uYl0QUGf/qX8vFdeVrFy7tF8tqwc/TNAH8Cd1tNnRzz5oST5tBU59wdYFL6uZQKKIeXYImnQWWsWcE3sFLBJG+gP/Bne64Mlaiute+zf7ZGbL7Phiw214myxpfq6BR9xaxNT6UyKAaiSpXjqr0DfAfo0CgGitAyYQFFSIIX5oqTQ56armfhsoUxaYKJf1UstbT8+4TArqq2wVqQrMRGmx5UJ+EvUEGoFeqOra61LHe2d5qmWlKhfrHeTpcI3FleIiVXYmLo6K0r12Z8P+qOtMmKk3XjjDWoA4SSqb6Li4lK76e+32IH77mV1K6xmB1x3t1U2DFEnE6dSPHR4Cg6zR1bARkfH9MJqxCI1kEcvOM3eeWasrbPhus5kWprbwqZu8pdu7nKGl47rPybmZ4qUW3Usla13Qt1nc41brE2/eBHqQEKNOjLSDfbNICninOTFO6i+SouDxIqlBcQKpV2UWYmkWLf7YyeVVIdUW99Q5wOPTFGLTqtCskJ1B7xeeuklu/fe+233vfawocuOtK5Ul8VUV42VdVZSow5ZoU4tLYSB2RkcLiNmcO+1d9qLDz5jjz/xmC2/wvJeLv91pDL22qC8c3/881/Rlf/5kfutCoye8sApgHcwY0WzXqJnMAvqgAHyD95/37766muXshG22AaFoAFDTIBol8wp/+KLz/0bmAUAyjRMvueeZ2geMBEAmIF4F6JyYE18kINgrm9EbSt6Ft1HRP4Guv7PI+Ib4gjP9E4NnbsorMg/Dn/RGIivEVKbRQAD/GlLaKAwBjQNFoOtvPJKzkhhoHzn4xyYqLwMwvRRNADyPXHCxAHpIv/CkbpaN81S/lEeQz1k7DcH7m/fW+V7C2zeIc365unSkvKNc4/61fx8kBKwyKAPyE/o6LWjnvpIIBmmW3rB59yg8kKrVoOiunkOAHXL3+eS+tslycT1QNXu4DS4tNjGNFbZxDuvsTuvutAqFhtuFYNHW68AG6gqKxLzKFa4hWro3pilOpZXCyhqrRhQqSyxxRvrrGV6q30+tclKB9e63bA0VmbL6t0j115p0z771OpHLWG/POtE6xHATOlo93RSMTTW4ZVVtkxNo4PuB60zlCcxGAFlUmDYI5CtVKNRDXslL15eaw+ce5mVqGPce7fAu6piZiOfGxEHkvQZF11mp/3u97bEWuvZLy6/xcr0XQYzh5cQYc8sLS8wt8mqkdZnE3bTHw6y91970k7+6zm25JJLeqec3t5iNQLie66/xR648yEBaLnF02ElNEyvUGKZlHHPh9QKdQBYnxqhnue6R9C09BQ9Tb/0rb8Q6YakoC6IM6Tj0rLEAGMdGTHLtCUkYVkG8xQMS9/RsXPfxgswH8hvYcztmuwVxEAs9c0GV52pHktkJKWxwCsjySlWbFU1ZVY/rNGq62ttyLChNmLMUpLcFrOn73zYZoybbPeNvd9GjBj2jeX8v04RAHEFaMLPWc/6O38WKtjBiHEBqo/v4tKw0pIiADYGsylz31jOtY7gmJmFaQltnLUBDOgCjExxJfyOTvUvtQvWiACiHpPCJsxg/pLm0RumA2PKYs8t/M0yfWHKCrProjgjhhYxjIj658kla93rf135P4Bu5D+64j+SwumfjB+gvTJ1k/zSnhFamFmFgzmw8huzDfdoGcyKQlMJ421hJTfrFUolAA0csCcd9OeDDj7Ill9++YUA/TKVQe+dxcVlO+Ye5Wp2PumfAfrFyuinLV123DOfWELSO6CfVMYAGYq1uiRugyXpI0lGxLTxad1J+7xdjUnPS/RgUGmRQFUNT+9a773K3rr1Bhv1g41t5V/vb5P7aLgpqyqRhCmum41LtRdgFQosiEl4QZVaRXHcyvV+SmevTezqtVhRzEoL4j77ZHRx1h4750yb+uYbVjNysP3y9BMtMWyQtauhUQloIXWS8JetbVCasvZx2wxrkWQNPPJuUGm5jaystgmdLTY1EU7oqioqt3fvvN+633jfHrj3PqsTULmNeh5EpceUvhPOv9T+dOThtswPN7M9LrzWCpWvjNtEqb7QMGZS7paZTkOzHXb94QfZpx+8Zkede5rVDar3Dsbgc5VU3Vuvvt4+fPcL2+bnv7JWdZ5pUyba5PHjraN5mnXMaLIeZu90qxOpoVLQlJmXHLo67V7pC8xB73KN1M0DSlJWqlhKBZ1V7ZaUFdoev9jTuuuH2CQxxkrBeE9Hp3d4Oi7TWpH4kl0CgC7s0Mzh77Y+dXL1JCtQYygsjdlWO29rdSMarH1GC+qJdXXm7NgKq2XGdB88pjx7W7qtu7nDvrfaKnbbrbf6SstosUyeFo36t7YASrMIYPQ2oP7BK7/Ht/8OfnkSiCsutKlZFD2HZsYkF+7538dDXKtl8DxoEEzXZVpvNyYpMQSYAoyil2neuftZ+3KFMxU6dGUhVXiv9kY77MckPDb9oz+TtyB1M5ieG5PJXTEd4h8GQEp9zK8fkwnloqCQlEQzyybnfPxBDAEmgJkTDcLNSepL5JeZR1dceaWttuqqYZLKzPL5dgoHqKQuVpgH5x4twNciJX45XT5cVNB/d1qHnfLcpwLtjLWrcEhEPcZ8UbXU9oGgz3tW334oZtEroG8sLbSOZNra5GpLpGbefY19ctdNVr/y92z0Ab+1VGmlPkgI1IutTFIq3ztg6QahWNXnhY2pqVuV2NQriUAVU1Eo6VFAVa7wG8QoXr3gLzb5zdesaHC1bXrkoVa30nKWVgPzWlMYy9Q02OCyCvtQQDalt8vNRpg7GgX4o6vrfbyiV9J+k95N7umwgsJi+/ixZ2z62Kft7ttutyVHL+Wq7jxJ0RQXldrlV15rvz/oAFv2Jzvabmddohec/jVvGzV4nFEDzHS22h1HHmDdk76wQ8861sqqK13ygmhof7/8ButNltvJfzrPQTut8nR1VGDb3jLDOlqaBaYzrFmuUwygFzuvOkhYe9BlCTqVfncAtup8GXWYjPKLDblADb60tELV0Gudfd2210mnW8GyK1tdUdxGVrHiUB1CdTnTJq16gLkQRnt3pzU1t1pc6WAm0IcvvGhvPf6wnXDRGbb6Jus4QyiNl1i7mOnUrlbPUwrTgfwWJLOWauqyS8+6wBqq6u2OO+908xHh5+k/iOiruqhbziTvdv403AN+ATgRNHL3ufeRv1mENkx7CxqKT++l3eC4z4G9z1Djme7D7xy48w2MRv3VF4qpjUeTEQgTrdRXKeueqcL0Cx9gl+N0QGYX0eZ940fXWHLaCgP4PrOLDf8SvjYFcxDxkgeYEXb++x+4z763CqCP9jMwb/MmQD+TSp0eLyo6LvdoAb4WiXNtqIJ9dlFAv0Sq+yuT2uy0Fz+zaQLbHhXsIAF3tUCI1AwuL7JKzDv9alvKgAoyY5+2dUuqLrCEvkkIKMrEFZeuKbXXr77IPnzwJqtefClbYv/DLD54mMXSPV4RJQVFViF/VDlo6ANK+kGjIY4mFXSnKpOBY0wxrL/NKClLVZTYaxddYB89/4KV1JXbhpKYh621uiUlhUKA1TI19TYkB/rT9RwzBIC/tJ7DADD50BCJMqGG1SaO88KDj9iH195pN99wg639fQGYl+W8q4FKw+9+++5rK++6p+1wwrmqRGLyHNGOZyPKSkVj46XVNE+bbM8fta81ZDrswFOOtOLyUgdI0lSkMrn6r1dZUcVw+/2xx3njRTqXuKF/kt5RM8W0vCPxTmG75KLG6B1HZQZYT+nosYmqF/1w6ca3FFCnqJMWVa/G2j7hS7v4vNNtg1/uZaVLr2h1CntUXbWnM8o3cUBINmh9X7Qx0GW2fGON1Urtf+Caa+yeS/5iR/7pBNtki02NMxVID+MNM3pbrCMRtC8GnstUXkMLqu2ofQ6ziliZ3S7Qr6mt8g6cp/9titqZt2kc7Y9Hft/vvf5Ciw/3gdxHuJ0n9e+M3+xXPciZC7b+aMAcBxPA/IOwg+TPuAeaw3rrresLRH0m3QIQ+KG+vXssFrsp9yiYsOafMiNzN4tAgDYzXqTiyyUFNK2oRwKS8qKYXHSIw+zEs6TArFPSaFIclgoaImAezBRD6wUxXAovl/RYIvBOSv1PJmMmfLQ++UfxAvAzAt6sbwJm1qoC71J41E9cz7BMSGZ16Z/KZrMwTBexhIBOQMZXsxqDKkTPMG7XiMML8gR0pbZUdZ0VKiBgmXDdv/6VScofVlZlS9Y2ulrZNG2ahxLc3AkghgqKlTeBZXF52FkypCFys4jKJL+f9aRtSrLAamOSoCWBx5l6iTTk3kN8BM1gL5uB0bgc9JG6JalnsImKGSaQOiSF+ECcHJK4zxlX/flAl8JNswleWaWVV9ZIk6i3qrrBNmz4SKscMsy6K+qsKx5m88RLyzzSZjXshBo7YzKeCOJVO4BT9Sb67JOp062ptd1aOjptisAfCamtuVnpxyul7CXrRNekfrD5ZVJyaiC0gXhCXaonZUWlLJRbwCaep/9aCm1c7URtDSEAk1+Q9IPtHwDGYTfvfx+c2q0EtFmuu5+LnuEncv38JnNOfvv0uy/J9hZh5h6za8J00qG21FJL+arbDTf4gW28yaa20UYb21ZbbeMzEumnCwr4/Whi7uq0QD1CZVWXu10k6kPNUScFoBjvw3SD5A7QzuKss4gnnfLMIi76OIAv2LcyMYjlGqqsRkBQKS5YWFJsQ8UIKgqZUaKQ5K8bEBPQD64K58FSbqwCBjq69AMsLFSYmHqSCp9UIIWydqBXYcTiAhb54z0SL8yDQkPSntDVYZ91NPtsnqQAqbJIDEj+ZpLQCUZDnpQiaR5xG9rQ4DuKNjVNzXmaN0UhMbMIplgiqTcaRBpIpBnm9llPxib3wcQKrIS9xQXWXmj6DLBUMCJCZluEpLH/iQMwjgv+PA/8Dg/8t/7NZAyAr8qEDtNYUmCLVRRaXFoN4wzMIOrp6bNmaQB0prbm6daLRAOzUvoqmYetPBBWf2JQbEpXjzXrW4Ca8iJaGBxmJKgQJkMaPKEiBYEqjZYB86VOy0rKfAMt7LzYR2FoecrTP59og5H7FvKOx03Q+iPmg4sYEGNRMJfeHMPAjJNIdIerfmNKWgSarRMsUI/IZFL/FNBvFdjMYIqkioBVXgzItvalfIB2IPEEpjC1u887PL+R+kt10ydgri8TyEvCW2Lxxf0wglapQ90CbykN8hcGioeWl0kaL/L5/0MqyhxMOgVE5YVxq9XzwaWlhr5Aubo2IMeK1rKqakvHwp4kwe6cdSbSluq2SQlJor099nFbs7WpshqkRsEEJnS12wzMD55WUovzqnZOXVhZ4YDGiL4/5/W8yEFXaW3vFKbFrb5xEOjooUVhQvgizeMSZtPETJkBAPPpE4ji/MxeR1Diw2G/T7l9kYHiEMoAipINcRWohoc0GVxgqkWqs25pBj2ZlD9WKVmKvOsd5rXJkycp3/Kn8uTrweWlPq4zME5+VzOFU1pNSgxkUFmp1ZdIg1LGEj1hfximcEapgHhWFpc0TyvSPUQ4PpgrjSJsxkULy1OevvsEXgTMCPe06ej3P5MWCPTTBZmGWUiwkKQ8MFWTiKOZH2UCDsC3tiQM5g4ksCqlzk8nh/imQlK+MNjeGDfJxjc12SrLr+Bz46cx4CjgcxOSQB8ptkQdHymesQKez5AUyMAtialirq3es2MnaeNxoWsJMSsV6MfFDhgC7JKqN7VHQC8AahbnZUpmrxhBmwAPyXXFusFuz5/c3Wmftrf49MSw0CWAdDSnvaiy3A8VYeYKZTk/lTp9xnTVVMzqGgT66CIkEhB2IPZkCyjN2vuVUV2RgFYqJQOprAdws5CyiG8YAId2sPtlUUmp+3fJ278N34dq5j+eE27u6mnGCVxVAV+2Jqy5l9+qO8oNAFZaSQd79nw9caKfvMVCLqSalNzcCMZaxwlCqovG0hJbTMyRdGJK8t1WpSUxh79dzLZL+QrplPYkqT6kMph6ktmUTW6d5oNjLLhhRTPx5ilPeQq0QKAvkU2o42iwSMRUTebrVxbGrEqOWTMpIdK49l4HZ8eeHMmbr9ZlaT9E566UGM/3GbkPJ022qZK2Fx8x0tjKlemA5YUCVYXH7KAiSZVfd3TauI4um9zVaz0KC6m4VN/WiQkwgOtqFoE7qJkVCyDb2ExLGgIz0YmZPTmQQB1gJLniMPk0Mn1Sz5jTviyzeUor9E7hOTDrBf8RqPxiFuGgj3JJrOw/72/xNw8COJklMHHSROFo3Moqq0K4Xj4eKDcevzDeasU8Q3BZKxPwVqVYmCZJX6Afw4al5+xnT/7TMaRgTgFinIBvQlghg7kbHvV77NfcM35P7OwVCKedsTpPyH0QNsUrsBnSMjjDmG0dCqRR4KfEzS25QPsRAN8mxkpbKJHfT5pbvQ6wxzEHmw3uYmL03cmE4uTEIgWmf2gCmOQIk5rCTju5vcl6xdSYO83Ut28q4zzl6X+NFgj0YwWxf5pNH/Dqb85hKuaErj7rSAUQiQiAmqTnmGwA8Up14nJJfXRjxgQSkgKZHsi+GZlEyhYTwMRY5CNQqBbYEVerwKM3N1iM6aFCYQwRoDNHn3AYeGWGD1RYIHBF8heUFNfUWUbPmb6VUTyDy8qlYYRvYAaNbD9QCOPQtz4QHLPhFdVuUsIMNDu0Yd5R3KVlbtdnYHRu4NefXFruS9iMaTN8VsqQmqqctD4nkaZomIdQxUt9SlgqlRLoh90WIwJgObaQsGtqObmsXzPgY3czbwY4qMDLEo3NP2VgHKcyzzJQzrxYefUZTNJ8YmKuDLQzUF8jaR6zXqAQHsyCGVlTuxPW2Zeypm6lTZXLgH2p6rpYwM+qyJjqs4ftLoox8wR9ozfT50wPAtvJG9tJIN2zuVf/fOcpT/+LNHDm2gL1iHi8qHZWx19IUkeuLY7bklWltrgc0lmVJDhUc4AK6Tkiv1NP7hYAAPjFeo8pCGmff5h4ypWhmN4xkyQrKf7ryVNdaxhcWuK7dTJATEhoBhHwY98HTJhBRByAK7OG2ISgQu/crKB3jYMHW2FJidIs5tLFFrMCcwYrBSRI+DAgxg4Wk7RMHG771x+MhXtWyvIbodRBFAlY4FdVU+M7eEKROWZuxDREbNOtrS2WxSQk6dylaRe3Rf0uvSrXVuz5/FCYaEbJnm7lI2XF0iz8BCj+9F4p1QfSAtIJK6+s0G+aAYnEfRtR/mQjJsZZYiWKkHCjtARiJlbchpUVW1agX0j8RUXG9hQJpdFxWJ94jEorv5ulSTV3JXw2lS9i0TNmUS1bW2llYqBs25AV7+iTNteJeQ2mijfORva4YQH607e9PV0+pTSn9uQpT//DJOEpybzHWUT3m28SQM3WtReGULWRhEcI8IcIFHyhjp4h1SEZlgpM6KpRRJ1KLykukzDdwAIuISiAirWnXt8PY2dIhceKtky6z5qmTRWos91DPMz20R/27jZJkK19STGCYDPG5p5RdogLmzyDhmz/AOMBxJDkmSMel1/Ao0egj/QOtAyShF+p+Ph6pCT7iiK2wiUk8iaJVu+wXXs+oozoB79L9a5CIDh16hRj+91vLFG9Y7XpjOnNFuNQbV/8Metdf3JmEL3URSzQmtvafG99loXPrDq9w29aUj75QgvwpC8EDSovzk2xzT3IEeGzr9L4GS2+qKtU8bO3CLurTuzsCgMQSk5RET5V4Kp3H//ARlVIYCEviaSYh259MVa5wlBcENI+Yyr48llVusHcE20TwRkAGcXF4puZZZKnPP2PEX2+L9kHfM628dQCgf6iEp0UgEAKBST7BIxtAgekOyw9DK4i0ZMoumpbb8qmSPoDXGsktSNdMsuHufr1pUW2xuAat1kjmbN0GfBKdnZYXJI+OWXGDXEg0QPYmJPry0qtVOK5A53+K9K3jWUCfIXHoC5z79MZAX5JscVgJLqyT0yyo0sAJOm1vMpqCgWUBSlnNnWS+CMiSMYDGNCd0dvlpiW3b0ek+NBoGJRkOTir8L6pCuKxQh/EbZo+w8pqqqxE4EkcXpD9iJ/NAtKk4uI9ZxTUCTzbxDCgRvYAwSTmHyNpx6yjp1eMk02lYA/+QjQg4G+lrJX4WIHfhs/lKPsW1eu01jZLqRwqqiqVy2C0SwiMM0jnqqMJ476wPgF6gQB88icf2fTPPrWYgJ5tF5D2SfN0lsmLWbOdLucGkFZMcEUqG0ZYulO9Xq4h3sB0K2OY+BSjGP+C5ylPefrvIMzNEok64vH0bAcA/L+CPv2PjopULzy0cW29Nr1XYCwghBkAwKzYpWO39Ehql0MAHFVd5lpASyIZZsUonBHsrMj+O10dM6fmYb8tUsDseU9cyHkO/vpjplCZQATmAtNBW2BKJ9s4lIuhED8Dxh0CfZgDz/VZDjOUZo6q03dlcUAyPO8TWLHBGvKqk78I+WA66YetzdYsaR4A4gMqoVMSdrMSxfa22NTJy7ypwCZOmODHNJZW1FhhUYnwLeTIgU7/CDmh+6nSiDzb+g8c5mykHjFApm+y8RMR5ZInhhWz9h7WL0QncPHmGxMyB+G7LSHtSYwZpssDReVpYGdUyrxCzNIySSsqK9Mv/KjMVdAw01YxsrG33GXtUybbsw89KgbwuU0fN87ap7VYrDjuWhczeD6ZOsO3eWB7W04Mwz5FfEgx/PlAO8mnAnVDG2BvFeyY7GqYpzz9r5KDfizW0dOTDpt/5ej/FfQBCjponzrkhE4BvsABW7tDjgBheGWJQDVm07v7nBkA0qs0VNmIylKfHglYM7d+tJgAq3EBbg5TL9Iz5nBzBmdGQMq+4mzvEOJjEZgkehUAdvzx7d32UXObzWCfCwEz75wcOQSW4gosJoLBYP/3VAtnS3QVa3ETghObtwmAME1FRHyYnVqUhoTAua2v1zpS/TUrMTu5lHAW0w6nTc1rsVVE7MmdTPZaSXm1sYe9pzNKl7swoI1z0NVvABbQ62yZYXGBek1Ng56El7wvEvMoMJVXcThVKMr7/BKxdqiMv2rr8bEEMJ9cpJR51lMwdjJcdTSiTE/FGIuYBeWMj0GljMpIzFJaSInifv0fr9jUCV9b25Tp1tXc7NNZmcc/qrrSta1pHR3W1tVldTUMODPWAjsJ6Q2LxMK4jP+W431rW5v/LmUVcJ7y9D9KQTCKdRQVFS0c6As86VtR/1pICiDJqUpTBA6AFAQwIx3XlsT9YJXpcrXFhbZMXblH2C0QHl1dag2lhbaUwAS7PKaVYmkFmZ4OKxZ4sC0pi4G62zvcdMGHSLyMEbDxGaAPk2iXJN8u6Zx7TDGYfiCwv0hMIQz+yo9AH2uYDxSKmJIZA3AcdMI37Mbp9vwcCJFWgCg6tR/lqi+dcuYR3knjUBzsgRMd3u1gOBfMDTb4jJ/0w4ZQHMHILn5RXBHxC8ZZDCDqR0bVVFuktCreDmkanBfQUN9gVaXl8hm0pFQ2Zq3tPRYr0nclzEbShxEzmxsNfKUwOvrSvgKY8EhpH4AvbahDdeXbUCgd46ZN99XHiw8e4toU+S+IUxY4AfuSox34y+trbdioMZZWvZRWV/m02vY+aVCxrK9GZjk8kj7aHOXLlNzCWFxCQJ+Yu5iql5XKW+VA2JjEorLOU57+V4k+JlJX6ls40G9vb6/XpTYCvIUh+iZTMyd1ov5ju88ZYPSiAPt1d8ZNA0MqSn2gl4FYjkykA9cJnJYXE2Crg2J1bkD7k5Yu+2rSFKutrvH9KwDKdE+PbwdAzsAqZvhUCVgABGaDcKQhUzXLBdhI9YCRk9IGSLNFA7N0HKYFLC6Jk26F2Sswio58I/5aScoV2Pd1D2X4RO+rS5CkAyA2s6EbJqAImGAsvg8N5phQls5O50LJZNomTZ4sf5LL2YKBqaEe1awPuOPMYQ6b52+QlIGRJWJm0jY6ObWnpMgqJTV7A1A4pIsB7/b2Gc44MZnkkj/f5LHzjRyl15cKEj7nHlCGzMVHA5jQ3KraZapliXWl2E2UaZslPttq2BIjrXbE4lY1eIStu8VWVrLkkrbCppv4XHyYZpfKmnJJSiNi3yOmbmHWKdX3NaXVs9LQj8hdZXG5dbZ3SeJnfn9o61HZ5ylP/1ukHlFQ8HldXV1r7oHTfIN+YVVhmcCtJAK4hSG6HpJ+KptycMxmGdBDZZfKr07KfjzL1FXayg0VbiYBlHy3R/05QCqA8nix1ZWW2uTuHpvQ1uWDhY1DB1u1gB/UzfR222BJk1WFpW5/xzbMebvMpulNZXw+PjNvIMC/QkzEpX4BFatBsf0zoMsgMAt7OHqPAUKmG4b5OCH/zO9BSwjPZqdh5dU2rIKzWTG7kN+MMwAWdw2uqLKlGhr1bdjUjZDmBkkAFdM1w3mccauoaxDDyC004gM5wmSMojMt4NVjCcZWrbxz7nBvd7f1tLZaZVWlHyrN4RV8w86fPvXVklZajE0/zE6aSzZmEfH1I7zWlxXZCGlf1BFjLzBzPKKFVau8Ad24mCy565I2w7ayfMiqac+z8rLaOmvahptsZGndx6urrXLoUDEk1mmY1UjTYyC3t6dTmk6fFZaWqB4rFHa5tMEWa5GGV6S6QeIPbTLY9/ukafR2iVEoPZ0dHXq+8EJKnvL0X0Bz9Oz5Bn3BYZUupYsC+pBvtiYwsALJiOq02MiZMdMjSXqVxhJbY3CVL8cfXVNuKwj8OVQF+RHLLStxhTXW1J20TqHcMGbiKD1VAgyOJmNzrT5J+sUKq04SLFsvO8sQOgqDrExxlsuPi5BIve6UKDkGikv0o0QaR7W+xe7crbALxAjYFY7zZrOcLZj7VlgnaZaZPrODCsFh3kCixqyDpgFjgUhHdXGZDaqudWkW+/bcIT/4BfTbBNyFYl4VdfV6RlrCe4a7YVZfJbI20Q+NIUZzBiB1xA8g6eto9zNAfRCUfMAlFB+MtLej1Y90Y/572KZg7umAwle5guJ/XSoBdt182dbrM67QMqgfzHJNkvrbVF4xgTXaSUlZRfhOjuInGTDxvmRCzIi9w/U9mo/CgXewn1KtHIPkbDWbVn36YdcKixW5Lb2d0hzCPv0+dVP5IWzGS9heoreTDaoyPmVzUdtrnvL030bzDfqxVLpScm2/ieILTgAwEnefMD+WQRrMWKckXnazXGNIna09YpBvNVokabVa4miJwG7JmgqBiQmQg2mjmYFaaQqLiykMqyiy7k4BW2WVcZxekQCWwzKaBRR9HPBdkHSwt2TcpX4OR5F4KFQWSCpMtmrwPXhygMksIphSZxKmJNAWOCGrMvUv1ZPwfeIBVHICyBGUz1zpR/wCwLqZBaQfbCvRxzRFxTOlq9OmdXcovdVWkEz73jfzogj0u5iBI4m3nIFMry5mIintwumPuwW6vQI6ssA3cmW8FHGoSFaAyqHMRSXSdkrLBbi8FANTmjra23xbBwZyvUZnz8bsJA8UE2XJlVQwa+ed6V0C3zCQWl0Ycyl/OjN65BiH4dSiAqWdxVmsRmb9QoMk9pnxeZzSrBi8VdrkxeuArbE/b+u0T2a0CcA7PdIips7qD0mfc4nZxqKlt8PLlT/YTlVJudUXVzqjIGzXJkMkecpTnnJE/50vElBUSfUuo5MtLIGPTNcE9JGyAQbswMvXVdl6Q2vtnX+8Ym+8/JJ80slLJQmmfQ+ZkfVVllYH7mB8VvEvVVtui1dJQk0l1ME7bchgmEWJAEYStt77+ZgSGYsE0DUCFGztxYUCp552K5jebBkOBm9rtURzSziSLyYZsSAtkAhpJIuYZUoERAwecqgIR/lxsEHYeIwUsrIX8wYy9+yEhI8ZC5BincCk7k77rLXFPmtrsXGdbTajWKCrtHMeKH7mRoA+2yh0dil9aDhVUrQUJuMgzWJKH/bErTUmRkcaCss84VlpJKVKM4PDPT1ifD19krJLPA+tXe1uQmOOPhJ1R2uHVYr5cBbtt0nDKDfUOwuxfDGUnjHewiydIOGHAfDm3uTM6bA9Dvphh89i9idSeaL1MINqJila/LL/EVtjEBF/07ul4fT2eRgd7R2e75Ics6Bs2RyvO9nr9UR9QbUllTa4rM7KY2IwfQxYhwV7gSl/c/7ylKf/JZpv0C8oiNWqI5Uxe2VRCCmT+e0d6ohdAgi2S/heXZk9cfetdvrhB9krzz0vgC62159/3n+ffsQh9tbTT+rLIGUvUVFpdcWF9mVbt7V0c5xewmensDgL8w7mllJJgpVFxdIEKqwEM4Ry2fHZx/bmbTfb63fcbu/ee7t9NPY+e/+Bh+2rdz7ybZUpChiSA6viYbbPsBppEGImDnqKh3mRDiECnbJYkQ0qrZgDTwAbdtrsTDE7KewiOiPRY1MEwkio7BrZISbDdsStrbONr8xGQdLvsR62SygrtNLqCmU/azNScfukt8CmffmZNf/jCWv/6HXrmvixxdmWIJay6SmmhUoNaJ9uqWS3VdXVKay4tXW3K1QgWmHrv7TUg/raGl8p67t2fgOxNTLMc5SYbZCeFYYcJp5hFcW2jJ53KV8MKKPdYL4rZ2aVyqxAzIC9dyiLdjHNj5vbXZuiXCDMam3SStoTobwIXDKBx8Ngd3tHp9JvVl/XYAmV6fTuNt+CgdEU3sMkGsprrVGOKbs9nd1iaG1eh4zJQN+SvTzl6b+YZjc/QwsA+oUVRf1mqiwM0c2Z5sfZtky149Sr1QfXWcuU8Xb/jdfYZjvuZL/87SHWNHWyXX3emVaUSVh5QcruuPDPNuWzz62+khWZBfZhc4dN6uyz9u6EpNa0JNbKnE2fQeGs78s+sqbcB3A7k0kfSG0bN8mGLLO8rb7b7rbST3ex5X/yM1t+261ssZWXF5YLOjgtXWGzWRhDgkMkIY+pr/VdMQF5ZgRxmIdjlUqNbZt7fGyCnAUCtIhvokA/yMMRBTv6kpU11lha5tI5zG/KZA5S6e9vFvE9Uzo5QzcmSb6knMHtrI1PIOuLQXVOtxn/eMneuvB0++qea238E/cLQONiMCqhWMaWSrepLLqsuq7WzTpRrVHhdezWqfAbamrCSt3waq6EJF4mAB9WVWpft/W65tIuVW1SR58tVl7iC+d6cswQIGfWjc+CEmPrlGYTV1591pHKFRNPc2/Kvmrt9LUQlGV3OmGTpUVhyw/shHIUo9E9G+vVybESu1b56FV7YEEd2kqf2g/TaAdX1FuNpHzaZVz5n9I02dra23y6JpL+vMo3T3n6X6A+CZcDab5BX5J0ySLvWKj+x86M7XLDS2K2akOVVZQU+Qn2TEssX3w5S0hi+/Lj91yC3/+YU+zXJ55pBRWlNv3jd91UML5LUrSYRp00BKkdLn2XcTCHgJ5OHleWAJl4QaGbaHyPHUnIFQ31Fq+SRlA/xOK1dRavqLFSSbqVFYC6L5lycHMBU9jTozjYLqCyplrIlxKApvxAkiCBEi3SetIBLiLuevQMTWbW0wBmw8urbHgFYCtNQtKvOJQfOO6B9ffcjzDvME+9snaYVdYN9ummrOLNpgps8Oo/sKV3+bVVD1vMhq2wqrV8Oc41HStMq6LNJjVNl/QvgFf648oXgIj5B20pJcDNxjPKq4BS+SG/JGFgMnjO+8Uqi2xCe5d1KO6kyvOr1h55TltFUcxBnD11APRulRm0pBhBtxjWjJYWKy4rdfNSkMqz0qoKrCXVY59Kgh/XkbD3prfbZ5LMGdCHWcEcsukChWe2QoMk+GJpDPqcow+JA+s9JrWykgobMWgxG6S69G+QaJQBxkn6pDUE0A+Sfp7y9L9K2UxmDtRfRBRfQBKIsGXuyLJCW6W+yufKs0ipZshIaxwz2p675Wb78OXn7ZkH7rVBQwbboOEjBYySWPVdWV29b2lAxx8qoF5a3zM7BCApLw8bisUKigTK2OHDcn38ZwXW5QL9okENFIAxRx0AByQGFZdbuZgF4Ica5AOdAkdABGYByHnY2HcEmEkBGbtCxnQfzBK98sc2BDOzJ+AiHbPgk2e4sgiAhIthoZdZaysDkUFKnht1dnYI5JM2cuXvWf3QYa7VFBUKrOOSkrMpKxw62BpWWc8mvf+xDVljTTGpQisRrLJXzctfTrLignJrrB9kyQyMSAxK8ZKW5vZmYXa3lRYkHUDZF3+iABjonI2UsAZpYyyYwzRTJObR3scMG9YiFIl5s/CMldJhfQWD9MOljZUVFigNvX5UIzOEmJ4JfybArCXt85dfsY9eftWmNDcr/4x7iJkpLDQs/JCOIWLkVcVFKuNuaSOFYcCZso0VKe5qK+uN2bsvvG7PPfOsg3wB2ozSm+kVxxPzoR7YrydPefrfJQlS8VjYzrcf/f+CvqgsnrUV6kqtsgTJU9K0ALiwotw22HEPpbHdbjrzRGud2ma7HnyImyamj59gw8esaMNXXk2A2WcjqytsVE2Fr4bt7ekVULPcHnNJOoCtOjsXFkS19aYtno0LwwutvHaQNYiR+L73ApD6qnIbVFVkX7zzui9iisdKfKaNcMthB+BJYL5REWXSikRAz8lXABPbNU8XqI3v7vSN1WBKMAbmhrfBGBQGmktYxMw9m8vpW/lDomXBFxoJGgTStKPrXKijrd3TVD1kmMWLYGSkXaA+bZqNu/cOm/DQg1ZaWWLVyy5tDcuvLg1AgKewehM91jFjimWL4yrDOoFxAGf/XvEhRZMWNLdJ7d02tStpU7r6bHIHTDQQyWLLi66+tJtz4oyX6GGJ0u6An0j7GAjgismOLS2Yu1+lb5oTKeuQVpSQVlZSKaapb5yoHtV/XAzrvcceshevudZmfPqJT62lIokTB2tg+2um8k6R5B4vKVS+FW9ppXU3ddjYv99tN156tT1w/4P23kcfWXtPp0pTgetfZ3eX8pfyMR7fc+ifSAgFLGZjhhlahK+mzlOevrPkJs9puR8z6f+91TLQVyfAZxZMWn/8TiV7bdgyq9qBJ/3Z1t10YxsyepRN+OJre/3FF+x7a6xs2x10mFXW1NmoqlIbUclpVkHNZ9GObyqkv7RAx8cbCFedvrWvjyxbWoI7J2x1T51sHwkkW959x5pefcUmPfecvXrvffbCrbdbd2urQEWg6nADAdgZSbh9bq7xNWQwAjEWwHOGNIhWgDWdtM/aW2xSV4dA0WxST5tN7mpVnhBrQ0gB1DEHoV3wQ1pHaUkwPYgRzPQwBxX4HjLwjYr6Gs+jHySTLJLkW2bVKofulx+ySa8+IyYj+VnAZ+w8KY7X2d1tvc2TLV5WYOVikoInY6tp1AzKndXFbcm4zUgV+9iInyWseLpTaR9k1a2DKOYxngXNBRNRzIZUsMNoWG+BDZ/9dtgltaG0yDfBgwmjFSTYxbM34WMRYT0EZUudF9gyG21uG++9t9UMqrRPX3nCPrr/Lsu0tyttKhNnlFlr0veYixLSMkg72zUUJbMC/Dssniiwg35/uO11zKG20U+3sIRCTbGLqtLTxqwl1VNJcYnVSTsMNK8ynj/CbFhSXGrt7R027suv5MZZWyvpjTkDQMucG/F8Xu++jfxbF2AW7vs8/W8T7Sasf8lOzz2aSQsC+ovWc0Rheh5bJIe91ZnCx547mGS6m5vs3ssusecfe9KmNbfYc089YZefc6ZddeF5EvC7rYgFSpIIGSgd38HAH1qCAEt9gswxP58kZtT5uyQdwgTIHLN5SHhKfhPJHl3jlimpsBJm5tTWWuMSS1qp2/UTikPgSCejw6lDs4VCq8CHzsdK3bqScgfAMD8/rMjtSWZ8u+ApnR02tbfDz+N18nDChavzo1zYceUlXlLsg7nhWfgkoqjCpjVN1Y+41TYO1jPlUanIFvRhK7KiMctYQePiNnSdrWzkZttacUO9ZZX3bEGRgK/PetuSVlVSZlVVFSrvImlGJa69kJeMGGKyNykeUWy1YkCcS9BYXuxTMCd2SlOhwPQfwO6ke54x5sGeOFObp1kBM2j0moVYCtIPxSHdLdIKuvSiVPVj8ltcVu55VswKiHJV+atueru6xRAqraqmwaZ/+Il1NDVJCwD08YaWlbZuaQymvBTpeYHaCqa1UaMWt47uDvv4k4+srX2GygTGj/4lNiVtrK8zrMZljKeqksNtFp7ID1OBm9UeL7/8ctt1191sh+23tx122FH3u9rRRx9j77z9rp/D6/UYkW59VhRpwvV/9y3EWAQMhj6CPsjCPNLAeNY3hYMWQpzBhe1D8L8AUefpv4wyAlxp6CxLn43mG/QFQouuK6sBZoTSzDIZWl7q0yJ7UuyBXmRvPTXWPnj7H7anJLiTz/uLHXP62XboscdZ14wWe/rO2106ndjdY5+2dDswCWs5Ecbn5tMp+pDIJTlnJf2z/J5ZOMBkT1/aunrFYEaOsrV/vpsNWnFlG7rSSrbMmmvZihv90DbZ7RdWWT/UV2/6XjTqPOAOIEKPYbonUn4MiVeR0pXDE6ZtFlpdWYWlJSZPS3bbUlV1DqJuSiEUkFL/OJcWZtHex9kAJpBQBxbn6OZkK4GjuqaeziI6K0xs4vgJVqTw4w1DfYZMuZ6XyPVOmGhTxt5j6emTre2dJ+zLR++1bB8SOuEo131dlhTjK1ZaykvLLaW0sw2Cg4bymFJeUyqvsvISG15dYktUl/tYC6CfkHTtM2lUNyWSYstLy6xc0npVZYWYY4UP5L7y0APWOqPJmoXJaAODxTSw66M1TJYjHQXShhiMx7wEWDNOAhClu3rtHUn2L91yvTV98YVVjVja1jrgIGscvZSvegYm3QYlyqpt+E6kxUV6VmgZ8YT9DjzAVlt9VTv36FPs7AOPtYkff2XV5dWgHgf3+4HoMMzqqiqr5ShIr83Zy3d+yLfgEJg//NDDtvPPf26/+90f7NFHH7VPPv3UvvxinL3wwkt23nnn2S4772oPPPDgTODHsUnfvffea4cccohdfPHF1iuN59s2f8N8VlJcZi0zWu22226z00491Y4/4Xg744zT7dqrr7MPP/zIgR+zVX8iPsLu6AiH7aCBdHX2+E6ztOLCeLGHCyPx+p8PivKRp/9c8vorULdOZd/OPZpJ8w36CmRY7nbhSeDHYN+SNWFDtT4QVR0EgOmR6lxcUW51I5awIjVSAGalNdayzX6yvTV9Pd76utpseu7AlariQlf3AX1mhpSWlQjwBWoAmxCrL7fLZroAuzO7QfZaeVWZjVhicRtcVW5Dqytd8mUFb9u0KdbWMl2YgXTNwp8AEoAZ4FwrabFQgANTSXR2OzC2p5A+Y1YtcPriheftvZdeVvq6rKaUufRMUSwWwAGySMiScVUBUwXwH7ROtw4GRBVuVnnGfOOdc0D/ojyYpTN50kQrKC+37opGa04KGApTfpg8g7iZrMBV8RWVDbP6kctYrIgpnRkBQ4E1phIC1w4rVxmWlrOXvSoacZyw9cfgeVL5KJMUjgze3Nvnq2gBXPLKgG1PT4e9+vKL9sj999ijY++2h+69zx5+8GF775WXrW3yVOvLhqMoB5UVuQloMlsqq/wpP8C9W4w3I+YytLHRtSJMO2h0HZMnWdu4z2y5VdewdXfa2YYvu7RlikpcA6Mcsio3eGaVGDkLqLt6sOmXWXFhCXzDXnn+ZXvm0cetrrHe1tt0Y6tvGOxanTdy1RmLudj3h7N/K6urFCsMeEFIQoik5e6uHjvttNNtzz33smeffc4GD260Qw49xG67/Ta7Xe6mm/5uf/3rhR7PgQceKOAf698BwH3SEG+5+Ra77LLL7e6777HeHs5NGFDJOaJ90B5SEij+9rfLbedddrGDDjzITj/9DDv7rHME/CfagQcdKO1iBzv11NNsohg+Qg6ENopWc8EFF9qOO+5ku+8uTUT+dtppJ9vjF3vYAfvtb7//3eF2zjln20svveTaA2l0M+g8yJmTXocJEfNmVOQH0xZmNOo7T99FKkipjibnfsyk+a2tAklPVbn7hSeBIGDKvGuW3TNYJ3ilr1qDJL5srMraOlg5Sv8tsLa2Vnv3vbessnGQr9ClMbKB2uICcLZB7uvudpDH5hpTg6ahptOSFhM9VqnGHcsWux26tFCSX7FAdsIkm/TyczZu7L324g032FPXXGkv3nW7dTQ3yZ++VWfABEVELFhqFGDWCzjpr5gnWro6rZnzV5WPWqWHvTTHf/S5vXDtHTb2vMvsnqtvsHGvv2Xplk5pBMVKc9gPCMAj35hLGJz06aUlRdYpzYVtgwHi/oRW0NHeaU1NTVZRVW1VtdU2qTttn3UV6pte++TuG31getSu+1rpEqPt6+cftVTXVEnEBTa6UgyxvdW6BPpVtbVWjqag8KolsZMzOitSPmBRVlpqnQL7pq6wMMpBROmkbKdPm2EP3DvWnn7iCXtBoPeqGNuzTz9nN990q7W2Nll9VYUNKVUexISn9agOQ9J9MzcOpG9pbha4ZHwHVC8/RQ6YJ4XcRarPGdPa7bmbr7N7Tz3a3rvxBmeabNmACSqY0krdXJXoavdptcyi6uzosgvPOd/ee/UD2/PQA2z7g6SlDaoS8xeoKvy08tTZ0R2YRmWVmJryTONaAGIWEGa3c/90rqTssyRBd9huu+1md955p4Pn1lttbT/abDPbdttt7eCDf+vPN9vsR/bII4+oLlNuZmFBXWtLq5d1Y2NDEErmCrRZK1E+W1va7JhjjrGjjjrann76ad8cb5nllrVNN93ENlh/A9dYvvxyXI4J7W2ff/aZCyTeKsXMOQ/41VdftbfffsfXrCAMffzJJ/bY44/bNdderbD/aNtt9zMxjVP9tLYwlXXO9PAcjeGkk062Qw851CZPnJzzOzsB8sRx/30PeL5ZFU868vTdI7XBOTB+vkBfDVaYkEVXXmQC/JCAmyT9TBOAgQaZVK8tu8E6tsMfT7HBw0ZYKi0glJ8eSVsNi4+yNbf6mWUKOIQ7Y6Nry3zRFeDcC1Bkkt4w2YwrI9BgNWpawEwbRMKsFdjVFpVZXAwgIYmWDX67Jen31NW6VtEwbKTC4SnQjLSvghIjqpOYOVzAwQ6VYZpmylpamgTaCSsrLLUqxdUriXiNXXawLX53kA0ZuYS98+Rz9vJtd9hjF1xqL195s3300LPWJ1U7zF5xzuH5RULigI+url43KwGK/Yl6apMW0NLaanU1tVZfXuwLwVqThdI0xERYmKT0lwnwB620gpUqPy4GZ2AfBdY8daofDl5XV+cMBnNHQgDqzEXxpwXUYBBaAAfWsGVFiBeDGHsX9dhwlc2xJ59gJ511rh170ml2+HHH2C6//b1tttseVltfI4ZYau19aWvzLQ/8cy9zxmxg6H1iPIBetcqwnNF6RZFWXS02Zmlbf+edbYmVlrGUNLclV1vTvrft5lbGuIrPcCKwmDSHbps4o0USd5dV1LCXvlmF4tz/9wfZCt9fxe6+6Wa74/KrrEXAVKbyhIoLxOgZBxDqA/hhX6E5wW3epLqRRnHvfffaJZdeKnArsOOOO9YuveRiW2ONNf13oq9brscSEix6dT9s+GJ24YUX2rHH/lH1HDQ71lYwrkT+mVmGnd0LYADxHM3kyCOO8DED9lracccd7MorrrBbbrlF2sTNduutt9ill15iW221lTO+Z5991v74x2OtXUIBDIa2xLtB0qhGjhxhF138V7v//vsExg87IN999112xRV/syWk5Z5++pl2ySWXiOGjGc3e9f13NmZnnXmW/elPf1J6/mZvvP6G4pjdnER5skjzk48/sUMP+52Pbzz8yKO+ij5P/xk0X6Avimcs08Dci0UhgAawntrZZ1+1d/sWy/F4qXVLKnru9r9bCeegVlX6GbYlkuhr6+pt8MilEUEEdPo+w/x4wAN4jlmip1tgblYiqSeJSUFAjC0+IUmLYw/p/EiNhQVFViRAGDFmlK3wgx/aiHV/aCM3+pE1rr+xrfTDH1ttwyAHRlaJIrPWSAqvKS22BoFMZYUAVWHTgZFGGY+oExNhSiiDySwMa1hulI360Xq21jab2W7HHWkrbbSuTX3rTXv3gScs3cfpWCHvxcpXuRzTLuPSAtj0jBlBmL36E+A8o3mGA3+xJLfuWIklFFdPtsfiFaW29Obb2LS3X7MPrvyLjXvyMRu65kZWWDlYYG42uS9jLdOnu5RcLyDAdMBulhzPyKB2pwCLcAFqZta09rCfkCIlgbrC4Ma39/lUTezMbl/XtV3SZEsya5X1jZZiszNJjGxMR7l4muWNMw98bx3VT6qz3QchOdxmqdpwCpZQ0RKSJF+/6wH78PmXba3tf2br/2JPG7HMis60PQkKj9rtU91Nmjrd2jt7rbSxzgrE6PXa1t9kfTv41N/ZvsccakNHjbKUpOty1Qc0qKxWoB90jjJ25VTev8mUMZDQFNkk7vZbb7dmaSp7772X/e53v3PmCNDTRrx2lEZ3pLMvIcZaZI2DGkMgeg7gt0tDQCLGnMJ1bsmgfG666Sa75dbbaKp20EEH2aWXXeomnpVWXMHq6mttyJDBktK3t8suu8w22WQTX3n+2GOP25NPPulMg34wYcIEFxDIK88QVIYuNsSWW34Z/2avvfZ2sF988ZF23bXX2fgJ471s+hPjBffee49dd931NmbMGKuqqrI777rLOlWPvugvR+SZ//1ISrUDxovC+EFoB3n67tP8gn6hGnw96vqiEB1lsqTbce0cyh1s3gBgt6TCj58Ya68/dKc9fPvddtt119k9t9xsD99/t9167sn21esvuMSaSsfsSzGLz9u73FYftkVgcKtYoC+skdRTlJG0L8DCRIQZiYVC5UUcFpK1tqaJ9vlr/7DxkpamvfW8TXj3VesSuBahOagoWGjFxl/1ks7oQAx+1lXX6I0atICsT5rJYAEMRinm4FcXSQuQlJwWIBSXKW1ffGFPP/CwTR4/xUb9ZDPb9A/7WEV9nTqH5CNJ0eWAoBwSI+sMujs7HGQGCF2iAmua2mTtbe1WJOlOCrnyE7dpkuS71MEGr7elrXbUebbULvvaiE23lIZD5hkQjvt5ue0qT1+NK9DALgujBfCb1YFZjzB9RpsVidmWV9f6DqDALAysUn4bS+PGRmdshOdApfyRvKzSXSCJfeRiw23ZNdcTKIt5uQe9k6sR4LMHvh8fqbpNKg1Fqg8k7j4xB+z9MTGQNx54wN6UY1xi3Pvv2Qu332Ljnnten4TN2/gr0PeYk9tbZvi8+8FDhlh5aYV9+t7Hdvetd9qLT7xg4z75yhpq6m3Y4GGeb3ZEZb5+u/xTfvUSGJCCA1DPHwHQH0uCfe31111Lwj6ORgaTgxisZVC0uKhEYZfOHCDtP7MGEJ4+bZo1s/ZDDLBIwks4lH521Ad0J06aaFdeeZUfAHTOn86xU045yeN1TULMhMH8lBy/h6gMfv/731l1dbWv1L5OfaS7Oxx8zx5ObNmBaY7KYEwjpTrEBJOQ0IGwtuSSS1ptba2vWOZ5f8I8OmPGDDvv3D8rzG43A6288kr24IMPhQHk+EApXm0C5q7cUsac2ZCn/xyaL9BXgyhUS6rzRrUIRMOf2tXn0jTb53JcYcb6JElVWlGpOmm8xOpHLmGLjx5jgwYPCfZw+WNglCX6zCdn2b/v5kijlhrNiVuYd8rUudhoDUI4xbRDu2QxFFs9qF3bBy+9KNB/yzrGT7SP73vAOr/43D548UV768knrJCSkN9yMQDJZw7qnX1Jq1CH9PECNfBkb8JXEbO6trqIMQbWGxRYd1OzffTEy/bF2x/58YSr77CZrbzVZlYzcpiKTeE67tAhxejolLpC2NYxOdF5BtLkKVPUYZNWWFFlaQEuH1L6MKIJLz9tnz9ys7W+/5pNfepem/Hea2KeSnOhNBuFne5p84plBgtjFW5G6OlyICktKpcW0eUHrXPuLNNPYcC1ZUU2qrbCQQv4jZXE7f2337PTjz7W/nTs4Xb5aUfYI3/7qz133z02ctQYidLlPq2SlONYRMZiLbAtI5DvE4MpLSl1k9tn0uTwy+ro5Tfc0Lb5/eG27Kab2uBRy9moxUfbssMHG9srM/4yq0lmrbe9XQH32tA6pVPhUJbtbR32yG0P2suPPm8P3X2vvfHiKw7GPg4iEOzu7HbJuqGh3kF8QYjppJxJ3CLArqurtZGSjFnzAQHSDz/yiB122KF25FFH2WmnneoDueeff76dccYZ9s7b73g5QwAoZinSAePzwdEBFJPm+dqrr/t3a621lu23/76+k2hSGuTcKJlK2Kqrrmbrr7++/waMx0+Y6PczpJUA+ph/qgTAmGQYYIUhwZhgiswm+uSTT2zFFVawoUOHiKHM0toZ4L311lvt1ddek2awsW266Y9s+eVXcGby+OOPB+Y/G4VxIRgLeStFi8vTd5DmqDinqId9IzU0NEjzLaxdEFV5IAEMSJx0/mp1II4ZZLkS9vzymgbbdO9DbbVttrVhq6xsK629nm0oUFh/s81t84OOscVXXVsNLKHUSlpUx4RhYK1FSpYOolbLLpAlfvhGTyxhJUJwDi5hf5xSgaHkLUUet+rKaltp4w1t2S1+bDXDlrJtdtjRVvj+Gtbd1moFAixOzgqyJh2BIwB7bFwP8Sr1ApVS5YJ5+BmQW78LilLWLmnt5Vvv9xlHWx2yj62yzY+tuLJGnTfls0ooMjQaKqBUaWJrYsrRB4zDP4U6J+i3Nrf4NSUJt1dgwk6XlmL+dbHVLTnG6scsa+UNg32+e5zTr2Iwq7QNVVzpLgbWTBIYs1fMprU1u/lkiKRItkeY3jzdB4cry8tsWGWxLV5TZqPkPG/yX1CQ8gHjYSOH2857/8pGjFnRvnzvK1t+1RWtK5uwqROnWFJMsb8M0Km8MrOKssokeyzZ2eba2aTupHVI06EMGKKtX3yUDV1lVVv8e6vb6PXWtdpRi9u4D962FQbXqv6QLcTcVUZMnS1O9KrKMzZI6cbwtvTqK9gOv97Zll1hKVtv4w1srY02NLa7ZkuMuNLTJSm/tSeYI5CIad4L1maZSRNm4DDNsnlGiwM3jJ0B4b/f8HefKXPun86zE44/0adxHnnkUXbsscfb1VdfO5PJMCsLQOQ7pr3Oa5Dz6/FfCcyTNnjwYPfXH4gHEuXCIO3WW2/l6cP89MknH/u7qRIQiAuQxlz0wgvP2Usvv2xPPfWU3XXXXXbSSSfZiSec6Ok76KADrVYaUhQXWkhT0xS7/vrrPe977723axs/2OgHLsXffvsdNrVp6hwDupgImaXEN6UlzCaaex7z9O8jaYppCTBzdID5An2R2lSsKMDhwhO2+MEVAq3SYj9ZyU+dUmeVGGcjVllBv8061dE4/SiNJC8hq2GJUW4iwauavlKQtsXY30VA39PV6o0O0CxWGFWlpX54OdMWATBm43AoOht4ZVIxK6mptd5Eh1VXIPkX+SIhDuUuq5U0rXumk7IfPEitL5wpMbUSWy/Rp+SnI8VKX5o44WYkiZfaatttbt/f5af2YzGqEWJgnh5JyiUV0kJK5a+AsYW4DS5jwJU5+JJ66XS6H0gOMMojnQoqEgNxf/Ifj0sTKe217mnjbcZHX1iHOnvjMitZ5RKjLa58jy4RsMeSLmXGiwutvLLcnnvtJXvgkbH27COP2wdvv6ugYm5WYsojZcDJZIPLS5QbtlnIWg3pVn4psyGSCL+//vetQpL2yOXG2FqbbGEb/nQnW36Nta3Yy3ZW+rmldpC4KyQdp2FGChezGznyfAn8333iYXvs8r/Y45f81R6/+Hx74m9/s46vJllKAbQJ5F0Vkt8RlVVmSiflViWpG5b27nvv2OUXXGyvPvuitLkwgFwpbcU3axPQMxuKvANks1bjzj9hFhk+fLhL+e3SMr744rNQz8or2tkBv9nfzjzzDB/c/eWvfmkbbLCerbTSSn4yGf4xxUCcdgZIY8bjXSilgX0naz3d4QzfMJ12VlnOm7I2YuTImWarHiZCiNhVFFCeOnWqM6EddtjJfrbdDrb99jvY7r/4hdJ8pgsA5/35T7aVmAZjPBGhnTz00MM+82ellVa2dcWIiWe11VZzk9Jnn31mjz/2mGsPsyjrC9aYxsz39I88fbeI/iZKqJ3MAdrzC/rQHB8vECkNLkXKTe1m4TwzNQQ1BSXWq04y9uK/2KN/+7M9evl5dsVJh9tl551td1x1uT160Sn22T9eEEAVS9oqsGGSTmskQX7Z0mUz2toF7mGTNbJSUSpVVn6ELb4ZGFMkpwoEegXUzEsZLtV28THLW5XAf+2ttrSsGEPdoMVsrR9va73q1N3MRFEHV4BKqJiJOlZpWYXFiisFiAIy2IDCBMQw1WSlPZRW6F1vrzW9+Ja9/sDj9uqDj9jbDzxsb975iL1x61ib+M6HXspDyiukfRTb5x0t9nnbDAcsOi4DYQMLFqYQnapVUVElQGMBm+7FzJpfed4+ue0q65v0sTW99KRNev1VZ1wjS7I2vCwuyTdtSQEuh773phNWUVVhna0dVirNaskRS4iRiukkMtbQ2Oj2fmXD6wWGHhPowZgzJqlT6Zr09Vf2+cef2rRJ4y2T7rG4mF48XqzyYFO1QqsQ0NKkcOVKWymJFIBlujst2dEpsK7xPY6QkilWpP1GgepS3/ueDV9+JRstN0Rpj4lZoSWwyR2FMbK60hrEtKZPn26FYkIVYsoMzj987wM24fPx9qOf/sxeeekV++TVd22F5VZwjY7y7OrtsK6eTjcrDR48yMtvQQhgHzSIWTCLu237ueeecyBH2qeu1ltvPQfVE0443i6++CK788677IAD9ncbOTuZhooEEJvdP+aioHGoxfi72Smabz9u3Fduovl28BRjbJWE3dfnzGSkGADxYeMnPmYKRfsNlaiPMGMHc05xcZHyNcjWWef7ikPaFJUuglFgirrhhhv99447bi+tvlF5TtqI4cNs2WWW8UHpG2+8Uf5UF/KfAxObNm3aTPNOsO/PJYN5+rcRbVaV1ZRoYDrb7KQ3/z/kNnEB5ri2Ht8bxXe2pJ0IXNO9XcbuiD/aZR9b6fvr20dvvOk2xXXWXc/3ZOlSg2MwaVAlg2JmH8/osnGtPdbe0eVSD/voA1qlZZwgJfBShn37BfW0PknubEnMtMmkOstXr75hr999n338/BP26HXX2UNXXGafv/2WOgISHZYiNWr9Q9ZncLRBqm6Nb3GQ1k+BvsApNHskObPuljb76PHnbMKbb9vz9z9sz9x6j2U6euWn0NonTrL3pWJXxotsZFWtfdXeal9Leu1UZykuL1d6Er6TJtJxRKSdTt3mm8Cp1Hw7ZvbGyVqtQKHt/c9syDKr2PL7/cFWOfgoK60usY5PP/YppsA1HTbFwSvSfLpSCXXUIp+Pn1UZlVVWWwnbMSQl0UvFB2Rce9M/UoDC39StNiIwf+fdN+yk44+z4474o73w5LP2xcef2QUnHGcPX/c3m/L1l0KMmPVSxvpD6+IwHEKhvNtVJiZpsrSiPGhLAWNEBVY3dLgNk0S54kYb2Pa77GobbLGVVY0YLg2LsApsqLSTEWJU2LbbJQwA+DUMbmaStt0vd7IDTv69bbTrj23M2svbRptsbEuNHi2Js881ARZU9SQSPnOH/fcDO5t/YqICx0sOHTLYQZSBzBdeeEGaI/ZxtnZm8VnS21iFmH2tmBqLnqivFZZf3sua8m9hq2g1JiR4ZsGE0p2TVlppRQdp5tg/8tBDatuzz6iJiG5C/MyYue+++5whLbP0GFt22WV9oLZbTB7Gs8IKy9s111xtN9x4vd12+612991321133WknnniCffjhh/ab3xxokyZNlFbMGBHVXGRPP/2M52EZAfz222+vxzCorJhVrW0pwQhN+s0337R/KI2RtA8jnDq1ycuIGV5hSnKevkvEmGZhLNY8zIb9+0AfAhDYoItI3dYqsMMMqqdWKNAqqx9sRdWNVlJWZaNWWNFWXWcdqx6ymMUFWtikewW4XwvoE+p4cUtasrc7zINGQpI0CXaizRSrIQ4rlzRK4xZFsnQy0WfdqR6rqK+2zvHjbMmRQ20xdfDpE790ZlIo8CpXI/dupvQhwbJLZPVgAaTS3ccRfpKqGBgjMhY4ldc12vd/tZvtcPShttWeu1j96GG29s5b25q7/MSW3WxDKxYzWSxWZlN7O21yb7vbn5n9UVhZ4QOrrZLwvBpCEl2SSnCSVAumK6awVuiV/mLsvGM2arufWFKg+u7Zx9qnN1xqpSOWtsVX38AKmXuvcDICwESy16eEItW9++7bVlNcbt0z2m381+OtQYyRQT8WfVEFEWF3ZlVum8ook8zY4ksva78//iQ74YxT7KTzzrM/nn62bbzFD6UBSNuY0qSwlSZ9j4mHE7SQ0pOYyPRwmph0X6LXqsqrVDeBIcNg2Fjv5Xtvtgf/co49dO45dsXxR9qLTzxmw4YvqXozP+pxhMobJsiYSEIaA+cBVMn1CFgnfPW1cSZyqqvDfvijTWzZlZe3ttx6AAYxeiUIZLozAqwqq5U21y9780VoJOVl5bb1NttYjSR0BnVZHcuirE8++dR6ujkyU3lU+UycOMHOOP10u+fe+2yppZayjTba2MPATMj2GhAdj9lLUCQhR8QAMXP/v//977sp74IL/2qvvfaaD7wyMI1UjRTtNnM9QxM455xzXLvA5v7znXcWw2jwusTRn4hrHYW32Y9+bOusvY4k/ZE2YuRwO/zwI+2Pfzzaw//73/+ujMYkRBXZ5MkT7W9/+5u36XXU1xobGnyKJoO00Nprr22N0gjbpFGPfWCsa6Wkia2sp06dEvowbAITbZ6+Y+RjURzYEQZv+tH8gv4iMwfaPDZz9mJnqX2hgLlCDVrytfW0M92swFeUIrGkcpuGhf1wiq1bja5XYN2GkJVhxowkVACmt9dnPAAoyHRIHrRDBgHrBHpFzFyRFMLJWQmBRnXjEFv1R1vZmuuta431Q2zUiqvYclJ5i0sqHFDr9Q0Dv4A9CUb25EBuVrZiiuJwX0w5PvBKQycyPS6UH8xCDYMbLS7wbZnQJMmaw0rSVllaZR0CsPHtbVaQpoPoG4VdXF5snZKGZ7QA+sQXLkj6pJWzcWPSYmqrKq0wjUReqI6asb4mAWrHVOscN86SU8db3RLLmlU2WFIggpqdSnRZWpJgIaYupbG9ucVaxGwallzMBjVKa5GUmk51W3VNVc7sQmYBPLMuARpMkymTmLZKBAxMTayXyr/0MsvbZptvbT/f7wBbZvXvWaYv7WsOGJhuTYRtGDoABTSV3Hm8yw4fblUqU+KgbopKym3VLbe1DX+1ty39/Q2tVOleb6stbMRyyyp31Fuh6lvtQC6Fea5HjKO6XIy31DI9KXv89gft3uvusNuuvc2uv/hKu/bKq2za5CkuEGTiWetQvAz41wjwkbCjvM0v4Rsp9ic/+Yn9dLufelvE9HLmmWfZzjvvYvvsvY8deughcofa7rvvbmeddY4PZu6//36+HxCLzzB5MK4AwUiZTsxYQbRTZ3DsRhrGHXbe+eee1nfffdf36rnqyivsvffe90HkhMB1+rRme/SRhxX3vnbuuedK0Ejbfvvta3vssYenmAVdrN6GqZBepH4WN/b29Xj/4Rn+fvzjzd3k9fzzL1iX2gcCwVNPPSMt4zUfIEbbYOXxz3++s6572L777usMgSIE6N968y1rapqqdBeKqfW4WQii73HOcp6+i1TQrHYxh7o7X2CuhrMk+Oe9YhGIdTPsTFkmsbq+pNSPHOyTOlzR2GDLrL2+FUoiZc7zoCXGhIPA1ZA32fZnNnq1NbzxYiLKxsQIMCeIQcRSvVKx69SxchK9OgRJRFIKErvUawdxLPr6VsD41qMP252XX2ZfTppgzz3whL364ONWLFU9Ln+kazYSADJOUFNXaxk17pQkfbYLlggX3qv0YsUpywpUH7/jPrv5ihuss6ndPnjqZUu3ttrENz+wdHmZTcv0GYvL2HgtqZukmF6RJHgWg01talJAGDZCmFzJa48k5bhAv7hCkj5jH7FSSzVNsbev+LMVjxhlKx30BytafDl757q/WefXn8sv2ofKV8wS0K8tZ3dNMQv1WswfFQLc9unNYhgCiN6UVaijI4GriPUd12COwCzFwri3X3zeTjnmKDv9xGPtuN8fasccerCdecKJdstFf7ZPJDFmkKzFeHvR3kAGBcQgOGfjxhICFf3N0OMmAEZxEHais8umSmLukqbQIWYXU3kzE6tSWk8302OLYN5ZH1tJCsx6uzusblCDm/AKlZf1f7CR/ViazhY//Yn94Ecb2/fWXt1Kq8o9/kKVUaKrx00wNdU1Vl5RrmJd8AZLGwKEAXrAtaSkyNi6APPIffff74uXrrrqKt+Ph4VShxzyW4H+AV57lDVSNzZ9oiasa665xsH8zDPO9O8efPBBX1z11NNPu2mPPXN++cs9nFlgRmHMYJdddhXw7u5Mhvvdf7GH3XPPPZ6uI444QlL7H31BGMR2GVPVLgB9TEVoOWyyVirmQrnhaBi8A9zZ2oR9qjAVsRiLvDVIwsdk9Nrrb9gLL7xoD4wda1deKaZ67XU+QA3jmjBxvH322aceVpfqsbWViQYFPnaA+TBP3z3KZgvGcQm/ZtF8gX5BYUG1t6pFID7Hll+ljj1EjYQVs72SgBgYLVMnHbnCMtbV3GQNI0baFvv/xlXNtKS9FVde0casuJKrzfQkfW5j6susIt1jnQKwoUOGhQEm5Y3ZOKzARVrj9KhadQxmpDCW4Oahrg5v8Otsu5Nt9YffWXpQnQ0dtaTt9LNtXWL1veRzuaSkuK+UVFYsBpUSmDE9kNOzIj/YMjMC0JfvGGtvvPQP22jbze2gU/9omc6E3XfqxW6iWfaH33d7elyux1Iu3S9ZU28rDV/CJW2m2SEVK9kzq6dXkhQDufGyYsuW1OgrBhMTbj4pr6qRFF9hhdJalt5hDwn5JfI7XeBbLKaiwuntFPB0W5kAacRii9kyK65oK6y8si0xain9HqHOO0nhpK1UTCFabOeMRpoWq3CZOcQy54aGWttKAHvUqafaciusaEOHDbPl113PPn3nXfv8nX9YoiCt+gtl5MWhci6VdtNYImbb2+O/pwi42Yo5mHxVN2J2JRVMTUx5WpZabhmbMG68fTJhonUL9EpVuRyc/mFzm01qmmZ93V1WpToCQCsrq2xzaQVDhg+x2sE1NmTUMFtbGhszTNgqmjx0dfZKmyzwwVOmQEYDlgtKzG4ZPKTRzj7nbDeH7LXnr23pMWN87n99fZ0PkG66ySaSvP/kO2FWwniUJ4i2CMAC0KTt448/dvA85ZRT7eCDD7Fdd93dZ9Xs+as97Y033vC59QwMH3PM0T7YSr1/+umnksKftttuvd2eeeZZl/g32GADu0zCyrHH/dEZWlgwVmDjx4/3PZoQfIj7gw8+sLfffsuvH3/0sa8DYFuGk08+WaD9uY0eM9rL8qWXXrDnn3vev4Nx3Sc/D4y93xnBzTfdaOef/2dnMGutvZbb7adPn2FjxQxoM51dnb4nEXUP6HM62szGq2v4C/d5+vfR/7H3FQByFVnXZ6ZdxjUTT4gblmAJDgss7u7O4r7o4r64u2tw1wAhQAzi7hn3dv/PqTdNhmwCgYTv/yR38tLdT+qVnit161Zubu7yjq+/onUCfcTjGnmricF/jCQFudh5ehd6oc2zNcmoFZ02mwvtTfX46NFH8NotV2Psvdfjs6cexBO3XY97rr0cd197Jeb/NNWokPJV9/P+MrcfofYAEuEoigigYig6FNXRxK0huLdSUpZ6LcYihkBBltKiHcm2Nsz45ENMf+cDDpI0KntUkRG5YKeUGmG+tNkJqBEJyIwvPb8ozjsZH9IEA9mqddqYd1KWJ0xF//7Y+Yzj0GezYehCJrLrqUdi80P3xJjjD0LJJr1MWjGq3I0JxQTSnrMFqMwr5PNy29McQXaI6DPX+JvrcHo8yPH4qNLL7BBDYfcyMpGdEVq6kPJ4Go1TfkRR/2Fwd+uLFkVytLOslOTSlMQcRVagtVlTfsK0adPwHQd5MBLG8oYaxPgeuXPK5KICqm7qwzEy4hQ7ivKQprZBhumpQMRXgRx3IbxdqV2M2QldBna3csnya9CLzG9+V7x9mdICrS2meuya3JVZjDeIQcaZx0YynUBzC6XyVvKnkDnXTilTNV4TCKMtqq0dM1jRREYWi6CopMD0UoWidrmd1GDyjNeVFsp9Pe4rRCLUiNivFKJaDJSdBHn5fgNmf9S805mkbcmevscee+De++7Ba6+/ZqT2Rx99zETYfPGlF014A4fTivYqkmTv8blxzbXX4o03Xserr76CV1/jc08+ZaTzY445CrvvtqvxtT/rH2dhEwKwAgRq0vnqa64mg3kel1x6CY448gjsR21mTzI5xeK58847TFoH7H8AK4JsuYPBiKRZKEia+v3HH3+Cgw482ARX23ef/bHXXnvjb7vvgUMOOdTke9NNR+C0U0815qZPPvnUMIv+/TfBQXzHwAEDMXLLUdhxx534zkNx7rnnmzmEa6+5xswVSBP5bvwEo8XIIcIECmQHEKMR41IjWSuUvdQydHQsDMt2ko30/4PWiO/rBPpU5QvZp9a79ZSEJre0ctMgBUmTYvlU4Xc/+UT8/czzcMgxJ2MoB8OcCeMw9YuPUFu9kg86iMOy/ku0tMwQsqXmyGZOUBRZq3cJwixRKBgWSvJ+C0YF3pLEbF4Peo/ZASX9eqFm6QK4mI8v3xyLu6++GjZK8eFkDhpCEes9JFn1Wyk1x3KcsAtAEnFkmC4Rj4fmD6hBUOrqs81myPW7oR2rtGNU2kltZlhfOPwezP7wS7StWI422Xv5PpkzVgbb0URpXjMaWo/QURW/kOyyUTKXXA81IrtswvIW96K2PY2mjAP+4jIseu8jtC+YhfxeA0zM/TZpQtRzYk21BAKq7MUlaGpsNHbd3XbaDeWFpWhob0V9g1zvXCbssjQNMSHNOTSGE6xash+ZkngujihSmkMgI0ikoggzzXg8glQ8SebH5jNVtCrnCuEQIeA2kxFHQ23Q5vQOj5/3WUxFDM7h8KOi7yboN7gf6pcuQV1tNbW1NixZtBQx5kVmGmkFOiTxKoJqRXEptTQnqpetwJTvf8TSWQsRqGtD64pmNC6psVx52acE8IFAuxqboJ9n3FHXl8QUTRgDFqD/gP7Yfffdsc8+exvXxyJK/CYej9EOVw0N/e7VqwfBcwcMHzEM226zNQ459GBcddWVuP+B+/Hc88+ZEAoXXXwRtYly0y8FqALy0WO2w7XXXo0HH3wAjz/xBJ577jkymidwyiknG3u8gr1ZjFrEvp5JYOTILXHAAfubd0q7UFWrLtR/1LcKCgsprY8i07ncMJVRo7ZGTU01PvroY747hT333BNdqcXFE1GT/i8B5cycQMw8u+uuu7JNbJhDrWXChO8No1EkUdn6NeE+deoUfPvtN/jss0+poXyOH374noLGz8YcpPxuxP3/XrROoM9OVGJ17NXh6Y+RzCz1AgUCp0IdSKImirJD+VFU2c+A+Hcff4Cfp8/CDgcdgUvveQLn33I3qiiFxBMRAmYGpR5rQ+5mBXwi8rgJrMqXYFHhl7XMSHZrPxmAzDWKjSO8lmlJsftLqnqhz/BRcHkKESRzsBf6sdmYbZFDNVUhDiIEtIRWkOqPRRYTSDjlFkoQYUKK854rBqREBfwsQ9owGBviWi0sTyMeudRIbHYP5n79IxrmLaXAayOvkKWbIEsG08ZDNSoTlsC3M3BowCYFNk4f4tRCcomyEu6achzwDdEkaojgvhx5VaVoXTjXlD3IutCGNIvr6hFlnSro1pChQ9G1azfMnTWb2k8Qo0ZuRck4zMGqDUI6Jlh5KACeeJma10GG6mSK3fv2Q2XPPmybBEaM3h59tEcxNaWqXoPgruyCJkp6ul/VIJOaTGkqg6TAGAHbzjorpwQrDUCUYZ7c1PKKyrqiuY5SfiyOgcNHUMotodaRZxKStNpR82bCXFJkWUWlCSUhc8WH77yL1597Ca889gxefeEF5JJJu9za9cyaKA6RmWpuQt4teta00QYgtY9cSMUAskdnaXt1EojrHknD2fvlyslikUmxD6hvmtg6qnSLlFfdr3MymeRTW9Fku4P1aj2v963qIyJNdotx/Pvuu/D666/j5Zdfwptvvo433xqLt99+05hrPvjgfbz11pu47vp/oVfv3mayWZL78OHDcNxxx+K0004zyVp1pfRXvUN16mH9HnzwwXBTa2tsbCCz+NCYz/xyJeb1JUuW4PjjTzDaheYfDj/cmgyWtrDfvgfg/XelUW8M0/DfidYR9FMG9NdnDEl6bKJKvpiATBym9Cf4I1w5KAmkoxj/yqP4mNLNppuPwLlXXYGjTj0HwyiVFOQVGOC2U+osIpi2RoGZDQEsbWwxkSdzPNkOlYFXnhJEmRgl5TAHUDPfJ1ATKErml2dJ/dxp+PH9d5ghJ1yUfrc96CjsQXW6NZ1EnNKywjwY24QQjaRvJnQxtQ2lpJ2rBGSmPviXS20gUt+CljmLsHDyz5jyzQQsGv8jFn71AxZ9PdnsYCWNoYQg29Xrg4vAGUjEEJR5i/mRvVYDTkcW+OWRIQnK7c0neLr5bkqDvDfVUI3ar95FS32tMXW1t7SjaPhmBiwFHwqfHOA5SbtFJSWoa240E+X1gRYyu0pM/uEHE65aE5BasCNPohgZRYiAImlWwnGZz2V2Gysp72JiIy2dPBVhhfFldTSurMG2e/4dg3fYHTFqaFYdZVDiJhOhpqV2tatuCCyapC2nlCmPHFOT0sISQSyY9CNc/iIcfcbpWLF0KRqoYXTtP9AyqzE/6pCqhTTrxcV0iypKyIij2Gm3XXD25RfhnKsvxYkXnY0ddtnZpCmtgBVgwDIS1nxLLvtMPtNQf7Xa8L8DmTYmSCpW/ypp/T9J96ksYhw6pDn8FukeBWwbMmQwttxyJDbbbHNstulmxh102LDh6NO3N6/ndaRpeRcVFOabuEH33XcfhYIqc25tJLPi9tuPJpgfhsGD9Y4tMWjQIFx99ZXYbbfdsfnmm1PL6InKykoT3lmTxXLp1GKuRh5yX+0s0Gyk//+0TqCfk5tTKOBcH1Kza4clrfi0UNPAsLGbTv7oLUx8/1WM+fuu2Gan3ag6l/M++UMTuNlppPZrX1ltdq7VvBoY8VDAhFjIrngUSbpM5lIqY+cOSJLifZKudTm7MXgw0Ihu/QZil5NPwJBdKcH26I6GZdVoaWoyEpj6p+XFIpJEnwuX18tzDv7ib+Wfedf63HyXB65gEt+9+g4mvfYeJn/4Cb755GMs+2ESan6ahqU8Eu0BNFJVVpqbl3Qh8OcZ19UIVXO5GcpG+steuR0kTwppHbJNF/jsHPhaBWtD47djEfp+AjY7/mz0PvBIlI3cGfl9hhhgkNlseSSOxkCr0Xa02nPusoWIsh769OhJZtCClcuXm5gy8grSHElGZeWh0jqZlx4FTrPnb4r1umD6VLzxwK1YPO1HtKxcjAU/TcLnr7yIL9543bSN3sfq5XM5pjyKoikG0J1MgyfMhijNiZQJjGf1HP6fsaGwSwmZ1jJ89cFHiAfb0L9/L7jyvIY5q9IF07Ke5ZDxaYMRhVlQ3QTiYWp4QVBuZv6Bil5V2GTIQAOkYukW6KuebcYzybzvLyTlSYKMTBw2ahX6FBNf1Y4qyX8NCbS15sMyzazSRnRktYfODFBuufkF+ZT43Was/Bapb2riWNs2vvPOWzjiiMPNRPchhxyM5557xsxdfPDhB/iIGvqHH31AzeI9vP/Bu8bb6C1qG/sfsB/fseYgchvpr6WE7LBroHUaGTa7q9CMyPUg9TnZ8hUiOEczkzqXppxMIaO4ex/02XIbzJw6Ffdfcx1uveAc3PfPC3EPjxceuNfskJVKayI3TVVREmESgcZG5BEUKoqKObwEOAQudmIHAcdsbciOLo8ZCsTGM0dhCbR5SM9NR6Lf6B1h8xcinyrq4LJiTPl+ImoWLoCEarmD2sSQzCCRHJ9j3AIFlALXDAeRArPlkQn1yys2C4c23Xd37HTG8TjwgrNw4j8vws5nn4gxZx2HLU89HPn9eiFM9SRPrp8E4kqf32y+nlJ4SyJuI5mNBVarmkL2UoWO9no9KCTCpVlJuekwSntujtzCbpj64uMILJlpgCYdU13ysCXJINNkakyLUneY0nFpSRlKSkvQtUcPjNlpJxx82KEIEQhkftLqT/Ev1UtXnwKusYzMTxvLFyMYf/7Gy9hlv/1x6vkX4bAjj8YJJ52EEymdF7Iufvr0Q97L7DPPmkpoiiXRQIbjc9qRl5tCeyDMPNjJ5OWAyRvIIBS+Ye63E7B4wo8odruQjAexdNEivPbgI1g5c4axzascmifRJjm2GDUSMlt5mkRZH9qM3cZ7GqMtZOYpVFZ1xZZbbAHFdBcz1pqISIQMgQAsF9C/ggToWs1qLaBysV00/xJCKxmqFjBZk79W+GVNaGZdif/raN3HqBiB8RpbB9K9it3Tt29fE15bY0PmJi/7jVYla76hqqoKPXr1MHMfm2++BcaM2R7bbL2NWTxpBKWN9F9OKU3IrYHWCfQ5qNa/1QikCWmREi/VN42HDKV5AkP/LbfArsedju33/Dt23Hsv7Lzv/hi5487oMmQzFHbrQcBlNgXCRPBUKhceAoo9ETHb0GnDbl3Tn08djLeZkqqjmfMEbYGIXktQCxJkp773Mn54+Ql89/qrGPvSS/h54o+wUbL0yzvELYmNjyoNPqsOLhuog4Ctzp8gA+pfVIIBheXw2p3Gc6GYUqezNB/1lGhmtzSjIRZFHSXqujhBoLIUOXzOzXcrzepwCLPam2H3WKsuFdskTFBbJSESSCLabyBFJkQNQ4OMQJqTtKHPDrtixLkXgGwALW8/h8n3XodkpN6AoTQSzYloHUFaNhYxJg5U7XD09ptj8dG772LhnNmIkSnIXTPXLkCySlnidcDrsKG63fLICLe3IRIMoEfvTcyA1RxD9zwXelR1QbdBw9G+ZDaow/NJK89m4pf3iQHMXFFn3Pm0YM1saN5xDzkmkkxHEU8333Y7HHbKGTj98kvRb8AmaFiyjEyEDIxCgI2lG1iYD18yBk+eHR63AysaVuL918ZiwbTZaFi4Em117Zg67keM/2qc2XgnmIwiwPymonGCrcPEjd+QpDrRoiotTFq6ZClefP4ZXHv11TjjtFNxyIGHYP+99+WxNw7e/wCccsKJePC+e/DDhPGoq6k3z0nrEoNUb1wXErOwGIf1bNYd02gVHRrF6ofy2PnY0KQ5DGkTnQFc40FahpidOdjfV81jaDI4+pumrI3015DaP51OUK/ORDpO/YrWCfQ3BAmMYwlJ0PxhU8aszqNAVfM4QN648Vq89dgjeIcS5icfv4vqmlpsteve2HSPgzjYpP4njdReyIFQ4bIj0tZi1E6BbrYber0U1eW+x+9hdlCpsQJ7PyVQYY+8PJJJfrH7UNm1N7YcNMi4WBZ1r0KYzIDDGk4NGnOzkJ/sQ4nnUgpVGpRCE8GIiaWvMMkyVfnlWUSwTVPiTKQSiBCAZEhy8Dmd6zJmc/QcsyV8BLsFBPuva5chzgFUKImfwNgeaDeTq7JF862GZN7RWJFnkJ8agUMDm03Y+P2XmPX8A2YXLN/fDsdm51wGp7fUSGzyvEknQ8iEWgibuWaBkgagBp3AQ/Z7zRME2wJmNzATbM00hqBIYZGT5lAQuYKyClR074oPnn2SWkgbepUUoFtRPiX3DFobGuErLDB7/Op5Kw2mwo+2eBJNzS1IRkMm/o3ea60FkIaXxOAdtoO/sgQP3nQzbrvqn7jzyquoIUTQdytK7PKM4l+534UuPhfrOQgvmVaazEhunQunzMaL9zyNl+95EQ/efB/eev4FsyK7PR5CY6zdbDsYbG0zQoAVYdPK1/qSAFcmo++/n4ALzj0fhxx8FM686Go8+Nr7+G5FM2q9ZQiU9EZrXlcsjrvw+cyluPmRZ3HwsSeZyczbb74Fs2ZMN/WzrlsKLpi/AN+N/xY/TvgOs6b9jGWLF6Gxro5t14Yo+4bAVVqrwoCYzs4PzUXJBCpPJ2khWvWr+l/9sJiIJXCoXIZBZDveRvpfQWrTVDodJ162dpz6Fa1Tc5Ojv0Rp4nBx7z9DeomW178+pwZfLWuGh0AmsJAZItFSj9dvuQFbbzkSfzv8cCQoDdbWLMW4j79GEyXOXU4+A04/gY0AWkIw8BMoqxub8cq156GbLYU33n4L5WVlxg/8nrvvwRWXXg5/n37YihKxrbQCHlaAQgdL4tfGKLmERNgz6E5psk+RD0vCBJQZ07BiwRz02mYHFjZBqVxe8HZkbGkToyTAAffmDdeidfE87HD0ETj8gjORlK2UoL+grZmgEyFzWVWV+iaBqEYLpQh6Pf35hqHMDzSZa9pCsHhFE965/CbkU1J9462xZoMMSUYarDdcfyOuueEG7HXOJRhz9pWY0hhGNBFF48QJyCvIQ+GgzQB5T4iJUVPIZGLIcZAxNq7ExAtOQKp6Ls665SrkV5SgtakZXbt2h4sMMdjSipsvuxFb7rAHzr3sCmoZYWZWjDEX9cEklsksw3Jo9WuwtRlvPvYA0u312GuXXVFA9X32wiVYuqwe/XfcCc6ufX5xN1XZJT20pnIQ/Hk8vrjzClQNHYq/XXQl4gI6MiV5OemeRKgNDfMXozCWQIyMp2DAIDjZFlEyDB/7xaCKUlSSa95x8aXwl7lx7g0XYemKJaheUoOufXqiKdQKn92L6MoWZDxA9wE9UewtQe385bjwxHNQVVSOV19/DQMHDTQeMutDkrarV67AXbfdjpdeew1NHj8qRu6G4n7DMGDQJujTtQvsFACMNMt2Nrt/kXG2trVi/oK5qP1pImqnfI/CTBxHHXwgzrnoQrObmZjxmkhArN3STj/tdHw/+SeUU6sSM3eyjdzU3rQtqAJy5LCPajwpjr3b6aSco5Wx0nr9Jqqqj5pcnjbUz88z3mRaqOfx+Uz0UfPb6zFmM22y4zHzVRJTRNRk2aYbpfP/2SRtkCOyJRaL7+Hz+X7sOP0Lraukr7G9XiQQpHzCzKSJAZTGKUSXqfMRBBzJMEb//e/o0qMXSghQm227M86QH3OhF1M/e4+SSwZd2JnlTlhNybA9FEAsFDRmF20MocxJOjdLzgn+6SQBmQPeycKXeBTjJonGSJSSuEBKC7jSZmLzx59+wtRvx6Fu8XLkl3SHk9K0du8SmGZyObiYaXmVKtYPRWOmS4mYICu1liexgvlojFpA2ZlMZRkwzUEBmUYoFsdcSvl5BMBuBI5yNwem22NMLIrcGQxaW/xlkwmH5fFjg5sD12gcaZXRzvpLom72VMx772UsGPsMaiZ8TqCRyys1Af4lg1HEFbOHTE4LowqKCtBVuz9RY9G6huaGBrPoq7Syi8ljtt4U1lgT5Eb7InjJXuspLMbF/7wcl55zBq8lMHXGPBSR4Rxx/NEo7zOUwGW5ICoNhVR2amEWwUKMJUMGnSaAxQlYJhiXGDwZaTQUxawJP6J+0WLMnz0Li+fNwOQPxiJABiNbfE5G0qfdxC+KNzahvLIUkVSUZXGgqkcVmWycIGWHK9+JviNHoLJfb9aKDYWsU+03LLNYUXGJ8WZZH+CSpCSpeNxXX+Lwww/Fwy+/ioId98Gm59+ATQ46BgXDNkeTw48lbWG0ynWYwpCCyWUQQyw3iTZnHoqHjMLwo0/G6EuvhX3zHXDbQ4/h3LPPRX19o5G210R6rxabLVu8GEFql5X7HYcuh50O/9+PRs4uByK+7d/RvvnOaOg/Cssr+mNqJg+f10fw0SIKThNn4/EPv8Rdz7+Kf93/GC66/hacftFlOOkf5+HIk0/HIcccj4OOPBoHHXYEDqIGctihh+D4447DJRxnDz34ID7/5FPMnDXLxOUx0v9G+h9LHe0XTdlS1n6aq9Hvgj4lckJBZv02wWQe5J0h844s+QKXKr8bfQvzCBhOM8usOCt1lDRnNLRjWVMAUWc+SoZthebaBuQQtAXX2slKQ9mRiiFJ8FewNXE1y4Rggb7KK1OGJgu7klGEE3FKsVG0U7KUb7w9N4VlU37Ahy8/h28+/xTzp0zE4umz0FJTz3TiSOd2eNKYiuuwwwpUCUZ6T5SgnyYoaR/ZukiQEqxgc3WS66HCDVP65vd6MgY/QU3xhsRA/CxzASWsHKd295LnSRagLNfDYHuAX3PhokbQQv6S4AvIquAp7wYvGUHb95/DVr8SzT+MZ3p8A3mSFqWlKAUnY218zgMfn00yn4bRsb6lVQVaeT2VQUlZFwPEKqLk77pwHFEzIUpiYnaHC7N+GIcHrr0MY18ei2DNMvgV8ygRw9zZ09DeXG3qXYxck9LFTjsZi3KfQbitiRlJwkGGbjZWF/E9Ck2tIHCb7vQ3/O2Qg4GCfJT164+cJMUA5lN5iege1rOCSYeCbajsUgWny4P66no8f/8TeOqWh/DK7c/g8av/jUduvx1tTU3GlCFPokBrO1IETIU+kEfXnwV9tb2T0vuH772H4084ATPac7DXP2/FjieeCVdlH2pclkOAQlY0RONo4jsVqC6TsiEUtWNFUHXJfkpGEGd/d5b3woijTsGAI07Ai2++h6uuuBxtLW18x3+aemSi0XxIiIzEXVAIJw+PmBgFodI+A1DSbzC6DN8SPUfvhX57HYHhR5yKrU65ANucfTmZy3UYw3yO+eed2O6K27Hlpbdi5MU3Y7tLbsKws65Cn+POQ8/DTsEmBxwD99a7oraiL6aGUnhh/GRc++hzOPbcf2LvQ4/Ci+99aMw/G+l/LnXM8YRtKVt7x6lf0bqAvgJrFArI1oc0uRqmCu/MsaNvkQ8VficWtjQjXtoFpf1G4vsZi7CoNYIAB1BtJISfly3CwjkL4S0sR20ijXkErBgHWzFV7vwMdYZoBF6f36jEWTL2Zdm2OeAVPE3eJIrpooEsqTvjzGDlwnlYMnkmtthhN2x30BEYc8Qx2PWUEzBs5zFojRFsItJGJKES/KWy51iLZaRVyERk7OQENW2iLm8iKVKrk8BQwK49e1upcWgnqmKCl+z2YnryzJEfu92tBWHKc8eDJDEAhROwS3r2FaKedRZNhxBgQ5Zuti2qdj0I/gGDEHfb4e3aFblOHzE2B13cuRhso4bAupPKrvAABtiZpjmoJbU0a/s/RXdUVA0L9FsicbSGmR9N+6SoefBevz2NbYb2R//tdkbZlmN4TwDjv/0SM5fV4t1XXkX17CkmfWk4pSwDs4Y2zQewvhLBZjIoKkaUvnP4Lqto1ALIldx2N/pVlMPJ9/feYiSWz1qIvC4V8BeUmDZTXXfL8yARaEOAzFobvSj+TklVOY45+zQccNwRRturX7gUPbp1N7HvVQ7VaYuCnCVT6N27lzXPYwSBP04C/M8+/gT/OPcyRHqNwLYEw/z+W8LJ/Hd3p9Hd40K/fA9KXDbT/hG2ZT374jJKyLNaQqin0qagdWxqdoQ0GUTU1OnAPfbH8COPw3MvjsW/rrzKcp0l41ydDOhTsPB62bdVf2SEeUzLybQCkSTC2iOaGmZLOIgYGbXqOpXDdmPdJlx5yMkvh720G9JkUN5eg+GlVlY2fBS6jdoJ/bbfCz133gf99j0ae55+Efa84FrsfulN2OeKG7HVxf+EY/AWWFrN9mMfVN/YSP8zyTK25tRxHFRbZ35Nvwv67e3tbrY/gb8TMv0J0qSqx+7AoJI8s8vSgtYQqtvDCFOq2OWUU9F7q635hpTZZDlj82LhtBkcGM0o3nwrgnEczZRG5R3ioPS4YEW9iSPj9+Zz4EgCt/IWEVDbHBz88gqSbpCDfKrpAidzR1pAmAu7U6FueYYjRouOMgTmBCUzRcA0awlYYFWcpPgkzxX4vBRMCa78MxKkAZqO+pBJpBPplyZedT3CQVlIVb6EEq7i6Jts8hBTUJgCbWYur4esVCqmoFjmAn2z0YU/36wQjmW8iDXXo/HrsWifPwNO1k98+XJ02VwuizBB7Db1kwlQ85DZxUYNQmX/FfCxLO2tAWgjDC2gkealicAWAklasEn8SRN0izw56J7nRGFVH2yx58HY55AD0b2qB6r6b4YDTj4X3fuS4WhrMqZf6BSok5EGY6hnOrl8X5oamLqVg2XWPIuua+7Dx3YdUFqA6gWz8O7jj2PZ5Emo6tkDA8dsb2LppJmmzF+iuoZaoyXklxTyXUl4/T5qKsCnY982sZTOvvM67H7Y/vC63Sb8s0SKuupG4yaqhULGRt3RJ9adKJWzrWZMm4YL/3klkn16Y/MTz4WjuBRtsRCaomlqNXa4HEmU+4CerCPpc+GENquxUeuj9kdhRPsLszBMj4yU2TBB+dinkhkntjzwBAw94HA89NxTeIx1IK2vQxXvIO3zGzZhDlzsc1oFrp6raKZhArEElyKXNMZcI3S08b5WahsBCiJhabJk4HWhGBqp2WqyPxSOGu25NRiBjdpxgJpydVsQdvZpD0d+SyyFpowdQU8efFW94c0vY3lSZpGftKeN9D+a0uxbnQBgFf1uy1KSdhNUfcbMsR4kabAqz8WhkMTc5hDaowJwD2Jt7Vg8bRLmTxyPeT+OQ0v1Ikp6rei+yUAMPehYeLtVEZw4MNI2E4q5JRFGINiAnGTMuGzKpdGCWkubSFFCVnyYFMFPeCzfeI9T4EOMpyQ/YrMRGD1mW0wbPw4/ffIpprz/AX549SUsmPgjFONfgeCCcqHMyKBC6OSDGQK0nQAjOzsFTQ4K+aWHeVXQ2nnQatgyqzwfkrmEA6fM5TUuprpTJBx2yl5PUBdTUeTMMKVzkca/mIACaEnFdvvEaHKQYhmDK6ux6IO3MPWpO7Di+88R5uAOtSj8A1BMSU/3zWtqNPZ4TeopVLSudc5dmADgIBNUsDXVmdZNmEVVvFEL2Up8uWaD9GAiByvbI6Zd/nX+mfjiw8/Q3hZFkFJ8mGDiyS81u2WJrcrEEWEZxFjlmhpm3vVerQWQt5WCexVSGxjRpQQ1ixfis/c+QqKlEfVLFuGnjz/E1DfepjRMqTfXjkqWN0IGWN3UZvY4LisuQgnfFasN4+m7HoGvvBgnXn0WyvpXGfCXxhTls4p+2lDXiBzWaVnHNonKw7qT9lV2mL1tr7jqUtSxD219/DnwFZaY9grGo2imUNBCfhYguGr9QSHz2r2oACVeF/Miaz77iLQ7MWuZAvlbu7GJsYr/OFgZEkqGH3Y4eo/aAf/+978xe/bM/zClyAspxjouKCqhUOAwzGYJQbyNgkmVNxddPHZ0JRPsV5CH/jKRaWKWefcwnRT7m4LpdfG70JfaiMaGhCRNkCskiYQnCUha07CYAleDguxRqohpfob9LtrSQEYO1r3VdzbS/076XdCnCupNZ1L+rDT9Z0jAKGxZ3BbGAkoa0YQsyTYCgwsLfxiPKa+9gaaVK7Hkp4n49P678eEDd2HKx2Mx+/2xaJj+kwFaLZpyiXNwIMlXPocJujxOA6zZrNnjKUo0AkJKnDwZYkcWyTtF+bc70lTLOWi69EFxZQ+mSck9GqSUn6b0w/Rt8ne3UW22vE1EkvgVDExxdXIp6WmBlnaXktlGOrxerUNvzdZQ56r65Su5h1KUp0UPStraY1Y3ZlKU1AiUulP1JLfKEBkK0QBuYzqRD3QMFYM2xfZX3IlBB52ATXY/EJudfxW8lJSdSKCY5dLcQKiVjIiSmuLuWHMd2bfL5AWE2oPweuTd4TXlUF7EM1XGLj43elKbCbPK6iNp/PDJR3jlvrvRt/8g3PDgvaisLMTTt14Ll9eD8r59ECVQBCgpKs98tQF9s8cuAUudysa2lRTblWkOpMSeYH1Om78YTlcedj/ldOx9/kXoO2IQVsycSk1LkjFMvcaYXntbyKzo9fi0tWMCz9z3KJb+uAD5OfmY9NkETP50HOoWLjbvDKTJjFhfgVYxCnvHCu1ODbBOxLxTA7r/iafw0YSp2PGwE9G1ShP7MRPVNZl2oo19IkiJWi6RYfaXZbNmouaTsZjz7L2Y/fTdqP7ibdgbqylkyOzF90vrIdBL66v0aq+GDOsrAru3DNsdfgoBN4VvvvzS1H1n0noDrZItr+oCO9sqzHqwk4kXUfIPs4+ujCbRqAV57I+yDCr+VDvzFqJ0nufMQZXHhgoeXjasj4eXqqwinzbHkmxvpsU+25aQ9qAJeLl5at9bJ/u45lHaUSJGwfv+bFjqjfTfn34X9HOTSW86nfZnTRB/hiRtavFObTBJ6UzhWCVZyQacQOOy+egzdAB2O/kc/O2kc+AtLUHfTUdgq932oNTkRvvcOcoE8lzsxPJ2SVJqaY8T3EEA02ThKruoMWfw0IpfqbuavG2NUnInqNjY+fMowaXjuZgy8Vu0L16AxT9NQqihAT6XGwunToYznTAbrWeo/ioonIosN09NDMsGL1E8wTRjVN9VGyqXgFUQk8fnRPq+JsjRINKdvQsoHXqoNXBgmRXDqYjxPFFqTJ5SGCUuahopApjD6TGbg3hdNgRn/Yj5zz2M+q8+pNS/AqGmFdpe2KwrWBrNUBJNIdLaxOKnUFJWZuYhsgNX6WpCt5ValcfnN257Amq5/Ukq7FPkRtc8p2Ecy6mChantVPbojoPOuQD7H3sSevbpj/2POArb7bUfNtl8GAGcTJDSrsovSgvkSJIPUzHKmgS6PH8e+lES7pXnN3U0r6YF5YMGoLB7CT5+/jl8+OgjWLZwCYbv/Xc4yQS18bwC0dmo1YVb283iNW1nX91Wh8Iexeg+vLfxd5/00Tf4+p2P8PPkiey8ltmuPRxAsLkNXqfTzFdI1/oj5CDwVbMfvPTa2xiw7a7os+m2cOfEUeWzo8KXgyJ3Bl5WosvrRITA+M0zj+Gdmy5HcsqXGFPhwyGDuqLHoh/x813XYN4nr7NdZSLMNUH/qnwes5FPhH3GY6NEzrroOmgY+mw9Bp99Nd646WriLdtrtJo8Qu1pwfRpmP/p23AtnIyy1mUoaG+AM0RNq63VMIaWUID1pUV8Vv/zuxzsV37TZ+rZxxdEU9DeVi0ZB1rTFJSYf7VYSkITq0chTCLs42pDmRBb+M5wWFqaxYA7srOR/hfS74J+0pXr5aDNWyU1/jnSSj5JJR6CtNuoj0yPnS/X4eLgzpjojHGKH8lEGIVdu6LXwE1RtUk/DgqZUTRpxkQ4iDI5lhpKEdlsv2fsxh15c3FwEZYpcVKSIYDIHt9CENJ7nVS5yzgoCrwOHHTEkTj30kvQle/ZpP9AnHrBOQRBOwIExYxNE6dJ1AQIkkaSZR4JjnZKuJLKFBIiRGlWQKrX6t2VXh820UbjZmBl+K5VjEik3Alke/gLjLlpdnMjggRns3F4koDdpDUUvIHPR5lf7VnqcHmQdGp3MTIsPpxT3h3uviNQuOUYeCpLUP/BB4itqEaEDLGJaSwLxNHeWMscUpsh4/SRsSiDxqxEUJbnVCASN4umHAopQY6mfBWZVciaA8hgBVX+kKRuMtRNRoxAnyFDCYguM79QWuhD7ZLF+P6TcUhQErfszRapbfwOSpGsN+14JZt634oKlBHwpHEtbQ+ZiVkHGac7l2ViPmSa6bPFFqjcZIiZEEWOXE+ZZTK9pdXL4aSm0JZiWnz3wccfgT1PPhB7n3wwjrroNJxz3ZXYTdsZMgOSquOhCJpbWuAl89AGJirXHyHNBbz1/vuoa2jFTocdZtpaAGnPcZAxamMYN0r9+UivXIRv/30VgpPex02Xno233hyLu+75N+68/VZ8+M5YPH7HNWj57B0soZbUo8AnPo42gm+E7ac+X+Vxsf9LC01j2I67YBq1lRVLl/P9GobSmFLYauRI7LbnnnA2LEfwwxdQ9/KD+OnBG/HxTZfho6vPx1dXn4NPrj0bn/7rPHxxw0UYf8cVmPfIrZj2+N34+eVHsfiDF7HokzdQ/90HaCVTCs+eDHfDShRSo/QYoNfqaeaB9S1Gq3ZIUAgLLVsET3srthi55S/jaSP9T6a1t+Hvgr4DDrfD4bSvj6QvUkf3OaRuEtjiclOkmErg8PkLkeLoNRttUwvItSssro/ASrCmxJmMUNWntM1/xgYuG3Ek1IIE0wpQtuxMilWjgBGS+CMEFj2jDi54Kue1PsUFxgTQUF+Ppx57goDhRlNjHd588SV4eM1BqTSlvKXJZJiQ2dlLCfO7g1qFAEarZRsCAUqzTJy/q3x56M0y+BxO9M4rNN/75RcZBpCtdk1id/H6kc975rY2ooZSWlMiZkBfjKS1zZL0RfKnTzLvfCGqKaFpJ6g0VXOK0CgavAl6bLcjbAUlCAdDsPlchunZ+dcejqGlvgk2R66JomjFVbHS1P/SVjShqCBmUukNx+IVw3xz0tTCFNyOdcX6iUda8f6zz+Llu27F8w/dicceuhc3XHQ+alcsxrYHHwp3SbnFNNQefFwRNqUxaAJT/up2grvHw7LxxfWRKNOOkonZsWz6z/jp00/gzPfAU1iI5tpGLJu7xHipqJM6mHfZzxfUriCjYXrUnuTS+cELb+HRq+/Gc7c9isf+dQ+WzF9kdjNT+yrscmtrCxRLv7C46A+7a0pTlLfM2y+/hAQl3SXTZ6F63nSzG5fA2EUtq7QgH75QLX58+BYUNy3Fw/ffjzPP+Af8+X4zh6KwyU5qVvvtdxDuvPYqrPx4LGpmTUOUaTdTaFnO8msdhYuapuo7kUihS7/BSJGxzZo9g2Ww+rHCN2+ySR888+zTeOvtsXj7zdfx2gvP4cVHH8YT/74d91x/Ja47/zRceNg+OHanUdhzSG9sU+bBALSiqG4eMj+NQ+unb2DZW09i5QuPYMlD92Pm/Tdg4h2XYtbbLxvvOeqv8NjTZGQOCkEuMmsnCshsVnz5Ps485nCM2Xa0MS9tpP/ZxDbMws9/0O+DPsmWq2Au60eSnBQfRhJfmtKpbPNpfq8aNBDdN9+GwM9zHBTbHXYsvF26YcrKOiTyKlDYd1M+HSdg2jk4qJ6y48YJcMadjSAhZBG4iLQxiLxipPK6CMgKpSxmk88OPpCgXui0I0GJZ+L336Fv3z447+orKDEeaCbOtt5xWytfBiztxHnF/Kekz7Tk564l7uZFVL8LCEZemxPd8wrQu6DInG+JRVHs9qI7pXkBofIg0mcppfZ8PjO/tQlBPi+7qsrq9vuojQBNzdYm0wLheCxBwGEeCGqxXA9byIncSBDVY1/ETw/ciq+vOg8NU6dh4DFnwlVcZTmKOAgksQjCrQG1lwlfoOiWAlKLNGEsQI5Rytfkt2WqypLcRqXei7SGQvMZReXF6DdwEHr26GZiqTc1NqGsqie6bjKQ9+tZK20xwp4E/ALWsaIvKpyC3GgV5162ZK2t0J0CvQDTKBnYHyOOOQFdDjwCQ445Hv232YJ5i7OencbLSSuyYy1BswjL43UaG/6kryfhoLOPx0lXnI1BI4bg9YefR4zagxirytZKwE/E4mbjGJVvVbl/nyTVypy3NSXcrqU+fPLALXjpojPxwsXn471bb8T3Y19F05LZmPTa84gum4ebb7kd+/x9f5Y1anmImeclxFBippCy5777YOgmlZg3cbxp2wAB1CvGYuzuluYoIcChBXpkJosWLuKZVW0hraeoqBDduvdArz6bYPDgYRg5cmvsuuvuOOiQw3DmWWfj2muvw7//fQ8ee+xxPP/Ci3jttdfx5htj8cbrr+D1l17CS08/hScfuA/33X4TLjrlePio/fbqXoEhFfkYVurCkGIftVEF3LNRy3OjZuIP6Bpvx2knHG3qYqOk/7+BMmtdjv67oL8hSEJxlNJNSzQJbZ7dEE2gmSCVpFRdNXgEem86zIQ10BjOKy9FdYwgpJWlZaXI33ILeAj4foKZOmMyHkHM2B55jtK3hku2j2oVpY1AmSIQeSmdSwJ2kl/1L/KjklK1sXGzo/fu0YvjLIN3X3wW077+Ft2qumPSR+NQP28R7Nrj1QzkHGMSkslBg9SszuV5xQAqI+APp7TbzZtn3t/CstSb+Dm8l+8IUSrXpzSOQkqsyv/iYCtiZCgWI8qg2OtD98ou5ns4HuA7kgbEEgIPakNy57TZnWai1+H3o8cxZ2D4Py7H4CNPQEY+8IVkcG5d11SqPJM0Id0OO0HPR9CXSesXIpORBqFJYg81E2kHVqVZh5iUuZt1ItOOx1uCLXfdA9vvvR/2O/BQHHHsSTjrossw+bMvWV9fENAt7w61h+zVPh6yr6dlSiNTszEPbq/XrKuIGc8e5o9t3X3YcPTbcks4qMX5yBxs8v+h1ClDUyEl5Qq2USQYNouTnEWabE5ixg+TsOnITdFrsz7w9c3DDkftwfRyMX/OHJg9AZjncEgrYtMopgakvZDVXutK0gqkNVx+5ZV49603CJiP4fKzTsOwMh/qJo3D54/chWcuOglzPnoXJx17IuvjAAPuawJGnXNReu6zSX8Ely+Fm4Bf6PKhwqs5FO0qRkBNkf3laBFaLrzsG4qjszrJg0shJHTI5h81IZM772plbcoi2UEebNodq7JrF/QfMMCYZ3bZZTfsf9BBOOakY1FaUoSSQVthu30OooRPzYa13UI4mN+eMLutxdpqUf3thzjjmKNRUlJmhION9D+dJGDnNHb8+A/6LwF9eXHIZaydA70mlEJ7lEcqigQHXDruNNvvydCgsVpPyTDIwS53Qu0tVenPQ5HDa0w/AlW598USQSOt+lxyPVxFCmAmpURAKlDT4qwCp9NoBUtbg9QyKL2zxFN+ng4nQSkaS2LBwoXYjKCSSYeRCgUItLLnpjkgc8whdVjvVTwemUFSZFpxArzcMEXaV7chHEYXgrjxquZ79XrlQVE4tT1iTThkykosN4NfXkgVBHKfdowicxLgy41OzdFAqTXICrGTyWlUKwfSOWwFFQTCnigZuRuqRu+AUF0dR7CAJ5dAQgZBbSXDfDm9lOTJuJJkMPL7V340UVjMurKRkRUVa+7BMjOI9Clmo4VkLh4O1p8J20AwkraToNYRZpsMHLU1Rmy/HSa++TqSzKOYl0jrGjTp7ZDpgoCUJiDJXdNNhiz7ixiSeQvrzuNzom7ubPz47FNY8tYrqPvhBxOqWiYu4o/Ja5QMPRoNw1tIDYoMOpGbwoJpMzH+zU9YHgcZQsx4beXnkfGxLbRfQjgQIoNIoaik2Gg6awLk3yIxZ5ly+vTti/0POBhXXnMNXnvzFbz59qu4/V9XY9/td8DuO4/GeeefY9KXiXFtpLKUlZSgtXolipn3Qmp/WuxUxL6Zwz4cJHMS89f+v/FAzMTH+T2yajF7WKQyimFJw1AETK3vEJNQutGY5sFSmDZtCh58+XUM/tv+CMKNFe0RLOc7lwQSaCe4q28t+PZjDCv34aAD96OW8dtmHVOr7CsazxvpvzdRGMqaD/6D/mtAn0d7PElVnxKKJGbCo84mc9jJbFGkCQhmf1uelTeaJEMFZcu32+BlFl0EKeMhwgsp3pCOUFJiEn4CXOful+B9SYJsDsFKJhuFC9akqrZoXBFkh28PsWMnzdu7VHZDvyFD4PR7UNa9O8q7dUck0ErJlenaXSinNC2rmPzoZTfWCl9J+5JkIwpyxo4vYK8jSOWTsSj6p2E2PO8xYO8wYNrEQSipW2CgMqhs3SmJu3k9rkiVbIF4OP6LxLc4TKbGTxvzLoagSWwBbDITh7aMNGaMzbdEXu/+xtSliW2PM4VyhZAgA1I4Y+M+yqxokAocin35KHB5kOFALyjUpiTmVR3E1mCmuue54WMZjbsqAVh7EBS4mDneq20ulzQH0GfnvTBsj71NOyltJSPNTQzayTRyZbqjdOug9OmgFKtzqjfdmEsNadpnn6K1tgYVPTdBcWVXLJ30E+Z+9T1crC/FR9JevaFwgJJuDMV5hWaR3GY7j0FLoA3hlhACDWG889TLGDBiCHoO6Efmzzpj3UTZtlo9XVpabOYk/gxpMxatts5K0wpKts022+CCCy/E408+iSeefAzdulcZYLVKvgbiabnCtja1GG3HR+brYRuqz8lVuNRnQwvbsCacMRPP8Ug7urPvbUgSIGueQmsXnn72OeT06AsvNYAVrc2IGGGKWlea2qPThvalS9A+6Qeccvwx1A79xly1JlJ60qK12bm8fmRmVQhrTfBbk9AbiNhX1a820gagnFxKhWum320xgkYnO8GfJHYSSYRSu2258tGXWp2LFkr8JiSBEIpvERhJGlY8lyyq5FCazaE6nMPBI7OEJM90jNIyx3Z5kTbL6DBvcGDVRmKU9KnyU/qRucgCLrdRpWX+10RWhCBV3qUSgfZ2lHUpRQUHcoCS4jbbjcGgvoPMBFep18k8yC+fwM485xHU3TIlwG6ANRVLcCDkookSqZw3xVhk0xegK9/mfkrNst+r8oztmf+UVrnHh0oyFJE2fdEcRGNDE4KBgDknt7k0B6zNoTDRdsNc5FqpbRoVwEw2dE18q8os9LbiAgWpTWjJv+IPaVcsU6c8XA4nyguKEJO2QU0nr7DYqlsdhqyB1hxNotWAKH+QCWvPWz/TUsNo713FL0p7CtBXE8mUXgWSer+yEGS60koqxSRYRsUMksmknWlKC5AJJp1KIBaKoffmI7HTwQdjzIEHoOuQPggH28ykuLIrgaCtscUwVruXZYq2Y4tRI3DuzZdj8923NYA8eo8dsOsh+yCqnceYrupHW0DKY8uvOR3+/qOS/q9JdUqNkn1I8eM1T+Fg22sj9N9L12l3o76+Ft9NnIhuwzZFrtuPCNNgVzKCDavUMFb2cMyYOB6FeTYMHz6C/WLDmlQcFFo++eRjvDt+IgbtfhBCKWk/6oM5iHLcZTIO5FMLaZjwCXYaNgh77LGnmVdZncRABPatza34/IvP8eIrL+O+R57AI48/hfff/RCzZ8+hZhYhg2c/saptnUlpWxvSZENA85OCiRiLvkuj2kh/nuy59jWGVRb9LuizbRScfL0pQgnIDBkOTgGJRNxIgqp5jEDWIT0I3ErNQhap+7yPHVWLWzQJJr979atkMmo6qJMdu8C7aoekRS1taKZU7nITnKV+S/U1L2QnNx1S77fMRtuMHoNuvXogv6gUe+13gBmQfSkN7bjtdvBJcrGlqYVoBye7kcq75eczXXmTUFpnOST5a8VtSzxq8ji/vdmAvnkR/4nZqDyEul/GgvBCe85WuH08x3fwu6RSLQpqIwMKhCzQ91E1tzFtm4vAyrLLEKNGcjEhK+L8r0lvibI6l7UGqOJTgiOyyAVRqr8AsDQv3zACMbk081dMadikwn/Km+6pD8VRTeAUf1c+Hcxbmc9pyqDBKVMRlSszKa3NuKUK6L36kzQfZPsEWfd25ptoaTZpUSiImlDYAn2+N9fhRb8ttsKKGTPx7bMP4+unH0cinMCA0Vsbhi23WDe1m+a6eqkWxm1SUVJjaTLyUkqZFYXwFvjQZ4vByqA6gsm/WXgXVd+QbV7gk63xDUOWGcXaLCRL6q+arNZWnxZoacMTD5YvXozLL7scs8m4CkeOxs+NCUr1st9TgGAOKbfA7fYgHqjG4i8/wqH77ItuPXqyP1ta3vqT1r84UVtTjfsfeZx1tQOKqFXFqG16CaLF4jpklBIKan7+EbYlc3DyiUeb8BOrezxJulffeP+DD3Ha5VfhsudeweMzV+Ll5hy83ubAY5MW4Lw7HsCpF16C77//gQzNY+plXcjMKZHmzJmDCeMn4Ntvx+Pbb3h8PQ7fjPuK6X2PBQsWME/q7Ru2Pf+vENtiVsfX/6DfbaVUKt2j4+t6kVbhantEI/awIRUWwsAiO5aW8cvTQWe8lNRLCLDqpAKLpoiiWcYpVceN+SRNySudilNjsCQEUTAWx2It6CFoyLZsAJ+qrAWRPPQhi7tez04vH3iBuEDQTnAVsGkCSwuYEibkg/JHgGM6cvGUxOvwukyIBxOrh/lYEWw3ppAmSp/KV3M0hJVhuV5yULGMlpS8qsMqC5W+PPg4wISsYQ70IOtAS/e1obdssSKXAJ/jz02NoMxlg49JyFwjLBMTM0XpRPqtt8iWnmYZvARcj9ttvECKfQUo6NAq5BYqG7920zJmKFMXOWgMa55Fq4stgBdp+OsW3beiPYrqIOuc9ZEtj/5XHSgUg+L+iLRqWSuLFfRMe9TmULWyYriYu5n3JKqGDUNJ9+4Ex6WmLIO23wH5FZXGFOFXWR0ugn6DYQDahi9OsG2LRxBn+8serl23kjFLMxSIyqavyfYUtT+zICw/z7zPyuVfQ6ojxcYJBIOoqa7DzGkz8NbY13HB+Wfj7wcdjq8WNmOfc66Gu+smCLJvKAxCIE7GzH4lx02B64z3X8aQ8nwcdujhrGMZyzYMqX21RuLxxx/D3IZ2DN717+yv0i5tKHTmopWCU5T16E4HsOzjt7HPmO0wauttEE/+2tFDaaQ4Jm+7615c+ugziAwbjT57nwb/iF3hGEDNpNcQRIePgXPXI1GzyTa46KEX8MxzLxlhSIH9fovUHSSwffHp59jngANx0a134Ikvf8DVL7+PS597G1c+/x6OP/8y3H7r7dTqtajydyFqI/0HCS9ylnb8+A/63Rol+BV0fP3zxIaWxNdZTlXXUP+QC2drTLZpq7NIupQd2MPGJiYbe7ICdum6tfMVwT8VNVsoalMIUVNY4W0JBgQhA8rs2GZSilKnkbX5T/HxBeYySyhyoQE+XtUKVnNe0muuNk1hlcjQzuu6Ra6MfAT+PGoVYig8KTt+YyRIaV+LjPgc8xYk4Gp/WVGEYNdKEFaJ9Ba5LlZ6vejmLTCSqUIILw20Gjuqh9pEKBiyNjQhxaIRw2zMPq8cfAGWX+lrfsGSxTQnkiUVTG0kz5kI68UC/S4lpagqLEVJntV0gkH5sttcdhOiwdJWyAgoIa8IENB5T+exKkBWkK+VvFZLhtDE+2TkywpyAnxtiO6mNNjIa5LIZCuuobYlrUDhn6VtaALTIi10AmZ89hGWzZ6FboMGaR8bfPn0Y2heutxInhV+bTMDtLe0wM46cfrcZKpy5WSfoCAgS728faQNqh/ISCiA0VxIXWMTtBK1srKSd3XuZRuetH7gjTfewuGHHGq2R9x3/8NwyqX/wrszFqDvgYfjwH9ejT6bjUSlx4MKb4ZHLuqoSS1si6GRGszPH76D1MwpuPaKy0zoaPnmbyjSPMqEb7/Bs6+8huF77Q9/WakJrhYm06lnO2phVqnPj/oJX6JLPIjjTzjGitGkDt5B6kvSTB566CE8+s1E2HY7Csluw5FhW+fkqD0U+VN7MLBf5FDbHrgVhu57KO55/U289tabBtCVxtrISY3ghx++x0UXXYTWkj5w7XsSmobsAM/2B6DHPkchUVGB7t264qQTTzLrbn5r0nwj/SZZ0tga6HdBn5LJ+pt3OAolzVvwo/8t6VUTSzGK+AJ5ZURHGxnA/NYIAdUCO45vM4xdBGOF1U1QyqJoAmeOwzK58JokfQFVDjUJAZrkQLkneplukVu2QaZDqTpFLiKpViC8Kic8zIfO5BpbNvu8SUM5MtoFO15+YbmZoFQsmNZQkODGFzI9mV8Ex+rneQ5FXgSWENAVp0X5F4CXUpvok1dkGIqiI2q3LU3k9imvNCaJKCX9thZrv4NwhOCdk0SUA7jJMCMre0pXwGfluxOZvJM5hsNmolZbSBb6883krSVlW9dbW1qNR43CLkuLkR1+BYFIuJwFfJVVoKoJ8BpqAI1keLreyvrWRimaVzDwwPuVtibntSm62R+XN7aSeSVZIy4yHoU2cBsGytspjccDESydMhk9hvfDkDE74cDzzkdpt75YPHEGKt1Os9lNMhVDONDO9zjgd/uMAKB3+VkXPoe1GEtMRd5F+i4zQTQaRWN9k1kM1qWLNof5a0FfGfrxxwn4Yd4i2AaPQtdDj8deV9+Cw6+8DcN22hNOlj1Bhl/sEaOzUwOMUfvMIMQeP/XDj1H71fu4619XY4ftd0KMwLmhyE7GqA3a/3Xd9XD2GICuW47B0tZWCi0xuKV5Gi3YjmjzSiz65AOcfuLRGDJ8xH8wHcX5H0/G8eTH41C8y8EI+Suxsj2AaCYOe4rjsnoxWquXI232iEghLxlBRZdKDPr7vrj9mRcxa+4ck5fVSW3ipGa+bMkiakUXoKWgCzY/8SIkPOUUoMJIUCBZ9vMkpH6ajFsuuwRbb7st+57WQVjPb6QNR0K23ySq5SVWk60HcYAarxD+8au8s038dUV4VIAq2c4FZpIulwaiJjiUMFXvlZTvJeCUeOSTTTDnIJfqmcOO5XRZoK9dm7SoRC8yoE8w8Dsd6FXgp6YgqZ5QxfTEQLT5iYJLZfFQpHcrbbELRYSUm6dIWZAkTtg3u1Bp2zlt+CEPmiz4yndfICR//G4E2jYO+OaYwjTofMZsnNLNn4d2DnCFwp3d0mgk5W4EB29+HpwEt2huAsG0Nfiag9oflxqLwigwT3qLOr7iW3sk5eq3udMiNaCux0MBo7XkFyjcNGXiTtKbrit6Y0V+ISqLChFh/S5riyLGuspK76pvAXu+02bca3VN71Yb6ZqYnMC9o9S8R+VT2qwdHXxfXFoY07agqQ8AAPMLSURBVHOzvAru1YPakYJ66R4b67GwohQzPvgasyZMxJLqGmh6oKQbtZIiv9GAEnGBfptxvXV43QbgXbnaizhNjdDSgAQElpbGsrM+ImR2zY2Nxhyk8BN6l5XHDU9i4tq2s3plDfptNZqgdRaqdtqbhehqInC2UlvTCl2ZDfVXasyUduMdVTfuE1QsnozHbr8R++2vxV0E/I5ybAhSlNI3Xn8NPy2Yj50POw4pmwd+Mt1itx2pnASa4qwV9snZ77yMoaV5OPDggztAdVUeTPnYv5958SXE+gyGr0s/+HlPWb4HLcuXYuHYF1E65UNUTHsfTW8+Bd/Keehd6kWQgpSr+zAEC8rw8uuvm/pfXdoXM9HObRdefCGWJXKw/7n/RI+ulShyxdGlwAssnYPAd5/itkvOwhZbjCBDtMydG2nD0++CPvFu/UGfZACDySSYliRHCf6SKBV0zHQQ/rPc9lKUEnOM+UBv9TtyqSLL/c+SuuXZIXDTxtwKIay8lVG6leOI9AeZGuRn7yIitVP1l/nI6oDWISAWuAuUdF7SpDyIVrQHsaxd+80qxYxhUhqsRXyHQhooMqWbwC5w06pRI4UasvIuCVnRCYMyVyWiWBkJGg2mT34RVhKQBfYzWxvZmZPoqzg9fIfb64cjn4xJbFCVQ2pWHnjV7qXWIC6l3PCSl191rCLWJ5lDkiirjRQ90Xaq3UlK2V4D+ipjlmS6ClE7Kc4vQFlBnjFZBWUOY53qLtWZlwBRQq1IGoA0IRbHlEthLLSuQKAvNtJx2hwCDB2auBaZ37xXQd1Uv9rAJsFzYrq5bi+G77E3+my9ldlfdsZ34yn55WDY5sNNvSlFEwO+rdVM1EbUUzraUgHg4hmrjhRPSVVlSsf3RskkI6yzosJC+DVfwfz+VST7svY6qK6pQ9jhNRPg8WAUQUrTNYpVH06YvQVWhKLGJJZP6bXE7TYhRQI1y7H58L4YtfUok1ZnsF1fUljo+rp6PPzw09hm7wPRbcAg+FhJsaRWwFMQcNkIrB7El89H8/df4rxzz0BFZdV/uGgqPEddbTVmr6xHaf/NoF5U4KEgEGkGJn+Gf+6/M5695Qa8eOsNuO7wvbHkvTewcslC1HOctVFm6T5qDKbPX44w+1pn0ib8cQpK/7z6KnwxfQn2Ou9KeCq7wZsTR98SClMNtVjx/hu47h8nUQPa3tKANlz1bKTV6HdBn3VfooG3fmRFZTQgYiTEDKVpqpuS7jiwRYJ42YV1zUXEEZD4eY82NReg6jZJ1XLFpDhPALYb6UGaQD4lqu26V2EUDy+/K62G5lbUBQIsoCV16U8k903FOK8NhhAVk2GHnd8SQE0ogjpKaisCQaqzITOIa/l7Igf4rIZm41qpWPSyK7jIEKQLKOcCZi12kg1/cXuL2TNXG6UnmVeFX9A+uk3RiMWwCEh9C6w4PWaSmNqLx++HM0RQVLwdpccOr8k3LRLLSkuqfdXN6q0gmVbeTZu4CbR8r8ja6JrNyswpfzLDaAPzQLAdUb63MUIWY5rCukf1qhAKqucmXtMGKda+tvzHQwHyJC2u/m6RnpXZTV42qnOBhKpZ8x8C/CVtAbanpVVpktlX3hXbHnIwBowYgV6DhqoqsXhFI8JRSe3aKpB5bG9lGzFxvVzv4Ev0p5qwDk3o6ptFiraqtP15friooW1IMP1PIoi2t6M9FII9Px9+9rU8jwslPjcqeGiP3ziZcJRlVtC+1kgM1exD4bQH/fY5HO+vCOH08y9HbU3NGk0gf4bUR1R3zz37JBoSGfTZZX8KGGEsZ392Uaiq9FHbcLpQkJPC7Pdfx3abDcauu+9OjeTXZh2RGPWK5csQynEir7yMY5XStsOBBeM+xG79u+HQww5DUUU5Cnnt0COOxN/GjMRHbzxnNmdRxNwuVb3Z15NoaGgygodIfVH96dabb8SbX3yLXc66FCjriYZgK6I5DiRbm/DzS4/hgsP3wn57/c2Et1Df20h/noxY+xvj4HdBn52zYL0bgQNXZgIlI3Vffu0yIUgKbyeImxCv7LyaXJRqTCEUBQSacvmxE/BN/s21NEE/ihxNWDod7I/qWAQEPlvq96JbUSEUNlizjhGFBDCAIxDj+/kO3SsJdjkBfzEBaUFrOxa0tSNIlV3v0SKoekppmpQVoClfzZQ+F7cGUE1pDUxbc7xJDijDCE3aFkMRgC0PtaPBbMACVLp85nsDwVgrMAVTZqGS7u1okBzZyTn4c/m+tmZr1XQumZDxwnB6VTKTlo+PCTg7k7nGgdzXK5/aFMGo1Qwwn4K4db6XP2KSNFnmtMttmJHqWcxSHjkVZDyV1CrqyXRkXvvP90hSzxjmYuXaIn2XNibTnOquiAzahL7Q4fFiCcExmqI2wTvlmloz62d889Ad+O7BB/DuA/fh26efRXFVN+R364IWgob2xo20t1FyD5K5Mk3NBxiy3urgdVWi8iFwUh167dQAU9Zkrraz/Ot9uy2PLm1g0zxjGhZ99DqaJn6OTO1SFOQmUFXk5nihUAAHIvFczGmLEvTj1MBiJnTG0P1PoBDRgsv/eYXRWA1zXk9SmefPnYMHH38MA/fYCzWOUvbXIOsG1FIt9qiFYkt/nor2eT/hgvPPQ15egVmHsCZqp6AkbTwn18lxKAGJgllDI8o6nAJkvpJnnGjkiGFomzEFtkibZWLNdSPOtqmvr/+lbFoz8MLzz+O+Z17F9qech0Gbb25iARVQa86lBvflC0/jwG23xMknnGjS/muZ9v9+EhZaYTzia63I3+11BEKLZa8HCUATlK71p+3Y5JEjQFAseJlJBMjERTOJmkeVWLnNI0DKvKKRLoAzyJ9DKTUW5SBSwCoNME1tWmUzdmV+FVboVjslDWVd37Uit45gnkPEVj70bu2SJbu1JiAFJKoISZUNlM4Uf19zAwEzQZw2z7SxIp15XrNKVLFhOqY0LRLiW1k1W/5tXV6FKq+fUh/LmkmiPqbgYAQMPlMb0bNiPjlkKJqwjiPBvNQ1NRoviggB0LiGEjhVMgrxRvOxStmJ+E55xOTxv1iE6bQ0G+nK58vuYW89IRBX2OoIy5VXVGAmP2W3L/M5zC5ZFT6nccmUaU3g3ZmkEWh+pV67KxkAt0gp693y+xYDL3U7UMV0nKwrVUIb60vb+GVNYOl0Av6iUhT22AR5VVW8nsSyxfOQX+Ayqn+CUrFI9ZqMJdi2bFe9QC/ihza3yebNzL2ImfOij4w13BrmM0m4/B7DkP9KkulIUTyPOvwQ7NS7K/yLZ2DZ+y9g7HWX4Pl/XoYlX32GPoU56JbvAbsbIglxa5bFloYnNw6nMxc7Hn0CPvpxJl5++SUDiOtDAlbttXvX7bch5i1F6VY7mAVsZR72c9aRdnjLtTmQCAXx7WvPYbeRm2P77XeAYgetjRS0MEGtMJGIwKvxaE/Dm1eEeQuXsD3SxntJE7KiJfPmwFNYZGJDaR5Ke/amyYRkypEmqbULX376Ca6+9Q4MOOIYdN9yWzPJ7XKq9WyY8Oar2LIsH5defD77GkcH63cjrT+xHmOZTHTNXJ30u8NkfRmvxr2kS9n0tbJTrl4U1U2QLo/Nxca3GwAWKCo4movSYyoj6T+GKMEqamzyGv8cQEaqiyCZS4ZB1VorUbP5M0BPJmCCcEn6JnCmmXZdmFIZB4ZixpMFKBUkiWZaYWoml9mRmwmagXgMNVTbjSmG94XZCUNkUAEygEYymrpIEp68QtjJDDKUirt7C4xXicxREscNLPNfuduHfIcbtdGgYUSNkvz5TmkGAjeZQlQgMZgWhSHOo/RNQK1VbHxqFTGmLX/nXKd2BSND5H21VNu1jsGCPYtURtm3dT1JbSLU3GxcH+XqmTULZe+XJKyVzB6PFrNJu8hF70IP8l25WB7QVnxJ1pSp5F9IScieL+m/hUCswGmd369brYlqGwrIqB1iajGWlW0Q75DyOrJBrKBk17UbRux9KLY+5FBsc8wJGLbbzhj/9lgk2DZ+F8Gf97U1tSLDvJrl/ZIc+ScNQG9TfYkE+Ma9lt+j7CPNLa2UmpPIK863nulUhg1NAqXCwnxcfc0VePihe/H8E4/g3Vdfwr3XXIaeaMen/74Rnz/8KJqbqsmp0uwfFE5YL4rIqhhMKfbdkooeGLj7Pnj8mRfQ1Nhg7Oh/lrQQ67NPP8YbH3+G0YedhMrScrgyMo9kCPgZ46mmkT/rm4+BxsW44IILOUasvRTWRKrb8rIKOAjMwaZ6M8/jyY2h6zYj8eFPs/EMtbPq5cuxdOEivPbyK3hq7Fvot/PucFLAUQ+PxVuoBTejoEBaQQ6mTpmM8y+7FP6R26P7mL9Tsk8R3DNoZn/+4dP3UdGwCLdcfRncXs9aNY+N9MfILKrLzW1Opx3sCGumv1g2soBHpgQBVCqXA5bALjCgAs++mUtFmJ2ekmQmlTDSXZQdQiaeunACS6gaLzculpKMeb9cMsk00uzKbkr6KuAvg1xpEnB8Xh/P8X4OphaCqLbg05xAMpmklhE3K2ll3mmk5NvItLX4qJbAV8NDk5uSTo1UzjS0u5Vs6QI+RezxcsDrhTnsvFpEJlDX67XEXc5DhWQ4QUru89vaEEnF0aSNyskkytxepsUSE8wr9F0gxj95MbnLClknlKgbW9BOSVex+u1kUDLTqBz890sjrcIzFpbvNESAjfC5aKDdhAsQ6Js8WVcNA1BMmaQBfQWokzFK17XwKsY6Ysmy6LwaKZ8hAirxw9yz6v0CfM3PyA3W0rBClOy1JF8rcW1aP6GbOx6QdC7GhhSZWjiMFtb7kJ33wMDt/yakoeaVRDvbKdjSwr7C/Di1T0COcfsUAzSagIrMtMyaDX6Kzcozq721jd8zZrN31e8vL/2LSKlrQlcLAeUe27NXLxx17PF4/d03cdSBe2HSa09hwrMPodiRgLyFncyn9pCQ5CsNK8g6KBu2OWasaMXLb4ylwCOT1B/Ps8w6jQ0NuPPOO1EwaAv023oM0tJQ2ZlMyAW+MZ7jRGvtckwZ+wIO2uvvGLGZwlivFQsMMyirKMcmZB6x2XNQ4qW2zXQKuvdHr4OOwC0vvYlDjzsR+x19PM6//X703v0gbLv7IZQqZBoFVk6cjMH5eRg4eCCWL1mCCy+4AI3FlRh6wLHIcHhrg56muAPzf56Cmi/exsmH7bfB1yr8Xydpf8TKVjLRtVbqfwHos/NxoMpjJC4TAYFeizukKtqJDcGaOfjg9svw/j23oWXpYgI073F7EMz1oJVjvSkm4JFpQctxKKlLdSR+CNy1WUd2wAiSbJT0ZNtVn0+SAcgmX+Zxk5fkoiFkLURaSXCXeUlpydMmTilUg1MwrHOSoCUICchytGqYlZhDxlTm96KkuAgxmRnIFOqpFWhfUn3Xswq6ponpoCTVXCfsBL56xI3rqE9mKDIshWDQfZKoxDAEBAUlpSaMcktrAM3t7agjeGtv1II8Mpi0FpdZJp4+boV6Zrn4NvNOxTAiELsJKFEyF0nZWpyjkMZiFrzFVI06gTZEV5x+E9XT5BeobhdT0opZnlIFrkY6ZzmM5lAr44s738T0tWZC5jd5qSgMQ4JHKBg27pZOhXwWtxLxuYyAiJ+FHj7Dt8vtMel1YuB2o2Fn/SxvC2B+UxOa6xuUuDHVyCNFK5vDBKkY28iEilbRWWYxEc3VqPW125kYn81jR1O4xdzzV5PAUYcVn8cK0qaFYTfeeiv22nknLB0/ASuma5tPbVhuM5PdirIZT+ew/wXhILCWDRqIdz78EO0mYukfk/ZNHbB1XnnpRcysqcNORxxrVvvWhqgFi/GJQbP+3RSiZn7+Pko4YE47/QzDqLIa05pItvqCwiIcc+QhWPndBwjULYWNfTYYzcDXcyD6HXUqKvY9Bl33Pw5bn3cF+u+8P4UoO4JMM1JfjZYfv8GR++9n5pAuu/wSzIrYMOq4C8mh3Bz7ITRwPLdWL8aK91/GVWeciIMOPcIEEdxIG47UMyisNlPQW6sN7zdBnx2n81D/U8T+ZyZx2wiwRqtMUf3I2DjYKZlT/W2aMQUtU75B47zpWDJjFr9PQuvXH6D2yzcQnD+d96bZYZQQwUo2cnZsLa6Vl4rxEOjow8IY/RaICFC1mXQBtQHF4ddWdVqqK+lag1WAKC8ep2zblBALZPbgfTk8bARleVZoktJuV0gEDgRHDgaWFqG0qIwDVAMnZeYF9GoFhytUaAWWs0FaBd8VbmpA/cTpKG+NwUlAl71ck1QKtmZML/ynweexu1BFqUrn2tqb0dTUyPIFzAYbOR65H1oALXArZx56uBR4jWdUWJOMwC8Xjc0tBPUoJX2ntWBNZVSlkHIIOIFAK7S3b35BEc9nUBeMoz4cN0xDf7+QvmYP/if3TbMoSxqVThlinnhdxdA9alLjWUQGGAmH4PH54BTjFbhY/9geSeSzbrvn5yPKvNWR2TQEY2QU7BNMQ3kMhsLGq0USvr+wwLwgEo8iTgah4srzSbUh6V/1Jc2PLYVmeVaxTfIK8tEe0b4EmjQ3mdsgZNrrdynHgH95eQV22XUXINiGurmz+KwNhS4bqvLYt3iXzGgpMn+VoaikBLNnzsL8BfNNf7Naet3ISRD9acpU3PPAw+gzZg8U9hmA1ohCknOssL+2aJtPDrDc2vmY/+VnOPqoozFw4MB1kqjVT/f8+99wwJgtMOW5pxBraUBaE+v8sxdUwTd4FPJHbIloQTHmNQcwKxREdUsjfnr1aRy+xw7YabddcOP1N+HLRSux9akXwV1Ubvpme8aHUGMdFr33LM49fD+cdOKJZjyqbTfShiSJajnNzcXNfxr0u/HQHrkdZ/4cSdJXGAGNH0XL9Lvl8+5A9eQpCFQ3omL4Vthku10wcMwOqOzTGzWUTlY+fheWv/Uc0mFtPiJwoazPAR2JKawx4KUEb8w7nQaLbPxadSgZWuYfuX3KLq1gbzm8V6CeQ7G+oMCPHmWl6JpfaDa8diQI7qF2tCxbhJXfj8fCt9/B0pdew4Knn8Pcpx7B9MfvwXPXXYdv3nqPzIIAREaUx/QkwWuLRE1mTm9tQn2KmsTCRfjstvsx8Z4nMPmOxzHnjc/QEqGknSP3UMWwYeal7TC/eZSINTEo0NPEWUtDHRIEDJcvDw5N5LLedZ+Tj+i9FZS4yyi9dWC+OepZsSvk209pWJKc4vBbNWL9LwAMdETwLCIwapJagL8KuFeRSdOczzFxWkQ+SYd84apbxTa0tkFgbzEX8k+zmXtQroy+AtiocaxqF35j+/kJQtL0asKaKGd/YL4lDEhilzaitQ/trc0mxLYvP8/kT+UUYzL9j3WuBVxitQmWVcw3RA2nurYaThfbtKjQeCN1yuifJuUnG0hNNnAxmN8nq7xlVV0oHZPRBZvhZr4VsVWkyfCwBgEFnhg1XTk0xNraEGhRMES10rplXHMAwWAAd959JwLOfAze9QAzEd8ciaKVErnMdYm0Dc5MCpPffgtD+nTDCSedRGaj+Ssrj79Fcu+VtnjDNddhpx5FGP/gbUgtnAU7699uS5s5tgj7UIDvbG9tRfvcmVj8zL34e98KXH7BOXjo/kfw+HvjsMUJ58JT2YP3iRk5kdPeiqXvvYhDttsCp590CvNCyGd/2Egbnjh+Z/TP7f/nQD+RSGhGxrE+oC8Ake93nGqgAEV74TrYeRp+no2WpQswfM9d0WWzbdFjxCjM/Gkm1dQUHPk+5BYVwd+tL3JcHj5LCYV5UGCoYDho0jGSPgenvouURwGEiWio65Q2NamrxULaoCRDoEs2NCK6cDFapk7CjHfHYtzTD+Hj+27Dx3fchIl33onZd/8bcx57EAvffBbVn72L5m+/RtukH1BPtXX655+idsECagAZSnVRFNqcqCAw14YD+Lm53nhLyMd+7mdfILJ0JSpLqRW0h7H0darJU2bASym8laBvJGDlmZ9aBOWgRmIkPQJooKXNhFNw+AsQke2L11WWGB9ZzgE9PUzQJHAEOFYaeVRTXV7OqhHgUjcn4FtrFwTSeon+V8yiVm28znpQIDTNW1hzJLzWAVTKjkxoLTEmSLRtiSZQx/rSZKCW7+fz6GzTF0DJph/hM3pW7nryCIlHo7CToRP11SBqfHO3JPEQ87u4XfGImJ68N3LTaAwnCFCaR7EhyXJHgy1CNbP3rNWuGXPNaCQCXiYZJmO1ArkBLcEgWlvbDLPz+6ixOfWcGGo2p3+MpKUpiF+KzGjixIm4+aYbcf6556K2ts4w03UhMQvlIUUhIpaIml3iqgMxKLS4ZDDTZ3mftrdktqmZZVd8rBtpDuDtsa/j/c8+x4h9D0HEX0zNLWY8rbzsm24JBnk+tM6djpopE3Dy8cegrKyCY8Bi4r9LzJxc/krKSnDvXbfj3L12RMM7L2HSI//GrNeexCJ+X/jac5j37L2Y9/jtCH/4Ii4/eA/cesstGDt2LO597iVsf+Ip6NZ3IBra29DO9FzxVlS/+yQOHNEf55/1D8PQrT2cN9JfRFLA10q/Cfo5jhzNXK5bb18LqYNHDehTUiMghWtWYsqjN2PuR69h5N/+jsqqnuywcVQOGWzsxDNffhLlQ0ejfOdDUbbVdkh58qG4PcbWTtUzGVbcevmj+yghSwq03mOI303kTOa4Zf4sTP/gXUx/42XMfPw+TL71aky46Z/44bZr8eXtN+GbRx/ArLfexJKvv0HDjJ/RunIR1VBKqtQCfH17I2+LzVGx6+7o+veDULn/Ueh6wimo2H0vdlg34sEwlrW2YGmgBc0xhQ9Omk1KvME4gj8vQGW3SrPzkwwS2gy++uvJSAaiJlyzurpllpE9PGx2EzPByZI5lOBCxvZu9+cjzbpS0XSfhutySsdNxGTZpvS7jQkJ/Bt4xCIh6eVQXHOFUe5cJar/prpGalgOStB+vjlr77fuEriKCTTzvVopXUuwl9eHnlO9U7EwErZW1upclsRkFUpDk+QyoSlSpkI7yxNDfvlZ4DWSOmti9ryfsWz+fOQ5c9Elj1pMUxvClBRNuAe2Y4x1ahgeGZeviJqOJnHJLASSirNkTfwzTTJLmXpUsgSZlOIWSTKvKqpEubfkV3lcJ+IDqjNJ9XW19XjyqadNsK/99tkXV11/Mx574RWMffNN1gFzwPf8ngDU1qr9ECjNxxVIMEqtKmnqoFwL8RQSmj0gJ0NpPNAGPzWvYoWO+O0x2kEZ5tOFRQsX4K4770aXoSPRZ/ROlO5D0AB1ymREOaHS74YjGcbP776GnUeNwD5778v6WkfA70QyBeUXFODyyy7Cy4/cgSsP2wO7V3jRv70aw2MNOGpQF9z1jyPxzpMP4oJ/nG1CJF91wx0YetBh6DVyG7SxT6aILkXsQMveewk79yjHZReca3Y9k5SviWgdxkS7kf5L6bdBP5XKT2fS6yXpa+yzixNYBCQ+dvYQmid9h8iSaVg84SssmfIjBxQzkomgfg7BMWqDb9Ag2PK1wXgalFuNfV0agAZ5imqykErmGyP9dSLZ6+MELi3rn/31V/j8wQcw9c2XsXz6FARCYeTkFcLVrSd8A4ehZMwu6HbAYeh6/FnoccaF6HbmBag87Xx0Of1CVJx6EUpPPBf5hxwH/74HIG/XfZG/ze5wjdgUGQ7e9voWLKhdboDU43Chqy8fXbx5iDYHCMBR5i+NtpYWK5RDnh9tK+rRtqwGEeavOcJ8MK+CUPlRN1MaTFOajTHfNZQoYwRPr7Y0VIgJaQ+8V/erjgTAkrJL+MXPout7jHihhVey49sVs4bajb4bYj2pThrq6+H2eY1HkHFbZTqmTZU4QVsSvkBdnjF1BHwBueY8xBAao0kD7spDZxIzknQZoOZgvLOoxWg9gNPtYb0wc0zbaARso8Vz56N2IjWm2dOxYsYsuHLtSNcuQ8PcmWZSX+GrbdpqMRQ1oF9cVgo3NalsFtUPHJRwXTwo95t3S3ORV1JC6w9cbvQo72qYhO5fV1IymkRdNH8hbrr5ehx28ME4+/Sz8MqHH8M2fCT2vPIWHHTFTXj49ffwwnPPmXvtBNc1aRJiCNq39quvP0c6kUZBRVdjUtRcRlef2/Rhtaa6rJhjW109unfviYqKynVyV5S2lGJ/uvue+zGntg3D9zkMgbQNbibo1ww/x0cyk4t8gmrT5K+BlYtxzjlnm9AUSQolf4b0nCbo+/bvj2OPPxa3UvN58slH8MTTj+OW2+/EkUceg4G8NmXyJFx2zTUYdtCB6LH1TmgPJBBn3rS4cvFbz6KfPY5/XXEZ8vLyjcARj8ZQU12N5UuXmw1atNGPNCzTrn+oBTfSn6Ffo+ZqlEhniggazvUBfbWjbPryM0c8AH/Pbuh9xGnI6zXYbIO3dP4iNM5fgM/uvhv1i+Zj4IEHI1ZfY9TjfI8fxQ5Kjhmb8bePy5yQJgBxgClipEDll7zxPQb02aHSSTsKNxuJqiOPRPejTkHf489Dn9MvQtczL0bJaeeh/OSzUX748Sjaax/4x2wL56ZbwDNwC7j7DIW9ojsBl1pElGymvhrJRXORWDQTUTKpVO1KI3VGCTS5UUroHIgKrqaImUai5SBRCGfZOiNNATjY6ZUnJIJoXLYUqUQG1SHLjVPSjrwlbCxHrsduQivPnTOT7DGIfGoJWlQjMDABDuTtxHRUl5Kbdc6dy3RtZIC52hoyzOtkdkZ6ksuexSyUJw3clsZmuAjGIJCuoMYhN0uZR/gPYYK24rOoLnVONvzOq2/X1vJ6VumLkYlheHhCJio7pWZl1KxfIDWxflLMYw41GZ+3EJHmOiye+RMirQHkEhhkh1cMpiTLn45G4PN7CYTliJIZGjs005QPk9pZk4nqsE4yW2VAG7qkYnF4CBg+TR6vNbdrooxZHDXt559x3DFH4eqrr8YPs+ehcvSOGH3OFRh91uXosc3OKBw+BhW77I8r7nwQjz70kAFeN7UCSagCKR0CfKX13vsf48svP0GO14buQzdjXbjJ2GPUDjMEZxm2WGd8LtbehHB9HbYeNQoFFG7WBfSV/jvUOJ559jn0p8bp7j0UEfbBVJpaojQF42nmQqixCdPefRUH7rMbRo/ZwUjs60Oq9+xG7drnWPMnCn2tyXnV99LFC3H+pf9E4ajt0XXn/Q1jVGgSxf2ZPvYplNXMwR3XXYOSsnJMmvgd7rjjLhx+7HHYh3W+36ln4MizLsLlV9+ICd99ZzRKeaBtpL+WfhP0c9KpErtWTq0PcXDG41TFE0zGFuOI9aF8p7/DN2JLpBw+VG67PVXiBjS21aN86HA0rVyAeN1yNPzwNQJzZ8GuAcHOkKSuKF/wRDpqBpxs9ibxLHG8C+qivK7vngGbwbfb3nBvNQbOYYOR260CmYI84w6pTUpSLc2IrViO+MxpCI4fh9aP30bTm8+j7oXHUP/0g6h95B4se/hOLH34Pix76H4suf8OLH7lBWQI+Irp3242JdH7MyachDyLvIoWSbBWJM5Miuck/RLIZCALNzWystMI83xdNGiATBNZsrN73X4TU3/OnHlkjjkEfQ96UGIr5ADqTwz1M8Pan1c7gokBSPJ1EfQVcE3eTd4EtSiCuyR9yxOE+VLe+C9NkGpvb4PX50I4zTqkRmHAin+y/TdrjQRLIWld52ROWTfozPB5fQj0cswaA0ne8n6SOS8m6ZLvV9iCXNm5ma9wmIyQn5rUjTbWw+a2wWm3IUTgbmxtMeDnIqPMcWhXNZaJ+TSv6MhQPCNbvkJsy6CRA638TEqzo3ZjbO6sj3UnC7BDgQBmUhOp2noMtjnnGow662pUjdyBZXOikYLHnOYmuIaOwtanno47n38JF1x4MebOnm3cEgVwZnEV6+Dd997BZReei+aaZpRvOQaFAwYZc2U9NTuFqZbbprUGJBdt8+YgE2rAVltvxTz8vnlDcw0trc146N57YS8vR79d90RIXnBkJjm5ilartrZRYs5g2kfvIp9a0+mnnWKeXR+BbXXSfJTaSIKMJrjbmptx7nkXIFpahd57HYOmYBr1WodB0WXRp2MRnT4V91GYyyNju+zyi7HPsafijvfGYX6X/vDteTSKDjweoa13xZfNcZx+zY248rob0FjfaMq7kdaHfrvNfxv0c2x5Ng6w9eo4fFRLrLVzUo6sj1RBNTFbuOXWaF28FHPff5XSUApDjzodJcO3RpiDsGnSeGSWTsfiHz5FJN6OXDtlCg4sDbQUJUeBvteA/q/JSIWU/tg1jaTuoOqYWbkEkYWzEJrxM6I/fofWd15HzVMPofrhe1Hz8P2oeeIx1L34FGpffw6NH72B1m+/QPvkyQgvnI9kXSMQpRTryUdZcTHV8a6w57uRIchHWoNGVfWx80sy1mRxYZdSFHTrSiDKwFmixULkc6qAiFw5nWYdgRYZyJav2P4K9eD0EbAKvATJKBqWN8Ge9sOV50cR3zO42I0ufh96+W1IcCAkqPEQaYgxlPRZm2U5ZAqsi3IjDeea2PwKa5BFSd5GZptEJJJGjE/U8VOwKA8qM8FLwFSY6TjzrobSU9aTv0UmBd5HBsGvLr5OK5ybWtuN/73CYwTTih/Ee8hcMywjnF70GD0Gw/62m9nnd+n8xUAX+ar3h3YsC5BZBMk01G6y+WoRn2EoehPfoUO505+0K7n6KRcmzDUZYZplrgk2oC7YyPO6sm4kc8zwEZtiq5Fbw1nRAz233RkJSssm1AfTCUbsJgxFE4HM22cz7HbOlZhY3YADTzodxx53HC696AL848yzcMQhR+LMk0/HkuZaFO64N/odcjJyqKW6WQH5ZHjy1GmhtJzSPgHpOJZ8/RlGDO6LUaO2IrP9bdOL6lHM5Zmnn8I3k3/GqAMIllV92X9CHL1J1r+dyp4myh1oW7kcC756HydRih4yeDg14/WT8tdGGn9ittffdAuWxHLR88CToK0xA/EwamMpLJ3wLeq/+QLXX/8vFJJJHXfKaXho7JfocfDpGHrGFSgcfQhClZsjXtADju59Ubbr3uh/5Kl4d+YSnH3uxWhvaeV4+X1muJHWTL+n3f0m6DsV7P0PDKK1UwZ5WuCjRToEGa2+tfsLULnVaDR89zV8lH6XUUKZTOk6tGgByrbeEaX7HI8KDqAQO3w8QcmRh57LcNAoro5Lqz470jbEbBp1P5qCjRJP25RxWPbY3Vj8wP2ovuc+VD/yb6x4ihI8Vd/myeMRXLEQiUATAS+KXL8XVUMGY+hOu2HEfgdhp5NOwhGXXopjr7gG/7j1Vlz2wD24/MGH8M/77kfPIUORJEOJtof4Sk105qCPvxAFVL/TDjsqRw4zK3jN2gBVHfNti+agsGc3jhbLFCDQUqx4xSvxUMovKig2mkEylxIhmcLcCRPx/tj3sHDaVDSvnIl0Qy2Cra2IUoLTQNeiMArJJla7IpGGElaUQ4WaXn1iLEmJORWnhE2VPKdjIKnRFRJDG9NHWGdiTiqHAtMJqbUdocpmLYizDv02B2/RffpU2Gv58Wsry6bmBnPdRrBThEkTUI+SeIqYpolpT3kFQc+J/qO3x9Ddd0XX7banpJ9v5hO0gXwmRNCnxJpfVGxMd9JmRKwxMlVN44rJdJhUdF5ZZd5NzBbmozkZwMpgvTEJiUmsC0lq1WKkM88+DY3fT8CKqd/B4RJDI4MlAwvGo/xmgz/XjaZADNGSrtjtzMsxaL+jMJ0M4bmvJuDtbybgmxlz4Bm6LbY+61/Y8uTzUNStGwqYVweZcg4UCdZygZWLbvu86WiaOw1nnnoGyrVV5O941Whyfv78eXjisYdRuekoDNlhd3jZYB4KQikJASyr06EghrmY8/G7GFjixfEnHMu+9efs+L9H6r9iQg8/9DDe/PJ7bHHiPxCm9s7KRJhljtZSkBv7Ki5mne69w7Y495Ir8OXKZvS/4Ho4ho9GkvXhyCEz9NhR4vOxzdmXKHPEi7qi36EnYk7ag/seety0u9p6I/1xYr/+zU71m6C/oUgAoHgvEnQp6EleM6aN3NJSFA4ZhqQ7D96KKmx+/OkYcMw/ULjL/uhy8AkopupHzEQrJfyofFbSstfbKAVkY+mvIqnN8phQvB5nOhfhJYsRnjcfLgJlfnkpyvsMRO9hI7DV7n/D3scfj8Mvugjn3n4HTr7ldpzG46I77sZ5N96Cc6+4CseffRb2PPQQ7Lbvvth8u63QvVcPFJaWw09A8mkLNwJSitK7+I02VddCre55+Wb+of/oUSjbdAAal9cQlOTPnoajZyV8fXqiOhgi2CYI0pT2gq2EyDTyfF50qaoyUn/ClkSCCozT70bzjG/w9lVn43mqxW/cTYnqvn9h3k0XY+r152P+v6/Fz7deg2l3XoSvbr8My6ZOgNPuNqthZWrJSsVCP02upmIxgr41warJby2QaopEzOpeMQkTGllgykMMwKAqG8qEl9Cagl++64KMaEybh8wLkvbllaJ4LWpXFweybLNhAnKc9SSzhswBSc13dHzypeyZQm1CIhmRnBaT4RDrIAeVZZUoyisyz4j0Lk3eqiw23i+Go20UlYOw5gHi1A5YbheZmhZyxcll/oi0L1fT3XbZHYfttiOmUOOLNimMNtuY7Vrit/YAFoOhOIFQmL2QzHyTbXfAaIL/Idc/hINvfRwH3/Uohp1+DrqM2g3dCkrgIOBqNbeYZZR5amYbgBqKK9SAr194EiOHDcK++x9oNI3fIgGs4ibdfdvtmL24GtsdchR8xSVw58RQSCEjk6YWLm2RTC+6dA7afvoa55x1Fiq7dDV1saFJ/UMuo6+88grufvEVDDrmNLS4CqjRxNm/vPBQK1/87is4er/dceHpx+PNN97EexOmo/KIs1Dr8qCFfa4wJ4l+sRpULP4e4clfItNUKz9UtIZZyS4/+u+7P17/biJmzJhl3I830rqT2kebSRED2jtOrZH+S0BfsdU1eP0c6z67ZRaQScBTXIzhZ12NrS64Eb33PRKZ7v2QdHg5+LUKM4Fc2Wh5JHMFTjmIRyME/YQxY2j/TIO6HaQCa8Nqgb4iy2+x51448+ZbcN6d/8blD9yLK++7FxdT4j+TKumRF1yEfY44BpttswO233Y0ttpsc5SUlSKXUjPRyOzOFeMAj1LNl506LomSQC0Gqgk1CcRJ2eo1QUmAUzgHTeZWstPa8r3Y5qSDULbFYIQJhCmt+t11FKL5PnbsKBpDUbNNpFxYjWDNsrnzvCyjDcR8DmQXemy/F0YccxZyPYUIRpKo2Gs/FPXuj9a5P6F1ynjkrFhBFa4NLbN+gLewgI3oRpIPG0aohld98BAjjFIKD8Q5WLUgTvb+XAdaFCvF5TD+3Pken/GcMDFz5EJnDifcbpdhcFpH4KBW5dTh9vBTURYprfE+AYCCo2mjmWB7u/H60c5d6laavJfZS5vcK7ie8sV/Jl+KgSSzksyG+XyvmzlW/CAt1IrnptEelxalO7WozwrBIIlbEqYYhdY36C8SiRrmYNZjyGbO964eI+j3SM8rHPeV116J4ayPqc8/TCYUhttBJsr08l3ME0FWfViL8aQF1VHL0zaRy1mvNQTeEPtsQ0LeRFEyUM1BaW/lCCLUSm3U3ryKpWTLYPJrzyK3dgmuuvJKFBQUsT+tXRpXXWn+48vPv8Drb76D4X/bD1VDN0N9awD1cmog01QYjIDGB+tr7kdvYOctRuCgQw7j2FKUyw1PWgn81Rdf4cb7HkXVvkfDvskQODOK9wMCfwSL33sHuwzqi1uuvICaaQtefu15+LcYBUd5lTF1+dOtaBn3Kha+9gQqV8zDFokGRD/l768+QLlPmwGxnxaVwj1wBF556x3TP1QPG2ndKZni6EjnNHX8XCP9l4C+FkxpKb9MAZKcfDY7vDwUU1v7uTrz/QjGIojz0Cwr4cLs6+llg8skrFHk11LwRMJoCAIdLc6yyOoV+t94e1BXlHYwYPjm2G2ffTBoi81Q3qUb/JTAFGVS0qpCEmjLQ21CHiOwi1nIP16TnprclL1bNSP7sZ0g76L6qvf58vKQpxW0mhBtbjJuigrylSB3ndPSgAXtrWQOKfTu0x+jzzkV2116BkZefAZKt9kS0QTvJU/xssx51Ag0OZ2heu6xucwKYUm/Stdmo5Rpz8eSb782niQ999wXNR+9jcDyFdj80puxw31vAWX5qJ0zA5ufdgWGnnwpnKVdqU4lUVJYZNzfxE0M8LMcwQClYTKtFdMm4Pmbr8DYe27GN4/ci6kvPo6fX30a08Y+hVnvPo/p77yMGe+/jlmfvI2Zn7yJ+V+8jflfvY85HJDzvvkE88d/gYUTvsLiSeOZ1kTUzJ6Ghnmz0bJoPhbPm4u6ZcutOQsyAYGATBryAXDyEOhrUlOk1m2TTz9vUn/QitV8XsshYOpqmtlXhFV5BhmNih1Af2oSBV5LmrkhtTeZPCVHSbom9ATrM49M10lGpPL/EdLWhd179sbtt14Hx4I5+OEFgrPiVVHiTyUt05L6qwLqMUtGi2mjBqmAegEKCO0E4XyHJKwU6qNyVwTakxm0xtKIwwMvBYmZY1/Ewo/fw1WXXYIdd9qZ71x74DORtNmGxibcccedSDj82OXQo9DGvlYXCqAtQcYoSZ4MUXNFK2f9jPSS2TjrzLPZT31mHGxYyph1DNOnTcU1t92MsjF7oGz4TnDFKJyzjnoUOrHgo1fRxxbGv6+5HAXU9hRhc3F9O/qO2QXlbOeu2tVszs8YkJPA648/jH/fdTtuvel6PHndlShdPg8ti2eSybHNWd8lPQdg1vz5FCTkLCFBbCOtC2m8U9CL5zpymztOrZF+D/T/2OhZAwmzpdaXUTrvQsmxQFIPQaDE40UXSsXlPkqWHLDaitBHaVJ+0AUel1nAU5nnJkjmGhum4usTmQ2AyUffw+PX2TMFJrjwG8G7qbEVgVDIbJyd4KDWptuaaJSXjZ5TjBeF4tVCIsXrcctEwDQlLTs54OzULBKxMBprlmPBrGn4+YcfMO3HSYiEggQWO8K1zYg0B807xSi0c5a29dPErsxLGaqzxUOHoHjIULRncqniW77wSjcmMxU7P/HQRODcpEdPeASWkAE8jkWfvYFwzQIMOOoUlG2+HWq//Qbh5hUoH7YlMmSMCkZQ2qcPVv7wLdpnz+W5EKVcOwd8R8wb1QaZm4BTJhBRmOWY+fFbmPfhG1j00WuY+uZzGP/iEwT/J/DDs4/gp+cexNSn78bUx+/A1CfuxLcP3Ypx99+ISQ/fjIkP3oRJD16PHx+4AeMfuAnj7rkOX9x1Db686yp8fMs/MfZfF2PZxAlmS8RcmZgMJIvZi/lYG9+7jZRO4CbTNuEb+F27cmk9gJvntHmKvhcUF+hB3iubtViEOqnlApqgpmWkfta/vIzkoy9pUKDvpxRa6S8y7dq5V6wLabAIhLcavTXuuu1fiPz4ESY+fS+c0Rbk5XnYV9kv2G5hvZ9tFKGUnUjJjs58UMjI92TQPc/PfuDg+VwEYjmo55GiBpXLPjjlmUexhJL4xRedh+NPPc2U47ecI5Qf9efXXn8N3/w4GcP3PQTeHpsgh9KMWZvC69omM8P68ySCqP78XRyx99+w9bZbG3PVhiZpgsuXUkO5/gagzzD023FP2FJBpNm+mnSf/uF7qGxdiQdvvAaVJcV8IoPFdbVId+kJV3E3Njo1S2q2obpqbL/dNijTVo2a96FGMnT4cOyx7ZaonzVDOjZaOMZdRYVw+NxoaWkz5sqN9EcoJ5Fry23r+LFGYg9aO7FjSlf/06TOK4vsxI8/xFf33YbvCSzTqNrNees5LPv4DSz88n3MVXC1H75E+4zvEZn3E1JL5sHRsALecBsK2Kl6FnhQKClbi34I2FKJBcwmmqZ5S/Z/So5kFm52UKkHqWjcxPfx8JyLAKywwh4yEo/fYwBeXjVpSvixQDvqli/DnOk/46cJ3+LLd97Ga089iYdvuwnXnXsOLjvueFx94om44fRT8a+TT8C499837482tiBIScymFVMk7Zgk+7gCXi0LtREMMggkg6gPNSHKzi0RkcUxG6doz1yFEqjweVHItIb07ofiggLE2RrpaAyLKW17S7vARmYx6+Vn0f/go1A6Ygv8eOs1+PnRW1E8antse92T8BZ1wfjrz0Bo/jTjO51LLcpEoxToElSkqUSiITKbKBkc64Ll1mIyhWtwUSp12yXBWRqYi3WlQwzNHGSGktK1FMkuUxvLYCMTVIwiW6AVue2NyAnUI6etFmhZiVxdo5ahoG95PMTcTPsLlFkvmnCWWauJGpbmeDSW9VvhCcSYosEQFJyuuKTEgFpnIvsy6ZCPmThFYsoSFDIUqaUNeCgs9CroSoGC0uRvgOlvkdKXxL/PgQfgoXvvosQ/HR/e+E+E5/xIbcQBr599y8U6JrMRKyKkk5FRG7W5Uer0Unuj9ipVjgXz+KjlOBJomjkdUx+8FpGJX+DGKy/DRZdcarQhrSxfO2VYDy4sXDAfD97/ALpsMhwj997bgKSfzLOMY6FAbc3yF3r8aJnK/MVDOOWUU9gH7RtcytdEcktzM6674WYsshWhz56Hk9ll2G9z4HBnsOCbz5CeNRm3XHk5+vbqjRhBWy3WxPa0+/Ko3ZIx2DQnpzGZMpFoRZ2ZXpIMNxRJojHKaxxHHo4JhYiOcCxYDHAjrQt1CAvxTCKmgE5rpbXqTpnMq7ZMZvBxTGjIb9kef4tMJti2Lz/1OMa9+TKCy+ajiQAVnDsNzdMnYfnUCVg6ZTzqJ3+Pxok/oHni98Zds3riV1g84UssnfQjmpfMRXt9NdzhAIIciMtnTkHPHr1w5FFHIT+/wEgCAjeZWeQ2+c5772HpimUoosSRS8BfvmgxFs6ciRkTJ2HSuPH49uNP8OX7H+CTd97FZ2++TRB/D9988CHG89z3n3yMSV99irk/TUE8EEf/8nJss+lwbLvNSCOh7Lzj9th6q62weMEiNLUH0Hu7LVDQtdIs2FFHt4igyzKrs6cpBUYIlpJ0u3rzqL7aKB3lMr92VPkLMbC4wmwgMpSSz+RvfkD1/GXILSjFJocejUBtDRa98iRcpYUYdOaFqBg4EgtefoQaxjKMOOFi2AiOzXMmI9ZYj3hjLQEwjNG77oyBgweZ+QcBp/zXZ/w8HRO/HGfqRu6RMYJHLEN5VVnmdwFQRnZZ5ZuMygCavqYlrWviV5O8BFj+Mhu15zhYOIEf61zSO8tj7FaUfh2FRVTnd0Ta7TOT6gInPWtJ6kB1KGIijkYo2acEbgRwRUJtWLwEs7/6gp0xhW332gGF3UpZBkrDzI2J7qj0SSnmW1K+z0EtyleI6eOnUAObitGjt8NB+x5o+ltnMPkzpL4+ePBQ7LTDDqiZNRdfvfo8Vi6bjcK8fJQVlsDl9aMpnkE+GWiey8ZD4Os24KjqiYZDaJ43HfPffB7V772Kwd0LcfutN+OIww4z5bEmqH8DyFgGzV08/thD+OjTb7DHmeejrN8gxOSVxvS9BEVNjmt/XmekBRNfehRnH3Modv/bHpSctep9w4Gk1iDIFHrt9Tfj+/ogBh16orUdJ+s4TIGkZho13/Ef4c4rLsEWo7Y23mV6u+Z6Jk+cjOlL6lA4bFO0R1LwkjH74+1onTsDozYbjsLCYlPOHyd8h7sefwHOTUfDUdwDBXKBDrYiRazYb/edzX7L2Un9jfTbJKbP9q+fO3fhtQ8++OBauf9ae8i89DxX30yf1zm4947JVfBPkBmEbK9TTjkVY8e+Aa/XZ15ojcvOg5Pfsz950djVOcCJDUa6M5OLdheBPY1oKIiBgwbj2muvRbduXY3Erzg8OgRqp55+Oj7+6ANzPpbrohqq9Kwdq3yU9mVblpdLEVVILYMfNHAQmlua8eKLLxqgYQ9DQWkZ7n30Eew+Zjs4DXAxE8yIAKy1tRVHHHoYPv3qG+x40ano/7ftjR1fgCmThUBQ+TcRL9kIsbg2UWd54gnUtzShlRpCujWACubNx7wEmtuQWL4Sk76bjLaGejgpLW3/wMtY+N7rmPnoXRhywoUYesrFmPf2i2ia/AUZCes0ScCpKAQzii7DN8OP1/6D0nYdLr3lOuy0y86IRsIGPLyUCl946nm88NBTGLzLHojxd5jMSvGL0uEY8x3hoNYCsigZV8zs25ohI6DGzmqwtCqZ5tQ4ag+jRKgrsZzGbVPVwvOS2m3kIr7+A7DrhZei1eEjk0mSsckEpxY3KZh47yGeD7FhFXMnj+3ap7gAK7/+Et8R5PyUqM+97SLkD6gy2wCKgUqyzj4foXakvRFKnX50K+6CJ255GK89/jIuuPhC3HrzTSavf1bSX50U50YB5N5562088PjjWLiEGk1hKaqGDoO/9wBUduuODDUOZ04SNt7XUl2D+fNmoWbebMRXrMDwTXri4CP2xwEHHISeVd2N+UjgZfrSWkg5d1HKnz9vHg6gxpHqNhT7X3K1mWNSPVtP6rsWJ7rw7dhnkbdsBp546GEUFRez/284jx15esnl9LY77sKz46diwCHHo3u3KviZy6XsJ+3LF2Pxyy/h+rOOwf7778fyyW3YelbmoM+/Hodz7nsSVfseg5TTZ/bs7eajEDL2FeQsnYNdth+FZCSO97+eCMfwUeiz+95oimbIzKnxTv8SXRoX4+4br2PHEoZsmDb9305yrmBnWUxm3afj1BpprT2wrq7OX1Ja/J4tN3cHS2X74yT7qkIPHHPMMfjoo48MCP1xYoOz0Y0EpwHDQa8PAarMLPLi0b6weXl5lB4KMW/eXKxcWU0phWDB53r37oWRo7ai9DbIfFfMc4XhLSgoRGFBgRnc48aNwxFHHkGwjBqpUmr+UUcfhTvvvMt4sSjuu/V6pknw/8dZZ+Lpx59Fn713xG7nn4oMKzuHAzohuz3BfXB+EZYuW4oZsxcgVF2PcLCFgN7M703ItIc4sG3w5nth83vQtbgMfbpWoWvXHnjpmafRyAEz5OjTsPDDd9Bjy9FoWLAYBd27on7uPAw94hiUb7EVvr7kH6iZ9BlG3/IYnJ58fHvRCXA74rj+njux6RabGS8nDRNNPj927yN4583PcNJt9yFa3gOxELUATY4S0FMZAhGBQhPSSbl2djA9SeAJMjKzDwOZgEwG2rFM4Y/jclukECBGkYhqf1qeIyOunfA1Cgb0x24XXIraVC5s5BDlPoK+uDZJbaZFWI2s4zYCvyZ69Z4irwsrPvkA8159CWUlebj4HoJcpRuxmLbJzDHtIRNOLBU3gK4QDDIXdS+oxGM3PID3X3wPV119Ja695ip5Llj9ZAORGI76WXNjE2ZOn4FPPvoM4yZMQHVzI6SHaPV0MpEmeEXM+oo+Pbpj0+GDse2222G33fZAeUU580wNS/W6DqTyajHk7bfchDsefR77X30TqgZtzjbQ/E/G7M8sRwR5kDVUL8Xnd9+Ch/91MbbfYUcKF789MfxHSRO3zz//Eu56+QNqnkfBXlKFKmo2odwk6msW4OcnnsTFh+yP08442YyXzvWusSfTzHHnXozlZFzllOLrKWxoc6FN8m1omT0RK2b8jIjTicIBm6I3BS8FZ4sm7Sgj45/+3MM4ZaetcfKJxzFtjb0N16b/m2m9Qb+9vb3U7XF+YbPZhq1rp12dNGjkFXPQQQdj/PjxRvreEKROIKlJn9lDC230qdC2ZlVqB5lJX75Xg1eufW63xzAHDchySvRdqrqgubkZTz31tPHiMTZbpq3v2u7t4ksuNt5COm8tfMrB4088gUvYob3dyrHNUfuhhRJsdGUtminhBdsCyM/Y0dbWSpU8jiJ/Ht9Vhr59+6IXpcNu3bqh/8ABqKLUlENQLPbloyi/APPnzsVB++2PZYEwCrv1RyzYBjvBPl5fi/CKxXAXlFACHgKbLw+Bn35EdOlC5HYtQ0HvoWibNInX7bj5wbuxSf9NCMqWXVXlvv+2u/D5p9/gpDseR6u/sqOMbHbZ3NX8BJqs9KkPmXHEMcw11qd1gXWs+8zVjnPmWtqo6KHGBrx38Unw9u6BPS68HLXxjAH9EhNR0Uo7S+0E/jqCpCT2JDUHbZ9Z8+5bWM6jsqoY/3zweoQLMgb0razwTwyV4KmJU/Na5r+brwz3X3Y7fvjoO9xzz10465yzNzjwZUl9R+VUrPnGxnosW7rM2LnD4TABPQmPz4tuPbuje9fupm8pvo4WR8nzSH1yXUn9K8y+dPThR+Dn+YvRa/RoxKlN+J0FRnOMMCnFMMrYElgxaxa2rCrBU488YBbeqf9vGLI8db6b8B0uueteDNv7KMQpLOTEgkjmOMyGPFOevg/HjR5lInDaHGt+t8bhJ59+in8+8w4KdzsErbluMsY03E6mL82dzDxG7VIby/jJ6IpYPrffj6XffICiRTPxxF03mwikYuQbad1ovUE/mA52cSRtEwh2Pf9shxJQKjiZwrtO/Wmqkcz/SuqsPmc/dS57ZAegPrP36i7FbdHA7kxidLJpyl4sM1IhNYOi4iJUVlSaCIH33XUfJeoEYgTEVIod2WOnyl+Gof0HYdiwYRgyeDCqqqpQXlmB/Lx8E6ZWdvD/JNlMcvHzTz/hgP32QrpLH+x69T1YBidqCKYFmpSmJJUbDaKppQHx9ihyORBsqRjcBKGGGZMQnDYBhRVFuP2R+9CzZzdjshGCa+Dd/q9b8c23E3HKXU8iScbRHAzwGvORkdlEFnxzK+vBqi/zm/npTJY93zJfadGR8mvMWfymWDutK5bjg0tORMVmm2KHs8/HymDceFsVuKxImVnS/drUpoZgKYpRE4tSi1g59jU0fvIhqnpX4qL7rkTEzzqlBK120t7KiY6wDi4JEXxe5r6y3Hzcfd5NWDhpDp5+7ikccthhfxnoZ0l5kCultRfv6kSJv8Mc9mdNTEpfWtWUSVMMY6mpq0VTYyOamtrQFmhDMBCkdpWAVpGHA+3Ye/99cckll/JJS/DZEKTN1hcsWMD6PJTtGEJJj358V4hX4kjkehBvacPhu4zGnXfcDIfbaRjhmkhlcTKt6+58AC/8tABlO+0JW0EprFX1Cg9OBhfXzA6ZJtuzV74HtRRmat9/HQ/fcBl23mWnv7w9/7fReoN+S6SllzvHOZXSR6EA8s+QQD8SjlLV3R2zKJlI6s6SOkUWYv5/kgaLDuW1M5kBSGanxVnZ3/KY0ESiXR4YfCaHYK8FZAlHLgqK8lFRWkrtodyYmvLy8+D1+fjdb6Q/c45HQWEBCnjNTw1AHkUyeWmuY/r0GTjsqIMRzvGg95g9KF2VI+4uQGFxCfxM0+HPR8idhyiPDMG0xJXBFsV5GPfAXZh87y3oPXww7nz438jze83AkhlMXku3XPEvfDd1Fk6/+yl4C0vQFgqhOZbm4LYjT9jPJtCKYm2NyEJCC6wEYKZ8aqNfsIRftDo3227mQ1E13aidOwsfX3ka+uy6C4YeewqaQnGUm0VZNpN+lvRInKBWQ2lWCkCEgz9O0Kh+5SU0jvsEPQb0xD/+fSnLTaYsKZl/2sPYrLLl/YognFa5KIl6wjbcdfb1aF7egDfeegM7/QUmjrVTp0L9Qird+pMpp0PCkfqjJZxofiUruKhPalJepkhtwCI33Q1JmpCeMnky3nvvA/ZzMm3WvZ39Wya2UFuQ2msUJ5x6EoYOHf679S0hR/ss3HY3gX/iDORtOQbeHn1gd+Ujyo4RpdaSZ08i3lqDhvFfwb1yIW455wzsve+exqyzkf4YCfTZTIspmPw50GcH65dKJ2bx0/5npQipq+3tQey6y65YtGiRkfSzaVlga751/F71PUsCHR261wBQx7nV6c/mL0tK8pck+D0r9XambH7ZT80kpmLVZPOrJfu5in6ZtAamkfQoCRvTBseuOr/8ymV2yu5uZdxONSfhy0cBwTtDnJ4y4yfkkMloBbCiJ+rhNFXfXIKA9jzNUXhkn5+fXjPgi7yFlLLnIrRyCYryytF300HIpfqsd+XacuEg6E+bOBm2wlJccOcziNi9lMziVKs1+Zpj3EpFUQK+VnnamN1Cl4Mgm0IrJUptrmLqQ4duVKwXAT/zpnUAmTTf4c5B/dTv8NENF6DPnn/H8MOPYX598NqoPeUKuAVe5ulfWreJgCUzT4zppwn6i559Gg1ff4bBIwfjlNsvQDBDMOmQM7QYKyomxnvJQ0x8fo/Di9yGOO4453pK12m8RU1hm81HEYT+3NzTf3eyxoH51uk3+xuZphjChiaNW7tNIRAsTVD/6f3qDmLE1iT/ur1XGrRiYn36yad48KWxWNAega1LL2TYj2PBCJI1NfBEm7Dz8H446egjMHKLLdn/o2a8baQ/RgL9WDy+yOv29e04tUayetEaiJU+gB9z/qznjsgC/XZcfOHFWLBwoXFtVGNKhdWkqJbwB4JB4+mhTmTFmGdH6yTVxBMdERv1nLnH6gzZT3V8dUUzEPRHSTV7LTs4fumwvzyb7cTZ36vuF0n9VDqrk/Ei4GldkZRPzEOSSEmuCBu5gYaIiSPP8+Zp2az5Ww6R5qXWa8zAUVlBQBOIKvSAM+2Gy+HmeyOGqaSZQlqTmAT9HCdBX6obH8mVbzqloGQiBDt/K7iczcbrCj0dl9lEzIJP811JgT8ZTZ9BQ/D3E89B2qVFbVqI5jYSutkInuCsEAzSDGTOMiaoXLvZNasmIuA3rzUulgqOxQrndeszk7ahIt+F6nGf4vWbLkVOeRn8XbrDW1AMl88Lh88FOxmVmI/8920sh4MagMPjYb05EHWSeVFrmvHic2j4fiIGjBmKY284jSUgUyGmqLoUTjluQF+mB61DyEGxtwChpc249ewb4PH78NQLT2D7TbcyE9R6ZiNtGLKGQ8c4UP/Njg99/wMkLVqTz80NdZg5YyaWL1+GhqZGgpQLRYXFGDBoAIYOH2bw4H8r4/6vIIE+8XKWx+Ud0nFqjdTRov9JbFiCfoag/+dVZnH5xoYmXHrppfIGMqaRjn7TATDyEpEaZwG1/igmm4GrcAvaaDvJT4/HbdTZCFVLc1/HIWlVYKKNQ2R6yZKe1/WCgnxjPpH7XyQcNozEXOc1kSTyLIPJZkxpigktX7HCmHaUR11XOnl+vwn6leatYgpugtkv3Z+MzEsA8ub5zSrg1pYWc68mjiVCW0xMMXwsbxijpmfixH2eV4LkIGIksVzLbVLfJWmnQS2BIC1p35g8YlSHI0Ek0iFmmb/JNGxpalBEeTEfmeqFySpiwsY60nUypCi1C7tD5hgyW4Gtyw8nwVcmN22E7SVIy8xkdtjyF8Dt8SKHmkgOGUJKUp8mMx0eEx44yHfYeL00rwD9Kosw7cMP8OqdtyKHRVUZ7Xy3mFbCTKjLS18eV6pfXqAGkqu0nDZkqLEYhtNUh2RzO4bvPhrHXHM6tYx2qxFJ8tqRiUcMXQt7bHCgrKAQNXOW4vazb0Zll3Lc+9yD2HrAFnAzbzJDbKT/nmRpEJo7y47VjvHIP0UbtQS4jfRnSXN4iUTic6fTvWvHqTVSBwT/JxEY1xv0xXmWL1uB8887nwAeJLfnAO+gLPBmpess6bcGbiAQNL8VQdEKpUAw5CO6LpCXeUReNfKq6JzEqvQyHeYkAocmNtdCa3w/AXrmrFlGSxHoGwZSWIDSklLDXMSEtNmHPBAETuq6Ck5WUVGBcDSClpZms4OX5jz9ZALyQlAelB91/CwZMxAZgPzVtLxfYRjSBOkUGYFiyqQJdsqLGGOcz1P/ICNx8i4yCw4Q7Tqle7W3biDUhngohijrKVeDR1Kx5HMyHvnWmxAU1CzkBaM9ZiW15+q83sN8mHP81KFhqfUAUDgEMjeBtA5tQ6ktIuP8tJNROH2FZBhOJJrqEape2sFwtAZbbWhDUhOecvpne6ouxFD5Fr6D9axzvDPN9G02li8ax4777oULbroMy9pr0RYL6U6zcjlK4FeIBnuOHR6bG+UE/XmTZuCWf1yH/gM3weMvPIVNew5jer9uS9M4v6LsbzFTfte/jjLrMFc6ff8V6dTqyW+kjfTfiDTXReb5qsPhPKzj1Bpprd2YHX+9QV+26/nzF+CSiy82ERFX95BZnYQzkuwFYgI7Aa58xSUB6FmBvA4/JWqBp4BU19ZWCMuEwqv6txq4/xZpNeniRYvQ2qbYH5L0UygtLTXunW5yUxuZl3ayEnMy+6Bq0pYgGCCTsJgVgdKYmQh0Mv8QgOW+KcYhxiApP0QtRlskShvx8VkLeJNGo1GQNDFMLSAL63cwiGgsYt5RWV5BkYmgHM+gLdCOttZWhJNhpMhkwsEwFL3TbXcir7TAbJgtz6KIQh9Q07E7fIZZpXLk+0wdQvFb+GkYiMCOdS4tx2gjzKPKl2V6ZkUv2Y2YhezwioKaThHYTR2keLBtk2wLmWWUjv7IBGTOUXC7ZExMh+3I9lN7pHgvFR2zNiCZw3bk+6p6dsHgUcPJbBxmC0kxNTESu5taCjUCE+uGTEfrHOqWrMQXr3yEbj26Yp/D9kde2gOfm+WTi64mODs0F8VokuuqYvR7tIqV7adDE5YSHtQ2mmdR/1KfknnL0hp/q7+IA1iMQ2XNMonVP7PEu6xHNtJG+gvJgH46+ZDD5jiz49Qaaa09m6A7iDg5a71An4Pr56k/4bLLLjdgooFlwNf8s+ztvxC/a0VsoMPGr2tS+ZSG3++n4EpJj0CoKJfG9EPGkOGnnlsTZQeeQEtp6ffqg/FXxGRkPpHvdZTMRADe1Nxs0vcTQLp3727MOwJIScWSWgUsypvMQIH2QIeb5ypJPksCVjEnLZYSyAcCAfMevU8LxYoKC805MQIt7lI+lb7CGFuMjcDK3wKp0vIyRMIRNDY2op3PaMtAY9LgM3q/6lVeQnIvFaCGeK98ySVZO5xuFJLxGPsP05PZRVVigJ51KbDXqk75mOs8a82UT7uUWeCm11COt7Euc/guaShkAuYZlkVtJR91E/+FGoVgURqD6icWiZHxsSwd79Zeq3lepu3ysqNaJjZFWW0PtrFtybwM4+FhzGEGXk2wPcOg9H7m3ZHku8hroogg3a7tC7W5tuZ3xIQE4A4zD9BZYDDmLB4qk8UM+J3tohXd+i2PKmlt8ooRAzH38brX4+N91jPWvUpH9zBNl9uEvJA7pzb40XyV2ksmQDEQq59n+ynLbw79Vjn4x4o1Z00FW2c7KtucF/2673b+3pnWPBY20v8NEuinM8mbKBhd0XFqjbTWXkIA2YOD5cP1mcjVIJs1czYeefgRAlrQDGSZKgRORpLkYM72XwFtkCAm8Ml2cMVml4+7Br+LaWnwCSwFyGIAgi1d61wMfRNESGITSGrgaWu3Xw+aX5MGpd4fJuhmJ451yAvGSIgc4Bq8WTdCrdLNKyB4MkntPytgVl6swb0W0vt53eSC37P3MnvmnLVHrZUXkepGeRYTcfJ9mpgNR8JGY4pqAxSBtMCagCspXI+pTiwTmjb91uSsxeyUpj7VHkUEfX0XIxAYK3SFZU+1QN28n4dyIWblIbDJ/dSUz5zjswT1KIUBs4qXmoV2AVMhJGEXsL00KSzvHhPrh+2j96QMM1PbGDsPSpgPbT+Z5y8wvudtETK9CDU83qe8Zc1Nekh5kyaSjPNcQt9TJoaQVncZRseiKtBeIBQhQ1QfkuYgn3c+zryZ59dwqP70js5HliQsqM3lBaXvJrInmYf6lABeWqwW+4nRqT9oJzcxEz8Zgo+aaDY0SD6FFNWf3+c3K8fz88nopIGQubhlonRZexNYmofSy2og1ib38vgy+WAeWLFW5v6DsvlW7/x1efSnf6uTzqtFf/nsKHvnOhDpp+m16hfmBI+1ZWMj/X8lgT5x9STi9pMdp9ZIa20+DojDCDgvrw/oa2Lh88+1V+b1pvOINNjUsQyAcvBakrEGaNpIZNYAcplwCTKbyJ4vc44GQ0tLq4nIqAEm6VaTs9kFMXpeaYqZWOq6w5iG9PyqPsvune28pCwYipGEeFg9XOYY+y+SoAaE3qV8a7BLilZeZHIRk9DzJjxDJ+pI5k+R0tOhepEEKiBX/tra2iztQOUkg1DZBHgqk0wUZiMRPhc34GqBterADPoOUr0KPPRcFvBE2bpZnXRdWo7AS/UaY9oWoyCTIOCaR3hkQUN5VmgLtYUW7eicvhvQ5/O6TyCmSeJiMnRJ0jJniSnLNZNPUX7XjEBHO4nT8Yz1GpaE53LJTPQrkat7eZ3Yr/5hZ5rarF4xhNSvZBdiNfAO9jNpB8yLDp2RNqX2FrNepcFYbSxNRWsYskKJKUvHdzFXy2degonVl1WP+lRZrYOvUF47PkUqS/ZQHal/6VMgrzbRkdUcTDRYfrc0CpmoyBx4XlqGmIXXq/Df/K7r1MJ0r+7RoWes9MQ4eIiB8F3qn2YVtvLAPytIYVYbsfKZo/ka3sI7leOOI0sqh3oSP60ime+ql2y510661jmtjfRXkUCfbbEL2/aLjlNrpLW2RjIZP91mczy0fqDvwROPP4GTTznZdDB1dn0alVcdT5+UpEwX03lJVLzHqN/q7OzAkrS1wEmdWAzB6uCy6Vv3auDou7HFdnRkdf4wpWFJxBq0silHohEDiEaqNSKg1VnbqDXIS8j4tjMNxWaXHVjmFV0XUGiQaIDJ9q50tTJSg13vE+k+vTfb+aXia1CkU/y9jv1dz+oQGORRWtZgjvBdDY2Nv2hAZp6AACawkhSdBQ4xIU30hsMRDnSrTlRfa6JsHkXK82+T6tLNZwTclnaWpdWfFfCp3FqQpnwpr8qnmK7MPZKUlU9JyEovFksY9zwrdpKXGVvHiloD6Um2qCG+lpQFGgGtfuur5ZWlPOmQfz8z8qtyqG7U9/LJ2NV+KoeS0nP6bVUdP9kGEjakdSmtLPiJxCDNhLWYCN+hdhKTUf2IxJDEPNQvjbDSwVBURzpvrplzuofp8l1W3zBFMH3OWodhM/kzfYDjILujmZi/2t76Li3EYgAaN9nxoj4upqFnVV6VT2Mmy3h0TunJnCmGqr5fQGYuU5nYgvKm9EpKSkx55Yln1fdvkeqnoyzmu+qCn/rKR7P1JzLfOn5nz3e+3nGH9dHRfuar+fZ/l4S3pN3Ypz8zJ9ZCa62neDJ6ucPmuml9QF+d7Yfvf8Crr71qJHTZ4cPhkFmlqx2rtB2hYqx0NvfoU4c6ogaWfPuNut8xEHRPdgBpwGoQCKwtaVeSDTu9Oj4Poz4zD1YsFEljlpQs0sAUSXrWwBRgyY5rpSFJzHIp1e+SklJTUzIriWlkbbYWyQzE7/wt5qOVthrw8vzhh6ngXzq5+c/6LjIDoOPQgJQZQJqEgKSpsQn1BHzNc5iBzvzJlKX3yvauhJVHKzkyGJZPaQgQjE197U27TqQ8qYhZjyvV0eqUHYjKn6RLAxYEFTEImWoUd0n5Vd3a2Q5qP7V1tv30vMBHZf6rSO/XO+XuK+1I3krZ86uT8iOTSllpqREs1AejCl7HYup+I0Ak4qZ91Cez5ciS6qG4sJACTa7pJ2Isul/zEqopAav6guY25NWlfta5Lqyjkzasz462Nd87mI3RaMUQeI/yKVI/UTnVTsq3+orGlrQsFVXn9Zw5OsaBPjtPRKuMOqwxZc2haV8FCV4Cd40F5UPl19gqKy9HZWWFWXEu05W0DDHwVdqK5kcopPGcMZPKBGYYi0JRS1izmFa2f5vPjj5sXbPyIQGRuVIOTT7XTCqDassqS7ZM1jOaI7MsCqvIqlvzraMOsscq0u+Or1Yyv0m6V3NK1g8+8FvZ/QtovUE/FovcSUnhgvWZyBWZRmODSYKx7PlWp1wF6tbg0WA0nZb3ZCcU1bnkY69PLf/WwJVnjTb71gCWJKxOLWlSh36b72QmClyle+IyHSSZppGiLOahhhUzyZptsvnJMhvDYNQBODDkfWNjh1FeVRarYxLEyGjUQfXbmBcIjtJENKlneSAFzDUBnphSVhvJdu7sAJPUVVhYZKQqtYYmaOXVEyFzbFNkQjIvC9zT5lODKRiwmKcGg4BE6Sot1ZHqTUOEJ1brwOqUVqfW+9dG5h5+SjJXefRbdbqmtFQWDWABgMBSgCKziTyOlN9sGbP3Z9PofE6goMni1dNfX1Ip1I+kmamPKG+yz3embD7U5mJIqhcTjK+8wvQl9TPly5io1BcJogJTncs+25n0vIBPz3Wem9Kd+qZndE6HzGACQCWjfqa7ViX567TVR/VsVruV+VL1bm0ORK2U541GoIP3iyGE5PHFdjMamhlLlseWAXteN666TFe/pX2ozyc0Rs3YssaLtDD1cSt4oLQj6z7lPztmlWaWlMfskTUhqW8qf3Z5XnHcWJqppZ3K/GsEBQlaPLKmXWkoOmfKyE9N+uu8l0xE4yWrjRhrAPu/+p/GgZ6XoGnmXfge1VUu+7EcP1asWGGcJbJ9Vg4Vekb3qR30Xe9Q6AntsyyVUX/WP7VHtk2y/dRqM4uynyKdz14TY+Ev1pG6QrbtLdL3jq+dyLTgGs6vC6036EfjoadcDvfxG2KFXLYjZL/rtR0/f7mWrQzz22Qre/wWqYo6JCJVqOnA1ndLolGa1rmsbdaSiDS5SIag7xwUFmOxGEn2mtW5LUakDq8BL+YjMJDGEomE+VzEaApiMDIf6ZrusQaNJXkp1r6AQu8y0p+YjQCInUq5E8ioIysfuq53iYHouvIvQGRGTGctKi5hR3ejvr7edFK5fwqwtACuPWAtaPIYm6+LmkbA1EOWVN9KQxtcrN6m2ftUjxooMm9pIMibSCajbPtYA1xeRNqRrGOwiiHxrMotwFeZrTbOkq6u+q32MqdIepfmbaRNdM6rdcuagXVdSM9pvYQ8qpSuyq28Zuc7ssmK8YuZq98I3CQEiGnLm0p1obJogl91nM1fti7WlrfO93WmX8rH8wLv/Lx8vstp+pneofdm6Zd7+WkAvgOQLJAiKLE86h8GqJlHHdKkxeDUL7P9x0pDta++RuGG96vMAkXVh8qYFcas/rlKk9Y5tbPmz7IODnqfrnUuowBUn2a88JrGmaWRW84UEup0TWNA11SXylNWU9G1LJkxq+fZDgJqI3h1HCKLiVgCk9I2DJCMxPRr82nNlUjQMhqDOS+BKWP2wdC79Lzuk6CmelDtiJlI88rjOXkHGo81MhTVtw5pU4YZkfkoLpIliFlaibQ11ZOZ3BeDMtfFeMh0HOx3WSbUcU593TgHUJC0ymHhH/8z7fRHQnGvTusN+pFY8B2307vP+kr6qiB2c9PpLDBXX7Y4oPU9+y1LGlQWQJvesfYsGjIV1kHW106/s9+NypX9bp3Xc+Yw59cu+Vp5WPWp7FrSUUcHXe1QvtVoGiRGOpTmQSCX95JASOBs5gQ4CMw1SsU6p2uaX5C0rs5uMZoODYaHNAsNFJ2XNC9zivKhzizA5UNmcxh1WNWDtAWzeKyj2Oq8UsXF3BS5UZ1fN1pagjWgioqKUFZWSikxZMqh/IgEitIqNLeizq+q0G99qv00JyLmp++d20MgIFOH+c5r2esaiDLraHB0vl+kAa82cXCApcgwOz+3NuIdJo8y42XvkqeTGJaYk4CLiaC5pZUf2XaywN5M3HIwGuDkMz4OcJn5pCXovjWRzA/Kj0CsM2XzqbrsDGY8aUyAlvZkmTZM/ZP0DrneysSlIkp6Vhr6rrIIoCq7VJrrSlOgmdVus0KG+c6yZoFZfaCkpNi0uRwOWlvbzHNZ5qX3i7Grf+l+vY+nzXWjaXeAv8hc46dpS2Wqg7LfpQ1IOlYrGCCkRG/WPrCNdZi7+J/VjtlPS3vKmmuVloBa3zUPltXAlTdTZlNuiykpH9bvbHl0XxYvVH+rGFP2ncpb57yLfnVdn6aUFunezverrVadY/vqs+OyxYA7NLCOQ0BvGAJBXwzYgD1x0GgtPMx9bFcxAvVP9QnL8cKOIUMH4zCzy5qVvz9CAv1kMrqbw+H5c6DPQTGOhdl+fUBflTF37ny0sdOpE6qRZA93e6xJRnVecUrttCP7oRpMUrNsgOUVpVYz/MGC/2FS8qwFvaZTO6+RVu84v/rNrxYDsc7/cvyuLVKkjq4JP6sjq9NaGoe0C2vOQwNKkqpZmcvMRqJhA/jaMEamJDEWDfDm5hZUV6+gNtBkBrAkmi5dqshU2owkqHAYAouO13LwWYPV2N3ZFmIoSssyw3VI7bxPk3liCGI28pJRtakzq1Nr/kLPC+CVN1Nq/tbuThqoKpOkHYFvtuNboNdR+YbUzXMMU5HqrbO1tXUmPQ0OSX7qHyb9TvVuQIOAqoGjNDV5r7bMDhjlSXeLyYqx6n69U2XTHXpG52Quk8alWDBZbU2UBRCVVUxULpYyJ0hbUn1n8690VC7Vj861sb6NxNkxuF0c9GLcyrulgVp51G+9K2u3ljeNmIrSUDEFaNZEar6R5qV9qSyqU7WTtATVjdIxY4l5U11IclV9tbS0oK2t3aSpMsi2r5pWWaz2s5m2VlmyZe5M2XoUWW1mfZp6I+AqHWktBvzZxqoNq32seun8vKhz22W/WrfoP57gSbEZ/f/LDSTlOasJiGEIeHXZnGeTCvxVRtPfWD+6z9xr+g0/WW59F8NQOXVY/cliGtl86hkmadLVuc6HyHyaF1u/O5OuZQVCUxaThrmi//6DVBed05XgtN/+++HNsWPNOLTSWTdSWmI20Wh8ZzL7LztOr5FW1epqxAr5hqrH6D8L+qoXp8ONs885B8+98AIqyspMh1MFyGanQiZjYeSwozqdPjg95IZ8JhZKoG+/AXj0sQdRXFJkOvf/BVKjmQGhfxn+Z0DA6tg6qfrSd+NVZM7ogvVNn0YVZodTZ1HnkeSnupO0J8kvRFAT82gnAMgUlZ0g12GZAnKMzVOT1UzNuMfKlptNVxqBzF7SIOrqag34aDJeC6kswMiaxuLMowVeIg1CkSR7uWgKUCUdKW96q8BDwCzJx5/vJ+gWoWtVldF+VixfYVYxS8qtr6s39aO1GjEzucr64HMC4ILCQmOOqieTMOYolWdV1Zh7pVKrHgwTZR61v8GKFSuZZwvopEUVU9NRPgIsj1xklU9pPxJYBJDNTc3mXuVDUrLAVOeVB6MB8X0quxiD6l3aQoAM2WhcJOVDh0hpCCRNyI1Og5t3mPr+pT90kPWcVSidb6e2qPoXoxaj0QS6GEwWmA14kbLaoe4TqWzKq5iw2kCrzuWFpF6lfJq3qG75avUxA/CGeUkoyIbKtoBW9+h6ltHoOeWjM5BKmMtqRtmy6zMLyibtjjxny6vr2XuUf/WhrAaSvSbhQW2oJ/RbAK45CcssZN0nrU2WBn41aUkTUjrqA1ZaVh7Na3UPv+s+1X9W29ChBMS4Raoz8w6eFwPJ3mMdFoNRgkpS55S+SJ/Z72sjCWOHHnoonnrqKeb1j0UatfoL0slEZnuv1zu+4/QayarlNdD6gr5yoI7yyp334os334U2wwhH44gQHAIsnBb3aOecMCsqGqdka7YkTKKNGNG7d198+OG76N6zOxvpz9m3/i9RdrBkPw2Qmu8aaFaHtDoFDwIih7G5ZlH2Ux0s+z1LgiB1euuXpBh1agPwZC5iHFmpSef0KQDRO2VyULwl+eBLKtZ5dWrrM0wpvtYwJg1WaRocegY4NCgFIjJ7zV+wwAwygY3udRFIpelIw1Hf0n3yKtFzKltzU6PJqgAuu6DJrAug6qwJY59fPu9u442l+ZBx474mwwoY4P5lopcJSBXXdpoDBw4w0ntNTY2ZC1IQPgGomGTWHVceV1LNBe7KgxhU1j1STKKhocGqO9aJ8iSg13Ut2hKpHowZS1XPe8TIxDCsOR7LW2tNlAUtlS/LVESrA0X2t+pKdSbQV4pyBZYZT/3B0lAoiLGfKI692ll1bvWZXCPFlxSXmmvaZU79SaTrq78ve06Hvmt+ROUxQgL7h9pbR/YeaUNi2po8Vd9S+yd0D8tuPI463tWZjPbG1yrPCl1iMRj1c/VX9SQrD2prL4WB7PqS7HuzlGVk+lR9r26uE+l+9Q+Vw5TNOtlxzQJ1vV+Ar7UO0uhkqRBpfMg0K+cMCTv6rXdk60B9TlqJ+c3zcs0+7rhj8cADDzLPf8xrUmUgs2qLZ5I7+F3+nztOr5HW3KNIzMh6gr4OVtK3k5FZvAwpDgJxbdOwLGiMkkqIHV7eNbFwAtGGesR4/atIKz5rWI4Xx76J3r16bAT9/8+kjt6ZrN9kHPrUP36aY41dybr319QxYMhMsp1fkpUAh0PItLfYks4vX7EcrdQ4BJSSzsU0li5damkWlNY0oGTS8BNoBUY//fSTkfRlutHzZhEf05VU2K9fP2qOxSb96upq8/y8efOMBmTs6fxTzjTAu3WtMh48mkDVpLnSlsQoM5bMjzJbaXJP7y0pLTGuiNpcXyCUnSMRCegE6vJSKSsvZdpaoyBN18F7cg0QyKtEg1/agcWY/MYeXE0tREBlgKYTUJn6EhAxDTE81ZscCzq3k2Hyqnf+kwYkDUeHSGWXO7C0Or1TK4VVTjE1Sf1KW4fSM2ZWaujSdsRkli1bhhYy3Ky78+okZqjnVAcCXNmrdWtbW8C0nSibz875FdMRCfCJo+YZSd26J1t2fbfs43ZLYmfdWO+T2UpaiwWiKnPnZ9SoYgTmf35Y6VgTrNJCxFgNILNeO+cpS3qnn8KCyaOVrKFf6onfpQVoFbb6ke6zhC4YwaeJjF9l75yyZQIis+C7s4xGjEyOIQcedCDOO/f8Pwz6yifTXBFORnYucBfM7zi9RvrPUnYQK2G9JX1Ty199DyyvUctap21syEAYqaUrkcPKMDsxseFymttgz/Ph6cUz8XTtIrzwxlvo0a2rkSg30v8+Wn2AZX/rU2NLvyS9iAFotBl1W/2pY7BpkEpyMpoLn5HKLpOMgFLAntVuJF3KtNSjR3czyGWSWbxosTGBLV682NjeCyh1y89c6TY1NfGavLMszUWgrKB2Ag6layR9YyqSpG4NWOWltoYSO9+ZBT4NQpk6BCrl5eUoLSs1pjWZrQSK2fsk3Wmf2YL8QlR16WKAWPMuOsSYVAcCEZHALa8gn2XpaQBSwCcznPIsLcLUEwFF0r+0CQG9censYEQCxprqGiPhyxVZphVT2SSVTYAukhZSUVmOPH+eYWRiXnW19UZzE8MVo7E0KGsSUqCpplF5VceqbwGhzstc2MpjTYwiK8WrLixPGMsDRnlR+2RJ5zTxrEJozkb9QOdUH1b9WPt2CGRVVzrEWFUnMsOp3Hq/tC8tOlOejRmU5bLMm1b9dib1BZmdFApGjEVMMdv/rHQ0t+M2YK96zprPVEqtz9C8V0tri+mja0pffUhlkklOD+m3AiYedPBBOProY/4w6Ks+WJ2z2T93pTBQ3XF6jfSfLdFBGwT0Wfj05+OBmjr12A6Apxq3aDnSdY2m42gjEmnKHH1wFpbg7knj8HU6hOfHvoXi8hIzaDbS/2VS51jVTQWUnT+zpN8Wk+h83npWg1XeOiLdp0GoT+vezgMyzcGWdbnVxHrCeCYpHWkjOq/rAhOBoUBL5+Qeu3LlCjIKeVtZa0VcboVK8Brgi0atmEky9yxbvozvtxkpPWvC0LvEMKS1CGAbGxtMupo/MeVifgUqAqsySt6+PD8a6hvMewT+muAVaKj8ZaVlZtN9MQxp1aa8LKauCeDqyUxUH6auVAcsiwBSpN9iTpJYdV3Ap0NzJdICBMyqC4GdtAM5CUirqiYj0bNiNHpWDE/zPiqD8iBNSaS0ZAYR0KnuNf6lhUmTU9mVF7VIiMCudQYqs+pJ3lRicMq/8pXNe2cyDIZMSe0kbU3CgMxmsi6YCW7WndpMpkQxlDYyW5mIrDr4dVqdSVqBZb6xDt0rkO/du9cvJjq1nw5dF4MxIVPYjkpWJh/R6m9Q2YyrNpmJ8RSj4KC+duppp+Coo/446MsZhu+f2J4b2L0op8ji3muhNZY2k2kpTKXyvmV+h6jh/hSpp7HS0598iwzVyRxWnmoh09iC5Io6aB9XbbahFWwC/UxTKxxFJbjxhy8wN53Ao2NfR16PSjbcRkl/I/1FZHo//yMYZWl1EDASNH+aAZz9QjL2XH6abSP5p2c06HmFn5ZdWSQNJQueAgap+kbS5/1ZsDBaC8FJazqkZcj0IqCR2Ub2DknkkuQkbcpbR/MnYjTZdQgGOJiGGFKaoBMjI5CkKe3HmmuxzCGaDxGgmvs73ispWyApsNQ79C4L3Fh25lMMR0EFedloRPJj18S1GIAFiEnDnAT2st0LkMW4VAatQVFdaKN1gbKYi0I3KEy5cEXvk2efJqRVu6pHgaHmSJSOVvcqJIlMcCp7fUODKZOpWWZQ71e+s2CsupX7q+rEkvZXrRLX9SzT0T1ifMYcx/ZVfpVGVhjQfaLOnzqv9MwaFh4y6ymPxmmC71VdKm9qM70jm5Yya2k5Vr/SM5pnEIPLps8feonxrjvn3H/gwAMO/hOg71EZXuN7D+N7OhJeM5n6W50aG0PdCgudX1EF7PunQZ8FyYmTM4/7ARk2rLx00gFWyFxr28SUmAILqo6lCk/UNcBWVIxrvv4ADewYD77yPLwlBSZ2+0b6r6Hs4DGddSP9YcrWW8cY7vjeqS751abBzq+/DPgOkmRq/lT/v5po70zZZ6xPpfELe9F/PC1mIQaiDKg9Be4CeY1jmbqya0c096FPaSYCPaOhSFPRdU226xpBSKCmSWoBm+7XArwIQV7Xs+7DmuCVFC6pX2QxSouZ6LvS0ISl4vdUVVUZ6d1yd80YxqU8CgwljcuDSiYVMYauXbuafC9butQwI5mytN5F8Z0UKkNzJEsWLzFMQxK8mI+A04QEoTYiCV/5UB4FwgJ5MQqZ+FRzmgBX+lqPYuz8Tpcpp/Ij0nNqD5XDAnsXf1tgbdU9K5z/xDgVQVjpZN1n10Z6zoq4ak326neW9O5LLrsEe+6xZwforz2d1akD9F9iPR7ZcWqttMZU2bgDWQmfsXxd1WH+DKkR2+qb8OoNt6GxphZpqnAZudO1Ua1iA2jWXeKDBw5EWcDGcCsyuS58Xb0EI/fZCw8+9CAbQvdZdr+N9NeTBmDWHryR/juQAGHtA98CFwFQ598WWV+t34aRZA/9mYudzVqrkwVqYhpGC+Ehs4Xs4EZjoOYgyV1ahBiBGIBMTHLxlWeVmIgkXgF7INAOxdrSwjeZbGTCELgpHcOEdEjz4PH/2rsKACuqtv3cvne76G4FRBSkVGzUDwUVuwsbu1uxW6xPFDBQBESwUBGDsGmVlm62d+/d2/d/n3fuwAIL7C746a/zLMPMnTxz5pznjfOec4w4/Ji+NTV+EjUJOC4CwxgF1HDNkbwpQBj5ww53prVCq4oht2zH0IgmeU2uqZlTkOiwEg4X8sViYNrJUQwBZhr4vtTk2c+FQoxCg7+ZufTf81lGdJCRP0amb83fMnk3vjfzN7nbONf8OEmYz8nMSNffdJPRWjHcgEHcd/99OOywwyRvauZWT5L+e/JOZyV37RTJ5G2LcNjfBTbHF5LBuabUqynYkPPHwiUYcPx/sHL9esQ5H6q8v+G1E+lrC0MMTPlN/54QO309MbsUoAguufQiPPf006r9sOBZ+N+AeW2Sg4V/OiqT0Y7f2ygCLAvGmhvGWVv3cWVYKJUFiHFfVluWJ5K4ITyMbQoQrtkWoQJDrApaAhQQhpAwyNP8zWNqjYjCyFBfNqSrxSFCRa0P0fLZSY3EzajAoJxnuq80KZJIEq1RrqmVs+1AX0cUHGrwor3LH9PISCdaLDyfgsLoaxHZ0ubAtKtFIgKBAob3p+uG++g2o+Wj4aT804cY0WD02VNccB/vzfvWr1cP7OHOCDD2kKcVQ+H30MMPonu37kL6NRv+Zi+QfuAweaVPRUqm8kVrAzbQ/P77AvTre4K8kJhPbi+nahV6F8kdEXOMhUXMMyREossRBwd9EtPCXx7E1ZdfikefekILBzPJggUL/39QWWkwt7esjR+6YZIj/3ZteZBfTYvDaAdhQzW1Y1NDNteM4mFDKgUGXccUAPThM4qIwmTd2nUoKCxQgUFXFYUH3Vh0a/Fc06rh2ozDNziIaTWFR9Jfz72ypvVh7GejuWwLt3HN/QytraxMcaFAYRgshQUXCjVzXKhhw15H165d//ekH4z4+ws7j5eXs9WWdBmbPGfuXBzfty9CgTBSRKOvcMbhk5dpX7c+ikIVWO4vlQR49XtzOj9Oku33V+D6a67Ew488gmiMGWGRvgUL/yooxxpES5AoTVQmzy2Lnmcu24P3oZ5NAod28qN1YbZzGNYGxzCiq2lrJ0JtoA2IxeGnFWJMZWq6rYw12zloZfD8gJI2rReu2bhtWjfU8umi3mrlcFtSQ6GiaaP1kRy+RN5l2rSpQvpdakn6USF9V+1IPxoNnSVS8l36tmoLhhDNnDEDx/U9TswuMZdsHNclgIsOOhQ3nnYu1hcX4qZhz2PWxo1wMRpATAtGQvjFVBt07dV45KGH5Xwj/teCBQsWqoJJnArhD+HNHUAyNdfGYjiZefLWdZVUaNxf/imJk7CFrEneBrlz2xg40bQ0VBCIQstwXwoSCgTuC4eNdg+O/kp3FLfZ74GhnRQwXHjPF198Aa1at1ShVBOQ9IOhwCifN7V2DbnyghdJ5gyvadhQZZD0p3/3Hfr3O1E/i81lQ6aYTe/ccA96dthftftH33sbj384Fq40H1x0kZH0JaMuGXgpnnrqSclQavrG/SxYsGDhf4okO24rECg0zLWxbQgVunTM83btqqIUMUYnSLqS6K5SSyGCjEyjo1dNPRxJ0n9TSP/C5K6dYnep2wPYEBTpxVh9OxxiXNlRlohh6pyZ2FRShCVrVmH2kj8Qc3jgjEtmJRyI2hyaIIZ0skWb97BgwYKFvwSkIFlIwFsXumdMd43RvkCypmuHLhljqZAlkFxXtXBIawbIcEA6RhB5kZmVjrw6uRo6WlPCN8C02YxecLvBn0j6UP9XWLT3uN0FR9yDmD0NL3/9JS56+lGcP+QJfLt0vraex2xOEQrs7SfnCs+zccPiewsWLPz/xa4JbIsQodso6TKiIKgV3ys4eJ3dGN1vN/hTSb+ovBTlkQAqwn5UhAKIh6IoFMn41R+L8eu6DYg4GLfDeH2VU/Kf0ctRO1VYrG/BggULuwW9SuxhbLcnNiV37RJVkr5tN914qwOSeH2PFye0aY8+TVqiR6NGaF8/D+1yctEuuw6a+jKQ7XAhXVR7B4dHTYRgj0rqYzbYxcSxKN+CBQsWqgPtZ5CIxezGVHe7QZXcKje4Voj/efqfag32kJu3EMGf55DHEWaLNxss1AcmSyyCCHvprd6A8o3rQZr/zeXEk5Mn4rwrLsUTjz8u5o4VsmnBggULuwIbku12RzhuT3Tz2D27HEufqFLTF6JtmtysPYSr7ULuqdTmvT7kpaWjcXYOWtapi3ai9Xdo0RL7ZeSiZ3Z9HNWgOY6r0wT7p2TCwwZceQmbLZ68kQULFixY2CkM1T3qtrmX69ZusDOfvjEwxB4hgQR7uMWNYUN1GFlt5ZYlHEKEPeDKyxEMB2SJIlhegWLR+MPxiE5wYEwlZDl5LFiwYKGaMMZx3g12IH3R8oVp45mqqu8R5DbRmGrtVYK7GaVDiHZvk+cF49qsq+NMG3xfszQY8bI1hzYi7/H7WrBgwcLfH1Vp+s5oLJbHbst7BiFR0e6rBMk5IfcPBg1yF9LnBCshh03H5+F401s7OlQHnPia41i4wOEfuHCYVA52xNl4GALK8TCqAo953d7kNZyNx6WdI7ifI/SZ42pYsGDBwj8BVZG+Ix6L5eyVBlRq+lWBJBoT0g+zq7Fsx+Owpacinpup+rbX4zP2V1P7djrdWLJ4CQY/+CAmTZqE6dOnY9rUaVgwfyFWrTLmWeXd2GtNh0tNghNBcBKH3377HQsXLpJ7LMWK5SuxYf1GHXPb6F4d1mRo3wEBBYAhWHyybCssVLjsTEBYgsOCBQt/A+zARImNG9NCmWm/CiE2Z4eBWkMIMPHldCTWbiArJ3cmIQQYl/1xIdeEzY74xgJ4MtIwtGgV7vn0Qzz5/HO4fOBl2nttdyDJul0ePPboY7j/gQd0Zh6mmxo6x4XncKnpaRlo0KA+2rffF+eedx7atWurHSHKy/y4/vrrVUi4RHAwN5ghHD+b15oTa3Ms7kcffQT7yvUcB3zZsmUoLSnT0fJ4DnvRcYzvnJxsnUrNlKXRGGfAN+YT5Yh/7M1nTDSxcwHAiSFo5XDco10JXk6PZzNltpxnztBkwYKFfxfIdYKAy+lpLHxYpDt3gR01/bp1HXa7M3OPCUTIUpg1+aMShKzimwsRX7cxuUPAUefkeSE+U16AM9TUBGwcJhHThUPyrV+/Pny+FO0RzKFUf/11Hj766CMh7sdw0YUXYZFo9U6HWyeFWLFiBVavXoPikmKdyzO/IB9r5ZolS5Zi0aJF2LBhgxK9jpttc2LatOk4/bQzcdZZZ2HAgAE4+eSTcOKJJ+KEE07A2Wefg9tvvwMjhg/DuHFjUZBfKALBhU0bN+GZZ57F3Llz1XW0M3BqugXz52PmzNnyyxjbY3vweloZ4WBE50ktyOdE3hVqZXB/sgBsA+4zrBPDMlG3V9KNxWNcdmqhWLBg4W8PUXTjHFK6OtihpgvZZ0Vj0TWJRCyVWm6twLvST//FVCSE4IVdjP1CyvHicsT/WIEEZ86i9ivPSIim72pQD08t+xXPfPslXhPSPP3U06ql6ZPsODPPOeecgy++mIQ777wDF198sRI4XTTGHKFhnVbtxZdewsKFC3HllVfi+eefl2TZcd111+Ptt9/GC0OGoEmTJoZDSQiQ8wFkZWWq5p6ekW7M8C9aOJ9x9jnnqiDgTPgcJpXtExy5j4MnkTtJpg0bNsDrr7+GAw7ooiPnXXvtdbj88st0m4MtbS9Uec369Rtw9plnieApxHvvvYNOnfaXPDCGWOV9adFs2rQJH3wwXoTKBygoKFDXUnZ2Ftq0aY3+/U/CIYceKvdyJC0Kg/A5qt+6teslrTEle15D1xajpDibEAUlrZGEHOdE3eZ1nIKOydSGbn5PPaJlZLdWBYUI84RlQb/xbs63YMFC7UAOjEajm7yelLZS73bL/Dsj/dVC+mm1J325rZBH4vMpSBRKGpT0GZ+TQGyxEH6x7HNRI5V9JJniMtjq5uH+n7/FmwvmYsSbb6LfCSdWi/RJloVCkqeKkPj551/w1FNP4eqrr5YnCRFveT1jPXToq0q+zZs3x/jxH2DffdvjmkFXY+Tb72Ly5Eno2vUgOct8Z85yE9/iNqHLiGS5cOFinHhCP7VGnnzycREKGUKmUYNIJfONOX9jSEvPkOc01f1XX3WNPPs13HfvPbjv/gcQjuw4FRo1cLYt0GLYJBr86NHviQXRT/IgoORJgfPjDz/innvuwfff/6BDuVIg8ZmcBIJT1nFO0Ysvvgg33HgD0uUY85sTaN91192YJMKKhE+CTxUryOVx61yl9erVFeOujlhHDdC37/Fo2aoVWV7dSxx73OFyqOuL09AZ77fVMuD9I9GwkPpWQucxMTN1ACoe43VMO2/Kwal0xiELFizsNbBex6KR353Oku52ewN/cvdOsaMvYC8hERNKUDJIEq9D1kIiwk7yVJOMDdAtExViDZQHVAPlJMTVBclHx6cOBJRwqZ2SYKjhczS7kBCsSbLHHHMMmrdojrVr12LeXHZcS4ATJvAaWgP8bYySJ9eJwCHxkajMtg0KEWMShgAyMzPQs9fBOFQ068MOOwI9ex6Mbt166AQI3bp1F4HSTgmfvY/pZnLKh2kmwkbJcidaL60Gat8ul1NJ04DRZvHN19/ikksuwddff6Oz7lwjgm30e+9h7NgxGD5iuAi6q/Sahx56WCyXkSIMhaglL9etW4fPJ36mbiq6sn777Tf8/MsvmDZtGj7//HO8+eZbIryexk033YxXX31dSNqleXLLzbfi2GOPx8n9B+DMM87CwIEDccMNN+Kee+/Fs88+i3feeQdTp07V6evMyCh933AUn376idzvJr3uggsukvOfw+LFS/TdWUAtWLCw90Cl0G53FQD1dhIuuS3+HNKnpi/arkboEKL9Jcr8iK1Yi4SQoJK+yXskQM6fKTuC9oQQlUsbX/XQlpN2Dr4wCZuaL8k7PZ39yowIG5IQQzYpDDZv3oSPP/5Eo3U4oBsba6mRR4WkSI481yBYki793gZpUnOV3Ulwxn2/tiHwfGr4nP6RAmLrYgytyjSR3OnaYHZwYmVOwrxz2FS46BvLBaGQ4Z5hehhZdNuttypxtm7dCs8//xyefuZpHHf8cTjyqCNx5pln4umnn8EjjzyiVgxdTwTv17RJExzY5UAl2yOOOAKnnHIKTjjxBFmfjAEDTtE2iZNO6o/rrrsW55xrzL/g9wcwZ85czPv1V8yaNRtfffWVWB5jRCi8iqeefEoth8svv0KWy7Fg/iK1BJgfdKFdc/U1OP+8C/DKK/8Vy+tnjaIa/OBgtVruvPMuEULr9dzdf1kLFixUBwzoEIWqQJa/kvRlYbgmNWQheO2Zu3o94qLJG1r+FhaVyi/bwTDiQr4h2eSckpw4eKtU2A0oM0RomNrz/PkL8MWkzzFy5LuqYd537/24STTUU04ZoK4RaryHC/lRQ4+JNUKCJTkuWLAA8+bNxZy5c/C7aMOLFi3GhvUbDIIXIcAJjwnOwUkBk5KSqmTHid3ZJ8BoJGUYJ5cUERhGtA4JLiMjQ5/BsYQIarw7Qog+aEzqTG2brheC83hSs541a5a6b5588kl1ZXE6OVokpkXD9olzzz0XEyZ8gAsvukBnHeM5DgcnZIC6gh5++CG8++5IyZu3MHz4cLz++usYNmyYaPtv4plnnsGBBx6AaDwiVkwWmjVrKu/twrWDrpFzXsNjjz0q+Xc3brvtNtHib8Ag2X/LzbfoLD/8CGxQvkNIfcQbbyA9Mw13332XCtmJEz/B80OeR8uWLfHCCy/ivHPPw6yZs+EWYWzBgoW9hUSR8EoVkTM7Ygf2EULb3263/RRPxDw7c0PsFqLVJgqLNWRTWAxxavlLVkq6DJLd4jeXbZK9c3Mhin0eXP7951jiBD4Y9z46duggsiAoCayKILeCmvCKFatw+umnKVHTZ02XDDVtukvMTl4h+c3Z5/uLVnvnHbejbdt2GvVCbXXs2LFCdJmSbGOiYi7U8lNFM8/JzcFhhx0mmvAgZGfnYdSoUdoQ3KRJY/znP/9RN49LSJ8dyurUrYsG9RvI0xJChq1Qp04d9W8/8MD9ePCBwXj+hedUEyZJbw8Ki6+//grnnHOuCozRo0ejV6+D8eWXX+KCCy5AcXGxku4dd9yRDOeMixXCdzPej1lLS8dhd4nhFNE84DswgogCb+XKlSoM2+/bQa0Tut70++q/hOYVt/juZaV+jU764fvvMWbsGBx77HF6TC0XLvLHp9IKMiaDcOCJJ57Ag6LRN23aRKyOp3DCCX1lP8/ife0oKizEW2+/qa6kW2+9RdtWaBFZsGBhz0DuED4YbLc77k3u2iV20PTt9ni2SIw9twDo2tGGYN6KjX5G9ScMmiIMEuHjokJ0FaGwasZeIW4e2x3hE7yny21o2wYpxZX4s7KylJDpKkpLT8WFF54vGu5IvPTSi2jdprU2MpIY/f5ytSxatmyBhg0bbtGw6bdft369Np5++eVk0fDLdT81fWrqa9auw/PPD8F99z0gQuROEQo3iBZ7vpBdPxEGfTH6vTHaiElkZWfrS3OuTON9dfcOYKMr/ensa9CgQQN9l08++Vgjdvbdd1+cetqpzDG9nm4rWirsBxCVhY3utBI4lhFzRRtb5a9CLIWysjL9zXV5uVgqYllJMoTgGbZpdCozBIgkU27OTmll8p4UGh6P0ZmNk9RHheA5lhIX5h1dWcx/zglKS4RWx6WXXip5cKIc5xyhHFfJaB/JyMrAVVdfjUlffo4zzjjdsEQsWLCwl2BbkdzYLXYg9xhsmUI21Rq4Z5ege4fMInqlPcUHu2jZ5ij9XCU3ZUMEgxBOzO1ASMiEnZ3cQtqqeFYLop3ajeSSvG64/gaMGDFcCf6RRx5WH395eTk6deqEvn376rg+JEeSG62B/PwCDXccPmIEPvzwQ43n5/Lxxx8L4X4i2vEXcmwY6jeop8/gvdiYu3+n/fDMM0/j0Ucfxe23344bb7wBV1xxuVgcp6r1cNRRRykRE5kZGUqgnCyZpL315bcFSZRuoHr16mljLUM4Z8yYqffp2bOHaNFNVUMvKyvXKKWBlw6UZ16Byy+7XJYrcNWV1+CqK67GM089i3I5xyb5UlhUpGlmW8S1g67DyScPwKWXDMQ9d9+DN994E9//8AOWL1uujeHME/7x/FK5nkNbrF61RhuAqf1zGku6i9xO+UbqzjKGy6BIZyMyr1+/fp22nzjFwvF46AJzqcDTKB/51rQ08urkbckbCxYs7BVUW1HfQecMhAIXuByON1gpqZXWCkIWidXrkfj2xy2/44EgYkuWG0MvmOwvyYxXhOEqKsf6Rrk4Y/RwuFs0xYQPPkBeXq5qk7sDG1w3btiAfv36Y+2atUrYXQ9i6KWBa68dpI2Kbdq0wdixo9G+QwfVSEnC69dtVBcNXRLvjR4tWj7NJMPCIIEZqaTrg9q0CCQxo+6//3488MADotFejP+++qoIHKcRhijX8Vqey96yFHaM3PF6UvCOCKBLRAOma+be++5Rgtw+b3nv4cNex5VXXYXzzjsXr746FIsXL1b/Pdf0qd90041yph3ffPsNTup/kpCzX97D1NKNhUKDbqz33x+LI444Ut1DF154oZI+rYjK35U9itneQEvnrDPPxN333C37fPjll19w1llni0DcrG0BFEK0ghjaaW7Xr18Pebl5OKDLARq2+tSTT2Lw4Ie0J3PHju3Ro3tPHNOnDzp37iwCLFPTRUtBLRVNqwULFvYGDPdOYqBY868nd+0SO0oHG/I0YmVPIISp7h2SIUEidTsZwrKDlkvN1SYkSUJivLmXmr7LtQMp7gx8VDwRU4KlW8cjRBZPRDkzvByN47KBl6F169ZKnK+99rqSNwmd70ifPrXaFi1aaNw9j9EKoM+cWrfZsWur8EmIRmz4oelOIoHSTRGJhNT9QbcH+wcYEyYbHbUIkh3P5XuxpX1n77Zi5Qp5XgT77LOvatTpSULm+ctF244KcfJdW7VqqVbLfvvtJ9tsO6ir5E3XFAnfeDe+v1gPwaC6a3j82GP74LjjjkPv3r3RvXs3tG3bRoUr843Cw0xvSUmxurdoOVE7Z9TQxE8nYvjwEdqredCga3HOOefhlAGnYt7cX9XSosXB9hK6v6ZOnY5nnn0WF110kQqct956WzvK0XVnEb4FC38tdmB3RyJBn361SXenEILaQvDUfP1ClsHwDk9UrTotBSE5n7Nq0bVDLby6z+d59G2TnHmthnvKpXwHknfH/Toq+TBkkT1ZF8xfoFE3hDmjfYP69YUo2XhrjtJpuC54DRtHeS8TjNwhUoRgOWyCmUymo/JiwLiOhE9N1+1J9kzeDvT9FxYWCFlO08bf3oceKveIo75o1XRL8fnfTf8OS5f+AbvNjgYNG2Doa//FxIkf48MPx+O9997FG2+MwIMP3q+aNkNSc3Ky9N7s90CBuk+7dnj7rbcw8p2Rcv4ojBkzBuPGjcOECRPw2WcTcevtt22JtyfhBwJ+EQh5ePPNNyTf3sfLr7wkmvyDGn8/cOClGubJcE/2PGbET3pGGl58YQiefuYpESqH6nuwjwAjeK6//gbtY/DLz79ovlqwYOGvww6kL+SXuWUgrz0BtWOSH107RSUaspmoYBhhFZpeSLRrIV9OqWgMYFb9cD4SIrXz0tISJS02ApuUS/KlBn7ppZfg4IMPxvp16/HGiDfECggJHdtRVFSomvUXk77EvffcgycefxIvvfSydjxiJM3q1atFU6b/X/IjmWw+iz/S09JVUKiE2Q0Y6UMtd+nSZXp95fejVs4G1R++/wE//zwDPXp0R6fOnTTdPI+aOTV4jgP08OCHRDgUweVwIy01TQi3Mdq0aYdevQ7B8cf/Ry2WsrJSZOdko1GjJnp/dvSi0MnKzkJmVgbSRMDm5uWI4KiPZs2baWc1po/nmcKKgo2WSlpaqlgTnXDMMX1w2eWXa5w9B54bMmSIhnq+/PLLaNqs6ZYJcjhcxVVXXamRR2PGvIcbb7pBhNZ+euyTTz7FVVdejV/n/SrPMoSuBQsW9g4MXqoeqiJ9I9RkjyDkwQ5XoiUnCgthW74KKCqAo7gYzjgbXm06xQufQh8vOzCxRy67Jnm9Rqeo6oIaNMfIOeqoI3G8ECRDLKnBm+DxnJwc3HPvPUp8n0/6AiWSDj6dmigjWtg79eGHH9HB0q699npcfPEl6NfvJBxx2JH4j5DpeLEQ3E7DnRMOGQ2WmfJM3mOrVl81GD65f+fOQsw9MXLkO3jm2WcQrAgmrQmf3MGGTz/9FHfdfbdaFYxjZzsAnxWNhYVwj8Ihhxwi7xHHRx9/jAsuOF8E0mT88ccyrFy5AmvWrNE+BmPGjNbOWWVlfnTv3l0EQiN5OiN96MqyqQUgElh/M82G9UE3FIdLoGvKbFg1rCbmG90+vDYWD8u+oKaH38vhtMMj34mykPch+M04iB2zg0KnZ89eePihh0QAvKdtEXXr1sWcuXPxwosvIhqJ6n0tWLCwdxCPs9dr9bBDzZPKPlK0z3P2KIaa2v2vCxGbNAVYvxl+SY6/pBhR0cbT6jeEz+eBUxiDTaUx2eeIJvBDpALnjxuJo888BSNEiyRx745QTVDD93MIB9GafSm+LURkgsYFtfXPP/tcfxx77LEadcIRNT8YN16Jk2Pul/vLwbBKXs+F0pNRNCRaRuMweuUSsRroo2bHJrosqpNPdBMx9PPqqwfpgG9HH3009tlnHzmSwJIlS/DNN9+q2+bW227GzTffImk0SJlg2wGFEiNuOHwE/ez02zMklVYRiZn+e/Z0LS4u0kHj3nlnpJBuT7l7HFO+mYL+J52EPn36aIipUzR6RtTQh0+iZtq0I5n88X3ZEe2NN97QaKDeh/XWzl50ZZl5QrfT9t+FFg8jdug6Y/8HWg6hCK0p9nD2alvNWWefrcKtffv2+PCjCdp4TuFiwYKF2oNKnHBCIpZInOlxesYkd+8Sfw7pC5GEvvgGiQ+/REi01td/nIp5q9eI5i8SSTTOVLcLdUTLHbBPZxyQmo5QeQkmB4tw+Scf4JSLL8B/X3pJ3RvVJX2CvmuqmWZD7fZQAmIsv0bVmHHqQnyinRKMKzeJbas2TD+8aLTym42oDiHmt95+Gx99+DHuuedOHHhgF2032B2YHJLfvHnzdHTP8eMnaAMySbd582Y4/LDDcMqAU3D44Ycr4VOrN2Gmm4KBvVw5PIIpEMz0Uisnkbdp2wY33HADLrjwfG3wpXXC0NWBAy/ThlzG/nOdlZmlfRcYzlq/Xn25rjXatWuHDh07IMWXhrfffkuvOfLIIzB06FDEJT0UCrliRaWlGcNcGJDny3MKC0tw5RVX4DMRqrRo2Lu3Y8eOyXOAjZs2aVipSfoc7K5FyxZC+lasvgULewK6h4X4QqKQ9vP50iYZe3eNvU/6vKPDidCYT+GY9TtCPjdmLpiPiCSuXLTE9xfMQLO0TFSU+3FYi3bo27g17IVFGFe6EVdP/gSX3XAdnnjsMSUEEs3/AluFBClWV1tA8jeFjykM2A5A90bl0SWrAzYSB0Tr5TAE7HDFhlIOY8AwSI7NQwFSlaAzhIYHa9auwYcTPsKUKVM0hl+jnXxeNGnaFAd17YojxRrptN9+6obh/AQkfQ7Kduddd6s1wAbdcNJfzzBTU3hQ+HC0zbfeelOI/mgdEpo9ZmlNUFBExQJgzH4zPuegg9CwUQMd/rlObh7OPOsMFImVdOqAUzFjxgzJFx9ayzv17XuCtjGsWLEcM2fNxOxZc3Qo6AGnnILXXh+q/SUorCxYsFB7UHEVhigOxyPHpbpTfzL27hqV6M2AVMS3hfTPrT3pyy1liX35A6K/zAKEEFJEm3YK4ZXnpOGNyR+hb6uOaJCRB38wAEdpOXyRGEZsXIGbv/kMdw9+ALffdnu13CZ/BUj8lK6GNl5zocRr2UBrNJaLVs8erkJ+VZH99qArxm5zamQNY/RDoaB+9IyMdKSmccYubKs98zsIwdN9xWEQiktKsHlzvpBvPkpLSlUQcHiH9Rs2aMz97bffpuGtdF3dfscdImjc6j4yh3BmI3J5Wam6iPgODPsc+uqryKtTB99Nn45BIijo4uFx5hPTy0Zhuo34m9bESy+/hEMO7iUCjuncofhZsGChBtD2z4RtQ0VF6dHp6bm/J3fvEtvUOiEem2h/7wsxnbJnpC+kOP4LhKb8iLhsb5aKH2YsfYM8TJ4yGUc2bYt96jdDghW/IiDk4MYzv/2CR3+agiGvvISLL7z4b0v6fwdQcHAxLRQNPaXWXoXcMMnXsGHMhSfSgjGuDYnlwjBPu8Omv9njd9HCxXodCZ99GPi8/Px8rF23TgVUo4aNdAC47NwsvbfhvpqLhx58SHv5sn2ElgTv0bhxY7EgjsRZZ5+JbmIp7MyisWDBQs3A+pWI25aHw+HDUlJSVid37xIGaySRSCz3xuNNP5MKfvgekb5Y7dFh7wLzl2JNNIxhP0/HhmAFoqleFJWUIdNpR5bTjQEHdEPvDp0QFe3zrimfYvjiBXj33XdxQt8TLNL/E6ECYMuXl1+yTRI2iZgEzzYC3ad/xulsbJb/eYqAPWzZz2Gri4YFsKy0TBun2Tua4+74PD60adsWrcSCcIsFwE5vFixY2DtgFKAoVz/b7Y6DRcGrVgTPlqpPJBKFmfF4xhd2u617rSunEAZCUYRffRvxpSsR9jhRUhFSv3C8cR0EispRsnE9SsvL0LZNW7Rt2RrBFatw5ZcfYOL6dfhowngccsihfxrpk7jU/aBBoyYMzdf0c1u+5m1hkL78rxtmkTFFwbYwGscZcmsKB81ZbTxn3prWiQULFvYcSdL/3uFwHpzctVtsrZkCv9/tkwqaauh2tQc1xFgkBrfNhaWb8pEvpN+yWUvs06Ej9mvSFEc03wd9Ox6EFuk5iISCqIglUBGM6exSnLPVIJS9BxKN0dPWpz1/Fy1agm8++xwfvfEOvpo8GdN//BFz5v2G1atFOw2GNCMZMUON14JJ7fL/NoRdNXlTYFJhoNDmVI9ca6O8lAmL8C1Y+FNQo4q1zckVFRUtnE7713aHvXlNenhtAxKlP4TIkNfhLSzBczN/wo9rVuKA1q3gy8mCJxBCFlwoLypAt06d0LFVO2xatgLnT3gHyzx2fD5xItq2ay1Esecx3IY/2633mjtvDmZ89x3m/vQ9ClesgbsggERENPt0L8JCSIx2iaV64aybgwMO6qZz1bZv30HHAmLHpD0VhBYsWLCwt5HU9H8QTb9XctdusQ3pB4PB9rDFpzidjjyG9dUKQvqJsiAiz74Md1kAI+bMQkF5AJ332w/BVBeiwSDKN2zA74t+w8kDTsOh9VpjxfwFOGnC27A1bYhPP/pQhzGutdBJgpp9OB7Dj6LFf/nOaPwxdSraZWSiW2YdNPClI8XhgU2IPup2IVhYiEAoig2REH71F2LK2uVY50xg327dccnAS3DCf06QOxrz7lqwYMHC3wV7TPrhsL9rLI7vHA6Hm/7XWsHhQKKkHMGnXwVKy1AejcPnTkFWu+ZwNMgVoeBEbMVqbC7KhzPFi4yyKOavXYdT3x+JZj32x7gxY7TjUG396tTuGUmyeMkivPfyf7Hqi2/xn7xm6FanHlI9LjjoVw6GwP7AbGeICfEbc+Z6tFNZVITFxtJyzCzNx6frluLHkvU4+rTTcN3V1+g4N5xk3WzwtGDBgoW/Egbpx4T0XdUm/e2c1javy+ly1Zrwk0iIhm0TRd2dcCFki2PK0l9RgjgKioox6ouJ+GDuDHgidvjWFSK0fiNKQgEEYiHtrMShkWtLqvTBk/AnffkFBl9yObI++wkPt+yCvtl1ker3w7Z2M6LrCxDeXIKwWCF8z7jXjXBmKiq4lrRWbNqATNH8+2fUxbMHH4tHuhyBeaPH45yzz9DpBhm7bvmmLViw8HdBJBquEWFvQ/pOp9clEmPPGI1Xc0AtjprpsOGVX37AnGgACa8Hz787GnOW/4Glmzdi6FefoUxI1y2WQHE4CD9iOpSwx81Bu2pO+ozKsTuceHvkSIy88T6c583FJV26ISUrBQGvHfFwBFFJnE3SZRMBpHO75mbBmZUOp6QjweOlftjLRZMXoVUimj42rMVx2fXx1CH/Qc6K9bjk4gvx4UcfqWCxeN+CBQt/B8QTiRo1gO798BRhQ5sQaEJkT1D+Ky4vxQHdemBjoBzL163CjWdfgAtOPxeLK8qwubxMXSql/nIxD2I6EiMH76op6VPztrucGP3Wm5j22LO4vnUnHN64OSJuG2KixdvLQmp5xOwJBJ12hN0OIEU0dlo0xWWIFZQgERCxw5BNnxucwAQxTh9uQ0VhPtpHo3ik9wnYx5mCW266GT/++IMQP6OMLFiwYOGvhXDm+uRmtfCnkH5CNP1ENIYMpwtHdNgPn3w2AS+MeRftW7ZBpseL77+bgkZpmcjLykWUrpVYCHYh+ozMjORNqg9q3C6XB19/+hm+f+oVXNuwHTpmpMIfF8pOT9MInYiQfDzLB7ednnwH3HEHnPK82OZCxIrLRcuPibiMwSGkn+AQCU4HvDpJigtxhwsRrwPtsnPxeJ+TkRsO487778PGTRu1M9LeDi+1YMGChepDlOyEvTD5o1rY+6QviUhouGVMlPcgjm3UAke0bo/2TZvj7OP7IiQaf06KD5eefR7y9mmOqM+J4qAICYcHGekcwbFmIOEvXLAAHz3yFE731kUzVwrKGGUTE2mwoQCJohK4RLDY0nyIu+3wCk87s1LhSc2Az5MCd3YmnGkp6tJJuF3wNmkANG2gl9ODY8vOlgu8iJX70UEExv0HHYEV3/2MBx56CKFgWC0TCxYsWPirYLMlNic3q4XtSX+veKrjoQgi7IWZiIHDgJ3d4wgMOv0sNKuTjUyfFwfufyDWblqHQDQCROMoDATgcnt00C+iuu4d9v70ByrwxnNDsG95DAc2bIhwJADbphIl/EhJCWyc07bUD0dBGXyiuafmZqM004e5gRJMSZTjZ0cI61xxuOrVQ2qHNrA3ykVCiDwq5yZEIKkyT5cVO5BtLkYvRyYuadcJ4958A19+9hlcTo+RGAsWLFj4K2C3c1aoamM70o8bc+ztEWywV4ThjsVgd7ixuLgMo6Z8i/FTJuPLufMwb8UafDZ3NiZMn4Z4MCZkakd+0A9vihu5OTnJO1RH9iR0LPwZU6ei4uc56LNPR9iFzO1yHzsbZv0BxEvLEeJSUApfzIUiXwqGrV+F8yaNxzW/TsdzKxfh0Tk/4JofJ+HxZfOwSu5p59jx4SBcaalwesQ6EKESCwYRDgURF/J3ioA4fd8OaC3a//gPxulIl1bPXQsWLPxVcNptS5Ob1cI2bCVcacymvYdIJMfNof88EgtjbagEv61egR8XLsKnv/yAT4TwExzVUUiUY7Jw1iu324uUVE7pJ6RbDc7n+O6lJcWYOvxNHJXXAA1T02k0IEFXTV4aYmkexN1OOKOALy0Tc+TWN/wyCQ/MnY5Gxx2FB15/Dc+NGYWHR47ESffdjSmxCtw85k0sCYrVkUk3k6QjFEPUH4IzEIJdLJFEigcVthgaeVJwQot9MVuE18rVK9XisDz7FixY+CtgszmXJTerhe01fU78uocQxg5xrBUbEtEo2tapgxv6n4q7BpyN2045GbedcTZO6tET3kQMcSH8SHExKirK4PG5dUIQDnegg3vtBk6HC4sXL8b8RQvRJLcuPE6XjgzpYvQPp2PMy0RKvTpIz83D3Lgf1//wEb4KFOLeJx7Ha/99FX2PPRb7tm+H7t0OwqDLrsSb746Cv2VzPDjpYxSl+iTtEYRLSjSEk2PfM9QzUV4CWzQh6U7giCatYC+pwKJFi0V4Oaplm1iwYMHC3kYikaiRq2Gbk222RHZycw8gtB2OwS7psNsSGiUTDYZRLgIgJKZEXJ7Ytn4D7Nu4EWxFpeAsVAF7XDR9l07YwTlYVXDsBiTiX2bOwJdLFuH2bz/FM7Onay/aqAiDVLsHHpdT5+JdlOLCg7O/xx82O4YMGYIrBg6Ey+VIDgjGgcGMQcFaNWuORx95FL8WFWHSjJlwCpFzAndXegrCqvWH4Jb3sskLJGJxNM7OQQtXOvILCpIpsmDBgoW/P7Yh/UgsnkfS3jPYYBOSV/J2OLExGMQLEyfg3qEvYfCw1/DMiDcRd7nR/5DDYduwAXGnG367aOgerw5uVt0Q/Vgsgk77dcJlN9wI2wEd8Mzyubjky/G4+/tpGLt6Bf6oCKHQ7cMbC2ZgevF6XHvjjTjrjLMQFY192yEeDAHD4RW6HtAZXQ8/BB8tnIdSuoYa5CKa5pX3EBEjlkvU7kbM6RDBFUMKYvDFwhq6yTyrXi9da6RJCxYs/LXYhvSFqHP2nPSFRiMhJIQYYy4XRs+bIQRcgUO79ESXDvvDmZKGdz76AKt/Xwh3MKYRPLFQTDRzt2jgTpoqybvsGiTvnr164OGHHsSod0dh+LujceLVV2JZizw8tPQXXPr1eFw9eRzemz8Thxx5OK6+8nJ5M7E02CGrCvC5NrEGOu3fGcsrilCYiADBCOLFZUBcrBXR+qOSW/ZQGLaoaPwOO2KOhLZH7CrJvK8OD+E2hnZ2yHty6ki2YfA3B4azyb33yiieeou9cB8LFiz8Y7Gtewe23D0nH7lDxHCD2GW7IhREk7xcnHBIb5x2ZG9ce8G5yMnNxNyF82FzOhEOViAUqdABz3Tqr+qq+gKOxBkVoZGZmY7j+/TBYw89hHdHvYth741C35uuQ7DzPqh/wP647dZbkZ2VLefufmKZBvXqIWxLIFxWDhT7NaTUIaQv/A53TAi8IohYgHMAxOU8O7JyslVY7Czd6rKS6xb8PBtj33kHrw15AUOfeRZv/Pe/+HD8OMz97VexPACvCIHagpOW6HwB8iyu3W4KUC5GOwcbmi1YsPBPhPCQ/NUE2/gaItHwArvdts8eDWvsdiH8+ljEf/4N7lQ3FhUX4emZU5GZk4ncjAw4bE4sXLIUV3XqhS5ON+ZEy3DBZxPQ8egjMGrUSHV/1IT4K4PXkuDYk5aoCFWgqLAIdevk6hALu5Nn1Lz/O+w1PHvzTRjT8wS09KUjwl68gQrY5XqGkkYkx9hsuznNhyt+/grXDHkKJ5/YT9sFKoNp4Rg9CxcvxLsvvoSSH+chT/I1XQRIDnsii7hdWV6MVfEKNO3RBX0vugQHde0mgsmYYaq6ILFzsvP1mzaqEEzI/ZlOu1gi2k4i5J8h+Z6dk2UZARYs/MNAL0IwFm6f4c1YkNy1W2xD+rF4bKlIjlZ7RPpOB6LD3kN07gLE7Ry50oal/mJ1mYREI69Yk492Qqbd6zWEs6AIU90xnPf+KJx09mkY+t+XRPBEa036W8HrhfpEA3fQDSOq9O7u6RSNOBqJ4txLLsaGTz/HyP+chRwh1FgwikhZmdxOyFRuYUvYkOr04PN4OR7941e8NnYU9uuwr072vRVC+KJtT/r8Cwwf/Ci6BoETm7ZCQw7UFgjAmZoCuwiNkMuhHdNmrV6Oz/xFOOq6qzHgzDOFuKuXBy4h9Q3rNuLa66/Fkl9/RT1fGoKc5FwsC6cjBqdo/muKy9DlmCPwwrPPixBy1kigWLBg4e8LKpZSn4NI2Pfz+XzVjtXfzqe/h2QriWCwP6Ix2EXjDMQjGP3T1xj3yzTMXbUa6zdshD/ix8agXzTakA5/UFDuRyQcRlZWllxON8QepkFhyDI2JtOls7P3opSkpkwNPxqL453Ro/HdZ1/gP+0OQJ431ZjXlz58/aMhlYDH7kRZqgfvLZ2Ftt0ORNs2bURQbSsk6b+fMm0qXr7jDpxqy8TlzTugodwrWlomwiGCiooAKoqKYSsPIM8fxTH1muHqVp3wxWPPYeyYMcYonsl77QzaG7m8Arffcze+/+gzXJzdCk92OgSPte+G+9scgEf3640+dZsjKzsLp596Onxej0X4Fiz8g2B4NRwFSvw1wDakv8cgU0WFGv0xsRps8IqWffR+nXHKQYeisKQUISHNnOwcfDBnphB/BUfvR5G/VC4T0s/gYGt07eid/hRwnByj8VQWlwcBfxCr167D55O+wOUDL8cjN92Ei/fphAv26wq7CCOU+BEPh+BIcDA2eq48gJDohHV/4LdwAJdddQW8W8JMDdBi2LBhA15+eDD6uDNxXG49REXIcSRnV3oavE0bwlUnR7R0NxKlIvxCIe3p2z4zBxe16ogJz72A3xbMh9PlTt5xR/BjM2T1qSefwuRRo3FX18NwceuO6OBwoZcvFYfWaYhyfzl+2rwa9z31OI47us8ez0RmwYKFvxfoybDZbSWxWKxGU/rtXdInaXOaRdHi6QP3COm3zmuABikZSBFiO2K/LjiuY1dke71wyHmxhA2FQdGA7R5k5+yFLgK7AImysLAAY94fixFvvYGb77gTF5xzHs465WTcevkl8P/wM548/lTcdMIpSHcCofISEVwREVNC+KLdO3xepGVn4PvSDXhl/kycPfBK9Op6kIZ6GtKOH8HoVjb23fdQb2k+Tslrimh5mZK6vU5dzPHa8PjSORgs17+/ZgXWOR1wNqkHe4oLFeEg9svORteQHR++9bZaHrzf9qB1ItIdQ4cNx/BXXsKgLt1xVsOmiJfmoyTgR9Buwy8F6/Disnk48ZabcOThR2tDuQULFv5Z4IgG8n9JlA2BNcBe1vQlEZEo4iJ4GFFSHkrg1Z+mYehP36DAnsDvS5dgwvfTkOn2oF5qupBhAmUVZbC7bOre+TPBcXpmz56L6wZdg/uuuQ7jX3oFZTPm4ESk49lDT8DL51+Kfh06wZWIIprq0YZfDsTs8oomn54OT1Ym5gaKMPjnr9D97FNx3bXXCsHL3xbTJKGuonVr12DK+PE4qm5TZEfZsOwUUk/Bt/5NeG7pXES7H4hut12H+Bl98Z69AvNcIpB8PoRKy+AsKcOReY2w4OupWL5qhUbgVHZ3UQhwgLfR4z/EI/ffj4tbdsIVbTrDIVZTLBRHSjCOOUWleGHBPPST9J11xtmGUPoTrScLFiz8VSBD2YpLSkpqp+n7/f6GwmApe+zXj3F4hTjiouUXVJTAmYjg9JNOxm3nXYSlC+dj/pKFGNClB7wup2jSCZQE/eoSycr8c0mfWLt+LdJiUdx7xAkYc+L5GH7kKbimXWccnJ4DX34hyssKEfVLejw+eOo1gCstAzbR8OMiBOaHonhoxo844JRT8PADD8GX4pVXrRwCSr+/A6tWr4KtpBitUlIRZy9eEWbrslPx3rLfce4dt+Hhxx7HqScNwEWDBuH0wXdj8rpVWFlQBE9MbAqxfpr50pEdimHtytVyv21lMn3906ZPxeA77sCAvOa4Zt+u8Iaj6kpzSB4uF+vk6bk/oNsVl+LsSy8RwudwGBbjW7DwT4VY/vObN29RO9J3+ByZQg/uPSIJavpCQg7R9mPxKBqJhnxx72PRpUVL7C8ketMxfdGvcxfk+TwICSGGK8IoCouG7E5BelrNx9KvKdZt2ABvJIau2dnokOpDdrAcsdJiBEtKECkuQWz1BmD1RthEaEXr5qiLxUm/f6Qcj8/+Fr0uvwSPPfmUCKh0HSiuKmzYtAleERA+pw0RJ+Cqm4dVYT9Qvy56HdxLSDiGYCigGvi++7ZHo949sEaO+8T64RAVbocN+zh8KF+9LnlHw8XDCZAXLF6EW264Ft3tbtza5WB44xEERMv32BwIeZx4cskctD6rPy6+aqAo94xYshpuLVj4h4MBkjUi7S2kHw/GGchtBLjvAThrFjV9J1z09GCtLY51FRVYvWkzPhZN+avfZqCkXEgu5pTjIZQJobo8NqSlc+T9P1ErFWG2aVMBXA4XnGKNhIoL5fmMiZd3DwSBsgo4AyKw7EKgIgjiy1fAzgbYGESrTxXOzkQsXKYka8TyVJ3WULncR9jbKe8TF8ES9TpQ7C9BVE6ny4tCVX3/suZfnWbNkNqqhTE6qGjrjGhqkJYp+RiCSdmcjL2wuBi333kHMjcV47YeRyBbLKigv0w+eRiJ7Ay8sHQ24gcfgJtuuQ1eN/N29x3RLFiw8P8ehlZYA2whfZfLli6aoWuP3QFCNnZhSvqyVwhpvv31F3hy6FAMGvYqJq9ciQsP74cO9RqhIhZBKBpHOBSB1+GBl77zP4n0SbLReEyIswB1fGmoZ08VoWOD00lV3IGEwwG7WB+xTC/issstVginT6SLKp6Vica5dXDbYcej6POvcM+gQdi4eTNczqqja1xeHwIuGzxC+u7sLMQCATRw+VCaX4DVa9dqxzGHPJf+egqQ5bNmIS8zA1F5PmP3HbKsjVUg4fPp16SgqAgGcdcdt2Hz9B/wQK/j0DQmgslfDoe8gyMvD++uXojF9TNx14ODkSvpZaROjUuCBQsW/hXYQvqReDQ7Ho/vPE6wOhBytTFkMxZFKNWFFt0PxBmnnYEz+vTBcU1awCeP84eFkET7TyCKqGjYZfLb7XbAt13o494GW7oZerkx7MfX65fhh4L1yBe7xp2ThfSsDMRFI+fkK5I0xJgtvhSgaUM4WjYS+8eJHBFMNx9zEtb/MgsPD35YZFtM3mNL9iWRQKNGDbFanpEfj4gEcCJaWILOrgz0dKfg2cEP4ttvvsYmERrLxJJ47+VXkLNyPRrbRPA4jY5kJbEw5pbnI6dxQ8OeSNjwwBOPYfI77+Ke7kehU0q6+uqRsCO1fg6mbVqLYWv/wG2PP462rdrIsZp1ybZgwcK/C1tYKxFNZDsEe+zTFw2enbPiKR6kpqaglWiiBzVpioGdu+KoVq3x9rTPURSqgOjUQpyi6cv5PhEArj9HyVfoO9kSGHTNtTjq3HMwq1VdfJDnxUNLf8NDM3/ArMJCuOxuOCT9HGwhEYzDKZq2w+nQhumYw4aQkHG63YFrDz0OX48biwkTP1a3S2VE5V06duiAuq1aYtLyhXwwoqEgXOV+3HDgwehTYcfo2+/Fo5dciVcvuxo5P85F/yatEC8qQyRQDqcIpflrN2CNWAIt27TVe742YgTGPPcybut1JHrm1UW8rFxdaL7UdPxaVoinZk9F37PPQcd9OxiROhYsWLCwC1Ry77jTTZ9z7SHX0pcsGrOTY9bEE4iIAAgUlyFQXoETO+6P3kKI4WCQQobWhXZa8kSFaIUYExQafxLo8jjwgAPwxJNP4L7nnsU9rw/FBc8/BdcJR+CJpfMwYv48+FPFFsnJhL1JXZERCSRKSpEoLkWsPAAUFCO6YiV6pefgmFZt8dKLL6KopEjj/01wuIfMjEycdt75GL3kdyzzlyJFrIhQplgNYtUMSM/DPZ174IYW++L69gfi6Dr1EV+xDJH16+ApLEawNITRC+eiXbfOaNSgIT77/HM8ee+9GNhuf5zaeB+dyjFSXg6b04YNIp5enDIZPU4bgFtuvw02e+XwUQsWLPwbEImFalzpt5C+0+lOq/Sz1oiHo0re9kxOwpUkcSHDODtriWbfr/1ByPKmIxSJI2QLIWALI9ObAq8IiD8bHJKBxOxy2JGdmY7DD+mNBwY/hOtfGYIv7BV4dc5PiArpO1LdOiAaffqxigBsm4tgK2WjbgwJtw1n7t8d62bOFVL+TOP/K4ON0/1OPhntjzwST34/BZs9bvjk1ThJu18ESHphGRr4w0gTQRJZsRGxdaVwBcKIJjx47be5WNE0F7fefQ9mzZ6F26+7DufkNMCVbTrCAwcS9evCVS8PIacbT8+aivp9DsO9Dz4Cj8dlDbFgwcK/EFLva9zVfs9ZfnuEQnBQW85IRYI+ctll9xhjxlN7pj/aHo3AKUIg7EsVbd+G+pnZSMnO1rFt/mxQGyZBUgBw1qyopKd3r154YMgQfFKwAZPmzYPH5kRcSNnGuXGF6NlOAYcLsbwcRNI86FC/EQ5q1ByfT/wUHNe/cs9Z3jstJQX3PTQY/vatccdn47Fow2Z4nF44ZL8jxSvCRCwbEXLumB3ujGwskevu/HkqPvOF8diQF1ERDOMmIfxevjRc16U3vOVBRES7t8uzgmKNDFk4C9ED2uPOZ56HN03y0BpiwYKFfxU0AlDDsm0lyV3Vxt4lfSE8RsE4GtWTH0kiFJK1p/u0kxMjYpTWZZ8jOxNBtwuRUASpzZrCXTfPGMLhfwojdDIcqUCX/TvjyJNPxegZP6KoqBSe4grE1xcgXix5KuQfEfLnqJUOmx1OuxNtGjTG119/jV9m/JLsObsVjOFv0bw5Hn/lBXh798C9v/6IEcsWYlpJPhYEAlhZUYGlpSX4BQG8uWERrp46EUvaN8Kzb45A8yZNceOgQcjYWIB7j+0PtwgHv3wmJ+fqFeHzyryfsKJZXTzw/HNIZ3+BmvXAtmDBwj8EGkySiBclf1Ybe5f0yej0cTtdSuxb9rndsIlGqtuy2JwODU/0i5YdFY0/tXFDOLyerdfsAYyhCpw6tHFlDXxXMB6bQLduXbDSX4oNq9fCGYmpQLIlHEh4nLCFhFwDFXKWCAp7AqkpLvhLy7Fu7VrZs2M2BsMhtGzWDM+88grOfnwwVh/UDuOcITywZA5unDEdd/76E57f9Ae+q5OKgU89hvdGj8Y+bdvhjnvuQtnsuXiw+5HI2lyKiF8sDrFIEiI4Ry5ZgLkeOx54+hnUyc4RS4WTtm/Nsz8r5NWCBQt/L5DbbDZ7KGbD5uSuamMLW8lN9gJjCMmqq6HSrWiGxOIaccLD4NSAQTmn1I8QO3LJzpSMDNjsO599qjpg7DtHz3TY3Vi3bgOWLF6swxpUi/j1sTbkpGXAKT+KN2/UsFNG78T9QcQrgtouwQ5ciYJiIL8IFX7Rv10ODbOsCnwq3S4pYvmcdfbZGPzC83j0zWF45L238MCo4Xh8/GgM+XA8ho4ahYsuvAjZWTl48eUXMW/cRxjc+VDsWxZBxeYi2EMhnZz9/T9+x0f5a3HLo4+iVfMWiMYj8OqIoSlbRw51e+X9964ct2DBwt8TZFt73F57944Qbkpys/Yg023fE5SkL6SZYKihEjCFQExDD4PBEBIOm4Z2GhfXEHI/nXvW6UHRxnx89/00PPjQwzjx5AE46ZRT8dvvv+t4NbtFUt5FK0JwxsVQESsBqSJAMtLUKrG5XLAL8UKsEjboxmUpKywV0ndL2tmTeOdg4y9n1eKoo3Wzs9Bxn7bofkBXHNCxIxo3qg+f13ANjRj5Fsa88ApubncgejhTdJpJu8sOW0YqPt60Bq+uWIDL770D3bt2VY1+zep1+HbaFHz62SeYIMLjmynfYvHSpSpISf479iGwYMHCPwVJZTbqcDhKdUcNoMwghG+XpbHu2RMwgIQa/fYETkGgWjz3y1oIkL8rZD/3coIP7q8J7XuEmDmkwoL5CzDkgYdx3ikn47TTBmDEU0+haX4xGhaVY+iQISgpLQFHv9wVzCevy98kOZJAZstmsNXP1U5ZPKqdxiST4/EE4vJ+QX8FCkrKkOJJQW5ujpzDF981aMVEVQCEVQiEwiFtTGb0z8QvJuKV+x/GBU3b4qgmzRBIRBGTP296KiYVbMALS+cJ4d+F/v/pi6VC7P995hk8f/2NmHj7/Zj1+BDMemkYxt33CAafdwnuuPoqTJs2FXb2MrZbc+NasPBPRJL0/W63m3EgNYKpDjqF2lKT23sAIT/TjbMFQuuM/9dEGlMOkgCZ6LhTFlsMTiVXPXO34HWc/3XuvN9x1713o3//E/DM048htGItzqjTGkOP6oc3jzkJzx11IlZ/Mx23334HSsr8IiTY43fHJ1Br9ohQKC0vw3vjxqFJag7qZOUgJslltJGmStaJcFQ1fGr6pZLmVeWlaNSgERo2bCjCoHYN0HTJzJw9Cw/dcjv6ZdTDOa33VfdXyJeCFLFepqxZjad+/QFn3nITLjj3fHw16XMMffRR5M5cgEH1W+OGfQ/Ele064bqDeuKWfTrh+uxGaPbHejw66Ho888QT8ilEqHCoCQsWLPwTERM+DCS3qw1T03eJ9p1eHY11lyBHagTONqwPm8thSiYFO2bZnC7ESfaiRXvc8vjksd2Bk4iUFJbipltuwZiXX8SpWXlK8m8efxoeOOgwHFWnIRyxCFq7PHjyiBOxauKXuPqKK3SGLK9o5uxMxbSYi4tx9jYH3nr7bcz/7iec2akn0koCiAbDSvbCmios6J7i4GacbHxtIoIl5UXo2asn8vLqqAunpmBv3tVr1uD+G2/E4UjBpft3hYMNsyIz0xxeLAwGcM+c73H4JRdg0KBB+HT8ePzKd2nYGn08mcgtq4BP0uguLYdzyXJkbyzAvmkZGLRfNzx0SB/MHTESTz30kEYdMc8sWLDwz4Nw07ZkWw0oG5SWlnriiGdVpQlXG+aj6cqpnAwh1kSgQuQJXSSaSNhEM7al+RCIhBGPxeETgq5uyqlVc5atrgd0xn7p9XFDt+PQo25D1BOxYYsFERSSiwgZlhUVop3NhReP7A/bjLk49/RTMXbc+9qOYLc74eRom7L4AwG8PPx1PDL4AZzWrAV65+Qhvjkfifxi2CR9bHPgcNGJWEIsDBEADerg+8IN8IsgO+7443RAtHgN843zB5QLWd924y3IXL0Z1xzQDSkiN+J2D1zyuI0VZXhk3nfocGpf3HvnvZjx/feY+8lEnJlZH/Xm/4Hoxk2SpwE5V4RWMAJ3VKwfEWgRTsZSVoROkp7BR/fD76M/wqi339GJV7b9KBYsWPi3Qknf6XS649FoNnvN7hFIfpVj7Un4ISH2tRuN6Bf5rYgLQYv2GeSwwLLN2PfqgkKD2nr/U07GH7Ewfly5AlFbAiFEwBaCiD0OWyCo9wwE/agrz3ikxxHoXB7DQ1cMwpn9TsY1N96Am++5GzfeegvOPeds3H/ddTg5uyGu79wbrlBIpy6MBIOIsaGZHcwk2ex/4M3KRL7HgY9/m41W7dtj//076bwBNQG1bmbTPQ/cj01TpuGW/Q5Cmgi+uOSbXSyOikQMz83+FoleB+LxRx6VN4rj/WHDcWx6HlIWL0VpYQkc/grEUlPxXeFmvLdhDcZuXIW5hZsknSKAfGkolbxuKiQ/qNNB+GT4cCxetsRy81iwYEGhbJtit7uEkTP3rCu/MCOFRmVXB0m/zI9ERYhsp6fQp88xefgXFfajGDDGr0kKhN3CpkMddD3wQHTpczRemf0diiJiOcj97XILh6SBQiBRFEBsUwn85aXILfHj7tYH4tmDj0OnAj8WvvM+vh06HD/L2v3bcjzc6RDc0eUIpEvaY/EwmBq71wW7aOR2/kpPE8vEI8Tvw5dLF+L3onxccO65yMvLq5Frh+4kavnPDxmCWaPfx4NdDkOLqB0RthXYOONYGMPm/IzlDeri0aeeRt3cOvj68y9QZ/k6tCqLIFYahEc+VTjVh1cWzsI4bxgFR/fE6p774113EO8XrUVUyN0pAqS0pBgH5dVD80gC3076Epzn14IFC/8c1FZJV9K3+Xwuh9OZukfuHUI0VnXjmCCPM26/8n2TxxNCTpFYVDVfh2fbHq27A6NoXEKejH+f4S/AhKUL4Paki0ARISP3t1eEEQ1FRPeX1wvEEKyIwl1WgoOEoG9o1AbDevXBqN59MfLQ4/DKEcfj3H32RzroXwkJYUYRz0yFs1F9OFJTkLA7kPAH4BGFfkHUjyHffon2nQ/E2WedKa8VV8ujOtD2A5cb744eg7eefBq3HnAwOqdma7u30+eFR/Lq2/Ur8Xl5Ie56+km0adkKMdH6p07+Ck1FZrpLylRw2rNS8W3BeqxuUQ+DX38N1w++F7c8/ghuGvoK1javi1mb18JFgeUQkpfvcYxYMHO+/xEBsV4s374FC/8MkE+ikUhc1jUmbWUB4S2H0+Has6kSCV5fOZJFfiZIPsamwCBl+vPZiBsWxmMcvMtd8wm7wtEwDut9ME4+9xwMnf0TFhYXwev2IhHixOwiTFw2uG1xOJieQFgbYmMlJXBFI6iTmopGNifqioXgC4cRjAR1InSmLyICiITP8XEicm0sEYFX9pe4PHhu5nRs8Dhxz133IDs7R0MuqwO6h9hf4KtJkzHk9jtxS+deOKx+U7F0YvBk+nRYh5/XrsM7KxbgpscfQ7eDDxaBGEaZvxz5Gzagfkq6dhaz2xMIx6OYXLQZRww4FXWzc9U6gOxr2bAxTrroAixEFCG7R9sawmI9NJNzKlauRv7mjUmLyoIFC/8EOJz2GkfuEFtUP7pb9ghkNvrzqe1zmxAhYE9LMcbdEVLVEEj5Z+OYO0KkIbECnLLt8bIDVc2eT+HBUMvbb7oFqfvtg/u+/gwrghF45HkenzyTI2Q65flRTjgSQcjjRcSXhqjTrcImJIQdEQKPiKCkhcB4+YQIA1uKD7biMsT9FZAHICXNi1C9TLy+aDYm/P4brhw0CMcce0yNxq53CeHPnj0LT916By5u3Bb9GzWHPRSGQwSfLVCBBfmb8fTvP+PogZfg+DNO1XtTklcEKxAToZSalibvwHSKsJO0B+w2NGpkdKugS44WRzwRRXZeHsqF7EPyWWPBmAi8hOSFC65AEBWFJdpmYMGChf//sLMdNIFNyZ81wl6199nTlg2z24BaPBsRqUkLkSVU8w6CI2qyc5ZTiNsrhFwbcMTOli1a4MlnnsaiLC9u//JjLKvww+kV7VmUcHtEpCEnR8nOhLNurs4/65Bn2kvL1dVhT0+FQ7R9Z1zS5XKIgJD0lAcRzS+CraRMON+DWE4WRvz2M4b89A1OveAC3HjddfLk6rt1GIu/atkKDBbC75Hw4Mw6zRDZnK9p5xj9a0oDeO7XH9D19JNx4fWDRPuPqECj2FQZGY4iLMRvZ+goBWRaKlpKfn32+cfG/WXbJem0i+Uy94ef0KhZY6RKnsbL/YiLcAhH5V7088u+PRbsFixY+JvAJoqts8bj7hB7j/Sp3bNRszLpk+SFYDkMA0QykcgkqUgEg4gI4TFc0u3xiKZv9MitOWgtVOCQ7j3w0tBXsLKuF4M+/0jdH9E0N5wZbsQb58BWLwcuEjyHVcjNhi1VtHnG60eEvP2M0hGNurAQMSHihFO0fkmo15eKtQ4X7vxxCh6a+TNOuvRSPPbIw0iRa6s76bhLNPlNfyzDc7fcipabS3FFqw6wbSoQ7T4MW34xSsIRvLTsV2QecygGDX4ATo9b0iD3lnyjBp8qacjMycHmqFhxWRmAED5J/8TW7bD4g08xbPgwrNmwARvz8zHx008wbdwH6JGSBeeG9YCQvq00iM2MZGrSEBl18uSelVxvFixY+H8MG2f6y0/+qBH2IunLQjIUslIBIKQaF205vnKdIQy4j4TPyJ2YaK+lZfCLMKBrh5p+bXVQatzUmo889HAMfeNNOLt2wvXTJuKFDcuxqWEjuPLqwJvCsex9cNTPgy07DchOBzJSEKOFlC4asC+hkT9ulw+eRo3hb9wAH5ZtwrmfjsKYZYtx47334OknnkBOXrZq3XyT3YGNtv61m/C8aPiB3xfihg4HwFtSjLjLDi9DK8UCGL5pKfK7tsUdTz6JzOwsyT4xTTSfDLdNRloa9u12IH7ZvA5hBvA7OLNwAm1ycuV+PTH3haG4/4KLcP9VV2HaqNE4rVEbNF29EWFO/CLvySkrp69bgcb7ddQB3WrTicyCBQt/U9jsNR5WmVDSj8WizaiB7xnkek42Qp+E3W5MM7h8jcbp8zdhEDvDNO2IyumBSEQ0ap8s9PnXjvbVcpBLqfF32X9/vPXGCJx18w0Ys3k9zn9/JJ6d+T0WuSRpou07hAjdDevAlSYCwOOA2+eGOzsT7nQh3Hp5WJ6ZinFrV+Lqzyfg5m8mIqdzB7zz3nu489ZbRXB4jKGMk6S8K9B1RNn39tD/YvPM2bhRCDqjoAgJtxPedB8qcjPw33WL8UuuG/c/8Tga168vwiSUvNoE8yOBI//zH6xLcWKFCAy33aVhruzQ1lmExJ2de+CKnMYYmFoXN9ZtgX1WFaBszQZEU1Lgy8vC0rAfP1aU4qhjj4WTE7fUMo8tWLDw94Nw3+rkZo2gDBZNRE9zwDGGA4HVGvQ5r1yLxPRfEC8qFQ1ftkUr3kr4cRFMov2XBmAXgZCPGC6a9gX8LUWrHvcBGjSsv1dmgOLgavFYAvPm/YqRb4/EhxM+gKs8gLZZWRrJ0iwjB9lxB1yi2sddDvjlmtJgEItEm565cS2K7Qm0a7kvzr/gfPQ77WRk5eaCE5UYrpFqCEY5xSMWw4QPP8CEh5/AVQ33RQs4jJ7CGelC3DZ8vHwhxlVsxsMiFLp36aYCKykRt4FhMLkx4uWXsHz4aFzftTd88YgIacMiYFgmO6LFNhRqj2EO0mYTcndnZ6NCiP/+Gd8gq38f3PPgg2IKGtaDBQsW/v+DbYWCY0QJnaw7agCD9KOhS4VcXttj0hfNPj7xK0PDD7MVtXK0iBCO3akuH3tJOdYnYrhgyidwdmyL8e+PRW6ekOteIH2C2rjb5VGSW7h4MX4VATB75kzMEa17/ZrVKJc0cIx/twgIp9eF7NwcZOXloUW71jipXz9079oNqekZiAnBVjcs0wTdOjO+/xEXXXoJHIWl2D81A3Z517jDi43BcviDfmyWvHjktVdx6skDNFJnVxq4QwRlIBjCQzfcjKw5i3DxgV2RLV8tyEle/HLtpmIkAn64PG54MjN0GOiCYBjPzp+FJe0a4JU3hqNBvbp7LW8tWLDw1yNJ+scK103SHTWAkn44HLxVyOpxui9qDbcb8Z/nITJqgjHS5jaEb7gqQF92UTEc5RVYJdrqOd9+hLweXTB21CikixYci9WMYHcHaspOIWH2quVwCcW0MAryUVhYKEQahFMINT0jDfWFFNNT05HCOWwl3ZFoJKnZ1xwc7uDnn37GN99+q72Ew/JOHEWU5B0MBFBWVoa83DwMFKGQLRp5dYQKO6Jtzi/EC/fdh4rvf0afJi3QIasecoOSRhGuEQ7L4LQhkJWNBeX5GDb3R8Q7d8Dg555D29atdBhnCxYs/HOwx6RfEfI/6XX7bt4z0vci+uVUxMZNZBxhcmcSHBaBvM+OU0Je7K61XEj/rK8moMWRh+K9d96RS1x/qvuB2j9nuSL5ikQydioSiIsmHhOS10bmveD3djg4oBvfUrO3SnAoiZq8L91W0VgC40VATnxrJFz5RWgHN3Lh0rj89bEQlkVLUZbixlFnno6zL7pEhAunVLQI34KFfxr2mPT9wbJhKZ6Ui/eIIEj6n32N2IeShsqkT3VbSD/OMXiK/MKxMbiEeJf7XDjz0/fQ9ohD8e47I0VDdvxFPmeS/M7Jubbga28RH3suRxRsIObYPUXFJVi0cD5+mzkbBWvXISjWQnr9umjVpjX269ARLTmEgwhVK1rHgoV/JvaY9EPhwDi3y3vKnmn6HkQ/+hKxT79S0lcqZRxkjLHwQvgkwZIK+R0Bx5JfkZeOM8a+hX0PPxQj33lbCM2ITbewe9AFxSUumUpip3XC9glGMrFnruW/t2Dhnw2SfiIRPdZud9WY9DW0xulwZ+ivPUIc7ngCqaLxp3i9SPP6kGJ3wlsWgM/hREpuLlLq1YE3NQ2ezHTY5TglAaf0o+vFQvVBomd/gWiUE73ESPVslxHhXWERvgUL/wrEEQoFa6UlG/GUIjj21MUh1I1pK5fhld9m4u2F8zB66e8Yt+g3fLz6D3xVko/v1qzCL/5CLHQnsFgetVY0UrvHnozotEi/VhANn1q+FX9vwcK/B1SSI9FwXKz9WrlmlG1jsegU0bh71zZkk4mgr3ngZZdh+OvDkZ2dyS7CKlHsPGaza+Otw2GDV1jeCzdidjdWlxXjhFP6Ydiw1+QeCXDIZMIksS1rOossXrNgwYIFde0KHxaHQpEj0tLS5iR3Vxumpr9HIOlHI1GditDhdsHhdCMuRB+1ORCWR5QLeReJOVIYiWBNKIRFkXL8ESxCMG4Mg1xSXIKyMj/KywII+CsQDnHQMRtcch/G23tcXvVhedzm2lxEfLg9GhvPsEaGS9olQ3QwNY71I+naueuIUsRcLFiwYOH/B5K85nc6Y7UaWtnU9L8VTf+w2mr6JNpwMIILzz8fn378CfI4zruQOacsZKROTIg1EBMil6dxYhA+1Sb7OCpnRmYOWrduo2PqO+U+brcbKb4UZGVloU6dPDmeJb99GkPPIYTtToeO1SMSDunp6bpwm8c9Hg8nBtBwSYZN2h10H7F5c1eyjXYER82ULbm/4S5JHuKxrT8U/E05st3uSqjqwM4EjwULFizUDOTIeCyxKBQqOTo1NW9Ncne1YRMSc8bisWkOu71HbaN3qFmHhPQffeJRzJk1WxtyY9EY/li6FBvXb4BTjoeFC91pqUriHMLYxsbISBjReBwR2TbDC3Wi8XgMHMmS0Tw6VjzdPvKP04ORPilkqNXz5X0iENKF9NMyRACkpevvlNQUFQLc5oBuqbL45LeXjctyLIOCIjUVvuR5qbJNQeLxiGUh93SJ9cAQUsb005Ti+7GjFcVH9WGSv4oUJt7Y4qvIf1uFSWUhY8GCBQu7hkf4SahxRllZWR9Rjms86JqQflFWLJ4+3WG3dahtnD5JsSIQxH9ffRUrViyX3w4UFxdjztx5WLt2nZA+/fUx5ObWwT7t2ssVQnS2GErKy+F1euB2OREVIZGWnoa8vDpK9CRFkr65xGLGmsdi/C1Cgb1ZuTBiJcKeqVFZItxnDJ+g14gwiSvJsqFbNH6uhbsNMjeEB8ea17YH2eZwyHQZucXy8Irl4BWrg8LD5/OqxZEqAoNrFS4iMNTCEKHiEWFBS0MXL6+X33Q/eVzasYphqrRmXA66vwxhwoVhrYYwqUqgUFAw7dsLiK37thxKnst/+mvrge1QeX9NhJgFCxb+DqBrW/j0w3HjPhhw+umn17gzji1eXt4g7vVMsTtsbRgGWBuQvMpKy/Hsc89i8cJFCFQEddiDtWvWYrUs6mIRoibJNm7WHHXr11MXSbCiAm66YURo8B4NGjZQMiVhmaTFY1URmOHX4pZdSJ1hi/xt7OOal5j34TYFRiDgR0lJifa8zcg0olRDoTAKiwpRIkKK+2lNcBRLPV/SF6gIaPsAG6ojIhQpcGiNKMUaD0kKlYRYBnwPChERHCR6IX7OF0DCpxXhTfGpIDGEg1gfSWGiAkSsDVosaqWIoEkTq4j7fGKdcCRSnwgWvZ8shnAS4SF5xm2utS1D0snGcpu2Z1SnuUbfQtJuWCD6W9+F2+Y+A+Zx5m/l/RYsWPjfwiD9+Bip92ckd9UItngw2Dbusn8lRNm4tjHeJJ7Nm/Jxx+13YPXq1UpM1GaLCguxaNESVShJxCRSklGdvFzUr98AqZx4XBiEJEuyo6YfCATU3UJfPc9nmpTUhFBNGORuU22+rJwNwKXqQqpbr56SXyjIOW8TSqbU4EOhEPx+v94jFAwp6eZyasHyMhQUFGjMO0mU7xGR7aCcH5DzOTUh02cKJT6PTh4KDL6jzkYvxw3Lw+gkRTcV021aIVG6rtTy4P6Y/DasD15jEKyxEFF515gIHqZD9qoezmdzYfq0sZoCRQQIrQ0KDr4Lt812DbqxmK90ZXlpgVDYiOXBbV08hsur8j5ex/fRZyQXU5gwn/l8rreC2zsyP9PM/NhyRLflT9+Pa+7ael3lbQsWLFQPSdIfK/Xz9OSuGsEmhHiAzZ6YJBU7jyRVG5Ag1q1dj9tuvQ2b8/Plt0EWdJP88ccfWLNmjZ7DfazoJEWSTP369dFQtHvO/ZqkBSVEargcjIxEXV5WjlTReuvUqaPkw2upnZcJ0QcCFUqUvCc5KTMrU0gXqtFTe80TYlfBUFaGnNxcIU2nztZFnz4F0qrVRhtI48aN9N5l8iw+LygavU5ZWJnoSFDJ9JMkea+QCgunki6J0Hw/4zL5zRWRvM+2tzPJ0Lg1hR3TTUuBe4NBeTcRFBRajiQBM00UahQsoVBQXVlMB/M5UOGX/AroMS5btXc+l8RtdISjNcIGbt6P34QETx+hWhDyLvydmpKqeU4rhO6tVHlf05VFYUwBrefImoKVlozOgCZCiG4xCid1j4lAoevMTD8b6vl+HAOJ+c08qhoqKjRjaEXpb32XSts8zF1b/jeEpPnO26KqnTt7tgULf2/sMekHAqWH2h3OiXKDNLMxtaYgeaxZvRa33HwLioqLVFPPyMiUJV3IK4hZs2bL8TWi5Ua18pOESN4kvRYtWqCBkD9/bwErNAdpYwOugFZDw4YNlcAZ3hkUwjOPVSZmk0g5eBrPrdwQS1Kjr52ktnnTZhQI6TPdRlrTRcOPoqIigOKSEj2f1zEdqs1XAT6Hz+bjs7OydZsN0xRIfBeSI0muMniOkb64WiZ6sTykXMi6oqJC00sfP60bCk6SKDVyWkLlIgCJdCHjoDyD34oknJOTJdZLGCWlJfpuJFwSoDyGidS0cFFhoGu2dRiCYcsiwoV5RiIkUVeIAKK1w/whQVO4sA1F13Ie06MkK+mnUGIjN/OLLjCSPfPaKxaGL9kewnznu6SmGm0hXFSY0H3FthIVIKnauG4KF+7ju9OS0W8n1xvp4XO2tolQkKn7UPOS2B2Za8bod+CfChVuJxcD3E5uWrDwN8Mek77fX3Kiw+maIJXGvrXQ1wyslMv+WI4777xDKz7DLQ1NjrxmV6Ih6f8+f7428LKCmgTIStt+33ZIS0tXojYbNnnMrMhcs6KHOUZ/8rceZwWvVMd5PRfupAZukAJJlG6gciWTclmT5DjXLZ8dFnKjW4mESzcPyY5kw/4CvBeJoTL4XN6XGjZJlI3GTodLhQPdN5qF8p8RJZShhMtr9FwhcwoGNjpTKDDfSktLUcFhnpOExjS55F3p++etaJmw7cNMBUmYrhv6+EnAfB8KiURCCFuINjOTz+QUkpEtbiSjDcEtFlUyv5ivmlAjL421sYtWQLAiqPnAa9jOwMlvsrLlm8pJ5vvQCuFsX3SXUbCX+8s1/9SNJc+ltcbvw+AAusyYRuYnr6eFxHPN78g2Er4/TT6WF5YdU/Cai1oQZtsIo7BSjIZ0Whx0baXKNzQsEv42hIcKHLFiODObITgMAULBxrUKSQopua+Z/1yMMlhVm4iRZ1omJN1GFholhO9hYNv9Np7Hn4Kt55jY/jdhfA8LFnaGZEOukL6zdqQfjARPdTkcY5XgdiiU1QMrz8qVK/HsM8/pPczKbIK/WZnoZpkxYybWrl27ZT/Py8nORsuWLbUyMvSypKhYCYLgcRJA5fvyjxWVa3YK47lclCik8pI0TVQIgZUIsVKjJUgW1ECV4IWsNCJHCJr3VY1TCGPDhg0oKCjU58k/gfFcChBqnHwOyYzar3mM55rgb5IKiccgQiN9JDzzuOFL96G8zL8lwoccwOsIEj3nEKbA5Pkke6abxEZQ82f6GaHEdBH8n+4UtiOQeHkd/5x2J7IyM5XMmA/8MhQQdBXxPCXwpJXC40wnF+ZLemoaYiLQ6tatqy43PpNtJCT7Ck4oL+kDmzaSr88VrbAsOTevjhGJpUJc/vh8f7kfmzdvVtddWJ5HAUANn/cn8dIaNC0QI9+MdYTCUr+1CE4RmkaElnFMrRBZmDZ+G36KSISN+0aQAReNnJK8Yf6aCy0QrwgFI5xXtuXbclsb12VNgZJOYZK0QPibwtynDfJGewjdWoaFZbjGqPQYAiTpRhOByfdmI7uRO7uDYUUxD83vx7UBbie3tuyz8G8DST8UCY72un1nJnfVCDap3OcJYb21J7NmkYAXLlqExx99XCsdC70WdK2AxpoVjxWZET2rVq/CqlWr9ZhBaA4cfPDBaNq0iZ7DY9QOWSmprZWVlimRscTT1ZORkaGVkORcKsfop1Z/tFQ4VnitD6z4Qg5FIkAiMWrjTr0Xz6sIVCjZqd9aKi41SFonTHOxnE/XDwmE2jZJlNo0NU1eTy3aIMWYnLNtiCvfhe/E9FDDNveZMN+XC11KjZs0UXJno7FxHjXjsBIirQK6HkgeFEbU4Pl+dJ8F/AEjP5L3NGHe28xzEhHzlu/A7crPp6VDjblMBKKheRtDMfO9KEiITMlnkiPf13SNMa1sjOZTqfnLTfXcyjDTULdeHXXz8XqSc35+ATZv2qTPMvPQJfenQOLMaZxchqTPc3lc2yUkv/ldHGJN8RuY9zfXDNOlZcJkqJUkaWR5YUQWrQu+E4UOG+4pOOi+KxVr04i4olIgVpRaacazjDYEuTdJV/70JH1b2ZQ/vpdhjRghvipQ5JlmgzojtFimtlgcIjAMC0QsE7q7ZFtDfJPnG1YYz6cQMRrZuY9lj3mvgoQLnyXfVOsUl2SatoWR9srQt0i+E99Ft3Sd3K//jONbztspeLyq51r4X4KkHwwF3vZ5U89P7qoRSPrnS0F+c09Inyb0d999jysuv0JJwCQDk/SN2He3VkJWMpIKCduoQAYRdWjfHvUb1FfXC0mPBTs3J0c1qc2bNykJsmNXVlamkgKFQll5mdwvpNqYcf+oaM5lWiyDUsFZ+Vmh1Tcu96F2zueT5FkRSWRGz9400UADIiCKkhUC6jqhlsZKR4JlGk3tmVojNV1aEASvYCXkudRa2RBMwcJ3M8Hr+JuVl6RQr349rcTFxSVKOAQFBYUUtViSCjVMatckg2Ihe7Zn0G1j5ltlmPdnGkwSMtsUuJ/Ht4F5eXK3nsOfJMCkz56C0gSvN5+x/bOrAs9Vf728A7V75i1dbHwgSVPvI7+07UPyhN+CWjTzjWXAIH3jW/Bx1JTdcg57abO88Ty6xtigzSgrvnPdunXkWeVGHlKgyPfTjnxyLFMES8BfJgLHsJwoSHhz4wkCXRnvKP9k4fONNT+PkR7DfcfyQLcgyyHLOC9lIztdYizjBM833G6GksAMpzXBckPBZtYNbQ+Rhe5LCnXmhVPKFy0QdT3Jd+T7sszQTWVYiJUsEFmMthDDgqViom6tpPCgoOT1FK46PSjLR1JYmYu2i4hyYXyRnUHfUt2YZh7pPm5zy/xdGTzGW26320BVO3f1fAsm2P8nGA4+5/Ok3JDcVSPsFdJn4aX2uUa0eMP0N3zCjEghyRqRKRXwB/xGoZdKvWD+75j81Vd6LSsFI23237+TukPoZuB9aLaTCOlCoIbNAsrKRe2NGj8rHQtKo0aNVItj9Aqjeng/unVILpkcxlkqVbkQDwuhal5CLlznqHYvxCuExOex8DM9FFrcTstIU9Ll/datW48Iz2Ea5D5MW7GQjpwqFcujZZiVmpp5aVm5vjfvxXMJkhIrLiskKys1VFMwcCHooigSDZX3q1e3rkYj0c2Un5+v+VL5XN6X72WicgWvfM7egEFaJMrdEcN2kFP5jsx7FaKSd0ybkS4jNJXRPMx7ukxShbR4TN+TF1d6FPdzIbkxL+kWUy1eyFvvyXMknbT8SKpMM0mO5zLdzHt9B3WzVA9mPm4BfybT0ax5c+0BvnzFCnm/UikPceTkZquCsWnjRl7Mf3KJ5JlaKoYCQaHE+qDWlBwn0bMcs7ywTPCZFHBUakxrTh6n+cf80rIjwoSuUl5D8F35DAp55oOWC9ngMw1LwgjPNS1n9v3QNg/mudzPyzGtvG4VKoYyZAgOHuNv0+WllopaI1LWPIaLjOlnXaHQYt3gs1l/tubddnlYJYzyoKqGljW+s5HPJna2/W8E63goErlLvtsjyV01wl4hfUI7Bqkv3SjsuuZK/zc/vPmxbPj5559w5plnqlbGyturV0+89trrWjhZmOleMfy4hiuAa0MgiFAR7Y7H6V7hmpaB38/KVCHXBpRkSPpsaCQBBESL53V0J7BMcU2Nhwmle4OaJdNsFjQWWDbuUqOilUIhVCKatqERJTUkKdxOl0Msj2ypHGko1agfI/KmpKRMBRzPY8Uw/MGyiLlPy0L92vmbNc/MysHCzorLjlgNRYixh++8ub8a55Fs5TymjXnBSsWKSO2Vz2SoJwemIykYgtCAvo/8mc/htbIz+TkqV8yqYeYH34HfhWGhcSE3uTB5xs7B69ixjd+E2+bzuc0GW7vNKCvUnkn8fBeSouwwbrAL6D00/cZvgmWDlgTLEvOL53Ah4THiiVbb7u+8C8jFjCjjcw455BD06XMsCgsLVIEZNux1HHb44ejerbseZ1+VUaPeRc8ePdUamTNnjlixDdBALNlSUUo6dz5AFIgwli5dKgv7sdjQunVrtWwpRPI3bxarNlO/J8sTXYAUALm5uUrEVAJo0fI6QwmKo169evqdKDhYHwpFWeA2yzbrEfNF9Cb9BkyjmT9UqngP43fyRZMwhLThyjKEitHgru0XomDwe6kVLUJAG9cpQChYkkKF7i2mV9tBkoJElRNZKIQpPKi10go3GtvpQjTuzWdpPZPFLP9GeTXWxsJUMr0U+ka6uct8A75TciO5T/7Xf8a765YeSB7X//7+YF2PRKKXSV6+ltxVI5D0L5AMfGNPSb8moKSaLRXh9NPO0EY9FsiePXtKRRklBTtHPoRBLPzbFtv/NrH1a/FjsmCbC0mQGjTdQyowKChCFA5BbYjk8BGMiec2BQg1U4aE6nn8LefxOLfZQ5cVkPdhI6RRVIxOYtT86Q9mheNxNjCbPXNThehVw/LREnAIWRSrtkfBwVfie1IgNGvWTBe2WSxcuBCzZs5Si8mofIZriG0PrVu3UuHBtgaa23T70JwnONYR84DnkwSozfH6IiEBalJGY6VPnx8kIetVmt1JGMKFCyswhR8jq0gs69avRSJm3Htn4BHmOwm4QvJRz5WHaIOvHpcKzF7DsqZVZLguDIFVmzrHdOp3kW+k+SR/+j0kDczfTMkvkhTPqy34PiQ+pp4uwgsuuBCNGzfBK6+8LM8Ko0mTpjjppJOV6KmBn332Ofjll1/QqdN+WLJkCT6cMAHHHnccevXspQKBQn3VqlU4qGtXvPDCELTv0BE9evQQAUHFwYH3x45Fv5P6o36d+hqK+9HHH+K3335T0qdCxP4tLCc//vijvlv7Du21DrmEDJbK86gAsV8KyzAVsczMLM1/Kjh0SZoRXmyfYZ7RZUjipwDje1IhYjsJyzHLuNEeZFfBY5wXNYSNLBRKFAi8lvfid6RQMeserf4KSQfrNMsCF+M8QyFyOo12C1oS/G1GZ1HpMfuNsIxQQKhgkbKrVopYHdxWqz3FrF+GJU2h4k66ytRFps8xhBSFCvcz4IOWEQUK02OU3F3BLD9cczHOT4oLYyu5adYfY5sCVTeNc83TawnNPzvdrvHTnU7PWGNvzWCTD3OXvPRD/zPSl5emdjB7ziyccdqZ2JQk/YMO6op33x2FvDq5SYKoKneq/jDcy7O3JyPjNwua/tLfZnsD/7hv5zCEh6kJca2RLpI2jRiStY73I4XeCMUUjUwKOAWGVhjZ9otmzNBPVlRWtsKCfL2PS7QYPZ/CQyoILRIjXzzqW2Xcfb5o+LSCaLmwQhkNz2mq0TVq1FA16E2bNmnloVbEws200B3ESsGGYq65EAX5BUr2fAYLPdNEbZCFnqa6hnRKxWZILSuB2VjO8wlqrBvWr1eyMPN5eyLlfn7LUiE+EgZBq8o4je45pz6HWj6tJN6bGnhVoADVL5R81vbQZ8sh5jm/g+HuM2YU47N4mO/JRmK+T21I36y8JBJW2LCQF7+fV4T3CSf0R5cuB2LqlClKbhSOo959V7ePOvoYtGnTRklm7tzZ+Oarr3Fi//5o3769fgc2xlP7v/TSgZg5Q4TD/p0xevQorFu3ToRJU33n/nL+Z59NxMYNIsQlLRyJdsmSxdoQTquigwiKV1/9L7JFqJ1z7jnapnbOOedi8uTJ+PSTjzFo0LVYsGChCoR6IiQoUL6bPl2/96GH9tb1t99+g2lTp6KL1L1DD+mt5fCrr77S57Rt0xb7d+4sVmspZsz4Wcsx3YfqpqNLR9JEhYMKQUmJWOtiAbKnOgUSvznb11jGqNTxmzBf1E2rSgNz1/iuvB8VJn47rUuyzfflmgoT22so0FkHWSZYJ7mYDe3GN6JLq5JAIbGzTsj1tFC5kPipxJgCg/uohFGQ0NJQl5UIFx43r2H51HYU4Su1SlhPdDh3U4BwKBRjOHc+l8KRZU6FTVJgGceSDfCoXNYZulzzsc74jlJ/ovLcXnLPX5K7awRbLBZ52m533vi/In1+KK/bh1+ksJ/U/2TReguVIHr16oUPPvgAuXnZ+sH/XGxPAFURS1JYyH80Hg3yMRY9W38bq+Qe/kr+q/S7EljoeR9qRqwYJEia33xfDZkUUmFB0JDEZAVghWH+GAIl2V4ii2rqus3G6WTbiSwUOCRBMwST6aN7h/H+RmWhvi8pkwNssM0U4cBGPloNPJlpNAqwS9sUGEpJ64VtGhRarGQ8bpj9W81uzR/5R9eaVlJ5CL81hSwrIC0ZusLSRDMrEsHCNPIa3k+SJNtGHhuVOK7aph6j77sSjONGewAFJC0x5g9dfrRGNB08T25KsmZDcVXgPYxTjfO3B4/zELVk5tFGIVvmLfc1adJEheA+++yj5PzTTz+iWdPm+K+QMF1tF154MdaLgGzSuDFmz56NLydNwnnnn699HZju/fbrpGn79NNPsXbNGvSUsv/GGyP0m5cKyTYQoX7HHXeo0KcrZ8q336r7a9myZSLoN+KYPn3QoH4DvP32W6gj3+e0U0+V+jQDxx57vJLNiOHD0K//SUL6C9BZiHv6d9N1IESWL3ag5P45c2aLBRxTi/GEvn0xbfo05OTk6jNXr16p1gp702dLmlnWRr7zDmIsk1Jm+Xw2ZLdv3wFNmjbFIrFK3xn5Nvbbf3+c2PdEtTTGjB2jSgIFGse7at68uRIo32+9CDe6LdkJkPlpCH4hM1pT8lFYL+QDKGFym2Wc70WiN4U6rXdaRVSG6MZKfi6tI6w3bOimNU53Gn+zbPBexrbUOykfvFbrhJYFXm3ALNeGIGFDO926tAhI6IZ1YAgVQ9lSkheBocIjaVm4VahQQFBo0JqhwBBBIQuf16FjRwwYMEAFAtNQXWi6bI6gWC4NZbvGI2wSQvqx1+QlLv1funeYcZs35+PZZ57XAkiSOLT3objxxhtVitYkE/4/oXLBIlQ4aDnX/5Qgua37dSHMtQlSNhcDJFbVeqQgMd+4sGBTcyKBm0KDgsQQHkbD+haBIdt+FRaG28pcqPXpvaRiaCO8CAU2lJP4tIOZEICpmbESqRUk2xQ8fCZfiZUlXSwGuiUYdUXNiQsjeQoLCkT4GY1+tPxYcfhcChRqzdk5OSgqLFLfNSsG84UVm8fpI2YWkHjp/mA6tNLzocwT+UFBly5kTW2RoJDlPjPneB9WaqZ5+zzmubxXbl6eutNo1a1dvUaJhnl68MGH4phjjtbKvWjRItGOv8YRon03bdZMzo0gf3MB3nrzDRx8yCHo3q0HFi1ehI4dOuDjjz9Gt+7dRSv/Dm3bttXnzJw5E5dddgU+/+xTLFm6VPOKgo7CZPyE8eouYnsR35WCgqTWt+8J2ov9+eefQ6vWrXHGGWeo5dCqVSsh7DViBXRQjfWbb77Gf/7TV/ODluPkLyeLJZ2Hww47HOvWrsVHH32Iiy6+BAsXLsC4sWNFm9VOP7j88ivFYszHmDFjtC3qhptuwjdff40ffvxBBNZ+IlyOw/jx4+SbsXf7Jgy87HIVTBReFAAUBCR+uiivuOJKTJgwQfO6bt16ev0ff4jw2rwRH334ob4Tv9FGEWbMVwZOMF1N5R4UjsuW/aHWysSJE7Wc8/qNGzaqQrJ61SoNNzb7jzCvGBDC37SCqayQbMk3LPe0PmhlMz9YrtXykG3DEmFDOQNFEtpZkkoUyx3bJBikwjY6lhOzvJv1jdcZEV5G24r24Jd7bIly0qsMsExRYLD+DThlAN55d6RYTey8ajTYVwd6D4P0G8t2QXJ3jWCLxsLvO+zOAbUdS7+2YIZydix+LGYkyYAmPzPKgkHmJoxCsy0xESwAPM8QEga2ESRb9+hvc9ETdKkKyQJMS0QKNAmV2wapG1oVKw/3s7JQOFCjIhlx3CKSQKGQNRtxzfaTQIXRK5eKHFNLbZiN2ax01LhIwLwnSZ/kTzLlmSQ6avJSKDRN1LToQmDDpEYFSaUmITtFuKgA2aKh2XV8JTZ2069PrZ+d/gy3XEzNfLoU5GQ1yRmua+Y3n8Oy2KJlC9UWqfmyUtPSqUhWfJ7ToEFD7VvAbbplSMxthMiZfvrx6S+nZntwr4N1Pzsvzpo1Cw0bNtJ5Juhq69evPyZ9OUldUH1Ee6ZLYcmSpfj5p59w4UUXKfEytJmCoVWr1iIspmt0WsuWrXDeeeer8GjVsqVqs8uXLVch8/TTT+Gmm24W4dINTz35FI4+5hhtU2BUGImM70KXzOmnn6HfISM9A7/9/hsmjJ+g+U5NdNC11+KnH39UoifuuOMubYv46uvJOPzwI9T6GypWDfP/sMMOUyud7qU+fY7B448/pm0cA049De++MxJHHnEkli1fhi8+/xzt2u2D004/HR8Lqfc/6SSxLqZreeE4WCwz555/noafvvLyy+jeo4fmD91n1153HV588QV8N206Bl13rb73wQcfgpdfekH71Fx40cWYI3nL70kLxXSJfvDBOBWe2dk5+u4UJhwFOCHlkO0aTZs2U09Djx49hegDmPLNt9oW1aJFc22z+f33+Sq8KAjo3uE3ZTnjd2LZ5LengKYVoIJAfm8ZUFGer3WI58jC46ocSVlmWTnttAF49rnntNzxuupCy/eekr5Uyikul6M3K93/GgYJsaIa2hkzx8KfCYPaDDFQNQyhsO3a2EwKDV5r/uZK/zf1GWPboE8WZkNrNjUjkvGWCiCkawoQw6WVtEaSWhatC+6ji0ob2ZNuHJI9CWzDxo1yH6Ox1rzecHUZUV8UFByx1HweI0moYNBtZQo0ukz4Thxp1Uw1hUWnTvvjkEN6Yf6ChaqtkgypNbKy0iqhm8ZsUGf5/f7779V3zUgkFmFqrpw7giGc1DhpvVLz9vsr1LWRk5uj2iiFJkmP78u00BXF8yXpOsy4WhmSPyR+unE2btygbji2txx44IFK/kzX+PEfoF69+mjbpg0mfjZRCKsxTj/tdHz08Uc466yzValiW80333yjDcZs/6gv58+dO1fJ/JRTTlHBwj4Q8+cvFFJz6/0nfjpR+z4cfcyx+PTTj/Wc4447HvXr18Nrr72G444/Xhunh73+mpLbwEsH4uGHH8IBci3bDR5/7FGcK8KJQu7bKd/i2kHXKml+8cXnGDhwoAi8L/HjDz9s0X7PO/c81ZDfGTlSrYbevXtj9uw5Gi1FJWP8Bx9ogzjdaafJ+33+2WfaCe/oo4/G1KlTcdRRx4jwGqeWVbNmzVWgXzrwMgwd+qoInHbqjnpOiJYhtmx4ZwNxoVidzK+6depg9ZrVmD59Gi699DItM2z4Hjp0KE497TTN83Hj3pf8PEsF94wZM9RFRjcPI7Dov9953ZLSJQdNhZbteyf2OwE3iwVFpaUmii7L6x6TvlSWpWICtTJ+suibZglTaezdFqxIWw/ouTVItIV/Plgwd4QhELYeSwoR+WkKfqPCmEtVMMomyZ4CgDAECQULtSyzQdAY24fWxVahwQgfIwLLcFMZDewkG67NBnhaH6zAbNRjkAHdWua92Q4hCdBqUa9eXdH2GyhprlixQjTwckmLkfa83Fy0btNaXQMcckTbKIQcTK2P5M7ncGRakhzdYGb0Fy0FurzYQY8qEK/LycnREE42JPIdKEDYWY/Xk5zYcMl8YR7Sz819Zr4yDSQsCi4KFLpT2nfooFr+zF9mal71FGtkf/W9F+OryZP1vD7H9kHXrt3kOqe6iWb8MkO1W2rF9EdTYNwkpLV8+XLRiH8XAp6Is84+W9LvQr269TBFSP6jjz/G1Vdfre13dK2dceYZGP3ee/rt6JJ6T7aZd0w7v9c5oqXTynrhxSE48YT+8pwOKnQZvLBgwXwNk6VrkY3PF110iQio39VKZNsJBQgF2uAHH5Rc4yCGfh3a5f777leBQ7cPrTY+n3kz6NrrVFj+8cdS7cR5Yr9+KhhIyIyGmzz5S9x88y34+qvJ6N69h34XjjrQtl1bfCLvRZfcxx9/iI4d99O2FQolLcfy9N2B5e/U00/FNVdfqe8jr19t7BXSj0bDt0umN5DNFCmALYXS86RgpjhsDhfNaRbibZFgbGCqLJwPyy2FUk6qTocXQ5CwgrLg80NzsWDBhEGnBoxSt2MVMoQGC76cL9s2XqKnJXUs7tNzDOjZyWsMbD22FVoy1VSnVkzrg5YDyZ7WiOHGSi5CWBQkFBK0OkjOrPC0MujSYhsJSY0LXVgaupoUOLw3rzWsmrCQaJm6DNhWQGtA6pw28hNMMkmEhE1XEF0yeXm5ou1v0vdhPeJosYy8opBg/w66Hehio7uB4H6+E4WJCh6pqhQITC/dqwzrpFBg+xqFALOf7h0+l/fisChU8FYIsXMdiYbVHXTKgFOF8D5KRsKwwTIFq1auUguiW7fuyC/IV/cQqeFQ0dLZGN2iRUsl6JkzZ2iDce/eh6owoRAZM3qMBhq0bNlCtf1VIkjZ8EuhwNF1G8ny0ssvqduK7SYfThiv7Qr33XevCv2rrrpGI5H6CXFPGD9eo49ycvPUhXPVVVdj/u+/4cAuXXDbbbeptcaAgquuugovv/ISNqzfgB5irdA1NXz4cHUpff/ddPz400/6PFoiDDw4XqwaRkVddfU1mpcLFy7SwBMKvrfeelMHlKSyUB1Q0TjnvLNx6SUDxUqtmVs9WbaDLqensbx77Ug/ua42xLxs4E51t4oFY167PZGdsKGJkHhqImHzeN1uh0073WwDh5D7PrKILZ3wJeKx+lKAckXAeCWTpHxWJVh2hp0LCa20tK25LYW88rYFC0bZ2Xk5MwUF16aQUP4VUqE4SYoUwc7uYZYzQ5lh+dOF20lhYiwUImxUFwtEhARJhw3bGtFFISMWgDauizDQBndaI0mrxLRM6PoicfN6rtl2QrBdhdcxCkhDa4X7qWEbPWWNcEZaFdTGs7IyhBSzUJ5sX9GoFDmXxE23EomRs7Cxo6HUWSV4+s8J9oCnS4xpodDgfQ2BZkTOMMY+WwQKx25iHpCYzTxhh7bOnQ8Eo4LYCM7G508++URzlc9gwzQbsxnVNHfePD1OK2Xx4sWqrbfftwMKiwrUfcOQVhJt3759NdSUUVVs62CekaiprVM4DBnyvGjml4t1MgfTpk1FdlYurrjicnX79D7scHVvvfXWW5g6dQqOOaYP6otlQVfYRZdcjGeeekbHkDrmmGP0WzEwYdasmdpAPmLECLE4LsLYsWPVYuAYZFp+5F12xTr8fhddciHOP+8CIf2aBdAwL0Vw+8PuaLNMe+b/hvRrA/lgnuzsbLd8IKcsKZJwr2g6TjHl7DRZt0+GlA+7VI5DxZzPksKSLr9byd5sqU5ekRIu+Zc8cyvkDnJeIlc2RcjEU+W8VDGDjCO7hRRI9cdSULDS6v/GocrYsss4x8K/CVtLxNYStX3ZosCQFU9MHlIKMLeTgsU4z1iojZv7tpy4DQyyNIUGSZ5WAre5Nq0ILtzmWE5s8zDdVmy7oHuLwoDWCNsEuJ/gPRjVYlgfWxemy2iI5DMiQqyGhcDzjGMM6zVmcGMoLqNbTEuCQoBCgx2nOOQ4LQpGBVHosF2B53KgQV67WawWNkyT1NkozsH52HdkzRpj9j26ephG1jWNjZd9dHWRM1ZzUEY5pnkqJ/AcnssoMXbIY3QYhSDbTthuwkgsutXWiBXBdoXzzz9fhMA8tWYYVUR3GxvaF8xfgAsvvFB7F8+Y8QsmTZqE7t27qxtn+fJlGvnENhb2RxgxYrgKGfaXoDBjr2Omh+0wO6MHCj+m64orL9fOqTUlfQpY+TabPJ5QO5stuzi5u0aoqpT9v4RkZlooVNY0ahOhEHdkJ+wJ+ZJxt83hcHnEotjeBSUvTguki1SpTCkyqaIZtZCCmyUVLEU+nNuwQHaAUy50yXGb9qatlluL1ZZxx0ZHFEOwGB/fgoVdwZAHRhVVckuutyw8Zq6No8m1CQoqEqJhbaiLRq0Aoz8Dj3F7a+coQ4hob3VZM3JFLQ4hamOiH8P64DEVMqKx6raQGH/zGPtLUOPnPRjVxU6IfEY4zOMVqqmq5i/7mBZaOOaQ4XQHGcIlBA6PznkcKBR5Pl1cbENhgzdj/RmxxGeysZa90ZkHbDOh8KHLidOCmj3W2XjPNDAai+4yRluxXYIC4uuvv1ELh5aOEqo8nwKNwouuPbrU2BktXwQH+xvsu+++KkDYpsEOeAzFHfHGG2LVZGo+M6iA0T47A8+hYL32+mvR78T+NSZ9WjaSrt9Kisp61qtXrzy5u0bYvpT86yAfQdlbpLdHMtEhH9YumkqV+SLnNpZC0S4ej/hsNnu2/G4uhSxD1l4psKLUVOnTy5HK1UQudsm5eUL8WSyE9qqFShWQgpysuAZ2LFA8tL0w2Xq+hX82tv/O2xZdU1hwtyEcdMMoNEkY58hRFSDJ37pt7N8WW69jmaMwoTJDAlfrg5aIkL3RrkEBYLRhcE2hom0fIhxIyBQq7MzHvhhs3+A+bReRxRAuvN64h4bb8v5R2RbrgwRPQcX0aCetJOEz7bQQWP7VIhGhQAWNbR4UGKxLdIexUxqtEQotjQJT15cxJAMFAOeDMIbwcGjbCXs0swMWCZv35hAOHffrpJYS2yw0vl/uRZh5zmfxX2WosBPBctPNN6DPMcfVmPQZYCBWyXSnw32MPKdWcfbbf1ELexlSQBwFgYL69pDdmZrqyozFEunsniYfzOn1enfIfylP9kQi2ksKMd1ZGVJmWsZjsSwpPD67WC30yVYBTtJrNq57xKyWk6rzaVWcqGnLgmwuFizsFlK8DKFgklxSaOiu7ba50v+5VC5fLG+G8CDxshxuXRuhvmwDoaBQSyLZUE7hwOgctkVQODByyuiVblgo3CYZG9bHVqtELRIRImzzMBrrORCd8UwVYLIQtCwoLPgOFARMB/cxkoptHnQP8U24j5YDhRHPoXtLhYe58D6yGG0qSQuHdUz+7rnnbhx++JEIhgNbcqg64Fj6kVjkQ5fDdaqkr1Zx9tV/moW/LcQEb+Ry2VpJIXCLCV9HylUj2e2VAuZxu91iIW8rKOQ8hxTwTlL4KCh88Xi0aTwhAiYe92xtXK8K2xeX3QkIxsobvQ1ZoSyhYqEySKomdtjWf4bwMPcZ5Fgdl6oRYksyZpgtLQXD8jBIn5o+Cd9cNLRXrBEN5y0vk/pEQVKmi2GB+NWdVJhfqKGytDLYVkFLw4je2treQvI3hBjXLOvJ8s70y0JNn5bIu6PeEU3/2FqRvtz/DREqF8vPWlWm6j/Nwj8KQr5eMUtdeXl5joqKwnSbL8VlC6l0cLBQbg853ybC4VDRhbITiVgdKW7NYvFEug1xn2g4DrttR0Eh/J4hqzyxPpx0g0lB9dSucV2fr+vtUXm/JVAsENsICt3mmr+N/iD6m6st5ZBrs+wYaxK2krcoLWp90LUUCWuILdsJqNWru0kEChvKaVEwXJbHaYWYQoP7aX1wzg524GMIL9Pw8CMP48ADusg96d4x07F7kPQFj8t73a47aoHqP82ChRpi48aNaZmZmU2lcrgdjkQdu92RLQqQ2+awuTwuT1VlzyECpbvQfLoICc5e00wqWIZwuVdMY5chMLaDjdIm4ZZKUOPGdQoJVuzdCRYL/y4YgmLrmuD21sUQClt+K42ay85gjKpptn1w+GdRlaTMJQ9XEyR9ueYyu91Wq7H0iV2l0oKFvwRCvmRuEQAb3IWFLkduLiPms6ssq3Ju07gt3k7MaW8iGmuQsKGR7EuVkz1ul1vuU4UQsIGTNjQTweKOJxL1ZZ3KqIhth77dFbZvXN8RPLa9MNnV+Rb+2aBwINuqiJBtlo3alIck6V8hpP9qcleNUWVFsmDhnwypbPZAoKBByGZ3uuPuXLvb7hXty+Wyuap0bUkltcvxQ0R+ZCIeqydangiMRGrClvA57E4no0d2QCJBOzxdRIMcTPgYs1696kZxYviESQrmYsECYZG+BQt/U5Sz57rb3iYWi3vtdlfDWCKca4fDaFz3eNUpsB3YqbCzVOhUIf70eCLGnu5pPF+sEJvVuG6BsEjfgoV/EIR8Oa6Vs6SkxC1ItdnCYh6w17rNbrPtrHE9fmg0Hs2z2RINhM8bx+KJFJtYFjt1bQHsV1JXrnYmErEcO7uXqFurOlQQ10bM3bkmKh/b1XkWag6L9C1YsFAjCGGnRiL+5hwAOpGINLTZ7Kmi97vF8nB53cY8y9sgAbsQfc94PJYhgqVOnG0oIljEKtlp47rNZhOBklBRZfQrqZ5AoWOLQsJ0bfHhlszYFiT9SCxyhdvptkjfggULfx7uu+8++2mnnebMzc11OZ1Oe26uULstt0r+SCTCTSNx7CPknWJP2JvabPFcIe8UoXCvWDByzbYWiOxgv5F2sukVjk8VC0QsETAUWI5V0V5SJf4djesk/WDQf6nPlzYsuavGsEjfggULfzni8ZLcABxuR8jhtcdi2Ta33ROMRl0+l89O8q8Ctkgs1tuWiOUkbGgcj8UbCoHT9+FzulyOKtpMCDauZ4hocNjtNl9N+oxwghxzPgTd8xcIC0b92G32RCQSOzMlJWVMcneNYZG+BQsW/hUoLy+vb7fH29lcLo8jgebReCJNWNzrcDnc8k+4cAc6tAvJdxGKTxXa5zwj9ePxGHuxc8RgW1VRW4awqYpWKSR2RrdGJzAKksrL9uAwDnIgHA7H+qelpX2e3F1j7CwVFixYsPCvRyKx3AukOMvKfF6xOHxsr5DddlnbOfxzFWgBRNtF40hJxOIt44jWsSVsPrEPvB5tXK+Kcm3sjFhfNrzxRCxTO7ij6miteDwajsUSh8uzf0juqjEs0rdgwYKFvxBiQfhEfW8Rs8fSHPFEHThs3nhELBC32+HaYeRejqyZmCxavzGjTY0B/B+iPNf8CAJAjQAAAABJRU5ErkJggg=="/>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data:image/png;base64,%20iVBORw0KGgoAAAANSUhEUgAAAX0AAAFRCAYAAACYF30cAAAAAXNSR0IArs4c6QAAAARnQU1BAACxjwv8YQUAAAAJcEhZcwAADsMAAA7DAcdvqGQAAP+lSURBVHhe7J0FgFzV1cfPzqy7RYgAIcGlOMVKgVK0lCLFSlucAgXaosVdCi1QtLgUdwjuTnF3CMQ3ybrNjn3/37nzks0mgUj7lbZzNjfvzXv3Xb//I9cKbBGoN9O7dDwbPzBmVlBQEP9Kj2aEN7MonU63pyzVlk1m0/F4ujWdjrdkSjOpioKKHn3UmvOWpzzlKU95+n+gRQL9ZLLnx9lswcNFRSXzDCeV7gP4e3SbicfjnbGCWGc2axkBfkLPAP0M/mZRQSqdTo5PZVId8tMbL4h9FYsVtVrcEtlUrDket0nylAp+Z1Kqu7u7J5vNZiorK5O6dr/xxhuZNdZYI60wBoSfpzzlKU//u7RIoN/R3frz4sKSW7kX0PqzgSTQnavzdyYdYY4kEE7/sHgf+cn630BK9vX1iY8EZlBQ0FkYL5xgFutTTDCWqYqv3T32o1Qm0ZRKZ2E6qYJMuikWK56uPIjhpDvKy8sn6pu5ZyhPecpTnv6DaZFAvyfRs2dJcfHVfUlh678RImEisVhsJkOJFcR5Gl7Og9KZpDSVJBpHVt/2FhTEEvo6owCS4mBoJgNz1JdM932p973y1yMN5MuCgninFJVELFY4XuHMYdpKZpM92WS2M5FNZAqLC7v72vvaU6lUur6+Xt/EYEh5ylOe8vT/SosE+pKM99flskQfGPmfRTCHeV2j+4Hk77zIIvfNlOjrzkgBatVn6Vgs3iE3QywpqVe9clMVRNo9RpTNZMQUJmaz6XZxrkRhrGBiMlvQXBKP95kVNit+tJnZvsGkpeeYtLK6+n3uVZ7ylKc8zUHfjlzfQJlMdn8B2ncK9F3i1zWdWVBTPoL9IhXHHASTCBoI9zHheGTOmnc8WWG6cFx34gjpdFYhpHWrxBUA9im9dH8RZS3bk8mkv9LzpJhKt+L5UldVSKZPmsgEpWGOwfJUKtGaSiXbs9m4oki3xOPxltLSTKqgLdlTUFeXH1zPU57+i2mRUO67BvoAbF9fConZioqLkIJzb2an4uJif5dMBqE4FiuwosISS6WTAK0/G0gF8hPHbKQSy4ih4P5VBLOYG83ruUDbr7xXKv3+myiZTIgppntUXhm5zpibqQytRIzCmcSAzKVTyXTya8sWdGZjBd3xrDG43q7nfZlMwcSioqKmnMd+1KuKKO3u7OzMVlam+8aNa+mZMWNG+v7770+ffPLJ+cH1POXp30T/NaBfWFhoM6bPsOOPP9F/n3nm6VZTWyOpdtZEH0ARoH/rjbestq7Oxiw92hlFV1eXffrJ57bkkktYXV1N0BKQrQX0xUXFfGk9vd3W1tYu+EtbTU21VVZWy0tGTGZ20/xAhjKQSENMIJ0Rc+nPlCJA7/+M2zCevEjVNAc5c5iL83c+uD43itIVpSW6zkpvf+pLJnqlsUzRbUpl3C7tY7IYUkKfMSbyNc/d40zKWiLRO1XftIqJJZWcKdJEmlUeqXRxcUd5QUF+cD1Pefon0CKhiTrkfrpc/l0A/ZLiEnv//Q9siy22tIb6envw4bG22GJDBcqzwLdYfj768EPbYYedbPCgQfb3m/5uw4ePsL/+9UI7++yz7YgjjrBDDz3UEn29zgzisbi9/c47dt+999urr/7DPv/8CwflxRZbzDbeeGPbcacdbPnll3fJmaLk7wOFXywtY8yYMXNoA+AqQN7b02slJSUC/5iHh6ROfMH8MyfopjMpMa9IK1G65J/v+jtA0y8LRXy4SE1hDoKJkNaZ17nO1JqdBg6uSwOhYLMKJKn/e/T5bDnMZtLJVCb9RTaT6RXT71L5fxkvKOjKWCyhMpqocpljcD2V6u1JZNMdRdki8fZMd19fX3t1dTUMqE9x5gfX8/RfT4vU0yXp/1F9+vR/P+hnBfrl9sYbr9tPf7qdLS3Avf2O26yuvm42ibukuMyeeeZp2+nnP7cll1jC7r77bgH4MDvooAPtsssuF+gfbuecc7Yl00lBVMxuvOFGO/W00wX2n9uIESNs7bXXsiJJ/m++8YZ98umntsYaa9hFF/3V1llnLYUuwP/gA9tjj1/ZUqOWtKuuvkraQKWl0rME2uKiEnv2mWfs3PPOs91229V22WVXS+v9Qw89ZC++9LJVV1VZSWmJlZWVzXQV5RW24gor2IjFRzji9XR3W3t7m6cDxlFSUqp8FQtY48LGWABOMQgY0NwIAC4qDNpLAPuAo2IZzjwy6QymH38GRRpAYCz9id+L1HzmoCiuuV2j+4Hk7zwdkftmUlvNKC+tKoeUyqsjHos1q1RoJAyuT5MbYN/LpFOZ1Ph0OtsZK4z1FKQLJurbFoWRFNOYrDqYw7Sld5kJEyYk1WZgYPnB9Tx9p+jbe8k3kMDhAkmnh3xXQP/ll16y7bb/ma0pML755pusorJ8pnkHzAL0H3/8Mdt1111txRVXtNtuu93q6ursgP33t2uuu85OOP5YO+mkk+Q7Zg88cJ/ts89+DrC//vWedsABB+ib5d3wPe6LL51J/P3vf7efbredXXjh+QLfMrv2umtt/333tx9uvJG/q6uvnc28RPwwid/+9hDXKs455xzr6emxfffdR/5vEsiXW6lAH4DtD7K//vWv7Iwzz7BSxXHhhRfYDWJGRUVF7jA1NTY2WmNDoy01eiml56euiSSTfbmvZxGA39nRKW3kAxi2VVRUiBERTmAgXKtrqqxczAZmhUYRd21EcrpPg+1P2XmOgWBqg/rnfSAB1v3zOJB41x/oYUrzYmQLQoRJOXD1+/keXA9p9cH1gjgP+EkG5ygAYX6X1IjxUlgYI+mKxYvGKZ4excDU4M8U1hwF05fua1Ye2+PZbBoTVzoda/bB9YKKboXRlvOWpzwtMi10L6JPZjLJq2Oxwl9/V0D/GUnR2++wva2/3voCxhusqqrS30YdnOzeeustAtn9bN11v2+33HKrS9N7ClRvu/12O+OM0+2oo46xKVOn2G677mYvvvii/eEPv7djjz3WysvLsVN7eIBtojdhb7z+BoHb6quvJrAus/MvuMCOPOJI206M4IorrxDTKfMxgIgA/b/85c92+OFH2CmnnKxwj7OOzg7bZ++97d5773NNY6utt3Jg7uzstO7uLoF3ylb53spyq1iip89+sfsedu9999r39HvUqFH2xRdf2Ndfjxdz6nCQ3mmnHe28P58rJtAwm5YBEf+NN95gRx91tBh2xv0D0IxDlJWV+vjFyCUWt6OPPtLWWnNte+/9d+3Wm2+zLmkXMNByaR11tbU2ZMhQGzlyhC277LJWVV1pfX2zGAzlPH36dAdTNK25EQPnzkRUJXNjDP21kQj8AV60tm9iFP9KCu1nTprXc8qWV8GsNafJbiD1JXtgxD0qt0wsHusSc+i0LOtGjEbXrqBmsxWKMST7Ukkxk4LugphcGFwXc0gn4/HiCfIyPficjfq6sl09Yi6ZdHu6r6UlDK5LYxVzyY+X/K/Q3FvsfFA2+1RhOr3+7fF40XbfFdB/5JGH7Ze//JUD+ZYCz6GDhwiMS93MUiWXyWYEejfac889b1tttaXfQ5hZMLH8+c/n2SGHHGqPPf647bTjjrbaaqvarbfdZoMGNcwENiRf78oCplgBEm1GHbZPz4vstFNPs1NPOdV22XUXu+qqKyU9F7upBCmVf4XxYjGW0+y4406w88//i8fV2tpiv/jFL+yVl/9hDz081tYU2LrnflUD4BFOV2e37bTDz+3V116VZnCj8rCVTZs2TcD/uf3j1dfssksv9XGHq66+0nbfbXcfm+hPEdOB2QwfPty2VhlVVJRba1u7wu60trY2B7HDDjvUfvCDHyoPV9mBBx7oea2qqtI1bolEwnp7e622ttp+tOmP7CgxiJVWWsl6FRdAPWXSZNtzr72kgdTY5X+7zKqrq/tpA1n38/X48XbVlVfaaquv7mlwUHdwj7kJjDJ5//33fIyG8Y9Bgwc7Y2WcxIRNAxkF3xYVFnkd5J5YIqm894MxGHWQ6vsTNaM/qkf/kc6IqURp+iZywJcfr9+F70pOhDU35+/myTSi9OFvYPxzpl1CS4/6QJPCTaqsW+MFMd0zjlHAPlgwitkKlpLpTfROKchm29TupbXYlMLCeHNnXzZdWVw8Te0Cc1ie/ldIHaJUHeuZTDalhtH9b3ZdSk42e/fdd2UHDRqUlUSaLSkpyUr69qskWbmSrDp+VgxA78uzu+6ySzaR6M22tbVmN9l4Y393xRV/83AuuugiFjpljzrqiGw6k8qKqblLZ5LZjo72rCSkbHt7W1aSeDaZSmb79C6l6xGH/yFbVFyUFbPIvvjiC9lJkyZlp06dkp02rUnfNOub9uyhhx7KIGX2yiuv9LimTZ+W3WSTTbKDBw/Ovvnmm/6MeNLpZDaVc8SdSvd5GOutt3529OjR2Y8/+ThL2SdTffpCXVl/+++/Pz09e/ZZZ/qzgeUEnXnGGVlJ99lTTz01m5Fo6WEkEyqL7mxXd0e2u6dT+el1v5dccrGX3Y477ph96+03s2+//Vb2mWeeyopxZNdZZx3FVZDdcMMNsh9++CHLyty9887b2SFDhiid6ym905W+RL80hHp66KEHswLp7DbbbJPt7GxT/L3ZPrlksi97//33Z3+82WbZxsbGrBhGVszD60uMJXvKySdlZ6i8UrOF2e1lNHHi+Oy55/4pe/LJp2RfeukFD493lB3Xzz77JPva668qfW9lP/zoff/99dfjspMnT/L6EaORP/ntIzyhmuogmQph9HeEl8ECI8LUE+7T/k0U19y+mdvz/29HOqgP0kq9zw8l04lsT29XJtHXndK3nWrnzWrzM3SdJPflQCfG8nFPontsT6LzbmkvN6gdn5RK9R0tRn2Y2tuWCvJHA50EqnU7OjpWbu9tX6G7u3vxbLa1Tn6r5EoC2uTpn0nfrnfOg5qamgoz6XS9Kib35N9PSKFMv1x33XXs0ksvkTT9Zzv55JPsyCOPsEMPOdj2229fW3rppX26JNoApg2kux5Jrkiz2LIhgbpLefX1jTOlQ6nRdsftd9rPf/5zHxPYc8+9JAUfbJddcomlkGT1vru7R9J0iX355TjbeeddbIsttrCf/OQntsMOO/g3v/rVL23s2AfcFIQ5BSJ+dRYTQ7Cbb7nF3nnnHfv8sy9s/PgJNmXyVJsuSR4/SH0ZSfuSvPy7QgZu9Yf2ItCxhPIgVT1IiMrLnJJfIPJK3pjZhF/CJu3xeKEPCiMREyaEeQkN53urrCK3qq2yysquARx22O/sppv+7toSWhOzn5Ip0hhTXoK5G80gmr46kNSxPXloYC6dU8bZAg/nl3vsYS++9JLKbnMf/7jssst8zIO8nXDiSXb8CSfo+1BfENe+RFIa1Jl29NHH2IknnmB/+MPhXm7ULw5t6KCDDratt9paad7Gtv3JT21HaUw77LCj6mdbv+60007SFB+x4sISe+yxx+1PfzpPbXzazHggZmXRZd566227/PLL7dRTT7Hz/3K+PfnU09ba0upxUaaziJlZpKFI7aJU93NfQ0EctJtQb/86oi5Ce0t5vYoJfKtjYF/pU7ZicX1fkbVMnbTbevH7xQpi2SUHOmkEy5QUF29VWly2XVFhyS9iscITVcdnKu9/USAPKhmPDXRiQM8VFsWeLokVPVVUHH8inal4VELLI9I0HhK+3Ko039zfJdN9N/Ykus7s7u38ozTM30lo2DGZTMI8NpIWupzSWTcXV6OwynQtlYtUwjwtCFGIkh7Gzy7J/fscdM3VV7sUffzxx/rvWcSEjSCdnX32WfITzx7y29/682nTpmZXX321bEVFRfbOO293P0i4aqDZw353mH4FKW5G8/Tslltuma2vr882NDRmS0pLPa4xY8Zkx437QiFlsnvvvZdLpXV19dmllhrlEvnw4cNcikcDQWpF06irq8veddddHtekSROy6677fX9eXFKcramtyS622GLZUaNGZZdfbrmsgDZ7ww3Xud8pUyZlv7fK9/z722+/zTWVXklvzc0zsuef/xePo7S0JHvHHSEfcyujo48+KisgygocJWV3SKpPuLaQTiOph3KSBud+Tz315KA5nHO2/47CERj4byTqESOGK48jsm+88bo/e+WVlz19P/3pT1x7wO/ANFx/3bVednvvvbdrGdCjjzySrVXekfCvv/5aT1dEYorZxx5/LLvxJhtnN9roByrvL71OQngZl95HjBiRXXbZ5aRlreZl+dhjj/i3xN/Z1ZEdO3Zs9tTTTskeccThqpulXBukvLbeemvX9H7wgx8oDmGNaJedd5YmUiiN5CH9ChoT16/Hf5095NBDsiNHjnQNqLa21uu7Xvn90aabZm+59WaVnjS/nJZBmb711pvZP/zhD96mWlRPUbojR/paW5uzH330gadzYHn9LzjyHGkgaFihr9IW501oKq4Ru0aWyEhLlCbSJ+zv65XrGugSiZ5p0lhe7032vtiXSjwsDeQKMZCL5M5RcAeo7e8z0Mnvdj09HZvK/TCR6FhFwspICZXD9C5Ih/+htCiiRVwdFzUs9/PfT9093S7NIDVB2LTVAX0AVg1CTzJuj0YYY+EW4iYST29vwqW08ooK/274sGEu8TIFs00SOFReXmYXX3KRz/55+JEH7WJJoYsvvrjPvpFqChfUfa8PNu6ww8/s4YcftqeeesIef+IxSZAP6feDdvvtt0taXsWlLcKDEok+1xCKigptm623cVv8j360qU8HXWr0aBMwudQMkdakpDTiOOqoo+xnP/uZ7bbr7pJSfy6N5hSXoPfZZ1/b9EebSPuYffZOEEAzrg0hsV599TU+4Lz77rvbvvrmkEOYUXS4pOuLrUfpgcgbVCbNpD9RxpTrWmutrbT+yCZPnmivvvqqvyM/SJKFhcWSXOcu2XZKG6PdoO0gCfeo3q644gofjD744INsjz1+6QvjBAZB2pQmI1C1W265yccyhgwZHDQUEYrEXXfdbVOmTLFDDz3ETjjheC+nsQ+Mdc0IomzRSo479ng755w/2ZFHHeHv1l9/PR/YvuPOO+yee+62jTf+oUmKZNdWK5XWFyT7MB7wxRdf2P777W9/vfCvVlNT67O8br75Zrvs8stsww1/YC+8+JIdsP9v7O833OR5QuJnDOTZ556Vxnm+HXXkUXbRxZcowTE9n6UNMIZxzdXX2qab/sjuuvOu3AD2/xbRnqhP2g1tO9GX8L4b1f/cnPcF+UVLVlsqUBuJq04LdS3JWLp8oFN7aiwuKlq9OB5ftyheuLk0kH2EXwfJHaEkXKr6umKgU8B3qw3fH4sXPhCLFz+q9vBMSUnxs2I5L6fSqRcHOjGfp7t7O66WBnJJItH1p1Sq78BEKvXLVCqxs9K4ivK5/ECnPjYaRtLZ2TlUv+u+/PLLf7kmsiigr3Kch776b6FsMBuIysrL/cozFWDOFXijwoyCms0AIwQIBiAs9jnx0Cqrfs+ndD7/3PN22223ibsVmaRwG7Xkkrbaaqvbmmus5eaAIUOGuGpepG8xawCSmCx+veevbemll7HhI4f7DJdVV13VVl99Tdtssx+ZpEQHKsxLEHGTbhaJXXTRhXbxxRfbtdddI3C7wW67/Ra78647bYstt1BO0s6wJN07oJDeSZMm2QP3j7XnnnvOzTVhkdlZziQiUJxFyn865WFAXL/66iuB9Wtu1mAm0xVXXGlPP/2sGgXNIuMDx5hsIgbVnyhTynHM6DFeti0tzf4cACduADMMes9Jra1hex+mqBL+Z599JtB80ZZbbjnba889lVd1034zj2AQgABTU4cNH2YF8TDICqP+6qtxAt9bbJgY9Y9/vJkzS8rimWeetaZpTe4HvxGIQNQbJK3N20FtXY1PVSUeAL9HdQLQM43VBQMxslNOOcUH+3/yk21MGqEdc8wxbr7b4xd7eH1R7jDWY475o/3jlVcczKkz2hvhMNWXun3iiccF7MG0Rz2qZdo45WHixEleH5RHnuaf6Euz+njOZeZ0XreYtWYylbkzk/6O+lH/LpOr0P0QVc0oudFi2qtI4l13oCuMF21UVlK+Z1lJ2W+Ki8sOj8eLLhaTuS4eL75F37+t5H4w0BXEsu/E4tkXi4rjz6bSiccWX3zknUrrbelM+m+6njmnS57e09N1cGd35y+7E927JJM9roVkMr3Lq60NUpjfSovUwijg7wLR2VS1Diakqb8kFZH70TtAkyvbMEAANY5OHtnZF19icTvgN/t7Qzn9tDMkFV9l06ZOk2SREkB3OdBccOEF9u677wnkK3wsIBpPgJK5VcBckUhoZEjebW2tPl7AXPyS0hAX6cEPQA3zAChgTti8SROza7DdB7+BQSwp5nPj3/9uTz75lB104AEu7Sy9zDI+bkAe/Pu5EPlBGyH/xxxzlD39zNP26GMP24MPjbUHxj5g9913r4+DVFRV+AIvNCeAmzGIgeSAlQWME874GA+A0FrS6TAddCCFb9LW3NzivyNmMnXqVAdHxluGCrDnlX4kO8pKheTEiumnnnrKpfANN9zQp7DW1tY6kx0nAH3/vfdyM6zCBx6/yvezTz/3sFihDYMKEmOIM6U67ukN7YF1C9BLL71s99//gI0ZM9pOPPFEW2aZZS2RnAUOTA1mgd/+++8n8J5oN990i8qaOCWIdAVBBKZE3Z177nk2rUnMKDfTCJs5AgN1XDFTWMnTd4HoJ/SZ/loIbpYmMjfHu2/XVCKnNlleWFi0hPrL0tIQ11Bf2kpuu1hBbF+9O3pOV/jHwqLCv8ZjBdfGCwpulOj9QDxe+nQmE3++rLzsHaVz3EDXl+z5sLun60HFd08ymTj3v0KsUN145ayzztouga+88srqbrObnZwZCMAAzIaGBhskqRFCFQd8MNUspo6ZyaRcysTMwgAwi7P2k1q/zTbb2l577W2/+tWvfXD2tFNPd0BmXvywYSNcwsXMo4pxEIT6s0SeA86APKAfMRhAmPh4D7SzYVpxEXPmSyURlgRw0Aum7SVyKi3awnLSIFhYdtjvfmerrPI9e/bZ5+yBBx5QOHNXvgifxtsrBkd+11xzLRu22HAbLSBb9Xur2vfXWcc22uiHKoOhKoO0D3Z3yy/gjVbRnyhvyo38vvnmWwLHQhsxYri/C5J+AFDKvD+RhmSyb6ZWUK7yg5CkAUnimd/BTEAZk861117r0vruv9hd5R63SgHwNttsIy2ly7fPoB1E0nOIPyVgHu9pY+1F//ioN9LX15tw6TxI+ibt52kxqmaVz0ZiKKu5aat/5aJBIWjsuONOvjDuiSeftHHjxnldst6CuA468EDb89e/FqN+0q6+5mrff4m4abfR93Njrnn67ybaRsRUgoD47cyCNqO2SnOeObguV19QkB1qBZklBjr11eWEOVsKU35qBdnN/ytAHwJQUbevvfYa20BSX7SQKiIKl8Lae+99JNHeZxtssL5L38NHDLO//vUiO++8P9mQwYM9HKQvgPnY4461K6+6wn7+8518Mzds8g8++KA6cpdtvdVWduUVV7g6XxDLOGAx9x0bPPPKHWz6gR41hEQHEwGEynKSPsCJBP/pJ5/Y0UcdI2Zyqp155hm+ZuDyyy8TmD87U3PA1k7jSMvxDStiYVZ/POYYS4h5XHTRRTZjxnQ3aQykEP8sKZb1C/7cd+WE3UhXkhQebcHgWo00F8A9Aj8YgH8rqZ4yuvrqa+2JJ56w1VZbzdZaax33w3cQUm2it8/jjQi2xiwftB3SyEIvqEJADRNESm4RuEZM85sICf7ll1+2V175h9viN/7hD/05zHG99dZTHQyyV197zZpnEF5ghB6/yrKlJWiEDvr+ZhYxE4iyZWsL6pQyZvEbaVphhRX9yrcDiRlPgwY1ev2zOG3KlMnyFzQfygDmeuhhh7q579JLLvWtPIrixf5dSowcBlBWHuokT3n6JqL9BTwLmAbTiBjH3ByComvI9PFMbNyigP53ZwQ3R9hNi4oFeAHD5iAKiJWla661ulXXVHuBAGKbb/Fj+/66388tpAqE9EUg2/9sRx/0fPChB+yWW252d/8D99l1119r2/50G4sXIh0mXWplCh8LpFitCvNQbw+BiYgbCXurrbd27QApnYpjK4SllhotCbXKxoqhXHDBhfanP53rmgQMhdW77733vkIIUjLhNApYGBPAvMLA4zbbbmO/2OMXboZgMZnDW7+4Awn0+9IOyl1d3T5o+NJLL/qq4tdff91NVV9/9bVlUpIiBO7YPtFCkPqZLokJDBv/9GnTlZ733MbNquLKiko77LDDbIklllAcWddCGOj8+OOPBZZfu7bCtFdMMQzufvH5l3r3iTU2DpK2srynbOmlxwhQV7C3335bTORJH0MJ6cdoF2qksDAepj2KWcB8uro63eRC2aORwIxZnPf888/ZGwJUwPnrr77ytBaKcXmDkDSN/2j1MhpCYDAhDpgxeWa8g/KF8ftn8oN/NLt5UfQtnQv/TNNE40HzkTruoD5q1FJuBmIs5kLVM3mAERGfTyQoDyvI85Snfw0xNbugdaFBX4A1VJfv0EAuFDifEpf7PSfxno7JNQJGtkcGDAYSoIw6FS8s8EHG7bb7mZt2VlhheUllZXoXwqEwAcdlll3Gfiipk0HM8HwWwYmRmI879jg77fTTnelgJlh1te85I2H+PgOqDz38oNvWb5dWcd111/kGcEsvM8YBZJlllrFTBbR777WnnxdAHEErKbUjjviDbb3N1tIYPrVOaQ+AVH8ip6wngHEw9nDeeX+2LbfcyrUj5q/jtpT2cvHFl1o2zdbQKWkh7S71nnfeebbLLru46YxvcGeccZbiLbfTTjvVZwElU8yQStrqa6zm6yQ++OBDO+usM30TPGb0oB298sorYoyn2vvvv28/+MEG9j3lHUkaM9PWYoZoMueff4G9+eYbbt5ilXWpHCuJv/xinMrpFvvs0898ZTP7LD326ONepk89+ZSb3XbZdVfbfvsdfG+jZjGqGdIaHlWZomFRAi7po8F0dzkw+3iJ2kDUXLhnHQOzuUqleSDpA94wMgQCxh7mSgoADaOpqcnNQIwr1NfXqV0l3bzD9hbRJAHKcNMfbWq33HqrMyrSgXkL4YMtLaB5t9485WnRqKAg/u5Cg/bRxx29esxie0gSGyhS/tcR4B9UqGDv555nAwngTwvEvolicUGPWG30PbZcBpUbBzXakCGDfMBvicUXl/Q/yk0B7PGPpIjmUV1Vbeuut54PNId4QtGTJjSHrQTGG/5gQzcTDEwfEjO29zGjl/ZBz80228y+//3v+1YTK664ko0ePdoWGzrUVlhxOVt5pZV8z6B3333XZz4g+SOdTp40xTUAQG3bbbe1008/1e3nWE9gQMQJuDGgioT94IMPuYtmB6EFvfLyy9K01rTjjz/Blll6aWcWLHwj/i+/+MJt3s8//8JME1B7W5s99tgjdtJJp7gWNKih0c03F19yiT311NO6X9cOPfQwZ8bsubTG6qvZGmuuaaViBl+MG+dMYZtttnJTDuXVIRC+7dbbbMKECT7lFRs95QehEWBiYpCcvYvYnoPZWNhZ77vnPl0TXsZV1VVeHzARKC4thLGU66+/3h566GGfxspUWISJm266yTUlNLERw0e4Zlet79FSxn35pW288Sb26KOP2Pjx48W49rDFF1/CzXe5oPOUp38ahckDBdcvdNPqTfbuWFgQvz2dYROs3MM8/VsJ6Z6qYBB2boRigwQ9C1GC+SQrwE5Luuc3AJbyNQ1hhXF3FzbpMHMIad3NHJUVPhCOCYSxE8xM/VEKM8zHn3xstwroH3nkUZ+KiKkEMxaren/1q1/ZSiuv5KAYETNlpk6dYqeccpqDMrN5GHBHi0GChtFuueWWdsaZp1tHe4drXTy76847bIMNf6AQQl5CY4z5jJ5f/nIPP9/gjttv83nwMOVJkyZL2v65r3y+5pprfIU12hxEuhkngBmwnxDpqK2rFWg3C8R38wHdPx7zR/vD4Yc7MwgUGj/MigF/AJ5zGmAOpHsHaR5fT/ja7rv3Pt8kj/UiFNehhxzqmtwuu+zsZzZMmzbd7r3vbltNTAjmkqc8/bMJjVnd41cLDfqpVGKfgljBFWHZfWj4efrPo8jEFV37m6WY7YT5IZJoIz/UN4A70IQVEe9Z1xCzuMBsqk2eMlUNrtgGDR5itTU1zh8wMw0kTFbsXvrWm29L+n3U5+6z4doyyyztM2cAfcYCbheIX/TXi/wQm9/85gCPj/EcuBOTMvm/SMzt3HP/ZKeddrodfczRdtSRR+pNxqZOmeamJDZ0u+eeexXmFi7JQ3SKxxTvtj/9qW2yySZ22223Kh9FvmCKAXWY1RTl5ad6v8P229vwEcPFRCbay6/8w+65+27ffuN3vzvMt/6oqKh07QgNhDGE+++/35ZbbhnfRoPprZjhfv7zne2jDz/yssKEdN9999goaXhzMzXmKU+LSosM+r19nUcXF5Wc2f9kqjzlaTZS68JkAuNAIMYuHpmB5kWzBkHT1tbapm9SVlVVbWWl5W7/53eyL2WpZNoqq8rnGR7hcLwlA9QNDfUC3GVzb8zuvONOGz9hgrHPT8OgxpmaEQuqXnv1VTvooN9Ke9jAzjzrDNdyIFRjGAL7/zAmQfjMwGIQmZlKgwcPtn333de34q6sqvCB63HjvrJNN9nUzXOs0MZUx46sEFrFFVde6dtcEwZnQNxz712+Oyl5z1Oe/tm0yKDfk+g8t7S47A/fFVWU2RGFAwYvIQAhcvOSTPP03SPGOuKxMBNroFaBxgHofjMDyW125tMi026GQgMAxAF3AuaYS9cQ+hF+MLVgVqqqrqCThOf6kAFZxgJeeOEle+nll9x8g+bC2Msaa6zu4y3Ey6wwxiOY5vvbgw/1GWVspY2pKAJ0zGTpVEZM4g92ySWX+sK6q6+50uOZd57ylKeFp3+CpN91ZUlR2d6RavzvJDoKKnFrS7t3GAAjSIxhl0Ucajr+AAreMZUQYiBxbswAv94x1UmjTsgzZlnwk2duy9Y9c63zHfW7StTLgjVz2gttYm7tgncwI7QOTJtI9LQJKAhAs9oB7aWjo8vHTKqrK/u9CYSQ0tbW4aasFVdawc9bzkv5efpXEaDfl+5bBJt+uu/2eKxox2gQ7N9JSGCvvfa6HXrYYb74ho7DTBU2XisuYepdoa/EPeaYo32Pm4kTJ9i9991nS4xc3KfPYVPt39mCZTjri3iYehcxErYXYC47+M62Ccz5RyJkEJIZKAzSheX3sxOdnzQywDgLhOZ93GCgyF+evouE4BC1k7kxh4hgEhDS/5zUXxthX5g+DzNPefpXkIN+X88vFnqePiuAc7f/dgJUmR/99ltv+5Q7AH7o0MV8JkpXR4fbb7HDYiNmdSZbBxx1xNH2iz1+6ao1na5/V8MG+9CDD9lOO+zkA3hhj5asnXfun22rLbfxmSNbbbW1bffT7e2Xv/y1HfvHP/r0QYAA1598n/SCsAf7bbff5ufb3n33XT5/nfnZ4f3sHZ34mKMeAcZcSZ8gYWIbjiTNeRHhD4xjdkJrmXmbp/kggD4ao/gmAuznDvhQ2BoDwQlNNQ/4efpXEf2f8bBUKtu70K1MjfU2AdxO3wVJH+C88867fEtepulxJCAdjcVT6aQymg4rb7GpMmWRXREPOeQwH8DjvNebb/67rb32Wsa+OKz45Nv99zvArr/+Bt8W4djjjvNZGjvuuKO9/vqbvrUvg4MMYrNSdfLkyb4DJAuV9tjjFy7BA6JoAO+9+6799cKL7NHHHvWpf2AvTIABO2aIHHbYIfa91Vb1pfhoFGETsaftmaeftl/+6le+fN9X9/Yjr8BU2iZNnuR2Y+b241gcNZAwUQXbeJBIIwCKVsjOTiA+smvwCyD1N23lTVh5ytN/JiGMqv8m+tKpbRZa0v9uUYF1dnb43bBhw62srMIqKisdmIcMHeJ74rD4KRA7HwY7K/u9TJo0wc7781+so6PT4jmJmRWZADQLe2py+8NwWHmrNIW62ho768wzbOxYVs7eYw88cJ8k/WN8MdFZZ53l88MZL0BaR/PYc8+97cqrrvIl/+zcyZ71v/r1r3yKHoe3w6heeuFlH1yMTEjs037W2X+SdvBWAOwBxHmwLOb5xe6/ss0339L2UhxffcWWB7NL/GgKkyZOsj//mXNxj7enxUwAexhBc0uzGOUdduONLCh60J574XnfvoBzaT/+6GOfbgjwA/Y4wpqbVhIRq1dRH6PtlKPfaCJ8h+NZWOUatlLAJJanPOXpX09uhSiId8fisbb/fNDP4Qb7yQBSXV0dYdFPFskUx9voyn8wiC5Xp3/961/bLjvvbPfec6/deuutDrDsE4MUzWIkgImVrhAHf7CkntWzq6+xukvWS40eZSussJIdcuhhfvDJF198aS88/6KAMeYLiM4++2wH0p13/rnvy3/O2efYccef4JoIv3//+9/bZ599Yccde6zPCuHoQKRpQJF9eua1Hz1YycrY5ubpvm/Ly6+8onifV8XOYhBUciadtYsuusSPETzrzLPsmmuuc6aCOYt9+Nl87sADD/IdRXfcfgdfZctxgptvztYMPxGTeEbaSolrHjvusJObprBBw5z6E3G99eZbzgTJN4zhww8/tBfESN586w2///zzz2381+Nt6tQmn0rZ26M6kr95MZE85SlP/2QqKOiNZ+KdCwX6AiZ66neCYWAHBexZXg/43HPPfb4y8sgjj7QTTzjBpe9LLr7EwRcwBvjZ6ApwZXdIBn9ra6rtYvn5/LPPc8CJjTsTTEI5SZ/9WnwjrtJSK5YGgB/2ccFOVlJSLEm+RsymzyZMnOj+n3nmaXvs0cd8Kt9pp51myy+/gvwy46PPpxCOGDHMjjvuWNtqy80Fji/4snxxYs8LzAWGE+3XMifFLJkI2zDgj3Sx2RqMijIgbSwo+vCDD6SRjBXIF0qrKfd0ArTQ5EmTnVFSBkcedaTtv99+fpbvj3/8I9/mYMMNN3ANifJ94fkX7O6771F6j7dHHn5EYc/aDRIG1dnRZSeeeJLtvvseYhDPSEtqsX323s+1kC0238q23vontv32O9mOO/7ctvvpz3wTux123NH3lmdcI6Q5T3nK07+K6GPq+V3pdLp9IXvbpDIByxDA5btAzLXuaG93UOcQbA7WYBMzDtVGuj7yqKPsxhv+7svfAUokTcASwGIv+n3329feffcd48g+QJd37DnDzJyZkn5OOwA0mSHEdD0WCbFJ2LPPPOunV2GnB0QJ4wGBbUtrmy/pZ1+ZMDUUZiKnK9P7amvrpCFs5qXItD2YETZ3tiAgbRzZN68y7urulv8uPztgzTXXtKeeftrGjftS3/n+Gu7uf+AB3+ly2eWWFQPrrz1krScRptqyTwyawCmnnmJ/Of/PKrNLJdFf74eSr7TyitIMUs6EysWAJk+eYqeffrrC/MpnI5EXypzFSWwnzJgIq0+rKqt8bIMDzXfbdVdfUfvFF5+5xA+D6hNzYuES4xEkNS/t5ylP/1qSeEg/m1RRUTFxoUC/ra0CUQ/gDw/+jQRgRNIxA48HH3yw26jvueceu+22233Dq5tvvskO/u1BvtkZUjYgBbCzHTIccJ999vFDRdgwC5MEA7AMZmLz51QkiG+Y+cPsoAMPPFDf7G377buf7bnnnnbYYb+zpqlNtvdee9kPf/hDt5d/8vEn0gpKbLnllp+ZxrnR4CGDXQrHvMO4AEe6Mb6AlhEOWhlYxvwu8FOtyPO6666r+A910GVWErs9YoJh4dDDDz8kprCSnXzyic68GLiNK7+sK+gVs0LAjjQZ9qURhs8EYaafuiajMoXhQWwZ/c4779mFF14ogE96GfJRkNQLnDGwJw/70hzwmwPsvPPOsb/85S++6yXMCOZ06y232H3332uPP/6onXzKSa59EEee8pSn/x9aKNAvqmbXrmw5wPhdIAAV8w4AwmHXHHYBwGy88ca+XfBPfrKtpO2lgqQtv8y4AcDDgd8ZW2KJJe13hx3mxy1ickBaRcpnZ0Z2RYR6e5mlhEkn6cB3++13+Pa4mGW+kuS7n7SF40843r9h0BdtolDAPWtjrrmTbzXATCNJv2mljTNaMSUB+qRhYBk7MIsSSg9pQSP4/vfX9UHrhx580KVttgxgb/m3337HtxoYM2aMS9gc7RgxoLCQqMC+/PJLMZzxburp6erxg0/SKidAGr9MSwxbNcfshBOO87GLyy673E/p8gVuYhKAPjOMSG+90sEeN4yrsJWzAvH0MrOIqbSjlx5jjY0NNmLECDeTzW1dQ57ylKd/HS0U6Mf74hUCg6p5Sa//3wSQh1OeJL37FrqYfFhRKUk1i7Ta52YT4IeBTMwiHMqBuQNQRard5ic/sd123823AebEKgYkHdHchRk9MAuk3ZtuutHuuusu22STjT1cTuE64cQT/HBtzDh1dbV+1is2fk6y+ib6evzXvgkXoF1dVeXgzO6WzBxy0I9QPkchNeb7viMhs3c/B4GzPfLjTzzhh4yTH9LHnjUbSfNg50fCDeYikYIkbcRx441/9w3EdtxhR9t1t918cPs3B/xGoD7W/bFfP6YkQJ/D4g844ACBfIGd+6c/iWF8YZxgxVAJaYEBMWvJP+T/XNo7O9rdJMaJW5i2WIQEU5jXbqB5ylOe/nW0UKCfKkiVC/ArBwLSv4MiyTUcyJ126dZni3z2uU9jZA/41tb24FdgBUgzEwcTjjMIgE3SbEVFme+QyClOf/7zX+z9Dz5wSZqTjyCOGQRoOeGJHR8333xzO+PMM5wJTJgw0c9rhQiLk6O22+6nnp7HHnvcQS6YQCiv4FiCn0j0+KIxaK211vLvMCPhAHxAeo4yzknO4SzatJuGyMsWm2/hNnIWgREmg6877riDH7wyXc/JSxgYxrwj4E1Iotf3mK+Il7xNmDjBtxx+8skn7O233vHyQtLHlASYU9abbrqp7bzzzvbKP/4h5ni50pcRI6IOWF3KebpzLhSjvCn3cpUxzDZPecrTv48WCvTTvekKgdF3AvQhpHXm6TMAevzxx/kWvNts8xNJsNv5qU4sqopmsSBxdvq0wrCoKzKfsCHXSiuubEcddZSbVpCEASqAEfKDLZRf5plbQcYl+rXWXNv2228/B9m//vWves8UREA1bZtsvLGbM9hSd+wDD7ophFW2Ye56mZhAkTSGmwWwT9nQoUMdSGEMgDkaBfb88kgynwv1dPc6Q0BbgdbbYF1raGyU5H6jnXnGmW4q4uAO7PuYrfCLecdJ95h3eEZ+77zzTndMXSW97IH/u98f6hJ9Kpnyw9R9YFmSOleYIyeJMfD94osvepkQFv4pu1yRziQ0K95jKqN8uM9TnvL0/02h3y0U6KuTlxUXlRR+F8w7pAHpkoHV/fffz7bZehtbffXV/MzWmtoan3fPFg0zpjcrywXGmbY85+DsyuqqmQDEBSDnUA1W9WIOGSw/HHYNRbb50lJmwIT59OyXwuwctINbb73NB04BPcwrS40e4+MEHHzOfHyYwssvv+QM4tVXX7UzzjhdgHu07xe/3777+qwfKoV4kcqZHeRTMAvCylnmy7PQyQdP3V9YCY1GALHYi6MXn3nmGZ+1g0SOyQcC9CknjgCE/GxdxQFYL7f88j7IW1dfa8NHLOZjH6PHjPJ3SO/Y6jnukN/sUYS9nrUJnPXKuMXZZ59jTU3TxdQKHdA9fZENKkcwMcqLQ1fylKc8/TsIM3bKwW6hQF9AE2cg9LtAAbSztsuuu9gll15sV11zpaTdG+zW2271fdPvueduP7IPqZetdEtKS/zM1xtvuN5BHWk+IoAR88PRRx9tJ554om97y4pe5tdvtNEP7De/+Y1PRcTMQbwAJ9MhWROABHzVVdf4FE4YDeMJe+2zp0DxLPcL8DOgzAEeaCAnnniyD/QSxxFHHCE/aBRZn7nDrJlx48bZEQqXM2XPOftsu+D8C+yOO+7wk6xA1c6ubk+Hz70XMU2SowuJCzMOjKu8jP3m0870ID/oWxTOyk16fqc1NfkzBn85kJx6ZdUuV7QhtpqA+cDMfDqowmebid1/8Qs/gISppieccLw1TZvmDIhyCHWCJQr0D2cSh7SG+POUpzz9Gyib8X3wFwr0v2sExkTmGMCFE5iqqiqsobHOhgq0hy422AEMMALoll9hOVt5lZVnglN/YpYJs0uOPe5Y23777f034S6x5BJ2wQXn27rrfV+AOevUJyRhGMpdd91pvznwwJlSLmYhzDWHHHKI3XnXHWEh1lZb2hprrOnTLI888nAxpdvtxJNOsKKSIgdi0tPY0GgjR4xQemP28EOP+PjCmWeeqe+Ps7322ssuueQSzwPMBZNTJD1jUtroBz+w+vp6P5Jw/fXXF7NKObizNxCFFAZZlUeVFeXFOxjg9ddf5weEPPPsM26rf/2NN33wF/BH82DQlXgAftLoZ/JKWzr88MN9HyIWbkUHgg8cfGZAPSwai7vJKk95ytO/gwRMsdiM3N2Ckzr1j3V55Luw2dq/imAeA5nC3J5BDHgW5/bnn9ue6ki/DHayARw2csIIC6UKfSyh/xmzvPvi8y/8IA/MKphxsIljJmIeP9Mvt9tuW3v66Wfs/vse8PUHSy21lJhGypnAtdde74d6sJmbh53J2hGHH2H33X+/n926/nobCKBn+MHdTzzxpMfpu3pKY8A04wOtSvN2P/2pz7FnNtAWW3BMYaM0prEO8jBCmBJjJH8+7892irQRGMgWW2xhN9xwnWtTMCYOtoHxHXnEkXbxRZf4wC+zg/6b202e8vRdpLCtcu+FJSVlh+ZB//+JAH/MPhGbBRTnykDkD4maRVYzPfcjnwOfM7cgPYc9+TFRMYjM4THBpp7RM4KHIU2aMNlnF6200ooBkNMZe+WVV/woQaTwdjEUBsK7Ort8vn4A8M1tt912talTp/q2FosvsYS0gnOdOUSD22xB3dXRbb///R/EbK61Q6XV/Oncc5WmPs8bgI879o/H+foHDgKH2eTbTZ7y9P9LgH4ymTi+uLj0tIUF/R/p8li+8373SLgvxsB/OYaiC+AMM8AsFTGaomIOLoexYPIKZi9m/MAQeIb9PZVJ+vft7W2ulTD7ZiCjYjuGiZMm2YNjH/TtqVdZZRXXBCKCOb355puS9C/1gfa1115bGghbQCxU08tTnvK0EATop9PJgwsLiy9eONDPZHdTn/17HvT/8wntINzwL9wD7P3BHfMUTAE3kJjyygBvYazIZzOhJQwkzEAMCEvod5PPQMaRpzzl6V9LkvDprBtI835hoQZy05n0sNxtnv7DKQJ4bP8RsA8EZQay5wb4EIzCt5GQADA3wIcYbygsirupKQ/4ecrTv4PodwW+gnShQF/SYdh6Mk95mk8KzCT3I095ytO/gxzvFwr0M5lUHvTzlKc85ek/kBbOvJPN1Ad1IU95ylOe8vSfRAsF+pbNNDJ1ME95ylOe8vSfRQsF+tmsNeQH5PKUpzzl6T+DwgLQgNkLPGVTYF+QSvV9URArWLL/vjULQ75SNTdlMDCRuSfH557nmEy4MuNk4LP+xO9cWP1u85SnPOXpf43AWGGkcL9gmbKyss8WGA71aUEmnRqXLcguviigT0LYaoB9XQqySpQjM2eucg33YDm/YQ6c8RovDOfaFhXFdc8GYWFXR3ainD9knxtzCMR884h5cJ3bvfsaGESe8pSnPH2HKYC+JbJFtnxZrOzLhQL9tEBfSL3QoB9TIjICz0MPOcxeefllKykp9e0ECC+dDvuyhy0LwlL+aG8YVpGWsMVwafjNVr9FhcW+yRfbK0enTXGwCBuERXvSl5WXW2kZ35RaqfzwPQePFDsjYffIQjkxlDgMRcxE92w2xnNnKnExF/2exZAGFlt/piAX/dbFf/lP/+G/mdue8R/+wt/NyUzCA/6PFk3lKU95ytOCEjiWyWQnJvtSa1dUVEz694C+gJwVmof+9lB7/fXX/YQojs7jRCf2dfFwlTK2BAB02RWSzceSYgyc+BQO7A4bl+Hw78AoZhFlCLBkwCIGaCs+nO/3Lj9x1xaK3MEoigT8MBAOCWHPebYghilwhYngh/3knaHIkV721a+orHCmwgHrbGPMFT/9vylWHL5i1RkLTCSnnYiJwNx8U7J5MpOIyE3Ia+TYvdLf6L7/NU95ylOe+hM4l8mk3+/p7vthdXX19HmhzDxJ4LLIoA/osVHXMcccbZ9++pkfW+iglQM0JOuq6mqrrKxyCZ4zcGEIYcVoWoAfVo4CojCA7q5uP9KvpbXFert7hJ0Fvk8MfnwTse5wXB+ZRYrvFeNg0zIGN9Ip9pwRwyFswtWz/guJSI9jsgim4QAtFy5hgzOAHKYSATuOgibtaCkwD/IIo+AeTYRTrEgjGgkHtFRXVUsjCcykvBwNpVwaSWAg4bk0FIUFc+KKuSswE+IvJHU5N5AiZjCQKais8U+Z536HexhK+Cm2O7Mc3P/M+zzlKU//KQRepNPZF4RRW8p1zA0lvpGeeuqpwg033OALgf7IhQf9QmtpbrGjjzraxn31lQMbiMKGX4Aj+9kjKc9OAWgjAnBxLP3vaG/3oxJhBgBwhUAUU00i0Rs0BDYAU/gAMVJ6Z2en7y4JoAP0MBXiZrsAgI30IKXjB7/sKY8GgjaCv2ivfL7nwHRnHjAKucCYAEtAcnYXPY+uEZEPxieQ+mGIbmoSoAfGIZDHJAXYo4nACNBG/F4MREwCpgDzqJCmAUOBmUT3gdlg0pJ/mIXCI9yIMcE80HTiuauPnajsfPyEa46hfbNpS/njf/KVexayF/LtpAu+0MVyvvUvuu9PA39DC9xM85SnPOWIzdYkLN/9+edf7LrMMsskFrg39fT0jBIw/EPQ1RhtsbugBOBMmdxkf5SkP3HiJAcygJC9WRZbbDEHrf5hAzq85wjBCITY76W9vcPa2tp8PICtiIPkDTOIuWQP4ETMAcdvXCStQwHMwhVbP1I3YAjQo0HAVKLvHKD0j7SQBz7FH+9gOFzdRKW4CUuqlDMdGAd74rsJS98GxoGJKmgXaBoAJmYnfe5pDxpNMHU5w9H7EE94HqUpIvINOPKIdFFGEVj7PaYthR8YSn/zVmAmXH0sJGIqujrDwJQlpsNvf59jMLyrVD1x9d/+jnDEMBVWcWGx7+7pDESMbKZZi7Ea/ild1FOgUAdzp1DuPuWMPPMkl/co//3LYSDx5ptCz1Oe/tsJ0FcfOUU4cCK/F7g/JBIdq8Tjpc8I3mr7A/OCEFLsV+O+FugfYzOam/18VSRLDuqIzqKNiDg4Jaq7u9t6BLCc5wqANM9odsCNgC0i+j/yoyPffBLfA2qkgROlcAA0IfGuf/j9yZ/y3n+Jcv5gXlWejwI3O6XFrByuPG2kDgB3r57gcJsVaJZ7fgFj4oQpMGbQJ8bDgeloHj4uIfCMwB/HwSwdnR1eHmgGfMu5tGg6MErXRGAwOcbB1e+5Ej+brclPBKT9QZR7wpuNgeAAcUxbKrNIQ2AcZBYzCYwiMIsw7lGRYxAwjsqKypljIe4HE5Yzn+i7MmdEPmhfzO+cSUths50zDAVNJEoPJTs7kQfKdvY8hSu/o/vZKTya83me8vSfSosM+t3d7RsWF5c9mMmmKwGOhSFA4dNPPrOTTjrJWgTexeroVdVVDrRI1kiHSJsAGhJyX2/CwQkC8FMCMMCzpLR45klUEXGPAxxzGOwAB2Dh5kq80yUCxQAiC0/EA9CyT72HpcAJl/z4MYV9SQfzYgGZL2yO0qlvuMXMA+4gkVfXSFtQ/jmRi+8BzeHDh3kZAeTdKp/WttZw+LjiA0iJCwaQQksh3Fy+3JTFFSdNwjUKPSMcwicM4gAokcj7gzx++2sd0TUKu/9viGcDnT8PL2eWef84yG+khfggeG5MxM1bMIKZGgfahq6Mfyi/jP2gHVZWhns0LAbZYTIVYi68mzl7S2Xug+tyrnkQt2scuUqYeR1IpDw4/3+2fFGeXMPz2Um/swpzXsHmKU//Ylpk0E8me7fWZ3equZdEHXxBiU79+Wdf2oUXXmBfffWVP6OzM0sHydTBWf+ygJTeMQOngL7DnzoVDKG+rt6lzcmTJs8GNHRi7NloBlFYSNCAHDN/AiAH6TWigb8XnWAwIb0AJUCPmYd74gLcK7C3C5jiM00c+iqXBvxEaYryFr0DqGCQMA7GKnp7eh2w8V9eVpHzR6mFK3HNmm4aNCdMS0mlhUFwQJByorw4ZAVwxWyD9I6kDciCZ1VVlV5HEbAz+4rzgQmns73Dj3MkPQAsdQAD6ZaGRp5nDr7jlB5nEKQjFxb+I20kaCTBfDXzO/kJZSIGxrgLuVN+Qp5CWXNPONHVGYi0AR/8dgYSHMdU9h/3oCzROmAOlcpjVRUMJIyFwDRgKpi8ggZS7gIKmkZgTEHDiZgV7fHb14yQeuXNtb1QzzMfc4l+68GsV7qJHn8T4eebos7T/yT9E8w7nXtYQfxa3cZmNdAFIzrMRx9+Ypdeeonbu7GBM/g6ffp0B48gA1oAEHWkjvZOSb+c5lRm1eqUdE7ADzCdMH6CAwsdnQ5aW1PrTGGawkoIeCrlnwO7W1vbbHrTNDe9ED9pjwD1n02Yc/oEgJF5JYonAl7idnBS3uqUXvKCH8qhTw7wBSABHsCm/3cAYZtAltOsAvCE82ih2pqamSYqyiQAfNrNJjBOmCog7XHpuZuxdO+gqz8kXkAMoI/GRdBIKM/GQYMc+AH4hDQIl43lh/R0iWHAoFO6h1kwbhCdxkULCfb4cA15CPknb5h1MPcxJsG7MB2XgfICTx/MhfJw5qE4MO/BLLq6Oq2trV3vkp4GyjnKb+SIPzCdwDhmOQB1FiPxxEFKEyXN/7STAOYB3HFoGJid0DLCLCt+h7GOwDSCuSqMe+Tu3W+pv49MW2HtSG78Q4yoqDgMosMwiJd6oE5w/KasZu+o/X+FtIdsUIuz8hTyF1x4ncunEz4Hhpun/0ZaZNDv7e04tLCo5Hw61eyNaP4pgP7HdsUVV6pzptSwBTrqjMzAaW5u9o4AgAHYRNHR0e4dkI6EeYeOG8XNN3RsGARqPR0F23eQFsOAJgSAwFQKY4VWXVvt9wzUQiEsJMQgWdPJiIdn/P4mckDW9ymVBwDUJ4DqSwiIHFR4H/zkvHlc/I7iAgwAoCC5zzJVcQUkGBsgbEw1Pb09cgnr6+114AOIkO7pvhB55buQ5pAnTx+/iJcb/YYZoSEQnwOM8oo/AAqQoz7wixmoVHUBIyE48hRmK2WtToyUOqEd+Awp5ZsBaX4jOaNB8JzD4DE71dRUu3/CDvZ5VlQHZsdYDSaXhsYGr3vCd21EDIA8kC4SwPRYDmbvUdrRTCKmRV3PZDIAuv4ijYFr0CLQLnTFj37jl+8xHzIhgPgIgxlcaAdI/LStXgkOoZwKguai94QVuRD/rPYYyjvUL3kt9LINmgeM1xm1nJuscloI4xY+nqErjAQTVTSlF1el365xwCzk8IPG4VN3+Z6rmHW4DxpN+A2zCgfe45QqT9u30+xtPmpf5NHv+Ud+/d+sd/2vEPfEls21QWh+Ys/TP5cWHfT7uo8vKSo9JdHHOacLRzT8zz//3K6+6lqbNq3JB3KR9Gtr62zy5Ek+SFugzgIQ0kEDcNOYkIKUZP1miiOErBINAtOwp0yZ6qYDOpx3PPmPGj3h4FdB2qSJEx1IfQqjHEDUK1DNZgu8w6HST58xw+f5EwaNm7j4B7DwjM4OILCVBKYjwDki3hcqTjon/jB3ED9AjZTIM7Sa0EcUuq5kLYBGIO+o+g0TQ0pnQBePziR1dfOLtJ/+Hc/TmrvOjcgzQAdg+WwexYGU7KYJlZevSlZ5oHWQH2deACkJFOGHQgBclBAvaxgk8QGoMGCI6AHITFrf6dshQ4cISKu93oiLsRj8kg6YJeUIGFZXV+kZzKXX64r0LDZsMQc70oB/0pvQe8oUrS8a/I/yTniUNe0soqhMcLyHabhJKsc4KEJySH7r6+tt0OBB1trcGpi4/BAng+kB4AkvCBUIK6SXuuGeMsM/6QToaVMwk2iwu0CMizDT0gQpA8oMzZB4KVdnSPrWB9jleE+DJS5o1lhLaNeMTcBAHOhpW7pHs4im97o2orKLGM2sKb5oJ3Jq666RuMYStDoPz8MJpiwEgWjWF2NJXKP1IdRlVKffzlTIBK015C1yEYV7noXf/am/v9kpPOd/7595moMA/VSq75SiopKFA/10Nn2WqvioRTkfl0TcfffddvDBB3sjjiQSQMABQK4/2ATQD0SCkRz86vWNZB5mtOCXTokESfvDFx0EUEJ19gYqfzAO4uJ3eTnSVLk6JBJmxjsFnQV7cGsLnT7pjdqnKApgAAvioKMiCWLHJh0eV64jwsToaEXqGEinnbnpmh6uOkpBPMyuweQUAVGYwQRIhCmgBBoYSgCQiKL8kGdAnyvPoKhjRL/7E/mNwsIf6SQ9+CVPPMP1D2tu4UC8C0AZOij+KK8ojMgPz0kr9dtQ3+jAgjaQSgroAb1cfVM28sxXXo4QoIcpDym/TiCMxEvZMEWXfLgfgS0D3YMGDfLy5D3vYAgwVtZ7oGkAYgAVzLmzo9PBHhAnpVEOSSsOMAUw1c49fDz5+o0co48cRFkSPoPpXIOEXeSaFPmor6sLA9ACWSBRpePtgTzD3GhTQQsRuKssGJuhXGkLpI17Z7yK381XKjvasYO92hZxoCWhCbepLXWjCToz6/RyoHxDnaCNkOJQN/3zQd8KjrYafkeATn7cKU9caS+065mr0JV+zIuzTF/hPfXMO36jvfAumrkFU4n8RuFTZoGhBMGMdDgDIY0hxXJRbUU1NjfCD6Uc2uHA9tj/OjvpWfj3X0ngbU9P1wnl5ZWn8vubSnCupIZ4phrL0YsC+sVFJTZ27Fg78QQxHlUsoNPa2jpTAqWx08lIXdQoI6Djnm/CPO9ZyY8qk2f9Kzbczlmd8/o2UOj83uT4p+duqxawESCN0yU0pTWki04SVHgas9tnYQDqPJickK4BcDoSUdDB6JQ4l6q8UzHOYNbc0uKdFeDAvEFcUWdwSU0dBomyWyDn6SbpnkYk2zB9EsAEBHmP2SIMugYJnA6N9IYkx/vgBxMNC9AcGeZJoZwoo6xLqYAJGeLPy6YfURYANqCAP8wXlJkP1ise/xbyIibMWfUQEWVJekkX4cHk2tvaPX/Y9vnKgUrlQ1lRLpDXoxxaDADLYC1lCNjDrHkf1TXlirTMlYFpNzfqzycPyIubh2iLOaJtAs6YufqbmCh/VlIjFWMSGjFihGsg+OmVpsbUXbRBwJ7yJ020Dd5jNsI8RhpIX01NjdcPbQrtKKR3VvlE6SdPXHmOcAKzow/BANAO057uYH5C24j6FteZ9zDhvpQzD+qE8Pwdfvw7/M36NnK8y+oZccOqaRNRuqK0kR8c99SjL/ZTPUZMxIU9lYUzgpywhRbiDEKO9u5ad+4+LEjEoYkEhhFN8/WV7zzTb3+nONyUJj+Bocya3osjjd7HVW+BorYdUchTROQy3IQ7iT3eLkL+9YR/ufr5rhFl3NOT+L0Ep7/wu38u54tU4YsM+ipvNUpW0nZ4g+rr6/WB16lTprpNf9q0aTZjRrOv2p3aNNWamprUkFtdgunpDbNy+G4mcIhmNTgqdNbv6N3crhENrKyZv/HW71X0nP9nD2EA5TxEjSpKC84bHc9gCrkO4aYo3utKp/eOKJCmsQJuMAS9zTVgQDBr7ZLuCCuy4QK6dCo6BR1+0uTJDng496fOUKbOQgejEZA+BkLpzKQTKRkb/EDysvKGHSgqA8KFAADCd2lNjvQA9nRi0k88AHVkmoq0tNmJsrGZ5RExVIj4ojjo3DBQQB9gJC7eQR7qgID5lvR7mvtVml9IhxzmDRgG0jz1AtDCPAgXKZtPuSe/lCuSNCAOg4jyjZZI+mEQhBmBjWsyaIKexhA55hYACMkeQSAqxygsvuFbtBw00cGDh3jYTNvtE2MuErjV1NZ4PBBtpbuzy4UAZ/S5uNwMmvND3iNgot15UsiXMgeDcm1W5Y4ED6PkOR5CH9NV/YxrVC64iBEj0fPbGZsYDuNOPnbijrYctJToOxx55Doz7Ag85+JmkvJCsimnwEQCiJPesOgwTPX1jRTVX8J9qAd+wxS8XfrgOuYtBtfD4sL+jvcwDzf76nuYuI+PKFzaX+RKSwk3aDnul7bu5i0oMMWQRzn+KPvc2/9Pop2oLSgpmV+VlJTf6M/8zQKQPl5k0Ie88igolQYJEwTm3kChwaVSUp3VydrawmyVpmlNYgxTxASm2dSpU22arizu4h2DccwEwu6KZEuDixpX5GhEXD2GXIOKwMLT4I77SBKYBdjuN3ftT7M/C9/3p9karuibfntcufREv0kD5YE0xePoGd9FjR6p1MtTVyQjQAwzCH7oDEicNHAGFd2v8kej7GS8gsaogHslvQIgIX5Jyfou2IGRmmASMIYe/xbm0N3d5eBA/Ji9Bg0a7LbwdlZIq9yVYE81aaBeMHFFafd85uKI0h3MWyFtvoJZ9c67iAiH+CgDmBQSMGaE/uU3kPxd7jVpIR6AlHh9TEFAD+OI9jhCEu9Q3Ei5fAsDplyQ5nsFuACvl43CATgAFChoCAHwQ3poZ6FceTY7BQCI0j0wjxCggrQLw3DgVNgAMn5J/4gRIwVQZS7VMyGBQXkoKtf+RL4pU6RqTJlodIAzbTzSrKP9nDwtpGGONAeaGbYuACJTe+mnmLZgYmhJUZmTE7+XX0AdPzBNypl4XINQvtCaPB0qa76JxjOituiMXb9haJD3ZfwoTL5Pian4M/mJmBJ5Iu7gFwAOAkRUPryL8hLd47x85SKmgnPmoaszDwf8YOaCQXi/kquRxjZ0yBAbLu2OiQZDhgy1hoYGnzVIfywsDO1kFpHTiKJ7aip31Q3pcsfTfr8XlDxPBbGEmM8ORUWlY3k299r9BlJBnqECOmbRQB8wCrM3wq8oIbM6wLdTGLBzCYxOKbCnw3Z2Av5d7tiThysARUMHSIJEK/VcHcU7sjt9r+eo7LyLHDbgEEeQyFzyU0MKZU8Dm70SZlUMDStiLn5RowqNjhvySmVEjS1yEXE/zwrGm1719z83vwPDi8jvc64gI1bLNEF/rY4hMCUk1g7Q2OlwhUV6L8k0Kz80QGY/US54xE9tXa0N9umcVQ72MGPKKNJePB7Sq9/lAomovOlInk+PUX5IQu6eDt7e0eFPeM5TCnIWw0q5eYRttqO8e9njMwTh/iLbtOcFLUedFamtQ22iR+2BDksaAHVWfSNJA7BMm6X+0SoIE4DkN2AAoyEsvvPZSfomtIOQUp7jDwJ8IvL0eZuIGHkgnnvuQwE4eR2JZkrBukfyB/gBMCY8wHTQitk4sH94A4nwKyrLBUKN3oanT5vuV4h4Bg8eZG0+S6l3ZrzzS4QNsPJd5CD/X/e8p++EfhZmfTHtF/NmNAbDN3OUh55RhphxGGQmQMrS/el9iDdceY4UXt9Y7wCfTNJnc/01yYQOBIQq1yLZkLGlpcWFwqB9RKa+wEx4RhsmTK6Ri+rRGQ3MSn4hRe/fkg7SRpphDgA9oL/YYsNsySWXsMUXX9zrjOe+mFD9INrexLUFtAa1UYQr2mrEcBCCoskMpDOKd0GIdMUK4h1K+1ZK2/M8C7W0AKRGd4k61G8WFvQpJGzgLzz/gn3+2RdWJ9AgQ50CZl956o0j7ZJHmKaGQy1j8ChsZUyB+cIaVSYdOSw+ijQFCubbmAeVh6SXq2RVdpgPzpRLXXUPEHjDkbTFlc6NCos0mGDATA2WhtvdHaYPomHQiJlOSB6w0RIG4XL1Z/4bqTEwE4+DZ8QpR+OKXOjsoWH3J/8167/Z3lOOuTtV9oCOmLv33w4+6qxZMZ7ZNCy9Aviz+t7V0kDiDV6keuU/CILwAVYkTw+TsPUHUPGb58FkJclYHcHnqRdLmlYZkS8kJWaxkFZMKtShh8WfvutTx4UlUEcQ5iIkYMoMCb1a4BGZ8jy/+talMXUcTF34pQN5owcsRJRV5Kh3AIC683pWfMyoSebKHmCiw4WOWeTCA9IyRJ1S93wXEWkmT8RLOVHHfOOkgoR5Uga0ra6eLhWn8q3wfQKB4kuoLLx4AVHuvEgDcJJHhCTKHGDiGZJ+hST3/sTzuRF1QBnQzgfSYEmmgCVaNJ8DjhF5vc6FvAz15+nsR5F/8hCNe1BGgCVph/g29A8mQDADLZhLuCeN1Bl92u3/qtOIQllwzT0QhWcZn9pdV1/ng/RoG5jEwAY0T2b10Z/cMjBtWg5fQhvIheJhEDdlTPi8iwAf/0zYmDZthlsUGJMBkxBKMI3NqqPQbmnzoU/EPI/eTxR2eXmlyiGtNtesMMM0Zm/3OW3CxyDUftEkgpkpaJKhPcVs/fXXsz1+uYcz/Vlp/3aCEQkbp6t9b6Ry/YBns9fat5Aii6tT36JE7LjwoK/CEdgcdMBv7PrrrlWF1XhNJlVZrqLpT83TG188roaujkGheeEUqgNKuuPwE+zTtXV1VlNTq0IusCVHLWG//e1vfXpfxJkhb5yUkeKIiDTMulJZ4d4dReL/gh//MRsN/B0akDv95f5RWJ6OqPHg+O1MQy6aChi5wCSS6iiSgGAcuU4TSUSJRLj2iMlEklN4LkbZy7e69gsrSKFRp0vrGqQf0kDDAZwd/B3/yRNOnaxAGoxuY8pEmp+6xtybOgb5EkXlRwMPDCGUm/9xn3tfoDLIKCDgAUZCWPGMQlGAMJfgK4TX31HfOO4pVxoujmcASJDgw28c0jsCQYU6SgT2LikBHDP9ciXsMN0QgJgxY7rKgfGlhGsejElQe/iPVHjMYrTFiZMm+5hSVmVHmAy+wjCICwku2jdq+vQZqg/WQCQ9DtotQMHYDAO3M/R+2vRpXlZROgGQTjk0GRgMg5PUFfVJugAA7P+YQSgTiO8ACMADLSoyj/lkAW+LsxPlGH0bEc8AFups6tQmz3eNwJJvAW5vK3L8jto4pi3/pn9Y3OsdZpceb5th5tAsP0ip9AWEm2CO4R1XmCrjKjA/X3+g/GfTs5h9f8pFQ3C6kUbm62GyrhEwxZu2jBY2eswYq5dkPW3GNAkZYqbKXwDgII0TN/kKQpu0PvUpABcGSF3zPvJD26DcmboNIaTWS4rnOX4CMwv55DfEO8yZjLWQHuodIZbJKm1trd7PQ3kGa4H3R8ob7UPPwDVC4jdm2JaWVtt2263t2OOOUz7EMLwQ5o9oY+p7X0ioWlrpo7fnUjuf9OWXX5aOXHzkXQpgy0UBfeXR9t7/N3bHnXd5gy6gguXUbJQg/seeB/CETq8apj71vz91sNELFUgAFAXgYHrqaafaEUce4Y1rQQpm/ilqcTnSLVwYClLtTFhUPvmf37P8A9ysKvb8SJuh44d/+In8hXTPTL1uyAoNhGehsciRd4URGEq4BsBHOwkSSiTFkhZAA8kEIHEGoDLy8Q8xFphHh/ziv69THUGMB2m0W8wnCYDBQOTPVwt7xw2L0KJ4UzAbPefe5/d7Y1X+uArpM9kobyoR7imWAaA/N4qe938/8BlXr2r95Ik73slxDZJW6Oh0+sAMgnaDNEYB8xtwd4lP/jD7+BiIS9dMBU77GAn5RsoDGChfOnRDfYOPaQDArEmYOHGi1wPfYlaJtFHipt4APzpyk0A2WgOCuYpzHRoHNbo/wIEyBESj9DJAysC75y1HHp5caHvSHJSfaDA9Amb8RO0soqgNERfP0XJaFCf+AdCoXiN/RKmLE+WJDZsB5UBIxQFAaVukGSIsHPmN2iUAF6WfK/EzrbW+od7NZkTki+HkN4ovIpiAhyPHK0CSNCL8VTOoL+YR5RksQDDCP2WHeYU6mAXinWrrmHPDjCVMliVlJTZ06FD/Puo71E8YiA/p9rRTbrn2Q31Fa0QgwkMrYNEn2ihE2ZNPZ558q/sQVnjbn9yvmBdp5XvGrQYpjurqGlt33XVs40029jwvCOVA/3NpTmNyjwbE+i2kgq4SWI0V6G+4sIuziBCZ8ejbHrbnP/zCisV8UgKXPnHGJMDT2WYFiU5L6XeffsdVWEk1hDjmmCTbGiQYOROgqKPAKb3SCqy7td2OOPwPdsqpp6jA/nmg7w1pgAmkPzHYTCP1Cu9gW4BZg8c0HuyuX339lU34aoK98957tuYaa9g+++zlNmn8fBN5w3BAm7OavAHmKGqQ/kwO04Fucm5e5AH7HdIDUgUdBIfmFCiAomsKkk6CthDMU+Qt0iZ6VU9B6+BdmEUSOSQpl3qo2y79FjPpVKdwkNA34TtMXznTWs7RuHF0lshRp9GVsuMauYj6l4WXR79n/Sn85nn4TRiRP1z/3xCd1csm12m5Z0YUWgO/AWcceQGEAXtnHNJCfFyB97rHbIFmQr6ZxllWxkZxlS7h0tYAfOzuHo/aNdVE+DBZ1nVE6eKKH0yf1AsAF5UD733ap8IMnT7rQKiSIsceP6ZTQJixLkCbTfu4wtDIB2kBOAmb8CIirNpaZk4pXhcc2M01bAaIv1l+MUUFjTOqKwimQfg+sKy8DxkyxJkU4wph/UTK08A0TcqRNsG4BVeAn9Ape8x4MCiYLdoUwOz9Tn5ghNGYEukBnDFhET5mWp95pHKJ1htQJxy0RNmgYSPgENbs+QmMhgTgD2bBQC3bk6CZI8HTxqMB/f7fkff+v7+NPB9ypG306DG27LLL2GprrGarrfo9r6MFoUUGfXGxQWVlxU+J061Ix1wYIsKUCuDUl8bZB809VqzKoWXzf2ciZVPpCDFJSqq8lIAgrswjjVbKQ3cv2yv3WEaNoFLfVMXlVDCfP/eIvfnwWDvlxBOkAh3jHSRqZItC2JlffuUl++iDTyTd1FhbR5vb8oNtPqlGxKKYVpcImCKJioy0g21YLU/Sr8BMaUV9TKvx96jChg4eYveOvddWXX1V76jzSzQaOjn5ilx/8obFdR41SkPtT5gCWma02AV/Od8mTJpixeqAFmeqmqQ9gUJlvMQKfWdKPZMrFrgMklTLoK0vmpI0wvRPpBK3P6oTMgsECXfuFGZwuKSrjhFmYMC0kSrlVGcJlakzApUZHYlpiKjWDLL2oIbzLMdgACTqAkAIDIjxFH0HUBEOYeg910jSpN7QeAITIQ3BpBh1MsqQq6d2wH0gL+Fwl+vYUWeOxheoo4iidxGjiEDI79W2fNwDcJJz+67AjKgAqMgsBQByD2GqIBKYAaCMzZpZPr5yXIw0hB3iZcEag7SMI6D5oqkgDc8cd1C4kyZO8vLEP2BLWfhsMIXPM4AYMxZ+XdNU2kgTg7EwA8o8AiH8ADARg4YIm3L3PKKFKB9hpS9TesUw1c6oH9KOLV4pF3iHVe7OsNSWuKf8iZfwYZ7kHcZBGnmHU4r5fK7kdan0EwYDw5iTMLfQXsnztKYmnz4OhTKcFVAUPnUHo4KZEFdfEpNgSAfTeNHeyOc/iyhDBEO0FNwPNtrQVlllFa+nBaFFBv2uTNfweNJekuQyMqrYBSWElz4V4rFPfWyftXRbsSoCalHDbOpVBeu+olAqjqRNEkd1UuCqCcvKbwGoFl7YyMoSW2ZIvT33tz/b41deaueccZodcdQRAo8FMz15JVO5ud8QlTl92gzbYZed7K3nXrXiwhITtLjZwtVUpU+feOVIfrMCNaACgWChpA+YRVzplELrUlUpxx/WV1nv1BlW0NFjd9xzl621zlrzDfrkPyZpJMywoCIZ5e8/LzgiNW79sfmZ2+x5kmu0AwlJ7cUXnrN9dt7dfnfyyVY+dLiNnzJNQIqtu9UapPJObm+1pBhuQprTjA5JMh2dllGjw2asHFuhOjJgVegbhiHF0jHVKZVWtr2urSq3UUss4Tuirrnmmj6ToX9ayEvUBKOO5p3On81fB5Ls73VAZ8BMARhx71qJ2lQwNwH0kobFWChzV//FEJyZcMWhlYjB+HNnLoHJ+AC+yiAaqOfex0+c0eSYiVyY6UW8jJuE+MlqyO/AOgBYBuS5333kd9ZzmES4jxwAA4hBwTv1HcLgXTQQCDOiLVNPbvfXN2HsQqCs/LpELOdgj/PwYTRssZHxGW8wHqRO0kU50f5h2v6dwmTKK9I6oIg0jUbHO8qbckAiB+RdUBDT4Tdl3zR9mtdZEAQC848YMGlHEsfWXizwd41JcTHgiWZEP0QrijptVC5R2XHlN/mF0cCowngPzCIwYfwA+JjNoP5hROEAmnyHKQ9tOEjzQduMXIRP/yzyMFXfg6UFwaQpj1123cU23HCD+caMiBYZ9HsyPaOsL/2WQL86koIWlAD9hBrNkU98aF919Dq496pxfdUllUo1qOZmlaoYunzU7XPVqHINdwA/W7qUqWGuMaLRXr3mQnvm+mvt/HPPskN+d4j1CvTD4K17nyc5mOqahEtHFa7fuvPCYoHYz7bbzj76crw1rLS0SrDQyuT6sklJ1KRVTgBXUdtoZXW1VjGozuJVzC6qsDaptlkF3lBaaQVFMVtsUL1NfOIfdv9fr7FbbrjGttpmazGnbzeRkSbK+vK/XWWvvfSKYszYoMYGGzFyhNU11LvkUsbCK3VKpokNGjzYbZy+OMo7Mg2clM6qr1AscXviycfsoP0OtBMuusxql1xaDc28g8XiRVYlRtWnRh5X/NgXexg0cxNbAE3s+EjOLqkJIJHQmdXEQDQaWpc6taX1rLPTHr77Dttrt53tuGOPn688z0HUjf58HrY0A3KASh6kPWpw3hWNPT58P5CiJ9E1amW6+j/+C4NsdPII3AGpMCML8OfaH/i5BoYCs0BK5h5NkDICMNBc2ttZTwJT6fHBYaRw3nlYCgMJFMk6Yl4BDANjIy0RMHJPMp2UDdoKYAsBHAHEAHWuIZ/RlQ94HvkPfsM7H6fSLe8Ih3IGhImT/FM2QQMJIOz1wG+1NxgFYE//4RvaH20UAPfVtmqnSMjsvcXBPyF/QXolPr4D1AFazCwwEjRL3yOoHCdGID+sT2hpbnGtAUBG2oZJw9xgXtHsP0xwAH0E0DPzqLhYU8JeXTwjnTAHrAq8454BerQNrAtBkwogGg3qzo0omyBvReUflff8kZe30jtY/RjGzW/azK9+/Sv74UYbqf8kcj7nj0ivghDoFy0c6GezvctlMvH3JEHN28j9LQS4Yub4g0B/cmeflRYWWEcqY+O7+tSRzcopcLmq4ri1JrAnksgomVEL150eIXEMram0ptuvsJdvudH+dvH5ttd++/A2eJpJ/X8TVghPMpk1tXfZF82ttlh1uS1Zy6g5labGrcZLo9hvr33tndaptvVJh1kyVmKFKkFfbac/oNQrVpLu1ISATx2zoUQSkfritJ6EAF9SAmq8/AytrbLMRxPtL789xs4+/o928KGHzZdGgtnkg48+ss232tJmTJBkVF5r2ZQkfjEeqRvSKOhs7NcSs8qKMl8kMmL4YjaEaWvllVY9qNa+v94GNnTwUG8AdFL6dFVltT359FO238EHWlX9cDXwIZLCJAWWFVlcHSZeJDUcdVZ5BPgsy+KeKmsc3Gh1jbgGq1F5VdVUq3OFbYOR4Jh3nBBHHt+RMNWexfq67LyD97Ndt9rQTj35dOWIAXuxINVd1BEjNzfCXPTpp5/apZdeqg46xUFCnkPHFKgw04WpizV1NVan9LDfzsiRS/hBMwwQ1tRWzzPs2YgmEXnTfWghuf9zHTfqxOF3rlVG7/r9H4jAZv0O+Y3AmquYie5hnGgRAAk2fhgBg8X4c60DRuoaB9oGmkY0m4vveAcjkRPohWM5GaQMfoJ2gnYTZnE504JxELczkllpooxcOJipIfr/fh8R4E65k//gP1yhUCbhGjn8UgQwEbRfH6PIlQkmJygKB3KtQQwP6R4GAugTBoOZTMmE0fM94xgRg4SRRMBMnivU5gF7gN79K2jCZ4yDo1hpQzBZnjHoDpPy/ZvUpivEXKZMnhy0A6WB8mV8BfMajAipG+Y8ZfKUmWmOSCXp4wo8d81GaeiRxkOanPCeK86B3/Yn2gVrKmi71AtE3e+115627rrrLbDQRJ9XG/ustLRCUmugecc+F1IiVlCC31/YmTsQkmObKusPAv0ZPZJqVKnIbh3qzKVqGMJPaxRYlqqgv2jrsTYkCxWWq1D9CNDnOZJA5z032Lt3X2ennXq8/WSbbb2y8N/U2mHTWtqsRJJqVlIqYj2qbaHetba32/tqADPEbDJqf3FJ4/WSGqyzxbpbmFrVZhOmTbSP3v/UbPhQ2+Lk31phaZV3HDorjbiITiLwTyrsjlTCKgvDCtFJ3Z2qWDpQ0qrUIIeV19iKgwZZ59TpdtY+h9meP93Ozv7LX+ZrwBmJ5eGHH7Xddt/ViuuH2uaHHCvNQY28u92SiR5LdjNm0GF9mCOkprazZTRzgQUiaUnnibavTVhuJYUsipGEVsrqV1Z8SkVWY5o8ZaKlVACZjKQhFVFBNmgoFFZa5TSz7P0+XJkehzZQ6MwB9VeaBrZiaRfFcmnlvU9e6SwliuurN9+wn/9sc9tn3/1cxefEMMwBviWErjCM0KE94jnoyaeelMb1M9vkR5vYqOXH2PT2GdahNliciVlvd681S2IsVJ2kpC1OmTZVbUoMSsx39KjRdsEF51ujtKzI9vz/TRRd/27Wv8NzP5tzf9H7Wf6+iTDjIaQA5Mk+pGbAPZiZ0DqCJB3AHgByZiDnWocvZgyaBnPY2WAwzEAL0mXkH9CBkUwWIGK+AYwAY65h4BIzJ4wjYiCkrF+7Jm/8lD/6Bf75PnIQ/SDqC/0ZQbjyLtxH36BpeJCELQdQ+/Pcla8iv0jtDLrSzsgXjBbJnqnO2M2HDh0i0B/kQA3oY8IDLF1kV9hhJlcYkGfxZ9NUtINZbTWXat9SHO0AcxfxokW0tkgbUTsnXZjXYGicSeGD0p63QOSZumR6J9N/+T56jga5//77uYl0QUGf/qX8vFdeVrFy7tF8tqwc/TNAH8Cd1tNnRzz5oST5tBU59wdYFL6uZQKKIeXYImnQWWsWcE3sFLBJG+gP/Bne64Mlaiute+zf7ZGbL7Phiw214myxpfq6BR9xaxNT6UyKAaiSpXjqr0DfAfo0CgGitAyYQFFSIIX5oqTQ56armfhsoUxaYKJf1UstbT8+4TArqq2wVqQrMRGmx5UJ+EvUEGoFeqOra61LHe2d5qmWlKhfrHeTpcI3FleIiVXYmLo6K0r12Z8P+qOtMmKk3XjjDWoA4SSqb6Li4lK76e+32IH77mV1K6xmB1x3t1U2DFEnE6dSPHR4Cg6zR1bARkfH9MJqxCI1kEcvOM3eeWasrbPhus5kWprbwqZu8pdu7nKGl47rPybmZ4qUW3Usla13Qt1nc41brE2/eBHqQEKNOjLSDfbNICninOTFO6i+SouDxIqlBcQKpV2UWYmkWLf7YyeVVIdUW99Q5wOPTFGLTqtCskJ1B7xeeuklu/fe+233vfawocuOtK5Ul8VUV42VdVZSow5ZoU4tLYSB2RkcLiNmcO+1d9qLDz5jjz/xmC2/wvJeLv91pDL22qC8c3/881/Rlf/5kfutCoye8sApgHcwY0WzXqJnMAvqgAHyD95/37766muXshG22AaFoAFDTIBol8wp/+KLz/0bmAUAyjRMvueeZ2geMBEAmIF4F6JyYE18kINgrm9EbSt6Ft1HRP4Guv7PI+Ib4gjP9E4NnbsorMg/Dn/RGIivEVKbRQAD/GlLaKAwBjQNFoOtvPJKzkhhoHzn4xyYqLwMwvRRNADyPXHCxAHpIv/CkbpaN81S/lEeQz1k7DcH7m/fW+V7C2zeIc365unSkvKNc4/61fx8kBKwyKAPyE/o6LWjnvpIIBmmW3rB59yg8kKrVoOiunkOAHXL3+eS+tslycT1QNXu4DS4tNjGNFbZxDuvsTuvutAqFhtuFYNHW68AG6gqKxLzKFa4hWro3pilOpZXCyhqrRhQqSyxxRvrrGV6q30+tclKB9e63bA0VmbL6t0j115p0z771OpHLWG/POtE6xHATOlo93RSMTTW4ZVVtkxNo4PuB60zlCcxGAFlUmDYI5CtVKNRDXslL15eaw+ce5mVqGPce7fAu6piZiOfGxEHkvQZF11mp/3u97bEWuvZLy6/xcr0XQYzh5cQYc8sLS8wt8mqkdZnE3bTHw6y91970k7+6zm25JJLeqec3t5iNQLie66/xR648yEBaLnF02ElNEyvUGKZlHHPh9QKdQBYnxqhnue6R9C09BQ9Tb/0rb8Q6YakoC6IM6Tj0rLEAGMdGTHLtCUkYVkG8xQMS9/RsXPfxgswH8hvYcztmuwVxEAs9c0GV52pHktkJKWxwCsjySlWbFU1ZVY/rNGq62ttyLChNmLMUpLcFrOn73zYZoybbPeNvd9GjBj2jeX8v04RAHEFaMLPWc/6O38WKtjBiHEBqo/v4tKw0pIiADYGsylz31jOtY7gmJmFaQltnLUBDOgCjExxJfyOTvUvtQvWiACiHpPCJsxg/pLm0RumA2PKYs8t/M0yfWHKCrProjgjhhYxjIj658kla93rf135P4Bu5D+64j+SwumfjB+gvTJ1k/zSnhFamFmFgzmw8huzDfdoGcyKQlMJ421hJTfrFUolAA0csCcd9OeDDj7Ill9++YUA/TKVQe+dxcVlO+Ye5Wp2PumfAfrFyuinLV123DOfWELSO6CfVMYAGYq1uiRugyXpI0lGxLTxad1J+7xdjUnPS/RgUGmRQFUNT+9a773K3rr1Bhv1g41t5V/vb5P7aLgpqyqRhCmum41LtRdgFQosiEl4QZVaRXHcyvV+SmevTezqtVhRzEoL4j77ZHRx1h4750yb+uYbVjNysP3y9BMtMWyQtauhUQloIXWS8JetbVCasvZx2wxrkWQNPPJuUGm5jaystgmdLTY1EU7oqioqt3fvvN+633jfHrj3PqsTULmNeh5EpceUvhPOv9T+dOThtswPN7M9LrzWCpWvjNtEqb7QMGZS7paZTkOzHXb94QfZpx+8Zkede5rVDar3Dsbgc5VU3Vuvvt4+fPcL2+bnv7JWdZ5pUyba5PHjraN5mnXMaLIeZu90qxOpoVLQlJmXHLo67V7pC8xB73KN1M0DSlJWqlhKBZ1V7ZaUFdoev9jTuuuH2CQxxkrBeE9Hp3d4Oi7TWpH4kl0CgC7s0Mzh77Y+dXL1JCtQYygsjdlWO29rdSMarH1GC+qJdXXm7NgKq2XGdB88pjx7W7qtu7nDvrfaKnbbrbf6SstosUyeFo36t7YASrMIYPQ2oP7BK7/Ht/8OfnkSiCsutKlZFD2HZsYkF+7538dDXKtl8DxoEEzXZVpvNyYpMQSYAoyil2neuftZ+3KFMxU6dGUhVXiv9kY77MckPDb9oz+TtyB1M5ieG5PJXTEd4h8GQEp9zK8fkwnloqCQlEQzyybnfPxBDAEmgJkTDcLNSepL5JeZR1dceaWttuqqYZLKzPL5dgoHqKQuVpgH5x4twNciJX45XT5cVNB/d1qHnfLcpwLtjLWrcEhEPcZ8UbXU9oGgz3tW334oZtEroG8sLbSOZNra5GpLpGbefY19ctdNVr/y92z0Ab+1VGmlPkgI1IutTFIq3ztg6QahWNXnhY2pqVuV2NQriUAVU1Eo6VFAVa7wG8QoXr3gLzb5zdesaHC1bXrkoVa30nKWVgPzWlMYy9Q02OCyCvtQQDalt8vNRpg7GgX4o6vrfbyiV9J+k95N7umwgsJi+/ixZ2z62Kft7ttutyVHL+Wq7jxJ0RQXldrlV15rvz/oAFv2Jzvabmddohec/jVvGzV4nFEDzHS22h1HHmDdk76wQ8861sqqK13ygmhof7/8ButNltvJfzrPQTut8nR1VGDb3jLDOlqaBaYzrFmuUwygFzuvOkhYe9BlCTqVfncAtup8GXWYjPKLDblADb60tELV0Gudfd2210mnW8GyK1tdUdxGVrHiUB1CdTnTJq16gLkQRnt3pzU1t1pc6WAm0IcvvGhvPf6wnXDRGbb6Jus4QyiNl1i7mOnUrlbPUwrTgfwWJLOWauqyS8+6wBqq6u2OO+908xHh5+k/iOiruqhbziTvdv403AN+ATgRNHL3ufeRv1mENkx7CxqKT++l3eC4z4G9z1Djme7D7xy48w2MRv3VF4qpjUeTEQgTrdRXKeueqcL0Cx9gl+N0QGYX0eZ940fXWHLaCgP4PrOLDf8SvjYFcxDxkgeYEXb++x+4z763CqCP9jMwb/MmQD+TSp0eLyo6LvdoAb4WiXNtqIJ9dlFAv0Sq+yuT2uy0Fz+zaQLbHhXsIAF3tUCI1AwuL7JKzDv9alvKgAoyY5+2dUuqLrCEvkkIKMrEFZeuKbXXr77IPnzwJqtefClbYv/DLD54mMXSPV4RJQVFViF/VDlo6ANK+kGjIY4mFXSnKpOBY0wxrL/NKClLVZTYaxddYB89/4KV1JXbhpKYh621uiUlhUKA1TI19TYkB/rT9RwzBIC/tJ7DADD50BCJMqGG1SaO88KDj9iH195pN99wg639fQGYl+W8q4FKw+9+++5rK++6p+1wwrmqRGLyHNGOZyPKSkVj46XVNE+bbM8fta81ZDrswFOOtOLyUgdI0lSkMrn6r1dZUcVw+/2xx3njRTqXuKF/kt5RM8W0vCPxTmG75KLG6B1HZQZYT+nosYmqF/1w6ca3FFCnqJMWVa/G2j7hS7v4vNNtg1/uZaVLr2h1CntUXbWnM8o3cUBINmh9X7Qx0GW2fGON1Urtf+Caa+yeS/5iR/7pBNtki02NMxVID+MNM3pbrCMRtC8GnstUXkMLqu2ofQ6ziliZ3S7Qr6mt8g6cp/9titqZt2kc7Y9Hft/vvf5Ciw/3gdxHuJ0n9e+M3+xXPciZC7b+aMAcBxPA/IOwg+TPuAeaw3rrresLRH0m3QIQ+KG+vXssFrsp9yiYsOafMiNzN4tAgDYzXqTiyyUFNK2oRwKS8qKYXHSIw+zEs6TArFPSaFIclgoaImAezBRD6wUxXAovl/RYIvBOSv1PJmMmfLQ++UfxAvAzAt6sbwJm1qoC71J41E9cz7BMSGZ16Z/KZrMwTBexhIBOQMZXsxqDKkTPMG7XiMML8gR0pbZUdZ0VKiBgmXDdv/6VScofVlZlS9Y2ulrZNG2ahxLc3AkghgqKlTeBZXF52FkypCFys4jKJL+f9aRtSrLAamOSoCWBx5l6iTTk3kN8BM1gL5uB0bgc9JG6JalnsImKGSaQOiSF+ECcHJK4zxlX/flAl8JNswleWaWVV9ZIk6i3qrrBNmz4SKscMsy6K+qsKx5m88RLyzzSZjXshBo7YzKeCOJVO4BT9Sb67JOp062ptd1aOjptisAfCamtuVnpxyul7CXrRNekfrD5ZVJyaiC0gXhCXaonZUWlLJRbwCaep/9aCm1c7URtDSEAk1+Q9IPtHwDGYTfvfx+c2q0EtFmuu5+LnuEncv38JnNOfvv0uy/J9hZh5h6za8J00qG21FJL+arbDTf4gW28yaa20UYb21ZbbeMzEumnCwr4/Whi7uq0QD1CZVWXu10k6kPNUScFoBjvw3SD5A7QzuKss4gnnfLMIi76OIAv2LcyMYjlGqqsRkBQKS5YWFJsQ8UIKgqZUaKQ5K8bEBPQD64K58FSbqwCBjq69AMsLFSYmHqSCp9UIIWydqBXYcTiAhb54z0SL8yDQkPSntDVYZ91NPtsnqQAqbJIDEj+ZpLQCUZDnpQiaR5xG9rQ4DuKNjVNzXmaN0UhMbMIplgiqTcaRBpIpBnm9llPxib3wcQKrIS9xQXWXmj6DLBUMCJCZluEpLH/iQMwjgv+PA/8Dg/8t/7NZAyAr8qEDtNYUmCLVRRaXFoN4wzMIOrp6bNmaQB0prbm6daLRAOzUvoqmYetPBBWf2JQbEpXjzXrW4Ca8iJaGBxmJKgQJkMaPKEiBYEqjZYB86VOy0rKfAMt7LzYR2FoecrTP59og5H7FvKOx03Q+iPmg4sYEGNRMJfeHMPAjJNIdIerfmNKWgSarRMsUI/IZFL/FNBvFdjMYIqkioBVXgzItvalfIB2IPEEpjC1u887PL+R+kt10ydgri8TyEvCW2Lxxf0wglapQ90CbykN8hcGioeWl0kaL/L5/0MqyhxMOgVE5YVxq9XzwaWlhr5Aubo2IMeK1rKqakvHwp4kwe6cdSbSluq2SQlJor099nFbs7WpshqkRsEEJnS12wzMD55WUovzqnZOXVhZ4YDGiL4/5/W8yEFXaW3vFKbFrb5xEOjooUVhQvgizeMSZtPETJkBAPPpE4ji/MxeR1Diw2G/T7l9kYHiEMoAipINcRWohoc0GVxgqkWqs25pBj2ZlD9WKVmKvOsd5rXJkycp3/Kn8uTrweWlPq4zME5+VzOFU1pNSgxkUFmp1ZdIg1LGEj1hfximcEapgHhWFpc0TyvSPUQ4PpgrjSJsxkULy1OevvsEXgTMCPe06ej3P5MWCPTTBZmGWUiwkKQ8MFWTiKOZH2UCDsC3tiQM5g4ksCqlzk8nh/imQlK+MNjeGDfJxjc12SrLr+Bz46cx4CjgcxOSQB8ptkQdHymesQKez5AUyMAtialirq3es2MnaeNxoWsJMSsV6MfFDhgC7JKqN7VHQC8AahbnZUpmrxhBmwAPyXXFusFuz5/c3Wmftrf49MSw0CWAdDSnvaiy3A8VYeYKZTk/lTp9xnTVVMzqGgT66CIkEhB2IPZkCyjN2vuVUV2RgFYqJQOprAdws5CyiG8YAId2sPtlUUmp+3fJ278N34dq5j+eE27u6mnGCVxVAV+2Jqy5l9+qO8oNAFZaSQd79nw9caKfvMVCLqSalNzcCMZaxwlCqovG0hJbTMyRdGJK8t1WpSUxh79dzLZL+QrplPYkqT6kMph6ktmUTW6d5oNjLLhhRTPx5ilPeQq0QKAvkU2o42iwSMRUTebrVxbGrEqOWTMpIdK49l4HZ8eeHMmbr9ZlaT9E566UGM/3GbkPJ022qZK2Fx8x0tjKlemA5YUCVYXH7KAiSZVfd3TauI4um9zVaz0KC6m4VN/WiQkwgOtqFoE7qJkVCyDb2ExLGgIz0YmZPTmQQB1gJLniMPk0Mn1Sz5jTviyzeUor9E7hOTDrBf8RqPxiFuGgj3JJrOw/72/xNw8COJklMHHSROFo3Moqq0K4Xj4eKDcevzDeasU8Q3BZKxPwVqVYmCZJX6Afw4al5+xnT/7TMaRgTgFinIBvQlghg7kbHvV77NfcM35P7OwVCKedsTpPyH0QNsUrsBnSMjjDmG0dCqRR4KfEzS25QPsRAN8mxkpbKJHfT5pbvQ6wxzEHmw3uYmL03cmE4uTEIgWmf2gCmOQIk5rCTju5vcl6xdSYO83Ut28q4zzl6X+NFgj0YwWxf5pNH/Dqb85hKuaErj7rSAUQiQiAmqTnmGwA8Up14nJJfXRjxgQSkgKZHsi+GZlEyhYTwMRY5CNQqBbYEVerwKM3N1iM6aFCYQwRoDNHn3AYeGWGD1RYIHBF8heUFNfUWUbPmb6VUTyDy8qlYYRvYAaNbD9QCOPQtz4QHLPhFdVuUsIMNDu0Yd5R3KVlbtdnYHRu4NefXFruS9iMaTN8VsqQmqqctD4nkaZomIdQxUt9SlgqlRLoh90WIwJgObaQsGtqObmsXzPgY3czbwY4qMDLEo3NP2VgHKcyzzJQzrxYefUZTNJ8YmKuDLQzUF8jaR6zXqAQHsyCGVlTuxPW2Zeypm6lTZXLgH2p6rpYwM+qyJjqs4ftLoox8wR9ozfT50wPAtvJG9tJIN2zuVf/fOcpT/+LNHDm2gL1iHi8qHZWx19IUkeuLY7bklWltrgc0lmVJDhUc4AK6Tkiv1NP7hYAAPjFeo8pCGmff5h4ypWhmN4xkyQrKf7ryVNdaxhcWuK7dTJATEhoBhHwY98HTJhBRByAK7OG2ISgQu/crKB3jYMHW2FJidIs5tLFFrMCcwYrBSRI+DAgxg4Wk7RMHG771x+MhXtWyvIbodRBFAlY4FdVU+M7eEKROWZuxDREbNOtrS2WxSQk6dylaRe3Rf0uvSrXVuz5/FCYaEbJnm7lI2XF0iz8BCj+9F4p1QfSAtIJK6+s0G+aAYnEfRtR/mQjJsZZYiWKkHCjtARiJlbchpUVW1agX0j8RUXG9hQJpdFxWJ94jEorv5ulSTV3JXw2lS9i0TNmUS1bW2llYqBs25AV7+iTNteJeQ2mijfORva4YQH607e9PV0+pTSn9uQpT//DJOEpybzHWUT3m28SQM3WtReGULWRhEcI8IcIFHyhjp4h1SEZlgpM6KpRRJ1KLykukzDdwAIuISiAirWnXt8PY2dIhceKtky6z5qmTRWos91DPMz20R/27jZJkK19STGCYDPG5p5RdogLmzyDhmz/AOMBxJDkmSMel1/Ao0egj/QOtAyShF+p+Ph6pCT7iiK2wiUk8iaJVu+wXXs+oozoB79L9a5CIDh16hRj+91vLFG9Y7XpjOnNFuNQbV/8Metdf3JmEL3URSzQmtvafG99loXPrDq9w29aUj75QgvwpC8EDSovzk2xzT3IEeGzr9L4GS2+qKtU8bO3CLurTuzsCgMQSk5RET5V4Kp3H//ARlVIYCEviaSYh259MVa5wlBcENI+Yyr48llVusHcE20TwRkAGcXF4puZZZKnPP2PEX2+L9kHfM628dQCgf6iEp0UgEAKBST7BIxtAgekOyw9DK4i0ZMoumpbb8qmSPoDXGsktSNdMsuHufr1pUW2xuAat1kjmbN0GfBKdnZYXJI+OWXGDXEg0QPYmJPry0qtVOK5A53+K9K3jWUCfIXHoC5z79MZAX5JscVgJLqyT0yyo0sAJOm1vMpqCgWUBSlnNnWS+CMiSMYDGNCd0dvlpiW3b0ek+NBoGJRkOTir8L6pCuKxQh/EbZo+w8pqqqxE4EkcXpD9iJ/NAtKk4uI9ZxTUCTzbxDCgRvYAwSTmHyNpx6yjp1eMk02lYA/+QjQg4G+lrJX4WIHfhs/lKPsW1eu01jZLqRwqqiqVy2C0SwiMM0jnqqMJ476wPgF6gQB88icf2fTPPrWYgJ5tF5D2SfN0lsmLWbOdLucGkFZMcEUqG0ZYulO9Xq4h3sB0K2OY+BSjGP+C5ylPefrvIMzNEok64vH0bAcA/L+CPv2PjopULzy0cW29Nr1XYCwghBkAwKzYpWO39Ehql0MAHFVd5lpASyIZZsUonBHsrMj+O10dM6fmYb8tUsDseU9cyHkO/vpjplCZQATmAtNBW2BKJ9s4lIuhED8Dxh0CfZgDz/VZDjOUZo6q03dlcUAyPO8TWLHBGvKqk78I+WA66YetzdYsaR4A4gMqoVMSdrMSxfa22NTJy7ypwCZOmODHNJZW1FhhUYnwLeTIgU7/CDmh+6nSiDzb+g8c5mykHjFApm+y8RMR5ZInhhWz9h7WL0QncPHmGxMyB+G7LSHtSYwZpssDReVpYGdUyrxCzNIySSsqK9Mv/KjMVdAw01YxsrG33GXtUybbsw89KgbwuU0fN87ap7VYrDjuWhczeD6ZOsO3eWB7W04Mwz5FfEgx/PlAO8mnAnVDG2BvFeyY7GqYpzz9r5KDfizW0dOTDpt/5ej/FfQBCjponzrkhE4BvsABW7tDjgBheGWJQDVm07v7nBkA0qs0VNmIylKfHglYM7d+tJgAq3EBbg5TL9Iz5nBzBmdGQMq+4mzvEOJjEZgkehUAdvzx7d32UXObzWCfCwEz75wcOQSW4gosJoLBYP/3VAtnS3QVa3ETghObtwmAME1FRHyYnVqUhoTAua2v1zpS/TUrMTu5lHAW0w6nTc1rsVVE7MmdTPZaSXm1sYe9pzNKl7swoI1z0NVvABbQ62yZYXGBek1Ng56El7wvEvMoMJVXcThVKMr7/BKxdqiMv2rr8bEEMJ9cpJR51lMwdjJcdTSiTE/FGIuYBeWMj0GljMpIzFJaSInifv0fr9jUCV9b25Tp1tXc7NNZmcc/qrrSta1pHR3W1tVldTUMODPWAjsJ6Q2LxMK4jP+W431rW5v/LmUVcJ7y9D9KQTCKdRQVFS0c6As86VtR/1pICiDJqUpTBA6AFAQwIx3XlsT9YJXpcrXFhbZMXblH2C0QHl1dag2lhbaUwAS7PKaVYmkFmZ4OKxZ4sC0pi4G62zvcdMGHSLyMEbDxGaAPk2iXJN8u6Zx7TDGYfiCwv0hMIQz+yo9AH2uYDxSKmJIZA3AcdMI37Mbp9vwcCJFWgCg6tR/lqi+dcuYR3knjUBzsgRMd3u1gOBfMDTb4jJ/0w4ZQHMHILn5RXBHxC8ZZDCDqR0bVVFuktCreDmkanBfQUN9gVaXl8hm0pFQ2Zq3tPRYr0nclzEbShxEzmxsNfKUwOvrSvgKY8EhpH4AvbahDdeXbUCgd46ZN99XHiw8e4toU+S+IUxY4AfuSox34y+trbdioMZZWvZRWV/m02vY+aVCxrK9GZjk8kj7aHOXLlNzCWFxCQJ+Yu5iql5XKW+VA2JjEorLOU57+V4k+JlJX6ls40G9vb6/XpTYCvIUh+iZTMyd1ov5ju88ZYPSiAPt1d8ZNA0MqSn2gl4FYjkykA9cJnJYXE2Crg2J1bkD7k5Yu+2rSFKutrvH9KwDKdE+PbwdAzsAqZvhUCVgABGaDcKQhUzXLBdhI9YCRk9IGSLNFA7N0HKYFLC6Jk26F2Sswio58I/5aScoV2Pd1D2X4RO+rS5CkAyA2s6EbJqAImGAsvg8N5phQls5O50LJZNomTZ4sf5LL2YKBqaEe1awPuOPMYQ6b52+QlIGRJWJm0jY6ObWnpMgqJTV7A1A4pIsB7/b2Gc44MZnkkj/f5LHzjRyl15cKEj7nHlCGzMVHA5jQ3KraZapliXWl2E2UaZslPttq2BIjrXbE4lY1eIStu8VWVrLkkrbCppv4XHyYZpfKmnJJSiNi3yOmbmHWKdX3NaXVs9LQj8hdZXG5dbZ3SeJnfn9o61HZ5ylP/1ukHlFQ8HldXV1r7oHTfIN+YVVhmcCtJAK4hSG6HpJ+KptycMxmGdBDZZfKr07KfjzL1FXayg0VbiYBlHy3R/05QCqA8nix1ZWW2uTuHpvQ1uWDhY1DB1u1gB/UzfR222BJk1WFpW5/xzbMebvMpulNZXw+PjNvIMC/QkzEpX4BFatBsf0zoMsgMAt7OHqPAUKmG4b5OCH/zO9BSwjPZqdh5dU2rIKzWTG7kN+MMwAWdw2uqLKlGhr1bdjUjZDmBkkAFdM1w3mccauoaxDDyC004gM5wmSMojMt4NVjCcZWrbxz7nBvd7f1tLZaZVWlHyrN4RV8w86fPvXVklZajE0/zE6aSzZmEfH1I7zWlxXZCGlf1BFjLzBzPKKFVau8Ad24mCy565I2w7ayfMiqac+z8rLaOmvahptsZGndx6urrXLoUDEk1mmY1UjTYyC3t6dTmk6fFZaWqB4rFHa5tMEWa5GGV6S6QeIPbTLY9/ukafR2iVEoPZ0dHXq+8EJKnvL0X0Bz9Oz5Bn3BYZUupYsC+pBvtiYwsALJiOq02MiZMdMjSXqVxhJbY3CVL8cfXVNuKwj8OVQF+RHLLStxhTXW1J20TqHcMGbiKD1VAgyOJmNzrT5J+sUKq04SLFsvO8sQOgqDrExxlsuPi5BIve6UKDkGikv0o0QaR7W+xe7crbALxAjYFY7zZrOcLZj7VlgnaZaZPrODCsFh3kCixqyDpgFjgUhHdXGZDaqudWkW+/bcIT/4BfTbBNyFYl4VdfV6RlrCe4a7YVZfJbI20Q+NIUZzBiB1xA8g6eto9zNAfRCUfMAlFB+MtLej1Y90Y/572KZg7umAwle5guJ/XSoBdt182dbrM67QMqgfzHJNkvrbVF4xgTXaSUlZRfhOjuInGTDxvmRCzIi9w/U9mo/CgXewn1KtHIPkbDWbVn36YdcKixW5Lb2d0hzCPv0+dVP5IWzGS9heoreTDaoyPmVzUdtrnvL030bzDfqxVLpScm2/ieILTgAwEnefMD+WQRrMWKckXnazXGNIna09YpBvNVokabVa4miJwG7JmgqBiQmQg2mjmYFaaQqLiykMqyiy7k4BW2WVcZxekQCWwzKaBRR9HPBdkHSwt2TcpX4OR5F4KFQWSCpMtmrwPXhygMksIphSZxKmJNAWOCGrMvUv1ZPwfeIBVHICyBGUz1zpR/wCwLqZBaQfbCvRxzRFxTOlq9OmdXcovdVWkEz73jfzogj0u5iBI4m3nIFMry5mIintwumPuwW6vQI6ssA3cmW8FHGoSFaAyqHMRSXSdkrLBbi8FANTmjra23xbBwZyvUZnz8bsJA8UE2XJlVQwa+ed6V0C3zCQWl0Ycyl/OjN65BiH4dSiAqWdxVmsRmb9QoMk9pnxeZzSrBi8VdrkxeuArbE/b+u0T2a0CcA7PdIips7qD0mfc4nZxqKlt8PLlT/YTlVJudUXVzqjIGzXJkMkecpTnnJE/50vElBUSfUuo5MtLIGPTNcE9JGyAQbswMvXVdl6Q2vtnX+8Ym+8/JJ80slLJQmmfQ+ZkfVVllYH7mB8VvEvVVtui1dJQk0l1ME7bchgmEWJAEYStt77+ZgSGYsE0DUCFGztxYUCp552K5jebBkOBm9rtURzSziSLyYZsSAtkAhpJIuYZUoERAwecqgIR/lxsEHYeIwUsrIX8wYy9+yEhI8ZC5BincCk7k77rLXFPmtrsXGdbTajWKCrtHMeKH7mRoA+2yh0dil9aDhVUrQUJuMgzWJKH/bErTUmRkcaCss84VlpJKVKM4PDPT1ifD19krJLPA+tXe1uQmOOPhJ1R2uHVYr5cBbtt0nDKDfUOwuxfDGUnjHewiydIOGHAfDm3uTM6bA9Dvphh89i9idSeaL1MINqJila/LL/EVtjEBF/07ul4fT2eRgd7R2e75Ics6Bs2RyvO9nr9UR9QbUllTa4rM7KY2IwfQxYhwV7gSl/c/7ylKf/JZpv0C8oiNWqI5Uxe2VRCCmT+e0d6ohdAgi2S/heXZk9cfetdvrhB9krzz0vgC62159/3n+ffsQh9tbTT+rLIGUvUVFpdcWF9mVbt7V0c5xewmensDgL8w7mllJJgpVFxdIEKqwEM4Ry2fHZx/bmbTfb63fcbu/ee7t9NPY+e/+Bh+2rdz7ybZUpChiSA6viYbbPsBppEGImDnqKh3mRDiECnbJYkQ0qrZgDTwAbdtrsTDE7KewiOiPRY1MEwkio7BrZISbDdsStrbONr8xGQdLvsR62SygrtNLqCmU/azNScfukt8CmffmZNf/jCWv/6HXrmvixxdmWIJay6SmmhUoNaJ9uqWS3VdXVKay4tXW3K1QgWmHrv7TUg/raGl8p67t2fgOxNTLMc5SYbZCeFYYcJp5hFcW2jJ53KV8MKKPdYL4rZ2aVyqxAzIC9dyiLdjHNj5vbXZuiXCDMam3SStoTobwIXDKBx8Ngd3tHp9JvVl/XYAmV6fTuNt+CgdEU3sMkGsprrVGOKbs9nd1iaG1eh4zJQN+SvTzl6b+YZjc/QwsA+oUVRf1mqiwM0c2Z5sfZtky149Sr1QfXWcuU8Xb/jdfYZjvuZL/87SHWNHWyXX3emVaUSVh5QcruuPDPNuWzz62+khWZBfZhc4dN6uyz9u6EpNa0JNbKnE2fQeGs78s+sqbcB3A7k0kfSG0bN8mGLLO8rb7b7rbST3ex5X/yM1t+261ssZWXF5YLOjgtXWGzWRhDgkMkIY+pr/VdMQF5ZgRxmIdjlUqNbZt7fGyCnAUCtIhvokA/yMMRBTv6kpU11lha5tI5zG/KZA5S6e9vFvE9Uzo5QzcmSb6knMHtrI1PIOuLQXVOtxn/eMneuvB0++qea238E/cLQONiMCqhWMaWSrepLLqsuq7WzTpRrVHhdezWqfAbamrCSt3waq6EJF4mAB9WVWpft/W65tIuVW1SR58tVl7iC+d6cswQIGfWjc+CEmPrlGYTV1591pHKFRNPc2/Kvmrt9LUQlGV3OmGTpUVhyw/shHIUo9E9G+vVybESu1b56FV7YEEd2kqf2g/TaAdX1FuNpHzaZVz5n9I02dra23y6JpL+vMo3T3n6X6A+CZcDab5BX5J0ySLvWKj+x86M7XLDS2K2akOVVZQU+Qn2TEssX3w5S0hi+/Lj91yC3/+YU+zXJ55pBRWlNv3jd91UML5LUrSYRp00BKkdLn2XcTCHgJ5OHleWAJl4QaGbaHyPHUnIFQ31Fq+SRlA/xOK1dRavqLFSSbqVFYC6L5lycHMBU9jTozjYLqCyplrIlxKApvxAkiCBEi3SetIBLiLuevQMTWbW0wBmw8urbHgFYCtNQtKvOJQfOO6B9ffcjzDvME+9snaYVdYN9ummrOLNpgps8Oo/sKV3+bVVD1vMhq2wqrV8Oc41HStMq6LNJjVNl/QvgFf648oXgIj5B20pJcDNxjPKq4BS+SG/JGFgMnjO+8Uqi2xCe5d1KO6kyvOr1h55TltFUcxBnD11APRulRm0pBhBtxjWjJYWKy4rdfNSkMqz0qoKrCXVY59Kgh/XkbD3prfbZ5LMGdCHWcEcsukChWe2QoMk+GJpDPqcow+JA+s9JrWykgobMWgxG6S69G+QaJQBxkn6pDUE0A+Sfp7y9L9K2UxmDtRfRBRfQBKIsGXuyLJCW6W+yufKs0ipZshIaxwz2p675Wb78OXn7ZkH7rVBQwbboOEjBYySWPVdWV29b2lAxx8qoF5a3zM7BCApLw8bisUKigTK2OHDcn38ZwXW5QL9okENFIAxRx0AByQGFZdbuZgF4Ica5AOdAkdABGYByHnY2HcEmEkBGbtCxnQfzBK98sc2BDOzJ+AiHbPgk2e4sgiAhIthoZdZaysDkUFKnht1dnYI5JM2cuXvWf3QYa7VFBUKrOOSkrMpKxw62BpWWc8mvf+xDVljTTGpQisRrLJXzctfTrLignJrrB9kyQyMSAxK8ZKW5vZmYXa3lRYkHUDZF3+iABjonI2UsAZpYyyYwzRTJObR3scMG9YiFIl5s/CMldJhfQWD9MOljZUVFigNvX5UIzOEmJ4JfybArCXt85dfsY9eftWmNDcr/4x7iJkpLDQs/JCOIWLkVcVFKuNuaSOFYcCZso0VKe5qK+uN2bsvvG7PPfOsg3wB2ozSm+kVxxPzoR7YrydPefrfJQlS8VjYzrcf/f+CvqgsnrUV6kqtsgTJU9K0ALiwotw22HEPpbHdbjrzRGud2ma7HnyImyamj59gw8esaMNXXk2A2WcjqytsVE2Fr4bt7ekVULPcHnNJOoCtOjsXFkS19aYtno0LwwutvHaQNYiR+L73ApD6qnIbVFVkX7zzui9iisdKfKaNcMthB+BJYL5REWXSikRAz8lXABPbNU8XqI3v7vSN1WBKMAbmhrfBGBQGmktYxMw9m8vpW/lDomXBFxoJGgTStKPrXKijrd3TVD1kmMWLYGSkXaA+bZqNu/cOm/DQg1ZaWWLVyy5tDcuvLg1AgKewehM91jFjimWL4yrDOoFxAGf/XvEhRZMWNLdJ7d02tStpU7r6bHIHTDQQyWLLi66+tJtz4oyX6GGJ0u6An0j7GAjgismOLS2Yu1+lb5oTKeuQVpSQVlZSKaapb5yoHtV/XAzrvcceshevudZmfPqJT62lIokTB2tg+2um8k6R5B4vKVS+FW9ppXU3ddjYv99tN156tT1w/4P23kcfWXtPp0pTgetfZ3eX8pfyMR7fc+ifSAgFLGZjhhlahK+mzlOevrPkJs9puR8z6f+91TLQVyfAZxZMWn/8TiV7bdgyq9qBJ/3Z1t10YxsyepRN+OJre/3FF+x7a6xs2x10mFXW1NmoqlIbUclpVkHNZ9GObyqkv7RAx8cbCFedvrWvjyxbWoI7J2x1T51sHwkkW959x5pefcUmPfecvXrvffbCrbdbd2urQEWg6nADAdgZSbh9bq7xNWQwAjEWwHOGNIhWgDWdtM/aW2xSV4dA0WxST5tN7mpVnhBrQ0gB1DEHoV3wQ1pHaUkwPYgRzPQwBxX4HjLwjYr6Gs+jHySTLJLkW2bVKofulx+ySa8+IyYj+VnAZ+w8KY7X2d1tvc2TLV5WYOVikoInY6tp1AzKndXFbcm4zUgV+9iInyWseLpTaR9k1a2DKOYxngXNBRNRzIZUsMNoWG+BDZ/9dtgltaG0yDfBgwmjFSTYxbM34WMRYT0EZUudF9gyG21uG++9t9UMqrRPX3nCPrr/Lsu0tyttKhNnlFlr0veYixLSMkg72zUUJbMC/Dssniiwg35/uO11zKG20U+3sIRCTbGLqtLTxqwl1VNJcYnVSTsMNK8ynj/CbFhSXGrt7R027suv5MZZWyvpjTkDQMucG/F8Xu++jfxbF2AW7vs8/W8T7Sasf8lOzz2aSQsC+ovWc0Rheh5bJIe91ZnCx547mGS6m5vs3ssusecfe9KmNbfYc089YZefc6ZddeF5EvC7rYgFSpIIGSgd38HAH1qCAEt9gswxP58kZtT5uyQdwgTIHLN5SHhKfhPJHl3jlimpsBJm5tTWWuMSS1qp2/UTikPgSCejw6lDs4VCq8CHzsdK3bqScgfAMD8/rMjtSWZ8u+ApnR02tbfDz+N18nDChavzo1zYceUlXlLsg7nhWfgkoqjCpjVN1Y+41TYO1jPlUanIFvRhK7KiMctYQePiNnSdrWzkZttacUO9ZZX3bEGRgK/PetuSVlVSZlVVFSrvImlGJa69kJeMGGKyNykeUWy1YkCcS9BYXuxTMCd2SlOhwPQfwO6ke54x5sGeOFObp1kBM2j0moVYCtIPxSHdLdIKuvSiVPVj8ltcVu55VswKiHJV+atueru6xRAqraqmwaZ/+Il1NDVJCwD08YaWlbZuaQymvBTpeYHaCqa1UaMWt47uDvv4k4+srX2GygTGj/4lNiVtrK8zrMZljKeqksNtFp7ID1OBm9UeL7/8ctt1191sh+23tx122FH3u9rRRx9j77z9rp/D6/UYkW59VhRpwvV/9y3EWAQMhj6CPsjCPNLAeNY3hYMWQpzBhe1D8L8AUefpv4wyAlxp6CxLn43mG/QFQouuK6sBZoTSzDIZWl7q0yJ7UuyBXmRvPTXWPnj7H7anJLiTz/uLHXP62XboscdZ14wWe/rO2106ndjdY5+2dDswCWs5Ecbn5tMp+pDIJTlnJf2z/J5ZOMBkT1/aunrFYEaOsrV/vpsNWnFlG7rSSrbMmmvZihv90DbZ7RdWWT/UV2/6XjTqPOAOIEKPYbonUn4MiVeR0pXDE6ZtFlpdWYWlJSZPS3bbUlV1DqJuSiEUkFL/OJcWZtHex9kAJpBQBxbn6OZkK4GjuqaeziI6K0xs4vgJVqTw4w1DfYZMuZ6XyPVOmGhTxt5j6emTre2dJ+zLR++1bB8SOuEo131dlhTjK1ZaykvLLaW0sw2Cg4bymFJeUyqvsvISG15dYktUl/tYC6CfkHTtM2lUNyWSYstLy6xc0npVZYWYY4UP5L7y0APWOqPJmoXJaAODxTSw66M1TJYjHQXShhiMx7wEWDNOAhClu3rtHUn2L91yvTV98YVVjVja1jrgIGscvZSvegYm3QYlyqpt+E6kxUV6VmgZ8YT9DjzAVlt9VTv36FPs7AOPtYkff2XV5dWgHgf3+4HoMMzqqiqr5ShIr83Zy3d+yLfgEJg//NDDtvPPf26/+90f7NFHH7VPPv3UvvxinL3wwkt23nnn2S4772oPPPDgTODHsUnfvffea4cccohdfPHF1iuN59s2f8N8VlJcZi0zWu22226z00491Y4/4Xg744zT7dqrr7MPP/zIgR+zVX8iPsLu6AiH7aCBdHX2+E6ztOLCeLGHCyPx+p8PivKRp/9c8vorULdOZd/OPZpJ8w36CmRY7nbhSeDHYN+SNWFDtT4QVR0EgOmR6lxcUW51I5awIjVSAGalNdayzX6yvTV9Pd76utpseu7AlariQlf3AX1mhpSWlQjwBWoAmxCrL7fLZroAuzO7QfZaeVWZjVhicRtcVW5Dqytd8mUFb9u0KdbWMl2YgXTNwp8AEoAZ4FwrabFQgANTSXR2OzC2p5A+Y1YtcPriheftvZdeVvq6rKaUufRMUSwWwAGySMiScVUBUwXwH7ROtw4GRBVuVnnGfOOdc0D/ojyYpTN50kQrKC+37opGa04KGApTfpg8g7iZrMBV8RWVDbP6kctYrIgpnRkBQ4E1phIC1w4rVxmWlrOXvSoacZyw9cfgeVL5KJMUjgze3Nvnq2gBXPLKgG1PT4e9+vKL9sj999ijY++2h+69zx5+8GF775WXrW3yVOvLhqMoB5UVuQloMlsqq/wpP8C9W4w3I+YytLHRtSJMO2h0HZMnWdu4z2y5VdewdXfa2YYvu7RlikpcA6Mcsio3eGaVGDkLqLt6sOmXWXFhCXzDXnn+ZXvm0cetrrHe1tt0Y6tvGOxanTdy1RmLudj3h7N/K6urFCsMeEFIQoik5e6uHjvttNNtzz33smeffc4GD260Qw49xG67/Ta7Xe6mm/5uf/3rhR7PgQceKOAf698BwH3SEG+5+Ra77LLL7e6777HeHs5NGFDJOaJ90B5SEij+9rfLbedddrGDDjzITj/9DDv7rHME/CfagQcdKO1iBzv11NNsohg+Qg6ENopWc8EFF9qOO+5ku+8uTUT+dtppJ9vjF3vYAfvtb7//3eF2zjln20svveTaA2l0M+g8yJmTXocJEfNmVOQH0xZmNOo7T99FKkipjibnfsyk+a2tAklPVbn7hSeBIGDKvGuW3TNYJ3ilr1qDJL5srMraOlg5Sv8tsLa2Vnv3vbessnGQr9ClMbKB2uICcLZB7uvudpDH5hpTg6ahptOSFhM9VqnGHcsWux26tFCSX7FAdsIkm/TyczZu7L324g032FPXXGkv3nW7dTQ3yZ++VWfABEVELFhqFGDWCzjpr5gnWro6rZnzV5WPWqWHvTTHf/S5vXDtHTb2vMvsnqtvsHGvv2Xplk5pBMVKc9gPCMAj35hLGJz06aUlRdYpzYVtgwHi/oRW0NHeaU1NTVZRVW1VtdU2qTttn3UV6pte++TuG31getSu+1rpEqPt6+cftVTXVEnEBTa6UgyxvdW6BPpVtbVWjqag8KolsZMzOitSPmBRVlpqnQL7pq6wMMpBROmkbKdPm2EP3DvWnn7iCXtBoPeqGNuzTz9nN990q7W2Nll9VYUNKVUexISn9agOQ9J9MzcOpG9pbha4ZHwHVC8/RQ6YJ4XcRarPGdPa7bmbr7N7Tz3a3rvxBmeabNmACSqY0krdXJXoavdptcyi6uzosgvPOd/ee/UD2/PQA2z7g6SlDaoS8xeoKvy08tTZ0R2YRmWVmJryTONaAGIWEGa3c/90rqTssyRBd9huu+1md955p4Pn1lttbT/abDPbdttt7eCDf+vPN9vsR/bII4+oLlNuZmFBXWtLq5d1Y2NDEErmCrRZK1E+W1va7JhjjrGjjjrann76ad8cb5nllrVNN93ENlh/A9dYvvxyXI4J7W2ff/aZCyTeKsXMOQ/41VdftbfffsfXrCAMffzJJ/bY44/bNdderbD/aNtt9zMxjVP9tLYwlXXO9PAcjeGkk062Qw851CZPnJzzOzsB8sRx/30PeL5ZFU868vTdI7XBOTB+vkBfDVaYkEVXXmQC/JCAmyT9TBOAgQaZVK8tu8E6tsMfT7HBw0ZYKi0glJ8eSVsNi4+yNbf6mWUKOIQ7Y6Nry3zRFeDcC1Bkkt4w2YwrI9BgNWpawEwbRMKsFdjVFpVZXAwgIYmWDX67Jen31NW6VtEwbKTC4SnQjLSvghIjqpOYOVzAwQ6VYZpmylpamgTaCSsrLLUqxdUriXiNXXawLX53kA0ZuYS98+Rz9vJtd9hjF1xqL195s3300LPWJ1U7zF5xzuH5RULigI+url43KwGK/Yl6apMW0NLaanU1tVZfXuwLwVqThdI0xERYmKT0lwnwB620gpUqPy4GZ2AfBdY8daofDl5XV+cMBnNHQgDqzEXxpwXUYBBaAAfWsGVFiBeDGHsX9dhwlc2xJ59gJ511rh170ml2+HHH2C6//b1tttseVltfI4ZYau19aWvzLQ/8cy9zxmxg6H1iPIBetcqwnNF6RZFWXS02Zmlbf+edbYmVlrGUNLclV1vTvrft5lbGuIrPcCKwmDSHbps4o0USd5dV1LCXvlmF4tz/9wfZCt9fxe6+6Wa74/KrrEXAVKbyhIoLxOgZBxDqA/hhX6E5wW3epLqRRnHvfffaJZdeKnArsOOOO9YuveRiW2ONNf13oq9brscSEix6dT9s+GJ24YUX2rHH/lH1HDQ71lYwrkT+mVmGnd0LYADxHM3kyCOO8DED9lracccd7MorrrBbbrlF2sTNduutt9ill15iW221lTO+Z5991v74x2OtXUIBDIa2xLtB0qhGjhxhF138V7v//vsExg87IN999112xRV/syWk5Z5++pl2ySWXiOGjGc3e9f13NmZnnXmW/elPf1J6/mZvvP6G4pjdnER5skjzk48/sUMP+52Pbzz8yKO+ij5P/xk0X6Avimcs08Dci0UhgAawntrZZ1+1d/sWy/F4qXVLKnru9r9bCeegVlX6GbYlkuhr6+pt8MilEUEEdPo+w/x4wAN4jlmip1tgblYiqSeJSUFAjC0+IUmLYw/p/EiNhQVFViRAGDFmlK3wgx/aiHV/aCM3+pE1rr+xrfTDH1ttwyAHRlaJIrPWSAqvKS22BoFMZYUAVWHTgZFGGY+oExNhSiiDySwMa1hulI360Xq21jab2W7HHWkrbbSuTX3rTXv3gScs3cfpWCHvxcpXuRzTLuPSAtj0jBlBmL36E+A8o3mGA3+xJLfuWIklFFdPtsfiFaW29Obb2LS3X7MPrvyLjXvyMRu65kZWWDlYYG42uS9jLdOnu5RcLyDAdMBulhzPyKB2pwCLcAFqZta09rCfkCIlgbrC4Ma39/lUTezMbl/XtV3SZEsya5X1jZZiszNJjGxMR7l4muWNMw98bx3VT6qz3QchOdxmqdpwCpZQ0RKSJF+/6wH78PmXba3tf2br/2JPG7HMis60PQkKj9rtU91Nmjrd2jt7rbSxzgrE6PXa1t9kfTv41N/ZvsccakNHjbKUpOty1Qc0qKxWoB90jjJ25VTev8mUMZDQFNkk7vZbb7dmaSp7772X/e53v3PmCNDTRrx2lEZ3pLMvIcZaZI2DGkMgeg7gt0tDQCLGnMJ1bsmgfG666Sa75dbbaKp20EEH2aWXXeomnpVWXMHq6mttyJDBktK3t8suu8w22WQTX3n+2GOP25NPPulMg34wYcIEFxDIK88QVIYuNsSWW34Z/2avvfZ2sF988ZF23bXX2fgJ471s+hPjBffee49dd931NmbMGKuqqrI777rLOlWPvugvR+SZ//1ISrUDxovC+EFoB3n67tP8gn6hGnw96vqiEB1lsqTbce0cyh1s3gBgt6TCj58Ya68/dKc9fPvddtt119k9t9xsD99/t9167sn21esvuMSaSsfsSzGLz9u73FYftkVgcKtYoC+skdRTlJG0L8DCRIQZiYVC5UUcFpK1tqaJ9vlr/7DxkpamvfW8TXj3VesSuBahOagoWGjFxl/1ks7oQAx+1lXX6I0atICsT5rJYAEMRinm4FcXSQuQlJwWIBSXKW1ffGFPP/CwTR4/xUb9ZDPb9A/7WEV9nTqH5CNJ0eWAoBwSI+sMujs7HGQGCF2iAmua2mTtbe1WJOlOCrnyE7dpkuS71MEGr7elrXbUebbULvvaiE23lIZD5hkQjvt5ue0qT1+NK9DALgujBfCb1YFZjzB9RpsVidmWV9f6DqDALAysUn4bS+PGRmdshOdApfyRvKzSXSCJfeRiw23ZNdcTKIt5uQe9k6sR4LMHvh8fqbpNKg1Fqg8k7j4xB+z9MTGQNx54wN6UY1xi3Pvv2Qu332Ljnnten4TN2/gr0PeYk9tbZvi8+8FDhlh5aYV9+t7Hdvetd9qLT7xg4z75yhpq6m3Y4GGeb3ZEZb5+u/xTfvUSGJCCA1DPHwHQH0uCfe31111Lwj6ORgaTgxisZVC0uKhEYZfOHCDtP7MGEJ4+bZo1s/ZDDLBIwks4lH521Ad0J06aaFdeeZUfAHTOn86xU045yeN1TULMhMH8lBy/h6gMfv/731l1dbWv1L5OfaS7Oxx8zx5ObNmBaY7KYEwjpTrEBJOQ0IGwtuSSS1ptba2vWOZ5f8I8OmPGDDvv3D8rzG43A6288kr24IMPhQHk+EApXm0C5q7cUsac2ZCn/xyaL9BXgyhUS6rzRrUIRMOf2tXn0jTb53JcYcb6JElVWlGpOmm8xOpHLmGLjx5jgwYPCfZw+WNglCX6zCdn2b/v5kijlhrNiVuYd8rUudhoDUI4xbRDu2QxFFs9qF3bBy+9KNB/yzrGT7SP73vAOr/43D548UV768knrJCSkN9yMQDJZw7qnX1Jq1CH9PECNfBkb8JXEbO6trqIMQbWGxRYd1OzffTEy/bF2x/58YSr77CZrbzVZlYzcpiKTeE67tAhxejolLpC2NYxOdF5BtLkKVPUYZNWWFFlaQEuH1L6MKIJLz9tnz9ys7W+/5pNfepem/Hea2KeSnOhNBuFne5p84plBgtjFW5G6OlyICktKpcW0eUHrXPuLNNPYcC1ZUU2qrbCQQv4jZXE7f2337PTjz7W/nTs4Xb5aUfYI3/7qz133z02ctQYidLlPq2SlONYRMZiLbAtI5DvE4MpLSl1k9tn0uTwy+ro5Tfc0Lb5/eG27Kab2uBRy9moxUfbssMHG9srM/4yq0lmrbe9XQH32tA6pVPhUJbtbR32yG0P2suPPm8P3X2vvfHiKw7GPg4iEOzu7HbJuqGh3kF8QYjppJxJ3CLArqurtZGSjFnzAQHSDz/yiB122KF25FFH2WmnneoDueeff76dccYZ9s7b73g5QwAoZinSAePzwdEBFJPm+dqrr/t3a621lu23/76+k2hSGuTcKJlK2Kqrrmbrr7++/waMx0+Y6PczpJUA+ph/qgTAmGQYYIUhwZhgiswm+uSTT2zFFVawoUOHiKHM0toZ4L311lvt1ddek2awsW266Y9s+eVXcGby+OOPB+Y/G4VxIRgLeStFi8vTd5DmqDinqId9IzU0NEjzLaxdEFV5IAEMSJx0/mp1II4ZZLkS9vzymgbbdO9DbbVttrVhq6xsK629nm0oUFh/s81t84OOscVXXVsNLKHUSlpUx4RhYK1FSpYOolbLLpAlfvhGTyxhJUJwDi5hf5xSgaHkLUUet+rKaltp4w1t2S1+bDXDlrJtdtjRVvj+Gtbd1moFAixOzgqyJh2BIwB7bFwP8Sr1ApVS5YJ5+BmQW78LilLWLmnt5Vvv9xlHWx2yj62yzY+tuLJGnTfls0ooMjQaKqBUaWJrYsrRB4zDP4U6J+i3Nrf4NSUJt1dgwk6XlmL+dbHVLTnG6scsa+UNg32+e5zTr2Iwq7QNVVzpLgbWTBIYs1fMprU1u/lkiKRItkeY3jzdB4cry8tsWGWxLV5TZqPkPG/yX1CQ8gHjYSOH2857/8pGjFnRvnzvK1t+1RWtK5uwqROnWFJMsb8M0Km8MrOKssokeyzZ2eba2aTupHVI06EMGKKtX3yUDV1lVVv8e6vb6PXWtdpRi9u4D962FQbXqv6QLcTcVUZMnS1O9KrKMzZI6cbwtvTqK9gOv97Zll1hKVtv4w1srY02NLa7ZkuMuNLTJSm/tSeYI5CIad4L1maZSRNm4DDNsnlGiwM3jJ0B4b/f8HefKXPun86zE44/0adxHnnkUXbsscfb1VdfO5PJMCsLQOQ7pr3Oa5Dz6/FfCcyTNnjwYPfXH4gHEuXCIO3WW2/l6cP89MknH/u7qRIQiAuQxlz0wgvP2Usvv2xPPfWU3XXXXXbSSSfZiSec6Ok76KADrVYaUhQXWkhT0xS7/vrrPe977723axs/2OgHLsXffvsdNrVp6hwDupgImaXEN6UlzCaaex7z9O8jaYppCTBzdID5An2R2lSsKMDhwhO2+MEVAq3SYj9ZyU+dUmeVGGcjVllBv8061dE4/SiNJC8hq2GJUW4iwauavlKQtsXY30VA39PV6o0O0CxWGFWlpX54OdMWATBm43AoOht4ZVIxK6mptd5Eh1VXIPkX+SIhDuUuq5U0rXumk7IfPEitL5wpMbUSWy/Rp+SnI8VKX5o44WYkiZfaatttbt/f5af2YzGqEWJgnh5JyiUV0kJK5a+AsYW4DS5jwJU5+JJ66XS6H0gOMMojnQoqEgNxf/Ifj0sTKe217mnjbcZHX1iHOnvjMitZ5RKjLa58jy4RsMeSLmXGiwutvLLcnnvtJXvgkbH27COP2wdvv6ugYm5WYsojZcDJZIPLS5QbtlnIWg3pVn4psyGSCL+//vetQpL2yOXG2FqbbGEb/nQnW36Nta3Yy3ZW+rmldpC4KyQdp2FGChezGznyfAn8333iYXvs8r/Y45f81R6/+Hx74m9/s46vJllKAbQJ5F0Vkt8RlVVmSiflViWpG5b27nvv2OUXXGyvPvuitLkwgFwpbcU3axPQMxuKvANks1bjzj9hFhk+fLhL+e3SMr744rNQz8or2tkBv9nfzjzzDB/c/eWvfmkbbLCerbTSSn4yGf4xxUCcdgZIY8bjXSilgX0naz3d4QzfMJ12VlnOm7I2YuTImWarHiZCiNhVFFCeOnWqM6EddtjJfrbdDrb99jvY7r/4hdJ8pgsA5/35T7aVmAZjPBGhnTz00MM+82ellVa2dcWIiWe11VZzk9Jnn31mjz/2mGsPsyjrC9aYxsz39I88fbeI/iZKqJ3MAdrzC/rQHB8vECkNLkXKTe1m4TwzNQQ1BSXWq04y9uK/2KN/+7M9evl5dsVJh9tl551td1x1uT160Sn22T9eEEAVS9oqsGGSTmskQX7Z0mUz2toF7mGTNbJSUSpVVn6ELb4ZGFMkpwoEegXUzEsZLtV28THLW5XAf+2ttrSsGEPdoMVsrR9va73q1N3MRFEHV4BKqJiJOlZpWYXFiisFiAIy2IDCBMQw1WSlPZRW6F1vrzW9+Ja9/sDj9uqDj9jbDzxsb975iL1x61ib+M6HXspDyiukfRTb5x0t9nnbDAcsOi4DYQMLFqYQnapVUVElQGMBm+7FzJpfed4+ue0q65v0sTW99KRNev1VZ1wjS7I2vCwuyTdtSQEuh773phNWUVVhna0dVirNaskRS4iRiukkMtbQ2Oj2fmXD6wWGHhPowZgzJqlT6Zr09Vf2+cef2rRJ4y2T7rG4mF48XqzyYFO1QqsQ0NKkcOVKWymJFIBlujst2dEpsK7xPY6QkilWpP1GgepS3/ueDV9+JRstN0Rpj4lZoSWwyR2FMbK60hrEtKZPn26FYkIVYsoMzj987wM24fPx9qOf/sxeeekV++TVd22F5VZwjY7y7OrtsK6eTjcrDR48yMtvQQhgHzSIWTCLu237ueeecyBH2qeu1ltvPQfVE0443i6++CK788677IAD9ncbOTuZhooEEJvdP+aioHGoxfi72Smabz9u3Fduovl28BRjbJWE3dfnzGSkGADxYeMnPmYKRfsNlaiPMGMHc05xcZHyNcjWWef7ikPaFJUuglFgirrhhhv99447bi+tvlF5TtqI4cNs2WWW8UHpG2+8Uf5UF/KfAxObNm3aTPNOsO/PJYN5+rcRbVaV1ZRoYDrb7KQ3/z/kNnEB5ri2Ht8bxXe2pJ0IXNO9XcbuiD/aZR9b6fvr20dvvOk2xXXWXc/3ZOlSg2MwaVAlg2JmH8/osnGtPdbe0eVSD/voA1qlZZwgJfBShn37BfW0PknubEnMtMmkOstXr75hr999n338/BP26HXX2UNXXGafv/2WOgISHZYiNWr9Q9ZncLRBqm6Nb3GQ1k+BvsApNHskObPuljb76PHnbMKbb9vz9z9sz9x6j2U6euWn0NonTrL3pWJXxotsZFWtfdXeal9Leu1UZykuL1d6Er6TJtJxRKSdTt3mm8Cp1Hw7ZvbGyVqtQKHt/c9syDKr2PL7/cFWOfgoK60usY5PP/YppsA1HTbFwSvSfLpSCXXUIp+Pn1UZlVVWWwnbMSQl0UvFB2Rce9M/UoDC39StNiIwf+fdN+yk44+z4474o73w5LP2xcef2QUnHGcPX/c3m/L1l0KMmPVSxvpD6+IwHEKhvNtVJiZpsrSiPGhLAWNEBVY3dLgNk0S54kYb2Pa77GobbLGVVY0YLg2LsApsqLSTEWJU2LbbJQwA+DUMbmaStt0vd7IDTv69bbTrj23M2svbRptsbEuNHi2Js881ARZU9SQSPnOH/fcDO5t/YqICx0sOHTLYQZSBzBdeeEGaI/ZxtnZm8VnS21iFmH2tmBqLnqivFZZf3sua8m9hq2g1JiR4ZsGE0p2TVlppRQdp5tg/8tBDatuzz6iJiG5C/MyYue+++5whLbP0GFt22WV9oLZbTB7Gs8IKy9s111xtN9x4vd12+612991321133WknnniCffjhh/ab3xxokyZNlFbMGBHVXGRPP/2M52EZAfz222+vxzCorJhVrW0pwQhN+s0337R/KI2RtA8jnDq1ycuIGV5hSnKevkvEmGZhLNY8zIb9+0AfAhDYoItI3dYqsMMMqqdWKNAqqx9sRdWNVlJWZaNWWNFWXWcdqx6ymMUFWtikewW4XwvoE+p4cUtasrc7zINGQpI0CXaizRSrIQ4rlzRK4xZFsnQy0WfdqR6rqK+2zvHjbMmRQ20xdfDpE790ZlIo8CpXI/dupvQhwbJLZPVgAaTS3ccRfpKqGBgjMhY4ldc12vd/tZvtcPShttWeu1j96GG29s5b25q7/MSW3WxDKxYzWSxWZlN7O21yb7vbn5n9UVhZ4QOrrZLwvBpCEl2SSnCSVAumK6awVuiV/mLsvGM2arufWFKg+u7Zx9qnN1xqpSOWtsVX38AKmXuvcDICwESy16eEItW9++7bVlNcbt0z2m381+OtQYyRQT8WfVEFEWF3ZlVum8ook8zY4ksva78//iQ74YxT7KTzzrM/nn62bbzFD6UBSNuY0qSwlSZ9j4mHE7SQ0pOYyPRwmph0X6LXqsqrVDeBIcNg2Fjv5Xtvtgf/co49dO45dsXxR9qLTzxmw4YvqXozP+pxhMobJsiYSEIaA+cBVMn1CFgnfPW1cSZyqqvDfvijTWzZlZe3ttx6AAYxeiUIZLozAqwqq5U21y9780VoJOVl5bb1NttYjSR0BnVZHcuirE8++dR6ujkyU3lU+UycOMHOOP10u+fe+2yppZayjTba2MPATMj2GhAdj9lLUCQhR8QAMXP/v//977sp74IL/2qvvfaaD7wyMI1UjRTtNnM9QxM455xzXLvA5v7znXcWw2jwusTRn4hrHYW32Y9+bOusvY4k/ZE2YuRwO/zwI+2Pfzzaw//73/+ujMYkRBXZ5MkT7W9/+5u36XXU1xobGnyKJoO00Nprr22N0gjbpFGPfWCsa6Wkia2sp06dEvowbAITbZ6+Y+RjURzYEQZv+tH8gv4iMwfaPDZz9mJnqX2hgLlCDVrytfW0M92swFeUIrGkcpuGhf1wiq1bja5XYN2GkJVhxowkVACmt9dnPAAoyHRIHrRDBgHrBHpFzFyRFMLJWQmBRnXjEFv1R1vZmuuta431Q2zUiqvYclJ5i0sqHFDr9Q0Dv4A9CUb25EBuVrZiiuJwX0w5PvBKQycyPS6UH8xCDYMbLS7wbZnQJMmaw0rSVllaZR0CsPHtbVaQpoPoG4VdXF5snZKGZ7QA+sQXLkj6pJWzcWPSYmqrKq0wjUReqI6asb4mAWrHVOscN86SU8db3RLLmlU2WFIggpqdSnRZWpJgIaYupbG9ucVaxGwallzMBjVKa5GUmk51W3VNVc7sQmYBPLMuARpMkymTmLZKBAxMTayXyr/0MsvbZptvbT/f7wBbZvXvWaYv7WsOGJhuTYRtGDoABTSV3Hm8yw4fblUqU+KgbopKym3VLbe1DX+1ty39/Q2tVOleb6stbMRyyyp31Fuh6lvtQC6Fea5HjKO6XIy31DI9KXv89gft3uvusNuuvc2uv/hKu/bKq2za5CkuEGTiWetQvAz41wjwkbCjvM0v4Rsp9ic/+Yn9dLufelvE9HLmmWfZzjvvYvvsvY8deughcofa7rvvbmeddY4PZu6//36+HxCLzzB5MK4AwUiZTsxYQbRTZ3DsRhrGHXbe+eee1nfffdf36rnqyivsvffe90HkhMB1+rRme/SRhxX3vnbuuedK0Ejbfvvta3vssYenmAVdrN6GqZBepH4WN/b29Xj/4Rn+fvzjzd3k9fzzL1iX2gcCwVNPPSMt4zUfIEbbYOXxz3++s6572L777usMgSIE6N968y1rapqqdBeKqfW4WQii73HOcp6+i1TQrHYxh7o7X2CuhrMk+Oe9YhGIdTPsTFkmsbq+pNSPHOyTOlzR2GDLrL2+FUoiZc7zoCXGhIPA1ZA32fZnNnq1NbzxYiLKxsQIMCeIQcRSvVKx69SxchK9OgRJRFIKErvUawdxLPr6VsD41qMP252XX2ZfTppgzz3whL364ONWLFU9Ln+kazYSADJOUFNXaxk17pQkfbYLlggX3qv0YsUpywpUH7/jPrv5ihuss6ndPnjqZUu3ttrENz+wdHmZTcv0GYvL2HgtqZukmF6RJHgWg01talJAGDZCmFzJa48k5bhAv7hCkj5jH7FSSzVNsbev+LMVjxhlKx30BytafDl757q/WefXn8sv2ofKV8wS0K8tZ3dNMQv1WswfFQLc9unNYhgCiN6UVaijI4GriPUd12COwCzFwri3X3zeTjnmKDv9xGPtuN8fasccerCdecKJdstFf7ZPJDFmkKzFeHvR3kAGBcQgOGfjxhICFf3N0OMmAEZxEHais8umSmLukqbQIWYXU3kzE6tSWk8302OLYN5ZH1tJCsx6uzusblCDm/AKlZf1f7CR/ViazhY//Yn94Ecb2/fWXt1Kq8o9/kKVUaKrx00wNdU1Vl5RrmJd8AZLGwKEAXrAtaSkyNi6APPIffff74uXrrrqKt+Ph4VShxzyW4H+AV57lDVSNzZ9oiasa665xsH8zDPO9O8efPBBX1z11NNPu2mPPXN++cs9nFlgRmHMYJdddhXw7u5Mhvvdf7GH3XPPPZ6uI444QlL7H31BGMR2GVPVLgB9TEVoOWyyVirmQrnhaBi8A9zZ2oR9qjAVsRiLvDVIwsdk9Nrrb9gLL7xoD4wda1deKaZ67XU+QA3jmjBxvH322aceVpfqsbWViQYFPnaA+TBP3z3KZgvGcQm/ZtF8gX5BYUG1t6pFID7Hll+ljj1EjYQVs72SgBgYLVMnHbnCMtbV3GQNI0baFvv/xlXNtKS9FVde0casuJKrzfQkfW5j6susIt1jnQKwoUOGhQEm5Y3ZOKzARVrj9KhadQxmpDCW4Oahrg5v8Otsu5Nt9YffWXpQnQ0dtaTt9LNtXWL1veRzuaSkuK+UVFYsBpUSmDE9kNOzIj/YMjMC0JfvGGtvvPQP22jbze2gU/9omc6E3XfqxW6iWfaH33d7elyux1Iu3S9ZU28rDV/CJW2m2SEVK9kzq6dXkhQDufGyYsuW1OgrBhMTbj4pr6qRFF9hhdJalt5hDwn5JfI7XeBbLKaiwuntFPB0W5kAacRii9kyK65oK6y8si0xain9HqHOO0nhpK1UTCFabOeMRpoWq3CZOcQy54aGWttKAHvUqafaciusaEOHDbPl113PPn3nXfv8nX9YoiCt+gtl5MWhci6VdtNYImbb2+O/pwi42Yo5mHxVN2J2JRVMTUx5WpZabhmbMG68fTJhonUL9EpVuRyc/mFzm01qmmZ93V1WpToCQCsrq2xzaQVDhg+x2sE1NmTUMFtbGhszTNgqmjx0dfZKmyzwwVOmQEYDlgtKzG4ZPKTRzj7nbDeH7LXnr23pMWN87n99fZ0PkG66ySaSvP/kO2FWwniUJ4i2CMAC0KTt448/dvA85ZRT7eCDD7Fdd93dZ9Xs+as97Y033vC59QwMH3PM0T7YSr1/+umnksKftttuvd2eeeZZl/g32GADu0zCyrHH/dEZWlgwVmDjx4/3PZoQfIj7gw8+sLfffsuvH3/0sa8DYFuGk08+WaD9uY0eM9rL8qWXXrDnn3vev4Nx3Sc/D4y93xnBzTfdaOef/2dnMGutvZbb7adPn2FjxQxoM51dnb4nEXUP6HM62szGq2v4C/d5+vfR/7H3FQByFVnXZ6ZdxjUTT4gblmAJDgss7u7O4r7o4r64u2tw1wAhQAzi7hn3dv/PqTdNhmwCgYTv/yR38tLdT+qVnit161Zubu7yjq+/onUCfcTjGnmricF/jCQFudh5ehd6oc2zNcmoFZ02mwvtTfX46NFH8NotV2Psvdfjs6cexBO3XY97rr0cd197Jeb/NNWokPJV9/P+MrcfofYAEuEoigigYig6FNXRxK0huLdSUpZ6LcYihkBBltKiHcm2Nsz45ENMf+cDDpI0KntUkRG5YKeUGmG+tNkJqBEJyIwvPb8ozjsZH9IEA9mqddqYd1KWJ0xF//7Y+Yzj0GezYehCJrLrqUdi80P3xJjjD0LJJr1MWjGq3I0JxQTSnrMFqMwr5PNy29McQXaI6DPX+JvrcHo8yPH4qNLL7BBDYfcyMpGdEVq6kPJ4Go1TfkRR/2Fwd+uLFkVytLOslOTSlMQcRVagtVlTfsK0adPwHQd5MBLG8oYaxPgeuXPK5KICqm7qwzEy4hQ7ivKQprZBhumpQMRXgRx3IbxdqV2M2QldBna3csnya9CLzG9+V7x9mdICrS2meuya3JVZjDeIQcaZx0YynUBzC6XyVvKnkDnXTilTNV4TCKMtqq0dM1jRREYWi6CopMD0UoWidrmd1GDyjNeVFsp9Pe4rRCLUiNivFKJaDJSdBHn5fgNmf9S805mkbcmevscee+De++7Ba6+/ZqT2Rx99zETYfPGlF014A4fTivYqkmTv8blxzbXX4o03Xserr76CV1/jc08+ZaTzY445CrvvtqvxtT/rH2dhEwKwAgRq0vnqa64mg3kel1x6CY448gjsR21mTzI5xeK58847TFoH7H8AK4JsuYPBiKRZKEia+v3HH3+Cgw482ARX23ef/bHXXnvjb7vvgUMOOdTke9NNR+C0U0815qZPPvnUMIv+/TfBQXzHwAEDMXLLUdhxx534zkNx7rnnmzmEa6+5xswVSBP5bvwEo8XIIcIECmQHEKMR41IjWSuUvdQydHQsDMt2ko30/4PWiO/rBPpU5QvZp9a79ZSEJre0ctMgBUmTYvlU4Xc/+UT8/czzcMgxJ2MoB8OcCeMw9YuPUFu9kg86iMOy/ku0tMwQsqXmyGZOUBRZq3cJwixRKBgWSvJ+C0YF3pLEbF4Peo/ZASX9eqFm6QK4mI8v3xyLu6++GjZK8eFkDhpCEes9JFn1Wyk1x3KcsAtAEnFkmC4Rj4fmD6hBUOrqs81myPW7oR2rtGNU2kltZlhfOPwezP7wS7StWI422Xv5PpkzVgbb0URpXjMaWo/QURW/kOyyUTKXXA81IrtswvIW96K2PY2mjAP+4jIseu8jtC+YhfxeA0zM/TZpQtRzYk21BAKq7MUlaGpsNHbd3XbaDeWFpWhob0V9g1zvXCbssjQNMSHNOTSGE6xash+ZkngujihSmkMgI0ikoggzzXg8glQ8SebH5jNVtCrnCuEQIeA2kxFHQ23Q5vQOj5/3WUxFDM7h8KOi7yboN7gf6pcuQV1tNbW1NixZtBQx5kVmGmkFOiTxKoJqRXEptTQnqpetwJTvf8TSWQsRqGtD64pmNC6psVx52acE8IFAuxqboJ9n3FHXl8QUTRgDFqD/gP7Yfffdsc8+exvXxyJK/CYej9EOVw0N/e7VqwfBcwcMHzEM226zNQ459GBcddWVuP+B+/Hc88+ZEAoXXXwRtYly0y8FqALy0WO2w7XXXo0HH3wAjz/xBJ577jkymidwyiknG3u8gr1ZjFrEvp5JYOTILXHAAfubd0q7UFWrLtR/1LcKCgsprY8i07ncMJVRo7ZGTU01PvroY747hT333BNdqcXFE1GT/i8B5cycQMw8u+uuu7JNbJhDrWXChO8No1EkUdn6NeE+deoUfPvtN/jss0+poXyOH374noLGz8YcpPxuxP3/XrROoM9OVGJ17NXh6Y+RzCz1AgUCp0IdSKImirJD+VFU2c+A+Hcff4Cfp8/CDgcdgUvveQLn33I3qiiFxBMRAmYGpR5rQ+5mBXwi8rgJrMqXYFHhl7XMSHZrPxmAzDWKjSO8lmlJsftLqnqhz/BRcHkKESRzsBf6sdmYbZFDNVUhDiIEtIRWkOqPRRYTSDjlFkoQYUKK854rBqREBfwsQ9owGBviWi0sTyMeudRIbHYP5n79IxrmLaXAayOvkKWbIEsG08ZDNSoTlsC3M3BowCYFNk4f4tRCcomyEu6achzwDdEkaojgvhx5VaVoXTjXlD3IutCGNIvr6hFlnSro1pChQ9G1azfMnTWb2k8Qo0ZuRck4zMGqDUI6Jlh5KACeeJma10GG6mSK3fv2Q2XPPmybBEaM3h59tEcxNaWqXoPgruyCJkp6ul/VIJOaTGkqg6TAGAHbzjorpwQrDUCUYZ7c1PKKyrqiuY5SfiyOgcNHUMotodaRZxKStNpR82bCXFJkWUWlCSUhc8WH77yL1597Ca889gxefeEF5JJJu9za9cyaKA6RmWpuQt4teta00QYgtY9cSMUAskdnaXt1EojrHknD2fvlyslikUmxD6hvmtg6qnSLlFfdr3MymeRTW9Fku4P1aj2v963qIyJNdotx/Pvuu/D666/j5Zdfwptvvo433xqLt99+05hrPvjgfbz11pu47vp/oVfv3mayWZL78OHDcNxxx+K0004zyVp1pfRXvUN16mH9HnzwwXBTa2tsbCCz+NCYz/xyJeb1JUuW4PjjTzDaheYfDj/cmgyWtrDfvgfg/XelUW8M0/DfidYR9FMG9NdnDEl6bKJKvpiATBym9Cf4I1w5KAmkoxj/yqP4mNLNppuPwLlXXYGjTj0HwyiVFOQVGOC2U+osIpi2RoGZDQEsbWwxkSdzPNkOlYFXnhJEmRgl5TAHUDPfJ1ATKErml2dJ/dxp+PH9d5ghJ1yUfrc96CjsQXW6NZ1EnNKywjwY24QQjaRvJnQxtQ2lpJ2rBGSmPviXS20gUt+CljmLsHDyz5jyzQQsGv8jFn71AxZ9PdnsYCWNoYQg29Xrg4vAGUjEEJR5i/mRvVYDTkcW+OWRIQnK7c0neLr5bkqDvDfVUI3ar95FS32tMXW1t7SjaPhmBiwFHwqfHOA5SbtFJSWoa240E+X1gRYyu0pM/uEHE65aE5BasCNPohgZRYiAImlWwnGZz2V2Gysp72JiIy2dPBVhhfFldTSurMG2e/4dg3fYHTFqaFYdZVDiJhOhpqV2tatuCCyapC2nlCmPHFOT0sISQSyY9CNc/iIcfcbpWLF0KRqoYXTtP9AyqzE/6pCqhTTrxcV0iypKyIij2Gm3XXD25RfhnKsvxYkXnY0ddtnZpCmtgBVgwDIS1nxLLvtMPtNQf7Xa8L8DmTYmSCpW/ypp/T9J96ksYhw6pDn8FukeBWwbMmQwttxyJDbbbHNstulmxh102LDh6NO3N6/ndaRpeRcVFOabuEH33XcfhYIqc25tJLPi9tuPJpgfhsGD9Y4tMWjQIFx99ZXYbbfdsfnmm1PL6InKykoT3lmTxXLp1GKuRh5yX+0s0Gyk//+0TqCfk5tTKOBcH1Kza4clrfi0UNPAsLGbTv7oLUx8/1WM+fuu2Gan3ag6l/M++UMTuNlppPZrX1ltdq7VvBoY8VDAhFjIrngUSbpM5lIqY+cOSJLifZKudTm7MXgw0Ihu/QZil5NPwJBdKcH26I6GZdVoaWoyEpj6p+XFIpJEnwuX18tzDv7ib+Wfedf63HyXB65gEt+9+g4mvfYeJn/4Cb755GMs+2ESan6ahqU8Eu0BNFJVVpqbl3Qh8OcZ19UIVXO5GcpG+steuR0kTwppHbJNF/jsHPhaBWtD47djEfp+AjY7/mz0PvBIlI3cGfl9hhhgkNlseSSOxkCr0Xa02nPusoWIsh769OhJZtCClcuXm5gy8grSHElGZeWh0jqZlx4FTrPnb4r1umD6VLzxwK1YPO1HtKxcjAU/TcLnr7yIL9543bSN3sfq5XM5pjyKoikG0J1MgyfMhijNiZQJjGf1HP6fsaGwSwmZ1jJ89cFHiAfb0L9/L7jyvIY5q9IF07Ke5ZDxaYMRhVlQ3QTiYWp4QVBuZv6Bil5V2GTIQAOkYukW6KuebcYzybzvLyTlSYKMTBw2ahX6FBNf1Y4qyX8NCbS15sMyzazSRnRktYfODFBuufkF+ZT43Was/Bapb2riWNs2vvPOWzjiiMPNRPchhxyM5557xsxdfPDhB/iIGvqHH31AzeI9vP/Bu8bb6C1qG/sfsB/fseYgchvpr6WE7LBroHUaGTa7q9CMyPUg9TnZ8hUiOEczkzqXppxMIaO4ex/02XIbzJw6Ffdfcx1uveAc3PfPC3EPjxceuNfskJVKayI3TVVREmESgcZG5BEUKoqKObwEOAQudmIHAcdsbciOLo8ZCsTGM0dhCbR5SM9NR6Lf6B1h8xcinyrq4LJiTPl+ImoWLoCEarmD2sSQzCCRHJ9j3AIFlALXDAeRArPlkQn1yys2C4c23Xd37HTG8TjwgrNw4j8vws5nn4gxZx2HLU89HPn9eiFM9SRPrp8E4kqf32y+nlJ4SyJuI5mNBVarmkL2UoWO9no9KCTCpVlJuekwSntujtzCbpj64uMILJlpgCYdU13ysCXJINNkakyLUneY0nFpSRlKSkvQtUcPjNlpJxx82KEIEQhkftLqT/Ev1UtXnwKusYzMTxvLFyMYf/7Gy9hlv/1x6vkX4bAjj8YJJ52EEymdF7Iufvr0Q97L7DPPmkpoiiXRQIbjc9qRl5tCeyDMPNjJ5OWAyRvIIBS+Ye63E7B4wo8odruQjAexdNEivPbgI1g5c4axzascmifRJjm2GDUSMlt5mkRZH9qM3cZ7GqMtZOYpVFZ1xZZbbAHFdBcz1pqISIQMgQAsF9C/ggToWs1qLaBysV00/xJCKxmqFjBZk79W+GVNaGZdif/raN3HqBiB8RpbB9K9it3Tt29fE15bY0PmJi/7jVYla76hqqoKPXr1MHMfm2++BcaM2R7bbL2NWTxpBKWN9F9OKU3IrYHWCfQ5qNa/1QikCWmREi/VN42HDKV5AkP/LbfArsedju33/Dt23Hsv7Lzv/hi5487oMmQzFHbrQcBlNgXCRPBUKhceAoo9ETHb0GnDbl3Tn08djLeZkqqjmfMEbYGIXktQCxJkp773Mn54+Ql89/qrGPvSS/h54o+wUbL0yzvELYmNjyoNPqsOLhuog4Ctzp8gA+pfVIIBheXw2p3Gc6GYUqezNB/1lGhmtzSjIRZFHSXqujhBoLIUOXzOzXcrzepwCLPam2H3WKsuFdskTFBbJSESSCLabyBFJkQNQ4OMQJqTtKHPDrtixLkXgGwALW8/h8n3XodkpN6AoTQSzYloHUFaNhYxJg5U7XD09ptj8dG772LhnNmIkSnIXTPXLkCySlnidcDrsKG63fLICLe3IRIMoEfvTcyA1RxD9zwXelR1QbdBw9G+ZDaow/NJK89m4pf3iQHMXFFn3Pm0YM1saN5xDzkmkkxHEU8333Y7HHbKGTj98kvRb8AmaFiyjEyEDIxCgI2lG1iYD18yBk+eHR63AysaVuL918ZiwbTZaFi4Em117Zg67keM/2qc2XgnmIwiwPymonGCrcPEjd+QpDrRoiotTFq6ZClefP4ZXHv11TjjtFNxyIGHYP+99+WxNw7e/wCccsKJePC+e/DDhPGoq6k3z0nrEoNUb1wXErOwGIf1bNYd02gVHRrF6ofy2PnY0KQ5DGkTnQFc40FahpidOdjfV81jaDI4+pumrI3015DaP51OUK/ORDpO/YrWCfQ3BAmMYwlJ0PxhU8aszqNAVfM4QN648Vq89dgjeIcS5icfv4vqmlpsteve2HSPgzjYpP4njdReyIFQ4bIj0tZi1E6BbrYber0U1eW+x+9hdlCpsQJ7PyVQYY+8PJJJfrH7UNm1N7YcNMi4WBZ1r0KYzIDDGk4NGnOzkJ/sQ4nnUgpVGpRCE8GIiaWvMMkyVfnlWUSwTVPiTKQSiBCAZEhy8Dmd6zJmc/QcsyV8BLsFBPuva5chzgFUKImfwNgeaDeTq7JF862GZN7RWJFnkJ8agUMDm03Y+P2XmPX8A2YXLN/fDsdm51wGp7fUSGzyvEknQ8iEWgibuWaBkgagBp3AQ/Z7zRME2wJmNzATbM00hqBIYZGT5lAQuYKyClR074oPnn2SWkgbepUUoFtRPiX3DFobGuErLDB7/Op5Kw2mwo+2eBJNzS1IRkMm/o3ea60FkIaXxOAdtoO/sgQP3nQzbrvqn7jzyquoIUTQdytK7PKM4l+534UuPhfrOQgvmVaazEhunQunzMaL9zyNl+95EQ/efB/eev4FsyK7PR5CY6zdbDsYbG0zQoAVYdPK1/qSAFcmo++/n4ALzj0fhxx8FM686Go8+Nr7+G5FM2q9ZQiU9EZrXlcsjrvw+cyluPmRZ3HwsSeZyczbb74Fs2ZMN/WzrlsKLpi/AN+N/xY/TvgOs6b9jGWLF6Gxro5t14Yo+4bAVVqrwoCYzs4PzUXJBCpPJ2khWvWr+l/9sJiIJXCoXIZBZDveRvpfQWrTVDodJ162dpz6Fa1Tc5Ojv0Rp4nBx7z9DeomW178+pwZfLWuGh0AmsJAZItFSj9dvuQFbbzkSfzv8cCQoDdbWLMW4j79GEyXOXU4+A04/gY0AWkIw8BMoqxub8cq156GbLYU33n4L5WVlxg/8nrvvwRWXXg5/n37YihKxrbQCHlaAQgdL4tfGKLmERNgz6E5psk+RD0vCBJQZ07BiwRz02mYHFjZBqVxe8HZkbGkToyTAAffmDdeidfE87HD0ETj8gjORlK2UoL+grZmgEyFzWVWV+iaBqEYLpQh6Pf35hqHMDzSZa9pCsHhFE965/CbkU1J9462xZoMMSUYarDdcfyOuueEG7HXOJRhz9pWY0hhGNBFF48QJyCvIQ+GgzQB5T4iJUVPIZGLIcZAxNq7ExAtOQKp6Ls665SrkV5SgtakZXbt2h4sMMdjSipsvuxFb7rAHzr3sCmoZYWZWjDEX9cEklsksw3Jo9WuwtRlvPvYA0u312GuXXVFA9X32wiVYuqwe/XfcCc6ufX5xN1XZJT20pnIQ/Hk8vrjzClQNHYq/XXQl4gI6MiV5OemeRKgNDfMXozCWQIyMp2DAIDjZFlEyDB/7xaCKUlSSa95x8aXwl7lx7g0XYemKJaheUoOufXqiKdQKn92L6MoWZDxA9wE9UewtQe385bjwxHNQVVSOV19/DQMHDTQeMutDkrarV67AXbfdjpdeew1NHj8qRu6G4n7DMGDQJujTtQvsFACMNMt2Nrt/kXG2trVi/oK5qP1pImqnfI/CTBxHHXwgzrnoQrObmZjxmkhArN3STj/tdHw/+SeUU6sSM3eyjdzU3rQtqAJy5LCPajwpjr3b6aSco5Wx0nr9Jqqqj5pcnjbUz88z3mRaqOfx+Uz0UfPb6zFmM22y4zHzVRJTRNRk2aYbpfP/2SRtkCOyJRaL7+Hz+X7sOP0Lraukr7G9XiQQpHzCzKSJAZTGKUSXqfMRBBzJMEb//e/o0qMXSghQm227M86QH3OhF1M/e4+SSwZd2JnlTlhNybA9FEAsFDRmF20MocxJOjdLzgn+6SQBmQPeycKXeBTjJonGSJSSuEBKC7jSZmLzx59+wtRvx6Fu8XLkl3SHk9K0du8SmGZyObiYaXmVKtYPRWOmS4mYICu1liexgvlojFpA2ZlMZRkwzUEBmUYoFsdcSvl5BMBuBI5yNwem22NMLIrcGQxaW/xlkwmH5fFjg5sD12gcaZXRzvpLom72VMx772UsGPsMaiZ8TqCRyys1Af4lg1HEFbOHTE4LowqKCtBVuz9RY9G6huaGBrPoq7Syi8ljtt4U1lgT5Eb7InjJXuspLMbF/7wcl55zBq8lMHXGPBSR4Rxx/NEo7zOUwGW5ICoNhVR2amEWwUKMJUMGnSaAxQlYJhiXGDwZaTQUxawJP6J+0WLMnz0Li+fNwOQPxiJABiNbfE5G0qfdxC+KNzahvLIUkVSUZXGgqkcVmWycIGWHK9+JviNHoLJfb9aKDYWsU+03LLNYUXGJ8WZZH+CSpCSpeNxXX+Lwww/Fwy+/ioId98Gm59+ATQ46BgXDNkeTw48lbWG0ynWYwpCCyWUQQyw3iTZnHoqHjMLwo0/G6EuvhX3zHXDbQ4/h3LPPRX19o5G210R6rxabLVu8GEFql5X7HYcuh50O/9+PRs4uByK+7d/RvvnOaOg/Cssr+mNqJg+f10fw0SIKThNn4/EPv8Rdz7+Kf93/GC66/hacftFlOOkf5+HIk0/HIcccj4OOPBoHHXYEDqIGctihh+D4447DJRxnDz34ID7/5FPMnDXLxOUx0v9G+h9LHe0XTdlS1n6aq9Hvgj4lckJBZv02wWQe5J0h844s+QKXKr8bfQvzCBhOM8usOCt1lDRnNLRjWVMAUWc+SoZthebaBuQQtAXX2slKQ9mRiiFJ8FewNXE1y4Rggb7KK1OGJgu7klGEE3FKsVG0U7KUb7w9N4VlU37Ahy8/h28+/xTzp0zE4umz0FJTz3TiSOd2eNKYiuuwwwpUCUZ6T5SgnyYoaR/ZukiQEqxgc3WS66HCDVP65vd6MgY/QU3xhsRA/CxzASWsHKd295LnSRagLNfDYHuAX3PhokbQQv6S4AvIquAp7wYvGUHb95/DVr8SzT+MZ3p8A3mSFqWlKAUnY218zgMfn00yn4bRsb6lVQVaeT2VQUlZFwPEKqLk77pwHFEzIUpiYnaHC7N+GIcHrr0MY18ei2DNMvgV8ygRw9zZ09DeXG3qXYxck9LFTjsZi3KfQbitiRlJwkGGbjZWF/E9Ck2tIHCb7vQ3/O2Qg4GCfJT164+cJMUA5lN5iege1rOCSYeCbajsUgWny4P66no8f/8TeOqWh/DK7c/g8av/jUduvx1tTU3GlCFPokBrO1IETIU+kEfXnwV9tb2T0vuH772H4084ATPac7DXP2/FjieeCVdlH2pclkOAQlY0RONo4jsVqC6TsiEUtWNFUHXJfkpGEGd/d5b3woijTsGAI07Ai2++h6uuuBxtLW18x3+aemSi0XxIiIzEXVAIJw+PmBgFodI+A1DSbzC6DN8SPUfvhX57HYHhR5yKrU65ANucfTmZy3UYw3yO+eed2O6K27Hlpbdi5MU3Y7tLbsKws65Cn+POQ8/DTsEmBxwD99a7oraiL6aGUnhh/GRc++hzOPbcf2LvQ4/Ci+99aMw/G+l/LnXM8YRtKVt7x6lf0bqAvgJrFArI1oc0uRqmCu/MsaNvkQ8VficWtjQjXtoFpf1G4vsZi7CoNYIAB1BtJISfly3CwjkL4S0sR20ijXkErBgHWzFV7vwMdYZoBF6f36jEWTL2Zdm2OeAVPE3eJIrpooEsqTvjzGDlwnlYMnkmtthhN2x30BEYc8Qx2PWUEzBs5zFojRFsItJGJKES/KWy51iLZaRVyERk7OQENW2iLm8iKVKrk8BQwK49e1upcWgnqmKCl+z2YnryzJEfu92tBWHKc8eDJDEAhROwS3r2FaKedRZNhxBgQ5Zuti2qdj0I/gGDEHfb4e3aFblOHzE2B13cuRhso4bAupPKrvAABtiZpjmoJbU0a/s/RXdUVA0L9FsicbSGmR9N+6SoefBevz2NbYb2R//tdkbZlmN4TwDjv/0SM5fV4t1XXkX17CkmfWk4pSwDs4Y2zQewvhLBZjIoKkaUvnP4Lqto1ALIldx2N/pVlMPJ9/feYiSWz1qIvC4V8BeUmDZTXXfL8yARaEOAzFobvSj+TklVOY45+zQccNwRRturX7gUPbp1N7HvVQ7VaYuCnCVT6N27lzXPYwSBP04C/M8+/gT/OPcyRHqNwLYEw/z+W8LJ/Hd3p9Hd40K/fA9KXDbT/hG2ZT374jJKyLNaQqin0qagdWxqdoQ0GUTU1OnAPfbH8COPw3MvjsW/rrzKcp0l41ydDOhTsPB62bdVf2SEeUzLybQCkSTC2iOaGmZLOIgYGbXqOpXDdmPdJlx5yMkvh720G9JkUN5eg+GlVlY2fBS6jdoJ/bbfCz133gf99j0ae55+Efa84FrsfulN2OeKG7HVxf+EY/AWWFrN9mMfVN/YSP8zyTK25tRxHFRbZ35Nvwv67e3tbrY/gb8TMv0J0qSqx+7AoJI8s8vSgtYQqtvDCFOq2OWUU9F7q635hpTZZDlj82LhtBkcGM0o3nwrgnEczZRG5R3ioPS4YEW9iSPj9+Zz4EgCt/IWEVDbHBz88gqSbpCDfKrpAidzR1pAmAu7U6FueYYjRouOMgTmBCUzRcA0awlYYFWcpPgkzxX4vBRMCa78MxKkAZqO+pBJpBPplyZedT3CQVlIVb6EEq7i6Jts8hBTUJgCbWYur4esVCqmoFjmAn2z0YU/36wQjmW8iDXXo/HrsWifPwNO1k98+XJ02VwuizBB7Db1kwlQ85DZxUYNQmX/FfCxLO2tAWgjDC2gkealicAWAklasEn8SRN0izw56J7nRGFVH2yx58HY55AD0b2qB6r6b4YDTj4X3fuS4WhrMqZf6BSok5EGY6hnOrl8X5oamLqVg2XWPIuua+7Dx3YdUFqA6gWz8O7jj2PZ5Emo6tkDA8dsb2LppJmmzF+iuoZaoyXklxTyXUl4/T5qKsCnY982sZTOvvM67H7Y/vC63Sb8s0SKuupG4yaqhULGRt3RJ9adKJWzrWZMm4YL/3klkn16Y/MTz4WjuBRtsRCaomlqNXa4HEmU+4CerCPpc+GENquxUeuj9kdhRPsLszBMj4yU2TBB+dinkhkntjzwBAw94HA89NxTeIx1IK2vQxXvIO3zGzZhDlzsc1oFrp6raKZhArEElyKXNMZcI3S08b5WahsBCiJhabJk4HWhGBqp2WqyPxSOGu25NRiBjdpxgJpydVsQdvZpD0d+SyyFpowdQU8efFW94c0vY3lSZpGftKeN9D+a0uxbnQBgFf1uy1KSdhNUfcbMsR4kabAqz8WhkMTc5hDaowJwD2Jt7Vg8bRLmTxyPeT+OQ0v1Ikp6rei+yUAMPehYeLtVEZw4MNI2E4q5JRFGINiAnGTMuGzKpdGCWkubSFFCVnyYFMFPeCzfeI9T4EOMpyQ/YrMRGD1mW0wbPw4/ffIpprz/AX549SUsmPgjFONfgeCCcqHMyKBC6OSDGQK0nQAjOzsFTQ4K+aWHeVXQ2nnQatgyqzwfkrmEA6fM5TUuprpTJBx2yl5PUBdTUeTMMKVzkca/mIACaEnFdvvEaHKQYhmDK6ux6IO3MPWpO7Di+88R5uAOtSj8A1BMSU/3zWtqNPZ4TeopVLSudc5dmADgIBNUsDXVmdZNmEVVvFEL2Up8uWaD9GAiByvbI6Zd/nX+mfjiw8/Q3hZFkFJ8mGDiyS81u2WJrcrEEWEZxFjlmhpm3vVerQWQt5WCexVSGxjRpQQ1ixfis/c+QqKlEfVLFuGnjz/E1DfepjRMqTfXjkqWN0IGWN3UZvY4LisuQgnfFasN4+m7HoGvvBgnXn0WyvpXGfCXxhTls4p+2lDXiBzWaVnHNonKw7qT9lV2mL1tr7jqUtSxD219/DnwFZaY9grGo2imUNBCfhYguGr9QSHz2r2oACVeF/Miaz77iLQ7MWuZAvlbu7GJsYr/OFgZEkqGH3Y4eo/aAf/+978xe/bM/zClyAspxjouKCqhUOAwzGYJQbyNgkmVNxddPHZ0JRPsV5CH/jKRaWKWefcwnRT7m4LpdfG70JfaiMaGhCRNkCskiYQnCUha07CYAleDguxRqohpfob9LtrSQEYO1r3VdzbS/076XdCnCupNZ1L+rDT9Z0jAKGxZ3BbGAkoa0YQsyTYCgwsLfxiPKa+9gaaVK7Hkp4n49P678eEDd2HKx2Mx+/2xaJj+kwFaLZpyiXNwIMlXPocJujxOA6zZrNnjKUo0AkJKnDwZYkcWyTtF+bc70lTLOWi69EFxZQ+mSck9GqSUn6b0w/Rt8ne3UW22vE1EkvgVDExxdXIp6WmBlnaXktlGOrxerUNvzdZQ56r65Su5h1KUp0UPStraY1Y3ZlKU1AiUulP1JLfKEBkK0QBuYzqRD3QMFYM2xfZX3IlBB52ATXY/EJudfxW8lJSdSKCY5dLcQKiVjIiSmuLuWHMd2bfL5AWE2oPweuTd4TXlUF7EM1XGLj43elKbCbPK6iNp/PDJR3jlvrvRt/8g3PDgvaisLMTTt14Ll9eD8r59ECVQBCgpKs98tQF9s8cuAUudysa2lRTblWkOpMSeYH1Om78YTlcedj/ldOx9/kXoO2IQVsycSk1LkjFMvcaYXntbyKzo9fi0tWMCz9z3KJb+uAD5OfmY9NkETP50HOoWLjbvDKTJjFhfgVYxCnvHCu1ODbBOxLxTA7r/iafw0YSp2PGwE9G1ShP7MRPVNZl2oo19IkiJWi6RYfaXZbNmouaTsZjz7L2Y/fTdqP7ibdgbqylkyOzF90vrIdBL66v0aq+GDOsrAru3DNsdfgoBN4VvvvzS1H1n0noDrZItr+oCO9sqzHqwk4kXUfIPs4+ujCbRqAV57I+yDCr+VDvzFqJ0nufMQZXHhgoeXjasj4eXqqwinzbHkmxvpsU+25aQ9qAJeLl5at9bJ/u45lHaUSJGwfv+bFjqjfTfn34X9HOTSW86nfZnTRB/hiRtavFObTBJ6UzhWCVZyQacQOOy+egzdAB2O/kc/O2kc+AtLUHfTUdgq932oNTkRvvcOcoE8lzsxPJ2SVJqaY8T3EEA02ThKruoMWfw0IpfqbuavG2NUnInqNjY+fMowaXjuZgy8Vu0L16AxT9NQqihAT6XGwunToYznTAbrWeo/ioonIosN09NDMsGL1E8wTRjVN9VGyqXgFUQk8fnRPq+JsjRINKdvQsoHXqoNXBgmRXDqYjxPFFqTJ5SGCUuahopApjD6TGbg3hdNgRn/Yj5zz2M+q8+pNS/AqGmFdpe2KwrWBrNUBJNIdLaxOKnUFJWZuYhsgNX6WpCt5ValcfnN257Amq5/Ukq7FPkRtc8p2Ecy6mChantVPbojoPOuQD7H3sSevbpj/2POArb7bUfNtl8GAGcTJDSrsovSgvkSJIPUzHKmgS6PH8e+lES7pXnN3U0r6YF5YMGoLB7CT5+/jl8+OgjWLZwCYbv/Xc4yQS18bwC0dmo1YVb283iNW1nX91Wh8Iexeg+vLfxd5/00Tf4+p2P8PPkiey8ltmuPRxAsLkNXqfTzFdI1/oj5CDwVbMfvPTa2xiw7a7os+m2cOfEUeWzo8KXgyJ3Bl5WosvrRITA+M0zj+Gdmy5HcsqXGFPhwyGDuqLHoh/x813XYN4nr7NdZSLMNUH/qnwes5FPhH3GY6NEzrroOmgY+mw9Bp99Nd646WriLdtrtJo8Qu1pwfRpmP/p23AtnIyy1mUoaG+AM0RNq63VMIaWUID1pUV8Vv/zuxzsV37TZ+rZxxdEU9DeVi0ZB1rTFJSYf7VYSkITq0chTCLs42pDmRBb+M5wWFqaxYA7srOR/hfS74J+0pXr5aDNWyU1/jnSSj5JJR6CtNuoj0yPnS/X4eLgzpjojHGKH8lEGIVdu6LXwE1RtUk/DgqZUTRpxkQ4iDI5lhpKEdlsv2fsxh15c3FwEZYpcVKSIYDIHt9CENJ7nVS5yzgoCrwOHHTEkTj30kvQle/ZpP9AnHrBOQRBOwIExYxNE6dJ1AQIkkaSZR4JjnZKuJLKFBIiRGlWQKrX6t2VXh820UbjZmBl+K5VjEik3Alke/gLjLlpdnMjggRns3F4koDdpDUUvIHPR5lf7VnqcHmQdGp3MTIsPpxT3h3uviNQuOUYeCpLUP/BB4itqEaEDLGJaSwLxNHeWMscUpsh4/SRsSiDxqxEUJbnVCASN4umHAopQY6mfBWZVciaA8hgBVX+kKRuMtRNRoxAnyFDCYguM79QWuhD7ZLF+P6TcUhQErfszRapbfwOSpGsN+14JZt634oKlBHwpHEtbQ+ZiVkHGac7l2ViPmSa6bPFFqjcZIiZEEWOXE+ZZTK9pdXL4aSm0JZiWnz3wccfgT1PPhB7n3wwjrroNJxz3ZXYTdsZMgOSquOhCJpbWuAl89AGJirXHyHNBbz1/vuoa2jFTocdZtpaAGnPcZAxamMYN0r9+UivXIRv/30VgpPex02Xno233hyLu+75N+68/VZ8+M5YPH7HNWj57B0soZbUo8AnPo42gm+E7ac+X+Vxsf9LC01j2I67YBq1lRVLl/P9GobSmFLYauRI7LbnnnA2LEfwwxdQ9/KD+OnBG/HxTZfho6vPx1dXn4NPrj0bn/7rPHxxw0UYf8cVmPfIrZj2+N34+eVHsfiDF7HokzdQ/90HaCVTCs+eDHfDShRSo/QYoNfqaeaB9S1Gq3ZIUAgLLVsET3srthi55S/jaSP9T6a1t+Hvgr4DDrfD4bSvj6QvUkf3OaRuEtjiclOkmErg8PkLkeLoNRttUwvItSssro/ASrCmxJmMUNWntM1/xgYuG3Ek1IIE0wpQtuxMilWjgBGS+CMEFj2jDi54Kue1PsUFxgTQUF+Ppx57goDhRlNjHd588SV4eM1BqTSlvKXJZJiQ2dlLCfO7g1qFAEarZRsCAUqzTJy/q3x56M0y+BxO9M4rNN/75RcZBpCtdk1id/H6kc975rY2ooZSWlMiZkBfjKS1zZL0RfKnTzLvfCGqKaFpJ6g0VXOK0CgavAl6bLcjbAUlCAdDsPlchunZ+dcejqGlvgk2R66JomjFVbHS1P/SVjShqCBmUukNx+IVw3xz0tTCFNyOdcX6iUda8f6zz+Llu27F8w/dicceuhc3XHQ+alcsxrYHHwp3SbnFNNQefFwRNqUxaAJT/up2grvHw7LxxfWRKNOOkonZsWz6z/jp00/gzPfAU1iI5tpGLJu7xHipqJM6mHfZzxfUriCjYXrUnuTS+cELb+HRq+/Gc7c9isf+dQ+WzF9kdjNT+yrscmtrCxRLv7C46A+7a0pTlLfM2y+/hAQl3SXTZ6F63nSzG5fA2EUtq7QgH75QLX58+BYUNy3Fw/ffjzPP+Af8+X4zh6KwyU5qVvvtdxDuvPYqrPx4LGpmTUOUaTdTaFnO8msdhYuapuo7kUihS7/BSJGxzZo9g2Ww+rHCN2+ySR888+zTeOvtsXj7zdfx2gvP4cVHH8YT/74d91x/Ja47/zRceNg+OHanUdhzSG9sU+bBALSiqG4eMj+NQ+unb2DZW09i5QuPYMlD92Pm/Tdg4h2XYtbbLxvvOeqv8NjTZGQOCkEuMmsnCshsVnz5Ps485nCM2Xa0MS9tpP/ZxDbMws9/0O+DPsmWq2Au60eSnBQfRhJfmtKpbPNpfq8aNBDdN9+GwM9zHBTbHXYsvF26YcrKOiTyKlDYd1M+HSdg2jk4qJ6y48YJcMadjSAhZBG4iLQxiLxipPK6CMgKpSxmk88OPpCgXui0I0GJZ+L336Fv3z447+orKDEeaCbOtt5xWytfBiztxHnF/Kekz7Tk564l7uZFVL8LCEZemxPd8wrQu6DInG+JRVHs9qI7pXkBofIg0mcppfZ8PjO/tQlBPi+7qsrq9vuojQBNzdYm0wLheCxBwGEeCGqxXA9byIncSBDVY1/ETw/ciq+vOg8NU6dh4DFnwlVcZTmKOAgksQjCrQG1lwlfoOiWAlKLNGEsQI5Rytfkt2WqypLcRqXei7SGQvMZReXF6DdwEHr26GZiqTc1NqGsqie6bjKQ9+tZK20xwp4E/ALWsaIvKpyC3GgV5162ZK2t0J0CvQDTKBnYHyOOOQFdDjwCQ445Hv232YJ5i7OencbLSSuyYy1BswjL43UaG/6kryfhoLOPx0lXnI1BI4bg9YefR4zagxirytZKwE/E4mbjGJVvVbl/nyTVypy3NSXcrqU+fPLALXjpojPxwsXn471bb8T3Y19F05LZmPTa84gum4ebb7kd+/x9f5Y1anmImeclxFBippCy5777YOgmlZg3cbxp2wAB1CvGYuzuluYoIcChBXpkJosWLuKZVW0hraeoqBDduvdArz6bYPDgYRg5cmvsuuvuOOiQw3DmWWfj2muvw7//fQ8ee+xxPP/Ci3jttdfx5htj8cbrr+D1l17CS08/hScfuA/33X4TLjrlePio/fbqXoEhFfkYVurCkGIftVEF3LNRy3OjZuIP6Bpvx2knHG3qYqOk/7+BMmtdjv67oL8hSEJxlNJNSzQJbZ7dEE2gmSCVpFRdNXgEem86zIQ10BjOKy9FdYwgpJWlZaXI33ILeAj4foKZOmMyHkHM2B55jtK3hku2j2oVpY1AmSIQeSmdSwJ2kl/1L/KjklK1sXGzo/fu0YvjLIN3X3wW077+Ft2qumPSR+NQP28R7Nrj1QzkHGMSkslBg9SszuV5xQAqI+APp7TbzZtn3t/CstSb+Dm8l+8IUSrXpzSOQkqsyv/iYCtiZCgWI8qg2OtD98ou5ns4HuA7kgbEEgIPakNy57TZnWai1+H3o8cxZ2D4Py7H4CNPQEY+8IVkcG5d11SqPJM0Id0OO0HPR9CXSesXIpORBqFJYg81E2kHVqVZh5iUuZt1ItOOx1uCLXfdA9vvvR/2O/BQHHHsSTjrossw+bMvWV9fENAt7w61h+zVPh6yr6dlSiNTszEPbq/XrKuIGc8e5o9t3X3YcPTbcks4qMX5yBxs8v+h1ClDUyEl5Qq2USQYNouTnEWabE5ixg+TsOnITdFrsz7w9c3DDkftwfRyMX/OHJg9AZjncEgrYtMopgakvZDVXutK0gqkNVx+5ZV49603CJiP4fKzTsOwMh/qJo3D54/chWcuOglzPnoXJx17IuvjAAPuawJGnXNReu6zSX8Ely+Fm4Bf6PKhwqs5FO0qRkBNkf3laBFaLrzsG4qjszrJg0shJHTI5h81IZM772plbcoi2UEebNodq7JrF/QfMMCYZ3bZZTfsf9BBOOakY1FaUoSSQVthu30OooRPzYa13UI4mN+eMLutxdpqUf3thzjjmKNRUlJmhION9D+dJGDnNHb8+A/6LwF9eXHIZaydA70mlEJ7lEcqigQHXDruNNvvydCgsVpPyTDIwS53Qu0tVenPQ5HDa0w/AlW598USQSOt+lxyPVxFCmAmpURAKlDT4qwCp9NoBUtbg9QyKL2zxFN+ng4nQSkaS2LBwoXYjKCSSYeRCgUItLLnpjkgc8whdVjvVTwemUFSZFpxArzcMEXaV7chHEYXgrjxquZ79XrlQVE4tT1iTThkykosN4NfXkgVBHKfdowicxLgy41OzdFAqTXICrGTyWlUKwfSOWwFFQTCnigZuRuqRu+AUF0dR7CAJ5dAQgZBbSXDfDm9lOTJuJJkMPL7V340UVjMurKRkRUVa+7BMjOI9Clmo4VkLh4O1p8J20AwkraToNYRZpsMHLU1Rmy/HSa++TqSzKOYl0jrGjTp7ZDpgoCUJiDJXdNNhiz7ixiSeQvrzuNzom7ubPz47FNY8tYrqPvhBxOqWiYu4o/Ja5QMPRoNw1tIDYoMOpGbwoJpMzH+zU9YHgcZQsx4beXnkfGxLbRfQjgQIoNIoaik2Gg6awLk3yIxZ5ly+vTti/0POBhXXnMNXnvzFbz59qu4/V9XY9/td8DuO4/GeeefY9KXiXFtpLKUlZSgtXolipn3Qmp/WuxUxL6Zwz4cJHMS89f+v/FAzMTH+T2yajF7WKQyimFJw1AETK3vEJNQutGY5sFSmDZtCh58+XUM/tv+CMKNFe0RLOc7lwQSaCe4q28t+PZjDCv34aAD96OW8dtmHVOr7CsazxvpvzdRGMqaD/6D/mtAn0d7PElVnxKKJGbCo84mc9jJbFGkCQhmf1uelTeaJEMFZcu32+BlFl0EKeMhwgsp3pCOUFJiEn4CXOful+B9SYJsDsFKJhuFC9akqrZoXBFkh28PsWMnzdu7VHZDvyFD4PR7UNa9O8q7dUck0ErJlenaXSinNC2rmPzoZTfWCl9J+5JkIwpyxo4vYK8jSOWTsSj6p2E2PO8xYO8wYNrEQSipW2CgMqhs3SmJu3k9rkiVbIF4OP6LxLc4TKbGTxvzLoagSWwBbDITh7aMNGaMzbdEXu/+xtSliW2PM4VyhZAgA1I4Y+M+yqxokAocin35KHB5kOFALyjUpiTmVR3E1mCmuue54WMZjbsqAVh7EBS4mDneq20ulzQH0GfnvTBsj71NOyltJSPNTQzayTRyZbqjdOug9OmgFKtzqjfdmEsNadpnn6K1tgYVPTdBcWVXLJ30E+Z+9T1crC/FR9JevaFwgJJuDMV5hWaR3GY7j0FLoA3hlhACDWG889TLGDBiCHoO6Efmzzpj3UTZtlo9XVpabOYk/gxpMxatts5K0wpKts022+CCCy/E408+iSeefAzdulcZYLVKvgbiabnCtja1GG3HR+brYRuqz8lVuNRnQwvbsCacMRPP8Ug7urPvbUgSIGueQmsXnn72OeT06AsvNYAVrc2IGGGKWlea2qPThvalS9A+6Qeccvwx1A79xly1JlJ60qK12bm8fmRmVQhrTfBbk9AbiNhX1a820gagnFxKhWum320xgkYnO8GfJHYSSYRSu2258tGXWp2LFkr8JiSBEIpvERhJGlY8lyyq5FCazaE6nMPBI7OEJM90jNIyx3Z5kTbL6DBvcGDVRmKU9KnyU/qRucgCLrdRpWX+10RWhCBV3qUSgfZ2lHUpRQUHcoCS4jbbjcGgvoPMBFep18k8yC+fwM485xHU3TIlwG6ANRVLcCDkookSqZw3xVhk0xegK9/mfkrNst+r8oztmf+UVrnHh0oyFJE2fdEcRGNDE4KBgDknt7k0B6zNoTDRdsNc5FqpbRoVwEw2dE18q8os9LbiAgWpTWjJv+IPaVcsU6c8XA4nyguKEJO2QU0nr7DYqlsdhqyB1hxNotWAKH+QCWvPWz/TUsNo713FL0p7CtBXE8mUXgWSer+yEGS60koqxSRYRsUMksmknWlKC5AJJp1KIBaKoffmI7HTwQdjzIEHoOuQPggH28ykuLIrgaCtscUwVruXZYq2Y4tRI3DuzZdj8923NYA8eo8dsOsh+yCqnceYrupHW0DKY8uvOR3+/qOS/q9JdUqNkn1I8eM1T+Fg22sj9N9L12l3o76+Ft9NnIhuwzZFrtuPCNNgVzKCDavUMFb2cMyYOB6FeTYMHz6C/WLDmlQcFFo++eRjvDt+IgbtfhBCKWk/6oM5iHLcZTIO5FMLaZjwCXYaNgh77LGnmVdZncRABPatza34/IvP8eIrL+O+R57AI48/hfff/RCzZ8+hZhYhg2c/saptnUlpWxvSZENA85OCiRiLvkuj2kh/nuy59jWGVRb9LuizbRScfL0pQgnIDBkOTgGJRNxIgqp5jEDWIT0I3ErNQhap+7yPHVWLWzQJJr979atkMmo6qJMdu8C7aoekRS1taKZU7nITnKV+S/U1L2QnNx1S77fMRtuMHoNuvXogv6gUe+13gBmQfSkN7bjtdvBJcrGlqYVoBye7kcq75eczXXmTUFpnOST5a8VtSzxq8ji/vdmAvnkR/4nZqDyEul/GgvBCe85WuH08x3fwu6RSLQpqIwMKhCzQ91E1tzFtm4vAyrLLEKNGcjEhK+L8r0lvibI6l7UGqOJTgiOyyAVRqr8AsDQv3zACMbk081dMadikwn/Km+6pD8VRTeAUf1c+Hcxbmc9pyqDBKVMRlSszKa3NuKUK6L36kzQfZPsEWfd25ptoaTZpUSiImlDYAn2+N9fhRb8ttsKKGTPx7bMP4+unH0cinMCA0Vsbhi23WDe1m+a6eqkWxm1SUVJjaTLyUkqZFYXwFvjQZ4vByqA6gsm/WXgXVd+QbV7gk63xDUOWGcXaLCRL6q+arNZWnxZoacMTD5YvXozLL7scs8m4CkeOxs+NCUr1st9TgGAOKbfA7fYgHqjG4i8/wqH77ItuPXqyP1ta3vqT1r84UVtTjfsfeZx1tQOKqFXFqG16CaLF4jpklBIKan7+EbYlc3DyiUeb8BOrezxJulffeP+DD3Ha5VfhsudeweMzV+Ll5hy83ubAY5MW4Lw7HsCpF16C77//gQzNY+plXcjMKZHmzJmDCeMn4Ntvx+Pbb3h8PQ7fjPuK6X2PBQsWME/q7Ru2Pf+vENtiVsfX/6DfbaVUKt2j4+t6kVbhantEI/awIRUWwsAiO5aW8cvTQWe8lNRLCLDqpAKLpoiiWcYpVceN+SRNySudilNjsCQEUTAWx2It6CFoyLZsAJ+qrAWRPPQhi7tez04vH3iBuEDQTnAVsGkCSwuYEibkg/JHgGM6cvGUxOvwukyIBxOrh/lYEWw3ppAmSp/KV3M0hJVhuV5yULGMlpS8qsMqC5W+PPg4wISsYQ70IOtAS/e1obdssSKXAJ/jz02NoMxlg49JyFwjLBMTM0XpRPqtt8iWnmYZvARcj9ttvECKfQUo6NAq5BYqG7920zJmKFMXOWgMa55Fq4stgBdp+OsW3beiPYrqIOuc9ZEtj/5XHSgUg+L+iLRqWSuLFfRMe9TmULWyYriYu5n3JKqGDUNJ9+4Ex6WmLIO23wH5FZXGFOFXWR0ugn6DYQDahi9OsG2LRxBn+8serl23kjFLMxSIyqavyfYUtT+zICw/z7zPyuVfQ6ojxcYJBIOoqa7DzGkz8NbY13HB+Wfj7wcdjq8WNmOfc66Gu+smCLJvKAxCIE7GzH4lx02B64z3X8aQ8nwcdujhrGMZyzYMqX21RuLxxx/D3IZ2DN717+yv0i5tKHTmopWCU5T16E4HsOzjt7HPmO0wauttEE/+2tFDaaQ4Jm+7615c+ugziAwbjT57nwb/iF3hGEDNpNcQRIePgXPXI1GzyTa46KEX8MxzLxlhSIH9fovUHSSwffHp59jngANx0a134Ikvf8DVL7+PS597G1c+/x6OP/8y3H7r7dTqtajydyFqI/0HCS9ylnb8+A/63Rol+BV0fP3zxIaWxNdZTlXXUP+QC2drTLZpq7NIupQd2MPGJiYbe7ICdum6tfMVwT8VNVsoalMIUVNY4W0JBgQhA8rs2GZSilKnkbX5T/HxBeYySyhyoQE+XtUKVnNe0muuNk1hlcjQzuu6Ra6MfAT+PGoVYig8KTt+YyRIaV+LjPgc8xYk4Gp/WVGEYNdKEFaJ9Ba5LlZ6vejmLTCSqUIILw20Gjuqh9pEKBiyNjQhxaIRw2zMPq8cfAGWX+lrfsGSxTQnkiUVTG0kz5kI68UC/S4lpagqLEVJntV0gkH5sttcdhOiwdJWyAgoIa8IENB5T+exKkBWkK+VvFZLhtDE+2TkywpyAnxtiO6mNNjIa5LIZCuuobYlrUDhn6VtaALTIi10AmZ89hGWzZ6FboMGaR8bfPn0Y2heutxInhV+bTMDtLe0wM46cfrcZKpy5WSfoCAgS728faQNqh/ISCiA0VxIXWMTtBK1srKSd3XuZRuetH7gjTfewuGHHGq2R9x3/8NwyqX/wrszFqDvgYfjwH9ejT6bjUSlx4MKb4ZHLuqoSS1si6GRGszPH76D1MwpuPaKy0zoaPnmbyjSPMqEb7/Bs6+8huF77Q9/WakJrhYm06lnO2phVqnPj/oJX6JLPIjjTzjGitGkDt5B6kvSTB566CE8+s1E2HY7Csluw5FhW+fkqD0U+VN7MLBf5FDbHrgVhu57KO55/U289tabBtCVxtrISY3ghx++x0UXXYTWkj5w7XsSmobsAM/2B6DHPkchUVGB7t264qQTTzLrbn5r0nwj/SZZ0tga6HdBn5LJ+pt3OAolzVvwo/8t6VUTSzGK+AJ5ZURHGxnA/NYIAdUCO45vM4xdBGOF1U1QyqJoAmeOwzK58JokfQFVDjUJAZrkQLkneplukVu2QaZDqTpFLiKpViC8Kic8zIfO5BpbNvu8SUM5MtoFO15+YbmZoFQsmNZQkODGFzI9mV8Ex+rneQ5FXgSWENAVp0X5F4CXUpvok1dkGIqiI2q3LU3k9imvNCaJKCX9thZrv4NwhOCdk0SUA7jJMCMre0pXwGfluxOZvJM5hsNmolZbSBb6883krSVlW9dbW1qNR43CLkuLkR1+BYFIuJwFfJVVoKoJ8BpqAI1keLreyvrWRimaVzDwwPuVtibntSm62R+XN7aSeSVZIy4yHoU2cBsGytspjccDESydMhk9hvfDkDE74cDzzkdpt75YPHEGKt1Os9lNMhVDONDO9zjgd/uMAKB3+VkXPoe1GEtMRd5F+i4zQTQaRWN9k1kM1qWLNof5a0FfGfrxxwn4Yd4i2AaPQtdDj8deV9+Cw6+8DcN22hNOlj1Bhl/sEaOzUwOMUfvMIMQeP/XDj1H71fu4619XY4ftd0KMwLmhyE7GqA3a/3Xd9XD2GICuW47B0tZWCi0xuKV5Gi3YjmjzSiz65AOcfuLRGDJ8xH8wHcX5H0/G8eTH41C8y8EI+Suxsj2AaCYOe4rjsnoxWquXI232iEghLxlBRZdKDPr7vrj9mRcxa+4ck5fVSW3ipGa+bMkiakUXoKWgCzY/8SIkPOUUoMJIUCBZ9vMkpH6ajFsuuwRbb7st+57WQVjPb6QNR0K23ySq5SVWk60HcYAarxD+8au8s038dUV4VIAq2c4FZpIulwaiJjiUMFXvlZTvJeCUeOSTTTDnIJfqmcOO5XRZoK9dm7SoRC8yoE8w8Dsd6FXgp6YgqZ5QxfTEQLT5iYJLZfFQpHcrbbELRYSUm6dIWZAkTtg3u1Bp2zlt+CEPmiz4yndfICR//G4E2jYO+OaYwjTofMZsnNLNn4d2DnCFwp3d0mgk5W4EB29+HpwEt2huAsG0Nfiag9oflxqLwigwT3qLOr7iW3sk5eq3udMiNaCux0MBo7XkFyjcNGXiTtKbrit6Y0V+ISqLChFh/S5riyLGuspK76pvAXu+02bca3VN71Yb6ZqYnMC9o9S8R+VT2qwdHXxfXFoY07agqQ8AAPMLSURBVHOzvAru1YPakYJ66R4b67GwohQzPvgasyZMxJLqGmh6oKQbtZIiv9GAEnGBfptxvXV43QbgXbnaizhNjdDSgAQElpbGsrM+ImR2zY2Nxhyk8BN6l5XHDU9i4tq2s3plDfptNZqgdRaqdtqbhehqInC2UlvTCl2ZDfVXasyUduMdVTfuE1QsnozHbr8R++2vxV0E/I5ybAhSlNI3Xn8NPy2Yj50POw4pmwd+Mt1itx2pnASa4qwV9snZ77yMoaV5OPDggztAdVUeTPnYv5958SXE+gyGr0s/+HlPWb4HLcuXYuHYF1E65UNUTHsfTW8+Bd/Keehd6kWQgpSr+zAEC8rw8uuvm/pfXdoXM9HObRdefCGWJXKw/7n/RI+ulShyxdGlwAssnYPAd5/itkvOwhZbjCBDtMydG2nD0++CPvFu/UGfZACDySSYliRHCf6SKBV0zHQQ/rPc9lKUEnOM+UBv9TtyqSLL/c+SuuXZIXDTxtwKIay8lVG6leOI9AeZGuRn7yIitVP1l/nI6oDWISAWuAuUdF7SpDyIVrQHsaxd+80qxYxhUhqsRXyHQhooMqWbwC5w06pRI4UasvIuCVnRCYMyVyWiWBkJGg2mT34RVhKQBfYzWxvZmZPoqzg9fIfb64cjn4xJbFCVQ2pWHnjV7qXWIC6l3PCSl191rCLWJ5lDkiirjRQ90Xaq3UlK2V4D+ipjlmS6ClE7Kc4vQFlBnjFZBWUOY53qLtWZlwBRQq1IGoA0IRbHlEthLLSuQKAvNtJx2hwCDB2auBaZ37xXQd1Uv9rAJsFzYrq5bi+G77E3+my9ldlfdsZ34yn55WDY5sNNvSlFEwO+rdVM1EbUUzraUgHg4hmrjhRPSVVlSsf3RskkI6yzosJC+DVfwfz+VST7svY6qK6pQ9jhNRPg8WAUQUrTNYpVH06YvQVWhKLGJJZP6bXE7TYhRQI1y7H58L4YtfUok1ZnsF1fUljo+rp6PPzw09hm7wPRbcAg+FhJsaRWwFMQcNkIrB7El89H8/df4rxzz0BFZdV/uGgqPEddbTVmr6xHaf/NoF5U4KEgEGkGJn+Gf+6/M5695Qa8eOsNuO7wvbHkvTewcslC1HOctVFm6T5qDKbPX44w+1pn0ib8cQpK/7z6KnwxfQn2Ou9KeCq7wZsTR98SClMNtVjx/hu47h8nUQPa3tKANlz1bKTV6HdBn3VfooG3fmRFZTQgYiTEDKVpqpuS7jiwRYJ42YV1zUXEEZD4eY82NReg6jZJ1XLFpDhPALYb6UGaQD4lqu26V2EUDy+/K62G5lbUBQIsoCV16U8k903FOK8NhhAVk2GHnd8SQE0ogjpKaisCQaqzITOIa/l7Igf4rIZm41qpWPSyK7jIEKQLKOcCZi12kg1/cXuL2TNXG6UnmVeFX9A+uk3RiMWwCEh9C6w4PWaSmNqLx++HM0RQVLwdpccOr8k3LRLLSkuqfdXN6q0gmVbeTZu4CbR8r8ja6JrNyswpfzLDaAPzQLAdUb63MUIWY5rCukf1qhAKqucmXtMGKda+tvzHQwHyJC2u/m6RnpXZTV42qnOBhKpZ8x8C/CVtAbanpVVpktlX3hXbHnIwBowYgV6DhqoqsXhFI8JRSe3aKpB5bG9lGzFxvVzv4Ev0p5qwDk3o6ptFiraqtP15friooW1IMP1PIoi2t6M9FII9Px9+9rU8jwslPjcqeGiP3ziZcJRlVtC+1kgM1exD4bQH/fY5HO+vCOH08y9HbU3NGk0gf4bUR1R3zz37JBoSGfTZZX8KGGEsZ392Uaiq9FHbcLpQkJPC7Pdfx3abDcauu+9OjeTXZh2RGPWK5csQynEir7yMY5XStsOBBeM+xG79u+HQww5DUUU5Cnnt0COOxN/GjMRHbzxnNmdRxNwuVb3Z15NoaGgygodIfVH96dabb8SbX3yLXc66FCjriYZgK6I5DiRbm/DzS4/hgsP3wn57/c2Et1Df20h/noxY+xvj4HdBn52zYL0bgQNXZgIlI3Vffu0yIUgKbyeImxCv7LyaXJRqTCEUBQSacvmxE/BN/s21NEE/ihxNWDod7I/qWAQEPlvq96JbUSEUNlizjhGFBDCAIxDj+/kO3SsJdjkBfzEBaUFrOxa0tSNIlV3v0SKoekppmpQVoClfzZQ+F7cGUE1pDUxbc7xJDijDCE3aFkMRgC0PtaPBbMACVLp85nsDwVgrMAVTZqGS7u1okBzZyTn4c/m+tmZr1XQumZDxwnB6VTKTlo+PCTg7k7nGgdzXK5/aFMGo1Qwwn4K4db6XP2KSNFnmtMttmJHqWcxSHjkVZDyV1CrqyXRkXvvP90hSzxjmYuXaIn2XNibTnOquiAzahL7Q4fFiCcExmqI2wTvlmloz62d889Ad+O7BB/DuA/fh26efRXFVN+R364IWgob2xo20t1FyD5K5Mk3NBxiy3urgdVWi8iFwUh167dQAU9Zkrraz/Ot9uy2PLm1g0zxjGhZ99DqaJn6OTO1SFOQmUFXk5nihUAAHIvFczGmLEvTj1MBiJnTG0P1PoBDRgsv/eYXRWA1zXk9SmefPnYMHH38MA/fYCzWOUvbXIOsG1FIt9qiFYkt/nor2eT/hgvPPQ15egVmHsCZqp6AkbTwn18lxKAGJgllDI8o6nAJkvpJnnGjkiGFomzEFtkibZWLNdSPOtqmvr/+lbFoz8MLzz+O+Z17F9qech0Gbb25iARVQa86lBvflC0/jwG23xMknnGjS/muZ9v9+EhZaYTzia63I3+11BEKLZa8HCUATlK71p+3Y5JEjQFAseJlJBMjERTOJmkeVWLnNI0DKvKKRLoAzyJ9DKTUW5SBSwCoNME1tWmUzdmV+FVboVjslDWVd37Uit45gnkPEVj70bu2SJbu1JiAFJKoISZUNlM4Uf19zAwEzQZw2z7SxIp15XrNKVLFhOqY0LRLiW1k1W/5tXV6FKq+fUh/LmkmiPqbgYAQMPlMb0bNiPjlkKJqwjiPBvNQ1NRoviggB0LiGEjhVMgrxRvOxStmJ+E55xOTxv1iE6bQ0G+nK58vuYW89IRBX2OoIy5VXVGAmP2W3L/M5zC5ZFT6nccmUaU3g3ZmkEWh+pV67KxkAt0gp693y+xYDL3U7UMV0nKwrVUIb60vb+GVNYOl0Av6iUhT22AR5VVW8nsSyxfOQX+Ayqn+CUrFI9ZqMJdi2bFe9QC/ihza3yebNzL2ImfOij4w13BrmM0m4/B7DkP9KkulIUTyPOvwQ7NS7K/yLZ2DZ+y9g7HWX4Pl/XoYlX32GPoU56JbvAbsbIglxa5bFloYnNw6nMxc7Hn0CPvpxJl5++SUDiOtDAlbttXvX7bch5i1F6VY7mAVsZR72c9aRdnjLtTmQCAXx7WvPYbeRm2P77XeAYgetjRS0MEGtMJGIwKvxaE/Dm1eEeQuXsD3SxntJE7KiJfPmwFNYZGJDaR5Ke/amyYRkypEmqbULX376Ca6+9Q4MOOIYdN9yWzPJ7XKq9WyY8Oar2LIsH5defD77GkcH63cjrT+xHmOZTHTNXJ30u8NkfRmvxr2kS9n0tbJTrl4U1U2QLo/Nxca3GwAWKCo4movSYyoj6T+GKMEqamzyGv8cQEaqiyCZS4ZB1VorUbP5M0BPJmCCcEn6JnCmmXZdmFIZB4ZixpMFKBUkiWZaYWoml9mRmwmagXgMNVTbjSmG94XZCUNkUAEygEYymrpIEp68QtjJDDKUirt7C4xXicxREscNLPNfuduHfIcbtdGgYUSNkvz5TmkGAjeZQlQgMZgWhSHOo/RNQK1VbHxqFTGmLX/nXKd2BSND5H21VNu1jsGCPYtURtm3dT1JbSLU3GxcH+XqmTULZe+XJKyVzB6PFrNJu8hF70IP8l25WB7QVnxJ1pSp5F9IScieL+m/hUCswGmd369brYlqGwrIqB1iajGWlW0Q75DyOrJBrKBk17UbRux9KLY+5FBsc8wJGLbbzhj/9lgk2DZ+F8Gf97U1tSLDvJrl/ZIc+ScNQG9TfYkE+Ma9lt+j7CPNLa2UmpPIK863nulUhg1NAqXCwnxcfc0VePihe/H8E4/g3Vdfwr3XXIaeaMen/74Rnz/8KJqbqsmp0uwfFE5YL4rIqhhMKfbdkooeGLj7Pnj8mRfQ1Nhg7Oh/lrQQ67NPP8YbH3+G0YedhMrScrgyMo9kCPgZ46mmkT/rm4+BxsW44IILOUasvRTWRKrb8rIKOAjMwaZ6M8/jyY2h6zYj8eFPs/EMtbPq5cuxdOEivPbyK3hq7Fvot/PucFLAUQ+PxVuoBTejoEBaQQ6mTpmM8y+7FP6R26P7mL9Tsk8R3DNoZn/+4dP3UdGwCLdcfRncXs9aNY+N9MfILKrLzW1Opx3sCGumv1g2soBHpgQBVCqXA5bALjCgAs++mUtFmJ2ekmQmlTDSXZQdQiaeunACS6gaLzculpKMeb9cMsk00uzKbkr6KuAvg1xpEnB8Xh/P8X4OphaCqLbg05xAMpmklhE3K2ll3mmk5NvItLX4qJbAV8NDk5uSTo1UzjS0u5Vs6QI+RezxcsDrhTnsvFpEJlDX67XEXc5DhWQ4QUru89vaEEnF0aSNyskkytxepsUSE8wr9F0gxj95MbnLClknlKgbW9BOSVex+u1kUDLTqBz890sjrcIzFpbvNESAjfC5aKDdhAsQ6Js8WVcNA1BMmaQBfQWokzFK17XwKsY6Ysmy6LwaKZ8hAirxw9yz6v0CfM3PyA3W0rBClOy1JF8rcW1aP6GbOx6QdC7GhhSZWjiMFtb7kJ33wMDt/yakoeaVRDvbKdjSwr7C/Di1T0COcfsUAzSagIrMtMyaDX6Kzcozq721jd8zZrN31e8vL/2LSKlrQlcLAeUe27NXLxx17PF4/d03cdSBe2HSa09hwrMPodiRgLyFncyn9pCQ5CsNK8g6KBu2OWasaMXLb4ylwCOT1B/Ps8w6jQ0NuPPOO1EwaAv023oM0tJQ2ZlMyAW+MZ7jRGvtckwZ+wIO2uvvGLGZwlivFQsMMyirKMcmZB6x2XNQ4qW2zXQKuvdHr4OOwC0vvYlDjzsR+x19PM6//X703v0gbLv7IZQqZBoFVk6cjMH5eRg4eCCWL1mCCy+4AI3FlRh6wLHIcHhrg56muAPzf56Cmi/exsmH7bfB1yr8Xydpf8TKVjLRtVbqfwHos/NxoMpjJC4TAYFeizukKtqJDcGaOfjg9svw/j23oWXpYgI073F7EMz1oJVjvSkm4JFpQctxKKlLdSR+CNy1WUd2wAiSbJT0ZNtVn0+SAcgmX+Zxk5fkoiFkLURaSXCXeUlpydMmTilUg1MwrHOSoCUICchytGqYlZhDxlTm96KkuAgxmRnIFOqpFWhfUn3Xswq6ponpoCTVXCfsBL56xI3rqE9mKDIshWDQfZKoxDAEBAUlpSaMcktrAM3t7agjeGtv1II8Mpi0FpdZJp4+boV6Zrn4NvNOxTAiELsJKFEyF0nZWpyjkMZiFrzFVI06gTZEV5x+E9XT5BeobhdT0opZnlIFrkY6ZzmM5lAr44s738T0tWZC5jd5qSgMQ4JHKBg27pZOhXwWtxLxuYyAiJ+FHj7Dt8vtMel1YuB2o2Fn/SxvC2B+UxOa6xuUuDHVyCNFK5vDBKkY28iEilbRWWYxEc3VqPW125kYn81jR1O4xdzzV5PAUYcVn8cK0qaFYTfeeiv22nknLB0/ASuma5tPbVhuM5PdirIZT+ew/wXhILCWDRqIdz78EO0mYukfk/ZNHbB1XnnpRcysqcNORxxrVvvWhqgFi/GJQbP+3RSiZn7+Pko4YE47/QzDqLIa05pItvqCwiIcc+QhWPndBwjULYWNfTYYzcDXcyD6HXUqKvY9Bl33Pw5bn3cF+u+8P4UoO4JMM1JfjZYfv8GR++9n5pAuu/wSzIrYMOq4C8mh3Bz7ITRwPLdWL8aK91/GVWeciIMOPcIEEdxIG47UMyisNlPQW6sN7zdBnx2n81D/U8T+ZyZx2wiwRqtMUf3I2DjYKZlT/W2aMQUtU75B47zpWDJjFr9PQuvXH6D2yzcQnD+d96bZYZQQwUo2cnZsLa6Vl4rxEOjow8IY/RaICFC1mXQBtQHF4ddWdVqqK+lag1WAKC8ep2zblBALZPbgfTk8bARleVZoktJuV0gEDgRHDgaWFqG0qIwDVAMnZeYF9GoFhytUaAWWs0FaBd8VbmpA/cTpKG+NwUlAl71ck1QKtmZML/ynweexu1BFqUrn2tqb0dTUyPIFzAYbOR65H1oALXArZx56uBR4jWdUWJOMwC8Xjc0tBPUoJX2ntWBNZVSlkHIIOIFAK7S3b35BEc9nUBeMoz4cN0xDf7+QvmYP/if3TbMoSxqVThlinnhdxdA9alLjWUQGGAmH4PH54BTjFbhY/9geSeSzbrvn5yPKvNWR2TQEY2QU7BNMQ3kMhsLGq0USvr+wwLwgEo8iTgah4srzSbUh6V/1Jc2PLYVmeVaxTfIK8tEe0b4EmjQ3mdsgZNrrdynHgH95eQV22XUXINiGurmz+KwNhS4bqvLYt3iXzGgpMn+VoaikBLNnzsL8BfNNf7Naet3ISRD9acpU3PPAw+gzZg8U9hmA1ohCknOssL+2aJtPDrDc2vmY/+VnOPqoozFw4MB1kqjVT/f8+99wwJgtMOW5pxBraUBaE+v8sxdUwTd4FPJHbIloQTHmNQcwKxREdUsjfnr1aRy+xw7YabddcOP1N+HLRSux9akXwV1Ubvpme8aHUGMdFr33LM49fD+cdOKJZjyqbTfShiSJajnNzcXNfxr0u/HQHrkdZ/4cSdJXGAGNH0XL9Lvl8+5A9eQpCFQ3omL4Vthku10wcMwOqOzTGzWUTlY+fheWv/Uc0mFtPiJwoazPAR2JKawx4KUEb8w7nQaLbPxadSgZWuYfuX3KLq1gbzm8V6CeQ7G+oMCPHmWl6JpfaDa8diQI7qF2tCxbhJXfj8fCt9/B0pdew4Knn8Pcpx7B9MfvwXPXXYdv3nqPzIIAREaUx/QkwWuLRE1mTm9tQn2KmsTCRfjstvsx8Z4nMPmOxzHnjc/QEqGknSP3UMWwYeal7TC/eZSINTEo0NPEWUtDHRIEDJcvDw5N5LLedZ+Tj+i9FZS4yyi9dWC+OepZsSvk209pWJKc4vBbNWL9LwAMdETwLCIwapJagL8KuFeRSdOczzFxWkQ+SYd84apbxTa0tkFgbzEX8k+zmXtQroy+AtiocaxqF35j+/kJQtL0asKaKGd/YL4lDEhilzaitQ/trc0mxLYvP8/kT+UUYzL9j3WuBVxitQmWVcw3RA2nurYaThfbtKjQeCN1yuifJuUnG0hNNnAxmN8nq7xlVV0oHZPRBZvhZr4VsVWkyfCwBgEFnhg1XTk0xNraEGhRMES10rplXHMAwWAAd959JwLOfAze9QAzEd8ciaKVErnMdYm0Dc5MCpPffgtD+nTDCSedRGaj+Ssrj79Fcu+VtnjDNddhpx5FGP/gbUgtnAU7699uS5s5tgj7UIDvbG9tRfvcmVj8zL34e98KXH7BOXjo/kfw+HvjsMUJ58JT2YP3iRk5kdPeiqXvvYhDttsCp590CvNCyGd/2Egbnjh+Z/TP7f/nQD+RSGhGxrE+oC8Ake93nGqgAEV74TrYeRp+no2WpQswfM9d0WWzbdFjxCjM/Gkm1dQUHPk+5BYVwd+tL3JcHj5LCYV5UGCoYDho0jGSPgenvouURwGEiWio65Q2NamrxULaoCRDoEs2NCK6cDFapk7CjHfHYtzTD+Hj+27Dx3fchIl33onZd/8bcx57EAvffBbVn72L5m+/RtukH1BPtXX655+idsECagAZSnVRFNqcqCAw14YD+Lm53nhLyMd+7mdfILJ0JSpLqRW0h7H0darJU2bASym8laBvJGDlmZ9aBOWgRmIkPQJooKXNhFNw+AsQke2L11WWGB9ZzgE9PUzQJHAEOFYaeVRTXV7OqhHgUjcn4FtrFwTSeon+V8yiVm28znpQIDTNW1hzJLzWAVTKjkxoLTEmSLRtiSZQx/rSZKCW7+fz6GzTF0DJph/hM3pW7nryCIlHo7CToRP11SBqfHO3JPEQ87u4XfGImJ68N3LTaAwnCFCaR7EhyXJHgy1CNbP3rNWuGXPNaCQCXiYZJmO1ArkBLcEgWlvbDLPz+6ixOfWcGGo2p3+MpKUpiF+KzGjixIm4+aYbcf6556K2ts4w03UhMQvlIUUhIpaIml3iqgMxKLS4ZDDTZ3mftrdktqmZZVd8rBtpDuDtsa/j/c8+x4h9D0HEX0zNLWY8rbzsm24JBnk+tM6djpopE3Dy8cegrKyCY8Bi4r9LzJxc/krKSnDvXbfj3L12RMM7L2HSI//GrNeexCJ+X/jac5j37L2Y9/jtCH/4Ii4/eA/cesstGDt2LO597iVsf+Ip6NZ3IBra29DO9FzxVlS/+yQOHNEf55/1D8PQrT2cN9JfRFLA10q/Cfo5jhzNXK5bb18LqYNHDehTUiMghWtWYsqjN2PuR69h5N/+jsqqnuywcVQOGWzsxDNffhLlQ0ejfOdDUbbVdkh58qG4PcbWTtUzGVbcevmj+yghSwq03mOI303kTOa4Zf4sTP/gXUx/42XMfPw+TL71aky46Z/44bZr8eXtN+GbRx/ArLfexJKvv0HDjJ/RunIR1VBKqtQCfH17I2+LzVGx6+7o+veDULn/Ueh6wimo2H0vdlg34sEwlrW2YGmgBc0xhQ9Omk1KvME4gj8vQGW3SrPzkwwS2gy++uvJSAaiJlyzurpllpE9PGx2EzPByZI5lOBCxvZu9+cjzbpS0XSfhutySsdNxGTZpvS7jQkJ/Bt4xCIh6eVQXHOFUe5cJar/prpGalgOStB+vjlr77fuEriKCTTzvVopXUuwl9eHnlO9U7EwErZW1upclsRkFUpDk+QyoSlSpkI7yxNDfvlZ4DWSOmti9ryfsWz+fOQ5c9Elj1pMUxvClBRNuAe2Y4x1ahgeGZeviJqOJnHJLASSirNkTfwzTTJLmXpUsgSZlOIWSTKvKqpEubfkV3lcJ+IDqjNJ9XW19XjyqadNsK/99tkXV11/Mx574RWMffNN1gFzwPf8ngDU1qr9ECjNxxVIMEqtKmnqoFwL8RQSmj0gJ0NpPNAGPzWvYoWO+O0x2kEZ5tOFRQsX4K4770aXoSPRZ/ROlO5D0AB1ymREOaHS74YjGcbP776GnUeNwD5778v6WkfA70QyBeUXFODyyy7Cy4/cgSsP2wO7V3jRv70aw2MNOGpQF9z1jyPxzpMP4oJ/nG1CJF91wx0YetBh6DVyG7SxT6aILkXsQMveewk79yjHZReca3Y9k5SviWgdxkS7kf5L6bdBP5XKT2fS6yXpa+yzixNYBCQ+dvYQmid9h8iSaVg84SssmfIjBxQzkomgfg7BMWqDb9Ag2PK1wXgalFuNfV0agAZ5imqykErmGyP9dSLZ6+MELi3rn/31V/j8wQcw9c2XsXz6FARCYeTkFcLVrSd8A4ehZMwu6HbAYeh6/FnoccaF6HbmBag87Xx0Of1CVJx6EUpPPBf5hxwH/74HIG/XfZG/ze5wjdgUGQ7e9voWLKhdboDU43Chqy8fXbx5iDYHCMBR5i+NtpYWK5RDnh9tK+rRtqwGEeavOcJ8MK+CUPlRN1MaTFOajTHfNZQoYwRPr7Y0VIgJaQ+8V/erjgTAkrJL+MXPout7jHihhVey49sVs4bajb4bYj2pThrq6+H2eY1HkHFbZTqmTZU4QVsSvkBdnjF1BHwBueY8xBAao0kD7spDZxIzknQZoOZgvLOoxWg9gNPtYb0wc0zbaARso8Vz56N2IjWm2dOxYsYsuHLtSNcuQ8PcmWZSX+GrbdpqMRQ1oF9cVgo3NalsFtUPHJRwXTwo95t3S3ORV1JC6w9cbvQo72qYhO5fV1IymkRdNH8hbrr5ehx28ME4+/Sz8MqHH8M2fCT2vPIWHHTFTXj49ffwwnPPmXvtBNc1aRJiCNq39quvP0c6kUZBRVdjUtRcRlef2/Rhtaa6rJhjW109unfviYqKynVyV5S2lGJ/uvue+zGntg3D9zkMgbQNbibo1ww/x0cyk4t8gmrT5K+BlYtxzjlnm9AUSQolf4b0nCbo+/bvj2OPPxa3UvN58slH8MTTj+OW2+/EkUceg4G8NmXyJFx2zTUYdtCB6LH1TmgPJBBn3rS4cvFbz6KfPY5/XXEZ8vLyjcARj8ZQU12N5UuXmw1atNGPNCzTrn+oBTfSn6Ffo+ZqlEhniggazvUBfbWjbPryM0c8AH/Pbuh9xGnI6zXYbIO3dP4iNM5fgM/uvhv1i+Zj4IEHI1ZfY9TjfI8fxQ5Kjhmb8bePy5yQJgBxgClipEDll7zxPQb02aHSSTsKNxuJqiOPRPejTkHf489Dn9MvQtczL0bJaeeh/OSzUX748Sjaax/4x2wL56ZbwDNwC7j7DIW9ojsBl1pElGymvhrJRXORWDQTUTKpVO1KI3VGCTS5UUroHIgKrqaImUai5SBRCGfZOiNNATjY6ZUnJIJoXLYUqUQG1SHLjVPSjrwlbCxHrsduQivPnTOT7DGIfGoJWlQjMDABDuTtxHRUl5Kbdc6dy3RtZIC52hoyzOtkdkZ6ksuexSyUJw3clsZmuAjGIJCuoMYhN0uZR/gPYYK24rOoLnVONvzOq2/X1vJ6VumLkYlheHhCJio7pWZl1KxfIDWxflLMYw41GZ+3EJHmOiye+RMirQHkEhhkh1cMpiTLn45G4PN7CYTliJIZGjs005QPk9pZk4nqsE4yW2VAG7qkYnF4CBg+TR6vNbdrooxZHDXt559x3DFH4eqrr8YPs+ehcvSOGH3OFRh91uXosc3OKBw+BhW77I8r7nwQjz70kAFeN7UCSagCKR0CfKX13vsf48svP0GO14buQzdjXbjJ2GPUDjMEZxm2WGd8LtbehHB9HbYeNQoFFG7WBfSV/jvUOJ559jn0p8bp7j0UEfbBVJpaojQF42nmQqixCdPefRUH7rMbRo/ZwUjs60Oq9+xG7drnWPMnCn2tyXnV99LFC3H+pf9E4ajt0XXn/Q1jVGgSxf2ZPvYplNXMwR3XXYOSsnJMmvgd7rjjLhx+7HHYh3W+36ln4MizLsLlV9+ICd99ZzRKeaBtpL+WfhP0c9KpErtWTq0PcXDG41TFE0zGFuOI9aF8p7/DN2JLpBw+VG67PVXiBjS21aN86HA0rVyAeN1yNPzwNQJzZ8GuAcHOkKSuKF/wRDpqBpxs9ibxLHG8C+qivK7vngGbwbfb3nBvNQbOYYOR260CmYI84w6pTUpSLc2IrViO+MxpCI4fh9aP30bTm8+j7oXHUP/0g6h95B4se/hOLH34Pix76H4suf8OLH7lBWQI+Irp3242JdH7MyachDyLvIoWSbBWJM5Miuck/RLIZCALNzWystMI83xdNGiATBNZsrN73X4TU3/OnHlkjjkEfQ96UGIr5ADqTwz1M8Pan1c7gokBSPJ1EfQVcE3eTd4EtSiCuyR9yxOE+VLe+C9NkGpvb4PX50I4zTqkRmHAin+y/TdrjQRLIWld52ROWTfozPB5fQj0cswaA0ne8n6SOS8m6ZLvV9iCXNm5ma9wmIyQn5rUjTbWw+a2wWm3IUTgbmxtMeDnIqPMcWhXNZaJ+TSv6MhQPCNbvkJsy6CRA638TEqzo3ZjbO6sj3UnC7BDgQBmUhOp2noMtjnnGow662pUjdyBZXOikYLHnOYmuIaOwtanno47n38JF1x4MebOnm3cEgVwZnEV6+Dd997BZReei+aaZpRvOQaFAwYZc2U9NTuFqZbbprUGJBdt8+YgE2rAVltvxTz8vnlDcw0trc146N57YS8vR79d90RIXnBkJjm5ilartrZRYs5g2kfvIp9a0+mnnWKeXR+BbXXSfJTaSIKMJrjbmptx7nkXIFpahd57HYOmYBr1WodB0WXRp2MRnT4V91GYyyNju+zyi7HPsafijvfGYX6X/vDteTSKDjweoa13xZfNcZx+zY248rob0FjfaMq7kdaHfrvNfxv0c2x5Ng6w9eo4fFRLrLVzUo6sj1RBNTFbuOXWaF28FHPff5XSUApDjzodJcO3RpiDsGnSeGSWTsfiHz5FJN6OXDtlCg4sDbQUJUeBvteA/q/JSIWU/tg1jaTuoOqYWbkEkYWzEJrxM6I/fofWd15HzVMPofrhe1Hz8P2oeeIx1L34FGpffw6NH72B1m+/QPvkyQgvnI9kXSMQpRTryUdZcTHV8a6w57uRIchHWoNGVfWx80sy1mRxYZdSFHTrSiDKwFmixULkc6qAiFw5nWYdgRYZyJav2P4K9eD0EbAKvATJKBqWN8Ge9sOV50cR3zO42I0ufh96+W1IcCAkqPEQaYgxlPRZm2U5ZAqsi3IjDeea2PwKa5BFSd5GZptEJJJGjE/U8VOwKA8qM8FLwFSY6TjzrobSU9aTv0UmBd5HBsGvLr5OK5ybWtuN/73CYwTTih/Ee8hcMywjnF70GD0Gw/62m9nnd+n8xUAX+ar3h3YsC5BZBMk01G6y+WoRn2EoehPfoUO505+0K7n6KRcmzDUZYZplrgk2oC7YyPO6sm4kc8zwEZtiq5Fbw1nRAz233RkJSssm1AfTCUbsJgxFE4HM22cz7HbOlZhY3YADTzodxx53HC696AL848yzcMQhR+LMk0/HkuZaFO64N/odcjJyqKW6WQH5ZHjy1GmhtJzSPgHpOJZ8/RlGDO6LUaO2IrP9bdOL6lHM5Zmnn8I3k3/GqAMIllV92X9CHL1J1r+dyp4myh1oW7kcC756HydRih4yeDg14/WT8tdGGn9ittffdAuWxHLR88CToK0xA/EwamMpLJ3wLeq/+QLXX/8vFJJJHXfKaXho7JfocfDpGHrGFSgcfQhClZsjXtADju59Ubbr3uh/5Kl4d+YSnH3uxWhvaeV4+X1muJHWTL+n3f0m6DsV7P0PDKK1UwZ5WuCjRToEGa2+tfsLULnVaDR89zV8lH6XUUKZTOk6tGgByrbeEaX7HI8KDqAQO3w8QcmRh57LcNAoro5Lqz470jbEbBp1P5qCjRJP25RxWPbY3Vj8wP2ovuc+VD/yb6x4ihI8Vd/myeMRXLEQiUATAS+KXL8XVUMGY+hOu2HEfgdhp5NOwhGXXopjr7gG/7j1Vlz2wD24/MGH8M/77kfPIUORJEOJtof4Sk105qCPvxAFVL/TDjsqRw4zK3jN2gBVHfNti+agsGc3jhbLFCDQUqx4xSvxUMovKig2mkEylxIhmcLcCRPx/tj3sHDaVDSvnIl0Qy2Cra2IUoLTQNeiMArJJla7IpGGElaUQ4WaXn1iLEmJORWnhE2VPKdjIKnRFRJDG9NHWGdiTiqHAtMJqbUdocpmLYizDv02B2/RffpU2Gv58Wsry6bmBnPdRrBThEkTUI+SeIqYpolpT3kFQc+J/qO3x9Ddd0XX7banpJ9v5hO0gXwmRNCnxJpfVGxMd9JmRKwxMlVN44rJdJhUdF5ZZd5NzBbmozkZwMpgvTEJiUmsC0lq1WKkM88+DY3fT8CKqd/B4RJDI4MlAwvGo/xmgz/XjaZADNGSrtjtzMsxaL+jMJ0M4bmvJuDtbybgmxlz4Bm6LbY+61/Y8uTzUNStGwqYVweZcg4UCdZygZWLbvu86WiaOw1nnnoGyrVV5O941Whyfv78eXjisYdRuekoDNlhd3jZYB4KQikJASyr06EghrmY8/G7GFjixfEnHMu+9efs+L9H6r9iQg8/9DDe/PJ7bHHiPxCm9s7KRJhljtZSkBv7Ki5mne69w7Y495Ir8OXKZvS/4Ho4ho9GkvXhyCEz9NhR4vOxzdmXKHPEi7qi36EnYk7ag/seety0u9p6I/1xYr/+zU71m6C/oUgAoHgvEnQp6EleM6aN3NJSFA4ZhqQ7D96KKmx+/OkYcMw/ULjL/uhy8AkopupHzEQrJfyofFbSstfbKAVkY+mvIqnN8phQvB5nOhfhJYsRnjcfLgJlfnkpyvsMRO9hI7DV7n/D3scfj8Mvugjn3n4HTr7ldpzG46I77sZ5N96Cc6+4CseffRb2PPQQ7Lbvvth8u63QvVcPFJaWw09A8mkLNwJSitK7+I02VddCre55+Wb+of/oUSjbdAAal9cQlOTPnoajZyV8fXqiOhgi2CYI0pT2gq2EyDTyfF50qaoyUn/ClkSCCozT70bzjG/w9lVn43mqxW/cTYnqvn9h3k0XY+r152P+v6/Fz7deg2l3XoSvbr8My6ZOgNPuNqthZWrJSsVCP02upmIxgr41warJby2QaopEzOpeMQkTGllgykMMwKAqG8qEl9Cagl++64KMaEybh8wLkvbllaJ4LWpXFweybLNhAnKc9SSzhswBSc13dHzypeyZQm1CIhmRnBaT4RDrIAeVZZUoyisyz4j0Lk3eqiw23i+Go20UlYOw5gHi1A5YbheZmhZyxcll/oi0L1fT3XbZHYfttiOmUOOLNimMNtuY7Vrit/YAFoOhOIFQmL2QzHyTbXfAaIL/Idc/hINvfRwH3/Uohp1+DrqM2g3dCkrgIOBqNbeYZZR5amYbgBqKK9SAr194EiOHDcK++x9oNI3fIgGs4ibdfdvtmL24GtsdchR8xSVw58RQSCEjk6YWLm2RTC+6dA7afvoa55x1Fiq7dDV1saFJ/UMuo6+88grufvEVDDrmNLS4CqjRxNm/vPBQK1/87is4er/dceHpx+PNN97EexOmo/KIs1Dr8qCFfa4wJ4l+sRpULP4e4clfItNUKz9UtIZZyS4/+u+7P17/biJmzJhl3I830rqT2kebSRED2jtOrZH+S0BfsdU1eP0c6z67ZRaQScBTXIzhZ12NrS64Eb33PRKZ7v2QdHg5+LUKM4Fc2Wh5JHMFTjmIRyME/YQxY2j/TIO6HaQCa8Nqgb4iy2+x51448+ZbcN6d/8blD9yLK++7FxdT4j+TKumRF1yEfY44BpttswO233Y0ttpsc5SUlSKXUjPRyOzOFeMAj1LNl506LomSQC0Gqgk1CcRJ2eo1QUmAUzgHTeZWstPa8r3Y5qSDULbFYIQJhCmt+t11FKL5PnbsKBpDUbNNpFxYjWDNsrnzvCyjDcR8DmQXemy/F0YccxZyPYUIRpKo2Gs/FPXuj9a5P6F1ynjkrFhBFa4NLbN+gLewgI3oRpIPG0aohld98BAjjFIKD8Q5WLUgTvb+XAdaFCvF5TD+3Pken/GcMDFz5EJnDifcbpdhcFpH4KBW5dTh9vBTURYprfE+AYCCo2mjmWB7u/H60c5d6laavJfZS5vcK7ie8sV/Jl+KgSSzksyG+XyvmzlW/CAt1IrnptEelxalO7WozwrBIIlbEqYYhdY36C8SiRrmYNZjyGbO964eI+j3SM8rHPeV116J4ayPqc8/TCYUhttBJsr08l3ME0FWfViL8aQF1VHL0zaRy1mvNQTeEPtsQ0LeRFEyUM1BaW/lCCLUSm3U3ryKpWTLYPJrzyK3dgmuuvJKFBQUsT+tXRpXXWn+48vPv8Drb76D4X/bD1VDN0N9awD1cmog01QYjIDGB+tr7kdvYOctRuCgQw7j2FKUyw1PWgn81Rdf4cb7HkXVvkfDvskQODOK9wMCfwSL33sHuwzqi1uuvICaaQtefu15+LcYBUd5lTF1+dOtaBn3Kha+9gQqV8zDFokGRD/l768+QLlPmwGxnxaVwj1wBF556x3TP1QPG2ndKZni6EjnNHX8XCP9l4C+FkxpKb9MAZKcfDY7vDwUU1v7uTrz/QjGIojz0Cwr4cLs6+llg8skrFHk11LwRMJoCAIdLc6yyOoV+t94e1BXlHYwYPjm2G2ffTBoi81Q3qUb/JTAFGVS0qpCEmjLQ21CHiOwi1nIP16TnprclL1bNSP7sZ0g76L6qvf58vKQpxW0mhBtbjJuigrylSB3ndPSgAXtrWQOKfTu0x+jzzkV2116BkZefAZKt9kS0QTvJU/xssx51Ag0OZ2heu6xucwKYUm/Stdmo5Rpz8eSb782niQ999wXNR+9jcDyFdj80puxw31vAWX5qJ0zA5ufdgWGnnwpnKVdqU4lUVJYZNzfxE0M8LMcwQClYTKtFdMm4Pmbr8DYe27GN4/ci6kvPo6fX30a08Y+hVnvPo/p77yMGe+/jlmfvI2Zn7yJ+V+8jflfvY85HJDzvvkE88d/gYUTvsLiSeOZ1kTUzJ6Ghnmz0bJoPhbPm4u6ZcutOQsyAYGATBryAXDyEOhrUlOk1m2TTz9vUn/QitV8XsshYOpqmtlXhFV5BhmNih1Af2oSBV5LmrkhtTeZPCVHSbom9ATrM49M10lGpPL/EdLWhd179sbtt14Hx4I5+OEFgrPiVVHiTyUt05L6qwLqMUtGi2mjBqmAegEKCO0E4XyHJKwU6qNyVwTakxm0xtKIwwMvBYmZY1/Ewo/fw1WXXYIdd9qZ71x74DORtNmGxibcccedSDj82OXQo9DGvlYXCqAtQcYoSZ4MUXNFK2f9jPSS2TjrzLPZT31mHGxYyph1DNOnTcU1t92MsjF7oGz4TnDFKJyzjnoUOrHgo1fRxxbGv6+5HAXU9hRhc3F9O/qO2QXlbOeu2tVszs8YkJPA648/jH/fdTtuvel6PHndlShdPg8ti2eSybHNWd8lPQdg1vz5FCTkLCFBbCOtC2m8U9CL5zpymztOrZF+D/T/2OhZAwmzpdaXUTrvQsmxQFIPQaDE40UXSsXlPkqWHLDaitBHaVJ+0AUel1nAU5nnJkjmGhum4usTmQ2AyUffw+PX2TMFJrjwG8G7qbEVgVDIbJyd4KDWptuaaJSXjZ5TjBeF4tVCIsXrcctEwDQlLTs54OzULBKxMBprlmPBrGn4+YcfMO3HSYiEggQWO8K1zYg0B807xSi0c5a29dPErsxLGaqzxUOHoHjIULRncqniW77wSjcmMxU7P/HQRODcpEdPeASWkAE8jkWfvYFwzQIMOOoUlG2+HWq//Qbh5hUoH7YlMmSMCkZQ2qcPVv7wLdpnz+W5EKVcOwd8R8wb1QaZm4BTJhBRmOWY+fFbmPfhG1j00WuY+uZzGP/iEwT/J/DDs4/gp+cexNSn78bUx+/A1CfuxLcP3Ypx99+ISQ/fjIkP3oRJD16PHx+4AeMfuAnj7rkOX9x1Db686yp8fMs/MfZfF2PZxAlmS8RcmZgMJIvZi/lYG9+7jZRO4CbTNuEb+F27cmk9gJvntHmKvhcUF+hB3iubtViEOqnlApqgpmWkfta/vIzkoy9pUKDvpxRa6S8y7dq5V6wLabAIhLcavTXuuu1fiPz4ESY+fS+c0Rbk5XnYV9kv2G5hvZ9tFKGUnUjJjs58UMjI92TQPc/PfuDg+VwEYjmo55GiBpXLPjjlmUexhJL4xRedh+NPPc2U47ecI5Qf9efXXn8N3/w4GcP3PQTeHpsgh9KMWZvC69omM8P68ySCqP78XRyx99+w9bZbG3PVhiZpgsuXUkO5/gagzzD023FP2FJBpNm+mnSf/uF7qGxdiQdvvAaVJcV8IoPFdbVId+kJV3E3Njo1S2q2obpqbL/dNijTVo2a96FGMnT4cOyx7ZaonzVDOjZaOMZdRYVw+NxoaWkz5sqN9EcoJ5Fry23r+LFGYg9aO7FjSlf/06TOK4vsxI8/xFf33YbvCSzTqNrNees5LPv4DSz88n3MVXC1H75E+4zvEZn3E1JL5sHRsALecBsK2Kl6FnhQKClbi34I2FKJBcwmmqZ5S/Z/So5kFm52UKkHqWjcxPfx8JyLAKywwh4yEo/fYwBeXjVpSvixQDvqli/DnOk/46cJ3+LLd97Ga089iYdvuwnXnXsOLjvueFx94om44fRT8a+TT8C499837482tiBIScymFVMk7Zgk+7gCXi0LtREMMggkg6gPNSHKzi0RkcUxG6doz1yFEqjweVHItIb07ofiggLE2RrpaAyLKW17S7vARmYx6+Vn0f/go1A6Ygv8eOs1+PnRW1E8antse92T8BZ1wfjrz0Bo/jTjO51LLcpEoxToElSkqUSiITKbKBkc64Ll1mIyhWtwUSp12yXBWRqYi3WlQwzNHGSGktK1FMkuUxvLYCMTVIwiW6AVue2NyAnUI6etFmhZiVxdo5ahoG95PMTcTPsLlFkvmnCWWauJGpbmeDSW9VvhCcSYosEQFJyuuKTEgFpnIvsy6ZCPmThFYsoSFDIUqaUNeCgs9CroSoGC0uRvgOlvkdKXxL/PgQfgoXvvosQ/HR/e+E+E5/xIbcQBr599y8U6JrMRKyKkk5FRG7W5Uer0Unuj9ipVjgXz+KjlOBJomjkdUx+8FpGJX+DGKy/DRZdcarQhrSxfO2VYDy4sXDAfD97/ALpsMhwj997bgKSfzLOMY6FAbc3yF3r8aJnK/MVDOOWUU9gH7RtcytdEcktzM6674WYsshWhz56Hk9ll2G9z4HBnsOCbz5CeNRm3XHk5+vbqjRhBWy3WxPa0+/Ko3ZIx2DQnpzGZMpFoRZ2ZXpIMNxRJojHKaxxHHo4JhYiOcCxYDHAjrQt1CAvxTCKmgE5rpbXqTpnMq7ZMZvBxTGjIb9kef4tMJti2Lz/1OMa9+TKCy+ajiQAVnDsNzdMnYfnUCVg6ZTzqJ3+Pxok/oHni98Zds3riV1g84UssnfQjmpfMRXt9NdzhAIIciMtnTkHPHr1w5FFHIT+/wEgCAjeZWeQ2+c5772HpimUoosSRS8BfvmgxFs6ciRkTJ2HSuPH49uNP8OX7H+CTd97FZ2++TRB/D9988CHG89z3n3yMSV99irk/TUE8EEf/8nJss+lwbLvNSCOh7Lzj9th6q62weMEiNLUH0Hu7LVDQtdIs2FFHt4igyzKrs6cpBUYIlpJ0u3rzqL7aKB3lMr92VPkLMbC4wmwgMpSSz+RvfkD1/GXILSjFJocejUBtDRa98iRcpYUYdOaFqBg4EgtefoQaxjKMOOFi2AiOzXMmI9ZYj3hjLQEwjNG77oyBgweZ+QcBp/zXZ/w8HRO/HGfqRu6RMYJHLEN5VVnmdwFQRnZZ5ZuMygCavqYlrWviV5O8BFj+Mhu15zhYOIEf61zSO8tj7FaUfh2FRVTnd0Ta7TOT6gInPWtJ6kB1KGIijkYo2acEbgRwRUJtWLwEs7/6gp0xhW332gGF3UpZBkrDzI2J7qj0SSnmW1K+z0EtyleI6eOnUAObitGjt8NB+x5o+ltnMPkzpL4+ePBQ7LTDDqiZNRdfvfo8Vi6bjcK8fJQVlsDl9aMpnkE+GWiey8ZD4Os24KjqiYZDaJ43HfPffB7V772Kwd0LcfutN+OIww4z5bEmqH8DyFgGzV08/thD+OjTb7DHmeejrN8gxOSVxvS9BEVNjmt/XmekBRNfehRnH3Modv/bHpSctep9w4Gk1iDIFHrt9Tfj+/ogBh16orUdJ+s4TIGkZho13/Ef4c4rLsEWo7Y23mV6u+Z6Jk+cjOlL6lA4bFO0R1LwkjH74+1onTsDozYbjsLCYlPOHyd8h7sefwHOTUfDUdwDBXKBDrYiRazYb/edzX7L2Un9jfTbJKbP9q+fO3fhtQ8++OBauf9ae8i89DxX30yf1zm4947JVfBPkBmEbK9TTjkVY8e+Aa/XZ15ojcvOg5Pfsz950djVOcCJDUa6M5OLdheBPY1oKIiBgwbj2muvRbduXY3Erzg8OgRqp55+Oj7+6ANzPpbrohqq9Kwdq3yU9mVblpdLEVVILYMfNHAQmlua8eKLLxqgYQ9DQWkZ7n30Eew+Zjs4DXAxE8yIAKy1tRVHHHoYPv3qG+x40ano/7ftjR1fgCmThUBQ+TcRL9kIsbg2UWd54gnUtzShlRpCujWACubNx7wEmtuQWL4Sk76bjLaGejgpLW3/wMtY+N7rmPnoXRhywoUYesrFmPf2i2ia/AUZCes0ScCpKAQzii7DN8OP1/6D0nYdLr3lOuy0y86IRsIGPLyUCl946nm88NBTGLzLHojxd5jMSvGL0uEY8x3hoNYCsigZV8zs25ohI6DGzmqwtCqZ5tQ4ag+jRKgrsZzGbVPVwvOS2m3kIr7+A7DrhZei1eEjk0mSsckEpxY3KZh47yGeD7FhFXMnj+3ap7gAK7/+Et8R5PyUqM+97SLkD6gy2wCKgUqyzj4foXakvRFKnX50K+6CJ255GK89/jIuuPhC3HrzTSavf1bSX50U50YB5N5562088PjjWLiEGk1hKaqGDoO/9wBUduuODDUOZ04SNt7XUl2D+fNmoWbebMRXrMDwTXri4CP2xwEHHISeVd2N+UjgZfrSWkg5d1HKnz9vHg6gxpHqNhT7X3K1mWNSPVtP6rsWJ7rw7dhnkbdsBp546GEUFRez/284jx15esnl9LY77sKz46diwCHHo3u3KviZy6XsJ+3LF2Pxyy/h+rOOwf7778fyyW3YelbmoM+/Hodz7nsSVfseg5TTZ/bs7eajEDL2FeQsnYNdth+FZCSO97+eCMfwUeiz+95oimbIzKnxTv8SXRoX4+4br2PHEoZsmDb9305yrmBnWUxm3afj1BpprT2wrq7OX1Ja/J4tN3cHS2X74yT7qkIPHHPMMfjoo48MCP1xYoOz0Y0EpwHDQa8PAarMLPLi0b6weXl5lB4KMW/eXKxcWU0phWDB53r37oWRo7ai9DbIfFfMc4XhLSgoRGFBgRnc48aNwxFHHkGwjBqpUmr+UUcfhTvvvMt4sSjuu/V6pknw/8dZZ+Lpx59Fn713xG7nn4oMKzuHAzohuz3BfXB+EZYuW4oZsxcgVF2PcLCFgN7M703ItIc4sG3w5nth83vQtbgMfbpWoWvXHnjpmafRyAEz5OjTsPDDd9Bjy9FoWLAYBd27on7uPAw94hiUb7EVvr7kH6iZ9BlG3/IYnJ58fHvRCXA74rj+njux6RabGS8nDRNNPj927yN4583PcNJt9yFa3gOxELUATY4S0FMZAhGBQhPSSbl2djA9SeAJMjKzDwOZgEwG2rFM4Y/jclukECBGkYhqf1qeIyOunfA1Cgb0x24XXIraVC5s5BDlPoK+uDZJbaZFWI2s4zYCvyZ69Z4irwsrPvkA8159CWUlebj4HoJcpRuxmLbJzDHtIRNOLBU3gK4QDDIXdS+oxGM3PID3X3wPV119Ja695ip5Llj9ZAORGI76WXNjE2ZOn4FPPvoM4yZMQHVzI6SHaPV0MpEmeEXM+oo+Pbpj0+GDse2222G33fZAeUU580wNS/W6DqTyajHk7bfchDsefR77X30TqgZtzjbQ/E/G7M8sRwR5kDVUL8Xnd9+Ch/91MbbfYUcKF789MfxHSRO3zz//Eu56+QNqnkfBXlKFKmo2odwk6msW4OcnnsTFh+yP08442YyXzvWusSfTzHHnXozlZFzllOLrKWxoc6FN8m1omT0RK2b8jIjTicIBm6I3BS8FZ4sm7Sgj45/+3MM4ZaetcfKJxzFtjb0N16b/m2m9Qb+9vb3U7XF+YbPZhq1rp12dNGjkFXPQQQdj/PjxRvreEKROIKlJn9lDC230qdC2ZlVqB5lJX75Xg1eufW63xzAHDchySvRdqrqgubkZTz31tPHiMTZbpq3v2u7t4ksuNt5COm8tfMrB4088gUvYob3dyrHNUfuhhRJsdGUtminhBdsCyM/Y0dbWSpU8jiJ/Ht9Vhr59+6IXpcNu3bqh/8ABqKLUlENQLPbloyi/APPnzsVB++2PZYEwCrv1RyzYBjvBPl5fi/CKxXAXlFACHgKbLw+Bn35EdOlC5HYtQ0HvoWibNInX7bj5wbuxSf9NCMqWXVXlvv+2u/D5p9/gpDseR6u/sqOMbHbZ3NX8BJqs9KkPmXHEMcw11qd1gXWs+8zVjnPmWtqo6KHGBrx38Unw9u6BPS68HLXxjAH9EhNR0Uo7S+0E/jqCpCT2JDUHbZ9Z8+5bWM6jsqoY/3zweoQLMgb0razwTwyV4KmJU/Na5r+brwz3X3Y7fvjoO9xzz10465yzNzjwZUl9R+VUrPnGxnosW7rM2LnD4TABPQmPz4tuPbuje9fupm8pvo4WR8nzSH1yXUn9K8y+dPThR+Dn+YvRa/RoxKlN+J0FRnOMMCnFMMrYElgxaxa2rCrBU488YBbeqf9vGLI8db6b8B0uueteDNv7KMQpLOTEgkjmOMyGPFOevg/HjR5lInDaHGt+t8bhJ59+in8+8w4KdzsErbluMsY03E6mL82dzDxG7VIby/jJ6IpYPrffj6XffICiRTPxxF03mwikYuQbad1ovUE/mA52cSRtEwh2Pf9shxJQKjiZwrtO/Wmqkcz/SuqsPmc/dS57ZAegPrP36i7FbdHA7kxidLJpyl4sM1IhNYOi4iJUVlSaCIH33XUfJeoEYgTEVIod2WOnyl+Gof0HYdiwYRgyeDCqqqpQXlmB/Lx8E6ZWdvD/JNlMcvHzTz/hgP32QrpLH+x69T1YBidqCKYFmpSmJJUbDaKppQHx9ihyORBsqRjcBKGGGZMQnDYBhRVFuP2R+9CzZzdjshGCa+Dd/q9b8c23E3HKXU8iScbRHAzwGvORkdlEFnxzK+vBqi/zm/npTJY93zJfadGR8mvMWfymWDutK5bjg0tORMVmm2KHs8/HymDceFsVuKxImVnS/drUpoZgKYpRE4tSi1g59jU0fvIhqnpX4qL7rkTEzzqlBK120t7KiY6wDi4JEXxe5r6y3Hzcfd5NWDhpDp5+7ikccthhfxnoZ0l5kCultRfv6kSJv8Mc9mdNTEpfWtWUSVMMY6mpq0VTYyOamtrQFmhDMBCkdpWAVpGHA+3Ye/99cckll/JJS/DZEKTN1hcsWMD6PJTtGEJJj358V4hX4kjkehBvacPhu4zGnXfcDIfbaRjhmkhlcTKt6+58AC/8tABlO+0JW0EprFX1Cg9OBhfXzA6ZJtuzV74HtRRmat9/HQ/fcBl23mWnv7w9/7fReoN+S6SllzvHOZXSR6EA8s+QQD8SjlLV3R2zKJlI6s6SOkUWYv5/kgaLDuW1M5kBSGanxVnZ3/KY0ESiXR4YfCaHYK8FZAlHLgqK8lFRWkrtodyYmvLy8+D1+fjdb6Q/c45HQWEBCnjNTw1AHkUyeWmuY/r0GTjsqIMRzvGg95g9KF2VI+4uQGFxCfxM0+HPR8idhyiPDMG0xJXBFsV5GPfAXZh87y3oPXww7nz438jze83AkhlMXku3XPEvfDd1Fk6/+yl4C0vQFgqhOZbm4LYjT9jPJtCKYm2NyEJCC6wEYKZ8aqNfsIRftDo3227mQ1E13aidOwsfX3ka+uy6C4YeewqaQnGUm0VZNpN+lvRInKBWQ2lWCkCEgz9O0Kh+5SU0jvsEPQb0xD/+fSnLTaYsKZl/2sPYrLLl/YognFa5KIl6wjbcdfb1aF7egDfeegM7/QUmjrVTp0L9Qird+pMpp0PCkfqjJZxofiUruKhPalJepkhtwCI33Q1JmpCeMnky3nvvA/ZzMm3WvZ39Wya2UFuQ2msUJ5x6EoYOHf679S0hR/ss3HY3gX/iDORtOQbeHn1gd+Ujyo4RpdaSZ08i3lqDhvFfwb1yIW455wzsve+exqyzkf4YCfTZTIspmPw50GcH65dKJ2bx0/5npQipq+3tQey6y65YtGiRkfSzaVlga751/F71PUsCHR261wBQx7nV6c/mL0tK8pck+D0r9XambH7ZT80kpmLVZPOrJfu5in6ZtAamkfQoCRvTBseuOr/8ymV2yu5uZdxONSfhy0cBwTtDnJ4y4yfkkMloBbCiJ+rhNFXfXIKA9jzNUXhkn5+fXjPgi7yFlLLnIrRyCYryytF300HIpfqsd+XacuEg6E+bOBm2wlJccOcziNi9lMziVKs1+Zpj3EpFUQK+VnnamN1Cl4Mgm0IrJUptrmLqQ4duVKwXAT/zpnUAmTTf4c5B/dTv8NENF6DPnn/H8MOPYX598NqoPeUKuAVe5ulfWreJgCUzT4zppwn6i559Gg1ff4bBIwfjlNsvQDBDMOmQM7QYKyomxnvJQ0x8fo/Di9yGOO4453pK12m8RU1hm81HEYT+3NzTf3eyxoH51uk3+xuZphjChiaNW7tNIRAsTVD/6f3qDmLE1iT/ur1XGrRiYn36yad48KWxWNAega1LL2TYj2PBCJI1NfBEm7Dz8H446egjMHKLLdn/o2a8baQ/RgL9WDy+yOv29e04tUayetEaiJU+gB9z/qznjsgC/XZcfOHFWLBwoXFtVGNKhdWkqJbwB4JB4+mhTmTFmGdH6yTVxBMdERv1nLnH6gzZT3V8dUUzEPRHSTV7LTs4fumwvzyb7cTZ36vuF0n9VDqrk/Ei4GldkZRPzEOSSEmuCBu5gYaIiSPP8+Zp2az5Ww6R5qXWa8zAUVlBQBOIKvSAM+2Gy+HmeyOGqaSZQlqTmAT9HCdBX6obH8mVbzqloGQiBDt/K7iczcbrCj0dl9lEzIJP811JgT8ZTZ9BQ/D3E89B2qVFbVqI5jYSutkInuCsEAzSDGTOMiaoXLvZNasmIuA3rzUulgqOxQrndeszk7ahIt+F6nGf4vWbLkVOeRn8XbrDW1AMl88Lh88FOxmVmI/8920sh4MagMPjYb05EHWSeVFrmvHic2j4fiIGjBmKY284jSUgUyGmqLoUTjluQF+mB61DyEGxtwChpc249ewb4PH78NQLT2D7TbcyE9R6ZiNtGLKGQ8c4UP/Njg99/wMkLVqTz80NdZg5YyaWL1+GhqZGgpQLRYXFGDBoAIYOH2bw4H8r4/6vIIE+8XKWx+Ud0nFqjdTRov9JbFiCfoag/+dVZnH5xoYmXHrppfIGMqaRjn7TATDyEpEaZwG1/igmm4GrcAvaaDvJT4/HbdTZCFVLc1/HIWlVYKKNQ2R6yZKe1/WCgnxjPpH7XyQcNozEXOc1kSTyLIPJZkxpigktX7HCmHaUR11XOnl+vwn6leatYgpugtkv3Z+MzEsA8ub5zSrg1pYWc68mjiVCW0xMMXwsbxijpmfixH2eV4LkIGIksVzLbVLfJWmnQS2BIC1p35g8YlSHI0Ek0iFmmb/JNGxpalBEeTEfmeqFySpiwsY60nUypCi1C7tD5hgyW4Gtyw8nwVcmN22E7SVIy8xkdtjyF8Dt8SKHmkgOGUJKUp8mMx0eEx44yHfYeL00rwD9Kosw7cMP8OqdtyKHRVUZ7Xy3mFbCTKjLS18eV6pfXqAGkqu0nDZkqLEYhtNUh2RzO4bvPhrHXHM6tYx2qxFJ8tqRiUcMXQt7bHCgrKAQNXOW4vazb0Zll3Lc+9yD2HrAFnAzbzJDbKT/nmRpEJo7y47VjvHIP0UbtQS4jfRnSXN4iUTic6fTvWvHqTVSBwT/JxEY1xv0xXmWL1uB8887nwAeJLfnAO+gLPBmpess6bcGbiAQNL8VQdEKpUAw5CO6LpCXeUReNfKq6JzEqvQyHeYkAocmNtdCa3w/AXrmrFlGSxHoGwZSWIDSklLDXMSEtNmHPBAETuq6Ck5WUVGBcDSClpZms4OX5jz9ZALyQlAelB91/CwZMxAZgPzVtLxfYRjSBOkUGYFiyqQJdsqLGGOcz1P/ICNx8i4yCw4Q7Tqle7W3biDUhngohijrKVeDR1Kx5HMyHvnWmxAU1CzkBaM9ZiW15+q83sN8mHP81KFhqfUAUDgEMjeBtA5tQ6ktIuP8tJNROH2FZBhOJJrqEape2sFwtAZbbWhDUhOecvpne6ouxFD5Fr6D9axzvDPN9G02li8ax4777oULbroMy9pr0RYL6U6zcjlK4FeIBnuOHR6bG+UE/XmTZuCWf1yH/gM3weMvPIVNew5jer9uS9M4v6LsbzFTfte/jjLrMFc6ff8V6dTqyW+kjfTfiDTXReb5qsPhPKzj1Bpprd2YHX+9QV+26/nzF+CSiy82ERFX95BZnYQzkuwFYgI7Aa58xSUB6FmBvA4/JWqBp4BU19ZWCMuEwqv6txq4/xZpNeniRYvQ2qbYH5L0UygtLTXunW5yUxuZl3ayEnMy+6Bq0pYgGCCTsJgVgdKYmQh0Mv8QgOW+KcYhxiApP0QtRlskShvx8VkLeJNGo1GQNDFMLSAL63cwiGgsYt5RWV5BkYmgHM+gLdCOttZWhJNhpMhkwsEwFL3TbXcir7TAbJgtz6KIQh9Q07E7fIZZpXLk+0wdQvFb+GkYiMCOdS4tx2gjzKPKl2V6ZkUv2Y2YhezwioKaThHYTR2keLBtk2wLmWWUjv7IBGTOUXC7ZExMh+3I9lN7pHgvFR2zNiCZw3bk+6p6dsHgUcPJbBxmC0kxNTESu5taCjUCE+uGTEfrHOqWrMQXr3yEbj26Yp/D9kde2gOfm+WTi64mODs0F8VokuuqYvR7tIqV7adDE5YSHtQ2mmdR/1KfknnL0hp/q7+IA1iMQ2XNMonVP7PEu6xHNtJG+gvJgH46+ZDD5jiz49Qaaa09m6A7iDg5a71An4Pr56k/4bLLLjdgooFlwNf8s+ztvxC/a0VsoMPGr2tS+ZSG3++n4EpJj0CoKJfG9EPGkOGnnlsTZQeeQEtp6ffqg/FXxGRkPpHvdZTMRADe1Nxs0vcTQLp3727MOwJIScWSWgUsypvMQIH2QIeb5ypJPksCVjEnLZYSyAcCAfMevU8LxYoKC805MQIt7lI+lb7CGFuMjcDK3wKp0vIyRMIRNDY2op3PaMtAY9LgM3q/6lVeQnIvFaCGeK98ySVZO5xuFJLxGPsP05PZRVVigJ51KbDXqk75mOs8a82UT7uUWeCm11COt7Euc/guaShkAuYZlkVtJR91E/+FGoVgURqD6icWiZHxsSwd79Zeq3lepu3ysqNaJjZFWW0PtrFtybwM4+FhzGEGXk2wPcOg9H7m3ZHku8hroogg3a7tC7W5tuZ3xIQE4A4zD9BZYDDmLB4qk8UM+J3tohXd+i2PKmlt8ooRAzH38brX4+N91jPWvUpH9zBNl9uEvJA7pzb40XyV2ksmQDEQq59n+ynLbw79Vjn4x4o1Z00FW2c7KtucF/2673b+3pnWPBY20v8NEuinM8mbKBhd0XFqjbTWXkIA2YOD5cP1mcjVIJs1czYeefgRAlrQDGSZKgRORpLkYM72XwFtkCAm8Ml2cMVml4+7Br+LaWnwCSwFyGIAgi1d61wMfRNESGITSGrgaWu3Xw+aX5MGpd4fJuhmJ451yAvGSIgc4Bq8WTdCrdLNKyB4MkntPytgVl6swb0W0vt53eSC37P3MnvmnLVHrZUXkepGeRYTcfJ9mpgNR8JGY4pqAxSBtMCagCspXI+pTiwTmjb91uSsxeyUpj7VHkUEfX0XIxAYK3SFZU+1QN28n4dyIWblIbDJ/dSUz5zjswT1KIUBs4qXmoV2AVMhJGEXsL00KSzvHhPrh+2j96QMM1PbGDsPSpgPbT+Z5y8wvudtETK9CDU83qe8Zc1Nekh5kyaSjPNcQt9TJoaQVncZRseiKtBeIBQhQ1QfkuYgn3c+zryZ59dwqP70js5HliQsqM3lBaXvJrInmYf6lABeWqwW+4nRqT9oJzcxEz8Zgo+aaDY0SD6FFNWf3+c3K8fz88nopIGQubhlonRZexNYmofSy2og1ib38vgy+WAeWLFW5v6DsvlW7/x1efSnf6uTzqtFf/nsKHvnOhDpp+m16hfmBI+1ZWMj/X8lgT5x9STi9pMdp9ZIa20+DojDCDgvrw/oa2Lh88+1V+b1pvOINNjUsQyAcvBakrEGaNpIZNYAcplwCTKbyJ4vc44GQ0tLq4nIqAEm6VaTs9kFMXpeaYqZWOq6w5iG9PyqPsvune28pCwYipGEeFg9XOYY+y+SoAaE3qV8a7BLilZeZHIRk9DzJjxDJ+pI5k+R0tOhepEEKiBX/tra2iztQOUkg1DZBHgqk0wUZiMRPhc34GqBterADPoOUr0KPPRcFvBE2bpZnXRdWo7AS/UaY9oWoyCTIOCaR3hkQUN5VmgLtYUW7eicvhvQ5/O6TyCmSeJiMnRJ0jJniSnLNZNPUX7XjEBHO4nT8Yz1GpaE53LJTPQrkat7eZ3Yr/5hZ5rarF4xhNSvZBdiNfAO9jNpB8yLDp2RNqX2FrNepcFYbSxNRWsYskKJKUvHdzFXy2degonVl1WP+lRZrYOvUF47PkUqS/ZQHal/6VMgrzbRkdUcTDRYfrc0CpmoyBx4XlqGmIXXq/Df/K7r1MJ0r+7RoWes9MQ4eIiB8F3qn2YVtvLAPytIYVYbsfKZo/ka3sI7leOOI0sqh3oSP60ime+ql2y510661jmtjfRXkUCfbbEL2/aLjlNrpLW2RjIZP91mczy0fqDvwROPP4GTTznZdDB1dn0alVcdT5+UpEwX03lJVLzHqN/q7OzAkrS1wEmdWAzB6uCy6Vv3auDou7HFdnRkdf4wpWFJxBq0silHohEDiEaqNSKg1VnbqDXIS8j4tjMNxWaXHVjmFV0XUGiQaIDJ9q50tTJSg13vE+k+vTfb+aXia1CkU/y9jv1dz+oQGORRWtZgjvBdDY2Nv2hAZp6AACawkhSdBQ4xIU30hsMRDnSrTlRfa6JsHkXK82+T6tLNZwTclnaWpdWfFfCp3FqQpnwpr8qnmK7MPZKUlU9JyEovFksY9zwrdpKXGVvHiloD6Um2qCG+lpQFGgGtfuur5ZWlPOmQfz8z8qtyqG7U9/LJ2NV+KoeS0nP6bVUdP9kGEjakdSmtLPiJxCDNhLWYCN+hdhKTUf2IxJDEPNQvjbDSwVBURzpvrplzuofp8l1W3zBFMH3OWodhM/kzfYDjILujmZi/2t76Li3EYgAaN9nxoj4upqFnVV6VT2Mmy3h0TunJnCmGqr5fQGYuU5nYgvKm9EpKSkx55Yln1fdvkeqnoyzmu+qCn/rKR7P1JzLfOn5nz3e+3nGH9dHRfuar+fZ/l4S3pN3Ypz8zJ9ZCa62neDJ6ucPmuml9QF+d7Yfvf8Crr71qJHTZ4cPhkFmlqx2rtB2hYqx0NvfoU4c6ogaWfPuNut8xEHRPdgBpwGoQCKwtaVeSDTu9Oj4Poz4zD1YsFEljlpQs0sAUSXrWwBRgyY5rpSFJzHIp1e+SklJTUzIriWlkbbYWyQzE7/wt5qOVthrw8vzhh6ngXzq5+c/6LjIDoOPQgJQZQJqEgKSpsQn1BHzNc5iBzvzJlKX3yvauhJVHKzkyGJZPaQgQjE197U27TqQ8qYhZjyvV0eqUHYjKn6RLAxYEFTEImWoUd0n5Vd3a2Q5qP7V1tv30vMBHZf6rSO/XO+XuK+1I3krZ86uT8iOTSllpqREs1AejCl7HYup+I0Ak4qZ91Cez5ciS6qG4sJACTa7pJ2Isul/zEqopAav6guY25NWlfta5Lqyjkzasz462Nd87mI3RaMUQeI/yKVI/UTnVTsq3+orGlrQsFVXn9Zw5OsaBPjtPRKuMOqwxZc2haV8FCV4Cd40F5UPl19gqKy9HZWWFWXEu05W0DDHwVdqK5kcopPGcMZPKBGYYi0JRS1izmFa2f5vPjj5sXbPyIQGRuVIOTT7XTCqDassqS7ZM1jOaI7MsCqvIqlvzraMOsscq0u+Or1Yyv0m6V3NK1g8+8FvZ/QtovUE/FovcSUnhgvWZyBWZRmODSYKx7PlWp1wF6tbg0WA0nZb3ZCcU1bnkY69PLf/WwJVnjTb71gCWJKxOLWlSh36b72QmClyle+IyHSSZppGiLOahhhUzyZptsvnJMhvDYNQBODDkfWNjh1FeVRarYxLEyGjUQfXbmBcIjtJENKlneSAFzDUBnphSVhvJdu7sAJPUVVhYZKQqtYYmaOXVEyFzbFNkQjIvC9zT5lODKRiwmKcGg4BE6Sot1ZHqTUOEJ1brwOqUVqfW+9dG5h5+SjJXefRbdbqmtFQWDWABgMBSgCKziTyOlN9sGbP3Z9PofE6goMni1dNfX1Ip1I+kmamPKG+yz3embD7U5mJIqhcTjK+8wvQl9TPly5io1BcJogJTncs+25n0vIBPz3Wem9Kd+qZndE6HzGACQCWjfqa7ViX567TVR/VsVruV+VL1bm0ORK2U541GoIP3iyGE5PHFdjMamhlLlseWAXteN666TFe/pX2ozyc0Rs3YssaLtDD1cSt4oLQj6z7lPztmlWaWlMfskTUhqW8qf3Z5XnHcWJqppZ3K/GsEBQlaPLKmXWkoOmfKyE9N+uu8l0xE4yWrjRhrAPu/+p/GgZ6XoGnmXfge1VUu+7EcP1asWGGcJbJ9Vg4Vekb3qR30Xe9Q6AntsyyVUX/WP7VHtk2y/dRqM4uynyKdz14TY+Ev1pG6QrbtLdL3jq+dyLTgGs6vC6036EfjoadcDvfxG2KFXLYjZL/rtR0/f7mWrQzz22Qre/wWqYo6JCJVqOnA1ndLolGa1rmsbdaSiDS5SIag7xwUFmOxGEn2mtW5LUakDq8BL+YjMJDGEomE+VzEaApiMDIf6ZrusQaNJXkp1r6AQu8y0p+YjQCInUq5E8ioIysfuq53iYHouvIvQGRGTGctKi5hR3ejvr7edFK5fwqwtACuPWAtaPIYm6+LmkbA1EOWVN9KQxtcrN6m2ftUjxooMm9pIMibSCajbPtYA1xeRNqRrGOwiiHxrMotwFeZrTbOkq6u+q32MqdIepfmbaRNdM6rdcuagXVdSM9pvYQ8qpSuyq28Zuc7ssmK8YuZq98I3CQEiGnLm0p1obJogl91nM1fti7WlrfO93WmX8rH8wLv/Lx8vstp+pneofdm6Zd7+WkAvgOQLJAiKLE86h8GqJlHHdKkxeDUL7P9x0pDta++RuGG96vMAkXVh8qYFcas/rlKk9Y5tbPmz7IODnqfrnUuowBUn2a88JrGmaWRW84UEup0TWNA11SXylNWU9G1LJkxq+fZDgJqI3h1HCKLiVgCk9I2DJCMxPRr82nNlUjQMhqDOS+BKWP2wdC79Lzuk6CmelDtiJlI88rjOXkHGo81MhTVtw5pU4YZkfkoLpIliFlaibQ11ZOZ3BeDMtfFeMh0HOx3WSbUcU593TgHUJC0ymHhH/8z7fRHQnGvTusN+pFY8B2307vP+kr6qiB2c9PpLDBXX7Y4oPU9+y1LGlQWQJvesfYsGjIV1kHW106/s9+NypX9bp3Xc+Yw59cu+Vp5WPWp7FrSUUcHXe1QvtVoGiRGOpTmQSCX95JASOBs5gQ4CMw1SsU6p2uaX5C0rs5uMZoODYaHNAsNFJ2XNC9zivKhzizA5UNmcxh1WNWDtAWzeKyj2Oq8UsXF3BS5UZ1fN1pagjWgioqKUFZWSikxZMqh/IgEitIqNLeizq+q0G99qv00JyLmp++d20MgIFOH+c5r2esaiDLraHB0vl+kAa82cXCApcgwOz+3NuIdJo8y42XvkqeTGJaYk4CLiaC5pZUf2XaywN5M3HIwGuDkMz4OcJn5pCXovjWRzA/Kj0CsM2XzqbrsDGY8aUyAlvZkmTZM/ZP0DrneysSlIkp6Vhr6rrIIoCq7VJrrSlOgmdVus0KG+c6yZoFZfaCkpNi0uRwOWlvbzHNZ5qX3i7Grf+l+vY+nzXWjaXeAv8hc46dpS2Wqg7LfpQ1IOlYrGCCkRG/WPrCNdZi7+J/VjtlPS3vKmmuVloBa3zUPltXAlTdTZlNuiykpH9bvbHl0XxYvVH+rGFP2ncpb57yLfnVdn6aUFunezverrVadY/vqs+OyxYA7NLCOQ0BvGAJBXwzYgD1x0GgtPMx9bFcxAvVP9QnL8cKOIUMH4zCzy5qVvz9CAv1kMrqbw+H5c6DPQTGOhdl+fUBflTF37ny0sdOpE6qRZA93e6xJRnVecUrttCP7oRpMUrNsgOUVpVYz/MGC/2FS8qwFvaZTO6+RVu84v/rNrxYDsc7/cvyuLVKkjq4JP6sjq9NaGoe0C2vOQwNKkqpZmcvMRqJhA/jaMEamJDEWDfDm5hZUV6+gNtBkBrAkmi5dqshU2owkqHAYAouO13LwWYPV2N3ZFmIoSssyw3VI7bxPk3liCGI28pJRtakzq1Nr/kLPC+CVN1Nq/tbuThqoKpOkHYFvtuNboNdR+YbUzXMMU5HqrbO1tXUmPQ0OSX7qHyb9TvVuQIOAqoGjNDV5r7bMDhjlSXeLyYqx6n69U2XTHXpG52Quk8alWDBZbU2UBRCVVUxULpYyJ0hbUn1n8690VC7Vj861sb6NxNkxuF0c9GLcyrulgVp51G+9K2u3ljeNmIrSUDEFaNZEar6R5qV9qSyqU7WTtATVjdIxY4l5U11IclV9tbS0oK2t3aSpMsi2r5pWWaz2s5m2VlmyZe5M2XoUWW1mfZp6I+AqHWktBvzZxqoNq32seun8vKhz22W/WrfoP57gSbEZ/f/LDSTlOasJiGEIeHXZnGeTCvxVRtPfWD+6z9xr+g0/WW59F8NQOXVY/cliGtl86hkmadLVuc6HyHyaF1u/O5OuZQVCUxaThrmi//6DVBed05XgtN/+++HNsWPNOLTSWTdSWmI20Wh8ZzL7LztOr5FW1epqxAr5hqrH6D8L+qoXp8ONs885B8+98AIqyspMh1MFyGanQiZjYeSwozqdPjg95IZ8JhZKoG+/AXj0sQdRXFJkOvf/BVKjmQGhfxn+Z0DA6tg6qfrSd+NVZM7ogvVNn0YVZodTZ1HnkeSnupO0J8kvRFAT82gnAMgUlZ0g12GZAnKMzVOT1UzNuMfKlptNVxqBzF7SIOrqag34aDJeC6kswMiaxuLMowVeIg1CkSR7uWgKUCUdKW96q8BDwCzJx5/vJ+gWoWtVldF+VixfYVYxS8qtr6s39aO1GjEzucr64HMC4ILCQmOOqieTMOYolWdV1Zh7pVKrHgwTZR61v8GKFSuZZwvopEUVU9NRPgIsj1xklU9pPxJYBJDNTc3mXuVDUrLAVOeVB6MB8X0quxiD6l3aQoAM2WhcJOVDh0hpCCRNyI1Og5t3mPr+pT90kPWcVSidb6e2qPoXoxaj0QS6GEwWmA14kbLaoe4TqWzKq5iw2kCrzuWFpF6lfJq3qG75avUxA/CGeUkoyIbKtoBW9+h6ltHoOeWjM5BKmMtqRtmy6zMLyibtjjxny6vr2XuUf/WhrAaSvSbhQW2oJ/RbAK45CcssZN0nrU2WBn41aUkTUjrqA1ZaVh7Na3UPv+s+1X9W29ChBMS4Raoz8w6eFwPJ3mMdFoNRgkpS55S+SJ/Z72sjCWOHHnoonnrqKeb1j0UatfoL0slEZnuv1zu+4/QayarlNdD6gr5yoI7yyp334os334U2wwhH44gQHAIsnBb3aOecMCsqGqdka7YkTKKNGNG7d198+OG76N6zOxvpz9m3/i9RdrBkPw2Qmu8aaFaHtDoFDwIih7G5ZlH2Ux0s+z1LgiB1euuXpBh1agPwZC5iHFmpSef0KQDRO2VyULwl+eBLKtZ5dWrrM0wpvtYwJg1WaRocegY4NCgFIjJ7zV+wwAwygY3udRFIpelIw1Hf0n3yKtFzKltzU6PJqgAuu6DJrAug6qwJY59fPu9u442l+ZBx474mwwoY4P5lopcJSBXXdpoDBw4w0ntNTY2ZC1IQPgGomGTWHVceV1LNBe7KgxhU1j1STKKhocGqO9aJ8iSg13Ut2hKpHowZS1XPe8TIxDCsOR7LW2tNlAUtlS/LVESrA0X2t+pKdSbQV4pyBZYZT/3B0lAoiLGfKI692ll1bvWZXCPFlxSXmmvaZU79SaTrq78ve06Hvmt+ROUxQgL7h9pbR/YeaUNi2po8Vd9S+yd0D8tuPI463tWZjPbG1yrPCl1iMRj1c/VX9SQrD2prL4WB7PqS7HuzlGVk+lR9r26uE+l+9Q+Vw5TNOtlxzQJ1vV+Ar7UO0uhkqRBpfMg0K+cMCTv6rXdk60B9TlqJ+c3zcs0+7rhj8cADDzLPf8xrUmUgs2qLZ5I7+F3+nztOr5HW3KNIzMh6gr4OVtK3k5FZvAwpDgJxbdOwLGiMkkqIHV7eNbFwAtGGesR4/atIKz5rWI4Xx76J3r16bAT9/8+kjt6ZrN9kHPrUP36aY41dybr319QxYMhMsp1fkpUAh0PItLfYks4vX7EcrdQ4BJSSzsU0li5damkWlNY0oGTS8BNoBUY//fSTkfRlutHzZhEf05VU2K9fP2qOxSb96upq8/y8efOMBmTs6fxTzjTAu3WtMh48mkDVpLnSlsQoM5bMjzJbaXJP7y0pLTGuiNpcXyCUnSMRCegE6vJSKSsvZdpaoyBN18F7cg0QyKtEg1/agcWY/MYeXE0tREBlgKYTUJn6EhAxDTE81ZscCzq3k2Hyqnf+kwYkDUeHSGWXO7C0Or1TK4VVTjE1Sf1KW4fSM2ZWaujSdsRkli1bhhYy3Ky78+okZqjnVAcCXNmrdWtbW8C0nSibz875FdMRCfCJo+YZSd26J1t2fbfs43ZLYmfdWO+T2UpaiwWiKnPnZ9SoYgTmf35Y6VgTrNJCxFgNILNeO+cpS3qnn8KCyaOVrKFf6onfpQVoFbb6ke6zhC4YwaeJjF9l75yyZQIis+C7s4xGjEyOIQcedCDOO/f8Pwz6yifTXBFORnYucBfM7zi9RvrPUnYQK2G9JX1Ty199DyyvUctap21syEAYqaUrkcPKMDsxseFymttgz/Ph6cUz8XTtIrzwxlvo0a2rkSg30v8+Wn2AZX/rU2NLvyS9iAFotBl1W/2pY7BpkEpyMpoLn5HKLpOMgFLAntVuJF3KtNSjR3czyGWSWbxosTGBLV682NjeCyh1y89c6TY1NfGavLMszUWgrKB2Ag6layR9YyqSpG4NWOWltoYSO9+ZBT4NQpk6BCrl5eUoLSs1pjWZrQSK2fsk3Wmf2YL8QlR16WKAWPMuOsSYVAcCEZHALa8gn2XpaQBSwCcznPIsLcLUEwFF0r+0CQG9censYEQCxprqGiPhyxVZphVT2SSVTYAukhZSUVmOPH+eYWRiXnW19UZzE8MVo7E0KGsSUqCpplF5VceqbwGhzstc2MpjTYwiK8WrLixPGMsDRnlR+2RJ5zTxrEJozkb9QOdUH1b9WPt2CGRVVzrEWFUnMsOp3Hq/tC8tOlOejRmU5bLMm1b9dib1BZmdFApGjEVMMdv/rHQ0t+M2YK96zprPVEqtz9C8V0tri+mja0pffUhlkklOD+m3AiYedPBBOProY/4w6Ks+WJ2z2T93pTBQ3XF6jfSfLdFBGwT0Wfj05+OBmjr12A6Apxq3aDnSdY2m42gjEmnKHH1wFpbg7knj8HU6hOfHvoXi8hIzaDbS/2VS51jVTQWUnT+zpN8Wk+h83npWg1XeOiLdp0GoT+vezgMyzcGWdbnVxHrCeCYpHWkjOq/rAhOBoUBL5+Qeu3LlCjIKeVtZa0VcboVK8Brgi0atmEky9yxbvozvtxkpPWvC0LvEMKS1CGAbGxtMupo/MeVifgUqAqsySt6+PD8a6hvMewT+muAVaKj8ZaVlZtN9MQxp1aa8LKauCeDqyUxUH6auVAcsiwBSpN9iTpJYdV3Ap0NzJdICBMyqC4GdtAM5CUirqiYj0bNiNHpWDE/zPiqD8iBNSaS0ZAYR0KnuNf6lhUmTU9mVF7VIiMCudQYqs+pJ3lRicMq/8pXNe2cyDIZMSe0kbU3CgMxmsi6YCW7WndpMpkQxlDYyW5mIrDr4dVqdSVqBZb6xDt0rkO/du9cvJjq1nw5dF4MxIVPYjkpWJh/R6m9Q2YyrNpmJ8RSj4KC+duppp+Coo/446MsZhu+f2J4b2L0op8ji3muhNZY2k2kpTKXyvmV+h6jh/hSpp7HS0598iwzVyRxWnmoh09iC5Io6aB9XbbahFWwC/UxTKxxFJbjxhy8wN53Ao2NfR16PSjbcRkl/I/1FZHo//yMYZWl1EDASNH+aAZz9QjL2XH6abSP5p2c06HmFn5ZdWSQNJQueAgap+kbS5/1ZsDBaC8FJazqkZcj0IqCR2Ub2DknkkuQkbcpbR/MnYjTZdQgGOJiGGFKaoBMjI5CkKe3HmmuxzCGaDxGgmvs73ispWyApsNQ79C4L3Fh25lMMR0EFedloRPJj18S1GIAFiEnDnAT2st0LkMW4VAatQVFdaKN1gbKYi0I3KEy5cEXvk2efJqRVu6pHgaHmSJSOVvcqJIlMcCp7fUODKZOpWWZQ71e+s2CsupX7q+rEkvZXrRLX9SzT0T1ifMYcx/ZVfpVGVhjQfaLOnzqv9MwaFh4y6ymPxmmC71VdKm9qM70jm5Yya2k5Vr/SM5pnEIPLps8feonxrjvn3H/gwAMO/hOg71EZXuN7D+N7OhJeM5n6W50aG0PdCgudX1EF7PunQZ8FyYmTM4/7ARk2rLx00gFWyFxr28SUmAILqo6lCk/UNcBWVIxrvv4ADewYD77yPLwlBSZ2+0b6r6Hs4DGddSP9YcrWW8cY7vjeqS751abBzq+/DPgOkmRq/lT/v5po70zZZ6xPpfELe9F/PC1mIQaiDKg9Be4CeY1jmbqya0c096FPaSYCPaOhSFPRdU226xpBSKCmSWoBm+7XArwIQV7Xs+7DmuCVFC6pX2QxSouZ6LvS0ISl4vdUVVUZ6d1yd80YxqU8CgwljcuDSiYVMYauXbuafC9butQwI5mytN5F8Z0UKkNzJEsWLzFMQxK8mI+A04QEoTYiCV/5UB4FwgJ5MQqZ+FRzmgBX+lqPYuz8Tpcpp/Ij0nNqD5XDAnsXf1tgbdU9K5z/xDgVQVjpZN1n10Z6zoq4ak326neW9O5LLrsEe+6xZwforz2d1akD9F9iPR7ZcWqttMZU2bgDWQmfsXxd1WH+DKkR2+qb8OoNt6GxphZpqnAZudO1Ua1iA2jWXeKDBw5EWcDGcCsyuS58Xb0EI/fZCw8+9CAbQvdZdr+N9NeTBmDWHryR/juQAGHtA98CFwFQ598WWV+t34aRZA/9mYudzVqrkwVqYhpGC+Ehs4Xs4EZjoOYgyV1ahBiBGIBMTHLxlWeVmIgkXgF7INAOxdrSwjeZbGTCELgpHcOEdEjz4PH/2rsKACuqtv3cvne76G4FRBSkVGzUDwUVuwsbu1uxW6xPFDBQBESwUBGDsGmVlm62d+/d2/d/n3fuwAIL7C746a/zLMPMnTxz5pznjfOec4w4/Ji+NTV+EjUJOC4CwxgF1HDNkbwpQBj5ww53prVCq4oht2zH0IgmeU2uqZlTkOiwEg4X8sViYNrJUQwBZhr4vtTk2c+FQoxCg7+ZufTf81lGdJCRP0amb83fMnk3vjfzN7nbONf8OEmYz8nMSNffdJPRWjHcgEHcd/99OOywwyRvauZWT5L+e/JOZyV37RTJ5G2LcNjfBTbHF5LBuabUqynYkPPHwiUYcPx/sHL9esQ5H6q8v+G1E+lrC0MMTPlN/54QO309MbsUoAguufQiPPf006r9sOBZ+N+AeW2Sg4V/OiqT0Y7f2ygCLAvGmhvGWVv3cWVYKJUFiHFfVluWJ5K4ITyMbQoQrtkWoQJDrApaAhQQhpAwyNP8zWNqjYjCyFBfNqSrxSFCRa0P0fLZSY3EzajAoJxnuq80KZJIEq1RrqmVs+1AX0cUHGrwor3LH9PISCdaLDyfgsLoaxHZ0ubAtKtFIgKBAob3p+uG++g2o+Wj4aT804cY0WD02VNccB/vzfvWr1cP7OHOCDD2kKcVQ+H30MMPonu37kL6NRv+Zi+QfuAweaVPRUqm8kVrAzbQ/P77AvTre4K8kJhPbi+nahV6F8kdEXOMhUXMMyREossRBwd9EtPCXx7E1ZdfikefekILBzPJggUL/39QWWkwt7esjR+6YZIj/3ZteZBfTYvDaAdhQzW1Y1NDNteM4mFDKgUGXccUAPThM4qIwmTd2nUoKCxQgUFXFYUH3Vh0a/Fc06rh2ozDNziIaTWFR9Jfz72ypvVh7GejuWwLt3HN/QytraxMcaFAYRgshQUXCjVzXKhhw15H165d//ekH4z4+ws7j5eXs9WWdBmbPGfuXBzfty9CgTBSRKOvcMbhk5dpX7c+ikIVWO4vlQR49XtzOj9Oku33V+D6a67Ew488gmiMGWGRvgUL/yooxxpES5AoTVQmzy2Lnmcu24P3oZ5NAod28qN1YbZzGNYGxzCiq2lrJ0JtoA2IxeGnFWJMZWq6rYw12zloZfD8gJI2rReu2bhtWjfU8umi3mrlcFtSQ6GiaaP1kRy+RN5l2rSpQvpdakn6USF9V+1IPxoNnSVS8l36tmoLhhDNnDEDx/U9TswuMZdsHNclgIsOOhQ3nnYu1hcX4qZhz2PWxo1wMRpATAtGQvjFVBt07dV45KGH5Xwj/teCBQsWqoJJnArhD+HNHUAyNdfGYjiZefLWdZVUaNxf/imJk7CFrEneBrlz2xg40bQ0VBCIQstwXwoSCgTuC4eNdg+O/kp3FLfZ74GhnRQwXHjPF198Aa1at1ShVBOQ9IOhwCifN7V2DbnyghdJ5gyvadhQZZD0p3/3Hfr3O1E/i81lQ6aYTe/ccA96dthftftH33sbj384Fq40H1x0kZH0JaMuGXgpnnrqSclQavrG/SxYsGDhf4okO24rECg0zLWxbQgVunTM83btqqIUMUYnSLqS6K5SSyGCjEyjo1dNPRxJ0n9TSP/C5K6dYnep2wPYEBTpxVh9OxxiXNlRlohh6pyZ2FRShCVrVmH2kj8Qc3jgjEtmJRyI2hyaIIZ0skWb97BgwYKFvwSkIFlIwFsXumdMd43RvkCypmuHLhljqZAlkFxXtXBIawbIcEA6RhB5kZmVjrw6uRo6WlPCN8C02YxecLvBn0j6UP9XWLT3uN0FR9yDmD0NL3/9JS56+lGcP+QJfLt0vraex2xOEQrs7SfnCs+zccPiewsWLPz/xa4JbIsQodso6TKiIKgV3ys4eJ3dGN1vN/hTSb+ovBTlkQAqwn5UhAKIh6IoFMn41R+L8eu6DYg4GLfDeH2VU/Kf0ctRO1VYrG/BggULuwW9SuxhbLcnNiV37RJVkr5tN914qwOSeH2PFye0aY8+TVqiR6NGaF8/D+1yctEuuw6a+jKQ7XAhXVR7B4dHTYRgj0rqYzbYxcSxKN+CBQsWqgPtZ5CIxezGVHe7QZXcKje4Voj/efqfag32kJu3EMGf55DHEWaLNxss1AcmSyyCCHvprd6A8o3rQZr/zeXEk5Mn4rwrLsUTjz8u5o4VsmnBggULuwIbku12RzhuT3Tz2D27HEufqFLTF6JtmtysPYSr7ULuqdTmvT7kpaWjcXYOWtapi3ai9Xdo0RL7ZeSiZ3Z9HNWgOY6r0wT7p2TCwwZceQmbLZ68kQULFixY2CkM1T3qtrmX69ZusDOfvjEwxB4hgQR7uMWNYUN1GFlt5ZYlHEKEPeDKyxEMB2SJIlhegWLR+MPxiE5wYEwlZDl5LFiwYKGaMMZx3g12IH3R8oVp45mqqu8R5DbRmGrtVYK7GaVDiHZvk+cF49qsq+NMG3xfszQY8bI1hzYi7/H7WrBgwcLfH1Vp+s5oLJbHbst7BiFR0e6rBMk5IfcPBg1yF9LnBCshh03H5+F401s7OlQHnPia41i4wOEfuHCYVA52xNl4GALK8TCqAo953d7kNZyNx6WdI7ifI/SZ42pYsGDBwj8BVZG+Ix6L5eyVBlRq+lWBJBoT0g+zq7Fsx+Owpacinpup+rbX4zP2V1P7djrdWLJ4CQY/+CAmTZqE6dOnY9rUaVgwfyFWrTLmWeXd2GtNh0tNghNBcBKH3377HQsXLpJ7LMWK5SuxYf1GHXPb6F4d1mRo3wEBBYAhWHyybCssVLjsTEBYgsOCBQt/A+zARImNG9NCmWm/CiE2Z4eBWkMIMPHldCTWbiArJ3cmIQQYl/1xIdeEzY74xgJ4MtIwtGgV7vn0Qzz5/HO4fOBl2nttdyDJul0ePPboY7j/gQd0Zh6mmxo6x4XncKnpaRlo0KA+2rffF+eedx7atWurHSHKy/y4/vrrVUi4RHAwN5ghHD+b15oTa3Ms7kcffQT7yvUcB3zZsmUoLSnT0fJ4DnvRcYzvnJxsnUrNlKXRGGfAN+YT5Yh/7M1nTDSxcwHAiSFo5XDco10JXk6PZzNltpxnztBkwYKFfxfIdYKAy+lpLHxYpDt3gR01/bp1HXa7M3OPCUTIUpg1+aMShKzimwsRX7cxuUPAUefkeSE+U16AM9TUBGwcJhHThUPyrV+/Pny+FO0RzKFUf/11Hj766CMh7sdw0YUXYZFo9U6HWyeFWLFiBVavXoPikmKdyzO/IB9r5ZolS5Zi0aJF2LBhgxK9jpttc2LatOk4/bQzcdZZZ2HAgAE4+eSTcOKJJ+KEE07A2Wefg9tvvwMjhg/DuHFjUZBfKALBhU0bN+GZZ57F3Llz1XW0M3BqugXz52PmzNnyyxjbY3vweloZ4WBE50ktyOdE3hVqZXB/sgBsA+4zrBPDMlG3V9KNxWNcdmqhWLBg4W8PUXTjHFK6OtihpgvZZ0Vj0TWJRCyVWm6twLvST//FVCSE4IVdjP1CyvHicsT/WIEEZ86i9ivPSIim72pQD08t+xXPfPslXhPSPP3U06ql6ZPsODPPOeecgy++mIQ777wDF198sRI4XTTGHKFhnVbtxZdewsKFC3HllVfi+eefl2TZcd111+Ptt9/GC0OGoEmTJoZDSQiQ8wFkZWWq5p6ekW7M8C9aOJ9x9jnnqiDgTPgcJpXtExy5j4MnkTtJpg0bNsDrr7+GAw7ooiPnXXvtdbj88st0m4MtbS9Uec369Rtw9plnieApxHvvvYNOnfaXPDCGWOV9adFs2rQJH3wwXoTKBygoKFDXUnZ2Ftq0aY3+/U/CIYceKvdyJC0Kg/A5qt+6teslrTEle15D1xajpDibEAUlrZGEHOdE3eZ1nIKOydSGbn5PPaJlZLdWBYUI84RlQb/xbs63YMFC7UAOjEajm7yelLZS73bL/Dsj/dVC+mm1J325rZBH4vMpSBRKGpT0GZ+TQGyxEH6x7HNRI5V9JJniMtjq5uH+n7/FmwvmYsSbb6LfCSdWi/RJloVCkqeKkPj551/w1FNP4eqrr5YnCRFveT1jPXToq0q+zZs3x/jxH2DffdvjmkFXY+Tb72Ly5Eno2vUgOct8Z85yE9/iNqHLiGS5cOFinHhCP7VGnnzycREKGUKmUYNIJfONOX9jSEvPkOc01f1XX3WNPPs13HfvPbjv/gcQjuw4FRo1cLYt0GLYJBr86NHviQXRT/IgoORJgfPjDz/innvuwfff/6BDuVIg8ZmcBIJT1nFO0Ysvvgg33HgD0uUY85sTaN91192YJMKKhE+CTxUryOVx61yl9erVFeOujlhHDdC37/Fo2aoVWV7dSxx73OFyqOuL09AZ77fVMuD9I9GwkPpWQucxMTN1ACoe43VMO2/Kwal0xiELFizsNbBex6KR353Oku52ewN/cvdOsaMvYC8hERNKUDJIEq9D1kIiwk7yVJOMDdAtExViDZQHVAPlJMTVBclHx6cOBJRwqZ2SYKjhczS7kBCsSbLHHHMMmrdojrVr12LeXHZcS4ATJvAaWgP8bYySJ9eJwCHxkajMtg0KEWMShgAyMzPQs9fBOFQ068MOOwI9ex6Mbt166AQI3bp1F4HSTgmfvY/pZnLKh2kmwkbJcidaL60Gat8ul1NJ04DRZvHN19/ikksuwddff6Oz7lwjgm30e+9h7NgxGD5iuAi6q/Sahx56WCyXkSIMhaglL9etW4fPJ36mbiq6sn777Tf8/MsvmDZtGj7//HO8+eZbIryexk033YxXX31dSNqleXLLzbfi2GOPx8n9B+DMM87CwIEDccMNN+Kee+/Fs88+i3feeQdTp07V6evMyCh933AUn376idzvJr3uggsukvOfw+LFS/TdWUAtWLCw90Cl0G53FQD1dhIuuS3+HNKnpi/arkboEKL9Jcr8iK1Yi4SQoJK+yXskQM6fKTuC9oQQlUsbX/XQlpN2Dr4wCZuaL8k7PZ39yowIG5IQQzYpDDZv3oSPP/5Eo3U4oBsba6mRR4WkSI481yBYki793gZpUnOV3Ulwxn2/tiHwfGr4nP6RAmLrYgytyjSR3OnaYHZwYmVOwrxz2FS46BvLBaGQ4Z5hehhZdNuttypxtm7dCs8//xyefuZpHHf8cTjyqCNx5pln4umnn8EjjzyiVgxdTwTv17RJExzY5UAl2yOOOAKnnHIKTjjxBFmfjAEDTtE2iZNO6o/rrrsW55xrzL/g9wcwZ85czPv1V8yaNRtfffWVWB5jRCi8iqeefEoth8svv0KWy7Fg/iK1BJgfdKFdc/U1OP+8C/DKK/8Vy+tnjaIa/OBgtVruvPMuEULr9dzdf1kLFixUBwzoEIWqQJa/kvRlYbgmNWQheO2Zu3o94qLJG1r+FhaVyi/bwTDiQr4h2eSckpw4eKtU2A0oM0RomNrz/PkL8MWkzzFy5LuqYd537/24STTUU04ZoK4RaryHC/lRQ4+JNUKCJTkuWLAA8+bNxZy5c/C7aMOLFi3GhvUbDIIXIcAJjwnOwUkBk5KSqmTHid3ZJ8BoJGUYJ5cUERhGtA4JLiMjQ5/BsYQIarw7Qog+aEzqTG2brheC83hSs541a5a6b5588kl1ZXE6OVokpkXD9olzzz0XEyZ8gAsvukBnHeM5DgcnZIC6gh5++CG8++5IyZu3MHz4cLz++usYNmyYaPtv4plnnsGBBx6AaDwiVkwWmjVrKu/twrWDrpFzXsNjjz0q+Xc3brvtNtHib8Ag2X/LzbfoLD/8CGxQvkNIfcQbbyA9Mw13332XCtmJEz/B80OeR8uWLfHCCy/ivHPPw6yZs+EWYWzBgoW9hUSR8EoVkTM7Ygf2EULb3263/RRPxDw7c0PsFqLVJgqLNWRTWAxxavlLVkq6DJLd4jeXbZK9c3Mhin0eXP7951jiBD4Y9z46duggsiAoCayKILeCmvCKFatw+umnKVHTZ02XDDVtukvMTl4h+c3Z5/uLVnvnHbejbdt2GvVCbXXs2LFCdJmSbGOiYi7U8lNFM8/JzcFhhx0mmvAgZGfnYdSoUdoQ3KRJY/znP/9RN49LSJ8dyurUrYsG9RvI0xJChq1Qp04d9W8/8MD9ePCBwXj+hedUEyZJbw8Ki6+//grnnHOuCozRo0ejV6+D8eWXX+KCCy5AcXGxku4dd9yRDOeMixXCdzPej1lLS8dhd4nhFNE84DswgogCb+XKlSoM2+/bQa0Tut70++q/hOYVt/juZaV+jU764fvvMWbsGBx77HF6TC0XLvLHp9IKMiaDcOCJJ57Ag6LRN23aRKyOp3DCCX1lP8/ife0oKizEW2+/qa6kW2+9RdtWaBFZsGBhz0DuED4YbLc77k3u2iV20PTt9ni2SIw9twDo2tGGYN6KjX5G9ScMmiIMEuHjokJ0FaGwasZeIW4e2x3hE7yny21o2wYpxZX4s7KylJDpKkpLT8WFF54vGu5IvPTSi2jdprU2MpIY/f5ytSxatmyBhg0bbtGw6bdft369Np5++eVk0fDLdT81fWrqa9auw/PPD8F99z0gQuROEQo3iBZ7vpBdPxEGfTH6vTHaiElkZWfrS3OuTON9dfcOYKMr/ensa9CgQQN9l08++Vgjdvbdd1+cetqpzDG9nm4rWirsBxCVhY3utBI4lhFzRRtb5a9CLIWysjL9zXV5uVgqYllJMoTgGbZpdCozBIgkU27OTmll8p4UGh6P0ZmNk9RHheA5lhIX5h1dWcx/zglKS4RWx6WXXip5cKIc5xyhHFfJaB/JyMrAVVdfjUlffo4zzjjdsEQsWLCwl2BbkdzYLXYg9xhsmUI21Rq4Z5ege4fMInqlPcUHu2jZ5ij9XCU3ZUMEgxBOzO1ASMiEnZ3cQtqqeFYLop3ajeSSvG64/gaMGDFcCf6RRx5WH395eTk6deqEvn376rg+JEeSG62B/PwCDXccPmIEPvzwQ43n5/Lxxx8L4X4i2vEXcmwY6jeop8/gvdiYu3+n/fDMM0/j0Ucfxe23344bb7wBV1xxuVgcp6r1cNRRRykRE5kZGUqgnCyZpL315bcFSZRuoHr16mljLUM4Z8yYqffp2bOHaNFNVUMvKyvXKKWBlw6UZ16Byy+7XJYrcNWV1+CqK67GM089i3I5xyb5UlhUpGlmW8S1g67DyScPwKWXDMQ9d9+DN994E9//8AOWL1uujeHME/7x/FK5nkNbrF61RhuAqf1zGku6i9xO+UbqzjKGy6BIZyMyr1+/fp22nzjFwvF46AJzqcDTKB/51rQ08urkbckbCxYs7BVUW1HfQecMhAIXuByON1gpqZXWCkIWidXrkfj2xy2/44EgYkuWG0MvmOwvyYxXhOEqKsf6Rrk4Y/RwuFs0xYQPPkBeXq5qk7sDG1w3btiAfv36Y+2atUrYXQ9i6KWBa68dpI2Kbdq0wdixo9G+QwfVSEnC69dtVBcNXRLvjR4tWj7NJMPCIIEZqaTrg9q0CCQxo+6//3488MADotFejP+++qoIHKcRhijX8Vqey96yFHaM3PF6UvCOCKBLRAOma+be++5Rgtw+b3nv4cNex5VXXYXzzjsXr746FIsXL1b/Pdf0qd90041yph3ffPsNTup/kpCzX97D1NKNhUKDbqz33x+LI444Ut1DF154oZI+rYjK35U9itneQEvnrDPPxN333C37fPjll19w1llni0DcrG0BFEK0ghjaaW7Xr18Pebl5OKDLARq2+tSTT2Lw4Ie0J3PHju3Ro3tPHNOnDzp37iwCLFPTRUtBLRVNqwULFvYGDPdOYqBY868nd+0SO0oHG/I0YmVPIISp7h2SIUEidTsZwrKDlkvN1SYkSUJivLmXmr7LtQMp7gx8VDwRU4KlW8cjRBZPRDkzvByN47KBl6F169ZKnK+99rqSNwmd70ifPrXaFi1aaNw9j9EKoM+cWrfZsWur8EmIRmz4oelOIoHSTRGJhNT9QbcH+wcYEyYbHbUIkh3P5XuxpX1n77Zi5Qp5XgT77LOvatTpSULm+ctF244KcfJdW7VqqVbLfvvtJ9tsO6ir5E3XFAnfeDe+v1gPwaC6a3j82GP74LjjjkPv3r3RvXs3tG3bRoUr843Cw0xvSUmxurdoOVE7Z9TQxE8nYvjwEdqredCga3HOOefhlAGnYt7cX9XSosXB9hK6v6ZOnY5nnn0WF110kQqct956WzvK0XVnEb4FC38tdmB3RyJBn361SXenEILaQvDUfP1ClsHwDk9UrTotBSE5n7Nq0bVDLby6z+d59G2TnHmthnvKpXwHknfH/Toq+TBkkT1ZF8xfoFE3hDmjfYP69YUo2XhrjtJpuC54DRtHeS8TjNwhUoRgOWyCmUymo/JiwLiOhE9N1+1J9kzeDvT9FxYWCFlO08bf3oceKveIo75o1XRL8fnfTf8OS5f+AbvNjgYNG2Doa//FxIkf48MPx+O9997FG2+MwIMP3q+aNkNSc3Ky9N7s90CBuk+7dnj7rbcw8p2Rcv4ojBkzBuPGjcOECRPw2WcTcevtt22JtyfhBwJ+EQh5ePPNNyTf3sfLr7wkmvyDGn8/cOClGubJcE/2PGbET3pGGl58YQiefuYpESqH6nuwjwAjeK6//gbtY/DLz79ovlqwYOGvww6kL+SXuWUgrz0BtWOSH107RSUaspmoYBhhFZpeSLRrIV9OqWgMYFb9cD4SIrXz0tISJS02ApuUS/KlBn7ppZfg4IMPxvp16/HGiDfECggJHdtRVFSomvUXk77EvffcgycefxIvvfSydjxiJM3q1atFU6b/X/IjmWw+iz/S09JVUKiE2Q0Y6UMtd+nSZXp95fejVs4G1R++/wE//zwDPXp0R6fOnTTdPI+aOTV4jgP08OCHRDgUweVwIy01TQi3Mdq0aYdevQ7B8cf/Ry2WsrJSZOdko1GjJnp/dvSi0MnKzkJmVgbSRMDm5uWI4KiPZs2baWc1po/nmcKKgo2WSlpaqlgTnXDMMX1w2eWXa5w9B54bMmSIhnq+/PLLaNqs6ZYJcjhcxVVXXamRR2PGvIcbb7pBhNZ+euyTTz7FVVdejV/n/SrPMoSuBQsW9g4MXqoeqiJ9I9RkjyDkwQ5XoiUnCgthW74KKCqAo7gYzjgbXm06xQufQh8vOzCxRy67Jnm9Rqeo6oIaNMfIOeqoI3G8ECRDLKnBm+DxnJwc3HPvPUp8n0/6AiWSDj6dmigjWtg79eGHH9HB0q699npcfPEl6NfvJBxx2JH4j5DpeLEQ3E7DnRMOGQ2WmfJM3mOrVl81GD65f+fOQsw9MXLkO3jm2WcQrAgmrQmf3MGGTz/9FHfdfbdaFYxjZzsAnxWNhYVwj8Ihhxwi7xHHRx9/jAsuOF8E0mT88ccyrFy5AmvWrNE+BmPGjNbOWWVlfnTv3l0EQiN5OiN96MqyqQUgElh/M82G9UE3FIdLoGvKbFg1rCbmG90+vDYWD8u+oKaH38vhtMMj34mykPch+M04iB2zg0KnZ89eePihh0QAvKdtEXXr1sWcuXPxwosvIhqJ6n0tWLCwdxCPs9dr9bBDzZPKPlK0z3P2KIaa2v2vCxGbNAVYvxl+SY6/pBhR0cbT6jeEz+eBUxiDTaUx2eeIJvBDpALnjxuJo888BSNEiyRx745QTVDD93MIB9GafSm+LURkgsYFtfXPP/tcfxx77LEadcIRNT8YN16Jk2Pul/vLwbBKXs+F0pNRNCRaRuMweuUSsRroo2bHJrosqpNPdBMx9PPqqwfpgG9HH3009tlnHzmSwJIlS/DNN9+q2+bW227GzTffImk0SJlg2wGFEiNuOHwE/ez02zMklVYRiZn+e/Z0LS4u0kHj3nlnpJBuT7l7HFO+mYL+J52EPn36aIipUzR6RtTQh0+iZtq0I5n88X3ZEe2NN97QaKDeh/XWzl50ZZl5QrfT9t+FFg8jdug6Y/8HWg6hCK0p9nD2alvNWWefrcKtffv2+PCjCdp4TuFiwYKF2oNKnHBCIpZInOlxesYkd+8Sfw7pC5GEvvgGiQ+/REi01td/nIp5q9eI5i8SSTTOVLcLdUTLHbBPZxyQmo5QeQkmB4tw+Scf4JSLL8B/X3pJ3RvVJX2CvmuqmWZD7fZQAmIsv0bVmHHqQnyinRKMKzeJbas2TD+8aLTym42oDiHmt95+Gx99+DHuuedOHHhgF2032B2YHJLfvHnzdHTP8eMnaAMySbd582Y4/LDDcMqAU3D44Ycr4VOrN2Gmm4KBvVw5PIIpEMz0Uisnkbdp2wY33HADLrjwfG3wpXXC0NWBAy/ThlzG/nOdlZmlfRcYzlq/Xn25rjXatWuHDh07IMWXhrfffkuvOfLIIzB06FDEJT0UCrliRaWlGcNcGJDny3MKC0tw5RVX4DMRqrRo2Lu3Y8eOyXOAjZs2aVipSfoc7K5FyxZC+lasvgULewK6h4X4QqKQ9vP50iYZe3eNvU/6vKPDidCYT+GY9TtCPjdmLpiPiCSuXLTE9xfMQLO0TFSU+3FYi3bo27g17IVFGFe6EVdP/gSX3XAdnnjsMSUEEs3/AluFBClWV1tA8jeFjykM2A5A90bl0SWrAzYSB0Tr5TAE7HDFhlIOY8AwSI7NQwFSlaAzhIYHa9auwYcTPsKUKVM0hl+jnXxeNGnaFAd17YojxRrptN9+6obh/AQkfQ7Kduddd6s1wAbdcNJfzzBTU3hQ+HC0zbfeelOI/mgdEpo9ZmlNUFBExQJgzH4zPuegg9CwUQMd/rlObh7OPOsMFImVdOqAUzFjxgzJFx9ayzv17XuCtjGsWLEcM2fNxOxZc3Qo6AGnnILXXh+q/SUorCxYsFB7UHEVhigOxyPHpbpTfzL27hqV6M2AVMS3hfTPrT3pyy1liX35A6K/zAKEEFJEm3YK4ZXnpOGNyR+hb6uOaJCRB38wAEdpOXyRGEZsXIGbv/kMdw9+ALffdnu13CZ/BUj8lK6GNl5zocRr2UBrNJaLVs8erkJ+VZH99qArxm5zamQNY/RDoaB+9IyMdKSmccYubKs98zsIwdN9xWEQiktKsHlzvpBvPkpLSlUQcHiH9Rs2aMz97bffpuGtdF3dfscdImjc6j4yh3BmI3J5Wam6iPgODPsc+uqryKtTB99Nn45BIijo4uFx5hPTy0Zhuo34m9bESy+/hEMO7iUCjuncofhZsGChBtD2z4RtQ0VF6dHp6bm/J3fvEtvUOiEem2h/7wsxnbJnpC+kOP4LhKb8iLhsb5aKH2YsfYM8TJ4yGUc2bYt96jdDghW/IiDk4MYzv/2CR3+agiGvvISLL7z4b0v6fwdQcHAxLRQNPaXWXoXcMMnXsGHMhSfSgjGuDYnlwjBPu8Omv9njd9HCxXodCZ99GPi8/Px8rF23TgVUo4aNdAC47NwsvbfhvpqLhx58SHv5sn2ElgTv0bhxY7EgjsRZZ5+JbmIp7MyisWDBQs3A+pWI25aHw+HDUlJSVid37xIGaySRSCz3xuNNP5MKfvgekb5Y7dFh7wLzl2JNNIxhP0/HhmAFoqleFJWUIdNpR5bTjQEHdEPvDp0QFe3zrimfYvjiBXj33XdxQt8TLNL/E6ECYMuXl1+yTRI2iZgEzzYC3ad/xulsbJb/eYqAPWzZz2Gri4YFsKy0TBun2Tua4+74PD60adsWrcSCcIsFwE5vFixY2DtgFKAoVz/b7Y6DRcGrVgTPlqpPJBKFmfF4xhd2u617rSunEAZCUYRffRvxpSsR9jhRUhFSv3C8cR0EispRsnE9SsvL0LZNW7Rt2RrBFatw5ZcfYOL6dfhowngccsihfxrpk7jU/aBBoyYMzdf0c1u+5m1hkL78rxtmkTFFwbYwGscZcmsKB81ZbTxn3prWiQULFvYcSdL/3uFwHpzctVtsrZkCv9/tkwqaauh2tQc1xFgkBrfNhaWb8pEvpN+yWUvs06Ej9mvSFEc03wd9Ox6EFuk5iISCqIglUBGM6exSnLPVIJS9BxKN0dPWpz1/Fy1agm8++xwfvfEOvpo8GdN//BFz5v2G1atFOw2GNCMZMUON14JJ7fL/NoRdNXlTYFJhoNDmVI9ca6O8lAmL8C1Y+FNQo4q1zckVFRUtnE7713aHvXlNenhtAxKlP4TIkNfhLSzBczN/wo9rVuKA1q3gy8mCJxBCFlwoLypAt06d0LFVO2xatgLnT3gHyzx2fD5xItq2ay1Esecx3IY/2633mjtvDmZ89x3m/vQ9ClesgbsggERENPt0L8JCSIx2iaV64aybgwMO6qZz1bZv30HHAmLHpD0VhBYsWLCwt5HU9H8QTb9XctdusQ3pB4PB9rDFpzidjjyG9dUKQvqJsiAiz74Md1kAI+bMQkF5AJ332w/BVBeiwSDKN2zA74t+w8kDTsOh9VpjxfwFOGnC27A1bYhPP/pQhzGutdBJgpp9OB7Dj6LFf/nOaPwxdSraZWSiW2YdNPClI8XhgU2IPup2IVhYiEAoig2REH71F2LK2uVY50xg327dccnAS3DCf06QOxrz7lqwYMHC3wV7TPrhsL9rLI7vHA6Hm/7XWsHhQKKkHMGnXwVKy1AejcPnTkFWu+ZwNMgVoeBEbMVqbC7KhzPFi4yyKOavXYdT3x+JZj32x7gxY7TjUG396tTuGUmyeMkivPfyf7Hqi2/xn7xm6FanHlI9LjjoVw6GwP7AbGeICfEbc+Z6tFNZVITFxtJyzCzNx6frluLHkvU4+rTTcN3V1+g4N5xk3WzwtGDBgoW/Egbpx4T0XdUm/e2c1javy+ly1Zrwk0iIhm0TRd2dcCFki2PK0l9RgjgKioox6ouJ+GDuDHgidvjWFSK0fiNKQgEEYiHtrMShkWtLqvTBk/AnffkFBl9yObI++wkPt+yCvtl1ker3w7Z2M6LrCxDeXIKwWCF8z7jXjXBmKiq4lrRWbNqATNH8+2fUxbMHH4tHuhyBeaPH45yzz9DpBhm7bvmmLViw8HdBJBquEWFvQ/pOp9clEmPPGI1Xc0AtjprpsOGVX37AnGgACa8Hz787GnOW/4Glmzdi6FefoUxI1y2WQHE4CD9iOpSwx81Bu2pO+ozKsTuceHvkSIy88T6c583FJV26ISUrBQGvHfFwBFFJnE3SZRMBpHO75mbBmZUOp6QjweOlftjLRZMXoVUimj42rMVx2fXx1CH/Qc6K9bjk4gvx4UcfqWCxeN+CBQt/B8QTiRo1gO798BRhQ5sQaEJkT1D+Ky4vxQHdemBjoBzL163CjWdfgAtOPxeLK8qwubxMXSql/nIxD2I6EiMH76op6VPztrucGP3Wm5j22LO4vnUnHN64OSJuG2KixdvLQmp5xOwJBJ12hN0OIEU0dlo0xWWIFZQgERCxw5BNnxucwAQxTh9uQ0VhPtpHo3ik9wnYx5mCW266GT/++IMQP6OMLFiwYOGvhXDm+uRmtfCnkH5CNP1ENIYMpwtHdNgPn3w2AS+MeRftW7ZBpseL77+bgkZpmcjLykWUrpVYCHYh+ozMjORNqg9q3C6XB19/+hm+f+oVXNuwHTpmpMIfF8pOT9MInYiQfDzLB7ednnwH3HEHnPK82OZCxIrLRcuPibiMwSGkn+AQCU4HvDpJigtxhwsRrwPtsnPxeJ+TkRsO487778PGTRu1M9LeDi+1YMGChepDlOyEvTD5o1rY+6QviUhouGVMlPcgjm3UAke0bo/2TZvj7OP7IiQaf06KD5eefR7y9mmOqM+J4qAICYcHGekcwbFmIOEvXLAAHz3yFE731kUzVwrKGGUTE2mwoQCJohK4RLDY0nyIu+3wCk87s1LhSc2Az5MCd3YmnGkp6tJJuF3wNmkANG2gl9ODY8vOlgu8iJX70UEExv0HHYEV3/2MBx56CKFgWC0TCxYsWPirYLMlNic3q4XtSX+veKrjoQgi7IWZiIHDgJ3d4wgMOv0sNKuTjUyfFwfufyDWblqHQDQCROMoDATgcnt00C+iuu4d9v70ByrwxnNDsG95DAc2bIhwJADbphIl/EhJCWyc07bUD0dBGXyiuafmZqM004e5gRJMSZTjZ0cI61xxuOrVQ2qHNrA3ykVCiDwq5yZEIKkyT5cVO5BtLkYvRyYuadcJ4958A19+9hlcTo+RGAsWLFj4K2C3c1aoamM70o8bc+ztEWywV4ThjsVgd7ixuLgMo6Z8i/FTJuPLufMwb8UafDZ3NiZMn4Z4MCZkakd+0A9vihu5OTnJO1RH9iR0LPwZU6ei4uc56LNPR9iFzO1yHzsbZv0BxEvLEeJSUApfzIUiXwqGrV+F8yaNxzW/TsdzKxfh0Tk/4JofJ+HxZfOwSu5p59jx4SBcaalwesQ6EKESCwYRDgURF/J3ioA4fd8OaC3a//gPxulIl1bPXQsWLPxVcNptS5Ob1cI2bCVcacymvYdIJMfNof88EgtjbagEv61egR8XLsKnv/yAT4TwExzVUUiUY7Jw1iu324uUVE7pJ6RbDc7n+O6lJcWYOvxNHJXXAA1T02k0IEFXTV4aYmkexN1OOKOALy0Tc+TWN/wyCQ/MnY5Gxx2FB15/Dc+NGYWHR47ESffdjSmxCtw85k0sCYrVkUk3k6QjFEPUH4IzEIJdLJFEigcVthgaeVJwQot9MVuE18rVK9XisDz7FixY+CtgszmXJTerhe01fU78uocQxg5xrBUbEtEo2tapgxv6n4q7BpyN2045GbedcTZO6tET3kQMcSH8SHExKirK4PG5dUIQDnegg3vtBk6HC4sXL8b8RQvRJLcuPE6XjgzpYvQPp2PMy0RKvTpIz83D3Lgf1//wEb4KFOLeJx7Ha/99FX2PPRb7tm+H7t0OwqDLrsSb746Cv2VzPDjpYxSl+iTtEYRLSjSEk2PfM9QzUV4CWzQh6U7giCatYC+pwKJFi0V4Oaplm1iwYMHC3kYikaiRq2Gbk222RHZycw8gtB2OwS7psNsSGiUTDYZRLgIgJKZEXJ7Ytn4D7Nu4EWxFpeAsVAF7XDR9l07YwTlYVXDsBiTiX2bOwJdLFuH2bz/FM7Onay/aqAiDVLsHHpdT5+JdlOLCg7O/xx82O4YMGYIrBg6Ey+VIDgjGgcGMQcFaNWuORx95FL8WFWHSjJlwCpFzAndXegrCqvWH4Jb3sskLJGJxNM7OQQtXOvILCpIpsmDBgoW/P7Yh/UgsnkfS3jPYYBOSV/J2OLExGMQLEyfg3qEvYfCw1/DMiDcRd7nR/5DDYduwAXGnG367aOgerw5uVt0Q/Vgsgk77dcJlN9wI2wEd8Mzyubjky/G4+/tpGLt6Bf6oCKHQ7cMbC2ZgevF6XHvjjTjrjLMQFY192yEeDAHD4RW6HtAZXQ8/BB8tnIdSuoYa5CKa5pX3EBEjlkvU7kbM6RDBFUMKYvDFwhq6yTyrXi9da6RJCxYs/LXYhvSFqHP2nPSFRiMhJIQYYy4XRs+bIQRcgUO79ESXDvvDmZKGdz76AKt/Xwh3MKYRPLFQTDRzt2jgTpoqybvsGiTvnr164OGHHsSod0dh+LujceLVV2JZizw8tPQXXPr1eFw9eRzemz8Thxx5OK6+8nJ5M7E02CGrCvC5NrEGOu3fGcsrilCYiADBCOLFZUBcrBXR+qOSW/ZQGLaoaPwOO2KOhLZH7CrJvK8OD+E2hnZ2yHty6ki2YfA3B4azyb33yiieeou9cB8LFiz8Y7Gtewe23D0nH7lDxHCD2GW7IhREk7xcnHBIb5x2ZG9ce8G5yMnNxNyF82FzOhEOViAUqdABz3Tqr+qq+gKOxBkVoZGZmY7j+/TBYw89hHdHvYth741C35uuQ7DzPqh/wP647dZbkZ2VLefufmKZBvXqIWxLIFxWDhT7NaTUIaQv/A53TAi8IohYgHMAxOU8O7JyslVY7Czd6rKS6xb8PBtj33kHrw15AUOfeRZv/Pe/+HD8OMz97VexPACvCIHagpOW6HwB8iyu3W4KUC5GOwcbmi1YsPBPhPCQ/NUE2/gaItHwArvdts8eDWvsdiH8+ljEf/4N7lQ3FhUX4emZU5GZk4ncjAw4bE4sXLIUV3XqhS5ON+ZEy3DBZxPQ8egjMGrUSHV/1IT4K4PXkuDYk5aoCFWgqLAIdevk6hALu5Nn1Lz/O+w1PHvzTRjT8wS09KUjwl68gQrY5XqGkkYkx9hsuznNhyt+/grXDHkKJ5/YT9sFKoNp4Rg9CxcvxLsvvoSSH+chT/I1XQRIDnsii7hdWV6MVfEKNO3RBX0vugQHde0mgsmYYaq6ILFzsvP1mzaqEEzI/ZlOu1gi2k4i5J8h+Z6dk2UZARYs/MNAL0IwFm6f4c1YkNy1W2xD+rF4bKlIjlZ7RPpOB6LD3kN07gLE7Ry50oal/mJ1mYREI69Yk492Qqbd6zWEs6AIU90xnPf+KJx09mkY+t+XRPBEa036W8HrhfpEA3fQDSOq9O7u6RSNOBqJ4txLLsaGTz/HyP+chRwh1FgwikhZmdxOyFRuYUvYkOr04PN4OR7941e8NnYU9uuwr072vRVC+KJtT/r8Cwwf/Ci6BoETm7ZCQw7UFgjAmZoCuwiNkMuhHdNmrV6Oz/xFOOq6qzHgzDOFuKuXBy4h9Q3rNuLa66/Fkl9/RT1fGoKc5FwsC6cjBqdo/muKy9DlmCPwwrPPixBy1kigWLBg4e8LKpZSn4NI2Pfz+XzVjtXfzqe/h2QriWCwP6Ix2EXjDMQjGP3T1xj3yzTMXbUa6zdshD/ix8agXzTakA5/UFDuRyQcRlZWllxON8QepkFhyDI2JtOls7P3opSkpkwNPxqL453Ro/HdZ1/gP+0OQJ431ZjXlz58/aMhlYDH7kRZqgfvLZ2Ftt0ORNs2bURQbSsk6b+fMm0qXr7jDpxqy8TlzTugodwrWlomwiGCiooAKoqKYSsPIM8fxTH1muHqVp3wxWPPYeyYMcYonsl77QzaG7m8Arffcze+/+gzXJzdCk92OgSPte+G+9scgEf3640+dZsjKzsLp596Onxej0X4Fiz8g2B4NRwFSvw1wDakv8cgU0WFGv0xsRps8IqWffR+nXHKQYeisKQUISHNnOwcfDBnphB/BUfvR5G/VC4T0s/gYGt07eid/hRwnByj8VQWlwcBfxCr167D55O+wOUDL8cjN92Ei/fphAv26wq7CCOU+BEPh+BIcDA2eq48gJDohHV/4LdwAJdddQW8W8JMDdBi2LBhA15+eDD6uDNxXG49REXIcSRnV3oavE0bwlUnR7R0NxKlIvxCIe3p2z4zBxe16ogJz72A3xbMh9PlTt5xR/BjM2T1qSefwuRRo3FX18NwceuO6OBwoZcvFYfWaYhyfzl+2rwa9z31OI47us8ez0RmwYKFvxfoybDZbSWxWKxGU/rtXdInaXOaRdHi6QP3COm3zmuABikZSBFiO2K/LjiuY1dke71wyHmxhA2FQdGA7R5k5+yFLgK7AImysLAAY94fixFvvYGb77gTF5xzHs465WTcevkl8P/wM548/lTcdMIpSHcCofISEVwREVNC+KLdO3xepGVn4PvSDXhl/kycPfBK9Op6kIZ6GtKOH8HoVjb23fdQb2k+Tslrimh5mZK6vU5dzPHa8PjSORgs17+/ZgXWOR1wNqkHe4oLFeEg9svORteQHR++9bZaHrzf9qB1ItIdQ4cNx/BXXsKgLt1xVsOmiJfmoyTgR9Buwy8F6/Disnk48ZabcOThR2tDuQULFv5Z4IgG8n9JlA2BNcBe1vQlEZEo4iJ4GFFSHkrg1Z+mYehP36DAnsDvS5dgwvfTkOn2oF5qupBhAmUVZbC7bOre+TPBcXpmz56L6wZdg/uuuQ7jX3oFZTPm4ESk49lDT8DL51+Kfh06wZWIIprq0YZfDsTs8oomn54OT1Ym5gaKMPjnr9D97FNx3bXXCsHL3xbTJKGuonVr12DK+PE4qm5TZEfZsOwUUk/Bt/5NeG7pXES7H4hut12H+Bl98Z69AvNcIpB8PoRKy+AsKcOReY2w4OupWL5qhUbgVHZ3UQhwgLfR4z/EI/ffj4tbdsIVbTrDIVZTLBRHSjCOOUWleGHBPPST9J11xtmGUPoTrScLFiz8VSBD2YpLSkpqp+n7/f6GwmApe+zXj3F4hTjiouUXVJTAmYjg9JNOxm3nXYSlC+dj/pKFGNClB7wup2jSCZQE/eoSycr8c0mfWLt+LdJiUdx7xAkYc+L5GH7kKbimXWccnJ4DX34hyssKEfVLejw+eOo1gCstAzbR8OMiBOaHonhoxo844JRT8PADD8GX4pVXrRwCSr+/A6tWr4KtpBitUlIRZy9eEWbrslPx3rLfce4dt+Hhxx7HqScNwEWDBuH0wXdj8rpVWFlQBE9MbAqxfpr50pEdimHtytVyv21lMn3906ZPxeA77sCAvOa4Zt+u8Iaj6kpzSB4uF+vk6bk/oNsVl+LsSy8RwudwGBbjW7DwT4VY/vObN29RO9J3+ByZQg/uPSIJavpCQg7R9mPxKBqJhnxx72PRpUVL7C8ketMxfdGvcxfk+TwICSGGK8IoCouG7E5BelrNx9KvKdZt2ABvJIau2dnokOpDdrAcsdJiBEtKECkuQWz1BmD1RthEaEXr5qiLxUm/f6Qcj8/+Fr0uvwSPPfmUCKh0HSiuKmzYtAleERA+pw0RJ+Cqm4dVYT9Qvy56HdxLSDiGYCigGvi++7ZHo949sEaO+8T64RAVbocN+zh8KF+9LnlHw8XDCZAXLF6EW264Ft3tbtza5WB44xEERMv32BwIeZx4cskctD6rPy6+aqAo94xYshpuLVj4h4MBkjUi7S2kHw/GGchtBLjvAThrFjV9J1z09GCtLY51FRVYvWkzPhZN+avfZqCkXEgu5pTjIZQJobo8NqSlc+T9P1ErFWG2aVMBXA4XnGKNhIoL5fmMiZd3DwSBsgo4AyKw7EKgIgjiy1fAzgbYGESrTxXOzkQsXKYka8TyVJ3WULncR9jbKe8TF8ES9TpQ7C9BVE6ny4tCVX3/suZfnWbNkNqqhTE6qGjrjGhqkJYp+RiCSdmcjL2wuBi333kHMjcV47YeRyBbLKigv0w+eRiJ7Ay8sHQ24gcfgJtuuQ1eN/N29x3RLFiw8P8ehlZYA2whfZfLli6aoWuP3QFCNnZhSvqyVwhpvv31F3hy6FAMGvYqJq9ciQsP74cO9RqhIhZBKBpHOBSB1+GBl77zP4n0SbLReEyIswB1fGmoZ08VoWOD00lV3IGEwwG7WB+xTC/issstVginT6SLKp6Vica5dXDbYcej6POvcM+gQdi4eTNczqqja1xeHwIuGzxC+u7sLMQCATRw+VCaX4DVa9dqxzGHPJf+egqQ5bNmIS8zA1F5PmP3HbKsjVUg4fPp16SgqAgGcdcdt2Hz9B/wQK/j0DQmgslfDoe8gyMvD++uXojF9TNx14ODkSvpZaROjUuCBQsW/hXYQvqReDQ7Ho/vPE6wOhBytTFkMxZFKNWFFt0PxBmnnYEz+vTBcU1awCeP84eFkET7TyCKqGjYZfLb7XbAt13o494GW7oZerkx7MfX65fhh4L1yBe7xp2ThfSsDMRFI+fkK5I0xJgtvhSgaUM4WjYS+8eJHBFMNx9zEtb/MgsPD35YZFtM3mNL9iWRQKNGDbFanpEfj4gEcCJaWILOrgz0dKfg2cEP4ttvvsYmERrLxJJ47+VXkLNyPRrbRPA4jY5kJbEw5pbnI6dxQ8OeSNjwwBOPYfI77+Ke7kehU0q6+uqRsCO1fg6mbVqLYWv/wG2PP462rdrIsZp1ybZgwcK/C1tYKxFNZDsEe+zTFw2enbPiKR6kpqaglWiiBzVpioGdu+KoVq3x9rTPURSqgOjUQpyi6cv5PhEArj9HyVfoO9kSGHTNtTjq3HMwq1VdfJDnxUNLf8NDM3/ArMJCuOxuOCT9HGwhEYzDKZq2w+nQhumYw4aQkHG63YFrDz0OX48biwkTP1a3S2VE5V06duiAuq1aYtLyhXwwoqEgXOV+3HDgwehTYcfo2+/Fo5dciVcvuxo5P85F/yatEC8qQyRQDqcIpflrN2CNWAIt27TVe742YgTGPPcybut1JHrm1UW8rFxdaL7UdPxaVoinZk9F37PPQcd9OxiROhYsWLCwC1Ry77jTTZ9z7SHX0pcsGrOTY9bEE4iIAAgUlyFQXoETO+6P3kKI4WCQQobWhXZa8kSFaIUYExQafxLo8jjwgAPwxJNP4L7nnsU9rw/FBc8/BdcJR+CJpfMwYv48+FPFFsnJhL1JXZERCSRKSpEoLkWsPAAUFCO6YiV6pefgmFZt8dKLL6KopEjj/01wuIfMjEycdt75GL3kdyzzlyJFrIhQplgNYtUMSM/DPZ174IYW++L69gfi6Dr1EV+xDJH16+ApLEawNITRC+eiXbfOaNSgIT77/HM8ee+9GNhuf5zaeB+dyjFSXg6b04YNIp5enDIZPU4bgFtuvw02e+XwUQsWLPwbEImFalzpt5C+0+lOq/Sz1oiHo0re9kxOwpUkcSHDODtriWbfr/1ByPKmIxSJI2QLIWALI9ObAq8IiD8bHJKBxOxy2JGdmY7DD+mNBwY/hOtfGYIv7BV4dc5PiArpO1LdOiAaffqxigBsm4tgK2WjbgwJtw1n7t8d62bOFVL+TOP/K4ON0/1OPhntjzwST34/BZs9bvjk1ThJu18ESHphGRr4w0gTQRJZsRGxdaVwBcKIJjx47be5WNE0F7fefQ9mzZ6F26+7DufkNMCVbTrCAwcS9evCVS8PIacbT8+aivp9DsO9Dz4Cj8dlDbFgwcK/EFLva9zVfs9ZfnuEQnBQW85IRYI+ctll9xhjxlN7pj/aHo3AKUIg7EsVbd+G+pnZSMnO1rFt/mxQGyZBUgBw1qyopKd3r154YMgQfFKwAZPmzYPH5kRcSNnGuXGF6NlOAYcLsbwcRNI86FC/EQ5q1ByfT/wUHNe/cs9Z3jstJQX3PTQY/vatccdn47Fow2Z4nF44ZL8jxSvCRCwbEXLumB3ujGwskevu/HkqPvOF8diQF1ERDOMmIfxevjRc16U3vOVBRES7t8uzgmKNDFk4C9ED2uPOZ56HN03y0BpiwYKFfxU0AlDDsm0lyV3Vxt4lfSE8RsE4GtWTH0kiFJK1p/u0kxMjYpTWZZ8jOxNBtwuRUASpzZrCXTfPGMLhfwojdDIcqUCX/TvjyJNPxegZP6KoqBSe4grE1xcgXix5KuQfEfLnqJUOmx1OuxNtGjTG119/jV9m/JLsObsVjOFv0bw5Hn/lBXh798C9v/6IEcsWYlpJPhYEAlhZUYGlpSX4BQG8uWERrp46EUvaN8Kzb45A8yZNceOgQcjYWIB7j+0PtwgHv3wmJ+fqFeHzyryfsKJZXTzw/HNIZ3+BmvXAtmDBwj8EGkySiBclf1Ybe5f0yej0cTtdSuxb9rndsIlGqtuy2JwODU/0i5YdFY0/tXFDOLyerdfsAYyhCpw6tHFlDXxXMB6bQLduXbDSX4oNq9fCGYmpQLIlHEh4nLCFhFwDFXKWCAp7AqkpLvhLy7Fu7VrZs2M2BsMhtGzWDM+88grOfnwwVh/UDuOcITywZA5unDEdd/76E57f9Ae+q5OKgU89hvdGj8Y+bdvhjnvuQtnsuXiw+5HI2lyKiF8sDrFIEiI4Ry5ZgLkeOx54+hnUyc4RS4WTtm/Nsz8r5NWCBQt/L5DbbDZ7KGbD5uSuamMLW8lN9gJjCMmqq6HSrWiGxOIaccLD4NSAQTmn1I8QO3LJzpSMDNjsO599qjpg7DtHz3TY3Vi3bgOWLF6swxpUi/j1sTbkpGXAKT+KN2/UsFNG78T9QcQrgtouwQ5ciYJiIL8IFX7Rv10ODbOsCnwq3S4pYvmcdfbZGPzC83j0zWF45L238MCo4Xh8/GgM+XA8ho4ahYsuvAjZWTl48eUXMW/cRxjc+VDsWxZBxeYi2EMhnZz9/T9+x0f5a3HLo4+iVfMWiMYj8OqIoSlbRw51e+X9964ct2DBwt8TZFt73F57944Qbkpys/Yg023fE5SkL6SZYKihEjCFQExDD4PBEBIOm4Z2GhfXEHI/nXvW6UHRxnx89/00PPjQwzjx5AE46ZRT8dvvv+t4NbtFUt5FK0JwxsVQESsBqSJAMtLUKrG5XLAL8UKsEjboxmUpKywV0ndL2tmTeOdg4y9n1eKoo3Wzs9Bxn7bofkBXHNCxIxo3qg+f13ANjRj5Fsa88ApubncgejhTdJpJu8sOW0YqPt60Bq+uWIDL770D3bt2VY1+zep1+HbaFHz62SeYIMLjmynfYvHSpSpISf479iGwYMHCPwVJZTbqcDhKdUcNoMwghG+XpbHu2RMwgIQa/fYETkGgWjz3y1oIkL8rZD/3coIP7q8J7XuEmDmkwoL5CzDkgYdx3ikn47TTBmDEU0+haX4xGhaVY+iQISgpLQFHv9wVzCevy98kOZJAZstmsNXP1U5ZPKqdxiST4/EE4vJ+QX8FCkrKkOJJQW5ujpzDF981aMVEVQCEVQiEwiFtTGb0z8QvJuKV+x/GBU3b4qgmzRBIRBGTP296KiYVbMALS+cJ4d+F/v/pi6VC7P995hk8f/2NmHj7/Zj1+BDMemkYxt33CAafdwnuuPoqTJs2FXb2MrZbc+NasPBPRJL0/W63m3EgNYKpDjqF2lKT23sAIT/TjbMFQuuM/9dEGlMOkgCZ6LhTFlsMTiVXPXO34HWc/3XuvN9x1713o3//E/DM048htGItzqjTGkOP6oc3jzkJzx11IlZ/Mx23334HSsr8IiTY43fHJ1Br9ohQKC0vw3vjxqFJag7qZOUgJslltJGmStaJcFQ1fGr6pZLmVeWlaNSgERo2bCjCoHYN0HTJzJw9Cw/dcjv6ZdTDOa33VfdXyJeCFLFepqxZjad+/QFn3nITLjj3fHw16XMMffRR5M5cgEH1W+OGfQ/Ele064bqDeuKWfTrh+uxGaPbHejw66Ho888QT8ilEqHCoCQsWLPwTERM+DCS3qw1T03eJ9p1eHY11lyBHagTONqwPm8thSiYFO2bZnC7ESfaiRXvc8vjksd2Bk4iUFJbipltuwZiXX8SpWXlK8m8efxoeOOgwHFWnIRyxCFq7PHjyiBOxauKXuPqKK3SGLK9o5uxMxbSYi4tx9jYH3nr7bcz/7iec2akn0koCiAbDSvbCmios6J7i4GacbHxtIoIl5UXo2asn8vLqqAunpmBv3tVr1uD+G2/E4UjBpft3hYMNsyIz0xxeLAwGcM+c73H4JRdg0KBB+HT8ePzKd2nYGn08mcgtq4BP0uguLYdzyXJkbyzAvmkZGLRfNzx0SB/MHTESTz30kEYdMc8sWLDwz4Nw07ZkWw0oG5SWlnriiGdVpQlXG+aj6cqpnAwh1kSgQuQJXSSaSNhEM7al+RCIhBGPxeETgq5uyqlVc5atrgd0xn7p9XFDt+PQo25D1BOxYYsFERSSiwgZlhUVop3NhReP7A/bjLk49/RTMXbc+9qOYLc74eRom7L4AwG8PPx1PDL4AZzWrAV65+Qhvjkfifxi2CR9bHPgcNGJWEIsDBEADerg+8IN8IsgO+7443RAtHgN843zB5QLWd924y3IXL0Z1xzQDSkiN+J2D1zyuI0VZXhk3nfocGpf3HvnvZjx/feY+8lEnJlZH/Xm/4Hoxk2SpwE5V4RWMAJ3VKwfEWgRTsZSVoROkp7BR/fD76M/wqi339GJV7b9KBYsWPi3Qknf6XS649FoNnvN7hFIfpVj7Un4ISH2tRuN6Bf5rYgLQYv2GeSwwLLN2PfqgkKD2nr/U07GH7Ewfly5AlFbAiFEwBaCiD0OWyCo9wwE/agrz3ikxxHoXB7DQ1cMwpn9TsY1N96Am++5GzfeegvOPeds3H/ddTg5uyGu79wbrlBIpy6MBIOIsaGZHcwk2ex/4M3KRL7HgY9/m41W7dtj//076bwBNQG1bmbTPQ/cj01TpuGW/Q5Cmgi+uOSbXSyOikQMz83+FoleB+LxRx6VN4rj/WHDcWx6HlIWL0VpYQkc/grEUlPxXeFmvLdhDcZuXIW5hZsknSKAfGkolbxuKiQ/qNNB+GT4cCxetsRy81iwYEGhbJtit7uEkTP3rCu/MCOFRmVXB0m/zI9ERYhsp6fQp88xefgXFfajGDDGr0kKhN3CpkMddD3wQHTpczRemf0diiJiOcj97XILh6SBQiBRFEBsUwn85aXILfHj7tYH4tmDj0OnAj8WvvM+vh06HD/L2v3bcjzc6RDc0eUIpEvaY/EwmBq71wW7aOR2/kpPE8vEI8Tvw5dLF+L3onxccO65yMvLq5Frh+4kavnPDxmCWaPfx4NdDkOLqB0RthXYOONYGMPm/IzlDeri0aeeRt3cOvj68y9QZ/k6tCqLIFYahEc+VTjVh1cWzsI4bxgFR/fE6p774113EO8XrUVUyN0pAqS0pBgH5dVD80gC3076Epzn14IFC/8c1FZJV9K3+Xwuh9OZukfuHUI0VnXjmCCPM26/8n2TxxNCTpFYVDVfh2fbHq27A6NoXEKejH+f4S/AhKUL4Paki0ARISP3t1eEEQ1FRPeX1wvEEKyIwl1WgoOEoG9o1AbDevXBqN59MfLQ4/DKEcfj3H32RzroXwkJYUYRz0yFs1F9OFJTkLA7kPAH4BGFfkHUjyHffon2nQ/E2WedKa8VV8ujOtD2A5cb744eg7eefBq3HnAwOqdma7u30+eFR/Lq2/Ur8Xl5Ie56+km0adkKMdH6p07+Ck1FZrpLylRw2rNS8W3BeqxuUQ+DX38N1w++F7c8/ghuGvoK1javi1mb18JFgeUQkpfvcYxYMHO+/xEBsV4s374FC/8MkE+ikUhc1jUmbWUB4S2H0+Has6kSCV5fOZJFfiZIPsamwCBl+vPZiBsWxmMcvMtd8wm7wtEwDut9ME4+9xwMnf0TFhYXwev2IhHixOwiTFw2uG1xOJieQFgbYmMlJXBFI6iTmopGNifqioXgC4cRjAR1InSmLyICiITP8XEicm0sEYFX9pe4PHhu5nRs8Dhxz133IDs7R0MuqwO6h9hf4KtJkzHk9jtxS+deOKx+U7F0YvBk+nRYh5/XrsM7KxbgpscfQ7eDDxaBGEaZvxz5Gzagfkq6dhaz2xMIx6OYXLQZRww4FXWzc9U6gOxr2bAxTrroAixEFCG7R9sawmI9NJNzKlauRv7mjUmLyoIFC/8EOJz2GkfuEFtUP7pb9ghkNvrzqe1zmxAhYE9LMcbdEVLVEEj5Z+OYO0KkIbECnLLt8bIDVc2eT+HBUMvbb7oFqfvtg/u+/gwrghF45HkenzyTI2Q65flRTjgSQcjjRcSXhqjTrcImJIQdEQKPiKCkhcB4+YQIA1uKD7biMsT9FZAHICXNi1C9TLy+aDYm/P4brhw0CMcce0yNxq53CeHPnj0LT916By5u3Bb9GzWHPRSGQwSfLVCBBfmb8fTvP+PogZfg+DNO1XtTklcEKxAToZSalibvwHSKsJO0B+w2NGpkdKugS44WRzwRRXZeHsqF7EPyWWPBmAi8hOSFC65AEBWFJdpmYMGChf//sLMdNIFNyZ81wl6199nTlg2z24BaPBsRqUkLkSVU8w6CI2qyc5ZTiNsrhFwbcMTOli1a4MlnnsaiLC9u//JjLKvww+kV7VmUcHtEpCEnR8nOhLNurs4/65Bn2kvL1dVhT0+FQ7R9Z1zS5XKIgJD0lAcRzS+CraRMON+DWE4WRvz2M4b89A1OveAC3HjddfLk6rt1GIu/atkKDBbC75Hw4Mw6zRDZnK9p5xj9a0oDeO7XH9D19JNx4fWDRPuPqECj2FQZGY4iLMRvZ+goBWRaKlpKfn32+cfG/WXbJem0i+Uy94ef0KhZY6RKnsbL/YiLcAhH5V7088u+PRbsFixY+JvAJoqts8bj7hB7j/Sp3bNRszLpk+SFYDkMA0QykcgkqUgEg4gI4TFc0u3xiKZv9MitOWgtVOCQ7j3w0tBXsLKuF4M+/0jdH9E0N5wZbsQb58BWLwcuEjyHVcjNhi1VtHnG60eEvP2M0hGNurAQMSHihFO0fkmo15eKtQ4X7vxxCh6a+TNOuvRSPPbIw0iRa6s76bhLNPlNfyzDc7fcipabS3FFqw6wbSoQ7T4MW34xSsIRvLTsV2QecygGDX4ATo9b0iD3lnyjBp8qacjMycHmqFhxWRmAED5J/8TW7bD4g08xbPgwrNmwARvz8zHx008wbdwH6JGSBeeG9YCQvq00iM2MZGrSEBl18uSelVxvFixY+H8MG2f6y0/+qBH2IunLQjIUslIBIKQaF205vnKdIQy4j4TPyJ2YaK+lZfCLMKBrh5p+bXVQatzUmo889HAMfeNNOLt2wvXTJuKFDcuxqWEjuPLqwJvCsex9cNTPgy07DchOBzJSEKOFlC4asC+hkT9ulw+eRo3hb9wAH5ZtwrmfjsKYZYtx47334OknnkBOXrZq3XyT3YGNtv61m/C8aPiB3xfihg4HwFtSjLjLDi9DK8UCGL5pKfK7tsUdTz6JzOwsyT4xTTSfDLdNRloa9u12IH7ZvA5hBvA7OLNwAm1ycuV+PTH3haG4/4KLcP9VV2HaqNE4rVEbNF29EWFO/CLvySkrp69bgcb7ddQB3WrTicyCBQt/U9jsNR5WmVDSj8WizaiB7xnkek42Qp+E3W5MM7h8jcbp8zdhEDvDNO2IyumBSEQ0ap8s9PnXjvbVcpBLqfF32X9/vPXGCJx18w0Ys3k9zn9/JJ6d+T0WuSRpou07hAjdDevAlSYCwOOA2+eGOzsT7nQh3Hp5WJ6ZinFrV+Lqzyfg5m8mIqdzB7zz3nu489ZbRXB4jKGMk6S8K9B1RNn39tD/YvPM2bhRCDqjoAgJtxPedB8qcjPw33WL8UuuG/c/8Tga168vwiSUvNoE8yOBI//zH6xLcWKFCAy33aVhruzQ1lmExJ2de+CKnMYYmFoXN9ZtgX1WFaBszQZEU1Lgy8vC0rAfP1aU4qhjj4WTE7fUMo8tWLDw94Nw3+rkZo2gDBZNRE9zwDGGA4HVGvQ5r1yLxPRfEC8qFQ1ftkUr3kr4cRFMov2XBmAXgZCPGC6a9gX8LUWrHvcBGjSsv1dmgOLgavFYAvPm/YqRb4/EhxM+gKs8gLZZWRrJ0iwjB9lxB1yi2sddDvjlmtJgEItEm565cS2K7Qm0a7kvzr/gfPQ77WRk5eaCE5UYrpFqCEY5xSMWw4QPP8CEh5/AVQ33RQs4jJ7CGelC3DZ8vHwhxlVsxsMiFLp36aYCKykRt4FhMLkx4uWXsHz4aFzftTd88YgIacMiYFgmO6LFNhRqj2EO0mYTcndnZ6NCiP/+Gd8gq38f3PPgg2IKGtaDBQsW/v+DbYWCY0QJnaw7agCD9KOhS4VcXttj0hfNPj7xK0PDD7MVtXK0iBCO3akuH3tJOdYnYrhgyidwdmyL8e+PRW6ekOteIH2C2rjb5VGSW7h4MX4VATB75kzMEa17/ZrVKJc0cIx/twgIp9eF7NwcZOXloUW71jipXz9079oNqekZiAnBVjcs0wTdOjO+/xEXXXoJHIWl2D81A3Z517jDi43BcviDfmyWvHjktVdx6skDNFJnVxq4QwRlIBjCQzfcjKw5i3DxgV2RLV8tyEle/HLtpmIkAn64PG54MjN0GOiCYBjPzp+FJe0a4JU3hqNBvbp7LW8tWLDw1yNJ+scK103SHTWAkn44HLxVyOpxui9qDbcb8Z/nITJqgjHS5jaEb7gqQF92UTEc5RVYJdrqOd9+hLweXTB21CikixYci9WMYHcHaspOIWH2quVwCcW0MAryUVhYKEQahFMINT0jDfWFFNNT05HCOWwl3ZFoJKnZ1xwc7uDnn37GN99+q72Ew/JOHEWU5B0MBFBWVoa83DwMFKGQLRp5dYQKO6Jtzi/EC/fdh4rvf0afJi3QIasecoOSRhGuEQ7L4LQhkJWNBeX5GDb3R8Q7d8Dg555D29atdBhnCxYs/HOwx6RfEfI/6XX7bt4z0vci+uVUxMZNZBxhcmcSHBaBvM+OU0Je7K61XEj/rK8moMWRh+K9d96RS1x/qvuB2j9nuSL5ikQydioSiIsmHhOS10bmveD3djg4oBvfUrO3SnAoiZq8L91W0VgC40VATnxrJFz5RWgHN3Lh0rj89bEQlkVLUZbixlFnno6zL7pEhAunVLQI34KFfxr2mPT9wbJhKZ6Ui/eIIEj6n32N2IeShsqkT3VbSD/OMXiK/MKxMbiEeJf7XDjz0/fQ9ohD8e47I0VDdvxFPmeS/M7Jubbga28RH3suRxRsIObYPUXFJVi0cD5+mzkbBWvXISjWQnr9umjVpjX269ARLTmEgwhVK1rHgoV/JvaY9EPhwDi3y3vKnmn6HkQ/+hKxT79S0lcqZRxkjLHwQvgkwZIK+R0Bx5JfkZeOM8a+hX0PPxQj33lbCM2ITbewe9AFxSUumUpip3XC9glGMrFnruW/t2Dhnw2SfiIRPdZud9WY9DW0xulwZ+ivPUIc7ngCqaLxp3i9SPP6kGJ3wlsWgM/hREpuLlLq1YE3NQ2ezHTY5TglAaf0o+vFQvVBomd/gWiUE73ESPVslxHhXWERvgUL/wrEEQoFa6UlG/GUIjj21MUh1I1pK5fhld9m4u2F8zB66e8Yt+g3fLz6D3xVko/v1qzCL/5CLHQnsFgetVY0UrvHnozotEi/VhANn1q+FX9vwcK/B1SSI9FwXKz9WrlmlG1jsegU0bh71zZkk4mgr3ngZZdh+OvDkZ2dyS7CKlHsPGaza+Otw2GDV1jeCzdidjdWlxXjhFP6Ydiw1+QeCXDIZMIksS1rOossXrNgwYIFde0KHxaHQpEj0tLS5iR3Vxumpr9HIOlHI1GditDhdsHhdCMuRB+1ORCWR5QLeReJOVIYiWBNKIRFkXL8ESxCMG4Mg1xSXIKyMj/KywII+CsQDnHQMRtcch/G23tcXvVhedzm2lxEfLg9GhvPsEaGS9olQ3QwNY71I+naueuIUsRcLFiwYOH/B5K85nc6Y7UaWtnU9L8VTf+w2mr6JNpwMIILzz8fn378CfI4zruQOacsZKROTIg1EBMil6dxYhA+1Sb7OCpnRmYOWrduo2PqO+U+brcbKb4UZGVloU6dPDmeJb99GkPPIYTtToeO1SMSDunp6bpwm8c9Hg8nBtBwSYZN2h10H7F5c1eyjXYER82ULbm/4S5JHuKxrT8U/E05st3uSqjqwM4EjwULFizUDOTIeCyxKBQqOTo1NW9Ncne1YRMSc8bisWkOu71HbaN3qFmHhPQffeJRzJk1WxtyY9EY/li6FBvXb4BTjoeFC91pqUriHMLYxsbISBjReBwR2TbDC3Wi8XgMHMmS0Tw6VjzdPvKP04ORPilkqNXz5X0iENKF9NMyRACkpevvlNQUFQLc5oBuqbL45LeXjctyLIOCIjUVvuR5qbJNQeLxiGUh93SJ9cAQUsb005Ti+7GjFcVH9WGSv4oUJt7Y4qvIf1uFSWUhY8GCBQu7hkf4SahxRllZWR9Rjms86JqQflFWLJ4+3WG3dahtnD5JsSIQxH9ffRUrViyX3w4UFxdjztx5WLt2nZA+/fUx5ObWwT7t2ssVQnS2GErKy+F1euB2OREVIZGWnoa8vDpK9CRFkr65xGLGmsdi/C1Cgb1ZuTBiJcKeqVFZItxnDJ+g14gwiSvJsqFbNH6uhbsNMjeEB8ea17YH2eZwyHQZucXy8Irl4BWrg8LD5/OqxZEqAoNrFS4iMNTCEKHiEWFBS0MXL6+X33Q/eVzasYphqrRmXA66vwxhwoVhrYYwqUqgUFAw7dsLiK37thxKnst/+mvrge1QeX9NhJgFCxb+DqBrW/j0w3HjPhhw+umn17gzji1eXt4g7vVMsTtsbRgGWBuQvMpKy/Hsc89i8cJFCFQEddiDtWvWYrUs6mIRoibJNm7WHHXr11MXSbCiAm66YURo8B4NGjZQMiVhmaTFY1URmOHX4pZdSJ1hi/xt7OOal5j34TYFRiDgR0lJifa8zcg0olRDoTAKiwpRIkKK+2lNcBRLPV/SF6gIaPsAG6ojIhQpcGiNKMUaD0kKlYRYBnwPChERHCR6IX7OF0DCpxXhTfGpIDGEg1gfSWGiAkSsDVosaqWIoEkTq4j7fGKdcCRSnwgWvZ8shnAS4SF5xm2utS1D0snGcpu2Z1SnuUbfQtJuWCD6W9+F2+Y+A+Zx5m/l/RYsWPjfwiD9+Bip92ckd9UItngw2Dbusn8lRNm4tjHeJJ7Nm/Jxx+13YPXq1UpM1GaLCguxaNESVShJxCRSklGdvFzUr98AqZx4XBiEJEuyo6YfCATU3UJfPc9nmpTUhFBNGORuU22+rJwNwKXqQqpbr56SXyjIOW8TSqbU4EOhEPx+v94jFAwp6eZyasHyMhQUFGjMO0mU7xGR7aCcH5DzOTUh02cKJT6PTh4KDL6jzkYvxw3Lw+gkRTcV021aIVG6rtTy4P6Y/DasD15jEKyxEFF515gIHqZD9qoezmdzYfq0sZoCRQQIrQ0KDr4Lt812DbqxmK90ZXlpgVDYiOXBbV08hsur8j5ex/fRZyQXU5gwn/l8rreC2zsyP9PM/NhyRLflT9+Pa+7ael3lbQsWLFQPSdIfK/Xz9OSuGsEmhHiAzZ6YJBU7jyRVG5Ag1q1dj9tuvQ2b8/Plt0EWdJP88ccfWLNmjZ7DfazoJEWSTP369dFQtHvO/ZqkBSVEargcjIxEXV5WjlTReuvUqaPkw2upnZcJ0QcCFUqUvCc5KTMrU0gXqtFTe80TYlfBUFaGnNxcIU2nztZFnz4F0qrVRhtI48aN9N5l8iw+LygavU5ZWJnoSFDJ9JMkea+QCgunki6J0Hw/4zL5zRWRvM+2tzPJ0Lg1hR3TTUuBe4NBeTcRFBRajiQBM00UahQsoVBQXVlMB/M5UOGX/AroMS5btXc+l8RtdISjNcIGbt6P34QETx+hWhDyLvydmpKqeU4rhO6tVHlf05VFYUwBrefImoKVlozOgCZCiG4xCid1j4lAoevMTD8b6vl+HAOJ+c08qhoqKjRjaEXpb32XSts8zF1b/jeEpPnO26KqnTt7tgULf2/sMekHAqWH2h3OiXKDNLMxtaYgeaxZvRa33HwLioqLVFPPyMiUJV3IK4hZs2bL8TWi5Ua18pOESN4kvRYtWqCBkD9/bwErNAdpYwOugFZDw4YNlcAZ3hkUwjOPVSZmk0g5eBrPrdwQS1Kjr52ktnnTZhQI6TPdRlrTRcOPoqIigOKSEj2f1zEdqs1XAT6Hz+bjs7OydZsN0xRIfBeSI0muMniOkb64WiZ6sTykXMi6oqJC00sfP60bCk6SKDVyWkLlIgCJdCHjoDyD34oknJOTJdZLGCWlJfpuJFwSoDyGidS0cFFhoGu2dRiCYcsiwoV5RiIkUVeIAKK1w/whQVO4sA1F13Ie06MkK+mnUGIjN/OLLjCSPfPaKxaGL9kewnznu6SmGm0hXFSY0H3FthIVIKnauG4KF+7ju9OS0W8n1xvp4XO2tolQkKn7UPOS2B2Za8bod+CfChVuJxcD3E5uWrDwN8Mek77fX3Kiw+maIJXGvrXQ1wyslMv+WI4777xDKz7DLQ1NjrxmV6Ih6f8+f7428LKCmgTIStt+33ZIS0tXojYbNnnMrMhcs6KHOUZ/8rceZwWvVMd5PRfupAZukAJJlG6gciWTclmT5DjXLZ8dFnKjW4mESzcPyY5kw/4CvBeJoTL4XN6XGjZJlI3GTodLhQPdN5qF8p8RJZShhMtr9FwhcwoGNjpTKDDfSktLUcFhnpOExjS55F3p++etaJmw7cNMBUmYrhv6+EnAfB8KiURCCFuINjOTz+QUkpEtbiSjDcEtFlUyv5ivmlAjL421sYtWQLAiqPnAa9jOwMlvsrLlm8pJ5vvQCuFsX3SXUbCX+8s1/9SNJc+ltcbvw+AAusyYRuYnr6eFxHPN78g2Er4/TT6WF5YdU/Cai1oQZtsIo7BSjIZ0Whx0baXKNzQsEv42hIcKHLFiODObITgMAULBxrUKSQopua+Z/1yMMlhVm4iRZ1omJN1GFholhO9hYNv9Np7Hn4Kt55jY/jdhfA8LFnaGZEOukL6zdqQfjARPdTkcY5XgdiiU1QMrz8qVK/HsM8/pPczKbIK/WZnoZpkxYybWrl27ZT/Py8nORsuWLbUyMvSypKhYCYLgcRJA5fvyjxWVa3YK47lclCik8pI0TVQIgZUIsVKjJUgW1ECV4IWsNCJHCJr3VY1TCGPDhg0oKCjU58k/gfFcChBqnHwOyYzar3mM55rgb5IKiccgQiN9JDzzuOFL96G8zL8lwoccwOsIEj3nEKbA5Pkke6abxEZQ82f6GaHEdBH8n+4UtiOQeHkd/5x2J7IyM5XMmA/8MhQQdBXxPCXwpJXC40wnF+ZLemoaYiLQ6tatqy43PpNtJCT7Ck4oL+kDmzaSr88VrbAsOTevjhGJpUJc/vh8f7kfmzdvVtddWJ5HAUANn/cn8dIaNC0QI9+MdYTCUr+1CE4RmkaElnFMrRBZmDZ+G36KSISN+0aQAReNnJK8Yf6aCy0QrwgFI5xXtuXbclsb12VNgZJOYZK0QPibwtynDfJGewjdWoaFZbjGqPQYAiTpRhOByfdmI7uRO7uDYUUxD83vx7UBbie3tuyz8G8DST8UCY72un1nJnfVCDap3OcJYb21J7NmkYAXLlqExx99XCsdC70WdK2AxpoVjxWZET2rVq/CqlWr9ZhBaA4cfPDBaNq0iZ7DY9QOWSmprZWVlimRscTT1ZORkaGVkORcKsfop1Z/tFQ4VnitD6z4Qg5FIkAiMWrjTr0Xz6sIVCjZqd9aKi41SFonTHOxnE/XDwmE2jZJlNo0NU1eTy3aIMWYnLNtiCvfhe/E9FDDNveZMN+XC11KjZs0UXJno7FxHjXjsBIirQK6HkgeFEbU4Pl+dJ8F/AEjP5L3NGHe28xzEhHzlu/A7crPp6VDjblMBKKheRtDMfO9KEiITMlnkiPf13SNMa1sjOZTqfnLTfXcyjDTULdeHXXz8XqSc35+ATZv2qTPMvPQJfenQOLMaZxchqTPc3lc2yUkv/ldHGJN8RuY9zfXDNOlZcJkqJUkaWR5YUQWrQu+E4UOG+4pOOi+KxVr04i4olIgVpRaacazjDYEuTdJV/70JH1b2ZQ/vpdhjRghvipQ5JlmgzojtFimtlgcIjAMC0QsE7q7ZFtDfJPnG1YYz6cQMRrZuY9lj3mvgoQLnyXfVOsUl2SatoWR9srQt0i+E99Ft3Sd3K//jONbztspeLyq51r4X4KkHwwF3vZ5U89P7qoRSPrnS0F+c09Inyb0d999jysuv0JJwCQDk/SN2He3VkJWMpIKCduoQAYRdWjfHvUb1FfXC0mPBTs3J0c1qc2bNykJsmNXVlamkgKFQll5mdwvpNqYcf+oaM5lWiyDUsFZ+Vmh1Tcu96F2zueT5FkRSWRGz9400UADIiCKkhUC6jqhlsZKR4JlGk3tmVojNV1aEASvYCXkudRa2RBMwcJ3M8Hr+JuVl6RQr349rcTFxSVKOAQFBYUUtViSCjVMatckg2Ihe7Zn0G1j5ltlmPdnGkwSMtsUuJ/Ht4F5eXK3nsOfJMCkz56C0gSvN5+x/bOrAs9Vf728A7V75i1dbHwgSVPvI7+07UPyhN+CWjTzjWXAIH3jW/Bx1JTdcg57abO88Ty6xtigzSgrvnPdunXkWeVGHlKgyPfTjnxyLFMES8BfJgLHsJwoSHhz4wkCXRnvKP9k4fONNT+PkR7DfcfyQLcgyyHLOC9lIztdYizjBM833G6GksAMpzXBckPBZtYNbQ+Rhe5LCnXmhVPKFy0QdT3Jd+T7sszQTWVYiJUsEFmMthDDgqViom6tpPCgoOT1FK46PSjLR1JYmYu2i4hyYXyRnUHfUt2YZh7pPm5zy/xdGTzGW26320BVO3f1fAsm2P8nGA4+5/Ok3JDcVSPsFdJn4aX2uUa0eMP0N3zCjEghyRqRKRXwB/xGoZdKvWD+75j81Vd6LSsFI23237+TukPoZuB9aLaTCOlCoIbNAsrKRe2NGj8rHQtKo0aNVItj9Aqjeng/unVILpkcxlkqVbkQDwuhal5CLlznqHYvxCuExOex8DM9FFrcTstIU9Ll/datW48Iz2Ea5D5MW7GQjpwqFcujZZiVmpp5aVm5vjfvxXMJkhIrLiskKys1VFMwcCHooigSDZX3q1e3rkYj0c2Un5+v+VL5XN6X72WicgWvfM7egEFaJMrdEcN2kFP5jsx7FaKSd0ybkS4jNJXRPMx7ukxShbR4TN+TF1d6FPdzIbkxL+kWUy1eyFvvyXMknbT8SKpMM0mO5zLdzHt9B3WzVA9mPm4BfybT0ax5c+0BvnzFCnm/UikPceTkZquCsWnjRl7Mf3KJ5JlaKoYCQaHE+qDWlBwn0bMcs7ywTPCZFHBUakxrTh6n+cf80rIjwoSuUl5D8F35DAp55oOWC9ngMw1LwgjPNS1n9v3QNg/mudzPyzGtvG4VKoYyZAgOHuNv0+WllopaI1LWPIaLjOlnXaHQYt3gs1l/tubddnlYJYzyoKqGljW+s5HPJna2/W8E63goErlLvtsjyV01wl4hfUI7Bqkv3SjsuuZK/zc/vPmxbPj5559w5plnqlbGyturV0+89trrWjhZmOleMfy4hiuAa0MgiFAR7Y7H6V7hmpaB38/KVCHXBpRkSPpsaCQBBESL53V0J7BMcU2Nhwmle4OaJdNsFjQWWDbuUqOilUIhVCKatqERJTUkKdxOl0Msj2ypHGko1agfI/KmpKRMBRzPY8Uw/MGyiLlPy0L92vmbNc/MysHCzorLjlgNRYixh++8ub8a55Fs5TymjXnBSsWKSO2Vz2SoJwemIykYgtCAvo/8mc/htbIz+TkqV8yqYeYH34HfhWGhcSE3uTB5xs7B69ixjd+E2+bzuc0GW7vNKCvUnkn8fBeSouwwbrAL6D00/cZvgmWDlgTLEvOL53Ah4THiiVbb7u+8C8jFjCjjcw455BD06XMsCgsLVIEZNux1HHb44ejerbseZ1+VUaPeRc8ePdUamTNnjlixDdBALNlSUUo6dz5AFIgwli5dKgv7sdjQunVrtWwpRPI3bxarNlO/J8sTXYAUALm5uUrEVAJo0fI6QwmKo169evqdKDhYHwpFWeA2yzbrEfNF9Cb9BkyjmT9UqngP43fyRZMwhLThyjKEitHgru0XomDwe6kVLUJAG9cpQChYkkKF7i2mV9tBkoJElRNZKIQpPKi10go3GtvpQjTuzWdpPZPFLP9GeTXWxsJUMr0U+ka6uct8A75TciO5T/7Xf8a765YeSB7X//7+YF2PRKKXSV6+ltxVI5D0L5AMfGNPSb8moKSaLRXh9NPO0EY9FsiePXtKRRklBTtHPoRBLPzbFtv/NrH1a/FjsmCbC0mQGjTdQyowKChCFA5BbYjk8BGMiec2BQg1U4aE6nn8LefxOLfZQ5cVkPdhI6RRVIxOYtT86Q9mheNxNjCbPXNThehVw/LREnAIWRSrtkfBwVfie1IgNGvWTBe2WSxcuBCzZs5Si8mofIZriG0PrVu3UuHBtgaa23T70JwnONYR84DnkwSozfH6IiEBalJGY6VPnx8kIetVmt1JGMKFCyswhR8jq0gs69avRSJm3Htn4BHmOwm4QvJRz5WHaIOvHpcKzF7DsqZVZLguDIFVmzrHdOp3kW+k+SR/+j0kDczfTMkvkhTPqy34PiQ+pp4uwgsuuBCNGzfBK6+8LM8Ko0mTpjjppJOV6KmBn332Ofjll1/QqdN+WLJkCT6cMAHHHnccevXspQKBQn3VqlU4qGtXvPDCELTv0BE9evQQAUHFwYH3x45Fv5P6o36d+hqK+9HHH+K3335T0qdCxP4tLCc//vijvlv7Du21DrmEDJbK86gAsV8KyzAVsczMLM1/Kjh0SZoRXmyfYZ7RZUjipwDje1IhYjsJyzHLuNEeZFfBY5wXNYSNLBRKFAi8lvfid6RQMeserf4KSQfrNMsCF+M8QyFyOo12C1oS/G1GZ1HpMfuNsIxQQKhgkbKrVopYHdxWqz3FrF+GJU2h4k66ytRFps8xhBSFCvcz4IOWEQUK02OU3F3BLD9cczHOT4oLYyu5adYfY5sCVTeNc83TawnNPzvdrvHTnU7PWGNvzWCTD3OXvPRD/zPSl5emdjB7ziyccdqZ2JQk/YMO6op33x2FvDq5SYKoKneq/jDcy7O3JyPjNwua/tLfZnsD/7hv5zCEh6kJca2RLpI2jRiStY73I4XeCMUUjUwKOAWGVhjZ9otmzNBPVlRWtsKCfL2PS7QYPZ/CQyoILRIjXzzqW2Xcfb5o+LSCaLmwQhkNz2mq0TVq1FA16E2bNmnloVbEws200B3ESsGGYq65EAX5BUr2fAYLPdNEbZCFnqa6hnRKxWZILSuB2VjO8wlqrBvWr1eyMPN5eyLlfn7LUiE+EgZBq8o4je45pz6HWj6tJN6bGnhVoADVL5R81vbQZ8sh5jm/g+HuM2YU47N4mO/JRmK+T21I36y8JBJW2LCQF7+fV4T3CSf0R5cuB2LqlClKbhSOo959V7ePOvoYtGnTRklm7tzZ+Oarr3Fi//5o3769fgc2xlP7v/TSgZg5Q4TD/p0xevQorFu3ToRJU33n/nL+Z59NxMYNIsQlLRyJdsmSxdoQTquigwiKV1/9L7JFqJ1z7jnapnbOOedi8uTJ+PSTjzFo0LVYsGChCoR6IiQoUL6bPl2/96GH9tb1t99+g2lTp6KL1L1DD+mt5fCrr77S57Rt0xb7d+4sVmspZsz4Wcsx3YfqpqNLR9JEhYMKQUmJWOtiAbKnOgUSvznb11jGqNTxmzBf1E2rSgNz1/iuvB8VJn47rUuyzfflmgoT22so0FkHWSZYJ7mYDe3GN6JLq5JAIbGzTsj1tFC5kPipxJgCg/uohFGQ0NJQl5UIFx43r2H51HYU4Su1SlhPdDh3U4BwKBRjOHc+l8KRZU6FTVJgGceSDfCoXNYZulzzsc74jlJ/ovLcXnLPX5K7awRbLBZ52m533vi/In1+KK/bh1+ksJ/U/2TReguVIHr16oUPPvgAuXnZ+sH/XGxPAFURS1JYyH80Hg3yMRY9W38bq+Qe/kr+q/S7EljoeR9qRqwYJEia33xfDZkUUmFB0JDEZAVghWH+GAIl2V4ii2rqus3G6WTbiSwUOCRBMwST6aN7h/H+RmWhvi8pkwNssM0U4cBGPloNPJlpNAqwS9sUGEpJ64VtGhRarGQ8bpj9W81uzR/5R9eaVlJ5CL81hSwrIC0ZusLSRDMrEsHCNPIa3k+SJNtGHhuVOK7aph6j77sSjONGewAFJC0x5g9dfrRGNB08T25KsmZDcVXgPYxTjfO3B4/zELVk5tFGIVvmLfc1adJEheA+++yj5PzTTz+iWdPm+K+QMF1tF154MdaLgGzSuDFmz56NLydNwnnnn699HZju/fbrpGn79NNPsXbNGvSUsv/GGyP0m5cKyTYQoX7HHXeo0KcrZ8q336r7a9myZSLoN+KYPn3QoH4DvP32W6gj3+e0U0+V+jQDxx57vJLNiOHD0K//SUL6C9BZiHv6d9N1IESWL3ag5P45c2aLBRxTi/GEvn0xbfo05OTk6jNXr16p1gp702dLmlnWRr7zDmIsk1Jm+Xw2ZLdv3wFNmjbFIrFK3xn5Nvbbf3+c2PdEtTTGjB2jSgIFGse7at68uRIo32+9CDe6LdkJkPlpCH4hM1pT8lFYL+QDKGFym2Wc70WiN4U6rXdaRVSG6MZKfi6tI6w3bOimNU53Gn+zbPBexrbUOykfvFbrhJYFXm3ALNeGIGFDO926tAhI6IZ1YAgVQ9lSkheBocIjaVm4VahQQFBo0JqhwBBBIQuf16FjRwwYMEAFAtNQXWi6bI6gWC4NZbvGI2wSQvqx1+QlLv1funeYcZs35+PZZ57XAkiSOLT3objxxhtVitYkE/4/oXLBIlQ4aDnX/5Qgua37dSHMtQlSNhcDJFbVeqQgMd+4sGBTcyKBm0KDgsQQHkbD+haBIdt+FRaG28pcqPXpvaRiaCO8CAU2lJP4tIOZEICpmbESqRUk2xQ8fCZfiZUlXSwGuiUYdUXNiQsjeQoLCkT4GY1+tPxYcfhcChRqzdk5OSgqLFLfNSsG84UVm8fpI2YWkHjp/mA6tNLzocwT+UFBly5kTW2RoJDlPjPneB9WaqZ5+zzmubxXbl6eutNo1a1dvUaJhnl68MGH4phjjtbKvWjRItGOv8YRon03bdZMzo0gf3MB3nrzDRx8yCHo3q0HFi1ehI4dOuDjjz9Gt+7dRSv/Dm3bttXnzJw5E5dddgU+/+xTLFm6VPOKgo7CZPyE8eouYnsR35WCgqTWt+8J2ov9+eefQ6vWrXHGGWeo5dCqVSsh7DViBXRQjfWbb77Gf/7TV/ODluPkLyeLJZ2Hww47HOvWrsVHH32Iiy6+BAsXLsC4sWNFm9VOP7j88ivFYszHmDFjtC3qhptuwjdff40ffvxBBNZ+IlyOw/jx4+SbsXf7Jgy87HIVTBReFAAUBCR+uiivuOJKTJgwQfO6bt16ev0ff4jw2rwRH334ob4Tv9FGEWbMVwZOMF1N5R4UjsuW/aHWysSJE7Wc8/qNGzaqQrJ61SoNNzb7jzCvGBDC37SCqayQbMk3LPe0PmhlMz9YrtXykG3DEmFDOQNFEtpZkkoUyx3bJBikwjY6lhOzvJv1jdcZEV5G24r24Jd7bIly0qsMsExRYLD+DThlAN55d6RYTey8ajTYVwd6D4P0G8t2QXJ3jWCLxsLvO+zOAbUdS7+2YIZydix+LGYkyYAmPzPKgkHmJoxCsy0xESwAPM8QEga2ESRb9+hvc9ETdKkKyQJMS0QKNAmV2wapG1oVKw/3s7JQOFCjIhlx3CKSQKGQNRtxzfaTQIXRK5eKHFNLbZiN2ax01LhIwLwnSZ/kTzLlmSQ6avJSKDRN1LToQmDDpEYFSaUmITtFuKgA2aKh2XV8JTZ2069PrZ+d/gy3XEzNfLoU5GQ1yRmua+Y3n8Oy2KJlC9UWqfmyUtPSqUhWfJ7ToEFD7VvAbbplSMxthMiZfvrx6S+nZntwr4N1Pzsvzpo1Cw0bNtJ5Juhq69evPyZ9OUldUH1Ee6ZLYcmSpfj5p59w4UUXKfEytJmCoVWr1iIspmt0WsuWrXDeeeer8GjVsqVqs8uXLVch8/TTT+Gmm24W4dINTz35FI4+5hhtU2BUGImM70KXzOmnn6HfISM9A7/9/hsmjJ+g+U5NdNC11+KnH39UoifuuOMubYv46uvJOPzwI9T6GypWDfP/sMMOUyud7qU+fY7B448/pm0cA049De++MxJHHnEkli1fhi8+/xzt2u2D004/HR8Lqfc/6SSxLqZreeE4WCwz555/noafvvLyy+jeo4fmD91n1153HV588QV8N206Bl13rb73wQcfgpdfekH71Fx40cWYI3nL70kLxXSJfvDBOBWe2dk5+u4UJhwFOCHlkO0aTZs2U09Djx49hegDmPLNt9oW1aJFc22z+f33+Sq8KAjo3uE3ZTnjd2LZ5LengKYVoIJAfm8ZUFGer3WI58jC46ocSVlmWTnttAF49rnntNzxuupCy/eekr5Uyikul6M3K93/GgYJsaIa2hkzx8KfCYPaDDFQNQyhsO3a2EwKDV5r/uZK/zf1GWPboE8WZkNrNjUjkvGWCiCkawoQw6WVtEaSWhatC+6ji0ob2ZNuHJI9CWzDxo1yH6Ox1rzecHUZUV8UFByx1HweI0moYNBtZQo0ukz4Thxp1Uw1hUWnTvvjkEN6Yf6ChaqtkgypNbKy0iqhm8ZsUGf5/f7779V3zUgkFmFqrpw7giGc1DhpvVLz9vsr1LWRk5uj2iiFJkmP78u00BXF8yXpOsy4WhmSPyR+unE2btygbji2txx44IFK/kzX+PEfoF69+mjbpg0mfjZRCKsxTj/tdHz08Uc466yzValiW80333yjDcZs/6gv58+dO1fJ/JRTTlHBwj4Q8+cvFFJz6/0nfjpR+z4cfcyx+PTTj/Wc4447HvXr18Nrr72G444/Xhunh73+mpLbwEsH4uGHH8IBci3bDR5/7FGcK8KJQu7bKd/i2kHXKml+8cXnGDhwoAi8L/HjDz9s0X7PO/c81ZDfGTlSrYbevXtj9uw5Gi1FJWP8Bx9ogzjdaafJ+33+2WfaCe/oo4/G1KlTcdRRx4jwGqeWVbNmzVWgXzrwMgwd+qoInHbqjnpOiJYhtmx4ZwNxoVidzK+6depg9ZrVmD59Gi699DItM2z4Hjp0KE497TTN83Hj3pf8PEsF94wZM9RFRjcPI7Dov9953ZLSJQdNhZbteyf2OwE3iwVFpaUmii7L6x6TvlSWpWICtTJ+suibZglTaezdFqxIWw/ouTVItIV/Plgwd4QhELYeSwoR+WkKfqPCmEtVMMomyZ4CgDAECQULtSyzQdAY24fWxVahwQgfIwLLcFMZDewkG67NBnhaH6zAbNRjkAHdWua92Q4hCdBqUa9eXdH2GyhprlixQjTwckmLkfa83Fy0btNaXQMcckTbKIQcTK2P5M7ncGRakhzdYGb0Fy0FurzYQY8qEK/LycnREE42JPIdKEDYWY/Xk5zYcMl8YR7Sz819Zr4yDSQsCi4KFLpT2nfooFr+zF9mal71FGtkf/W9F+OryZP1vD7H9kHXrt3kOqe6iWb8MkO1W2rF9EdTYNwkpLV8+XLRiH8XAp6Is84+W9LvQr269TBFSP6jjz/G1Vdfre13dK2dceYZGP3ee/rt6JJ6T7aZd0w7v9c5oqXTynrhxSE48YT+8pwOKnQZvLBgwXwNk6VrkY3PF110iQio39VKZNsJBQgF2uAHH5Rc4yCGfh3a5f777leBQ7cPrTY+n3kz6NrrVFj+8cdS7cR5Yr9+KhhIyIyGmzz5S9x88y34+qvJ6N69h34XjjrQtl1bfCLvRZfcxx9/iI4d99O2FQolLcfy9N2B5e/U00/FNVdfqe8jr19t7BXSj0bDt0umN5DNFCmALYXS86RgpjhsDhfNaRbibZFgbGCqLJwPyy2FUk6qTocXQ5CwgrLg80NzsWDBhEGnBoxSt2MVMoQGC76cL9s2XqKnJXUs7tNzDOjZyWsMbD22FVoy1VSnVkzrg5YDyZ7WiOHGSi5CWBQkFBK0OkjOrPC0MujSYhsJSY0LXVgaupoUOLw3rzWsmrCQaJm6DNhWQGtA6pw28hNMMkmEhE1XEF0yeXm5ou1v0vdhPeJosYy8opBg/w66Hehio7uB4H6+E4WJCh6pqhQITC/dqwzrpFBg+xqFALOf7h0+l/fisChU8FYIsXMdiYbVHXTKgFOF8D5KRsKwwTIFq1auUguiW7fuyC/IV/cQqeFQ0dLZGN2iRUsl6JkzZ2iDce/eh6owoRAZM3qMBhq0bNlCtf1VIkjZ8EuhwNF1G8ny0ssvqduK7SYfThiv7Qr33XevCv2rrrpGI5H6CXFPGD9eo49ycvPUhXPVVVdj/u+/4cAuXXDbbbeptcaAgquuugovv/ISNqzfgB5irdA1NXz4cHUpff/ddPz400/6PFoiDDw4XqwaRkVddfU1mpcLFy7SwBMKvrfeelMHlKSyUB1Q0TjnvLNx6SUDxUqtmVs9WbaDLqensbx77Ug/ua42xLxs4E51t4oFY167PZGdsKGJkHhqImHzeN1uh0073WwDh5D7PrKILZ3wJeKx+lKAckXAeCWTpHxWJVh2hp0LCa20tK25LYW88rYFC0bZ2Xk5MwUF16aQUP4VUqE4SYoUwc7uYZYzQ5lh+dOF20lhYiwUImxUFwtEhARJhw3bGtFFISMWgDauizDQBndaI0mrxLRM6PoicfN6rtl2QrBdhdcxCkhDa4X7qWEbPWWNcEZaFdTGs7IyhBSzUJ5sX9GoFDmXxE23EomRs7Cxo6HUWSV4+s8J9oCnS4xpodDgfQ2BZkTOMMY+WwQKx25iHpCYzTxhh7bOnQ8Eo4LYCM7G508++URzlc9gwzQbsxnVNHfePD1OK2Xx4sWqrbfftwMKiwrUfcOQVhJt3759NdSUUVVs62CekaiprVM4DBnyvGjml4t1MgfTpk1FdlYurrjicnX79D7scHVvvfXWW5g6dQqOOaYP6otlQVfYRZdcjGeeekbHkDrmmGP0WzEwYdasmdpAPmLECLE4LsLYsWPVYuAYZFp+5F12xTr8fhddciHOP+8CIf2aBdAwL0Vw+8PuaLNMe+b/hvRrA/lgnuzsbLd8IKcsKZJwr2g6TjHl7DRZt0+GlA+7VI5DxZzPksKSLr9byd5sqU5ekRIu+Zc8cyvkDnJeIlc2RcjEU+W8VDGDjCO7hRRI9cdSULDS6v/GocrYsss4x8K/CVtLxNYStX3ZosCQFU9MHlIKMLeTgsU4z1iojZv7tpy4DQyyNIUGSZ5WAre5Nq0ILtzmWE5s8zDdVmy7oHuLwoDWCNsEuJ/gPRjVYlgfWxemy2iI5DMiQqyGhcDzjGMM6zVmcGMoLqNbTEuCQoBCgx2nOOQ4LQpGBVHosF2B53KgQV67WawWNkyT1NkozsH52HdkzRpj9j26ephG1jWNjZd9dHWRM1ZzUEY5pnkqJ/AcnssoMXbIY3QYhSDbTthuwkgsutXWiBXBdoXzzz9fhMA8tWYYVUR3GxvaF8xfgAsvvFB7F8+Y8QsmTZqE7t27qxtn+fJlGvnENhb2RxgxYrgKGfaXoDBjr2Omh+0wO6MHCj+m64orL9fOqTUlfQpY+TabPJ5QO5stuzi5u0aoqpT9v4RkZlooVNY0ahOhEHdkJ+wJ+ZJxt83hcHnEotjeBSUvTguki1SpTCkyqaIZtZCCmyUVLEU+nNuwQHaAUy50yXGb9qatlluL1ZZxx0ZHFEOwGB/fgoVdwZAHRhVVckuutyw8Zq6No8m1CQoqEqJhbaiLRq0Aoz8Dj3F7a+coQ4hob3VZM3JFLQ4hamOiH8P64DEVMqKx6raQGH/zGPtLUOPnPRjVxU6IfEY4zOMVqqmq5i/7mBZaOOaQ4XQHGcIlBA6PznkcKBR5Pl1cbENhgzdj/RmxxGeysZa90ZkHbDOh8KHLidOCmj3W2XjPNDAai+4yRluxXYIC4uuvv1ELh5aOEqo8nwKNwouuPbrU2BktXwQH+xvsu+++KkDYpsEOeAzFHfHGG2LVZGo+M6iA0T47A8+hYL32+mvR78T+NSZ9WjaSrt9Kisp61qtXrzy5u0bYvpT86yAfQdlbpLdHMtEhH9YumkqV+SLnNpZC0S4ej/hsNnu2/G4uhSxD1l4psKLUVOnTy5HK1UQudsm5eUL8WSyE9qqFShWQgpysuAZ2LFA8tL0w2Xq+hX82tv/O2xZdU1hwtyEcdMMoNEkY58hRFSDJ37pt7N8WW69jmaMwoTJDAlfrg5aIkL3RrkEBYLRhcE2hom0fIhxIyBQq7MzHvhhs3+A+bReRxRAuvN64h4bb8v5R2RbrgwRPQcX0aCetJOEz7bQQWP7VIhGhQAWNbR4UGKxLdIexUxqtEQotjQJT15cxJAMFAOeDMIbwcGjbCXs0swMWCZv35hAOHffrpJYS2yw0vl/uRZh5zmfxX2WosBPBctPNN6DPMcfVmPQZYCBWyXSnw32MPKdWcfbbf1ELexlSQBwFgYL69pDdmZrqyozFEunsniYfzOn1enfIfylP9kQi2ksKMd1ZGVJmWsZjsSwpPD67WC30yVYBTtJrNq57xKyWk6rzaVWcqGnLgmwuFizsFlK8DKFgklxSaOiu7ba50v+5VC5fLG+G8CDxshxuXRuhvmwDoaBQSyLZUE7hwOgctkVQODByyuiVblgo3CYZG9bHVqtELRIRImzzMBrrORCd8UwVYLIQtCwoLPgOFARMB/cxkoptHnQP8U24j5YDhRHPoXtLhYe58D6yGG0qSQuHdUz+7rnnbhx++JEIhgNbcqg64Fj6kVjkQ5fDdaqkr1Zx9tV/moW/LcQEb+Ry2VpJIXCLCV9HylUj2e2VAuZxu91iIW8rKOQ8hxTwTlL4KCh88Xi0aTwhAiYe92xtXK8K2xeX3QkIxsobvQ1ZoSyhYqEySKomdtjWf4bwMPcZ5Fgdl6oRYksyZpgtLQXD8jBIn5o+Cd9cNLRXrBEN5y0vk/pEQVKmi2GB+NWdVJhfqKGytDLYVkFLw4je2treQvI3hBjXLOvJ8s70y0JNn5bIu6PeEU3/2FqRvtz/DREqF8vPWlWm6j/Nwj8KQr5eMUtdeXl5joqKwnSbL8VlC6l0cLBQbg853ybC4VDRhbITiVgdKW7NYvFEug1xn2g4DrttR0Eh/J4hqzyxPpx0g0lB9dSucV2fr+vtUXm/JVAsENsICt3mmr+N/iD6m6st5ZBrs+wYaxK2krcoLWp90LUUCWuILdsJqNWru0kEChvKaVEwXJbHaYWYQoP7aX1wzg524GMIL9Pw8CMP48ADusg96d4x07F7kPQFj8t73a47aoHqP82ChRpi48aNaZmZmU2lcrgdjkQdu92RLQqQ2+awuTwuT1VlzyECpbvQfLoICc5e00wqWIZwuVdMY5chMLaDjdIm4ZZKUOPGdQoJVuzdCRYL/y4YgmLrmuD21sUQClt+K42ay85gjKpptn1w+GdRlaTMJQ9XEyR9ueYyu91Wq7H0iV2l0oKFvwRCvmRuEQAb3IWFLkduLiPms6ssq3Ju07gt3k7MaW8iGmuQsKGR7EuVkz1ul1vuU4UQsIGTNjQTweKOJxL1ZZ3KqIhth77dFbZvXN8RPLa9MNnV+Rb+2aBwINuqiJBtlo3alIck6V8hpP9qcleNUWVFsmDhnwypbPZAoKBByGZ3uuPuXLvb7hXty+Wyuap0bUkltcvxQ0R+ZCIeqydangiMRGrClvA57E4no0d2QCJBOzxdRIMcTPgYs1696kZxYviESQrmYsECYZG+BQt/U5Sz57rb3iYWi3vtdlfDWCKca4fDaFz3eNUpsB3YqbCzVOhUIf70eCLGnu5pPF+sEJvVuG6BsEjfgoV/EIR8Oa6Vs6SkxC1ItdnCYh6w17rNbrPtrHE9fmg0Hs2z2RINhM8bx+KJFJtYFjt1bQHsV1JXrnYmErEcO7uXqFurOlQQ10bM3bkmKh/b1XkWag6L9C1YsFAjCGGnRiL+5hwAOpGINLTZ7Kmi97vF8nB53cY8y9sgAbsQfc94PJYhgqVOnG0oIljEKtlp47rNZhOBklBRZfQrqZ5AoWOLQsJ0bfHhlszYFiT9SCxyhdvptkjfggULfx7uu+8++2mnnebMzc11OZ1Oe26uULstt0r+SCTCTSNx7CPknWJP2JvabPFcIe8UoXCvWDByzbYWiOxgv5F2sukVjk8VC0QsETAUWI5V0V5SJf4djesk/WDQf6nPlzYsuavGsEjfggULfzni8ZLcABxuR8jhtcdi2Ta33ROMRl0+l89O8q8Ctkgs1tuWiOUkbGgcj8UbCoHT9+FzulyOKtpMCDauZ4hocNjtNl9N+oxwghxzPgTd8xcIC0b92G32RCQSOzMlJWVMcneNYZG+BQsW/hUoLy+vb7fH29lcLo8jgebReCJNWNzrcDnc8k+4cAc6tAvJdxGKTxXa5zwj9ePxGHuxc8RgW1VRW4awqYpWKSR2RrdGJzAKksrL9uAwDnIgHA7H+qelpX2e3F1j7CwVFixYsPCvRyKx3AukOMvKfF6xOHxsr5DddlnbOfxzFWgBRNtF40hJxOIt44jWsSVsPrEPvB5tXK+Kcm3sjFhfNrzxRCxTO7ij6miteDwajsUSh8uzf0juqjEs0rdgwYKFvxBiQfhEfW8Rs8fSHPFEHThs3nhELBC32+HaYeRejqyZmCxavzGjTY0B/B+iPNf8CAJAjQAAAABJRU5ErkJggg=="/>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descr="data:image/png;base64,%20iVBORw0KGgoAAAANSUhEUgAAAX0AAAFRCAYAAACYF30cAAAAAXNSR0IArs4c6QAAAARnQU1BAACxjwv8YQUAAAAJcEhZcwAADsMAAA7DAcdvqGQAAP+lSURBVHhe7J0FgFzV1cfPzqy7RYgAIcGlOMVKgVK0lCLFSlucAgXaosVdCi1QtLgUdwjuTnF3CMQ3ybrNjn3/37nzks0mgUj7lbZzNjfvzXv3Xb//I9cKbBGoN9O7dDwbPzBmVlBQEP9Kj2aEN7MonU63pyzVlk1m0/F4ujWdjrdkSjOpioKKHn3UmvOWpzzlKU95+n+gRQL9ZLLnx9lswcNFRSXzDCeV7gP4e3SbicfjnbGCWGc2axkBfkLPAP0M/mZRQSqdTo5PZVId8tMbL4h9FYsVtVrcEtlUrDket0nylAp+Z1Kqu7u7J5vNZiorK5O6dr/xxhuZNdZYI60wBoSfpzzlKU//u7RIoN/R3frz4sKSW7kX0PqzgSTQnavzdyYdYY4kEE7/sHgf+cn630BK9vX1iY8EZlBQ0FkYL5xgFutTTDCWqYqv3T32o1Qm0ZRKZ2E6qYJMuikWK56uPIjhpDvKy8sn6pu5ZyhPecpTnv6DaZFAvyfRs2dJcfHVfUlh678RImEisVhsJkOJFcR5Gl7Og9KZpDSVJBpHVt/2FhTEEvo6owCS4mBoJgNz1JdM932p973y1yMN5MuCgninFJVELFY4XuHMYdpKZpM92WS2M5FNZAqLC7v72vvaU6lUur6+Xt/EYEh5ylOe8vT/SosE+pKM99flskQfGPmfRTCHeV2j+4Hk77zIIvfNlOjrzkgBatVn6Vgs3iE3QywpqVe9clMVRNo9RpTNZMQUJmaz6XZxrkRhrGBiMlvQXBKP95kVNit+tJnZvsGkpeeYtLK6+n3uVZ7ylKc8zUHfjlzfQJlMdn8B2ncK9F3i1zWdWVBTPoL9IhXHHASTCBoI9zHheGTOmnc8WWG6cFx34gjpdFYhpHWrxBUA9im9dH8RZS3bk8mkv9LzpJhKt+L5UldVSKZPmsgEpWGOwfJUKtGaSiXbs9m4oki3xOPxltLSTKqgLdlTUFeXH1zPU57+i2mRUO67BvoAbF9fConZioqLkIJzb2an4uJif5dMBqE4FiuwosISS6WTAK0/G0gF8hPHbKQSy4ih4P5VBLOYG83ruUDbr7xXKv3+myiZTIgppntUXhm5zpibqQytRIzCmcSAzKVTyXTya8sWdGZjBd3xrDG43q7nfZlMwcSioqKmnMd+1KuKKO3u7OzMVlam+8aNa+mZMWNG+v7770+ffPLJ+cH1POXp30T/NaBfWFhoM6bPsOOPP9F/n3nm6VZTWyOpdtZEH0ARoH/rjbestq7Oxiw92hlFV1eXffrJ57bkkktYXV1N0BKQrQX0xUXFfGk9vd3W1tYu+EtbTU21VVZWy0tGTGZ20/xAhjKQSENMIJ0Rc+nPlCJA7/+M2zCevEjVNAc5c5iL83c+uD43itIVpSW6zkpvf+pLJnqlsUzRbUpl3C7tY7IYUkKfMSbyNc/d40zKWiLRO1XftIqJJZWcKdJEmlUeqXRxcUd5QUF+cD1Pefon0CKhiTrkfrpc/l0A/ZLiEnv//Q9siy22tIb6envw4bG22GJDBcqzwLdYfj768EPbYYedbPCgQfb3m/5uw4ePsL/+9UI7++yz7YgjjrBDDz3UEn29zgzisbi9/c47dt+999urr/7DPv/8CwflxRZbzDbeeGPbcacdbPnll3fJmaLk7wOFXywtY8yYMXNoA+AqQN7b02slJSUC/5iHh6ROfMH8MyfopjMpMa9IK1G65J/v+jtA0y8LRXy4SE1hDoKJkNaZ17nO1JqdBg6uSwOhYLMKJKn/e/T5bDnMZtLJVCb9RTaT6RXT71L5fxkvKOjKWCyhMpqocpljcD2V6u1JZNMdRdki8fZMd19fX3t1dTUMqE9x5gfX8/RfT4vU0yXp/1F9+vR/P+hnBfrl9sYbr9tPf7qdLS3Avf2O26yuvm42ibukuMyeeeZp2+nnP7cll1jC7r77bgH4MDvooAPtsssuF+gfbuecc7Yl00lBVMxuvOFGO/W00wX2n9uIESNs7bXXsiJJ/m++8YZ98umntsYaa9hFF/3V1llnLYUuwP/gA9tjj1/ZUqOWtKuuvkraQKWl0rME2uKiEnv2mWfs3PPOs91229V22WVXS+v9Qw89ZC++9LJVV1VZSWmJlZWVzXQV5RW24gor2IjFRzji9XR3W3t7m6cDxlFSUqp8FQtY48LGWABOMQgY0NwIAC4qDNpLAPuAo2IZzjwy6QymH38GRRpAYCz9id+L1HzmoCiuuV2j+4Hk7zwdkftmUlvNKC+tKoeUyqsjHos1q1RoJAyuT5MbYN/LpFOZ1Ph0OtsZK4z1FKQLJurbFoWRFNOYrDqYw7Sld5kJEyYk1WZgYPnB9Tx9p+jbe8k3kMDhAkmnh3xXQP/ll16y7bb/ma0pML755pusorJ8pnkHzAL0H3/8Mdt1111txRVXtNtuu93q6ursgP33t2uuu85OOP5YO+mkk+Q7Zg88cJ/ts89+DrC//vWedsABB+ib5d3wPe6LL51J/P3vf7efbredXXjh+QLfMrv2umtt/333tx9uvJG/q6uvnc28RPwwid/+9hDXKs455xzr6emxfffdR/5vEsiXW6lAH4DtD7K//vWv7Iwzz7BSxXHhhRfYDWJGRUVF7jA1NTY2WmNDoy01eiml56euiSSTfbmvZxGA39nRKW3kAxi2VVRUiBERTmAgXKtrqqxczAZmhUYRd21EcrpPg+1P2XmOgWBqg/rnfSAB1v3zOJB41x/oYUrzYmQLQoRJOXD1+/keXA9p9cH1gjgP+EkG5ygAYX6X1IjxUlgYI+mKxYvGKZ4excDU4M8U1hwF05fua1Ye2+PZbBoTVzoda/bB9YKKboXRlvOWpzwtMi10L6JPZjLJq2Oxwl9/V0D/GUnR2++wva2/3voCxhusqqrS30YdnOzeeustAtn9bN11v2+33HKrS9N7ClRvu/12O+OM0+2oo46xKVOn2G677mYvvvii/eEPv7djjz3WysvLsVN7eIBtojdhb7z+BoHb6quvJrAus/MvuMCOPOJI206M4IorrxDTKfMxgIgA/b/85c92+OFH2CmnnKxwj7OOzg7bZ++97d5773NNY6utt3Jg7uzstO7uLoF3ylb53spyq1iip89+sfsedu9999r39HvUqFH2xRdf2Ndfjxdz6nCQ3mmnHe28P58rJtAwm5YBEf+NN95gRx91tBh2xv0D0IxDlJWV+vjFyCUWt6OPPtLWWnNte+/9d+3Wm2+zLmkXMNByaR11tbU2ZMhQGzlyhC277LJWVV1pfX2zGAzlPH36dAdTNK25EQPnzkRUJXNjDP21kQj8AV60tm9iFP9KCu1nTprXc8qWV8GsNafJbiD1JXtgxD0qt0wsHusSc+i0LOtGjEbXrqBmsxWKMST7Ukkxk4LugphcGFwXc0gn4/HiCfIyPficjfq6sl09Yi6ZdHu6r6UlDK5LYxVzyY+X/K/Q3FvsfFA2+1RhOr3+7fF40XbfFdB/5JGH7Ze//JUD+ZYCz6GDhwiMS93MUiWXyWYEejfac889b1tttaXfQ5hZMLH8+c/n2SGHHGqPPf647bTjjrbaaqvarbfdZoMGNcwENiRf78oCplgBEm1GHbZPz4vstFNPs1NPOdV22XUXu+qqKyU9F7upBCmVf4XxYjGW0+y4406w88//i8fV2tpiv/jFL+yVl/9hDz081tYU2LrnflUD4BFOV2e37bTDz+3V116VZnCj8rCVTZs2TcD/uf3j1dfssksv9XGHq66+0nbfbXcfm+hPEdOB2QwfPty2VhlVVJRba1u7wu60trY2B7HDDjvUfvCDHyoPV9mBBx7oea2qqtI1bolEwnp7e622ttp+tOmP7CgxiJVWWsl6FRdAPWXSZNtzr72kgdTY5X+7zKqrq/tpA1n38/X48XbVlVfaaquv7mlwUHdwj7kJjDJ5//33fIyG8Y9Bgwc7Y2WcxIRNAxkF3xYVFnkd5J5YIqm894MxGHWQ6vsTNaM/qkf/kc6IqURp+iZywJcfr9+F70pOhDU35+/myTSi9OFvYPxzpl1CS4/6QJPCTaqsW+MFMd0zjlHAPlgwitkKlpLpTfROKchm29TupbXYlMLCeHNnXzZdWVw8Te0Cc1ie/ldIHaJUHeuZTDalhtH9b3ZdSk42e/fdd2UHDRqUlUSaLSkpyUr69qskWbmSrDp+VgxA78uzu+6ySzaR6M22tbVmN9l4Y393xRV/83AuuugiFjpljzrqiGw6k8qKqblLZ5LZjo72rCSkbHt7W1aSeDaZSmb79C6l6xGH/yFbVFyUFbPIvvjiC9lJkyZlp06dkp02rUnfNOub9uyhhx7KIGX2yiuv9LimTZ+W3WSTTbKDBw/Ovvnmm/6MeNLpZDaVc8SdSvd5GOutt3529OjR2Y8/+ThL2SdTffpCXVl/+++/Pz09e/ZZZ/qzgeUEnXnGGVlJ99lTTz01m5Fo6WEkEyqL7mxXd0e2u6dT+el1v5dccrGX3Y477ph96+03s2+//Vb2mWeeyopxZNdZZx3FVZDdcMMNsh9++CHLyty9887b2SFDhiid6ym905W+RL80hHp66KEHswLp7DbbbJPt7GxT/L3ZPrlksi97//33Z3+82WbZxsbGrBhGVszD60uMJXvKySdlZ6i8UrOF2e1lNHHi+Oy55/4pe/LJp2RfeukFD493lB3Xzz77JPva668qfW9lP/zoff/99dfjspMnT/L6EaORP/ntIzyhmuogmQph9HeEl8ECI8LUE+7T/k0U19y+mdvz/29HOqgP0kq9zw8l04lsT29XJtHXndK3nWrnzWrzM3SdJPflQCfG8nFPontsT6LzbmkvN6gdn5RK9R0tRn2Y2tuWCvJHA50EqnU7OjpWbu9tX6G7u3vxbLa1Tn6r5EoC2uTpn0nfrnfOg5qamgoz6XS9Kib35N9PSKFMv1x33XXs0ksvkTT9Zzv55JPsyCOPsEMPOdj2229fW3rppX26JNoApg2kux5Jrkiz2LIhgbpLefX1jTOlQ6nRdsftd9rPf/5zHxPYc8+9JAUfbJddcomlkGT1vru7R9J0iX355TjbeeddbIsttrCf/OQntsMOO/g3v/rVL23s2AfcFIQ5BSJ+dRYTQ7Cbb7nF3nnnHfv8sy9s/PgJNmXyVJsuSR4/SH0ZSfuSvPy7QgZu9Yf2ItCxhPIgVT1IiMrLnJJfIPJK3pjZhF/CJu3xeKEPCiMREyaEeQkN53urrCK3qq2yysquARx22O/sppv+7toSWhOzn5Ip0hhTXoK5G80gmr46kNSxPXloYC6dU8bZAg/nl3vsYS++9JLKbnMf/7jssst8zIO8nXDiSXb8CSfo+1BfENe+RFIa1Jl29NHH2IknnmB/+MPhXm7ULw5t6KCDDratt9paad7Gtv3JT21HaUw77LCj6mdbv+60007SFB+x4sISe+yxx+1PfzpPbXzazHggZmXRZd566227/PLL7dRTT7Hz/3K+PfnU09ba0upxUaaziJlZpKFI7aJU93NfQ0EctJtQb/86oi5Ce0t5vYoJfKtjYF/pU7ZicX1fkbVMnbTbevH7xQpi2SUHOmkEy5QUF29VWly2XVFhyS9iscITVcdnKu9/USAPKhmPDXRiQM8VFsWeLokVPVVUHH8inal4VELLI9I0HhK+3Ko039zfJdN9N/Ykus7s7u38ozTM30lo2DGZTMI8NpIWupzSWTcXV6OwynQtlYtUwjwtCFGIkh7Gzy7J/fscdM3VV7sUffzxx/rvWcSEjSCdnX32WfITzx7y29/682nTpmZXX321bEVFRfbOO293P0i4aqDZw353mH4FKW5G8/Tslltuma2vr882NDRmS0pLPa4xY8Zkx437QiFlsnvvvZdLpXV19dmllhrlEvnw4cNcikcDQWpF06irq8veddddHtekSROy6677fX9eXFKcramtyS622GLZUaNGZZdfbrmsgDZ7ww3Xud8pUyZlv7fK9/z722+/zTWVXklvzc0zsuef/xePo7S0JHvHHSEfcyujo48+KisgygocJWV3SKpPuLaQTiOph3KSBud+Tz315KA5nHO2/47CERj4byTqESOGK48jsm+88bo/e+WVlz19P/3pT1x7wO/ANFx/3bVednvvvbdrGdCjjzySrVXekfCvv/5aT1dEYorZxx5/LLvxJhtnN9roByrvL71OQngZl95HjBiRXXbZ5aRlreZl+dhjj/i3xN/Z1ZEdO3Zs9tTTTskeccThqpulXBukvLbeemvX9H7wgx8oDmGNaJedd5YmUiiN5CH9ChoT16/Hf5095NBDsiNHjnQNqLa21uu7Xvn90aabZm+59WaVnjS/nJZBmb711pvZP/zhD96mWlRPUbojR/paW5uzH330gadzYHn9LzjyHGkgaFihr9IW501oKq4Ru0aWyEhLlCbSJ+zv65XrGugSiZ5p0lhe7032vtiXSjwsDeQKMZCL5M5RcAeo7e8z0Mnvdj09HZvK/TCR6FhFwspICZXD9C5Ih/+htCiiRVwdFzUs9/PfT9093S7NIDVB2LTVAX0AVg1CTzJuj0YYY+EW4iYST29vwqW08ooK/274sGEu8TIFs00SOFReXmYXX3KRz/55+JEH7WJJoYsvvrjPvpFqChfUfa8PNu6ww8/s4YcftqeeesIef+IxSZAP6feDdvvtt0taXsWlLcKDEok+1xCKigptm623cVv8j360qU8HXWr0aBMwudQMkdakpDTiOOqoo+xnP/uZ7bbr7pJSfy6N5hSXoPfZZ1/b9EebSPuYffZOEEAzrg0hsV599TU+4Lz77rvbvvrmkEOYUXS4pOuLrUfpgcgbVCbNpD9RxpTrWmutrbT+yCZPnmivvvqqvyM/SJKFhcWSXOcu2XZKG6PdoO0gCfeo3q644gofjD744INsjz1+6QvjBAZB2pQmI1C1W265yccyhgwZHDQUEYrEXXfdbVOmTLFDDz3ETjjheC+nsQ+Mdc0IomzRSo479ng755w/2ZFHHeHv1l9/PR/YvuPOO+yee+62jTf+oUmKZNdWK5XWFyT7MB7wxRdf2P777W9/vfCvVlNT67O8br75Zrvs8stsww1/YC+8+JIdsP9v7O833OR5QuJnDOTZ556Vxnm+HXXkUXbRxZcowTE9n6UNMIZxzdXX2qab/sjuuvOu3AD2/xbRnqhP2g1tO9GX8L4b1f/cnPcF+UVLVlsqUBuJq04LdS3JWLp8oFN7aiwuKlq9OB5ftyheuLk0kH2EXwfJHaEkXKr6umKgU8B3qw3fH4sXPhCLFz+q9vBMSUnxs2I5L6fSqRcHOjGfp7t7O66WBnJJItH1p1Sq78BEKvXLVCqxs9K4ivK5/ECnPjYaRtLZ2TlUv+u+/PLLf7kmsiigr3Kch776b6FsMBuIysrL/cozFWDOFXijwoyCms0AIwQIBiAs9jnx0Cqrfs+ndD7/3PN22223ibsVmaRwG7Xkkrbaaqvbmmus5eaAIUOGuGpepG8xawCSmCx+veevbemll7HhI4f7DJdVV13VVl99Tdtssx+ZpEQHKsxLEHGTbhaJXXTRhXbxxRfbtdddI3C7wW67/Ra78647bYstt1BO0s6wJN07oJDeSZMm2QP3j7XnnnvOzTVhkdlZziQiUJxFyn865WFAXL/66iuB9Wtu1mAm0xVXXGlPP/2sGgXNIuMDx5hsIgbVnyhTynHM6DFeti0tzf4cACduADMMes9Jra1hex+mqBL+Z599JtB80ZZbbjnba889lVd1034zj2AQgABTU4cNH2YF8TDICqP+6qtxAt9bbJgY9Y9/vJkzS8rimWeetaZpTe4HvxGIQNQbJK3N20FtXY1PVSUeAL9HdQLQM43VBQMxslNOOcUH+3/yk21MGqEdc8wxbr7b4xd7eH1R7jDWY475o/3jlVcczKkz2hvhMNWXun3iiccF7MG0Rz2qZdo45WHixEleH5RHnuaf6Euz+njOZeZ0XreYtWYylbkzk/6O+lH/LpOr0P0QVc0oudFi2qtI4l13oCuMF21UVlK+Z1lJ2W+Ki8sOj8eLLhaTuS4eL75F37+t5H4w0BXEsu/E4tkXi4rjz6bSiccWX3zknUrrbelM+m+6njmnS57e09N1cGd35y+7E927JJM9roVkMr3Lq60NUpjfSovUwijg7wLR2VS1Diakqb8kFZH70TtAkyvbMEAANY5OHtnZF19icTvgN/t7Qzn9tDMkFV9l06ZOk2SREkB3OdBccOEF9u677wnkK3wsIBpPgJK5VcBckUhoZEjebW2tPl7AXPyS0hAX6cEPQA3zAChgTti8SROza7DdB7+BQSwp5nPj3/9uTz75lB104AEu7Sy9zDI+bkAe/Pu5EPlBGyH/xxxzlD39zNP26GMP24MPjbUHxj5g9913r4+DVFRV+AIvNCeAmzGIgeSAlQWME874GA+A0FrS6TAddCCFb9LW3NzivyNmMnXqVAdHxluGCrDnlX4kO8pKheTEiumnnnrKpfANN9zQp7DW1tY6kx0nAH3/vfdyM6zCBx6/yvezTz/3sFihDYMKEmOIM6U67ukN7YF1C9BLL71s99//gI0ZM9pOPPFEW2aZZS2RnAUOTA1mgd/+++8n8J5oN990i8qaOCWIdAVBBKZE3Z177nk2rUnMKDfTCJs5AgN1XDFTWMnTd4HoJ/SZ/loIbpYmMjfHu2/XVCKnNlleWFi0hPrL0tIQ11Bf2kpuu1hBbF+9O3pOV/jHwqLCv8ZjBdfGCwpulOj9QDxe+nQmE3++rLzsHaVz3EDXl+z5sLun60HFd08ymTj3v0KsUN145ayzztouga+88srqbrObnZwZCMAAzIaGBhskqRFCFQd8MNUspo6ZyaRcysTMwgAwi7P2k1q/zTbb2l577W2/+tWvfXD2tFNPd0BmXvywYSNcwsXMo4pxEIT6s0SeA86APKAfMRhAmPh4D7SzYVpxEXPmSyURlgRw0Aum7SVyKi3awnLSIFhYdtjvfmerrPI9e/bZ5+yBBx5QOHNXvgifxtsrBkd+11xzLRu22HAbLSBb9Xur2vfXWcc22uiHKoOhKoO0D3Z3yy/gjVbRnyhvyo38vvnmWwLHQhsxYri/C5J+AFDKvD+RhmSyb6ZWUK7yg5CkAUnimd/BTEAZk861117r0vruv9hd5R63SgHwNttsIy2ly7fPoB1E0nOIPyVgHu9pY+1F//ioN9LX15tw6TxI+ibt52kxqmaVz0ZiKKu5aat/5aJBIWjsuONOvjDuiSeftHHjxnldst6CuA468EDb89e/FqN+0q6+5mrff4m4abfR93Njrnn67ybaRsRUgoD47cyCNqO2SnOeObguV19QkB1qBZklBjr11eWEOVsKU35qBdnN/ytAHwJQUbevvfYa20BSX7SQKiIKl8Lae+99JNHeZxtssL5L38NHDLO//vUiO++8P9mQwYM9HKQvgPnY4461K6+6wn7+8518Mzds8g8++KA6cpdtvdVWduUVV7g6XxDLOGAx9x0bPPPKHWz6gR41hEQHEwGEynKSPsCJBP/pJ5/Y0UcdI2Zyqp155hm+ZuDyyy8TmD87U3PA1k7jSMvxDStiYVZ/POYYS4h5XHTRRTZjxnQ3aQykEP8sKZb1C/7cd+WE3UhXkhQebcHgWo00F8A9Aj8YgH8rqZ4yuvrqa+2JJ56w1VZbzdZaax33w3cQUm2it8/jjQi2xiwftB3SyEIvqEJADRNESm4RuEZM85sICf7ll1+2V175h9viN/7hD/05zHG99dZTHQyyV197zZpnEF5ghB6/yrKlJWiEDvr+ZhYxE4iyZWsL6pQyZvEbaVphhRX9yrcDiRlPgwY1ev2zOG3KlMnyFzQfygDmeuhhh7q579JLLvWtPIrixf5dSowcBlBWHuokT3n6JqL9BTwLmAbTiBjH3ByComvI9PFMbNyigP53ZwQ3R9hNi4oFeAHD5iAKiJWla661ulXXVHuBAGKbb/Fj+/66388tpAqE9EUg2/9sRx/0fPChB+yWW252d/8D99l1119r2/50G4sXIh0mXWplCh8LpFitCvNQbw+BiYgbCXurrbd27QApnYpjK4SllhotCbXKxoqhXHDBhfanP53rmgQMhdW77733vkIIUjLhNApYGBPAvMLA4zbbbmO/2OMXboZgMZnDW7+4Awn0+9IOyl1d3T5o+NJLL/qq4tdff91NVV9/9bVlUpIiBO7YPtFCkPqZLokJDBv/9GnTlZ733MbNquLKiko77LDDbIklllAcWddCGOj8+OOPBZZfu7bCtFdMMQzufvH5l3r3iTU2DpK2srynbOmlxwhQV7C3335bTORJH0MJ6cdoF2qksDAepj2KWcB8uro63eRC2aORwIxZnPf888/ZGwJUwPnrr77ytBaKcXmDkDSN/2j1MhpCYDAhDpgxeWa8g/KF8ftn8oN/NLt5UfQtnQv/TNNE40HzkTruoD5q1FJuBmIs5kLVM3mAERGfTyQoDyvI85Snfw0xNbugdaFBX4A1VJfv0EAuFDifEpf7PSfxno7JNQJGtkcGDAYSoIw6FS8s8EHG7bb7mZt2VlhheUllZXoXwqEwAcdlll3Gfiipk0HM8HwWwYmRmI879jg77fTTnelgJlh1te85I2H+PgOqDz38oNvWb5dWcd111/kGcEsvM8YBZJlllrFTBbR777WnnxdAHEErKbUjjviDbb3N1tIYPrVOaQ+AVH8ip6wngHEw9nDeeX+2LbfcyrUj5q/jtpT2cvHFl1o2zdbQKWkh7S71nnfeebbLLru46YxvcGeccZbiLbfTTjvVZwElU8yQStrqa6zm6yQ++OBDO+usM30TPGb0oB298sorYoyn2vvvv28/+MEG9j3lHUkaM9PWYoZoMueff4G9+eYbbt5ilXWpHCuJv/xinMrpFvvs0898ZTP7LD326ONepk89+ZSb3XbZdVfbfvsdfG+jZjGqGdIaHlWZomFRAi7po8F0dzkw+3iJ2kDUXLhnHQOzuUqleSDpA94wMgQCxh7mSgoADaOpqcnNQIwr1NfXqV0l3bzD9hbRJAHKcNMfbWq33HqrMyrSgXkL4YMtLaB5t9485WnRqKAg/u5Cg/bRxx29esxie0gSGyhS/tcR4B9UqGDv555nAwngTwvEvolicUGPWG30PbZcBpUbBzXakCGDfMBvicUXl/Q/yk0B7PGPpIjmUV1Vbeuut54PNId4QtGTJjSHrQTGG/5gQzcTDEwfEjO29zGjl/ZBz80228y+//3v+1YTK664ko0ePdoWGzrUVlhxOVt5pZV8z6B3333XZz4g+SOdTp40xTUAQG3bbbe1008/1e3nWE9gQMQJuDGgioT94IMPuYtmB6EFvfLyy9K01rTjjz/Blll6aWcWLHwj/i+/+MJt3s8//8JME1B7W5s99tgjdtJJp7gWNKih0c03F19yiT311NO6X9cOPfQwZ8bsubTG6qvZGmuuaaViBl+MG+dMYZtttnJTDuXVIRC+7dbbbMKECT7lFRs95QehEWBiYpCcvYvYnoPZWNhZ77vnPl0TXsZV1VVeHzARKC4thLGU66+/3h566GGfxspUWISJm266yTUlNLERw0e4Zlet79FSxn35pW288Sb26KOP2Pjx48W49rDFF1/CzXe5oPOUp38ahckDBdcvdNPqTfbuWFgQvz2dYROs3MM8/VsJ6Z6qYBB2boRigwQ9C1GC+SQrwE5Luuc3AJbyNQ1hhXF3FzbpMHMIad3NHJUVPhCOCYSxE8xM/VEKM8zHn3xstwroH3nkUZ+KiKkEMxaren/1q1/ZSiuv5KAYETNlpk6dYqeccpqDMrN5GHBHi0GChtFuueWWdsaZp1tHe4drXTy76847bIMNf6AQQl5CY4z5jJ5f/nIPP9/gjttv83nwMOVJkyZL2v65r3y+5pprfIU12hxEuhkngBmwnxDpqK2rFWg3C8R38wHdPx7zR/vD4Yc7MwgUGj/MigF/AJ5zGmAOpHsHaR5fT/ja7rv3Pt8kj/UiFNehhxzqmtwuu+zsZzZMmzbd7r3vbltNTAjmkqc8/bMJjVnd41cLDfqpVGKfgljBFWHZfWj4efrPo8jEFV37m6WY7YT5IZJoIz/UN4A70IQVEe9Z1xCzuMBsqk2eMlUNrtgGDR5itTU1zh8wMw0kTFbsXvrWm29L+n3U5+6z4doyyyztM2cAfcYCbheIX/TXi/wQm9/85gCPj/EcuBOTMvm/SMzt3HP/ZKeddrodfczRdtSRR+pNxqZOmeamJDZ0u+eeexXmFi7JQ3SKxxTvtj/9qW2yySZ22223Kh9FvmCKAXWY1RTl5ad6v8P229vwEcPFRCbay6/8w+65+27ffuN3vzvMt/6oqKh07QgNhDGE+++/35ZbbhnfRoPprZjhfv7zne2jDz/yssKEdN9999goaXhzMzXmKU+LSosM+r19nUcXF5Wc2f9kqjzlaTZS68JkAuNAIMYuHpmB5kWzBkHT1tbapm9SVlVVbWWl5W7/53eyL2WpZNoqq8rnGR7hcLwlA9QNDfUC3GVzb8zuvONOGz9hgrHPT8OgxpmaEQuqXnv1VTvooN9Ke9jAzjzrDNdyIFRjGAL7/zAmQfjMwGIQmZlKgwcPtn333de34q6sqvCB63HjvrJNN9nUzXOs0MZUx46sEFrFFVde6dtcEwZnQNxz712+Oyl5z1Oe/tm0yKDfk+g8t7S47A/fFVWU2RGFAwYvIQAhcvOSTPP03SPGOuKxMBNroFaBxgHofjMDyW125tMi026GQgMAxAF3AuaYS9cQ+hF+MLVgVqqqrqCThOf6kAFZxgJeeOEle+nll9x8g+bC2Msaa6zu4y3Ey6wwxiOY5vvbgw/1GWVspY2pKAJ0zGTpVEZM4g92ySWX+sK6q6+50uOZd57ylKeFp3+CpN91ZUlR2d6RavzvJDoKKnFrS7t3GAAjSIxhl0Ucajr+AAreMZUQYiBxbswAv94x1UmjTsgzZlnwk2duy9Y9c63zHfW7StTLgjVz2gttYm7tgncwI7QOTJtI9LQJKAhAs9oB7aWjo8vHTKqrK/u9CYSQ0tbW4aasFVdawc9bzkv5efpXEaDfl+5bBJt+uu/2eKxox2gQ7N9JSGCvvfa6HXrYYb74ho7DTBU2XisuYepdoa/EPeaYo32Pm4kTJ9i9991nS4xc3KfPYVPt39mCZTjri3iYehcxErYXYC47+M62Ccz5RyJkEJIZKAzSheX3sxOdnzQywDgLhOZ93GCgyF+evouE4BC1k7kxh4hgEhDS/5zUXxthX5g+DzNPefpXkIN+X88vFnqePiuAc7f/dgJUmR/99ltv+5Q7AH7o0MV8JkpXR4fbb7HDYiNmdSZbBxx1xNH2iz1+6ao1na5/V8MG+9CDD9lOO+zkA3hhj5asnXfun22rLbfxmSNbbbW1bffT7e2Xv/y1HfvHP/r0QYAA1598n/SCsAf7bbff5ufb3n33XT5/nfnZ4f3sHZ34mKMeAcZcSZ8gYWIbjiTNeRHhD4xjdkJrmXmbp/kggD4ao/gmAuznDvhQ2BoDwQlNNQ/4efpXEf2f8bBUKtu70K1MjfU2AdxO3wVJH+C88867fEtepulxJCAdjcVT6aQymg4rb7GpMmWRXREPOeQwH8DjvNebb/67rb32Wsa+OKz45Nv99zvArr/+Bt8W4djjjvNZGjvuuKO9/vqbvrUvg4MMYrNSdfLkyb4DJAuV9tjjFy7BA6JoAO+9+6799cKL7NHHHvWpf2AvTIABO2aIHHbYIfa91Vb1pfhoFGETsaftmaeftl/+6le+fN9X9/Yjr8BU2iZNnuR2Y+b241gcNZAwUQXbeJBIIwCKVsjOTiA+smvwCyD1N23lTVh5ytN/JiGMqv8m+tKpbRZa0v9uUYF1dnb43bBhw62srMIqKisdmIcMHeJ74rD4KRA7HwY7K/u9TJo0wc7781+so6PT4jmJmRWZADQLe2py+8NwWHmrNIW62ho768wzbOxYVs7eYw88cJ8k/WN8MdFZZ53l88MZL0BaR/PYc8+97cqrrvIl/+zcyZ71v/r1r3yKHoe3w6heeuFlH1yMTEjs037W2X+SdvBWAOwBxHmwLOb5xe6/ss0339L2UhxffcWWB7NL/GgKkyZOsj//mXNxj7enxUwAexhBc0uzGOUdduONLCh60J574XnfvoBzaT/+6GOfbgjwA/Y4wpqbVhIRq1dRH6PtlKPfaCJ8h+NZWOUatlLAJJanPOXpX09uhSiId8fisbb/fNDP4Qb7yQBSXV0dYdFPFskUx9voyn8wiC5Xp3/961/bLjvvbPfec6/deuutDrDsE4MUzWIkgImVrhAHf7CkntWzq6+xukvWS40eZSussJIdcuhhfvDJF198aS88/6KAMeYLiM4++2wH0p13/rnvy3/O2efYccef4JoIv3//+9/bZ599Yccde6zPCuHoQKRpQJF9eua1Hz1YycrY5ubpvm/Ly6+8onifV8XOYhBUciadtYsuusSPETzrzLPsmmuuc6aCOYt9+Nl87sADD/IdRXfcfgdfZctxgptvztYMPxGTeEbaSolrHjvusJObprBBw5z6E3G99eZbzgTJN4zhww8/tBfESN586w2///zzz2381+Nt6tQmn0rZ26M6kr95MZE85SlP/2QqKOiNZ+KdCwX6AiZ66neCYWAHBexZXg/43HPPfb4y8sgjj7QTTzjBpe9LLr7EwRcwBvjZ6ApwZXdIBn9ra6rtYvn5/LPPc8CJjTsTTEI5SZ/9WnwjrtJSK5YGgB/2ccFOVlJSLEm+RsymzyZMnOj+n3nmaXvs0cd8Kt9pp51myy+/gvwy46PPpxCOGDHMjjvuWNtqy80Fji/4snxxYs8LzAWGE+3XMifFLJkI2zDgj3Sx2RqMijIgbSwo+vCDD6SRjBXIF0qrKfd0ArTQ5EmTnVFSBkcedaTtv99+fpbvj3/8I9/mYMMNN3ANifJ94fkX7O6771F6j7dHHn5EYc/aDRIG1dnRZSeeeJLtvvseYhDPSEtqsX323s+1kC0238q23vontv32O9mOO/7ctvvpz3wTux123NH3lmdcI6Q5T3nK07+K6GPq+V3pdLp9IXvbpDIByxDA5btAzLXuaG93UOcQbA7WYBMzDtVGuj7yqKPsxhv+7svfAUokTcASwGIv+n3329feffcd48g+QJd37DnDzJyZkn5OOwA0mSHEdD0WCbFJ2LPPPOunV2GnB0QJ4wGBbUtrmy/pZ1+ZMDUUZiKnK9P7amvrpCFs5qXItD2YETZ3tiAgbRzZN68y7urulv8uPztgzTXXtKeeftrGjftS3/n+Gu7uf+AB3+ly2eWWFQPrrz1krScRptqyTwyawCmnnmJ/Of/PKrNLJdFf74eSr7TyitIMUs6EysWAJk+eYqeffrrC/MpnI5EXypzFSWwnzJgIq0+rKqt8bIMDzXfbdVdfUfvFF5+5xA+D6hNzYuES4xEkNS/t5ylP/1qSeEg/m1RRUTFxoUC/ra0CUQ/gDw/+jQRgRNIxA48HH3yw26jvueceu+22233Dq5tvvskO/u1BvtkZUjYgBbCzHTIccJ999vFDRdgwC5MEA7AMZmLz51QkiG+Y+cPsoAMPPFDf7G377buf7bnnnnbYYb+zpqlNtvdee9kPf/hDt5d/8vEn0gpKbLnllp+ZxrnR4CGDXQrHvMO4AEe6Mb6AlhEOWhlYxvwu8FOtyPO6666r+A910GVWErs9YoJh4dDDDz8kprCSnXzyic68GLiNK7+sK+gVs0LAjjQZ9qURhs8EYaafuiajMoXhQWwZ/c4779mFF14ogE96GfJRkNQLnDGwJw/70hzwmwPsvPPOsb/85S++6yXMCOZ06y232H3332uPP/6onXzKSa59EEee8pSn/x9aKNAvqmbXrmw5wPhdIAAV8w4AwmHXHHYBwGy88ca+XfBPfrKtpO2lgqQtv8y4AcDDgd8ZW2KJJe13hx3mxy1ickBaRcpnZ0Z2RYR6e5mlhEkn6cB3++13+Pa4mGW+kuS7n7SF40843r9h0BdtolDAPWtjrrmTbzXATCNJv2mljTNaMSUB+qRhYBk7MIsSSg9pQSP4/vfX9UHrhx580KVttgxgb/m3337HtxoYM2aMS9gc7RgxoLCQqMC+/PJLMZzxburp6erxg0/SKidAGr9MSwxbNcfshBOO87GLyy673E/p8gVuYhKAPjOMSG+90sEeN4yrsJWzAvH0MrOIqbSjlx5jjY0NNmLECDeTzW1dQ57ylKd/HS0U6Mf74hUCg6p5Sa//3wSQh1OeJL37FrqYfFhRKUk1i7Ta52YT4IeBTMwiHMqBuQNQRard5ic/sd123823AebEKgYkHdHchRk9MAuk3ZtuutHuuusu22STjT1cTuE64cQT/HBtzDh1dbV+1is2fk6y+ib6evzXvgkXoF1dVeXgzO6WzBxy0I9QPkchNeb7viMhs3c/B4GzPfLjTzzhh4yTH9LHnjUbSfNg50fCDeYikYIkbcRx441/9w3EdtxhR9t1t918cPs3B/xGoD7W/bFfP6YkQJ/D4g844ACBfIGd+6c/iWF8YZxgxVAJaYEBMWvJP+T/XNo7O9rdJMaJW5i2WIQEU5jXbqB5ylOe/nW0UKCfKkiVC/ArBwLSv4MiyTUcyJ126dZni3z2uU9jZA/41tb24FdgBUgzEwcTjjMIgE3SbEVFme+QyClOf/7zX+z9Dz5wSZqTjyCOGQRoOeGJHR8333xzO+PMM5wJTJgw0c9rhQiLk6O22+6nnp7HHnvcQS6YQCiv4FiCn0j0+KIxaK211vLvMCPhAHxAeo4yzknO4SzatJuGyMsWm2/hNnIWgREmg6877riDH7wyXc/JSxgYxrwj4E1Iotf3mK+Il7xNmDjBtxx+8skn7O233vHyQtLHlASYU9abbrqp7bzzzvbKP/4h5ni50pcRI6IOWF3KebpzLhSjvCn3cpUxzDZPecrTv48WCvTTvekKgdF3AvQhpHXm6TMAevzxx/kWvNts8xNJsNv5qU4sqopmsSBxdvq0wrCoKzKfsCHXSiuubEcddZSbVpCEASqAEfKDLZRf5plbQcYl+rXWXNv2228/B9m//vWves8UREA1bZtsvLGbM9hSd+wDD7ophFW2Ye56mZhAkTSGmwWwT9nQoUMdSGEMgDkaBfb88kgynwv1dPc6Q0BbgdbbYF1raGyU5H6jnXnGmW4q4uAO7PuYrfCLecdJ95h3eEZ+77zzTndMXSW97IH/u98f6hJ9Kpnyw9R9YFmSOleYIyeJMfD94osvepkQFv4pu1yRziQ0K95jKqN8uM9TnvL0/02h3y0U6KuTlxUXlRR+F8w7pAHpkoHV/fffz7bZehtbffXV/MzWmtoan3fPFg0zpjcrywXGmbY85+DsyuqqmQDEBSDnUA1W9WIOGSw/HHYNRbb50lJmwIT59OyXwuwctINbb73NB04BPcwrS40e4+MEHHzOfHyYwssvv+QM4tVXX7UzzjhdgHu07xe/3777+qwfKoV4kcqZHeRTMAvCylnmy7PQyQdP3V9YCY1GALHYi6MXn3nmGZ+1g0SOyQcC9CknjgCE/GxdxQFYL7f88j7IW1dfa8NHLOZjH6PHjPJ3SO/Y6jnukN/sUYS9nrUJnPXKuMXZZ59jTU3TxdQKHdA9fZENKkcwMcqLQ1fylKc8/TsIM3bKwW6hQF9AE2cg9LtAAbSztsuuu9gll15sV11zpaTdG+zW2271fdPvueduP7IPqZetdEtKS/zM1xtvuN5BHWk+IoAR88PRRx9tJ554om97y4pe5tdvtNEP7De/+Y1PRcTMQbwAJ9MhWROABHzVVdf4FE4YDeMJe+2zp0DxLPcL8DOgzAEeaCAnnniyD/QSxxFHHCE/aBRZn7nDrJlx48bZEQqXM2XPOftsu+D8C+yOO+7wk6xA1c6ubk+Hz70XMU2SowuJCzMOjKu8jP3m0870ID/oWxTOyk16fqc1NfkzBn85kJx6ZdUuV7QhtpqA+cDMfDqowmebid1/8Qs/gISppieccLw1TZvmDIhyCHWCJQr0D2cSh7SG+POUpzz9Gyib8X3wFwr0v2sExkTmGMCFE5iqqiqsobHOhgq0hy422AEMMALoll9hOVt5lZVnglN/YpYJs0uOPe5Y23777f034S6x5BJ2wQXn27rrfV+AOevUJyRhGMpdd91pvznwwJlSLmYhzDWHHHKI3XnXHWEh1lZb2hprrOnTLI888nAxpdvtxJNOsKKSIgdi0tPY0GgjR4xQemP28EOP+PjCmWeeqe+Ps7322ssuueQSzwPMBZNTJD1jUtroBz+w+vp6P5Jw/fXXF7NKObizNxCFFAZZlUeVFeXFOxjg9ddf5weEPPPsM26rf/2NN33wF/BH82DQlXgAftLoZ/JKWzr88MN9HyIWbkUHgg8cfGZAPSwai7vJKk95ytO/gwRMsdiM3N2Ckzr1j3V55Luw2dq/imAeA5nC3J5BDHgW5/bnn9ue6ki/DHayARw2csIIC6UKfSyh/xmzvPvi8y/8IA/MKphxsIljJmIeP9Mvt9tuW3v66Wfs/vse8PUHSy21lJhGypnAtdde74d6sJmbh53J2hGHH2H33X+/n926/nobCKBn+MHdTzzxpMfpu3pKY8A04wOtSvN2P/2pz7FnNtAWW3BMYaM0prEO8jBCmBJjJH8+7892irQRGMgWW2xhN9xwnWtTMCYOtoHxHXnEkXbxRZf4wC+zg/6b202e8vRdpLCtcu+FJSVlh+ZB//+JAH/MPhGbBRTnykDkD4maRVYzPfcjnwOfM7cgPYc9+TFRMYjM4THBpp7RM4KHIU2aMNlnF6200ooBkNMZe+WVV/woQaTwdjEUBsK7Ort8vn4A8M1tt912talTp/q2FosvsYS0gnOdOUSD22xB3dXRbb///R/EbK61Q6XV/Oncc5WmPs8bgI879o/H+foHDgKH2eTbTZ7y9P9LgH4ymTi+uLj0tIUF/R/p8li+8373SLgvxsB/OYaiC+AMM8AsFTGaomIOLoexYPIKZi9m/MAQeIb9PZVJ+vft7W2ulTD7ZiCjYjuGiZMm2YNjH/TtqVdZZRXXBCKCOb355puS9C/1gfa1115bGghbQCxU08tTnvK0EATop9PJgwsLiy9eONDPZHdTn/17HvT/8wntINzwL9wD7P3BHfMUTAE3kJjyygBvYazIZzOhJQwkzEAMCEvod5PPQMaRpzzl6V9LkvDprBtI835hoQZy05n0sNxtnv7DKQJ4bP8RsA8EZQay5wb4EIzCt5GQADA3wIcYbygsirupKQ/4ecrTv4PodwW+gnShQF/SYdh6Mk95mk8KzCT3I095ytO/gxzvFwr0M5lUHvTzlKc85ek/kBbOvJPN1Ad1IU95ylOe8vSfRAsF+pbNNDJ1ME95ylOe8vSfRQsF+tmsNeQH5PKUpzzl6T+DwgLQgNkLPGVTYF+QSvV9URArWLL/vjULQ75SNTdlMDCRuSfH557nmEy4MuNk4LP+xO9cWP1u85SnPOXpf43AWGGkcL9gmbKyss8WGA71aUEmnRqXLcguviigT0LYaoB9XQqySpQjM2eucg33YDm/YQ6c8RovDOfaFhXFdc8GYWFXR3ainD9knxtzCMR884h5cJ3bvfsaGESe8pSnPH2HKYC+JbJFtnxZrOzLhQL9tEBfSL3QoB9TIjICz0MPOcxeefllKykp9e0ECC+dDvuyhy0LwlL+aG8YVpGWsMVwafjNVr9FhcW+yRfbK0enTXGwCBuERXvSl5WXW2kZ35RaqfzwPQePFDsjYffIQjkxlDgMRcxE92w2xnNnKnExF/2exZAGFlt/piAX/dbFf/lP/+G/mdue8R/+wt/NyUzCA/6PFk3lKU95ytOCEjiWyWQnJvtSa1dUVEz694C+gJwVmof+9lB7/fXX/YQojs7jRCf2dfFwlTK2BAB02RWSzceSYgyc+BQO7A4bl+Hw78AoZhFlCLBkwCIGaCs+nO/3Lj9x1xaK3MEoigT8MBAOCWHPebYghilwhYngh/3knaHIkV721a+orHCmwgHrbGPMFT/9vylWHL5i1RkLTCSnnYiJwNx8U7J5MpOIyE3Ia+TYvdLf6L7/NU95ylOe+hM4l8mk3+/p7vthdXX19HmhzDxJ4LLIoA/osVHXMcccbZ9++pkfW+iglQM0JOuq6mqrrKxyCZ4zcGEIYcVoWoAfVo4CojCA7q5uP9KvpbXFert7hJ0Fvk8MfnwTse5wXB+ZRYrvFeNg0zIGN9Ip9pwRwyFswtWz/guJSI9jsgim4QAtFy5hgzOAHKYSATuOgibtaCkwD/IIo+AeTYRTrEgjGgkHtFRXVUsjCcykvBwNpVwaSWAg4bk0FIUFc+KKuSswE+IvJHU5N5AiZjCQKais8U+Z536HexhK+Cm2O7Mc3P/M+zzlKU//KQRepNPZF4RRW8p1zA0lvpGeeuqpwg033OALgf7IhQf9QmtpbrGjjzraxn31lQMbiMKGX4Aj+9kjKc9OAWgjAnBxLP3vaG/3oxJhBgBwhUAUU00i0Rs0BDYAU/gAMVJ6Z2en7y4JoAP0MBXiZrsAgI30IKXjB7/sKY8GgjaCv2ivfL7nwHRnHjAKucCYAEtAcnYXPY+uEZEPxieQ+mGIbmoSoAfGIZDHJAXYo4nACNBG/F4MREwCpgDzqJCmAUOBmUT3gdlg0pJ/mIXCI9yIMcE80HTiuauPnajsfPyEa46hfbNpS/njf/KVexayF/LtpAu+0MVyvvUvuu9PA39DC9xM85SnPOWIzdYkLN/9+edf7LrMMsskFrg39fT0jBIw/EPQ1RhtsbugBOBMmdxkf5SkP3HiJAcygJC9WRZbbDEHrf5hAzq85wjBCITY76W9vcPa2tp8PICtiIPkDTOIuWQP4ETMAcdvXCStQwHMwhVbP1I3YAjQo0HAVKLvHKD0j7SQBz7FH+9gOFzdRKW4CUuqlDMdGAd74rsJS98GxoGJKmgXaBoAJmYnfe5pDxpNMHU5w9H7EE94HqUpIvINOPKIdFFGEVj7PaYthR8YSn/zVmAmXH0sJGIqujrDwJQlpsNvf59jMLyrVD1x9d/+jnDEMBVWcWGx7+7pDESMbKZZi7Ea/ild1FOgUAdzp1DuPuWMPPMkl/co//3LYSDx5ptCz1Oe/tsJ0FcfOUU4cCK/F7g/JBIdq8Tjpc8I3mr7A/OCEFLsV+O+FugfYzOam/18VSRLDuqIzqKNiDg4Jaq7u9t6BLCc5wqANM9odsCNgC0i+j/yoyPffBLfA2qkgROlcAA0IfGuf/j9yZ/y3n+Jcv5gXlWejwI3O6XFrByuPG2kDgB3r57gcJsVaJZ7fgFj4oQpMGbQJ8bDgeloHj4uIfCMwB/HwSwdnR1eHmgGfMu5tGg6MErXRGAwOcbB1e+5Ej+brclPBKT9QZR7wpuNgeAAcUxbKrNIQ2AcZBYzCYwiMIsw7lGRYxAwjsqKypljIe4HE5Yzn+i7MmdEPmhfzO+cSUths50zDAVNJEoPJTs7kQfKdvY8hSu/o/vZKTya83me8vSfSosM+t3d7RsWF5c9mMmmKwGOhSFA4dNPPrOTTjrJWgTexeroVdVVDrRI1kiHSJsAGhJyX2/CwQkC8FMCMMCzpLR45klUEXGPAxxzGOwAB2Dh5kq80yUCxQAiC0/EA9CyT72HpcAJl/z4MYV9SQfzYgGZL2yO0qlvuMXMA+4gkVfXSFtQ/jmRi+8BzeHDh3kZAeTdKp/WttZw+LjiA0iJCwaQQksh3Fy+3JTFFSdNwjUKPSMcwicM4gAokcj7gzx++2sd0TUKu/9viGcDnT8PL2eWef84yG+khfggeG5MxM1bMIKZGgfahq6Mfyi/jP2gHVZWhns0LAbZYTIVYi68mzl7S2Xug+tyrnkQt2scuUqYeR1IpDw4/3+2fFGeXMPz2Um/swpzXsHmKU//Ylpk0E8me7fWZ3equZdEHXxBiU79+Wdf2oUXXmBfffWVP6OzM0sHydTBWf+ygJTeMQOngL7DnzoVDKG+rt6lzcmTJs8GNHRi7NloBlFYSNCAHDN/AiAH6TWigb8XnWAwIb0AJUCPmYd74gLcK7C3C5jiM00c+iqXBvxEaYryFr0DqGCQMA7GKnp7eh2w8V9eVpHzR6mFK3HNmm4aNCdMS0mlhUFwQJByorw4ZAVwxWyD9I6kDciCZ1VVlV5HEbAz+4rzgQmns73Dj3MkPQAsdQAD6ZaGRp5nDr7jlB5nEKQjFxb+I20kaCTBfDXzO/kJZSIGxrgLuVN+Qp5CWXNPONHVGYi0AR/8dgYSHMdU9h/3oCzROmAOlcpjVRUMJIyFwDRgKpi8ggZS7gIKmkZgTEHDiZgV7fHb14yQeuXNtb1QzzMfc4l+68GsV7qJHn8T4eebos7T/yT9E8w7nXtYQfxa3cZmNdAFIzrMRx9+Ypdeeonbu7GBM/g6ffp0B48gA1oAEHWkjvZOSb+c5lRm1eqUdE7ADzCdMH6CAwsdnQ5aW1PrTGGawkoIeCrlnwO7W1vbbHrTNDe9ED9pjwD1n02Yc/oEgJF5JYonAl7idnBS3uqUXvKCH8qhTw7wBSABHsCm/3cAYZtAltOsAvCE82ih2pqamSYqyiQAfNrNJjBOmCog7XHpuZuxdO+gqz8kXkAMoI/GRdBIKM/GQYMc+AH4hDQIl43lh/R0iWHAoFO6h1kwbhCdxkULCfb4cA15CPknb5h1MPcxJsG7MB2XgfICTx/MhfJw5qE4MO/BLLq6Oq2trV3vkp4GyjnKb+SIPzCdwDhmOQB1FiPxxEFKEyXN/7STAOYB3HFoGJid0DLCLCt+h7GOwDSCuSqMe+Tu3W+pv49MW2HtSG78Q4yoqDgMosMwiJd6oE5w/KasZu+o/X+FtIdsUIuz8hTyF1x4ncunEz4Hhpun/0ZaZNDv7e04tLCo5Hw61eyNaP4pgP7HdsUVV6pzptSwBTrqjMzAaW5u9o4AgAHYRNHR0e4dkI6EeYeOG8XNN3RsGARqPR0F23eQFsOAJgSAwFQKY4VWXVvt9wzUQiEsJMQgWdPJiIdn/P4mckDW9ymVBwDUJ4DqSwiIHFR4H/zkvHlc/I7iAgwAoCC5zzJVcQUkGBsgbEw1Pb09cgnr6+114AOIkO7pvhB55buQ5pAnTx+/iJcb/YYZoSEQnwOM8oo/AAqQoz7wixmoVHUBIyE48hRmK2WtToyUOqEd+Awp5ZsBaX4jOaNB8JzD4DE71dRUu3/CDvZ5VlQHZsdYDSaXhsYGr3vCd21EDIA8kC4SwPRYDmbvUdrRTCKmRV3PZDIAuv4ijYFr0CLQLnTFj37jl+8xHzIhgPgIgxlcaAdI/LStXgkOoZwKguai94QVuRD/rPYYyjvUL3kt9LINmgeM1xm1nJuscloI4xY+nqErjAQTVTSlF1el365xwCzk8IPG4VN3+Z6rmHW4DxpN+A2zCgfe45QqT9u30+xtPmpf5NHv+Ud+/d+sd/2vEPfEls21QWh+Ys/TP5cWHfT7uo8vKSo9JdHHOacLRzT8zz//3K6+6lqbNq3JB3KR9Gtr62zy5Ek+SFugzgIQ0kEDcNOYkIKUZP1miiOErBINAtOwp0yZ6qYDOpx3PPmPGj3h4FdB2qSJEx1IfQqjHEDUK1DNZgu8w6HST58xw+f5EwaNm7j4B7DwjM4OILCVBKYjwDki3hcqTjon/jB3ED9AjZTIM7Sa0EcUuq5kLYBGIO+o+g0TQ0pnQBePziR1dfOLtJ/+Hc/TmrvOjcgzQAdg+WwexYGU7KYJlZevSlZ5oHWQH2deACkJFOGHQgBclBAvaxgk8QGoMGCI6AHITFrf6dshQ4cISKu93oiLsRj8kg6YJeUIGFZXV+kZzKXX64r0LDZsMQc70oB/0pvQe8oUrS8a/I/yTniUNe0soqhMcLyHabhJKsc4KEJySH7r6+tt0OBB1trcGpi4/BAng+kB4AkvCBUIK6SXuuGeMsM/6QToaVMwk2iwu0CMizDT0gQpA8oMzZB4KVdnSPrWB9jleE+DJS5o1lhLaNeMTcBAHOhpW7pHs4im97o2orKLGM2sKb5oJ3Jq666RuMYStDoPz8MJpiwEgWjWF2NJXKP1IdRlVKffzlTIBK015C1yEYV7noXf/am/v9kpPOd/7595moMA/VSq75SiopKFA/10Nn2WqvioRTkfl0TcfffddvDBB3sjjiQSQMABQK4/2ATQD0SCkRz86vWNZB5mtOCXTokESfvDFx0EUEJ19gYqfzAO4uJ3eTnSVLk6JBJmxjsFnQV7cGsLnT7pjdqnKApgAAvioKMiCWLHJh0eV64jwsToaEXqGEinnbnpmh6uOkpBPMyuweQUAVGYwQRIhCmgBBoYSgCQiKL8kGdAnyvPoKhjRL/7E/mNwsIf6SQ9+CVPPMP1D2tu4UC8C0AZOij+KK8ojMgPz0kr9dtQ3+jAgjaQSgroAb1cfVM28sxXXo4QoIcpDym/TiCMxEvZMEWXfLgfgS0D3YMGDfLy5D3vYAgwVtZ7oGkAYgAVzLmzo9PBHhAnpVEOSSsOMAUw1c49fDz5+o0co48cRFkSPoPpXIOEXeSaFPmor6sLA9ACWSBRpePtgTzD3GhTQQsRuKssGJuhXGkLpI17Z7yK381XKjvasYO92hZxoCWhCbepLXWjCToz6/RyoHxDnaCNkOJQN/3zQd8KjrYafkeATn7cKU9caS+065mr0JV+zIuzTF/hPfXMO36jvfAumrkFU4n8RuFTZoGhBMGMdDgDIY0hxXJRbUU1NjfCD6Uc2uHA9tj/OjvpWfj3X0ngbU9P1wnl5ZWn8vubSnCupIZ4phrL0YsC+sVFJTZ27Fg78QQxHlUsoNPa2jpTAqWx08lIXdQoI6Djnm/CPO9ZyY8qk2f9Kzbczlmd8/o2UOj83uT4p+duqxawESCN0yU0pTWki04SVHgas9tnYQDqPJickK4BcDoSUdDB6JQ4l6q8UzHOYNbc0uKdFeDAvEFcUWdwSU0dBomyWyDn6SbpnkYk2zB9EsAEBHmP2SIMugYJnA6N9IYkx/vgBxMNC9AcGeZJoZwoo6xLqYAJGeLPy6YfURYANqCAP8wXlJkP1ise/xbyIibMWfUQEWVJekkX4cHk2tvaPX/Y9vnKgUrlQ1lRLpDXoxxaDADLYC1lCNjDrHkf1TXlirTMlYFpNzfqzycPyIubh2iLOaJtAs6YufqbmCh/VlIjFWMSGjFihGsg+OmVpsbUXbRBwJ7yJ020Dd5jNsI8RhpIX01NjdcPbQrtKKR3VvlE6SdPXHmOcAKzow/BANAO057uYH5C24j6FteZ9zDhvpQzD+qE8Pwdfvw7/M36NnK8y+oZccOqaRNRuqK0kR8c99SjL/ZTPUZMxIU9lYUzgpywhRbiDEKO9u5ad+4+LEjEoYkEhhFN8/WV7zzTb3+nONyUJj+Bocya3osjjd7HVW+BorYdUchTROQy3IQ7iT3eLkL+9YR/ufr5rhFl3NOT+L0Ep7/wu38u54tU4YsM+ipvNUpW0nZ4g+rr6/WB16lTprpNf9q0aTZjRrOv2p3aNNWamprUkFtdgunpDbNy+G4mcIhmNTgqdNbv6N3crhENrKyZv/HW71X0nP9nD2EA5TxEjSpKC84bHc9gCrkO4aYo3utKp/eOKJCmsQJuMAS9zTVgQDBr7ZLuCCuy4QK6dCo6BR1+0uTJDng496fOUKbOQgejEZA+BkLpzKQTKRkb/EDysvKGHSgqA8KFAADCd2lNjvQA9nRi0k88AHVkmoq0tNmJsrGZ5RExVIj4ojjo3DBQQB9gJC7eQR7qgID5lvR7mvtVml9IhxzmDRgG0jz1AtDCPAgXKZtPuSe/lCuSNCAOg4jyjZZI+mEQhBmBjWsyaIKexhA55hYACMkeQSAqxygsvuFbtBw00cGDh3jYTNvtE2MuErjV1NZ4PBBtpbuzy4UAZ/S5uNwMmvND3iNgot15UsiXMgeDcm1W5Y4ED6PkOR5CH9NV/YxrVC64iBEj0fPbGZsYDuNOPnbijrYctJToOxx55Doz7Ag85+JmkvJCsimnwEQCiJPesOgwTPX1jRTVX8J9qAd+wxS8XfrgOuYtBtfD4sL+jvcwDzf76nuYuI+PKFzaX+RKSwk3aDnul7bu5i0oMMWQRzn+KPvc2/9Pop2oLSgpmV+VlJTf6M/8zQKQPl5k0Ie88igolQYJEwTm3kChwaVSUp3VydrawmyVpmlNYgxTxASm2dSpU22arizu4h2DccwEwu6KZEuDixpX5GhEXD2GXIOKwMLT4I77SBKYBdjuN3ftT7M/C9/3p9karuibfntcufREv0kD5YE0xePoGd9FjR6p1MtTVyQjQAwzCH7oDEicNHAGFd2v8kej7GS8gsaogHslvQIgIX5Jyfou2IGRmmASMIYe/xbm0N3d5eBA/Ji9Bg0a7LbwdlZIq9yVYE81aaBeMHFFafd85uKI0h3MWyFtvoJZ9c67iAiH+CgDmBQSMGaE/uU3kPxd7jVpIR6AlHh9TEFAD+OI9jhCEu9Q3Ei5fAsDplyQ5nsFuACvl43CATgAFChoCAHwQ3poZ6FceTY7BQCI0j0wjxCggrQLw3DgVNgAMn5J/4gRIwVQZS7VMyGBQXkoKtf+RL4pU6RqTJlodIAzbTzSrKP9nDwtpGGONAeaGbYuACJTe+mnmLZgYmhJUZmTE7+XX0AdPzBNypl4XINQvtCaPB0qa76JxjOituiMXb9haJD3ZfwoTL5Pian4M/mJmBJ5Iu7gFwAOAkRUPryL8hLd47x85SKmgnPmoaszDwf8YOaCQXi/kquRxjZ0yBAbLu2OiQZDhgy1hoYGnzVIfywsDO1kFpHTiKJ7aip31Q3pcsfTfr8XlDxPBbGEmM8ORUWlY3k299r9BlJBnqECOmbRQB8wCrM3wq8oIbM6wLdTGLBzCYxOKbCnw3Z2Av5d7tiThysARUMHSIJEK/VcHcU7sjt9r+eo7LyLHDbgEEeQyFzyU0MKZU8Dm70SZlUMDStiLn5RowqNjhvySmVEjS1yEXE/zwrGm1719z83vwPDi8jvc64gI1bLNEF/rY4hMCUk1g7Q2OlwhUV6L8k0Kz80QGY/US54xE9tXa0N9umcVQ72MGPKKNJePB7Sq9/lAomovOlInk+PUX5IQu6eDt7e0eFPeM5TCnIWw0q5eYRttqO8e9njMwTh/iLbtOcFLUedFamtQ22iR+2BDksaAHVWfSNJA7BMm6X+0SoIE4DkN2AAoyEsvvPZSfomtIOQUp7jDwJ8IvL0eZuIGHkgnnvuQwE4eR2JZkrBukfyB/gBMCY8wHTQitk4sH94A4nwKyrLBUKN3oanT5vuV4h4Bg8eZG0+S6l3ZrzzS4QNsPJd5CD/X/e8p++EfhZmfTHtF/NmNAbDN3OUh55RhphxGGQmQMrS/el9iDdceY4UXt9Y7wCfTNJnc/01yYQOBIQq1yLZkLGlpcWFwqB9RKa+wEx4RhsmTK6Ri+rRGQ3MSn4hRe/fkg7SRpphDgA9oL/YYsNsySWXsMUXX9zrjOe+mFD9INrexLUFtAa1UYQr2mrEcBCCoskMpDOKd0GIdMUK4h1K+1ZK2/M8C7W0AKRGd4k61G8WFvQpJGzgLzz/gn3+2RdWJ9AgQ50CZl956o0j7ZJHmKaGQy1j8ChsZUyB+cIaVSYdOSw+ijQFCubbmAeVh6SXq2RVdpgPzpRLXXUPEHjDkbTFlc6NCos0mGDATA2WhtvdHaYPomHQiJlOSB6w0RIG4XL1Z/4bqTEwE4+DZ8QpR+OKXOjsoWH3J/8167/Z3lOOuTtV9oCOmLv33w4+6qxZMZ7ZNCy9Aviz+t7V0kDiDV6keuU/CILwAVYkTw+TsPUHUPGb58FkJclYHcHnqRdLmlYZkS8kJWaxkFZMKtShh8WfvutTx4UlUEcQ5iIkYMoMCb1a4BGZ8jy/+talMXUcTF34pQN5owcsRJRV5Kh3AIC683pWfMyoSebKHmCiw4WOWeTCA9IyRJ1S93wXEWkmT8RLOVHHfOOkgoR5Uga0ra6eLhWn8q3wfQKB4kuoLLx4AVHuvEgDcJJHhCTKHGDiGZJ+hST3/sTzuRF1QBnQzgfSYEmmgCVaNJ8DjhF5vc6FvAz15+nsR5F/8hCNe1BGgCVph/g29A8mQDADLZhLuCeN1Bl92u3/qtOIQllwzT0QhWcZn9pdV1/ng/RoG5jEwAY0T2b10Z/cMjBtWg5fQhvIheJhEDdlTPi8iwAf/0zYmDZthlsUGJMBkxBKMI3NqqPQbmnzoU/EPI/eTxR2eXmlyiGtNtesMMM0Zm/3OW3CxyDUftEkgpkpaJKhPcVs/fXXsz1+uYcz/Vlp/3aCEQkbp6t9b6Ry/YBns9fat5Aii6tT36JE7LjwoK/CEdgcdMBv7PrrrlWF1XhNJlVZrqLpT83TG188roaujkGheeEUqgNKuuPwE+zTtXV1VlNTq0IusCVHLWG//e1vfXpfxJkhb5yUkeKIiDTMulJZ4d4dReL/gh//MRsN/B0akDv95f5RWJ6OqPHg+O1MQy6aChi5wCSS6iiSgGAcuU4TSUSJRLj2iMlEklN4LkbZy7e69gsrSKFRp0vrGqQf0kDDAZwd/B3/yRNOnaxAGoxuY8pEmp+6xtybOgb5EkXlRwMPDCGUm/9xn3tfoDLIKCDgAUZCWPGMQlGAMJfgK4TX31HfOO4pVxoujmcASJDgw28c0jsCQYU6SgT2LikBHDP9ciXsMN0QgJgxY7rKgfGlhGsejElQe/iPVHjMYrTFiZMm+5hSVmVHmAy+wjCICwku2jdq+vQZqg/WQCQ9DtotQMHYDAO3M/R+2vRpXlZROgGQTjk0GRgMg5PUFfVJugAA7P+YQSgTiO8ACMADLSoyj/lkAW+LsxPlGH0bEc8AFups6tQmz3eNwJJvAW5vK3L8jto4pi3/pn9Y3OsdZpceb5th5tAsP0ip9AWEm2CO4R1XmCrjKjA/X3+g/GfTs5h9f8pFQ3C6kUbm62GyrhEwxZu2jBY2eswYq5dkPW3GNAkZYqbKXwDgII0TN/kKQpu0PvUpABcGSF3zPvJD26DcmboNIaTWS4rnOX4CMwv55DfEO8yZjLWQHuodIZbJKm1trd7PQ3kGa4H3R8ob7UPPwDVC4jdm2JaWVtt2263t2OOOUz7EMLwQ5o9oY+p7X0ioWlrpo7fnUjuf9OWXX5aOXHzkXQpgy0UBfeXR9t7/N3bHnXd5gy6gguXUbJQg/seeB/CETq8apj71vz91sNELFUgAFAXgYHrqaafaEUce4Y1rQQpm/ilqcTnSLVwYClLtTFhUPvmf37P8A9ysKvb8SJuh44d/+In8hXTPTL1uyAoNhGehsciRd4URGEq4BsBHOwkSSiTFkhZAA8kEIHEGoDLy8Q8xFphHh/ziv69THUGMB2m0W8wnCYDBQOTPVwt7xw2L0KJ4UzAbPefe5/d7Y1X+uArpM9kobyoR7imWAaA/N4qe938/8BlXr2r95Ik73slxDZJW6Oh0+sAMgnaDNEYB8xtwd4lP/jD7+BiIS9dMBU77GAn5RsoDGChfOnRDfYOPaQDArEmYOHGi1wPfYlaJtFHipt4APzpyk0A2WgOCuYpzHRoHNbo/wIEyBESj9DJAysC75y1HHp5caHvSHJSfaDA9Amb8RO0soqgNERfP0XJaFCf+AdCoXiN/RKmLE+WJDZsB5UBIxQFAaVukGSIsHPmN2iUAF6WfK/EzrbW+od7NZkTki+HkN4ovIpiAhyPHK0CSNCL8VTOoL+YR5RksQDDCP2WHeYU6mAXinWrrmHPDjCVMliVlJTZ06FD/Puo71E8YiA/p9rRTbrn2Q31Fa0QgwkMrYNEn2ihE2ZNPZ558q/sQVnjbn9yvmBdp5XvGrQYpjurqGlt33XVs40029jwvCOVA/3NpTmNyjwbE+i2kgq4SWI0V6G+4sIuziBCZ8ejbHrbnP/zCisV8UgKXPnHGJMDT2WYFiU5L6XeffsdVWEk1hDjmmCTbGiQYOROgqKPAKb3SCqy7td2OOPwPdsqpp6jA/nmg7w1pgAmkPzHYTCP1Cu9gW4BZg8c0HuyuX339lU34aoK98957tuYaa9g+++zlNmn8fBN5w3BAm7OavAHmKGqQ/kwO04Fucm5e5AH7HdIDUgUdBIfmFCiAomsKkk6CthDMU+Qt0iZ6VU9B6+BdmEUSOSQpl3qo2y79FjPpVKdwkNA34TtMXznTWs7RuHF0lshRp9GVsuMauYj6l4WXR79n/Sn85nn4TRiRP1z/3xCd1csm12m5Z0YUWgO/AWcceQGEAXtnHNJCfFyB97rHbIFmQr6ZxllWxkZxlS7h0tYAfOzuHo/aNdVE+DBZ1nVE6eKKH0yf1AsAF5UD733ap8IMnT7rQKiSIsceP6ZTQJixLkCbTfu4wtDIB2kBOAmb8CIirNpaZk4pXhcc2M01bAaIv1l+MUUFjTOqKwimQfg+sKy8DxkyxJkU4wph/UTK08A0TcqRNsG4BVeAn9Ape8x4MCiYLdoUwOz9Tn5ghNGYEukBnDFhET5mWp95pHKJ1htQJxy0RNmgYSPgENbs+QmMhgTgD2bBQC3bk6CZI8HTxqMB/f7fkff+v7+NPB9ypG306DG27LLL2GprrGarrfo9r6MFoUUGfXGxQWVlxU+J061Ix1wYIsKUCuDUl8bZB809VqzKoWXzf2ciZVPpCDFJSqq8lIAgrswjjVbKQ3cv2yv3WEaNoFLfVMXlVDCfP/eIvfnwWDvlxBOkAh3jHSRqZItC2JlffuUl++iDTyTd1FhbR5vb8oNtPqlGxKKYVpcImCKJioy0g21YLU/Sr8BMaUV9TKvx96jChg4eYveOvddWXX1V76jzSzQaOjn5ilx/8obFdR41SkPtT5gCWma02AV/Od8mTJpixeqAFmeqmqQ9gUJlvMQKfWdKPZMrFrgMklTLoK0vmpI0wvRPpBK3P6oTMgsECXfuFGZwuKSrjhFmYMC0kSrlVGcJlakzApUZHYlpiKjWDLL2oIbzLMdgACTqAkAIDIjxFH0HUBEOYeg910jSpN7QeAITIQ3BpBh1MsqQq6d2wH0gL+Fwl+vYUWeOxheoo4iidxGjiEDI79W2fNwDcJJz+67AjKgAqMgsBQByD2GqIBKYAaCMzZpZPr5yXIw0hB3iZcEag7SMI6D5oqkgDc8cd1C4kyZO8vLEP2BLWfhsMIXPM4AYMxZ+XdNU2kgTg7EwA8o8AiH8ADARg4YIm3L3PKKFKB9hpS9TesUw1c6oH9KOLV4pF3iHVe7OsNSWuKf8iZfwYZ7kHcZBGnmHU4r5fK7kdan0EwYDw5iTMLfQXsnztKYmnz4OhTKcFVAUPnUHo4KZEFdfEpNgSAfTeNHeyOc/iyhDBEO0FNwPNtrQVlllFa+nBaFFBv2uTNfweNJekuQyMqrYBSWElz4V4rFPfWyftXRbsSoCalHDbOpVBeu+olAqjqRNEkd1UuCqCcvKbwGoFl7YyMoSW2ZIvT33tz/b41deaueccZodcdQRAo8FMz15JVO5ud8QlTl92gzbYZed7K3nXrXiwhITtLjZwtVUpU+feOVIfrMCNaACgWChpA+YRVzplELrUlUpxx/WV1nv1BlW0NFjd9xzl621zlrzDfrkPyZpJMywoCIZ5e8/LzgiNW79sfmZ2+x5kmu0AwlJ7cUXnrN9dt7dfnfyyVY+dLiNnzJNQIqtu9UapPJObm+1pBhuQprTjA5JMh2dllGjw2asHFuhOjJgVegbhiHF0jHVKZVWtr2urSq3UUss4Tuirrnmmj6ToX9ayEvUBKOO5p3On81fB5Ls73VAZ8BMARhx71qJ2lQwNwH0kobFWChzV//FEJyZcMWhlYjB+HNnLoHJ+AC+yiAaqOfex0+c0eSYiVyY6UW8jJuE+MlqyO/AOgBYBuS5333kd9ZzmES4jxwAA4hBwTv1HcLgXTQQCDOiLVNPbvfXN2HsQqCs/LpELOdgj/PwYTRssZHxGW8wHqRO0kU50f5h2v6dwmTKK9I6oIg0jUbHO8qbckAiB+RdUBDT4Tdl3zR9mtdZEAQC848YMGlHEsfWXizwd41JcTHgiWZEP0QrijptVC5R2XHlN/mF0cCowngPzCIwYfwA+JjNoP5hROEAmnyHKQ9tOEjzQduMXIRP/yzyMFXfg6UFwaQpj1123cU23HCD+caMiBYZ9HsyPaOsL/2WQL86koIWlAD9hBrNkU98aF919Dq496pxfdUllUo1qOZmlaoYunzU7XPVqHINdwA/W7qUqWGuMaLRXr3mQnvm+mvt/HPPskN+d4j1CvTD4K17nyc5mOqahEtHFa7fuvPCYoHYz7bbzj76crw1rLS0SrDQyuT6sklJ1KRVTgBXUdtoZXW1VjGozuJVzC6qsDaptlkF3lBaaQVFMVtsUL1NfOIfdv9fr7FbbrjGttpmazGnbzeRkSbK+vK/XWWvvfSKYszYoMYGGzFyhNU11LvkUsbCK3VKpokNGjzYbZy+OMo7Mg2clM6qr1AscXviycfsoP0OtBMuusxql1xaDc28g8XiRVYlRtWnRh5X/NgXexg0cxNbAE3s+EjOLqkJIJHQmdXEQDQaWpc6taX1rLPTHr77Dttrt53tuGOPn688z0HUjf58HrY0A3KASh6kPWpw3hWNPT58P5CiJ9E1amW6+j/+C4NsdPII3AGpMCML8OfaH/i5BoYCs0BK5h5NkDICMNBc2ttZTwJT6fHBYaRw3nlYCgMJFMk6Yl4BDANjIy0RMHJPMp2UDdoKYAsBHAHEAHWuIZ/RlQ94HvkPfsM7H6fSLe8Ih3IGhImT/FM2QQMJIOz1wG+1NxgFYE//4RvaH20UAPfVtmqnSMjsvcXBPyF/QXolPr4D1AFazCwwEjRL3yOoHCdGID+sT2hpbnGtAUBG2oZJw9xgXtHsP0xwAH0E0DPzqLhYU8JeXTwjnTAHrAq8454BerQNrAtBkwogGg3qzo0omyBvReUflff8kZe30jtY/RjGzW/azK9+/Sv74UYbqf8kcj7nj0ivghDoFy0c6GezvctlMvH3JEHN28j9LQS4Yub4g0B/cmeflRYWWEcqY+O7+tSRzcopcLmq4ri1JrAnksgomVEL150eIXEMram0ptuvsJdvudH+dvH5ttd++/A2eJpJ/X8TVghPMpk1tXfZF82ttlh1uS1Zy6g5labGrcZLo9hvr33tndaptvVJh1kyVmKFKkFfbac/oNQrVpLu1ISATx2zoUQSkfritJ6EAF9SAmq8/AytrbLMRxPtL789xs4+/o928KGHzZdGgtnkg48+ss232tJmTJBkVF5r2ZQkfjEeqRvSKOhs7NcSs8qKMl8kMmL4YjaEaWvllVY9qNa+v94GNnTwUG8AdFL6dFVltT359FO238EHWlX9cDXwIZLCJAWWFVlcHSZeJDUcdVZ5BPgsy+KeKmsc3Gh1jbgGq1F5VdVUq3OFbYOR4Jh3nBBHHt+RMNWexfq67LyD97Ndt9rQTj35dOWIAXuxINVd1BEjNzfCXPTpp5/apZdeqg46xUFCnkPHFKgw04WpizV1NVan9LDfzsiRS/hBMwwQ1tRWzzPs2YgmEXnTfWghuf9zHTfqxOF3rlVG7/r9H4jAZv0O+Y3AmquYie5hnGgRAAk2fhgBg8X4c60DRuoaB9oGmkY0m4vveAcjkRPohWM5GaQMfoJ2gnYTZnE504JxELczkllpooxcOJipIfr/fh8R4E65k//gP1yhUCbhGjn8UgQwEbRfH6PIlQkmJygKB3KtQQwP6R4GAugTBoOZTMmE0fM94xgRg4SRRMBMnivU5gF7gN79K2jCZ4yDo1hpQzBZnjHoDpPy/ZvUpivEXKZMnhy0A6WB8mV8BfMajAipG+Y8ZfKUmWmOSCXp4wo8d81GaeiRxkOanPCeK86B3/Yn2gVrKmi71AtE3e+115627rrrLbDQRJ9XG/ustLRCUmugecc+F1IiVlCC31/YmTsQkmObKusPAv0ZPZJqVKnIbh3qzKVqGMJPaxRYlqqgv2jrsTYkCxWWq1D9CNDnOZJA5z032Lt3X2ennXq8/WSbbb2y8N/U2mHTWtqsRJJqVlIqYj2qbaHetba32/tqADPEbDJqf3FJ4/WSGqyzxbpbmFrVZhOmTbSP3v/UbPhQ2+Lk31phaZV3HDorjbiITiLwTyrsjlTCKgvDCtFJ3Z2qWDpQ0qrUIIeV19iKgwZZ59TpdtY+h9meP93Ozv7LX+ZrwBmJ5eGHH7Xddt/ViuuH2uaHHCvNQY28u92SiR5LdjNm0GF9mCOkprazZTRzgQUiaUnnibavTVhuJYUsipGEVsrqV1Z8SkVWY5o8ZaKlVACZjKQhFVFBNmgoFFZa5TSz7P0+XJkehzZQ6MwB9VeaBrZiaRfFcmnlvU9e6SwliuurN9+wn/9sc9tn3/1cxefEMMwBviWErjCM0KE94jnoyaeelMb1M9vkR5vYqOXH2PT2GdahNliciVlvd681S2IsVJ2kpC1OmTZVbUoMSsx39KjRdsEF51ujtKzI9vz/TRRd/27Wv8NzP5tzf9H7Wf6+iTDjIaQA5Mk+pGbAPZiZ0DqCJB3AHgByZiDnWocvZgyaBnPY2WAwzEAL0mXkH9CBkUwWIGK+AYwAY65h4BIzJ4wjYiCkrF+7Jm/8lD/6Bf75PnIQ/SDqC/0ZQbjyLtxH36BpeJCELQdQ+/Pcla8iv0jtDLrSzsgXjBbJnqnO2M2HDh0i0B/kQA3oY8IDLF1kV9hhJlcYkGfxZ9NUtINZbTWXat9SHO0AcxfxokW0tkgbUTsnXZjXYGicSeGD0p63QOSZumR6J9N/+T56jga5//77uYl0QUGf/qX8vFdeVrFy7tF8tqwc/TNAH8Cd1tNnRzz5oST5tBU59wdYFL6uZQKKIeXYImnQWWsWcE3sFLBJG+gP/Bne64Mlaiute+zf7ZGbL7Phiw214myxpfq6BR9xaxNT6UyKAaiSpXjqr0DfAfo0CgGitAyYQFFSIIX5oqTQ56armfhsoUxaYKJf1UstbT8+4TArqq2wVqQrMRGmx5UJ+EvUEGoFeqOra61LHe2d5qmWlKhfrHeTpcI3FleIiVXYmLo6K0r12Z8P+qOtMmKk3XjjDWoA4SSqb6Li4lK76e+32IH77mV1K6xmB1x3t1U2DFEnE6dSPHR4Cg6zR1bARkfH9MJqxCI1kEcvOM3eeWasrbPhus5kWprbwqZu8pdu7nKGl47rPybmZ4qUW3Usla13Qt1nc41brE2/eBHqQEKNOjLSDfbNICninOTFO6i+SouDxIqlBcQKpV2UWYmkWLf7YyeVVIdUW99Q5wOPTFGLTqtCskJ1B7xeeuklu/fe+233vfawocuOtK5Ul8VUV42VdVZSow5ZoU4tLYSB2RkcLiNmcO+1d9qLDz5jjz/xmC2/wvJeLv91pDL22qC8c3/881/Rlf/5kfutCoye8sApgHcwY0WzXqJnMAvqgAHyD95/37766muXshG22AaFoAFDTIBol8wp/+KLz/0bmAUAyjRMvueeZ2geMBEAmIF4F6JyYE18kINgrm9EbSt6Ft1HRP4Guv7PI+Ib4gjP9E4NnbsorMg/Dn/RGIivEVKbRQAD/GlLaKAwBjQNFoOtvPJKzkhhoHzn4xyYqLwMwvRRNADyPXHCxAHpIv/CkbpaN81S/lEeQz1k7DcH7m/fW+V7C2zeIc365unSkvKNc4/61fx8kBKwyKAPyE/o6LWjnvpIIBmmW3rB59yg8kKrVoOiunkOAHXL3+eS+tslycT1QNXu4DS4tNjGNFbZxDuvsTuvutAqFhtuFYNHW68AG6gqKxLzKFa4hWro3pilOpZXCyhqrRhQqSyxxRvrrGV6q30+tclKB9e63bA0VmbL6t0j115p0z771OpHLWG/POtE6xHATOlo93RSMTTW4ZVVtkxNo4PuB60zlCcxGAFlUmDYI5CtVKNRDXslL15eaw+ce5mVqGPce7fAu6piZiOfGxEHkvQZF11mp/3u97bEWuvZLy6/xcr0XQYzh5cQYc8sLS8wt8mqkdZnE3bTHw6y91970k7+6zm25JJLeqec3t5iNQLie66/xR648yEBaLnF02ElNEyvUGKZlHHPh9QKdQBYnxqhnue6R9C09BQ9Tb/0rb8Q6YakoC6IM6Tj0rLEAGMdGTHLtCUkYVkG8xQMS9/RsXPfxgswH8hvYcztmuwVxEAs9c0GV52pHktkJKWxwCsjySlWbFU1ZVY/rNGq62ttyLChNmLMUpLcFrOn73zYZoybbPeNvd9GjBj2jeX8v04RAHEFaMLPWc/6O38WKtjBiHEBqo/v4tKw0pIiADYGsylz31jOtY7gmJmFaQltnLUBDOgCjExxJfyOTvUvtQvWiACiHpPCJsxg/pLm0RumA2PKYs8t/M0yfWHKCrProjgjhhYxjIj658kla93rf135P4Bu5D+64j+SwumfjB+gvTJ1k/zSnhFamFmFgzmw8huzDfdoGcyKQlMJ421hJTfrFUolAA0csCcd9OeDDj7Ill9++YUA/TKVQe+dxcVlO+Ye5Wp2PumfAfrFyuinLV123DOfWELSO6CfVMYAGYq1uiRugyXpI0lGxLTxad1J+7xdjUnPS/RgUGmRQFUNT+9a773K3rr1Bhv1g41t5V/vb5P7aLgpqyqRhCmum41LtRdgFQosiEl4QZVaRXHcyvV+SmevTezqtVhRzEoL4j77ZHRx1h4750yb+uYbVjNysP3y9BMtMWyQtauhUQloIXWS8JetbVCasvZx2wxrkWQNPPJuUGm5jaystgmdLTY1EU7oqioqt3fvvN+633jfHrj3PqsTULmNeh5EpceUvhPOv9T+dOThtswPN7M9LrzWCpWvjNtEqb7QMGZS7paZTkOzHXb94QfZpx+8Zkede5rVDar3Dsbgc5VU3Vuvvt4+fPcL2+bnv7JWdZ5pUyba5PHjraN5mnXMaLIeZu90qxOpoVLQlJmXHLo67V7pC8xB73KN1M0DSlJWqlhKBZ1V7ZaUFdoev9jTuuuH2CQxxkrBeE9Hp3d4Oi7TWpH4kl0CgC7s0Mzh77Y+dXL1JCtQYygsjdlWO29rdSMarH1GC+qJdXXm7NgKq2XGdB88pjx7W7qtu7nDvrfaKnbbrbf6SstosUyeFo36t7YASrMIYPQ2oP7BK7/Ht/8OfnkSiCsutKlZFD2HZsYkF+7538dDXKtl8DxoEEzXZVpvNyYpMQSYAoyil2neuftZ+3KFMxU6dGUhVXiv9kY77MckPDb9oz+TtyB1M5ieG5PJXTEd4h8GQEp9zK8fkwnloqCQlEQzyybnfPxBDAEmgJkTDcLNSepL5JeZR1dceaWttuqqYZLKzPL5dgoHqKQuVpgH5x4twNciJX45XT5cVNB/d1qHnfLcpwLtjLWrcEhEPcZ8UbXU9oGgz3tW334oZtEroG8sLbSOZNra5GpLpGbefY19ctdNVr/y92z0Ab+1VGmlPkgI1IutTFIq3ztg6QahWNXnhY2pqVuV2NQriUAVU1Eo6VFAVa7wG8QoXr3gLzb5zdesaHC1bXrkoVa30nKWVgPzWlMYy9Q02OCyCvtQQDalt8vNRpg7GgX4o6vrfbyiV9J+k95N7umwgsJi+/ixZ2z62Kft7ttutyVHL+Wq7jxJ0RQXldrlV15rvz/oAFv2Jzvabmddohec/jVvGzV4nFEDzHS22h1HHmDdk76wQ8861sqqK13ygmhof7/8ButNltvJfzrPQTut8nR1VGDb3jLDOlqaBaYzrFmuUwygFzuvOkhYe9BlCTqVfncAtup8GXWYjPKLDblADb60tELV0Gudfd2210mnW8GyK1tdUdxGVrHiUB1CdTnTJq16gLkQRnt3pzU1t1pc6WAm0IcvvGhvPf6wnXDRGbb6Jus4QyiNl1i7mOnUrlbPUwrTgfwWJLOWauqyS8+6wBqq6u2OO+908xHh5+k/iOiruqhbziTvdv403AN+ATgRNHL3ufeRv1mENkx7CxqKT++l3eC4z4G9z1Djme7D7xy48w2MRv3VF4qpjUeTEQgTrdRXKeueqcL0Cx9gl+N0QGYX0eZ940fXWHLaCgP4PrOLDf8SvjYFcxDxkgeYEXb++x+4z763CqCP9jMwb/MmQD+TSp0eLyo6LvdoAb4WiXNtqIJ9dlFAv0Sq+yuT2uy0Fz+zaQLbHhXsIAF3tUCI1AwuL7JKzDv9alvKgAoyY5+2dUuqLrCEvkkIKMrEFZeuKbXXr77IPnzwJqtefClbYv/DLD54mMXSPV4RJQVFViF/VDlo6ANK+kGjIY4mFXSnKpOBY0wxrL/NKClLVZTYaxddYB89/4KV1JXbhpKYh621uiUlhUKA1TI19TYkB/rT9RwzBIC/tJ7DADD50BCJMqGG1SaO88KDj9iH195pN99wg639fQGYl+W8q4FKw+9+++5rK++6p+1wwrmqRGLyHNGOZyPKSkVj46XVNE+bbM8fta81ZDrswFOOtOLyUgdI0lSkMrn6r1dZUcVw+/2xx3njRTqXuKF/kt5RM8W0vCPxTmG75KLG6B1HZQZYT+nosYmqF/1w6ca3FFCnqJMWVa/G2j7hS7v4vNNtg1/uZaVLr2h1CntUXbWnM8o3cUBINmh9X7Qx0GW2fGON1Urtf+Caa+yeS/5iR/7pBNtki02NMxVID+MNM3pbrCMRtC8GnstUXkMLqu2ofQ6ziliZ3S7Qr6mt8g6cp/9titqZt2kc7Y9Hft/vvf5Ciw/3gdxHuJ0n9e+M3+xXPciZC7b+aMAcBxPA/IOwg+TPuAeaw3rrresLRH0m3QIQ+KG+vXssFrsp9yiYsOafMiNzN4tAgDYzXqTiyyUFNK2oRwKS8qKYXHSIw+zEs6TArFPSaFIclgoaImAezBRD6wUxXAovl/RYIvBOSv1PJmMmfLQ++UfxAvAzAt6sbwJm1qoC71J41E9cz7BMSGZ16Z/KZrMwTBexhIBOQMZXsxqDKkTPMG7XiMML8gR0pbZUdZ0VKiBgmXDdv/6VScofVlZlS9Y2ulrZNG2ahxLc3AkghgqKlTeBZXF52FkypCFys4jKJL+f9aRtSrLAamOSoCWBx5l6iTTk3kN8BM1gL5uB0bgc9JG6JalnsImKGSaQOiSF+ECcHJK4zxlX/flAl8JNswleWaWVV9ZIk6i3qrrBNmz4SKscMsy6K+qsKx5m88RLyzzSZjXshBo7YzKeCOJVO4BT9Sb67JOp062ptd1aOjptisAfCamtuVnpxyul7CXrRNekfrD5ZVJyaiC0gXhCXaonZUWlLJRbwCaep/9aCm1c7URtDSEAk1+Q9IPtHwDGYTfvfx+c2q0EtFmuu5+LnuEncv38JnNOfvv0uy/J9hZh5h6za8J00qG21FJL+arbDTf4gW28yaa20UYb21ZbbeMzEumnCwr4/Whi7uq0QD1CZVWXu10k6kPNUScFoBjvw3SD5A7QzuKss4gnnfLMIi76OIAv2LcyMYjlGqqsRkBQKS5YWFJsQ8UIKgqZUaKQ5K8bEBPQD64K58FSbqwCBjq69AMsLFSYmHqSCp9UIIWydqBXYcTiAhb54z0SL8yDQkPSntDVYZ91NPtsnqQAqbJIDEj+ZpLQCUZDnpQiaR5xG9rQ4DuKNjVNzXmaN0UhMbMIplgiqTcaRBpIpBnm9llPxib3wcQKrIS9xQXWXmj6DLBUMCJCZluEpLH/iQMwjgv+PA/8Dg/8t/7NZAyAr8qEDtNYUmCLVRRaXFoN4wzMIOrp6bNmaQB0prbm6daLRAOzUvoqmYetPBBWf2JQbEpXjzXrW4Ca8iJaGBxmJKgQJkMaPKEiBYEqjZYB86VOy0rKfAMt7LzYR2FoecrTP59og5H7FvKOx03Q+iPmg4sYEGNRMJfeHMPAjJNIdIerfmNKWgSarRMsUI/IZFL/FNBvFdjMYIqkioBVXgzItvalfIB2IPEEpjC1u887PL+R+kt10ydgri8TyEvCW2Lxxf0wglapQ90CbykN8hcGioeWl0kaL/L5/0MqyhxMOgVE5YVxq9XzwaWlhr5Aubo2IMeK1rKqakvHwp4kwe6cdSbSluq2SQlJor099nFbs7WpshqkRsEEJnS12wzMD55WUovzqnZOXVhZ4YDGiL4/5/W8yEFXaW3vFKbFrb5xEOjooUVhQvgizeMSZtPETJkBAPPpE4ji/MxeR1Diw2G/T7l9kYHiEMoAipINcRWohoc0GVxgqkWqs25pBj2ZlD9WKVmKvOsd5rXJkycp3/Kn8uTrweWlPq4zME5+VzOFU1pNSgxkUFmp1ZdIg1LGEj1hfximcEapgHhWFpc0TyvSPUQ4PpgrjSJsxkULy1OevvsEXgTMCPe06ej3P5MWCPTTBZmGWUiwkKQ8MFWTiKOZH2UCDsC3tiQM5g4ksCqlzk8nh/imQlK+MNjeGDfJxjc12SrLr+Bz46cx4CjgcxOSQB8ptkQdHymesQKez5AUyMAtialirq3es2MnaeNxoWsJMSsV6MfFDhgC7JKqN7VHQC8AahbnZUpmrxhBmwAPyXXFusFuz5/c3Wmftrf49MSw0CWAdDSnvaiy3A8VYeYKZTk/lTp9xnTVVMzqGgT66CIkEhB2IPZkCyjN2vuVUV2RgFYqJQOprAdws5CyiG8YAId2sPtlUUmp+3fJ278N34dq5j+eE27u6mnGCVxVAV+2Jqy5l9+qO8oNAFZaSQd79nw9caKfvMVCLqSalNzcCMZaxwlCqovG0hJbTMyRdGJK8t1WpSUxh79dzLZL+QrplPYkqT6kMph6ktmUTW6d5oNjLLhhRTPx5ilPeQq0QKAvkU2o42iwSMRUTebrVxbGrEqOWTMpIdK49l4HZ8eeHMmbr9ZlaT9E566UGM/3GbkPJ022qZK2Fx8x0tjKlemA5YUCVYXH7KAiSZVfd3TauI4um9zVaz0KC6m4VN/WiQkwgOtqFoE7qJkVCyDb2ExLGgIz0YmZPTmQQB1gJLniMPk0Mn1Sz5jTviyzeUor9E7hOTDrBf8RqPxiFuGgj3JJrOw/72/xNw8COJklMHHSROFo3Moqq0K4Xj4eKDcevzDeasU8Q3BZKxPwVqVYmCZJX6Afw4al5+xnT/7TMaRgTgFinIBvQlghg7kbHvV77NfcM35P7OwVCKedsTpPyH0QNsUrsBnSMjjDmG0dCqRR4KfEzS25QPsRAN8mxkpbKJHfT5pbvQ6wxzEHmw3uYmL03cmE4uTEIgWmf2gCmOQIk5rCTju5vcl6xdSYO83Ut28q4zzl6X+NFgj0YwWxf5pNH/Dqb85hKuaErj7rSAUQiQiAmqTnmGwA8Up14nJJfXRjxgQSkgKZHsi+GZlEyhYTwMRY5CNQqBbYEVerwKM3N1iM6aFCYQwRoDNHn3AYeGWGD1RYIHBF8heUFNfUWUbPmb6VUTyDy8qlYYRvYAaNbD9QCOPQtz4QHLPhFdVuUsIMNDu0Yd5R3KVlbtdnYHRu4NefXFruS9iMaTN8VsqQmqqctD4nkaZomIdQxUt9SlgqlRLoh90WIwJgObaQsGtqObmsXzPgY3czbwY4qMDLEo3NP2VgHKcyzzJQzrxYefUZTNJ8YmKuDLQzUF8jaR6zXqAQHsyCGVlTuxPW2Zeypm6lTZXLgH2p6rpYwM+qyJjqs4ftLoox8wR9ozfT50wPAtvJG9tJIN2zuVf/fOcpT/+LNHDm2gL1iHi8qHZWx19IUkeuLY7bklWltrgc0lmVJDhUc4AK6Tkiv1NP7hYAAPjFeo8pCGmff5h4ypWhmN4xkyQrKf7ryVNdaxhcWuK7dTJATEhoBhHwY98HTJhBRByAK7OG2ISgQu/crKB3jYMHW2FJidIs5tLFFrMCcwYrBSRI+DAgxg4Wk7RMHG771x+MhXtWyvIbodRBFAlY4FdVU+M7eEKROWZuxDREbNOtrS2WxSQk6dylaRe3Rf0uvSrXVuz5/FCYaEbJnm7lI2XF0iz8BCj+9F4p1QfSAtIJK6+s0G+aAYnEfRtR/mQjJsZZYiWKkHCjtARiJlbchpUVW1agX0j8RUXG9hQJpdFxWJ94jEorv5ulSTV3JXw2lS9i0TNmUS1bW2llYqBs25AV7+iTNteJeQ2mijfORva4YQH607e9PV0+pTSn9uQpT//DJOEpybzHWUT3m28SQM3WtReGULWRhEcI8IcIFHyhjp4h1SEZlgpM6KpRRJ1KLykukzDdwAIuISiAirWnXt8PY2dIhceKtky6z5qmTRWos91DPMz20R/27jZJkK19STGCYDPG5p5RdogLmzyDhmz/AOMBxJDkmSMel1/Ao0egj/QOtAyShF+p+Ph6pCT7iiK2wiUk8iaJVu+wXXs+oozoB79L9a5CIDh16hRj+91vLFG9Y7XpjOnNFuNQbV/8Metdf3JmEL3URSzQmtvafG99loXPrDq9w29aUj75QgvwpC8EDSovzk2xzT3IEeGzr9L4GS2+qKtU8bO3CLurTuzsCgMQSk5RET5V4Kp3H//ARlVIYCEviaSYh259MVa5wlBcENI+Yyr48llVusHcE20TwRkAGcXF4puZZZKnPP2PEX2+L9kHfM628dQCgf6iEp0UgEAKBST7BIxtAgekOyw9DK4i0ZMoumpbb8qmSPoDXGsktSNdMsuHufr1pUW2xuAat1kjmbN0GfBKdnZYXJI+OWXGDXEg0QPYmJPry0qtVOK5A53+K9K3jWUCfIXHoC5z79MZAX5JscVgJLqyT0yyo0sAJOm1vMpqCgWUBSlnNnWS+CMiSMYDGNCd0dvlpiW3b0ek+NBoGJRkOTir8L6pCuKxQh/EbZo+w8pqqqxE4EkcXpD9iJ/NAtKk4uI9ZxTUCTzbxDCgRvYAwSTmHyNpx6yjp1eMk02lYA/+QjQg4G+lrJX4WIHfhs/lKPsW1eu01jZLqRwqqiqVy2C0SwiMM0jnqqMJ476wPgF6gQB88icf2fTPPrWYgJ5tF5D2SfN0lsmLWbOdLucGkFZMcEUqG0ZYulO9Xq4h3sB0K2OY+BSjGP+C5ylPefrvIMzNEok64vH0bAcA/L+CPv2PjopULzy0cW29Nr1XYCwghBkAwKzYpWO39Ehql0MAHFVd5lpASyIZZsUonBHsrMj+O10dM6fmYb8tUsDseU9cyHkO/vpjplCZQATmAtNBW2BKJ9s4lIuhED8Dxh0CfZgDz/VZDjOUZo6q03dlcUAyPO8TWLHBGvKqk78I+WA66YetzdYsaR4A4gMqoVMSdrMSxfa22NTJy7ypwCZOmODHNJZW1FhhUYnwLeTIgU7/CDmh+6nSiDzb+g8c5mykHjFApm+y8RMR5ZInhhWz9h7WL0QncPHmGxMyB+G7LSHtSYwZpssDReVpYGdUyrxCzNIySSsqK9Mv/KjMVdAw01YxsrG33GXtUybbsw89KgbwuU0fN87ap7VYrDjuWhczeD6ZOsO3eWB7W04Mwz5FfEgx/PlAO8mnAnVDG2BvFeyY7GqYpzz9r5KDfizW0dOTDpt/5ej/FfQBCjponzrkhE4BvsABW7tDjgBheGWJQDVm07v7nBkA0qs0VNmIylKfHglYM7d+tJgAq3EBbg5TL9Iz5nBzBmdGQMq+4mzvEOJjEZgkehUAdvzx7d32UXObzWCfCwEz75wcOQSW4gosJoLBYP/3VAtnS3QVa3ETghObtwmAME1FRHyYnVqUhoTAua2v1zpS/TUrMTu5lHAW0w6nTc1rsVVE7MmdTPZaSXm1sYe9pzNKl7swoI1z0NVvABbQ62yZYXGBek1Ng56El7wvEvMoMJVXcThVKMr7/BKxdqiMv2rr8bEEMJ9cpJR51lMwdjJcdTSiTE/FGIuYBeWMj0GljMpIzFJaSInifv0fr9jUCV9b25Tp1tXc7NNZmcc/qrrSta1pHR3W1tVldTUMODPWAjsJ6Q2LxMK4jP+W431rW5v/LmUVcJ7y9D9KQTCKdRQVFS0c6As86VtR/1pICiDJqUpTBA6AFAQwIx3XlsT9YJXpcrXFhbZMXblH2C0QHl1dag2lhbaUwAS7PKaVYmkFmZ4OKxZ4sC0pi4G62zvcdMGHSLyMEbDxGaAPk2iXJN8u6Zx7TDGYfiCwv0hMIQz+yo9AH2uYDxSKmJIZA3AcdMI37Mbp9vwcCJFWgCg6tR/lqi+dcuYR3knjUBzsgRMd3u1gOBfMDTb4jJ/0w4ZQHMHILn5RXBHxC8ZZDCDqR0bVVFuktCreDmkanBfQUN9gVaXl8hm0pFQ2Zq3tPRYr0nclzEbShxEzmxsNfKUwOvrSvgKY8EhpH4AvbahDdeXbUCgd46ZN99XHiw8e4toU+S+IUxY4AfuSox34y+trbdioMZZWvZRWV/m02vY+aVCxrK9GZjk8kj7aHOXLlNzCWFxCQJ+Yu5iql5XKW+VA2JjEorLOU57+V4k+JlJX6ls40G9vb6/XpTYCvIUh+iZTMyd1ov5ju88ZYPSiAPt1d8ZNA0MqSn2gl4FYjkykA9cJnJYXE2Crg2J1bkD7k5Yu+2rSFKutrvH9KwDKdE+PbwdAzsAqZvhUCVgABGaDcKQhUzXLBdhI9YCRk9IGSLNFA7N0HKYFLC6Jk26F2Sswio58I/5aScoV2Pd1D2X4RO+rS5CkAyA2s6EbJqAImGAsvg8N5phQls5O50LJZNomTZ4sf5LL2YKBqaEe1awPuOPMYQ6b52+QlIGRJWJm0jY6ObWnpMgqJTV7A1A4pIsB7/b2Gc44MZnkkj/f5LHzjRyl15cKEj7nHlCGzMVHA5jQ3KraZapliXWl2E2UaZslPttq2BIjrXbE4lY1eIStu8VWVrLkkrbCppv4XHyYZpfKmnJJSiNi3yOmbmHWKdX3NaXVs9LQj8hdZXG5dbZ3SeJnfn9o61HZ5ylP/1ukHlFQ8HldXV1r7oHTfIN+YVVhmcCtJAK4hSG6HpJ+KptycMxmGdBDZZfKr07KfjzL1FXayg0VbiYBlHy3R/05QCqA8nix1ZWW2uTuHpvQ1uWDhY1DB1u1gB/UzfR222BJk1WFpW5/xzbMebvMpulNZXw+PjNvIMC/QkzEpX4BFatBsf0zoMsgMAt7OHqPAUKmG4b5OCH/zO9BSwjPZqdh5dU2rIKzWTG7kN+MMwAWdw2uqLKlGhr1bdjUjZDmBkkAFdM1w3mccauoaxDDyC004gM5wmSMojMt4NVjCcZWrbxz7nBvd7f1tLZaZVWlHyrN4RV8w86fPvXVklZajE0/zE6aSzZmEfH1I7zWlxXZCGlf1BFjLzBzPKKFVau8Ad24mCy565I2w7ayfMiqac+z8rLaOmvahptsZGndx6urrXLoUDEk1mmY1UjTYyC3t6dTmk6fFZaWqB4rFHa5tMEWa5GGV6S6QeIPbTLY9/ukafR2iVEoPZ0dHXq+8EJKnvL0X0Bz9Oz5Bn3BYZUupYsC+pBvtiYwsALJiOq02MiZMdMjSXqVxhJbY3CVL8cfXVNuKwj8OVQF+RHLLStxhTXW1J20TqHcMGbiKD1VAgyOJmNzrT5J+sUKq04SLFsvO8sQOgqDrExxlsuPi5BIve6UKDkGikv0o0QaR7W+xe7crbALxAjYFY7zZrOcLZj7VlgnaZaZPrODCsFh3kCixqyDpgFjgUhHdXGZDaqudWkW+/bcIT/4BfTbBNyFYl4VdfV6RlrCe4a7YVZfJbI20Q+NIUZzBiB1xA8g6eto9zNAfRCUfMAlFB+MtLej1Y90Y/572KZg7umAwle5guJ/XSoBdt182dbrM67QMqgfzHJNkvrbVF4xgTXaSUlZRfhOjuInGTDxvmRCzIi9w/U9mo/CgXewn1KtHIPkbDWbVn36YdcKixW5Lb2d0hzCPv0+dVP5IWzGS9heoreTDaoyPmVzUdtrnvL030bzDfqxVLpScm2/ieILTgAwEnefMD+WQRrMWKckXnazXGNIna09YpBvNVokabVa4miJwG7JmgqBiQmQg2mjmYFaaQqLiykMqyiy7k4BW2WVcZxekQCWwzKaBRR9HPBdkHSwt2TcpX4OR5F4KFQWSCpMtmrwPXhygMksIphSZxKmJNAWOCGrMvUv1ZPwfeIBVHICyBGUz1zpR/wCwLqZBaQfbCvRxzRFxTOlq9OmdXcovdVWkEz73jfzogj0u5iBI4m3nIFMry5mIintwumPuwW6vQI6ssA3cmW8FHGoSFaAyqHMRSXSdkrLBbi8FANTmjra23xbBwZyvUZnz8bsJA8UE2XJlVQwa+ed6V0C3zCQWl0Ycyl/OjN65BiH4dSiAqWdxVmsRmb9QoMk9pnxeZzSrBi8VdrkxeuArbE/b+u0T2a0CcA7PdIips7qD0mfc4nZxqKlt8PLlT/YTlVJudUXVzqjIGzXJkMkecpTnnJE/50vElBUSfUuo5MtLIGPTNcE9JGyAQbswMvXVdl6Q2vtnX+8Ym+8/JJ80slLJQmmfQ+ZkfVVllYH7mB8VvEvVVtui1dJQk0l1ME7bchgmEWJAEYStt77+ZgSGYsE0DUCFGztxYUCp552K5jebBkOBm9rtURzSziSLyYZsSAtkAhpJIuYZUoERAwecqgIR/lxsEHYeIwUsrIX8wYy9+yEhI8ZC5BincCk7k77rLXFPmtrsXGdbTajWKCrtHMeKH7mRoA+2yh0dil9aDhVUrQUJuMgzWJKH/bErTUmRkcaCss84VlpJKVKM4PDPT1ifD19krJLPA+tXe1uQmOOPhJ1R2uHVYr5cBbtt0nDKDfUOwuxfDGUnjHewiydIOGHAfDm3uTM6bA9Dvphh89i9idSeaL1MINqJila/LL/EVtjEBF/07ul4fT2eRgd7R2e75Ics6Bs2RyvO9nr9UR9QbUllTa4rM7KY2IwfQxYhwV7gSl/c/7ylKf/JZpv0C8oiNWqI5Uxe2VRCCmT+e0d6ohdAgi2S/heXZk9cfetdvrhB9krzz0vgC62159/3n+ffsQh9tbTT+rLIGUvUVFpdcWF9mVbt7V0c5xewmensDgL8w7mllJJgpVFxdIEKqwEM4Ry2fHZx/bmbTfb63fcbu/ee7t9NPY+e/+Bh+2rdz7ybZUpChiSA6viYbbPsBppEGImDnqKh3mRDiECnbJYkQ0qrZgDTwAbdtrsTDE7KewiOiPRY1MEwkio7BrZISbDdsStrbONr8xGQdLvsR62SygrtNLqCmU/azNScfukt8CmffmZNf/jCWv/6HXrmvixxdmWIJay6SmmhUoNaJ9uqWS3VdXVKay4tXW3K1QgWmHrv7TUg/raGl8p67t2fgOxNTLMc5SYbZCeFYYcJp5hFcW2jJ53KV8MKKPdYL4rZ2aVyqxAzIC9dyiLdjHNj5vbXZuiXCDMam3SStoTobwIXDKBx8Ngd3tHp9JvVl/XYAmV6fTuNt+CgdEU3sMkGsprrVGOKbs9nd1iaG1eh4zJQN+SvTzl6b+YZjc/QwsA+oUVRf1mqiwM0c2Z5sfZtky149Sr1QfXWcuU8Xb/jdfYZjvuZL/87SHWNHWyXX3emVaUSVh5QcruuPDPNuWzz62+khWZBfZhc4dN6uyz9u6EpNa0JNbKnE2fQeGs78s+sqbcB3A7k0kfSG0bN8mGLLO8rb7b7rbST3ex5X/yM1t+261ssZWXF5YLOjgtXWGzWRhDgkMkIY+pr/VdMQF5ZgRxmIdjlUqNbZt7fGyCnAUCtIhvokA/yMMRBTv6kpU11lha5tI5zG/KZA5S6e9vFvE9Uzo5QzcmSb6knMHtrI1PIOuLQXVOtxn/eMneuvB0++qea238E/cLQONiMCqhWMaWSrepLLqsuq7WzTpRrVHhdezWqfAbamrCSt3waq6EJF4mAB9WVWpft/W65tIuVW1SR58tVl7iC+d6cswQIGfWjc+CEmPrlGYTV1591pHKFRNPc2/Kvmrt9LUQlGV3OmGTpUVhyw/shHIUo9E9G+vVybESu1b56FV7YEEd2kqf2g/TaAdX1FuNpHzaZVz5n9I02dra23y6JpL+vMo3T3n6X6A+CZcDab5BX5J0ySLvWKj+x86M7XLDS2K2akOVVZQU+Qn2TEssX3w5S0hi+/Lj91yC3/+YU+zXJ55pBRWlNv3jd91UML5LUrSYRp00BKkdLn2XcTCHgJ5OHleWAJl4QaGbaHyPHUnIFQ31Fq+SRlA/xOK1dRavqLFSSbqVFYC6L5lycHMBU9jTozjYLqCyplrIlxKApvxAkiCBEi3SetIBLiLuevQMTWbW0wBmw8urbHgFYCtNQtKvOJQfOO6B9ffcjzDvME+9snaYVdYN9ummrOLNpgps8Oo/sKV3+bVVD1vMhq2wqrV8Oc41HStMq6LNJjVNl/QvgFf648oXgIj5B20pJcDNxjPKq4BS+SG/JGFgMnjO+8Uqi2xCe5d1KO6kyvOr1h55TltFUcxBnD11APRulRm0pBhBtxjWjJYWKy4rdfNSkMqz0qoKrCXVY59Kgh/XkbD3prfbZ5LMGdCHWcEcsukChWe2QoMk+GJpDPqcow+JA+s9JrWykgobMWgxG6S69G+QaJQBxkn6pDUE0A+Sfp7y9L9K2UxmDtRfRBRfQBKIsGXuyLJCW6W+yufKs0ipZshIaxwz2p675Wb78OXn7ZkH7rVBQwbboOEjBYySWPVdWV29b2lAxx8qoF5a3zM7BCApLw8bisUKigTK2OHDcn38ZwXW5QL9okENFIAxRx0AByQGFZdbuZgF4Ica5AOdAkdABGYByHnY2HcEmEkBGbtCxnQfzBK98sc2BDOzJ+AiHbPgk2e4sgiAhIthoZdZaysDkUFKnht1dnYI5JM2cuXvWf3QYa7VFBUKrOOSkrMpKxw62BpWWc8mvf+xDVljTTGpQisRrLJXzctfTrLignJrrB9kyQyMSAxK8ZKW5vZmYXa3lRYkHUDZF3+iABjonI2UsAZpYyyYwzRTJObR3scMG9YiFIl5s/CMldJhfQWD9MOljZUVFigNvX5UIzOEmJ4JfybArCXt85dfsY9eftWmNDcr/4x7iJkpLDQs/JCOIWLkVcVFKuNuaSOFYcCZso0VKe5qK+uN2bsvvG7PPfOsg3wB2ozSm+kVxxPzoR7YrydPefrfJQlS8VjYzrcf/f+CvqgsnrUV6kqtsgTJU9K0ALiwotw22HEPpbHdbjrzRGud2ma7HnyImyamj59gw8esaMNXXk2A2WcjqytsVE2Fr4bt7ekVULPcHnNJOoCtOjsXFkS19aYtno0LwwutvHaQNYiR+L73ApD6qnIbVFVkX7zzui9iisdKfKaNcMthB+BJYL5REWXSikRAz8lXABPbNU8XqI3v7vSN1WBKMAbmhrfBGBQGmktYxMw9m8vpW/lDomXBFxoJGgTStKPrXKijrd3TVD1kmMWLYGSkXaA+bZqNu/cOm/DQg1ZaWWLVyy5tDcuvLg1AgKewehM91jFjimWL4yrDOoFxAGf/XvEhRZMWNLdJ7d02tStpU7r6bHIHTDQQyWLLi66+tJtz4oyX6GGJ0u6An0j7GAjgismOLS2Yu1+lb5oTKeuQVpSQVlZSKaapb5yoHtV/XAzrvcceshevudZmfPqJT62lIokTB2tg+2um8k6R5B4vKVS+FW9ppXU3ddjYv99tN156tT1w/4P23kcfWXtPp0pTgetfZ3eX8pfyMR7fc+ifSAgFLGZjhhlahK+mzlOevrPkJs9puR8z6f+91TLQVyfAZxZMWn/8TiV7bdgyq9qBJ/3Z1t10YxsyepRN+OJre/3FF+x7a6xs2x10mFXW1NmoqlIbUclpVkHNZ9GObyqkv7RAx8cbCFedvrWvjyxbWoI7J2x1T51sHwkkW959x5pefcUmPfecvXrvffbCrbdbd2urQEWg6nADAdgZSbh9bq7xNWQwAjEWwHOGNIhWgDWdtM/aW2xSV4dA0WxST5tN7mpVnhBrQ0gB1DEHoV3wQ1pHaUkwPYgRzPQwBxX4HjLwjYr6Gs+jHySTLJLkW2bVKofulx+ySa8+IyYj+VnAZ+w8KY7X2d1tvc2TLV5WYOVikoInY6tp1AzKndXFbcm4zUgV+9iInyWseLpTaR9k1a2DKOYxngXNBRNRzIZUsMNoWG+BDZ/9dtgltaG0yDfBgwmjFSTYxbM34WMRYT0EZUudF9gyG21uG++9t9UMqrRPX3nCPrr/Lsu0tyttKhNnlFlr0veYixLSMkg72zUUJbMC/Dssniiwg35/uO11zKG20U+3sIRCTbGLqtLTxqwl1VNJcYnVSTsMNK8ynj/CbFhSXGrt7R027suv5MZZWyvpjTkDQMucG/F8Xu++jfxbF2AW7vs8/W8T7Sasf8lOzz2aSQsC+ovWc0Rheh5bJIe91ZnCx547mGS6m5vs3ssusecfe9KmNbfYc089YZefc6ZddeF5EvC7rYgFSpIIGSgd38HAH1qCAEt9gswxP58kZtT5uyQdwgTIHLN5SHhKfhPJHl3jlimpsBJm5tTWWuMSS1qp2/UTikPgSCejw6lDs4VCq8CHzsdK3bqScgfAMD8/rMjtSWZ8u+ApnR02tbfDz+N18nDChavzo1zYceUlXlLsg7nhWfgkoqjCpjVN1Y+41TYO1jPlUanIFvRhK7KiMctYQePiNnSdrWzkZttacUO9ZZX3bEGRgK/PetuSVlVSZlVVFSrvImlGJa69kJeMGGKyNykeUWy1YkCcS9BYXuxTMCd2SlOhwPQfwO6ke54x5sGeOFObp1kBM2j0moVYCtIPxSHdLdIKuvSiVPVj8ltcVu55VswKiHJV+atueru6xRAqraqmwaZ/+Il1NDVJCwD08YaWlbZuaQymvBTpeYHaCqa1UaMWt47uDvv4k4+srX2GygTGj/4lNiVtrK8zrMZljKeqksNtFp7ID1OBm9UeL7/8ctt1191sh+23tx122FH3u9rRRx9j77z9rp/D6/UYkW59VhRpwvV/9y3EWAQMhj6CPsjCPNLAeNY3hYMWQpzBhe1D8L8AUefpv4wyAlxp6CxLn43mG/QFQouuK6sBZoTSzDIZWl7q0yJ7UuyBXmRvPTXWPnj7H7anJLiTz/uLHXP62XboscdZ14wWe/rO2106ndjdY5+2dDswCWs5Ecbn5tMp+pDIJTlnJf2z/J5ZOMBkT1/aunrFYEaOsrV/vpsNWnFlG7rSSrbMmmvZihv90DbZ7RdWWT/UV2/6XjTqPOAOIEKPYbonUn4MiVeR0pXDE6ZtFlpdWYWlJSZPS3bbUlV1DqJuSiEUkFL/OJcWZtHex9kAJpBQBxbn6OZkK4GjuqaeziI6K0xs4vgJVqTw4w1DfYZMuZ6XyPVOmGhTxt5j6emTre2dJ+zLR++1bB8SOuEo131dlhTjK1ZaykvLLaW0sw2Cg4bymFJeUyqvsvISG15dYktUl/tYC6CfkHTtM2lUNyWSYstLy6xc0npVZYWYY4UP5L7y0APWOqPJmoXJaAODxTSw66M1TJYjHQXShhiMx7wEWDNOAhClu3rtHUn2L91yvTV98YVVjVja1jrgIGscvZSvegYm3QYlyqpt+E6kxUV6VmgZ8YT9DjzAVlt9VTv36FPs7AOPtYkff2XV5dWgHgf3+4HoMMzqqiqr5ShIr83Zy3d+yLfgEJg//NDDtvPPf26/+90f7NFHH7VPPv3UvvxinL3wwkt23nnn2S4772oPPPDgTODHsUnfvffea4cccohdfPHF1iuN59s2f8N8VlJcZi0zWu22226z00491Y4/4Xg744zT7dqrr7MPP/zIgR+zVX8iPsLu6AiH7aCBdHX2+E6ztOLCeLGHCyPx+p8PivKRp/9c8vorULdOZd/OPZpJ8w36CmRY7nbhSeDHYN+SNWFDtT4QVR0EgOmR6lxcUW51I5awIjVSAGalNdayzX6yvTV9Pd76utpseu7AlariQlf3AX1mhpSWlQjwBWoAmxCrL7fLZroAuzO7QfZaeVWZjVhicRtcVW5Dqytd8mUFb9u0KdbWMl2YgXTNwp8AEoAZ4FwrabFQgANTSXR2OzC2p5A+Y1YtcPriheftvZdeVvq6rKaUufRMUSwWwAGySMiScVUBUwXwH7ROtw4GRBVuVnnGfOOdc0D/ojyYpTN50kQrKC+37opGa04KGApTfpg8g7iZrMBV8RWVDbP6kctYrIgpnRkBQ4E1phIC1w4rVxmWlrOXvSoacZyw9cfgeVL5KJMUjgze3Nvnq2gBXPLKgG1PT4e9+vKL9sj999ijY++2h+69zx5+8GF775WXrW3yVOvLhqMoB5UVuQloMlsqq/wpP8C9W4w3I+YytLHRtSJMO2h0HZMnWdu4z2y5VdewdXfa2YYvu7RlikpcA6Mcsio3eGaVGDkLqLt6sOmXWXFhCXzDXnn+ZXvm0cetrrHe1tt0Y6tvGOxanTdy1RmLudj3h7N/K6urFCsMeEFIQoik5e6uHjvttNNtzz33smeffc4GD260Qw49xG67/Ta7Xe6mm/5uf/3rhR7PgQceKOAf698BwH3SEG+5+Ra77LLL7e6777HeHs5NGFDJOaJ90B5SEij+9rfLbedddrGDDjzITj/9DDv7rHME/CfagQcdKO1iBzv11NNsohg+Qg6ENopWc8EFF9qOO+5ku+8uTUT+dtppJ9vjF3vYAfvtb7//3eF2zjln20svveTaA2l0M+g8yJmTXocJEfNmVOQH0xZmNOo7T99FKkipjibnfsyk+a2tAklPVbn7hSeBIGDKvGuW3TNYJ3ilr1qDJL5srMraOlg5Sv8tsLa2Vnv3vbessnGQr9ClMbKB2uICcLZB7uvudpDH5hpTg6ahptOSFhM9VqnGHcsWux26tFCSX7FAdsIkm/TyczZu7L324g032FPXXGkv3nW7dTQ3yZ++VWfABEVELFhqFGDWCzjpr5gnWro6rZnzV5WPWqWHvTTHf/S5vXDtHTb2vMvsnqtvsHGvv2Xplk5pBMVKc9gPCMAj35hLGJz06aUlRdYpzYVtgwHi/oRW0NHeaU1NTVZRVW1VtdU2qTttn3UV6pte++TuG31getSu+1rpEqPt6+cftVTXVEnEBTa6UgyxvdW6BPpVtbVWjqag8KolsZMzOitSPmBRVlpqnQL7pq6wMMpBROmkbKdPm2EP3DvWnn7iCXtBoPeqGNuzTz9nN990q7W2Nll9VYUNKVUexISn9agOQ9J9MzcOpG9pbha4ZHwHVC8/RQ6YJ4XcRarPGdPa7bmbr7N7Tz3a3rvxBmeabNmACSqY0krdXJXoavdptcyi6uzosgvPOd/ee/UD2/PQA2z7g6SlDaoS8xeoKvy08tTZ0R2YRmWVmJryTONaAGIWEGa3c/90rqTssyRBd9huu+1md955p4Pn1lttbT/abDPbdttt7eCDf+vPN9vsR/bII4+oLlNuZmFBXWtLq5d1Y2NDEErmCrRZK1E+W1va7JhjjrGjjjrann76ad8cb5nllrVNN93ENlh/A9dYvvxyXI4J7W2ff/aZCyTeKsXMOQ/41VdftbfffsfXrCAMffzJJ/bY44/bNdderbD/aNtt9zMxjVP9tLYwlXXO9PAcjeGkk062Qw851CZPnJzzOzsB8sRx/30PeL5ZFU868vTdI7XBOTB+vkBfDVaYkEVXXmQC/JCAmyT9TBOAgQaZVK8tu8E6tsMfT7HBw0ZYKi0glJ8eSVsNi4+yNbf6mWUKOIQ7Y6Nry3zRFeDcC1Bkkt4w2YwrI9BgNWpawEwbRMKsFdjVFpVZXAwgIYmWDX67Jen31NW6VtEwbKTC4SnQjLSvghIjqpOYOVzAwQ6VYZpmylpamgTaCSsrLLUqxdUriXiNXXawLX53kA0ZuYS98+Rz9vJtd9hjF1xqL195s3300LPWJ1U7zF5xzuH5RULigI+url43KwGK/Yl6apMW0NLaanU1tVZfXuwLwVqThdI0xERYmKT0lwnwB620gpUqPy4GZ2AfBdY8daofDl5XV+cMBnNHQgDqzEXxpwXUYBBaAAfWsGVFiBeDGHsX9dhwlc2xJ59gJ511rh170ml2+HHH2C6//b1tttseVltfI4ZYau19aWvzLQ/8cy9zxmxg6H1iPIBetcqwnNF6RZFWXS02Zmlbf+edbYmVlrGUNLclV1vTvrft5lbGuIrPcCKwmDSHbps4o0USd5dV1LCXvlmF4tz/9wfZCt9fxe6+6Wa74/KrrEXAVKbyhIoLxOgZBxDqA/hhX6E5wW3epLqRRnHvfffaJZdeKnArsOOOO9YuveRiW2ONNf13oq9brscSEix6dT9s+GJ24YUX2rHH/lH1HDQ71lYwrkT+mVmGnd0LYADxHM3kyCOO8DED9lracccd7MorrrBbbrlF2sTNduutt9ill15iW221lTO+Z5991v74x2OtXUIBDIa2xLtB0qhGjhxhF138V7v//vsExg87IN999112xRV/syWk5Z5++pl2ySWXiOGjGc3e9f13NmZnnXmW/elPf1J6/mZvvP6G4pjdnER5skjzk48/sUMP+52Pbzz8yKO+ij5P/xk0X6Avimcs08Dci0UhgAawntrZZ1+1d/sWy/F4qXVLKnru9r9bCeegVlX6GbYlkuhr6+pt8MilEUEEdPo+w/x4wAN4jlmip1tgblYiqSeJSUFAjC0+IUmLYw/p/EiNhQVFViRAGDFmlK3wgx/aiHV/aCM3+pE1rr+xrfTDH1ttwyAHRlaJIrPWSAqvKS22BoFMZYUAVWHTgZFGGY+oExNhSiiDySwMa1hulI360Xq21jab2W7HHWkrbbSuTX3rTXv3gScs3cfpWCHvxcpXuRzTLuPSAtj0jBlBmL36E+A8o3mGA3+xJLfuWIklFFdPtsfiFaW29Obb2LS3X7MPrvyLjXvyMRu65kZWWDlYYG42uS9jLdOnu5RcLyDAdMBulhzPyKB2pwCLcAFqZta09rCfkCIlgbrC4Ma39/lUTezMbl/XtV3SZEsya5X1jZZiszNJjGxMR7l4muWNMw98bx3VT6qz3QchOdxmqdpwCpZQ0RKSJF+/6wH78PmXba3tf2br/2JPG7HMis60PQkKj9rtU91Nmjrd2jt7rbSxzgrE6PXa1t9kfTv41N/ZvsccakNHjbKUpOty1Qc0qKxWoB90jjJ25VTev8mUMZDQFNkk7vZbb7dmaSp7772X/e53v3PmCNDTRrx2lEZ3pLMvIcZaZI2DGkMgeg7gt0tDQCLGnMJ1bsmgfG666Sa75dbbaKp20EEH2aWXXeomnpVWXMHq6mttyJDBktK3t8suu8w22WQTX3n+2GOP25NPPulMg34wYcIEFxDIK88QVIYuNsSWW34Z/2avvfZ2sF988ZF23bXX2fgJ471s+hPjBffee49dd931NmbMGKuqqrI777rLOlWPvugvR+SZ//1ISrUDxovC+EFoB3n67tP8gn6hGnw96vqiEB1lsqTbce0cyh1s3gBgt6TCj58Ya68/dKc9fPvddtt119k9t9xsD99/t9167sn21esvuMSaSsfsSzGLz9u73FYftkVgcKtYoC+skdRTlJG0L8DCRIQZiYVC5UUcFpK1tqaJ9vlr/7DxkpamvfW8TXj3VesSuBahOagoWGjFxl/1ks7oQAx+1lXX6I0atICsT5rJYAEMRinm4FcXSQuQlJwWIBSXKW1ffGFPP/CwTR4/xUb9ZDPb9A/7WEV9nTqH5CNJ0eWAoBwSI+sMujs7HGQGCF2iAmua2mTtbe1WJOlOCrnyE7dpkuS71MEGr7elrXbUebbULvvaiE23lIZD5hkQjvt5ue0qT1+NK9DALgujBfCb1YFZjzB9RpsVidmWV9f6DqDALAysUn4bS+PGRmdshOdApfyRvKzSXSCJfeRiw23ZNdcTKIt5uQe9k6sR4LMHvh8fqbpNKg1Fqg8k7j4xB+z9MTGQNx54wN6UY1xi3Pvv2Qu332Ljnnten4TN2/gr0PeYk9tbZvi8+8FDhlh5aYV9+t7Hdvetd9qLT7xg4z75yhpq6m3Y4GGeb3ZEZb5+u/xTfvUSGJCCA1DPHwHQH0uCfe31111Lwj6ORgaTgxisZVC0uKhEYZfOHCDtP7MGEJ4+bZo1s/ZDDLBIwks4lH521Ad0J06aaFdeeZUfAHTOn86xU045yeN1TULMhMH8lBy/h6gMfv/731l1dbWv1L5OfaS7Oxx8zx5ObNmBaY7KYEwjpTrEBJOQ0IGwtuSSS1ptba2vWOZ5f8I8OmPGDDvv3D8rzG43A6288kr24IMPhQHk+EApXm0C5q7cUsac2ZCn/xyaL9BXgyhUS6rzRrUIRMOf2tXn0jTb53JcYcb6JElVWlGpOmm8xOpHLmGLjx5jgwYPCfZw+WNglCX6zCdn2b/v5kijlhrNiVuYd8rUudhoDUI4xbRDu2QxFFs9qF3bBy+9KNB/yzrGT7SP73vAOr/43D548UV768knrJCSkN9yMQDJZw7qnX1Jq1CH9PECNfBkb8JXEbO6trqIMQbWGxRYd1OzffTEy/bF2x/58YSr77CZrbzVZlYzcpiKTeE67tAhxejolLpC2NYxOdF5BtLkKVPUYZNWWFFlaQEuH1L6MKIJLz9tnz9ys7W+/5pNfepem/Hea2KeSnOhNBuFne5p84plBgtjFW5G6OlyICktKpcW0eUHrXPuLNNPYcC1ZUU2qrbCQQv4jZXE7f2337PTjz7W/nTs4Xb5aUfYI3/7qz133z02ctQYidLlPq2SlONYRMZiLbAtI5DvE4MpLSl1k9tn0uTwy+ro5Tfc0Lb5/eG27Kab2uBRy9moxUfbssMHG9srM/4yq0lmrbe9XQH32tA6pVPhUJbtbR32yG0P2suPPm8P3X2vvfHiKw7GPg4iEOzu7HbJuqGh3kF8QYjppJxJ3CLArqurtZGSjFnzAQHSDz/yiB122KF25FFH2WmnneoDueeff76dccYZ9s7b73g5QwAoZinSAePzwdEBFJPm+dqrr/t3a621lu23/76+k2hSGuTcKJlK2Kqrrmbrr7++/waMx0+Y6PczpJUA+ph/qgTAmGQYYIUhwZhgiswm+uSTT2zFFVawoUOHiKHM0toZ4L311lvt1ddek2awsW266Y9s+eVXcGby+OOPB+Y/G4VxIRgLeStFi8vTd5DmqDinqId9IzU0NEjzLaxdEFV5IAEMSJx0/mp1II4ZZLkS9vzymgbbdO9DbbVttrVhq6xsK629nm0oUFh/s81t84OOscVXXVsNLKHUSlpUx4RhYK1FSpYOolbLLpAlfvhGTyxhJUJwDi5hf5xSgaHkLUUet+rKaltp4w1t2S1+bDXDlrJtdtjRVvj+Gtbd1moFAixOzgqyJh2BIwB7bFwP8Sr1ApVS5YJ5+BmQW78LilLWLmnt5Vvv9xlHWx2yj62yzY+tuLJGnTfls0ooMjQaKqBUaWJrYsrRB4zDP4U6J+i3Nrf4NSUJt1dgwk6XlmL+dbHVLTnG6scsa+UNg32+e5zTr2Iwq7QNVVzpLgbWTBIYs1fMprU1u/lkiKRItkeY3jzdB4cry8tsWGWxLV5TZqPkPG/yX1CQ8gHjYSOH2857/8pGjFnRvnzvK1t+1RWtK5uwqROnWFJMsb8M0Km8MrOKssokeyzZ2eba2aTupHVI06EMGKKtX3yUDV1lVVv8e6vb6PXWtdpRi9u4D962FQbXqv6QLcTcVUZMnS1O9KrKMzZI6cbwtvTqK9gOv97Zll1hKVtv4w1srY02NLa7ZkuMuNLTJSm/tSeYI5CIad4L1maZSRNm4DDNsnlGiwM3jJ0B4b/f8HefKXPun86zE44/0adxHnnkUXbsscfb1VdfO5PJMCsLQOQ7pr3Oa5Dz6/FfCcyTNnjwYPfXH4gHEuXCIO3WW2/l6cP89MknH/u7qRIQiAuQxlz0wgvP2Usvv2xPPfWU3XXXXXbSSSfZiSec6Ok76KADrVYaUhQXWkhT0xS7/vrrPe977723axs/2OgHLsXffvsdNrVp6hwDupgImaXEN6UlzCaaex7z9O8jaYppCTBzdID5An2R2lSsKMDhwhO2+MEVAq3SYj9ZyU+dUmeVGGcjVllBv8061dE4/SiNJC8hq2GJUW4iwauavlKQtsXY30VA39PV6o0O0CxWGFWlpX54OdMWATBm43AoOht4ZVIxK6mptd5Eh1VXIPkX+SIhDuUuq5U0rXumk7IfPEitL5wpMbUSWy/Rp+SnI8VKX5o44WYkiZfaatttbt/f5af2YzGqEWJgnh5JyiUV0kJK5a+AsYW4DS5jwJU5+JJ66XS6H0gOMMojnQoqEgNxf/Ifj0sTKe217mnjbcZHX1iHOnvjMitZ5RKjLa58jy4RsMeSLmXGiwutvLLcnnvtJXvgkbH27COP2wdvv6ugYm5WYsojZcDJZIPLS5QbtlnIWg3pVn4psyGSCL+//vetQpL2yOXG2FqbbGEb/nQnW36Nta3Yy3ZW+rmldpC4KyQdp2FGChezGznyfAn8333iYXvs8r/Y45f81R6/+Hx74m9/s46vJllKAbQJ5F0Vkt8RlVVmSiflViWpG5b27nvv2OUXXGyvPvuitLkwgFwpbcU3axPQMxuKvANks1bjzj9hFhk+fLhL+e3SMr744rNQz8or2tkBv9nfzjzzDB/c/eWvfmkbbLCerbTSSn4yGf4xxUCcdgZIY8bjXSilgX0naz3d4QzfMJ12VlnOm7I2YuTImWarHiZCiNhVFFCeOnWqM6EddtjJfrbdDrb99jvY7r/4hdJ8pgsA5/35T7aVmAZjPBGhnTz00MM+82ellVa2dcWIiWe11VZzk9Jnn31mjz/2mGsPsyjrC9aYxsz39I88fbeI/iZKqJ3MAdrzC/rQHB8vECkNLkXKTe1m4TwzNQQ1BSXWq04y9uK/2KN/+7M9evl5dsVJh9tl551td1x1uT160Sn22T9eEEAVS9oqsGGSTmskQX7Z0mUz2toF7mGTNbJSUSpVVn6ELb4ZGFMkpwoEegXUzEsZLtV28THLW5XAf+2ttrSsGEPdoMVsrR9va73q1N3MRFEHV4BKqJiJOlZpWYXFiisFiAIy2IDCBMQw1WSlPZRW6F1vrzW9+Ja9/sDj9uqDj9jbDzxsb975iL1x61ib+M6HXspDyiukfRTb5x0t9nnbDAcsOi4DYQMLFqYQnapVUVElQGMBm+7FzJpfed4+ue0q65v0sTW99KRNev1VZ1wjS7I2vCwuyTdtSQEuh773phNWUVVhna0dVirNaskRS4iRiukkMtbQ2Oj2fmXD6wWGHhPowZgzJqlT6Zr09Vf2+cef2rRJ4y2T7rG4mF48XqzyYFO1QqsQ0NKkcOVKWymJFIBlujst2dEpsK7xPY6QkilWpP1GgepS3/ueDV9+JRstN0Rpj4lZoSWwyR2FMbK60hrEtKZPn26FYkIVYsoMzj987wM24fPx9qOf/sxeeekV++TVd22F5VZwjY7y7OrtsK6eTjcrDR48yMtvQQhgHzSIWTCLu237ueeecyBH2qeu1ltvPQfVE0443i6++CK788677IAD9ncbOTuZhooEEJvdP+aioHGoxfi72Smabz9u3Fduovl28BRjbJWE3dfnzGSkGADxYeMnPmYKRfsNlaiPMGMHc05xcZHyNcjWWef7ikPaFJUuglFgirrhhhv99447bi+tvlF5TtqI4cNs2WWW8UHpG2+8Uf5UF/KfAxObNm3aTPNOsO/PJYN5+rcRbVaV1ZRoYDrb7KQ3/z/kNnEB5ri2Ht8bxXe2pJ0IXNO9XcbuiD/aZR9b6fvr20dvvOk2xXXWXc/3ZOlSg2MwaVAlg2JmH8/osnGtPdbe0eVSD/voA1qlZZwgJfBShn37BfW0PknubEnMtMmkOstXr75hr999n338/BP26HXX2UNXXGafv/2WOgISHZYiNWr9Q9ZncLRBqm6Nb3GQ1k+BvsApNHskObPuljb76PHnbMKbb9vz9z9sz9x6j2U6euWn0NonTrL3pWJXxotsZFWtfdXeal9Leu1UZykuL1d6Er6TJtJxRKSdTt3mm8Cp1Hw7ZvbGyVqtQKHt/c9syDKr2PL7/cFWOfgoK60usY5PP/YppsA1HTbFwSvSfLpSCXXUIp+Pn1UZlVVWWwnbMSQl0UvFB2Rce9M/UoDC39StNiIwf+fdN+yk44+z4474o73w5LP2xcef2QUnHGcPX/c3m/L1l0KMmPVSxvpD6+IwHEKhvNtVJiZpsrSiPGhLAWNEBVY3dLgNk0S54kYb2Pa77GobbLGVVY0YLg2LsApsqLSTEWJU2LbbJQwA+DUMbmaStt0vd7IDTv69bbTrj23M2svbRptsbEuNHi2Js881ARZU9SQSPnOH/fcDO5t/YqICx0sOHTLYQZSBzBdeeEGaI/ZxtnZm8VnS21iFmH2tmBqLnqivFZZf3sua8m9hq2g1JiR4ZsGE0p2TVlppRQdp5tg/8tBDatuzz6iJiG5C/MyYue+++5whLbP0GFt22WV9oLZbTB7Gs8IKy9s111xtN9x4vd12+612991321133WknnniCffjhh/ab3xxokyZNlFbMGBHVXGRPP/2M52EZAfz222+vxzCorJhVrW0pwQhN+s0337R/KI2RtA8jnDq1ycuIGV5hSnKevkvEmGZhLNY8zIb9+0AfAhDYoItI3dYqsMMMqqdWKNAqqx9sRdWNVlJWZaNWWNFWXWcdqx6ymMUFWtikewW4XwvoE+p4cUtasrc7zINGQpI0CXaizRSrIQ4rlzRK4xZFsnQy0WfdqR6rqK+2zvHjbMmRQ20xdfDpE790ZlIo8CpXI/dupvQhwbJLZPVgAaTS3ccRfpKqGBgjMhY4ldc12vd/tZvtcPShttWeu1j96GG29s5b25q7/MSW3WxDKxYzWSxWZlN7O21yb7vbn5n9UVhZ4QOrrZLwvBpCEl2SSnCSVAumK6awVuiV/mLsvGM2arufWFKg+u7Zx9qnN1xqpSOWtsVX38AKmXuvcDICwESy16eEItW9++7bVlNcbt0z2m381+OtQYyRQT8WfVEFEWF3ZlVum8ook8zY4ksva78//iQ74YxT7KTzzrM/nn62bbzFD6UBSNuY0qSwlSZ9j4mHE7SQ0pOYyPRwmph0X6LXqsqrVDeBIcNg2Fjv5Xtvtgf/co49dO45dsXxR9qLTzxmw4YvqXozP+pxhMobJsiYSEIaA+cBVMn1CFgnfPW1cSZyqqvDfvijTWzZlZe3ttx6AAYxeiUIZLozAqwqq5U21y9780VoJOVl5bb1NttYjSR0BnVZHcuirE8++dR6ujkyU3lU+UycOMHOOP10u+fe+2yppZayjTba2MPATMj2GhAdj9lLUCQhR8QAMXP/v//977sp74IL/2qvvfaaD7wyMI1UjRTtNnM9QxM455xzXLvA5v7znXcWw2jwusTRn4hrHYW32Y9+bOusvY4k/ZE2YuRwO/zwI+2Pfzzaw//73/+ujMYkRBXZ5MkT7W9/+5u36XXU1xobGnyKJoO00Nprr22N0gjbpFGPfWCsa6Wkia2sp06dEvowbAITbZ6+Y+RjURzYEQZv+tH8gv4iMwfaPDZz9mJnqX2hgLlCDVrytfW0M92swFeUIrGkcpuGhf1wiq1bja5XYN2GkJVhxowkVACmt9dnPAAoyHRIHrRDBgHrBHpFzFyRFMLJWQmBRnXjEFv1R1vZmuuta431Q2zUiqvYclJ5i0sqHFDr9Q0Dv4A9CUb25EBuVrZiiuJwX0w5PvBKQycyPS6UH8xCDYMbLS7wbZnQJMmaw0rSVllaZR0CsPHtbVaQpoPoG4VdXF5snZKGZ7QA+sQXLkj6pJWzcWPSYmqrKq0wjUReqI6asb4mAWrHVOscN86SU8db3RLLmlU2WFIggpqdSnRZWpJgIaYupbG9ucVaxGwallzMBjVKa5GUmk51W3VNVc7sQmYBPLMuARpMkymTmLZKBAxMTayXyr/0MsvbZptvbT/f7wBbZvXvWaYv7WsOGJhuTYRtGDoABTSV3Hm8yw4fblUqU+KgbopKym3VLbe1DX+1ty39/Q2tVOleb6stbMRyyyp31Fuh6lvtQC6Fea5HjKO6XIy31DI9KXv89gft3uvusNuuvc2uv/hKu/bKq2za5CkuEGTiWetQvAz41wjwkbCjvM0v4Rsp9ic/+Yn9dLufelvE9HLmmWfZzjvvYvvsvY8deughcofa7rvvbmeddY4PZu6//36+HxCLzzB5MK4AwUiZTsxYQbRTZ3DsRhrGHXbe+eee1nfffdf36rnqyivsvffe90HkhMB1+rRme/SRhxX3vnbuuedK0Ejbfvvta3vssYenmAVdrN6GqZBepH4WN/b29Xj/4Rn+fvzjzd3k9fzzL1iX2gcCwVNPPSMt4zUfIEbbYOXxz3++s6572L777usMgSIE6N968y1rapqqdBeKqfW4WQii73HOcp6+i1TQrHYxh7o7X2CuhrMk+Oe9YhGIdTPsTFkmsbq+pNSPHOyTOlzR2GDLrL2+FUoiZc7zoCXGhIPA1ZA32fZnNnq1NbzxYiLKxsQIMCeIQcRSvVKx69SxchK9OgRJRFIKErvUawdxLPr6VsD41qMP252XX2ZfTppgzz3whL364ONWLFU9Ln+kazYSADJOUFNXaxk17pQkfbYLlggX3qv0YsUpywpUH7/jPrv5ihuss6ndPnjqZUu3ttrENz+wdHmZTcv0GYvL2HgtqZukmF6RJHgWg01talJAGDZCmFzJa48k5bhAv7hCkj5jH7FSSzVNsbev+LMVjxhlKx30BytafDl757q/WefXn8sv2ofKV8wS0K8tZ3dNMQv1WswfFQLc9unNYhgCiN6UVaijI4GriPUd12COwCzFwri3X3zeTjnmKDv9xGPtuN8fasccerCdecKJdstFf7ZPJDFmkKzFeHvR3kAGBcQgOGfjxhICFf3N0OMmAEZxEHais8umSmLukqbQIWYXU3kzE6tSWk8302OLYN5ZH1tJCsx6uzusblCDm/AKlZf1f7CR/ViazhY//Yn94Ecb2/fWXt1Kq8o9/kKVUaKrx00wNdU1Vl5RrmJd8AZLGwKEAXrAtaSkyNi6APPIffff74uXrrrqKt+Ph4VShxzyW4H+AV57lDVSNzZ9oiasa665xsH8zDPO9O8efPBBX1z11NNPu2mPPXN++cs9nFlgRmHMYJdddhXw7u5Mhvvdf7GH3XPPPZ6uI444QlL7H31BGMR2GVPVLgB9TEVoOWyyVirmQrnhaBi8A9zZ2oR9qjAVsRiLvDVIwsdk9Nrrb9gLL7xoD4wda1deKaZ67XU+QA3jmjBxvH322aceVpfqsbWViQYFPnaA+TBP3z3KZgvGcQm/ZtF8gX5BYUG1t6pFID7Hll+ljj1EjYQVs72SgBgYLVMnHbnCMtbV3GQNI0baFvv/xlXNtKS9FVde0casuJKrzfQkfW5j6susIt1jnQKwoUOGhQEm5Y3ZOKzARVrj9KhadQxmpDCW4Oahrg5v8Otsu5Nt9YffWXpQnQ0dtaTt9LNtXWL1veRzuaSkuK+UVFYsBpUSmDE9kNOzIj/YMjMC0JfvGGtvvPQP22jbze2gU/9omc6E3XfqxW6iWfaH33d7elyux1Iu3S9ZU28rDV/CJW2m2SEVK9kzq6dXkhQDufGyYsuW1OgrBhMTbj4pr6qRFF9hhdJalt5hDwn5JfI7XeBbLKaiwuntFPB0W5kAacRii9kyK65oK6y8si0xain9HqHOO0nhpK1UTCFabOeMRpoWq3CZOcQy54aGWttKAHvUqafaciusaEOHDbPl113PPn3nXfv8nX9YoiCt+gtl5MWhci6VdtNYImbb2+O/pwi42Yo5mHxVN2J2JRVMTUx5WpZabhmbMG68fTJhonUL9EpVuRyc/mFzm01qmmZ93V1WpToCQCsrq2xzaQVDhg+x2sE1NmTUMFtbGhszTNgqmjx0dfZKmyzwwVOmQEYDlgtKzG4ZPKTRzj7nbDeH7LXnr23pMWN87n99fZ0PkG66ySaSvP/kO2FWwniUJ4i2CMAC0KTt448/dvA85ZRT7eCDD7Fdd93dZ9Xs+as97Y033vC59QwMH3PM0T7YSr1/+umnksKftttuvd2eeeZZl/g32GADu0zCyrHH/dEZWlgwVmDjx4/3PZoQfIj7gw8+sLfffsuvH3/0sa8DYFuGk08+WaD9uY0eM9rL8qWXXrDnn3vev4Nx3Sc/D4y93xnBzTfdaOef/2dnMGutvZbb7adPn2FjxQxoM51dnb4nEXUP6HM62szGq2v4C/d5+vfR/7H3FQByFVnXZ6ZdxjUTT4gblmAJDgss7u7O4r7o4r64u2tw1wAhQAzi7hn3dv/PqTdNhmwCgYTv/yR38tLdT+qVnit161Zubu7yjq+/onUCfcTjGnmricF/jCQFudh5ehd6oc2zNcmoFZ02mwvtTfX46NFH8NotV2Psvdfjs6cexBO3XY97rr0cd197Jeb/NNWokPJV9/P+MrcfofYAEuEoigigYig6FNXRxK0huLdSUpZ6LcYihkBBltKiHcm2Nsz45ENMf+cDDpI0KntUkRG5YKeUGmG+tNkJqBEJyIwvPb8ozjsZH9IEA9mqddqYd1KWJ0xF//7Y+Yzj0GezYehCJrLrqUdi80P3xJjjD0LJJr1MWjGq3I0JxQTSnrMFqMwr5PNy29McQXaI6DPX+JvrcHo8yPH4qNLL7BBDYfcyMpGdEVq6kPJ4Go1TfkRR/2Fwd+uLFkVytLOslOTSlMQcRVagtVlTfsK0adPwHQd5MBLG8oYaxPgeuXPK5KICqm7qwzEy4hQ7ivKQprZBhumpQMRXgRx3IbxdqV2M2QldBna3csnya9CLzG9+V7x9mdICrS2meuya3JVZjDeIQcaZx0YynUBzC6XyVvKnkDnXTilTNV4TCKMtqq0dM1jRREYWi6CopMD0UoWidrmd1GDyjNeVFsp9Pe4rRCLUiNivFKJaDJSdBHn5fgNmf9S805mkbcmevscee+De++7Ba6+/ZqT2Rx99zETYfPGlF014A4fTivYqkmTv8blxzbXX4o03Xserr76CV1/jc08+ZaTzY445CrvvtqvxtT/rH2dhEwKwAgRq0vnqa64mg3kel1x6CY448gjsR21mTzI5xeK58847TFoH7H8AK4JsuYPBiKRZKEia+v3HH3+Cgw482ARX23ef/bHXXnvjb7vvgUMOOdTke9NNR+C0U0815qZPPvnUMIv+/TfBQXzHwAEDMXLLUdhxx534zkNx7rnnmzmEa6+5xswVSBP5bvwEo8XIIcIECmQHEKMR41IjWSuUvdQydHQsDMt2ko30/4PWiO/rBPpU5QvZp9a79ZSEJre0ctMgBUmTYvlU4Xc/+UT8/czzcMgxJ2MoB8OcCeMw9YuPUFu9kg86iMOy/ku0tMwQsqXmyGZOUBRZq3cJwixRKBgWSvJ+C0YF3pLEbF4Peo/ZASX9eqFm6QK4mI8v3xyLu6++GjZK8eFkDhpCEes9JFn1Wyk1x3KcsAtAEnFkmC4Rj4fmD6hBUOrqs81myPW7oR2rtGNU2kltZlhfOPwezP7wS7StWI422Xv5PpkzVgbb0URpXjMaWo/QURW/kOyyUTKXXA81IrtswvIW96K2PY2mjAP+4jIseu8jtC+YhfxeA0zM/TZpQtRzYk21BAKq7MUlaGpsNHbd3XbaDeWFpWhob0V9g1zvXCbssjQNMSHNOTSGE6xash+ZkngujihSmkMgI0ikoggzzXg8glQ8SebH5jNVtCrnCuEQIeA2kxFHQ23Q5vQOj5/3WUxFDM7h8KOi7yboN7gf6pcuQV1tNbW1NixZtBQx5kVmGmkFOiTxKoJqRXEptTQnqpetwJTvf8TSWQsRqGtD64pmNC6psVx52acE8IFAuxqboJ9n3FHXl8QUTRgDFqD/gP7Yfffdsc8+exvXxyJK/CYej9EOVw0N/e7VqwfBcwcMHzEM226zNQ459GBcddWVuP+B+/Hc88+ZEAoXXXwRtYly0y8FqALy0WO2w7XXXo0HH3wAjz/xBJ577jkymidwyiknG3u8gr1ZjFrEvp5JYOTILXHAAfubd0q7UFWrLtR/1LcKCgsprY8i07ncMJVRo7ZGTU01PvroY747hT333BNdqcXFE1GT/i8B5cycQMw8u+uuu7JNbJhDrWXChO8No1EkUdn6NeE+deoUfPvtN/jss0+poXyOH374noLGz8YcpPxuxP3/XrROoM9OVGJ17NXh6Y+RzCz1AgUCp0IdSKImirJD+VFU2c+A+Hcff4Cfp8/CDgcdgUvveQLn33I3qiiFxBMRAmYGpR5rQ+5mBXwi8rgJrMqXYFHhl7XMSHZrPxmAzDWKjSO8lmlJsftLqnqhz/BRcHkKESRzsBf6sdmYbZFDNVUhDiIEtIRWkOqPRRYTSDjlFkoQYUKK854rBqREBfwsQ9owGBviWi0sTyMeudRIbHYP5n79IxrmLaXAayOvkKWbIEsG08ZDNSoTlsC3M3BowCYFNk4f4tRCcomyEu6achzwDdEkaojgvhx5VaVoXTjXlD3IutCGNIvr6hFlnSro1pChQ9G1azfMnTWb2k8Qo0ZuRck4zMGqDUI6Jlh5KACeeJma10GG6mSK3fv2Q2XPPmybBEaM3h59tEcxNaWqXoPgruyCJkp6ul/VIJOaTGkqg6TAGAHbzjorpwQrDUCUYZ7c1PKKyrqiuY5SfiyOgcNHUMotodaRZxKStNpR82bCXFJkWUWlCSUhc8WH77yL1597Ca889gxefeEF5JJJu9za9cyaKA6RmWpuQt4teta00QYgtY9cSMUAskdnaXt1EojrHknD2fvlyslikUmxD6hvmtg6qnSLlFfdr3MymeRTW9Fku4P1aj2v963qIyJNdotx/Pvuu/D666/j5Zdfwptvvo433xqLt99+05hrPvjgfbz11pu47vp/oVfv3mayWZL78OHDcNxxx+K0004zyVp1pfRXvUN16mH9HnzwwXBTa2tsbCCz+NCYz/xyJeb1JUuW4PjjTzDaheYfDj/cmgyWtrDfvgfg/XelUW8M0/DfidYR9FMG9NdnDEl6bKJKvpiATBym9Cf4I1w5KAmkoxj/yqP4mNLNppuPwLlXXYGjTj0HwyiVFOQVGOC2U+osIpi2RoGZDQEsbWwxkSdzPNkOlYFXnhJEmRgl5TAHUDPfJ1ATKErml2dJ/dxp+PH9d5ghJ1yUfrc96CjsQXW6NZ1EnNKywjwY24QQjaRvJnQxtQ2lpJ2rBGSmPviXS20gUt+CljmLsHDyz5jyzQQsGv8jFn71AxZ9PdnsYCWNoYQg29Xrg4vAGUjEEJR5i/mRvVYDTkcW+OWRIQnK7c0neLr5bkqDvDfVUI3ar95FS32tMXW1t7SjaPhmBiwFHwqfHOA5SbtFJSWoa240E+X1gRYyu0pM/uEHE65aE5BasCNPohgZRYiAImlWwnGZz2V2Gysp72JiIy2dPBVhhfFldTSurMG2e/4dg3fYHTFqaFYdZVDiJhOhpqV2tatuCCyapC2nlCmPHFOT0sISQSyY9CNc/iIcfcbpWLF0KRqoYXTtP9AyqzE/6pCqhTTrxcV0iypKyIij2Gm3XXD25RfhnKsvxYkXnY0ddtnZpCmtgBVgwDIS1nxLLvtMPtNQf7Xa8L8DmTYmSCpW/ypp/T9J96ksYhw6pDn8FukeBWwbMmQwttxyJDbbbHNstulmxh102LDh6NO3N6/ndaRpeRcVFOabuEH33XcfhYIqc25tJLPi9tuPJpgfhsGD9Y4tMWjQIFx99ZXYbbfdsfnmm1PL6InKykoT3lmTxXLp1GKuRh5yX+0s0Gyk//+0TqCfk5tTKOBcH1Kza4clrfi0UNPAsLGbTv7oLUx8/1WM+fuu2Gan3ag6l/M++UMTuNlppPZrX1ltdq7VvBoY8VDAhFjIrngUSbpM5lIqY+cOSJLifZKudTm7MXgw0Ihu/QZil5NPwJBdKcH26I6GZdVoaWoyEpj6p+XFIpJEnwuX18tzDv7ib+Wfedf63HyXB65gEt+9+g4mvfYeJn/4Cb755GMs+2ESan6ahqU8Eu0BNFJVVpqbl3Qh8OcZ19UIVXO5GcpG+steuR0kTwppHbJNF/jsHPhaBWtD47djEfp+AjY7/mz0PvBIlI3cGfl9hhhgkNlseSSOxkCr0Xa02nPusoWIsh769OhJZtCClcuXm5gy8grSHElGZeWh0jqZlx4FTrPnb4r1umD6VLzxwK1YPO1HtKxcjAU/TcLnr7yIL9543bSN3sfq5XM5pjyKoikG0J1MgyfMhijNiZQJjGf1HP6fsaGwSwmZ1jJ89cFHiAfb0L9/L7jyvIY5q9IF07Ke5ZDxaYMRhVlQ3QTiYWp4QVBuZv6Bil5V2GTIQAOkYukW6KuebcYzybzvLyTlSYKMTBw2ahX6FBNf1Y4qyX8NCbS15sMyzazSRnRktYfODFBuufkF+ZT43Was/Bapb2riWNs2vvPOWzjiiMPNRPchhxyM5557xsxdfPDhB/iIGvqHH31AzeI9vP/Bu8bb6C1qG/sfsB/fseYgchvpr6WE7LBroHUaGTa7q9CMyPUg9TnZ8hUiOEczkzqXppxMIaO4ex/02XIbzJw6Ffdfcx1uveAc3PfPC3EPjxceuNfskJVKayI3TVVREmESgcZG5BEUKoqKObwEOAQudmIHAcdsbciOLo8ZCsTGM0dhCbR5SM9NR6Lf6B1h8xcinyrq4LJiTPl+ImoWLoCEarmD2sSQzCCRHJ9j3AIFlALXDAeRArPlkQn1yys2C4c23Xd37HTG8TjwgrNw4j8vws5nn4gxZx2HLU89HPn9eiFM9SRPrp8E4kqf32y+nlJ4SyJuI5mNBVarmkL2UoWO9no9KCTCpVlJuekwSntujtzCbpj64uMILJlpgCYdU13ysCXJINNkakyLUneY0nFpSRlKSkvQtUcPjNlpJxx82KEIEQhkftLqT/Ev1UtXnwKusYzMTxvLFyMYf/7Gy9hlv/1x6vkX4bAjj8YJJ52EEymdF7Iufvr0Q97L7DPPmkpoiiXRQIbjc9qRl5tCeyDMPNjJ5OWAyRvIIBS+Ye63E7B4wo8odruQjAexdNEivPbgI1g5c4axzascmifRJjm2GDUSMlt5mkRZH9qM3cZ7GqMtZOYpVFZ1xZZbbAHFdBcz1pqISIQMgQAsF9C/ggToWs1qLaBysV00/xJCKxmqFjBZk79W+GVNaGZdif/raN3HqBiB8RpbB9K9it3Tt29fE15bY0PmJi/7jVYla76hqqoKPXr1MHMfm2++BcaM2R7bbL2NWTxpBKWN9F9OKU3IrYHWCfQ5qNa/1QikCWmREi/VN42HDKV5AkP/LbfArsedju33/Dt23Hsv7Lzv/hi5487oMmQzFHbrQcBlNgXCRPBUKhceAoo9ETHb0GnDbl3Tn08djLeZkqqjmfMEbYGIXktQCxJkp773Mn54+Ql89/qrGPvSS/h54o+wUbL0yzvELYmNjyoNPqsOLhuog4Ctzp8gA+pfVIIBheXw2p3Gc6GYUqezNB/1lGhmtzSjIRZFHSXqujhBoLIUOXzOzXcrzepwCLPam2H3WKsuFdskTFBbJSESSCLabyBFJkQNQ4OMQJqTtKHPDrtixLkXgGwALW8/h8n3XodkpN6AoTQSzYloHUFaNhYxJg5U7XD09ptj8dG772LhnNmIkSnIXTPXLkCySlnidcDrsKG63fLICLe3IRIMoEfvTcyA1RxD9zwXelR1QbdBw9G+ZDaow/NJK89m4pf3iQHMXFFn3Pm0YM1saN5xDzkmkkxHEU8333Y7HHbKGTj98kvRb8AmaFiyjEyEDIxCgI2lG1iYD18yBk+eHR63AysaVuL918ZiwbTZaFi4Em117Zg67keM/2qc2XgnmIwiwPymonGCrcPEjd+QpDrRoiotTFq6ZClefP4ZXHv11TjjtFNxyIGHYP+99+WxNw7e/wCccsKJePC+e/DDhPGoq6k3z0nrEoNUb1wXErOwGIf1bNYd02gVHRrF6ofy2PnY0KQ5DGkTnQFc40FahpidOdjfV81jaDI4+pumrI3015DaP51OUK/ORDpO/YrWCfQ3BAmMYwlJ0PxhU8aszqNAVfM4QN648Vq89dgjeIcS5icfv4vqmlpsteve2HSPgzjYpP4njdReyIFQ4bIj0tZi1E6BbrYber0U1eW+x+9hdlCpsQJ7PyVQYY+8PJJJfrH7UNm1N7YcNMi4WBZ1r0KYzIDDGk4NGnOzkJ/sQ4nnUgpVGpRCE8GIiaWvMMkyVfnlWUSwTVPiTKQSiBCAZEhy8Dmd6zJmc/QcsyV8BLsFBPuva5chzgFUKImfwNgeaDeTq7JF862GZN7RWJFnkJ8agUMDm03Y+P2XmPX8A2YXLN/fDsdm51wGp7fUSGzyvEknQ8iEWgibuWaBkgagBp3AQ/Z7zRME2wJmNzATbM00hqBIYZGT5lAQuYKyClR074oPnn2SWkgbepUUoFtRPiX3DFobGuErLDB7/Op5Kw2mwo+2eBJNzS1IRkMm/o3ea60FkIaXxOAdtoO/sgQP3nQzbrvqn7jzyquoIUTQdytK7PKM4l+534UuPhfrOQgvmVaazEhunQunzMaL9zyNl+95EQ/efB/eev4FsyK7PR5CY6zdbDsYbG0zQoAVYdPK1/qSAFcmo++/n4ALzj0fhxx8FM686Go8+Nr7+G5FM2q9ZQiU9EZrXlcsjrvw+cyluPmRZ3HwsSeZyczbb74Fs2ZMN/WzrlsKLpi/AN+N/xY/TvgOs6b9jGWLF6Gxro5t14Yo+4bAVVqrwoCYzs4PzUXJBCpPJ2khWvWr+l/9sJiIJXCoXIZBZDveRvpfQWrTVDodJ162dpz6Fa1Tc5Ojv0Rp4nBx7z9DeomW178+pwZfLWuGh0AmsJAZItFSj9dvuQFbbzkSfzv8cCQoDdbWLMW4j79GEyXOXU4+A04/gY0AWkIw8BMoqxub8cq156GbLYU33n4L5WVlxg/8nrvvwRWXXg5/n37YihKxrbQCHlaAQgdL4tfGKLmERNgz6E5psk+RD0vCBJQZ07BiwRz02mYHFjZBqVxe8HZkbGkToyTAAffmDdeidfE87HD0ETj8gjORlK2UoL+grZmgEyFzWVWV+iaBqEYLpQh6Pf35hqHMDzSZa9pCsHhFE965/CbkU1J9462xZoMMSUYarDdcfyOuueEG7HXOJRhz9pWY0hhGNBFF48QJyCvIQ+GgzQB5T4iJUVPIZGLIcZAxNq7ExAtOQKp6Ls665SrkV5SgtakZXbt2h4sMMdjSipsvuxFb7rAHzr3sCmoZYWZWjDEX9cEklsksw3Jo9WuwtRlvPvYA0u312GuXXVFA9X32wiVYuqwe/XfcCc6ufX5xN1XZJT20pnIQ/Hk8vrjzClQNHYq/XXQl4gI6MiV5OemeRKgNDfMXozCWQIyMp2DAIDjZFlEyDB/7xaCKUlSSa95x8aXwl7lx7g0XYemKJaheUoOufXqiKdQKn92L6MoWZDxA9wE9UewtQe385bjwxHNQVVSOV19/DQMHDTQeMutDkrarV67AXbfdjpdeew1NHj8qRu6G4n7DMGDQJujTtQvsFACMNMt2Nrt/kXG2trVi/oK5qP1pImqnfI/CTBxHHXwgzrnoQrObmZjxmkhArN3STj/tdHw/+SeUU6sSM3eyjdzU3rQtqAJy5LCPajwpjr3b6aSco5Wx0nr9Jqqqj5pcnjbUz88z3mRaqOfx+Uz0UfPb6zFmM22y4zHzVRJTRNRk2aYbpfP/2SRtkCOyJRaL7+Hz+X7sOP0Lraukr7G9XiQQpHzCzKSJAZTGKUSXqfMRBBzJMEb//e/o0qMXSghQm227M86QH3OhF1M/e4+SSwZd2JnlTlhNybA9FEAsFDRmF20MocxJOjdLzgn+6SQBmQPeycKXeBTjJonGSJSSuEBKC7jSZmLzx59+wtRvx6Fu8XLkl3SHk9K0du8SmGZyObiYaXmVKtYPRWOmS4mYICu1liexgvlojFpA2ZlMZRkwzUEBmUYoFsdcSvl5BMBuBI5yNwem22NMLIrcGQxaW/xlkwmH5fFjg5sD12gcaZXRzvpLom72VMx772UsGPsMaiZ8TqCRyys1Af4lg1HEFbOHTE4LowqKCtBVuz9RY9G6huaGBrPoq7Syi8ljtt4U1lgT5Eb7InjJXuspLMbF/7wcl55zBq8lMHXGPBSR4Rxx/NEo7zOUwGW5ICoNhVR2amEWwUKMJUMGnSaAxQlYJhiXGDwZaTQUxawJP6J+0WLMnz0Li+fNwOQPxiJABiNbfE5G0qfdxC+KNzahvLIUkVSUZXGgqkcVmWycIGWHK9+JviNHoLJfb9aKDYWsU+03LLNYUXGJ8WZZH+CSpCSpeNxXX+Lwww/Fwy+/ioId98Gm59+ATQ46BgXDNkeTw48lbWG0ynWYwpCCyWUQQyw3iTZnHoqHjMLwo0/G6EuvhX3zHXDbQ4/h3LPPRX19o5G210R6rxabLVu8GEFql5X7HYcuh50O/9+PRs4uByK+7d/RvvnOaOg/Cssr+mNqJg+f10fw0SIKThNn4/EPv8Rdz7+Kf93/GC66/hacftFlOOkf5+HIk0/HIcccj4OOPBoHHXYEDqIGctihh+D4447DJRxnDz34ID7/5FPMnDXLxOUx0v9G+h9LHe0XTdlS1n6aq9Hvgj4lckJBZv02wWQe5J0h844s+QKXKr8bfQvzCBhOM8usOCt1lDRnNLRjWVMAUWc+SoZthebaBuQQtAXX2slKQ9mRiiFJ8FewNXE1y4Rggb7KK1OGJgu7klGEE3FKsVG0U7KUb7w9N4VlU37Ahy8/h28+/xTzp0zE4umz0FJTz3TiSOd2eNKYiuuwwwpUCUZ6T5SgnyYoaR/ZukiQEqxgc3WS66HCDVP65vd6MgY/QU3xhsRA/CxzASWsHKd295LnSRagLNfDYHuAX3PhokbQQv6S4AvIquAp7wYvGUHb95/DVr8SzT+MZ3p8A3mSFqWlKAUnY218zgMfn00yn4bRsb6lVQVaeT2VQUlZFwPEKqLk77pwHFEzIUpiYnaHC7N+GIcHrr0MY18ei2DNMvgV8ygRw9zZ09DeXG3qXYxck9LFTjsZi3KfQbitiRlJwkGGbjZWF/E9Ck2tIHCb7vQ3/O2Qg4GCfJT164+cJMUA5lN5iege1rOCSYeCbajsUgWny4P66no8f/8TeOqWh/DK7c/g8av/jUduvx1tTU3GlCFPokBrO1IETIU+kEfXnwV9tb2T0vuH772H4084ATPac7DXP2/FjieeCVdlH2pclkOAQlY0RONo4jsVqC6TsiEUtWNFUHXJfkpGEGd/d5b3woijTsGAI07Ai2++h6uuuBxtLW18x3+aemSi0XxIiIzEXVAIJw+PmBgFodI+A1DSbzC6DN8SPUfvhX57HYHhR5yKrU65ANucfTmZy3UYw3yO+eed2O6K27Hlpbdi5MU3Y7tLbsKws65Cn+POQ8/DTsEmBxwD99a7oraiL6aGUnhh/GRc++hzOPbcf2LvQ4/Ci+99aMw/G+l/LnXM8YRtKVt7x6lf0bqAvgJrFArI1oc0uRqmCu/MsaNvkQ8VficWtjQjXtoFpf1G4vsZi7CoNYIAB1BtJISfly3CwjkL4S0sR20ijXkErBgHWzFV7vwMdYZoBF6f36jEWTL2Zdm2OeAVPE3eJIrpooEsqTvjzGDlwnlYMnkmtthhN2x30BEYc8Qx2PWUEzBs5zFojRFsItJGJKES/KWy51iLZaRVyERk7OQENW2iLm8iKVKrk8BQwK49e1upcWgnqmKCl+z2YnryzJEfu92tBWHKc8eDJDEAhROwS3r2FaKedRZNhxBgQ5Zuti2qdj0I/gGDEHfb4e3aFblOHzE2B13cuRhso4bAupPKrvAABtiZpjmoJbU0a/s/RXdUVA0L9FsicbSGmR9N+6SoefBevz2NbYb2R//tdkbZlmN4TwDjv/0SM5fV4t1XXkX17CkmfWk4pSwDs4Y2zQewvhLBZjIoKkaUvnP4Lqto1ALIldx2N/pVlMPJ9/feYiSWz1qIvC4V8BeUmDZTXXfL8yARaEOAzFobvSj+TklVOY45+zQccNwRRturX7gUPbp1N7HvVQ7VaYuCnCVT6N27lzXPYwSBP04C/M8+/gT/OPcyRHqNwLYEw/z+W8LJ/Hd3p9Hd40K/fA9KXDbT/hG2ZT374jJKyLNaQqin0qagdWxqdoQ0GUTU1OnAPfbH8COPw3MvjsW/rrzKcp0l41ydDOhTsPB62bdVf2SEeUzLybQCkSTC2iOaGmZLOIgYGbXqOpXDdmPdJlx5yMkvh720G9JkUN5eg+GlVlY2fBS6jdoJ/bbfCz133gf99j0ae55+Efa84FrsfulN2OeKG7HVxf+EY/AWWFrN9mMfVN/YSP8zyTK25tRxHFRbZ35Nvwv67e3tbrY/gb8TMv0J0qSqx+7AoJI8s8vSgtYQqtvDCFOq2OWUU9F7q635hpTZZDlj82LhtBkcGM0o3nwrgnEczZRG5R3ioPS4YEW9iSPj9+Zz4EgCt/IWEVDbHBz88gqSbpCDfKrpAidzR1pAmAu7U6FueYYjRouOMgTmBCUzRcA0awlYYFWcpPgkzxX4vBRMCa78MxKkAZqO+pBJpBPplyZedT3CQVlIVb6EEq7i6Jts8hBTUJgCbWYur4esVCqmoFjmAn2z0YU/36wQjmW8iDXXo/HrsWifPwNO1k98+XJ02VwuizBB7Db1kwlQ85DZxUYNQmX/FfCxLO2tAWgjDC2gkealicAWAklasEn8SRN0izw56J7nRGFVH2yx58HY55AD0b2qB6r6b4YDTj4X3fuS4WhrMqZf6BSok5EGY6hnOrl8X5oamLqVg2XWPIuua+7Dx3YdUFqA6gWz8O7jj2PZ5Emo6tkDA8dsb2LppJmmzF+iuoZaoyXklxTyXUl4/T5qKsCnY982sZTOvvM67H7Y/vC63Sb8s0SKuupG4yaqhULGRt3RJ9adKJWzrWZMm4YL/3klkn16Y/MTz4WjuBRtsRCaomlqNXa4HEmU+4CerCPpc+GENquxUeuj9kdhRPsLszBMj4yU2TBB+dinkhkntjzwBAw94HA89NxTeIx1IK2vQxXvIO3zGzZhDlzsc1oFrp6raKZhArEElyKXNMZcI3S08b5WahsBCiJhabJk4HWhGBqp2WqyPxSOGu25NRiBjdpxgJpydVsQdvZpD0d+SyyFpowdQU8efFW94c0vY3lSZpGftKeN9D+a0uxbnQBgFf1uy1KSdhNUfcbMsR4kabAqz8WhkMTc5hDaowJwD2Jt7Vg8bRLmTxyPeT+OQ0v1Ikp6rei+yUAMPehYeLtVEZw4MNI2E4q5JRFGINiAnGTMuGzKpdGCWkubSFFCVnyYFMFPeCzfeI9T4EOMpyQ/YrMRGD1mW0wbPw4/ffIpprz/AX549SUsmPgjFONfgeCCcqHMyKBC6OSDGQK0nQAjOzsFTQ4K+aWHeVXQ2nnQatgyqzwfkrmEA6fM5TUuprpTJBx2yl5PUBdTUeTMMKVzkca/mIACaEnFdvvEaHKQYhmDK6ux6IO3MPWpO7Di+88R5uAOtSj8A1BMSU/3zWtqNPZ4TeopVLSudc5dmADgIBNUsDXVmdZNmEVVvFEL2Up8uWaD9GAiByvbI6Zd/nX+mfjiw8/Q3hZFkFJ8mGDiyS81u2WJrcrEEWEZxFjlmhpm3vVerQWQt5WCexVSGxjRpQQ1ixfis/c+QqKlEfVLFuGnjz/E1DfepjRMqTfXjkqWN0IGWN3UZvY4LisuQgnfFasN4+m7HoGvvBgnXn0WyvpXGfCXxhTls4p+2lDXiBzWaVnHNonKw7qT9lV2mL1tr7jqUtSxD219/DnwFZaY9grGo2imUNBCfhYguGr9QSHz2r2oACVeF/Miaz77iLQ7MWuZAvlbu7GJsYr/OFgZEkqGH3Y4eo/aAf/+978xe/bM/zClyAspxjouKCqhUOAwzGYJQbyNgkmVNxddPHZ0JRPsV5CH/jKRaWKWefcwnRT7m4LpdfG70JfaiMaGhCRNkCskiYQnCUha07CYAleDguxRqohpfob9LtrSQEYO1r3VdzbS/076XdCnCupNZ1L+rDT9Z0jAKGxZ3BbGAkoa0YQsyTYCgwsLfxiPKa+9gaaVK7Hkp4n49P678eEDd2HKx2Mx+/2xaJj+kwFaLZpyiXNwIMlXPocJujxOA6zZrNnjKUo0AkJKnDwZYkcWyTtF+bc70lTLOWi69EFxZQ+mSck9GqSUn6b0w/Rt8ne3UW22vE1EkvgVDExxdXIp6WmBlnaXktlGOrxerUNvzdZQ56r65Su5h1KUp0UPStraY1Y3ZlKU1AiUulP1JLfKEBkK0QBuYzqRD3QMFYM2xfZX3IlBB52ATXY/EJudfxW8lJSdSKCY5dLcQKiVjIiSmuLuWHMd2bfL5AWE2oPweuTd4TXlUF7EM1XGLj43elKbCbPK6iNp/PDJR3jlvrvRt/8g3PDgvaisLMTTt14Ll9eD8r59ECVQBCgpKs98tQF9s8cuAUudysa2lRTblWkOpMSeYH1Om78YTlcedj/ldOx9/kXoO2IQVsycSk1LkjFMvcaYXntbyKzo9fi0tWMCz9z3KJb+uAD5OfmY9NkETP50HOoWLjbvDKTJjFhfgVYxCnvHCu1ODbBOxLxTA7r/iafw0YSp2PGwE9G1ShP7MRPVNZl2oo19IkiJWi6RYfaXZbNmouaTsZjz7L2Y/fTdqP7ibdgbqylkyOzF90vrIdBL66v0aq+GDOsrAru3DNsdfgoBN4VvvvzS1H1n0noDrZItr+oCO9sqzHqwk4kXUfIPs4+ujCbRqAV57I+yDCr+VDvzFqJ0nufMQZXHhgoeXjasj4eXqqwinzbHkmxvpsU+25aQ9qAJeLl5at9bJ/u45lHaUSJGwfv+bFjqjfTfn34X9HOTSW86nfZnTRB/hiRtavFObTBJ6UzhWCVZyQacQOOy+egzdAB2O/kc/O2kc+AtLUHfTUdgq932oNTkRvvcOcoE8lzsxPJ2SVJqaY8T3EEA02ThKruoMWfw0IpfqbuavG2NUnInqNjY+fMowaXjuZgy8Vu0L16AxT9NQqihAT6XGwunToYznTAbrWeo/ioonIosN09NDMsGL1E8wTRjVN9VGyqXgFUQk8fnRPq+JsjRINKdvQsoHXqoNXBgmRXDqYjxPFFqTJ5SGCUuahopApjD6TGbg3hdNgRn/Yj5zz2M+q8+pNS/AqGmFdpe2KwrWBrNUBJNIdLaxOKnUFJWZuYhsgNX6WpCt5ValcfnN257Amq5/Ukq7FPkRtc8p2Ecy6mChantVPbojoPOuQD7H3sSevbpj/2POArb7bUfNtl8GAGcTJDSrsovSgvkSJIPUzHKmgS6PH8e+lES7pXnN3U0r6YF5YMGoLB7CT5+/jl8+OgjWLZwCYbv/Xc4yQS18bwC0dmo1YVb283iNW1nX91Wh8Iexeg+vLfxd5/00Tf4+p2P8PPkiey8ltmuPRxAsLkNXqfTzFdI1/oj5CDwVbMfvPTa2xiw7a7os+m2cOfEUeWzo8KXgyJ3Bl5WosvrRITA+M0zj+Gdmy5HcsqXGFPhwyGDuqLHoh/x813XYN4nr7NdZSLMNUH/qnwes5FPhH3GY6NEzrroOmgY+mw9Bp99Nd646WriLdtrtJo8Qu1pwfRpmP/p23AtnIyy1mUoaG+AM0RNq63VMIaWUID1pUV8Vv/zuxzsV37TZ+rZxxdEU9DeVi0ZB1rTFJSYf7VYSkITq0chTCLs42pDmRBb+M5wWFqaxYA7srOR/hfS74J+0pXr5aDNWyU1/jnSSj5JJR6CtNuoj0yPnS/X4eLgzpjojHGKH8lEGIVdu6LXwE1RtUk/DgqZUTRpxkQ4iDI5lhpKEdlsv2fsxh15c3FwEZYpcVKSIYDIHt9CENJ7nVS5yzgoCrwOHHTEkTj30kvQle/ZpP9AnHrBOQRBOwIExYxNE6dJ1AQIkkaSZR4JjnZKuJLKFBIiRGlWQKrX6t2VXh820UbjZmBl+K5VjEik3Alke/gLjLlpdnMjggRns3F4koDdpDUUvIHPR5lf7VnqcHmQdGp3MTIsPpxT3h3uviNQuOUYeCpLUP/BB4itqEaEDLGJaSwLxNHeWMscUpsh4/SRsSiDxqxEUJbnVCASN4umHAopQY6mfBWZVciaA8hgBVX+kKRuMtRNRoxAnyFDCYguM79QWuhD7ZLF+P6TcUhQErfszRapbfwOSpGsN+14JZt634oKlBHwpHEtbQ+ZiVkHGac7l2ViPmSa6bPFFqjcZIiZEEWOXE+ZZTK9pdXL4aSm0JZiWnz3wccfgT1PPhB7n3wwjrroNJxz3ZXYTdsZMgOSquOhCJpbWuAl89AGJirXHyHNBbz1/vuoa2jFTocdZtpaAGnPcZAxamMYN0r9+UivXIRv/30VgpPex02Xno233hyLu+75N+68/VZ8+M5YPH7HNWj57B0soZbUo8AnPo42gm+E7ac+X+Vxsf9LC01j2I67YBq1lRVLl/P9GobSmFLYauRI7LbnnnA2LEfwwxdQ9/KD+OnBG/HxTZfho6vPx1dXn4NPrj0bn/7rPHxxw0UYf8cVmPfIrZj2+N34+eVHsfiDF7HokzdQ/90HaCVTCs+eDHfDShRSo/QYoNfqaeaB9S1Gq3ZIUAgLLVsET3srthi55S/jaSP9T6a1t+Hvgr4DDrfD4bSvj6QvUkf3OaRuEtjiclOkmErg8PkLkeLoNRttUwvItSssro/ASrCmxJmMUNWntM1/xgYuG3Ek1IIE0wpQtuxMilWjgBGS+CMEFj2jDi54Kue1PsUFxgTQUF+Ppx57goDhRlNjHd588SV4eM1BqTSlvKXJZJiQ2dlLCfO7g1qFAEarZRsCAUqzTJy/q3x56M0y+BxO9M4rNN/75RcZBpCtdk1id/H6kc975rY2ooZSWlMiZkBfjKS1zZL0RfKnTzLvfCGqKaFpJ6g0VXOK0CgavAl6bLcjbAUlCAdDsPlchunZ+dcejqGlvgk2R66JomjFVbHS1P/SVjShqCBmUukNx+IVw3xz0tTCFNyOdcX6iUda8f6zz+Llu27F8w/dicceuhc3XHQ+alcsxrYHHwp3SbnFNNQefFwRNqUxaAJT/up2grvHw7LxxfWRKNOOkonZsWz6z/jp00/gzPfAU1iI5tpGLJu7xHipqJM6mHfZzxfUriCjYXrUnuTS+cELb+HRq+/Gc7c9isf+dQ+WzF9kdjNT+yrscmtrCxRLv7C46A+7a0pTlLfM2y+/hAQl3SXTZ6F63nSzG5fA2EUtq7QgH75QLX58+BYUNy3Fw/ffjzPP+Af8+X4zh6KwyU5qVvvtdxDuvPYqrPx4LGpmTUOUaTdTaFnO8msdhYuapuo7kUihS7/BSJGxzZo9g2Ww+rHCN2+ySR888+zTeOvtsXj7zdfx2gvP4cVHH8YT/74d91x/Ja47/zRceNg+OHanUdhzSG9sU+bBALSiqG4eMj+NQ+unb2DZW09i5QuPYMlD92Pm/Tdg4h2XYtbbLxvvOeqv8NjTZGQOCkEuMmsnCshsVnz5Ps485nCM2Xa0MS9tpP/ZxDbMws9/0O+DPsmWq2Au60eSnBQfRhJfmtKpbPNpfq8aNBDdN9+GwM9zHBTbHXYsvF26YcrKOiTyKlDYd1M+HSdg2jk4qJ6y48YJcMadjSAhZBG4iLQxiLxipPK6CMgKpSxmk88OPpCgXui0I0GJZ+L336Fv3z447+orKDEeaCbOtt5xWytfBiztxHnF/Kekz7Tk564l7uZFVL8LCEZemxPd8wrQu6DInG+JRVHs9qI7pXkBofIg0mcppfZ8PjO/tQlBPi+7qsrq9vuojQBNzdYm0wLheCxBwGEeCGqxXA9byIncSBDVY1/ETw/ciq+vOg8NU6dh4DFnwlVcZTmKOAgksQjCrQG1lwlfoOiWAlKLNGEsQI5Rytfkt2WqypLcRqXei7SGQvMZReXF6DdwEHr26GZiqTc1NqGsqie6bjKQ9+tZK20xwp4E/ALWsaIvKpyC3GgV5162ZK2t0J0CvQDTKBnYHyOOOQFdDjwCQ445Hv232YJ5i7OencbLSSuyYy1BswjL43UaG/6kryfhoLOPx0lXnI1BI4bg9YefR4zagxirytZKwE/E4mbjGJVvVbl/nyTVypy3NSXcrqU+fPLALXjpojPxwsXn471bb8T3Y19F05LZmPTa84gum4ebb7kd+/x9f5Y1anmImeclxFBippCy5777YOgmlZg3cbxp2wAB1CvGYuzuluYoIcChBXpkJosWLuKZVW0hraeoqBDduvdArz6bYPDgYRg5cmvsuuvuOOiQw3DmWWfj2muvw7//fQ8ee+xxPP/Ci3jttdfx5htj8cbrr+D1l17CS08/hScfuA/33X4TLjrlePio/fbqXoEhFfkYVurCkGIftVEF3LNRy3OjZuIP6Bpvx2knHG3qYqOk/7+BMmtdjv67oL8hSEJxlNJNSzQJbZ7dEE2gmSCVpFRdNXgEem86zIQ10BjOKy9FdYwgpJWlZaXI33ILeAj4foKZOmMyHkHM2B55jtK3hku2j2oVpY1AmSIQeSmdSwJ2kl/1L/KjklK1sXGzo/fu0YvjLIN3X3wW077+Ft2qumPSR+NQP28R7Nrj1QzkHGMSkslBg9SszuV5xQAqI+APp7TbzZtn3t/CstSb+Dm8l+8IUSrXpzSOQkqsyv/iYCtiZCgWI8qg2OtD98ou5ns4HuA7kgbEEgIPakNy57TZnWai1+H3o8cxZ2D4Py7H4CNPQEY+8IVkcG5d11SqPJM0Id0OO0HPR9CXSesXIpORBqFJYg81E2kHVqVZh5iUuZt1ItOOx1uCLXfdA9vvvR/2O/BQHHHsSTjrossw+bMvWV9fENAt7w61h+zVPh6yr6dlSiNTszEPbq/XrKuIGc8e5o9t3X3YcPTbcks4qMX5yBxs8v+h1ClDUyEl5Qq2USQYNouTnEWabE5ixg+TsOnITdFrsz7w9c3DDkftwfRyMX/OHJg9AZjncEgrYtMopgakvZDVXutK0gqkNVx+5ZV49603CJiP4fKzTsOwMh/qJo3D54/chWcuOglzPnoXJx17IuvjAAPuawJGnXNReu6zSX8Ely+Fm4Bf6PKhwqs5FO0qRkBNkf3laBFaLrzsG4qjszrJg0shJHTI5h81IZM772plbcoi2UEebNodq7JrF/QfMMCYZ3bZZTfsf9BBOOakY1FaUoSSQVthu30OooRPzYa13UI4mN+eMLutxdpqUf3thzjjmKNRUlJmhION9D+dJGDnNHb8+A/6LwF9eXHIZaydA70mlEJ7lEcqigQHXDruNNvvydCgsVpPyTDIwS53Qu0tVenPQ5HDa0w/AlW598USQSOt+lxyPVxFCmAmpURAKlDT4qwCp9NoBUtbg9QyKL2zxFN+ng4nQSkaS2LBwoXYjKCSSYeRCgUItLLnpjkgc8whdVjvVTwemUFSZFpxArzcMEXaV7chHEYXgrjxquZ79XrlQVE4tT1iTThkykosN4NfXkgVBHKfdowicxLgy41OzdFAqTXICrGTyWlUKwfSOWwFFQTCnigZuRuqRu+AUF0dR7CAJ5dAQgZBbSXDfDm9lOTJuJJkMPL7V340UVjMurKRkRUVa+7BMjOI9Clmo4VkLh4O1p8J20AwkraToNYRZpsMHLU1Rmy/HSa++TqSzKOYl0jrGjTp7ZDpgoCUJiDJXdNNhiz7ixiSeQvrzuNzom7ubPz47FNY8tYrqPvhBxOqWiYu4o/Ja5QMPRoNw1tIDYoMOpGbwoJpMzH+zU9YHgcZQsx4beXnkfGxLbRfQjgQIoNIoaik2Gg6awLk3yIxZ5ly+vTti/0POBhXXnMNXnvzFbz59qu4/V9XY9/td8DuO4/GeeefY9KXiXFtpLKUlZSgtXolipn3Qmp/WuxUxL6Zwz4cJHMS89f+v/FAzMTH+T2yajF7WKQyimFJw1AETK3vEJNQutGY5sFSmDZtCh58+XUM/tv+CMKNFe0RLOc7lwQSaCe4q28t+PZjDCv34aAD96OW8dtmHVOr7CsazxvpvzdRGMqaD/6D/mtAn0d7PElVnxKKJGbCo84mc9jJbFGkCQhmf1uelTeaJEMFZcu32+BlFl0EKeMhwgsp3pCOUFJiEn4CXOful+B9SYJsDsFKJhuFC9akqrZoXBFkh28PsWMnzdu7VHZDvyFD4PR7UNa9O8q7dUck0ErJlenaXSinNC2rmPzoZTfWCl9J+5JkIwpyxo4vYK8jSOWTsSj6p2E2PO8xYO8wYNrEQSipW2CgMqhs3SmJu3k9rkiVbIF4OP6LxLc4TKbGTxvzLoagSWwBbDITh7aMNGaMzbdEXu/+xtSliW2PM4VyhZAgA1I4Y+M+yqxokAocin35KHB5kOFALyjUpiTmVR3E1mCmuue54WMZjbsqAVh7EBS4mDneq20ulzQH0GfnvTBsj71NOyltJSPNTQzayTRyZbqjdOug9OmgFKtzqjfdmEsNadpnn6K1tgYVPTdBcWVXLJ30E+Z+9T1crC/FR9JevaFwgJJuDMV5hWaR3GY7j0FLoA3hlhACDWG889TLGDBiCHoO6Efmzzpj3UTZtlo9XVpabOYk/gxpMxatts5K0wpKts022+CCCy/E408+iSeefAzdulcZYLVKvgbiabnCtja1GG3HR+brYRuqz8lVuNRnQwvbsCacMRPP8Ug7urPvbUgSIGueQmsXnn72OeT06AsvNYAVrc2IGGGKWlea2qPThvalS9A+6Qeccvwx1A79xly1JlJ60qK12bm8fmRmVQhrTfBbk9AbiNhX1a820gagnFxKhWum320xgkYnO8GfJHYSSYRSu2258tGXWp2LFkr8JiSBEIpvERhJGlY8lyyq5FCazaE6nMPBI7OEJM90jNIyx3Z5kTbL6DBvcGDVRmKU9KnyU/qRucgCLrdRpWX+10RWhCBV3qUSgfZ2lHUpRQUHcoCS4jbbjcGgvoPMBFep18k8yC+fwM485xHU3TIlwG6ANRVLcCDkookSqZw3xVhk0xegK9/mfkrNst+r8oztmf+UVrnHh0oyFJE2fdEcRGNDE4KBgDknt7k0B6zNoTDRdsNc5FqpbRoVwEw2dE18q8os9LbiAgWpTWjJv+IPaVcsU6c8XA4nyguKEJO2QU0nr7DYqlsdhqyB1hxNotWAKH+QCWvPWz/TUsNo713FL0p7CtBXE8mUXgWSer+yEGS60koqxSRYRsUMksmknWlKC5AJJp1KIBaKoffmI7HTwQdjzIEHoOuQPggH28ykuLIrgaCtscUwVruXZYq2Y4tRI3DuzZdj8923NYA8eo8dsOsh+yCqnceYrupHW0DKY8uvOR3+/qOS/q9JdUqNkn1I8eM1T+Fg22sj9N9L12l3o76+Ft9NnIhuwzZFrtuPCNNgVzKCDavUMFb2cMyYOB6FeTYMHz6C/WLDmlQcFFo++eRjvDt+IgbtfhBCKWk/6oM5iHLcZTIO5FMLaZjwCXYaNgh77LGnmVdZncRABPatza34/IvP8eIrL+O+R57AI48/hfff/RCzZ8+hZhYhg2c/saptnUlpWxvSZENA85OCiRiLvkuj2kh/nuy59jWGVRb9LuizbRScfL0pQgnIDBkOTgGJRNxIgqp5jEDWIT0I3ErNQhap+7yPHVWLWzQJJr979atkMmo6qJMdu8C7aoekRS1taKZU7nITnKV+S/U1L2QnNx1S77fMRtuMHoNuvXogv6gUe+13gBmQfSkN7bjtdvBJcrGlqYVoBye7kcq75eczXXmTUFpnOST5a8VtSzxq8ji/vdmAvnkR/4nZqDyEul/GgvBCe85WuH08x3fwu6RSLQpqIwMKhCzQ91E1tzFtm4vAyrLLEKNGcjEhK+L8r0lvibI6l7UGqOJTgiOyyAVRqr8AsDQv3zACMbk081dMadikwn/Km+6pD8VRTeAUf1c+Hcxbmc9pyqDBKVMRlSszKa3NuKUK6L36kzQfZPsEWfd25ptoaTZpUSiImlDYAn2+N9fhRb8ttsKKGTPx7bMP4+unH0cinMCA0Vsbhi23WDe1m+a6eqkWxm1SUVJjaTLyUkqZFYXwFvjQZ4vByqA6gsm/WXgXVd+QbV7gk63xDUOWGcXaLCRL6q+arNZWnxZoacMTD5YvXozLL7scs8m4CkeOxs+NCUr1st9TgGAOKbfA7fYgHqjG4i8/wqH77ItuPXqyP1ta3vqT1r84UVtTjfsfeZx1tQOKqFXFqG16CaLF4jpklBIKan7+EbYlc3DyiUeb8BOrezxJulffeP+DD3Ha5VfhsudeweMzV+Ll5hy83ubAY5MW4Lw7HsCpF16C77//gQzNY+plXcjMKZHmzJmDCeMn4Ntvx+Pbb3h8PQ7fjPuK6X2PBQsWME/q7Ru2Pf+vENtiVsfX/6DfbaVUKt2j4+t6kVbhantEI/awIRUWwsAiO5aW8cvTQWe8lNRLCLDqpAKLpoiiWcYpVceN+SRNySudilNjsCQEUTAWx2It6CFoyLZsAJ+qrAWRPPQhi7tez04vH3iBuEDQTnAVsGkCSwuYEibkg/JHgGM6cvGUxOvwukyIBxOrh/lYEWw3ppAmSp/KV3M0hJVhuV5yULGMlpS8qsMqC5W+PPg4wISsYQ70IOtAS/e1obdssSKXAJ/jz02NoMxlg49JyFwjLBMTM0XpRPqtt8iWnmYZvARcj9ttvECKfQUo6NAq5BYqG7920zJmKFMXOWgMa55Fq4stgBdp+OsW3beiPYrqIOuc9ZEtj/5XHSgUg+L+iLRqWSuLFfRMe9TmULWyYriYu5n3JKqGDUNJ9+4Ex6WmLIO23wH5FZXGFOFXWR0ugn6DYQDahi9OsG2LRxBn+8serl23kjFLMxSIyqavyfYUtT+zICw/z7zPyuVfQ6ojxcYJBIOoqa7DzGkz8NbY13HB+Wfj7wcdjq8WNmOfc66Gu+smCLJvKAxCIE7GzH4lx02B64z3X8aQ8nwcdujhrGMZyzYMqX21RuLxxx/D3IZ2DN717+yv0i5tKHTmopWCU5T16E4HsOzjt7HPmO0wauttEE/+2tFDaaQ4Jm+7615c+ugziAwbjT57nwb/iF3hGEDNpNcQRIePgXPXI1GzyTa46KEX8MxzLxlhSIH9fovUHSSwffHp59jngANx0a134Ikvf8DVL7+PS597G1c+/x6OP/8y3H7r7dTqtajydyFqI/0HCS9ylnb8+A/63Rol+BV0fP3zxIaWxNdZTlXXUP+QC2drTLZpq7NIupQd2MPGJiYbe7ICdum6tfMVwT8VNVsoalMIUVNY4W0JBgQhA8rs2GZSilKnkbX5T/HxBeYySyhyoQE+XtUKVnNe0muuNk1hlcjQzuu6Ra6MfAT+PGoVYig8KTt+YyRIaV+LjPgc8xYk4Gp/WVGEYNdKEFaJ9Ba5LlZ6vejmLTCSqUIILw20Gjuqh9pEKBiyNjQhxaIRw2zMPq8cfAGWX+lrfsGSxTQnkiUVTG0kz5kI68UC/S4lpagqLEVJntV0gkH5sttcdhOiwdJWyAgoIa8IENB5T+exKkBWkK+VvFZLhtDE+2TkywpyAnxtiO6mNNjIa5LIZCuuobYlrUDhn6VtaALTIi10AmZ89hGWzZ6FboMGaR8bfPn0Y2heutxInhV+bTMDtLe0wM46cfrcZKpy5WSfoCAgS728faQNqh/ISCiA0VxIXWMTtBK1srKSd3XuZRuetH7gjTfewuGHHGq2R9x3/8NwyqX/wrszFqDvgYfjwH9ejT6bjUSlx4MKb4ZHLuqoSS1si6GRGszPH76D1MwpuPaKy0zoaPnmbyjSPMqEb7/Bs6+8huF77Q9/WakJrhYm06lnO2phVqnPj/oJX6JLPIjjTzjGitGkDt5B6kvSTB566CE8+s1E2HY7Csluw5FhW+fkqD0U+VN7MLBf5FDbHrgVhu57KO55/U289tabBtCVxtrISY3ghx++x0UXXYTWkj5w7XsSmobsAM/2B6DHPkchUVGB7t264qQTTzLrbn5r0nwj/SZZ0tga6HdBn5LJ+pt3OAolzVvwo/8t6VUTSzGK+AJ5ZURHGxnA/NYIAdUCO45vM4xdBGOF1U1QyqJoAmeOwzK58JokfQFVDjUJAZrkQLkneplukVu2QaZDqTpFLiKpViC8Kic8zIfO5BpbNvu8SUM5MtoFO15+YbmZoFQsmNZQkODGFzI9mV8Ex+rneQ5FXgSWENAVp0X5F4CXUpvok1dkGIqiI2q3LU3k9imvNCaJKCX9thZrv4NwhOCdk0SUA7jJMCMre0pXwGfluxOZvJM5hsNmolZbSBb6883krSVlW9dbW1qNR43CLkuLkR1+BYFIuJwFfJVVoKoJ8BpqAI1keLreyvrWRimaVzDwwPuVtibntSm62R+XN7aSeSVZIy4yHoU2cBsGytspjccDESydMhk9hvfDkDE74cDzzkdpt75YPHEGKt1Os9lNMhVDONDO9zjgd/uMAKB3+VkXPoe1GEtMRd5F+i4zQTQaRWN9k1kM1qWLNof5a0FfGfrxxwn4Yd4i2AaPQtdDj8deV9+Cw6+8DcN22hNOlj1Bhl/sEaOzUwOMUfvMIMQeP/XDj1H71fu4619XY4ftd0KMwLmhyE7GqA3a/3Xd9XD2GICuW47B0tZWCi0xuKV5Gi3YjmjzSiz65AOcfuLRGDJ8xH8wHcX5H0/G8eTH41C8y8EI+Suxsj2AaCYOe4rjsnoxWquXI232iEghLxlBRZdKDPr7vrj9mRcxa+4ck5fVSW3ipGa+bMkiakUXoKWgCzY/8SIkPOUUoMJIUCBZ9vMkpH6ajFsuuwRbb7st+57WQVjPb6QNR0K23ySq5SVWk60HcYAarxD+8au8s038dUV4VIAq2c4FZpIulwaiJjiUMFXvlZTvJeCUeOSTTTDnIJfqmcOO5XRZoK9dm7SoRC8yoE8w8Dsd6FXgp6YgqZ5QxfTEQLT5iYJLZfFQpHcrbbELRYSUm6dIWZAkTtg3u1Bp2zlt+CEPmiz4yndfICR//G4E2jYO+OaYwjTofMZsnNLNn4d2DnCFwp3d0mgk5W4EB29+HpwEt2huAsG0Nfiag9oflxqLwigwT3qLOr7iW3sk5eq3udMiNaCux0MBo7XkFyjcNGXiTtKbrit6Y0V+ISqLChFh/S5riyLGuspK76pvAXu+02bca3VN71Yb6ZqYnMC9o9S8R+VT2qwdHXxfXFoY07agqQ8AAPMLSURBVHOzvAru1YPakYJ66R4b67GwohQzPvgasyZMxJLqGmh6oKQbtZIiv9GAEnGBfptxvXV43QbgXbnaizhNjdDSgAQElpbGsrM+ImR2zY2Nxhyk8BN6l5XHDU9i4tq2s3plDfptNZqgdRaqdtqbhehqInC2UlvTCl2ZDfVXasyUduMdVTfuE1QsnozHbr8R++2vxV0E/I5ybAhSlNI3Xn8NPy2Yj50POw4pmwd+Mt1itx2pnASa4qwV9snZ77yMoaV5OPDggztAdVUeTPnYv5958SXE+gyGr0s/+HlPWb4HLcuXYuHYF1E65UNUTHsfTW8+Bd/Keehd6kWQgpSr+zAEC8rw8uuvm/pfXdoXM9HObRdefCGWJXKw/7n/RI+ulShyxdGlwAssnYPAd5/itkvOwhZbjCBDtMydG2nD0++CPvFu/UGfZACDySSYliRHCf6SKBV0zHQQ/rPc9lKUEnOM+UBv9TtyqSLL/c+SuuXZIXDTxtwKIay8lVG6leOI9AeZGuRn7yIitVP1l/nI6oDWISAWuAuUdF7SpDyIVrQHsaxd+80qxYxhUhqsRXyHQhooMqWbwC5w06pRI4UasvIuCVnRCYMyVyWiWBkJGg2mT34RVhKQBfYzWxvZmZPoqzg9fIfb64cjn4xJbFCVQ2pWHnjV7qXWIC6l3PCSl191rCLWJ5lDkiirjRQ90Xaq3UlK2V4D+ipjlmS6ClE7Kc4vQFlBnjFZBWUOY53qLtWZlwBRQq1IGoA0IRbHlEthLLSuQKAvNtJx2hwCDB2auBaZ37xXQd1Uv9rAJsFzYrq5bi+G77E3+my9ldlfdsZ34yn55WDY5sNNvSlFEwO+rdVM1EbUUzraUgHg4hmrjhRPSVVlSsf3RskkI6yzosJC+DVfwfz+VST7svY6qK6pQ9jhNRPg8WAUQUrTNYpVH06YvQVWhKLGJJZP6bXE7TYhRQI1y7H58L4YtfUok1ZnsF1fUljo+rp6PPzw09hm7wPRbcAg+FhJsaRWwFMQcNkIrB7El89H8/df4rxzz0BFZdV/uGgqPEddbTVmr6xHaf/NoF5U4KEgEGkGJn+Gf+6/M5695Qa8eOsNuO7wvbHkvTewcslC1HOctVFm6T5qDKbPX44w+1pn0ib8cQpK/7z6KnwxfQn2Ou9KeCq7wZsTR98SClMNtVjx/hu47h8nUQPa3tKANlz1bKTV6HdBn3VfooG3fmRFZTQgYiTEDKVpqpuS7jiwRYJ42YV1zUXEEZD4eY82NReg6jZJ1XLFpDhPALYb6UGaQD4lqu26V2EUDy+/K62G5lbUBQIsoCV16U8k903FOK8NhhAVk2GHnd8SQE0ogjpKaisCQaqzITOIa/l7Igf4rIZm41qpWPSyK7jIEKQLKOcCZi12kg1/cXuL2TNXG6UnmVeFX9A+uk3RiMWwCEh9C6w4PWaSmNqLx++HM0RQVLwdpccOr8k3LRLLSkuqfdXN6q0gmVbeTZu4CbR8r8ja6JrNyswpfzLDaAPzQLAdUb63MUIWY5rCukf1qhAKqucmXtMGKda+tvzHQwHyJC2u/m6RnpXZTV42qnOBhKpZ8x8C/CVtAbanpVVpktlX3hXbHnIwBowYgV6DhqoqsXhFI8JRSe3aKpB5bG9lGzFxvVzv4Ev0p5qwDk3o6ptFiraqtP15friooW1IMP1PIoi2t6M9FII9Px9+9rU8jwslPjcqeGiP3ziZcJRlVtC+1kgM1exD4bQH/fY5HO+vCOH08y9HbU3NGk0gf4bUR1R3zz37JBoSGfTZZX8KGGEsZ392Uaiq9FHbcLpQkJPC7Pdfx3abDcauu+9OjeTXZh2RGPWK5csQynEir7yMY5XStsOBBeM+xG79u+HQww5DUUU5Cnnt0COOxN/GjMRHbzxnNmdRxNwuVb3Z15NoaGgygodIfVH96dabb8SbX3yLXc66FCjriYZgK6I5DiRbm/DzS4/hgsP3wn57/c2Et1Df20h/noxY+xvj4HdBn52zYL0bgQNXZgIlI3Vffu0yIUgKbyeImxCv7LyaXJRqTCEUBQSacvmxE/BN/s21NEE/ihxNWDod7I/qWAQEPlvq96JbUSEUNlizjhGFBDCAIxDj+/kO3SsJdjkBfzEBaUFrOxa0tSNIlV3v0SKoekppmpQVoClfzZQ+F7cGUE1pDUxbc7xJDijDCE3aFkMRgC0PtaPBbMACVLp85nsDwVgrMAVTZqGS7u1okBzZyTn4c/m+tmZr1XQumZDxwnB6VTKTlo+PCTg7k7nGgdzXK5/aFMGo1Qwwn4K4db6XP2KSNFnmtMttmJHqWcxSHjkVZDyV1CrqyXRkXvvP90hSzxjmYuXaIn2XNibTnOquiAzahL7Q4fFiCcExmqI2wTvlmloz62d889Ad+O7BB/DuA/fh26efRXFVN+R364IWgob2xo20t1FyD5K5Mk3NBxiy3urgdVWi8iFwUh167dQAU9Zkrraz/Ot9uy2PLm1g0zxjGhZ99DqaJn6OTO1SFOQmUFXk5nihUAAHIvFczGmLEvTj1MBiJnTG0P1PoBDRgsv/eYXRWA1zXk9SmefPnYMHH38MA/fYCzWOUvbXIOsG1FIt9qiFYkt/nor2eT/hgvPPQ15egVmHsCZqp6AkbTwn18lxKAGJgllDI8o6nAJkvpJnnGjkiGFomzEFtkibZWLNdSPOtqmvr/+lbFoz8MLzz+O+Z17F9qech0Gbb25iARVQa86lBvflC0/jwG23xMknnGjS/muZ9v9+EhZaYTzia63I3+11BEKLZa8HCUATlK71p+3Y5JEjQFAseJlJBMjERTOJmkeVWLnNI0DKvKKRLoAzyJ9DKTUW5SBSwCoNME1tWmUzdmV+FVboVjslDWVd37Uit45gnkPEVj70bu2SJbu1JiAFJKoISZUNlM4Uf19zAwEzQZw2z7SxIp15XrNKVLFhOqY0LRLiW1k1W/5tXV6FKq+fUh/LmkmiPqbgYAQMPlMb0bNiPjlkKJqwjiPBvNQ1NRoviggB0LiGEjhVMgrxRvOxStmJ+E55xOTxv1iE6bQ0G+nK58vuYW89IRBX2OoIy5VXVGAmP2W3L/M5zC5ZFT6nccmUaU3g3ZmkEWh+pV67KxkAt0gp693y+xYDL3U7UMV0nKwrVUIb60vb+GVNYOl0Av6iUhT22AR5VVW8nsSyxfOQX+Ayqn+CUrFI9ZqMJdi2bFe9QC/ihza3yebNzL2ImfOij4w13BrmM0m4/B7DkP9KkulIUTyPOvwQ7NS7K/yLZ2DZ+y9g7HWX4Pl/XoYlX32GPoU56JbvAbsbIglxa5bFloYnNw6nMxc7Hn0CPvpxJl5++SUDiOtDAlbttXvX7bch5i1F6VY7mAVsZR72c9aRdnjLtTmQCAXx7WvPYbeRm2P77XeAYgetjRS0MEGtMJGIwKvxaE/Dm1eEeQuXsD3SxntJE7KiJfPmwFNYZGJDaR5Ke/amyYRkypEmqbULX376Ca6+9Q4MOOIYdN9yWzPJ7XKq9WyY8Oar2LIsH5defD77GkcH63cjrT+xHmOZTHTNXJ30u8NkfRmvxr2kS9n0tbJTrl4U1U2QLo/Nxca3GwAWKCo4movSYyoj6T+GKMEqamzyGv8cQEaqiyCZS4ZB1VorUbP5M0BPJmCCcEn6JnCmmXZdmFIZB4ZixpMFKBUkiWZaYWoml9mRmwmagXgMNVTbjSmG94XZCUNkUAEygEYymrpIEp68QtjJDDKUirt7C4xXicxREscNLPNfuduHfIcbtdGgYUSNkvz5TmkGAjeZQlQgMZgWhSHOo/RNQK1VbHxqFTGmLX/nXKd2BSND5H21VNu1jsGCPYtURtm3dT1JbSLU3GxcH+XqmTULZe+XJKyVzB6PFrNJu8hF70IP8l25WB7QVnxJ1pSp5F9IScieL+m/hUCswGmd369brYlqGwrIqB1iajGWlW0Q75DyOrJBrKBk17UbRux9KLY+5FBsc8wJGLbbzhj/9lgk2DZ+F8Gf97U1tSLDvJrl/ZIc+ScNQG9TfYkE+Ma9lt+j7CPNLa2UmpPIK863nulUhg1NAqXCwnxcfc0VePihe/H8E4/g3Vdfwr3XXIaeaMen/74Rnz/8KJqbqsmp0uwfFE5YL4rIqhhMKfbdkooeGLj7Pnj8mRfQ1Nhg7Oh/lrQQ67NPP8YbH3+G0YedhMrScrgyMo9kCPgZ46mmkT/rm4+BxsW44IILOUasvRTWRKrb8rIKOAjMwaZ6M8/jyY2h6zYj8eFPs/EMtbPq5cuxdOEivPbyK3hq7Fvot/PucFLAUQ+PxVuoBTejoEBaQQ6mTpmM8y+7FP6R26P7mL9Tsk8R3DNoZn/+4dP3UdGwCLdcfRncXs9aNY+N9MfILKrLzW1Opx3sCGumv1g2soBHpgQBVCqXA5bALjCgAs++mUtFmJ2ekmQmlTDSXZQdQiaeunACS6gaLzculpKMeb9cMsk00uzKbkr6KuAvg1xpEnB8Xh/P8X4OphaCqLbg05xAMpmklhE3K2ll3mmk5NvItLX4qJbAV8NDk5uSTo1UzjS0u5Vs6QI+RezxcsDrhTnsvFpEJlDX67XEXc5DhWQ4QUru89vaEEnF0aSNyskkytxepsUSE8wr9F0gxj95MbnLClknlKgbW9BOSVex+u1kUDLTqBz890sjrcIzFpbvNESAjfC5aKDdhAsQ6Js8WVcNA1BMmaQBfQWokzFK17XwKsY6Ysmy6LwaKZ8hAirxw9yz6v0CfM3PyA3W0rBClOy1JF8rcW1aP6GbOx6QdC7GhhSZWjiMFtb7kJ33wMDt/yakoeaVRDvbKdjSwr7C/Di1T0COcfsUAzSagIrMtMyaDX6Kzcozq721jd8zZrN31e8vL/2LSKlrQlcLAeUe27NXLxx17PF4/d03cdSBe2HSa09hwrMPodiRgLyFncyn9pCQ5CsNK8g6KBu2OWasaMXLb4ylwCOT1B/Ps8w6jQ0NuPPOO1EwaAv023oM0tJQ2ZlMyAW+MZ7jRGvtckwZ+wIO2uvvGLGZwlivFQsMMyirKMcmZB6x2XNQ4qW2zXQKuvdHr4OOwC0vvYlDjzsR+x19PM6//X703v0gbLv7IZQqZBoFVk6cjMH5eRg4eCCWL1mCCy+4AI3FlRh6wLHIcHhrg56muAPzf56Cmi/exsmH7bfB1yr8Xydpf8TKVjLRtVbqfwHos/NxoMpjJC4TAYFeizukKtqJDcGaOfjg9svw/j23oWXpYgI073F7EMz1oJVjvSkm4JFpQctxKKlLdSR+CNy1WUd2wAiSbJT0ZNtVn0+SAcgmX+Zxk5fkoiFkLURaSXCXeUlpydMmTilUg1MwrHOSoCUICchytGqYlZhDxlTm96KkuAgxmRnIFOqpFWhfUn3Xswq6ponpoCTVXCfsBL56xI3rqE9mKDIshWDQfZKoxDAEBAUlpSaMcktrAM3t7agjeGtv1II8Mpi0FpdZJp4+boV6Zrn4NvNOxTAiELsJKFEyF0nZWpyjkMZiFrzFVI06gTZEV5x+E9XT5BeobhdT0opZnlIFrkY6ZzmM5lAr44s738T0tWZC5jd5qSgMQ4JHKBg27pZOhXwWtxLxuYyAiJ+FHj7Dt8vtMel1YuB2o2Fn/SxvC2B+UxOa6xuUuDHVyCNFK5vDBKkY28iEilbRWWYxEc3VqPW125kYn81jR1O4xdzzV5PAUYcVn8cK0qaFYTfeeiv22nknLB0/ASuma5tPbVhuM5PdirIZT+ew/wXhILCWDRqIdz78EO0mYukfk/ZNHbB1XnnpRcysqcNORxxrVvvWhqgFi/GJQbP+3RSiZn7+Pko4YE47/QzDqLIa05pItvqCwiIcc+QhWPndBwjULYWNfTYYzcDXcyD6HXUqKvY9Bl33Pw5bn3cF+u+8P4UoO4JMM1JfjZYfv8GR++9n5pAuu/wSzIrYMOq4C8mh3Bz7ITRwPLdWL8aK91/GVWeciIMOPcIEEdxIG47UMyisNlPQW6sN7zdBnx2n81D/U8T+ZyZx2wiwRqtMUf3I2DjYKZlT/W2aMQUtU75B47zpWDJjFr9PQuvXH6D2yzcQnD+d96bZYZQQwUo2cnZsLa6Vl4rxEOjow8IY/RaICFC1mXQBtQHF4ddWdVqqK+lag1WAKC8ep2zblBALZPbgfTk8bARleVZoktJuV0gEDgRHDgaWFqG0qIwDVAMnZeYF9GoFhytUaAWWs0FaBd8VbmpA/cTpKG+NwUlAl71ck1QKtmZML/ynweexu1BFqUrn2tqb0dTUyPIFzAYbOR65H1oALXArZx56uBR4jWdUWJOMwC8Xjc0tBPUoJX2ntWBNZVSlkHIIOIFAK7S3b35BEc9nUBeMoz4cN0xDf7+QvmYP/if3TbMoSxqVThlinnhdxdA9alLjWUQGGAmH4PH54BTjFbhY/9geSeSzbrvn5yPKvNWR2TQEY2QU7BNMQ3kMhsLGq0USvr+wwLwgEo8iTgah4srzSbUh6V/1Jc2PLYVmeVaxTfIK8tEe0b4EmjQ3mdsgZNrrdynHgH95eQV22XUXINiGurmz+KwNhS4bqvLYt3iXzGgpMn+VoaikBLNnzsL8BfNNf7Naet3ISRD9acpU3PPAw+gzZg8U9hmA1ohCknOssL+2aJtPDrDc2vmY/+VnOPqoozFw4MB1kqjVT/f8+99wwJgtMOW5pxBraUBaE+v8sxdUwTd4FPJHbIloQTHmNQcwKxREdUsjfnr1aRy+xw7YabddcOP1N+HLRSux9akXwV1Ubvpme8aHUGMdFr33LM49fD+cdOKJZjyqbTfShiSJajnNzcXNfxr0u/HQHrkdZ/4cSdJXGAGNH0XL9Lvl8+5A9eQpCFQ3omL4Vthku10wcMwOqOzTGzWUTlY+fheWv/Uc0mFtPiJwoazPAR2JKawx4KUEb8w7nQaLbPxadSgZWuYfuX3KLq1gbzm8V6CeQ7G+oMCPHmWl6JpfaDa8diQI7qF2tCxbhJXfj8fCt9/B0pdew4Knn8Pcpx7B9MfvwXPXXYdv3nqPzIIAREaUx/QkwWuLRE1mTm9tQn2KmsTCRfjstvsx8Z4nMPmOxzHnjc/QEqGknSP3UMWwYeal7TC/eZSINTEo0NPEWUtDHRIEDJcvDw5N5LLedZ+Tj+i9FZS4yyi9dWC+OepZsSvk209pWJKc4vBbNWL9LwAMdETwLCIwapJagL8KuFeRSdOczzFxWkQ+SYd84apbxTa0tkFgbzEX8k+zmXtQroy+AtiocaxqF35j+/kJQtL0asKaKGd/YL4lDEhilzaitQ/trc0mxLYvP8/kT+UUYzL9j3WuBVxitQmWVcw3RA2nurYaThfbtKjQeCN1yuifJuUnG0hNNnAxmN8nq7xlVV0oHZPRBZvhZr4VsVWkyfCwBgEFnhg1XTk0xNraEGhRMES10rplXHMAwWAAd959JwLOfAze9QAzEd8ciaKVErnMdYm0Dc5MCpPffgtD+nTDCSedRGaj+Ssrj79Fcu+VtnjDNddhpx5FGP/gbUgtnAU7699uS5s5tgj7UIDvbG9tRfvcmVj8zL34e98KXH7BOXjo/kfw+HvjsMUJ58JT2YP3iRk5kdPeiqXvvYhDttsCp590CvNCyGd/2Egbnjh+Z/TP7f/nQD+RSGhGxrE+oC8Ake93nGqgAEV74TrYeRp+no2WpQswfM9d0WWzbdFjxCjM/Gkm1dQUHPk+5BYVwd+tL3JcHj5LCYV5UGCoYDho0jGSPgenvouURwGEiWio65Q2NamrxULaoCRDoEs2NCK6cDFapk7CjHfHYtzTD+Hj+27Dx3fchIl33onZd/8bcx57EAvffBbVn72L5m+/RtukH1BPtXX655+idsECagAZSnVRFNqcqCAw14YD+Lm53nhLyMd+7mdfILJ0JSpLqRW0h7H0darJU2bASym8laBvJGDlmZ9aBOWgRmIkPQJooKXNhFNw+AsQke2L11WWGB9ZzgE9PUzQJHAEOFYaeVRTXV7OqhHgUjcn4FtrFwTSeon+V8yiVm28znpQIDTNW1hzJLzWAVTKjkxoLTEmSLRtiSZQx/rSZKCW7+fz6GzTF0DJph/hM3pW7nryCIlHo7CToRP11SBqfHO3JPEQ87u4XfGImJ68N3LTaAwnCFCaR7EhyXJHgy1CNbP3rNWuGXPNaCQCXiYZJmO1ArkBLcEgWlvbDLPz+6ixOfWcGGo2p3+MpKUpiF+KzGjixIm4+aYbcf6556K2ts4w03UhMQvlIUUhIpaIml3iqgMxKLS4ZDDTZ3mftrdktqmZZVd8rBtpDuDtsa/j/c8+x4h9D0HEX0zNLWY8rbzsm24JBnk+tM6djpopE3Dy8cegrKyCY8Bi4r9LzJxc/krKSnDvXbfj3L12RMM7L2HSI//GrNeexCJ+X/jac5j37L2Y9/jtCH/4Ii4/eA/cesstGDt2LO597iVsf+Ip6NZ3IBra29DO9FzxVlS/+yQOHNEf55/1D8PQrT2cN9JfRFLA10q/Cfo5jhzNXK5bb18LqYNHDehTUiMghWtWYsqjN2PuR69h5N/+jsqqnuywcVQOGWzsxDNffhLlQ0ejfOdDUbbVdkh58qG4PcbWTtUzGVbcevmj+yghSwq03mOI303kTOa4Zf4sTP/gXUx/42XMfPw+TL71aky46Z/44bZr8eXtN+GbRx/ArLfexJKvv0HDjJ/RunIR1VBKqtQCfH17I2+LzVGx6+7o+veDULn/Ueh6wimo2H0vdlg34sEwlrW2YGmgBc0xhQ9Omk1KvME4gj8vQGW3SrPzkwwS2gy++uvJSAaiJlyzurpllpE9PGx2EzPByZI5lOBCxvZu9+cjzbpS0XSfhutySsdNxGTZpvS7jQkJ/Bt4xCIh6eVQXHOFUe5cJar/prpGalgOStB+vjlr77fuEriKCTTzvVopXUuwl9eHnlO9U7EwErZW1upclsRkFUpDk+QyoSlSpkI7yxNDfvlZ4DWSOmti9ryfsWz+fOQ5c9Elj1pMUxvClBRNuAe2Y4x1ahgeGZeviJqOJnHJLASSirNkTfwzTTJLmXpUsgSZlOIWSTKvKqpEubfkV3lcJ+IDqjNJ9XW19XjyqadNsK/99tkXV11/Mx574RWMffNN1gFzwPf8ngDU1qr9ECjNxxVIMEqtKmnqoFwL8RQSmj0gJ0NpPNAGPzWvYoWO+O0x2kEZ5tOFRQsX4K4770aXoSPRZ/ROlO5D0AB1ymREOaHS74YjGcbP776GnUeNwD5778v6WkfA70QyBeUXFODyyy7Cy4/cgSsP2wO7V3jRv70aw2MNOGpQF9z1jyPxzpMP4oJ/nG1CJF91wx0YetBh6DVyG7SxT6aILkXsQMveewk79yjHZReca3Y9k5SviWgdxkS7kf5L6bdBP5XKT2fS6yXpa+yzixNYBCQ+dvYQmid9h8iSaVg84SssmfIjBxQzkomgfg7BMWqDb9Ag2PK1wXgalFuNfV0agAZ5imqykErmGyP9dSLZ6+MELi3rn/31V/j8wQcw9c2XsXz6FARCYeTkFcLVrSd8A4ehZMwu6HbAYeh6/FnoccaF6HbmBag87Xx0Of1CVJx6EUpPPBf5hxwH/74HIG/XfZG/ze5wjdgUGQ7e9voWLKhdboDU43Chqy8fXbx5iDYHCMBR5i+NtpYWK5RDnh9tK+rRtqwGEeavOcJ8MK+CUPlRN1MaTFOajTHfNZQoYwRPr7Y0VIgJaQ+8V/erjgTAkrJL+MXPout7jHihhVey49sVs4bajb4bYj2pThrq6+H2eY1HkHFbZTqmTZU4QVsSvkBdnjF1BHwBueY8xBAao0kD7spDZxIzknQZoOZgvLOoxWg9gNPtYb0wc0zbaARso8Vz56N2IjWm2dOxYsYsuHLtSNcuQ8PcmWZSX+GrbdpqMRQ1oF9cVgo3NalsFtUPHJRwXTwo95t3S3ORV1JC6w9cbvQo72qYhO5fV1IymkRdNH8hbrr5ehx28ME4+/Sz8MqHH8M2fCT2vPIWHHTFTXj49ffwwnPPmXvtBNc1aRJiCNq39quvP0c6kUZBRVdjUtRcRlef2/Rhtaa6rJhjW109unfviYqKynVyV5S2lGJ/uvue+zGntg3D9zkMgbQNbibo1ww/x0cyk4t8gmrT5K+BlYtxzjlnm9AUSQolf4b0nCbo+/bvj2OPPxa3UvN58slH8MTTj+OW2+/EkUceg4G8NmXyJFx2zTUYdtCB6LH1TmgPJBBn3rS4cvFbz6KfPY5/XXEZ8vLyjcARj8ZQU12N5UuXmw1atNGPNCzTrn+oBTfSn6Ffo+ZqlEhniggazvUBfbWjbPryM0c8AH/Pbuh9xGnI6zXYbIO3dP4iNM5fgM/uvhv1i+Zj4IEHI1ZfY9TjfI8fxQ5Kjhmb8bePy5yQJgBxgClipEDll7zxPQb02aHSSTsKNxuJqiOPRPejTkHf489Dn9MvQtczL0bJaeeh/OSzUX748Sjaax/4x2wL56ZbwDNwC7j7DIW9ojsBl1pElGymvhrJRXORWDQTUTKpVO1KI3VGCTS5UUroHIgKrqaImUai5SBRCGfZOiNNATjY6ZUnJIJoXLYUqUQG1SHLjVPSjrwlbCxHrsduQivPnTOT7DGIfGoJWlQjMDABDuTtxHRUl5Kbdc6dy3RtZIC52hoyzOtkdkZ6ksuexSyUJw3clsZmuAjGIJCuoMYhN0uZR/gPYYK24rOoLnVONvzOq2/X1vJ6VumLkYlheHhCJio7pWZl1KxfIDWxflLMYw41GZ+3EJHmOiye+RMirQHkEhhkh1cMpiTLn45G4PN7CYTliJIZGjs005QPk9pZk4nqsE4yW2VAG7qkYnF4CBg+TR6vNbdrooxZHDXt559x3DFH4eqrr8YPs+ehcvSOGH3OFRh91uXosc3OKBw+BhW77I8r7nwQjz70kAFeN7UCSagCKR0CfKX13vsf48svP0GO14buQzdjXbjJ2GPUDjMEZxm2WGd8LtbehHB9HbYeNQoFFG7WBfSV/jvUOJ559jn0p8bp7j0UEfbBVJpaojQF42nmQqixCdPefRUH7rMbRo/ZwUjs60Oq9+xG7drnWPMnCn2tyXnV99LFC3H+pf9E4ajt0XXn/Q1jVGgSxf2ZPvYplNXMwR3XXYOSsnJMmvgd7rjjLhx+7HHYh3W+36ln4MizLsLlV9+ICd99ZzRKeaBtpL+WfhP0c9KpErtWTq0PcXDG41TFE0zGFuOI9aF8p7/DN2JLpBw+VG67PVXiBjS21aN86HA0rVyAeN1yNPzwNQJzZ8GuAcHOkKSuKF/wRDpqBpxs9ibxLHG8C+qivK7vngGbwbfb3nBvNQbOYYOR260CmYI84w6pTUpSLc2IrViO+MxpCI4fh9aP30bTm8+j7oXHUP/0g6h95B4se/hOLH34Pix76H4suf8OLH7lBWQI+Irp3242JdH7MyachDyLvIoWSbBWJM5Miuck/RLIZCALNzWystMI83xdNGiATBNZsrN73X4TU3/OnHlkjjkEfQ96UGIr5ADqTwz1M8Pan1c7gokBSPJ1EfQVcE3eTd4EtSiCuyR9yxOE+VLe+C9NkGpvb4PX50I4zTqkRmHAin+y/TdrjQRLIWld52ROWTfozPB5fQj0cswaA0ne8n6SOS8m6ZLvV9iCXNm5ma9wmIyQn5rUjTbWw+a2wWm3IUTgbmxtMeDnIqPMcWhXNZaJ+TSv6MhQPCNbvkJsy6CRA638TEqzo3ZjbO6sj3UnC7BDgQBmUhOp2noMtjnnGow662pUjdyBZXOikYLHnOYmuIaOwtanno47n38JF1x4MebOnm3cEgVwZnEV6+Dd997BZReei+aaZpRvOQaFAwYZc2U9NTuFqZbbprUGJBdt8+YgE2rAVltvxTz8vnlDcw0trc146N57YS8vR79d90RIXnBkJjm5ilartrZRYs5g2kfvIp9a0+mnnWKeXR+BbXXSfJTaSIKMJrjbmptx7nkXIFpahd57HYOmYBr1WodB0WXRp2MRnT4V91GYyyNju+zyi7HPsafijvfGYX6X/vDteTSKDjweoa13xZfNcZx+zY248rob0FjfaMq7kdaHfrvNfxv0c2x5Ng6w9eo4fFRLrLVzUo6sj1RBNTFbuOXWaF28FHPff5XSUApDjzodJcO3RpiDsGnSeGSWTsfiHz5FJN6OXDtlCg4sDbQUJUeBvteA/q/JSIWU/tg1jaTuoOqYWbkEkYWzEJrxM6I/fofWd15HzVMPofrhe1Hz8P2oeeIx1L34FGpffw6NH72B1m+/QPvkyQgvnI9kXSMQpRTryUdZcTHV8a6w57uRIchHWoNGVfWx80sy1mRxYZdSFHTrSiDKwFmixULkc6qAiFw5nWYdgRYZyJav2P4K9eD0EbAKvATJKBqWN8Ge9sOV50cR3zO42I0ufh96+W1IcCAkqPEQaYgxlPRZm2U5ZAqsi3IjDeea2PwKa5BFSd5GZptEJJJGjE/U8VOwKA8qM8FLwFSY6TjzrobSU9aTv0UmBd5HBsGvLr5OK5ybWtuN/73CYwTTih/Ee8hcMywjnF70GD0Gw/62m9nnd+n8xUAX+ar3h3YsC5BZBMk01G6y+WoRn2EoehPfoUO505+0K7n6KRcmzDUZYZplrgk2oC7YyPO6sm4kc8zwEZtiq5Fbw1nRAz233RkJSssm1AfTCUbsJgxFE4HM22cz7HbOlZhY3YADTzodxx53HC696AL848yzcMQhR+LMk0/HkuZaFO64N/odcjJyqKW6WQH5ZHjy1GmhtJzSPgHpOJZ8/RlGDO6LUaO2IrP9bdOL6lHM5Zmnn8I3k3/GqAMIllV92X9CHL1J1r+dyp4myh1oW7kcC756HydRih4yeDg14/WT8tdGGn9ittffdAuWxHLR88CToK0xA/EwamMpLJ3wLeq/+QLXX/8vFJJJHXfKaXho7JfocfDpGHrGFSgcfQhClZsjXtADju59Ubbr3uh/5Kl4d+YSnH3uxWhvaeV4+X1muJHWTL+n3f0m6DsV7P0PDKK1UwZ5WuCjRToEGa2+tfsLULnVaDR89zV8lH6XUUKZTOk6tGgByrbeEaX7HI8KDqAQO3w8QcmRh57LcNAoro5Lqz470jbEbBp1P5qCjRJP25RxWPbY3Vj8wP2ovuc+VD/yb6x4ihI8Vd/myeMRXLEQiUATAS+KXL8XVUMGY+hOu2HEfgdhp5NOwhGXXopjr7gG/7j1Vlz2wD24/MGH8M/77kfPIUORJEOJtof4Sk105qCPvxAFVL/TDjsqRw4zK3jN2gBVHfNti+agsGc3jhbLFCDQUqx4xSvxUMovKig2mkEylxIhmcLcCRPx/tj3sHDaVDSvnIl0Qy2Cra2IUoLTQNeiMArJJla7IpGGElaUQ4WaXn1iLEmJORWnhE2VPKdjIKnRFRJDG9NHWGdiTiqHAtMJqbUdocpmLYizDv02B2/RffpU2Gv58Wsry6bmBnPdRrBThEkTUI+SeIqYpolpT3kFQc+J/qO3x9Ddd0XX7banpJ9v5hO0gXwmRNCnxJpfVGxMd9JmRKwxMlVN44rJdJhUdF5ZZd5NzBbmozkZwMpgvTEJiUmsC0lq1WKkM88+DY3fT8CKqd/B4RJDI4MlAwvGo/xmgz/XjaZADNGSrtjtzMsxaL+jMJ0M4bmvJuDtbybgmxlz4Bm6LbY+61/Y8uTzUNStGwqYVweZcg4UCdZygZWLbvu86WiaOw1nnnoGyrVV5O941Whyfv78eXjisYdRuekoDNlhd3jZYB4KQikJASyr06EghrmY8/G7GFjixfEnHMu+9efs+L9H6r9iQg8/9DDe/PJ7bHHiPxCm9s7KRJhljtZSkBv7Ki5mne69w7Y495Ir8OXKZvS/4Ho4ho9GkvXhyCEz9NhR4vOxzdmXKHPEi7qi36EnYk7ag/seety0u9p6I/1xYr/+zU71m6C/oUgAoHgvEnQp6EleM6aN3NJSFA4ZhqQ7D96KKmx+/OkYcMw/ULjL/uhy8AkopupHzEQrJfyofFbSstfbKAVkY+mvIqnN8phQvB5nOhfhJYsRnjcfLgJlfnkpyvsMRO9hI7DV7n/D3scfj8Mvugjn3n4HTr7ldpzG46I77sZ5N96Cc6+4CseffRb2PPQQ7Lbvvth8u63QvVcPFJaWw09A8mkLNwJSitK7+I02VddCre55+Wb+of/oUSjbdAAal9cQlOTPnoajZyV8fXqiOhgi2CYI0pT2gq2EyDTyfF50qaoyUn/ClkSCCozT70bzjG/w9lVn43mqxW/cTYnqvn9h3k0XY+r152P+v6/Fz7deg2l3XoSvbr8My6ZOgNPuNqthZWrJSsVCP02upmIxgr41warJby2QaopEzOpeMQkTGllgykMMwKAqG8qEl9Cagl++64KMaEybh8wLkvbllaJ4LWpXFweybLNhAnKc9SSzhswBSc13dHzypeyZQm1CIhmRnBaT4RDrIAeVZZUoyisyz4j0Lk3eqiw23i+Go20UlYOw5gHi1A5YbheZmhZyxcll/oi0L1fT3XbZHYfttiOmUOOLNimMNtuY7Vrit/YAFoOhOIFQmL2QzHyTbXfAaIL/Idc/hINvfRwH3/Uohp1+DrqM2g3dCkrgIOBqNbeYZZR5amYbgBqKK9SAr194EiOHDcK++x9oNI3fIgGs4ibdfdvtmL24GtsdchR8xSVw58RQSCEjk6YWLm2RTC+6dA7afvoa55x1Fiq7dDV1saFJ/UMuo6+88grufvEVDDrmNLS4CqjRxNm/vPBQK1/87is4er/dceHpx+PNN97EexOmo/KIs1Dr8qCFfa4wJ4l+sRpULP4e4clfItNUKz9UtIZZyS4/+u+7P17/biJmzJhl3I830rqT2kebSRED2jtOrZH+S0BfsdU1eP0c6z67ZRaQScBTXIzhZ12NrS64Eb33PRKZ7v2QdHg5+LUKM4Fc2Wh5JHMFTjmIRyME/YQxY2j/TIO6HaQCa8Nqgb4iy2+x51448+ZbcN6d/8blD9yLK++7FxdT4j+TKumRF1yEfY44BpttswO233Y0ttpsc5SUlSKXUjPRyOzOFeMAj1LNl506LomSQC0Gqgk1CcRJ2eo1QUmAUzgHTeZWstPa8r3Y5qSDULbFYIQJhCmt+t11FKL5PnbsKBpDUbNNpFxYjWDNsrnzvCyjDcR8DmQXemy/F0YccxZyPYUIRpKo2Gs/FPXuj9a5P6F1ynjkrFhBFa4NLbN+gLewgI3oRpIPG0aohld98BAjjFIKD8Q5WLUgTvb+XAdaFCvF5TD+3Pken/GcMDFz5EJnDifcbpdhcFpH4KBW5dTh9vBTURYprfE+AYCCo2mjmWB7u/H60c5d6laavJfZS5vcK7ie8sV/Jl+KgSSzksyG+XyvmzlW/CAt1IrnptEelxalO7WozwrBIIlbEqYYhdY36C8SiRrmYNZjyGbO964eI+j3SM8rHPeV116J4ayPqc8/TCYUhttBJsr08l3ME0FWfViL8aQF1VHL0zaRy1mvNQTeEPtsQ0LeRFEyUM1BaW/lCCLUSm3U3ryKpWTLYPJrzyK3dgmuuvJKFBQUsT+tXRpXXWn+48vPv8Drb76D4X/bD1VDN0N9awD1cmog01QYjIDGB+tr7kdvYOctRuCgQw7j2FKUyw1PWgn81Rdf4cb7HkXVvkfDvskQODOK9wMCfwSL33sHuwzqi1uuvICaaQtefu15+LcYBUd5lTF1+dOtaBn3Kha+9gQqV8zDFokGRD/l768+QLlPmwGxnxaVwj1wBF556x3TP1QPG2ndKZni6EjnNHX8XCP9l4C+FkxpKb9MAZKcfDY7vDwUU1v7uTrz/QjGIojz0Cwr4cLs6+llg8skrFHk11LwRMJoCAIdLc6yyOoV+t94e1BXlHYwYPjm2G2ffTBoi81Q3qUb/JTAFGVS0qpCEmjLQ21CHiOwi1nIP16TnprclL1bNSP7sZ0g76L6qvf58vKQpxW0mhBtbjJuigrylSB3ndPSgAXtrWQOKfTu0x+jzzkV2116BkZefAZKt9kS0QTvJU/xssx51Ag0OZ2heu6xucwKYUm/Stdmo5Rpz8eSb782niQ999wXNR+9jcDyFdj80puxw31vAWX5qJ0zA5ufdgWGnnwpnKVdqU4lUVJYZNzfxE0M8LMcwQClYTKtFdMm4Pmbr8DYe27GN4/ci6kvPo6fX30a08Y+hVnvPo/p77yMGe+/jlmfvI2Zn7yJ+V+8jflfvY85HJDzvvkE88d/gYUTvsLiSeOZ1kTUzJ6Ghnmz0bJoPhbPm4u6ZcutOQsyAYGATBryAXDyEOhrUlOk1m2TTz9vUn/QitV8XsshYOpqmtlXhFV5BhmNih1Af2oSBV5LmrkhtTeZPCVHSbom9ATrM49M10lGpPL/EdLWhd179sbtt14Hx4I5+OEFgrPiVVHiTyUt05L6qwLqMUtGi2mjBqmAegEKCO0E4XyHJKwU6qNyVwTakxm0xtKIwwMvBYmZY1/Ewo/fw1WXXYIdd9qZ71x74DORtNmGxibcccedSDj82OXQo9DGvlYXCqAtQcYoSZ4MUXNFK2f9jPSS2TjrzLPZT31mHGxYyph1DNOnTcU1t92MsjF7oGz4TnDFKJyzjnoUOrHgo1fRxxbGv6+5HAXU9hRhc3F9O/qO2QXlbOeu2tVszs8YkJPA648/jH/fdTtuvel6PHndlShdPg8ti2eSybHNWd8lPQdg1vz5FCTkLCFBbCOtC2m8U9CL5zpymztOrZF+D/T/2OhZAwmzpdaXUTrvQsmxQFIPQaDE40UXSsXlPkqWHLDaitBHaVJ+0AUel1nAU5nnJkjmGhum4usTmQ2AyUffw+PX2TMFJrjwG8G7qbEVgVDIbJyd4KDWptuaaJSXjZ5TjBeF4tVCIsXrcctEwDQlLTs54OzULBKxMBprlmPBrGn4+YcfMO3HSYiEggQWO8K1zYg0B807xSi0c5a29dPErsxLGaqzxUOHoHjIULRncqniW77wSjcmMxU7P/HQRODcpEdPeASWkAE8jkWfvYFwzQIMOOoUlG2+HWq//Qbh5hUoH7YlMmSMCkZQ2qcPVv7wLdpnz+W5EKVcOwd8R8wb1QaZm4BTJhBRmOWY+fFbmPfhG1j00WuY+uZzGP/iEwT/J/DDs4/gp+cexNSn78bUx+/A1CfuxLcP3Ypx99+ISQ/fjIkP3oRJD16PHx+4AeMfuAnj7rkOX9x1Db686yp8fMs/MfZfF2PZxAlmS8RcmZgMJIvZi/lYG9+7jZRO4CbTNuEb+F27cmk9gJvntHmKvhcUF+hB3iubtViEOqnlApqgpmWkfta/vIzkoy9pUKDvpxRa6S8y7dq5V6wLabAIhLcavTXuuu1fiPz4ESY+fS+c0Rbk5XnYV9kv2G5hvZ9tFKGUnUjJjs58UMjI92TQPc/PfuDg+VwEYjmo55GiBpXLPjjlmUexhJL4xRedh+NPPc2U47ecI5Qf9efXXn8N3/w4GcP3PQTeHpsgh9KMWZvC69omM8P68ySCqP78XRyx99+w9bZbG3PVhiZpgsuXUkO5/gagzzD023FP2FJBpNm+mnSf/uF7qGxdiQdvvAaVJcV8IoPFdbVId+kJV3E3Njo1S2q2obpqbL/dNijTVo2a96FGMnT4cOyx7ZaonzVDOjZaOMZdRYVw+NxoaWkz5sqN9EcoJ5Fry23r+LFGYg9aO7FjSlf/06TOK4vsxI8/xFf33YbvCSzTqNrNees5LPv4DSz88n3MVXC1H75E+4zvEZn3E1JL5sHRsALecBsK2Kl6FnhQKClbi34I2FKJBcwmmqZ5S/Z/So5kFm52UKkHqWjcxPfx8JyLAKywwh4yEo/fYwBeXjVpSvixQDvqli/DnOk/46cJ3+LLd97Ga089iYdvuwnXnXsOLjvueFx94om44fRT8a+TT8C499837482tiBIScymFVMk7Zgk+7gCXi0LtREMMggkg6gPNSHKzi0RkcUxG6doz1yFEqjweVHItIb07ofiggLE2RrpaAyLKW17S7vARmYx6+Vn0f/go1A6Ygv8eOs1+PnRW1E8antse92T8BZ1wfjrz0Bo/jTjO51LLcpEoxToElSkqUSiITKbKBkc64Ll1mIyhWtwUSp12yXBWRqYi3WlQwzNHGSGktK1FMkuUxvLYCMTVIwiW6AVue2NyAnUI6etFmhZiVxdo5ahoG95PMTcTPsLlFkvmnCWWauJGpbmeDSW9VvhCcSYosEQFJyuuKTEgFpnIvsy6ZCPmThFYsoSFDIUqaUNeCgs9CroSoGC0uRvgOlvkdKXxL/PgQfgoXvvosQ/HR/e+E+E5/xIbcQBr599y8U6JrMRKyKkk5FRG7W5Uer0Unuj9ipVjgXz+KjlOBJomjkdUx+8FpGJX+DGKy/DRZdcarQhrSxfO2VYDy4sXDAfD97/ALpsMhwj997bgKSfzLOMY6FAbc3yF3r8aJnK/MVDOOWUU9gH7RtcytdEcktzM6674WYsshWhz56Hk9ll2G9z4HBnsOCbz5CeNRm3XHk5+vbqjRhBWy3WxPa0+/Ko3ZIx2DQnpzGZMpFoRZ2ZXpIMNxRJojHKaxxHHo4JhYiOcCxYDHAjrQt1CAvxTCKmgE5rpbXqTpnMq7ZMZvBxTGjIb9kef4tMJti2Lz/1OMa9+TKCy+ajiQAVnDsNzdMnYfnUCVg6ZTzqJ3+Pxok/oHni98Zds3riV1g84UssnfQjmpfMRXt9NdzhAIIciMtnTkHPHr1w5FFHIT+/wEgCAjeZWeQ2+c5772HpimUoosSRS8BfvmgxFs6ciRkTJ2HSuPH49uNP8OX7H+CTd97FZ2++TRB/D9988CHG89z3n3yMSV99irk/TUE8EEf/8nJss+lwbLvNSCOh7Lzj9th6q62weMEiNLUH0Hu7LVDQtdIs2FFHt4igyzKrs6cpBUYIlpJ0u3rzqL7aKB3lMr92VPkLMbC4wmwgMpSSz+RvfkD1/GXILSjFJocejUBtDRa98iRcpYUYdOaFqBg4EgtefoQaxjKMOOFi2AiOzXMmI9ZYj3hjLQEwjNG77oyBgweZ+QcBp/zXZ/w8HRO/HGfqRu6RMYJHLEN5VVnmdwFQRnZZ5ZuMygCavqYlrWviV5O8BFj+Mhu15zhYOIEf61zSO8tj7FaUfh2FRVTnd0Ta7TOT6gInPWtJ6kB1KGIijkYo2acEbgRwRUJtWLwEs7/6gp0xhW332gGF3UpZBkrDzI2J7qj0SSnmW1K+z0EtyleI6eOnUAObitGjt8NB+x5o+ltnMPkzpL4+ePBQ7LTDDqiZNRdfvfo8Vi6bjcK8fJQVlsDl9aMpnkE+GWiey8ZD4Os24KjqiYZDaJ43HfPffB7V772Kwd0LcfutN+OIww4z5bEmqH8DyFgGzV08/thD+OjTb7DHmeejrN8gxOSVxvS9BEVNjmt/XmekBRNfehRnH3Modv/bHpSctep9w4Gk1iDIFHrt9Tfj+/ogBh16orUdJ+s4TIGkZho13/Ef4c4rLsEWo7Y23mV6u+Z6Jk+cjOlL6lA4bFO0R1LwkjH74+1onTsDozYbjsLCYlPOHyd8h7sefwHOTUfDUdwDBXKBDrYiRazYb/edzX7L2Un9jfTbJKbP9q+fO3fhtQ8++OBauf9ae8i89DxX30yf1zm4947JVfBPkBmEbK9TTjkVY8e+Aa/XZ15ojcvOg5Pfsz950djVOcCJDUa6M5OLdheBPY1oKIiBgwbj2muvRbduXY3Erzg8OgRqp55+Oj7+6ANzPpbrohqq9Kwdq3yU9mVblpdLEVVILYMfNHAQmlua8eKLLxqgYQ9DQWkZ7n30Eew+Zjs4DXAxE8yIAKy1tRVHHHoYPv3qG+x40ano/7ftjR1fgCmThUBQ+TcRL9kIsbg2UWd54gnUtzShlRpCujWACubNx7wEmtuQWL4Sk76bjLaGejgpLW3/wMtY+N7rmPnoXRhywoUYesrFmPf2i2ia/AUZCes0ScCpKAQzii7DN8OP1/6D0nYdLr3lOuy0y86IRsIGPLyUCl946nm88NBTGLzLHojxd5jMSvGL0uEY8x3hoNYCsigZV8zs25ohI6DGzmqwtCqZ5tQ4ag+jRKgrsZzGbVPVwvOS2m3kIr7+A7DrhZei1eEjk0mSsckEpxY3KZh47yGeD7FhFXMnj+3ap7gAK7/+Et8R5PyUqM+97SLkD6gy2wCKgUqyzj4foXakvRFKnX50K+6CJ255GK89/jIuuPhC3HrzTSavf1bSX50U50YB5N5562088PjjWLiEGk1hKaqGDoO/9wBUduuODDUOZ04SNt7XUl2D+fNmoWbebMRXrMDwTXri4CP2xwEHHISeVd2N+UjgZfrSWkg5d1HKnz9vHg6gxpHqNhT7X3K1mWNSPVtP6rsWJ7rw7dhnkbdsBp546GEUFRez/284jx15esnl9LY77sKz46diwCHHo3u3KviZy6XsJ+3LF2Pxyy/h+rOOwf7778fyyW3YelbmoM+/Hodz7nsSVfseg5TTZ/bs7eajEDL2FeQsnYNdth+FZCSO97+eCMfwUeiz+95oimbIzKnxTv8SXRoX4+4br2PHEoZsmDb9305yrmBnWUxm3afj1BpprT2wrq7OX1Ja/J4tN3cHS2X74yT7qkIPHHPMMfjoo48MCP1xYoOz0Y0EpwHDQa8PAarMLPLi0b6weXl5lB4KMW/eXKxcWU0phWDB53r37oWRo7ai9DbIfFfMc4XhLSgoRGFBgRnc48aNwxFHHkGwjBqpUmr+UUcfhTvvvMt4sSjuu/V6pknw/8dZZ+Lpx59Fn713xG7nn4oMKzuHAzohuz3BfXB+EZYuW4oZsxcgVF2PcLCFgN7M703ItIc4sG3w5nth83vQtbgMfbpWoWvXHnjpmafRyAEz5OjTsPDDd9Bjy9FoWLAYBd27on7uPAw94hiUb7EVvr7kH6iZ9BlG3/IYnJ58fHvRCXA74rj+njux6RabGS8nDRNNPj927yN4583PcNJt9yFa3gOxELUATY4S0FMZAhGBQhPSSbl2djA9SeAJMjKzDwOZgEwG2rFM4Y/jclukECBGkYhqf1qeIyOunfA1Cgb0x24XXIraVC5s5BDlPoK+uDZJbaZFWI2s4zYCvyZ69Z4irwsrPvkA8159CWUlebj4HoJcpRuxmLbJzDHtIRNOLBU3gK4QDDIXdS+oxGM3PID3X3wPV119Ja695ip5Llj9ZAORGI76WXNjE2ZOn4FPPvoM4yZMQHVzI6SHaPV0MpEmeEXM+oo+Pbpj0+GDse2222G33fZAeUU580wNS/W6DqTyajHk7bfchDsefR77X30TqgZtzjbQ/E/G7M8sRwR5kDVUL8Xnd9+Ch/91MbbfYUcKF789MfxHSRO3zz//Eu56+QNqnkfBXlKFKmo2odwk6msW4OcnnsTFh+yP08442YyXzvWusSfTzHHnXozlZFzllOLrKWxoc6FN8m1omT0RK2b8jIjTicIBm6I3BS8FZ4sm7Sgj45/+3MM4ZaetcfKJxzFtjb0N16b/m2m9Qb+9vb3U7XF+YbPZhq1rp12dNGjkFXPQQQdj/PjxRvreEKROIKlJn9lDC230qdC2ZlVqB5lJX75Xg1eufW63xzAHDchySvRdqrqgubkZTz31tPHiMTZbpq3v2u7t4ksuNt5COm8tfMrB4088gUvYob3dyrHNUfuhhRJsdGUtminhBdsCyM/Y0dbWSpU8jiJ/Ht9Vhr59+6IXpcNu3bqh/8ABqKLUlENQLPbloyi/APPnzsVB++2PZYEwCrv1RyzYBjvBPl5fi/CKxXAXlFACHgKbLw+Bn35EdOlC5HYtQ0HvoWibNInX7bj5wbuxSf9NCMqWXVXlvv+2u/D5p9/gpDseR6u/sqOMbHbZ3NX8BJqs9KkPmXHEMcw11qd1gXWs+8zVjnPmWtqo6KHGBrx38Unw9u6BPS68HLXxjAH9EhNR0Uo7S+0E/jqCpCT2JDUHbZ9Z8+5bWM6jsqoY/3zweoQLMgb0razwTwyV4KmJU/Na5r+brwz3X3Y7fvjoO9xzz10465yzNzjwZUl9R+VUrPnGxnosW7rM2LnD4TABPQmPz4tuPbuje9fupm8pvo4WR8nzSH1yXUn9K8y+dPThR+Dn+YvRa/RoxKlN+J0FRnOMMCnFMMrYElgxaxa2rCrBU488YBbeqf9vGLI8db6b8B0uueteDNv7KMQpLOTEgkjmOMyGPFOevg/HjR5lInDaHGt+t8bhJ59+in8+8w4KdzsErbluMsY03E6mL82dzDxG7VIby/jJ6IpYPrffj6XffICiRTPxxF03mwikYuQbad1ovUE/mA52cSRtEwh2Pf9shxJQKjiZwrtO/Wmqkcz/SuqsPmc/dS57ZAegPrP36i7FbdHA7kxidLJpyl4sM1IhNYOi4iJUVlSaCIH33XUfJeoEYgTEVIod2WOnyl+Gof0HYdiwYRgyeDCqqqpQXlmB/Lx8E6ZWdvD/JNlMcvHzTz/hgP32QrpLH+x69T1YBidqCKYFmpSmJJUbDaKppQHx9ihyORBsqRjcBKGGGZMQnDYBhRVFuP2R+9CzZzdjshGCa+Dd/q9b8c23E3HKXU8iScbRHAzwGvORkdlEFnxzK+vBqi/zm/npTJY93zJfadGR8mvMWfymWDutK5bjg0tORMVmm2KHs8/HymDceFsVuKxImVnS/drUpoZgKYpRE4tSi1g59jU0fvIhqnpX4qL7rkTEzzqlBK120t7KiY6wDi4JEXxe5r6y3Hzcfd5NWDhpDp5+7ikccthhfxnoZ0l5kCultRfv6kSJv8Mc9mdNTEpfWtWUSVMMY6mpq0VTYyOamtrQFmhDMBCkdpWAVpGHA+3Ye/99cckll/JJS/DZEKTN1hcsWMD6PJTtGEJJj358V4hX4kjkehBvacPhu4zGnXfcDIfbaRjhmkhlcTKt6+58AC/8tABlO+0JW0EprFX1Cg9OBhfXzA6ZJtuzV74HtRRmat9/HQ/fcBl23mWnv7w9/7fReoN+S6SllzvHOZXSR6EA8s+QQD8SjlLV3R2zKJlI6s6SOkUWYv5/kgaLDuW1M5kBSGanxVnZ3/KY0ESiXR4YfCaHYK8FZAlHLgqK8lFRWkrtodyYmvLy8+D1+fjdb6Q/c45HQWEBCnjNTw1AHkUyeWmuY/r0GTjsqIMRzvGg95g9KF2VI+4uQGFxCfxM0+HPR8idhyiPDMG0xJXBFsV5GPfAXZh87y3oPXww7nz438jze83AkhlMXku3XPEvfDd1Fk6/+yl4C0vQFgqhOZbm4LYjT9jPJtCKYm2NyEJCC6wEYKZ8aqNfsIRftDo3227mQ1E13aidOwsfX3ka+uy6C4YeewqaQnGUm0VZNpN+lvRInKBWQ2lWCkCEgz9O0Kh+5SU0jvsEPQb0xD/+fSnLTaYsKZl/2sPYrLLl/YognFa5KIl6wjbcdfb1aF7egDfeegM7/QUmjrVTp0L9Qird+pMpp0PCkfqjJZxofiUruKhPalJepkhtwCI33Q1JmpCeMnky3nvvA/ZzMm3WvZ39Wya2UFuQ2msUJ5x6EoYOHf679S0hR/ss3HY3gX/iDORtOQbeHn1gd+Ujyo4RpdaSZ08i3lqDhvFfwb1yIW455wzsve+exqyzkf4YCfTZTIspmPw50GcH65dKJ2bx0/5npQipq+3tQey6y65YtGiRkfSzaVlga751/F71PUsCHR261wBQx7nV6c/mL0tK8pck+D0r9XambH7ZT80kpmLVZPOrJfu5in6ZtAamkfQoCRvTBseuOr/8ymV2yu5uZdxONSfhy0cBwTtDnJ4y4yfkkMloBbCiJ+rhNFXfXIKA9jzNUXhkn5+fXjPgi7yFlLLnIrRyCYryytF300HIpfqsd+XacuEg6E+bOBm2wlJccOcziNi9lMziVKs1+Zpj3EpFUQK+VnnamN1Cl4Mgm0IrJUptrmLqQ4duVKwXAT/zpnUAmTTf4c5B/dTv8NENF6DPnn/H8MOPYX598NqoPeUKuAVe5ulfWreJgCUzT4zppwn6i559Gg1ff4bBIwfjlNsvQDBDMOmQM7QYKyomxnvJQ0x8fo/Di9yGOO4453pK12m8RU1hm81HEYT+3NzTf3eyxoH51uk3+xuZphjChiaNW7tNIRAsTVD/6f3qDmLE1iT/ur1XGrRiYn36yad48KWxWNAega1LL2TYj2PBCJI1NfBEm7Dz8H446egjMHKLLdn/o2a8baQ/RgL9WDy+yOv29e04tUayetEaiJU+gB9z/qznjsgC/XZcfOHFWLBwoXFtVGNKhdWkqJbwB4JB4+mhTmTFmGdH6yTVxBMdERv1nLnH6gzZT3V8dUUzEPRHSTV7LTs4fumwvzyb7cTZ36vuF0n9VDqrk/Ei4GldkZRPzEOSSEmuCBu5gYaIiSPP8+Zp2az5Ww6R5qXWa8zAUVlBQBOIKvSAM+2Gy+HmeyOGqaSZQlqTmAT9HCdBX6obH8mVbzqloGQiBDt/K7iczcbrCj0dl9lEzIJP811JgT8ZTZ9BQ/D3E89B2qVFbVqI5jYSutkInuCsEAzSDGTOMiaoXLvZNasmIuA3rzUulgqOxQrndeszk7ahIt+F6nGf4vWbLkVOeRn8XbrDW1AMl88Lh88FOxmVmI/8920sh4MagMPjYb05EHWSeVFrmvHic2j4fiIGjBmKY284jSUgUyGmqLoUTjluQF+mB61DyEGxtwChpc249ewb4PH78NQLT2D7TbcyE9R6ZiNtGLKGQ8c4UP/Njg99/wMkLVqTz80NdZg5YyaWL1+GhqZGgpQLRYXFGDBoAIYOH2bw4H8r4/6vIIE+8XKWx+Ud0nFqjdTRov9JbFiCfoag/+dVZnH5xoYmXHrppfIGMqaRjn7TATDyEpEaZwG1/igmm4GrcAvaaDvJT4/HbdTZCFVLc1/HIWlVYKKNQ2R6yZKe1/WCgnxjPpH7XyQcNozEXOc1kSTyLIPJZkxpigktX7HCmHaUR11XOnl+vwn6leatYgpugtkv3Z+MzEsA8ub5zSrg1pYWc68mjiVCW0xMMXwsbxijpmfixH2eV4LkIGIksVzLbVLfJWmnQS2BIC1p35g8YlSHI0Ek0iFmmb/JNGxpalBEeTEfmeqFySpiwsY60nUypCi1C7tD5hgyW4Gtyw8nwVcmN22E7SVIy8xkdtjyF8Dt8SKHmkgOGUJKUp8mMx0eEx44yHfYeL00rwD9Kosw7cMP8OqdtyKHRVUZ7Xy3mFbCTKjLS18eV6pfXqAGkqu0nDZkqLEYhtNUh2RzO4bvPhrHXHM6tYx2qxFJ8tqRiUcMXQt7bHCgrKAQNXOW4vazb0Zll3Lc+9yD2HrAFnAzbzJDbKT/nmRpEJo7y47VjvHIP0UbtQS4jfRnSXN4iUTic6fTvWvHqTVSBwT/JxEY1xv0xXmWL1uB8887nwAeJLfnAO+gLPBmpess6bcGbiAQNL8VQdEKpUAw5CO6LpCXeUReNfKq6JzEqvQyHeYkAocmNtdCa3w/AXrmrFlGSxHoGwZSWIDSklLDXMSEtNmHPBAETuq6Ck5WUVGBcDSClpZms4OX5jz9ZALyQlAelB91/CwZMxAZgPzVtLxfYRjSBOkUGYFiyqQJdsqLGGOcz1P/ICNx8i4yCw4Q7Tqle7W3biDUhngohijrKVeDR1Kx5HMyHvnWmxAU1CzkBaM9ZiW15+q83sN8mHP81KFhqfUAUDgEMjeBtA5tQ6ktIuP8tJNROH2FZBhOJJrqEape2sFwtAZbbWhDUhOecvpne6ouxFD5Fr6D9axzvDPN9G02li8ax4777oULbroMy9pr0RYL6U6zcjlK4FeIBnuOHR6bG+UE/XmTZuCWf1yH/gM3weMvPIVNew5jer9uS9M4v6LsbzFTfte/jjLrMFc6ff8V6dTqyW+kjfTfiDTXReb5qsPhPKzj1Bpprd2YHX+9QV+26/nzF+CSiy82ERFX95BZnYQzkuwFYgI7Aa58xSUB6FmBvA4/JWqBp4BU19ZWCMuEwqv6txq4/xZpNeniRYvQ2qbYH5L0UygtLTXunW5yUxuZl3ayEnMy+6Bq0pYgGCCTsJgVgdKYmQh0Mv8QgOW+KcYhxiApP0QtRlskShvx8VkLeJNGo1GQNDFMLSAL63cwiGgsYt5RWV5BkYmgHM+gLdCOttZWhJNhpMhkwsEwFL3TbXcir7TAbJgtz6KIQh9Q07E7fIZZpXLk+0wdQvFb+GkYiMCOdS4tx2gjzKPKl2V6ZkUv2Y2YhezwioKaThHYTR2keLBtk2wLmWWUjv7IBGTOUXC7ZExMh+3I9lN7pHgvFR2zNiCZw3bk+6p6dsHgUcPJbBxmC0kxNTESu5taCjUCE+uGTEfrHOqWrMQXr3yEbj26Yp/D9kde2gOfm+WTi64mODs0F8VokuuqYvR7tIqV7adDE5YSHtQ2mmdR/1KfknnL0hp/q7+IA1iMQ2XNMonVP7PEu6xHNtJG+gvJgH46+ZDD5jiz49Qaaa09m6A7iDg5a71An4Pr56k/4bLLLjdgooFlwNf8s+ztvxC/a0VsoMPGr2tS+ZSG3++n4EpJj0CoKJfG9EPGkOGnnlsTZQeeQEtp6ffqg/FXxGRkPpHvdZTMRADe1Nxs0vcTQLp3727MOwJIScWSWgUsypvMQIH2QIeb5ypJPksCVjEnLZYSyAcCAfMevU8LxYoKC805MQIt7lI+lb7CGFuMjcDK3wKp0vIyRMIRNDY2op3PaMtAY9LgM3q/6lVeQnIvFaCGeK98ySVZO5xuFJLxGPsP05PZRVVigJ51KbDXqk75mOs8a82UT7uUWeCm11COt7Euc/guaShkAuYZlkVtJR91E/+FGoVgURqD6icWiZHxsSwd79Zeq3lepu3ysqNaJjZFWW0PtrFtybwM4+FhzGEGXk2wPcOg9H7m3ZHku8hroogg3a7tC7W5tuZ3xIQE4A4zD9BZYDDmLB4qk8UM+J3tohXd+i2PKmlt8ooRAzH38brX4+N91jPWvUpH9zBNl9uEvJA7pzb40XyV2ksmQDEQq59n+ynLbw79Vjn4x4o1Z00FW2c7KtucF/2673b+3pnWPBY20v8NEuinM8mbKBhd0XFqjbTWXkIA2YOD5cP1mcjVIJs1czYeefgRAlrQDGSZKgRORpLkYM72XwFtkCAm8Ml2cMVml4+7Br+LaWnwCSwFyGIAgi1d61wMfRNESGITSGrgaWu3Xw+aX5MGpd4fJuhmJ451yAvGSIgc4Bq8WTdCrdLNKyB4MkntPytgVl6swb0W0vt53eSC37P3MnvmnLVHrZUXkepGeRYTcfJ9mpgNR8JGY4pqAxSBtMCagCspXI+pTiwTmjb91uSsxeyUpj7VHkUEfX0XIxAYK3SFZU+1QN28n4dyIWblIbDJ/dSUz5zjswT1KIUBs4qXmoV2AVMhJGEXsL00KSzvHhPrh+2j96QMM1PbGDsPSpgPbT+Z5y8wvudtETK9CDU83qe8Zc1Nekh5kyaSjPNcQt9TJoaQVncZRseiKtBeIBQhQ1QfkuYgn3c+zryZ59dwqP70js5HliQsqM3lBaXvJrInmYf6lABeWqwW+4nRqT9oJzcxEz8Zgo+aaDY0SD6FFNWf3+c3K8fz88nopIGQubhlonRZexNYmofSy2og1ib38vgy+WAeWLFW5v6DsvlW7/x1efSnf6uTzqtFf/nsKHvnOhDpp+m16hfmBI+1ZWMj/X8lgT5x9STi9pMdp9ZIa20+DojDCDgvrw/oa2Lh88+1V+b1pvOINNjUsQyAcvBakrEGaNpIZNYAcplwCTKbyJ4vc44GQ0tLq4nIqAEm6VaTs9kFMXpeaYqZWOq6w5iG9PyqPsvune28pCwYipGEeFg9XOYY+y+SoAaE3qV8a7BLilZeZHIRk9DzJjxDJ+pI5k+R0tOhepEEKiBX/tra2iztQOUkg1DZBHgqk0wUZiMRPhc34GqBterADPoOUr0KPPRcFvBE2bpZnXRdWo7AS/UaY9oWoyCTIOCaR3hkQUN5VmgLtYUW7eicvhvQ5/O6TyCmSeJiMnRJ0jJniSnLNZNPUX7XjEBHO4nT8Yz1GpaE53LJTPQrkat7eZ3Yr/5hZ5rarF4xhNSvZBdiNfAO9jNpB8yLDp2RNqX2FrNepcFYbSxNRWsYskKJKUvHdzFXy2degonVl1WP+lRZrYOvUF47PkUqS/ZQHal/6VMgrzbRkdUcTDRYfrc0CpmoyBx4XlqGmIXXq/Df/K7r1MJ0r+7RoWes9MQ4eIiB8F3qn2YVtvLAPytIYVYbsfKZo/ka3sI7leOOI0sqh3oSP60ime+ql2y510661jmtjfRXkUCfbbEL2/aLjlNrpLW2RjIZP91mczy0fqDvwROPP4GTTznZdDB1dn0alVcdT5+UpEwX03lJVLzHqN/q7OzAkrS1wEmdWAzB6uCy6Vv3auDou7HFdnRkdf4wpWFJxBq0silHohEDiEaqNSKg1VnbqDXIS8j4tjMNxWaXHVjmFV0XUGiQaIDJ9q50tTJSg13vE+k+vTfb+aXia1CkU/y9jv1dz+oQGORRWtZgjvBdDY2Nv2hAZp6AACawkhSdBQ4xIU30hsMRDnSrTlRfa6JsHkXK82+T6tLNZwTclnaWpdWfFfCp3FqQpnwpr8qnmK7MPZKUlU9JyEovFksY9zwrdpKXGVvHiloD6Um2qCG+lpQFGgGtfuur5ZWlPOmQfz8z8qtyqG7U9/LJ2NV+KoeS0nP6bVUdP9kGEjakdSmtLPiJxCDNhLWYCN+hdhKTUf2IxJDEPNQvjbDSwVBURzpvrplzuofp8l1W3zBFMH3OWodhM/kzfYDjILujmZi/2t76Li3EYgAaN9nxoj4upqFnVV6VT2Mmy3h0TunJnCmGqr5fQGYuU5nYgvKm9EpKSkx55Yln1fdvkeqnoyzmu+qCn/rKR7P1JzLfOn5nz3e+3nGH9dHRfuar+fZ/l4S3pN3Ypz8zJ9ZCa62neDJ6ucPmuml9QF+d7Yfvf8Crr71qJHTZ4cPhkFmlqx2rtB2hYqx0NvfoU4c6ogaWfPuNut8xEHRPdgBpwGoQCKwtaVeSDTu9Oj4Poz4zD1YsFEljlpQs0sAUSXrWwBRgyY5rpSFJzHIp1e+SklJTUzIriWlkbbYWyQzE7/wt5qOVthrw8vzhh6ngXzq5+c/6LjIDoOPQgJQZQJqEgKSpsQn1BHzNc5iBzvzJlKX3yvauhJVHKzkyGJZPaQgQjE197U27TqQ8qYhZjyvV0eqUHYjKn6RLAxYEFTEImWoUd0n5Vd3a2Q5qP7V1tv30vMBHZf6rSO/XO+XuK+1I3krZ86uT8iOTSllpqREs1AejCl7HYup+I0Ak4qZ91Cez5ciS6qG4sJACTa7pJ2Isul/zEqopAav6guY25NWlfta5Lqyjkzasz462Nd87mI3RaMUQeI/yKVI/UTnVTsq3+orGlrQsFVXn9Zw5OsaBPjtPRKuMOqwxZc2haV8FCV4Cd40F5UPl19gqKy9HZWWFWXEu05W0DDHwVdqK5kcopPGcMZPKBGYYi0JRS1izmFa2f5vPjj5sXbPyIQGRuVIOTT7XTCqDassqS7ZM1jOaI7MsCqvIqlvzraMOsscq0u+Or1Yyv0m6V3NK1g8+8FvZ/QtovUE/FovcSUnhgvWZyBWZRmODSYKx7PlWp1wF6tbg0WA0nZb3ZCcU1bnkY69PLf/WwJVnjTb71gCWJKxOLWlSh36b72QmClyle+IyHSSZppGiLOahhhUzyZptsvnJMhvDYNQBODDkfWNjh1FeVRarYxLEyGjUQfXbmBcIjtJENKlneSAFzDUBnphSVhvJdu7sAJPUVVhYZKQqtYYmaOXVEyFzbFNkQjIvC9zT5lODKRiwmKcGg4BE6Sot1ZHqTUOEJ1brwOqUVqfW+9dG5h5+SjJXefRbdbqmtFQWDWABgMBSgCKziTyOlN9sGbP3Z9PofE6goMni1dNfX1Ip1I+kmamPKG+yz3embD7U5mJIqhcTjK+8wvQl9TPly5io1BcJogJTncs+25n0vIBPz3Wem9Kd+qZndE6HzGACQCWjfqa7ViX567TVR/VsVruV+VL1bm0ORK2U541GoIP3iyGE5PHFdjMamhlLlseWAXteN666TFe/pX2ozyc0Rs3YssaLtDD1cSt4oLQj6z7lPztmlWaWlMfskTUhqW8qf3Z5XnHcWJqppZ3K/GsEBQlaPLKmXWkoOmfKyE9N+uu8l0xE4yWrjRhrAPu/+p/GgZ6XoGnmXfge1VUu+7EcP1asWGGcJbJ9Vg4Vekb3qR30Xe9Q6AntsyyVUX/WP7VHtk2y/dRqM4uynyKdz14TY+Ev1pG6QrbtLdL3jq+dyLTgGs6vC6036EfjoadcDvfxG2KFXLYjZL/rtR0/f7mWrQzz22Qre/wWqYo6JCJVqOnA1ndLolGa1rmsbdaSiDS5SIag7xwUFmOxGEn2mtW5LUakDq8BL+YjMJDGEomE+VzEaApiMDIf6ZrusQaNJXkp1r6AQu8y0p+YjQCInUq5E8ioIysfuq53iYHouvIvQGRGTGctKi5hR3ejvr7edFK5fwqwtACuPWAtaPIYm6+LmkbA1EOWVN9KQxtcrN6m2ftUjxooMm9pIMibSCajbPtYA1xeRNqRrGOwiiHxrMotwFeZrTbOkq6u+q32MqdIepfmbaRNdM6rdcuagXVdSM9pvYQ8qpSuyq28Zuc7ssmK8YuZq98I3CQEiGnLm0p1obJogl91nM1fti7WlrfO93WmX8rH8wLv/Lx8vstp+pneofdm6Zd7+WkAvgOQLJAiKLE86h8GqJlHHdKkxeDUL7P9x0pDta++RuGG96vMAkXVh8qYFcas/rlKk9Y5tbPmz7IODnqfrnUuowBUn2a88JrGmaWRW84UEup0TWNA11SXylNWU9G1LJkxq+fZDgJqI3h1HCKLiVgCk9I2DJCMxPRr82nNlUjQMhqDOS+BKWP2wdC79Lzuk6CmelDtiJlI88rjOXkHGo81MhTVtw5pU4YZkfkoLpIliFlaibQ11ZOZ3BeDMtfFeMh0HOx3WSbUcU593TgHUJC0ymHhH/8z7fRHQnGvTusN+pFY8B2307vP+kr6qiB2c9PpLDBXX7Y4oPU9+y1LGlQWQJvesfYsGjIV1kHW106/s9+NypX9bp3Xc+Yw59cu+Vp5WPWp7FrSUUcHXe1QvtVoGiRGOpTmQSCX95JASOBs5gQ4CMw1SsU6p2uaX5C0rs5uMZoODYaHNAsNFJ2XNC9zivKhzizA5UNmcxh1WNWDtAWzeKyj2Oq8UsXF3BS5UZ1fN1pagjWgioqKUFZWSikxZMqh/IgEitIqNLeizq+q0G99qv00JyLmp++d20MgIFOH+c5r2esaiDLraHB0vl+kAa82cXCApcgwOz+3NuIdJo8y42XvkqeTGJaYk4CLiaC5pZUf2XaywN5M3HIwGuDkMz4OcJn5pCXovjWRzA/Kj0CsM2XzqbrsDGY8aUyAlvZkmTZM/ZP0DrneysSlIkp6Vhr6rrIIoCq7VJrrSlOgmdVus0KG+c6yZoFZfaCkpNi0uRwOWlvbzHNZ5qX3i7Grf+l+vY+nzXWjaXeAv8hc46dpS2Wqg7LfpQ1IOlYrGCCkRG/WPrCNdZi7+J/VjtlPS3vKmmuVloBa3zUPltXAlTdTZlNuiykpH9bvbHl0XxYvVH+rGFP2ncpb57yLfnVdn6aUFunezverrVadY/vqs+OyxYA7NLCOQ0BvGAJBXwzYgD1x0GgtPMx9bFcxAvVP9QnL8cKOIUMH4zCzy5qVvz9CAv1kMrqbw+H5c6DPQTGOhdl+fUBflTF37ny0sdOpE6qRZA93e6xJRnVecUrttCP7oRpMUrNsgOUVpVYz/MGC/2FS8qwFvaZTO6+RVu84v/rNrxYDsc7/cvyuLVKkjq4JP6sjq9NaGoe0C2vOQwNKkqpZmcvMRqJhA/jaMEamJDEWDfDm5hZUV6+gNtBkBrAkmi5dqshU2owkqHAYAouO13LwWYPV2N3ZFmIoSssyw3VI7bxPk3liCGI28pJRtakzq1Nr/kLPC+CVN1Nq/tbuThqoKpOkHYFvtuNboNdR+YbUzXMMU5HqrbO1tXUmPQ0OSX7qHyb9TvVuQIOAqoGjNDV5r7bMDhjlSXeLyYqx6n69U2XTHXpG52Quk8alWDBZbU2UBRCVVUxULpYyJ0hbUn1n8690VC7Vj861sb6NxNkxuF0c9GLcyrulgVp51G+9K2u3ljeNmIrSUDEFaNZEar6R5qV9qSyqU7WTtATVjdIxY4l5U11IclV9tbS0oK2t3aSpMsi2r5pWWaz2s5m2VlmyZe5M2XoUWW1mfZp6I+AqHWktBvzZxqoNq32seun8vKhz22W/WrfoP57gSbEZ/f/LDSTlOasJiGEIeHXZnGeTCvxVRtPfWD+6z9xr+g0/WW59F8NQOXVY/cliGtl86hkmadLVuc6HyHyaF1u/O5OuZQVCUxaThrmi//6DVBed05XgtN/+++HNsWPNOLTSWTdSWmI20Wh8ZzL7LztOr5FW1epqxAr5hqrH6D8L+qoXp8ONs885B8+98AIqyspMh1MFyGanQiZjYeSwozqdPjg95IZ8JhZKoG+/AXj0sQdRXFJkOvf/BVKjmQGhfxn+Z0DA6tg6qfrSd+NVZM7ogvVNn0YVZodTZ1HnkeSnupO0J8kvRFAT82gnAMgUlZ0g12GZAnKMzVOT1UzNuMfKlptNVxqBzF7SIOrqag34aDJeC6kswMiaxuLMowVeIg1CkSR7uWgKUCUdKW96q8BDwCzJx5/vJ+gWoWtVldF+VixfYVYxS8qtr6s39aO1GjEzucr64HMC4ILCQmOOqieTMOYolWdV1Zh7pVKrHgwTZR61v8GKFSuZZwvopEUVU9NRPgIsj1xklU9pPxJYBJDNTc3mXuVDUrLAVOeVB6MB8X0quxiD6l3aQoAM2WhcJOVDh0hpCCRNyI1Og5t3mPr+pT90kPWcVSidb6e2qPoXoxaj0QS6GEwWmA14kbLaoe4TqWzKq5iw2kCrzuWFpF6lfJq3qG75avUxA/CGeUkoyIbKtoBW9+h6ltHoOeWjM5BKmMtqRtmy6zMLyibtjjxny6vr2XuUf/WhrAaSvSbhQW2oJ/RbAK45CcssZN0nrU2WBn41aUkTUjrqA1ZaVh7Na3UPv+s+1X9W29ChBMS4Raoz8w6eFwPJ3mMdFoNRgkpS55S+SJ/Z72sjCWOHHnoonnrqKeb1j0UatfoL0slEZnuv1zu+4/QayarlNdD6gr5yoI7yyp334os334U2wwhH44gQHAIsnBb3aOecMCsqGqdka7YkTKKNGNG7d198+OG76N6zOxvpz9m3/i9RdrBkPw2Qmu8aaFaHtDoFDwIih7G5ZlH2Ux0s+z1LgiB1euuXpBh1agPwZC5iHFmpSef0KQDRO2VyULwl+eBLKtZ5dWrrM0wpvtYwJg1WaRocegY4NCgFIjJ7zV+wwAwygY3udRFIpelIw1Hf0n3yKtFzKltzU6PJqgAuu6DJrAug6qwJY59fPu9u442l+ZBx474mwwoY4P5lopcJSBXXdpoDBw4w0ntNTY2ZC1IQPgGomGTWHVceV1LNBe7KgxhU1j1STKKhocGqO9aJ8iSg13Ut2hKpHowZS1XPe8TIxDCsOR7LW2tNlAUtlS/LVESrA0X2t+pKdSbQV4pyBZYZT/3B0lAoiLGfKI692ll1bvWZXCPFlxSXmmvaZU79SaTrq78ve06Hvmt+ROUxQgL7h9pbR/YeaUNi2po8Vd9S+yd0D8tuPI463tWZjPbG1yrPCl1iMRj1c/VX9SQrD2prL4WB7PqS7HuzlGVk+lR9r26uE+l+9Q+Vw5TNOtlxzQJ1vV+Ar7UO0uhkqRBpfMg0K+cMCTv6rXdk60B9TlqJ+c3zcs0+7rhj8cADDzLPf8xrUmUgs2qLZ5I7+F3+nztOr5HW3KNIzMh6gr4OVtK3k5FZvAwpDgJxbdOwLGiMkkqIHV7eNbFwAtGGesR4/atIKz5rWI4Xx76J3r16bAT9/8+kjt6ZrN9kHPrUP36aY41dybr319QxYMhMsp1fkpUAh0PItLfYks4vX7EcrdQ4BJSSzsU0li5damkWlNY0oGTS8BNoBUY//fSTkfRlutHzZhEf05VU2K9fP2qOxSb96upq8/y8efOMBmTs6fxTzjTAu3WtMh48mkDVpLnSlsQoM5bMjzJbaXJP7y0pLTGuiNpcXyCUnSMRCegE6vJSKSsvZdpaoyBN18F7cg0QyKtEg1/agcWY/MYeXE0tREBlgKYTUJn6EhAxDTE81ZscCzq3k2Hyqnf+kwYkDUeHSGWXO7C0Or1TK4VVTjE1Sf1KW4fSM2ZWaujSdsRkli1bhhYy3Ky78+okZqjnVAcCXNmrdWtbW8C0nSibz875FdMRCfCJo+YZSd26J1t2fbfs43ZLYmfdWO+T2UpaiwWiKnPnZ9SoYgTmf35Y6VgTrNJCxFgNILNeO+cpS3qnn8KCyaOVrKFf6onfpQVoFbb6ke6zhC4YwaeJjF9l75yyZQIis+C7s4xGjEyOIQcedCDOO/f8Pwz6yifTXBFORnYucBfM7zi9RvrPUnYQK2G9JX1Ty199DyyvUctap21syEAYqaUrkcPKMDsxseFymttgz/Ph6cUz8XTtIrzwxlvo0a2rkSg30v8+Wn2AZX/rU2NLvyS9iAFotBl1W/2pY7BpkEpyMpoLn5HKLpOMgFLAntVuJF3KtNSjR3czyGWSWbxosTGBLV682NjeCyh1y89c6TY1NfGavLMszUWgrKB2Ag6layR9YyqSpG4NWOWltoYSO9+ZBT4NQpk6BCrl5eUoLSs1pjWZrQSK2fsk3Wmf2YL8QlR16WKAWPMuOsSYVAcCEZHALa8gn2XpaQBSwCcznPIsLcLUEwFF0r+0CQG9censYEQCxprqGiPhyxVZphVT2SSVTYAukhZSUVmOPH+eYWRiXnW19UZzE8MVo7E0KGsSUqCpplF5VceqbwGhzstc2MpjTYwiK8WrLixPGMsDRnlR+2RJ5zTxrEJozkb9QOdUH1b9WPt2CGRVVzrEWFUnMsOp3Hq/tC8tOlOejRmU5bLMm1b9dib1BZmdFApGjEVMMdv/rHQ0t+M2YK96zprPVEqtz9C8V0tri+mja0pffUhlkklOD+m3AiYedPBBOProY/4w6Ks+WJ2z2T93pTBQ3XF6jfSfLdFBGwT0Wfj05+OBmjr12A6Apxq3aDnSdY2m42gjEmnKHH1wFpbg7knj8HU6hOfHvoXi8hIzaDbS/2VS51jVTQWUnT+zpN8Wk+h83npWg1XeOiLdp0GoT+vezgMyzcGWdbnVxHrCeCYpHWkjOq/rAhOBoUBL5+Qeu3LlCjIKeVtZa0VcboVK8Brgi0atmEky9yxbvozvtxkpPWvC0LvEMKS1CGAbGxtMupo/MeVifgUqAqsySt6+PD8a6hvMewT+muAVaKj8ZaVlZtN9MQxp1aa8LKauCeDqyUxUH6auVAcsiwBSpN9iTpJYdV3Ap0NzJdICBMyqC4GdtAM5CUirqiYj0bNiNHpWDE/zPiqD8iBNSaS0ZAYR0KnuNf6lhUmTU9mVF7VIiMCudQYqs+pJ3lRicMq/8pXNe2cyDIZMSe0kbU3CgMxmsi6YCW7WndpMpkQxlDYyW5mIrDr4dVqdSVqBZb6xDt0rkO/du9cvJjq1nw5dF4MxIVPYjkpWJh/R6m9Q2YyrNpmJ8RSj4KC+duppp+Coo/446MsZhu+f2J4b2L0op8ji3muhNZY2k2kpTKXyvmV+h6jh/hSpp7HS0598iwzVyRxWnmoh09iC5Io6aB9XbbahFWwC/UxTKxxFJbjxhy8wN53Ao2NfR16PSjbcRkl/I/1FZHo//yMYZWl1EDASNH+aAZz9QjL2XH6abSP5p2c06HmFn5ZdWSQNJQueAgap+kbS5/1ZsDBaC8FJazqkZcj0IqCR2Ub2DknkkuQkbcpbR/MnYjTZdQgGOJiGGFKaoBMjI5CkKe3HmmuxzCGaDxGgmvs73ispWyApsNQ79C4L3Fh25lMMR0EFedloRPJj18S1GIAFiEnDnAT2st0LkMW4VAatQVFdaKN1gbKYi0I3KEy5cEXvk2efJqRVu6pHgaHmSJSOVvcqJIlMcCp7fUODKZOpWWZQ71e+s2CsupX7q+rEkvZXrRLX9SzT0T1ifMYcx/ZVfpVGVhjQfaLOnzqv9MwaFh4y6ymPxmmC71VdKm9qM70jm5Yya2k5Vr/SM5pnEIPLps8feonxrjvn3H/gwAMO/hOg71EZXuN7D+N7OhJeM5n6W50aG0PdCgudX1EF7PunQZ8FyYmTM4/7ARk2rLx00gFWyFxr28SUmAILqo6lCk/UNcBWVIxrvv4ADewYD77yPLwlBSZ2+0b6r6Hs4DGddSP9YcrWW8cY7vjeqS751abBzq+/DPgOkmRq/lT/v5po70zZZ6xPpfELe9F/PC1mIQaiDKg9Be4CeY1jmbqya0c096FPaSYCPaOhSFPRdU226xpBSKCmSWoBm+7XArwIQV7Xs+7DmuCVFC6pX2QxSouZ6LvS0ISl4vdUVVUZ6d1yd80YxqU8CgwljcuDSiYVMYauXbuafC9butQwI5mytN5F8Z0UKkNzJEsWLzFMQxK8mI+A04QEoTYiCV/5UB4FwgJ5MQqZ+FRzmgBX+lqPYuz8Tpcpp/Ij0nNqD5XDAnsXf1tgbdU9K5z/xDgVQVjpZN1n10Z6zoq4ak326neW9O5LLrsEe+6xZwforz2d1akD9F9iPR7ZcWqttMZU2bgDWQmfsXxd1WH+DKkR2+qb8OoNt6GxphZpqnAZudO1Ua1iA2jWXeKDBw5EWcDGcCsyuS58Xb0EI/fZCw8+9CAbQvdZdr+N9NeTBmDWHryR/juQAGHtA98CFwFQ598WWV+t34aRZA/9mYudzVqrkwVqYhpGC+Ehs4Xs4EZjoOYgyV1ahBiBGIBMTHLxlWeVmIgkXgF7INAOxdrSwjeZbGTCELgpHcOEdEjz4PH/2rsKACuqtv3cvne76G4FRBSkVGzUDwUVuwsbu1uxW6xPFDBQBESwUBGDsGmVlm62d+/d2/d/n3fuwAIL7C746a/zLMPMnTxz5pznjfOec4w4/Ji+NTV+EjUJOC4CwxgF1HDNkbwpQBj5ww53prVCq4oht2zH0IgmeU2uqZlTkOiwEg4X8sViYNrJUQwBZhr4vtTk2c+FQoxCg7+ZufTf81lGdJCRP0amb83fMnk3vjfzN7nbONf8OEmYz8nMSNffdJPRWjHcgEHcd/99OOywwyRvauZWT5L+e/JOZyV37RTJ5G2LcNjfBTbHF5LBuabUqynYkPPHwiUYcPx/sHL9esQ5H6q8v+G1E+lrC0MMTPlN/54QO309MbsUoAguufQiPPf006r9sOBZ+N+AeW2Sg4V/OiqT0Y7f2ygCLAvGmhvGWVv3cWVYKJUFiHFfVluWJ5K4ITyMbQoQrtkWoQJDrApaAhQQhpAwyNP8zWNqjYjCyFBfNqSrxSFCRa0P0fLZSY3EzajAoJxnuq80KZJIEq1RrqmVs+1AX0cUHGrwor3LH9PISCdaLDyfgsLoaxHZ0ubAtKtFIgKBAob3p+uG++g2o+Wj4aT804cY0WD02VNccB/vzfvWr1cP7OHOCDD2kKcVQ+H30MMPonu37kL6NRv+Zi+QfuAweaVPRUqm8kVrAzbQ/P77AvTre4K8kJhPbi+nahV6F8kdEXOMhUXMMyREossRBwd9EtPCXx7E1ZdfikefekILBzPJggUL/39QWWkwt7esjR+6YZIj/3ZteZBfTYvDaAdhQzW1Y1NDNteM4mFDKgUGXccUAPThM4qIwmTd2nUoKCxQgUFXFYUH3Vh0a/Fc06rh2ozDNziIaTWFR9Jfz72ypvVh7GejuWwLt3HN/QytraxMcaFAYRgshQUXCjVzXKhhw15H165d//ekH4z4+ws7j5eXs9WWdBmbPGfuXBzfty9CgTBSRKOvcMbhk5dpX7c+ikIVWO4vlQR49XtzOj9Oku33V+D6a67Ew488gmiMGWGRvgUL/yooxxpES5AoTVQmzy2Lnmcu24P3oZ5NAod28qN1YbZzGNYGxzCiq2lrJ0JtoA2IxeGnFWJMZWq6rYw12zloZfD8gJI2rReu2bhtWjfU8umi3mrlcFtSQ6GiaaP1kRy+RN5l2rSpQvpdakn6USF9V+1IPxoNnSVS8l36tmoLhhDNnDEDx/U9TswuMZdsHNclgIsOOhQ3nnYu1hcX4qZhz2PWxo1wMRpATAtGQvjFVBt07dV45KGH5Xwj/teCBQsWqoJJnArhD+HNHUAyNdfGYjiZefLWdZVUaNxf/imJk7CFrEneBrlz2xg40bQ0VBCIQstwXwoSCgTuC4eNdg+O/kp3FLfZ74GhnRQwXHjPF198Aa1at1ShVBOQ9IOhwCifN7V2DbnyghdJ5gyvadhQZZD0p3/3Hfr3O1E/i81lQ6aYTe/ccA96dthftftH33sbj384Fq40H1x0kZH0JaMuGXgpnnrqSclQavrG/SxYsGDhf4okO24rECg0zLWxbQgVunTM83btqqIUMUYnSLqS6K5SSyGCjEyjo1dNPRxJ0n9TSP/C5K6dYnep2wPYEBTpxVh9OxxiXNlRlohh6pyZ2FRShCVrVmH2kj8Qc3jgjEtmJRyI2hyaIIZ0skWb97BgwYKFvwSkIFlIwFsXumdMd43RvkCypmuHLhljqZAlkFxXtXBIawbIcEA6RhB5kZmVjrw6uRo6WlPCN8C02YxecLvBn0j6UP9XWLT3uN0FR9yDmD0NL3/9JS56+lGcP+QJfLt0vraex2xOEQrs7SfnCs+zccPiewsWLPz/xa4JbIsQodso6TKiIKgV3ys4eJ3dGN1vN/hTSb+ovBTlkQAqwn5UhAKIh6IoFMn41R+L8eu6DYg4GLfDeH2VU/Kf0ctRO1VYrG/BggULuwW9SuxhbLcnNiV37RJVkr5tN914qwOSeH2PFye0aY8+TVqiR6NGaF8/D+1yctEuuw6a+jKQ7XAhXVR7B4dHTYRgj0rqYzbYxcSxKN+CBQsWqgPtZ5CIxezGVHe7QZXcKje4Voj/efqfag32kJu3EMGf55DHEWaLNxss1AcmSyyCCHvprd6A8o3rQZr/zeXEk5Mn4rwrLsUTjz8u5o4VsmnBggULuwIbku12RzhuT3Tz2D27HEufqFLTF6JtmtysPYSr7ULuqdTmvT7kpaWjcXYOWtapi3ai9Xdo0RL7ZeSiZ3Z9HNWgOY6r0wT7p2TCwwZceQmbLZ68kQULFixY2CkM1T3qtrmX69ZusDOfvjEwxB4hgQR7uMWNYUN1GFlt5ZYlHEKEPeDKyxEMB2SJIlhegWLR+MPxiE5wYEwlZDl5LFiwYKGaMMZx3g12IH3R8oVp45mqqu8R5DbRmGrtVYK7GaVDiHZvk+cF49qsq+NMG3xfszQY8bI1hzYi7/H7WrBgwcLfH1Vp+s5oLJbHbst7BiFR0e6rBMk5IfcPBg1yF9LnBCshh03H5+F401s7OlQHnPia41i4wOEfuHCYVA52xNl4GALK8TCqAo953d7kNZyNx6WdI7ifI/SZ42pYsGDBwj8BVZG+Ix6L5eyVBlRq+lWBJBoT0g+zq7Fsx+Owpacinpup+rbX4zP2V1P7djrdWLJ4CQY/+CAmTZqE6dOnY9rUaVgwfyFWrTLmWeXd2GtNh0tNghNBcBKH3377HQsXLpJ7LMWK5SuxYf1GHXPb6F4d1mRo3wEBBYAhWHyybCssVLjsTEBYgsOCBQt/A+zARImNG9NCmWm/CiE2Z4eBWkMIMPHldCTWbiArJ3cmIQQYl/1xIdeEzY74xgJ4MtIwtGgV7vn0Qzz5/HO4fOBl2nttdyDJul0ePPboY7j/gQd0Zh6mmxo6x4XncKnpaRlo0KA+2rffF+eedx7atWurHSHKy/y4/vrrVUi4RHAwN5ghHD+b15oTa3Ms7kcffQT7yvUcB3zZsmUoLSnT0fJ4DnvRcYzvnJxsnUrNlKXRGGfAN+YT5Yh/7M1nTDSxcwHAiSFo5XDco10JXk6PZzNltpxnztBkwYKFfxfIdYKAy+lpLHxYpDt3gR01/bp1HXa7M3OPCUTIUpg1+aMShKzimwsRX7cxuUPAUefkeSE+U16AM9TUBGwcJhHThUPyrV+/Pny+FO0RzKFUf/11Hj766CMh7sdw0YUXYZFo9U6HWyeFWLFiBVavXoPikmKdyzO/IB9r5ZolS5Zi0aJF2LBhgxK9jpttc2LatOk4/bQzcdZZZ2HAgAE4+eSTcOKJJ+KEE07A2Wefg9tvvwMjhg/DuHFjUZBfKALBhU0bN+GZZ57F3Llz1XW0M3BqugXz52PmzNnyyxjbY3vweloZ4WBE50ktyOdE3hVqZXB/sgBsA+4zrBPDMlG3V9KNxWNcdmqhWLBg4W8PUXTjHFK6OtihpgvZZ0Vj0TWJRCyVWm6twLvST//FVCSE4IVdjP1CyvHicsT/WIEEZ86i9ivPSIim72pQD08t+xXPfPslXhPSPP3U06ql6ZPsODPPOeecgy++mIQ777wDF198sRI4XTTGHKFhnVbtxZdewsKFC3HllVfi+eefl2TZcd111+Ptt9/GC0OGoEmTJoZDSQiQ8wFkZWWq5p6ekW7M8C9aOJ9x9jnnqiDgTPgcJpXtExy5j4MnkTtJpg0bNsDrr7+GAw7ooiPnXXvtdbj88st0m4MtbS9Uec369Rtw9plnieApxHvvvYNOnfaXPDCGWOV9adFs2rQJH3wwXoTKBygoKFDXUnZ2Ftq0aY3+/U/CIYceKvdyJC0Kg/A5qt+6teslrTEle15D1xajpDibEAUlrZGEHOdE3eZ1nIKOydSGbn5PPaJlZLdWBYUI84RlQb/xbs63YMFC7UAOjEajm7yelLZS73bL/Dsj/dVC+mm1J325rZBH4vMpSBRKGpT0GZ+TQGyxEH6x7HNRI5V9JJniMtjq5uH+n7/FmwvmYsSbb6LfCSdWi/RJloVCkqeKkPj551/w1FNP4eqrr5YnCRFveT1jPXToq0q+zZs3x/jxH2DffdvjmkFXY+Tb72Ly5Eno2vUgOct8Z85yE9/iNqHLiGS5cOFinHhCP7VGnnzycREKGUKmUYNIJfONOX9jSEvPkOc01f1XX3WNPPs13HfvPbjv/gcQjuw4FRo1cLYt0GLYJBr86NHviQXRT/IgoORJgfPjDz/innvuwfff/6BDuVIg8ZmcBIJT1nFO0Ysvvgg33HgD0uUY85sTaN91192YJMKKhE+CTxUryOVx61yl9erVFeOujlhHDdC37/Fo2aoVWV7dSxx73OFyqOuL09AZ77fVMuD9I9GwkPpWQucxMTN1ACoe43VMO2/Kwal0xiELFizsNbBex6KR353Oku52ewN/cvdOsaMvYC8hERNKUDJIEq9D1kIiwk7yVJOMDdAtExViDZQHVAPlJMTVBclHx6cOBJRwqZ2SYKjhczS7kBCsSbLHHHMMmrdojrVr12LeXHZcS4ATJvAaWgP8bYySJ9eJwCHxkajMtg0KEWMShgAyMzPQs9fBOFQ068MOOwI9ex6Mbt166AQI3bp1F4HSTgmfvY/pZnLKh2kmwkbJcidaL60Gat8ul1NJ04DRZvHN19/ikksuwddff6Oz7lwjgm30e+9h7NgxGD5iuAi6q/Sahx56WCyXkSIMhaglL9etW4fPJ36mbiq6sn777Tf8/MsvmDZtGj7//HO8+eZbIryexk033YxXX31dSNqleXLLzbfi2GOPx8n9B+DMM87CwIEDccMNN+Kee+/Fs88+i3feeQdTp07V6evMyCh933AUn376idzvJr3uggsukvOfw+LFS/TdWUAtWLCw90Cl0G53FQD1dhIuuS3+HNKnpi/arkboEKL9Jcr8iK1Yi4SQoJK+yXskQM6fKTuC9oQQlUsbX/XQlpN2Dr4wCZuaL8k7PZ39yowIG5IQQzYpDDZv3oSPP/5Eo3U4oBsba6mRR4WkSI481yBYki793gZpUnOV3Ulwxn2/tiHwfGr4nP6RAmLrYgytyjSR3OnaYHZwYmVOwrxz2FS46BvLBaGQ4Z5hehhZdNuttypxtm7dCs8//xyefuZpHHf8cTjyqCNx5pln4umnn8EjjzyiVgxdTwTv17RJExzY5UAl2yOOOAKnnHIKTjjxBFmfjAEDTtE2iZNO6o/rrrsW55xrzL/g9wcwZ85czPv1V8yaNRtfffWVWB5jRCi8iqeefEoth8svv0KWy7Fg/iK1BJgfdKFdc/U1OP+8C/DKK/8Vy+tnjaIa/OBgtVruvPMuEULr9dzdf1kLFixUBwzoEIWqQJa/kvRlYbgmNWQheO2Zu3o94qLJG1r+FhaVyi/bwTDiQr4h2eSckpw4eKtU2A0oM0RomNrz/PkL8MWkzzFy5LuqYd537/24STTUU04ZoK4RaryHC/lRQ4+JNUKCJTkuWLAA8+bNxZy5c/C7aMOLFi3GhvUbDIIXIcAJjwnOwUkBk5KSqmTHid3ZJ8BoJGUYJ5cUERhGtA4JLiMjQ5/BsYQIarw7Qog+aEzqTG2brheC83hSs541a5a6b5588kl1ZXE6OVokpkXD9olzzz0XEyZ8gAsvukBnHeM5DgcnZIC6gh5++CG8++5IyZu3MHz4cLz++usYNmyYaPtv4plnnsGBBx6AaDwiVkwWmjVrKu/twrWDrpFzXsNjjz0q+Xc3brvtNtHib8Ag2X/LzbfoLD/8CGxQvkNIfcQbbyA9Mw13332XCtmJEz/B80OeR8uWLfHCCy/ivHPPw6yZs+EWYWzBgoW9hUSR8EoVkTM7Ygf2EULb3263/RRPxDw7c0PsFqLVJgqLNWRTWAxxavlLVkq6DJLd4jeXbZK9c3Mhin0eXP7951jiBD4Y9z46duggsiAoCayKILeCmvCKFatw+umnKVHTZ02XDDVtukvMTl4h+c3Z5/uLVnvnHbejbdt2GvVCbXXs2LFCdJmSbGOiYi7U8lNFM8/JzcFhhx0mmvAgZGfnYdSoUdoQ3KRJY/znP/9RN49LSJ8dyurUrYsG9RvI0xJChq1Qp04d9W8/8MD9ePCBwXj+hedUEyZJbw8Ki6+//grnnHOuCozRo0ejV6+D8eWXX+KCCy5AcXGxku4dd9yRDOeMixXCdzPej1lLS8dhd4nhFNE84DswgogCb+XKlSoM2+/bQa0Tut70++q/hOYVt/juZaV+jU764fvvMWbsGBx77HF6TC0XLvLHp9IKMiaDcOCJJ57Ag6LRN23aRKyOp3DCCX1lP8/ife0oKizEW2+/qa6kW2+9RdtWaBFZsGBhz0DuED4YbLc77k3u2iV20PTt9ni2SIw9twDo2tGGYN6KjX5G9ScMmiIMEuHjokJ0FaGwasZeIW4e2x3hE7yny21o2wYpxZX4s7KylJDpKkpLT8WFF54vGu5IvPTSi2jdprU2MpIY/f5ytSxatmyBhg0bbtGw6bdft369Np5++eVk0fDLdT81fWrqa9auw/PPD8F99z0gQuROEQo3iBZ7vpBdPxEGfTH6vTHaiElkZWfrS3OuTON9dfcOYKMr/ensa9CgQQN9l08++Vgjdvbdd1+cetqpzDG9nm4rWirsBxCVhY3utBI4lhFzRRtb5a9CLIWysjL9zXV5uVgqYllJMoTgGbZpdCozBIgkU27OTmll8p4UGh6P0ZmNk9RHheA5lhIX5h1dWcx/zglKS4RWx6WXXip5cKIc5xyhHFfJaB/JyMrAVVdfjUlffo4zzjjdsEQsWLCwl2BbkdzYLXYg9xhsmUI21Rq4Z5ege4fMInqlPcUHu2jZ5ij9XCU3ZUMEgxBOzO1ASMiEnZ3cQtqqeFYLop3ajeSSvG64/gaMGDFcCf6RRx5WH395eTk6deqEvn376rg+JEeSG62B/PwCDXccPmIEPvzwQ43n5/Lxxx8L4X4i2vEXcmwY6jeop8/gvdiYu3+n/fDMM0/j0Ucfxe23344bb7wBV1xxuVgcp6r1cNRRRykRE5kZGUqgnCyZpL315bcFSZRuoHr16mljLUM4Z8yYqffp2bOHaNFNVUMvKyvXKKWBlw6UZ16Byy+7XJYrcNWV1+CqK67GM089i3I5xyb5UlhUpGlmW8S1g67DyScPwKWXDMQ9d9+DN994E9//8AOWL1uujeHME/7x/FK5nkNbrF61RhuAqf1zGku6i9xO+UbqzjKGy6BIZyMyr1+/fp22nzjFwvF46AJzqcDTKB/51rQ08urkbckbCxYs7BVUW1HfQecMhAIXuByON1gpqZXWCkIWidXrkfj2xy2/44EgYkuWG0MvmOwvyYxXhOEqKsf6Rrk4Y/RwuFs0xYQPPkBeXq5qk7sDG1w3btiAfv36Y+2atUrYXQ9i6KWBa68dpI2Kbdq0wdixo9G+QwfVSEnC69dtVBcNXRLvjR4tWj7NJMPCIIEZqaTrg9q0CCQxo+6//3488MADotFejP+++qoIHKcRhijX8Vqey96yFHaM3PF6UvCOCKBLRAOma+be++5Rgtw+b3nv4cNex5VXXYXzzjsXr746FIsXL1b/Pdf0qd90041yph3ffPsNTup/kpCzX97D1NKNhUKDbqz33x+LI444Ut1DF154oZI+rYjK35U9itneQEvnrDPPxN333C37fPjll19w1llni0DcrG0BFEK0ghjaaW7Xr18Pebl5OKDLARq2+tSTT2Lw4Ie0J3PHju3Ro3tPHNOnDzp37iwCLFPTRUtBLRVNqwULFvYGDPdOYqBY868nd+0SO0oHG/I0YmVPIISp7h2SIUEidTsZwrKDlkvN1SYkSUJivLmXmr7LtQMp7gx8VDwRU4KlW8cjRBZPRDkzvByN47KBl6F169ZKnK+99rqSNwmd70ifPrXaFi1aaNw9j9EKoM+cWrfZsWur8EmIRmz4oelOIoHSTRGJhNT9QbcH+wcYEyYbHbUIkh3P5XuxpX1n77Zi5Qp5XgT77LOvatTpSULm+ctF244KcfJdW7VqqVbLfvvtJ9tsO6ir5E3XFAnfeDe+v1gPwaC6a3j82GP74LjjjkPv3r3RvXs3tG3bRoUr843Cw0xvSUmxurdoOVE7Z9TQxE8nYvjwEdqredCga3HOOefhlAGnYt7cX9XSosXB9hK6v6ZOnY5nnn0WF110kQqct956WzvK0XVnEb4FC38tdmB3RyJBn361SXenEILaQvDUfP1ClsHwDk9UrTotBSE5n7Nq0bVDLby6z+d59G2TnHmthnvKpXwHknfH/Toq+TBkkT1ZF8xfoFE3hDmjfYP69YUo2XhrjtJpuC54DRtHeS8TjNwhUoRgOWyCmUymo/JiwLiOhE9N1+1J9kzeDvT9FxYWCFlO08bf3oceKveIo75o1XRL8fnfTf8OS5f+AbvNjgYNG2Doa//FxIkf48MPx+O9997FG2+MwIMP3q+aNkNSc3Ky9N7s90CBuk+7dnj7rbcw8p2Rcv4ojBkzBuPGjcOECRPw2WcTcevtt22JtyfhBwJ+EQh5ePPNNyTf3sfLr7wkmvyDGn8/cOClGubJcE/2PGbET3pGGl58YQiefuYpESqH6nuwjwAjeK6//gbtY/DLz79ovlqwYOGvww6kL+SXuWUgrz0BtWOSH107RSUaspmoYBhhFZpeSLRrIV9OqWgMYFb9cD4SIrXz0tISJS02ApuUS/KlBn7ppZfg4IMPxvp16/HGiDfECggJHdtRVFSomvUXk77EvffcgycefxIvvfSydjxiJM3q1atFU6b/X/IjmWw+iz/S09JVUKiE2Q0Y6UMtd+nSZXp95fejVs4G1R++/wE//zwDPXp0R6fOnTTdPI+aOTV4jgP08OCHRDgUweVwIy01TQi3Mdq0aYdevQ7B8cf/Ry2WsrJSZOdko1GjJnp/dvSi0MnKzkJmVgbSRMDm5uWI4KiPZs2baWc1po/nmcKKgo2WSlpaqlgTnXDMMX1w2eWXa5w9B54bMmSIhnq+/PLLaNqs6ZYJcjhcxVVXXamRR2PGvIcbb7pBhNZ+euyTTz7FVVdejV/n/SrPMoSuBQsW9g4MXqoeqiJ9I9RkjyDkwQ5XoiUnCgthW74KKCqAo7gYzjgbXm06xQufQh8vOzCxRy67Jnm9Rqeo6oIaNMfIOeqoI3G8ECRDLKnBm+DxnJwc3HPvPUp8n0/6AiWSDj6dmigjWtg79eGHH9HB0q699npcfPEl6NfvJBxx2JH4j5DpeLEQ3E7DnRMOGQ2WmfJM3mOrVl81GD65f+fOQsw9MXLkO3jm2WcQrAgmrQmf3MGGTz/9FHfdfbdaFYxjZzsAnxWNhYVwj8Ihhxwi7xHHRx9/jAsuOF8E0mT88ccyrFy5AmvWrNE+BmPGjNbOWWVlfnTv3l0EQiN5OiN96MqyqQUgElh/M82G9UE3FIdLoGvKbFg1rCbmG90+vDYWD8u+oKaH38vhtMMj34mykPch+M04iB2zg0KnZ89eePihh0QAvKdtEXXr1sWcuXPxwosvIhqJ6n0tWLCwdxCPs9dr9bBDzZPKPlK0z3P2KIaa2v2vCxGbNAVYvxl+SY6/pBhR0cbT6jeEz+eBUxiDTaUx2eeIJvBDpALnjxuJo888BSNEiyRx745QTVDD93MIB9GafSm+LURkgsYFtfXPP/tcfxx77LEadcIRNT8YN16Jk2Pul/vLwbBKXs+F0pNRNCRaRuMweuUSsRroo2bHJrosqpNPdBMx9PPqqwfpgG9HH3009tlnHzmSwJIlS/DNN9+q2+bW227GzTffImk0SJlg2wGFEiNuOHwE/ez02zMklVYRiZn+e/Z0LS4u0kHj3nlnpJBuT7l7HFO+mYL+J52EPn36aIipUzR6RtTQh0+iZtq0I5n88X3ZEe2NN97QaKDeh/XWzl50ZZl5QrfT9t+FFg8jdug6Y/8HWg6hCK0p9nD2alvNWWefrcKtffv2+PCjCdp4TuFiwYKF2oNKnHBCIpZInOlxesYkd+8Sfw7pC5GEvvgGiQ+/REi01td/nIp5q9eI5i8SSTTOVLcLdUTLHbBPZxyQmo5QeQkmB4tw+Scf4JSLL8B/X3pJ3RvVJX2CvmuqmWZD7fZQAmIsv0bVmHHqQnyinRKMKzeJbas2TD+8aLTym42oDiHmt95+Gx99+DHuuedOHHhgF2032B2YHJLfvHnzdHTP8eMnaAMySbd582Y4/LDDcMqAU3D44Ycr4VOrN2Gmm4KBvVw5PIIpEMz0Uisnkbdp2wY33HADLrjwfG3wpXXC0NWBAy/ThlzG/nOdlZmlfRcYzlq/Xn25rjXatWuHDh07IMWXhrfffkuvOfLIIzB06FDEJT0UCrliRaWlGcNcGJDny3MKC0tw5RVX4DMRqrRo2Lu3Y8eOyXOAjZs2aVipSfoc7K5FyxZC+lasvgULewK6h4X4QqKQ9vP50iYZe3eNvU/6vKPDidCYT+GY9TtCPjdmLpiPiCSuXLTE9xfMQLO0TFSU+3FYi3bo27g17IVFGFe6EVdP/gSX3XAdnnjsMSUEEs3/AluFBClWV1tA8jeFjykM2A5A90bl0SWrAzYSB0Tr5TAE7HDFhlIOY8AwSI7NQwFSlaAzhIYHa9auwYcTPsKUKVM0hl+jnXxeNGnaFAd17YojxRrptN9+6obh/AQkfQ7Kduddd6s1wAbdcNJfzzBTU3hQ+HC0zbfeelOI/mgdEpo9ZmlNUFBExQJgzH4zPuegg9CwUQMd/rlObh7OPOsMFImVdOqAUzFjxgzJFx9ayzv17XuCtjGsWLEcM2fNxOxZc3Qo6AGnnILXXh+q/SUorCxYsFB7UHEVhigOxyPHpbpTfzL27hqV6M2AVMS3hfTPrT3pyy1liX35A6K/zAKEEFJEm3YK4ZXnpOGNyR+hb6uOaJCRB38wAEdpOXyRGEZsXIGbv/kMdw9+ALffdnu13CZ/BUj8lK6GNl5zocRr2UBrNJaLVs8erkJ+VZH99qArxm5zamQNY/RDoaB+9IyMdKSmccYubKs98zsIwdN9xWEQiktKsHlzvpBvPkpLSlUQcHiH9Rs2aMz97bffpuGtdF3dfscdImjc6j4yh3BmI3J5Wam6iPgODPsc+uqryKtTB99Nn45BIijo4uFx5hPTy0Zhuo34m9bESy+/hEMO7iUCjuncofhZsGChBtD2z4RtQ0VF6dHp6bm/J3fvEtvUOiEem2h/7wsxnbJnpC+kOP4LhKb8iLhsb5aKH2YsfYM8TJ4yGUc2bYt96jdDghW/IiDk4MYzv/2CR3+agiGvvISLL7z4b0v6fwdQcHAxLRQNPaXWXoXcMMnXsGHMhSfSgjGuDYnlwjBPu8Omv9njd9HCxXodCZ99GPi8/Px8rF23TgVUo4aNdAC47NwsvbfhvpqLhx58SHv5sn2ElgTv0bhxY7EgjsRZZ5+JbmIp7MyisWDBQs3A+pWI25aHw+HDUlJSVid37xIGaySRSCz3xuNNP5MKfvgekb5Y7dFh7wLzl2JNNIxhP0/HhmAFoqleFJWUIdNpR5bTjQEHdEPvDp0QFe3zrimfYvjiBXj33XdxQt8TLNL/E6ECYMuXl1+yTRI2iZgEzzYC3ad/xulsbJb/eYqAPWzZz2Gri4YFsKy0TBun2Tua4+74PD60adsWrcSCcIsFwE5vFixY2DtgFKAoVz/b7Y6DRcGrVgTPlqpPJBKFmfF4xhd2u617rSunEAZCUYRffRvxpSsR9jhRUhFSv3C8cR0EispRsnE9SsvL0LZNW7Rt2RrBFatw5ZcfYOL6dfhowngccsihfxrpk7jU/aBBoyYMzdf0c1u+5m1hkL78rxtmkTFFwbYwGscZcmsKB81ZbTxn3prWiQULFvYcSdL/3uFwHpzctVtsrZkCv9/tkwqaauh2tQc1xFgkBrfNhaWb8pEvpN+yWUvs06Ej9mvSFEc03wd9Ox6EFuk5iISCqIglUBGM6exSnLPVIJS9BxKN0dPWpz1/Fy1agm8++xwfvfEOvpo8GdN//BFz5v2G1atFOw2GNCMZMUON14JJ7fL/NoRdNXlTYFJhoNDmVI9ca6O8lAmL8C1Y+FNQo4q1zckVFRUtnE7713aHvXlNenhtAxKlP4TIkNfhLSzBczN/wo9rVuKA1q3gy8mCJxBCFlwoLypAt06d0LFVO2xatgLnT3gHyzx2fD5xItq2ay1Esecx3IY/2633mjtvDmZ89x3m/vQ9ClesgbsggERENPt0L8JCSIx2iaV64aybgwMO6qZz1bZv30HHAmLHpD0VhBYsWLCwt5HU9H8QTb9XctdusQ3pB4PB9rDFpzidjjyG9dUKQvqJsiAiz74Md1kAI+bMQkF5AJ332w/BVBeiwSDKN2zA74t+w8kDTsOh9VpjxfwFOGnC27A1bYhPP/pQhzGutdBJgpp9OB7Dj6LFf/nOaPwxdSraZWSiW2YdNPClI8XhgU2IPup2IVhYiEAoig2REH71F2LK2uVY50xg327dccnAS3DCf06QOxrz7lqwYMHC3wV7TPrhsL9rLI7vHA6Hm/7XWsHhQKKkHMGnXwVKy1AejcPnTkFWu+ZwNMgVoeBEbMVqbC7KhzPFi4yyKOavXYdT3x+JZj32x7gxY7TjUG396tTuGUmyeMkivPfyf7Hqi2/xn7xm6FanHlI9LjjoVw6GwP7AbGeICfEbc+Z6tFNZVITFxtJyzCzNx6frluLHkvU4+rTTcN3V1+g4N5xk3WzwtGDBgoW/Egbpx4T0XdUm/e2c1javy+ly1Zrwk0iIhm0TRd2dcCFki2PK0l9RgjgKioox6ouJ+GDuDHgidvjWFSK0fiNKQgEEYiHtrMShkWtLqvTBk/AnffkFBl9yObI++wkPt+yCvtl1ker3w7Z2M6LrCxDeXIKwWCF8z7jXjXBmKiq4lrRWbNqATNH8+2fUxbMHH4tHuhyBeaPH45yzz9DpBhm7bvmmLViw8HdBJBquEWFvQ/pOp9clEmPPGI1Xc0AtjprpsOGVX37AnGgACa8Hz787GnOW/4Glmzdi6FefoUxI1y2WQHE4CD9iOpSwx81Bu2pO+ozKsTuceHvkSIy88T6c583FJV26ISUrBQGvHfFwBFFJnE3SZRMBpHO75mbBmZUOp6QjweOlftjLRZMXoVUimj42rMVx2fXx1CH/Qc6K9bjk4gvx4UcfqWCxeN+CBQt/B8QTiRo1gO798BRhQ5sQaEJkT1D+Ky4vxQHdemBjoBzL163CjWdfgAtOPxeLK8qwubxMXSql/nIxD2I6EiMH76op6VPztrucGP3Wm5j22LO4vnUnHN64OSJuG2KixdvLQmp5xOwJBJ12hN0OIEU0dlo0xWWIFZQgERCxw5BNnxucwAQxTh9uQ0VhPtpHo3ik9wnYx5mCW266GT/++IMQP6OMLFiwYOGvhXDm+uRmtfCnkH5CNP1ENIYMpwtHdNgPn3w2AS+MeRftW7ZBpseL77+bgkZpmcjLykWUrpVYCHYh+ozMjORNqg9q3C6XB19/+hm+f+oVXNuwHTpmpMIfF8pOT9MInYiQfDzLB7ednnwH3HEHnPK82OZCxIrLRcuPibiMwSGkn+AQCU4HvDpJigtxhwsRrwPtsnPxeJ+TkRsO487778PGTRu1M9LeDi+1YMGChepDlOyEvTD5o1rY+6QviUhouGVMlPcgjm3UAke0bo/2TZvj7OP7IiQaf06KD5eefR7y9mmOqM+J4qAICYcHGekcwbFmIOEvXLAAHz3yFE731kUzVwrKGGUTE2mwoQCJohK4RLDY0nyIu+3wCk87s1LhSc2Az5MCd3YmnGkp6tJJuF3wNmkANG2gl9ODY8vOlgu8iJX70UEExv0HHYEV3/2MBx56CKFgWC0TCxYsWPirYLMlNic3q4XtSX+veKrjoQgi7IWZiIHDgJ3d4wgMOv0sNKuTjUyfFwfufyDWblqHQDQCROMoDATgcnt00C+iuu4d9v70ByrwxnNDsG95DAc2bIhwJADbphIl/EhJCWyc07bUD0dBGXyiuafmZqM004e5gRJMSZTjZ0cI61xxuOrVQ2qHNrA3ykVCiDwq5yZEIKkyT5cVO5BtLkYvRyYuadcJ4958A19+9hlcTo+RGAsWLFj4K2C3c1aoamM70o8bc+ztEWywV4ThjsVgd7ixuLgMo6Z8i/FTJuPLufMwb8UafDZ3NiZMn4Z4MCZkakd+0A9vihu5OTnJO1RH9iR0LPwZU6ei4uc56LNPR9iFzO1yHzsbZv0BxEvLEeJSUApfzIUiXwqGrV+F8yaNxzW/TsdzKxfh0Tk/4JofJ+HxZfOwSu5p59jx4SBcaalwesQ6EKESCwYRDgURF/J3ioA4fd8OaC3a//gPxulIl1bPXQsWLPxVcNptS5Ob1cI2bCVcacymvYdIJMfNof88EgtjbagEv61egR8XLsKnv/yAT4TwExzVUUiUY7Jw1iu324uUVE7pJ6RbDc7n+O6lJcWYOvxNHJXXAA1T02k0IEFXTV4aYmkexN1OOKOALy0Tc+TWN/wyCQ/MnY5Gxx2FB15/Dc+NGYWHR47ESffdjSmxCtw85k0sCYrVkUk3k6QjFEPUH4IzEIJdLJFEigcVthgaeVJwQot9MVuE18rVK9XisDz7FixY+CtgszmXJTerhe01fU78uocQxg5xrBUbEtEo2tapgxv6n4q7BpyN2045GbedcTZO6tET3kQMcSH8SHExKirK4PG5dUIQDnegg3vtBk6HC4sXL8b8RQvRJLcuPE6XjgzpYvQPp2PMy0RKvTpIz83D3Lgf1//wEb4KFOLeJx7Ha/99FX2PPRb7tm+H7t0OwqDLrsSb746Cv2VzPDjpYxSl+iTtEYRLSjSEk2PfM9QzUV4CWzQh6U7giCatYC+pwKJFi0V4Oaplm1iwYMHC3kYikaiRq2Gbk222RHZycw8gtB2OwS7psNsSGiUTDYZRLgIgJKZEXJ7Ytn4D7Nu4EWxFpeAsVAF7XDR9l07YwTlYVXDsBiTiX2bOwJdLFuH2bz/FM7Onay/aqAiDVLsHHpdT5+JdlOLCg7O/xx82O4YMGYIrBg6Ey+VIDgjGgcGMQcFaNWuORx95FL8WFWHSjJlwCpFzAndXegrCqvWH4Jb3sskLJGJxNM7OQQtXOvILCpIpsmDBgoW/P7Yh/UgsnkfS3jPYYBOSV/J2OLExGMQLEyfg3qEvYfCw1/DMiDcRd7nR/5DDYduwAXGnG367aOgerw5uVt0Q/Vgsgk77dcJlN9wI2wEd8Mzyubjky/G4+/tpGLt6Bf6oCKHQ7cMbC2ZgevF6XHvjjTjrjLMQFY192yEeDAHD4RW6HtAZXQ8/BB8tnIdSuoYa5CKa5pX3EBEjlkvU7kbM6RDBFUMKYvDFwhq6yTyrXi9da6RJCxYs/LXYhvSFqHP2nPSFRiMhJIQYYy4XRs+bIQRcgUO79ESXDvvDmZKGdz76AKt/Xwh3MKYRPLFQTDRzt2jgTpoqybvsGiTvnr164OGHHsSod0dh+LujceLVV2JZizw8tPQXXPr1eFw9eRzemz8Thxx5OK6+8nJ5M7E02CGrCvC5NrEGOu3fGcsrilCYiADBCOLFZUBcrBXR+qOSW/ZQGLaoaPwOO2KOhLZH7CrJvK8OD+E2hnZ2yHty6ki2YfA3B4azyb33yiieeou9cB8LFiz8Y7Gtewe23D0nH7lDxHCD2GW7IhREk7xcnHBIb5x2ZG9ce8G5yMnNxNyF82FzOhEOViAUqdABz3Tqr+qq+gKOxBkVoZGZmY7j+/TBYw89hHdHvYth741C35uuQ7DzPqh/wP647dZbkZ2VLefufmKZBvXqIWxLIFxWDhT7NaTUIaQv/A53TAi8IohYgHMAxOU8O7JyslVY7Czd6rKS6xb8PBtj33kHrw15AUOfeRZv/Pe/+HD8OMz97VexPACvCIHagpOW6HwB8iyu3W4KUC5GOwcbmi1YsPBPhPCQ/NUE2/gaItHwArvdts8eDWvsdiH8+ljEf/4N7lQ3FhUX4emZU5GZk4ncjAw4bE4sXLIUV3XqhS5ON+ZEy3DBZxPQ8egjMGrUSHV/1IT4K4PXkuDYk5aoCFWgqLAIdevk6hALu5Nn1Lz/O+w1PHvzTRjT8wS09KUjwl68gQrY5XqGkkYkx9hsuznNhyt+/grXDHkKJ5/YT9sFKoNp4Rg9CxcvxLsvvoSSH+chT/I1XQRIDnsii7hdWV6MVfEKNO3RBX0vugQHde0mgsmYYaq6ILFzsvP1mzaqEEzI/ZlOu1gi2k4i5J8h+Z6dk2UZARYs/MNAL0IwFm6f4c1YkNy1W2xD+rF4bKlIjlZ7RPpOB6LD3kN07gLE7Ry50oal/mJ1mYREI69Yk492Qqbd6zWEs6AIU90xnPf+KJx09mkY+t+XRPBEa036W8HrhfpEA3fQDSOq9O7u6RSNOBqJ4txLLsaGTz/HyP+chRwh1FgwikhZmdxOyFRuYUvYkOr04PN4OR7941e8NnYU9uuwr072vRVC+KJtT/r8Cwwf/Ci6BoETm7ZCQw7UFgjAmZoCuwiNkMuhHdNmrV6Oz/xFOOq6qzHgzDOFuKuXBy4h9Q3rNuLa66/Fkl9/RT1fGoKc5FwsC6cjBqdo/muKy9DlmCPwwrPPixBy1kigWLBg4e8LKpZSn4NI2Pfz+XzVjtXfzqe/h2QriWCwP6Ix2EXjDMQjGP3T1xj3yzTMXbUa6zdshD/ix8agXzTakA5/UFDuRyQcRlZWllxON8QepkFhyDI2JtOls7P3opSkpkwNPxqL453Ro/HdZ1/gP+0OQJ431ZjXlz58/aMhlYDH7kRZqgfvLZ2Ftt0ORNs2bURQbSsk6b+fMm0qXr7jDpxqy8TlzTugodwrWlomwiGCiooAKoqKYSsPIM8fxTH1muHqVp3wxWPPYeyYMcYonsl77QzaG7m8Arffcze+/+gzXJzdCk92OgSPte+G+9scgEf3640+dZsjKzsLp596Onxej0X4Fiz8g2B4NRwFSvw1wDakv8cgU0WFGv0xsRps8IqWffR+nXHKQYeisKQUISHNnOwcfDBnphB/BUfvR5G/VC4T0s/gYGt07eid/hRwnByj8VQWlwcBfxCr167D55O+wOUDL8cjN92Ei/fphAv26wq7CCOU+BEPh+BIcDA2eq48gJDohHV/4LdwAJdddQW8W8JMDdBi2LBhA15+eDD6uDNxXG49REXIcSRnV3oavE0bwlUnR7R0NxKlIvxCIe3p2z4zBxe16ogJz72A3xbMh9PlTt5xR/BjM2T1qSefwuRRo3FX18NwceuO6OBwoZcvFYfWaYhyfzl+2rwa9z31OI47us8ez0RmwYKFvxfoybDZbSWxWKxGU/rtXdInaXOaRdHi6QP3COm3zmuABikZSBFiO2K/LjiuY1dke71wyHmxhA2FQdGA7R5k5+yFLgK7AImysLAAY94fixFvvYGb77gTF5xzHs465WTcevkl8P/wM548/lTcdMIpSHcCofISEVwREVNC+KLdO3xepGVn4PvSDXhl/kycPfBK9Op6kIZ6GtKOH8HoVjb23fdQb2k+Tslrimh5mZK6vU5dzPHa8PjSORgs17+/ZgXWOR1wNqkHe4oLFeEg9svORteQHR++9bZaHrzf9qB1ItIdQ4cNx/BXXsKgLt1xVsOmiJfmoyTgR9Buwy8F6/Disnk48ZabcOThR2tDuQULFv5Z4IgG8n9JlA2BNcBe1vQlEZEo4iJ4GFFSHkrg1Z+mYehP36DAnsDvS5dgwvfTkOn2oF5qupBhAmUVZbC7bOre+TPBcXpmz56L6wZdg/uuuQ7jX3oFZTPm4ESk49lDT8DL51+Kfh06wZWIIprq0YZfDsTs8oomn54OT1Ym5gaKMPjnr9D97FNx3bXXCsHL3xbTJKGuonVr12DK+PE4qm5TZEfZsOwUUk/Bt/5NeG7pXES7H4hut12H+Bl98Z69AvNcIpB8PoRKy+AsKcOReY2w4OupWL5qhUbgVHZ3UQhwgLfR4z/EI/ffj4tbdsIVbTrDIVZTLBRHSjCOOUWleGHBPPST9J11xtmGUPoTrScLFiz8VSBD2YpLSkpqp+n7/f6GwmApe+zXj3F4hTjiouUXVJTAmYjg9JNOxm3nXYSlC+dj/pKFGNClB7wup2jSCZQE/eoSycr8c0mfWLt+LdJiUdx7xAkYc+L5GH7kKbimXWccnJ4DX34hyssKEfVLejw+eOo1gCstAzbR8OMiBOaHonhoxo844JRT8PADD8GX4pVXrRwCSr+/A6tWr4KtpBitUlIRZy9eEWbrslPx3rLfce4dt+Hhxx7HqScNwEWDBuH0wXdj8rpVWFlQBE9MbAqxfpr50pEdimHtytVyv21lMn3906ZPxeA77sCAvOa4Zt+u8Iaj6kpzSB4uF+vk6bk/oNsVl+LsSy8RwudwGBbjW7DwT4VY/vObN29RO9J3+ByZQg/uPSIJavpCQg7R9mPxKBqJhnxx72PRpUVL7C8ketMxfdGvcxfk+TwICSGGK8IoCouG7E5BelrNx9KvKdZt2ABvJIau2dnokOpDdrAcsdJiBEtKECkuQWz1BmD1RthEaEXr5qiLxUm/f6Qcj8/+Fr0uvwSPPfmUCKh0HSiuKmzYtAleERA+pw0RJ+Cqm4dVYT9Qvy56HdxLSDiGYCigGvi++7ZHo949sEaO+8T64RAVbocN+zh8KF+9LnlHw8XDCZAXLF6EW264Ft3tbtza5WB44xEERMv32BwIeZx4cskctD6rPy6+aqAo94xYshpuLVj4h4MBkjUi7S2kHw/GGchtBLjvAThrFjV9J1z09GCtLY51FRVYvWkzPhZN+avfZqCkXEgu5pTjIZQJobo8NqSlc+T9P1ErFWG2aVMBXA4XnGKNhIoL5fmMiZd3DwSBsgo4AyKw7EKgIgjiy1fAzgbYGESrTxXOzkQsXKYka8TyVJ3WULncR9jbKe8TF8ES9TpQ7C9BVE6ny4tCVX3/suZfnWbNkNqqhTE6qGjrjGhqkJYp+RiCSdmcjL2wuBi333kHMjcV47YeRyBbLKigv0w+eRiJ7Ay8sHQ24gcfgJtuuQ1eN/N29x3RLFiw8P8ehlZYA2whfZfLli6aoWuP3QFCNnZhSvqyVwhpvv31F3hy6FAMGvYqJq9ciQsP74cO9RqhIhZBKBpHOBSB1+GBl77zP4n0SbLReEyIswB1fGmoZ08VoWOD00lV3IGEwwG7WB+xTC/issstVginT6SLKp6Vica5dXDbYcej6POvcM+gQdi4eTNczqqja1xeHwIuGzxC+u7sLMQCATRw+VCaX4DVa9dqxzGHPJf+egqQ5bNmIS8zA1F5PmP3HbKsjVUg4fPp16SgqAgGcdcdt2Hz9B/wQK/j0DQmgslfDoe8gyMvD++uXojF9TNx14ODkSvpZaROjUuCBQsW/hXYQvqReDQ7Ho/vPE6wOhBytTFkMxZFKNWFFt0PxBmnnYEz+vTBcU1awCeP84eFkET7TyCKqGjYZfLb7XbAt13o494GW7oZerkx7MfX65fhh4L1yBe7xp2ThfSsDMRFI+fkK5I0xJgtvhSgaUM4WjYS+8eJHBFMNx9zEtb/MgsPD35YZFtM3mNL9iWRQKNGDbFanpEfj4gEcCJaWILOrgz0dKfg2cEP4ttvvsYmERrLxJJ47+VXkLNyPRrbRPA4jY5kJbEw5pbnI6dxQ8OeSNjwwBOPYfI77+Ke7kehU0q6+uqRsCO1fg6mbVqLYWv/wG2PP462rdrIsZp1ybZgwcK/C1tYKxFNZDsEe+zTFw2enbPiKR6kpqaglWiiBzVpioGdu+KoVq3x9rTPURSqgOjUQpyi6cv5PhEArj9HyVfoO9kSGHTNtTjq3HMwq1VdfJDnxUNLf8NDM3/ArMJCuOxuOCT9HGwhEYzDKZq2w+nQhumYw4aQkHG63YFrDz0OX48biwkTP1a3S2VE5V06duiAuq1aYtLyhXwwoqEgXOV+3HDgwehTYcfo2+/Fo5dciVcvuxo5P85F/yatEC8qQyRQDqcIpflrN2CNWAIt27TVe742YgTGPPcybut1JHrm1UW8rFxdaL7UdPxaVoinZk9F37PPQcd9OxiROhYsWLCwC1Ry77jTTZ9z7SHX0pcsGrOTY9bEE4iIAAgUlyFQXoETO+6P3kKI4WCQQobWhXZa8kSFaIUYExQafxLo8jjwgAPwxJNP4L7nnsU9rw/FBc8/BdcJR+CJpfMwYv48+FPFFsnJhL1JXZERCSRKSpEoLkWsPAAUFCO6YiV6pefgmFZt8dKLL6KopEjj/01wuIfMjEycdt75GL3kdyzzlyJFrIhQplgNYtUMSM/DPZ174IYW++L69gfi6Dr1EV+xDJH16+ApLEawNITRC+eiXbfOaNSgIT77/HM8ee+9GNhuf5zaeB+dyjFSXg6b04YNIp5enDIZPU4bgFtuvw02e+XwUQsWLPwbEImFalzpt5C+0+lOq/Sz1oiHo0re9kxOwpUkcSHDODtriWbfr/1ByPKmIxSJI2QLIWALI9ObAq8IiD8bHJKBxOxy2JGdmY7DD+mNBwY/hOtfGYIv7BV4dc5PiArpO1LdOiAaffqxigBsm4tgK2WjbgwJtw1n7t8d62bOFVL+TOP/K4ON0/1OPhntjzwST34/BZs9bvjk1ThJu18ESHphGRr4w0gTQRJZsRGxdaVwBcKIJjx47be5WNE0F7fefQ9mzZ6F26+7DufkNMCVbTrCAwcS9evCVS8PIacbT8+aivp9DsO9Dz4Cj8dlDbFgwcK/EFLva9zVfs9ZfnuEQnBQW85IRYI+ctll9xhjxlN7pj/aHo3AKUIg7EsVbd+G+pnZSMnO1rFt/mxQGyZBUgBw1qyopKd3r154YMgQfFKwAZPmzYPH5kRcSNnGuXGF6NlOAYcLsbwcRNI86FC/EQ5q1ByfT/wUHNe/cs9Z3jstJQX3PTQY/vatccdn47Fow2Z4nF44ZL8jxSvCRCwbEXLumB3ujGwskevu/HkqPvOF8diQF1ERDOMmIfxevjRc16U3vOVBRES7t8uzgmKNDFk4C9ED2uPOZ56HN03y0BpiwYKFfxU0AlDDsm0lyV3Vxt4lfSE8RsE4GtWTH0kiFJK1p/u0kxMjYpTWZZ8jOxNBtwuRUASpzZrCXTfPGMLhfwojdDIcqUCX/TvjyJNPxegZP6KoqBSe4grE1xcgXix5KuQfEfLnqJUOmx1OuxNtGjTG119/jV9m/JLsObsVjOFv0bw5Hn/lBXh798C9v/6IEcsWYlpJPhYEAlhZUYGlpSX4BQG8uWERrp46EUvaN8Kzb45A8yZNceOgQcjYWIB7j+0PtwgHv3wmJ+fqFeHzyryfsKJZXTzw/HNIZ3+BmvXAtmDBwj8EGkySiBclf1Ybe5f0yej0cTtdSuxb9rndsIlGqtuy2JwODU/0i5YdFY0/tXFDOLyerdfsAYyhCpw6tHFlDXxXMB6bQLduXbDSX4oNq9fCGYmpQLIlHEh4nLCFhFwDFXKWCAp7AqkpLvhLy7Fu7VrZs2M2BsMhtGzWDM+88grOfnwwVh/UDuOcITywZA5unDEdd/76E57f9Ae+q5OKgU89hvdGj8Y+bdvhjnvuQtnsuXiw+5HI2lyKiF8sDrFIEiI4Ry5ZgLkeOx54+hnUyc4RS4WTtm/Nsz8r5NWCBQt/L5DbbDZ7KGbD5uSuamMLW8lN9gJjCMmqq6HSrWiGxOIaccLD4NSAQTmn1I8QO3LJzpSMDNjsO599qjpg7DtHz3TY3Vi3bgOWLF6swxpUi/j1sTbkpGXAKT+KN2/UsFNG78T9QcQrgtouwQ5ciYJiIL8IFX7Rv10ODbOsCnwq3S4pYvmcdfbZGPzC83j0zWF45L238MCo4Xh8/GgM+XA8ho4ahYsuvAjZWTl48eUXMW/cRxjc+VDsWxZBxeYi2EMhnZz9/T9+x0f5a3HLo4+iVfMWiMYj8OqIoSlbRw51e+X9964ct2DBwt8TZFt73F57944Qbkpys/Yg023fE5SkL6SZYKihEjCFQExDD4PBEBIOm4Z2GhfXEHI/nXvW6UHRxnx89/00PPjQwzjx5AE46ZRT8dvvv+t4NbtFUt5FK0JwxsVQESsBqSJAMtLUKrG5XLAL8UKsEjboxmUpKywV0ndL2tmTeOdg4y9n1eKoo3Wzs9Bxn7bofkBXHNCxIxo3qg+f13ANjRj5Fsa88ApubncgejhTdJpJu8sOW0YqPt60Bq+uWIDL770D3bt2VY1+zep1+HbaFHz62SeYIMLjmynfYvHSpSpISf479iGwYMHCPwVJZTbqcDhKdUcNoMwghG+XpbHu2RMwgIQa/fYETkGgWjz3y1oIkL8rZD/3coIP7q8J7XuEmDmkwoL5CzDkgYdx3ikn47TTBmDEU0+haX4xGhaVY+iQISgpLQFHv9wVzCevy98kOZJAZstmsNXP1U5ZPKqdxiST4/EE4vJ+QX8FCkrKkOJJQW5ujpzDF981aMVEVQCEVQiEwiFtTGb0z8QvJuKV+x/GBU3b4qgmzRBIRBGTP296KiYVbMALS+cJ4d+F/v/pi6VC7P995hk8f/2NmHj7/Zj1+BDMemkYxt33CAafdwnuuPoqTJs2FXb2MrZbc+NasPBPRJL0/W63m3EgNYKpDjqF2lKT23sAIT/TjbMFQuuM/9dEGlMOkgCZ6LhTFlsMTiVXPXO34HWc/3XuvN9x1713o3//E/DM048htGItzqjTGkOP6oc3jzkJzx11IlZ/Mx23334HSsr8IiTY43fHJ1Br9ohQKC0vw3vjxqFJag7qZOUgJslltJGmStaJcFQ1fGr6pZLmVeWlaNSgERo2bCjCoHYN0HTJzJw9Cw/dcjv6ZdTDOa33VfdXyJeCFLFepqxZjad+/QFn3nITLjj3fHw16XMMffRR5M5cgEH1W+OGfQ/Ele064bqDeuKWfTrh+uxGaPbHejw66Ho888QT8ilEqHCoCQsWLPwTERM+DCS3qw1T03eJ9p1eHY11lyBHagTONqwPm8thSiYFO2bZnC7ESfaiRXvc8vjksd2Bk4iUFJbipltuwZiXX8SpWXlK8m8efxoeOOgwHFWnIRyxCFq7PHjyiBOxauKXuPqKK3SGLK9o5uxMxbSYi4tx9jYH3nr7bcz/7iec2akn0koCiAbDSvbCmios6J7i4GacbHxtIoIl5UXo2asn8vLqqAunpmBv3tVr1uD+G2/E4UjBpft3hYMNsyIz0xxeLAwGcM+c73H4JRdg0KBB+HT8ePzKd2nYGn08mcgtq4BP0uguLYdzyXJkbyzAvmkZGLRfNzx0SB/MHTESTz30kEYdMc8sWLDwz4Nw07ZkWw0oG5SWlnriiGdVpQlXG+aj6cqpnAwh1kSgQuQJXSSaSNhEM7al+RCIhBGPxeETgq5uyqlVc5atrgd0xn7p9XFDt+PQo25D1BOxYYsFERSSiwgZlhUVop3NhReP7A/bjLk49/RTMXbc+9qOYLc74eRom7L4AwG8PPx1PDL4AZzWrAV65+Qhvjkfifxi2CR9bHPgcNGJWEIsDBEADerg+8IN8IsgO+7443RAtHgN843zB5QLWd924y3IXL0Z1xzQDSkiN+J2D1zyuI0VZXhk3nfocGpf3HvnvZjx/feY+8lEnJlZH/Xm/4Hoxk2SpwE5V4RWMAJ3VKwfEWgRTsZSVoROkp7BR/fD76M/wqi339GJV7b9KBYsWPi3Qknf6XS649FoNnvN7hFIfpVj7Un4ISH2tRuN6Bf5rYgLQYv2GeSwwLLN2PfqgkKD2nr/U07GH7Ewfly5AlFbAiFEwBaCiD0OWyCo9wwE/agrz3ikxxHoXB7DQ1cMwpn9TsY1N96Am++5GzfeegvOPeds3H/ddTg5uyGu79wbrlBIpy6MBIOIsaGZHcwk2ex/4M3KRL7HgY9/m41W7dtj//076bwBNQG1bmbTPQ/cj01TpuGW/Q5Cmgi+uOSbXSyOikQMz83+FoleB+LxRx6VN4rj/WHDcWx6HlIWL0VpYQkc/grEUlPxXeFmvLdhDcZuXIW5hZsknSKAfGkolbxuKiQ/qNNB+GT4cCxetsRy81iwYEGhbJtit7uEkTP3rCu/MCOFRmVXB0m/zI9ERYhsp6fQp88xefgXFfajGDDGr0kKhN3CpkMddD3wQHTpczRemf0diiJiOcj97XILh6SBQiBRFEBsUwn85aXILfHj7tYH4tmDj0OnAj8WvvM+vh06HD/L2v3bcjzc6RDc0eUIpEvaY/EwmBq71wW7aOR2/kpPE8vEI8Tvw5dLF+L3onxccO65yMvLq5Frh+4kavnPDxmCWaPfx4NdDkOLqB0RthXYOONYGMPm/IzlDeri0aeeRt3cOvj68y9QZ/k6tCqLIFYahEc+VTjVh1cWzsI4bxgFR/fE6p774113EO8XrUVUyN0pAqS0pBgH5dVD80gC3076Epzn14IFC/8c1FZJV9K3+Xwuh9OZukfuHUI0VnXjmCCPM26/8n2TxxNCTpFYVDVfh2fbHq27A6NoXEKejH+f4S/AhKUL4Paki0ARISP3t1eEEQ1FRPeX1wvEEKyIwl1WgoOEoG9o1AbDevXBqN59MfLQ4/DKEcfj3H32RzroXwkJYUYRz0yFs1F9OFJTkLA7kPAH4BGFfkHUjyHffon2nQ/E2WedKa8VV8ujOtD2A5cb744eg7eefBq3HnAwOqdma7u30+eFR/Lq2/Ur8Xl5Ie56+km0adkKMdH6p07+Ck1FZrpLylRw2rNS8W3BeqxuUQ+DX38N1w++F7c8/ghuGvoK1javi1mb18JFgeUQkpfvcYxYMHO+/xEBsV4s374FC/8MkE+ikUhc1jUmbWUB4S2H0+Has6kSCV5fOZJFfiZIPsamwCBl+vPZiBsWxmMcvMtd8wm7wtEwDut9ME4+9xwMnf0TFhYXwev2IhHixOwiTFw2uG1xOJieQFgbYmMlJXBFI6iTmopGNifqioXgC4cRjAR1InSmLyICiITP8XEicm0sEYFX9pe4PHhu5nRs8Dhxz133IDs7R0MuqwO6h9hf4KtJkzHk9jtxS+deOKx+U7F0YvBk+nRYh5/XrsM7KxbgpscfQ7eDDxaBGEaZvxz5Gzagfkq6dhaz2xMIx6OYXLQZRww4FXWzc9U6gOxr2bAxTrroAixEFCG7R9sawmI9NJNzKlauRv7mjUmLyoIFC/8EOJz2GkfuEFtUP7pb9ghkNvrzqe1zmxAhYE9LMcbdEVLVEEj5Z+OYO0KkIbECnLLt8bIDVc2eT+HBUMvbb7oFqfvtg/u+/gwrghF45HkenzyTI2Q65flRTjgSQcjjRcSXhqjTrcImJIQdEQKPiKCkhcB4+YQIA1uKD7biMsT9FZAHICXNi1C9TLy+aDYm/P4brhw0CMcce0yNxq53CeHPnj0LT916By5u3Bb9GzWHPRSGQwSfLVCBBfmb8fTvP+PogZfg+DNO1XtTklcEKxAToZSalibvwHSKsJO0B+w2NGpkdKugS44WRzwRRXZeHsqF7EPyWWPBmAi8hOSFC65AEBWFJdpmYMGChf//sLMdNIFNyZ81wl6199nTlg2z24BaPBsRqUkLkSVU8w6CI2qyc5ZTiNsrhFwbcMTOli1a4MlnnsaiLC9u//JjLKvww+kV7VmUcHtEpCEnR8nOhLNurs4/65Bn2kvL1dVhT0+FQ7R9Z1zS5XKIgJD0lAcRzS+CraRMON+DWE4WRvz2M4b89A1OveAC3HjddfLk6rt1GIu/atkKDBbC75Hw4Mw6zRDZnK9p5xj9a0oDeO7XH9D19JNx4fWDRPuPqECj2FQZGY4iLMRvZ+goBWRaKlpKfn32+cfG/WXbJem0i+Uy94ef0KhZY6RKnsbL/YiLcAhH5V7088u+PRbsFixY+JvAJoqts8bj7hB7j/Sp3bNRszLpk+SFYDkMA0QykcgkqUgEg4gI4TFc0u3xiKZv9MitOWgtVOCQ7j3w0tBXsLKuF4M+/0jdH9E0N5wZbsQb58BWLwcuEjyHVcjNhi1VtHnG60eEvP2M0hGNurAQMSHihFO0fkmo15eKtQ4X7vxxCh6a+TNOuvRSPPbIw0iRa6s76bhLNPlNfyzDc7fcipabS3FFqw6wbSoQ7T4MW34xSsIRvLTsV2QecygGDX4ATo9b0iD3lnyjBp8qacjMycHmqFhxWRmAED5J/8TW7bD4g08xbPgwrNmwARvz8zHx008wbdwH6JGSBeeG9YCQvq00iM2MZGrSEBl18uSelVxvFixY+H8MG2f6y0/+qBH2IunLQjIUslIBIKQaF205vnKdIQy4j4TPyJ2YaK+lZfCLMKBrh5p+bXVQatzUmo889HAMfeNNOLt2wvXTJuKFDcuxqWEjuPLqwJvCsex9cNTPgy07DchOBzJSEKOFlC4asC+hkT9ulw+eRo3hb9wAH5ZtwrmfjsKYZYtx47334OknnkBOXrZq3XyT3YGNtv61m/C8aPiB3xfihg4HwFtSjLjLDi9DK8UCGL5pKfK7tsUdTz6JzOwsyT4xTTSfDLdNRloa9u12IH7ZvA5hBvA7OLNwAm1ycuV+PTH3haG4/4KLcP9VV2HaqNE4rVEbNF29EWFO/CLvySkrp69bgcb7ddQB3WrTicyCBQt/U9jsNR5WmVDSj8WizaiB7xnkek42Qp+E3W5MM7h8jcbp8zdhEDvDNO2IyumBSEQ0ap8s9PnXjvbVcpBLqfF32X9/vPXGCJx18w0Ys3k9zn9/JJ6d+T0WuSRpou07hAjdDevAlSYCwOOA2+eGOzsT7nQh3Hp5WJ6ZinFrV+Lqzyfg5m8mIqdzB7zz3nu489ZbRXB4jKGMk6S8K9B1RNn39tD/YvPM2bhRCDqjoAgJtxPedB8qcjPw33WL8UuuG/c/8Tga168vwiSUvNoE8yOBI//zH6xLcWKFCAy33aVhruzQ1lmExJ2de+CKnMYYmFoXN9ZtgX1WFaBszQZEU1Lgy8vC0rAfP1aU4qhjj4WTE7fUMo8tWLDw94Nw3+rkZo2gDBZNRE9zwDGGA4HVGvQ5r1yLxPRfEC8qFQ1ftkUr3kr4cRFMov2XBmAXgZCPGC6a9gX8LUWrHvcBGjSsv1dmgOLgavFYAvPm/YqRb4/EhxM+gKs8gLZZWRrJ0iwjB9lxB1yi2sddDvjlmtJgEItEm565cS2K7Qm0a7kvzr/gfPQ77WRk5eaCE5UYrpFqCEY5xSMWw4QPP8CEh5/AVQ33RQs4jJ7CGelC3DZ8vHwhxlVsxsMiFLp36aYCKykRt4FhMLkx4uWXsHz4aFzftTd88YgIacMiYFgmO6LFNhRqj2EO0mYTcndnZ6NCiP/+Gd8gq38f3PPgg2IKGtaDBQsW/v+DbYWCY0QJnaw7agCD9KOhS4VcXttj0hfNPj7xK0PDD7MVtXK0iBCO3akuH3tJOdYnYrhgyidwdmyL8e+PRW6ekOteIH2C2rjb5VGSW7h4MX4VATB75kzMEa17/ZrVKJc0cIx/twgIp9eF7NwcZOXloUW71jipXz9079oNqekZiAnBVjcs0wTdOjO+/xEXXXoJHIWl2D81A3Z517jDi43BcviDfmyWvHjktVdx6skDNFJnVxq4QwRlIBjCQzfcjKw5i3DxgV2RLV8tyEle/HLtpmIkAn64PG54MjN0GOiCYBjPzp+FJe0a4JU3hqNBvbp7LW8tWLDw1yNJ+scK103SHTWAkn44HLxVyOpxui9qDbcb8Z/nITJqgjHS5jaEb7gqQF92UTEc5RVYJdrqOd9+hLweXTB21CikixYci9WMYHcHaspOIWH2quVwCcW0MAryUVhYKEQahFMINT0jDfWFFNNT05HCOWwl3ZFoJKnZ1xwc7uDnn37GN99+q72Ew/JOHEWU5B0MBFBWVoa83DwMFKGQLRp5dYQKO6Jtzi/EC/fdh4rvf0afJi3QIasecoOSRhGuEQ7L4LQhkJWNBeX5GDb3R8Q7d8Dg555D29atdBhnCxYs/HOwx6RfEfI/6XX7bt4z0vci+uVUxMZNZBxhcmcSHBaBvM+OU0Je7K61XEj/rK8moMWRh+K9d96RS1x/qvuB2j9nuSL5ikQydioSiIsmHhOS10bmveD3djg4oBvfUrO3SnAoiZq8L91W0VgC40VATnxrJFz5RWgHN3Lh0rj89bEQlkVLUZbixlFnno6zL7pEhAunVLQI34KFfxr2mPT9wbJhKZ6Ui/eIIEj6n32N2IeShsqkT3VbSD/OMXiK/MKxMbiEeJf7XDjz0/fQ9ohD8e47I0VDdvxFPmeS/M7Jubbga28RH3suRxRsIObYPUXFJVi0cD5+mzkbBWvXISjWQnr9umjVpjX269ARLTmEgwhVK1rHgoV/JvaY9EPhwDi3y3vKnmn6HkQ/+hKxT79S0lcqZRxkjLHwQvgkwZIK+R0Bx5JfkZeOM8a+hX0PPxQj33lbCM2ITbewe9AFxSUumUpip3XC9glGMrFnruW/t2Dhnw2SfiIRPdZud9WY9DW0xulwZ+ivPUIc7ngCqaLxp3i9SPP6kGJ3wlsWgM/hREpuLlLq1YE3NQ2ezHTY5TglAaf0o+vFQvVBomd/gWiUE73ESPVslxHhXWERvgUL/wrEEQoFa6UlG/GUIjj21MUh1I1pK5fhld9m4u2F8zB66e8Yt+g3fLz6D3xVko/v1qzCL/5CLHQnsFgetVY0UrvHnozotEi/VhANn1q+FX9vwcK/B1SSI9FwXKz9WrlmlG1jsegU0bh71zZkk4mgr3ngZZdh+OvDkZ2dyS7CKlHsPGaza+Otw2GDV1jeCzdidjdWlxXjhFP6Ydiw1+QeCXDIZMIksS1rOossXrNgwYIFde0KHxaHQpEj0tLS5iR3Vxumpr9HIOlHI1GditDhdsHhdCMuRB+1ORCWR5QLeReJOVIYiWBNKIRFkXL8ESxCMG4Mg1xSXIKyMj/KywII+CsQDnHQMRtcch/G23tcXvVhedzm2lxEfLg9GhvPsEaGS9olQ3QwNY71I+naueuIUsRcLFiwYOH/B5K85nc6Y7UaWtnU9L8VTf+w2mr6JNpwMIILzz8fn378CfI4zruQOacsZKROTIg1EBMil6dxYhA+1Sb7OCpnRmYOWrduo2PqO+U+brcbKb4UZGVloU6dPDmeJb99GkPPIYTtToeO1SMSDunp6bpwm8c9Hg8nBtBwSYZN2h10H7F5c1eyjXYER82ULbm/4S5JHuKxrT8U/E05st3uSqjqwM4EjwULFizUDOTIeCyxKBQqOTo1NW9Ncne1YRMSc8bisWkOu71HbaN3qFmHhPQffeJRzJk1WxtyY9EY/li6FBvXb4BTjoeFC91pqUriHMLYxsbISBjReBwR2TbDC3Wi8XgMHMmS0Tw6VjzdPvKP04ORPilkqNXz5X0iENKF9NMyRACkpevvlNQUFQLc5oBuqbL45LeXjctyLIOCIjUVvuR5qbJNQeLxiGUh93SJ9cAQUsb005Ti+7GjFcVH9WGSv4oUJt7Y4qvIf1uFSWUhY8GCBQu7hkf4SahxRllZWR9Rjms86JqQflFWLJ4+3WG3dahtnD5JsSIQxH9ffRUrViyX3w4UFxdjztx5WLt2nZA+/fUx5ObWwT7t2ssVQnS2GErKy+F1euB2OREVIZGWnoa8vDpK9CRFkr65xGLGmsdi/C1Cgb1ZuTBiJcKeqVFZItxnDJ+g14gwiSvJsqFbNH6uhbsNMjeEB8ea17YH2eZwyHQZucXy8Irl4BWrg8LD5/OqxZEqAoNrFS4iMNTCEKHiEWFBS0MXL6+X33Q/eVzasYphqrRmXA66vwxhwoVhrYYwqUqgUFAw7dsLiK37thxKnst/+mvrge1QeX9NhJgFCxb+DqBrW/j0w3HjPhhw+umn17gzji1eXt4g7vVMsTtsbRgGWBuQvMpKy/Hsc89i8cJFCFQEddiDtWvWYrUs6mIRoibJNm7WHHXr11MXSbCiAm66YURo8B4NGjZQMiVhmaTFY1URmOHX4pZdSJ1hi/xt7OOal5j34TYFRiDgR0lJifa8zcg0olRDoTAKiwpRIkKK+2lNcBRLPV/SF6gIaPsAG6ojIhQpcGiNKMUaD0kKlYRYBnwPChERHCR6IX7OF0DCpxXhTfGpIDGEg1gfSWGiAkSsDVosaqWIoEkTq4j7fGKdcCRSnwgWvZ8shnAS4SF5xm2utS1D0snGcpu2Z1SnuUbfQtJuWCD6W9+F2+Y+A+Zx5m/l/RYsWPjfwiD9+Bip92ckd9UItngw2Dbusn8lRNm4tjHeJJ7Nm/Jxx+13YPXq1UpM1GaLCguxaNESVShJxCRSklGdvFzUr98AqZx4XBiEJEuyo6YfCATU3UJfPc9nmpTUhFBNGORuU22+rJwNwKXqQqpbr56SXyjIOW8TSqbU4EOhEPx+v94jFAwp6eZyasHyMhQUFGjMO0mU7xGR7aCcH5DzOTUh02cKJT6PTh4KDL6jzkYvxw3Lw+gkRTcV021aIVG6rtTy4P6Y/DasD15jEKyxEFF515gIHqZD9qoezmdzYfq0sZoCRQQIrQ0KDr4Lt812DbqxmK90ZXlpgVDYiOXBbV08hsur8j5ex/fRZyQXU5gwn/l8rreC2zsyP9PM/NhyRLflT9+Pa+7ael3lbQsWLFQPSdIfK/Xz9OSuGsEmhHiAzZ6YJBU7jyRVG5Ag1q1dj9tuvQ2b8/Plt0EWdJP88ccfWLNmjZ7DfazoJEWSTP369dFQtHvO/ZqkBSVEargcjIxEXV5WjlTReuvUqaPkw2upnZcJ0QcCFUqUvCc5KTMrU0gXqtFTe80TYlfBUFaGnNxcIU2nztZFnz4F0qrVRhtI48aN9N5l8iw+LygavU5ZWJnoSFDJ9JMkea+QCgunki6J0Hw/4zL5zRWRvM+2tzPJ0Lg1hR3TTUuBe4NBeTcRFBRajiQBM00UahQsoVBQXVlMB/M5UOGX/AroMS5btXc+l8RtdISjNcIGbt6P34QETx+hWhDyLvydmpKqeU4rhO6tVHlf05VFYUwBrefImoKVlozOgCZCiG4xCid1j4lAoevMTD8b6vl+HAOJ+c08qhoqKjRjaEXpb32XSts8zF1b/jeEpPnO26KqnTt7tgULf2/sMekHAqWH2h3OiXKDNLMxtaYgeaxZvRa33HwLioqLVFPPyMiUJV3IK4hZs2bL8TWi5Ua18pOESN4kvRYtWqCBkD9/bwErNAdpYwOugFZDw4YNlcAZ3hkUwjOPVSZmk0g5eBrPrdwQS1Kjr52ktnnTZhQI6TPdRlrTRcOPoqIigOKSEj2f1zEdqs1XAT6Hz+bjs7OydZsN0xRIfBeSI0muMniOkb64WiZ6sTykXMi6oqJC00sfP60bCk6SKDVyWkLlIgCJdCHjoDyD34oknJOTJdZLGCWlJfpuJFwSoDyGidS0cFFhoGu2dRiCYcsiwoV5RiIkUVeIAKK1w/whQVO4sA1F13Ie06MkK+mnUGIjN/OLLjCSPfPaKxaGL9kewnznu6SmGm0hXFSY0H3FthIVIKnauG4KF+7ju9OS0W8n1xvp4XO2tolQkKn7UPOS2B2Za8bod+CfChVuJxcD3E5uWrDwN8Mek77fX3Kiw+maIJXGvrXQ1wyslMv+WI4777xDKz7DLQ1NjrxmV6Ih6f8+f7428LKCmgTIStt+33ZIS0tXojYbNnnMrMhcs6KHOUZ/8rceZwWvVMd5PRfupAZukAJJlG6gciWTclmT5DjXLZ8dFnKjW4mESzcPyY5kw/4CvBeJoTL4XN6XGjZJlI3GTodLhQPdN5qF8p8RJZShhMtr9FwhcwoGNjpTKDDfSktLUcFhnpOExjS55F3p++etaJmw7cNMBUmYrhv6+EnAfB8KiURCCFuINjOTz+QUkpEtbiSjDcEtFlUyv5ivmlAjL421sYtWQLAiqPnAa9jOwMlvsrLlm8pJ5vvQCuFsX3SXUbCX+8s1/9SNJc+ltcbvw+AAusyYRuYnr6eFxHPN78g2Er4/TT6WF5YdU/Cai1oQZtsIo7BSjIZ0Whx0baXKNzQsEv42hIcKHLFiODObITgMAULBxrUKSQopua+Z/1yMMlhVm4iRZ1omJN1GFholhO9hYNv9Np7Hn4Kt55jY/jdhfA8LFnaGZEOukL6zdqQfjARPdTkcY5XgdiiU1QMrz8qVK/HsM8/pPczKbIK/WZnoZpkxYybWrl27ZT/Py8nORsuWLbUyMvSypKhYCYLgcRJA5fvyjxWVa3YK47lclCik8pI0TVQIgZUIsVKjJUgW1ECV4IWsNCJHCJr3VY1TCGPDhg0oKCjU58k/gfFcChBqnHwOyYzar3mM55rgb5IKiccgQiN9JDzzuOFL96G8zL8lwoccwOsIEj3nEKbA5Pkke6abxEZQ82f6GaHEdBH8n+4UtiOQeHkd/5x2J7IyM5XMmA/8MhQQdBXxPCXwpJXC40wnF+ZLemoaYiLQ6tatqy43PpNtJCT7Ck4oL+kDmzaSr88VrbAsOTevjhGJpUJc/vh8f7kfmzdvVtddWJ5HAUANn/cn8dIaNC0QI9+MdYTCUr+1CE4RmkaElnFMrRBZmDZ+G36KSISN+0aQAReNnJK8Yf6aCy0QrwgFI5xXtuXbclsb12VNgZJOYZK0QPibwtynDfJGewjdWoaFZbjGqPQYAiTpRhOByfdmI7uRO7uDYUUxD83vx7UBbie3tuyz8G8DST8UCY72un1nJnfVCDap3OcJYb21J7NmkYAXLlqExx99XCsdC70WdK2AxpoVjxWZET2rVq/CqlWr9ZhBaA4cfPDBaNq0iZ7DY9QOWSmprZWVlimRscTT1ZORkaGVkORcKsfop1Z/tFQ4VnitD6z4Qg5FIkAiMWrjTr0Xz6sIVCjZqd9aKi41SFonTHOxnE/XDwmE2jZJlNo0NU1eTy3aIMWYnLNtiCvfhe/E9FDDNveZMN+XC11KjZs0UXJno7FxHjXjsBIirQK6HkgeFEbU4Pl+dJ8F/AEjP5L3NGHe28xzEhHzlu/A7crPp6VDjblMBKKheRtDMfO9KEiITMlnkiPf13SNMa1sjOZTqfnLTfXcyjDTULdeHXXz8XqSc35+ATZv2qTPMvPQJfenQOLMaZxchqTPc3lc2yUkv/ldHGJN8RuY9zfXDNOlZcJkqJUkaWR5YUQWrQu+E4UOG+4pOOi+KxVr04i4olIgVpRaacazjDYEuTdJV/70JH1b2ZQ/vpdhjRghvipQ5JlmgzojtFimtlgcIjAMC0QsE7q7ZFtDfJPnG1YYz6cQMRrZuY9lj3mvgoQLnyXfVOsUl2SatoWR9srQt0i+E99Ft3Sd3K//jONbztspeLyq51r4X4KkHwwF3vZ5U89P7qoRSPrnS0F+c09Inyb0d999jysuv0JJwCQDk/SN2He3VkJWMpIKCduoQAYRdWjfHvUb1FfXC0mPBTs3J0c1qc2bNykJsmNXVlamkgKFQll5mdwvpNqYcf+oaM5lWiyDUsFZ+Vmh1Tcu96F2zueT5FkRSWRGz9400UADIiCKkhUC6jqhlsZKR4JlGk3tmVojNV1aEASvYCXkudRa2RBMwcJ3M8Hr+JuVl6RQr349rcTFxSVKOAQFBYUUtViSCjVMatckg2Ihe7Zn0G1j5ltlmPdnGkwSMtsUuJ/Ht4F5eXK3nsOfJMCkz56C0gSvN5+x/bOrAs9Vf728A7V75i1dbHwgSVPvI7+07UPyhN+CWjTzjWXAIH3jW/Bx1JTdcg57abO88Ty6xtigzSgrvnPdunXkWeVGHlKgyPfTjnxyLFMES8BfJgLHsJwoSHhz4wkCXRnvKP9k4fONNT+PkR7DfcfyQLcgyyHLOC9lIztdYizjBM833G6GksAMpzXBckPBZtYNbQ+Rhe5LCnXmhVPKFy0QdT3Jd+T7sszQTWVYiJUsEFmMthDDgqViom6tpPCgoOT1FK46PSjLR1JYmYu2i4hyYXyRnUHfUt2YZh7pPm5zy/xdGTzGW26320BVO3f1fAsm2P8nGA4+5/Ok3JDcVSPsFdJn4aX2uUa0eMP0N3zCjEghyRqRKRXwB/xGoZdKvWD+75j81Vd6LSsFI23237+TukPoZuB9aLaTCOlCoIbNAsrKRe2NGj8rHQtKo0aNVItj9Aqjeng/unVILpkcxlkqVbkQDwuhal5CLlznqHYvxCuExOex8DM9FFrcTstIU9Ll/datW48Iz2Ea5D5MW7GQjpwqFcujZZiVmpp5aVm5vjfvxXMJkhIrLiskKys1VFMwcCHooigSDZX3q1e3rkYj0c2Un5+v+VL5XN6X72WicgWvfM7egEFaJMrdEcN2kFP5jsx7FaKSd0ybkS4jNJXRPMx7ukxShbR4TN+TF1d6FPdzIbkxL+kWUy1eyFvvyXMknbT8SKpMM0mO5zLdzHt9B3WzVA9mPm4BfybT0ax5c+0BvnzFCnm/UikPceTkZquCsWnjRl7Mf3KJ5JlaKoYCQaHE+qDWlBwn0bMcs7ywTPCZFHBUakxrTh6n+cf80rIjwoSuUl5D8F35DAp55oOWC9ngMw1LwgjPNS1n9v3QNg/mudzPyzGtvG4VKoYyZAgOHuNv0+WllopaI1LWPIaLjOlnXaHQYt3gs1l/tubddnlYJYzyoKqGljW+s5HPJna2/W8E63goErlLvtsjyV01wl4hfUI7Bqkv3SjsuuZK/zc/vPmxbPj5559w5plnqlbGyturV0+89trrWjhZmOleMfy4hiuAa0MgiFAR7Y7H6V7hmpaB38/KVCHXBpRkSPpsaCQBBESL53V0J7BMcU2Nhwmle4OaJdNsFjQWWDbuUqOilUIhVCKatqERJTUkKdxOl0Msj2ypHGko1agfI/KmpKRMBRzPY8Uw/MGyiLlPy0L92vmbNc/MysHCzorLjlgNRYixh++8ub8a55Fs5TymjXnBSsWKSO2Vz2SoJwemIykYgtCAvo/8mc/htbIz+TkqV8yqYeYH34HfhWGhcSE3uTB5xs7B69ixjd+E2+bzuc0GW7vNKCvUnkn8fBeSouwwbrAL6D00/cZvgmWDlgTLEvOL53Ah4THiiVbb7u+8C8jFjCjjcw455BD06XMsCgsLVIEZNux1HHb44ejerbseZ1+VUaPeRc8ePdUamTNnjlixDdBALNlSUUo6dz5AFIgwli5dKgv7sdjQunVrtWwpRPI3bxarNlO/J8sTXYAUALm5uUrEVAJo0fI6QwmKo169evqdKDhYHwpFWeA2yzbrEfNF9Cb9BkyjmT9UqngP43fyRZMwhLThyjKEitHgru0XomDwe6kVLUJAG9cpQChYkkKF7i2mV9tBkoJElRNZKIQpPKi10go3GtvpQjTuzWdpPZPFLP9GeTXWxsJUMr0U+ka6uct8A75TciO5T/7Xf8a765YeSB7X//7+YF2PRKKXSV6+ltxVI5D0L5AMfGNPSb8moKSaLRXh9NPO0EY9FsiePXtKRRklBTtHPoRBLPzbFtv/NrH1a/FjsmCbC0mQGjTdQyowKChCFA5BbYjk8BGMiec2BQg1U4aE6nn8LefxOLfZQ5cVkPdhI6RRVIxOYtT86Q9mheNxNjCbPXNThehVw/LREnAIWRSrtkfBwVfie1IgNGvWTBe2WSxcuBCzZs5Si8mofIZriG0PrVu3UuHBtgaa23T70JwnONYR84DnkwSozfH6IiEBalJGY6VPnx8kIetVmt1JGMKFCyswhR8jq0gs69avRSJm3Htn4BHmOwm4QvJRz5WHaIOvHpcKzF7DsqZVZLguDIFVmzrHdOp3kW+k+SR/+j0kDczfTMkvkhTPqy34PiQ+pp4uwgsuuBCNGzfBK6+8LM8Ko0mTpjjppJOV6KmBn332Ofjll1/QqdN+WLJkCT6cMAHHHnccevXspQKBQn3VqlU4qGtXvPDCELTv0BE9evQQAUHFwYH3x45Fv5P6o36d+hqK+9HHH+K3335T0qdCxP4tLCc//vijvlv7Du21DrmEDJbK86gAsV8KyzAVsczMLM1/Kjh0SZoRXmyfYZ7RZUjipwDje1IhYjsJyzHLuNEeZFfBY5wXNYSNLBRKFAi8lvfid6RQMeserf4KSQfrNMsCF+M8QyFyOo12C1oS/G1GZ1HpMfuNsIxQQKhgkbKrVopYHdxWqz3FrF+GJU2h4k66ytRFps8xhBSFCvcz4IOWEQUK02OU3F3BLD9cczHOT4oLYyu5adYfY5sCVTeNc83TawnNPzvdrvHTnU7PWGNvzWCTD3OXvPRD/zPSl5emdjB7ziyccdqZ2JQk/YMO6op33x2FvDq5SYKoKneq/jDcy7O3JyPjNwua/tLfZnsD/7hv5zCEh6kJca2RLpI2jRiStY73I4XeCMUUjUwKOAWGVhjZ9otmzNBPVlRWtsKCfL2PS7QYPZ/CQyoILRIjXzzqW2Xcfb5o+LSCaLmwQhkNz2mq0TVq1FA16E2bNmnloVbEws200B3ESsGGYq65EAX5BUr2fAYLPdNEbZCFnqa6hnRKxWZILSuB2VjO8wlqrBvWr1eyMPN5eyLlfn7LUiE+EgZBq8o4je45pz6HWj6tJN6bGnhVoADVL5R81vbQZ8sh5jm/g+HuM2YU47N4mO/JRmK+T21I36y8JBJW2LCQF7+fV4T3CSf0R5cuB2LqlClKbhSOo959V7ePOvoYtGnTRklm7tzZ+Oarr3Fi//5o3769fgc2xlP7v/TSgZg5Q4TD/p0xevQorFu3ToRJU33n/nL+Z59NxMYNIsQlLRyJdsmSxdoQTquigwiKV1/9L7JFqJ1z7jnapnbOOedi8uTJ+PSTjzFo0LVYsGChCoR6IiQoUL6bPl2/96GH9tb1t99+g2lTp6KL1L1DD+mt5fCrr77S57Rt0xb7d+4sVmspZsz4Wcsx3YfqpqNLR9JEhYMKQUmJWOtiAbKnOgUSvznb11jGqNTxmzBf1E2rSgNz1/iuvB8VJn47rUuyzfflmgoT22so0FkHWSZYJ7mYDe3GN6JLq5JAIbGzTsj1tFC5kPipxJgCg/uohFGQ0NJQl5UIFx43r2H51HYU4Su1SlhPdDh3U4BwKBRjOHc+l8KRZU6FTVJgGceSDfCoXNYZulzzsc74jlJ/ovLcXnLPX5K7awRbLBZ52m533vi/In1+KK/bh1+ksJ/U/2TReguVIHr16oUPPvgAuXnZ+sH/XGxPAFURS1JYyH80Hg3yMRY9W38bq+Qe/kr+q/S7EljoeR9qRqwYJEia33xfDZkUUmFB0JDEZAVghWH+GAIl2V4ii2rqus3G6WTbiSwUOCRBMwST6aN7h/H+RmWhvi8pkwNssM0U4cBGPloNPJlpNAqwS9sUGEpJ64VtGhRarGQ8bpj9W81uzR/5R9eaVlJ5CL81hSwrIC0ZusLSRDMrEsHCNPIa3k+SJNtGHhuVOK7aph6j77sSjONGewAFJC0x5g9dfrRGNB08T25KsmZDcVXgPYxTjfO3B4/zELVk5tFGIVvmLfc1adJEheA+++yj5PzTTz+iWdPm+K+QMF1tF154MdaLgGzSuDFmz56NLydNwnnnn699HZju/fbrpGn79NNPsXbNGvSUsv/GGyP0m5cKyTYQoX7HHXeo0KcrZ8q336r7a9myZSLoN+KYPn3QoH4DvP32W6gj3+e0U0+V+jQDxx57vJLNiOHD0K//SUL6C9BZiHv6d9N1IESWL3ag5P45c2aLBRxTi/GEvn0xbfo05OTk6jNXr16p1gp702dLmlnWRr7zDmIsk1Jm+Xw2ZLdv3wFNmjbFIrFK3xn5Nvbbf3+c2PdEtTTGjB2jSgIFGse7at68uRIo32+9CDe6LdkJkPlpCH4hM1pT8lFYL+QDKGFym2Wc70WiN4U6rXdaRVSG6MZKfi6tI6w3bOimNU53Gn+zbPBexrbUOykfvFbrhJYFXm3ALNeGIGFDO926tAhI6IZ1YAgVQ9lSkheBocIjaVm4VahQQFBo0JqhwBBBIQuf16FjRwwYMEAFAtNQXWi6bI6gWC4NZbvGI2wSQvqx1+QlLv1funeYcZs35+PZZ57XAkiSOLT3objxxhtVitYkE/4/oXLBIlQ4aDnX/5Qgua37dSHMtQlSNhcDJFbVeqQgMd+4sGBTcyKBm0KDgsQQHkbD+haBIdt+FRaG28pcqPXpvaRiaCO8CAU2lJP4tIOZEICpmbESqRUk2xQ8fCZfiZUlXSwGuiUYdUXNiQsjeQoLCkT4GY1+tPxYcfhcChRqzdk5OSgqLFLfNSsG84UVm8fpI2YWkHjp/mA6tNLzocwT+UFBly5kTW2RoJDlPjPneB9WaqZ5+zzmubxXbl6eutNo1a1dvUaJhnl68MGH4phjjtbKvWjRItGOv8YRon03bdZMzo0gf3MB3nrzDRx8yCHo3q0HFi1ehI4dOuDjjz9Gt+7dRSv/Dm3bttXnzJw5E5dddgU+/+xTLFm6VPOKgo7CZPyE8eouYnsR35WCgqTWt+8J2ov9+eefQ6vWrXHGGWeo5dCqVSsh7DViBXRQjfWbb77Gf/7TV/ODluPkLyeLJZ2Hww47HOvWrsVHH32Iiy6+BAsXLsC4sWNFm9VOP7j88ivFYszHmDFjtC3qhptuwjdff40ffvxBBNZ+IlyOw/jx4+SbsXf7Jgy87HIVTBReFAAUBCR+uiivuOJKTJgwQfO6bt16ev0ff4jw2rwRH334ob4Tv9FGEWbMVwZOMF1N5R4UjsuW/aHWysSJE7Wc8/qNGzaqQrJ61SoNNzb7jzCvGBDC37SCqayQbMk3LPe0PmhlMz9YrtXykG3DEmFDOQNFEtpZkkoUyx3bJBikwjY6lhOzvJv1jdcZEV5G24r24Jd7bIly0qsMsExRYLD+DThlAN55d6RYTey8ajTYVwd6D4P0G8t2QXJ3jWCLxsLvO+zOAbUdS7+2YIZydix+LGYkyYAmPzPKgkHmJoxCsy0xESwAPM8QEga2ESRb9+hvc9ETdKkKyQJMS0QKNAmV2wapG1oVKw/3s7JQOFCjIhlx3CKSQKGQNRtxzfaTQIXRK5eKHFNLbZiN2ax01LhIwLwnSZ/kTzLlmSQ6avJSKDRN1LToQmDDpEYFSaUmITtFuKgA2aKh2XV8JTZ2069PrZ+d/gy3XEzNfLoU5GQ1yRmua+Y3n8Oy2KJlC9UWqfmyUtPSqUhWfJ7ToEFD7VvAbbplSMxthMiZfvrx6S+nZntwr4N1Pzsvzpo1Cw0bNtJ5Juhq69evPyZ9OUldUH1Ee6ZLYcmSpfj5p59w4UUXKfEytJmCoVWr1iIspmt0WsuWrXDeeeer8GjVsqVqs8uXLVch8/TTT+Gmm24W4dINTz35FI4+5hhtU2BUGImM70KXzOmnn6HfISM9A7/9/hsmjJ+g+U5NdNC11+KnH39UoifuuOMubYv46uvJOPzwI9T6GypWDfP/sMMOUyud7qU+fY7B448/pm0cA049De++MxJHHnEkli1fhi8+/xzt2u2D004/HR8Lqfc/6SSxLqZreeE4WCwz555/noafvvLyy+jeo4fmD91n1153HV588QV8N206Bl13rb73wQcfgpdfekH71Fx40cWYI3nL70kLxXSJfvDBOBWe2dk5+u4UJhwFOCHlkO0aTZs2U09Djx49hegDmPLNt9oW1aJFc22z+f33+Sq8KAjo3uE3ZTnjd2LZ5LengKYVoIJAfm8ZUFGer3WI58jC46ocSVlmWTnttAF49rnntNzxuupCy/eekr5Uyikul6M3K93/GgYJsaIa2hkzx8KfCYPaDDFQNQyhsO3a2EwKDV5r/uZK/zf1GWPboE8WZkNrNjUjkvGWCiCkawoQw6WVtEaSWhatC+6ji0ob2ZNuHJI9CWzDxo1yH6Ox1rzecHUZUV8UFByx1HweI0moYNBtZQo0ukz4Thxp1Uw1hUWnTvvjkEN6Yf6ChaqtkgypNbKy0iqhm8ZsUGf5/f7779V3zUgkFmFqrpw7giGc1DhpvVLz9vsr1LWRk5uj2iiFJkmP78u00BXF8yXpOsy4WhmSPyR+unE2btygbji2txx44IFK/kzX+PEfoF69+mjbpg0mfjZRCKsxTj/tdHz08Uc466yzValiW80333yjDcZs/6gv58+dO1fJ/JRTTlHBwj4Q8+cvFFJz6/0nfjpR+z4cfcyx+PTTj/Wc4447HvXr18Nrr72G444/Xhunh73+mpLbwEsH4uGHH8IBci3bDR5/7FGcK8KJQu7bKd/i2kHXKml+8cXnGDhwoAi8L/HjDz9s0X7PO/c81ZDfGTlSrYbevXtj9uw5Gi1FJWP8Bx9ogzjdaafJ+33+2WfaCe/oo4/G1KlTcdRRx4jwGqeWVbNmzVWgXzrwMgwd+qoInHbqjnpOiJYhtmx4ZwNxoVidzK+6depg9ZrVmD59Gi699DItM2z4Hjp0KE497TTN83Hj3pf8PEsF94wZM9RFRjcPI7Dov9953ZLSJQdNhZbteyf2OwE3iwVFpaUmii7L6x6TvlSWpWICtTJ+suibZglTaezdFqxIWw/ouTVItIV/Plgwd4QhELYeSwoR+WkKfqPCmEtVMMomyZ4CgDAECQULtSyzQdAY24fWxVahwQgfIwLLcFMZDewkG67NBnhaH6zAbNRjkAHdWua92Q4hCdBqUa9eXdH2GyhprlixQjTwckmLkfa83Fy0btNaXQMcckTbKIQcTK2P5M7ncGRakhzdYGb0Fy0FurzYQY8qEK/LycnREE42JPIdKEDYWY/Xk5zYcMl8YR7Sz819Zr4yDSQsCi4KFLpT2nfooFr+zF9mal71FGtkf/W9F+OryZP1vD7H9kHXrt3kOqe6iWb8MkO1W2rF9EdTYNwkpLV8+XLRiH8XAp6Is84+W9LvQr269TBFSP6jjz/G1Vdfre13dK2dceYZGP3ee/rt6JJ6T7aZd0w7v9c5oqXTynrhxSE48YT+8pwOKnQZvLBgwXwNk6VrkY3PF110iQio39VKZNsJBQgF2uAHH5Rc4yCGfh3a5f777leBQ7cPrTY+n3kz6NrrVFj+8cdS7cR5Yr9+KhhIyIyGmzz5S9x88y34+qvJ6N69h34XjjrQtl1bfCLvRZfcxx9/iI4d99O2FQolLcfy9N2B5e/U00/FNVdfqe8jr19t7BXSj0bDt0umN5DNFCmALYXS86RgpjhsDhfNaRbibZFgbGCqLJwPyy2FUk6qTocXQ5CwgrLg80NzsWDBhEGnBoxSt2MVMoQGC76cL9s2XqKnJXUs7tNzDOjZyWsMbD22FVoy1VSnVkzrg5YDyZ7WiOHGSi5CWBQkFBK0OkjOrPC0MujSYhsJSY0LXVgaupoUOLw3rzWsmrCQaJm6DNhWQGtA6pw28hNMMkmEhE1XEF0yeXm5ou1v0vdhPeJosYy8opBg/w66Hehio7uB4H6+E4WJCh6pqhQITC/dqwzrpFBg+xqFALOf7h0+l/fisChU8FYIsXMdiYbVHXTKgFOF8D5KRsKwwTIFq1auUguiW7fuyC/IV/cQqeFQ0dLZGN2iRUsl6JkzZ2iDce/eh6owoRAZM3qMBhq0bNlCtf1VIkjZ8EuhwNF1G8ny0ssvqduK7SYfThiv7Qr33XevCv2rrrpGI5H6CXFPGD9eo49ycvPUhXPVVVdj/u+/4cAuXXDbbbeptcaAgquuugovv/ISNqzfgB5irdA1NXz4cHUpff/ddPz400/6PFoiDDw4XqwaRkVddfU1mpcLFy7SwBMKvrfeelMHlKSyUB1Q0TjnvLNx6SUDxUqtmVs9WbaDLqensbx77Ug/ua42xLxs4E51t4oFY167PZGdsKGJkHhqImHzeN1uh0073WwDh5D7PrKILZ3wJeKx+lKAckXAeCWTpHxWJVh2hp0LCa20tK25LYW88rYFC0bZ2Xk5MwUF16aQUP4VUqE4SYoUwc7uYZYzQ5lh+dOF20lhYiwUImxUFwtEhARJhw3bGtFFISMWgDauizDQBndaI0mrxLRM6PoicfN6rtl2QrBdhdcxCkhDa4X7qWEbPWWNcEZaFdTGs7IyhBSzUJ5sX9GoFDmXxE23EomRs7Cxo6HUWSV4+s8J9oCnS4xpodDgfQ2BZkTOMMY+WwQKx25iHpCYzTxhh7bOnQ8Eo4LYCM7G508++URzlc9gwzQbsxnVNHfePD1OK2Xx4sWqrbfftwMKiwrUfcOQVhJt3759NdSUUVVs62CekaiprVM4DBnyvGjml4t1MgfTpk1FdlYurrjicnX79D7scHVvvfXWW5g6dQqOOaYP6otlQVfYRZdcjGeeekbHkDrmmGP0WzEwYdasmdpAPmLECLE4LsLYsWPVYuAYZFp+5F12xTr8fhddciHOP+8CIf2aBdAwL0Vw+8PuaLNMe+b/hvRrA/lgnuzsbLd8IKcsKZJwr2g6TjHl7DRZt0+GlA+7VI5DxZzPksKSLr9byd5sqU5ekRIu+Zc8cyvkDnJeIlc2RcjEU+W8VDGDjCO7hRRI9cdSULDS6v/GocrYsss4x8K/CVtLxNYStX3ZosCQFU9MHlIKMLeTgsU4z1iojZv7tpy4DQyyNIUGSZ5WAre5Nq0ILtzmWE5s8zDdVmy7oHuLwoDWCNsEuJ/gPRjVYlgfWxemy2iI5DMiQqyGhcDzjGMM6zVmcGMoLqNbTEuCQoBCgx2nOOQ4LQpGBVHosF2B53KgQV67WawWNkyT1NkozsH52HdkzRpj9j26ephG1jWNjZd9dHWRM1ZzUEY5pnkqJ/AcnssoMXbIY3QYhSDbTthuwkgsutXWiBXBdoXzzz9fhMA8tWYYVUR3GxvaF8xfgAsvvFB7F8+Y8QsmTZqE7t27qxtn+fJlGvnENhb2RxgxYrgKGfaXoDBjr2Omh+0wO6MHCj+m64orL9fOqTUlfQpY+TabPJ5QO5stuzi5u0aoqpT9v4RkZlooVNY0ahOhEHdkJ+wJ+ZJxt83hcHnEotjeBSUvTguki1SpTCkyqaIZtZCCmyUVLEU+nNuwQHaAUy50yXGb9qatlluL1ZZxx0ZHFEOwGB/fgoVdwZAHRhVVckuutyw8Zq6No8m1CQoqEqJhbaiLRq0Aoz8Dj3F7a+coQ4hob3VZM3JFLQ4hamOiH8P64DEVMqKx6raQGH/zGPtLUOPnPRjVxU6IfEY4zOMVqqmq5i/7mBZaOOaQ4XQHGcIlBA6PznkcKBR5Pl1cbENhgzdj/RmxxGeysZa90ZkHbDOh8KHLidOCmj3W2XjPNDAai+4yRluxXYIC4uuvv1ELh5aOEqo8nwKNwouuPbrU2BktXwQH+xvsu+++KkDYpsEOeAzFHfHGG2LVZGo+M6iA0T47A8+hYL32+mvR78T+NSZ9WjaSrt9Kisp61qtXrzy5u0bYvpT86yAfQdlbpLdHMtEhH9YumkqV+SLnNpZC0S4ej/hsNnu2/G4uhSxD1l4psKLUVOnTy5HK1UQudsm5eUL8WSyE9qqFShWQgpysuAZ2LFA8tL0w2Xq+hX82tv/O2xZdU1hwtyEcdMMoNEkY58hRFSDJ37pt7N8WW69jmaMwoTJDAlfrg5aIkL3RrkEBYLRhcE2hom0fIhxIyBQq7MzHvhhs3+A+bReRxRAuvN64h4bb8v5R2RbrgwRPQcX0aCetJOEz7bQQWP7VIhGhQAWNbR4UGKxLdIexUxqtEQotjQJT15cxJAMFAOeDMIbwcGjbCXs0swMWCZv35hAOHffrpJYS2yw0vl/uRZh5zmfxX2WosBPBctPNN6DPMcfVmPQZYCBWyXSnw32MPKdWcfbbf1ELexlSQBwFgYL69pDdmZrqyozFEunsniYfzOn1enfIfylP9kQi2ksKMd1ZGVJmWsZjsSwpPD67WC30yVYBTtJrNq57xKyWk6rzaVWcqGnLgmwuFizsFlK8DKFgklxSaOiu7ba50v+5VC5fLG+G8CDxshxuXRuhvmwDoaBQSyLZUE7hwOgctkVQODByyuiVblgo3CYZG9bHVqtELRIRImzzMBrrORCd8UwVYLIQtCwoLPgOFARMB/cxkoptHnQP8U24j5YDhRHPoXtLhYe58D6yGG0qSQuHdUz+7rnnbhx++JEIhgNbcqg64Fj6kVjkQ5fDdaqkr1Zx9tV/moW/LcQEb+Ry2VpJIXCLCV9HylUj2e2VAuZxu91iIW8rKOQ8hxTwTlL4KCh88Xi0aTwhAiYe92xtXK8K2xeX3QkIxsobvQ1ZoSyhYqEySKomdtjWf4bwMPcZ5Fgdl6oRYksyZpgtLQXD8jBIn5o+Cd9cNLRXrBEN5y0vk/pEQVKmi2GB+NWdVJhfqKGytDLYVkFLw4je2treQvI3hBjXLOvJ8s70y0JNn5bIu6PeEU3/2FqRvtz/DREqF8vPWlWm6j/Nwj8KQr5eMUtdeXl5joqKwnSbL8VlC6l0cLBQbg853ybC4VDRhbITiVgdKW7NYvFEug1xn2g4DrttR0Eh/J4hqzyxPpx0g0lB9dSucV2fr+vtUXm/JVAsENsICt3mmr+N/iD6m6st5ZBrs+wYaxK2krcoLWp90LUUCWuILdsJqNWru0kEChvKaVEwXJbHaYWYQoP7aX1wzg524GMIL9Pw8CMP48ADusg96d4x07F7kPQFj8t73a47aoHqP82ChRpi48aNaZmZmU2lcrgdjkQdu92RLQqQ2+awuTwuT1VlzyECpbvQfLoICc5e00wqWIZwuVdMY5chMLaDjdIm4ZZKUOPGdQoJVuzdCRYL/y4YgmLrmuD21sUQClt+K42ay85gjKpptn1w+GdRlaTMJQ9XEyR9ueYyu91Wq7H0iV2l0oKFvwRCvmRuEQAb3IWFLkduLiPms6ssq3Ju07gt3k7MaW8iGmuQsKGR7EuVkz1ul1vuU4UQsIGTNjQTweKOJxL1ZZ3KqIhth77dFbZvXN8RPLa9MNnV+Rb+2aBwINuqiJBtlo3alIck6V8hpP9qcleNUWVFsmDhnwypbPZAoKBByGZ3uuPuXLvb7hXty+Wyuap0bUkltcvxQ0R+ZCIeqydangiMRGrClvA57E4no0d2QCJBOzxdRIMcTPgYs1696kZxYviESQrmYsECYZG+BQt/U5Sz57rb3iYWi3vtdlfDWCKca4fDaFz3eNUpsB3YqbCzVOhUIf70eCLGnu5pPF+sEJvVuG6BsEjfgoV/EIR8Oa6Vs6SkxC1ItdnCYh6w17rNbrPtrHE9fmg0Hs2z2RINhM8bx+KJFJtYFjt1bQHsV1JXrnYmErEcO7uXqFurOlQQ10bM3bkmKh/b1XkWag6L9C1YsFAjCGGnRiL+5hwAOpGINLTZ7Kmi97vF8nB53cY8y9sgAbsQfc94PJYhgqVOnG0oIljEKtlp47rNZhOBklBRZfQrqZ5AoWOLQsJ0bfHhlszYFiT9SCxyhdvptkjfggULfx7uu+8++2mnnebMzc11OZ1Oe26uULstt0r+SCTCTSNx7CPknWJP2JvabPFcIe8UoXCvWDByzbYWiOxgv5F2sukVjk8VC0QsETAUWI5V0V5SJf4djesk/WDQf6nPlzYsuavGsEjfggULfzni8ZLcABxuR8jhtcdi2Ta33ROMRl0+l89O8q8Ctkgs1tuWiOUkbGgcj8UbCoHT9+FzulyOKtpMCDauZ4hocNjtNl9N+oxwghxzPgTd8xcIC0b92G32RCQSOzMlJWVMcneNYZG+BQsW/hUoLy+vb7fH29lcLo8jgebReCJNWNzrcDnc8k+4cAc6tAvJdxGKTxXa5zwj9ePxGHuxc8RgW1VRW4awqYpWKSR2RrdGJzAKksrL9uAwDnIgHA7H+qelpX2e3F1j7CwVFixYsPCvRyKx3AukOMvKfF6xOHxsr5DddlnbOfxzFWgBRNtF40hJxOIt44jWsSVsPrEPvB5tXK+Kcm3sjFhfNrzxRCxTO7ij6miteDwajsUSh8uzf0juqjEs0rdgwYKFvxBiQfhEfW8Rs8fSHPFEHThs3nhELBC32+HaYeRejqyZmCxavzGjTY0B/B+iPNf8CAJAjQAAAABJRU5ErkJggg=="/>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028277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FD31DE-7019-4802-85BC-EA73F4E67B87}"/>
              </a:ext>
            </a:extLst>
          </p:cNvPr>
          <p:cNvSpPr txBox="1"/>
          <p:nvPr/>
        </p:nvSpPr>
        <p:spPr>
          <a:xfrm>
            <a:off x="539750" y="461073"/>
            <a:ext cx="11227435" cy="769441"/>
          </a:xfrm>
          <a:prstGeom prst="rect">
            <a:avLst/>
          </a:prstGeom>
          <a:solidFill>
            <a:schemeClr val="accent1">
              <a:lumMod val="20000"/>
              <a:lumOff val="80000"/>
            </a:schemeClr>
          </a:solidFill>
          <a:ln w="57150">
            <a:solidFill>
              <a:schemeClr val="accent1">
                <a:lumMod val="75000"/>
              </a:schemeClr>
            </a:solidFill>
          </a:ln>
        </p:spPr>
        <p:txBody>
          <a:bodyPr wrap="square" rtlCol="0">
            <a:spAutoFit/>
          </a:bodyPr>
          <a:lstStyle/>
          <a:p>
            <a:pPr algn="ctr"/>
            <a:r>
              <a:rPr lang="en-GB" sz="4400"/>
              <a:t>Ways to connect</a:t>
            </a:r>
          </a:p>
        </p:txBody>
      </p:sp>
      <p:sp>
        <p:nvSpPr>
          <p:cNvPr id="8" name="TextBox 7">
            <a:extLst>
              <a:ext uri="{FF2B5EF4-FFF2-40B4-BE49-F238E27FC236}">
                <a16:creationId xmlns:a16="http://schemas.microsoft.com/office/drawing/2014/main" id="{056DBAD6-ED03-4263-A326-8A96B7998E45}"/>
              </a:ext>
            </a:extLst>
          </p:cNvPr>
          <p:cNvSpPr txBox="1"/>
          <p:nvPr/>
        </p:nvSpPr>
        <p:spPr>
          <a:xfrm>
            <a:off x="622300" y="1707446"/>
            <a:ext cx="7950200" cy="1046440"/>
          </a:xfrm>
          <a:prstGeom prst="rect">
            <a:avLst/>
          </a:prstGeom>
          <a:noFill/>
        </p:spPr>
        <p:txBody>
          <a:bodyPr wrap="square" lIns="91440" tIns="45720" rIns="91440" bIns="45720" anchor="t">
            <a:spAutoFit/>
          </a:bodyPr>
          <a:lstStyle/>
          <a:p>
            <a:r>
              <a:rPr lang="en-GB" sz="2400" b="1"/>
              <a:t>Contact Us</a:t>
            </a:r>
            <a:r>
              <a:rPr lang="en-GB" sz="2400"/>
              <a:t>        </a:t>
            </a:r>
            <a:r>
              <a:rPr lang="en-GB" sz="2400">
                <a:solidFill>
                  <a:srgbClr val="000000"/>
                </a:solidFill>
              </a:rPr>
              <a:t>             </a:t>
            </a:r>
            <a:r>
              <a:rPr lang="en-GB" sz="2000" u="sng">
                <a:solidFill>
                  <a:schemeClr val="accent1">
                    <a:lumMod val="75000"/>
                  </a:schemeClr>
                </a:solidFill>
              </a:rPr>
              <a:t>refugeap-network.</a:t>
            </a:r>
            <a:r>
              <a:rPr lang="en-GB" sz="2000" u="sng">
                <a:solidFill>
                  <a:schemeClr val="accent1">
                    <a:lumMod val="75000"/>
                  </a:schemeClr>
                </a:solidFill>
                <a:latin typeface="Calibri"/>
                <a:cs typeface="Calibri"/>
              </a:rPr>
              <a:t>net</a:t>
            </a:r>
            <a:endParaRPr lang="en-GB" sz="2000" u="sng">
              <a:solidFill>
                <a:schemeClr val="accent1">
                  <a:lumMod val="75000"/>
                </a:schemeClr>
              </a:solidFill>
              <a:latin typeface="Calibri"/>
              <a:cs typeface="Segoe UI"/>
            </a:endParaRPr>
          </a:p>
          <a:p>
            <a:r>
              <a:rPr lang="en-GB" sz="2000">
                <a:solidFill>
                  <a:schemeClr val="bg1"/>
                </a:solidFill>
                <a:latin typeface="Calibri"/>
                <a:cs typeface="Segoe UI"/>
                <a:hlinkClick r:id="rId3">
                  <a:extLst>
                    <a:ext uri="{A12FA001-AC4F-418D-AE19-62706E023703}">
                      <ahyp:hlinkClr xmlns:ahyp="http://schemas.microsoft.com/office/drawing/2018/hyperlinkcolor" val="tx"/>
                    </a:ext>
                  </a:extLst>
                </a:hlinkClick>
              </a:rPr>
              <a:t>                                                 </a:t>
            </a:r>
            <a:r>
              <a:rPr lang="en-GB" sz="2000">
                <a:solidFill>
                  <a:schemeClr val="accent1">
                    <a:lumMod val="75000"/>
                  </a:schemeClr>
                </a:solidFill>
                <a:latin typeface="Calibri"/>
                <a:cs typeface="Segoe UI"/>
                <a:hlinkClick r:id="rId3">
                  <a:extLst>
                    <a:ext uri="{A12FA001-AC4F-418D-AE19-62706E023703}">
                      <ahyp:hlinkClr xmlns:ahyp="http://schemas.microsoft.com/office/drawing/2018/hyperlinkcolor" val="tx"/>
                    </a:ext>
                  </a:extLst>
                </a:hlinkClick>
              </a:rPr>
              <a:t>refugeap-network</a:t>
            </a:r>
            <a:r>
              <a:rPr lang="en-GB" sz="2000" b="0" i="0">
                <a:solidFill>
                  <a:schemeClr val="accent1">
                    <a:lumMod val="75000"/>
                  </a:schemeClr>
                </a:solidFill>
                <a:effectLst/>
                <a:latin typeface="Calibri"/>
                <a:cs typeface="Segoe UI"/>
                <a:hlinkClick r:id="rId3">
                  <a:extLst>
                    <a:ext uri="{A12FA001-AC4F-418D-AE19-62706E023703}">
                      <ahyp:hlinkClr xmlns:ahyp="http://schemas.microsoft.com/office/drawing/2018/hyperlinkcolor" val="tx"/>
                    </a:ext>
                  </a:extLst>
                </a:hlinkClick>
              </a:rPr>
              <a:t>@baleap.org</a:t>
            </a:r>
            <a:endParaRPr lang="en-GB" sz="2000" b="0" i="0">
              <a:solidFill>
                <a:schemeClr val="accent1">
                  <a:lumMod val="75000"/>
                </a:schemeClr>
              </a:solidFill>
              <a:effectLst/>
              <a:latin typeface="Calibri"/>
              <a:cs typeface="Segoe UI"/>
            </a:endParaRPr>
          </a:p>
          <a:p>
            <a:endParaRPr lang="en-GB" i="1"/>
          </a:p>
        </p:txBody>
      </p:sp>
      <p:sp>
        <p:nvSpPr>
          <p:cNvPr id="11" name="TextBox 10">
            <a:extLst>
              <a:ext uri="{FF2B5EF4-FFF2-40B4-BE49-F238E27FC236}">
                <a16:creationId xmlns:a16="http://schemas.microsoft.com/office/drawing/2014/main" id="{B11C9F28-1814-4122-8D4C-C2CC541C58FA}"/>
              </a:ext>
            </a:extLst>
          </p:cNvPr>
          <p:cNvSpPr txBox="1"/>
          <p:nvPr/>
        </p:nvSpPr>
        <p:spPr>
          <a:xfrm>
            <a:off x="623455" y="2492537"/>
            <a:ext cx="11252200" cy="2539157"/>
          </a:xfrm>
          <a:prstGeom prst="rect">
            <a:avLst/>
          </a:prstGeom>
          <a:noFill/>
        </p:spPr>
        <p:txBody>
          <a:bodyPr wrap="square" lIns="91440" tIns="45720" rIns="91440" bIns="45720" anchor="t">
            <a:spAutoFit/>
          </a:bodyPr>
          <a:lstStyle/>
          <a:p>
            <a:pPr marL="285750" indent="-285750">
              <a:buFontTx/>
              <a:buChar char="-"/>
            </a:pPr>
            <a:endParaRPr lang="en-GB" sz="1100"/>
          </a:p>
          <a:p>
            <a:r>
              <a:rPr lang="en-GB" sz="2400" b="1"/>
              <a:t>Join Us			</a:t>
            </a:r>
            <a:r>
              <a:rPr lang="en-US" sz="2000" i="0">
                <a:solidFill>
                  <a:srgbClr val="000000"/>
                </a:solidFill>
                <a:effectLst/>
              </a:rPr>
              <a:t>subscribe to our </a:t>
            </a:r>
            <a:r>
              <a:rPr lang="en-US" sz="2000" i="0" u="sng" strike="noStrike">
                <a:solidFill>
                  <a:srgbClr val="0563C1"/>
                </a:solidFill>
                <a:effectLst/>
                <a:hlinkClick r:id="rId4"/>
              </a:rPr>
              <a:t>JISCmail discussion list</a:t>
            </a:r>
            <a:endParaRPr lang="en-US" sz="2000" i="0" u="sng" strike="noStrike">
              <a:solidFill>
                <a:srgbClr val="0563C1"/>
              </a:solidFill>
              <a:effectLst/>
              <a:cs typeface="Calibri" panose="020F0502020204030204"/>
            </a:endParaRPr>
          </a:p>
          <a:p>
            <a:r>
              <a:rPr lang="en-GB" sz="2000"/>
              <a:t>			contribute to our </a:t>
            </a:r>
            <a:r>
              <a:rPr lang="en-GB" sz="2000">
                <a:hlinkClick r:id="rId5"/>
              </a:rPr>
              <a:t>RefugEAP Network Resources Bank Padlet</a:t>
            </a:r>
            <a:endParaRPr lang="en-GB" sz="2000">
              <a:cs typeface="Calibri" panose="020F0502020204030204"/>
            </a:endParaRPr>
          </a:p>
          <a:p>
            <a:r>
              <a:rPr lang="en-GB" sz="2400" i="0">
                <a:solidFill>
                  <a:srgbClr val="000000"/>
                </a:solidFill>
                <a:effectLst/>
              </a:rPr>
              <a:t>		</a:t>
            </a:r>
            <a:r>
              <a:rPr lang="en-GB" sz="2000" i="0">
                <a:solidFill>
                  <a:srgbClr val="000000"/>
                </a:solidFill>
                <a:effectLst/>
              </a:rPr>
              <a:t>	contribute to our Blog</a:t>
            </a:r>
            <a:endParaRPr lang="en-GB" sz="2000" i="0">
              <a:solidFill>
                <a:srgbClr val="000000"/>
              </a:solidFill>
              <a:effectLst/>
              <a:cs typeface="Calibri" panose="020F0502020204030204"/>
            </a:endParaRPr>
          </a:p>
          <a:p>
            <a:r>
              <a:rPr lang="en-GB" sz="2000">
                <a:solidFill>
                  <a:srgbClr val="000000"/>
                </a:solidFill>
              </a:rPr>
              <a:t>			suggest an event for our Event calendar</a:t>
            </a:r>
            <a:endParaRPr lang="en-GB" sz="2000">
              <a:solidFill>
                <a:srgbClr val="000000"/>
              </a:solidFill>
              <a:cs typeface="Calibri" panose="020F0502020204030204"/>
            </a:endParaRPr>
          </a:p>
          <a:p>
            <a:r>
              <a:rPr lang="en-GB" sz="2000" i="0">
                <a:solidFill>
                  <a:srgbClr val="000000"/>
                </a:solidFill>
                <a:effectLst/>
              </a:rPr>
              <a:t>			</a:t>
            </a:r>
            <a:r>
              <a:rPr lang="en-GB" sz="2000">
                <a:solidFill>
                  <a:srgbClr val="000000"/>
                </a:solidFill>
              </a:rPr>
              <a:t>follow us on Twitter at @RefugEAP</a:t>
            </a:r>
            <a:endParaRPr lang="en-GB" sz="2000">
              <a:solidFill>
                <a:srgbClr val="000000"/>
              </a:solidFill>
              <a:cs typeface="Calibri" panose="020F0502020204030204"/>
            </a:endParaRPr>
          </a:p>
          <a:p>
            <a:r>
              <a:rPr lang="en-GB" sz="2000" i="0">
                <a:solidFill>
                  <a:srgbClr val="000000"/>
                </a:solidFill>
                <a:effectLst/>
              </a:rPr>
              <a:t>			join our Working Group</a:t>
            </a:r>
            <a:endParaRPr lang="en-GB" sz="2000" i="0">
              <a:solidFill>
                <a:srgbClr val="000000"/>
              </a:solidFill>
              <a:effectLst/>
              <a:cs typeface="Calibri" panose="020F0502020204030204"/>
            </a:endParaRPr>
          </a:p>
          <a:p>
            <a:r>
              <a:rPr lang="en-GB" sz="2000">
                <a:solidFill>
                  <a:srgbClr val="000000"/>
                </a:solidFill>
              </a:rPr>
              <a:t>			add your details to our Directory</a:t>
            </a:r>
            <a:endParaRPr lang="en-GB" sz="2000" i="0">
              <a:solidFill>
                <a:srgbClr val="000000"/>
              </a:solidFill>
              <a:effectLst/>
              <a:cs typeface="Calibri" panose="020F0502020204030204"/>
            </a:endParaRPr>
          </a:p>
        </p:txBody>
      </p:sp>
      <p:sp>
        <p:nvSpPr>
          <p:cNvPr id="12" name="TextBox 11">
            <a:extLst>
              <a:ext uri="{FF2B5EF4-FFF2-40B4-BE49-F238E27FC236}">
                <a16:creationId xmlns:a16="http://schemas.microsoft.com/office/drawing/2014/main" id="{26BBC277-3C8B-496F-B2B8-045126C72B07}"/>
              </a:ext>
            </a:extLst>
          </p:cNvPr>
          <p:cNvSpPr txBox="1"/>
          <p:nvPr/>
        </p:nvSpPr>
        <p:spPr>
          <a:xfrm>
            <a:off x="647700" y="5352346"/>
            <a:ext cx="10820400" cy="938719"/>
          </a:xfrm>
          <a:prstGeom prst="rect">
            <a:avLst/>
          </a:prstGeom>
          <a:noFill/>
        </p:spPr>
        <p:txBody>
          <a:bodyPr wrap="square">
            <a:spAutoFit/>
          </a:bodyPr>
          <a:lstStyle/>
          <a:p>
            <a:pPr marL="285750" indent="-285750">
              <a:buFontTx/>
              <a:buChar char="-"/>
            </a:pPr>
            <a:endParaRPr lang="en-GB" sz="1100"/>
          </a:p>
          <a:p>
            <a:r>
              <a:rPr lang="en-GB" sz="2400" b="1"/>
              <a:t>Directory		</a:t>
            </a:r>
            <a:r>
              <a:rPr lang="en-GB" sz="2000"/>
              <a:t>Find others involved in </a:t>
            </a:r>
            <a:r>
              <a:rPr lang="en-GB" sz="2000" b="0" i="0">
                <a:solidFill>
                  <a:srgbClr val="000000"/>
                </a:solidFill>
                <a:effectLst/>
                <a:latin typeface="Calibri" panose="020F0502020204030204" pitchFamily="34" charset="0"/>
              </a:rPr>
              <a:t>‘pathway to Higher Education’ English language 			provision for refugee-background students across other UK HEIs</a:t>
            </a:r>
            <a:r>
              <a:rPr lang="en-GB" sz="2000" b="1"/>
              <a:t> </a:t>
            </a:r>
            <a:endParaRPr lang="en-GB" i="1"/>
          </a:p>
        </p:txBody>
      </p:sp>
    </p:spTree>
    <p:extLst>
      <p:ext uri="{BB962C8B-B14F-4D97-AF65-F5344CB8AC3E}">
        <p14:creationId xmlns:p14="http://schemas.microsoft.com/office/powerpoint/2010/main" val="1046303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220424" y="1801010"/>
            <a:ext cx="3449876" cy="4555093"/>
          </a:xfrm>
          <a:prstGeom prst="rect">
            <a:avLst/>
          </a:prstGeom>
        </p:spPr>
        <p:txBody>
          <a:bodyPr wrap="square" lIns="91440" tIns="45720" rIns="91440" bIns="45720" anchor="t">
            <a:spAutoFit/>
          </a:bodyPr>
          <a:lstStyle/>
          <a:p>
            <a:pPr marL="457200" lvl="0" indent="-457200"/>
            <a:endParaRPr lang="en-GB" sz="2200"/>
          </a:p>
          <a:p>
            <a:pPr marL="457200" lvl="0"/>
            <a:r>
              <a:rPr lang="en-GB"/>
              <a:t>Stevenson, J. &amp; Baker, S. (2018) </a:t>
            </a:r>
            <a:r>
              <a:rPr lang="en-GB" i="1"/>
              <a:t>Refugees in Higher Education: Debates, Discourse and Practice</a:t>
            </a:r>
            <a:r>
              <a:rPr lang="en-GB"/>
              <a:t>. Bingley: Emerald Publishing Ltd</a:t>
            </a:r>
            <a:r>
              <a:rPr lang="en-US"/>
              <a:t>​</a:t>
            </a:r>
          </a:p>
          <a:p>
            <a:pPr marL="457200" lvl="0"/>
            <a:endParaRPr lang="en-US" sz="2200"/>
          </a:p>
          <a:p>
            <a:pPr marL="457200" lvl="0"/>
            <a:r>
              <a:rPr lang="en-GB"/>
              <a:t>UNHCR (2023) Tertiary Education. UNHCR [online]. Available: </a:t>
            </a:r>
            <a:r>
              <a:rPr lang="en-GB" u="sng">
                <a:hlinkClick r:id="rId3"/>
              </a:rPr>
              <a:t>https://www.unhcr.org/uk/tertiary-education.html</a:t>
            </a:r>
            <a:r>
              <a:rPr lang="en-GB"/>
              <a:t> </a:t>
            </a:r>
            <a:endParaRPr lang="en-GB" sz="2200"/>
          </a:p>
          <a:p>
            <a:endParaRPr lang="en-GB" sz="1600">
              <a:effectLst/>
              <a:latin typeface="Calibri" panose="020F0502020204030204" pitchFamily="34" charset="0"/>
              <a:ea typeface="Calibri" panose="020F0502020204030204" pitchFamily="34" charset="0"/>
            </a:endParaRPr>
          </a:p>
          <a:p>
            <a:endParaRPr lang="en-GB" sz="1600">
              <a:effectLst/>
              <a:latin typeface="Calibri" panose="020F0502020204030204" pitchFamily="34" charset="0"/>
              <a:ea typeface="Calibri" panose="020F0502020204030204" pitchFamily="34" charset="0"/>
            </a:endParaRPr>
          </a:p>
          <a:p>
            <a:endParaRPr lang="en-GB" sz="1600">
              <a:effectLst/>
              <a:latin typeface="Calibri" panose="020F0502020204030204" pitchFamily="34" charset="0"/>
              <a:ea typeface="Calibri" panose="020F0502020204030204" pitchFamily="34" charset="0"/>
            </a:endParaRPr>
          </a:p>
        </p:txBody>
      </p:sp>
      <p:sp>
        <p:nvSpPr>
          <p:cNvPr id="14" name="Rectangle 13"/>
          <p:cNvSpPr/>
          <p:nvPr/>
        </p:nvSpPr>
        <p:spPr>
          <a:xfrm>
            <a:off x="3353379" y="1721033"/>
            <a:ext cx="6354407" cy="523220"/>
          </a:xfrm>
          <a:prstGeom prst="rect">
            <a:avLst/>
          </a:prstGeom>
        </p:spPr>
        <p:txBody>
          <a:bodyPr wrap="square" lIns="91440" tIns="45720" rIns="91440" bIns="45720" anchor="t">
            <a:spAutoFit/>
          </a:bodyPr>
          <a:lstStyle/>
          <a:p>
            <a:endParaRPr lang="en-GB" sz="2800" b="1">
              <a:effectLst/>
              <a:latin typeface="Calibri" panose="020F0502020204030204" pitchFamily="34" charset="0"/>
              <a:ea typeface="Calibri" panose="020F0502020204030204" pitchFamily="34" charset="0"/>
              <a:cs typeface="Calibri"/>
            </a:endParaRPr>
          </a:p>
        </p:txBody>
      </p:sp>
      <p:sp>
        <p:nvSpPr>
          <p:cNvPr id="6" name="Rectangle 5"/>
          <p:cNvSpPr/>
          <p:nvPr/>
        </p:nvSpPr>
        <p:spPr>
          <a:xfrm>
            <a:off x="4737370" y="2160365"/>
            <a:ext cx="7267811" cy="400110"/>
          </a:xfrm>
          <a:prstGeom prst="rect">
            <a:avLst/>
          </a:prstGeom>
        </p:spPr>
        <p:txBody>
          <a:bodyPr wrap="square" lIns="91440" tIns="45720" rIns="91440" bIns="45720" anchor="t">
            <a:spAutoFit/>
          </a:bodyPr>
          <a:lstStyle/>
          <a:p>
            <a:endParaRPr lang="en-GB" sz="2000">
              <a:latin typeface="Calibri"/>
              <a:ea typeface="Calibri" panose="020F0502020204030204" pitchFamily="34" charset="0"/>
              <a:cs typeface="Calibri"/>
            </a:endParaRPr>
          </a:p>
        </p:txBody>
      </p:sp>
      <p:sp>
        <p:nvSpPr>
          <p:cNvPr id="7" name="TextBox 6">
            <a:extLst>
              <a:ext uri="{FF2B5EF4-FFF2-40B4-BE49-F238E27FC236}">
                <a16:creationId xmlns:a16="http://schemas.microsoft.com/office/drawing/2014/main" id="{DFAFC853-DF59-4502-B686-064233972D86}"/>
              </a:ext>
            </a:extLst>
          </p:cNvPr>
          <p:cNvSpPr txBox="1"/>
          <p:nvPr/>
        </p:nvSpPr>
        <p:spPr>
          <a:xfrm>
            <a:off x="539750" y="461073"/>
            <a:ext cx="11227435" cy="769441"/>
          </a:xfrm>
          <a:prstGeom prst="rect">
            <a:avLst/>
          </a:prstGeom>
          <a:solidFill>
            <a:schemeClr val="accent1">
              <a:lumMod val="20000"/>
              <a:lumOff val="80000"/>
            </a:schemeClr>
          </a:solidFill>
          <a:ln w="57150">
            <a:solidFill>
              <a:schemeClr val="accent1">
                <a:lumMod val="75000"/>
              </a:schemeClr>
            </a:solidFill>
          </a:ln>
        </p:spPr>
        <p:txBody>
          <a:bodyPr wrap="square" rtlCol="0">
            <a:spAutoFit/>
          </a:bodyPr>
          <a:lstStyle/>
          <a:p>
            <a:pPr algn="ctr"/>
            <a:r>
              <a:rPr lang="en-GB" sz="4400"/>
              <a:t>References + Resources</a:t>
            </a:r>
          </a:p>
        </p:txBody>
      </p:sp>
      <p:sp>
        <p:nvSpPr>
          <p:cNvPr id="8" name="Rectangle 7">
            <a:extLst>
              <a:ext uri="{FF2B5EF4-FFF2-40B4-BE49-F238E27FC236}">
                <a16:creationId xmlns:a16="http://schemas.microsoft.com/office/drawing/2014/main" id="{FCD3DC76-8279-47FD-B7EF-70D888F0B910}"/>
              </a:ext>
            </a:extLst>
          </p:cNvPr>
          <p:cNvSpPr/>
          <p:nvPr/>
        </p:nvSpPr>
        <p:spPr>
          <a:xfrm>
            <a:off x="3848100" y="1318410"/>
            <a:ext cx="7899400" cy="6124754"/>
          </a:xfrm>
          <a:prstGeom prst="rect">
            <a:avLst/>
          </a:prstGeom>
        </p:spPr>
        <p:txBody>
          <a:bodyPr wrap="square" lIns="91440" tIns="45720" rIns="91440" bIns="45720" anchor="t">
            <a:spAutoFit/>
          </a:bodyPr>
          <a:lstStyle/>
          <a:p>
            <a:pPr marL="457200" lvl="0" indent="-457200"/>
            <a:endParaRPr lang="en-GB" sz="2200"/>
          </a:p>
          <a:p>
            <a:pPr marL="457200"/>
            <a:r>
              <a:rPr lang="en-GB" err="1"/>
              <a:t>RefugEAP</a:t>
            </a:r>
            <a:r>
              <a:rPr lang="en-GB"/>
              <a:t> Network website: </a:t>
            </a:r>
            <a:r>
              <a:rPr lang="en-GB" u="sng">
                <a:solidFill>
                  <a:schemeClr val="accent1">
                    <a:lumMod val="75000"/>
                  </a:schemeClr>
                </a:solidFill>
              </a:rPr>
              <a:t>refugeap-network.net</a:t>
            </a:r>
            <a:endParaRPr lang="en-GB" u="sng">
              <a:solidFill>
                <a:schemeClr val="accent1">
                  <a:lumMod val="75000"/>
                </a:schemeClr>
              </a:solidFill>
              <a:cs typeface="Calibri"/>
            </a:endParaRPr>
          </a:p>
          <a:p>
            <a:pPr marL="457200" lvl="0"/>
            <a:endParaRPr lang="en-GB" sz="1100">
              <a:highlight>
                <a:srgbClr val="FFFF00"/>
              </a:highlight>
            </a:endParaRPr>
          </a:p>
          <a:p>
            <a:pPr marL="457200" lvl="0"/>
            <a:r>
              <a:rPr lang="en-GB" err="1"/>
              <a:t>RefugEAP</a:t>
            </a:r>
            <a:r>
              <a:rPr lang="en-GB"/>
              <a:t> Network Resources Bank Padlet: </a:t>
            </a:r>
            <a:r>
              <a:rPr lang="en-GB">
                <a:hlinkClick r:id="rId4"/>
              </a:rPr>
              <a:t>https://padlet.com/alekspalanac/94dn9e90rewkm1p3</a:t>
            </a:r>
            <a:endParaRPr lang="en-GB"/>
          </a:p>
          <a:p>
            <a:pPr marL="457200" lvl="0"/>
            <a:endParaRPr lang="en-GB" sz="1100"/>
          </a:p>
          <a:p>
            <a:pPr marL="457200"/>
            <a:r>
              <a:rPr lang="en-GB"/>
              <a:t>EAP4SJ website: </a:t>
            </a:r>
            <a:r>
              <a:rPr lang="en-GB">
                <a:hlinkClick r:id="rId5"/>
              </a:rPr>
              <a:t>http://eap4sj.weebly.com/</a:t>
            </a:r>
            <a:r>
              <a:rPr lang="en-GB"/>
              <a:t> </a:t>
            </a:r>
          </a:p>
          <a:p>
            <a:pPr marL="457200"/>
            <a:endParaRPr lang="en-GB" sz="1100">
              <a:cs typeface="Calibri" panose="020F0502020204030204"/>
            </a:endParaRPr>
          </a:p>
          <a:p>
            <a:pPr marL="457200" lvl="0"/>
            <a:r>
              <a:rPr lang="en-GB" err="1"/>
              <a:t>RefugEAP</a:t>
            </a:r>
            <a:r>
              <a:rPr lang="en-GB"/>
              <a:t> Programme web pages: </a:t>
            </a:r>
            <a:r>
              <a:rPr lang="en-GB">
                <a:hlinkClick r:id="rId6"/>
              </a:rPr>
              <a:t>https://le.ac.uk/cite/sanctuary-seekers-unit/initiatives/refugeap</a:t>
            </a:r>
            <a:r>
              <a:rPr lang="en-GB"/>
              <a:t> </a:t>
            </a:r>
            <a:endParaRPr lang="en-GB">
              <a:cs typeface="Calibri"/>
            </a:endParaRPr>
          </a:p>
          <a:p>
            <a:pPr marL="457200" lvl="0"/>
            <a:endParaRPr lang="en-GB" sz="1100"/>
          </a:p>
          <a:p>
            <a:pPr marL="457200"/>
            <a:r>
              <a:rPr lang="en-GB"/>
              <a:t>Displaced Students Opportunities UK: </a:t>
            </a:r>
            <a:r>
              <a:rPr lang="en-GB">
                <a:hlinkClick r:id="rId7"/>
              </a:rPr>
              <a:t>https://www.displacedstudent.org.uk/</a:t>
            </a:r>
            <a:r>
              <a:rPr lang="en-GB"/>
              <a:t> </a:t>
            </a:r>
            <a:endParaRPr lang="en-GB">
              <a:cs typeface="Calibri"/>
            </a:endParaRPr>
          </a:p>
          <a:p>
            <a:pPr marL="457200" lvl="0"/>
            <a:endParaRPr lang="en-GB" sz="1100"/>
          </a:p>
          <a:p>
            <a:pPr marL="457200"/>
            <a:r>
              <a:rPr lang="en-GB"/>
              <a:t>Hub for Education for Refugees in Europe: </a:t>
            </a:r>
            <a:r>
              <a:rPr lang="en-GB">
                <a:hlinkClick r:id="rId8"/>
              </a:rPr>
              <a:t>https://hubhere.org/</a:t>
            </a:r>
            <a:r>
              <a:rPr lang="en-GB"/>
              <a:t> </a:t>
            </a:r>
            <a:endParaRPr lang="en-GB">
              <a:cs typeface="Calibri"/>
            </a:endParaRPr>
          </a:p>
          <a:p>
            <a:pPr marL="457200" lvl="0"/>
            <a:endParaRPr lang="en-GB" sz="1100"/>
          </a:p>
          <a:p>
            <a:pPr marL="457200"/>
            <a:r>
              <a:rPr lang="en-GB" err="1"/>
              <a:t>RefuAid</a:t>
            </a:r>
            <a:r>
              <a:rPr lang="en-GB"/>
              <a:t>: </a:t>
            </a:r>
            <a:r>
              <a:rPr lang="en-GB">
                <a:hlinkClick r:id="rId9"/>
              </a:rPr>
              <a:t>https://refuaid.org/</a:t>
            </a:r>
            <a:r>
              <a:rPr lang="en-GB"/>
              <a:t> </a:t>
            </a:r>
            <a:endParaRPr lang="en-GB">
              <a:cs typeface="Calibri"/>
            </a:endParaRPr>
          </a:p>
          <a:p>
            <a:pPr marL="457200" lvl="0"/>
            <a:endParaRPr lang="en-GB" sz="1100"/>
          </a:p>
          <a:p>
            <a:pPr marL="457200"/>
            <a:r>
              <a:rPr lang="en-GB"/>
              <a:t>Screen Share: </a:t>
            </a:r>
            <a:r>
              <a:rPr lang="en-GB">
                <a:hlinkClick r:id="rId10"/>
              </a:rPr>
              <a:t>https://www.screen-share.co.uk/</a:t>
            </a:r>
            <a:r>
              <a:rPr lang="en-GB"/>
              <a:t> </a:t>
            </a:r>
            <a:endParaRPr lang="en-GB">
              <a:cs typeface="Calibri"/>
            </a:endParaRPr>
          </a:p>
          <a:p>
            <a:pPr marL="457200" lvl="0"/>
            <a:endParaRPr lang="en-GB" sz="1100"/>
          </a:p>
          <a:p>
            <a:pPr marL="457200"/>
            <a:r>
              <a:rPr lang="en-GB"/>
              <a:t>Password English Language Testing: </a:t>
            </a:r>
            <a:r>
              <a:rPr lang="en-GB">
                <a:hlinkClick r:id="rId11"/>
              </a:rPr>
              <a:t>https://www.englishlanguagetesting.co.uk/</a:t>
            </a:r>
            <a:r>
              <a:rPr lang="en-GB"/>
              <a:t> </a:t>
            </a:r>
            <a:endParaRPr lang="en-GB">
              <a:cs typeface="Calibri"/>
            </a:endParaRPr>
          </a:p>
          <a:p>
            <a:pPr marL="457200" lvl="0"/>
            <a:endParaRPr lang="en-GB"/>
          </a:p>
          <a:p>
            <a:pPr marL="457200"/>
            <a:endParaRPr lang="en-GB" sz="1600">
              <a:effectLst/>
              <a:latin typeface="Calibri" panose="020F0502020204030204" pitchFamily="34" charset="0"/>
              <a:ea typeface="Calibri" panose="020F0502020204030204" pitchFamily="34" charset="0"/>
            </a:endParaRPr>
          </a:p>
          <a:p>
            <a:endParaRPr lang="en-GB" sz="1600">
              <a:effectLst/>
              <a:latin typeface="Calibri" panose="020F0502020204030204" pitchFamily="34" charset="0"/>
              <a:ea typeface="Calibri" panose="020F0502020204030204" pitchFamily="34" charset="0"/>
            </a:endParaRPr>
          </a:p>
          <a:p>
            <a:endParaRPr lang="en-GB" sz="16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413488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1524000" y="1870773"/>
            <a:ext cx="9042400" cy="4031873"/>
          </a:xfrm>
          <a:prstGeom prst="rect">
            <a:avLst/>
          </a:prstGeom>
          <a:solidFill>
            <a:schemeClr val="bg1"/>
          </a:solidFill>
          <a:ln w="57150">
            <a:solidFill>
              <a:schemeClr val="accent1">
                <a:lumMod val="75000"/>
              </a:schemeClr>
            </a:solidFill>
          </a:ln>
        </p:spPr>
        <p:txBody>
          <a:bodyPr wrap="square" rtlCol="0">
            <a:spAutoFit/>
          </a:bodyPr>
          <a:lstStyle/>
          <a:p>
            <a:pPr algn="ctr"/>
            <a:endParaRPr lang="en-GB" sz="3200" b="0" i="0">
              <a:effectLst/>
              <a:latin typeface="Calibri" panose="020F0502020204030204" pitchFamily="34" charset="0"/>
            </a:endParaRPr>
          </a:p>
          <a:p>
            <a:pPr algn="ctr"/>
            <a:r>
              <a:rPr lang="en-GB" sz="3200" b="0" i="0">
                <a:effectLst/>
                <a:latin typeface="Calibri" panose="020F0502020204030204" pitchFamily="34" charset="0"/>
              </a:rPr>
              <a:t>The RefugEAP Network’s overarching objective is to facilitate the development and implementation of </a:t>
            </a:r>
            <a:r>
              <a:rPr lang="en-GB" sz="3200" b="0" i="0">
                <a:solidFill>
                  <a:srgbClr val="000000"/>
                </a:solidFill>
                <a:effectLst/>
                <a:latin typeface="Calibri" panose="020F0502020204030204" pitchFamily="34" charset="0"/>
              </a:rPr>
              <a:t>‘pathway to Higher Education’ English language provision for refugee-background students (RBS), with a particular focus on </a:t>
            </a:r>
          </a:p>
          <a:p>
            <a:pPr algn="ctr"/>
            <a:r>
              <a:rPr lang="en-GB" sz="3200" b="0" i="0">
                <a:solidFill>
                  <a:srgbClr val="000000"/>
                </a:solidFill>
                <a:effectLst/>
                <a:latin typeface="Calibri" panose="020F0502020204030204" pitchFamily="34" charset="0"/>
              </a:rPr>
              <a:t>English for Academic Purposes (EAP)</a:t>
            </a:r>
          </a:p>
          <a:p>
            <a:pPr algn="ctr"/>
            <a:endParaRPr lang="en-GB" sz="3200"/>
          </a:p>
        </p:txBody>
      </p:sp>
      <p:sp>
        <p:nvSpPr>
          <p:cNvPr id="6" name="AutoShape 2" descr="data:image/png;base64,%20iVBORw0KGgoAAAANSUhEUgAAAX0AAAFRCAYAAACYF30cAAAAAXNSR0IArs4c6QAAAARnQU1BAACxjwv8YQUAAAAJcEhZcwAADsMAAA7DAcdvqGQAAP+lSURBVHhe7J0FgFzV1cfPzqy7RYgAIcGlOMVKgVK0lCLFSlucAgXaosVdCi1QtLgUdwjuTnF3CMQ3ybrNjn3/37nzks0mgUj7lbZzNjfvzXv3Xb//I9cKbBGoN9O7dDwbPzBmVlBQEP9Kj2aEN7MonU63pyzVlk1m0/F4ujWdjrdkSjOpioKKHn3UmvOWpzzlKU95+n+gRQL9ZLLnx9lswcNFRSXzDCeV7gP4e3SbicfjnbGCWGc2axkBfkLPAP0M/mZRQSqdTo5PZVId8tMbL4h9FYsVtVrcEtlUrDket0nylAp+Z1Kqu7u7J5vNZiorK5O6dr/xxhuZNdZYI60wBoSfpzzlKU//u7RIoN/R3frz4sKSW7kX0PqzgSTQnavzdyYdYY4kEE7/sHgf+cn630BK9vX1iY8EZlBQ0FkYL5xgFutTTDCWqYqv3T32o1Qm0ZRKZ2E6qYJMuikWK56uPIjhpDvKy8sn6pu5ZyhPecpTnv6DaZFAvyfRs2dJcfHVfUlh678RImEisVhsJkOJFcR5Gl7Og9KZpDSVJBpHVt/2FhTEEvo6owCS4mBoJgNz1JdM932p973y1yMN5MuCgninFJVELFY4XuHMYdpKZpM92WS2M5FNZAqLC7v72vvaU6lUur6+Xt/EYEh5ylOe8vT/SosE+pKM99flskQfGPmfRTCHeV2j+4Hk77zIIvfNlOjrzkgBatVn6Vgs3iE3QywpqVe9clMVRNo9RpTNZMQUJmaz6XZxrkRhrGBiMlvQXBKP95kVNit+tJnZvsGkpeeYtLK6+n3uVZ7ylKc8zUHfjlzfQJlMdn8B2ncK9F3i1zWdWVBTPoL9IhXHHASTCBoI9zHheGTOmnc8WWG6cFx34gjpdFYhpHWrxBUA9im9dH8RZS3bk8mkv9LzpJhKt+L5UldVSKZPmsgEpWGOwfJUKtGaSiXbs9m4oki3xOPxltLSTKqgLdlTUFeXH1zPU57+i2mRUO67BvoAbF9fConZioqLkIJzb2an4uJif5dMBqE4FiuwosISS6WTAK0/G0gF8hPHbKQSy4ih4P5VBLOYG83ruUDbr7xXKv3+myiZTIgppntUXhm5zpibqQytRIzCmcSAzKVTyXTya8sWdGZjBd3xrDG43q7nfZlMwcSioqKmnMd+1KuKKO3u7OzMVlam+8aNa+mZMWNG+v7770+ffPLJ+cH1POXp30T/NaBfWFhoM6bPsOOPP9F/n3nm6VZTWyOpdtZEH0ARoH/rjbestq7Oxiw92hlFV1eXffrJ57bkkktYXV1N0BKQrQX0xUXFfGk9vd3W1tYu+EtbTU21VVZWy0tGTGZ20/xAhjKQSENMIJ0Rc+nPlCJA7/+M2zCevEjVNAc5c5iL83c+uD43itIVpSW6zkpvf+pLJnqlsUzRbUpl3C7tY7IYUkKfMSbyNc/d40zKWiLRO1XftIqJJZWcKdJEmlUeqXRxcUd5QUF+cD1Pefon0CKhiTrkfrpc/l0A/ZLiEnv//Q9siy22tIb6envw4bG22GJDBcqzwLdYfj768EPbYYedbPCgQfb3m/5uw4ePsL/+9UI7++yz7YgjjrBDDz3UEn29zgzisbi9/c47dt+999urr/7DPv/8CwflxRZbzDbeeGPbcacdbPnll3fJmaLk7wOFXywtY8yYMXNoA+AqQN7b02slJSUC/5iHh6ROfMH8MyfopjMpMa9IK1G65J/v+jtA0y8LRXy4SE1hDoKJkNaZ17nO1JqdBg6uSwOhYLMKJKn/e/T5bDnMZtLJVCb9RTaT6RXT71L5fxkvKOjKWCyhMpqocpljcD2V6u1JZNMdRdki8fZMd19fX3t1dTUMqE9x5gfX8/RfT4vU0yXp/1F9+vR/P+hnBfrl9sYbr9tPf7qdLS3Avf2O26yuvm42ibukuMyeeeZp2+nnP7cll1jC7r77bgH4MDvooAPtsssuF+gfbuecc7Yl00lBVMxuvOFGO/W00wX2n9uIESNs7bXXsiJJ/m++8YZ98umntsYaa9hFF/3V1llnLYUuwP/gA9tjj1/ZUqOWtKuuvkraQKWl0rME2uKiEnv2mWfs3PPOs91229V22WVXS+v9Qw89ZC++9LJVV1VZSWmJlZWVzXQV5RW24gor2IjFRzji9XR3W3t7m6cDxlFSUqp8FQtY48LGWABOMQgY0NwIAC4qDNpLAPuAo2IZzjwy6QymH38GRRpAYCz9id+L1HzmoCiuuV2j+4Hk7zwdkftmUlvNKC+tKoeUyqsjHos1q1RoJAyuT5MbYN/LpFOZ1Ph0OtsZK4z1FKQLJurbFoWRFNOYrDqYw7Sld5kJEyYk1WZgYPnB9Tx9p+jbe8k3kMDhAkmnh3xXQP/ll16y7bb/ma0pML755pusorJ8pnkHzAL0H3/8Mdt1111txRVXtNtuu93q6ursgP33t2uuu85OOP5YO+mkk+Q7Zg88cJ/ts89+DrC//vWedsABB+ib5d3wPe6LL51J/P3vf7efbredXXjh+QLfMrv2umtt/333tx9uvJG/q6uvnc28RPwwid/+9hDXKs455xzr6emxfffdR/5vEsiXW6lAH4DtD7K//vWv7Iwzz7BSxXHhhRfYDWJGRUVF7jA1NTY2WmNDoy01eiml56euiSSTfbmvZxGA39nRKW3kAxi2VVRUiBERTmAgXKtrqqxczAZmhUYRd21EcrpPg+1P2XmOgWBqg/rnfSAB1v3zOJB41x/oYUrzYmQLQoRJOXD1+/keXA9p9cH1gjgP+EkG5ygAYX6X1IjxUlgYI+mKxYvGKZ4excDU4M8U1hwF05fua1Ye2+PZbBoTVzoda/bB9YKKboXRlvOWpzwtMi10L6JPZjLJq2Oxwl9/V0D/GUnR2++wva2/3voCxhusqqrS30YdnOzeeustAtn9bN11v2+33HKrS9N7ClRvu/12O+OM0+2oo46xKVOn2G677mYvvvii/eEPv7djjz3WysvLsVN7eIBtojdhb7z+BoHb6quvJrAus/MvuMCOPOJI206M4IorrxDTKfMxgIgA/b/85c92+OFH2CmnnKxwj7OOzg7bZ++97d5773NNY6utt3Jg7uzstO7uLoF3ylb53spyq1iip89+sfsedu9999r39HvUqFH2xRdf2Ndfjxdz6nCQ3mmnHe28P58rJtAwm5YBEf+NN95gRx91tBh2xv0D0IxDlJWV+vjFyCUWt6OPPtLWWnNte+/9d+3Wm2+zLmkXMNByaR11tbU2ZMhQGzlyhC277LJWVV1pfX2zGAzlPH36dAdTNK25EQPnzkRUJXNjDP21kQj8AV60tm9iFP9KCu1nTprXc8qWV8GsNafJbiD1JXtgxD0qt0wsHusSc+i0LOtGjEbXrqBmsxWKMST7Ukkxk4LugphcGFwXc0gn4/HiCfIyPficjfq6sl09Yi6ZdHu6r6UlDK5LYxVzyY+X/K/Q3FvsfFA2+1RhOr3+7fF40XbfFdB/5JGH7Ze//JUD+ZYCz6GDhwiMS93MUiWXyWYEejfac889b1tttaXfQ5hZMLH8+c/n2SGHHGqPPf647bTjjrbaaqvarbfdZoMGNcwENiRf78oCplgBEm1GHbZPz4vstFNPs1NPOdV22XUXu+qqKyU9F7upBCmVf4XxYjGW0+y4406w88//i8fV2tpiv/jFL+yVl/9hDz081tYU2LrnflUD4BFOV2e37bTDz+3V116VZnCj8rCVTZs2TcD/uf3j1dfssksv9XGHq66+0nbfbXcfm+hPEdOB2QwfPty2VhlVVJRba1u7wu60trY2B7HDDjvUfvCDHyoPV9mBBx7oea2qqtI1bolEwnp7e622ttp+tOmP7CgxiJVWWsl6FRdAPWXSZNtzr72kgdTY5X+7zKqrq/tpA1n38/X48XbVlVfaaquv7mlwUHdwj7kJjDJ5//33fIyG8Y9Bgwc7Y2WcxIRNAxkF3xYVFnkd5J5YIqm894MxGHWQ6vsTNaM/qkf/kc6IqURp+iZywJcfr9+F70pOhDU35+/myTSi9OFvYPxzpl1CS4/6QJPCTaqsW+MFMd0zjlHAPlgwitkKlpLpTfROKchm29TupbXYlMLCeHNnXzZdWVw8Te0Cc1ie/ldIHaJUHeuZTDalhtH9b3ZdSk42e/fdd2UHDRqUlUSaLSkpyUr69qskWbmSrDp+VgxA78uzu+6ySzaR6M22tbVmN9l4Y393xRV/83AuuugiFjpljzrqiGw6k8qKqblLZ5LZjo72rCSkbHt7W1aSeDaZSmb79C6l6xGH/yFbVFyUFbPIvvjiC9lJkyZlp06dkp02rUnfNOub9uyhhx7KIGX2yiuv9LimTZ+W3WSTTbKDBw/Ovvnmm/6MeNLpZDaVc8SdSvd5GOutt3529OjR2Y8/+ThL2SdTffpCXVl/+++/Pz09e/ZZZ/qzgeUEnXnGGVlJ99lTTz01m5Fo6WEkEyqL7mxXd0e2u6dT+el1v5dccrGX3Y477ph96+03s2+//Vb2mWeeyopxZNdZZx3FVZDdcMMNsh9++CHLyty9887b2SFDhiid6ym905W+RL80hHp66KEHswLp7DbbbJPt7GxT/L3ZPrlksi97//33Z3+82WbZxsbGrBhGVszD60uMJXvKySdlZ6i8UrOF2e1lNHHi+Oy55/4pe/LJp2RfeukFD493lB3Xzz77JPva668qfW9lP/zoff/99dfjspMnT/L6EaORP/ntIzyhmuogmQph9HeEl8ECI8LUE+7T/k0U19y+mdvz/29HOqgP0kq9zw8l04lsT29XJtHXndK3nWrnzWrzM3SdJPflQCfG8nFPontsT6LzbmkvN6gdn5RK9R0tRn2Y2tuWCvJHA50EqnU7OjpWbu9tX6G7u3vxbLa1Tn6r5EoC2uTpn0nfrnfOg5qamgoz6XS9Kib35N9PSKFMv1x33XXs0ksvkTT9Zzv55JPsyCOPsEMPOdj2229fW3rppX26JNoApg2kux5Jrkiz2LIhgbpLefX1jTOlQ6nRdsftd9rPf/5zHxPYc8+9JAUfbJddcomlkGT1vru7R9J0iX355TjbeeddbIsttrCf/OQntsMOO/g3v/rVL23s2AfcFIQ5BSJ+dRYTQ7Cbb7nF3nnnHfv8sy9s/PgJNmXyVJsuSR4/SH0ZSfuSvPy7QgZu9Yf2ItCxhPIgVT1IiMrLnJJfIPJK3pjZhF/CJu3xeKEPCiMREyaEeQkN53urrCK3qq2yysquARx22O/sppv+7toSWhOzn5Ip0hhTXoK5G80gmr46kNSxPXloYC6dU8bZAg/nl3vsYS++9JLKbnMf/7jssst8zIO8nXDiSXb8CSfo+1BfENe+RFIa1Jl29NHH2IknnmB/+MPhXm7ULw5t6KCDDratt9paad7Gtv3JT21HaUw77LCj6mdbv+60007SFB+x4sISe+yxx+1PfzpPbXzazHggZmXRZd566227/PLL7dRTT7Hz/3K+PfnU09ba0upxUaaziJlZpKFI7aJU93NfQ0EctJtQb/86oi5Ce0t5vYoJfKtjYF/pU7ZicX1fkbVMnbTbevH7xQpi2SUHOmkEy5QUF29VWly2XVFhyS9iscITVcdnKu9/USAPKhmPDXRiQM8VFsWeLokVPVVUHH8inal4VELLI9I0HhK+3Ko039zfJdN9N/Ykus7s7u38ozTM30lo2DGZTMI8NpIWupzSWTcXV6OwynQtlYtUwjwtCFGIkh7Gzy7J/fscdM3VV7sUffzxx/rvWcSEjSCdnX32WfITzx7y29/682nTpmZXX321bEVFRfbOO293P0i4aqDZw353mH4FKW5G8/Tslltuma2vr882NDRmS0pLPa4xY8Zkx437QiFlsnvvvZdLpXV19dmllhrlEvnw4cNcikcDQWpF06irq8veddddHtekSROy6677fX9eXFKcramtyS622GLZUaNGZZdfbrmsgDZ7ww3Xud8pUyZlv7fK9/z722+/zTWVXklvzc0zsuef/xePo7S0JHvHHSEfcyujo48+KisgygocJWV3SKpPuLaQTiOph3KSBud+Tz315KA5nHO2/47CERj4byTqESOGK48jsm+88bo/e+WVlz19P/3pT1x7wO/ANFx/3bVednvvvbdrGdCjjzySrVXekfCvv/5aT1dEYorZxx5/LLvxJhtnN9roByrvL71OQngZl95HjBiRXXbZ5aRlreZl+dhjj/i3xN/Z1ZEdO3Zs9tTTTskeccThqpulXBukvLbeemvX9H7wgx8oDmGNaJedd5YmUiiN5CH9ChoT16/Hf5095NBDsiNHjnQNqLa21uu7Xvn90aabZm+59WaVnjS/nJZBmb711pvZP/zhD96mWlRPUbojR/paW5uzH330gadzYHn9LzjyHGkgaFihr9IW501oKq4Ru0aWyEhLlCbSJ+zv65XrGugSiZ5p0lhe7032vtiXSjwsDeQKMZCL5M5RcAeo7e8z0Mnvdj09HZvK/TCR6FhFwspICZXD9C5Ih/+htCiiRVwdFzUs9/PfT9093S7NIDVB2LTVAX0AVg1CTzJuj0YYY+EW4iYST29vwqW08ooK/274sGEu8TIFs00SOFReXmYXX3KRz/55+JEH7WJJoYsvvrjPvpFqChfUfa8PNu6ww8/s4YcftqeeesIef+IxSZAP6feDdvvtt0taXsWlLcKDEok+1xCKigptm623cVv8j360qU8HXWr0aBMwudQMkdakpDTiOOqoo+xnP/uZ7bbr7pJSfy6N5hSXoPfZZ1/b9EebSPuYffZOEEAzrg0hsV599TU+4Lz77rvbvvrmkEOYUXS4pOuLrUfpgcgbVCbNpD9RxpTrWmutrbT+yCZPnmivvvqqvyM/SJKFhcWSXOcu2XZKG6PdoO0gCfeo3q644gofjD744INsjz1+6QvjBAZB2pQmI1C1W265yccyhgwZHDQUEYrEXXfdbVOmTLFDDz3ETjjheC+nsQ+Mdc0IomzRSo479ng755w/2ZFHHeHv1l9/PR/YvuPOO+yee+62jTf+oUmKZNdWK5XWFyT7MB7wxRdf2P777W9/vfCvVlNT67O8br75Zrvs8stsww1/YC+8+JIdsP9v7O833OR5QuJnDOTZ556Vxnm+HXXkUXbRxZcowTE9n6UNMIZxzdXX2qab/sjuuvOu3AD2/xbRnqhP2g1tO9GX8L4b1f/cnPcF+UVLVlsqUBuJq04LdS3JWLp8oFN7aiwuKlq9OB5ftyheuLk0kH2EXwfJHaEkXKr6umKgU8B3qw3fH4sXPhCLFz+q9vBMSUnxs2I5L6fSqRcHOjGfp7t7O66WBnJJItH1p1Sq78BEKvXLVCqxs9K4ivK5/ECnPjYaRtLZ2TlUv+u+/PLLf7kmsiigr3Kch776b6FsMBuIysrL/cozFWDOFXijwoyCms0AIwQIBiAs9jnx0Cqrfs+ndD7/3PN22223ibsVmaRwG7Xkkrbaaqvbmmus5eaAIUOGuGpepG8xawCSmCx+veevbemll7HhI4f7DJdVV13VVl99Tdtssx+ZpEQHKsxLEHGTbhaJXXTRhXbxxRfbtdddI3C7wW67/Ra78647bYstt1BO0s6wJN07oJDeSZMm2QP3j7XnnnvOzTVhkdlZziQiUJxFyn865WFAXL/66iuB9Wtu1mAm0xVXXGlPP/2sGgXNIuMDx5hsIgbVnyhTynHM6DFeti0tzf4cACduADMMes9Jra1hex+mqBL+Z599JtB80ZZbbjnba889lVd1034zj2AQgABTU4cNH2YF8TDICqP+6qtxAt9bbJgY9Y9/vJkzS8rimWeetaZpTe4HvxGIQNQbJK3N20FtXY1PVSUeAL9HdQLQM43VBQMxslNOOcUH+3/yk21MGqEdc8wxbr7b4xd7eH1R7jDWY475o/3jlVcczKkz2hvhMNWXun3iiccF7MG0Rz2qZdo45WHixEleH5RHnuaf6Euz+njOZeZ0XreYtWYylbkzk/6O+lH/LpOr0P0QVc0oudFi2qtI4l13oCuMF21UVlK+Z1lJ2W+Ki8sOj8eLLhaTuS4eL75F37+t5H4w0BXEsu/E4tkXi4rjz6bSiccWX3zknUrrbelM+m+6njmnS57e09N1cGd35y+7E927JJM9roVkMr3Lq60NUpjfSovUwijg7wLR2VS1Diakqb8kFZH70TtAkyvbMEAANY5OHtnZF19icTvgN/t7Qzn9tDMkFV9l06ZOk2SREkB3OdBccOEF9u677wnkK3wsIBpPgJK5VcBckUhoZEjebW2tPl7AXPyS0hAX6cEPQA3zAChgTti8SROza7DdB7+BQSwp5nPj3/9uTz75lB104AEu7Sy9zDI+bkAe/Pu5EPlBGyH/xxxzlD39zNP26GMP24MPjbUHxj5g9913r4+DVFRV+AIvNCeAmzGIgeSAlQWME874GA+A0FrS6TAddCCFb9LW3NzivyNmMnXqVAdHxluGCrDnlX4kO8pKheTEiumnnnrKpfANN9zQp7DW1tY6kx0nAH3/vfdyM6zCBx6/yvezTz/3sFihDYMKEmOIM6U67ukN7YF1C9BLL71s99//gI0ZM9pOPPFEW2aZZS2RnAUOTA1mgd/+++8n8J5oN990i8qaOCWIdAVBBKZE3Z177nk2rUnMKDfTCJs5AgN1XDFTWMnTd4HoJ/SZ/loIbpYmMjfHu2/XVCKnNlleWFi0hPrL0tIQ11Bf2kpuu1hBbF+9O3pOV/jHwqLCv8ZjBdfGCwpulOj9QDxe+nQmE3++rLzsHaVz3EDXl+z5sLun60HFd08ymTj3v0KsUN145ayzztouga+88srqbrObnZwZCMAAzIaGBhskqRFCFQd8MNUspo6ZyaRcysTMwgAwi7P2k1q/zTbb2l577W2/+tWvfXD2tFNPd0BmXvywYSNcwsXMo4pxEIT6s0SeA86APKAfMRhAmPh4D7SzYVpxEXPmSyURlgRw0Aum7SVyKi3awnLSIFhYdtjvfmerrPI9e/bZ5+yBBx5QOHNXvgifxtsrBkd+11xzLRu22HAbLSBb9Xur2vfXWcc22uiHKoOhKoO0D3Z3yy/gjVbRnyhvyo38vvnmWwLHQhsxYri/C5J+AFDKvD+RhmSyb6ZWUK7yg5CkAUnimd/BTEAZk861117r0vruv9hd5R63SgHwNttsIy2ly7fPoB1E0nOIPyVgHu9pY+1F//ioN9LX15tw6TxI+ibt52kxqmaVz0ZiKKu5aat/5aJBIWjsuONOvjDuiSeftHHjxnldst6CuA468EDb89e/FqN+0q6+5mrff4m4abfR93Njrnn67ybaRsRUgoD47cyCNqO2SnOeObguV19QkB1qBZklBjr11eWEOVsKU35qBdnN/ytAHwJQUbevvfYa20BSX7SQKiIKl8Lae+99JNHeZxtssL5L38NHDLO//vUiO++8P9mQwYM9HKQvgPnY4461K6+6wn7+8518Mzds8g8++KA6cpdtvdVWduUVV7g6XxDLOGAx9x0bPPPKHWz6gR41hEQHEwGEynKSPsCJBP/pJ5/Y0UcdI2Zyqp155hm+ZuDyyy8TmD87U3PA1k7jSMvxDStiYVZ/POYYS4h5XHTRRTZjxnQ3aQykEP8sKZb1C/7cd+WE3UhXkhQebcHgWo00F8A9Aj8YgH8rqZ4yuvrqa+2JJ56w1VZbzdZaax33w3cQUm2it8/jjQi2xiwftB3SyEIvqEJADRNESm4RuEZM85sICf7ll1+2V175h9viN/7hD/05zHG99dZTHQyyV197zZpnEF5ghB6/yrKlJWiEDvr+ZhYxE4iyZWsL6pQyZvEbaVphhRX9yrcDiRlPgwY1ev2zOG3KlMnyFzQfygDmeuhhh7q579JLLvWtPIrixf5dSowcBlBWHuokT3n6JqL9BTwLmAbTiBjH3ByComvI9PFMbNyigP53ZwQ3R9hNi4oFeAHD5iAKiJWla661ulXXVHuBAGKbb/Fj+/66388tpAqE9EUg2/9sRx/0fPChB+yWW252d/8D99l1119r2/50G4sXIh0mXWplCh8LpFitCvNQbw+BiYgbCXurrbd27QApnYpjK4SllhotCbXKxoqhXHDBhfanP53rmgQMhdW77733vkIIUjLhNApYGBPAvMLA4zbbbmO/2OMXboZgMZnDW7+4Awn0+9IOyl1d3T5o+NJLL/qq4tdff91NVV9/9bVlUpIiBO7YPtFCkPqZLokJDBv/9GnTlZ733MbNquLKiko77LDDbIklllAcWddCGOj8+OOPBZZfu7bCtFdMMQzufvH5l3r3iTU2DpK2srynbOmlxwhQV7C3335bTORJH0MJ6cdoF2qksDAepj2KWcB8uro63eRC2aORwIxZnPf888/ZGwJUwPnrr77ytBaKcXmDkDSN/2j1MhpCYDAhDpgxeWa8g/KF8ftn8oN/NLt5UfQtnQv/TNNE40HzkTruoD5q1FJuBmIs5kLVM3mAERGfTyQoDyvI85Snfw0xNbugdaFBX4A1VJfv0EAuFDifEpf7PSfxno7JNQJGtkcGDAYSoIw6FS8s8EHG7bb7mZt2VlhheUllZXoXwqEwAcdlll3Gfiipk0HM8HwWwYmRmI879jg77fTTnelgJlh1te85I2H+PgOqDz38oNvWb5dWcd111/kGcEsvM8YBZJlllrFTBbR777WnnxdAHEErKbUjjviDbb3N1tIYPrVOaQ+AVH8ip6wngHEw9nDeeX+2LbfcyrUj5q/jtpT2cvHFl1o2zdbQKWkh7S71nnfeebbLLru46YxvcGeccZbiLbfTTjvVZwElU8yQStrqa6zm6yQ++OBDO+usM30TPGb0oB298sorYoyn2vvvv28/+MEG9j3lHUkaM9PWYoZoMueff4G9+eYbbt5ilXWpHCuJv/xinMrpFvvs0898ZTP7LD326ONepk89+ZSb3XbZdVfbfvsdfG+jZjGqGdIaHlWZomFRAi7po8F0dzkw+3iJ2kDUXLhnHQOzuUqleSDpA94wMgQCxh7mSgoADaOpqcnNQIwr1NfXqV0l3bzD9hbRJAHKcNMfbWq33HqrMyrSgXkL4YMtLaB5t9485WnRqKAg/u5Cg/bRxx29esxie0gSGyhS/tcR4B9UqGDv555nAwngTwvEvolicUGPWG30PbZcBpUbBzXakCGDfMBvicUXl/Q/yk0B7PGPpIjmUV1Vbeuut54PNId4QtGTJjSHrQTGG/5gQzcTDEwfEjO29zGjl/ZBz80228y+//3v+1YTK664ko0ePdoWGzrUVlhxOVt5pZV8z6B3333XZz4g+SOdTp40xTUAQG3bbbe1008/1e3nWE9gQMQJuDGgioT94IMPuYtmB6EFvfLyy9K01rTjjz/Blll6aWcWLHwj/i+/+MJt3s8//8JME1B7W5s99tgjdtJJp7gWNKih0c03F19yiT311NO6X9cOPfQwZ8bsubTG6qvZGmuuaaViBl+MG+dMYZtttnJTDuXVIRC+7dbbbMKECT7lFRs95QehEWBiYpCcvYvYnoPZWNhZ77vnPl0TXsZV1VVeHzARKC4thLGU66+/3h566GGfxspUWISJm266yTUlNLERw0e4Zlet79FSxn35pW288Sb26KOP2Pjx48W49rDFF1/CzXe5oPOUp38ahckDBdcvdNPqTfbuWFgQvz2dYROs3MM8/VsJ6Z6qYBB2boRigwQ9C1GC+SQrwE5Luuc3AJbyNQ1hhXF3FzbpMHMIad3NHJUVPhCOCYSxE8xM/VEKM8zHn3xstwroH3nkUZ+KiKkEMxaren/1q1/ZSiuv5KAYETNlpk6dYqeccpqDMrN5GHBHi0GChtFuueWWdsaZp1tHe4drXTy76847bIMNf6AQQl5CY4z5jJ5f/nIPP9/gjttv83nwMOVJkyZL2v65r3y+5pprfIU12hxEuhkngBmwnxDpqK2rFWg3C8R38wHdPx7zR/vD4Yc7MwgUGj/MigF/AJ5zGmAOpHsHaR5fT/ja7rv3Pt8kj/UiFNehhxzqmtwuu+zsZzZMmzbd7r3vbltNTAjmkqc8/bMJjVnd41cLDfqpVGKfgljBFWHZfWj4efrPo8jEFV37m6WY7YT5IZJoIz/UN4A70IQVEe9Z1xCzuMBsqk2eMlUNrtgGDR5itTU1zh8wMw0kTFbsXvrWm29L+n3U5+6z4doyyyztM2cAfcYCbheIX/TXi/wQm9/85gCPj/EcuBOTMvm/SMzt3HP/ZKeddrodfczRdtSRR+pNxqZOmeamJDZ0u+eeexXmFi7JQ3SKxxTvtj/9qW2yySZ22223Kh9FvmCKAXWY1RTl5ad6v8P229vwEcPFRCbay6/8w+65+27ffuN3vzvMt/6oqKh07QgNhDGE+++/35ZbbhnfRoPprZjhfv7zne2jDz/yssKEdN9999goaXhzMzXmKU+LSosM+r19nUcXF5Wc2f9kqjzlaTZS68JkAuNAIMYuHpmB5kWzBkHT1tbapm9SVlVVbWWl5W7/53eyL2WpZNoqq8rnGR7hcLwlA9QNDfUC3GVzb8zuvONOGz9hgrHPT8OgxpmaEQuqXnv1VTvooN9Ke9jAzjzrDNdyIFRjGAL7/zAmQfjMwGIQmZlKgwcPtn333de34q6sqvCB63HjvrJNN9nUzXOs0MZUx46sEFrFFVde6dtcEwZnQNxz712+Oyl5z1Oe/tm0yKDfk+g8t7S47A/fFVWU2RGFAwYvIQAhcvOSTPP03SPGOuKxMBNroFaBxgHofjMDyW125tMi026GQgMAxAF3AuaYS9cQ+hF+MLVgVqqqrqCThOf6kAFZxgJeeOEle+nll9x8g+bC2Msaa6zu4y3Ey6wwxiOY5vvbgw/1GWVspY2pKAJ0zGTpVEZM4g92ySWX+sK6q6+50uOZd57ylKeFp3+CpN91ZUlR2d6RavzvJDoKKnFrS7t3GAAjSIxhl0Ucajr+AAreMZUQYiBxbswAv94x1UmjTsgzZlnwk2duy9Y9c63zHfW7StTLgjVz2gttYm7tgncwI7QOTJtI9LQJKAhAs9oB7aWjo8vHTKqrK/u9CYSQ0tbW4aasFVdawc9bzkv5efpXEaDfl+5bBJt+uu/2eKxox2gQ7N9JSGCvvfa6HXrYYb74ho7DTBU2XisuYepdoa/EPeaYo32Pm4kTJ9i9991nS4xc3KfPYVPt39mCZTjri3iYehcxErYXYC47+M62Ccz5RyJkEJIZKAzSheX3sxOdnzQywDgLhOZ93GCgyF+evouE4BC1k7kxh4hgEhDS/5zUXxthX5g+DzNPefpXkIN+X88vFnqePiuAc7f/dgJUmR/99ltv+5Q7AH7o0MV8JkpXR4fbb7HDYiNmdSZbBxx1xNH2iz1+6ao1na5/V8MG+9CDD9lOO+zkA3hhj5asnXfun22rLbfxmSNbbbW1bffT7e2Xv/y1HfvHP/r0QYAA1598n/SCsAf7bbff5ufb3n33XT5/nfnZ4f3sHZ34mKMeAcZcSZ8gYWIbjiTNeRHhD4xjdkJrmXmbp/kggD4ao/gmAuznDvhQ2BoDwQlNNQ/4efpXEf2f8bBUKtu70K1MjfU2AdxO3wVJH+C88867fEtepulxJCAdjcVT6aQymg4rb7GpMmWRXREPOeQwH8DjvNebb/67rb32Wsa+OKz45Nv99zvArr/+Bt8W4djjjvNZGjvuuKO9/vqbvrUvg4MMYrNSdfLkyb4DJAuV9tjjFy7BA6JoAO+9+6799cKL7NHHHvWpf2AvTIABO2aIHHbYIfa91Vb1pfhoFGETsaftmaeftl/+6le+fN9X9/Yjr8BU2iZNnuR2Y+b241gcNZAwUQXbeJBIIwCKVsjOTiA+smvwCyD1N23lTVh5ytN/JiGMqv8m+tKpbRZa0v9uUYF1dnb43bBhw62srMIqKisdmIcMHeJ74rD4KRA7HwY7K/u9TJo0wc7781+so6PT4jmJmRWZADQLe2py+8NwWHmrNIW62ho768wzbOxYVs7eYw88cJ8k/WN8MdFZZ53l88MZL0BaR/PYc8+97cqrrvIl/+zcyZ71v/r1r3yKHoe3w6heeuFlH1yMTEjs037W2X+SdvBWAOwBxHmwLOb5xe6/ss0339L2UhxffcWWB7NL/GgKkyZOsj//mXNxj7enxUwAexhBc0uzGOUdduONLCh60J574XnfvoBzaT/+6GOfbgjwA/Y4wpqbVhIRq1dRH6PtlKPfaCJ8h+NZWOUatlLAJJanPOXpX09uhSiId8fisbb/fNDP4Qb7yQBSXV0dYdFPFskUx9voyn8wiC5Xp3/961/bLjvvbPfec6/deuutDrDsE4MUzWIkgImVrhAHf7CkntWzq6+xukvWS40eZSussJIdcuhhfvDJF198aS88/6KAMeYLiM4++2wH0p13/rnvy3/O2efYccef4JoIv3//+9/bZ599Yccde6zPCuHoQKRpQJF9eua1Hz1YycrY5ubpvm/Ly6+8onifV8XOYhBUciadtYsuusSPETzrzLPsmmuuc6aCOYt9+Nl87sADD/IdRXfcfgdfZctxgptvztYMPxGTeEbaSolrHjvusJObprBBw5z6E3G99eZbzgTJN4zhww8/tBfESN586w2///zzz2381+Nt6tQmn0rZ26M6kr95MZE85SlP/2QqKOiNZ+KdCwX6AiZ66neCYWAHBexZXg/43HPPfb4y8sgjj7QTTzjBpe9LLr7EwRcwBvjZ6ApwZXdIBn9ra6rtYvn5/LPPc8CJjTsTTEI5SZ/9WnwjrtJSK5YGgB/2ccFOVlJSLEm+RsymzyZMnOj+n3nmaXvs0cd8Kt9pp51myy+/gvwy46PPpxCOGDHMjjvuWNtqy80Fji/4snxxYs8LzAWGE+3XMifFLJkI2zDgj3Sx2RqMijIgbSwo+vCDD6SRjBXIF0qrKfd0ArTQ5EmTnVFSBkcedaTtv99+fpbvj3/8I9/mYMMNN3ANifJ94fkX7O6771F6j7dHHn5EYc/aDRIG1dnRZSeeeJLtvvseYhDPSEtqsX323s+1kC0238q23vontv32O9mOO/7ctvvpz3wTux123NH3lmdcI6Q5T3nK07+K6GPq+V3pdLp9IXvbpDIByxDA5btAzLXuaG93UOcQbA7WYBMzDtVGuj7yqKPsxhv+7svfAUokTcASwGIv+n3329feffcd48g+QJd37DnDzJyZkn5OOwA0mSHEdD0WCbFJ2LPPPOunV2GnB0QJ4wGBbUtrmy/pZ1+ZMDUUZiKnK9P7amvrpCFs5qXItD2YETZ3tiAgbRzZN68y7urulv8uPztgzTXXtKeeftrGjftS3/n+Gu7uf+AB3+ly2eWWFQPrrz1krScRptqyTwyawCmnnmJ/Of/PKrNLJdFf74eSr7TyitIMUs6EysWAJk+eYqeffrrC/MpnI5EXypzFSWwnzJgIq0+rKqt8bIMDzXfbdVdfUfvFF5+5xA+D6hNzYuES4xEkNS/t5ylP/1qSeEg/m1RRUTFxoUC/ra0CUQ/gDw/+jQRgRNIxA48HH3yw26jvueceu+22233Dq5tvvskO/u1BvtkZUjYgBbCzHTIccJ999vFDRdgwC5MEA7AMZmLz51QkiG+Y+cPsoAMPPFDf7G377buf7bnnnnbYYb+zpqlNtvdee9kPf/hDt5d/8vEn0gpKbLnllp+ZxrnR4CGDXQrHvMO4AEe6Mb6AlhEOWhlYxvwu8FOtyPO6666r+A910GVWErs9YoJh4dDDDz8kprCSnXzyic68GLiNK7+sK+gVs0LAjjQZ9qURhs8EYaafuiajMoXhQWwZ/c4779mFF14ogE96GfJRkNQLnDGwJw/70hzwmwPsvPPOsb/85S++6yXMCOZ06y232H3332uPP/6onXzKSa59EEee8pSn/x9aKNAvqmbXrmw5wPhdIAAV8w4AwmHXHHYBwGy88ca+XfBPfrKtpO2lgqQtv8y4AcDDgd8ZW2KJJe13hx3mxy1ickBaRcpnZ0Z2RYR6e5mlhEkn6cB3++13+Pa4mGW+kuS7n7SF40843r9h0BdtolDAPWtjrrmTbzXATCNJv2mljTNaMSUB+qRhYBk7MIsSSg9pQSP4/vfX9UHrhx580KVttgxgb/m3337HtxoYM2aMS9gc7RgxoLCQqMC+/PJLMZzxburp6erxg0/SKidAGr9MSwxbNcfshBOO87GLyy673E/p8gVuYhKAPjOMSG+90sEeN4yrsJWzAvH0MrOIqbSjlx5jjY0NNmLECDeTzW1dQ57ylKd/HS0U6Mf74hUCg6p5Sa//3wSQh1OeJL37FrqYfFhRKUk1i7Ta52YT4IeBTMwiHMqBuQNQRard5ic/sd123823AebEKgYkHdHchRk9MAuk3ZtuutHuuusu22STjT1cTuE64cQT/HBtzDh1dbV+1is2fk6y+ib6evzXvgkXoF1dVeXgzO6WzBxy0I9QPkchNeb7viMhs3c/B4GzPfLjTzzhh4yTH9LHnjUbSfNg50fCDeYikYIkbcRx441/9w3EdtxhR9t1t918cPs3B/xGoD7W/bFfP6YkQJ/D4g844ACBfIGd+6c/iWF8YZxgxVAJaYEBMWvJP+T/XNo7O9rdJMaJW5i2WIQEU5jXbqB5ylOe/nW0UKCfKkiVC/ArBwLSv4MiyTUcyJ126dZni3z2uU9jZA/41tb24FdgBUgzEwcTjjMIgE3SbEVFme+QyClOf/7zX+z9Dz5wSZqTjyCOGQRoOeGJHR8333xzO+PMM5wJTJgw0c9rhQiLk6O22+6nnp7HHnvcQS6YQCiv4FiCn0j0+KIxaK211vLvMCPhAHxAeo4yzknO4SzatJuGyMsWm2/hNnIWgREmg6877riDH7wyXc/JSxgYxrwj4E1Iotf3mK+Il7xNmDjBtxx+8skn7O233vHyQtLHlASYU9abbrqp7bzzzvbKP/4h5ni50pcRI6IOWF3KebpzLhSjvCn3cpUxzDZPecrTv48WCvTTvekKgdF3AvQhpHXm6TMAevzxx/kWvNts8xNJsNv5qU4sqopmsSBxdvq0wrCoKzKfsCHXSiuubEcddZSbVpCEASqAEfKDLZRf5plbQcYl+rXWXNv2228/B9m//vWves8UREA1bZtsvLGbM9hSd+wDD7ophFW2Ye56mZhAkTSGmwWwT9nQoUMdSGEMgDkaBfb88kgynwv1dPc6Q0BbgdbbYF1raGyU5H6jnXnGmW4q4uAO7PuYrfCLecdJ95h3eEZ+77zzTndMXSW97IH/u98f6hJ9Kpnyw9R9YFmSOleYIyeJMfD94osvepkQFv4pu1yRziQ0K95jKqN8uM9TnvL0/02h3y0U6KuTlxUXlRR+F8w7pAHpkoHV/fffz7bZehtbffXV/MzWmtoan3fPFg0zpjcrywXGmbY85+DsyuqqmQDEBSDnUA1W9WIOGSw/HHYNRbb50lJmwIT59OyXwuwctINbb73NB04BPcwrS40e4+MEHHzOfHyYwssvv+QM4tVXX7UzzjhdgHu07xe/3777+qwfKoV4kcqZHeRTMAvCylnmy7PQyQdP3V9YCY1GALHYi6MXn3nmGZ+1g0SOyQcC9CknjgCE/GxdxQFYL7f88j7IW1dfa8NHLOZjH6PHjPJ3SO/Y6jnukN/sUYS9nrUJnPXKuMXZZ59jTU3TxdQKHdA9fZENKkcwMcqLQ1fylKc8/TsIM3bKwW6hQF9AE2cg9LtAAbSztsuuu9gll15sV11zpaTdG+zW2271fdPvueduP7IPqZetdEtKS/zM1xtvuN5BHWk+IoAR88PRRx9tJ554om97y4pe5tdvtNEP7De/+Y1PRcTMQbwAJ9MhWROABHzVVdf4FE4YDeMJe+2zp0DxLPcL8DOgzAEeaCAnnniyD/QSxxFHHCE/aBRZn7nDrJlx48bZEQqXM2XPOftsu+D8C+yOO+7wk6xA1c6ubk+Hz70XMU2SowuJCzMOjKu8jP3m0870ID/oWxTOyk16fqc1NfkzBn85kJx6ZdUuV7QhtpqA+cDMfDqowmebid1/8Qs/gISppieccLw1TZvmDIhyCHWCJQr0D2cSh7SG+POUpzz9Gyib8X3wFwr0v2sExkTmGMCFE5iqqiqsobHOhgq0hy422AEMMALoll9hOVt5lZVnglN/YpYJs0uOPe5Y23777f034S6x5BJ2wQXn27rrfV+AOevUJyRhGMpdd91pvznwwJlSLmYhzDWHHHKI3XnXHWEh1lZb2hprrOnTLI888nAxpdvtxJNOsKKSIgdi0tPY0GgjR4xQemP28EOP+PjCmWeeqe+Ps7322ssuueQSzwPMBZNTJD1jUtroBz+w+vp6P5Jw/fXXF7NKObizNxCFFAZZlUeVFeXFOxjg9ddf5weEPPPsM26rf/2NN33wF/BH82DQlXgAftLoZ/JKWzr88MN9HyIWbkUHgg8cfGZAPSwai7vJKk95ytO/gwRMsdiM3N2Ckzr1j3V55Luw2dq/imAeA5nC3J5BDHgW5/bnn9ue6ki/DHayARw2csIIC6UKfSyh/xmzvPvi8y/8IA/MKphxsIljJmIeP9Mvt9tuW3v66Wfs/vse8PUHSy21lJhGypnAtdde74d6sJmbh53J2hGHH2H33X+/n926/nobCKBn+MHdTzzxpMfpu3pKY8A04wOtSvN2P/2pz7FnNtAWW3BMYaM0prEO8jBCmBJjJH8+7892irQRGMgWW2xhN9xwnWtTMCYOtoHxHXnEkXbxRZf4wC+zg/6b202e8vRdpLCtcu+FJSVlh+ZB//+JAH/MPhGbBRTnykDkD4maRVYzPfcjnwOfM7cgPYc9+TFRMYjM4THBpp7RM4KHIU2aMNlnF6200ooBkNMZe+WVV/woQaTwdjEUBsK7Ort8vn4A8M1tt912talTp/q2FosvsYS0gnOdOUSD22xB3dXRbb///R/EbK61Q6XV/Oncc5WmPs8bgI879o/H+foHDgKH2eTbTZ7y9P9LgH4ymTi+uLj0tIUF/R/p8li+8373SLgvxsB/OYaiC+AMM8AsFTGaomIOLoexYPIKZi9m/MAQeIb9PZVJ+vft7W2ulTD7ZiCjYjuGiZMm2YNjH/TtqVdZZRXXBCKCOb355puS9C/1gfa1115bGghbQCxU08tTnvK0EATop9PJgwsLiy9eONDPZHdTn/17HvT/8wntINzwL9wD7P3BHfMUTAE3kJjyygBvYazIZzOhJQwkzEAMCEvod5PPQMaRpzzl6V9LkvDprBtI835hoQZy05n0sNxtnv7DKQJ4bP8RsA8EZQay5wb4EIzCt5GQADA3wIcYbygsirupKQ/4ecrTv4PodwW+gnShQF/SYdh6Mk95mk8KzCT3I095ytO/gxzvFwr0M5lUHvTzlKc85ek/kBbOvJPN1Ad1IU95ylOe8vSfRAsF+pbNNDJ1ME95ylOe8vSfRQsF+tmsNeQH5PKUpzzl6T+DwgLQgNkLPGVTYF+QSvV9URArWLL/vjULQ75SNTdlMDCRuSfH557nmEy4MuNk4LP+xO9cWP1u85SnPOXpf43AWGGkcL9gmbKyss8WGA71aUEmnRqXLcguviigT0LYaoB9XQqySpQjM2eucg33YDm/YQ6c8RovDOfaFhXFdc8GYWFXR3ainD9knxtzCMR884h5cJ3bvfsaGESe8pSnPH2HKYC+JbJFtnxZrOzLhQL9tEBfSL3QoB9TIjICz0MPOcxeefllKykp9e0ECC+dDvuyhy0LwlL+aG8YVpGWsMVwafjNVr9FhcW+yRfbK0enTXGwCBuERXvSl5WXW2kZ35RaqfzwPQePFDsjYffIQjkxlDgMRcxE92w2xnNnKnExF/2exZAGFlt/piAX/dbFf/lP/+G/mdue8R/+wt/NyUzCA/6PFk3lKU95ytOCEjiWyWQnJvtSa1dUVEz694C+gJwVmof+9lB7/fXX/YQojs7jRCf2dfFwlTK2BAB02RWSzceSYgyc+BQO7A4bl+Hw78AoZhFlCLBkwCIGaCs+nO/3Lj9x1xaK3MEoigT8MBAOCWHPebYghilwhYngh/3knaHIkV721a+orHCmwgHrbGPMFT/9vylWHL5i1RkLTCSnnYiJwNx8U7J5MpOIyE3Ia+TYvdLf6L7/NU95ylOe+hM4l8mk3+/p7vthdXX19HmhzDxJ4LLIoA/osVHXMcccbZ9++pkfW+iglQM0JOuq6mqrrKxyCZ4zcGEIYcVoWoAfVo4CojCA7q5uP9KvpbXFert7hJ0Fvk8MfnwTse5wXB+ZRYrvFeNg0zIGN9Ip9pwRwyFswtWz/guJSI9jsgim4QAtFy5hgzOAHKYSATuOgibtaCkwD/IIo+AeTYRTrEgjGgkHtFRXVUsjCcykvBwNpVwaSWAg4bk0FIUFc+KKuSswE+IvJHU5N5AiZjCQKais8U+Z536HexhK+Cm2O7Mc3P/M+zzlKU//KQRepNPZF4RRW8p1zA0lvpGeeuqpwg033OALgf7IhQf9QmtpbrGjjzraxn31lQMbiMKGX4Aj+9kjKc9OAWgjAnBxLP3vaG/3oxJhBgBwhUAUU00i0Rs0BDYAU/gAMVJ6Z2en7y4JoAP0MBXiZrsAgI30IKXjB7/sKY8GgjaCv2ivfL7nwHRnHjAKucCYAEtAcnYXPY+uEZEPxieQ+mGIbmoSoAfGIZDHJAXYo4nACNBG/F4MREwCpgDzqJCmAUOBmUT3gdlg0pJ/mIXCI9yIMcE80HTiuauPnajsfPyEa46hfbNpS/njf/KVexayF/LtpAu+0MVyvvUvuu9PA39DC9xM85SnPOWIzdYkLN/9+edf7LrMMsskFrg39fT0jBIw/EPQ1RhtsbugBOBMmdxkf5SkP3HiJAcygJC9WRZbbDEHrf5hAzq85wjBCITY76W9vcPa2tp8PICtiIPkDTOIuWQP4ETMAcdvXCStQwHMwhVbP1I3YAjQo0HAVKLvHKD0j7SQBz7FH+9gOFzdRKW4CUuqlDMdGAd74rsJS98GxoGJKmgXaBoAJmYnfe5pDxpNMHU5w9H7EE94HqUpIvINOPKIdFFGEVj7PaYthR8YSn/zVmAmXH0sJGIqujrDwJQlpsNvf59jMLyrVD1x9d/+jnDEMBVWcWGx7+7pDESMbKZZi7Ea/ild1FOgUAdzp1DuPuWMPPMkl/co//3LYSDx5ptCz1Oe/tsJ0FcfOUU4cCK/F7g/JBIdq8Tjpc8I3mr7A/OCEFLsV+O+FugfYzOam/18VSRLDuqIzqKNiDg4Jaq7u9t6BLCc5wqANM9odsCNgC0i+j/yoyPffBLfA2qkgROlcAA0IfGuf/j9yZ/y3n+Jcv5gXlWejwI3O6XFrByuPG2kDgB3r57gcJsVaJZ7fgFj4oQpMGbQJ8bDgeloHj4uIfCMwB/HwSwdnR1eHmgGfMu5tGg6MErXRGAwOcbB1e+5Ej+brclPBKT9QZR7wpuNgeAAcUxbKrNIQ2AcZBYzCYwiMIsw7lGRYxAwjsqKypljIe4HE5Yzn+i7MmdEPmhfzO+cSUths50zDAVNJEoPJTs7kQfKdvY8hSu/o/vZKTya83me8vSfSosM+t3d7RsWF5c9mMmmKwGOhSFA4dNPPrOTTjrJWgTexeroVdVVDrRI1kiHSJsAGhJyX2/CwQkC8FMCMMCzpLR45klUEXGPAxxzGOwAB2Dh5kq80yUCxQAiC0/EA9CyT72HpcAJl/z4MYV9SQfzYgGZL2yO0qlvuMXMA+4gkVfXSFtQ/jmRi+8BzeHDh3kZAeTdKp/WttZw+LjiA0iJCwaQQksh3Fy+3JTFFSdNwjUKPSMcwicM4gAokcj7gzx++2sd0TUKu/9viGcDnT8PL2eWef84yG+khfggeG5MxM1bMIKZGgfahq6Mfyi/jP2gHVZWhns0LAbZYTIVYi68mzl7S2Xug+tyrnkQt2scuUqYeR1IpDw4/3+2fFGeXMPz2Um/swpzXsHmKU//Ylpk0E8me7fWZ3equZdEHXxBiU79+Wdf2oUXXmBfffWVP6OzM0sHydTBWf+ygJTeMQOngL7DnzoVDKG+rt6lzcmTJs8GNHRi7NloBlFYSNCAHDN/AiAH6TWigb8XnWAwIb0AJUCPmYd74gLcK7C3C5jiM00c+iqXBvxEaYryFr0DqGCQMA7GKnp7eh2w8V9eVpHzR6mFK3HNmm4aNCdMS0mlhUFwQJByorw4ZAVwxWyD9I6kDciCZ1VVlV5HEbAz+4rzgQmns73Dj3MkPQAsdQAD6ZaGRp5nDr7jlB5nEKQjFxb+I20kaCTBfDXzO/kJZSIGxrgLuVN+Qp5CWXNPONHVGYi0AR/8dgYSHMdU9h/3oCzROmAOlcpjVRUMJIyFwDRgKpi8ggZS7gIKmkZgTEHDiZgV7fHb14yQeuXNtb1QzzMfc4l+68GsV7qJHn8T4eebos7T/yT9E8w7nXtYQfxa3cZmNdAFIzrMRx9+Ypdeeonbu7GBM/g6ffp0B48gA1oAEHWkjvZOSb+c5lRm1eqUdE7ADzCdMH6CAwsdnQ5aW1PrTGGawkoIeCrlnwO7W1vbbHrTNDe9ED9pjwD1n02Yc/oEgJF5JYonAl7idnBS3uqUXvKCH8qhTw7wBSABHsCm/3cAYZtAltOsAvCE82ih2pqamSYqyiQAfNrNJjBOmCog7XHpuZuxdO+gqz8kXkAMoI/GRdBIKM/GQYMc+AH4hDQIl43lh/R0iWHAoFO6h1kwbhCdxkULCfb4cA15CPknb5h1MPcxJsG7MB2XgfICTx/MhfJw5qE4MO/BLLq6Oq2trV3vkp4GyjnKb+SIPzCdwDhmOQB1FiPxxEFKEyXN/7STAOYB3HFoGJid0DLCLCt+h7GOwDSCuSqMe+Tu3W+pv49MW2HtSG78Q4yoqDgMosMwiJd6oE5w/KasZu+o/X+FtIdsUIuz8hTyF1x4ncunEz4Hhpun/0ZaZNDv7e04tLCo5Hw61eyNaP4pgP7HdsUVV6pzptSwBTrqjMzAaW5u9o4AgAHYRNHR0e4dkI6EeYeOG8XNN3RsGARqPR0F23eQFsOAJgSAwFQKY4VWXVvt9wzUQiEsJMQgWdPJiIdn/P4mckDW9ymVBwDUJ4DqSwiIHFR4H/zkvHlc/I7iAgwAoCC5zzJVcQUkGBsgbEw1Pb09cgnr6+114AOIkO7pvhB55buQ5pAnTx+/iJcb/YYZoSEQnwOM8oo/AAqQoz7wixmoVHUBIyE48hRmK2WtToyUOqEd+Awp5ZsBaX4jOaNB8JzD4DE71dRUu3/CDvZ5VlQHZsdYDSaXhsYGr3vCd21EDIA8kC4SwPRYDmbvUdrRTCKmRV3PZDIAuv4ijYFr0CLQLnTFj37jl+8xHzIhgPgIgxlcaAdI/LStXgkOoZwKguai94QVuRD/rPYYyjvUL3kt9LINmgeM1xm1nJuscloI4xY+nqErjAQTVTSlF1el365xwCzk8IPG4VN3+Z6rmHW4DxpN+A2zCgfe45QqT9u30+xtPmpf5NHv+Ud+/d+sd/2vEPfEls21QWh+Ys/TP5cWHfT7uo8vKSo9JdHHOacLRzT8zz//3K6+6lqbNq3JB3KR9Gtr62zy5Ek+SFugzgIQ0kEDcNOYkIKUZP1miiOErBINAtOwp0yZ6qYDOpx3PPmPGj3h4FdB2qSJEx1IfQqjHEDUK1DNZgu8w6HST58xw+f5EwaNm7j4B7DwjM4OILCVBKYjwDki3hcqTjon/jB3ED9AjZTIM7Sa0EcUuq5kLYBGIO+o+g0TQ0pnQBePziR1dfOLtJ/+Hc/TmrvOjcgzQAdg+WwexYGU7KYJlZevSlZ5oHWQH2deACkJFOGHQgBclBAvaxgk8QGoMGCI6AHITFrf6dshQ4cISKu93oiLsRj8kg6YJeUIGFZXV+kZzKXX64r0LDZsMQc70oB/0pvQe8oUrS8a/I/yTniUNe0soqhMcLyHabhJKsc4KEJySH7r6+tt0OBB1trcGpi4/BAng+kB4AkvCBUIK6SXuuGeMsM/6QToaVMwk2iwu0CMizDT0gQpA8oMzZB4KVdnSPrWB9jleE+DJS5o1lhLaNeMTcBAHOhpW7pHs4im97o2orKLGM2sKb5oJ3Jq666RuMYStDoPz8MJpiwEgWjWF2NJXKP1IdRlVKffzlTIBK015C1yEYV7noXf/am/v9kpPOd/7595moMA/VSq75SiopKFA/10Nn2WqvioRTkfl0TcfffddvDBB3sjjiQSQMABQK4/2ATQD0SCkRz86vWNZB5mtOCXTokESfvDFx0EUEJ19gYqfzAO4uJ3eTnSVLk6JBJmxjsFnQV7cGsLnT7pjdqnKApgAAvioKMiCWLHJh0eV64jwsToaEXqGEinnbnpmh6uOkpBPMyuweQUAVGYwQRIhCmgBBoYSgCQiKL8kGdAnyvPoKhjRL/7E/mNwsIf6SQ9+CVPPMP1D2tu4UC8C0AZOij+KK8ojMgPz0kr9dtQ3+jAgjaQSgroAb1cfVM28sxXXo4QoIcpDym/TiCMxEvZMEWXfLgfgS0D3YMGDfLy5D3vYAgwVtZ7oGkAYgAVzLmzo9PBHhAnpVEOSSsOMAUw1c49fDz5+o0co48cRFkSPoPpXIOEXeSaFPmor6sLA9ACWSBRpePtgTzD3GhTQQsRuKssGJuhXGkLpI17Z7yK381XKjvasYO92hZxoCWhCbepLXWjCToz6/RyoHxDnaCNkOJQN/3zQd8KjrYafkeATn7cKU9caS+065mr0JV+zIuzTF/hPfXMO36jvfAumrkFU4n8RuFTZoGhBMGMdDgDIY0hxXJRbUU1NjfCD6Uc2uHA9tj/OjvpWfj3X0ngbU9P1wnl5ZWn8vubSnCupIZ4phrL0YsC+sVFJTZ27Fg78QQxHlUsoNPa2jpTAqWx08lIXdQoI6Djnm/CPO9ZyY8qk2f9Kzbczlmd8/o2UOj83uT4p+duqxawESCN0yU0pTWki04SVHgas9tnYQDqPJickK4BcDoSUdDB6JQ4l6q8UzHOYNbc0uKdFeDAvEFcUWdwSU0dBomyWyDn6SbpnkYk2zB9EsAEBHmP2SIMugYJnA6N9IYkx/vgBxMNC9AcGeZJoZwoo6xLqYAJGeLPy6YfURYANqCAP8wXlJkP1ise/xbyIibMWfUQEWVJekkX4cHk2tvaPX/Y9vnKgUrlQ1lRLpDXoxxaDADLYC1lCNjDrHkf1TXlirTMlYFpNzfqzycPyIubh2iLOaJtAs6YufqbmCh/VlIjFWMSGjFihGsg+OmVpsbUXbRBwJ7yJ020Dd5jNsI8RhpIX01NjdcPbQrtKKR3VvlE6SdPXHmOcAKzow/BANAO057uYH5C24j6FteZ9zDhvpQzD+qE8Pwdfvw7/M36NnK8y+oZccOqaRNRuqK0kR8c99SjL/ZTPUZMxIU9lYUzgpywhRbiDEKO9u5ad+4+LEjEoYkEhhFN8/WV7zzTb3+nONyUJj+Bocya3osjjd7HVW+BorYdUchTROQy3IQ7iT3eLkL+9YR/ufr5rhFl3NOT+L0Ep7/wu38u54tU4YsM+ipvNUpW0nZ4g+rr6/WB16lTprpNf9q0aTZjRrOv2p3aNNWamprUkFtdgunpDbNy+G4mcIhmNTgqdNbv6N3crhENrKyZv/HW71X0nP9nD2EA5TxEjSpKC84bHc9gCrkO4aYo3utKp/eOKJCmsQJuMAS9zTVgQDBr7ZLuCCuy4QK6dCo6BR1+0uTJDng496fOUKbOQgejEZA+BkLpzKQTKRkb/EDysvKGHSgqA8KFAADCd2lNjvQA9nRi0k88AHVkmoq0tNmJsrGZ5RExVIj4ojjo3DBQQB9gJC7eQR7qgID5lvR7mvtVml9IhxzmDRgG0jz1AtDCPAgXKZtPuSe/lCuSNCAOg4jyjZZI+mEQhBmBjWsyaIKexhA55hYACMkeQSAqxygsvuFbtBw00cGDh3jYTNvtE2MuErjV1NZ4PBBtpbuzy4UAZ/S5uNwMmvND3iNgot15UsiXMgeDcm1W5Y4ED6PkOR5CH9NV/YxrVC64iBEj0fPbGZsYDuNOPnbijrYctJToOxx55Doz7Ag85+JmkvJCsimnwEQCiJPesOgwTPX1jRTVX8J9qAd+wxS8XfrgOuYtBtfD4sL+jvcwDzf76nuYuI+PKFzaX+RKSwk3aDnul7bu5i0oMMWQRzn+KPvc2/9Pop2oLSgpmV+VlJTf6M/8zQKQPl5k0Ie88igolQYJEwTm3kChwaVSUp3VydrawmyVpmlNYgxTxASm2dSpU22arizu4h2DccwEwu6KZEuDixpX5GhEXD2GXIOKwMLT4I77SBKYBdjuN3ftT7M/C9/3p9karuibfntcufREv0kD5YE0xePoGd9FjR6p1MtTVyQjQAwzCH7oDEicNHAGFd2v8kej7GS8gsaogHslvQIgIX5Jyfou2IGRmmASMIYe/xbm0N3d5eBA/Ji9Bg0a7LbwdlZIq9yVYE81aaBeMHFFafd85uKI0h3MWyFtvoJZ9c67iAiH+CgDmBQSMGaE/uU3kPxd7jVpIR6AlHh9TEFAD+OI9jhCEu9Q3Ei5fAsDplyQ5nsFuACvl43CATgAFChoCAHwQ3poZ6FceTY7BQCI0j0wjxCggrQLw3DgVNgAMn5J/4gRIwVQZS7VMyGBQXkoKtf+RL4pU6RqTJlodIAzbTzSrKP9nDwtpGGONAeaGbYuACJTe+mnmLZgYmhJUZmTE7+XX0AdPzBNypl4XINQvtCaPB0qa76JxjOituiMXb9haJD3ZfwoTL5Pian4M/mJmBJ5Iu7gFwAOAkRUPryL8hLd47x85SKmgnPmoaszDwf8YOaCQXi/kquRxjZ0yBAbLu2OiQZDhgy1hoYGnzVIfywsDO1kFpHTiKJ7aip31Q3pcsfTfr8XlDxPBbGEmM8ORUWlY3k299r9BlJBnqECOmbRQB8wCrM3wq8oIbM6wLdTGLBzCYxOKbCnw3Z2Av5d7tiThysARUMHSIJEK/VcHcU7sjt9r+eo7LyLHDbgEEeQyFzyU0MKZU8Dm70SZlUMDStiLn5RowqNjhvySmVEjS1yEXE/zwrGm1719z83vwPDi8jvc64gI1bLNEF/rY4hMCUk1g7Q2OlwhUV6L8k0Kz80QGY/US54xE9tXa0N9umcVQ72MGPKKNJePB7Sq9/lAomovOlInk+PUX5IQu6eDt7e0eFPeM5TCnIWw0q5eYRttqO8e9njMwTh/iLbtOcFLUedFamtQ22iR+2BDksaAHVWfSNJA7BMm6X+0SoIE4DkN2AAoyEsvvPZSfomtIOQUp7jDwJ8IvL0eZuIGHkgnnvuQwE4eR2JZkrBukfyB/gBMCY8wHTQitk4sH94A4nwKyrLBUKN3oanT5vuV4h4Bg8eZG0+S6l3ZrzzS4QNsPJd5CD/X/e8p++EfhZmfTHtF/NmNAbDN3OUh55RhphxGGQmQMrS/el9iDdceY4UXt9Y7wCfTNJnc/01yYQOBIQq1yLZkLGlpcWFwqB9RKa+wEx4RhsmTK6Ri+rRGQ3MSn4hRe/fkg7SRpphDgA9oL/YYsNsySWXsMUXX9zrjOe+mFD9INrexLUFtAa1UYQr2mrEcBCCoskMpDOKd0GIdMUK4h1K+1ZK2/M8C7W0AKRGd4k61G8WFvQpJGzgLzz/gn3+2RdWJ9AgQ50CZl956o0j7ZJHmKaGQy1j8ChsZUyB+cIaVSYdOSw+ijQFCubbmAeVh6SXq2RVdpgPzpRLXXUPEHjDkbTFlc6NCos0mGDATA2WhtvdHaYPomHQiJlOSB6w0RIG4XL1Z/4bqTEwE4+DZ8QpR+OKXOjsoWH3J/8167/Z3lOOuTtV9oCOmLv33w4+6qxZMZ7ZNCy9Aviz+t7V0kDiDV6keuU/CILwAVYkTw+TsPUHUPGb58FkJclYHcHnqRdLmlYZkS8kJWaxkFZMKtShh8WfvutTx4UlUEcQ5iIkYMoMCb1a4BGZ8jy/+talMXUcTF34pQN5owcsRJRV5Kh3AIC683pWfMyoSebKHmCiw4WOWeTCA9IyRJ1S93wXEWkmT8RLOVHHfOOkgoR5Uga0ra6eLhWn8q3wfQKB4kuoLLx4AVHuvEgDcJJHhCTKHGDiGZJ+hST3/sTzuRF1QBnQzgfSYEmmgCVaNJ8DjhF5vc6FvAz15+nsR5F/8hCNe1BGgCVph/g29A8mQDADLZhLuCeN1Bl92u3/qtOIQllwzT0QhWcZn9pdV1/ng/RoG5jEwAY0T2b10Z/cMjBtWg5fQhvIheJhEDdlTPi8iwAf/0zYmDZthlsUGJMBkxBKMI3NqqPQbmnzoU/EPI/eTxR2eXmlyiGtNtesMMM0Zm/3OW3CxyDUftEkgpkpaJKhPcVs/fXXsz1+uYcz/Vlp/3aCEQkbp6t9b6Ry/YBns9fat5Aii6tT36JE7LjwoK/CEdgcdMBv7PrrrlWF1XhNJlVZrqLpT83TG188roaujkGheeEUqgNKuuPwE+zTtXV1VlNTq0IusCVHLWG//e1vfXpfxJkhb5yUkeKIiDTMulJZ4d4dReL/gh//MRsN/B0akDv95f5RWJ6OqPHg+O1MQy6aChi5wCSS6iiSgGAcuU4TSUSJRLj2iMlEklN4LkbZy7e69gsrSKFRp0vrGqQf0kDDAZwd/B3/yRNOnaxAGoxuY8pEmp+6xtybOgb5EkXlRwMPDCGUm/9xn3tfoDLIKCDgAUZCWPGMQlGAMJfgK4TX31HfOO4pVxoujmcASJDgw28c0jsCQYU6SgT2LikBHDP9ciXsMN0QgJgxY7rKgfGlhGsejElQe/iPVHjMYrTFiZMm+5hSVmVHmAy+wjCICwku2jdq+vQZqg/WQCQ9DtotQMHYDAO3M/R+2vRpXlZROgGQTjk0GRgMg5PUFfVJugAA7P+YQSgTiO8ACMADLSoyj/lkAW+LsxPlGH0bEc8AFups6tQmz3eNwJJvAW5vK3L8jto4pi3/pn9Y3OsdZpceb5th5tAsP0ip9AWEm2CO4R1XmCrjKjA/X3+g/GfTs5h9f8pFQ3C6kUbm62GyrhEwxZu2jBY2eswYq5dkPW3GNAkZYqbKXwDgII0TN/kKQpu0PvUpABcGSF3zPvJD26DcmboNIaTWS4rnOX4CMwv55DfEO8yZjLWQHuodIZbJKm1trd7PQ3kGa4H3R8ob7UPPwDVC4jdm2JaWVtt2263t2OOOUz7EMLwQ5o9oY+p7X0ioWlrpo7fnUjuf9OWXX5aOXHzkXQpgy0UBfeXR9t7/N3bHnXd5gy6gguXUbJQg/seeB/CETq8apj71vz91sNELFUgAFAXgYHrqaafaEUce4Y1rQQpm/ilqcTnSLVwYClLtTFhUPvmf37P8A9ysKvb8SJuh44d/+In8hXTPTL1uyAoNhGehsciRd4URGEq4BsBHOwkSSiTFkhZAA8kEIHEGoDLy8Q8xFphHh/ziv69THUGMB2m0W8wnCYDBQOTPVwt7xw2L0KJ4UzAbPefe5/d7Y1X+uArpM9kobyoR7imWAaA/N4qe938/8BlXr2r95Ik73slxDZJW6Oh0+sAMgnaDNEYB8xtwd4lP/jD7+BiIS9dMBU77GAn5RsoDGChfOnRDfYOPaQDArEmYOHGi1wPfYlaJtFHipt4APzpyk0A2WgOCuYpzHRoHNbo/wIEyBESj9DJAysC75y1HHp5caHvSHJSfaDA9Amb8RO0soqgNERfP0XJaFCf+AdCoXiN/RKmLE+WJDZsB5UBIxQFAaVukGSIsHPmN2iUAF6WfK/EzrbW+od7NZkTki+HkN4ovIpiAhyPHK0CSNCL8VTOoL+YR5RksQDDCP2WHeYU6mAXinWrrmHPDjCVMliVlJTZ06FD/Puo71E8YiA/p9rRTbrn2Q31Fa0QgwkMrYNEn2ihE2ZNPZ558q/sQVnjbn9yvmBdp5XvGrQYpjurqGlt33XVs40029jwvCOVA/3NpTmNyjwbE+i2kgq4SWI0V6G+4sIuziBCZ8ejbHrbnP/zCisV8UgKXPnHGJMDT2WYFiU5L6XeffsdVWEk1hDjmmCTbGiQYOROgqKPAKb3SCqy7td2OOPwPdsqpp6jA/nmg7w1pgAmkPzHYTCP1Cu9gW4BZg8c0HuyuX339lU34aoK98957tuYaa9g+++zlNmn8fBN5w3BAm7OavAHmKGqQ/kwO04Fucm5e5AH7HdIDUgUdBIfmFCiAomsKkk6CthDMU+Qt0iZ6VU9B6+BdmEUSOSQpl3qo2y79FjPpVKdwkNA34TtMXznTWs7RuHF0lshRp9GVsuMauYj6l4WXR79n/Sn85nn4TRiRP1z/3xCd1csm12m5Z0YUWgO/AWcceQGEAXtnHNJCfFyB97rHbIFmQr6ZxllWxkZxlS7h0tYAfOzuHo/aNdVE+DBZ1nVE6eKKH0yf1AsAF5UD733ap8IMnT7rQKiSIsceP6ZTQJixLkCbTfu4wtDIB2kBOAmb8CIirNpaZk4pXhcc2M01bAaIv1l+MUUFjTOqKwimQfg+sKy8DxkyxJkU4wph/UTK08A0TcqRNsG4BVeAn9Ape8x4MCiYLdoUwOz9Tn5ghNGYEukBnDFhET5mWp95pHKJ1htQJxy0RNmgYSPgENbs+QmMhgTgD2bBQC3bk6CZI8HTxqMB/f7fkff+v7+NPB9ypG306DG27LLL2GprrGarrfo9r6MFoUUGfXGxQWVlxU+J061Ix1wYIsKUCuDUl8bZB809VqzKoWXzf2ciZVPpCDFJSqq8lIAgrswjjVbKQ3cv2yv3WEaNoFLfVMXlVDCfP/eIvfnwWDvlxBOkAh3jHSRqZItC2JlffuUl++iDTyTd1FhbR5vb8oNtPqlGxKKYVpcImCKJioy0g21YLU/Sr8BMaUV9TKvx96jChg4eYveOvddWXX1V76jzSzQaOjn5ilx/8obFdR41SkPtT5gCWma02AV/Od8mTJpixeqAFmeqmqQ9gUJlvMQKfWdKPZMrFrgMklTLoK0vmpI0wvRPpBK3P6oTMgsECXfuFGZwuKSrjhFmYMC0kSrlVGcJlakzApUZHYlpiKjWDLL2oIbzLMdgACTqAkAIDIjxFH0HUBEOYeg910jSpN7QeAITIQ3BpBh1MsqQq6d2wH0gL+Fwl+vYUWeOxheoo4iidxGjiEDI79W2fNwDcJJz+67AjKgAqMgsBQByD2GqIBKYAaCMzZpZPr5yXIw0hB3iZcEag7SMI6D5oqkgDc8cd1C4kyZO8vLEP2BLWfhsMIXPM4AYMxZ+XdNU2kgTg7EwA8o8AiH8ADARg4YIm3L3PKKFKB9hpS9TesUw1c6oH9KOLV4pF3iHVe7OsNSWuKf8iZfwYZ7kHcZBGnmHU4r5fK7kdan0EwYDw5iTMLfQXsnztKYmnz4OhTKcFVAUPnUHo4KZEFdfEpNgSAfTeNHeyOc/iyhDBEO0FNwPNtrQVlllFa+nBaFFBv2uTNfweNJekuQyMqrYBSWElz4V4rFPfWyftXRbsSoCalHDbOpVBeu+olAqjqRNEkd1UuCqCcvKbwGoFl7YyMoSW2ZIvT33tz/b41deaueccZodcdQRAo8FMz15JVO5ud8QlTl92gzbYZed7K3nXrXiwhITtLjZwtVUpU+feOVIfrMCNaACgWChpA+YRVzplELrUlUpxx/WV1nv1BlW0NFjd9xzl621zlrzDfrkPyZpJMywoCIZ5e8/LzgiNW79sfmZ2+x5kmu0AwlJ7cUXnrN9dt7dfnfyyVY+dLiNnzJNQIqtu9UapPJObm+1pBhuQprTjA5JMh2dllGjw2asHFuhOjJgVegbhiHF0jHVKZVWtr2urSq3UUss4Tuirrnmmj6ToX9ayEvUBKOO5p3On81fB5Ls73VAZ8BMARhx71qJ2lQwNwH0kobFWChzV//FEJyZcMWhlYjB+HNnLoHJ+AC+yiAaqOfex0+c0eSYiVyY6UW8jJuE+MlqyO/AOgBYBuS5333kd9ZzmES4jxwAA4hBwTv1HcLgXTQQCDOiLVNPbvfXN2HsQqCs/LpELOdgj/PwYTRssZHxGW8wHqRO0kU50f5h2v6dwmTKK9I6oIg0jUbHO8qbckAiB+RdUBDT4Tdl3zR9mtdZEAQC848YMGlHEsfWXizwd41JcTHgiWZEP0QrijptVC5R2XHlN/mF0cCowngPzCIwYfwA+JjNoP5hROEAmnyHKQ9tOEjzQduMXIRP/yzyMFXfg6UFwaQpj1123cU23HCD+caMiBYZ9HsyPaOsL/2WQL86koIWlAD9hBrNkU98aF919Dq496pxfdUllUo1qOZmlaoYunzU7XPVqHINdwA/W7qUqWGuMaLRXr3mQnvm+mvt/HPPskN+d4j1CvTD4K17nyc5mOqahEtHFa7fuvPCYoHYz7bbzj76crw1rLS0SrDQyuT6sklJ1KRVTgBXUdtoZXW1VjGozuJVzC6qsDaptlkF3lBaaQVFMVtsUL1NfOIfdv9fr7FbbrjGttpmazGnbzeRkSbK+vK/XWWvvfSKYszYoMYGGzFyhNU11LvkUsbCK3VKpokNGjzYbZy+OMo7Mg2clM6qr1AscXviycfsoP0OtBMuusxql1xaDc28g8XiRVYlRtWnRh5X/NgXexg0cxNbAE3s+EjOLqkJIJHQmdXEQDQaWpc6taX1rLPTHr77Dttrt53tuGOPn688z0HUjf58HrY0A3KASh6kPWpw3hWNPT58P5CiJ9E1amW6+j/+C4NsdPII3AGpMCML8OfaH/i5BoYCs0BK5h5NkDICMNBc2ttZTwJT6fHBYaRw3nlYCgMJFMk6Yl4BDANjIy0RMHJPMp2UDdoKYAsBHAHEAHWuIZ/RlQ94HvkPfsM7H6fSLe8Ih3IGhImT/FM2QQMJIOz1wG+1NxgFYE//4RvaH20UAPfVtmqnSMjsvcXBPyF/QXolPr4D1AFazCwwEjRL3yOoHCdGID+sT2hpbnGtAUBG2oZJw9xgXtHsP0xwAH0E0DPzqLhYU8JeXTwjnTAHrAq8454BerQNrAtBkwogGg3qzo0omyBvReUflff8kZe30jtY/RjGzW/azK9+/Sv74UYbqf8kcj7nj0ivghDoFy0c6GezvctlMvH3JEHN28j9LQS4Yub4g0B/cmeflRYWWEcqY+O7+tSRzcopcLmq4ri1JrAnksgomVEL150eIXEMram0ptuvsJdvudH+dvH5ttd++/A2eJpJ/X8TVghPMpk1tXfZF82ttlh1uS1Zy6g5labGrcZLo9hvr33tndaptvVJh1kyVmKFKkFfbac/oNQrVpLu1ISATx2zoUQSkfritJ6EAF9SAmq8/AytrbLMRxPtL789xs4+/o928KGHzZdGgtnkg48+ss232tJmTJBkVF5r2ZQkfjEeqRvSKOhs7NcSs8qKMl8kMmL4YjaEaWvllVY9qNa+v94GNnTwUG8AdFL6dFVltT359FO238EHWlX9cDXwIZLCJAWWFVlcHSZeJDUcdVZ5BPgsy+KeKmsc3Gh1jbgGq1F5VdVUq3OFbYOR4Jh3nBBHHt+RMNWexfq67LyD97Ndt9rQTj35dOWIAXuxINVd1BEjNzfCXPTpp5/apZdeqg46xUFCnkPHFKgw04WpizV1NVan9LDfzsiRS/hBMwwQ1tRWzzPs2YgmEXnTfWghuf9zHTfqxOF3rlVG7/r9H4jAZv0O+Y3AmquYie5hnGgRAAk2fhgBg8X4c60DRuoaB9oGmkY0m4vveAcjkRPohWM5GaQMfoJ2gnYTZnE504JxELczkllpooxcOJipIfr/fh8R4E65k//gP1yhUCbhGjn8UgQwEbRfH6PIlQkmJygKB3KtQQwP6R4GAugTBoOZTMmE0fM94xgRg4SRRMBMnivU5gF7gN79K2jCZ4yDo1hpQzBZnjHoDpPy/ZvUpivEXKZMnhy0A6WB8mV8BfMajAipG+Y8ZfKUmWmOSCXp4wo8d81GaeiRxkOanPCeK86B3/Yn2gVrKmi71AtE3e+115627rrrLbDQRJ9XG/ustLRCUmugecc+F1IiVlCC31/YmTsQkmObKusPAv0ZPZJqVKnIbh3qzKVqGMJPaxRYlqqgv2jrsTYkCxWWq1D9CNDnOZJA5z032Lt3X2ennXq8/WSbbb2y8N/U2mHTWtqsRJJqVlIqYj2qbaHetba32/tqADPEbDJqf3FJ4/WSGqyzxbpbmFrVZhOmTbSP3v/UbPhQ2+Lk31phaZV3HDorjbiITiLwTyrsjlTCKgvDCtFJ3Z2qWDpQ0qrUIIeV19iKgwZZ59TpdtY+h9meP93Ozv7LX+ZrwBmJ5eGHH7Xddt/ViuuH2uaHHCvNQY28u92SiR5LdjNm0GF9mCOkprazZTRzgQUiaUnnibavTVhuJYUsipGEVsrqV1Z8SkVWY5o8ZaKlVACZjKQhFVFBNmgoFFZa5TSz7P0+XJkehzZQ6MwB9VeaBrZiaRfFcmnlvU9e6SwliuurN9+wn/9sc9tn3/1cxefEMMwBviWErjCM0KE94jnoyaeelMb1M9vkR5vYqOXH2PT2GdahNliciVlvd681S2IsVJ2kpC1OmTZVbUoMSsx39KjRdsEF51ujtKzI9vz/TRRd/27Wv8NzP5tzf9H7Wf6+iTDjIaQA5Mk+pGbAPZiZ0DqCJB3AHgByZiDnWocvZgyaBnPY2WAwzEAL0mXkH9CBkUwWIGK+AYwAY65h4BIzJ4wjYiCkrF+7Jm/8lD/6Bf75PnIQ/SDqC/0ZQbjyLtxH36BpeJCELQdQ+/Pcla8iv0jtDLrSzsgXjBbJnqnO2M2HDh0i0B/kQA3oY8IDLF1kV9hhJlcYkGfxZ9NUtINZbTWXat9SHO0AcxfxokW0tkgbUTsnXZjXYGicSeGD0p63QOSZumR6J9N/+T56jga5//77uYl0QUGf/qX8vFdeVrFy7tF8tqwc/TNAH8Cd1tNnRzz5oST5tBU59wdYFL6uZQKKIeXYImnQWWsWcE3sFLBJG+gP/Bne64Mlaiute+zf7ZGbL7Phiw214myxpfq6BR9xaxNT6UyKAaiSpXjqr0DfAfo0CgGitAyYQFFSIIX5oqTQ56armfhsoUxaYKJf1UstbT8+4TArqq2wVqQrMRGmx5UJ+EvUEGoFeqOra61LHe2d5qmWlKhfrHeTpcI3FleIiVXYmLo6K0r12Z8P+qOtMmKk3XjjDWoA4SSqb6Li4lK76e+32IH77mV1K6xmB1x3t1U2DFEnE6dSPHR4Cg6zR1bARkfH9MJqxCI1kEcvOM3eeWasrbPhus5kWprbwqZu8pdu7nKGl47rPybmZ4qUW3Usla13Qt1nc41brE2/eBHqQEKNOjLSDfbNICninOTFO6i+SouDxIqlBcQKpV2UWYmkWLf7YyeVVIdUW99Q5wOPTFGLTqtCskJ1B7xeeuklu/fe+233vfawocuOtK5Ul8VUV42VdVZSow5ZoU4tLYSB2RkcLiNmcO+1d9qLDz5jjz/xmC2/wvJeLv91pDL22qC8c3/881/Rlf/5kfutCoye8sApgHcwY0WzXqJnMAvqgAHyD95/37766muXshG22AaFoAFDTIBol8wp/+KLz/0bmAUAyjRMvueeZ2geMBEAmIF4F6JyYE18kINgrm9EbSt6Ft1HRP4Guv7PI+Ib4gjP9E4NnbsorMg/Dn/RGIivEVKbRQAD/GlLaKAwBjQNFoOtvPJKzkhhoHzn4xyYqLwMwvRRNADyPXHCxAHpIv/CkbpaN81S/lEeQz1k7DcH7m/fW+V7C2zeIc365unSkvKNc4/61fx8kBKwyKAPyE/o6LWjnvpIIBmmW3rB59yg8kKrVoOiunkOAHXL3+eS+tslycT1QNXu4DS4tNjGNFbZxDuvsTuvutAqFhtuFYNHW68AG6gqKxLzKFa4hWro3pilOpZXCyhqrRhQqSyxxRvrrGV6q30+tclKB9e63bA0VmbL6t0j115p0z771OpHLWG/POtE6xHATOlo93RSMTTW4ZVVtkxNo4PuB60zlCcxGAFlUmDYI5CtVKNRDXslL15eaw+ce5mVqGPce7fAu6piZiOfGxEHkvQZF11mp/3u97bEWuvZLy6/xcr0XQYzh5cQYc8sLS8wt8mqkdZnE3bTHw6y91970k7+6zm25JJLeqec3t5iNQLie66/xR648yEBaLnF02ElNEyvUGKZlHHPh9QKdQBYnxqhnue6R9C09BQ9Tb/0rb8Q6YakoC6IM6Tj0rLEAGMdGTHLtCUkYVkG8xQMS9/RsXPfxgswH8hvYcztmuwVxEAs9c0GV52pHktkJKWxwCsjySlWbFU1ZVY/rNGq62ttyLChNmLMUpLcFrOn73zYZoybbPeNvd9GjBj2jeX8v04RAHEFaMLPWc/6O38WKtjBiHEBqo/v4tKw0pIiADYGsylz31jOtY7gmJmFaQltnLUBDOgCjExxJfyOTvUvtQvWiACiHpPCJsxg/pLm0RumA2PKYs8t/M0yfWHKCrProjgjhhYxjIj658kla93rf135P4Bu5D+64j+SwumfjB+gvTJ1k/zSnhFamFmFgzmw8huzDfdoGcyKQlMJ421hJTfrFUolAA0csCcd9OeDDj7Ill9++YUA/TKVQe+dxcVlO+Ye5Wp2PumfAfrFyuinLV123DOfWELSO6CfVMYAGYq1uiRugyXpI0lGxLTxad1J+7xdjUnPS/RgUGmRQFUNT+9a773K3rr1Bhv1g41t5V/vb5P7aLgpqyqRhCmum41LtRdgFQosiEl4QZVaRXHcyvV+SmevTezqtVhRzEoL4j77ZHRx1h4750yb+uYbVjNysP3y9BMtMWyQtauhUQloIXWS8JetbVCasvZx2wxrkWQNPPJuUGm5jaystgmdLTY1EU7oqioqt3fvvN+633jfHrj3PqsTULmNeh5EpceUvhPOv9T+dOThtswPN7M9LrzWCpWvjNtEqb7QMGZS7paZTkOzHXb94QfZpx+8Zkede5rVDar3Dsbgc5VU3Vuvvt4+fPcL2+bnv7JWdZ5pUyba5PHjraN5mnXMaLIeZu90qxOpoVLQlJmXHLo67V7pC8xB73KN1M0DSlJWqlhKBZ1V7ZaUFdoev9jTuuuH2CQxxkrBeE9Hp3d4Oi7TWpH4kl0CgC7s0Mzh77Y+dXL1JCtQYygsjdlWO29rdSMarH1GC+qJdXXm7NgKq2XGdB88pjx7W7qtu7nDvrfaKnbbrbf6SstosUyeFo36t7YASrMIYPQ2oP7BK7/Ht/8OfnkSiCsutKlZFD2HZsYkF+7538dDXKtl8DxoEEzXZVpvNyYpMQSYAoyil2neuftZ+3KFMxU6dGUhVXiv9kY77MckPDb9oz+TtyB1M5ieG5PJXTEd4h8GQEp9zK8fkwnloqCQlEQzyybnfPxBDAEmgJkTDcLNSepL5JeZR1dceaWttuqqYZLKzPL5dgoHqKQuVpgH5x4twNciJX45XT5cVNB/d1qHnfLcpwLtjLWrcEhEPcZ8UbXU9oGgz3tW334oZtEroG8sLbSOZNra5GpLpGbefY19ctdNVr/y92z0Ab+1VGmlPkgI1IutTFIq3ztg6QahWNXnhY2pqVuV2NQriUAVU1Eo6VFAVa7wG8QoXr3gLzb5zdesaHC1bXrkoVa30nKWVgPzWlMYy9Q02OCyCvtQQDalt8vNRpg7GgX4o6vrfbyiV9J+k95N7umwgsJi+/ixZ2z62Kft7ttutyVHL+Wq7jxJ0RQXldrlV15rvz/oAFv2Jzvabmddohec/jVvGzV4nFEDzHS22h1HHmDdk76wQ8861sqqK13ygmhof7/8ButNltvJfzrPQTut8nR1VGDb3jLDOlqaBaYzrFmuUwygFzuvOkhYe9BlCTqVfncAtup8GXWYjPKLDblADb60tELV0Gudfd2210mnW8GyK1tdUdxGVrHiUB1CdTnTJq16gLkQRnt3pzU1t1pc6WAm0IcvvGhvPf6wnXDRGbb6Jus4QyiNl1i7mOnUrlbPUwrTgfwWJLOWauqyS8+6wBqq6u2OO+908xHh5+k/iOiruqhbziTvdv403AN+ATgRNHL3ufeRv1mENkx7CxqKT++l3eC4z4G9z1Djme7D7xy48w2MRv3VF4qpjUeTEQgTrdRXKeueqcL0Cx9gl+N0QGYX0eZ940fXWHLaCgP4PrOLDf8SvjYFcxDxkgeYEXb++x+4z763CqCP9jMwb/MmQD+TSp0eLyo6LvdoAb4WiXNtqIJ9dlFAv0Sq+yuT2uy0Fz+zaQLbHhXsIAF3tUCI1AwuL7JKzDv9alvKgAoyY5+2dUuqLrCEvkkIKMrEFZeuKbXXr77IPnzwJqtefClbYv/DLD54mMXSPV4RJQVFViF/VDlo6ANK+kGjIY4mFXSnKpOBY0wxrL/NKClLVZTYaxddYB89/4KV1JXbhpKYh621uiUlhUKA1TI19TYkB/rT9RwzBIC/tJ7DADD50BCJMqGG1SaO88KDj9iH195pN99wg639fQGYl+W8q4FKw+9+++5rK++6p+1wwrmqRGLyHNGOZyPKSkVj46XVNE+bbM8fta81ZDrswFOOtOLyUgdI0lSkMrn6r1dZUcVw+/2xx3njRTqXuKF/kt5RM8W0vCPxTmG75KLG6B1HZQZYT+nosYmqF/1w6ca3FFCnqJMWVa/G2j7hS7v4vNNtg1/uZaVLr2h1CntUXbWnM8o3cUBINmh9X7Qx0GW2fGON1Urtf+Caa+yeS/5iR/7pBNtki02NMxVID+MNM3pbrCMRtC8GnstUXkMLqu2ofQ6ziliZ3S7Qr6mt8g6cp/9titqZt2kc7Y9Hft/vvf5Ciw/3gdxHuJ0n9e+M3+xXPciZC7b+aMAcBxPA/IOwg+TPuAeaw3rrresLRH0m3QIQ+KG+vXssFrsp9yiYsOafMiNzN4tAgDYzXqTiyyUFNK2oRwKS8qKYXHSIw+zEs6TArFPSaFIclgoaImAezBRD6wUxXAovl/RYIvBOSv1PJmMmfLQ++UfxAvAzAt6sbwJm1qoC71J41E9cz7BMSGZ16Z/KZrMwTBexhIBOQMZXsxqDKkTPMG7XiMML8gR0pbZUdZ0VKiBgmXDdv/6VScofVlZlS9Y2ulrZNG2ahxLc3AkghgqKlTeBZXF52FkypCFys4jKJL+f9aRtSrLAamOSoCWBx5l6iTTk3kN8BM1gL5uB0bgc9JG6JalnsImKGSaQOiSF+ECcHJK4zxlX/flAl8JNswleWaWVV9ZIk6i3qrrBNmz4SKscMsy6K+qsKx5m88RLyzzSZjXshBo7YzKeCOJVO4BT9Sb67JOp062ptd1aOjptisAfCamtuVnpxyul7CXrRNekfrD5ZVJyaiC0gXhCXaonZUWlLJRbwCaep/9aCm1c7URtDSEAk1+Q9IPtHwDGYTfvfx+c2q0EtFmuu5+LnuEncv38JnNOfvv0uy/J9hZh5h6za8J00qG21FJL+arbDTf4gW28yaa20UYb21ZbbeMzEumnCwr4/Whi7uq0QD1CZVWXu10k6kPNUScFoBjvw3SD5A7QzuKss4gnnfLMIi76OIAv2LcyMYjlGqqsRkBQKS5YWFJsQ8UIKgqZUaKQ5K8bEBPQD64K58FSbqwCBjq69AMsLFSYmHqSCp9UIIWydqBXYcTiAhb54z0SL8yDQkPSntDVYZ91NPtsnqQAqbJIDEj+ZpLQCUZDnpQiaR5xG9rQ4DuKNjVNzXmaN0UhMbMIplgiqTcaRBpIpBnm9llPxib3wcQKrIS9xQXWXmj6DLBUMCJCZluEpLH/iQMwjgv+PA/8Dg/8t/7NZAyAr8qEDtNYUmCLVRRaXFoN4wzMIOrp6bNmaQB0prbm6daLRAOzUvoqmYetPBBWf2JQbEpXjzXrW4Ca8iJaGBxmJKgQJkMaPKEiBYEqjZYB86VOy0rKfAMt7LzYR2FoecrTP59og5H7FvKOx03Q+iPmg4sYEGNRMJfeHMPAjJNIdIerfmNKWgSarRMsUI/IZFL/FNBvFdjMYIqkioBVXgzItvalfIB2IPEEpjC1u887PL+R+kt10ydgri8TyEvCW2Lxxf0wglapQ90CbykN8hcGioeWl0kaL/L5/0MqyhxMOgVE5YVxq9XzwaWlhr5Aubo2IMeK1rKqakvHwp4kwe6cdSbSluq2SQlJor099nFbs7WpshqkRsEEJnS12wzMD55WUovzqnZOXVhZ4YDGiL4/5/W8yEFXaW3vFKbFrb5xEOjooUVhQvgizeMSZtPETJkBAPPpE4ji/MxeR1Diw2G/T7l9kYHiEMoAipINcRWohoc0GVxgqkWqs25pBj2ZlD9WKVmKvOsd5rXJkycp3/Kn8uTrweWlPq4zME5+VzOFU1pNSgxkUFmp1ZdIg1LGEj1hfximcEapgHhWFpc0TyvSPUQ4PpgrjSJsxkULy1OevvsEXgTMCPe06ej3P5MWCPTTBZmGWUiwkKQ8MFWTiKOZH2UCDsC3tiQM5g4ksCqlzk8nh/imQlK+MNjeGDfJxjc12SrLr+Bz46cx4CjgcxOSQB8ptkQdHymesQKez5AUyMAtialirq3es2MnaeNxoWsJMSsV6MfFDhgC7JKqN7VHQC8AahbnZUpmrxhBmwAPyXXFusFuz5/c3Wmftrf49MSw0CWAdDSnvaiy3A8VYeYKZTk/lTp9xnTVVMzqGgT66CIkEhB2IPZkCyjN2vuVUV2RgFYqJQOprAdws5CyiG8YAId2sPtlUUmp+3fJ278N34dq5j+eE27u6mnGCVxVAV+2Jqy5l9+qO8oNAFZaSQd79nw9caKfvMVCLqSalNzcCMZaxwlCqovG0hJbTMyRdGJK8t1WpSUxh79dzLZL+QrplPYkqT6kMph6ktmUTW6d5oNjLLhhRTPx5ilPeQq0QKAvkU2o42iwSMRUTebrVxbGrEqOWTMpIdK49l4HZ8eeHMmbr9ZlaT9E566UGM/3GbkPJ022qZK2Fx8x0tjKlemA5YUCVYXH7KAiSZVfd3TauI4um9zVaz0KC6m4VN/WiQkwgOtqFoE7qJkVCyDb2ExLGgIz0YmZPTmQQB1gJLniMPk0Mn1Sz5jTviyzeUor9E7hOTDrBf8RqPxiFuGgj3JJrOw/72/xNw8COJklMHHSROFo3Moqq0K4Xj4eKDcevzDeasU8Q3BZKxPwVqVYmCZJX6Afw4al5+xnT/7TMaRgTgFinIBvQlghg7kbHvV77NfcM35P7OwVCKedsTpPyH0QNsUrsBnSMjjDmG0dCqRR4KfEzS25QPsRAN8mxkpbKJHfT5pbvQ6wxzEHmw3uYmL03cmE4uTEIgWmf2gCmOQIk5rCTju5vcl6xdSYO83Ut28q4zzl6X+NFgj0YwWxf5pNH/Dqb85hKuaErj7rSAUQiQiAmqTnmGwA8Up14nJJfXRjxgQSkgKZHsi+GZlEyhYTwMRY5CNQqBbYEVerwKM3N1iM6aFCYQwRoDNHn3AYeGWGD1RYIHBF8heUFNfUWUbPmb6VUTyDy8qlYYRvYAaNbD9QCOPQtz4QHLPhFdVuUsIMNDu0Yd5R3KVlbtdnYHRu4NefXFruS9iMaTN8VsqQmqqctD4nkaZomIdQxUt9SlgqlRLoh90WIwJgObaQsGtqObmsXzPgY3czbwY4qMDLEo3NP2VgHKcyzzJQzrxYefUZTNJ8YmKuDLQzUF8jaR6zXqAQHsyCGVlTuxPW2Zeypm6lTZXLgH2p6rpYwM+qyJjqs4ftLoox8wR9ozfT50wPAtvJG9tJIN2zuVf/fOcpT/+LNHDm2gL1iHi8qHZWx19IUkeuLY7bklWltrgc0lmVJDhUc4AK6Tkiv1NP7hYAAPjFeo8pCGmff5h4ypWhmN4xkyQrKf7ryVNdaxhcWuK7dTJATEhoBhHwY98HTJhBRByAK7OG2ISgQu/crKB3jYMHW2FJidIs5tLFFrMCcwYrBSRI+DAgxg4Wk7RMHG771x+MhXtWyvIbodRBFAlY4FdVU+M7eEKROWZuxDREbNOtrS2WxSQk6dylaRe3Rf0uvSrXVuz5/FCYaEbJnm7lI2XF0iz8BCj+9F4p1QfSAtIJK6+s0G+aAYnEfRtR/mQjJsZZYiWKkHCjtARiJlbchpUVW1agX0j8RUXG9hQJpdFxWJ94jEorv5ulSTV3JXw2lS9i0TNmUS1bW2llYqBs25AV7+iTNteJeQ2mijfORva4YQH607e9PV0+pTSn9uQpT//DJOEpybzHWUT3m28SQM3WtReGULWRhEcI8IcIFHyhjp4h1SEZlgpM6KpRRJ1KLykukzDdwAIuISiAirWnXt8PY2dIhceKtky6z5qmTRWos91DPMz20R/27jZJkK19STGCYDPG5p5RdogLmzyDhmz/AOMBxJDkmSMel1/Ao0egj/QOtAyShF+p+Ph6pCT7iiK2wiUk8iaJVu+wXXs+oozoB79L9a5CIDh16hRj+91vLFG9Y7XpjOnNFuNQbV/8Metdf3JmEL3URSzQmtvafG99loXPrDq9w29aUj75QgvwpC8EDSovzk2xzT3IEeGzr9L4GS2+qKtU8bO3CLurTuzsCgMQSk5RET5V4Kp3H//ARlVIYCEviaSYh259MVa5wlBcENI+Yyr48llVusHcE20TwRkAGcXF4puZZZKnPP2PEX2+L9kHfM628dQCgf6iEp0UgEAKBST7BIxtAgekOyw9DK4i0ZMoumpbb8qmSPoDXGsktSNdMsuHufr1pUW2xuAat1kjmbN0GfBKdnZYXJI+OWXGDXEg0QPYmJPry0qtVOK5A53+K9K3jWUCfIXHoC5z79MZAX5JscVgJLqyT0yyo0sAJOm1vMpqCgWUBSlnNnWS+CMiSMYDGNCd0dvlpiW3b0ek+NBoGJRkOTir8L6pCuKxQh/EbZo+w8pqqqxE4EkcXpD9iJ/NAtKk4uI9ZxTUCTzbxDCgRvYAwSTmHyNpx6yjp1eMk02lYA/+QjQg4G+lrJX4WIHfhs/lKPsW1eu01jZLqRwqqiqVy2C0SwiMM0jnqqMJ476wPgF6gQB88icf2fTPPrWYgJ5tF5D2SfN0lsmLWbOdLucGkFZMcEUqG0ZYulO9Xq4h3sB0K2OY+BSjGP+C5ylPefrvIMzNEok64vH0bAcA/L+CPv2PjopULzy0cW29Nr1XYCwghBkAwKzYpWO39Ehql0MAHFVd5lpASyIZZsUonBHsrMj+O10dM6fmYb8tUsDseU9cyHkO/vpjplCZQATmAtNBW2BKJ9s4lIuhED8Dxh0CfZgDz/VZDjOUZo6q03dlcUAyPO8TWLHBGvKqk78I+WA66YetzdYsaR4A4gMqoVMSdrMSxfa22NTJy7ypwCZOmODHNJZW1FhhUYnwLeTIgU7/CDmh+6nSiDzb+g8c5mykHjFApm+y8RMR5ZInhhWz9h7WL0QncPHmGxMyB+G7LSHtSYwZpssDReVpYGdUyrxCzNIySSsqK9Mv/KjMVdAw01YxsrG33GXtUybbsw89KgbwuU0fN87ap7VYrDjuWhczeD6ZOsO3eWB7W04Mwz5FfEgx/PlAO8mnAnVDG2BvFeyY7GqYpzz9r5KDfizW0dOTDpt/5ej/FfQBCjponzrkhE4BvsABW7tDjgBheGWJQDVm07v7nBkA0qs0VNmIylKfHglYM7d+tJgAq3EBbg5TL9Iz5nBzBmdGQMq+4mzvEOJjEZgkehUAdvzx7d32UXObzWCfCwEz75wcOQSW4gosJoLBYP/3VAtnS3QVa3ETghObtwmAME1FRHyYnVqUhoTAua2v1zpS/TUrMTu5lHAW0w6nTc1rsVVE7MmdTPZaSXm1sYe9pzNKl7swoI1z0NVvABbQ62yZYXGBek1Ng56El7wvEvMoMJVXcThVKMr7/BKxdqiMv2rr8bEEMJ9cpJR51lMwdjJcdTSiTE/FGIuYBeWMj0GljMpIzFJaSInifv0fr9jUCV9b25Tp1tXc7NNZmcc/qrrSta1pHR3W1tVldTUMODPWAjsJ6Q2LxMK4jP+W431rW5v/LmUVcJ7y9D9KQTCKdRQVFS0c6As86VtR/1pICiDJqUpTBA6AFAQwIx3XlsT9YJXpcrXFhbZMXblH2C0QHl1dag2lhbaUwAS7PKaVYmkFmZ4OKxZ4sC0pi4G62zvcdMGHSLyMEbDxGaAPk2iXJN8u6Zx7TDGYfiCwv0hMIQz+yo9AH2uYDxSKmJIZA3AcdMI37Mbp9vwcCJFWgCg6tR/lqi+dcuYR3knjUBzsgRMd3u1gOBfMDTb4jJ/0w4ZQHMHILn5RXBHxC8ZZDCDqR0bVVFuktCreDmkanBfQUN9gVaXl8hm0pFQ2Zq3tPRYr0nclzEbShxEzmxsNfKUwOvrSvgKY8EhpH4AvbahDdeXbUCgd46ZN99XHiw8e4toU+S+IUxY4AfuSox34y+trbdioMZZWvZRWV/m02vY+aVCxrK9GZjk8kj7aHOXLlNzCWFxCQJ+Yu5iql5XKW+VA2JjEorLOU57+V4k+JlJX6ls40G9vb6/XpTYCvIUh+iZTMyd1ov5ju88ZYPSiAPt1d8ZNA0MqSn2gl4FYjkykA9cJnJYXE2Crg2J1bkD7k5Yu+2rSFKutrvH9KwDKdE+PbwdAzsAqZvhUCVgABGaDcKQhUzXLBdhI9YCRk9IGSLNFA7N0HKYFLC6Jk26F2Sswio58I/5aScoV2Pd1D2X4RO+rS5CkAyA2s6EbJqAImGAsvg8N5phQls5O50LJZNomTZ4sf5LL2YKBqaEe1awPuOPMYQ6b52+QlIGRJWJm0jY6ObWnpMgqJTV7A1A4pIsB7/b2Gc44MZnkkj/f5LHzjRyl15cKEj7nHlCGzMVHA5jQ3KraZapliXWl2E2UaZslPttq2BIjrXbE4lY1eIStu8VWVrLkkrbCppv4XHyYZpfKmnJJSiNi3yOmbmHWKdX3NaXVs9LQj8hdZXG5dbZ3SeJnfn9o61HZ5ylP/1ukHlFQ8HldXV1r7oHTfIN+YVVhmcCtJAK4hSG6HpJ+KptycMxmGdBDZZfKr07KfjzL1FXayg0VbiYBlHy3R/05QCqA8nix1ZWW2uTuHpvQ1uWDhY1DB1u1gB/UzfR222BJk1WFpW5/xzbMebvMpulNZXw+PjNvIMC/QkzEpX4BFatBsf0zoMsgMAt7OHqPAUKmG4b5OCH/zO9BSwjPZqdh5dU2rIKzWTG7kN+MMwAWdw2uqLKlGhr1bdjUjZDmBkkAFdM1w3mccauoaxDDyC004gM5wmSMojMt4NVjCcZWrbxz7nBvd7f1tLZaZVWlHyrN4RV8w86fPvXVklZajE0/zE6aSzZmEfH1I7zWlxXZCGlf1BFjLzBzPKKFVau8Ad24mCy565I2w7ayfMiqac+z8rLaOmvahptsZGndx6urrXLoUDEk1mmY1UjTYyC3t6dTmk6fFZaWqB4rFHa5tMEWa5GGV6S6QeIPbTLY9/ukafR2iVEoPZ0dHXq+8EJKnvL0X0Bz9Oz5Bn3BYZUupYsC+pBvtiYwsALJiOq02MiZMdMjSXqVxhJbY3CVL8cfXVNuKwj8OVQF+RHLLStxhTXW1J20TqHcMGbiKD1VAgyOJmNzrT5J+sUKq04SLFsvO8sQOgqDrExxlsuPi5BIve6UKDkGikv0o0QaR7W+xe7crbALxAjYFY7zZrOcLZj7VlgnaZaZPrODCsFh3kCixqyDpgFjgUhHdXGZDaqudWkW+/bcIT/4BfTbBNyFYl4VdfV6RlrCe4a7YVZfJbI20Q+NIUZzBiB1xA8g6eto9zNAfRCUfMAlFB+MtLej1Y90Y/572KZg7umAwle5guJ/XSoBdt182dbrM67QMqgfzHJNkvrbVF4xgTXaSUlZRfhOjuInGTDxvmRCzIi9w/U9mo/CgXewn1KtHIPkbDWbVn36YdcKixW5Lb2d0hzCPv0+dVP5IWzGS9heoreTDaoyPmVzUdtrnvL030bzDfqxVLpScm2/ieILTgAwEnefMD+WQRrMWKckXnazXGNIna09YpBvNVokabVa4miJwG7JmgqBiQmQg2mjmYFaaQqLiykMqyiy7k4BW2WVcZxekQCWwzKaBRR9HPBdkHSwt2TcpX4OR5F4KFQWSCpMtmrwPXhygMksIphSZxKmJNAWOCGrMvUv1ZPwfeIBVHICyBGUz1zpR/wCwLqZBaQfbCvRxzRFxTOlq9OmdXcovdVWkEz73jfzogj0u5iBI4m3nIFMry5mIintwumPuwW6vQI6ssA3cmW8FHGoSFaAyqHMRSXSdkrLBbi8FANTmjra23xbBwZyvUZnz8bsJA8UE2XJlVQwa+ed6V0C3zCQWl0Ycyl/OjN65BiH4dSiAqWdxVmsRmb9QoMk9pnxeZzSrBi8VdrkxeuArbE/b+u0T2a0CcA7PdIips7qD0mfc4nZxqKlt8PLlT/YTlVJudUXVzqjIGzXJkMkecpTnnJE/50vElBUSfUuo5MtLIGPTNcE9JGyAQbswMvXVdl6Q2vtnX+8Ym+8/JJ80slLJQmmfQ+ZkfVVllYH7mB8VvEvVVtui1dJQk0l1ME7bchgmEWJAEYStt77+ZgSGYsE0DUCFGztxYUCp552K5jebBkOBm9rtURzSziSLyYZsSAtkAhpJIuYZUoERAwecqgIR/lxsEHYeIwUsrIX8wYy9+yEhI8ZC5BincCk7k77rLXFPmtrsXGdbTajWKCrtHMeKH7mRoA+2yh0dil9aDhVUrQUJuMgzWJKH/bErTUmRkcaCss84VlpJKVKM4PDPT1ifD19krJLPA+tXe1uQmOOPhJ1R2uHVYr5cBbtt0nDKDfUOwuxfDGUnjHewiydIOGHAfDm3uTM6bA9Dvphh89i9idSeaL1MINqJila/LL/EVtjEBF/07ul4fT2eRgd7R2e75Ics6Bs2RyvO9nr9UR9QbUllTa4rM7KY2IwfQxYhwV7gSl/c/7ylKf/JZpv0C8oiNWqI5Uxe2VRCCmT+e0d6ohdAgi2S/heXZk9cfetdvrhB9krzz0vgC62159/3n+ffsQh9tbTT+rLIGUvUVFpdcWF9mVbt7V0c5xewmensDgL8w7mllJJgpVFxdIEKqwEM4Ry2fHZx/bmbTfb63fcbu/ee7t9NPY+e/+Bh+2rdz7ybZUpChiSA6viYbbPsBppEGImDnqKh3mRDiECnbJYkQ0qrZgDTwAbdtrsTDE7KewiOiPRY1MEwkio7BrZISbDdsStrbONr8xGQdLvsR62SygrtNLqCmU/azNScfukt8CmffmZNf/jCWv/6HXrmvixxdmWIJay6SmmhUoNaJ9uqWS3VdXVKay4tXW3K1QgWmHrv7TUg/raGl8p67t2fgOxNTLMc5SYbZCeFYYcJp5hFcW2jJ53KV8MKKPdYL4rZ2aVyqxAzIC9dyiLdjHNj5vbXZuiXCDMam3SStoTobwIXDKBx8Ngd3tHp9JvVl/XYAmV6fTuNt+CgdEU3sMkGsprrVGOKbs9nd1iaG1eh4zJQN+SvTzl6b+YZjc/QwsA+oUVRf1mqiwM0c2Z5sfZtky149Sr1QfXWcuU8Xb/jdfYZjvuZL/87SHWNHWyXX3emVaUSVh5QcruuPDPNuWzz62+khWZBfZhc4dN6uyz9u6EpNa0JNbKnE2fQeGs78s+sqbcB3A7k0kfSG0bN8mGLLO8rb7b7rbST3ex5X/yM1t+261ssZWXF5YLOjgtXWGzWRhDgkMkIY+pr/VdMQF5ZgRxmIdjlUqNbZt7fGyCnAUCtIhvokA/yMMRBTv6kpU11lha5tI5zG/KZA5S6e9vFvE9Uzo5QzcmSb6knMHtrI1PIOuLQXVOtxn/eMneuvB0++qea238E/cLQONiMCqhWMaWSrepLLqsuq7WzTpRrVHhdezWqfAbamrCSt3waq6EJF4mAB9WVWpft/W65tIuVW1SR58tVl7iC+d6cswQIGfWjc+CEmPrlGYTV1591pHKFRNPc2/Kvmrt9LUQlGV3OmGTpUVhyw/shHIUo9E9G+vVybESu1b56FV7YEEd2kqf2g/TaAdX1FuNpHzaZVz5n9I02dra23y6JpL+vMo3T3n6X6A+CZcDab5BX5J0ySLvWKj+x86M7XLDS2K2akOVVZQU+Qn2TEssX3w5S0hi+/Lj91yC3/+YU+zXJ55pBRWlNv3jd91UML5LUrSYRp00BKkdLn2XcTCHgJ5OHleWAJl4QaGbaHyPHUnIFQ31Fq+SRlA/xOK1dRavqLFSSbqVFYC6L5lycHMBU9jTozjYLqCyplrIlxKApvxAkiCBEi3SetIBLiLuevQMTWbW0wBmw8urbHgFYCtNQtKvOJQfOO6B9ffcjzDvME+9snaYVdYN9ummrOLNpgps8Oo/sKV3+bVVD1vMhq2wqrV8Oc41HStMq6LNJjVNl/QvgFf648oXgIj5B20pJcDNxjPKq4BS+SG/JGFgMnjO+8Uqi2xCe5d1KO6kyvOr1h55TltFUcxBnD11APRulRm0pBhBtxjWjJYWKy4rdfNSkMqz0qoKrCXVY59Kgh/XkbD3prfbZ5LMGdCHWcEcsukChWe2QoMk+GJpDPqcow+JA+s9JrWykgobMWgxG6S69G+QaJQBxkn6pDUE0A+Sfp7y9L9K2UxmDtRfRBRfQBKIsGXuyLJCW6W+yufKs0ipZshIaxwz2p675Wb78OXn7ZkH7rVBQwbboOEjBYySWPVdWV29b2lAxx8qoF5a3zM7BCApLw8bisUKigTK2OHDcn38ZwXW5QL9okENFIAxRx0AByQGFZdbuZgF4Ica5AOdAkdABGYByHnY2HcEmEkBGbtCxnQfzBK98sc2BDOzJ+AiHbPgk2e4sgiAhIthoZdZaysDkUFKnht1dnYI5JM2cuXvWf3QYa7VFBUKrOOSkrMpKxw62BpWWc8mvf+xDVljTTGpQisRrLJXzctfTrLignJrrB9kyQyMSAxK8ZKW5vZmYXa3lRYkHUDZF3+iABjonI2UsAZpYyyYwzRTJObR3scMG9YiFIl5s/CMldJhfQWD9MOljZUVFigNvX5UIzOEmJ4JfybArCXt85dfsY9eftWmNDcr/4x7iJkpLDQs/JCOIWLkVcVFKuNuaSOFYcCZso0VKe5qK+uN2bsvvG7PPfOsg3wB2ozSm+kVxxPzoR7YrydPefrfJQlS8VjYzrcf/f+CvqgsnrUV6kqtsgTJU9K0ALiwotw22HEPpbHdbjrzRGud2ma7HnyImyamj59gw8esaMNXXk2A2WcjqytsVE2Fr4bt7ekVULPcHnNJOoCtOjsXFkS19aYtno0LwwutvHaQNYiR+L73ApD6qnIbVFVkX7zzui9iisdKfKaNcMthB+BJYL5REWXSikRAz8lXABPbNU8XqI3v7vSN1WBKMAbmhrfBGBQGmktYxMw9m8vpW/lDomXBFxoJGgTStKPrXKijrd3TVD1kmMWLYGSkXaA+bZqNu/cOm/DQg1ZaWWLVyy5tDcuvLg1AgKewehM91jFjimWL4yrDOoFxAGf/XvEhRZMWNLdJ7d02tStpU7r6bHIHTDQQyWLLi66+tJtz4oyX6GGJ0u6An0j7GAjgismOLS2Yu1+lb5oTKeuQVpSQVlZSKaapb5yoHtV/XAzrvcceshevudZmfPqJT62lIokTB2tg+2um8k6R5B4vKVS+FW9ppXU3ddjYv99tN156tT1w/4P23kcfWXtPp0pTgetfZ3eX8pfyMR7fc+ifSAgFLGZjhhlahK+mzlOevrPkJs9puR8z6f+91TLQVyfAZxZMWn/8TiV7bdgyq9qBJ/3Z1t10YxsyepRN+OJre/3FF+x7a6xs2x10mFXW1NmoqlIbUclpVkHNZ9GObyqkv7RAx8cbCFedvrWvjyxbWoI7J2x1T51sHwkkW959x5pefcUmPfecvXrvffbCrbdbd2urQEWg6nADAdgZSbh9bq7xNWQwAjEWwHOGNIhWgDWdtM/aW2xSV4dA0WxST5tN7mpVnhBrQ0gB1DEHoV3wQ1pHaUkwPYgRzPQwBxX4HjLwjYr6Gs+jHySTLJLkW2bVKofulx+ySa8+IyYj+VnAZ+w8KY7X2d1tvc2TLV5WYOVikoInY6tp1AzKndXFbcm4zUgV+9iInyWseLpTaR9k1a2DKOYxngXNBRNRzIZUsMNoWG+BDZ/9dtgltaG0yDfBgwmjFSTYxbM34WMRYT0EZUudF9gyG21uG++9t9UMqrRPX3nCPrr/Lsu0tyttKhNnlFlr0veYixLSMkg72zUUJbMC/Dssniiwg35/uO11zKG20U+3sIRCTbGLqtLTxqwl1VNJcYnVSTsMNK8ynj/CbFhSXGrt7R027suv5MZZWyvpjTkDQMucG/F8Xu++jfxbF2AW7vs8/W8T7Sasf8lOzz2aSQsC+ovWc0Rheh5bJIe91ZnCx547mGS6m5vs3ssusecfe9KmNbfYc089YZefc6ZddeF5EvC7rYgFSpIIGSgd38HAH1qCAEt9gswxP58kZtT5uyQdwgTIHLN5SHhKfhPJHl3jlimpsBJm5tTWWuMSS1qp2/UTikPgSCejw6lDs4VCq8CHzsdK3bqScgfAMD8/rMjtSWZ8u+ApnR02tbfDz+N18nDChavzo1zYceUlXlLsg7nhWfgkoqjCpjVN1Y+41TYO1jPlUanIFvRhK7KiMctYQePiNnSdrWzkZttacUO9ZZX3bEGRgK/PetuSVlVSZlVVFSrvImlGJa69kJeMGGKyNykeUWy1YkCcS9BYXuxTMCd2SlOhwPQfwO6ke54x5sGeOFObp1kBM2j0moVYCtIPxSHdLdIKuvSiVPVj8ltcVu55VswKiHJV+atueru6xRAqraqmwaZ/+Il1NDVJCwD08YaWlbZuaQymvBTpeYHaCqa1UaMWt47uDvv4k4+srX2GygTGj/4lNiVtrK8zrMZljKeqksNtFp7ID1OBm9UeL7/8ctt1191sh+23tx122FH3u9rRRx9j77z9rp/D6/UYkW59VhRpwvV/9y3EWAQMhj6CPsjCPNLAeNY3hYMWQpzBhe1D8L8AUefpv4wyAlxp6CxLn43mG/QFQouuK6sBZoTSzDIZWl7q0yJ7UuyBXmRvPTXWPnj7H7anJLiTz/uLHXP62XboscdZ14wWe/rO2106ndjdY5+2dDswCWs5Ecbn5tMp+pDIJTlnJf2z/J5ZOMBkT1/aunrFYEaOsrV/vpsNWnFlG7rSSrbMmmvZihv90DbZ7RdWWT/UV2/6XjTqPOAOIEKPYbonUn4MiVeR0pXDE6ZtFlpdWYWlJSZPS3bbUlV1DqJuSiEUkFL/OJcWZtHex9kAJpBQBxbn6OZkK4GjuqaeziI6K0xs4vgJVqTw4w1DfYZMuZ6XyPVOmGhTxt5j6emTre2dJ+zLR++1bB8SOuEo131dlhTjK1ZaykvLLaW0sw2Cg4bymFJeUyqvsvISG15dYktUl/tYC6CfkHTtM2lUNyWSYstLy6xc0npVZYWYY4UP5L7y0APWOqPJmoXJaAODxTSw66M1TJYjHQXShhiMx7wEWDNOAhClu3rtHUn2L91yvTV98YVVjVja1jrgIGscvZSvegYm3QYlyqpt+E6kxUV6VmgZ8YT9DjzAVlt9VTv36FPs7AOPtYkff2XV5dWgHgf3+4HoMMzqqiqr5ShIr83Zy3d+yLfgEJg//NDDtvPPf26/+90f7NFHH7VPPv3UvvxinL3wwkt23nnn2S4772oPPPDgTODHsUnfvffea4cccohdfPHF1iuN59s2f8N8VlJcZi0zWu22226z00491Y4/4Xg744zT7dqrr7MPP/zIgR+zVX8iPsLu6AiH7aCBdHX2+E6ztOLCeLGHCyPx+p8PivKRp/9c8vorULdOZd/OPZpJ8w36CmRY7nbhSeDHYN+SNWFDtT4QVR0EgOmR6lxcUW51I5awIjVSAGalNdayzX6yvTV9Pd76utpseu7AlariQlf3AX1mhpSWlQjwBWoAmxCrL7fLZroAuzO7QfZaeVWZjVhicRtcVW5Dqytd8mUFb9u0KdbWMl2YgXTNwp8AEoAZ4FwrabFQgANTSXR2OzC2p5A+Y1YtcPriheftvZdeVvq6rKaUufRMUSwWwAGySMiScVUBUwXwH7ROtw4GRBVuVnnGfOOdc0D/ojyYpTN50kQrKC+37opGa04KGApTfpg8g7iZrMBV8RWVDbP6kctYrIgpnRkBQ4E1phIC1w4rVxmWlrOXvSoacZyw9cfgeVL5KJMUjgze3Nvnq2gBXPLKgG1PT4e9+vKL9sj999ijY++2h+69zx5+8GF775WXrW3yVOvLhqMoB5UVuQloMlsqq/wpP8C9W4w3I+YytLHRtSJMO2h0HZMnWdu4z2y5VdewdXfa2YYvu7RlikpcA6Mcsio3eGaVGDkLqLt6sOmXWXFhCXzDXnn+ZXvm0cetrrHe1tt0Y6tvGOxanTdy1RmLudj3h7N/K6urFCsMeEFIQoik5e6uHjvttNNtzz33smeffc4GD260Qw49xG67/Ta7Xe6mm/5uf/3rhR7PgQceKOAf698BwH3SEG+5+Ra77LLL7e6777HeHs5NGFDJOaJ90B5SEij+9rfLbedddrGDDjzITj/9DDv7rHME/CfagQcdKO1iBzv11NNsohg+Qg6ENopWc8EFF9qOO+5ku+8uTUT+dtppJ9vjF3vYAfvtb7//3eF2zjln20svveTaA2l0M+g8yJmTXocJEfNmVOQH0xZmNOo7T99FKkipjibnfsyk+a2tAklPVbn7hSeBIGDKvGuW3TNYJ3ilr1qDJL5srMraOlg5Sv8tsLa2Vnv3vbessnGQr9ClMbKB2uICcLZB7uvudpDH5hpTg6ahptOSFhM9VqnGHcsWux26tFCSX7FAdsIkm/TyczZu7L324g032FPXXGkv3nW7dTQ3yZ++VWfABEVELFhqFGDWCzjpr5gnWro6rZnzV5WPWqWHvTTHf/S5vXDtHTb2vMvsnqtvsHGvv2Xplk5pBMVKc9gPCMAj35hLGJz06aUlRdYpzYVtgwHi/oRW0NHeaU1NTVZRVW1VtdU2qTttn3UV6pte++TuG31getSu+1rpEqPt6+cftVTXVEnEBTa6UgyxvdW6BPpVtbVWjqag8KolsZMzOitSPmBRVlpqnQL7pq6wMMpBROmkbKdPm2EP3DvWnn7iCXtBoPeqGNuzTz9nN990q7W2Nll9VYUNKVUexISn9agOQ9J9MzcOpG9pbha4ZHwHVC8/RQ6YJ4XcRarPGdPa7bmbr7N7Tz3a3rvxBmeabNmACSqY0krdXJXoavdptcyi6uzosgvPOd/ee/UD2/PQA2z7g6SlDaoS8xeoKvy08tTZ0R2YRmWVmJryTONaAGIWEGa3c/90rqTssyRBd9huu+1md955p4Pn1lttbT/abDPbdttt7eCDf+vPN9vsR/bII4+oLlNuZmFBXWtLq5d1Y2NDEErmCrRZK1E+W1va7JhjjrGjjjrann76ad8cb5nllrVNN93ENlh/A9dYvvxyXI4J7W2ff/aZCyTeKsXMOQ/41VdftbfffsfXrCAMffzJJ/bY44/bNdderbD/aNtt9zMxjVP9tLYwlXXO9PAcjeGkk062Qw851CZPnJzzOzsB8sRx/30PeL5ZFU868vTdI7XBOTB+vkBfDVaYkEVXXmQC/JCAmyT9TBOAgQaZVK8tu8E6tsMfT7HBw0ZYKi0glJ8eSVsNi4+yNbf6mWUKOIQ7Y6Nry3zRFeDcC1Bkkt4w2YwrI9BgNWpawEwbRMKsFdjVFpVZXAwgIYmWDX67Jen31NW6VtEwbKTC4SnQjLSvghIjqpOYOVzAwQ6VYZpmylpamgTaCSsrLLUqxdUriXiNXXawLX53kA0ZuYS98+Rz9vJtd9hjF1xqL195s3300LPWJ1U7zF5xzuH5RULigI+url43KwGK/Yl6apMW0NLaanU1tVZfXuwLwVqThdI0xERYmKT0lwnwB620gpUqPy4GZ2AfBdY8daofDl5XV+cMBnNHQgDqzEXxpwXUYBBaAAfWsGVFiBeDGHsX9dhwlc2xJ59gJ511rh170ml2+HHH2C6//b1tttseVltfI4ZYau19aWvzLQ/8cy9zxmxg6H1iPIBetcqwnNF6RZFWXS02Zmlbf+edbYmVlrGUNLclV1vTvrft5lbGuIrPcCKwmDSHbps4o0USd5dV1LCXvlmF4tz/9wfZCt9fxe6+6Wa74/KrrEXAVKbyhIoLxOgZBxDqA/hhX6E5wW3epLqRRnHvfffaJZdeKnArsOOOO9YuveRiW2ONNf13oq9brscSEix6dT9s+GJ24YUX2rHH/lH1HDQ71lYwrkT+mVmGnd0LYADxHM3kyCOO8DED9lracccd7MorrrBbbrlF2sTNduutt9ill15iW221lTO+Z5991v74x2OtXUIBDIa2xLtB0qhGjhxhF138V7v//vsExg87IN999112xRV/syWk5Z5++pl2ySWXiOGjGc3e9f13NmZnnXmW/elPf1J6/mZvvP6G4pjdnER5skjzk48/sUMP+52Pbzz8yKO+ij5P/xk0X6Avimcs08Dci0UhgAawntrZZ1+1d/sWy/F4qXVLKnru9r9bCeegVlX6GbYlkuhr6+pt8MilEUEEdPo+w/x4wAN4jlmip1tgblYiqSeJSUFAjC0+IUmLYw/p/EiNhQVFViRAGDFmlK3wgx/aiHV/aCM3+pE1rr+xrfTDH1ttwyAHRlaJIrPWSAqvKS22BoFMZYUAVWHTgZFGGY+oExNhSiiDySwMa1hulI360Xq21jab2W7HHWkrbbSuTX3rTXv3gScs3cfpWCHvxcpXuRzTLuPSAtj0jBlBmL36E+A8o3mGA3+xJLfuWIklFFdPtsfiFaW29Obb2LS3X7MPrvyLjXvyMRu65kZWWDlYYG42uS9jLdOnu5RcLyDAdMBulhzPyKB2pwCLcAFqZta09rCfkCIlgbrC4Ma39/lUTezMbl/XtV3SZEsya5X1jZZiszNJjGxMR7l4muWNMw98bx3VT6qz3QchOdxmqdpwCpZQ0RKSJF+/6wH78PmXba3tf2br/2JPG7HMis60PQkKj9rtU91Nmjrd2jt7rbSxzgrE6PXa1t9kfTv41N/ZvsccakNHjbKUpOty1Qc0qKxWoB90jjJ25VTev8mUMZDQFNkk7vZbb7dmaSp7772X/e53v3PmCNDTRrx2lEZ3pLMvIcZaZI2DGkMgeg7gt0tDQCLGnMJ1bsmgfG666Sa75dbbaKp20EEH2aWXXeomnpVWXMHq6mttyJDBktK3t8suu8w22WQTX3n+2GOP25NPPulMg34wYcIEFxDIK88QVIYuNsSWW34Z/2avvfZ2sF988ZF23bXX2fgJ471s+hPjBffee49dd931NmbMGKuqqrI777rLOlWPvugvR+SZ//1ISrUDxovC+EFoB3n67tP8gn6hGnw96vqiEB1lsqTbce0cyh1s3gBgt6TCj58Ya68/dKc9fPvddtt119k9t9xsD99/t9167sn21esvuMSaSsfsSzGLz9u73FYftkVgcKtYoC+skdRTlJG0L8DCRIQZiYVC5UUcFpK1tqaJ9vlr/7DxkpamvfW8TXj3VesSuBahOagoWGjFxl/1ks7oQAx+1lXX6I0atICsT5rJYAEMRinm4FcXSQuQlJwWIBSXKW1ffGFPP/CwTR4/xUb9ZDPb9A/7WEV9nTqH5CNJ0eWAoBwSI+sMujs7HGQGCF2iAmua2mTtbe1WJOlOCrnyE7dpkuS71MEGr7elrXbUebbULvvaiE23lIZD5hkQjvt5ue0qT1+NK9DALgujBfCb1YFZjzB9RpsVidmWV9f6DqDALAysUn4bS+PGRmdshOdApfyRvKzSXSCJfeRiw23ZNdcTKIt5uQe9k6sR4LMHvh8fqbpNKg1Fqg8k7j4xB+z9MTGQNx54wN6UY1xi3Pvv2Qu332Ljnnten4TN2/gr0PeYk9tbZvi8+8FDhlh5aYV9+t7Hdvetd9qLT7xg4z75yhpq6m3Y4GGeb3ZEZb5+u/xTfvUSGJCCA1DPHwHQH0uCfe31111Lwj6ORgaTgxisZVC0uKhEYZfOHCDtP7MGEJ4+bZo1s/ZDDLBIwks4lH521Ad0J06aaFdeeZUfAHTOn86xU045yeN1TULMhMH8lBy/h6gMfv/731l1dbWv1L5OfaS7Oxx8zx5ObNmBaY7KYEwjpTrEBJOQ0IGwtuSSS1ptba2vWOZ5f8I8OmPGDDvv3D8rzG43A6288kr24IMPhQHk+EApXm0C5q7cUsac2ZCn/xyaL9BXgyhUS6rzRrUIRMOf2tXn0jTb53JcYcb6JElVWlGpOmm8xOpHLmGLjx5jgwYPCfZw+WNglCX6zCdn2b/v5kijlhrNiVuYd8rUudhoDUI4xbRDu2QxFFs9qF3bBy+9KNB/yzrGT7SP73vAOr/43D548UV768knrJCSkN9yMQDJZw7qnX1Jq1CH9PECNfBkb8JXEbO6trqIMQbWGxRYd1OzffTEy/bF2x/58YSr77CZrbzVZlYzcpiKTeE67tAhxejolLpC2NYxOdF5BtLkKVPUYZNWWFFlaQEuH1L6MKIJLz9tnz9ys7W+/5pNfepem/Hea2KeSnOhNBuFne5p84plBgtjFW5G6OlyICktKpcW0eUHrXPuLNNPYcC1ZUU2qrbCQQv4jZXE7f2337PTjz7W/nTs4Xb5aUfYI3/7qz133z02ctQYidLlPq2SlONYRMZiLbAtI5DvE4MpLSl1k9tn0uTwy+ro5Tfc0Lb5/eG27Kab2uBRy9moxUfbssMHG9srM/4yq0lmrbe9XQH32tA6pVPhUJbtbR32yG0P2suPPm8P3X2vvfHiKw7GPg4iEOzu7HbJuqGh3kF8QYjppJxJ3CLArqurtZGSjFnzAQHSDz/yiB122KF25FFH2WmnneoDueeff76dccYZ9s7b73g5QwAoZinSAePzwdEBFJPm+dqrr/t3a621lu23/76+k2hSGuTcKJlK2Kqrrmbrr7++/waMx0+Y6PczpJUA+ph/qgTAmGQYYIUhwZhgiswm+uSTT2zFFVawoUOHiKHM0toZ4L311lvt1ddek2awsW266Y9s+eVXcGby+OOPB+Y/G4VxIRgLeStFi8vTd5DmqDinqId9IzU0NEjzLaxdEFV5IAEMSJx0/mp1II4ZZLkS9vzymgbbdO9DbbVttrVhq6xsK629nm0oUFh/s81t84OOscVXXVsNLKHUSlpUx4RhYK1FSpYOolbLLpAlfvhGTyxhJUJwDi5hf5xSgaHkLUUet+rKaltp4w1t2S1+bDXDlrJtdtjRVvj+Gtbd1moFAixOzgqyJh2BIwB7bFwP8Sr1ApVS5YJ5+BmQW78LilLWLmnt5Vvv9xlHWx2yj62yzY+tuLJGnTfls0ooMjQaKqBUaWJrYsrRB4zDP4U6J+i3Nrf4NSUJt1dgwk6XlmL+dbHVLTnG6scsa+UNg32+e5zTr2Iwq7QNVVzpLgbWTBIYs1fMprU1u/lkiKRItkeY3jzdB4cry8tsWGWxLV5TZqPkPG/yX1CQ8gHjYSOH2857/8pGjFnRvnzvK1t+1RWtK5uwqROnWFJMsb8M0Km8MrOKssokeyzZ2eba2aTupHVI06EMGKKtX3yUDV1lVVv8e6vb6PXWtdpRi9u4D962FQbXqv6QLcTcVUZMnS1O9KrKMzZI6cbwtvTqK9gOv97Zll1hKVtv4w1srY02NLa7ZkuMuNLTJSm/tSeYI5CIad4L1maZSRNm4DDNsnlGiwM3jJ0B4b/f8HefKXPun86zE44/0adxHnnkUXbsscfb1VdfO5PJMCsLQOQ7pr3Oa5Dz6/FfCcyTNnjwYPfXH4gHEuXCIO3WW2/l6cP89MknH/u7qRIQiAuQxlz0wgvP2Usvv2xPPfWU3XXXXXbSSSfZiSec6Ok76KADrVYaUhQXWkhT0xS7/vrrPe977723axs/2OgHLsXffvsdNrVp6hwDupgImaXEN6UlzCaaex7z9O8jaYppCTBzdID5An2R2lSsKMDhwhO2+MEVAq3SYj9ZyU+dUmeVGGcjVllBv8061dE4/SiNJC8hq2GJUW4iwauavlKQtsXY30VA39PV6o0O0CxWGFWlpX54OdMWATBm43AoOht4ZVIxK6mptd5Eh1VXIPkX+SIhDuUuq5U0rXumk7IfPEitL5wpMbUSWy/Rp+SnI8VKX5o44WYkiZfaatttbt/f5af2YzGqEWJgnh5JyiUV0kJK5a+AsYW4DS5jwJU5+JJ66XS6H0gOMMojnQoqEgNxf/Ifj0sTKe217mnjbcZHX1iHOnvjMitZ5RKjLa58jy4RsMeSLmXGiwutvLLcnnvtJXvgkbH27COP2wdvv6ugYm5WYsojZcDJZIPLS5QbtlnIWg3pVn4psyGSCL+//vetQpL2yOXG2FqbbGEb/nQnW36Nta3Yy3ZW+rmldpC4KyQdp2FGChezGznyfAn8333iYXvs8r/Y45f81R6/+Hx74m9/s46vJllKAbQJ5F0Vkt8RlVVmSiflViWpG5b27nvv2OUXXGyvPvuitLkwgFwpbcU3axPQMxuKvANks1bjzj9hFhk+fLhL+e3SMr744rNQz8or2tkBv9nfzjzzDB/c/eWvfmkbbLCerbTSSn4yGf4xxUCcdgZIY8bjXSilgX0naz3d4QzfMJ12VlnOm7I2YuTImWarHiZCiNhVFFCeOnWqM6EddtjJfrbdDrb99jvY7r/4hdJ8pgsA5/35T7aVmAZjPBGhnTz00MM+82ellVa2dcWIiWe11VZzk9Jnn31mjz/2mGsPsyjrC9aYxsz39I88fbeI/iZKqJ3MAdrzC/rQHB8vECkNLkXKTe1m4TwzNQQ1BSXWq04y9uK/2KN/+7M9evl5dsVJh9tl551td1x1uT160Sn22T9eEEAVS9oqsGGSTmskQX7Z0mUz2toF7mGTNbJSUSpVVn6ELb4ZGFMkpwoEegXUzEsZLtV28THLW5XAf+2ttrSsGEPdoMVsrR9va73q1N3MRFEHV4BKqJiJOlZpWYXFiisFiAIy2IDCBMQw1WSlPZRW6F1vrzW9+Ja9/sDj9uqDj9jbDzxsb975iL1x61ib+M6HXspDyiukfRTb5x0t9nnbDAcsOi4DYQMLFqYQnapVUVElQGMBm+7FzJpfed4+ue0q65v0sTW99KRNev1VZ1wjS7I2vCwuyTdtSQEuh773phNWUVVhna0dVirNaskRS4iRiukkMtbQ2Oj2fmXD6wWGHhPowZgzJqlT6Zr09Vf2+cef2rRJ4y2T7rG4mF48XqzyYFO1QqsQ0NKkcOVKWymJFIBlujst2dEpsK7xPY6QkilWpP1GgepS3/ueDV9+JRstN0Rpj4lZoSWwyR2FMbK60hrEtKZPn26FYkIVYsoMzj987wM24fPx9qOf/sxeeekV++TVd22F5VZwjY7y7OrtsK6eTjcrDR48yMtvQQhgHzSIWTCLu237ueeecyBH2qeu1ltvPQfVE0443i6++CK788677IAD9ncbOTuZhooEEJvdP+aioHGoxfi72Smabz9u3Fduovl28BRjbJWE3dfnzGSkGADxYeMnPmYKRfsNlaiPMGMHc05xcZHyNcjWWef7ikPaFJUuglFgirrhhhv99447bi+tvlF5TtqI4cNs2WWW8UHpG2+8Uf5UF/KfAxObNm3aTPNOsO/PJYN5+rcRbVaV1ZRoYDrb7KQ3/z/kNnEB5ri2Ht8bxXe2pJ0IXNO9XcbuiD/aZR9b6fvr20dvvOk2xXXWXc/3ZOlSg2MwaVAlg2JmH8/osnGtPdbe0eVSD/voA1qlZZwgJfBShn37BfW0PknubEnMtMmkOstXr75hr999n338/BP26HXX2UNXXGafv/2WOgISHZYiNWr9Q9ZncLRBqm6Nb3GQ1k+BvsApNHskObPuljb76PHnbMKbb9vz9z9sz9x6j2U6euWn0NonTrL3pWJXxotsZFWtfdXeal9Leu1UZykuL1d6Er6TJtJxRKSdTt3mm8Cp1Hw7ZvbGyVqtQKHt/c9syDKr2PL7/cFWOfgoK60usY5PP/YppsA1HTbFwSvSfLpSCXXUIp+Pn1UZlVVWWwnbMSQl0UvFB2Rce9M/UoDC39StNiIwf+fdN+yk44+z4474o73w5LP2xcef2QUnHGcPX/c3m/L1l0KMmPVSxvpD6+IwHEKhvNtVJiZpsrSiPGhLAWNEBVY3dLgNk0S54kYb2Pa77GobbLGVVY0YLg2LsApsqLSTEWJU2LbbJQwA+DUMbmaStt0vd7IDTv69bbTrj23M2svbRptsbEuNHi2Js881ARZU9SQSPnOH/fcDO5t/YqICx0sOHTLYQZSBzBdeeEGaI/ZxtnZm8VnS21iFmH2tmBqLnqivFZZf3sua8m9hq2g1JiR4ZsGE0p2TVlppRQdp5tg/8tBDatuzz6iJiG5C/MyYue+++5whLbP0GFt22WV9oLZbTB7Gs8IKy9s111xtN9x4vd12+612991321133WknnniCffjhh/ab3xxokyZNlFbMGBHVXGRPP/2M52EZAfz222+vxzCorJhVrW0pwQhN+s0337R/KI2RtA8jnDq1ycuIGV5hSnKevkvEmGZhLNY8zIb9+0AfAhDYoItI3dYqsMMMqqdWKNAqqx9sRdWNVlJWZaNWWNFWXWcdqx6ymMUFWtikewW4XwvoE+p4cUtasrc7zINGQpI0CXaizRSrIQ4rlzRK4xZFsnQy0WfdqR6rqK+2zvHjbMmRQ20xdfDpE790ZlIo8CpXI/dupvQhwbJLZPVgAaTS3ccRfpKqGBgjMhY4ldc12vd/tZvtcPShttWeu1j96GG29s5b25q7/MSW3WxDKxYzWSxWZlN7O21yb7vbn5n9UVhZ4QOrrZLwvBpCEl2SSnCSVAumK6awVuiV/mLsvGM2arufWFKg+u7Zx9qnN1xqpSOWtsVX38AKmXuvcDICwESy16eEItW9++7bVlNcbt0z2m381+OtQYyRQT8WfVEFEWF3ZlVum8ook8zY4ksva78//iQ74YxT7KTzzrM/nn62bbzFD6UBSNuY0qSwlSZ9j4mHE7SQ0pOYyPRwmph0X6LXqsqrVDeBIcNg2Fjv5Xtvtgf/co49dO45dsXxR9qLTzxmw4YvqXozP+pxhMobJsiYSEIaA+cBVMn1CFgnfPW1cSZyqqvDfvijTWzZlZe3ttx6AAYxeiUIZLozAqwqq5U21y9780VoJOVl5bb1NttYjSR0BnVZHcuirE8++dR6ujkyU3lU+UycOMHOOP10u+fe+2yppZayjTba2MPATMj2GhAdj9lLUCQhR8QAMXP/v//977sp74IL/2qvvfaaD7wyMI1UjRTtNnM9QxM455xzXLvA5v7znXcWw2jwusTRn4hrHYW32Y9+bOusvY4k/ZE2YuRwO/zwI+2Pfzzaw//73/+ujMYkRBXZ5MkT7W9/+5u36XXU1xobGnyKJoO00Nprr22N0gjbpFGPfWCsa6Wkia2sp06dEvowbAITbZ6+Y+RjURzYEQZv+tH8gv4iMwfaPDZz9mJnqX2hgLlCDVrytfW0M92swFeUIrGkcpuGhf1wiq1bja5XYN2GkJVhxowkVACmt9dnPAAoyHRIHrRDBgHrBHpFzFyRFMLJWQmBRnXjEFv1R1vZmuuta431Q2zUiqvYclJ5i0sqHFDr9Q0Dv4A9CUb25EBuVrZiiuJwX0w5PvBKQycyPS6UH8xCDYMbLS7wbZnQJMmaw0rSVllaZR0CsPHtbVaQpoPoG4VdXF5snZKGZ7QA+sQXLkj6pJWzcWPSYmqrKq0wjUReqI6asb4mAWrHVOscN86SU8db3RLLmlU2WFIggpqdSnRZWpJgIaYupbG9ucVaxGwallzMBjVKa5GUmk51W3VNVc7sQmYBPLMuARpMkymTmLZKBAxMTayXyr/0MsvbZptvbT/f7wBbZvXvWaYv7WsOGJhuTYRtGDoABTSV3Hm8yw4fblUqU+KgbopKym3VLbe1DX+1ty39/Q2tVOleb6stbMRyyyp31Fuh6lvtQC6Fea5HjKO6XIy31DI9KXv89gft3uvusNuuvc2uv/hKu/bKq2za5CkuEGTiWetQvAz41wjwkbCjvM0v4Rsp9ic/+Yn9dLufelvE9HLmmWfZzjvvYvvsvY8deughcofa7rvvbmeddY4PZu6//36+HxCLzzB5MK4AwUiZTsxYQbRTZ3DsRhrGHXbe+eee1nfffdf36rnqyivsvffe90HkhMB1+rRme/SRhxX3vnbuuedK0Ejbfvvta3vssYenmAVdrN6GqZBepH4WN/b29Xj/4Rn+fvzjzd3k9fzzL1iX2gcCwVNPPSMt4zUfIEbbYOXxz3++s6572L777usMgSIE6N968y1rapqqdBeKqfW4WQii73HOcp6+i1TQrHYxh7o7X2CuhrMk+Oe9YhGIdTPsTFkmsbq+pNSPHOyTOlzR2GDLrL2+FUoiZc7zoCXGhIPA1ZA32fZnNnq1NbzxYiLKxsQIMCeIQcRSvVKx69SxchK9OgRJRFIKErvUawdxLPr6VsD41qMP252XX2ZfTppgzz3whL364ONWLFU9Ln+kazYSADJOUFNXaxk17pQkfbYLlggX3qv0YsUpywpUH7/jPrv5ihuss6ndPnjqZUu3ttrENz+wdHmZTcv0GYvL2HgtqZukmF6RJHgWg01talJAGDZCmFzJa48k5bhAv7hCkj5jH7FSSzVNsbev+LMVjxhlKx30BytafDl757q/WefXn8sv2ofKV8wS0K8tZ3dNMQv1WswfFQLc9unNYhgCiN6UVaijI4GriPUd12COwCzFwri3X3zeTjnmKDv9xGPtuN8fasccerCdecKJdstFf7ZPJDFmkKzFeHvR3kAGBcQgOGfjxhICFf3N0OMmAEZxEHais8umSmLukqbQIWYXU3kzE6tSWk8302OLYN5ZH1tJCsx6uzusblCDm/AKlZf1f7CR/ViazhY//Yn94Ecb2/fWXt1Kq8o9/kKVUaKrx00wNdU1Vl5RrmJd8AZLGwKEAXrAtaSkyNi6APPIffff74uXrrrqKt+Ph4VShxzyW4H+AV57lDVSNzZ9oiasa665xsH8zDPO9O8efPBBX1z11NNPu2mPPXN++cs9nFlgRmHMYJdddhXw7u5Mhvvdf7GH3XPPPZ6uI444QlL7H31BGMR2GVPVLgB9TEVoOWyyVirmQrnhaBi8A9zZ2oR9qjAVsRiLvDVIwsdk9Nrrb9gLL7xoD4wda1deKaZ67XU+QA3jmjBxvH322aceVpfqsbWViQYFPnaA+TBP3z3KZgvGcQm/ZtF8gX5BYUG1t6pFID7Hll+ljj1EjYQVs72SgBgYLVMnHbnCMtbV3GQNI0baFvv/xlXNtKS9FVde0casuJKrzfQkfW5j6susIt1jnQKwoUOGhQEm5Y3ZOKzARVrj9KhadQxmpDCW4Oahrg5v8Otsu5Nt9YffWXpQnQ0dtaTt9LNtXWL1veRzuaSkuK+UVFYsBpUSmDE9kNOzIj/YMjMC0JfvGGtvvPQP22jbze2gU/9omc6E3XfqxW6iWfaH33d7elyux1Iu3S9ZU28rDV/CJW2m2SEVK9kzq6dXkhQDufGyYsuW1OgrBhMTbj4pr6qRFF9hhdJalt5hDwn5JfI7XeBbLKaiwuntFPB0W5kAacRii9kyK65oK6y8si0xain9HqHOO0nhpK1UTCFabOeMRpoWq3CZOcQy54aGWttKAHvUqafaciusaEOHDbPl113PPn3nXfv8nX9YoiCt+gtl5MWhci6VdtNYImbb2+O/pwi42Yo5mHxVN2J2JRVMTUx5WpZabhmbMG68fTJhonUL9EpVuRyc/mFzm01qmmZ93V1WpToCQCsrq2xzaQVDhg+x2sE1NmTUMFtbGhszTNgqmjx0dfZKmyzwwVOmQEYDlgtKzG4ZPKTRzj7nbDeH7LXnr23pMWN87n99fZ0PkG66ySaSvP/kO2FWwniUJ4i2CMAC0KTt448/dvA85ZRT7eCDD7Fdd93dZ9Xs+as97Y033vC59QwMH3PM0T7YSr1/+umnksKftttuvd2eeeZZl/g32GADu0zCyrHH/dEZWlgwVmDjx4/3PZoQfIj7gw8+sLfffsuvH3/0sa8DYFuGk08+WaD9uY0eM9rL8qWXXrDnn3vev4Nx3Sc/D4y93xnBzTfdaOef/2dnMGutvZbb7adPn2FjxQxoM51dnb4nEXUP6HM62szGq2v4C/d5+vfR/7H3FQByFVnXZ6ZdxjUTT4gblmAJDgss7u7O4r7o4r64u2tw1wAhQAzi7hn3dv/PqTdNhmwCgYTv/yR38tLdT+qVnit161Zubu7yjq+/onUCfcTjGnmricF/jCQFudh5ehd6oc2zNcmoFZ02mwvtTfX46NFH8NotV2Psvdfjs6cexBO3XY97rr0cd197Jeb/NNWokPJV9/P+MrcfofYAEuEoigigYig6FNXRxK0huLdSUpZ6LcYihkBBltKiHcm2Nsz45ENMf+cDDpI0KntUkRG5YKeUGmG+tNkJqBEJyIwvPb8ozjsZH9IEA9mqddqYd1KWJ0xF//7Y+Yzj0GezYehCJrLrqUdi80P3xJjjD0LJJr1MWjGq3I0JxQTSnrMFqMwr5PNy29McQXaI6DPX+JvrcHo8yPH4qNLL7BBDYfcyMpGdEVq6kPJ4Go1TfkRR/2Fwd+uLFkVytLOslOTSlMQcRVagtVlTfsK0adPwHQd5MBLG8oYaxPgeuXPK5KICqm7qwzEy4hQ7ivKQprZBhumpQMRXgRx3IbxdqV2M2QldBna3csnya9CLzG9+V7x9mdICrS2meuya3JVZjDeIQcaZx0YynUBzC6XyVvKnkDnXTilTNV4TCKMtqq0dM1jRREYWi6CopMD0UoWidrmd1GDyjNeVFsp9Pe4rRCLUiNivFKJaDJSdBHn5fgNmf9S805mkbcmevscee+De++7Ba6+/ZqT2Rx99zETYfPGlF014A4fTivYqkmTv8blxzbXX4o03Xserr76CV1/jc08+ZaTzY445CrvvtqvxtT/rH2dhEwKwAgRq0vnqa64mg3kel1x6CY448gjsR21mTzI5xeK58847TFoH7H8AK4JsuYPBiKRZKEia+v3HH3+Cgw482ARX23ef/bHXXnvjb7vvgUMOOdTke9NNR+C0U0815qZPPvnUMIv+/TfBQXzHwAEDMXLLUdhxx534zkNx7rnnmzmEa6+5xswVSBP5bvwEo8XIIcIECmQHEKMR41IjWSuUvdQydHQsDMt2ko30/4PWiO/rBPpU5QvZp9a79ZSEJre0ctMgBUmTYvlU4Xc/+UT8/czzcMgxJ2MoB8OcCeMw9YuPUFu9kg86iMOy/ku0tMwQsqXmyGZOUBRZq3cJwixRKBgWSvJ+C0YF3pLEbF4Peo/ZASX9eqFm6QK4mI8v3xyLu6++GjZK8eFkDhpCEes9JFn1Wyk1x3KcsAtAEnFkmC4Rj4fmD6hBUOrqs81myPW7oR2rtGNU2kltZlhfOPwezP7wS7StWI422Xv5PpkzVgbb0URpXjMaWo/QURW/kOyyUTKXXA81IrtswvIW96K2PY2mjAP+4jIseu8jtC+YhfxeA0zM/TZpQtRzYk21BAKq7MUlaGpsNHbd3XbaDeWFpWhob0V9g1zvXCbssjQNMSHNOTSGE6xash+ZkngujihSmkMgI0ikoggzzXg8glQ8SebH5jNVtCrnCuEQIeA2kxFHQ23Q5vQOj5/3WUxFDM7h8KOi7yboN7gf6pcuQV1tNbW1NixZtBQx5kVmGmkFOiTxKoJqRXEptTQnqpetwJTvf8TSWQsRqGtD64pmNC6psVx52acE8IFAuxqboJ9n3FHXl8QUTRgDFqD/gP7Yfffdsc8+exvXxyJK/CYej9EOVw0N/e7VqwfBcwcMHzEM226zNQ459GBcddWVuP+B+/Hc88+ZEAoXXXwRtYly0y8FqALy0WO2w7XXXo0HH3wAjz/xBJ577jkymidwyiknG3u8gr1ZjFrEvp5JYOTILXHAAfubd0q7UFWrLtR/1LcKCgsprY8i07ncMJVRo7ZGTU01PvroY747hT333BNdqcXFE1GT/i8B5cycQMw8u+uuu7JNbJhDrWXChO8No1EkUdn6NeE+deoUfPvtN/jss0+poXyOH374noLGz8YcpPxuxP3/XrROoM9OVGJ17NXh6Y+RzCz1AgUCp0IdSKImirJD+VFU2c+A+Hcff4Cfp8/CDgcdgUvveQLn33I3qiiFxBMRAmYGpR5rQ+5mBXwi8rgJrMqXYFHhl7XMSHZrPxmAzDWKjSO8lmlJsftLqnqhz/BRcHkKESRzsBf6sdmYbZFDNVUhDiIEtIRWkOqPRRYTSDjlFkoQYUKK854rBqREBfwsQ9owGBviWi0sTyMeudRIbHYP5n79IxrmLaXAayOvkKWbIEsG08ZDNSoTlsC3M3BowCYFNk4f4tRCcomyEu6achzwDdEkaojgvhx5VaVoXTjXlD3IutCGNIvr6hFlnSro1pChQ9G1azfMnTWb2k8Qo0ZuRck4zMGqDUI6Jlh5KACeeJma10GG6mSK3fv2Q2XPPmybBEaM3h59tEcxNaWqXoPgruyCJkp6ul/VIJOaTGkqg6TAGAHbzjorpwQrDUCUYZ7c1PKKyrqiuY5SfiyOgcNHUMotodaRZxKStNpR82bCXFJkWUWlCSUhc8WH77yL1597Ca889gxefeEF5JJJu9za9cyaKA6RmWpuQt4teta00QYgtY9cSMUAskdnaXt1EojrHknD2fvlyslikUmxD6hvmtg6qnSLlFfdr3MymeRTW9Fku4P1aj2v963qIyJNdotx/Pvuu/D666/j5Zdfwptvvo433xqLt99+05hrPvjgfbz11pu47vp/oVfv3mayWZL78OHDcNxxx+K0004zyVp1pfRXvUN16mH9HnzwwXBTa2tsbCCz+NCYz/xyJeb1JUuW4PjjTzDaheYfDj/cmgyWtrDfvgfg/XelUW8M0/DfidYR9FMG9NdnDEl6bKJKvpiATBym9Cf4I1w5KAmkoxj/yqP4mNLNppuPwLlXXYGjTj0HwyiVFOQVGOC2U+osIpi2RoGZDQEsbWwxkSdzPNkOlYFXnhJEmRgl5TAHUDPfJ1ATKErml2dJ/dxp+PH9d5ghJ1yUfrc96CjsQXW6NZ1EnNKywjwY24QQjaRvJnQxtQ2lpJ2rBGSmPviXS20gUt+CljmLsHDyz5jyzQQsGv8jFn71AxZ9PdnsYCWNoYQg29Xrg4vAGUjEEJR5i/mRvVYDTkcW+OWRIQnK7c0neLr5bkqDvDfVUI3ar95FS32tMXW1t7SjaPhmBiwFHwqfHOA5SbtFJSWoa240E+X1gRYyu0pM/uEHE65aE5BasCNPohgZRYiAImlWwnGZz2V2Gysp72JiIy2dPBVhhfFldTSurMG2e/4dg3fYHTFqaFYdZVDiJhOhpqV2tatuCCyapC2nlCmPHFOT0sISQSyY9CNc/iIcfcbpWLF0KRqoYXTtP9AyqzE/6pCqhTTrxcV0iypKyIij2Gm3XXD25RfhnKsvxYkXnY0ddtnZpCmtgBVgwDIS1nxLLvtMPtNQf7Xa8L8DmTYmSCpW/ypp/T9J96ksYhw6pDn8FukeBWwbMmQwttxyJDbbbHNstulmxh102LDh6NO3N6/ndaRpeRcVFOabuEH33XcfhYIqc25tJLPi9tuPJpgfhsGD9Y4tMWjQIFx99ZXYbbfdsfnmm1PL6InKykoT3lmTxXLp1GKuRh5yX+0s0Gyk//+0TqCfk5tTKOBcH1Kza4clrfi0UNPAsLGbTv7oLUx8/1WM+fuu2Gan3ag6l/M++UMTuNlppPZrX1ltdq7VvBoY8VDAhFjIrngUSbpM5lIqY+cOSJLifZKudTm7MXgw0Ihu/QZil5NPwJBdKcH26I6GZdVoaWoyEpj6p+XFIpJEnwuX18tzDv7ib+Wfedf63HyXB65gEt+9+g4mvfYeJn/4Cb755GMs+2ESan6ahqU8Eu0BNFJVVpqbl3Qh8OcZ19UIVXO5GcpG+steuR0kTwppHbJNF/jsHPhaBWtD47djEfp+AjY7/mz0PvBIlI3cGfl9hhhgkNlseSSOxkCr0Xa02nPusoWIsh769OhJZtCClcuXm5gy8grSHElGZeWh0jqZlx4FTrPnb4r1umD6VLzxwK1YPO1HtKxcjAU/TcLnr7yIL9543bSN3sfq5XM5pjyKoikG0J1MgyfMhijNiZQJjGf1HP6fsaGwSwmZ1jJ89cFHiAfb0L9/L7jyvIY5q9IF07Ke5ZDxaYMRhVlQ3QTiYWp4QVBuZv6Bil5V2GTIQAOkYukW6KuebcYzybzvLyTlSYKMTBw2ahX6FBNf1Y4qyX8NCbS15sMyzazSRnRktYfODFBuufkF+ZT43Was/Bapb2riWNs2vvPOWzjiiMPNRPchhxyM5557xsxdfPDhB/iIGvqHH31AzeI9vP/Bu8bb6C1qG/sfsB/fseYgchvpr6WE7LBroHUaGTa7q9CMyPUg9TnZ8hUiOEczkzqXppxMIaO4ex/02XIbzJw6Ffdfcx1uveAc3PfPC3EPjxceuNfskJVKayI3TVVREmESgcZG5BEUKoqKObwEOAQudmIHAcdsbciOLo8ZCsTGM0dhCbR5SM9NR6Lf6B1h8xcinyrq4LJiTPl+ImoWLoCEarmD2sSQzCCRHJ9j3AIFlALXDAeRArPlkQn1yys2C4c23Xd37HTG8TjwgrNw4j8vws5nn4gxZx2HLU89HPn9eiFM9SRPrp8E4kqf32y+nlJ4SyJuI5mNBVarmkL2UoWO9no9KCTCpVlJuekwSntujtzCbpj64uMILJlpgCYdU13ysCXJINNkakyLUneY0nFpSRlKSkvQtUcPjNlpJxx82KEIEQhkftLqT/Ev1UtXnwKusYzMTxvLFyMYf/7Gy9hlv/1x6vkX4bAjj8YJJ52EEymdF7Iufvr0Q97L7DPPmkpoiiXRQIbjc9qRl5tCeyDMPNjJ5OWAyRvIIBS+Ye63E7B4wo8odruQjAexdNEivPbgI1g5c4axzascmifRJjm2GDUSMlt5mkRZH9qM3cZ7GqMtZOYpVFZ1xZZbbAHFdBcz1pqISIQMgQAsF9C/ggToWs1qLaBysV00/xJCKxmqFjBZk79W+GVNaGZdif/raN3HqBiB8RpbB9K9it3Tt29fE15bY0PmJi/7jVYla76hqqoKPXr1MHMfm2++BcaM2R7bbL2NWTxpBKWN9F9OKU3IrYHWCfQ5qNa/1QikCWmREi/VN42HDKV5AkP/LbfArsedju33/Dt23Hsv7Lzv/hi5487oMmQzFHbrQcBlNgXCRPBUKhceAoo9ETHb0GnDbl3Tn08djLeZkqqjmfMEbYGIXktQCxJkp773Mn54+Ql89/qrGPvSS/h54o+wUbL0yzvELYmNjyoNPqsOLhuog4Ctzp8gA+pfVIIBheXw2p3Gc6GYUqezNB/1lGhmtzSjIRZFHSXqujhBoLIUOXzOzXcrzepwCLPam2H3WKsuFdskTFBbJSESSCLabyBFJkQNQ4OMQJqTtKHPDrtixLkXgGwALW8/h8n3XodkpN6AoTQSzYloHUFaNhYxJg5U7XD09ptj8dG772LhnNmIkSnIXTPXLkCySlnidcDrsKG63fLICLe3IRIMoEfvTcyA1RxD9zwXelR1QbdBw9G+ZDaow/NJK89m4pf3iQHMXFFn3Pm0YM1saN5xDzkmkkxHEU8333Y7HHbKGTj98kvRb8AmaFiyjEyEDIxCgI2lG1iYD18yBk+eHR63AysaVuL918ZiwbTZaFi4Em117Zg67keM/2qc2XgnmIwiwPymonGCrcPEjd+QpDrRoiotTFq6ZClefP4ZXHv11TjjtFNxyIGHYP+99+WxNw7e/wCccsKJePC+e/DDhPGoq6k3z0nrEoNUb1wXErOwGIf1bNYd02gVHRrF6ofy2PnY0KQ5DGkTnQFc40FahpidOdjfV81jaDI4+pumrI3015DaP51OUK/ORDpO/YrWCfQ3BAmMYwlJ0PxhU8aszqNAVfM4QN648Vq89dgjeIcS5icfv4vqmlpsteve2HSPgzjYpP4njdReyIFQ4bIj0tZi1E6BbrYber0U1eW+x+9hdlCpsQJ7PyVQYY+8PJJJfrH7UNm1N7YcNMi4WBZ1r0KYzIDDGk4NGnOzkJ/sQ4nnUgpVGpRCE8GIiaWvMMkyVfnlWUSwTVPiTKQSiBCAZEhy8Dmd6zJmc/QcsyV8BLsFBPuva5chzgFUKImfwNgeaDeTq7JF862GZN7RWJFnkJ8agUMDm03Y+P2XmPX8A2YXLN/fDsdm51wGp7fUSGzyvEknQ8iEWgibuWaBkgagBp3AQ/Z7zRME2wJmNzATbM00hqBIYZGT5lAQuYKyClR074oPnn2SWkgbepUUoFtRPiX3DFobGuErLDB7/Op5Kw2mwo+2eBJNzS1IRkMm/o3ea60FkIaXxOAdtoO/sgQP3nQzbrvqn7jzyquoIUTQdytK7PKM4l+534UuPhfrOQgvmVaazEhunQunzMaL9zyNl+95EQ/efB/eev4FsyK7PR5CY6zdbDsYbG0zQoAVYdPK1/qSAFcmo++/n4ALzj0fhxx8FM686Go8+Nr7+G5FM2q9ZQiU9EZrXlcsjrvw+cyluPmRZ3HwsSeZyczbb74Fs2ZMN/WzrlsKLpi/AN+N/xY/TvgOs6b9jGWLF6Gxro5t14Yo+4bAVVqrwoCYzs4PzUXJBCpPJ2khWvWr+l/9sJiIJXCoXIZBZDveRvpfQWrTVDodJ162dpz6Fa1Tc5Ojv0Rp4nBx7z9DeomW178+pwZfLWuGh0AmsJAZItFSj9dvuQFbbzkSfzv8cCQoDdbWLMW4j79GEyXOXU4+A04/gY0AWkIw8BMoqxub8cq156GbLYU33n4L5WVlxg/8nrvvwRWXXg5/n37YihKxrbQCHlaAQgdL4tfGKLmERNgz6E5psk+RD0vCBJQZ07BiwRz02mYHFjZBqVxe8HZkbGkToyTAAffmDdeidfE87HD0ETj8gjORlK2UoL+grZmgEyFzWVWV+iaBqEYLpQh6Pf35hqHMDzSZa9pCsHhFE965/CbkU1J9462xZoMMSUYarDdcfyOuueEG7HXOJRhz9pWY0hhGNBFF48QJyCvIQ+GgzQB5T4iJUVPIZGLIcZAxNq7ExAtOQKp6Ls665SrkV5SgtakZXbt2h4sMMdjSipsvuxFb7rAHzr3sCmoZYWZWjDEX9cEklsksw3Jo9WuwtRlvPvYA0u312GuXXVFA9X32wiVYuqwe/XfcCc6ufX5xN1XZJT20pnIQ/Hk8vrjzClQNHYq/XXQl4gI6MiV5OemeRKgNDfMXozCWQIyMp2DAIDjZFlEyDB/7xaCKUlSSa95x8aXwl7lx7g0XYemKJaheUoOufXqiKdQKn92L6MoWZDxA9wE9UewtQe385bjwxHNQVVSOV19/DQMHDTQeMutDkrarV67AXbfdjpdeew1NHj8qRu6G4n7DMGDQJujTtQvsFACMNMt2Nrt/kXG2trVi/oK5qP1pImqnfI/CTBxHHXwgzrnoQrObmZjxmkhArN3STj/tdHw/+SeUU6sSM3eyjdzU3rQtqAJy5LCPajwpjr3b6aSco5Wx0nr9Jqqqj5pcnjbUz88z3mRaqOfx+Uz0UfPb6zFmM22y4zHzVRJTRNRk2aYbpfP/2SRtkCOyJRaL7+Hz+X7sOP0Lraukr7G9XiQQpHzCzKSJAZTGKUSXqfMRBBzJMEb//e/o0qMXSghQm227M86QH3OhF1M/e4+SSwZd2JnlTlhNybA9FEAsFDRmF20MocxJOjdLzgn+6SQBmQPeycKXeBTjJonGSJSSuEBKC7jSZmLzx59+wtRvx6Fu8XLkl3SHk9K0du8SmGZyObiYaXmVKtYPRWOmS4mYICu1liexgvlojFpA2ZlMZRkwzUEBmUYoFsdcSvl5BMBuBI5yNwem22NMLIrcGQxaW/xlkwmH5fFjg5sD12gcaZXRzvpLom72VMx772UsGPsMaiZ8TqCRyys1Af4lg1HEFbOHTE4LowqKCtBVuz9RY9G6huaGBrPoq7Syi8ljtt4U1lgT5Eb7InjJXuspLMbF/7wcl55zBq8lMHXGPBSR4Rxx/NEo7zOUwGW5ICoNhVR2amEWwUKMJUMGnSaAxQlYJhiXGDwZaTQUxawJP6J+0WLMnz0Li+fNwOQPxiJABiNbfE5G0qfdxC+KNzahvLIUkVSUZXGgqkcVmWycIGWHK9+JviNHoLJfb9aKDYWsU+03LLNYUXGJ8WZZH+CSpCSpeNxXX+Lwww/Fwy+/ioId98Gm59+ATQ46BgXDNkeTw48lbWG0ynWYwpCCyWUQQyw3iTZnHoqHjMLwo0/G6EuvhX3zHXDbQ4/h3LPPRX19o5G210R6rxabLVu8GEFql5X7HYcuh50O/9+PRs4uByK+7d/RvvnOaOg/Cssr+mNqJg+f10fw0SIKThNn4/EPv8Rdz7+Kf93/GC66/hacftFlOOkf5+HIk0/HIcccj4OOPBoHHXYEDqIGctihh+D4447DJRxnDz34ID7/5FPMnDXLxOUx0v9G+h9LHe0XTdlS1n6aq9Hvgj4lckJBZv02wWQe5J0h844s+QKXKr8bfQvzCBhOM8usOCt1lDRnNLRjWVMAUWc+SoZthebaBuQQtAXX2slKQ9mRiiFJ8FewNXE1y4Rggb7KK1OGJgu7klGEE3FKsVG0U7KUb7w9N4VlU37Ahy8/h28+/xTzp0zE4umz0FJTz3TiSOd2eNKYiuuwwwpUCUZ6T5SgnyYoaR/ZukiQEqxgc3WS66HCDVP65vd6MgY/QU3xhsRA/CxzASWsHKd295LnSRagLNfDYHuAX3PhokbQQv6S4AvIquAp7wYvGUHb95/DVr8SzT+MZ3p8A3mSFqWlKAUnY218zgMfn00yn4bRsb6lVQVaeT2VQUlZFwPEKqLk77pwHFEzIUpiYnaHC7N+GIcHrr0MY18ei2DNMvgV8ygRw9zZ09DeXG3qXYxck9LFTjsZi3KfQbitiRlJwkGGbjZWF/E9Ck2tIHCb7vQ3/O2Qg4GCfJT164+cJMUA5lN5iege1rOCSYeCbajsUgWny4P66no8f/8TeOqWh/DK7c/g8av/jUduvx1tTU3GlCFPokBrO1IETIU+kEfXnwV9tb2T0vuH772H4084ATPac7DXP2/FjieeCVdlH2pclkOAQlY0RONo4jsVqC6TsiEUtWNFUHXJfkpGEGd/d5b3woijTsGAI07Ai2++h6uuuBxtLW18x3+aemSi0XxIiIzEXVAIJw+PmBgFodI+A1DSbzC6DN8SPUfvhX57HYHhR5yKrU65ANucfTmZy3UYw3yO+eed2O6K27Hlpbdi5MU3Y7tLbsKws65Cn+POQ8/DTsEmBxwD99a7oraiL6aGUnhh/GRc++hzOPbcf2LvQ4/Ci+99aMw/G+l/LnXM8YRtKVt7x6lf0bqAvgJrFArI1oc0uRqmCu/MsaNvkQ8VficWtjQjXtoFpf1G4vsZi7CoNYIAB1BtJISfly3CwjkL4S0sR20ijXkErBgHWzFV7vwMdYZoBF6f36jEWTL2Zdm2OeAVPE3eJIrpooEsqTvjzGDlwnlYMnkmtthhN2x30BEYc8Qx2PWUEzBs5zFojRFsItJGJKES/KWy51iLZaRVyERk7OQENW2iLm8iKVKrk8BQwK49e1upcWgnqmKCl+z2YnryzJEfu92tBWHKc8eDJDEAhROwS3r2FaKedRZNhxBgQ5Zuti2qdj0I/gGDEHfb4e3aFblOHzE2B13cuRhso4bAupPKrvAABtiZpjmoJbU0a/s/RXdUVA0L9FsicbSGmR9N+6SoefBevz2NbYb2R//tdkbZlmN4TwDjv/0SM5fV4t1XXkX17CkmfWk4pSwDs4Y2zQewvhLBZjIoKkaUvnP4Lqto1ALIldx2N/pVlMPJ9/feYiSWz1qIvC4V8BeUmDZTXXfL8yARaEOAzFobvSj+TklVOY45+zQccNwRRturX7gUPbp1N7HvVQ7VaYuCnCVT6N27lzXPYwSBP04C/M8+/gT/OPcyRHqNwLYEw/z+W8LJ/Hd3p9Hd40K/fA9KXDbT/hG2ZT374jJKyLNaQqin0qagdWxqdoQ0GUTU1OnAPfbH8COPw3MvjsW/rrzKcp0l41ydDOhTsPB62bdVf2SEeUzLybQCkSTC2iOaGmZLOIgYGbXqOpXDdmPdJlx5yMkvh720G9JkUN5eg+GlVlY2fBS6jdoJ/bbfCz133gf99j0ae55+Efa84FrsfulN2OeKG7HVxf+EY/AWWFrN9mMfVN/YSP8zyTK25tRxHFRbZ35Nvwv67e3tbrY/gb8TMv0J0qSqx+7AoJI8s8vSgtYQqtvDCFOq2OWUU9F7q635hpTZZDlj82LhtBkcGM0o3nwrgnEczZRG5R3ioPS4YEW9iSPj9+Zz4EgCt/IWEVDbHBz88gqSbpCDfKrpAidzR1pAmAu7U6FueYYjRouOMgTmBCUzRcA0awlYYFWcpPgkzxX4vBRMCa78MxKkAZqO+pBJpBPplyZedT3CQVlIVb6EEq7i6Jts8hBTUJgCbWYur4esVCqmoFjmAn2z0YU/36wQjmW8iDXXo/HrsWifPwNO1k98+XJ02VwuizBB7Db1kwlQ85DZxUYNQmX/FfCxLO2tAWgjDC2gkealicAWAklasEn8SRN0izw56J7nRGFVH2yx58HY55AD0b2qB6r6b4YDTj4X3fuS4WhrMqZf6BSok5EGY6hnOrl8X5oamLqVg2XWPIuua+7Dx3YdUFqA6gWz8O7jj2PZ5Emo6tkDA8dsb2LppJmmzF+iuoZaoyXklxTyXUl4/T5qKsCnY982sZTOvvM67H7Y/vC63Sb8s0SKuupG4yaqhULGRt3RJ9adKJWzrWZMm4YL/3klkn16Y/MTz4WjuBRtsRCaomlqNXa4HEmU+4CerCPpc+GENquxUeuj9kdhRPsLszBMj4yU2TBB+dinkhkntjzwBAw94HA89NxTeIx1IK2vQxXvIO3zGzZhDlzsc1oFrp6raKZhArEElyKXNMZcI3S08b5WahsBCiJhabJk4HWhGBqp2WqyPxSOGu25NRiBjdpxgJpydVsQdvZpD0d+SyyFpowdQU8efFW94c0vY3lSZpGftKeN9D+a0uxbnQBgFf1uy1KSdhNUfcbMsR4kabAqz8WhkMTc5hDaowJwD2Jt7Vg8bRLmTxyPeT+OQ0v1Ikp6rei+yUAMPehYeLtVEZw4MNI2E4q5JRFGINiAnGTMuGzKpdGCWkubSFFCVnyYFMFPeCzfeI9T4EOMpyQ/YrMRGD1mW0wbPw4/ffIpprz/AX549SUsmPgjFONfgeCCcqHMyKBC6OSDGQK0nQAjOzsFTQ4K+aWHeVXQ2nnQatgyqzwfkrmEA6fM5TUuprpTJBx2yl5PUBdTUeTMMKVzkca/mIACaEnFdvvEaHKQYhmDK6ux6IO3MPWpO7Di+88R5uAOtSj8A1BMSU/3zWtqNPZ4TeopVLSudc5dmADgIBNUsDXVmdZNmEVVvFEL2Up8uWaD9GAiByvbI6Zd/nX+mfjiw8/Q3hZFkFJ8mGDiyS81u2WJrcrEEWEZxFjlmhpm3vVerQWQt5WCexVSGxjRpQQ1ixfis/c+QqKlEfVLFuGnjz/E1DfepjRMqTfXjkqWN0IGWN3UZvY4LisuQgnfFasN4+m7HoGvvBgnXn0WyvpXGfCXxhTls4p+2lDXiBzWaVnHNonKw7qT9lV2mL1tr7jqUtSxD219/DnwFZaY9grGo2imUNBCfhYguGr9QSHz2r2oACVeF/Miaz77iLQ7MWuZAvlbu7GJsYr/OFgZEkqGH3Y4eo/aAf/+978xe/bM/zClyAspxjouKCqhUOAwzGYJQbyNgkmVNxddPHZ0JRPsV5CH/jKRaWKWefcwnRT7m4LpdfG70JfaiMaGhCRNkCskiYQnCUha07CYAleDguxRqohpfob9LtrSQEYO1r3VdzbS/076XdCnCupNZ1L+rDT9Z0jAKGxZ3BbGAkoa0YQsyTYCgwsLfxiPKa+9gaaVK7Hkp4n49P678eEDd2HKx2Mx+/2xaJj+kwFaLZpyiXNwIMlXPocJujxOA6zZrNnjKUo0AkJKnDwZYkcWyTtF+bc70lTLOWi69EFxZQ+mSck9GqSUn6b0w/Rt8ne3UW22vE1EkvgVDExxdXIp6WmBlnaXktlGOrxerUNvzdZQ56r65Su5h1KUp0UPStraY1Y3ZlKU1AiUulP1JLfKEBkK0QBuYzqRD3QMFYM2xfZX3IlBB52ATXY/EJudfxW8lJSdSKCY5dLcQKiVjIiSmuLuWHMd2bfL5AWE2oPweuTd4TXlUF7EM1XGLj43elKbCbPK6iNp/PDJR3jlvrvRt/8g3PDgvaisLMTTt14Ll9eD8r59ECVQBCgpKs98tQF9s8cuAUudysa2lRTblWkOpMSeYH1Om78YTlcedj/ldOx9/kXoO2IQVsycSk1LkjFMvcaYXntbyKzo9fi0tWMCz9z3KJb+uAD5OfmY9NkETP50HOoWLjbvDKTJjFhfgVYxCnvHCu1ODbBOxLxTA7r/iafw0YSp2PGwE9G1ShP7MRPVNZl2oo19IkiJWi6RYfaXZbNmouaTsZjz7L2Y/fTdqP7ibdgbqylkyOzF90vrIdBL66v0aq+GDOsrAru3DNsdfgoBN4VvvvzS1H1n0noDrZItr+oCO9sqzHqwk4kXUfIPs4+ujCbRqAV57I+yDCr+VDvzFqJ0nufMQZXHhgoeXjasj4eXqqwinzbHkmxvpsU+25aQ9qAJeLl5at9bJ/u45lHaUSJGwfv+bFjqjfTfn34X9HOTSW86nfZnTRB/hiRtavFObTBJ6UzhWCVZyQacQOOy+egzdAB2O/kc/O2kc+AtLUHfTUdgq932oNTkRvvcOcoE8lzsxPJ2SVJqaY8T3EEA02ThKruoMWfw0IpfqbuavG2NUnInqNjY+fMowaXjuZgy8Vu0L16AxT9NQqihAT6XGwunToYznTAbrWeo/ioonIosN09NDMsGL1E8wTRjVN9VGyqXgFUQk8fnRPq+JsjRINKdvQsoHXqoNXBgmRXDqYjxPFFqTJ5SGCUuahopApjD6TGbg3hdNgRn/Yj5zz2M+q8+pNS/AqGmFdpe2KwrWBrNUBJNIdLaxOKnUFJWZuYhsgNX6WpCt5ValcfnN257Amq5/Ukq7FPkRtc8p2Ecy6mChantVPbojoPOuQD7H3sSevbpj/2POArb7bUfNtl8GAGcTJDSrsovSgvkSJIPUzHKmgS6PH8e+lES7pXnN3U0r6YF5YMGoLB7CT5+/jl8+OgjWLZwCYbv/Xc4yQS18bwC0dmo1YVb283iNW1nX91Wh8Iexeg+vLfxd5/00Tf4+p2P8PPkiey8ltmuPRxAsLkNXqfTzFdI1/oj5CDwVbMfvPTa2xiw7a7os+m2cOfEUeWzo8KXgyJ3Bl5WosvrRITA+M0zj+Gdmy5HcsqXGFPhwyGDuqLHoh/x813XYN4nr7NdZSLMNUH/qnwes5FPhH3GY6NEzrroOmgY+mw9Bp99Nd646WriLdtrtJo8Qu1pwfRpmP/p23AtnIyy1mUoaG+AM0RNq63VMIaWUID1pUV8Vv/zuxzsV37TZ+rZxxdEU9DeVi0ZB1rTFJSYf7VYSkITq0chTCLs42pDmRBb+M5wWFqaxYA7srOR/hfS74J+0pXr5aDNWyU1/jnSSj5JJR6CtNuoj0yPnS/X4eLgzpjojHGKH8lEGIVdu6LXwE1RtUk/DgqZUTRpxkQ4iDI5lhpKEdlsv2fsxh15c3FwEZYpcVKSIYDIHt9CENJ7nVS5yzgoCrwOHHTEkTj30kvQle/ZpP9AnHrBOQRBOwIExYxNE6dJ1AQIkkaSZR4JjnZKuJLKFBIiRGlWQKrX6t2VXh820UbjZmBl+K5VjEik3Alke/gLjLlpdnMjggRns3F4koDdpDUUvIHPR5lf7VnqcHmQdGp3MTIsPpxT3h3uviNQuOUYeCpLUP/BB4itqEaEDLGJaSwLxNHeWMscUpsh4/SRsSiDxqxEUJbnVCASN4umHAopQY6mfBWZVciaA8hgBVX+kKRuMtRNRoxAnyFDCYguM79QWuhD7ZLF+P6TcUhQErfszRapbfwOSpGsN+14JZt634oKlBHwpHEtbQ+ZiVkHGac7l2ViPmSa6bPFFqjcZIiZEEWOXE+ZZTK9pdXL4aSm0JZiWnz3wccfgT1PPhB7n3wwjrroNJxz3ZXYTdsZMgOSquOhCJpbWuAl89AGJirXHyHNBbz1/vuoa2jFTocdZtpaAGnPcZAxamMYN0r9+UivXIRv/30VgpPex02Xno233hyLu+75N+68/VZ8+M5YPH7HNWj57B0soZbUo8AnPo42gm+E7ac+X+Vxsf9LC01j2I67YBq1lRVLl/P9GobSmFLYauRI7LbnnnA2LEfwwxdQ9/KD+OnBG/HxTZfho6vPx1dXn4NPrj0bn/7rPHxxw0UYf8cVmPfIrZj2+N34+eVHsfiDF7HokzdQ/90HaCVTCs+eDHfDShRSo/QYoNfqaeaB9S1Gq3ZIUAgLLVsET3srthi55S/jaSP9T6a1t+Hvgr4DDrfD4bSvj6QvUkf3OaRuEtjiclOkmErg8PkLkeLoNRttUwvItSssro/ASrCmxJmMUNWntM1/xgYuG3Ek1IIE0wpQtuxMilWjgBGS+CMEFj2jDi54Kue1PsUFxgTQUF+Ppx57goDhRlNjHd588SV4eM1BqTSlvKXJZJiQ2dlLCfO7g1qFAEarZRsCAUqzTJy/q3x56M0y+BxO9M4rNN/75RcZBpCtdk1id/H6kc975rY2ooZSWlMiZkBfjKS1zZL0RfKnTzLvfCGqKaFpJ6g0VXOK0CgavAl6bLcjbAUlCAdDsPlchunZ+dcejqGlvgk2R66JomjFVbHS1P/SVjShqCBmUukNx+IVw3xz0tTCFNyOdcX6iUda8f6zz+Llu27F8w/dicceuhc3XHQ+alcsxrYHHwp3SbnFNNQefFwRNqUxaAJT/up2grvHw7LxxfWRKNOOkonZsWz6z/jp00/gzPfAU1iI5tpGLJu7xHipqJM6mHfZzxfUriCjYXrUnuTS+cELb+HRq+/Gc7c9isf+dQ+WzF9kdjNT+yrscmtrCxRLv7C46A+7a0pTlLfM2y+/hAQl3SXTZ6F63nSzG5fA2EUtq7QgH75QLX58+BYUNy3Fw/ffjzPP+Af8+X4zh6KwyU5qVvvtdxDuvPYqrPx4LGpmTUOUaTdTaFnO8msdhYuapuo7kUihS7/BSJGxzZo9g2Ww+rHCN2+ySR888+zTeOvtsXj7zdfx2gvP4cVHH8YT/74d91x/Ja47/zRceNg+OHanUdhzSG9sU+bBALSiqG4eMj+NQ+unb2DZW09i5QuPYMlD92Pm/Tdg4h2XYtbbLxvvOeqv8NjTZGQOCkEuMmsnCshsVnz5Ps485nCM2Xa0MS9tpP/ZxDbMws9/0O+DPsmWq2Au60eSnBQfRhJfmtKpbPNpfq8aNBDdN9+GwM9zHBTbHXYsvF26YcrKOiTyKlDYd1M+HSdg2jk4qJ6y48YJcMadjSAhZBG4iLQxiLxipPK6CMgKpSxmk88OPpCgXui0I0GJZ+L336Fv3z447+orKDEeaCbOtt5xWytfBiztxHnF/Kekz7Tk564l7uZFVL8LCEZemxPd8wrQu6DInG+JRVHs9qI7pXkBofIg0mcppfZ8PjO/tQlBPi+7qsrq9vuojQBNzdYm0wLheCxBwGEeCGqxXA9byIncSBDVY1/ETw/ciq+vOg8NU6dh4DFnwlVcZTmKOAgksQjCrQG1lwlfoOiWAlKLNGEsQI5Rytfkt2WqypLcRqXei7SGQvMZReXF6DdwEHr26GZiqTc1NqGsqie6bjKQ9+tZK20xwp4E/ALWsaIvKpyC3GgV5162ZK2t0J0CvQDTKBnYHyOOOQFdDjwCQ445Hv232YJ5i7OencbLSSuyYy1BswjL43UaG/6kryfhoLOPx0lXnI1BI4bg9YefR4zagxirytZKwE/E4mbjGJVvVbl/nyTVypy3NSXcrqU+fPLALXjpojPxwsXn471bb8T3Y19F05LZmPTa84gum4ebb7kd+/x9f5Y1anmImeclxFBippCy5777YOgmlZg3cbxp2wAB1CvGYuzuluYoIcChBXpkJosWLuKZVW0hraeoqBDduvdArz6bYPDgYRg5cmvsuuvuOOiQw3DmWWfj2muvw7//fQ8ee+xxPP/Ci3jttdfx5htj8cbrr+D1l17CS08/hScfuA/33X4TLjrlePio/fbqXoEhFfkYVurCkGIftVEF3LNRy3OjZuIP6Bpvx2knHG3qYqOk/7+BMmtdjv67oL8hSEJxlNJNSzQJbZ7dEE2gmSCVpFRdNXgEem86zIQ10BjOKy9FdYwgpJWlZaXI33ILeAj4foKZOmMyHkHM2B55jtK3hku2j2oVpY1AmSIQeSmdSwJ2kl/1L/KjklK1sXGzo/fu0YvjLIN3X3wW077+Ft2qumPSR+NQP28R7Nrj1QzkHGMSkslBg9SszuV5xQAqI+APp7TbzZtn3t/CstSb+Dm8l+8IUSrXpzSOQkqsyv/iYCtiZCgWI8qg2OtD98ou5ns4HuA7kgbEEgIPakNy57TZnWai1+H3o8cxZ2D4Py7H4CNPQEY+8IVkcG5d11SqPJM0Id0OO0HPR9CXSesXIpORBqFJYg81E2kHVqVZh5iUuZt1ItOOx1uCLXfdA9vvvR/2O/BQHHHsSTjrossw+bMvWV9fENAt7w61h+zVPh6yr6dlSiNTszEPbq/XrKuIGc8e5o9t3X3YcPTbcks4qMX5yBxs8v+h1ClDUyEl5Qq2USQYNouTnEWabE5ixg+TsOnITdFrsz7w9c3DDkftwfRyMX/OHJg9AZjncEgrYtMopgakvZDVXutK0gqkNVx+5ZV49603CJiP4fKzTsOwMh/qJo3D54/chWcuOglzPnoXJx17IuvjAAPuawJGnXNReu6zSX8Ely+Fm4Bf6PKhwqs5FO0qRkBNkf3laBFaLrzsG4qjszrJg0shJHTI5h81IZM772plbcoi2UEebNodq7JrF/QfMMCYZ3bZZTfsf9BBOOakY1FaUoSSQVthu30OooRPzYa13UI4mN+eMLutxdpqUf3thzjjmKNRUlJmhION9D+dJGDnNHb8+A/6LwF9eXHIZaydA70mlEJ7lEcqigQHXDruNNvvydCgsVpPyTDIwS53Qu0tVenPQ5HDa0w/AlW598USQSOt+lxyPVxFCmAmpURAKlDT4qwCp9NoBUtbg9QyKL2zxFN+ng4nQSkaS2LBwoXYjKCSSYeRCgUItLLnpjkgc8whdVjvVTwemUFSZFpxArzcMEXaV7chHEYXgrjxquZ79XrlQVE4tT1iTThkykosN4NfXkgVBHKfdowicxLgy41OzdFAqTXICrGTyWlUKwfSOWwFFQTCnigZuRuqRu+AUF0dR7CAJ5dAQgZBbSXDfDm9lOTJuJJkMPL7V340UVjMurKRkRUVa+7BMjOI9Clmo4VkLh4O1p8J20AwkraToNYRZpsMHLU1Rmy/HSa++TqSzKOYl0jrGjTp7ZDpgoCUJiDJXdNNhiz7ixiSeQvrzuNzom7ubPz47FNY8tYrqPvhBxOqWiYu4o/Ja5QMPRoNw1tIDYoMOpGbwoJpMzH+zU9YHgcZQsx4beXnkfGxLbRfQjgQIoNIoaik2Gg6awLk3yIxZ5ly+vTti/0POBhXXnMNXnvzFbz59qu4/V9XY9/td8DuO4/GeeefY9KXiXFtpLKUlZSgtXolipn3Qmp/WuxUxL6Zwz4cJHMS89f+v/FAzMTH+T2yajF7WKQyimFJw1AETK3vEJNQutGY5sFSmDZtCh58+XUM/tv+CMKNFe0RLOc7lwQSaCe4q28t+PZjDCv34aAD96OW8dtmHVOr7CsazxvpvzdRGMqaD/6D/mtAn0d7PElVnxKKJGbCo84mc9jJbFGkCQhmf1uelTeaJEMFZcu32+BlFl0EKeMhwgsp3pCOUFJiEn4CXOful+B9SYJsDsFKJhuFC9akqrZoXBFkh28PsWMnzdu7VHZDvyFD4PR7UNa9O8q7dUck0ErJlenaXSinNC2rmPzoZTfWCl9J+5JkIwpyxo4vYK8jSOWTsSj6p2E2PO8xYO8wYNrEQSipW2CgMqhs3SmJu3k9rkiVbIF4OP6LxLc4TKbGTxvzLoagSWwBbDITh7aMNGaMzbdEXu/+xtSliW2PM4VyhZAgA1I4Y+M+yqxokAocin35KHB5kOFALyjUpiTmVR3E1mCmuue54WMZjbsqAVh7EBS4mDneq20ulzQH0GfnvTBsj71NOyltJSPNTQzayTRyZbqjdOug9OmgFKtzqjfdmEsNadpnn6K1tgYVPTdBcWVXLJ30E+Z+9T1crC/FR9JevaFwgJJuDMV5hWaR3GY7j0FLoA3hlhACDWG889TLGDBiCHoO6Efmzzpj3UTZtlo9XVpabOYk/gxpMxatts5K0wpKts022+CCCy/E408+iSeefAzdulcZYLVKvgbiabnCtja1GG3HR+brYRuqz8lVuNRnQwvbsCacMRPP8Ug7urPvbUgSIGueQmsXnn72OeT06AsvNYAVrc2IGGGKWlea2qPThvalS9A+6Qeccvwx1A79xly1JlJ60qK12bm8fmRmVQhrTfBbk9AbiNhX1a820gagnFxKhWum320xgkYnO8GfJHYSSYRSu2258tGXWp2LFkr8JiSBEIpvERhJGlY8lyyq5FCazaE6nMPBI7OEJM90jNIyx3Z5kTbL6DBvcGDVRmKU9KnyU/qRucgCLrdRpWX+10RWhCBV3qUSgfZ2lHUpRQUHcoCS4jbbjcGgvoPMBFep18k8yC+fwM485xHU3TIlwG6ANRVLcCDkookSqZw3xVhk0xegK9/mfkrNst+r8oztmf+UVrnHh0oyFJE2fdEcRGNDE4KBgDknt7k0B6zNoTDRdsNc5FqpbRoVwEw2dE18q8os9LbiAgWpTWjJv+IPaVcsU6c8XA4nyguKEJO2QU0nr7DYqlsdhqyB1hxNotWAKH+QCWvPWz/TUsNo713FL0p7CtBXE8mUXgWSer+yEGS60koqxSRYRsUMksmknWlKC5AJJp1KIBaKoffmI7HTwQdjzIEHoOuQPggH28ykuLIrgaCtscUwVruXZYq2Y4tRI3DuzZdj8923NYA8eo8dsOsh+yCqnceYrupHW0DKY8uvOR3+/qOS/q9JdUqNkn1I8eM1T+Fg22sj9N9L12l3o76+Ft9NnIhuwzZFrtuPCNNgVzKCDavUMFb2cMyYOB6FeTYMHz6C/WLDmlQcFFo++eRjvDt+IgbtfhBCKWk/6oM5iHLcZTIO5FMLaZjwCXYaNgh77LGnmVdZncRABPatza34/IvP8eIrL+O+R57AI48/hfff/RCzZ8+hZhYhg2c/saptnUlpWxvSZENA85OCiRiLvkuj2kh/nuy59jWGVRb9LuizbRScfL0pQgnIDBkOTgGJRNxIgqp5jEDWIT0I3ErNQhap+7yPHVWLWzQJJr979atkMmo6qJMdu8C7aoekRS1taKZU7nITnKV+S/U1L2QnNx1S77fMRtuMHoNuvXogv6gUe+13gBmQfSkN7bjtdvBJcrGlqYVoBye7kcq75eczXXmTUFpnOST5a8VtSzxq8ji/vdmAvnkR/4nZqDyEul/GgvBCe85WuH08x3fwu6RSLQpqIwMKhCzQ91E1tzFtm4vAyrLLEKNGcjEhK+L8r0lvibI6l7UGqOJTgiOyyAVRqr8AsDQv3zACMbk081dMadikwn/Km+6pD8VRTeAUf1c+Hcxbmc9pyqDBKVMRlSszKa3NuKUK6L36kzQfZPsEWfd25ptoaTZpUSiImlDYAn2+N9fhRb8ttsKKGTPx7bMP4+unH0cinMCA0Vsbhi23WDe1m+a6eqkWxm1SUVJjaTLyUkqZFYXwFvjQZ4vByqA6gsm/WXgXVd+QbV7gk63xDUOWGcXaLCRL6q+arNZWnxZoacMTD5YvXozLL7scs8m4CkeOxs+NCUr1st9TgGAOKbfA7fYgHqjG4i8/wqH77ItuPXqyP1ta3vqT1r84UVtTjfsfeZx1tQOKqFXFqG16CaLF4jpklBIKan7+EbYlc3DyiUeb8BOrezxJulffeP+DD3Ha5VfhsudeweMzV+Ll5hy83ubAY5MW4Lw7HsCpF16C77//gQzNY+plXcjMKZHmzJmDCeMn4Ntvx+Pbb3h8PQ7fjPuK6X2PBQsWME/q7Ru2Pf+vENtiVsfX/6DfbaVUKt2j4+t6kVbhantEI/awIRUWwsAiO5aW8cvTQWe8lNRLCLDqpAKLpoiiWcYpVceN+SRNySudilNjsCQEUTAWx2It6CFoyLZsAJ+qrAWRPPQhi7tez04vH3iBuEDQTnAVsGkCSwuYEibkg/JHgGM6cvGUxOvwukyIBxOrh/lYEWw3ppAmSp/KV3M0hJVhuV5yULGMlpS8qsMqC5W+PPg4wISsYQ70IOtAS/e1obdssSKXAJ/jz02NoMxlg49JyFwjLBMTM0XpRPqtt8iWnmYZvARcj9ttvECKfQUo6NAq5BYqG7920zJmKFMXOWgMa55Fq4stgBdp+OsW3beiPYrqIOuc9ZEtj/5XHSgUg+L+iLRqWSuLFfRMe9TmULWyYriYu5n3JKqGDUNJ9+4Ex6WmLIO23wH5FZXGFOFXWR0ugn6DYQDahi9OsG2LRxBn+8serl23kjFLMxSIyqavyfYUtT+zICw/z7zPyuVfQ6ojxcYJBIOoqa7DzGkz8NbY13HB+Wfj7wcdjq8WNmOfc66Gu+smCLJvKAxCIE7GzH4lx02B64z3X8aQ8nwcdujhrGMZyzYMqX21RuLxxx/D3IZ2DN717+yv0i5tKHTmopWCU5T16E4HsOzjt7HPmO0wauttEE/+2tFDaaQ4Jm+7615c+ugziAwbjT57nwb/iF3hGEDNpNcQRIePgXPXI1GzyTa46KEX8MxzLxlhSIH9fovUHSSwffHp59jngANx0a134Ikvf8DVL7+PS597G1c+/x6OP/8y3H7r7dTqtajydyFqI/0HCS9ylnb8+A/63Rol+BV0fP3zxIaWxNdZTlXXUP+QC2drTLZpq7NIupQd2MPGJiYbe7ICdum6tfMVwT8VNVsoalMIUVNY4W0JBgQhA8rs2GZSilKnkbX5T/HxBeYySyhyoQE+XtUKVnNe0muuNk1hlcjQzuu6Ra6MfAT+PGoVYig8KTt+YyRIaV+LjPgc8xYk4Gp/WVGEYNdKEFaJ9Ba5LlZ6vejmLTCSqUIILw20Gjuqh9pEKBiyNjQhxaIRw2zMPq8cfAGWX+lrfsGSxTQnkiUVTG0kz5kI68UC/S4lpagqLEVJntV0gkH5sttcdhOiwdJWyAgoIa8IENB5T+exKkBWkK+VvFZLhtDE+2TkywpyAnxtiO6mNNjIa5LIZCuuobYlrUDhn6VtaALTIi10AmZ89hGWzZ6FboMGaR8bfPn0Y2heutxInhV+bTMDtLe0wM46cfrcZKpy5WSfoCAgS728faQNqh/ISCiA0VxIXWMTtBK1srKSd3XuZRuetH7gjTfewuGHHGq2R9x3/8NwyqX/wrszFqDvgYfjwH9ejT6bjUSlx4MKb4ZHLuqoSS1si6GRGszPH76D1MwpuPaKy0zoaPnmbyjSPMqEb7/Bs6+8huF77Q9/WakJrhYm06lnO2phVqnPj/oJX6JLPIjjTzjGitGkDt5B6kvSTB566CE8+s1E2HY7Csluw5FhW+fkqD0U+VN7MLBf5FDbHrgVhu57KO55/U289tabBtCVxtrISY3ghx++x0UXXYTWkj5w7XsSmobsAM/2B6DHPkchUVGB7t264qQTTzLrbn5r0nwj/SZZ0tga6HdBn5LJ+pt3OAolzVvwo/8t6VUTSzGK+AJ5ZURHGxnA/NYIAdUCO45vM4xdBGOF1U1QyqJoAmeOwzK58JokfQFVDjUJAZrkQLkneplukVu2QaZDqTpFLiKpViC8Kic8zIfO5BpbNvu8SUM5MtoFO15+YbmZoFQsmNZQkODGFzI9mV8Ex+rneQ5FXgSWENAVp0X5F4CXUpvok1dkGIqiI2q3LU3k9imvNCaJKCX9thZrv4NwhOCdk0SUA7jJMCMre0pXwGfluxOZvJM5hsNmolZbSBb6883krSVlW9dbW1qNR43CLkuLkR1+BYFIuJwFfJVVoKoJ8BpqAI1keLreyvrWRimaVzDwwPuVtibntSm62R+XN7aSeSVZIy4yHoU2cBsGytspjccDESydMhk9hvfDkDE74cDzzkdpt75YPHEGKt1Os9lNMhVDONDO9zjgd/uMAKB3+VkXPoe1GEtMRd5F+i4zQTQaRWN9k1kM1qWLNof5a0FfGfrxxwn4Yd4i2AaPQtdDj8deV9+Cw6+8DcN22hNOlj1Bhl/sEaOzUwOMUfvMIMQeP/XDj1H71fu4619XY4ftd0KMwLmhyE7GqA3a/3Xd9XD2GICuW47B0tZWCi0xuKV5Gi3YjmjzSiz65AOcfuLRGDJ8xH8wHcX5H0/G8eTH41C8y8EI+Suxsj2AaCYOe4rjsnoxWquXI232iEghLxlBRZdKDPr7vrj9mRcxa+4ck5fVSW3ipGa+bMkiakUXoKWgCzY/8SIkPOUUoMJIUCBZ9vMkpH6ajFsuuwRbb7st+57WQVjPb6QNR0K23ySq5SVWk60HcYAarxD+8au8s038dUV4VIAq2c4FZpIulwaiJjiUMFXvlZTvJeCUeOSTTTDnIJfqmcOO5XRZoK9dm7SoRC8yoE8w8Dsd6FXgp6YgqZ5QxfTEQLT5iYJLZfFQpHcrbbELRYSUm6dIWZAkTtg3u1Bp2zlt+CEPmiz4yndfICR//G4E2jYO+OaYwjTofMZsnNLNn4d2DnCFwp3d0mgk5W4EB29+HpwEt2huAsG0Nfiag9oflxqLwigwT3qLOr7iW3sk5eq3udMiNaCux0MBo7XkFyjcNGXiTtKbrit6Y0V+ISqLChFh/S5riyLGuspK76pvAXu+02bca3VN71Yb6ZqYnMC9o9S8R+VT2qwdHXxfXFoY07agqQ8AAPMLSURBVHOzvAru1YPakYJ66R4b67GwohQzPvgasyZMxJLqGmh6oKQbtZIiv9GAEnGBfptxvXV43QbgXbnaizhNjdDSgAQElpbGsrM+ImR2zY2Nxhyk8BN6l5XHDU9i4tq2s3plDfptNZqgdRaqdtqbhehqInC2UlvTCl2ZDfVXasyUduMdVTfuE1QsnozHbr8R++2vxV0E/I5ybAhSlNI3Xn8NPy2Yj50POw4pmwd+Mt1itx2pnASa4qwV9snZ77yMoaV5OPDggztAdVUeTPnYv5958SXE+gyGr0s/+HlPWb4HLcuXYuHYF1E65UNUTHsfTW8+Bd/Keehd6kWQgpSr+zAEC8rw8uuvm/pfXdoXM9HObRdefCGWJXKw/7n/RI+ulShyxdGlwAssnYPAd5/itkvOwhZbjCBDtMydG2nD0++CPvFu/UGfZACDySSYliRHCf6SKBV0zHQQ/rPc9lKUEnOM+UBv9TtyqSLL/c+SuuXZIXDTxtwKIay8lVG6leOI9AeZGuRn7yIitVP1l/nI6oDWISAWuAuUdF7SpDyIVrQHsaxd+80qxYxhUhqsRXyHQhooMqWbwC5w06pRI4UasvIuCVnRCYMyVyWiWBkJGg2mT34RVhKQBfYzWxvZmZPoqzg9fIfb64cjn4xJbFCVQ2pWHnjV7qXWIC6l3PCSl191rCLWJ5lDkiirjRQ90Xaq3UlK2V4D+ipjlmS6ClE7Kc4vQFlBnjFZBWUOY53qLtWZlwBRQq1IGoA0IRbHlEthLLSuQKAvNtJx2hwCDB2auBaZ37xXQd1Uv9rAJsFzYrq5bi+G77E3+my9ldlfdsZ34yn55WDY5sNNvSlFEwO+rdVM1EbUUzraUgHg4hmrjhRPSVVlSsf3RskkI6yzosJC+DVfwfz+VST7svY6qK6pQ9jhNRPg8WAUQUrTNYpVH06YvQVWhKLGJJZP6bXE7TYhRQI1y7H58L4YtfUok1ZnsF1fUljo+rp6PPzw09hm7wPRbcAg+FhJsaRWwFMQcNkIrB7El89H8/df4rxzz0BFZdV/uGgqPEddbTVmr6xHaf/NoF5U4KEgEGkGJn+Gf+6/M5695Qa8eOsNuO7wvbHkvTewcslC1HOctVFm6T5qDKbPX44w+1pn0ib8cQpK/7z6KnwxfQn2Ou9KeCq7wZsTR98SClMNtVjx/hu47h8nUQPa3tKANlz1bKTV6HdBn3VfooG3fmRFZTQgYiTEDKVpqpuS7jiwRYJ42YV1zUXEEZD4eY82NReg6jZJ1XLFpDhPALYb6UGaQD4lqu26V2EUDy+/K62G5lbUBQIsoCV16U8k903FOK8NhhAVk2GHnd8SQE0ogjpKaisCQaqzITOIa/l7Igf4rIZm41qpWPSyK7jIEKQLKOcCZi12kg1/cXuL2TNXG6UnmVeFX9A+uk3RiMWwCEh9C6w4PWaSmNqLx++HM0RQVLwdpccOr8k3LRLLSkuqfdXN6q0gmVbeTZu4CbR8r8ja6JrNyswpfzLDaAPzQLAdUb63MUIWY5rCukf1qhAKqucmXtMGKda+tvzHQwHyJC2u/m6RnpXZTV42qnOBhKpZ8x8C/CVtAbanpVVpktlX3hXbHnIwBowYgV6DhqoqsXhFI8JRSe3aKpB5bG9lGzFxvVzv4Ev0p5qwDk3o6ptFiraqtP15friooW1IMP1PIoi2t6M9FII9Px9+9rU8jwslPjcqeGiP3ziZcJRlVtC+1kgM1exD4bQH/fY5HO+vCOH08y9HbU3NGk0gf4bUR1R3zz37JBoSGfTZZX8KGGEsZ392Uaiq9FHbcLpQkJPC7Pdfx3abDcauu+9OjeTXZh2RGPWK5csQynEir7yMY5XStsOBBeM+xG79u+HQww5DUUU5Cnnt0COOxN/GjMRHbzxnNmdRxNwuVb3Z15NoaGgygodIfVH96dabb8SbX3yLXc66FCjriYZgK6I5DiRbm/DzS4/hgsP3wn57/c2Et1Df20h/noxY+xvj4HdBn52zYL0bgQNXZgIlI3Vffu0yIUgKbyeImxCv7LyaXJRqTCEUBQSacvmxE/BN/s21NEE/ihxNWDod7I/qWAQEPlvq96JbUSEUNlizjhGFBDCAIxDj+/kO3SsJdjkBfzEBaUFrOxa0tSNIlV3v0SKoekppmpQVoClfzZQ+F7cGUE1pDUxbc7xJDijDCE3aFkMRgC0PtaPBbMACVLp85nsDwVgrMAVTZqGS7u1okBzZyTn4c/m+tmZr1XQumZDxwnB6VTKTlo+PCTg7k7nGgdzXK5/aFMGo1Qwwn4K4db6XP2KSNFnmtMttmJHqWcxSHjkVZDyV1CrqyXRkXvvP90hSzxjmYuXaIn2XNibTnOquiAzahL7Q4fFiCcExmqI2wTvlmloz62d889Ad+O7BB/DuA/fh26efRXFVN+R364IWgob2xo20t1FyD5K5Mk3NBxiy3urgdVWi8iFwUh167dQAU9Zkrraz/Ot9uy2PLm1g0zxjGhZ99DqaJn6OTO1SFOQmUFXk5nihUAAHIvFczGmLEvTj1MBiJnTG0P1PoBDRgsv/eYXRWA1zXk9SmefPnYMHH38MA/fYCzWOUvbXIOsG1FIt9qiFYkt/nor2eT/hgvPPQ15egVmHsCZqp6AkbTwn18lxKAGJgllDI8o6nAJkvpJnnGjkiGFomzEFtkibZWLNdSPOtqmvr/+lbFoz8MLzz+O+Z17F9qech0Gbb25iARVQa86lBvflC0/jwG23xMknnGjS/muZ9v9+EhZaYTzia63I3+11BEKLZa8HCUATlK71p+3Y5JEjQFAseJlJBMjERTOJmkeVWLnNI0DKvKKRLoAzyJ9DKTUW5SBSwCoNME1tWmUzdmV+FVboVjslDWVd37Uit45gnkPEVj70bu2SJbu1JiAFJKoISZUNlM4Uf19zAwEzQZw2z7SxIp15XrNKVLFhOqY0LRLiW1k1W/5tXV6FKq+fUh/LmkmiPqbgYAQMPlMb0bNiPjlkKJqwjiPBvNQ1NRoviggB0LiGEjhVMgrxRvOxStmJ+E55xOTxv1iE6bQ0G+nK58vuYW89IRBX2OoIy5VXVGAmP2W3L/M5zC5ZFT6nccmUaU3g3ZmkEWh+pV67KxkAt0gp693y+xYDL3U7UMV0nKwrVUIb60vb+GVNYOl0Av6iUhT22AR5VVW8nsSyxfOQX+Ayqn+CUrFI9ZqMJdi2bFe9QC/ihza3yebNzL2ImfOij4w13BrmM0m4/B7DkP9KkulIUTyPOvwQ7NS7K/yLZ2DZ+y9g7HWX4Pl/XoYlX32GPoU56JbvAbsbIglxa5bFloYnNw6nMxc7Hn0CPvpxJl5++SUDiOtDAlbttXvX7bch5i1F6VY7mAVsZR72c9aRdnjLtTmQCAXx7WvPYbeRm2P77XeAYgetjRS0MEGtMJGIwKvxaE/Dm1eEeQuXsD3SxntJE7KiJfPmwFNYZGJDaR5Ke/amyYRkypEmqbULX376Ca6+9Q4MOOIYdN9yWzPJ7XKq9WyY8Oar2LIsH5defD77GkcH63cjrT+xHmOZTHTNXJ30u8NkfRmvxr2kS9n0tbJTrl4U1U2QLo/Nxca3GwAWKCo4movSYyoj6T+GKMEqamzyGv8cQEaqiyCZS4ZB1VorUbP5M0BPJmCCcEn6JnCmmXZdmFIZB4ZixpMFKBUkiWZaYWoml9mRmwmagXgMNVTbjSmG94XZCUNkUAEygEYymrpIEp68QtjJDDKUirt7C4xXicxREscNLPNfuduHfIcbtdGgYUSNkvz5TmkGAjeZQlQgMZgWhSHOo/RNQK1VbHxqFTGmLX/nXKd2BSND5H21VNu1jsGCPYtURtm3dT1JbSLU3GxcH+XqmTULZe+XJKyVzB6PFrNJu8hF70IP8l25WB7QVnxJ1pSp5F9IScieL+m/hUCswGmd369brYlqGwrIqB1iajGWlW0Q75DyOrJBrKBk17UbRux9KLY+5FBsc8wJGLbbzhj/9lgk2DZ+F8Gf97U1tSLDvJrl/ZIc+ScNQG9TfYkE+Ma9lt+j7CPNLa2UmpPIK863nulUhg1NAqXCwnxcfc0VePihe/H8E4/g3Vdfwr3XXIaeaMen/74Rnz/8KJqbqsmp0uwfFE5YL4rIqhhMKfbdkooeGLj7Pnj8mRfQ1Nhg7Oh/lrQQ67NPP8YbH3+G0YedhMrScrgyMo9kCPgZ46mmkT/rm4+BxsW44IILOUasvRTWRKrb8rIKOAjMwaZ6M8/jyY2h6zYj8eFPs/EMtbPq5cuxdOEivPbyK3hq7Fvot/PucFLAUQ+PxVuoBTejoEBaQQ6mTpmM8y+7FP6R26P7mL9Tsk8R3DNoZn/+4dP3UdGwCLdcfRncXs9aNY+N9MfILKrLzW1Opx3sCGumv1g2soBHpgQBVCqXA5bALjCgAs++mUtFmJ2ekmQmlTDSXZQdQiaeunACS6gaLzculpKMeb9cMsk00uzKbkr6KuAvg1xpEnB8Xh/P8X4OphaCqLbg05xAMpmklhE3K2ll3mmk5NvItLX4qJbAV8NDk5uSTo1UzjS0u5Vs6QI+RezxcsDrhTnsvFpEJlDX67XEXc5DhWQ4QUru89vaEEnF0aSNyskkytxepsUSE8wr9F0gxj95MbnLClknlKgbW9BOSVex+u1kUDLTqBz890sjrcIzFpbvNESAjfC5aKDdhAsQ6Js8WVcNA1BMmaQBfQWokzFK17XwKsY6Ysmy6LwaKZ8hAirxw9yz6v0CfM3PyA3W0rBClOy1JF8rcW1aP6GbOx6QdC7GhhSZWjiMFtb7kJ33wMDt/yakoeaVRDvbKdjSwr7C/Di1T0COcfsUAzSagIrMtMyaDX6Kzcozq721jd8zZrN31e8vL/2LSKlrQlcLAeUe27NXLxx17PF4/d03cdSBe2HSa09hwrMPodiRgLyFncyn9pCQ5CsNK8g6KBu2OWasaMXLb4ylwCOT1B/Ps8w6jQ0NuPPOO1EwaAv023oM0tJQ2ZlMyAW+MZ7jRGvtckwZ+wIO2uvvGLGZwlivFQsMMyirKMcmZB6x2XNQ4qW2zXQKuvdHr4OOwC0vvYlDjzsR+x19PM6//X703v0gbLv7IZQqZBoFVk6cjMH5eRg4eCCWL1mCCy+4AI3FlRh6wLHIcHhrg56muAPzf56Cmi/exsmH7bfB1yr8Xydpf8TKVjLRtVbqfwHos/NxoMpjJC4TAYFeizukKtqJDcGaOfjg9svw/j23oWXpYgI073F7EMz1oJVjvSkm4JFpQctxKKlLdSR+CNy1WUd2wAiSbJT0ZNtVn0+SAcgmX+Zxk5fkoiFkLURaSXCXeUlpydMmTilUg1MwrHOSoCUICchytGqYlZhDxlTm96KkuAgxmRnIFOqpFWhfUn3Xswq6ponpoCTVXCfsBL56xI3rqE9mKDIshWDQfZKoxDAEBAUlpSaMcktrAM3t7agjeGtv1II8Mpi0FpdZJp4+boV6Zrn4NvNOxTAiELsJKFEyF0nZWpyjkMZiFrzFVI06gTZEV5x+E9XT5BeobhdT0opZnlIFrkY6ZzmM5lAr44s738T0tWZC5jd5qSgMQ4JHKBg27pZOhXwWtxLxuYyAiJ+FHj7Dt8vtMel1YuB2o2Fn/SxvC2B+UxOa6xuUuDHVyCNFK5vDBKkY28iEilbRWWYxEc3VqPW125kYn81jR1O4xdzzV5PAUYcVn8cK0qaFYTfeeiv22nknLB0/ASuma5tPbVhuM5PdirIZT+ew/wXhILCWDRqIdz78EO0mYukfk/ZNHbB1XnnpRcysqcNORxxrVvvWhqgFi/GJQbP+3RSiZn7+Pko4YE47/QzDqLIa05pItvqCwiIcc+QhWPndBwjULYWNfTYYzcDXcyD6HXUqKvY9Bl33Pw5bn3cF+u+8P4UoO4JMM1JfjZYfv8GR++9n5pAuu/wSzIrYMOq4C8mh3Bz7ITRwPLdWL8aK91/GVWeciIMOPcIEEdxIG47UMyisNlPQW6sN7zdBnx2n81D/U8T+ZyZx2wiwRqtMUf3I2DjYKZlT/W2aMQUtU75B47zpWDJjFr9PQuvXH6D2yzcQnD+d96bZYZQQwUo2cnZsLa6Vl4rxEOjow8IY/RaICFC1mXQBtQHF4ddWdVqqK+lag1WAKC8ep2zblBALZPbgfTk8bARleVZoktJuV0gEDgRHDgaWFqG0qIwDVAMnZeYF9GoFhytUaAWWs0FaBd8VbmpA/cTpKG+NwUlAl71ck1QKtmZML/ynweexu1BFqUrn2tqb0dTUyPIFzAYbOR65H1oALXArZx56uBR4jWdUWJOMwC8Xjc0tBPUoJX2ntWBNZVSlkHIIOIFAK7S3b35BEc9nUBeMoz4cN0xDf7+QvmYP/if3TbMoSxqVThlinnhdxdA9alLjWUQGGAmH4PH54BTjFbhY/9geSeSzbrvn5yPKvNWR2TQEY2QU7BNMQ3kMhsLGq0USvr+wwLwgEo8iTgah4srzSbUh6V/1Jc2PLYVmeVaxTfIK8tEe0b4EmjQ3mdsgZNrrdynHgH95eQV22XUXINiGurmz+KwNhS4bqvLYt3iXzGgpMn+VoaikBLNnzsL8BfNNf7Naet3ISRD9acpU3PPAw+gzZg8U9hmA1ohCknOssL+2aJtPDrDc2vmY/+VnOPqoozFw4MB1kqjVT/f8+99wwJgtMOW5pxBraUBaE+v8sxdUwTd4FPJHbIloQTHmNQcwKxREdUsjfnr1aRy+xw7YabddcOP1N+HLRSux9akXwV1Ubvpme8aHUGMdFr33LM49fD+cdOKJZjyqbTfShiSJajnNzcXNfxr0u/HQHrkdZ/4cSdJXGAGNH0XL9Lvl8+5A9eQpCFQ3omL4Vthku10wcMwOqOzTGzWUTlY+fheWv/Uc0mFtPiJwoazPAR2JKawx4KUEb8w7nQaLbPxadSgZWuYfuX3KLq1gbzm8V6CeQ7G+oMCPHmWl6JpfaDa8diQI7qF2tCxbhJXfj8fCt9/B0pdew4Knn8Pcpx7B9MfvwXPXXYdv3nqPzIIAREaUx/QkwWuLRE1mTm9tQn2KmsTCRfjstvsx8Z4nMPmOxzHnjc/QEqGknSP3UMWwYeal7TC/eZSINTEo0NPEWUtDHRIEDJcvDw5N5LLedZ+Tj+i9FZS4yyi9dWC+OepZsSvk209pWJKc4vBbNWL9LwAMdETwLCIwapJagL8KuFeRSdOczzFxWkQ+SYd84apbxTa0tkFgbzEX8k+zmXtQroy+AtiocaxqF35j+/kJQtL0asKaKGd/YL4lDEhilzaitQ/trc0mxLYvP8/kT+UUYzL9j3WuBVxitQmWVcw3RA2nurYaThfbtKjQeCN1yuifJuUnG0hNNnAxmN8nq7xlVV0oHZPRBZvhZr4VsVWkyfCwBgEFnhg1XTk0xNraEGhRMES10rplXHMAwWAAd959JwLOfAze9QAzEd8ciaKVErnMdYm0Dc5MCpPffgtD+nTDCSedRGaj+Ssrj79Fcu+VtnjDNddhpx5FGP/gbUgtnAU7699uS5s5tgj7UIDvbG9tRfvcmVj8zL34e98KXH7BOXjo/kfw+HvjsMUJ58JT2YP3iRk5kdPeiqXvvYhDttsCp590CvNCyGd/2Egbnjh+Z/TP7f/nQD+RSGhGxrE+oC8Ake93nGqgAEV74TrYeRp+no2WpQswfM9d0WWzbdFjxCjM/Gkm1dQUHPk+5BYVwd+tL3JcHj5LCYV5UGCoYDho0jGSPgenvouURwGEiWio65Q2NamrxULaoCRDoEs2NCK6cDFapk7CjHfHYtzTD+Hj+27Dx3fchIl33onZd/8bcx57EAvffBbVn72L5m+/RtukH1BPtXX655+idsECagAZSnVRFNqcqCAw14YD+Lm53nhLyMd+7mdfILJ0JSpLqRW0h7H0darJU2bASym8laBvJGDlmZ9aBOWgRmIkPQJooKXNhFNw+AsQke2L11WWGB9ZzgE9PUzQJHAEOFYaeVRTXV7OqhHgUjcn4FtrFwTSeon+V8yiVm28znpQIDTNW1hzJLzWAVTKjkxoLTEmSLRtiSZQx/rSZKCW7+fz6GzTF0DJph/hM3pW7nryCIlHo7CToRP11SBqfHO3JPEQ87u4XfGImJ68N3LTaAwnCFCaR7EhyXJHgy1CNbP3rNWuGXPNaCQCXiYZJmO1ArkBLcEgWlvbDLPz+6ixOfWcGGo2p3+MpKUpiF+KzGjixIm4+aYbcf6556K2ts4w03UhMQvlIUUhIpaIml3iqgMxKLS4ZDDTZ3mftrdktqmZZVd8rBtpDuDtsa/j/c8+x4h9D0HEX0zNLWY8rbzsm24JBnk+tM6djpopE3Dy8cegrKyCY8Bi4r9LzJxc/krKSnDvXbfj3L12RMM7L2HSI//GrNeexCJ+X/jac5j37L2Y9/jtCH/4Ii4/eA/cesstGDt2LO597iVsf+Ip6NZ3IBra29DO9FzxVlS/+yQOHNEf55/1D8PQrT2cN9JfRFLA10q/Cfo5jhzNXK5bb18LqYNHDehTUiMghWtWYsqjN2PuR69h5N/+jsqqnuywcVQOGWzsxDNffhLlQ0ejfOdDUbbVdkh58qG4PcbWTtUzGVbcevmj+yghSwq03mOI303kTOa4Zf4sTP/gXUx/42XMfPw+TL71aky46Z/44bZr8eXtN+GbRx/ArLfexJKvv0HDjJ/RunIR1VBKqtQCfH17I2+LzVGx6+7o+veDULn/Ueh6wimo2H0vdlg34sEwlrW2YGmgBc0xhQ9Omk1KvME4gj8vQGW3SrPzkwwS2gy++uvJSAaiJlyzurpllpE9PGx2EzPByZI5lOBCxvZu9+cjzbpS0XSfhutySsdNxGTZpvS7jQkJ/Bt4xCIh6eVQXHOFUe5cJar/prpGalgOStB+vjlr77fuEriKCTTzvVopXUuwl9eHnlO9U7EwErZW1upclsRkFUpDk+QyoSlSpkI7yxNDfvlZ4DWSOmti9ryfsWz+fOQ5c9Elj1pMUxvClBRNuAe2Y4x1ahgeGZeviJqOJnHJLASSirNkTfwzTTJLmXpUsgSZlOIWSTKvKqpEubfkV3lcJ+IDqjNJ9XW19XjyqadNsK/99tkXV11/Mx574RWMffNN1gFzwPf8ngDU1qr9ECjNxxVIMEqtKmnqoFwL8RQSmj0gJ0NpPNAGPzWvYoWO+O0x2kEZ5tOFRQsX4K4770aXoSPRZ/ROlO5D0AB1ymREOaHS74YjGcbP776GnUeNwD5778v6WkfA70QyBeUXFODyyy7Cy4/cgSsP2wO7V3jRv70aw2MNOGpQF9z1jyPxzpMP4oJ/nG1CJF91wx0YetBh6DVyG7SxT6aILkXsQMveewk79yjHZReca3Y9k5SviWgdxkS7kf5L6bdBP5XKT2fS6yXpa+yzixNYBCQ+dvYQmid9h8iSaVg84SssmfIjBxQzkomgfg7BMWqDb9Ag2PK1wXgalFuNfV0agAZ5imqykErmGyP9dSLZ6+MELi3rn/31V/j8wQcw9c2XsXz6FARCYeTkFcLVrSd8A4ehZMwu6HbAYeh6/FnoccaF6HbmBag87Xx0Of1CVJx6EUpPPBf5hxwH/74HIG/XfZG/ze5wjdgUGQ7e9voWLKhdboDU43Chqy8fXbx5iDYHCMBR5i+NtpYWK5RDnh9tK+rRtqwGEeavOcJ8MK+CUPlRN1MaTFOajTHfNZQoYwRPr7Y0VIgJaQ+8V/erjgTAkrJL+MXPout7jHihhVey49sVs4bajb4bYj2pThrq6+H2eY1HkHFbZTqmTZU4QVsSvkBdnjF1BHwBueY8xBAao0kD7spDZxIzknQZoOZgvLOoxWg9gNPtYb0wc0zbaARso8Vz56N2IjWm2dOxYsYsuHLtSNcuQ8PcmWZSX+GrbdpqMRQ1oF9cVgo3NalsFtUPHJRwXTwo95t3S3ORV1JC6w9cbvQo72qYhO5fV1IymkRdNH8hbrr5ehx28ME4+/Sz8MqHH8M2fCT2vPIWHHTFTXj49ffwwnPPmXvtBNc1aRJiCNq39quvP0c6kUZBRVdjUtRcRlef2/Rhtaa6rJhjW109unfviYqKynVyV5S2lGJ/uvue+zGntg3D9zkMgbQNbibo1ww/x0cyk4t8gmrT5K+BlYtxzjlnm9AUSQolf4b0nCbo+/bvj2OPPxa3UvN58slH8MTTj+OW2+/EkUceg4G8NmXyJFx2zTUYdtCB6LH1TmgPJBBn3rS4cvFbz6KfPY5/XXEZ8vLyjcARj8ZQU12N5UuXmw1atNGPNCzTrn+oBTfSn6Ffo+ZqlEhniggazvUBfbWjbPryM0c8AH/Pbuh9xGnI6zXYbIO3dP4iNM5fgM/uvhv1i+Zj4IEHI1ZfY9TjfI8fxQ5Kjhmb8bePy5yQJgBxgClipEDll7zxPQb02aHSSTsKNxuJqiOPRPejTkHf489Dn9MvQtczL0bJaeeh/OSzUX748Sjaax/4x2wL56ZbwDNwC7j7DIW9ojsBl1pElGymvhrJRXORWDQTUTKpVO1KI3VGCTS5UUroHIgKrqaImUai5SBRCGfZOiNNATjY6ZUnJIJoXLYUqUQG1SHLjVPSjrwlbCxHrsduQivPnTOT7DGIfGoJWlQjMDABDuTtxHRUl5Kbdc6dy3RtZIC52hoyzOtkdkZ6ksuexSyUJw3clsZmuAjGIJCuoMYhN0uZR/gPYYK24rOoLnVONvzOq2/X1vJ6VumLkYlheHhCJio7pWZl1KxfIDWxflLMYw41GZ+3EJHmOiye+RMirQHkEhhkh1cMpiTLn45G4PN7CYTliJIZGjs005QPk9pZk4nqsE4yW2VAG7qkYnF4CBg+TR6vNbdrooxZHDXt559x3DFH4eqrr8YPs+ehcvSOGH3OFRh91uXosc3OKBw+BhW77I8r7nwQjz70kAFeN7UCSagCKR0CfKX13vsf48svP0GO14buQzdjXbjJ2GPUDjMEZxm2WGd8LtbehHB9HbYeNQoFFG7WBfSV/jvUOJ559jn0p8bp7j0UEfbBVJpaojQF42nmQqixCdPefRUH7rMbRo/ZwUjs60Oq9+xG7drnWPMnCn2tyXnV99LFC3H+pf9E4ajt0XXn/Q1jVGgSxf2ZPvYplNXMwR3XXYOSsnJMmvgd7rjjLhx+7HHYh3W+36ln4MizLsLlV9+ICd99ZzRKeaBtpL+WfhP0c9KpErtWTq0PcXDG41TFE0zGFuOI9aF8p7/DN2JLpBw+VG67PVXiBjS21aN86HA0rVyAeN1yNPzwNQJzZ8GuAcHOkKSuKF/wRDpqBpxs9ibxLHG8C+qivK7vngGbwbfb3nBvNQbOYYOR260CmYI84w6pTUpSLc2IrViO+MxpCI4fh9aP30bTm8+j7oXHUP/0g6h95B4se/hOLH34Pix76H4suf8OLH7lBWQI+Irp3242JdH7MyachDyLvIoWSbBWJM5Miuck/RLIZCALNzWystMI83xdNGiATBNZsrN73X4TU3/OnHlkjjkEfQ96UGIr5ADqTwz1M8Pan1c7gokBSPJ1EfQVcE3eTd4EtSiCuyR9yxOE+VLe+C9NkGpvb4PX50I4zTqkRmHAin+y/TdrjQRLIWld52ROWTfozPB5fQj0cswaA0ne8n6SOS8m6ZLvV9iCXNm5ma9wmIyQn5rUjTbWw+a2wWm3IUTgbmxtMeDnIqPMcWhXNZaJ+TSv6MhQPCNbvkJsy6CRA638TEqzo3ZjbO6sj3UnC7BDgQBmUhOp2noMtjnnGow662pUjdyBZXOikYLHnOYmuIaOwtanno47n38JF1x4MebOnm3cEgVwZnEV6+Dd997BZReei+aaZpRvOQaFAwYZc2U9NTuFqZbbprUGJBdt8+YgE2rAVltvxTz8vnlDcw0trc146N57YS8vR79d90RIXnBkJjm5ilartrZRYs5g2kfvIp9a0+mnnWKeXR+BbXXSfJTaSIKMJrjbmptx7nkXIFpahd57HYOmYBr1WodB0WXRp2MRnT4V91GYyyNju+zyi7HPsafijvfGYX6X/vDteTSKDjweoa13xZfNcZx+zY248rob0FjfaMq7kdaHfrvNfxv0c2x5Ng6w9eo4fFRLrLVzUo6sj1RBNTFbuOXWaF28FHPff5XSUApDjzodJcO3RpiDsGnSeGSWTsfiHz5FJN6OXDtlCg4sDbQUJUeBvteA/q/JSIWU/tg1jaTuoOqYWbkEkYWzEJrxM6I/fofWd15HzVMPofrhe1Hz8P2oeeIx1L34FGpffw6NH72B1m+/QPvkyQgvnI9kXSMQpRTryUdZcTHV8a6w57uRIchHWoNGVfWx80sy1mRxYZdSFHTrSiDKwFmixULkc6qAiFw5nWYdgRYZyJav2P4K9eD0EbAKvATJKBqWN8Ge9sOV50cR3zO42I0ufh96+W1IcCAkqPEQaYgxlPRZm2U5ZAqsi3IjDeea2PwKa5BFSd5GZptEJJJGjE/U8VOwKA8qM8FLwFSY6TjzrobSU9aTv0UmBd5HBsGvLr5OK5ybWtuN/73CYwTTih/Ee8hcMywjnF70GD0Gw/62m9nnd+n8xUAX+ar3h3YsC5BZBMk01G6y+WoRn2EoehPfoUO505+0K7n6KRcmzDUZYZplrgk2oC7YyPO6sm4kc8zwEZtiq5Fbw1nRAz233RkJSssm1AfTCUbsJgxFE4HM22cz7HbOlZhY3YADTzodxx53HC696AL848yzcMQhR+LMk0/HkuZaFO64N/odcjJyqKW6WQH5ZHjy1GmhtJzSPgHpOJZ8/RlGDO6LUaO2IrP9bdOL6lHM5Zmnn8I3k3/GqAMIllV92X9CHL1J1r+dyp4myh1oW7kcC756HydRih4yeDg14/WT8tdGGn9ittffdAuWxHLR88CToK0xA/EwamMpLJ3wLeq/+QLXX/8vFJJJHXfKaXho7JfocfDpGHrGFSgcfQhClZsjXtADju59Ubbr3uh/5Kl4d+YSnH3uxWhvaeV4+X1muJHWTL+n3f0m6DsV7P0PDKK1UwZ5WuCjRToEGa2+tfsLULnVaDR89zV8lH6XUUKZTOk6tGgByrbeEaX7HI8KDqAQO3w8QcmRh57LcNAoro5Lqz470jbEbBp1P5qCjRJP25RxWPbY3Vj8wP2ovuc+VD/yb6x4ihI8Vd/myeMRXLEQiUATAS+KXL8XVUMGY+hOu2HEfgdhp5NOwhGXXopjr7gG/7j1Vlz2wD24/MGH8M/77kfPIUORJEOJtof4Sk105qCPvxAFVL/TDjsqRw4zK3jN2gBVHfNti+agsGc3jhbLFCDQUqx4xSvxUMovKig2mkEylxIhmcLcCRPx/tj3sHDaVDSvnIl0Qy2Cra2IUoLTQNeiMArJJla7IpGGElaUQ4WaXn1iLEmJORWnhE2VPKdjIKnRFRJDG9NHWGdiTiqHAtMJqbUdocpmLYizDv02B2/RffpU2Gv58Wsry6bmBnPdRrBThEkTUI+SeIqYpolpT3kFQc+J/qO3x9Ddd0XX7banpJ9v5hO0gXwmRNCnxJpfVGxMd9JmRKwxMlVN44rJdJhUdF5ZZd5NzBbmozkZwMpgvTEJiUmsC0lq1WKkM88+DY3fT8CKqd/B4RJDI4MlAwvGo/xmgz/XjaZADNGSrtjtzMsxaL+jMJ0M4bmvJuDtbybgmxlz4Bm6LbY+61/Y8uTzUNStGwqYVweZcg4UCdZygZWLbvu86WiaOw1nnnoGyrVV5O941Whyfv78eXjisYdRuekoDNlhd3jZYB4KQikJASyr06EghrmY8/G7GFjixfEnHMu+9efs+L9H6r9iQg8/9DDe/PJ7bHHiPxCm9s7KRJhljtZSkBv7Ki5mne69w7Y495Ir8OXKZvS/4Ho4ho9GkvXhyCEz9NhR4vOxzdmXKHPEi7qi36EnYk7ag/seety0u9p6I/1xYr/+zU71m6C/oUgAoHgvEnQp6EleM6aN3NJSFA4ZhqQ7D96KKmx+/OkYcMw/ULjL/uhy8AkopupHzEQrJfyofFbSstfbKAVkY+mvIqnN8phQvB5nOhfhJYsRnjcfLgJlfnkpyvsMRO9hI7DV7n/D3scfj8Mvugjn3n4HTr7ldpzG46I77sZ5N96Cc6+4CseffRb2PPQQ7Lbvvth8u63QvVcPFJaWw09A8mkLNwJSitK7+I02VddCre55+Wb+of/oUSjbdAAal9cQlOTPnoajZyV8fXqiOhgi2CYI0pT2gq2EyDTyfF50qaoyUn/ClkSCCozT70bzjG/w9lVn43mqxW/cTYnqvn9h3k0XY+r152P+v6/Fz7deg2l3XoSvbr8My6ZOgNPuNqthZWrJSsVCP02upmIxgr41warJby2QaopEzOpeMQkTGllgykMMwKAqG8qEl9Cagl++64KMaEybh8wLkvbllaJ4LWpXFweybLNhAnKc9SSzhswBSc13dHzypeyZQm1CIhmRnBaT4RDrIAeVZZUoyisyz4j0Lk3eqiw23i+Go20UlYOw5gHi1A5YbheZmhZyxcll/oi0L1fT3XbZHYfttiOmUOOLNimMNtuY7Vrit/YAFoOhOIFQmL2QzHyTbXfAaIL/Idc/hINvfRwH3/Uohp1+DrqM2g3dCkrgIOBqNbeYZZR5amYbgBqKK9SAr194EiOHDcK++x9oNI3fIgGs4ibdfdvtmL24GtsdchR8xSVw58RQSCEjk6YWLm2RTC+6dA7afvoa55x1Fiq7dDV1saFJ/UMuo6+88grufvEVDDrmNLS4CqjRxNm/vPBQK1/87is4er/dceHpx+PNN97EexOmo/KIs1Dr8qCFfa4wJ4l+sRpULP4e4clfItNUKz9UtIZZyS4/+u+7P17/biJmzJhl3I830rqT2kebSRED2jtOrZH+S0BfsdU1eP0c6z67ZRaQScBTXIzhZ12NrS64Eb33PRKZ7v2QdHg5+LUKM4Fc2Wh5JHMFTjmIRyME/YQxY2j/TIO6HaQCa8Nqgb4iy2+x51448+ZbcN6d/8blD9yLK++7FxdT4j+TKumRF1yEfY44BpttswO233Y0ttpsc5SUlSKXUjPRyOzOFeMAj1LNl506LomSQC0Gqgk1CcRJ2eo1QUmAUzgHTeZWstPa8r3Y5qSDULbFYIQJhCmt+t11FKL5PnbsKBpDUbNNpFxYjWDNsrnzvCyjDcR8DmQXemy/F0YccxZyPYUIRpKo2Gs/FPXuj9a5P6F1ynjkrFhBFa4NLbN+gLewgI3oRpIPG0aohld98BAjjFIKD8Q5WLUgTvb+XAdaFCvF5TD+3Pken/GcMDFz5EJnDifcbpdhcFpH4KBW5dTh9vBTURYprfE+AYCCo2mjmWB7u/H60c5d6laavJfZS5vcK7ie8sV/Jl+KgSSzksyG+XyvmzlW/CAt1IrnptEelxalO7WozwrBIIlbEqYYhdY36C8SiRrmYNZjyGbO964eI+j3SM8rHPeV116J4ayPqc8/TCYUhttBJsr08l3ME0FWfViL8aQF1VHL0zaRy1mvNQTeEPtsQ0LeRFEyUM1BaW/lCCLUSm3U3ryKpWTLYPJrzyK3dgmuuvJKFBQUsT+tXRpXXWn+48vPv8Drb76D4X/bD1VDN0N9awD1cmog01QYjIDGB+tr7kdvYOctRuCgQw7j2FKUyw1PWgn81Rdf4cb7HkXVvkfDvskQODOK9wMCfwSL33sHuwzqi1uuvICaaQtefu15+LcYBUd5lTF1+dOtaBn3Kha+9gQqV8zDFokGRD/l768+QLlPmwGxnxaVwj1wBF556x3TP1QPG2ndKZni6EjnNHX8XCP9l4C+FkxpKb9MAZKcfDY7vDwUU1v7uTrz/QjGIojz0Cwr4cLs6+llg8skrFHk11LwRMJoCAIdLc6yyOoV+t94e1BXlHYwYPjm2G2ffTBoi81Q3qUb/JTAFGVS0qpCEmjLQ21CHiOwi1nIP16TnprclL1bNSP7sZ0g76L6qvf58vKQpxW0mhBtbjJuigrylSB3ndPSgAXtrWQOKfTu0x+jzzkV2116BkZefAZKt9kS0QTvJU/xssx51Ag0OZ2heu6xucwKYUm/Stdmo5Rpz8eSb782niQ999wXNR+9jcDyFdj80puxw31vAWX5qJ0zA5ufdgWGnnwpnKVdqU4lUVJYZNzfxE0M8LMcwQClYTKtFdMm4Pmbr8DYe27GN4/ci6kvPo6fX30a08Y+hVnvPo/p77yMGe+/jlmfvI2Zn7yJ+V+8jflfvY85HJDzvvkE88d/gYUTvsLiSeOZ1kTUzJ6Ghnmz0bJoPhbPm4u6ZcutOQsyAYGATBryAXDyEOhrUlOk1m2TTz9vUn/QitV8XsshYOpqmtlXhFV5BhmNih1Af2oSBV5LmrkhtTeZPCVHSbom9ATrM49M10lGpPL/EdLWhd179sbtt14Hx4I5+OEFgrPiVVHiTyUt05L6qwLqMUtGi2mjBqmAegEKCO0E4XyHJKwU6qNyVwTakxm0xtKIwwMvBYmZY1/Ewo/fw1WXXYIdd9qZ71x74DORtNmGxibcccedSDj82OXQo9DGvlYXCqAtQcYoSZ4MUXNFK2f9jPSS2TjrzLPZT31mHGxYyph1DNOnTcU1t92MsjF7oGz4TnDFKJyzjnoUOrHgo1fRxxbGv6+5HAXU9hRhc3F9O/qO2QXlbOeu2tVszs8YkJPA648/jH/fdTtuvel6PHndlShdPg8ti2eSybHNWd8lPQdg1vz5FCTkLCFBbCOtC2m8U9CL5zpymztOrZF+D/T/2OhZAwmzpdaXUTrvQsmxQFIPQaDE40UXSsXlPkqWHLDaitBHaVJ+0AUel1nAU5nnJkjmGhum4usTmQ2AyUffw+PX2TMFJrjwG8G7qbEVgVDIbJyd4KDWptuaaJSXjZ5TjBeF4tVCIsXrcctEwDQlLTs54OzULBKxMBprlmPBrGn4+YcfMO3HSYiEggQWO8K1zYg0B807xSi0c5a29dPErsxLGaqzxUOHoHjIULRncqniW77wSjcmMxU7P/HQRODcpEdPeASWkAE8jkWfvYFwzQIMOOoUlG2+HWq//Qbh5hUoH7YlMmSMCkZQ2qcPVv7wLdpnz+W5EKVcOwd8R8wb1QaZm4BTJhBRmOWY+fFbmPfhG1j00WuY+uZzGP/iEwT/J/DDs4/gp+cexNSn78bUx+/A1CfuxLcP3Ypx99+ISQ/fjIkP3oRJD16PHx+4AeMfuAnj7rkOX9x1Db686yp8fMs/MfZfF2PZxAlmS8RcmZgMJIvZi/lYG9+7jZRO4CbTNuEb+F27cmk9gJvntHmKvhcUF+hB3iubtViEOqnlApqgpmWkfta/vIzkoy9pUKDvpxRa6S8y7dq5V6wLabAIhLcavTXuuu1fiPz4ESY+fS+c0Rbk5XnYV9kv2G5hvZ9tFKGUnUjJjs58UMjI92TQPc/PfuDg+VwEYjmo55GiBpXLPjjlmUexhJL4xRedh+NPPc2U47ecI5Qf9efXXn8N3/w4GcP3PQTeHpsgh9KMWZvC69omM8P68ySCqP78XRyx99+w9bZbG3PVhiZpgsuXUkO5/gagzzD023FP2FJBpNm+mnSf/uF7qGxdiQdvvAaVJcV8IoPFdbVId+kJV3E3Njo1S2q2obpqbL/dNijTVo2a96FGMnT4cOyx7ZaonzVDOjZaOMZdRYVw+NxoaWkz5sqN9EcoJ5Fry23r+LFGYg9aO7FjSlf/06TOK4vsxI8/xFf33YbvCSzTqNrNees5LPv4DSz88n3MVXC1H75E+4zvEZn3E1JL5sHRsALecBsK2Kl6FnhQKClbi34I2FKJBcwmmqZ5S/Z/So5kFm52UKkHqWjcxPfx8JyLAKywwh4yEo/fYwBeXjVpSvixQDvqli/DnOk/46cJ3+LLd97Ga089iYdvuwnXnXsOLjvueFx94om44fRT8a+TT8C499837482tiBIScymFVMk7Zgk+7gCXi0LtREMMggkg6gPNSHKzi0RkcUxG6doz1yFEqjweVHItIb07ofiggLE2RrpaAyLKW17S7vARmYx6+Vn0f/go1A6Ygv8eOs1+PnRW1E8antse92T8BZ1wfjrz0Bo/jTjO51LLcpEoxToElSkqUSiITKbKBkc64Ll1mIyhWtwUSp12yXBWRqYi3WlQwzNHGSGktK1FMkuUxvLYCMTVIwiW6AVue2NyAnUI6etFmhZiVxdo5ahoG95PMTcTPsLlFkvmnCWWauJGpbmeDSW9VvhCcSYosEQFJyuuKTEgFpnIvsy6ZCPmThFYsoSFDIUqaUNeCgs9CroSoGC0uRvgOlvkdKXxL/PgQfgoXvvosQ/HR/e+E+E5/xIbcQBr599y8U6JrMRKyKkk5FRG7W5Uer0Unuj9ipVjgXz+KjlOBJomjkdUx+8FpGJX+DGKy/DRZdcarQhrSxfO2VYDy4sXDAfD97/ALpsMhwj997bgKSfzLOMY6FAbc3yF3r8aJnK/MVDOOWUU9gH7RtcytdEcktzM6674WYsshWhz56Hk9ll2G9z4HBnsOCbz5CeNRm3XHk5+vbqjRhBWy3WxPa0+/Ko3ZIx2DQnpzGZMpFoRZ2ZXpIMNxRJojHKaxxHHo4JhYiOcCxYDHAjrQt1CAvxTCKmgE5rpbXqTpnMq7ZMZvBxTGjIb9kef4tMJti2Lz/1OMa9+TKCy+ajiQAVnDsNzdMnYfnUCVg6ZTzqJ3+Pxok/oHni98Zds3riV1g84UssnfQjmpfMRXt9NdzhAIIciMtnTkHPHr1w5FFHIT+/wEgCAjeZWeQ2+c5772HpimUoosSRS8BfvmgxFs6ciRkTJ2HSuPH49uNP8OX7H+CTd97FZ2++TRB/D9988CHG89z3n3yMSV99irk/TUE8EEf/8nJss+lwbLvNSCOh7Lzj9th6q62weMEiNLUH0Hu7LVDQtdIs2FFHt4igyzKrs6cpBUYIlpJ0u3rzqL7aKB3lMr92VPkLMbC4wmwgMpSSz+RvfkD1/GXILSjFJocejUBtDRa98iRcpYUYdOaFqBg4EgtefoQaxjKMOOFi2AiOzXMmI9ZYj3hjLQEwjNG77oyBgweZ+QcBp/zXZ/w8HRO/HGfqRu6RMYJHLEN5VVnmdwFQRnZZ5ZuMygCavqYlrWviV5O8BFj+Mhu15zhYOIEf61zSO8tj7FaUfh2FRVTnd0Ta7TOT6gInPWtJ6kB1KGIijkYo2acEbgRwRUJtWLwEs7/6gp0xhW332gGF3UpZBkrDzI2J7qj0SSnmW1K+z0EtyleI6eOnUAObitGjt8NB+x5o+ltnMPkzpL4+ePBQ7LTDDqiZNRdfvfo8Vi6bjcK8fJQVlsDl9aMpnkE+GWiey8ZD4Os24KjqiYZDaJ43HfPffB7V772Kwd0LcfutN+OIww4z5bEmqH8DyFgGzV08/thD+OjTb7DHmeejrN8gxOSVxvS9BEVNjmt/XmekBRNfehRnH3Modv/bHpSctep9w4Gk1iDIFHrt9Tfj+/ogBh16orUdJ+s4TIGkZho13/Ef4c4rLsEWo7Y23mV6u+Z6Jk+cjOlL6lA4bFO0R1LwkjH74+1onTsDozYbjsLCYlPOHyd8h7sefwHOTUfDUdwDBXKBDrYiRazYb/edzX7L2Un9jfTbJKbP9q+fO3fhtQ8++OBauf9ae8i89DxX30yf1zm4947JVfBPkBmEbK9TTjkVY8e+Aa/XZ15ojcvOg5Pfsz950djVOcCJDUa6M5OLdheBPY1oKIiBgwbj2muvRbduXY3Erzg8OgRqp55+Oj7+6ANzPpbrohqq9Kwdq3yU9mVblpdLEVVILYMfNHAQmlua8eKLLxqgYQ9DQWkZ7n30Eew+Zjs4DXAxE8yIAKy1tRVHHHoYPv3qG+x40ano/7ftjR1fgCmThUBQ+TcRL9kIsbg2UWd54gnUtzShlRpCujWACubNx7wEmtuQWL4Sk76bjLaGejgpLW3/wMtY+N7rmPnoXRhywoUYesrFmPf2i2ia/AUZCes0ScCpKAQzii7DN8OP1/6D0nYdLr3lOuy0y86IRsIGPLyUCl946nm88NBTGLzLHojxd5jMSvGL0uEY8x3hoNYCsigZV8zs25ohI6DGzmqwtCqZ5tQ4ag+jRKgrsZzGbVPVwvOS2m3kIr7+A7DrhZei1eEjk0mSsckEpxY3KZh47yGeD7FhFXMnj+3ap7gAK7/+Et8R5PyUqM+97SLkD6gy2wCKgUqyzj4foXakvRFKnX50K+6CJ255GK89/jIuuPhC3HrzTSavf1bSX50U50YB5N5562088PjjWLiEGk1hKaqGDoO/9wBUduuODDUOZ04SNt7XUl2D+fNmoWbebMRXrMDwTXri4CP2xwEHHISeVd2N+UjgZfrSWkg5d1HKnz9vHg6gxpHqNhT7X3K1mWNSPVtP6rsWJ7rw7dhnkbdsBp546GEUFRez/284jx15esnl9LY77sKz46diwCHHo3u3KviZy6XsJ+3LF2Pxyy/h+rOOwf7778fyyW3YelbmoM+/Hodz7nsSVfseg5TTZ/bs7eajEDL2FeQsnYNdth+FZCSO97+eCMfwUeiz+95oimbIzKnxTv8SXRoX4+4br2PHEoZsmDb9305yrmBnWUxm3afj1BpprT2wrq7OX1Ja/J4tN3cHS2X74yT7qkIPHHPMMfjoo48MCP1xYoOz0Y0EpwHDQa8PAarMLPLi0b6weXl5lB4KMW/eXKxcWU0phWDB53r37oWRo7ai9DbIfFfMc4XhLSgoRGFBgRnc48aNwxFHHkGwjBqpUmr+UUcfhTvvvMt4sSjuu/V6pknw/8dZZ+Lpx59Fn713xG7nn4oMKzuHAzohuz3BfXB+EZYuW4oZsxcgVF2PcLCFgN7M703ItIc4sG3w5nth83vQtbgMfbpWoWvXHnjpmafRyAEz5OjTsPDDd9Bjy9FoWLAYBd27on7uPAw94hiUb7EVvr7kH6iZ9BlG3/IYnJ58fHvRCXA74rj+njux6RabGS8nDRNNPj927yN4583PcNJt9yFa3gOxELUATY4S0FMZAhGBQhPSSbl2djA9SeAJMjKzDwOZgEwG2rFM4Y/jclukECBGkYhqf1qeIyOunfA1Cgb0x24XXIraVC5s5BDlPoK+uDZJbaZFWI2s4zYCvyZ69Z4irwsrPvkA8159CWUlebj4HoJcpRuxmLbJzDHtIRNOLBU3gK4QDDIXdS+oxGM3PID3X3wPV119Ja695ip5Llj9ZAORGI76WXNjE2ZOn4FPPvoM4yZMQHVzI6SHaPV0MpEmeEXM+oo+Pbpj0+GDse2222G33fZAeUU580wNS/W6DqTyajHk7bfchDsefR77X30TqgZtzjbQ/E/G7M8sRwR5kDVUL8Xnd9+Ch/91MbbfYUcKF789MfxHSRO3zz//Eu56+QNqnkfBXlKFKmo2odwk6msW4OcnnsTFh+yP08442YyXzvWusSfTzHHnXozlZFzllOLrKWxoc6FN8m1omT0RK2b8jIjTicIBm6I3BS8FZ4sm7Sgj45/+3MM4ZaetcfKJxzFtjb0N16b/m2m9Qb+9vb3U7XF+YbPZhq1rp12dNGjkFXPQQQdj/PjxRvreEKROIKlJn9lDC230qdC2ZlVqB5lJX75Xg1eufW63xzAHDchySvRdqrqgubkZTz31tPHiMTZbpq3v2u7t4ksuNt5COm8tfMrB4088gUvYob3dyrHNUfuhhRJsdGUtminhBdsCyM/Y0dbWSpU8jiJ/Ht9Vhr59+6IXpcNu3bqh/8ABqKLUlENQLPbloyi/APPnzsVB++2PZYEwCrv1RyzYBjvBPl5fi/CKxXAXlFACHgKbLw+Bn35EdOlC5HYtQ0HvoWibNInX7bj5wbuxSf9NCMqWXVXlvv+2u/D5p9/gpDseR6u/sqOMbHbZ3NX8BJqs9KkPmXHEMcw11qd1gXWs+8zVjnPmWtqo6KHGBrx38Unw9u6BPS68HLXxjAH9EhNR0Uo7S+0E/jqCpCT2JDUHbZ9Z8+5bWM6jsqoY/3zweoQLMgb0razwTwyV4KmJU/Na5r+brwz3X3Y7fvjoO9xzz10465yzNzjwZUl9R+VUrPnGxnosW7rM2LnD4TABPQmPz4tuPbuje9fupm8pvo4WR8nzSH1yXUn9K8y+dPThR+Dn+YvRa/RoxKlN+J0FRnOMMCnFMMrYElgxaxa2rCrBU488YBbeqf9vGLI8db6b8B0uueteDNv7KMQpLOTEgkjmOMyGPFOevg/HjR5lInDaHGt+t8bhJ59+in8+8w4KdzsErbluMsY03E6mL82dzDxG7VIby/jJ6IpYPrffj6XffICiRTPxxF03mwikYuQbad1ovUE/mA52cSRtEwh2Pf9shxJQKjiZwrtO/Wmqkcz/SuqsPmc/dS57ZAegPrP36i7FbdHA7kxidLJpyl4sM1IhNYOi4iJUVlSaCIH33XUfJeoEYgTEVIod2WOnyl+Gof0HYdiwYRgyeDCqqqpQXlmB/Lx8E6ZWdvD/JNlMcvHzTz/hgP32QrpLH+x69T1YBidqCKYFmpSmJJUbDaKppQHx9ihyORBsqRjcBKGGGZMQnDYBhRVFuP2R+9CzZzdjshGCa+Dd/q9b8c23E3HKXU8iScbRHAzwGvORkdlEFnxzK+vBqi/zm/npTJY93zJfadGR8mvMWfymWDutK5bjg0tORMVmm2KHs8/HymDceFsVuKxImVnS/drUpoZgKYpRE4tSi1g59jU0fvIhqnpX4qL7rkTEzzqlBK120t7KiY6wDi4JEXxe5r6y3Hzcfd5NWDhpDp5+7ikccthhfxnoZ0l5kCultRfv6kSJv8Mc9mdNTEpfWtWUSVMMY6mpq0VTYyOamtrQFmhDMBCkdpWAVpGHA+3Ye/99cckll/JJS/DZEKTN1hcsWMD6PJTtGEJJj358V4hX4kjkehBvacPhu4zGnXfcDIfbaRjhmkhlcTKt6+58AC/8tABlO+0JW0EprFX1Cg9OBhfXzA6ZJtuzV74HtRRmat9/HQ/fcBl23mWnv7w9/7fReoN+S6SllzvHOZXSR6EA8s+QQD8SjlLV3R2zKJlI6s6SOkUWYv5/kgaLDuW1M5kBSGanxVnZ3/KY0ESiXR4YfCaHYK8FZAlHLgqK8lFRWkrtodyYmvLy8+D1+fjdb6Q/c45HQWEBCnjNTw1AHkUyeWmuY/r0GTjsqIMRzvGg95g9KF2VI+4uQGFxCfxM0+HPR8idhyiPDMG0xJXBFsV5GPfAXZh87y3oPXww7nz438jze83AkhlMXku3XPEvfDd1Fk6/+yl4C0vQFgqhOZbm4LYjT9jPJtCKYm2NyEJCC6wEYKZ8aqNfsIRftDo3227mQ1E13aidOwsfX3ka+uy6C4YeewqaQnGUm0VZNpN+lvRInKBWQ2lWCkCEgz9O0Kh+5SU0jvsEPQb0xD/+fSnLTaYsKZl/2sPYrLLl/YognFa5KIl6wjbcdfb1aF7egDfeegM7/QUmjrVTp0L9Qird+pMpp0PCkfqjJZxofiUruKhPalJepkhtwCI33Q1JmpCeMnky3nvvA/ZzMm3WvZ39Wya2UFuQ2msUJ5x6EoYOHf679S0hR/ss3HY3gX/iDORtOQbeHn1gd+Ujyo4RpdaSZ08i3lqDhvFfwb1yIW455wzsve+exqyzkf4YCfTZTIspmPw50GcH65dKJ2bx0/5npQipq+3tQey6y65YtGiRkfSzaVlga751/F71PUsCHR261wBQx7nV6c/mL0tK8pck+D0r9XambH7ZT80kpmLVZPOrJfu5in6ZtAamkfQoCRvTBseuOr/8ymV2yu5uZdxONSfhy0cBwTtDnJ4y4yfkkMloBbCiJ+rhNFXfXIKA9jzNUXhkn5+fXjPgi7yFlLLnIrRyCYryytF300HIpfqsd+XacuEg6E+bOBm2wlJccOcziNi9lMziVKs1+Zpj3EpFUQK+VnnamN1Cl4Mgm0IrJUptrmLqQ4duVKwXAT/zpnUAmTTf4c5B/dTv8NENF6DPnn/H8MOPYX598NqoPeUKuAVe5ulfWreJgCUzT4zppwn6i559Gg1ff4bBIwfjlNsvQDBDMOmQM7QYKyomxnvJQ0x8fo/Di9yGOO4453pK12m8RU1hm81HEYT+3NzTf3eyxoH51uk3+xuZphjChiaNW7tNIRAsTVD/6f3qDmLE1iT/ur1XGrRiYn36yad48KWxWNAega1LL2TYj2PBCJI1NfBEm7Dz8H446egjMHKLLdn/o2a8baQ/RgL9WDy+yOv29e04tUayetEaiJU+gB9z/qznjsgC/XZcfOHFWLBwoXFtVGNKhdWkqJbwB4JB4+mhTmTFmGdH6yTVxBMdERv1nLnH6gzZT3V8dUUzEPRHSTV7LTs4fumwvzyb7cTZ36vuF0n9VDqrk/Ei4GldkZRPzEOSSEmuCBu5gYaIiSPP8+Zp2az5Ww6R5qXWa8zAUVlBQBOIKvSAM+2Gy+HmeyOGqaSZQlqTmAT9HCdBX6obH8mVbzqloGQiBDt/K7iczcbrCj0dl9lEzIJP811JgT8ZTZ9BQ/D3E89B2qVFbVqI5jYSutkInuCsEAzSDGTOMiaoXLvZNasmIuA3rzUulgqOxQrndeszk7ahIt+F6nGf4vWbLkVOeRn8XbrDW1AMl88Lh88FOxmVmI/8920sh4MagMPjYb05EHWSeVFrmvHic2j4fiIGjBmKY284jSUgUyGmqLoUTjluQF+mB61DyEGxtwChpc249ewb4PH78NQLT2D7TbcyE9R6ZiNtGLKGQ8c4UP/Njg99/wMkLVqTz80NdZg5YyaWL1+GhqZGgpQLRYXFGDBoAIYOH2bw4H8r4/6vIIE+8XKWx+Ud0nFqjdTRov9JbFiCfoag/+dVZnH5xoYmXHrppfIGMqaRjn7TATDyEpEaZwG1/igmm4GrcAvaaDvJT4/HbdTZCFVLc1/HIWlVYKKNQ2R6yZKe1/WCgnxjPpH7XyQcNozEXOc1kSTyLIPJZkxpigktX7HCmHaUR11XOnl+vwn6leatYgpugtkv3Z+MzEsA8ub5zSrg1pYWc68mjiVCW0xMMXwsbxijpmfixH2eV4LkIGIksVzLbVLfJWmnQS2BIC1p35g8YlSHI0Ek0iFmmb/JNGxpalBEeTEfmeqFySpiwsY60nUypCi1C7tD5hgyW4Gtyw8nwVcmN22E7SVIy8xkdtjyF8Dt8SKHmkgOGUJKUp8mMx0eEx44yHfYeL00rwD9Kosw7cMP8OqdtyKHRVUZ7Xy3mFbCTKjLS18eV6pfXqAGkqu0nDZkqLEYhtNUh2RzO4bvPhrHXHM6tYx2qxFJ8tqRiUcMXQt7bHCgrKAQNXOW4vazb0Zll3Lc+9yD2HrAFnAzbzJDbKT/nmRpEJo7y47VjvHIP0UbtQS4jfRnSXN4iUTic6fTvWvHqTVSBwT/JxEY1xv0xXmWL1uB8887nwAeJLfnAO+gLPBmpess6bcGbiAQNL8VQdEKpUAw5CO6LpCXeUReNfKq6JzEqvQyHeYkAocmNtdCa3w/AXrmrFlGSxHoGwZSWIDSklLDXMSEtNmHPBAETuq6Ck5WUVGBcDSClpZms4OX5jz9ZALyQlAelB91/CwZMxAZgPzVtLxfYRjSBOkUGYFiyqQJdsqLGGOcz1P/ICNx8i4yCw4Q7Tqle7W3biDUhngohijrKVeDR1Kx5HMyHvnWmxAU1CzkBaM9ZiW15+q83sN8mHP81KFhqfUAUDgEMjeBtA5tQ6ktIuP8tJNROH2FZBhOJJrqEape2sFwtAZbbWhDUhOecvpne6ouxFD5Fr6D9axzvDPN9G02li8ax4777oULbroMy9pr0RYL6U6zcjlK4FeIBnuOHR6bG+UE/XmTZuCWf1yH/gM3weMvPIVNew5jer9uS9M4v6LsbzFTfte/jjLrMFc6ff8V6dTqyW+kjfTfiDTXReb5qsPhPKzj1Bpprd2YHX+9QV+26/nzF+CSiy82ERFX95BZnYQzkuwFYgI7Aa58xSUB6FmBvA4/JWqBp4BU19ZWCMuEwqv6txq4/xZpNeniRYvQ2qbYH5L0UygtLTXunW5yUxuZl3ayEnMy+6Bq0pYgGCCTsJgVgdKYmQh0Mv8QgOW+KcYhxiApP0QtRlskShvx8VkLeJNGo1GQNDFMLSAL63cwiGgsYt5RWV5BkYmgHM+gLdCOttZWhJNhpMhkwsEwFL3TbXcir7TAbJgtz6KIQh9Q07E7fIZZpXLk+0wdQvFb+GkYiMCOdS4tx2gjzKPKl2V6ZkUv2Y2YhezwioKaThHYTR2keLBtk2wLmWWUjv7IBGTOUXC7ZExMh+3I9lN7pHgvFR2zNiCZw3bk+6p6dsHgUcPJbBxmC0kxNTESu5taCjUCE+uGTEfrHOqWrMQXr3yEbj26Yp/D9kde2gOfm+WTi64mODs0F8VokuuqYvR7tIqV7adDE5YSHtQ2mmdR/1KfknnL0hp/q7+IA1iMQ2XNMonVP7PEu6xHNtJG+gvJgH46+ZDD5jiz49Qaaa09m6A7iDg5a71An4Pr56k/4bLLLjdgooFlwNf8s+ztvxC/a0VsoMPGr2tS+ZSG3++n4EpJj0CoKJfG9EPGkOGnnlsTZQeeQEtp6ffqg/FXxGRkPpHvdZTMRADe1Nxs0vcTQLp3727MOwJIScWSWgUsypvMQIH2QIeb5ypJPksCVjEnLZYSyAcCAfMevU8LxYoKC805MQIt7lI+lb7CGFuMjcDK3wKp0vIyRMIRNDY2op3PaMtAY9LgM3q/6lVeQnIvFaCGeK98ySVZO5xuFJLxGPsP05PZRVVigJ51KbDXqk75mOs8a82UT7uUWeCm11COt7Euc/guaShkAuYZlkVtJR91E/+FGoVgURqD6icWiZHxsSwd79Zeq3lepu3ysqNaJjZFWW0PtrFtybwM4+FhzGEGXk2wPcOg9H7m3ZHku8hroogg3a7tC7W5tuZ3xIQE4A4zD9BZYDDmLB4qk8UM+J3tohXd+i2PKmlt8ooRAzH38brX4+N91jPWvUpH9zBNl9uEvJA7pzb40XyV2ksmQDEQq59n+ynLbw79Vjn4x4o1Z00FW2c7KtucF/2673b+3pnWPBY20v8NEuinM8mbKBhd0XFqjbTWXkIA2YOD5cP1mcjVIJs1czYeefgRAlrQDGSZKgRORpLkYM72XwFtkCAm8Ml2cMVml4+7Br+LaWnwCSwFyGIAgi1d61wMfRNESGITSGrgaWu3Xw+aX5MGpd4fJuhmJ451yAvGSIgc4Bq8WTdCrdLNKyB4MkntPytgVl6swb0W0vt53eSC37P3MnvmnLVHrZUXkepGeRYTcfJ9mpgNR8JGY4pqAxSBtMCagCspXI+pTiwTmjb91uSsxeyUpj7VHkUEfX0XIxAYK3SFZU+1QN28n4dyIWblIbDJ/dSUz5zjswT1KIUBs4qXmoV2AVMhJGEXsL00KSzvHhPrh+2j96QMM1PbGDsPSpgPbT+Z5y8wvudtETK9CDU83qe8Zc1Nekh5kyaSjPNcQt9TJoaQVncZRseiKtBeIBQhQ1QfkuYgn3c+zryZ59dwqP70js5HliQsqM3lBaXvJrInmYf6lABeWqwW+4nRqT9oJzcxEz8Zgo+aaDY0SD6FFNWf3+c3K8fz88nopIGQubhlonRZexNYmofSy2og1ib38vgy+WAeWLFW5v6DsvlW7/x1efSnf6uTzqtFf/nsKHvnOhDpp+m16hfmBI+1ZWMj/X8lgT5x9STi9pMdp9ZIa20+DojDCDgvrw/oa2Lh88+1V+b1pvOINNjUsQyAcvBakrEGaNpIZNYAcplwCTKbyJ4vc44GQ0tLq4nIqAEm6VaTs9kFMXpeaYqZWOq6w5iG9PyqPsvune28pCwYipGEeFg9XOYY+y+SoAaE3qV8a7BLilZeZHIRk9DzJjxDJ+pI5k+R0tOhepEEKiBX/tra2iztQOUkg1DZBHgqk0wUZiMRPhc34GqBterADPoOUr0KPPRcFvBE2bpZnXRdWo7AS/UaY9oWoyCTIOCaR3hkQUN5VmgLtYUW7eicvhvQ5/O6TyCmSeJiMnRJ0jJniSnLNZNPUX7XjEBHO4nT8Yz1GpaE53LJTPQrkat7eZ3Yr/5hZ5rarF4xhNSvZBdiNfAO9jNpB8yLDp2RNqX2FrNepcFYbSxNRWsYskKJKUvHdzFXy2degonVl1WP+lRZrYOvUF47PkUqS/ZQHal/6VMgrzbRkdUcTDRYfrc0CpmoyBx4XlqGmIXXq/Df/K7r1MJ0r+7RoWes9MQ4eIiB8F3qn2YVtvLAPytIYVYbsfKZo/ka3sI7leOOI0sqh3oSP60ime+ql2y510661jmtjfRXkUCfbbEL2/aLjlNrpLW2RjIZP91mczy0fqDvwROPP4GTTznZdDB1dn0alVcdT5+UpEwX03lJVLzHqN/q7OzAkrS1wEmdWAzB6uCy6Vv3auDou7HFdnRkdf4wpWFJxBq0silHohEDiEaqNSKg1VnbqDXIS8j4tjMNxWaXHVjmFV0XUGiQaIDJ9q50tTJSg13vE+k+vTfb+aXia1CkU/y9jv1dz+oQGORRWtZgjvBdDY2Nv2hAZp6AACawkhSdBQ4xIU30hsMRDnSrTlRfa6JsHkXK82+T6tLNZwTclnaWpdWfFfCp3FqQpnwpr8qnmK7MPZKUlU9JyEovFksY9zwrdpKXGVvHiloD6Um2qCG+lpQFGgGtfuur5ZWlPOmQfz8z8qtyqG7U9/LJ2NV+KoeS0nP6bVUdP9kGEjakdSmtLPiJxCDNhLWYCN+hdhKTUf2IxJDEPNQvjbDSwVBURzpvrplzuofp8l1W3zBFMH3OWodhM/kzfYDjILujmZi/2t76Li3EYgAaN9nxoj4upqFnVV6VT2Mmy3h0TunJnCmGqr5fQGYuU5nYgvKm9EpKSkx55Yln1fdvkeqnoyzmu+qCn/rKR7P1JzLfOn5nz3e+3nGH9dHRfuar+fZ/l4S3pN3Ypz8zJ9ZCa62neDJ6ucPmuml9QF+d7Yfvf8Crr71qJHTZ4cPhkFmlqx2rtB2hYqx0NvfoU4c6ogaWfPuNut8xEHRPdgBpwGoQCKwtaVeSDTu9Oj4Poz4zD1YsFEljlpQs0sAUSXrWwBRgyY5rpSFJzHIp1e+SklJTUzIriWlkbbYWyQzE7/wt5qOVthrw8vzhh6ngXzq5+c/6LjIDoOPQgJQZQJqEgKSpsQn1BHzNc5iBzvzJlKX3yvauhJVHKzkyGJZPaQgQjE197U27TqQ8qYhZjyvV0eqUHYjKn6RLAxYEFTEImWoUd0n5Vd3a2Q5qP7V1tv30vMBHZf6rSO/XO+XuK+1I3krZ86uT8iOTSllpqREs1AejCl7HYup+I0Ak4qZ91Cez5ciS6qG4sJACTa7pJ2Isul/zEqopAav6guY25NWlfta5Lqyjkzasz462Nd87mI3RaMUQeI/yKVI/UTnVTsq3+orGlrQsFVXn9Zw5OsaBPjtPRKuMOqwxZc2haV8FCV4Cd40F5UPl19gqKy9HZWWFWXEu05W0DDHwVdqK5kcopPGcMZPKBGYYi0JRS1izmFa2f5vPjj5sXbPyIQGRuVIOTT7XTCqDassqS7ZM1jOaI7MsCqvIqlvzraMOsscq0u+Or1Yyv0m6V3NK1g8+8FvZ/QtovUE/FovcSUnhgvWZyBWZRmODSYKx7PlWp1wF6tbg0WA0nZb3ZCcU1bnkY69PLf/WwJVnjTb71gCWJKxOLWlSh36b72QmClyle+IyHSSZppGiLOahhhUzyZptsvnJMhvDYNQBODDkfWNjh1FeVRarYxLEyGjUQfXbmBcIjtJENKlneSAFzDUBnphSVhvJdu7sAJPUVVhYZKQqtYYmaOXVEyFzbFNkQjIvC9zT5lODKRiwmKcGg4BE6Sot1ZHqTUOEJ1brwOqUVqfW+9dG5h5+SjJXefRbdbqmtFQWDWABgMBSgCKziTyOlN9sGbP3Z9PofE6goMni1dNfX1Ip1I+kmamPKG+yz3embD7U5mJIqhcTjK+8wvQl9TPly5io1BcJogJTncs+25n0vIBPz3Wem9Kd+qZndE6HzGACQCWjfqa7ViX567TVR/VsVruV+VL1bm0ORK2U541GoIP3iyGE5PHFdjMamhlLlseWAXteN666TFe/pX2ozyc0Rs3YssaLtDD1cSt4oLQj6z7lPztmlWaWlMfskTUhqW8qf3Z5XnHcWJqppZ3K/GsEBQlaPLKmXWkoOmfKyE9N+uu8l0xE4yWrjRhrAPu/+p/GgZ6XoGnmXfge1VUu+7EcP1asWGGcJbJ9Vg4Vekb3qR30Xe9Q6AntsyyVUX/WP7VHtk2y/dRqM4uynyKdz14TY+Ev1pG6QrbtLdL3jq+dyLTgGs6vC6036EfjoadcDvfxG2KFXLYjZL/rtR0/f7mWrQzz22Qre/wWqYo6JCJVqOnA1ndLolGa1rmsbdaSiDS5SIag7xwUFmOxGEn2mtW5LUakDq8BL+YjMJDGEomE+VzEaApiMDIf6ZrusQaNJXkp1r6AQu8y0p+YjQCInUq5E8ioIysfuq53iYHouvIvQGRGTGctKi5hR3ejvr7edFK5fwqwtACuPWAtaPIYm6+LmkbA1EOWVN9KQxtcrN6m2ftUjxooMm9pIMibSCajbPtYA1xeRNqRrGOwiiHxrMotwFeZrTbOkq6u+q32MqdIepfmbaRNdM6rdcuagXVdSM9pvYQ8qpSuyq28Zuc7ssmK8YuZq98I3CQEiGnLm0p1obJogl91nM1fti7WlrfO93WmX8rH8wLv/Lx8vstp+pneofdm6Zd7+WkAvgOQLJAiKLE86h8GqJlHHdKkxeDUL7P9x0pDta++RuGG96vMAkXVh8qYFcas/rlKk9Y5tbPmz7IODnqfrnUuowBUn2a88JrGmaWRW84UEup0TWNA11SXylNWU9G1LJkxq+fZDgJqI3h1HCKLiVgCk9I2DJCMxPRr82nNlUjQMhqDOS+BKWP2wdC79Lzuk6CmelDtiJlI88rjOXkHGo81MhTVtw5pU4YZkfkoLpIliFlaibQ11ZOZ3BeDMtfFeMh0HOx3WSbUcU593TgHUJC0ymHhH/8z7fRHQnGvTusN+pFY8B2307vP+kr6qiB2c9PpLDBXX7Y4oPU9+y1LGlQWQJvesfYsGjIV1kHW106/s9+NypX9bp3Xc+Yw59cu+Vp5WPWp7FrSUUcHXe1QvtVoGiRGOpTmQSCX95JASOBs5gQ4CMw1SsU6p2uaX5C0rs5uMZoODYaHNAsNFJ2XNC9zivKhzizA5UNmcxh1WNWDtAWzeKyj2Oq8UsXF3BS5UZ1fN1pagjWgioqKUFZWSikxZMqh/IgEitIqNLeizq+q0G99qv00JyLmp++d20MgIFOH+c5r2esaiDLraHB0vl+kAa82cXCApcgwOz+3NuIdJo8y42XvkqeTGJaYk4CLiaC5pZUf2XaywN5M3HIwGuDkMz4OcJn5pCXovjWRzA/Kj0CsM2XzqbrsDGY8aUyAlvZkmTZM/ZP0DrneysSlIkp6Vhr6rrIIoCq7VJrrSlOgmdVus0KG+c6yZoFZfaCkpNi0uRwOWlvbzHNZ5qX3i7Grf+l+vY+nzXWjaXeAv8hc46dpS2Wqg7LfpQ1IOlYrGCCkRG/WPrCNdZi7+J/VjtlPS3vKmmuVloBa3zUPltXAlTdTZlNuiykpH9bvbHl0XxYvVH+rGFP2ncpb57yLfnVdn6aUFunezverrVadY/vqs+OyxYA7NLCOQ0BvGAJBXwzYgD1x0GgtPMx9bFcxAvVP9QnL8cKOIUMH4zCzy5qVvz9CAv1kMrqbw+H5c6DPQTGOhdl+fUBflTF37ny0sdOpE6qRZA93e6xJRnVecUrttCP7oRpMUrNsgOUVpVYz/MGC/2FS8qwFvaZTO6+RVu84v/rNrxYDsc7/cvyuLVKkjq4JP6sjq9NaGoe0C2vOQwNKkqpZmcvMRqJhA/jaMEamJDEWDfDm5hZUV6+gNtBkBrAkmi5dqshU2owkqHAYAouO13LwWYPV2N3ZFmIoSssyw3VI7bxPk3liCGI28pJRtakzq1Nr/kLPC+CVN1Nq/tbuThqoKpOkHYFvtuNboNdR+YbUzXMMU5HqrbO1tXUmPQ0OSX7qHyb9TvVuQIOAqoGjNDV5r7bMDhjlSXeLyYqx6n69U2XTHXpG52Quk8alWDBZbU2UBRCVVUxULpYyJ0hbUn1n8690VC7Vj861sb6NxNkxuF0c9GLcyrulgVp51G+9K2u3ljeNmIrSUDEFaNZEar6R5qV9qSyqU7WTtATVjdIxY4l5U11IclV9tbS0oK2t3aSpMsi2r5pWWaz2s5m2VlmyZe5M2XoUWW1mfZp6I+AqHWktBvzZxqoNq32seun8vKhz22W/WrfoP57gSbEZ/f/LDSTlOasJiGEIeHXZnGeTCvxVRtPfWD+6z9xr+g0/WW59F8NQOXVY/cliGtl86hkmadLVuc6HyHyaF1u/O5OuZQVCUxaThrmi//6DVBed05XgtN/+++HNsWPNOLTSWTdSWmI20Wh8ZzL7LztOr5FW1epqxAr5hqrH6D8L+qoXp8ONs885B8+98AIqyspMh1MFyGanQiZjYeSwozqdPjg95IZ8JhZKoG+/AXj0sQdRXFJkOvf/BVKjmQGhfxn+Z0DA6tg6qfrSd+NVZM7ogvVNn0YVZodTZ1HnkeSnupO0J8kvRFAT82gnAMgUlZ0g12GZAnKMzVOT1UzNuMfKlptNVxqBzF7SIOrqag34aDJeC6kswMiaxuLMowVeIg1CkSR7uWgKUCUdKW96q8BDwCzJx5/vJ+gWoWtVldF+VixfYVYxS8qtr6s39aO1GjEzucr64HMC4ILCQmOOqieTMOYolWdV1Zh7pVKrHgwTZR61v8GKFSuZZwvopEUVU9NRPgIsj1xklU9pPxJYBJDNTc3mXuVDUrLAVOeVB6MB8X0quxiD6l3aQoAM2WhcJOVDh0hpCCRNyI1Og5t3mPr+pT90kPWcVSidb6e2qPoXoxaj0QS6GEwWmA14kbLaoe4TqWzKq5iw2kCrzuWFpF6lfJq3qG75avUxA/CGeUkoyIbKtoBW9+h6ltHoOeWjM5BKmMtqRtmy6zMLyibtjjxny6vr2XuUf/WhrAaSvSbhQW2oJ/RbAK45CcssZN0nrU2WBn41aUkTUjrqA1ZaVh7Na3UPv+s+1X9W29ChBMS4Raoz8w6eFwPJ3mMdFoNRgkpS55S+SJ/Z72sjCWOHHnoonnrqKeb1j0UatfoL0slEZnuv1zu+4/QayarlNdD6gr5yoI7yyp334os334U2wwhH44gQHAIsnBb3aOecMCsqGqdka7YkTKKNGNG7d198+OG76N6zOxvpz9m3/i9RdrBkPw2Qmu8aaFaHtDoFDwIih7G5ZlH2Ux0s+z1LgiB1euuXpBh1agPwZC5iHFmpSef0KQDRO2VyULwl+eBLKtZ5dWrrM0wpvtYwJg1WaRocegY4NCgFIjJ7zV+wwAwygY3udRFIpelIw1Hf0n3yKtFzKltzU6PJqgAuu6DJrAug6qwJY59fPu9u442l+ZBx474mwwoY4P5lopcJSBXXdpoDBw4w0ntNTY2ZC1IQPgGomGTWHVceV1LNBe7KgxhU1j1STKKhocGqO9aJ8iSg13Ut2hKpHowZS1XPe8TIxDCsOR7LW2tNlAUtlS/LVESrA0X2t+pKdSbQV4pyBZYZT/3B0lAoiLGfKI692ll1bvWZXCPFlxSXmmvaZU79SaTrq78ve06Hvmt+ROUxQgL7h9pbR/YeaUNi2po8Vd9S+yd0D8tuPI463tWZjPbG1yrPCl1iMRj1c/VX9SQrD2prL4WB7PqS7HuzlGVk+lR9r26uE+l+9Q+Vw5TNOtlxzQJ1vV+Ar7UO0uhkqRBpfMg0K+cMCTv6rXdk60B9TlqJ+c3zcs0+7rhj8cADDzLPf8xrUmUgs2qLZ5I7+F3+nztOr5HW3KNIzMh6gr4OVtK3k5FZvAwpDgJxbdOwLGiMkkqIHV7eNbFwAtGGesR4/atIKz5rWI4Xx76J3r16bAT9/8+kjt6ZrN9kHPrUP36aY41dybr319QxYMhMsp1fkpUAh0PItLfYks4vX7EcrdQ4BJSSzsU0li5damkWlNY0oGTS8BNoBUY//fSTkfRlutHzZhEf05VU2K9fP2qOxSb96upq8/y8efOMBmTs6fxTzjTAu3WtMh48mkDVpLnSlsQoM5bMjzJbaXJP7y0pLTGuiNpcXyCUnSMRCegE6vJSKSsvZdpaoyBN18F7cg0QyKtEg1/agcWY/MYeXE0tREBlgKYTUJn6EhAxDTE81ZscCzq3k2Hyqnf+kwYkDUeHSGWXO7C0Or1TK4VVTjE1Sf1KW4fSM2ZWaujSdsRkli1bhhYy3Ky78+okZqjnVAcCXNmrdWtbW8C0nSibz875FdMRCfCJo+YZSd26J1t2fbfs43ZLYmfdWO+T2UpaiwWiKnPnZ9SoYgTmf35Y6VgTrNJCxFgNILNeO+cpS3qnn8KCyaOVrKFf6onfpQVoFbb6ke6zhC4YwaeJjF9l75yyZQIis+C7s4xGjEyOIQcedCDOO/f8Pwz6yifTXBFORnYucBfM7zi9RvrPUnYQK2G9JX1Ty199DyyvUctap21syEAYqaUrkcPKMDsxseFymttgz/Ph6cUz8XTtIrzwxlvo0a2rkSg30v8+Wn2AZX/rU2NLvyS9iAFotBl1W/2pY7BpkEpyMpoLn5HKLpOMgFLAntVuJF3KtNSjR3czyGWSWbxosTGBLV682NjeCyh1y89c6TY1NfGavLMszUWgrKB2Ag6layR9YyqSpG4NWOWltoYSO9+ZBT4NQpk6BCrl5eUoLSs1pjWZrQSK2fsk3Wmf2YL8QlR16WKAWPMuOsSYVAcCEZHALa8gn2XpaQBSwCcznPIsLcLUEwFF0r+0CQG9censYEQCxprqGiPhyxVZphVT2SSVTYAukhZSUVmOPH+eYWRiXnW19UZzE8MVo7E0KGsSUqCpplF5VceqbwGhzstc2MpjTYwiK8WrLixPGMsDRnlR+2RJ5zTxrEJozkb9QOdUH1b9WPt2CGRVVzrEWFUnMsOp3Hq/tC8tOlOejRmU5bLMm1b9dib1BZmdFApGjEVMMdv/rHQ0t+M2YK96zprPVEqtz9C8V0tri+mja0pffUhlkklOD+m3AiYedPBBOProY/4w6Ks+WJ2z2T93pTBQ3XF6jfSfLdFBGwT0Wfj05+OBmjr12A6Apxq3aDnSdY2m42gjEmnKHH1wFpbg7knj8HU6hOfHvoXi8hIzaDbS/2VS51jVTQWUnT+zpN8Wk+h83npWg1XeOiLdp0GoT+vezgMyzcGWdbnVxHrCeCYpHWkjOq/rAhOBoUBL5+Qeu3LlCjIKeVtZa0VcboVK8Brgi0atmEky9yxbvozvtxkpPWvC0LvEMKS1CGAbGxtMupo/MeVifgUqAqsySt6+PD8a6hvMewT+muAVaKj8ZaVlZtN9MQxp1aa8LKauCeDqyUxUH6auVAcsiwBSpN9iTpJYdV3Ap0NzJdICBMyqC4GdtAM5CUirqiYj0bNiNHpWDE/zPiqD8iBNSaS0ZAYR0KnuNf6lhUmTU9mVF7VIiMCudQYqs+pJ3lRicMq/8pXNe2cyDIZMSe0kbU3CgMxmsi6YCW7WndpMpkQxlDYyW5mIrDr4dVqdSVqBZb6xDt0rkO/du9cvJjq1nw5dF4MxIVPYjkpWJh/R6m9Q2YyrNpmJ8RSj4KC+duppp+Coo/446MsZhu+f2J4b2L0op8ji3muhNZY2k2kpTKXyvmV+h6jh/hSpp7HS0598iwzVyRxWnmoh09iC5Io6aB9XbbahFWwC/UxTKxxFJbjxhy8wN53Ao2NfR16PSjbcRkl/I/1FZHo//yMYZWl1EDASNH+aAZz9QjL2XH6abSP5p2c06HmFn5ZdWSQNJQueAgap+kbS5/1ZsDBaC8FJazqkZcj0IqCR2Ub2DknkkuQkbcpbR/MnYjTZdQgGOJiGGFKaoBMjI5CkKe3HmmuxzCGaDxGgmvs73ispWyApsNQ79C4L3Fh25lMMR0EFedloRPJj18S1GIAFiEnDnAT2st0LkMW4VAatQVFdaKN1gbKYi0I3KEy5cEXvk2efJqRVu6pHgaHmSJSOVvcqJIlMcCp7fUODKZOpWWZQ71e+s2CsupX7q+rEkvZXrRLX9SzT0T1ifMYcx/ZVfpVGVhjQfaLOnzqv9MwaFh4y6ymPxmmC71VdKm9qM70jm5Yya2k5Vr/SM5pnEIPLps8feonxrjvn3H/gwAMO/hOg71EZXuN7D+N7OhJeM5n6W50aG0PdCgudX1EF7PunQZ8FyYmTM4/7ARk2rLx00gFWyFxr28SUmAILqo6lCk/UNcBWVIxrvv4ADewYD77yPLwlBSZ2+0b6r6Hs4DGddSP9YcrWW8cY7vjeqS751abBzq+/DPgOkmRq/lT/v5po70zZZ6xPpfELe9F/PC1mIQaiDKg9Be4CeY1jmbqya0c096FPaSYCPaOhSFPRdU226xpBSKCmSWoBm+7XArwIQV7Xs+7DmuCVFC6pX2QxSouZ6LvS0ISl4vdUVVUZ6d1yd80YxqU8CgwljcuDSiYVMYauXbuafC9butQwI5mytN5F8Z0UKkNzJEsWLzFMQxK8mI+A04QEoTYiCV/5UB4FwgJ5MQqZ+FRzmgBX+lqPYuz8Tpcpp/Ij0nNqD5XDAnsXf1tgbdU9K5z/xDgVQVjpZN1n10Z6zoq4ak326neW9O5LLrsEe+6xZwforz2d1akD9F9iPR7ZcWqttMZU2bgDWQmfsXxd1WH+DKkR2+qb8OoNt6GxphZpqnAZudO1Ua1iA2jWXeKDBw5EWcDGcCsyuS58Xb0EI/fZCw8+9CAbQvdZdr+N9NeTBmDWHryR/juQAGHtA98CFwFQ598WWV+t34aRZA/9mYudzVqrkwVqYhpGC+Ehs4Xs4EZjoOYgyV1ahBiBGIBMTHLxlWeVmIgkXgF7INAOxdrSwjeZbGTCELgpHcOEdEjz4PH/2rsKACuqtv3cvne76G4FRBSkVGzUDwUVuwsbu1uxW6xPFDBQBESwUBGDsGmVlm62d+/d2/d/n3fuwAIL7C746a/zLMPMnTxz5pznjfOec4w4/Ji+NTV+EjUJOC4CwxgF1HDNkbwpQBj5ww53prVCq4oht2zH0IgmeU2uqZlTkOiwEg4X8sViYNrJUQwBZhr4vtTk2c+FQoxCg7+ZufTf81lGdJCRP0amb83fMnk3vjfzN7nbONf8OEmYz8nMSNffdJPRWjHcgEHcd/99OOywwyRvauZWT5L+e/JOZyV37RTJ5G2LcNjfBTbHF5LBuabUqynYkPPHwiUYcPx/sHL9esQ5H6q8v+G1E+lrC0MMTPlN/54QO309MbsUoAguufQiPPf006r9sOBZ+N+AeW2Sg4V/OiqT0Y7f2ygCLAvGmhvGWVv3cWVYKJUFiHFfVluWJ5K4ITyMbQoQrtkWoQJDrApaAhQQhpAwyNP8zWNqjYjCyFBfNqSrxSFCRa0P0fLZSY3EzajAoJxnuq80KZJIEq1RrqmVs+1AX0cUHGrwor3LH9PISCdaLDyfgsLoaxHZ0ubAtKtFIgKBAob3p+uG++g2o+Wj4aT804cY0WD02VNccB/vzfvWr1cP7OHOCDD2kKcVQ+H30MMPonu37kL6NRv+Zi+QfuAweaVPRUqm8kVrAzbQ/P77AvTre4K8kJhPbi+nahV6F8kdEXOMhUXMMyREossRBwd9EtPCXx7E1ZdfikefekILBzPJggUL/39QWWkwt7esjR+6YZIj/3ZteZBfTYvDaAdhQzW1Y1NDNteM4mFDKgUGXccUAPThM4qIwmTd2nUoKCxQgUFXFYUH3Vh0a/Fc06rh2ozDNziIaTWFR9Jfz72ypvVh7GejuWwLt3HN/QytraxMcaFAYRgshQUXCjVzXKhhw15H165d//ekH4z4+ws7j5eXs9WWdBmbPGfuXBzfty9CgTBSRKOvcMbhk5dpX7c+ikIVWO4vlQR49XtzOj9Oku33V+D6a67Ew488gmiMGWGRvgUL/yooxxpES5AoTVQmzy2Lnmcu24P3oZ5NAod28qN1YbZzGNYGxzCiq2lrJ0JtoA2IxeGnFWJMZWq6rYw12zloZfD8gJI2rReu2bhtWjfU8umi3mrlcFtSQ6GiaaP1kRy+RN5l2rSpQvpdakn6USF9V+1IPxoNnSVS8l36tmoLhhDNnDEDx/U9TswuMZdsHNclgIsOOhQ3nnYu1hcX4qZhz2PWxo1wMRpATAtGQvjFVBt07dV45KGH5Xwj/teCBQsWqoJJnArhD+HNHUAyNdfGYjiZefLWdZVUaNxf/imJk7CFrEneBrlz2xg40bQ0VBCIQstwXwoSCgTuC4eNdg+O/kp3FLfZ74GhnRQwXHjPF198Aa1at1ShVBOQ9IOhwCifN7V2DbnyghdJ5gyvadhQZZD0p3/3Hfr3O1E/i81lQ6aYTe/ccA96dthftftH33sbj384Fq40H1x0kZH0JaMuGXgpnnrqSclQavrG/SxYsGDhf4okO24rECg0zLWxbQgVunTM83btqqIUMUYnSLqS6K5SSyGCjEyjo1dNPRxJ0n9TSP/C5K6dYnep2wPYEBTpxVh9OxxiXNlRlohh6pyZ2FRShCVrVmH2kj8Qc3jgjEtmJRyI2hyaIIZ0skWb97BgwYKFvwSkIFlIwFsXumdMd43RvkCypmuHLhljqZAlkFxXtXBIawbIcEA6RhB5kZmVjrw6uRo6WlPCN8C02YxecLvBn0j6UP9XWLT3uN0FR9yDmD0NL3/9JS56+lGcP+QJfLt0vraex2xOEQrs7SfnCs+zccPiewsWLPz/xa4JbIsQodso6TKiIKgV3ys4eJ3dGN1vN/hTSb+ovBTlkQAqwn5UhAKIh6IoFMn41R+L8eu6DYg4GLfDeH2VU/Kf0ctRO1VYrG/BggULuwW9SuxhbLcnNiV37RJVkr5tN914qwOSeH2PFye0aY8+TVqiR6NGaF8/D+1yctEuuw6a+jKQ7XAhXVR7B4dHTYRgj0rqYzbYxcSxKN+CBQsWqgPtZ5CIxezGVHe7QZXcKje4Voj/efqfag32kJu3EMGf55DHEWaLNxss1AcmSyyCCHvprd6A8o3rQZr/zeXEk5Mn4rwrLsUTjz8u5o4VsmnBggULuwIbku12RzhuT3Tz2D27HEufqFLTF6JtmtysPYSr7ULuqdTmvT7kpaWjcXYOWtapi3ai9Xdo0RL7ZeSiZ3Z9HNWgOY6r0wT7p2TCwwZceQmbLZ68kQULFixY2CkM1T3qtrmX69ZusDOfvjEwxB4hgQR7uMWNYUN1GFlt5ZYlHEKEPeDKyxEMB2SJIlhegWLR+MPxiE5wYEwlZDl5LFiwYKGaMMZx3g12IH3R8oVp45mqqu8R5DbRmGrtVYK7GaVDiHZvk+cF49qsq+NMG3xfszQY8bI1hzYi7/H7WrBgwcLfH1Vp+s5oLJbHbst7BiFR0e6rBMk5IfcPBg1yF9LnBCshh03H5+F401s7OlQHnPia41i4wOEfuHCYVA52xNl4GALK8TCqAo953d7kNZyNx6WdI7ifI/SZ42pYsGDBwj8BVZG+Ix6L5eyVBlRq+lWBJBoT0g+zq7Fsx+Owpacinpup+rbX4zP2V1P7djrdWLJ4CQY/+CAmTZqE6dOnY9rUaVgwfyFWrTLmWeXd2GtNh0tNghNBcBKH3377HQsXLpJ7LMWK5SuxYf1GHXPb6F4d1mRo3wEBBYAhWHyybCssVLjsTEBYgsOCBQt/A+zARImNG9NCmWm/CiE2Z4eBWkMIMPHldCTWbiArJ3cmIQQYl/1xIdeEzY74xgJ4MtIwtGgV7vn0Qzz5/HO4fOBl2nttdyDJul0ePPboY7j/gQd0Zh6mmxo6x4XncKnpaRlo0KA+2rffF+eedx7atWurHSHKy/y4/vrrVUi4RHAwN5ghHD+b15oTa3Ms7kcffQT7yvUcB3zZsmUoLSnT0fJ4DnvRcYzvnJxsnUrNlKXRGGfAN+YT5Yh/7M1nTDSxcwHAiSFo5XDco10JXk6PZzNltpxnztBkwYKFfxfIdYKAy+lpLHxYpDt3gR01/bp1HXa7M3OPCUTIUpg1+aMShKzimwsRX7cxuUPAUefkeSE+U16AM9TUBGwcJhHThUPyrV+/Pny+FO0RzKFUf/11Hj766CMh7sdw0YUXYZFo9U6HWyeFWLFiBVavXoPikmKdyzO/IB9r5ZolS5Zi0aJF2LBhgxK9jpttc2LatOk4/bQzcdZZZ2HAgAE4+eSTcOKJJ+KEE07A2Wefg9tvvwMjhg/DuHFjUZBfKALBhU0bN+GZZ57F3Llz1XW0M3BqugXz52PmzNnyyxjbY3vweloZ4WBE50ktyOdE3hVqZXB/sgBsA+4zrBPDMlG3V9KNxWNcdmqhWLBg4W8PUXTjHFK6OtihpgvZZ0Vj0TWJRCyVWm6twLvST//FVCSE4IVdjP1CyvHicsT/WIEEZ86i9ivPSIim72pQD08t+xXPfPslXhPSPP3U06ql6ZPsODPPOeecgy++mIQ777wDF198sRI4XTTGHKFhnVbtxZdewsKFC3HllVfi+eefl2TZcd111+Ptt9/GC0OGoEmTJoZDSQiQ8wFkZWWq5p6ekW7M8C9aOJ9x9jnnqiDgTPgcJpXtExy5j4MnkTtJpg0bNsDrr7+GAw7ooiPnXXvtdbj88st0m4MtbS9Uec369Rtw9plnieApxHvvvYNOnfaXPDCGWOV9adFs2rQJH3wwXoTKBygoKFDXUnZ2Ftq0aY3+/U/CIYceKvdyJC0Kg/A5qt+6teslrTEle15D1xajpDibEAUlrZGEHOdE3eZ1nIKOydSGbn5PPaJlZLdWBYUI84RlQb/xbs63YMFC7UAOjEajm7yelLZS73bL/Dsj/dVC+mm1J325rZBH4vMpSBRKGpT0GZ+TQGyxEH6x7HNRI5V9JJniMtjq5uH+n7/FmwvmYsSbb6LfCSdWi/RJloVCkqeKkPj551/w1FNP4eqrr5YnCRFveT1jPXToq0q+zZs3x/jxH2DffdvjmkFXY+Tb72Ly5Eno2vUgOct8Z85yE9/iNqHLiGS5cOFinHhCP7VGnnzycREKGUKmUYNIJfONOX9jSEvPkOc01f1XX3WNPPs13HfvPbjv/gcQjuw4FRo1cLYt0GLYJBr86NHviQXRT/IgoORJgfPjDz/innvuwfff/6BDuVIg8ZmcBIJT1nFO0Ysvvgg33HgD0uUY85sTaN91192YJMKKhE+CTxUryOVx61yl9erVFeOujlhHDdC37/Fo2aoVWV7dSxx73OFyqOuL09AZ77fVMuD9I9GwkPpWQucxMTN1ACoe43VMO2/Kwal0xiELFizsNbBex6KR353Oku52ewN/cvdOsaMvYC8hERNKUDJIEq9D1kIiwk7yVJOMDdAtExViDZQHVAPlJMTVBclHx6cOBJRwqZ2SYKjhczS7kBCsSbLHHHMMmrdojrVr12LeXHZcS4ATJvAaWgP8bYySJ9eJwCHxkajMtg0KEWMShgAyMzPQs9fBOFQ068MOOwI9ex6Mbt166AQI3bp1F4HSTgmfvY/pZnLKh2kmwkbJcidaL60Gat8ul1NJ04DRZvHN19/ikksuwddff6Oz7lwjgm30e+9h7NgxGD5iuAi6q/Sahx56WCyXkSIMhaglL9etW4fPJ36mbiq6sn777Tf8/MsvmDZtGj7//HO8+eZbIryexk033YxXX31dSNqleXLLzbfi2GOPx8n9B+DMM87CwIEDccMNN+Kee+/Fs88+i3feeQdTp07V6evMyCh933AUn376idzvJr3uggsukvOfw+LFS/TdWUAtWLCw90Cl0G53FQD1dhIuuS3+HNKnpi/arkboEKL9Jcr8iK1Yi4SQoJK+yXskQM6fKTuC9oQQlUsbX/XQlpN2Dr4wCZuaL8k7PZ39yowIG5IQQzYpDDZv3oSPP/5Eo3U4oBsba6mRR4WkSI481yBYki793gZpUnOV3Ulwxn2/tiHwfGr4nP6RAmLrYgytyjSR3OnaYHZwYmVOwrxz2FS46BvLBaGQ4Z5hehhZdNuttypxtm7dCs8//xyefuZpHHf8cTjyqCNx5pln4umnn8EjjzyiVgxdTwTv17RJExzY5UAl2yOOOAKnnHIKTjjxBFmfjAEDTtE2iZNO6o/rrrsW55xrzL/g9wcwZ85czPv1V8yaNRtfffWVWB5jRCi8iqeefEoth8svv0KWy7Fg/iK1BJgfdKFdc/U1OP+8C/DKK/8Vy+tnjaIa/OBgtVruvPMuEULr9dzdf1kLFixUBwzoEIWqQJa/kvRlYbgmNWQheO2Zu3o94qLJG1r+FhaVyi/bwTDiQr4h2eSckpw4eKtU2A0oM0RomNrz/PkL8MWkzzFy5LuqYd537/24STTUU04ZoK4RaryHC/lRQ4+JNUKCJTkuWLAA8+bNxZy5c/C7aMOLFi3GhvUbDIIXIcAJjwnOwUkBk5KSqmTHid3ZJ8BoJGUYJ5cUERhGtA4JLiMjQ5/BsYQIarw7Qog+aEzqTG2brheC83hSs541a5a6b5588kl1ZXE6OVokpkXD9olzzz0XEyZ8gAsvukBnHeM5DgcnZIC6gh5++CG8++5IyZu3MHz4cLz++usYNmyYaPtv4plnnsGBBx6AaDwiVkwWmjVrKu/twrWDrpFzXsNjjz0q+Xc3brvtNtHib8Ag2X/LzbfoLD/8CGxQvkNIfcQbbyA9Mw13332XCtmJEz/B80OeR8uWLfHCCy/ivHPPw6yZs+EWYWzBgoW9hUSR8EoVkTM7Ygf2EULb3263/RRPxDw7c0PsFqLVJgqLNWRTWAxxavlLVkq6DJLd4jeXbZK9c3Mhin0eXP7951jiBD4Y9z46duggsiAoCayKILeCmvCKFatw+umnKVHTZ02XDDVtukvMTl4h+c3Z5/uLVnvnHbejbdt2GvVCbXXs2LFCdJmSbGOiYi7U8lNFM8/JzcFhhx0mmvAgZGfnYdSoUdoQ3KRJY/znP/9RN49LSJ8dyurUrYsG9RvI0xJChq1Qp04d9W8/8MD9ePCBwXj+hedUEyZJbw8Ki6+//grnnHOuCozRo0ejV6+D8eWXX+KCCy5AcXGxku4dd9yRDOeMixXCdzPej1lLS8dhd4nhFNE84DswgogCb+XKlSoM2+/bQa0Tut70++q/hOYVt/juZaV+jU764fvvMWbsGBx77HF6TC0XLvLHp9IKMiaDcOCJJ57Ag6LRN23aRKyOp3DCCX1lP8/ife0oKizEW2+/qa6kW2+9RdtWaBFZsGBhz0DuED4YbLc77k3u2iV20PTt9ni2SIw9twDo2tGGYN6KjX5G9ScMmiIMEuHjokJ0FaGwasZeIW4e2x3hE7yny21o2wYpxZX4s7KylJDpKkpLT8WFF54vGu5IvPTSi2jdprU2MpIY/f5ytSxatmyBhg0bbtGw6bdft369Np5++eVk0fDLdT81fWrqa9auw/PPD8F99z0gQuROEQo3iBZ7vpBdPxEGfTH6vTHaiElkZWfrS3OuTON9dfcOYKMr/ensa9CgQQN9l08++Vgjdvbdd1+cetqpzDG9nm4rWirsBxCVhY3utBI4lhFzRRtb5a9CLIWysjL9zXV5uVgqYllJMoTgGbZpdCozBIgkU27OTmll8p4UGh6P0ZmNk9RHheA5lhIX5h1dWcx/zglKS4RWx6WXXip5cKIc5xyhHFfJaB/JyMrAVVdfjUlffo4zzjjdsEQsWLCwl2BbkdzYLXYg9xhsmUI21Rq4Z5ege4fMInqlPcUHu2jZ5ij9XCU3ZUMEgxBOzO1ASMiEnZ3cQtqqeFYLop3ajeSSvG64/gaMGDFcCf6RRx5WH395eTk6deqEvn376rg+JEeSG62B/PwCDXccPmIEPvzwQ43n5/Lxxx8L4X4i2vEXcmwY6jeop8/gvdiYu3+n/fDMM0/j0Ucfxe23344bb7wBV1xxuVgcp6r1cNRRRykRE5kZGUqgnCyZpL315bcFSZRuoHr16mljLUM4Z8yYqffp2bOHaNFNVUMvKyvXKKWBlw6UZ16Byy+7XJYrcNWV1+CqK67GM089i3I5xyb5UlhUpGlmW8S1g67DyScPwKWXDMQ9d9+DN994E9//8AOWL1uujeHME/7x/FK5nkNbrF61RhuAqf1zGku6i9xO+UbqzjKGy6BIZyMyr1+/fp22nzjFwvF46AJzqcDTKB/51rQ08urkbckbCxYs7BVUW1HfQecMhAIXuByON1gpqZXWCkIWidXrkfj2xy2/44EgYkuWG0MvmOwvyYxXhOEqKsf6Rrk4Y/RwuFs0xYQPPkBeXq5qk7sDG1w3btiAfv36Y+2atUrYXQ9i6KWBa68dpI2Kbdq0wdixo9G+QwfVSEnC69dtVBcNXRLvjR4tWj7NJMPCIIEZqaTrg9q0CCQxo+6//3488MADotFejP+++qoIHKcRhijX8Vqey96yFHaM3PF6UvCOCKBLRAOma+be++5Rgtw+b3nv4cNex5VXXYXzzjsXr746FIsXL1b/Pdf0qd90041yph3ffPsNTup/kpCzX97D1NKNhUKDbqz33x+LI444Ut1DF154oZI+rYjK35U9itneQEvnrDPPxN333C37fPjll19w1llni0DcrG0BFEK0ghjaaW7Xr18Pebl5OKDLARq2+tSTT2Lw4Ie0J3PHju3Ro3tPHNOnDzp37iwCLFPTRUtBLRVNqwULFvYGDPdOYqBY868nd+0SO0oHG/I0YmVPIISp7h2SIUEidTsZwrKDlkvN1SYkSUJivLmXmr7LtQMp7gx8VDwRU4KlW8cjRBZPRDkzvByN47KBl6F169ZKnK+99rqSNwmd70ifPrXaFi1aaNw9j9EKoM+cWrfZsWur8EmIRmz4oelOIoHSTRGJhNT9QbcH+wcYEyYbHbUIkh3P5XuxpX1n77Zi5Qp5XgT77LOvatTpSULm+ctF244KcfJdW7VqqVbLfvvtJ9tsO6ir5E3XFAnfeDe+v1gPwaC6a3j82GP74LjjjkPv3r3RvXs3tG3bRoUr843Cw0xvSUmxurdoOVE7Z9TQxE8nYvjwEdqredCga3HOOefhlAGnYt7cX9XSosXB9hK6v6ZOnY5nnn0WF110kQqct956WzvK0XVnEb4FC38tdmB3RyJBn361SXenEILaQvDUfP1ClsHwDk9UrTotBSE5n7Nq0bVDLby6z+d59G2TnHmthnvKpXwHknfH/Toq+TBkkT1ZF8xfoFE3hDmjfYP69YUo2XhrjtJpuC54DRtHeS8TjNwhUoRgOWyCmUymo/JiwLiOhE9N1+1J9kzeDvT9FxYWCFlO08bf3oceKveIo75o1XRL8fnfTf8OS5f+AbvNjgYNG2Doa//FxIkf48MPx+O9997FG2+MwIMP3q+aNkNSc3Ky9N7s90CBuk+7dnj7rbcw8p2Rcv4ojBkzBuPGjcOECRPw2WcTcevtt22JtyfhBwJ+EQh5ePPNNyTf3sfLr7wkmvyDGn8/cOClGubJcE/2PGbET3pGGl58YQiefuYpESqH6nuwjwAjeK6//gbtY/DLz79ovlqwYOGvww6kL+SXuWUgrz0BtWOSH107RSUaspmoYBhhFZpeSLRrIV9OqWgMYFb9cD4SIrXz0tISJS02ApuUS/KlBn7ppZfg4IMPxvp16/HGiDfECggJHdtRVFSomvUXk77EvffcgycefxIvvfSydjxiJM3q1atFU6b/X/IjmWw+iz/S09JVUKiE2Q0Y6UMtd+nSZXp95fejVs4G1R++/wE//zwDPXp0R6fOnTTdPI+aOTV4jgP08OCHRDgUweVwIy01TQi3Mdq0aYdevQ7B8cf/Ry2WsrJSZOdko1GjJnp/dvSi0MnKzkJmVgbSRMDm5uWI4KiPZs2baWc1po/nmcKKgo2WSlpaqlgTnXDMMX1w2eWXa5w9B54bMmSIhnq+/PLLaNqs6ZYJcjhcxVVXXamRR2PGvIcbb7pBhNZ+euyTTz7FVVdejV/n/SrPMoSuBQsW9g4MXqoeqiJ9I9RkjyDkwQ5XoiUnCgthW74KKCqAo7gYzjgbXm06xQufQh8vOzCxRy67Jnm9Rqeo6oIaNMfIOeqoI3G8ECRDLKnBm+DxnJwc3HPvPUp8n0/6AiWSDj6dmigjWtg79eGHH9HB0q699npcfPEl6NfvJBxx2JH4j5DpeLEQ3E7DnRMOGQ2WmfJM3mOrVl81GD65f+fOQsw9MXLkO3jm2WcQrAgmrQmf3MGGTz/9FHfdfbdaFYxjZzsAnxWNhYVwj8Ihhxwi7xHHRx9/jAsuOF8E0mT88ccyrFy5AmvWrNE+BmPGjNbOWWVlfnTv3l0EQiN5OiN96MqyqQUgElh/M82G9UE3FIdLoGvKbFg1rCbmG90+vDYWD8u+oKaH38vhtMMj34mykPch+M04iB2zg0KnZ89eePihh0QAvKdtEXXr1sWcuXPxwosvIhqJ6n0tWLCwdxCPs9dr9bBDzZPKPlK0z3P2KIaa2v2vCxGbNAVYvxl+SY6/pBhR0cbT6jeEz+eBUxiDTaUx2eeIJvBDpALnjxuJo888BSNEiyRx745QTVDD93MIB9GafSm+LURkgsYFtfXPP/tcfxx77LEadcIRNT8YN16Jk2Pul/vLwbBKXs+F0pNRNCRaRuMweuUSsRroo2bHJrosqpNPdBMx9PPqqwfpgG9HH3009tlnHzmSwJIlS/DNN9+q2+bW227GzTffImk0SJlg2wGFEiNuOHwE/ez02zMklVYRiZn+e/Z0LS4u0kHj3nlnpJBuT7l7HFO+mYL+J52EPn36aIipUzR6RtTQh0+iZtq0I5n88X3ZEe2NN97QaKDeh/XWzl50ZZl5QrfT9t+FFg8jdug6Y/8HWg6hCK0p9nD2alvNWWefrcKtffv2+PCjCdp4TuFiwYKF2oNKnHBCIpZInOlxesYkd+8Sfw7pC5GEvvgGiQ+/REi01td/nIp5q9eI5i8SSTTOVLcLdUTLHbBPZxyQmo5QeQkmB4tw+Scf4JSLL8B/X3pJ3RvVJX2CvmuqmWZD7fZQAmIsv0bVmHHqQnyinRKMKzeJbas2TD+8aLTym42oDiHmt95+Gx99+DHuuedOHHhgF2032B2YHJLfvHnzdHTP8eMnaAMySbd582Y4/LDDcMqAU3D44Ycr4VOrN2Gmm4KBvVw5PIIpEMz0Uisnkbdp2wY33HADLrjwfG3wpXXC0NWBAy/ThlzG/nOdlZmlfRcYzlq/Xn25rjXatWuHDh07IMWXhrfffkuvOfLIIzB06FDEJT0UCrliRaWlGcNcGJDny3MKC0tw5RVX4DMRqrRo2Lu3Y8eOyXOAjZs2aVipSfoc7K5FyxZC+lasvgULewK6h4X4QqKQ9vP50iYZe3eNvU/6vKPDidCYT+GY9TtCPjdmLpiPiCSuXLTE9xfMQLO0TFSU+3FYi3bo27g17IVFGFe6EVdP/gSX3XAdnnjsMSUEEs3/AluFBClWV1tA8jeFjykM2A5A90bl0SWrAzYSB0Tr5TAE7HDFhlIOY8AwSI7NQwFSlaAzhIYHa9auwYcTPsKUKVM0hl+jnXxeNGnaFAd17YojxRrptN9+6obh/AQkfQ7Kduddd6s1wAbdcNJfzzBTU3hQ+HC0zbfeelOI/mgdEpo9ZmlNUFBExQJgzH4zPuegg9CwUQMd/rlObh7OPOsMFImVdOqAUzFjxgzJFx9ayzv17XuCtjGsWLEcM2fNxOxZc3Qo6AGnnILXXh+q/SUorCxYsFB7UHEVhigOxyPHpbpTfzL27hqV6M2AVMS3hfTPrT3pyy1liX35A6K/zAKEEFJEm3YK4ZXnpOGNyR+hb6uOaJCRB38wAEdpOXyRGEZsXIGbv/kMdw9+ALffdnu13CZ/BUj8lK6GNl5zocRr2UBrNJaLVs8erkJ+VZH99qArxm5zamQNY/RDoaB+9IyMdKSmccYubKs98zsIwdN9xWEQiktKsHlzvpBvPkpLSlUQcHiH9Rs2aMz97bffpuGtdF3dfscdImjc6j4yh3BmI3J5Wam6iPgODPsc+uqryKtTB99Nn45BIijo4uFx5hPTy0Zhuo34m9bESy+/hEMO7iUCjuncofhZsGChBtD2z4RtQ0VF6dHp6bm/J3fvEtvUOiEem2h/7wsxnbJnpC+kOP4LhKb8iLhsb5aKH2YsfYM8TJ4yGUc2bYt96jdDghW/IiDk4MYzv/2CR3+agiGvvISLL7z4b0v6fwdQcHAxLRQNPaXWXoXcMMnXsGHMhSfSgjGuDYnlwjBPu8Omv9njd9HCxXodCZ99GPi8/Px8rF23TgVUo4aNdAC47NwsvbfhvpqLhx58SHv5sn2ElgTv0bhxY7EgjsRZZ5+JbmIp7MyisWDBQs3A+pWI25aHw+HDUlJSVid37xIGaySRSCz3xuNNP5MKfvgekb5Y7dFh7wLzl2JNNIxhP0/HhmAFoqleFJWUIdNpR5bTjQEHdEPvDp0QFe3zrimfYvjiBXj33XdxQt8TLNL/E6ECYMuXl1+yTRI2iZgEzzYC3ad/xulsbJb/eYqAPWzZz2Gri4YFsKy0TBun2Tua4+74PD60adsWrcSCcIsFwE5vFixY2DtgFKAoVz/b7Y6DRcGrVgTPlqpPJBKFmfF4xhd2u617rSunEAZCUYRffRvxpSsR9jhRUhFSv3C8cR0EispRsnE9SsvL0LZNW7Rt2RrBFatw5ZcfYOL6dfhowngccsihfxrpk7jU/aBBoyYMzdf0c1u+5m1hkL78rxtmkTFFwbYwGscZcmsKB81ZbTxn3prWiQULFvYcSdL/3uFwHpzctVtsrZkCv9/tkwqaauh2tQc1xFgkBrfNhaWb8pEvpN+yWUvs06Ej9mvSFEc03wd9Ox6EFuk5iISCqIglUBGM6exSnLPVIJS9BxKN0dPWpz1/Fy1agm8++xwfvfEOvpo8GdN//BFz5v2G1atFOw2GNCMZMUON14JJ7fL/NoRdNXlTYFJhoNDmVI9ca6O8lAmL8C1Y+FNQo4q1zckVFRUtnE7713aHvXlNenhtAxKlP4TIkNfhLSzBczN/wo9rVuKA1q3gy8mCJxBCFlwoLypAt06d0LFVO2xatgLnT3gHyzx2fD5xItq2ay1Esecx3IY/2633mjtvDmZ89x3m/vQ9ClesgbsggERENPt0L8JCSIx2iaV64aybgwMO6qZz1bZv30HHAmLHpD0VhBYsWLCwt5HU9H8QTb9XctdusQ3pB4PB9rDFpzidjjyG9dUKQvqJsiAiz74Md1kAI+bMQkF5AJ332w/BVBeiwSDKN2zA74t+w8kDTsOh9VpjxfwFOGnC27A1bYhPP/pQhzGutdBJgpp9OB7Dj6LFf/nOaPwxdSraZWSiW2YdNPClI8XhgU2IPup2IVhYiEAoig2REH71F2LK2uVY50xg327dccnAS3DCf06QOxrz7lqwYMHC3wV7TPrhsL9rLI7vHA6Hm/7XWsHhQKKkHMGnXwVKy1AejcPnTkFWu+ZwNMgVoeBEbMVqbC7KhzPFi4yyKOavXYdT3x+JZj32x7gxY7TjUG396tTuGUmyeMkivPfyf7Hqi2/xn7xm6FanHlI9LjjoVw6GwP7AbGeICfEbc+Z6tFNZVITFxtJyzCzNx6frluLHkvU4+rTTcN3V1+g4N5xk3WzwtGDBgoW/Egbpx4T0XdUm/e2c1javy+ly1Zrwk0iIhm0TRd2dcCFki2PK0l9RgjgKioox6ouJ+GDuDHgidvjWFSK0fiNKQgEEYiHtrMShkWtLqvTBk/AnffkFBl9yObI++wkPt+yCvtl1ker3w7Z2M6LrCxDeXIKwWCF8z7jXjXBmKiq4lrRWbNqATNH8+2fUxbMHH4tHuhyBeaPH45yzz9DpBhm7bvmmLViw8HdBJBquEWFvQ/pOp9clEmPPGI1Xc0AtjprpsOGVX37AnGgACa8Hz787GnOW/4Glmzdi6FefoUxI1y2WQHE4CD9iOpSwx81Bu2pO+ozKsTuceHvkSIy88T6c583FJV26ISUrBQGvHfFwBFFJnE3SZRMBpHO75mbBmZUOp6QjweOlftjLRZMXoVUimj42rMVx2fXx1CH/Qc6K9bjk4gvx4UcfqWCxeN+CBQt/B8QTiRo1gO798BRhQ5sQaEJkT1D+Ky4vxQHdemBjoBzL163CjWdfgAtOPxeLK8qwubxMXSql/nIxD2I6EiMH76op6VPztrucGP3Wm5j22LO4vnUnHN64OSJuG2KixdvLQmp5xOwJBJ12hN0OIEU0dlo0xWWIFZQgERCxw5BNnxucwAQxTh9uQ0VhPtpHo3ik9wnYx5mCW266GT/++IMQP6OMLFiwYOGvhXDm+uRmtfCnkH5CNP1ENIYMpwtHdNgPn3w2AS+MeRftW7ZBpseL77+bgkZpmcjLykWUrpVYCHYh+ozMjORNqg9q3C6XB19/+hm+f+oVXNuwHTpmpMIfF8pOT9MInYiQfDzLB7ednnwH3HEHnPK82OZCxIrLRcuPibiMwSGkn+AQCU4HvDpJigtxhwsRrwPtsnPxeJ+TkRsO487778PGTRu1M9LeDi+1YMGChepDlOyEvTD5o1rY+6QviUhouGVMlPcgjm3UAke0bo/2TZvj7OP7IiQaf06KD5eefR7y9mmOqM+J4qAICYcHGekcwbFmIOEvXLAAHz3yFE731kUzVwrKGGUTE2mwoQCJohK4RLDY0nyIu+3wCk87s1LhSc2Az5MCd3YmnGkp6tJJuF3wNmkANG2gl9ODY8vOlgu8iJX70UEExv0HHYEV3/2MBx56CKFgWC0TCxYsWPirYLMlNic3q4XtSX+veKrjoQgi7IWZiIHDgJ3d4wgMOv0sNKuTjUyfFwfufyDWblqHQDQCROMoDATgcnt00C+iuu4d9v70ByrwxnNDsG95DAc2bIhwJADbphIl/EhJCWyc07bUD0dBGXyiuafmZqM004e5gRJMSZTjZ0cI61xxuOrVQ2qHNrA3ykVCiDwq5yZEIKkyT5cVO5BtLkYvRyYuadcJ4958A19+9hlcTo+RGAsWLFj4K2C3c1aoamM70o8bc+ztEWywV4ThjsVgd7ixuLgMo6Z8i/FTJuPLufMwb8UafDZ3NiZMn4Z4MCZkakd+0A9vihu5OTnJO1RH9iR0LPwZU6ei4uc56LNPR9iFzO1yHzsbZv0BxEvLEeJSUApfzIUiXwqGrV+F8yaNxzW/TsdzKxfh0Tk/4JofJ+HxZfOwSu5p59jx4SBcaalwesQ6EKESCwYRDgURF/J3ioA4fd8OaC3a//gPxulIl1bPXQsWLPxVcNptS5Ob1cI2bCVcacymvYdIJMfNof88EgtjbagEv61egR8XLsKnv/yAT4TwExzVUUiUY7Jw1iu324uUVE7pJ6RbDc7n+O6lJcWYOvxNHJXXAA1T02k0IEFXTV4aYmkexN1OOKOALy0Tc+TWN/wyCQ/MnY5Gxx2FB15/Dc+NGYWHR47ESffdjSmxCtw85k0sCYrVkUk3k6QjFEPUH4IzEIJdLJFEigcVthgaeVJwQot9MVuE18rVK9XisDz7FixY+CtgszmXJTerhe01fU78uocQxg5xrBUbEtEo2tapgxv6n4q7BpyN2045GbedcTZO6tET3kQMcSH8SHExKirK4PG5dUIQDnegg3vtBk6HC4sXL8b8RQvRJLcuPE6XjgzpYvQPp2PMy0RKvTpIz83D3Lgf1//wEb4KFOLeJx7Ha/99FX2PPRb7tm+H7t0OwqDLrsSb746Cv2VzPDjpYxSl+iTtEYRLSjSEk2PfM9QzUV4CWzQh6U7giCatYC+pwKJFi0V4Oaplm1iwYMHC3kYikaiRq2Gbk222RHZycw8gtB2OwS7psNsSGiUTDYZRLgIgJKZEXJ7Ytn4D7Nu4EWxFpeAsVAF7XDR9l07YwTlYVXDsBiTiX2bOwJdLFuH2bz/FM7Onay/aqAiDVLsHHpdT5+JdlOLCg7O/xx82O4YMGYIrBg6Ey+VIDgjGgcGMQcFaNWuORx95FL8WFWHSjJlwCpFzAndXegrCqvWH4Jb3sskLJGJxNM7OQQtXOvILCpIpsmDBgoW/P7Yh/UgsnkfS3jPYYBOSV/J2OLExGMQLEyfg3qEvYfCw1/DMiDcRd7nR/5DDYduwAXGnG367aOgerw5uVt0Q/Vgsgk77dcJlN9wI2wEd8Mzyubjky/G4+/tpGLt6Bf6oCKHQ7cMbC2ZgevF6XHvjjTjrjLMQFY192yEeDAHD4RW6HtAZXQ8/BB8tnIdSuoYa5CKa5pX3EBEjlkvU7kbM6RDBFUMKYvDFwhq6yTyrXi9da6RJCxYs/LXYhvSFqHP2nPSFRiMhJIQYYy4XRs+bIQRcgUO79ESXDvvDmZKGdz76AKt/Xwh3MKYRPLFQTDRzt2jgTpoqybvsGiTvnr164OGHHsSod0dh+LujceLVV2JZizw8tPQXXPr1eFw9eRzemz8Thxx5OK6+8nJ5M7E02CGrCvC5NrEGOu3fGcsrilCYiADBCOLFZUBcrBXR+qOSW/ZQGLaoaPwOO2KOhLZH7CrJvK8OD+E2hnZ2yHty6ki2YfA3B4azyb33yiieeou9cB8LFiz8Y7Gtewe23D0nH7lDxHCD2GW7IhREk7xcnHBIb5x2ZG9ce8G5yMnNxNyF82FzOhEOViAUqdABz3Tqr+qq+gKOxBkVoZGZmY7j+/TBYw89hHdHvYth741C35uuQ7DzPqh/wP647dZbkZ2VLefufmKZBvXqIWxLIFxWDhT7NaTUIaQv/A53TAi8IohYgHMAxOU8O7JyslVY7Czd6rKS6xb8PBtj33kHrw15AUOfeRZv/Pe/+HD8OMz97VexPACvCIHagpOW6HwB8iyu3W4KUC5GOwcbmi1YsPBPhPCQ/NUE2/gaItHwArvdts8eDWvsdiH8+ljEf/4N7lQ3FhUX4emZU5GZk4ncjAw4bE4sXLIUV3XqhS5ON+ZEy3DBZxPQ8egjMGrUSHV/1IT4K4PXkuDYk5aoCFWgqLAIdevk6hALu5Nn1Lz/O+w1PHvzTRjT8wS09KUjwl68gQrY5XqGkkYkx9hsuznNhyt+/grXDHkKJ5/YT9sFKoNp4Rg9CxcvxLsvvoSSH+chT/I1XQRIDnsii7hdWV6MVfEKNO3RBX0vugQHde0mgsmYYaq6ILFzsvP1mzaqEEzI/ZlOu1gi2k4i5J8h+Z6dk2UZARYs/MNAL0IwFm6f4c1YkNy1W2xD+rF4bKlIjlZ7RPpOB6LD3kN07gLE7Ry50oal/mJ1mYREI69Yk492Qqbd6zWEs6AIU90xnPf+KJx09mkY+t+XRPBEa036W8HrhfpEA3fQDSOq9O7u6RSNOBqJ4txLLsaGTz/HyP+chRwh1FgwikhZmdxOyFRuYUvYkOr04PN4OR7941e8NnYU9uuwr072vRVC+KJtT/r8Cwwf/Ci6BoETm7ZCQw7UFgjAmZoCuwiNkMuhHdNmrV6Oz/xFOOq6qzHgzDOFuKuXBy4h9Q3rNuLa66/Fkl9/RT1fGoKc5FwsC6cjBqdo/muKy9DlmCPwwrPPixBy1kigWLBg4e8LKpZSn4NI2Pfz+XzVjtXfzqe/h2QriWCwP6Ix2EXjDMQjGP3T1xj3yzTMXbUa6zdshD/ix8agXzTakA5/UFDuRyQcRlZWllxON8QepkFhyDI2JtOls7P3opSkpkwNPxqL453Ro/HdZ1/gP+0OQJ431ZjXlz58/aMhlYDH7kRZqgfvLZ2Ftt0ORNs2bURQbSsk6b+fMm0qXr7jDpxqy8TlzTugodwrWlomwiGCiooAKoqKYSsPIM8fxTH1muHqVp3wxWPPYeyYMcYonsl77QzaG7m8Arffcze+/+gzXJzdCk92OgSPte+G+9scgEf3640+dZsjKzsLp596Onxej0X4Fiz8g2B4NRwFSvw1wDakv8cgU0WFGv0xsRps8IqWffR+nXHKQYeisKQUISHNnOwcfDBnphB/BUfvR5G/VC4T0s/gYGt07eid/hRwnByj8VQWlwcBfxCr167D55O+wOUDL8cjN92Ei/fphAv26wq7CCOU+BEPh+BIcDA2eq48gJDohHV/4LdwAJdddQW8W8JMDdBi2LBhA15+eDD6uDNxXG49REXIcSRnV3oavE0bwlUnR7R0NxKlIvxCIe3p2z4zBxe16ogJz72A3xbMh9PlTt5xR/BjM2T1qSefwuRRo3FX18NwceuO6OBwoZcvFYfWaYhyfzl+2rwa9z31OI47us8ez0RmwYKFvxfoybDZbSWxWKxGU/rtXdInaXOaRdHi6QP3COm3zmuABikZSBFiO2K/LjiuY1dke71wyHmxhA2FQdGA7R5k5+yFLgK7AImysLAAY94fixFvvYGb77gTF5xzHs465WTcevkl8P/wM548/lTcdMIpSHcCofISEVwREVNC+KLdO3xepGVn4PvSDXhl/kycPfBK9Op6kIZ6GtKOH8HoVjb23fdQb2k+Tslrimh5mZK6vU5dzPHa8PjSORgs17+/ZgXWOR1wNqkHe4oLFeEg9svORteQHR++9bZaHrzf9qB1ItIdQ4cNx/BXXsKgLt1xVsOmiJfmoyTgR9Buwy8F6/Disnk48ZabcOThR2tDuQULFv5Z4IgG8n9JlA2BNcBe1vQlEZEo4iJ4GFFSHkrg1Z+mYehP36DAnsDvS5dgwvfTkOn2oF5qupBhAmUVZbC7bOre+TPBcXpmz56L6wZdg/uuuQ7jX3oFZTPm4ESk49lDT8DL51+Kfh06wZWIIprq0YZfDsTs8oomn54OT1Ym5gaKMPjnr9D97FNx3bXXCsHL3xbTJKGuonVr12DK+PE4qm5TZEfZsOwUUk/Bt/5NeG7pXES7H4hut12H+Bl98Z69AvNcIpB8PoRKy+AsKcOReY2w4OupWL5qhUbgVHZ3UQhwgLfR4z/EI/ffj4tbdsIVbTrDIVZTLBRHSjCOOUWleGHBPPST9J11xtmGUPoTrScLFiz8VSBD2YpLSkpqp+n7/f6GwmApe+zXj3F4hTjiouUXVJTAmYjg9JNOxm3nXYSlC+dj/pKFGNClB7wup2jSCZQE/eoSycr8c0mfWLt+LdJiUdx7xAkYc+L5GH7kKbimXWccnJ4DX34hyssKEfVLejw+eOo1gCstAzbR8OMiBOaHonhoxo844JRT8PADD8GX4pVXrRwCSr+/A6tWr4KtpBitUlIRZy9eEWbrslPx3rLfce4dt+Hhxx7HqScNwEWDBuH0wXdj8rpVWFlQBE9MbAqxfpr50pEdimHtytVyv21lMn3906ZPxeA77sCAvOa4Zt+u8Iaj6kpzSB4uF+vk6bk/oNsVl+LsSy8RwudwGBbjW7DwT4VY/vObN29RO9J3+ByZQg/uPSIJavpCQg7R9mPxKBqJhnxx72PRpUVL7C8ketMxfdGvcxfk+TwICSGGK8IoCouG7E5BelrNx9KvKdZt2ABvJIau2dnokOpDdrAcsdJiBEtKECkuQWz1BmD1RthEaEXr5qiLxUm/f6Qcj8/+Fr0uvwSPPfmUCKh0HSiuKmzYtAleERA+pw0RJ+Cqm4dVYT9Qvy56HdxLSDiGYCigGvi++7ZHo949sEaO+8T64RAVbocN+zh8KF+9LnlHw8XDCZAXLF6EW264Ft3tbtza5WB44xEERMv32BwIeZx4cskctD6rPy6+aqAo94xYshpuLVj4h4MBkjUi7S2kHw/GGchtBLjvAThrFjV9J1z09GCtLY51FRVYvWkzPhZN+avfZqCkXEgu5pTjIZQJobo8NqSlc+T9P1ErFWG2aVMBXA4XnGKNhIoL5fmMiZd3DwSBsgo4AyKw7EKgIgjiy1fAzgbYGESrTxXOzkQsXKYka8TyVJ3WULncR9jbKe8TF8ES9TpQ7C9BVE6ny4tCVX3/suZfnWbNkNqqhTE6qGjrjGhqkJYp+RiCSdmcjL2wuBi333kHMjcV47YeRyBbLKigv0w+eRiJ7Ay8sHQ24gcfgJtuuQ1eN/N29x3RLFiw8P8ehlZYA2whfZfLli6aoWuP3QFCNnZhSvqyVwhpvv31F3hy6FAMGvYqJq9ciQsP74cO9RqhIhZBKBpHOBSB1+GBl77zP4n0SbLReEyIswB1fGmoZ08VoWOD00lV3IGEwwG7WB+xTC/issstVginT6SLKp6Vica5dXDbYcej6POvcM+gQdi4eTNczqqja1xeHwIuGzxC+u7sLMQCATRw+VCaX4DVa9dqxzGHPJf+egqQ5bNmIS8zA1F5PmP3HbKsjVUg4fPp16SgqAgGcdcdt2Hz9B/wQK/j0DQmgslfDoe8gyMvD++uXojF9TNx14ODkSvpZaROjUuCBQsW/hXYQvqReDQ7Ho/vPE6wOhBytTFkMxZFKNWFFt0PxBmnnYEz+vTBcU1awCeP84eFkET7TyCKqGjYZfLb7XbAt13o494GW7oZerkx7MfX65fhh4L1yBe7xp2ThfSsDMRFI+fkK5I0xJgtvhSgaUM4WjYS+8eJHBFMNx9zEtb/MgsPD35YZFtM3mNL9iWRQKNGDbFanpEfj4gEcCJaWILOrgz0dKfg2cEP4ttvvsYmERrLxJJ47+VXkLNyPRrbRPA4jY5kJbEw5pbnI6dxQ8OeSNjwwBOPYfI77+Ke7kehU0q6+uqRsCO1fg6mbVqLYWv/wG2PP462rdrIsZp1ybZgwcK/C1tYKxFNZDsEe+zTFw2enbPiKR6kpqaglWiiBzVpioGdu+KoVq3x9rTPURSqgOjUQpyi6cv5PhEArj9HyVfoO9kSGHTNtTjq3HMwq1VdfJDnxUNLf8NDM3/ArMJCuOxuOCT9HGwhEYzDKZq2w+nQhumYw4aQkHG63YFrDz0OX48biwkTP1a3S2VE5V06duiAuq1aYtLyhXwwoqEgXOV+3HDgwehTYcfo2+/Fo5dciVcvuxo5P85F/yatEC8qQyRQDqcIpflrN2CNWAIt27TVe742YgTGPPcybut1JHrm1UW8rFxdaL7UdPxaVoinZk9F37PPQcd9OxiROhYsWLCwC1Ry77jTTZ9z7SHX0pcsGrOTY9bEE4iIAAgUlyFQXoETO+6P3kKI4WCQQobWhXZa8kSFaIUYExQafxLo8jjwgAPwxJNP4L7nnsU9rw/FBc8/BdcJR+CJpfMwYv48+FPFFsnJhL1JXZERCSRKSpEoLkWsPAAUFCO6YiV6pefgmFZt8dKLL6KopEjj/01wuIfMjEycdt75GL3kdyzzlyJFrIhQplgNYtUMSM/DPZ174IYW++L69gfi6Dr1EV+xDJH16+ApLEawNITRC+eiXbfOaNSgIT77/HM8ee+9GNhuf5zaeB+dyjFSXg6b04YNIp5enDIZPU4bgFtuvw02e+XwUQsWLPwbEImFalzpt5C+0+lOq/Sz1oiHo0re9kxOwpUkcSHDODtriWbfr/1ByPKmIxSJI2QLIWALI9ObAq8IiD8bHJKBxOxy2JGdmY7DD+mNBwY/hOtfGYIv7BV4dc5PiArpO1LdOiAaffqxigBsm4tgK2WjbgwJtw1n7t8d62bOFVL+TOP/K4ON0/1OPhntjzwST34/BZs9bvjk1ThJu18ESHphGRr4w0gTQRJZsRGxdaVwBcKIJjx47be5WNE0F7fefQ9mzZ6F26+7DufkNMCVbTrCAwcS9evCVS8PIacbT8+aivp9DsO9Dz4Cj8dlDbFgwcK/EFLva9zVfs9ZfnuEQnBQW85IRYI+ctll9xhjxlN7pj/aHo3AKUIg7EsVbd+G+pnZSMnO1rFt/mxQGyZBUgBw1qyopKd3r154YMgQfFKwAZPmzYPH5kRcSNnGuXGF6NlOAYcLsbwcRNI86FC/EQ5q1ByfT/wUHNe/cs9Z3jstJQX3PTQY/vatccdn47Fow2Z4nF44ZL8jxSvCRCwbEXLumB3ujGwskevu/HkqPvOF8diQF1ERDOMmIfxevjRc16U3vOVBRES7t8uzgmKNDFk4C9ED2uPOZ56HN03y0BpiwYKFfxU0AlDDsm0lyV3Vxt4lfSE8RsE4GtWTH0kiFJK1p/u0kxMjYpTWZZ8jOxNBtwuRUASpzZrCXTfPGMLhfwojdDIcqUCX/TvjyJNPxegZP6KoqBSe4grE1xcgXix5KuQfEfLnqJUOmx1OuxNtGjTG119/jV9m/JLsObsVjOFv0bw5Hn/lBXh798C9v/6IEcsWYlpJPhYEAlhZUYGlpSX4BQG8uWERrp46EUvaN8Kzb45A8yZNceOgQcjYWIB7j+0PtwgHv3wmJ+fqFeHzyryfsKJZXTzw/HNIZ3+BmvXAtmDBwj8EGkySiBclf1Ybe5f0yej0cTtdSuxb9rndsIlGqtuy2JwODU/0i5YdFY0/tXFDOLyerdfsAYyhCpw6tHFlDXxXMB6bQLduXbDSX4oNq9fCGYmpQLIlHEh4nLCFhFwDFXKWCAp7AqkpLvhLy7Fu7VrZs2M2BsMhtGzWDM+88grOfnwwVh/UDuOcITywZA5unDEdd/76E57f9Ae+q5OKgU89hvdGj8Y+bdvhjnvuQtnsuXiw+5HI2lyKiF8sDrFIEiI4Ry5ZgLkeOx54+hnUyc4RS4WTtm/Nsz8r5NWCBQt/L5DbbDZ7KGbD5uSuamMLW8lN9gJjCMmqq6HSrWiGxOIaccLD4NSAQTmn1I8QO3LJzpSMDNjsO599qjpg7DtHz3TY3Vi3bgOWLF6swxpUi/j1sTbkpGXAKT+KN2/UsFNG78T9QcQrgtouwQ5ciYJiIL8IFX7Rv10ODbOsCnwq3S4pYvmcdfbZGPzC83j0zWF45L238MCo4Xh8/GgM+XA8ho4ahYsuvAjZWTl48eUXMW/cRxjc+VDsWxZBxeYi2EMhnZz9/T9+x0f5a3HLo4+iVfMWiMYj8OqIoSlbRw51e+X9964ct2DBwt8TZFt73F57944Qbkpys/Yg023fE5SkL6SZYKihEjCFQExDD4PBEBIOm4Z2GhfXEHI/nXvW6UHRxnx89/00PPjQwzjx5AE46ZRT8dvvv+t4NbtFUt5FK0JwxsVQESsBqSJAMtLUKrG5XLAL8UKsEjboxmUpKywV0ndL2tmTeOdg4y9n1eKoo3Wzs9Bxn7bofkBXHNCxIxo3qg+f13ANjRj5Fsa88ApubncgejhTdJpJu8sOW0YqPt60Bq+uWIDL770D3bt2VY1+zep1+HbaFHz62SeYIMLjmynfYvHSpSpISf479iGwYMHCPwVJZTbqcDhKdUcNoMwghG+XpbHu2RMwgIQa/fYETkGgWjz3y1oIkL8rZD/3coIP7q8J7XuEmDmkwoL5CzDkgYdx3ikn47TTBmDEU0+haX4xGhaVY+iQISgpLQFHv9wVzCevy98kOZJAZstmsNXP1U5ZPKqdxiST4/EE4vJ+QX8FCkrKkOJJQW5ujpzDF981aMVEVQCEVQiEwiFtTGb0z8QvJuKV+x/GBU3b4qgmzRBIRBGTP296KiYVbMALS+cJ4d+F/v/pi6VC7P995hk8f/2NmHj7/Zj1+BDMemkYxt33CAafdwnuuPoqTJs2FXb2MrZbc+NasPBPRJL0/W63m3EgNYKpDjqF2lKT23sAIT/TjbMFQuuM/9dEGlMOkgCZ6LhTFlsMTiVXPXO34HWc/3XuvN9x1713o3//E/DM048htGItzqjTGkOP6oc3jzkJzx11IlZ/Mx23334HSsr8IiTY43fHJ1Br9ohQKC0vw3vjxqFJag7qZOUgJslltJGmStaJcFQ1fGr6pZLmVeWlaNSgERo2bCjCoHYN0HTJzJw9Cw/dcjv6ZdTDOa33VfdXyJeCFLFepqxZjad+/QFn3nITLjj3fHw16XMMffRR5M5cgEH1W+OGfQ/Ele064bqDeuKWfTrh+uxGaPbHejw66Ho888QT8ilEqHCoCQsWLPwTERM+DCS3qw1T03eJ9p1eHY11lyBHagTONqwPm8thSiYFO2bZnC7ESfaiRXvc8vjksd2Bk4iUFJbipltuwZiXX8SpWXlK8m8efxoeOOgwHFWnIRyxCFq7PHjyiBOxauKXuPqKK3SGLK9o5uxMxbSYi4tx9jYH3nr7bcz/7iec2akn0koCiAbDSvbCmios6J7i4GacbHxtIoIl5UXo2asn8vLqqAunpmBv3tVr1uD+G2/E4UjBpft3hYMNsyIz0xxeLAwGcM+c73H4JRdg0KBB+HT8ePzKd2nYGn08mcgtq4BP0uguLYdzyXJkbyzAvmkZGLRfNzx0SB/MHTESTz30kEYdMc8sWLDwz4Nw07ZkWw0oG5SWlnriiGdVpQlXG+aj6cqpnAwh1kSgQuQJXSSaSNhEM7al+RCIhBGPxeETgq5uyqlVc5atrgd0xn7p9XFDt+PQo25D1BOxYYsFERSSiwgZlhUVop3NhReP7A/bjLk49/RTMXbc+9qOYLc74eRom7L4AwG8PPx1PDL4AZzWrAV65+Qhvjkfifxi2CR9bHPgcNGJWEIsDBEADerg+8IN8IsgO+7443RAtHgN843zB5QLWd924y3IXL0Z1xzQDSkiN+J2D1zyuI0VZXhk3nfocGpf3HvnvZjx/feY+8lEnJlZH/Xm/4Hoxk2SpwE5V4RWMAJ3VKwfEWgRTsZSVoROkp7BR/fD76M/wqi339GJV7b9KBYsWPi3Qknf6XS649FoNnvN7hFIfpVj7Un4ISH2tRuN6Bf5rYgLQYv2GeSwwLLN2PfqgkKD2nr/U07GH7Ewfly5AlFbAiFEwBaCiD0OWyCo9wwE/agrz3ikxxHoXB7DQ1cMwpn9TsY1N96Am++5GzfeegvOPeds3H/ddTg5uyGu79wbrlBIpy6MBIOIsaGZHcwk2ex/4M3KRL7HgY9/m41W7dtj//076bwBNQG1bmbTPQ/cj01TpuGW/Q5Cmgi+uOSbXSyOikQMz83+FoleB+LxRx6VN4rj/WHDcWx6HlIWL0VpYQkc/grEUlPxXeFmvLdhDcZuXIW5hZsknSKAfGkolbxuKiQ/qNNB+GT4cCxetsRy81iwYEGhbJtit7uEkTP3rCu/MCOFRmVXB0m/zI9ERYhsp6fQp88xefgXFfajGDDGr0kKhN3CpkMddD3wQHTpczRemf0diiJiOcj97XILh6SBQiBRFEBsUwn85aXILfHj7tYH4tmDj0OnAj8WvvM+vh06HD/L2v3bcjzc6RDc0eUIpEvaY/EwmBq71wW7aOR2/kpPE8vEI8Tvw5dLF+L3onxccO65yMvLq5Frh+4kavnPDxmCWaPfx4NdDkOLqB0RthXYOONYGMPm/IzlDeri0aeeRt3cOvj68y9QZ/k6tCqLIFYahEc+VTjVh1cWzsI4bxgFR/fE6p774113EO8XrUVUyN0pAqS0pBgH5dVD80gC3076Epzn14IFC/8c1FZJV9K3+Xwuh9OZukfuHUI0VnXjmCCPM26/8n2TxxNCTpFYVDVfh2fbHq27A6NoXEKejH+f4S/AhKUL4Paki0ARISP3t1eEEQ1FRPeX1wvEEKyIwl1WgoOEoG9o1AbDevXBqN59MfLQ4/DKEcfj3H32RzroXwkJYUYRz0yFs1F9OFJTkLA7kPAH4BGFfkHUjyHffon2nQ/E2WedKa8VV8ujOtD2A5cb744eg7eefBq3HnAwOqdma7u30+eFR/Lq2/Ur8Xl5Ie56+km0adkKMdH6p07+Ck1FZrpLylRw2rNS8W3BeqxuUQ+DX38N1w++F7c8/ghuGvoK1javi1mb18JFgeUQkpfvcYxYMHO+/xEBsV4s374FC/8MkE+ikUhc1jUmbWUB4S2H0+Has6kSCV5fOZJFfiZIPsamwCBl+vPZiBsWxmMcvMtd8wm7wtEwDut9ME4+9xwMnf0TFhYXwev2IhHixOwiTFw2uG1xOJieQFgbYmMlJXBFI6iTmopGNifqioXgC4cRjAR1InSmLyICiITP8XEicm0sEYFX9pe4PHhu5nRs8Dhxz133IDs7R0MuqwO6h9hf4KtJkzHk9jtxS+deOKx+U7F0YvBk+nRYh5/XrsM7KxbgpscfQ7eDDxaBGEaZvxz5Gzagfkq6dhaz2xMIx6OYXLQZRww4FXWzc9U6gOxr2bAxTrroAixEFCG7R9sawmI9NJNzKlauRv7mjUmLyoIFC/8EOJz2GkfuEFtUP7pb9ghkNvrzqe1zmxAhYE9LMcbdEVLVEEj5Z+OYO0KkIbECnLLt8bIDVc2eT+HBUMvbb7oFqfvtg/u+/gwrghF45HkenzyTI2Q65flRTjgSQcjjRcSXhqjTrcImJIQdEQKPiKCkhcB4+YQIA1uKD7biMsT9FZAHICXNi1C9TLy+aDYm/P4brhw0CMcce0yNxq53CeHPnj0LT916By5u3Bb9GzWHPRSGQwSfLVCBBfmb8fTvP+PogZfg+DNO1XtTklcEKxAToZSalibvwHSKsJO0B+w2NGpkdKugS44WRzwRRXZeHsqF7EPyWWPBmAi8hOSFC65AEBWFJdpmYMGChf//sLMdNIFNyZ81wl6199nTlg2z24BaPBsRqUkLkSVU8w6CI2qyc5ZTiNsrhFwbcMTOli1a4MlnnsaiLC9u//JjLKvww+kV7VmUcHtEpCEnR8nOhLNurs4/65Bn2kvL1dVhT0+FQ7R9Z1zS5XKIgJD0lAcRzS+CraRMON+DWE4WRvz2M4b89A1OveAC3HjddfLk6rt1GIu/atkKDBbC75Hw4Mw6zRDZnK9p5xj9a0oDeO7XH9D19JNx4fWDRPuPqECj2FQZGY4iLMRvZ+goBWRaKlpKfn32+cfG/WXbJem0i+Uy94ef0KhZY6RKnsbL/YiLcAhH5V7088u+PRbsFixY+JvAJoqts8bj7hB7j/Sp3bNRszLpk+SFYDkMA0QykcgkqUgEg4gI4TFc0u3xiKZv9MitOWgtVOCQ7j3w0tBXsLKuF4M+/0jdH9E0N5wZbsQb58BWLwcuEjyHVcjNhi1VtHnG60eEvP2M0hGNurAQMSHihFO0fkmo15eKtQ4X7vxxCh6a+TNOuvRSPPbIw0iRa6s76bhLNPlNfyzDc7fcipabS3FFqw6wbSoQ7T4MW34xSsIRvLTsV2QecygGDX4ATo9b0iD3lnyjBp8qacjMycHmqFhxWRmAED5J/8TW7bD4g08xbPgwrNmwARvz8zHx008wbdwH6JGSBeeG9YCQvq00iM2MZGrSEBl18uSelVxvFixY+H8MG2f6y0/+qBH2IunLQjIUslIBIKQaF205vnKdIQy4j4TPyJ2YaK+lZfCLMKBrh5p+bXVQatzUmo889HAMfeNNOLt2wvXTJuKFDcuxqWEjuPLqwJvCsex9cNTPgy07DchOBzJSEKOFlC4asC+hkT9ulw+eRo3hb9wAH5ZtwrmfjsKYZYtx47334OknnkBOXrZq3XyT3YGNtv61m/C8aPiB3xfihg4HwFtSjLjLDi9DK8UCGL5pKfK7tsUdTz6JzOwsyT4xTTSfDLdNRloa9u12IH7ZvA5hBvA7OLNwAm1ycuV+PTH3haG4/4KLcP9VV2HaqNE4rVEbNF29EWFO/CLvySkrp69bgcb7ddQB3WrTicyCBQt/U9jsNR5WmVDSj8WizaiB7xnkek42Qp+E3W5MM7h8jcbp8zdhEDvDNO2IyumBSEQ0ap8s9PnXjvbVcpBLqfF32X9/vPXGCJx18w0Ys3k9zn9/JJ6d+T0WuSRpou07hAjdDevAlSYCwOOA2+eGOzsT7nQh3Hp5WJ6ZinFrV+Lqzyfg5m8mIqdzB7zz3nu489ZbRXB4jKGMk6S8K9B1RNn39tD/YvPM2bhRCDqjoAgJtxPedB8qcjPw33WL8UuuG/c/8Tga168vwiSUvNoE8yOBI//zH6xLcWKFCAy33aVhruzQ1lmExJ2de+CKnMYYmFoXN9ZtgX1WFaBszQZEU1Lgy8vC0rAfP1aU4qhjj4WTE7fUMo8tWLDw94Nw3+rkZo2gDBZNRE9zwDGGA4HVGvQ5r1yLxPRfEC8qFQ1ftkUr3kr4cRFMov2XBmAXgZCPGC6a9gX8LUWrHvcBGjSsv1dmgOLgavFYAvPm/YqRb4/EhxM+gKs8gLZZWRrJ0iwjB9lxB1yi2sddDvjlmtJgEItEm565cS2K7Qm0a7kvzr/gfPQ77WRk5eaCE5UYrpFqCEY5xSMWw4QPP8CEh5/AVQ33RQs4jJ7CGelC3DZ8vHwhxlVsxsMiFLp36aYCKykRt4FhMLkx4uWXsHz4aFzftTd88YgIacMiYFgmO6LFNhRqj2EO0mYTcndnZ6NCiP/+Gd8gq38f3PPgg2IKGtaDBQsW/v+DbYWCY0QJnaw7agCD9KOhS4VcXttj0hfNPj7xK0PDD7MVtXK0iBCO3akuH3tJOdYnYrhgyidwdmyL8e+PRW6ekOteIH2C2rjb5VGSW7h4MX4VATB75kzMEa17/ZrVKJc0cIx/twgIp9eF7NwcZOXloUW71jipXz9079oNqekZiAnBVjcs0wTdOjO+/xEXXXoJHIWl2D81A3Z517jDi43BcviDfmyWvHjktVdx6skDNFJnVxq4QwRlIBjCQzfcjKw5i3DxgV2RLV8tyEle/HLtpmIkAn64PG54MjN0GOiCYBjPzp+FJe0a4JU3hqNBvbp7LW8tWLDw1yNJ+scK103SHTWAkn44HLxVyOpxui9qDbcb8Z/nITJqgjHS5jaEb7gqQF92UTEc5RVYJdrqOd9+hLweXTB21CikixYci9WMYHcHaspOIWH2quVwCcW0MAryUVhYKEQahFMINT0jDfWFFNNT05HCOWwl3ZFoJKnZ1xwc7uDnn37GN99+q72Ew/JOHEWU5B0MBFBWVoa83DwMFKGQLRp5dYQKO6Jtzi/EC/fdh4rvf0afJi3QIasecoOSRhGuEQ7L4LQhkJWNBeX5GDb3R8Q7d8Dg555D29atdBhnCxYs/HOwx6RfEfI/6XX7bt4z0vci+uVUxMZNZBxhcmcSHBaBvM+OU0Je7K61XEj/rK8moMWRh+K9d96RS1x/qvuB2j9nuSL5ikQydioSiIsmHhOS10bmveD3djg4oBvfUrO3SnAoiZq8L91W0VgC40VATnxrJFz5RWgHN3Lh0rj89bEQlkVLUZbixlFnno6zL7pEhAunVLQI34KFfxr2mPT9wbJhKZ6Ui/eIIEj6n32N2IeShsqkT3VbSD/OMXiK/MKxMbiEeJf7XDjz0/fQ9ohD8e47I0VDdvxFPmeS/M7Jubbga28RH3suRxRsIObYPUXFJVi0cD5+mzkbBWvXISjWQnr9umjVpjX269ARLTmEgwhVK1rHgoV/JvaY9EPhwDi3y3vKnmn6HkQ/+hKxT79S0lcqZRxkjLHwQvgkwZIK+R0Bx5JfkZeOM8a+hX0PPxQj33lbCM2ITbewe9AFxSUumUpip3XC9glGMrFnruW/t2Dhnw2SfiIRPdZud9WY9DW0xulwZ+ivPUIc7ngCqaLxp3i9SPP6kGJ3wlsWgM/hREpuLlLq1YE3NQ2ezHTY5TglAaf0o+vFQvVBomd/gWiUE73ESPVslxHhXWERvgUL/wrEEQoFa6UlG/GUIjj21MUh1I1pK5fhld9m4u2F8zB66e8Yt+g3fLz6D3xVko/v1qzCL/5CLHQnsFgetVY0UrvHnozotEi/VhANn1q+FX9vwcK/B1SSI9FwXKz9WrlmlG1jsegU0bh71zZkk4mgr3ngZZdh+OvDkZ2dyS7CKlHsPGaza+Otw2GDV1jeCzdidjdWlxXjhFP6Ydiw1+QeCXDIZMIksS1rOossXrNgwYIFde0KHxaHQpEj0tLS5iR3Vxumpr9HIOlHI1GditDhdsHhdCMuRB+1ORCWR5QLeReJOVIYiWBNKIRFkXL8ESxCMG4Mg1xSXIKyMj/KywII+CsQDnHQMRtcch/G23tcXvVhedzm2lxEfLg9GhvPsEaGS9olQ3QwNY71I+naueuIUsRcLFiwYOH/B5K85nc6Y7UaWtnU9L8VTf+w2mr6JNpwMIILzz8fn378CfI4zruQOacsZKROTIg1EBMil6dxYhA+1Sb7OCpnRmYOWrduo2PqO+U+brcbKb4UZGVloU6dPDmeJb99GkPPIYTtToeO1SMSDunp6bpwm8c9Hg8nBtBwSYZN2h10H7F5c1eyjXYER82ULbm/4S5JHuKxrT8U/E05st3uSqjqwM4EjwULFizUDOTIeCyxKBQqOTo1NW9Ncne1YRMSc8bisWkOu71HbaN3qFmHhPQffeJRzJk1WxtyY9EY/li6FBvXb4BTjoeFC91pqUriHMLYxsbISBjReBwR2TbDC3Wi8XgMHMmS0Tw6VjzdPvKP04ORPilkqNXz5X0iENKF9NMyRACkpevvlNQUFQLc5oBuqbL45LeXjctyLIOCIjUVvuR5qbJNQeLxiGUh93SJ9cAQUsb005Ti+7GjFcVH9WGSv4oUJt7Y4qvIf1uFSWUhY8GCBQu7hkf4SahxRllZWR9Rjms86JqQflFWLJ4+3WG3dahtnD5JsSIQxH9ffRUrViyX3w4UFxdjztx5WLt2nZA+/fUx5ObWwT7t2ssVQnS2GErKy+F1euB2OREVIZGWnoa8vDpK9CRFkr65xGLGmsdi/C1Cgb1ZuTBiJcKeqVFZItxnDJ+g14gwiSvJsqFbNH6uhbsNMjeEB8ea17YH2eZwyHQZucXy8Irl4BWrg8LD5/OqxZEqAoNrFS4iMNTCEKHiEWFBS0MXL6+X33Q/eVzasYphqrRmXA66vwxhwoVhrYYwqUqgUFAw7dsLiK37thxKnst/+mvrge1QeX9NhJgFCxb+DqBrW/j0w3HjPhhw+umn17gzji1eXt4g7vVMsTtsbRgGWBuQvMpKy/Hsc89i8cJFCFQEddiDtWvWYrUs6mIRoibJNm7WHHXr11MXSbCiAm66YURo8B4NGjZQMiVhmaTFY1URmOHX4pZdSJ1hi/xt7OOal5j34TYFRiDgR0lJifa8zcg0olRDoTAKiwpRIkKK+2lNcBRLPV/SF6gIaPsAG6ojIhQpcGiNKMUaD0kKlYRYBnwPChERHCR6IX7OF0DCpxXhTfGpIDGEg1gfSWGiAkSsDVosaqWIoEkTq4j7fGKdcCRSnwgWvZ8shnAS4SF5xm2utS1D0snGcpu2Z1SnuUbfQtJuWCD6W9+F2+Y+A+Zx5m/l/RYsWPjfwiD9+Bip92ckd9UItngw2Dbusn8lRNm4tjHeJJ7Nm/Jxx+13YPXq1UpM1GaLCguxaNESVShJxCRSklGdvFzUr98AqZx4XBiEJEuyo6YfCATU3UJfPc9nmpTUhFBNGORuU22+rJwNwKXqQqpbr56SXyjIOW8TSqbU4EOhEPx+v94jFAwp6eZyasHyMhQUFGjMO0mU7xGR7aCcH5DzOTUh02cKJT6PTh4KDL6jzkYvxw3Lw+gkRTcV021aIVG6rtTy4P6Y/DasD15jEKyxEFF515gIHqZD9qoezmdzYfq0sZoCRQQIrQ0KDr4Lt812DbqxmK90ZXlpgVDYiOXBbV08hsur8j5ex/fRZyQXU5gwn/l8rreC2zsyP9PM/NhyRLflT9+Pa+7ael3lbQsWLFQPSdIfK/Xz9OSuGsEmhHiAzZ6YJBU7jyRVG5Ag1q1dj9tuvQ2b8/Plt0EWdJP88ccfWLNmjZ7DfazoJEWSTP369dFQtHvO/ZqkBSVEargcjIxEXV5WjlTReuvUqaPkw2upnZcJ0QcCFUqUvCc5KTMrU0gXqtFTe80TYlfBUFaGnNxcIU2nztZFnz4F0qrVRhtI48aN9N5l8iw+LygavU5ZWJnoSFDJ9JMkea+QCgunki6J0Hw/4zL5zRWRvM+2tzPJ0Lg1hR3TTUuBe4NBeTcRFBRajiQBM00UahQsoVBQXVlMB/M5UOGX/AroMS5btXc+l8RtdISjNcIGbt6P34QETx+hWhDyLvydmpKqeU4rhO6tVHlf05VFYUwBrefImoKVlozOgCZCiG4xCid1j4lAoevMTD8b6vl+HAOJ+c08qhoqKjRjaEXpb32XSts8zF1b/jeEpPnO26KqnTt7tgULf2/sMekHAqWH2h3OiXKDNLMxtaYgeaxZvRa33HwLioqLVFPPyMiUJV3IK4hZs2bL8TWi5Ua18pOESN4kvRYtWqCBkD9/bwErNAdpYwOugFZDw4YNlcAZ3hkUwjOPVSZmk0g5eBrPrdwQS1Kjr52ktnnTZhQI6TPdRlrTRcOPoqIigOKSEj2f1zEdqs1XAT6Hz+bjs7OydZsN0xRIfBeSI0muMniOkb64WiZ6sTykXMi6oqJC00sfP60bCk6SKDVyWkLlIgCJdCHjoDyD34oknJOTJdZLGCWlJfpuJFwSoDyGidS0cFFhoGu2dRiCYcsiwoV5RiIkUVeIAKK1w/whQVO4sA1F13Ie06MkK+mnUGIjN/OLLjCSPfPaKxaGL9kewnznu6SmGm0hXFSY0H3FthIVIKnauG4KF+7ju9OS0W8n1xvp4XO2tolQkKn7UPOS2B2Za8bod+CfChVuJxcD3E5uWrDwN8Mek77fX3Kiw+maIJXGvrXQ1wyslMv+WI4777xDKz7DLQ1NjrxmV6Ih6f8+f7428LKCmgTIStt+33ZIS0tXojYbNnnMrMhcs6KHOUZ/8rceZwWvVMd5PRfupAZukAJJlG6gciWTclmT5DjXLZ8dFnKjW4mESzcPyY5kw/4CvBeJoTL4XN6XGjZJlI3GTodLhQPdN5qF8p8RJZShhMtr9FwhcwoGNjpTKDDfSktLUcFhnpOExjS55F3p++etaJmw7cNMBUmYrhv6+EnAfB8KiURCCFuINjOTz+QUkpEtbiSjDcEtFlUyv5ivmlAjL421sYtWQLAiqPnAa9jOwMlvsrLlm8pJ5vvQCuFsX3SXUbCX+8s1/9SNJc+ltcbvw+AAusyYRuYnr6eFxHPN78g2Er4/TT6WF5YdU/Cai1oQZtsIo7BSjIZ0Whx0baXKNzQsEv42hIcKHLFiODObITgMAULBxrUKSQopua+Z/1yMMlhVm4iRZ1omJN1GFholhO9hYNv9Np7Hn4Kt55jY/jdhfA8LFnaGZEOukL6zdqQfjARPdTkcY5XgdiiU1QMrz8qVK/HsM8/pPczKbIK/WZnoZpkxYybWrl27ZT/Py8nORsuWLbUyMvSypKhYCYLgcRJA5fvyjxWVa3YK47lclCik8pI0TVQIgZUIsVKjJUgW1ECV4IWsNCJHCJr3VY1TCGPDhg0oKCjU58k/gfFcChBqnHwOyYzar3mM55rgb5IKiccgQiN9JDzzuOFL96G8zL8lwoccwOsIEj3nEKbA5Pkke6abxEZQ82f6GaHEdBH8n+4UtiOQeHkd/5x2J7IyM5XMmA/8MhQQdBXxPCXwpJXC40wnF+ZLemoaYiLQ6tatqy43PpNtJCT7Ck4oL+kDmzaSr88VrbAsOTevjhGJpUJc/vh8f7kfmzdvVtddWJ5HAUANn/cn8dIaNC0QI9+MdYTCUr+1CE4RmkaElnFMrRBZmDZ+G36KSISN+0aQAReNnJK8Yf6aCy0QrwgFI5xXtuXbclsb12VNgZJOYZK0QPibwtynDfJGewjdWoaFZbjGqPQYAiTpRhOByfdmI7uRO7uDYUUxD83vx7UBbie3tuyz8G8DST8UCY72un1nJnfVCDap3OcJYb21J7NmkYAXLlqExx99XCsdC70WdK2AxpoVjxWZET2rVq/CqlWr9ZhBaA4cfPDBaNq0iZ7DY9QOWSmprZWVlimRscTT1ZORkaGVkORcKsfop1Z/tFQ4VnitD6z4Qg5FIkAiMWrjTr0Xz6sIVCjZqd9aKi41SFonTHOxnE/XDwmE2jZJlNo0NU1eTy3aIMWYnLNtiCvfhe/E9FDDNveZMN+XC11KjZs0UXJno7FxHjXjsBIirQK6HkgeFEbU4Pl+dJ8F/AEjP5L3NGHe28xzEhHzlu/A7crPp6VDjblMBKKheRtDMfO9KEiITMlnkiPf13SNMa1sjOZTqfnLTfXcyjDTULdeHXXz8XqSc35+ATZv2qTPMvPQJfenQOLMaZxchqTPc3lc2yUkv/ldHGJN8RuY9zfXDNOlZcJkqJUkaWR5YUQWrQu+E4UOG+4pOOi+KxVr04i4olIgVpRaacazjDYEuTdJV/70JH1b2ZQ/vpdhjRghvipQ5JlmgzojtFimtlgcIjAMC0QsE7q7ZFtDfJPnG1YYz6cQMRrZuY9lj3mvgoQLnyXfVOsUl2SatoWR9srQt0i+E99Ft3Sd3K//jONbztspeLyq51r4X4KkHwwF3vZ5U89P7qoRSPrnS0F+c09Inyb0d999jysuv0JJwCQDk/SN2He3VkJWMpIKCduoQAYRdWjfHvUb1FfXC0mPBTs3J0c1qc2bNykJsmNXVlamkgKFQll5mdwvpNqYcf+oaM5lWiyDUsFZ+Vmh1Tcu96F2zueT5FkRSWRGz9400UADIiCKkhUC6jqhlsZKR4JlGk3tmVojNV1aEASvYCXkudRa2RBMwcJ3M8Hr+JuVl6RQr349rcTFxSVKOAQFBYUUtViSCjVMatckg2Ihe7Zn0G1j5ltlmPdnGkwSMtsUuJ/Ht4F5eXK3nsOfJMCkz56C0gSvN5+x/bOrAs9Vf728A7V75i1dbHwgSVPvI7+07UPyhN+CWjTzjWXAIH3jW/Bx1JTdcg57abO88Ty6xtigzSgrvnPdunXkWeVGHlKgyPfTjnxyLFMES8BfJgLHsJwoSHhz4wkCXRnvKP9k4fONNT+PkR7DfcfyQLcgyyHLOC9lIztdYizjBM833G6GksAMpzXBckPBZtYNbQ+Rhe5LCnXmhVPKFy0QdT3Jd+T7sszQTWVYiJUsEFmMthDDgqViom6tpPCgoOT1FK46PSjLR1JYmYu2i4hyYXyRnUHfUt2YZh7pPm5zy/xdGTzGW26320BVO3f1fAsm2P8nGA4+5/Ok3JDcVSPsFdJn4aX2uUa0eMP0N3zCjEghyRqRKRXwB/xGoZdKvWD+75j81Vd6LSsFI23237+TukPoZuB9aLaTCOlCoIbNAsrKRe2NGj8rHQtKo0aNVItj9Aqjeng/unVILpkcxlkqVbkQDwuhal5CLlznqHYvxCuExOex8DM9FFrcTstIU9Ll/datW48Iz2Ea5D5MW7GQjpwqFcujZZiVmpp5aVm5vjfvxXMJkhIrLiskKys1VFMwcCHooigSDZX3q1e3rkYj0c2Un5+v+VL5XN6X72WicgWvfM7egEFaJMrdEcN2kFP5jsx7FaKSd0ybkS4jNJXRPMx7ukxShbR4TN+TF1d6FPdzIbkxL+kWUy1eyFvvyXMknbT8SKpMM0mO5zLdzHt9B3WzVA9mPm4BfybT0ax5c+0BvnzFCnm/UikPceTkZquCsWnjRl7Mf3KJ5JlaKoYCQaHE+qDWlBwn0bMcs7ywTPCZFHBUakxrTh6n+cf80rIjwoSuUl5D8F35DAp55oOWC9ngMw1LwgjPNS1n9v3QNg/mudzPyzGtvG4VKoYyZAgOHuNv0+WllopaI1LWPIaLjOlnXaHQYt3gs1l/tubddnlYJYzyoKqGljW+s5HPJna2/W8E63goErlLvtsjyV01wl4hfUI7Bqkv3SjsuuZK/zc/vPmxbPj5559w5plnqlbGyturV0+89trrWjhZmOleMfy4hiuAa0MgiFAR7Y7H6V7hmpaB38/KVCHXBpRkSPpsaCQBBESL53V0J7BMcU2Nhwmle4OaJdNsFjQWWDbuUqOilUIhVCKatqERJTUkKdxOl0Msj2ypHGko1agfI/KmpKRMBRzPY8Uw/MGyiLlPy0L92vmbNc/MysHCzorLjlgNRYixh++8ub8a55Fs5TymjXnBSsWKSO2Vz2SoJwemIykYgtCAvo/8mc/htbIz+TkqV8yqYeYH34HfhWGhcSE3uTB5xs7B69ixjd+E2+bzuc0GW7vNKCvUnkn8fBeSouwwbrAL6D00/cZvgmWDlgTLEvOL53Ah4THiiVbb7u+8C8jFjCjjcw455BD06XMsCgsLVIEZNux1HHb44ejerbseZ1+VUaPeRc8ePdUamTNnjlixDdBALNlSUUo6dz5AFIgwli5dKgv7sdjQunVrtWwpRPI3bxarNlO/J8sTXYAUALm5uUrEVAJo0fI6QwmKo169evqdKDhYHwpFWeA2yzbrEfNF9Cb9BkyjmT9UqngP43fyRZMwhLThyjKEitHgru0XomDwe6kVLUJAG9cpQChYkkKF7i2mV9tBkoJElRNZKIQpPKi10go3GtvpQjTuzWdpPZPFLP9GeTXWxsJUMr0U+ka6uct8A75TciO5T/7Xf8a765YeSB7X//7+YF2PRKKXSV6+ltxVI5D0L5AMfGNPSb8moKSaLRXh9NPO0EY9FsiePXtKRRklBTtHPoRBLPzbFtv/NrH1a/FjsmCbC0mQGjTdQyowKChCFA5BbYjk8BGMiec2BQg1U4aE6nn8LefxOLfZQ5cVkPdhI6RRVIxOYtT86Q9mheNxNjCbPXNThehVw/LREnAIWRSrtkfBwVfie1IgNGvWTBe2WSxcuBCzZs5Si8mofIZriG0PrVu3UuHBtgaa23T70JwnONYR84DnkwSozfH6IiEBalJGY6VPnx8kIetVmt1JGMKFCyswhR8jq0gs69avRSJm3Htn4BHmOwm4QvJRz5WHaIOvHpcKzF7DsqZVZLguDIFVmzrHdOp3kW+k+SR/+j0kDczfTMkvkhTPqy34PiQ+pp4uwgsuuBCNGzfBK6+8LM8Ko0mTpjjppJOV6KmBn332Ofjll1/QqdN+WLJkCT6cMAHHHnccevXspQKBQn3VqlU4qGtXvPDCELTv0BE9evQQAUHFwYH3x45Fv5P6o36d+hqK+9HHH+K3335T0qdCxP4tLCc//vijvlv7Du21DrmEDJbK86gAsV8KyzAVsczMLM1/Kjh0SZoRXmyfYZ7RZUjipwDje1IhYjsJyzHLuNEeZFfBY5wXNYSNLBRKFAi8lvfid6RQMeserf4KSQfrNMsCF+M8QyFyOo12C1oS/G1GZ1HpMfuNsIxQQKhgkbKrVopYHdxWqz3FrF+GJU2h4k66ytRFps8xhBSFCvcz4IOWEQUK02OU3F3BLD9cczHOT4oLYyu5adYfY5sCVTeNc83TawnNPzvdrvHTnU7PWGNvzWCTD3OXvPRD/zPSl5emdjB7ziyccdqZ2JQk/YMO6op33x2FvDq5SYKoKneq/jDcy7O3JyPjNwua/tLfZnsD/7hv5zCEh6kJca2RLpI2jRiStY73I4XeCMUUjUwKOAWGVhjZ9otmzNBPVlRWtsKCfL2PS7QYPZ/CQyoILRIjXzzqW2Xcfb5o+LSCaLmwQhkNz2mq0TVq1FA16E2bNmnloVbEws200B3ESsGGYq65EAX5BUr2fAYLPdNEbZCFnqa6hnRKxWZILSuB2VjO8wlqrBvWr1eyMPN5eyLlfn7LUiE+EgZBq8o4je45pz6HWj6tJN6bGnhVoADVL5R81vbQZ8sh5jm/g+HuM2YU47N4mO/JRmK+T21I36y8JBJW2LCQF7+fV4T3CSf0R5cuB2LqlClKbhSOo959V7ePOvoYtGnTRklm7tzZ+Oarr3Fi//5o3769fgc2xlP7v/TSgZg5Q4TD/p0xevQorFu3ToRJU33n/nL+Z59NxMYNIsQlLRyJdsmSxdoQTquigwiKV1/9L7JFqJ1z7jnapnbOOedi8uTJ+PSTjzFo0LVYsGChCoR6IiQoUL6bPl2/96GH9tb1t99+g2lTp6KL1L1DD+mt5fCrr77S57Rt0xb7d+4sVmspZsz4Wcsx3YfqpqNLR9JEhYMKQUmJWOtiAbKnOgUSvznb11jGqNTxmzBf1E2rSgNz1/iuvB8VJn47rUuyzfflmgoT22so0FkHWSZYJ7mYDe3GN6JLq5JAIbGzTsj1tFC5kPipxJgCg/uohFGQ0NJQl5UIFx43r2H51HYU4Su1SlhPdDh3U4BwKBRjOHc+l8KRZU6FTVJgGceSDfCoXNYZulzzsc74jlJ/ovLcXnLPX5K7awRbLBZ52m533vi/In1+KK/bh1+ksJ/U/2TReguVIHr16oUPPvgAuXnZ+sH/XGxPAFURS1JYyH80Hg3yMRY9W38bq+Qe/kr+q/S7EljoeR9qRqwYJEia33xfDZkUUmFB0JDEZAVghWH+GAIl2V4ii2rqus3G6WTbiSwUOCRBMwST6aN7h/H+RmWhvi8pkwNssM0U4cBGPloNPJlpNAqwS9sUGEpJ64VtGhRarGQ8bpj9W81uzR/5R9eaVlJ5CL81hSwrIC0ZusLSRDMrEsHCNPIa3k+SJNtGHhuVOK7aph6j77sSjONGewAFJC0x5g9dfrRGNB08T25KsmZDcVXgPYxTjfO3B4/zELVk5tFGIVvmLfc1adJEheA+++yj5PzTTz+iWdPm+K+QMF1tF154MdaLgGzSuDFmz56NLydNwnnnn699HZju/fbrpGn79NNPsXbNGvSUsv/GGyP0m5cKyTYQoX7HHXeo0KcrZ8q336r7a9myZSLoN+KYPn3QoH4DvP32W6gj3+e0U0+V+jQDxx57vJLNiOHD0K//SUL6C9BZiHv6d9N1IESWL3ag5P45c2aLBRxTi/GEvn0xbfo05OTk6jNXr16p1gp702dLmlnWRr7zDmIsk1Jm+Xw2ZLdv3wFNmjbFIrFK3xn5Nvbbf3+c2PdEtTTGjB2jSgIFGse7at68uRIo32+9CDe6LdkJkPlpCH4hM1pT8lFYL+QDKGFym2Wc70WiN4U6rXdaRVSG6MZKfi6tI6w3bOimNU53Gn+zbPBexrbUOykfvFbrhJYFXm3ALNeGIGFDO926tAhI6IZ1YAgVQ9lSkheBocIjaVm4VahQQFBo0JqhwBBBIQuf16FjRwwYMEAFAtNQXWi6bI6gWC4NZbvGI2wSQvqx1+QlLv1funeYcZs35+PZZ57XAkiSOLT3objxxhtVitYkE/4/oXLBIlQ4aDnX/5Qgua37dSHMtQlSNhcDJFbVeqQgMd+4sGBTcyKBm0KDgsQQHkbD+haBIdt+FRaG28pcqPXpvaRiaCO8CAU2lJP4tIOZEICpmbESqRUk2xQ8fCZfiZUlXSwGuiUYdUXNiQsjeQoLCkT4GY1+tPxYcfhcChRqzdk5OSgqLFLfNSsG84UVm8fpI2YWkHjp/mA6tNLzocwT+UFBly5kTW2RoJDlPjPneB9WaqZ5+zzmubxXbl6eutNo1a1dvUaJhnl68MGH4phjjtbKvWjRItGOv8YRon03bdZMzo0gf3MB3nrzDRx8yCHo3q0HFi1ehI4dOuDjjz9Gt+7dRSv/Dm3bttXnzJw5E5dddgU+/+xTLFm6VPOKgo7CZPyE8eouYnsR35WCgqTWt+8J2ov9+eefQ6vWrXHGGWeo5dCqVSsh7DViBXRQjfWbb77Gf/7TV/ODluPkLyeLJZ2Hww47HOvWrsVHH32Iiy6+BAsXLsC4sWNFm9VOP7j88ivFYszHmDFjtC3qhptuwjdff40ffvxBBNZ+IlyOw/jx4+SbsXf7Jgy87HIVTBReFAAUBCR+uiivuOJKTJgwQfO6bt16ev0ff4jw2rwRH334ob4Tv9FGEWbMVwZOMF1N5R4UjsuW/aHWysSJE7Wc8/qNGzaqQrJ61SoNNzb7jzCvGBDC37SCqayQbMk3LPe0PmhlMz9YrtXykG3DEmFDOQNFEtpZkkoUyx3bJBikwjY6lhOzvJv1jdcZEV5G24r24Jd7bIly0qsMsExRYLD+DThlAN55d6RYTey8ajTYVwd6D4P0G8t2QXJ3jWCLxsLvO+zOAbUdS7+2YIZydix+LGYkyYAmPzPKgkHmJoxCsy0xESwAPM8QEga2ESRb9+hvc9ETdKkKyQJMS0QKNAmV2wapG1oVKw/3s7JQOFCjIhlx3CKSQKGQNRtxzfaTQIXRK5eKHFNLbZiN2ax01LhIwLwnSZ/kTzLlmSQ6avJSKDRN1LToQmDDpEYFSaUmITtFuKgA2aKh2XV8JTZ2069PrZ+d/gy3XEzNfLoU5GQ1yRmua+Y3n8Oy2KJlC9UWqfmyUtPSqUhWfJ7ToEFD7VvAbbplSMxthMiZfvrx6S+nZntwr4N1Pzsvzpo1Cw0bNtJ5Juhq69evPyZ9OUldUH1Ee6ZLYcmSpfj5p59w4UUXKfEytJmCoVWr1iIspmt0WsuWrXDeeeer8GjVsqVqs8uXLVch8/TTT+Gmm24W4dINTz35FI4+5hhtU2BUGImM70KXzOmnn6HfISM9A7/9/hsmjJ+g+U5NdNC11+KnH39UoifuuOMubYv46uvJOPzwI9T6GypWDfP/sMMOUyud7qU+fY7B448/pm0cA049De++MxJHHnEkli1fhi8+/xzt2u2D004/HR8Lqfc/6SSxLqZreeE4WCwz555/noafvvLyy+jeo4fmD91n1153HV588QV8N206Bl13rb73wQcfgpdfekH71Fx40cWYI3nL70kLxXSJfvDBOBWe2dk5+u4UJhwFOCHlkO0aTZs2U09Djx49hegDmPLNt9oW1aJFc22z+f33+Sq8KAjo3uE3ZTnjd2LZ5LengKYVoIJAfm8ZUFGer3WI58jC46ocSVlmWTnttAF49rnntNzxuupCy/eekr5Uyikul6M3K93/GgYJsaIa2hkzx8KfCYPaDDFQNQyhsO3a2EwKDV5r/uZK/zf1GWPboE8WZkNrNjUjkvGWCiCkawoQw6WVtEaSWhatC+6ji0ob2ZNuHJI9CWzDxo1yH6Ox1rzecHUZUV8UFByx1HweI0moYNBtZQo0ukz4Thxp1Uw1hUWnTvvjkEN6Yf6ChaqtkgypNbKy0iqhm8ZsUGf5/f7779V3zUgkFmFqrpw7giGc1DhpvVLz9vsr1LWRk5uj2iiFJkmP78u00BXF8yXpOsy4WhmSPyR+unE2btygbji2txx44IFK/kzX+PEfoF69+mjbpg0mfjZRCKsxTj/tdHz08Uc466yzValiW80333yjDcZs/6gv58+dO1fJ/JRTTlHBwj4Q8+cvFFJz6/0nfjpR+z4cfcyx+PTTj/Wc4447HvXr18Nrr72G444/Xhunh73+mpLbwEsH4uGHH8IBci3bDR5/7FGcK8KJQu7bKd/i2kHXKml+8cXnGDhwoAi8L/HjDz9s0X7PO/c81ZDfGTlSrYbevXtj9uw5Gi1FJWP8Bx9ogzjdaafJ+33+2WfaCe/oo4/G1KlTcdRRx4jwGqeWVbNmzVWgXzrwMgwd+qoInHbqjnpOiJYhtmx4ZwNxoVidzK+6depg9ZrVmD59Gi699DItM2z4Hjp0KE497TTN83Hj3pf8PEsF94wZM9RFRjcPI7Dov9953ZLSJQdNhZbteyf2OwE3iwVFpaUmii7L6x6TvlSWpWICtTJ+suibZglTaezdFqxIWw/ouTVItIV/Plgwd4QhELYeSwoR+WkKfqPCmEtVMMomyZ4CgDAECQULtSyzQdAY24fWxVahwQgfIwLLcFMZDewkG67NBnhaH6zAbNRjkAHdWua92Q4hCdBqUa9eXdH2GyhprlixQjTwckmLkfa83Fy0btNaXQMcckTbKIQcTK2P5M7ncGRakhzdYGb0Fy0FurzYQY8qEK/LycnREE42JPIdKEDYWY/Xk5zYcMl8YR7Sz819Zr4yDSQsCi4KFLpT2nfooFr+zF9mal71FGtkf/W9F+OryZP1vD7H9kHXrt3kOqe6iWb8MkO1W2rF9EdTYNwkpLV8+XLRiH8XAp6Is84+W9LvQr269TBFSP6jjz/G1Vdfre13dK2dceYZGP3ee/rt6JJ6T7aZd0w7v9c5oqXTynrhxSE48YT+8pwOKnQZvLBgwXwNk6VrkY3PF110iQio39VKZNsJBQgF2uAHH5Rc4yCGfh3a5f777leBQ7cPrTY+n3kz6NrrVFj+8cdS7cR5Yr9+KhhIyIyGmzz5S9x88y34+qvJ6N69h34XjjrQtl1bfCLvRZfcxx9/iI4d99O2FQolLcfy9N2B5e/U00/FNVdfqe8jr19t7BXSj0bDt0umN5DNFCmALYXS86RgpjhsDhfNaRbibZFgbGCqLJwPyy2FUk6qTocXQ5CwgrLg80NzsWDBhEGnBoxSt2MVMoQGC76cL9s2XqKnJXUs7tNzDOjZyWsMbD22FVoy1VSnVkzrg5YDyZ7WiOHGSi5CWBQkFBK0OkjOrPC0MujSYhsJSY0LXVgaupoUOLw3rzWsmrCQaJm6DNhWQGtA6pw28hNMMkmEhE1XEF0yeXm5ou1v0vdhPeJosYy8opBg/w66Hehio7uB4H6+E4WJCh6pqhQITC/dqwzrpFBg+xqFALOf7h0+l/fisChU8FYIsXMdiYbVHXTKgFOF8D5KRsKwwTIFq1auUguiW7fuyC/IV/cQqeFQ0dLZGN2iRUsl6JkzZ2iDce/eh6owoRAZM3qMBhq0bNlCtf1VIkjZ8EuhwNF1G8ny0ssvqduK7SYfThiv7Qr33XevCv2rrrpGI5H6CXFPGD9eo49ycvPUhXPVVVdj/u+/4cAuXXDbbbeptcaAgquuugovv/ISNqzfgB5irdA1NXz4cHUpff/ddPz400/6PFoiDDw4XqwaRkVddfU1mpcLFy7SwBMKvrfeelMHlKSyUB1Q0TjnvLNx6SUDxUqtmVs9WbaDLqensbx77Ug/ua42xLxs4E51t4oFY167PZGdsKGJkHhqImHzeN1uh0073WwDh5D7PrKILZ3wJeKx+lKAckXAeCWTpHxWJVh2hp0LCa20tK25LYW88rYFC0bZ2Xk5MwUF16aQUP4VUqE4SYoUwc7uYZYzQ5lh+dOF20lhYiwUImxUFwtEhARJhw3bGtFFISMWgDauizDQBndaI0mrxLRM6PoicfN6rtl2QrBdhdcxCkhDa4X7qWEbPWWNcEZaFdTGs7IyhBSzUJ5sX9GoFDmXxE23EomRs7Cxo6HUWSV4+s8J9oCnS4xpodDgfQ2BZkTOMMY+WwQKx25iHpCYzTxhh7bOnQ8Eo4LYCM7G508++URzlc9gwzQbsxnVNHfePD1OK2Xx4sWqrbfftwMKiwrUfcOQVhJt3759NdSUUVVs62CekaiprVM4DBnyvGjml4t1MgfTpk1FdlYurrjicnX79D7scHVvvfXWW5g6dQqOOaYP6otlQVfYRZdcjGeeekbHkDrmmGP0WzEwYdasmdpAPmLECLE4LsLYsWPVYuAYZFp+5F12xTr8fhddciHOP+8CIf2aBdAwL0Vw+8PuaLNMe+b/hvRrA/lgnuzsbLd8IKcsKZJwr2g6TjHl7DRZt0+GlA+7VI5DxZzPksKSLr9byd5sqU5ekRIu+Zc8cyvkDnJeIlc2RcjEU+W8VDGDjCO7hRRI9cdSULDS6v/GocrYsss4x8K/CVtLxNYStX3ZosCQFU9MHlIKMLeTgsU4z1iojZv7tpy4DQyyNIUGSZ5WAre5Nq0ILtzmWE5s8zDdVmy7oHuLwoDWCNsEuJ/gPRjVYlgfWxemy2iI5DMiQqyGhcDzjGMM6zVmcGMoLqNbTEuCQoBCgx2nOOQ4LQpGBVHosF2B53KgQV67WawWNkyT1NkozsH52HdkzRpj9j26ephG1jWNjZd9dHWRM1ZzUEY5pnkqJ/AcnssoMXbIY3QYhSDbTthuwkgsutXWiBXBdoXzzz9fhMA8tWYYVUR3GxvaF8xfgAsvvFB7F8+Y8QsmTZqE7t27qxtn+fJlGvnENhb2RxgxYrgKGfaXoDBjr2Omh+0wO6MHCj+m64orL9fOqTUlfQpY+TabPJ5QO5stuzi5u0aoqpT9v4RkZlooVNY0ahOhEHdkJ+wJ+ZJxt83hcHnEotjeBSUvTguki1SpTCkyqaIZtZCCmyUVLEU+nNuwQHaAUy50yXGb9qatlluL1ZZxx0ZHFEOwGB/fgoVdwZAHRhVVckuutyw8Zq6No8m1CQoqEqJhbaiLRq0Aoz8Dj3F7a+coQ4hob3VZM3JFLQ4hamOiH8P64DEVMqKx6raQGH/zGPtLUOPnPRjVxU6IfEY4zOMVqqmq5i/7mBZaOOaQ4XQHGcIlBA6PznkcKBR5Pl1cbENhgzdj/RmxxGeysZa90ZkHbDOh8KHLidOCmj3W2XjPNDAai+4yRluxXYIC4uuvv1ELh5aOEqo8nwKNwouuPbrU2BktXwQH+xvsu+++KkDYpsEOeAzFHfHGG2LVZGo+M6iA0T47A8+hYL32+mvR78T+NSZ9WjaSrt9Kisp61qtXrzy5u0bYvpT86yAfQdlbpLdHMtEhH9YumkqV+SLnNpZC0S4ej/hsNnu2/G4uhSxD1l4psKLUVOnTy5HK1UQudsm5eUL8WSyE9qqFShWQgpysuAZ2LFA8tL0w2Xq+hX82tv/O2xZdU1hwtyEcdMMoNEkY58hRFSDJ37pt7N8WW69jmaMwoTJDAlfrg5aIkL3RrkEBYLRhcE2hom0fIhxIyBQq7MzHvhhs3+A+bReRxRAuvN64h4bb8v5R2RbrgwRPQcX0aCetJOEz7bQQWP7VIhGhQAWNbR4UGKxLdIexUxqtEQotjQJT15cxJAMFAOeDMIbwcGjbCXs0swMWCZv35hAOHffrpJYS2yw0vl/uRZh5zmfxX2WosBPBctPNN6DPMcfVmPQZYCBWyXSnw32MPKdWcfbbf1ELexlSQBwFgYL69pDdmZrqyozFEunsniYfzOn1enfIfylP9kQi2ksKMd1ZGVJmWsZjsSwpPD67WC30yVYBTtJrNq57xKyWk6rzaVWcqGnLgmwuFizsFlK8DKFgklxSaOiu7ba50v+5VC5fLG+G8CDxshxuXRuhvmwDoaBQSyLZUE7hwOgctkVQODByyuiVblgo3CYZG9bHVqtELRIRImzzMBrrORCd8UwVYLIQtCwoLPgOFARMB/cxkoptHnQP8U24j5YDhRHPoXtLhYe58D6yGG0qSQuHdUz+7rnnbhx++JEIhgNbcqg64Fj6kVjkQ5fDdaqkr1Zx9tV/moW/LcQEb+Ry2VpJIXCLCV9HylUj2e2VAuZxu91iIW8rKOQ8hxTwTlL4KCh88Xi0aTwhAiYe92xtXK8K2xeX3QkIxsobvQ1ZoSyhYqEySKomdtjWf4bwMPcZ5Fgdl6oRYksyZpgtLQXD8jBIn5o+Cd9cNLRXrBEN5y0vk/pEQVKmi2GB+NWdVJhfqKGytDLYVkFLw4je2treQvI3hBjXLOvJ8s70y0JNn5bIu6PeEU3/2FqRvtz/DREqF8vPWlWm6j/Nwj8KQr5eMUtdeXl5joqKwnSbL8VlC6l0cLBQbg853ybC4VDRhbITiVgdKW7NYvFEug1xn2g4DrttR0Eh/J4hqzyxPpx0g0lB9dSucV2fr+vtUXm/JVAsENsICt3mmr+N/iD6m6st5ZBrs+wYaxK2krcoLWp90LUUCWuILdsJqNWru0kEChvKaVEwXJbHaYWYQoP7aX1wzg524GMIL9Pw8CMP48ADusg96d4x07F7kPQFj8t73a47aoHqP82ChRpi48aNaZmZmU2lcrgdjkQdu92RLQqQ2+awuTwuT1VlzyECpbvQfLoICc5e00wqWIZwuVdMY5chMLaDjdIm4ZZKUOPGdQoJVuzdCRYL/y4YgmLrmuD21sUQClt+K42ay85gjKpptn1w+GdRlaTMJQ9XEyR9ueYyu91Wq7H0iV2l0oKFvwRCvmRuEQAb3IWFLkduLiPms6ssq3Ju07gt3k7MaW8iGmuQsKGR7EuVkz1ul1vuU4UQsIGTNjQTweKOJxL1ZZ3KqIhth77dFbZvXN8RPLa9MNnV+Rb+2aBwINuqiJBtlo3alIck6V8hpP9qcleNUWVFsmDhnwypbPZAoKBByGZ3uuPuXLvb7hXty+Wyuap0bUkltcvxQ0R+ZCIeqydangiMRGrClvA57E4no0d2QCJBOzxdRIMcTPgYs1696kZxYviESQrmYsECYZG+BQt/U5Sz57rb3iYWi3vtdlfDWCKca4fDaFz3eNUpsB3YqbCzVOhUIf70eCLGnu5pPF+sEJvVuG6BsEjfgoV/EIR8Oa6Vs6SkxC1ItdnCYh6w17rNbrPtrHE9fmg0Hs2z2RINhM8bx+KJFJtYFjt1bQHsV1JXrnYmErEcO7uXqFurOlQQ10bM3bkmKh/b1XkWag6L9C1YsFAjCGGnRiL+5hwAOpGINLTZ7Kmi97vF8nB53cY8y9sgAbsQfc94PJYhgqVOnG0oIljEKtlp47rNZhOBklBRZfQrqZ5AoWOLQsJ0bfHhlszYFiT9SCxyhdvptkjfggULfx7uu+8++2mnnebMzc11OZ1Oe26uULstt0r+SCTCTSNx7CPknWJP2JvabPFcIe8UoXCvWDByzbYWiOxgv5F2sukVjk8VC0QsETAUWI5V0V5SJf4djesk/WDQf6nPlzYsuavGsEjfggULfzni8ZLcABxuR8jhtcdi2Ta33ROMRl0+l89O8q8Ctkgs1tuWiOUkbGgcj8UbCoHT9+FzulyOKtpMCDauZ4hocNjtNl9N+oxwghxzPgTd8xcIC0b92G32RCQSOzMlJWVMcneNYZG+BQsW/hUoLy+vb7fH29lcLo8jgebReCJNWNzrcDnc8k+4cAc6tAvJdxGKTxXa5zwj9ePxGHuxc8RgW1VRW4awqYpWKSR2RrdGJzAKksrL9uAwDnIgHA7H+qelpX2e3F1j7CwVFixYsPCvRyKx3AukOMvKfF6xOHxsr5DddlnbOfxzFWgBRNtF40hJxOIt44jWsSVsPrEPvB5tXK+Kcm3sjFhfNrzxRCxTO7ij6miteDwajsUSh8uzf0juqjEs0rdgwYKFvxBiQfhEfW8Rs8fSHPFEHThs3nhELBC32+HaYeRejqyZmCxavzGjTY0B/B+iPNf8CAJAjQAAAABJRU5ErkJggg=="/>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data:image/png;base64,%20iVBORw0KGgoAAAANSUhEUgAAAX0AAAFRCAYAAACYF30cAAAAAXNSR0IArs4c6QAAAARnQU1BAACxjwv8YQUAAAAJcEhZcwAADsMAAA7DAcdvqGQAAP+lSURBVHhe7J0FgFzV1cfPzqy7RYgAIcGlOMVKgVK0lCLFSlucAgXaosVdCi1QtLgUdwjuTnF3CMQ3ybrNjn3/37nzks0mgUj7lbZzNjfvzXv3Xb//I9cKbBGoN9O7dDwbPzBmVlBQEP9Kj2aEN7MonU63pyzVlk1m0/F4ujWdjrdkSjOpioKKHn3UmvOWpzzlKU95+n+gRQL9ZLLnx9lswcNFRSXzDCeV7gP4e3SbicfjnbGCWGc2axkBfkLPAP0M/mZRQSqdTo5PZVId8tMbL4h9FYsVtVrcEtlUrDket0nylAp+Z1Kqu7u7J5vNZiorK5O6dr/xxhuZNdZYI60wBoSfpzzlKU//u7RIoN/R3frz4sKSW7kX0PqzgSTQnavzdyYdYY4kEE7/sHgf+cn630BK9vX1iY8EZlBQ0FkYL5xgFutTTDCWqYqv3T32o1Qm0ZRKZ2E6qYJMuikWK56uPIjhpDvKy8sn6pu5ZyhPecpTnv6DaZFAvyfRs2dJcfHVfUlh678RImEisVhsJkOJFcR5Gl7Og9KZpDSVJBpHVt/2FhTEEvo6owCS4mBoJgNz1JdM932p973y1yMN5MuCgninFJVELFY4XuHMYdpKZpM92WS2M5FNZAqLC7v72vvaU6lUur6+Xt/EYEh5ylOe8vT/SosE+pKM99flskQfGPmfRTCHeV2j+4Hk77zIIvfNlOjrzkgBatVn6Vgs3iE3QywpqVe9clMVRNo9RpTNZMQUJmaz6XZxrkRhrGBiMlvQXBKP95kVNit+tJnZvsGkpeeYtLK6+n3uVZ7ylKc8zUHfjlzfQJlMdn8B2ncK9F3i1zWdWVBTPoL9IhXHHASTCBoI9zHheGTOmnc8WWG6cFx34gjpdFYhpHWrxBUA9im9dH8RZS3bk8mkv9LzpJhKt+L5UldVSKZPmsgEpWGOwfJUKtGaSiXbs9m4oki3xOPxltLSTKqgLdlTUFeXH1zPU57+i2mRUO67BvoAbF9fConZioqLkIJzb2an4uJif5dMBqE4FiuwosISS6WTAK0/G0gF8hPHbKQSy4ih4P5VBLOYG83ruUDbr7xXKv3+myiZTIgppntUXhm5zpibqQytRIzCmcSAzKVTyXTya8sWdGZjBd3xrDG43q7nfZlMwcSioqKmnMd+1KuKKO3u7OzMVlam+8aNa+mZMWNG+v7770+ffPLJ+cH1POXp30T/NaBfWFhoM6bPsOOPP9F/n3nm6VZTWyOpdtZEH0ARoH/rjbestq7Oxiw92hlFV1eXffrJ57bkkktYXV1N0BKQrQX0xUXFfGk9vd3W1tYu+EtbTU21VVZWy0tGTGZ20/xAhjKQSENMIJ0Rc+nPlCJA7/+M2zCevEjVNAc5c5iL83c+uD43itIVpSW6zkpvf+pLJnqlsUzRbUpl3C7tY7IYUkKfMSbyNc/d40zKWiLRO1XftIqJJZWcKdJEmlUeqXRxcUd5QUF+cD1Pefon0CKhiTrkfrpc/l0A/ZLiEnv//Q9siy22tIb6envw4bG22GJDBcqzwLdYfj768EPbYYedbPCgQfb3m/5uw4ePsL/+9UI7++yz7YgjjrBDDz3UEn29zgzisbi9/c47dt+999urr/7DPv/8CwflxRZbzDbeeGPbcacdbPnll3fJmaLk7wOFXywtY8yYMXNoA+AqQN7b02slJSUC/5iHh6ROfMH8MyfopjMpMa9IK1G65J/v+jtA0y8LRXy4SE1hDoKJkNaZ17nO1JqdBg6uSwOhYLMKJKn/e/T5bDnMZtLJVCb9RTaT6RXT71L5fxkvKOjKWCyhMpqocpljcD2V6u1JZNMdRdki8fZMd19fX3t1dTUMqE9x5gfX8/RfT4vU0yXp/1F9+vR/P+hnBfrl9sYbr9tPf7qdLS3Avf2O26yuvm42ibukuMyeeeZp2+nnP7cll1jC7r77bgH4MDvooAPtsssuF+gfbuecc7Yl00lBVMxuvOFGO/W00wX2n9uIESNs7bXXsiJJ/m++8YZ98umntsYaa9hFF/3V1llnLYUuwP/gA9tjj1/ZUqOWtKuuvkraQKWl0rME2uKiEnv2mWfs3PPOs91229V22WVXS+v9Qw89ZC++9LJVV1VZSWmJlZWVzXQV5RW24gor2IjFRzji9XR3W3t7m6cDxlFSUqp8FQtY48LGWABOMQgY0NwIAC4qDNpLAPuAo2IZzjwy6QymH38GRRpAYCz9id+L1HzmoCiuuV2j+4Hk7zwdkftmUlvNKC+tKoeUyqsjHos1q1RoJAyuT5MbYN/LpFOZ1Ph0OtsZK4z1FKQLJurbFoWRFNOYrDqYw7Sld5kJEyYk1WZgYPnB9Tx9p+jbe8k3kMDhAkmnh3xXQP/ll16y7bb/ma0pML755pusorJ8pnkHzAL0H3/8Mdt1111txRVXtNtuu93q6ursgP33t2uuu85OOP5YO+mkk+Q7Zg88cJ/ts89+DrC//vWedsABB+ib5d3wPe6LL51J/P3vf7efbredXXjh+QLfMrv2umtt/333tx9uvJG/q6uvnc28RPwwid/+9hDXKs455xzr6emxfffdR/5vEsiXW6lAH4DtD7K//vWv7Iwzz7BSxXHhhRfYDWJGRUVF7jA1NTY2WmNDoy01eiml56euiSSTfbmvZxGA39nRKW3kAxi2VVRUiBERTmAgXKtrqqxczAZmhUYRd21EcrpPg+1P2XmOgWBqg/rnfSAB1v3zOJB41x/oYUrzYmQLQoRJOXD1+/keXA9p9cH1gjgP+EkG5ygAYX6X1IjxUlgYI+mKxYvGKZ4excDU4M8U1hwF05fua1Ye2+PZbBoTVzoda/bB9YKKboXRlvOWpzwtMi10L6JPZjLJq2Oxwl9/V0D/GUnR2++wva2/3voCxhusqqrS30YdnOzeeustAtn9bN11v2+33HKrS9N7ClRvu/12O+OM0+2oo46xKVOn2G677mYvvvii/eEPv7djjz3WysvLsVN7eIBtojdhb7z+BoHb6quvJrAus/MvuMCOPOJI206M4IorrxDTKfMxgIgA/b/85c92+OFH2CmnnKxwj7OOzg7bZ++97d5773NNY6utt3Jg7uzstO7uLoF3ylb53spyq1iip89+sfsedu9999r39HvUqFH2xRdf2Ndfjxdz6nCQ3mmnHe28P58rJtAwm5YBEf+NN95gRx91tBh2xv0D0IxDlJWV+vjFyCUWt6OPPtLWWnNte+/9d+3Wm2+zLmkXMNByaR11tbU2ZMhQGzlyhC277LJWVV1pfX2zGAzlPH36dAdTNK25EQPnzkRUJXNjDP21kQj8AV60tm9iFP9KCu1nTprXc8qWV8GsNafJbiD1JXtgxD0qt0wsHusSc+i0LOtGjEbXrqBmsxWKMST7Ukkxk4LugphcGFwXc0gn4/HiCfIyPficjfq6sl09Yi6ZdHu6r6UlDK5LYxVzyY+X/K/Q3FvsfFA2+1RhOr3+7fF40XbfFdB/5JGH7Ze//JUD+ZYCz6GDhwiMS93MUiWXyWYEejfac889b1tttaXfQ5hZMLH8+c/n2SGHHGqPPf647bTjjrbaaqvarbfdZoMGNcwENiRf78oCplgBEm1GHbZPz4vstFNPs1NPOdV22XUXu+qqKyU9F7upBCmVf4XxYjGW0+y4406w88//i8fV2tpiv/jFL+yVl/9hDz081tYU2LrnflUD4BFOV2e37bTDz+3V116VZnCj8rCVTZs2TcD/uf3j1dfssksv9XGHq66+0nbfbXcfm+hPEdOB2QwfPty2VhlVVJRba1u7wu60trY2B7HDDjvUfvCDHyoPV9mBBx7oea2qqtI1bolEwnp7e622ttp+tOmP7CgxiJVWWsl6FRdAPWXSZNtzr72kgdTY5X+7zKqrq/tpA1n38/X48XbVlVfaaquv7mlwUHdwj7kJjDJ5//33fIyG8Y9Bgwc7Y2WcxIRNAxkF3xYVFnkd5J5YIqm894MxGHWQ6vsTNaM/qkf/kc6IqURp+iZywJcfr9+F70pOhDU35+/myTSi9OFvYPxzpl1CS4/6QJPCTaqsW+MFMd0zjlHAPlgwitkKlpLpTfROKchm29TupbXYlMLCeHNnXzZdWVw8Te0Cc1ie/ldIHaJUHeuZTDalhtH9b3ZdSk42e/fdd2UHDRqUlUSaLSkpyUr69qskWbmSrDp+VgxA78uzu+6ySzaR6M22tbVmN9l4Y393xRV/83AuuugiFjpljzrqiGw6k8qKqblLZ5LZjo72rCSkbHt7W1aSeDaZSmb79C6l6xGH/yFbVFyUFbPIvvjiC9lJkyZlp06dkp02rUnfNOub9uyhhx7KIGX2yiuv9LimTZ+W3WSTTbKDBw/Ovvnmm/6MeNLpZDaVc8SdSvd5GOutt3529OjR2Y8/+ThL2SdTffpCXVl/+++/Pz09e/ZZZ/qzgeUEnXnGGVlJ99lTTz01m5Fo6WEkEyqL7mxXd0e2u6dT+el1v5dccrGX3Y477ph96+03s2+//Vb2mWeeyopxZNdZZx3FVZDdcMMNsh9++CHLyty9887b2SFDhiid6ym905W+RL80hHp66KEHswLp7DbbbJPt7GxT/L3ZPrlksi97//33Z3+82WbZxsbGrBhGVszD60uMJXvKySdlZ6i8UrOF2e1lNHHi+Oy55/4pe/LJp2RfeukFD493lB3Xzz77JPva668qfW9lP/zoff/99dfjspMnT/L6EaORP/ntIzyhmuogmQph9HeEl8ECI8LUE+7T/k0U19y+mdvz/29HOqgP0kq9zw8l04lsT29XJtHXndK3nWrnzWrzM3SdJPflQCfG8nFPontsT6LzbmkvN6gdn5RK9R0tRn2Y2tuWCvJHA50EqnU7OjpWbu9tX6G7u3vxbLa1Tn6r5EoC2uTpn0nfrnfOg5qamgoz6XS9Kib35N9PSKFMv1x33XXs0ksvkTT9Zzv55JPsyCOPsEMPOdj2229fW3rppX26JNoApg2kux5Jrkiz2LIhgbpLefX1jTOlQ6nRdsftd9rPf/5zHxPYc8+9JAUfbJddcomlkGT1vru7R9J0iX355TjbeeddbIsttrCf/OQntsMOO/g3v/rVL23s2AfcFIQ5BSJ+dRYTQ7Cbb7nF3nnnHfv8sy9s/PgJNmXyVJsuSR4/SH0ZSfuSvPy7QgZu9Yf2ItCxhPIgVT1IiMrLnJJfIPJK3pjZhF/CJu3xeKEPCiMREyaEeQkN53urrCK3qq2yysquARx22O/sppv+7toSWhOzn5Ip0hhTXoK5G80gmr46kNSxPXloYC6dU8bZAg/nl3vsYS++9JLKbnMf/7jssst8zIO8nXDiSXb8CSfo+1BfENe+RFIa1Jl29NHH2IknnmB/+MPhXm7ULw5t6KCDDratt9paad7Gtv3JT21HaUw77LCj6mdbv+60007SFB+x4sISe+yxx+1PfzpPbXzazHggZmXRZd566227/PLL7dRTT7Hz/3K+PfnU09ba0upxUaaziJlZpKFI7aJU93NfQ0EctJtQb/86oi5Ce0t5vYoJfKtjYF/pU7ZicX1fkbVMnbTbevH7xQpi2SUHOmkEy5QUF29VWly2XVFhyS9iscITVcdnKu9/USAPKhmPDXRiQM8VFsWeLokVPVVUHH8inal4VELLI9I0HhK+3Ko039zfJdN9N/Ykus7s7u38ozTM30lo2DGZTMI8NpIWupzSWTcXV6OwynQtlYtUwjwtCFGIkh7Gzy7J/fscdM3VV7sUffzxx/rvWcSEjSCdnX32WfITzx7y29/682nTpmZXX321bEVFRfbOO293P0i4aqDZw353mH4FKW5G8/Tslltuma2vr882NDRmS0pLPa4xY8Zkx437QiFlsnvvvZdLpXV19dmllhrlEvnw4cNcikcDQWpF06irq8veddddHtekSROy6677fX9eXFKcramtyS622GLZUaNGZZdfbrmsgDZ7ww3Xud8pUyZlv7fK9/z722+/zTWVXklvzc0zsuef/xePo7S0JHvHHSEfcyujo48+KisgygocJWV3SKpPuLaQTiOph3KSBud+Tz315KA5nHO2/47CERj4byTqESOGK48jsm+88bo/e+WVlz19P/3pT1x7wO/ANFx/3bVednvvvbdrGdCjjzySrVXekfCvv/5aT1dEYorZxx5/LLvxJhtnN9roByrvL71OQngZl95HjBiRXXbZ5aRlreZl+dhjj/i3xN/Z1ZEdO3Zs9tTTTskeccThqpulXBukvLbeemvX9H7wgx8oDmGNaJedd5YmUiiN5CH9ChoT16/Hf5095NBDsiNHjnQNqLa21uu7Xvn90aabZm+59WaVnjS/nJZBmb711pvZP/zhD96mWlRPUbojR/paW5uzH330gadzYHn9LzjyHGkgaFihr9IW501oKq4Ru0aWyEhLlCbSJ+zv65XrGugSiZ5p0lhe7032vtiXSjwsDeQKMZCL5M5RcAeo7e8z0Mnvdj09HZvK/TCR6FhFwspICZXD9C5Ih/+htCiiRVwdFzUs9/PfT9093S7NIDVB2LTVAX0AVg1CTzJuj0YYY+EW4iYST29vwqW08ooK/274sGEu8TIFs00SOFReXmYXX3KRz/55+JEH7WJJoYsvvrjPvpFqChfUfa8PNu6ww8/s4YcftqeeesIef+IxSZAP6feDdvvtt0taXsWlLcKDEok+1xCKigptm623cVv8j360qU8HXWr0aBMwudQMkdakpDTiOOqoo+xnP/uZ7bbr7pJSfy6N5hSXoPfZZ1/b9EebSPuYffZOEEAzrg0hsV599TU+4Lz77rvbvvrmkEOYUXS4pOuLrUfpgcgbVCbNpD9RxpTrWmutrbT+yCZPnmivvvqqvyM/SJKFhcWSXOcu2XZKG6PdoO0gCfeo3q644gofjD744INsjz1+6QvjBAZB2pQmI1C1W265yccyhgwZHDQUEYrEXXfdbVOmTLFDDz3ETjjheC+nsQ+Mdc0IomzRSo479ng755w/2ZFHHeHv1l9/PR/YvuPOO+yee+62jTf+oUmKZNdWK5XWFyT7MB7wxRdf2P777W9/vfCvVlNT67O8br75Zrvs8stsww1/YC+8+JIdsP9v7O833OR5QuJnDOTZ556Vxnm+HXXkUXbRxZcowTE9n6UNMIZxzdXX2qab/sjuuvOu3AD2/xbRnqhP2g1tO9GX8L4b1f/cnPcF+UVLVlsqUBuJq04LdS3JWLp8oFN7aiwuKlq9OB5ftyheuLk0kH2EXwfJHaEkXKr6umKgU8B3qw3fH4sXPhCLFz+q9vBMSUnxs2I5L6fSqRcHOjGfp7t7O66WBnJJItH1p1Sq78BEKvXLVCqxs9K4ivK5/ECnPjYaRtLZ2TlUv+u+/PLLf7kmsiigr3Kch776b6FsMBuIysrL/cozFWDOFXijwoyCms0AIwQIBiAs9jnx0Cqrfs+ndD7/3PN22223ibsVmaRwG7Xkkrbaaqvbmmus5eaAIUOGuGpepG8xawCSmCx+veevbemll7HhI4f7DJdVV13VVl99Tdtssx+ZpEQHKsxLEHGTbhaJXXTRhXbxxRfbtdddI3C7wW67/Ra78647bYstt1BO0s6wJN07oJDeSZMm2QP3j7XnnnvOzTVhkdlZziQiUJxFyn865WFAXL/66iuB9Wtu1mAm0xVXXGlPP/2sGgXNIuMDx5hsIgbVnyhTynHM6DFeti0tzf4cACduADMMes9Jra1hex+mqBL+Z599JtB80ZZbbjnba889lVd1034zj2AQgABTU4cNH2YF8TDICqP+6qtxAt9bbJgY9Y9/vJkzS8rimWeetaZpTe4HvxGIQNQbJK3N20FtXY1PVSUeAL9HdQLQM43VBQMxslNOOcUH+3/yk21MGqEdc8wxbr7b4xd7eH1R7jDWY475o/3jlVcczKkz2hvhMNWXun3iiccF7MG0Rz2qZdo45WHixEleH5RHnuaf6Euz+njOZeZ0XreYtWYylbkzk/6O+lH/LpOr0P0QVc0oudFi2qtI4l13oCuMF21UVlK+Z1lJ2W+Ki8sOj8eLLhaTuS4eL75F37+t5H4w0BXEsu/E4tkXi4rjz6bSiccWX3zknUrrbelM+m+6njmnS57e09N1cGd35y+7E927JJM9roVkMr3Lq60NUpjfSovUwijg7wLR2VS1Diakqb8kFZH70TtAkyvbMEAANY5OHtnZF19icTvgN/t7Qzn9tDMkFV9l06ZOk2SREkB3OdBccOEF9u677wnkK3wsIBpPgJK5VcBckUhoZEjebW2tPl7AXPyS0hAX6cEPQA3zAChgTti8SROza7DdB7+BQSwp5nPj3/9uTz75lB104AEu7Sy9zDI+bkAe/Pu5EPlBGyH/xxxzlD39zNP26GMP24MPjbUHxj5g9913r4+DVFRV+AIvNCeAmzGIgeSAlQWME874GA+A0FrS6TAddCCFb9LW3NzivyNmMnXqVAdHxluGCrDnlX4kO8pKheTEiumnnnrKpfANN9zQp7DW1tY6kx0nAH3/vfdyM6zCBx6/yvezTz/3sFihDYMKEmOIM6U67ukN7YF1C9BLL71s99//gI0ZM9pOPPFEW2aZZS2RnAUOTA1mgd/+++8n8J5oN990i8qaOCWIdAVBBKZE3Z177nk2rUnMKDfTCJs5AgN1XDFTWMnTd4HoJ/SZ/loIbpYmMjfHu2/XVCKnNlleWFi0hPrL0tIQ11Bf2kpuu1hBbF+9O3pOV/jHwqLCv8ZjBdfGCwpulOj9QDxe+nQmE3++rLzsHaVz3EDXl+z5sLun60HFd08ymTj3v0KsUN145ayzztouga+88srqbrObnZwZCMAAzIaGBhskqRFCFQd8MNUspo6ZyaRcysTMwgAwi7P2k1q/zTbb2l577W2/+tWvfXD2tFNPd0BmXvywYSNcwsXMo4pxEIT6s0SeA86APKAfMRhAmPh4D7SzYVpxEXPmSyURlgRw0Aum7SVyKi3awnLSIFhYdtjvfmerrPI9e/bZ5+yBBx5QOHNXvgifxtsrBkd+11xzLRu22HAbLSBb9Xur2vfXWcc22uiHKoOhKoO0D3Z3yy/gjVbRnyhvyo38vvnmWwLHQhsxYri/C5J+AFDKvD+RhmSyb6ZWUK7yg5CkAUnimd/BTEAZk861117r0vruv9hd5R63SgHwNttsIy2ly7fPoB1E0nOIPyVgHu9pY+1F//ioN9LX15tw6TxI+ibt52kxqmaVz0ZiKKu5aat/5aJBIWjsuONOvjDuiSeftHHjxnldst6CuA468EDb89e/FqN+0q6+5mrff4m4abfR93Njrnn67ybaRsRUgoD47cyCNqO2SnOeObguV19QkB1qBZklBjr11eWEOVsKU35qBdnN/ytAHwJQUbevvfYa20BSX7SQKiIKl8Lae+99JNHeZxtssL5L38NHDLO//vUiO++8P9mQwYM9HKQvgPnY4461K6+6wn7+8518Mzds8g8++KA6cpdtvdVWduUVV7g6XxDLOGAx9x0bPPPKHWz6gR41hEQHEwGEynKSPsCJBP/pJ5/Y0UcdI2Zyqp155hm+ZuDyyy8TmD87U3PA1k7jSMvxDStiYVZ/POYYS4h5XHTRRTZjxnQ3aQykEP8sKZb1C/7cd+WE3UhXkhQebcHgWo00F8A9Aj8YgH8rqZ4yuvrqa+2JJ56w1VZbzdZaax33w3cQUm2it8/jjQi2xiwftB3SyEIvqEJADRNESm4RuEZM85sICf7ll1+2V175h9viN/7hD/05zHG99dZTHQyyV197zZpnEF5ghB6/yrKlJWiEDvr+ZhYxE4iyZWsL6pQyZvEbaVphhRX9yrcDiRlPgwY1ev2zOG3KlMnyFzQfygDmeuhhh7q579JLLvWtPIrixf5dSowcBlBWHuokT3n6JqL9BTwLmAbTiBjH3ByComvI9PFMbNyigP53ZwQ3R9hNi4oFeAHD5iAKiJWla661ulXXVHuBAGKbb/Fj+/66388tpAqE9EUg2/9sRx/0fPChB+yWW252d/8D99l1119r2/50G4sXIh0mXWplCh8LpFitCvNQbw+BiYgbCXurrbd27QApnYpjK4SllhotCbXKxoqhXHDBhfanP53rmgQMhdW77733vkIIUjLhNApYGBPAvMLA4zbbbmO/2OMXboZgMZnDW7+4Awn0+9IOyl1d3T5o+NJLL/qq4tdff91NVV9/9bVlUpIiBO7YPtFCkPqZLokJDBv/9GnTlZ733MbNquLKiko77LDDbIklllAcWddCGOj8+OOPBZZfu7bCtFdMMQzufvH5l3r3iTU2DpK2srynbOmlxwhQV7C3335bTORJH0MJ6cdoF2qksDAepj2KWcB8uro63eRC2aORwIxZnPf888/ZGwJUwPnrr77ytBaKcXmDkDSN/2j1MhpCYDAhDpgxeWa8g/KF8ftn8oN/NLt5UfQtnQv/TNNE40HzkTruoD5q1FJuBmIs5kLVM3mAERGfTyQoDyvI85Snfw0xNbugdaFBX4A1VJfv0EAuFDifEpf7PSfxno7JNQJGtkcGDAYSoIw6FS8s8EHG7bb7mZt2VlhheUllZXoXwqEwAcdlll3Gfiipk0HM8HwWwYmRmI879jg77fTTnelgJlh1te85I2H+PgOqDz38oNvWb5dWcd111/kGcEsvM8YBZJlllrFTBbR777WnnxdAHEErKbUjjviDbb3N1tIYPrVOaQ+AVH8ip6wngHEw9nDeeX+2LbfcyrUj5q/jtpT2cvHFl1o2zdbQKWkh7S71nnfeebbLLru46YxvcGeccZbiLbfTTjvVZwElU8yQStrqa6zm6yQ++OBDO+usM30TPGb0oB298sorYoyn2vvvv28/+MEG9j3lHUkaM9PWYoZoMueff4G9+eYbbt5ilXWpHCuJv/xinMrpFvvs0898ZTP7LD326ONepk89+ZSb3XbZdVfbfvsdfG+jZjGqGdIaHlWZomFRAi7po8F0dzkw+3iJ2kDUXLhnHQOzuUqleSDpA94wMgQCxh7mSgoADaOpqcnNQIwr1NfXqV0l3bzD9hbRJAHKcNMfbWq33HqrMyrSgXkL4YMtLaB5t9485WnRqKAg/u5Cg/bRxx29esxie0gSGyhS/tcR4B9UqGDv555nAwngTwvEvolicUGPWG30PbZcBpUbBzXakCGDfMBvicUXl/Q/yk0B7PGPpIjmUV1Vbeuut54PNId4QtGTJjSHrQTGG/5gQzcTDEwfEjO29zGjl/ZBz80228y+//3v+1YTK664ko0ePdoWGzrUVlhxOVt5pZV8z6B3333XZz4g+SOdTp40xTUAQG3bbbe1008/1e3nWE9gQMQJuDGgioT94IMPuYtmB6EFvfLyy9K01rTjjz/Blll6aWcWLHwj/i+/+MJt3s8//8JME1B7W5s99tgjdtJJp7gWNKih0c03F19yiT311NO6X9cOPfQwZ8bsubTG6qvZGmuuaaViBl+MG+dMYZtttnJTDuXVIRC+7dbbbMKECT7lFRs95QehEWBiYpCcvYvYnoPZWNhZ77vnPl0TXsZV1VVeHzARKC4thLGU66+/3h566GGfxspUWISJm266yTUlNLERw0e4Zlet79FSxn35pW288Sb26KOP2Pjx48W49rDFF1/CzXe5oPOUp38ahckDBdcvdNPqTfbuWFgQvz2dYROs3MM8/VsJ6Z6qYBB2boRigwQ9C1GC+SQrwE5Luuc3AJbyNQ1hhXF3FzbpMHMIad3NHJUVPhCOCYSxE8xM/VEKM8zHn3xstwroH3nkUZ+KiKkEMxaren/1q1/ZSiuv5KAYETNlpk6dYqeccpqDMrN5GHBHi0GChtFuueWWdsaZp1tHe4drXTy76847bIMNf6AQQl5CY4z5jJ5f/nIPP9/gjttv83nwMOVJkyZL2v65r3y+5pprfIU12hxEuhkngBmwnxDpqK2rFWg3C8R38wHdPx7zR/vD4Yc7MwgUGj/MigF/AJ5zGmAOpHsHaR5fT/ja7rv3Pt8kj/UiFNehhxzqmtwuu+zsZzZMmzbd7r3vbltNTAjmkqc8/bMJjVnd41cLDfqpVGKfgljBFWHZfWj4efrPo8jEFV37m6WY7YT5IZJoIz/UN4A70IQVEe9Z1xCzuMBsqk2eMlUNrtgGDR5itTU1zh8wMw0kTFbsXvrWm29L+n3U5+6z4doyyyztM2cAfcYCbheIX/TXi/wQm9/85gCPj/EcuBOTMvm/SMzt3HP/ZKeddrodfczRdtSRR+pNxqZOmeamJDZ0u+eeexXmFi7JQ3SKxxTvtj/9qW2yySZ22223Kh9FvmCKAXWY1RTl5ad6v8P229vwEcPFRCbay6/8w+65+27ffuN3vzvMt/6oqKh07QgNhDGE+++/35ZbbhnfRoPprZjhfv7zne2jDz/yssKEdN9999goaXhzMzXmKU+LSosM+r19nUcXF5Wc2f9kqjzlaTZS68JkAuNAIMYuHpmB5kWzBkHT1tbapm9SVlVVbWWl5W7/53eyL2WpZNoqq8rnGR7hcLwlA9QNDfUC3GVzb8zuvONOGz9hgrHPT8OgxpmaEQuqXnv1VTvooN9Ke9jAzjzrDNdyIFRjGAL7/zAmQfjMwGIQmZlKgwcPtn333de34q6sqvCB63HjvrJNN9nUzXOs0MZUx46sEFrFFVde6dtcEwZnQNxz712+Oyl5z1Oe/tm0yKDfk+g8t7S47A/fFVWU2RGFAwYvIQAhcvOSTPP03SPGOuKxMBNroFaBxgHofjMDyW125tMi026GQgMAxAF3AuaYS9cQ+hF+MLVgVqqqrqCThOf6kAFZxgJeeOEle+nll9x8g+bC2Msaa6zu4y3Ey6wwxiOY5vvbgw/1GWVspY2pKAJ0zGTpVEZM4g92ySWX+sK6q6+50uOZd57ylKeFp3+CpN91ZUlR2d6RavzvJDoKKnFrS7t3GAAjSIxhl0Ucajr+AAreMZUQYiBxbswAv94x1UmjTsgzZlnwk2duy9Y9c63zHfW7StTLgjVz2gttYm7tgncwI7QOTJtI9LQJKAhAs9oB7aWjo8vHTKqrK/u9CYSQ0tbW4aasFVdawc9bzkv5efpXEaDfl+5bBJt+uu/2eKxox2gQ7N9JSGCvvfa6HXrYYb74ho7DTBU2XisuYepdoa/EPeaYo32Pm4kTJ9i9991nS4xc3KfPYVPt39mCZTjri3iYehcxErYXYC47+M62Ccz5RyJkEJIZKAzSheX3sxOdnzQywDgLhOZ93GCgyF+evouE4BC1k7kxh4hgEhDS/5zUXxthX5g+DzNPefpXkIN+X88vFnqePiuAc7f/dgJUmR/99ltv+5Q7AH7o0MV8JkpXR4fbb7HDYiNmdSZbBxx1xNH2iz1+6ao1na5/V8MG+9CDD9lOO+zkA3hhj5asnXfun22rLbfxmSNbbbW1bffT7e2Xv/y1HfvHP/r0QYAA1598n/SCsAf7bbff5ufb3n33XT5/nfnZ4f3sHZ34mKMeAcZcSZ8gYWIbjiTNeRHhD4xjdkJrmXmbp/kggD4ao/gmAuznDvhQ2BoDwQlNNQ/4efpXEf2f8bBUKtu70K1MjfU2AdxO3wVJH+C88867fEtepulxJCAdjcVT6aQymg4rb7GpMmWRXREPOeQwH8DjvNebb/67rb32Wsa+OKz45Nv99zvArr/+Bt8W4djjjvNZGjvuuKO9/vqbvrUvg4MMYrNSdfLkyb4DJAuV9tjjFy7BA6JoAO+9+6799cKL7NHHHvWpf2AvTIABO2aIHHbYIfa91Vb1pfhoFGETsaftmaeftl/+6le+fN9X9/Yjr8BU2iZNnuR2Y+b241gcNZAwUQXbeJBIIwCKVsjOTiA+smvwCyD1N23lTVh5ytN/JiGMqv8m+tKpbRZa0v9uUYF1dnb43bBhw62srMIqKisdmIcMHeJ74rD4KRA7HwY7K/u9TJo0wc7781+so6PT4jmJmRWZADQLe2py+8NwWHmrNIW62ho768wzbOxYVs7eYw88cJ8k/WN8MdFZZ53l88MZL0BaR/PYc8+97cqrrvIl/+zcyZ71v/r1r3yKHoe3w6heeuFlH1yMTEjs037W2X+SdvBWAOwBxHmwLOb5xe6/ss0339L2UhxffcWWB7NL/GgKkyZOsj//mXNxj7enxUwAexhBc0uzGOUdduONLCh60J574XnfvoBzaT/+6GOfbgjwA/Y4wpqbVhIRq1dRH6PtlKPfaCJ8h+NZWOUatlLAJJanPOXpX09uhSiId8fisbb/fNDP4Qb7yQBSXV0dYdFPFskUx9voyn8wiC5Xp3/961/bLjvvbPfec6/deuutDrDsE4MUzWIkgImVrhAHf7CkntWzq6+xukvWS40eZSussJIdcuhhfvDJF198aS88/6KAMeYLiM4++2wH0p13/rnvy3/O2efYccef4JoIv3//+9/bZ599Yccde6zPCuHoQKRpQJF9eua1Hz1YycrY5ubpvm/Ly6+8onifV8XOYhBUciadtYsuusSPETzrzLPsmmuuc6aCOYt9+Nl87sADD/IdRXfcfgdfZctxgptvztYMPxGTeEbaSolrHjvusJObprBBw5z6E3G99eZbzgTJN4zhww8/tBfESN586w2///zzz2381+Nt6tQmn0rZ26M6kr95MZE85SlP/2QqKOiNZ+KdCwX6AiZ66neCYWAHBexZXg/43HPPfb4y8sgjj7QTTzjBpe9LLr7EwRcwBvjZ6ApwZXdIBn9ra6rtYvn5/LPPc8CJjTsTTEI5SZ/9WnwjrtJSK5YGgB/2ccFOVlJSLEm+RsymzyZMnOj+n3nmaXvs0cd8Kt9pp51myy+/gvwy46PPpxCOGDHMjjvuWNtqy80Fji/4snxxYs8LzAWGE+3XMifFLJkI2zDgj3Sx2RqMijIgbSwo+vCDD6SRjBXIF0qrKfd0ArTQ5EmTnVFSBkcedaTtv99+fpbvj3/8I9/mYMMNN3ANifJ94fkX7O6771F6j7dHHn5EYc/aDRIG1dnRZSeeeJLtvvseYhDPSEtqsX323s+1kC0238q23vontv32O9mOO/7ctvvpz3wTux123NH3lmdcI6Q5T3nK07+K6GPq+V3pdLp9IXvbpDIByxDA5btAzLXuaG93UOcQbA7WYBMzDtVGuj7yqKPsxhv+7svfAUokTcASwGIv+n3329feffcd48g+QJd37DnDzJyZkn5OOwA0mSHEdD0WCbFJ2LPPPOunV2GnB0QJ4wGBbUtrmy/pZ1+ZMDUUZiKnK9P7amvrpCFs5qXItD2YETZ3tiAgbRzZN68y7urulv8uPztgzTXXtKeeftrGjftS3/n+Gu7uf+AB3+ly2eWWFQPrrz1krScRptqyTwyawCmnnmJ/Of/PKrNLJdFf74eSr7TyitIMUs6EysWAJk+eYqeffrrC/MpnI5EXypzFSWwnzJgIq0+rKqt8bIMDzXfbdVdfUfvFF5+5xA+D6hNzYuES4xEkNS/t5ylP/1qSeEg/m1RRUTFxoUC/ra0CUQ/gDw/+jQRgRNIxA48HH3yw26jvueceu+22233Dq5tvvskO/u1BvtkZUjYgBbCzHTIccJ999vFDRdgwC5MEA7AMZmLz51QkiG+Y+cPsoAMPPFDf7G377buf7bnnnnbYYb+zpqlNtvdee9kPf/hDt5d/8vEn0gpKbLnllp+ZxrnR4CGDXQrHvMO4AEe6Mb6AlhEOWhlYxvwu8FOtyPO6666r+A910GVWErs9YoJh4dDDDz8kprCSnXzyic68GLiNK7+sK+gVs0LAjjQZ9qURhs8EYaafuiajMoXhQWwZ/c4779mFF14ogE96GfJRkNQLnDGwJw/70hzwmwPsvPPOsb/85S++6yXMCOZ06y232H3332uPP/6onXzKSa59EEee8pSn/x9aKNAvqmbXrmw5wPhdIAAV8w4AwmHXHHYBwGy88ca+XfBPfrKtpO2lgqQtv8y4AcDDgd8ZW2KJJe13hx3mxy1ickBaRcpnZ0Z2RYR6e5mlhEkn6cB3++13+Pa4mGW+kuS7n7SF40843r9h0BdtolDAPWtjrrmTbzXATCNJv2mljTNaMSUB+qRhYBk7MIsSSg9pQSP4/vfX9UHrhx580KVttgxgb/m3337HtxoYM2aMS9gc7RgxoLCQqMC+/PJLMZzxburp6erxg0/SKidAGr9MSwxbNcfshBOO87GLyy673E/p8gVuYhKAPjOMSG+90sEeN4yrsJWzAvH0MrOIqbSjlx5jjY0NNmLECDeTzW1dQ57ylKd/HS0U6Mf74hUCg6p5Sa//3wSQh1OeJL37FrqYfFhRKUk1i7Ta52YT4IeBTMwiHMqBuQNQRard5ic/sd123823AebEKgYkHdHchRk9MAuk3ZtuutHuuusu22STjT1cTuE64cQT/HBtzDh1dbV+1is2fk6y+ib6evzXvgkXoF1dVeXgzO6WzBxy0I9QPkchNeb7viMhs3c/B4GzPfLjTzzhh4yTH9LHnjUbSfNg50fCDeYikYIkbcRx441/9w3EdtxhR9t1t918cPs3B/xGoD7W/bFfP6YkQJ/D4g844ACBfIGd+6c/iWF8YZxgxVAJaYEBMWvJP+T/XNo7O9rdJMaJW5i2WIQEU5jXbqB5ylOe/nW0UKCfKkiVC/ArBwLSv4MiyTUcyJ126dZni3z2uU9jZA/41tb24FdgBUgzEwcTjjMIgE3SbEVFme+QyClOf/7zX+z9Dz5wSZqTjyCOGQRoOeGJHR8333xzO+PMM5wJTJgw0c9rhQiLk6O22+6nnp7HHnvcQS6YQCiv4FiCn0j0+KIxaK211vLvMCPhAHxAeo4yzknO4SzatJuGyMsWm2/hNnIWgREmg6877riDH7wyXc/JSxgYxrwj4E1Iotf3mK+Il7xNmDjBtxx+8skn7O233vHyQtLHlASYU9abbrqp7bzzzvbKP/4h5ni50pcRI6IOWF3KebpzLhSjvCn3cpUxzDZPecrTv48WCvTTvekKgdF3AvQhpHXm6TMAevzxx/kWvNts8xNJsNv5qU4sqopmsSBxdvq0wrCoKzKfsCHXSiuubEcddZSbVpCEASqAEfKDLZRf5plbQcYl+rXWXNv2228/B9m//vWves8UREA1bZtsvLGbM9hSd+wDD7ophFW2Ye56mZhAkTSGmwWwT9nQoUMdSGEMgDkaBfb88kgynwv1dPc6Q0BbgdbbYF1raGyU5H6jnXnGmW4q4uAO7PuYrfCLecdJ95h3eEZ+77zzTndMXSW97IH/u98f6hJ9Kpnyw9R9YFmSOleYIyeJMfD94osvepkQFv4pu1yRziQ0K95jKqN8uM9TnvL0/02h3y0U6KuTlxUXlRR+F8w7pAHpkoHV/fffz7bZehtbffXV/MzWmtoan3fPFg0zpjcrywXGmbY85+DsyuqqmQDEBSDnUA1W9WIOGSw/HHYNRbb50lJmwIT59OyXwuwctINbb73NB04BPcwrS40e4+MEHHzOfHyYwssvv+QM4tVXX7UzzjhdgHu07xe/3777+qwfKoV4kcqZHeRTMAvCylnmy7PQyQdP3V9YCY1GALHYi6MXn3nmGZ+1g0SOyQcC9CknjgCE/GxdxQFYL7f88j7IW1dfa8NHLOZjH6PHjPJ3SO/Y6jnukN/sUYS9nrUJnPXKuMXZZ59jTU3TxdQKHdA9fZENKkcwMcqLQ1fylKc8/TsIM3bKwW6hQF9AE2cg9LtAAbSztsuuu9gll15sV11zpaTdG+zW2271fdPvueduP7IPqZetdEtKS/zM1xtvuN5BHWk+IoAR88PRRx9tJ554om97y4pe5tdvtNEP7De/+Y1PRcTMQbwAJ9MhWROABHzVVdf4FE4YDeMJe+2zp0DxLPcL8DOgzAEeaCAnnniyD/QSxxFHHCE/aBRZn7nDrJlx48bZEQqXM2XPOftsu+D8C+yOO+7wk6xA1c6ubk+Hz70XMU2SowuJCzMOjKu8jP3m0870ID/oWxTOyk16fqc1NfkzBn85kJx6ZdUuV7QhtpqA+cDMfDqowmebid1/8Qs/gISppieccLw1TZvmDIhyCHWCJQr0D2cSh7SG+POUpzz9Gyib8X3wFwr0v2sExkTmGMCFE5iqqiqsobHOhgq0hy422AEMMALoll9hOVt5lZVnglN/YpYJs0uOPe5Y23777f034S6x5BJ2wQXn27rrfV+AOevUJyRhGMpdd91pvznwwJlSLmYhzDWHHHKI3XnXHWEh1lZb2hprrOnTLI888nAxpdvtxJNOsKKSIgdi0tPY0GgjR4xQemP28EOP+PjCmWeeqe+Ps7322ssuueQSzwPMBZNTJD1jUtroBz+w+vp6P5Jw/fXXF7NKObizNxCFFAZZlUeVFeXFOxjg9ddf5weEPPPsM26rf/2NN33wF/BH82DQlXgAftLoZ/JKWzr88MN9HyIWbkUHgg8cfGZAPSwai7vJKk95ytO/gwRMsdiM3N2Ckzr1j3V55Luw2dq/imAeA5nC3J5BDHgW5/bnn9ue6ki/DHayARw2csIIC6UKfSyh/xmzvPvi8y/8IA/MKphxsIljJmIeP9Mvt9tuW3v66Wfs/vse8PUHSy21lJhGypnAtdde74d6sJmbh53J2hGHH2H33X+/n926/nobCKBn+MHdTzzxpMfpu3pKY8A04wOtSvN2P/2pz7FnNtAWW3BMYaM0prEO8jBCmBJjJH8+7892irQRGMgWW2xhN9xwnWtTMCYOtoHxHXnEkXbxRZf4wC+zg/6b202e8vRdpLCtcu+FJSVlh+ZB//+JAH/MPhGbBRTnykDkD4maRVYzPfcjnwOfM7cgPYc9+TFRMYjM4THBpp7RM4KHIU2aMNlnF6200ooBkNMZe+WVV/woQaTwdjEUBsK7Ort8vn4A8M1tt912talTp/q2FosvsYS0gnOdOUSD22xB3dXRbb///R/EbK61Q6XV/Oncc5WmPs8bgI879o/H+foHDgKH2eTbTZ7y9P9LgH4ymTi+uLj0tIUF/R/p8li+8373SLgvxsB/OYaiC+AMM8AsFTGaomIOLoexYPIKZi9m/MAQeIb9PZVJ+vft7W2ulTD7ZiCjYjuGiZMm2YNjH/TtqVdZZRXXBCKCOb355puS9C/1gfa1115bGghbQCxU08tTnvK0EATop9PJgwsLiy9eONDPZHdTn/17HvT/8wntINzwL9wD7P3BHfMUTAE3kJjyygBvYazIZzOhJQwkzEAMCEvod5PPQMaRpzzl6V9LkvDprBtI835hoQZy05n0sNxtnv7DKQJ4bP8RsA8EZQay5wb4EIzCt5GQADA3wIcYbygsirupKQ/4ecrTv4PodwW+gnShQF/SYdh6Mk95mk8KzCT3I095ytO/gxzvFwr0M5lUHvTzlKc85ek/kBbOvJPN1Ad1IU95ylOe8vSfRAsF+pbNNDJ1ME95ylOe8vSfRQsF+tmsNeQH5PKUpzzl6T+DwgLQgNkLPGVTYF+QSvV9URArWLL/vjULQ75SNTdlMDCRuSfH557nmEy4MuNk4LP+xO9cWP1u85SnPOXpf43AWGGkcL9gmbKyss8WGA71aUEmnRqXLcguviigT0LYaoB9XQqySpQjM2eucg33YDm/YQ6c8RovDOfaFhXFdc8GYWFXR3ainD9knxtzCMR884h5cJ3bvfsaGESe8pSnPH2HKYC+JbJFtnxZrOzLhQL9tEBfSL3QoB9TIjICz0MPOcxeefllKykp9e0ECC+dDvuyhy0LwlL+aG8YVpGWsMVwafjNVr9FhcW+yRfbK0enTXGwCBuERXvSl5WXW2kZ35RaqfzwPQePFDsjYffIQjkxlDgMRcxE92w2xnNnKnExF/2exZAGFlt/piAX/dbFf/lP/+G/mdue8R/+wt/NyUzCA/6PFk3lKU95ytOCEjiWyWQnJvtSa1dUVEz694C+gJwVmof+9lB7/fXX/YQojs7jRCf2dfFwlTK2BAB02RWSzceSYgyc+BQO7A4bl+Hw78AoZhFlCLBkwCIGaCs+nO/3Lj9x1xaK3MEoigT8MBAOCWHPebYghilwhYngh/3knaHIkV721a+orHCmwgHrbGPMFT/9vylWHL5i1RkLTCSnnYiJwNx8U7J5MpOIyE3Ia+TYvdLf6L7/NU95ylOe+hM4l8mk3+/p7vthdXX19HmhzDxJ4LLIoA/osVHXMcccbZ9++pkfW+iglQM0JOuq6mqrrKxyCZ4zcGEIYcVoWoAfVo4CojCA7q5uP9KvpbXFert7hJ0Fvk8MfnwTse5wXB+ZRYrvFeNg0zIGN9Ip9pwRwyFswtWz/guJSI9jsgim4QAtFy5hgzOAHKYSATuOgibtaCkwD/IIo+AeTYRTrEgjGgkHtFRXVUsjCcykvBwNpVwaSWAg4bk0FIUFc+KKuSswE+IvJHU5N5AiZjCQKais8U+Z536HexhK+Cm2O7Mc3P/M+zzlKU//KQRepNPZF4RRW8p1zA0lvpGeeuqpwg033OALgf7IhQf9QmtpbrGjjzraxn31lQMbiMKGX4Aj+9kjKc9OAWgjAnBxLP3vaG/3oxJhBgBwhUAUU00i0Rs0BDYAU/gAMVJ6Z2en7y4JoAP0MBXiZrsAgI30IKXjB7/sKY8GgjaCv2ivfL7nwHRnHjAKucCYAEtAcnYXPY+uEZEPxieQ+mGIbmoSoAfGIZDHJAXYo4nACNBG/F4MREwCpgDzqJCmAUOBmUT3gdlg0pJ/mIXCI9yIMcE80HTiuauPnajsfPyEa46hfbNpS/njf/KVexayF/LtpAu+0MVyvvUvuu9PA39DC9xM85SnPOWIzdYkLN/9+edf7LrMMsskFrg39fT0jBIw/EPQ1RhtsbugBOBMmdxkf5SkP3HiJAcygJC9WRZbbDEHrf5hAzq85wjBCITY76W9vcPa2tp8PICtiIPkDTOIuWQP4ETMAcdvXCStQwHMwhVbP1I3YAjQo0HAVKLvHKD0j7SQBz7FH+9gOFzdRKW4CUuqlDMdGAd74rsJS98GxoGJKmgXaBoAJmYnfe5pDxpNMHU5w9H7EE94HqUpIvINOPKIdFFGEVj7PaYthR8YSn/zVmAmXH0sJGIqujrDwJQlpsNvf59jMLyrVD1x9d/+jnDEMBVWcWGx7+7pDESMbKZZi7Ea/ild1FOgUAdzp1DuPuWMPPMkl/co//3LYSDx5ptCz1Oe/tsJ0FcfOUU4cCK/F7g/JBIdq8Tjpc8I3mr7A/OCEFLsV+O+FugfYzOam/18VSRLDuqIzqKNiDg4Jaq7u9t6BLCc5wqANM9odsCNgC0i+j/yoyPffBLfA2qkgROlcAA0IfGuf/j9yZ/y3n+Jcv5gXlWejwI3O6XFrByuPG2kDgB3r57gcJsVaJZ7fgFj4oQpMGbQJ8bDgeloHj4uIfCMwB/HwSwdnR1eHmgGfMu5tGg6MErXRGAwOcbB1e+5Ej+brclPBKT9QZR7wpuNgeAAcUxbKrNIQ2AcZBYzCYwiMIsw7lGRYxAwjsqKypljIe4HE5Yzn+i7MmdEPmhfzO+cSUths50zDAVNJEoPJTs7kQfKdvY8hSu/o/vZKTya83me8vSfSosM+t3d7RsWF5c9mMmmKwGOhSFA4dNPPrOTTjrJWgTexeroVdVVDrRI1kiHSJsAGhJyX2/CwQkC8FMCMMCzpLR45klUEXGPAxxzGOwAB2Dh5kq80yUCxQAiC0/EA9CyT72HpcAJl/z4MYV9SQfzYgGZL2yO0qlvuMXMA+4gkVfXSFtQ/jmRi+8BzeHDh3kZAeTdKp/WttZw+LjiA0iJCwaQQksh3Fy+3JTFFSdNwjUKPSMcwicM4gAokcj7gzx++2sd0TUKu/9viGcDnT8PL2eWef84yG+khfggeG5MxM1bMIKZGgfahq6Mfyi/jP2gHVZWhns0LAbZYTIVYi68mzl7S2Xug+tyrnkQt2scuUqYeR1IpDw4/3+2fFGeXMPz2Um/swpzXsHmKU//Ylpk0E8me7fWZ3equZdEHXxBiU79+Wdf2oUXXmBfffWVP6OzM0sHydTBWf+ygJTeMQOngL7DnzoVDKG+rt6lzcmTJs8GNHRi7NloBlFYSNCAHDN/AiAH6TWigb8XnWAwIb0AJUCPmYd74gLcK7C3C5jiM00c+iqXBvxEaYryFr0DqGCQMA7GKnp7eh2w8V9eVpHzR6mFK3HNmm4aNCdMS0mlhUFwQJByorw4ZAVwxWyD9I6kDciCZ1VVlV5HEbAz+4rzgQmns73Dj3MkPQAsdQAD6ZaGRp5nDr7jlB5nEKQjFxb+I20kaCTBfDXzO/kJZSIGxrgLuVN+Qp5CWXNPONHVGYi0AR/8dgYSHMdU9h/3oCzROmAOlcpjVRUMJIyFwDRgKpi8ggZS7gIKmkZgTEHDiZgV7fHb14yQeuXNtb1QzzMfc4l+68GsV7qJHn8T4eebos7T/yT9E8w7nXtYQfxa3cZmNdAFIzrMRx9+Ypdeeonbu7GBM/g6ffp0B48gA1oAEHWkjvZOSb+c5lRm1eqUdE7ADzCdMH6CAwsdnQ5aW1PrTGGawkoIeCrlnwO7W1vbbHrTNDe9ED9pjwD1n02Yc/oEgJF5JYonAl7idnBS3uqUXvKCH8qhTw7wBSABHsCm/3cAYZtAltOsAvCE82ih2pqamSYqyiQAfNrNJjBOmCog7XHpuZuxdO+gqz8kXkAMoI/GRdBIKM/GQYMc+AH4hDQIl43lh/R0iWHAoFO6h1kwbhCdxkULCfb4cA15CPknb5h1MPcxJsG7MB2XgfICTx/MhfJw5qE4MO/BLLq6Oq2trV3vkp4GyjnKb+SIPzCdwDhmOQB1FiPxxEFKEyXN/7STAOYB3HFoGJid0DLCLCt+h7GOwDSCuSqMe+Tu3W+pv49MW2HtSG78Q4yoqDgMosMwiJd6oE5w/KasZu+o/X+FtIdsUIuz8hTyF1x4ncunEz4Hhpun/0ZaZNDv7e04tLCo5Hw61eyNaP4pgP7HdsUVV6pzptSwBTrqjMzAaW5u9o4AgAHYRNHR0e4dkI6EeYeOG8XNN3RsGARqPR0F23eQFsOAJgSAwFQKY4VWXVvt9wzUQiEsJMQgWdPJiIdn/P4mckDW9ymVBwDUJ4DqSwiIHFR4H/zkvHlc/I7iAgwAoCC5zzJVcQUkGBsgbEw1Pb09cgnr6+114AOIkO7pvhB55buQ5pAnTx+/iJcb/YYZoSEQnwOM8oo/AAqQoz7wixmoVHUBIyE48hRmK2WtToyUOqEd+Awp5ZsBaX4jOaNB8JzD4DE71dRUu3/CDvZ5VlQHZsdYDSaXhsYGr3vCd21EDIA8kC4SwPRYDmbvUdrRTCKmRV3PZDIAuv4ijYFr0CLQLnTFj37jl+8xHzIhgPgIgxlcaAdI/LStXgkOoZwKguai94QVuRD/rPYYyjvUL3kt9LINmgeM1xm1nJuscloI4xY+nqErjAQTVTSlF1el365xwCzk8IPG4VN3+Z6rmHW4DxpN+A2zCgfe45QqT9u30+xtPmpf5NHv+Ud+/d+sd/2vEPfEls21QWh+Ys/TP5cWHfT7uo8vKSo9JdHHOacLRzT8zz//3K6+6lqbNq3JB3KR9Gtr62zy5Ek+SFugzgIQ0kEDcNOYkIKUZP1miiOErBINAtOwp0yZ6qYDOpx3PPmPGj3h4FdB2qSJEx1IfQqjHEDUK1DNZgu8w6HST58xw+f5EwaNm7j4B7DwjM4OILCVBKYjwDki3hcqTjon/jB3ED9AjZTIM7Sa0EcUuq5kLYBGIO+o+g0TQ0pnQBePziR1dfOLtJ/+Hc/TmrvOjcgzQAdg+WwexYGU7KYJlZevSlZ5oHWQH2deACkJFOGHQgBclBAvaxgk8QGoMGCI6AHITFrf6dshQ4cISKu93oiLsRj8kg6YJeUIGFZXV+kZzKXX64r0LDZsMQc70oB/0pvQe8oUrS8a/I/yTniUNe0soqhMcLyHabhJKsc4KEJySH7r6+tt0OBB1trcGpi4/BAng+kB4AkvCBUIK6SXuuGeMsM/6QToaVMwk2iwu0CMizDT0gQpA8oMzZB4KVdnSPrWB9jleE+DJS5o1lhLaNeMTcBAHOhpW7pHs4im97o2orKLGM2sKb5oJ3Jq666RuMYStDoPz8MJpiwEgWjWF2NJXKP1IdRlVKffzlTIBK015C1yEYV7noXf/am/v9kpPOd/7595moMA/VSq75SiopKFA/10Nn2WqvioRTkfl0TcfffddvDBB3sjjiQSQMABQK4/2ATQD0SCkRz86vWNZB5mtOCXTokESfvDFx0EUEJ19gYqfzAO4uJ3eTnSVLk6JBJmxjsFnQV7cGsLnT7pjdqnKApgAAvioKMiCWLHJh0eV64jwsToaEXqGEinnbnpmh6uOkpBPMyuweQUAVGYwQRIhCmgBBoYSgCQiKL8kGdAnyvPoKhjRL/7E/mNwsIf6SQ9+CVPPMP1D2tu4UC8C0AZOij+KK8ojMgPz0kr9dtQ3+jAgjaQSgroAb1cfVM28sxXXo4QoIcpDym/TiCMxEvZMEWXfLgfgS0D3YMGDfLy5D3vYAgwVtZ7oGkAYgAVzLmzo9PBHhAnpVEOSSsOMAUw1c49fDz5+o0co48cRFkSPoPpXIOEXeSaFPmor6sLA9ACWSBRpePtgTzD3GhTQQsRuKssGJuhXGkLpI17Z7yK381XKjvasYO92hZxoCWhCbepLXWjCToz6/RyoHxDnaCNkOJQN/3zQd8KjrYafkeATn7cKU9caS+065mr0JV+zIuzTF/hPfXMO36jvfAumrkFU4n8RuFTZoGhBMGMdDgDIY0hxXJRbUU1NjfCD6Uc2uHA9tj/OjvpWfj3X0ngbU9P1wnl5ZWn8vubSnCupIZ4phrL0YsC+sVFJTZ27Fg78QQxHlUsoNPa2jpTAqWx08lIXdQoI6Djnm/CPO9ZyY8qk2f9Kzbczlmd8/o2UOj83uT4p+duqxawESCN0yU0pTWki04SVHgas9tnYQDqPJickK4BcDoSUdDB6JQ4l6q8UzHOYNbc0uKdFeDAvEFcUWdwSU0dBomyWyDn6SbpnkYk2zB9EsAEBHmP2SIMugYJnA6N9IYkx/vgBxMNC9AcGeZJoZwoo6xLqYAJGeLPy6YfURYANqCAP8wXlJkP1ise/xbyIibMWfUQEWVJekkX4cHk2tvaPX/Y9vnKgUrlQ1lRLpDXoxxaDADLYC1lCNjDrHkf1TXlirTMlYFpNzfqzycPyIubh2iLOaJtAs6YufqbmCh/VlIjFWMSGjFihGsg+OmVpsbUXbRBwJ7yJ020Dd5jNsI8RhpIX01NjdcPbQrtKKR3VvlE6SdPXHmOcAKzow/BANAO057uYH5C24j6FteZ9zDhvpQzD+qE8Pwdfvw7/M36NnK8y+oZccOqaRNRuqK0kR8c99SjL/ZTPUZMxIU9lYUzgpywhRbiDEKO9u5ad+4+LEjEoYkEhhFN8/WV7zzTb3+nONyUJj+Bocya3osjjd7HVW+BorYdUchTROQy3IQ7iT3eLkL+9YR/ufr5rhFl3NOT+L0Ep7/wu38u54tU4YsM+ipvNUpW0nZ4g+rr6/WB16lTprpNf9q0aTZjRrOv2p3aNNWamprUkFtdgunpDbNy+G4mcIhmNTgqdNbv6N3crhENrKyZv/HW71X0nP9nD2EA5TxEjSpKC84bHc9gCrkO4aYo3utKp/eOKJCmsQJuMAS9zTVgQDBr7ZLuCCuy4QK6dCo6BR1+0uTJDng496fOUKbOQgejEZA+BkLpzKQTKRkb/EDysvKGHSgqA8KFAADCd2lNjvQA9nRi0k88AHVkmoq0tNmJsrGZ5RExVIj4ojjo3DBQQB9gJC7eQR7qgID5lvR7mvtVml9IhxzmDRgG0jz1AtDCPAgXKZtPuSe/lCuSNCAOg4jyjZZI+mEQhBmBjWsyaIKexhA55hYACMkeQSAqxygsvuFbtBw00cGDh3jYTNvtE2MuErjV1NZ4PBBtpbuzy4UAZ/S5uNwMmvND3iNgot15UsiXMgeDcm1W5Y4ED6PkOR5CH9NV/YxrVC64iBEj0fPbGZsYDuNOPnbijrYctJToOxx55Doz7Ag85+JmkvJCsimnwEQCiJPesOgwTPX1jRTVX8J9qAd+wxS8XfrgOuYtBtfD4sL+jvcwDzf76nuYuI+PKFzaX+RKSwk3aDnul7bu5i0oMMWQRzn+KPvc2/9Pop2oLSgpmV+VlJTf6M/8zQKQPl5k0Ie88igolQYJEwTm3kChwaVSUp3VydrawmyVpmlNYgxTxASm2dSpU22arizu4h2DccwEwu6KZEuDixpX5GhEXD2GXIOKwMLT4I77SBKYBdjuN3ftT7M/C9/3p9karuibfntcufREv0kD5YE0xePoGd9FjR6p1MtTVyQjQAwzCH7oDEicNHAGFd2v8kej7GS8gsaogHslvQIgIX5Jyfou2IGRmmASMIYe/xbm0N3d5eBA/Ji9Bg0a7LbwdlZIq9yVYE81aaBeMHFFafd85uKI0h3MWyFtvoJZ9c67iAiH+CgDmBQSMGaE/uU3kPxd7jVpIR6AlHh9TEFAD+OI9jhCEu9Q3Ei5fAsDplyQ5nsFuACvl43CATgAFChoCAHwQ3poZ6FceTY7BQCI0j0wjxCggrQLw3DgVNgAMn5J/4gRIwVQZS7VMyGBQXkoKtf+RL4pU6RqTJlodIAzbTzSrKP9nDwtpGGONAeaGbYuACJTe+mnmLZgYmhJUZmTE7+XX0AdPzBNypl4XINQvtCaPB0qa76JxjOituiMXb9haJD3ZfwoTL5Pian4M/mJmBJ5Iu7gFwAOAkRUPryL8hLd47x85SKmgnPmoaszDwf8YOaCQXi/kquRxjZ0yBAbLu2OiQZDhgy1hoYGnzVIfywsDO1kFpHTiKJ7aip31Q3pcsfTfr8XlDxPBbGEmM8ORUWlY3k299r9BlJBnqECOmbRQB8wCrM3wq8oIbM6wLdTGLBzCYxOKbCnw3Z2Av5d7tiThysARUMHSIJEK/VcHcU7sjt9r+eo7LyLHDbgEEeQyFzyU0MKZU8Dm70SZlUMDStiLn5RowqNjhvySmVEjS1yEXE/zwrGm1719z83vwPDi8jvc64gI1bLNEF/rY4hMCUk1g7Q2OlwhUV6L8k0Kz80QGY/US54xE9tXa0N9umcVQ72MGPKKNJePB7Sq9/lAomovOlInk+PUX5IQu6eDt7e0eFPeM5TCnIWw0q5eYRttqO8e9njMwTh/iLbtOcFLUedFamtQ22iR+2BDksaAHVWfSNJA7BMm6X+0SoIE4DkN2AAoyEsvvPZSfomtIOQUp7jDwJ8IvL0eZuIGHkgnnvuQwE4eR2JZkrBukfyB/gBMCY8wHTQitk4sH94A4nwKyrLBUKN3oanT5vuV4h4Bg8eZG0+S6l3ZrzzS4QNsPJd5CD/X/e8p++EfhZmfTHtF/NmNAbDN3OUh55RhphxGGQmQMrS/el9iDdceY4UXt9Y7wCfTNJnc/01yYQOBIQq1yLZkLGlpcWFwqB9RKa+wEx4RhsmTK6Ri+rRGQ3MSn4hRe/fkg7SRpphDgA9oL/YYsNsySWXsMUXX9zrjOe+mFD9INrexLUFtAa1UYQr2mrEcBCCoskMpDOKd0GIdMUK4h1K+1ZK2/M8C7W0AKRGd4k61G8WFvQpJGzgLzz/gn3+2RdWJ9AgQ50CZl956o0j7ZJHmKaGQy1j8ChsZUyB+cIaVSYdOSw+ijQFCubbmAeVh6SXq2RVdpgPzpRLXXUPEHjDkbTFlc6NCos0mGDATA2WhtvdHaYPomHQiJlOSB6w0RIG4XL1Z/4bqTEwE4+DZ8QpR+OKXOjsoWH3J/8167/Z3lOOuTtV9oCOmLv33w4+6qxZMZ7ZNCy9Aviz+t7V0kDiDV6keuU/CILwAVYkTw+TsPUHUPGb58FkJclYHcHnqRdLmlYZkS8kJWaxkFZMKtShh8WfvutTx4UlUEcQ5iIkYMoMCb1a4BGZ8jy/+talMXUcTF34pQN5owcsRJRV5Kh3AIC683pWfMyoSebKHmCiw4WOWeTCA9IyRJ1S93wXEWkmT8RLOVHHfOOkgoR5Uga0ra6eLhWn8q3wfQKB4kuoLLx4AVHuvEgDcJJHhCTKHGDiGZJ+hST3/sTzuRF1QBnQzgfSYEmmgCVaNJ8DjhF5vc6FvAz15+nsR5F/8hCNe1BGgCVph/g29A8mQDADLZhLuCeN1Bl92u3/qtOIQllwzT0QhWcZn9pdV1/ng/RoG5jEwAY0T2b10Z/cMjBtWg5fQhvIheJhEDdlTPi8iwAf/0zYmDZthlsUGJMBkxBKMI3NqqPQbmnzoU/EPI/eTxR2eXmlyiGtNtesMMM0Zm/3OW3CxyDUftEkgpkpaJKhPcVs/fXXsz1+uYcz/Vlp/3aCEQkbp6t9b6Ry/YBns9fat5Aii6tT36JE7LjwoK/CEdgcdMBv7PrrrlWF1XhNJlVZrqLpT83TG188roaujkGheeEUqgNKuuPwE+zTtXV1VlNTq0IusCVHLWG//e1vfXpfxJkhb5yUkeKIiDTMulJZ4d4dReL/gh//MRsN/B0akDv95f5RWJ6OqPHg+O1MQy6aChi5wCSS6iiSgGAcuU4TSUSJRLj2iMlEklN4LkbZy7e69gsrSKFRp0vrGqQf0kDDAZwd/B3/yRNOnaxAGoxuY8pEmp+6xtybOgb5EkXlRwMPDCGUm/9xn3tfoDLIKCDgAUZCWPGMQlGAMJfgK4TX31HfOO4pVxoujmcASJDgw28c0jsCQYU6SgT2LikBHDP9ciXsMN0QgJgxY7rKgfGlhGsejElQe/iPVHjMYrTFiZMm+5hSVmVHmAy+wjCICwku2jdq+vQZqg/WQCQ9DtotQMHYDAO3M/R+2vRpXlZROgGQTjk0GRgMg5PUFfVJugAA7P+YQSgTiO8ACMADLSoyj/lkAW+LsxPlGH0bEc8AFups6tQmz3eNwJJvAW5vK3L8jto4pi3/pn9Y3OsdZpceb5th5tAsP0ip9AWEm2CO4R1XmCrjKjA/X3+g/GfTs5h9f8pFQ3C6kUbm62GyrhEwxZu2jBY2eswYq5dkPW3GNAkZYqbKXwDgII0TN/kKQpu0PvUpABcGSF3zPvJD26DcmboNIaTWS4rnOX4CMwv55DfEO8yZjLWQHuodIZbJKm1trd7PQ3kGa4H3R8ob7UPPwDVC4jdm2JaWVtt2263t2OOOUz7EMLwQ5o9oY+p7X0ioWlrpo7fnUjuf9OWXX5aOXHzkXQpgy0UBfeXR9t7/N3bHnXd5gy6gguXUbJQg/seeB/CETq8apj71vz91sNELFUgAFAXgYHrqaafaEUce4Y1rQQpm/ilqcTnSLVwYClLtTFhUPvmf37P8A9ysKvb8SJuh44d/+In8hXTPTL1uyAoNhGehsciRd4URGEq4BsBHOwkSSiTFkhZAA8kEIHEGoDLy8Q8xFphHh/ziv69THUGMB2m0W8wnCYDBQOTPVwt7xw2L0KJ4UzAbPefe5/d7Y1X+uArpM9kobyoR7imWAaA/N4qe938/8BlXr2r95Ik73slxDZJW6Oh0+sAMgnaDNEYB8xtwd4lP/jD7+BiIS9dMBU77GAn5RsoDGChfOnRDfYOPaQDArEmYOHGi1wPfYlaJtFHipt4APzpyk0A2WgOCuYpzHRoHNbo/wIEyBESj9DJAysC75y1HHp5caHvSHJSfaDA9Amb8RO0soqgNERfP0XJaFCf+AdCoXiN/RKmLE+WJDZsB5UBIxQFAaVukGSIsHPmN2iUAF6WfK/EzrbW+od7NZkTki+HkN4ovIpiAhyPHK0CSNCL8VTOoL+YR5RksQDDCP2WHeYU6mAXinWrrmHPDjCVMliVlJTZ06FD/Puo71E8YiA/p9rRTbrn2Q31Fa0QgwkMrYNEn2ihE2ZNPZ558q/sQVnjbn9yvmBdp5XvGrQYpjurqGlt33XVs40029jwvCOVA/3NpTmNyjwbE+i2kgq4SWI0V6G+4sIuziBCZ8ejbHrbnP/zCisV8UgKXPnHGJMDT2WYFiU5L6XeffsdVWEk1hDjmmCTbGiQYOROgqKPAKb3SCqy7td2OOPwPdsqpp6jA/nmg7w1pgAmkPzHYTCP1Cu9gW4BZg8c0HuyuX339lU34aoK98957tuYaa9g+++zlNmn8fBN5w3BAm7OavAHmKGqQ/kwO04Fucm5e5AH7HdIDUgUdBIfmFCiAomsKkk6CthDMU+Qt0iZ6VU9B6+BdmEUSOSQpl3qo2y79FjPpVKdwkNA34TtMXznTWs7RuHF0lshRp9GVsuMauYj6l4WXR79n/Sn85nn4TRiRP1z/3xCd1csm12m5Z0YUWgO/AWcceQGEAXtnHNJCfFyB97rHbIFmQr6ZxllWxkZxlS7h0tYAfOzuHo/aNdVE+DBZ1nVE6eKKH0yf1AsAF5UD733ap8IMnT7rQKiSIsceP6ZTQJixLkCbTfu4wtDIB2kBOAmb8CIirNpaZk4pXhcc2M01bAaIv1l+MUUFjTOqKwimQfg+sKy8DxkyxJkU4wph/UTK08A0TcqRNsG4BVeAn9Ape8x4MCiYLdoUwOz9Tn5ghNGYEukBnDFhET5mWp95pHKJ1htQJxy0RNmgYSPgENbs+QmMhgTgD2bBQC3bk6CZI8HTxqMB/f7fkff+v7+NPB9ypG306DG27LLL2GprrGarrfo9r6MFoUUGfXGxQWVlxU+J061Ix1wYIsKUCuDUl8bZB809VqzKoWXzf2ciZVPpCDFJSqq8lIAgrswjjVbKQ3cv2yv3WEaNoFLfVMXlVDCfP/eIvfnwWDvlxBOkAh3jHSRqZItC2JlffuUl++iDTyTd1FhbR5vb8oNtPqlGxKKYVpcImCKJioy0g21YLU/Sr8BMaUV9TKvx96jChg4eYveOvddWXX1V76jzSzQaOjn5ilx/8obFdR41SkPtT5gCWma02AV/Od8mTJpixeqAFmeqmqQ9gUJlvMQKfWdKPZMrFrgMklTLoK0vmpI0wvRPpBK3P6oTMgsECXfuFGZwuKSrjhFmYMC0kSrlVGcJlakzApUZHYlpiKjWDLL2oIbzLMdgACTqAkAIDIjxFH0HUBEOYeg910jSpN7QeAITIQ3BpBh1MsqQq6d2wH0gL+Fwl+vYUWeOxheoo4iidxGjiEDI79W2fNwDcJJz+67AjKgAqMgsBQByD2GqIBKYAaCMzZpZPr5yXIw0hB3iZcEag7SMI6D5oqkgDc8cd1C4kyZO8vLEP2BLWfhsMIXPM4AYMxZ+XdNU2kgTg7EwA8o8AiH8ADARg4YIm3L3PKKFKB9hpS9TesUw1c6oH9KOLV4pF3iHVe7OsNSWuKf8iZfwYZ7kHcZBGnmHU4r5fK7kdan0EwYDw5iTMLfQXsnztKYmnz4OhTKcFVAUPnUHo4KZEFdfEpNgSAfTeNHeyOc/iyhDBEO0FNwPNtrQVlllFa+nBaFFBv2uTNfweNJekuQyMqrYBSWElz4V4rFPfWyftXRbsSoCalHDbOpVBeu+olAqjqRNEkd1UuCqCcvKbwGoFl7YyMoSW2ZIvT33tz/b41deaueccZodcdQRAo8FMz15JVO5ud8QlTl92gzbYZed7K3nXrXiwhITtLjZwtVUpU+feOVIfrMCNaACgWChpA+YRVzplELrUlUpxx/WV1nv1BlW0NFjd9xzl621zlrzDfrkPyZpJMywoCIZ5e8/LzgiNW79sfmZ2+x5kmu0AwlJ7cUXnrN9dt7dfnfyyVY+dLiNnzJNQIqtu9UapPJObm+1pBhuQprTjA5JMh2dllGjw2asHFuhOjJgVegbhiHF0jHVKZVWtr2urSq3UUss4Tuirrnmmj6ToX9ayEvUBKOO5p3On81fB5Ls73VAZ8BMARhx71qJ2lQwNwH0kobFWChzV//FEJyZcMWhlYjB+HNnLoHJ+AC+yiAaqOfex0+c0eSYiVyY6UW8jJuE+MlqyO/AOgBYBuS5333kd9ZzmES4jxwAA4hBwTv1HcLgXTQQCDOiLVNPbvfXN2HsQqCs/LpELOdgj/PwYTRssZHxGW8wHqRO0kU50f5h2v6dwmTKK9I6oIg0jUbHO8qbckAiB+RdUBDT4Tdl3zR9mtdZEAQC848YMGlHEsfWXizwd41JcTHgiWZEP0QrijptVC5R2XHlN/mF0cCowngPzCIwYfwA+JjNoP5hROEAmnyHKQ9tOEjzQduMXIRP/yzyMFXfg6UFwaQpj1123cU23HCD+caMiBYZ9HsyPaOsL/2WQL86koIWlAD9hBrNkU98aF919Dq496pxfdUllUo1qOZmlaoYunzU7XPVqHINdwA/W7qUqWGuMaLRXr3mQnvm+mvt/HPPskN+d4j1CvTD4K17nyc5mOqahEtHFa7fuvPCYoHYz7bbzj76crw1rLS0SrDQyuT6sklJ1KRVTgBXUdtoZXW1VjGozuJVzC6qsDaptlkF3lBaaQVFMVtsUL1NfOIfdv9fr7FbbrjGttpmazGnbzeRkSbK+vK/XWWvvfSKYszYoMYGGzFyhNU11LvkUsbCK3VKpokNGjzYbZy+OMo7Mg2clM6qr1AscXviycfsoP0OtBMuusxql1xaDc28g8XiRVYlRtWnRh5X/NgXexg0cxNbAE3s+EjOLqkJIJHQmdXEQDQaWpc6taX1rLPTHr77Dttrt53tuGOPn688z0HUjf58HrY0A3KASh6kPWpw3hWNPT58P5CiJ9E1amW6+j/+C4NsdPII3AGpMCML8OfaH/i5BoYCs0BK5h5NkDICMNBc2ttZTwJT6fHBYaRw3nlYCgMJFMk6Yl4BDANjIy0RMHJPMp2UDdoKYAsBHAHEAHWuIZ/RlQ94HvkPfsM7H6fSLe8Ih3IGhImT/FM2QQMJIOz1wG+1NxgFYE//4RvaH20UAPfVtmqnSMjsvcXBPyF/QXolPr4D1AFazCwwEjRL3yOoHCdGID+sT2hpbnGtAUBG2oZJw9xgXtHsP0xwAH0E0DPzqLhYU8JeXTwjnTAHrAq8454BerQNrAtBkwogGg3qzo0omyBvReUflff8kZe30jtY/RjGzW/azK9+/Sv74UYbqf8kcj7nj0ivghDoFy0c6GezvctlMvH3JEHN28j9LQS4Yub4g0B/cmeflRYWWEcqY+O7+tSRzcopcLmq4ri1JrAnksgomVEL150eIXEMram0ptuvsJdvudH+dvH5ttd++/A2eJpJ/X8TVghPMpk1tXfZF82ttlh1uS1Zy6g5labGrcZLo9hvr33tndaptvVJh1kyVmKFKkFfbac/oNQrVpLu1ISATx2zoUQSkfritJ6EAF9SAmq8/AytrbLMRxPtL789xs4+/o928KGHzZdGgtnkg48+ss232tJmTJBkVF5r2ZQkfjEeqRvSKOhs7NcSs8qKMl8kMmL4YjaEaWvllVY9qNa+v94GNnTwUG8AdFL6dFVltT359FO238EHWlX9cDXwIZLCJAWWFVlcHSZeJDUcdVZ5BPgsy+KeKmsc3Gh1jbgGq1F5VdVUq3OFbYOR4Jh3nBBHHt+RMNWexfq67LyD97Ndt9rQTj35dOWIAXuxINVd1BEjNzfCXPTpp5/apZdeqg46xUFCnkPHFKgw04WpizV1NVan9LDfzsiRS/hBMwwQ1tRWzzPs2YgmEXnTfWghuf9zHTfqxOF3rlVG7/r9H4jAZv0O+Y3AmquYie5hnGgRAAk2fhgBg8X4c60DRuoaB9oGmkY0m4vveAcjkRPohWM5GaQMfoJ2gnYTZnE504JxELczkllpooxcOJipIfr/fh8R4E65k//gP1yhUCbhGjn8UgQwEbRfH6PIlQkmJygKB3KtQQwP6R4GAugTBoOZTMmE0fM94xgRg4SRRMBMnivU5gF7gN79K2jCZ4yDo1hpQzBZnjHoDpPy/ZvUpivEXKZMnhy0A6WB8mV8BfMajAipG+Y8ZfKUmWmOSCXp4wo8d81GaeiRxkOanPCeK86B3/Yn2gVrKmi71AtE3e+115627rrrLbDQRJ9XG/ustLRCUmugecc+F1IiVlCC31/YmTsQkmObKusPAv0ZPZJqVKnIbh3qzKVqGMJPaxRYlqqgv2jrsTYkCxWWq1D9CNDnOZJA5z032Lt3X2ennXq8/WSbbb2y8N/U2mHTWtqsRJJqVlIqYj2qbaHetba32/tqADPEbDJqf3FJ4/WSGqyzxbpbmFrVZhOmTbSP3v/UbPhQ2+Lk31phaZV3HDorjbiITiLwTyrsjlTCKgvDCtFJ3Z2qWDpQ0qrUIIeV19iKgwZZ59TpdtY+h9meP93Ozv7LX+ZrwBmJ5eGHH7Xddt/ViuuH2uaHHCvNQY28u92SiR5LdjNm0GF9mCOkprazZTRzgQUiaUnnibavTVhuJYUsipGEVsrqV1Z8SkVWY5o8ZaKlVACZjKQhFVFBNmgoFFZa5TSz7P0+XJkehzZQ6MwB9VeaBrZiaRfFcmnlvU9e6SwliuurN9+wn/9sc9tn3/1cxefEMMwBviWErjCM0KE94jnoyaeelMb1M9vkR5vYqOXH2PT2GdahNliciVlvd681S2IsVJ2kpC1OmTZVbUoMSsx39KjRdsEF51ujtKzI9vz/TRRd/27Wv8NzP5tzf9H7Wf6+iTDjIaQA5Mk+pGbAPZiZ0DqCJB3AHgByZiDnWocvZgyaBnPY2WAwzEAL0mXkH9CBkUwWIGK+AYwAY65h4BIzJ4wjYiCkrF+7Jm/8lD/6Bf75PnIQ/SDqC/0ZQbjyLtxH36BpeJCELQdQ+/Pcla8iv0jtDLrSzsgXjBbJnqnO2M2HDh0i0B/kQA3oY8IDLF1kV9hhJlcYkGfxZ9NUtINZbTWXat9SHO0AcxfxokW0tkgbUTsnXZjXYGicSeGD0p63QOSZumR6J9N/+T56jga5//77uYl0QUGf/qX8vFdeVrFy7tF8tqwc/TNAH8Cd1tNnRzz5oST5tBU59wdYFL6uZQKKIeXYImnQWWsWcE3sFLBJG+gP/Bne64Mlaiute+zf7ZGbL7Phiw214myxpfq6BR9xaxNT6UyKAaiSpXjqr0DfAfo0CgGitAyYQFFSIIX5oqTQ56armfhsoUxaYKJf1UstbT8+4TArqq2wVqQrMRGmx5UJ+EvUEGoFeqOra61LHe2d5qmWlKhfrHeTpcI3FleIiVXYmLo6K0r12Z8P+qOtMmKk3XjjDWoA4SSqb6Li4lK76e+32IH77mV1K6xmB1x3t1U2DFEnE6dSPHR4Cg6zR1bARkfH9MJqxCI1kEcvOM3eeWasrbPhus5kWprbwqZu8pdu7nKGl47rPybmZ4qUW3Usla13Qt1nc41brE2/eBHqQEKNOjLSDfbNICninOTFO6i+SouDxIqlBcQKpV2UWYmkWLf7YyeVVIdUW99Q5wOPTFGLTqtCskJ1B7xeeuklu/fe+233vfawocuOtK5Ul8VUV42VdVZSow5ZoU4tLYSB2RkcLiNmcO+1d9qLDz5jjz/xmC2/wvJeLv91pDL22qC8c3/881/Rlf/5kfutCoye8sApgHcwY0WzXqJnMAvqgAHyD95/37766muXshG22AaFoAFDTIBol8wp/+KLz/0bmAUAyjRMvueeZ2geMBEAmIF4F6JyYE18kINgrm9EbSt6Ft1HRP4Guv7PI+Ib4gjP9E4NnbsorMg/Dn/RGIivEVKbRQAD/GlLaKAwBjQNFoOtvPJKzkhhoHzn4xyYqLwMwvRRNADyPXHCxAHpIv/CkbpaN81S/lEeQz1k7DcH7m/fW+V7C2zeIc365unSkvKNc4/61fx8kBKwyKAPyE/o6LWjnvpIIBmmW3rB59yg8kKrVoOiunkOAHXL3+eS+tslycT1QNXu4DS4tNjGNFbZxDuvsTuvutAqFhtuFYNHW68AG6gqKxLzKFa4hWro3pilOpZXCyhqrRhQqSyxxRvrrGV6q30+tclKB9e63bA0VmbL6t0j115p0z771OpHLWG/POtE6xHATOlo93RSMTTW4ZVVtkxNo4PuB60zlCcxGAFlUmDYI5CtVKNRDXslL15eaw+ce5mVqGPce7fAu6piZiOfGxEHkvQZF11mp/3u97bEWuvZLy6/xcr0XQYzh5cQYc8sLS8wt8mqkdZnE3bTHw6y91970k7+6zm25JJLeqec3t5iNQLie66/xR648yEBaLnF02ElNEyvUGKZlHHPh9QKdQBYnxqhnue6R9C09BQ9Tb/0rb8Q6YakoC6IM6Tj0rLEAGMdGTHLtCUkYVkG8xQMS9/RsXPfxgswH8hvYcztmuwVxEAs9c0GV52pHktkJKWxwCsjySlWbFU1ZVY/rNGq62ttyLChNmLMUpLcFrOn73zYZoybbPeNvd9GjBj2jeX8v04RAHEFaMLPWc/6O38WKtjBiHEBqo/v4tKw0pIiADYGsylz31jOtY7gmJmFaQltnLUBDOgCjExxJfyOTvUvtQvWiACiHpPCJsxg/pLm0RumA2PKYs8t/M0yfWHKCrProjgjhhYxjIj658kla93rf135P4Bu5D+64j+SwumfjB+gvTJ1k/zSnhFamFmFgzmw8huzDfdoGcyKQlMJ421hJTfrFUolAA0csCcd9OeDDj7Ill9++YUA/TKVQe+dxcVlO+Ye5Wp2PumfAfrFyuinLV123DOfWELSO6CfVMYAGYq1uiRugyXpI0lGxLTxad1J+7xdjUnPS/RgUGmRQFUNT+9a773K3rr1Bhv1g41t5V/vb5P7aLgpqyqRhCmum41LtRdgFQosiEl4QZVaRXHcyvV+SmevTezqtVhRzEoL4j77ZHRx1h4750yb+uYbVjNysP3y9BMtMWyQtauhUQloIXWS8JetbVCasvZx2wxrkWQNPPJuUGm5jaystgmdLTY1EU7oqioqt3fvvN+633jfHrj3PqsTULmNeh5EpceUvhPOv9T+dOThtswPN7M9LrzWCpWvjNtEqb7QMGZS7paZTkOzHXb94QfZpx+8Zkede5rVDar3Dsbgc5VU3Vuvvt4+fPcL2+bnv7JWdZ5pUyba5PHjraN5mnXMaLIeZu90qxOpoVLQlJmXHLo67V7pC8xB73KN1M0DSlJWqlhKBZ1V7ZaUFdoev9jTuuuH2CQxxkrBeE9Hp3d4Oi7TWpH4kl0CgC7s0Mzh77Y+dXL1JCtQYygsjdlWO29rdSMarH1GC+qJdXXm7NgKq2XGdB88pjx7W7qtu7nDvrfaKnbbrbf6SstosUyeFo36t7YASrMIYPQ2oP7BK7/Ht/8OfnkSiCsutKlZFD2HZsYkF+7538dDXKtl8DxoEEzXZVpvNyYpMQSYAoyil2neuftZ+3KFMxU6dGUhVXiv9kY77MckPDb9oz+TtyB1M5ieG5PJXTEd4h8GQEp9zK8fkwnloqCQlEQzyybnfPxBDAEmgJkTDcLNSepL5JeZR1dceaWttuqqYZLKzPL5dgoHqKQuVpgH5x4twNciJX45XT5cVNB/d1qHnfLcpwLtjLWrcEhEPcZ8UbXU9oGgz3tW334oZtEroG8sLbSOZNra5GpLpGbefY19ctdNVr/y92z0Ab+1VGmlPkgI1IutTFIq3ztg6QahWNXnhY2pqVuV2NQriUAVU1Eo6VFAVa7wG8QoXr3gLzb5zdesaHC1bXrkoVa30nKWVgPzWlMYy9Q02OCyCvtQQDalt8vNRpg7GgX4o6vrfbyiV9J+k95N7umwgsJi+/ixZ2z62Kft7ttutyVHL+Wq7jxJ0RQXldrlV15rvz/oAFv2Jzvabmddohec/jVvGzV4nFEDzHS22h1HHmDdk76wQ8861sqqK13ygmhof7/8ButNltvJfzrPQTut8nR1VGDb3jLDOlqaBaYzrFmuUwygFzuvOkhYe9BlCTqVfncAtup8GXWYjPKLDblADb60tELV0Gudfd2210mnW8GyK1tdUdxGVrHiUB1CdTnTJq16gLkQRnt3pzU1t1pc6WAm0IcvvGhvPf6wnXDRGbb6Jus4QyiNl1i7mOnUrlbPUwrTgfwWJLOWauqyS8+6wBqq6u2OO+908xHh5+k/iOiruqhbziTvdv403AN+ATgRNHL3ufeRv1mENkx7CxqKT++l3eC4z4G9z1Djme7D7xy48w2MRv3VF4qpjUeTEQgTrdRXKeueqcL0Cx9gl+N0QGYX0eZ940fXWHLaCgP4PrOLDf8SvjYFcxDxkgeYEXb++x+4z763CqCP9jMwb/MmQD+TSp0eLyo6LvdoAb4WiXNtqIJ9dlFAv0Sq+yuT2uy0Fz+zaQLbHhXsIAF3tUCI1AwuL7JKzDv9alvKgAoyY5+2dUuqLrCEvkkIKMrEFZeuKbXXr77IPnzwJqtefClbYv/DLD54mMXSPV4RJQVFViF/VDlo6ANK+kGjIY4mFXSnKpOBY0wxrL/NKClLVZTYaxddYB89/4KV1JXbhpKYh621uiUlhUKA1TI19TYkB/rT9RwzBIC/tJ7DADD50BCJMqGG1SaO88KDj9iH195pN99wg639fQGYl+W8q4FKw+9+++5rK++6p+1wwrmqRGLyHNGOZyPKSkVj46XVNE+bbM8fta81ZDrswFOOtOLyUgdI0lSkMrn6r1dZUcVw+/2xx3njRTqXuKF/kt5RM8W0vCPxTmG75KLG6B1HZQZYT+nosYmqF/1w6ca3FFCnqJMWVa/G2j7hS7v4vNNtg1/uZaVLr2h1CntUXbWnM8o3cUBINmh9X7Qx0GW2fGON1Urtf+Caa+yeS/5iR/7pBNtki02NMxVID+MNM3pbrCMRtC8GnstUXkMLqu2ofQ6ziliZ3S7Qr6mt8g6cp/9titqZt2kc7Y9Hft/vvf5Ciw/3gdxHuJ0n9e+M3+xXPciZC7b+aMAcBxPA/IOwg+TPuAeaw3rrresLRH0m3QIQ+KG+vXssFrsp9yiYsOafMiNzN4tAgDYzXqTiyyUFNK2oRwKS8qKYXHSIw+zEs6TArFPSaFIclgoaImAezBRD6wUxXAovl/RYIvBOSv1PJmMmfLQ++UfxAvAzAt6sbwJm1qoC71J41E9cz7BMSGZ16Z/KZrMwTBexhIBOQMZXsxqDKkTPMG7XiMML8gR0pbZUdZ0VKiBgmXDdv/6VScofVlZlS9Y2ulrZNG2ahxLc3AkghgqKlTeBZXF52FkypCFys4jKJL+f9aRtSrLAamOSoCWBx5l6iTTk3kN8BM1gL5uB0bgc9JG6JalnsImKGSaQOiSF+ECcHJK4zxlX/flAl8JNswleWaWVV9ZIk6i3qrrBNmz4SKscMsy6K+qsKx5m88RLyzzSZjXshBo7YzKeCOJVO4BT9Sb67JOp062ptd1aOjptisAfCamtuVnpxyul7CXrRNekfrD5ZVJyaiC0gXhCXaonZUWlLJRbwCaep/9aCm1c7URtDSEAk1+Q9IPtHwDGYTfvfx+c2q0EtFmuu5+LnuEncv38JnNOfvv0uy/J9hZh5h6za8J00qG21FJL+arbDTf4gW28yaa20UYb21ZbbeMzEumnCwr4/Whi7uq0QD1CZVWXu10k6kPNUScFoBjvw3SD5A7QzuKss4gnnfLMIi76OIAv2LcyMYjlGqqsRkBQKS5YWFJsQ8UIKgqZUaKQ5K8bEBPQD64K58FSbqwCBjq69AMsLFSYmHqSCp9UIIWydqBXYcTiAhb54z0SL8yDQkPSntDVYZ91NPtsnqQAqbJIDEj+ZpLQCUZDnpQiaR5xG9rQ4DuKNjVNzXmaN0UhMbMIplgiqTcaRBpIpBnm9llPxib3wcQKrIS9xQXWXmj6DLBUMCJCZluEpLH/iQMwjgv+PA/8Dg/8t/7NZAyAr8qEDtNYUmCLVRRaXFoN4wzMIOrp6bNmaQB0prbm6daLRAOzUvoqmYetPBBWf2JQbEpXjzXrW4Ca8iJaGBxmJKgQJkMaPKEiBYEqjZYB86VOy0rKfAMt7LzYR2FoecrTP59og5H7FvKOx03Q+iPmg4sYEGNRMJfeHMPAjJNIdIerfmNKWgSarRMsUI/IZFL/FNBvFdjMYIqkioBVXgzItvalfIB2IPEEpjC1u887PL+R+kt10ydgri8TyEvCW2Lxxf0wglapQ90CbykN8hcGioeWl0kaL/L5/0MqyhxMOgVE5YVxq9XzwaWlhr5Aubo2IMeK1rKqakvHwp4kwe6cdSbSluq2SQlJor099nFbs7WpshqkRsEEJnS12wzMD55WUovzqnZOXVhZ4YDGiL4/5/W8yEFXaW3vFKbFrb5xEOjooUVhQvgizeMSZtPETJkBAPPpE4ji/MxeR1Diw2G/T7l9kYHiEMoAipINcRWohoc0GVxgqkWqs25pBj2ZlD9WKVmKvOsd5rXJkycp3/Kn8uTrweWlPq4zME5+VzOFU1pNSgxkUFmp1ZdIg1LGEj1hfximcEapgHhWFpc0TyvSPUQ4PpgrjSJsxkULy1OevvsEXgTMCPe06ej3P5MWCPTTBZmGWUiwkKQ8MFWTiKOZH2UCDsC3tiQM5g4ksCqlzk8nh/imQlK+MNjeGDfJxjc12SrLr+Bz46cx4CjgcxOSQB8ptkQdHymesQKez5AUyMAtialirq3es2MnaeNxoWsJMSsV6MfFDhgC7JKqN7VHQC8AahbnZUpmrxhBmwAPyXXFusFuz5/c3Wmftrf49MSw0CWAdDSnvaiy3A8VYeYKZTk/lTp9xnTVVMzqGgT66CIkEhB2IPZkCyjN2vuVUV2RgFYqJQOprAdws5CyiG8YAId2sPtlUUmp+3fJ278N34dq5j+eE27u6mnGCVxVAV+2Jqy5l9+qO8oNAFZaSQd79nw9caKfvMVCLqSalNzcCMZaxwlCqovG0hJbTMyRdGJK8t1WpSUxh79dzLZL+QrplPYkqT6kMph6ktmUTW6d5oNjLLhhRTPx5ilPeQq0QKAvkU2o42iwSMRUTebrVxbGrEqOWTMpIdK49l4HZ8eeHMmbr9ZlaT9E566UGM/3GbkPJ022qZK2Fx8x0tjKlemA5YUCVYXH7KAiSZVfd3TauI4um9zVaz0KC6m4VN/WiQkwgOtqFoE7qJkVCyDb2ExLGgIz0YmZPTmQQB1gJLniMPk0Mn1Sz5jTviyzeUor9E7hOTDrBf8RqPxiFuGgj3JJrOw/72/xNw8COJklMHHSROFo3Moqq0K4Xj4eKDcevzDeasU8Q3BZKxPwVqVYmCZJX6Afw4al5+xnT/7TMaRgTgFinIBvQlghg7kbHvV77NfcM35P7OwVCKedsTpPyH0QNsUrsBnSMjjDmG0dCqRR4KfEzS25QPsRAN8mxkpbKJHfT5pbvQ6wxzEHmw3uYmL03cmE4uTEIgWmf2gCmOQIk5rCTju5vcl6xdSYO83Ut28q4zzl6X+NFgj0YwWxf5pNH/Dqb85hKuaErj7rSAUQiQiAmqTnmGwA8Up14nJJfXRjxgQSkgKZHsi+GZlEyhYTwMRY5CNQqBbYEVerwKM3N1iM6aFCYQwRoDNHn3AYeGWGD1RYIHBF8heUFNfUWUbPmb6VUTyDy8qlYYRvYAaNbD9QCOPQtz4QHLPhFdVuUsIMNDu0Yd5R3KVlbtdnYHRu4NefXFruS9iMaTN8VsqQmqqctD4nkaZomIdQxUt9SlgqlRLoh90WIwJgObaQsGtqObmsXzPgY3czbwY4qMDLEo3NP2VgHKcyzzJQzrxYefUZTNJ8YmKuDLQzUF8jaR6zXqAQHsyCGVlTuxPW2Zeypm6lTZXLgH2p6rpYwM+qyJjqs4ftLoox8wR9ozfT50wPAtvJG9tJIN2zuVf/fOcpT/+LNHDm2gL1iHi8qHZWx19IUkeuLY7bklWltrgc0lmVJDhUc4AK6Tkiv1NP7hYAAPjFeo8pCGmff5h4ypWhmN4xkyQrKf7ryVNdaxhcWuK7dTJATEhoBhHwY98HTJhBRByAK7OG2ISgQu/crKB3jYMHW2FJidIs5tLFFrMCcwYrBSRI+DAgxg4Wk7RMHG771x+MhXtWyvIbodRBFAlY4FdVU+M7eEKROWZuxDREbNOtrS2WxSQk6dylaRe3Rf0uvSrXVuz5/FCYaEbJnm7lI2XF0iz8BCj+9F4p1QfSAtIJK6+s0G+aAYnEfRtR/mQjJsZZYiWKkHCjtARiJlbchpUVW1agX0j8RUXG9hQJpdFxWJ94jEorv5ulSTV3JXw2lS9i0TNmUS1bW2llYqBs25AV7+iTNteJeQ2mijfORva4YQH607e9PV0+pTSn9uQpT//DJOEpybzHWUT3m28SQM3WtReGULWRhEcI8IcIFHyhjp4h1SEZlgpM6KpRRJ1KLykukzDdwAIuISiAirWnXt8PY2dIhceKtky6z5qmTRWos91DPMz20R/27jZJkK19STGCYDPG5p5RdogLmzyDhmz/AOMBxJDkmSMel1/Ao0egj/QOtAyShF+p+Ph6pCT7iiK2wiUk8iaJVu+wXXs+oozoB79L9a5CIDh16hRj+91vLFG9Y7XpjOnNFuNQbV/8Metdf3JmEL3URSzQmtvafG99loXPrDq9w29aUj75QgvwpC8EDSovzk2xzT3IEeGzr9L4GS2+qKtU8bO3CLurTuzsCgMQSk5RET5V4Kp3H//ARlVIYCEviaSYh259MVa5wlBcENI+Yyr48llVusHcE20TwRkAGcXF4puZZZKnPP2PEX2+L9kHfM628dQCgf6iEp0UgEAKBST7BIxtAgekOyw9DK4i0ZMoumpbb8qmSPoDXGsktSNdMsuHufr1pUW2xuAat1kjmbN0GfBKdnZYXJI+OWXGDXEg0QPYmJPry0qtVOK5A53+K9K3jWUCfIXHoC5z79MZAX5JscVgJLqyT0yyo0sAJOm1vMpqCgWUBSlnNnWS+CMiSMYDGNCd0dvlpiW3b0ek+NBoGJRkOTir8L6pCuKxQh/EbZo+w8pqqqxE4EkcXpD9iJ/NAtKk4uI9ZxTUCTzbxDCgRvYAwSTmHyNpx6yjp1eMk02lYA/+QjQg4G+lrJX4WIHfhs/lKPsW1eu01jZLqRwqqiqVy2C0SwiMM0jnqqMJ476wPgF6gQB88icf2fTPPrWYgJ5tF5D2SfN0lsmLWbOdLucGkFZMcEUqG0ZYulO9Xq4h3sB0K2OY+BSjGP+C5ylPefrvIMzNEok64vH0bAcA/L+CPv2PjopULzy0cW29Nr1XYCwghBkAwKzYpWO39Ehql0MAHFVd5lpASyIZZsUonBHsrMj+O10dM6fmYb8tUsDseU9cyHkO/vpjplCZQATmAtNBW2BKJ9s4lIuhED8Dxh0CfZgDz/VZDjOUZo6q03dlcUAyPO8TWLHBGvKqk78I+WA66YetzdYsaR4A4gMqoVMSdrMSxfa22NTJy7ypwCZOmODHNJZW1FhhUYnwLeTIgU7/CDmh+6nSiDzb+g8c5mykHjFApm+y8RMR5ZInhhWz9h7WL0QncPHmGxMyB+G7LSHtSYwZpssDReVpYGdUyrxCzNIySSsqK9Mv/KjMVdAw01YxsrG33GXtUybbsw89KgbwuU0fN87ap7VYrDjuWhczeD6ZOsO3eWB7W04Mwz5FfEgx/PlAO8mnAnVDG2BvFeyY7GqYpzz9r5KDfizW0dOTDpt/5ej/FfQBCjponzrkhE4BvsABW7tDjgBheGWJQDVm07v7nBkA0qs0VNmIylKfHglYM7d+tJgAq3EBbg5TL9Iz5nBzBmdGQMq+4mzvEOJjEZgkehUAdvzx7d32UXObzWCfCwEz75wcOQSW4gosJoLBYP/3VAtnS3QVa3ETghObtwmAME1FRHyYnVqUhoTAua2v1zpS/TUrMTu5lHAW0w6nTc1rsVVE7MmdTPZaSXm1sYe9pzNKl7swoI1z0NVvABbQ62yZYXGBek1Ng56El7wvEvMoMJVXcThVKMr7/BKxdqiMv2rr8bEEMJ9cpJR51lMwdjJcdTSiTE/FGIuYBeWMj0GljMpIzFJaSInifv0fr9jUCV9b25Tp1tXc7NNZmcc/qrrSta1pHR3W1tVldTUMODPWAjsJ6Q2LxMK4jP+W431rW5v/LmUVcJ7y9D9KQTCKdRQVFS0c6As86VtR/1pICiDJqUpTBA6AFAQwIx3XlsT9YJXpcrXFhbZMXblH2C0QHl1dag2lhbaUwAS7PKaVYmkFmZ4OKxZ4sC0pi4G62zvcdMGHSLyMEbDxGaAPk2iXJN8u6Zx7TDGYfiCwv0hMIQz+yo9AH2uYDxSKmJIZA3AcdMI37Mbp9vwcCJFWgCg6tR/lqi+dcuYR3knjUBzsgRMd3u1gOBfMDTb4jJ/0w4ZQHMHILn5RXBHxC8ZZDCDqR0bVVFuktCreDmkanBfQUN9gVaXl8hm0pFQ2Zq3tPRYr0nclzEbShxEzmxsNfKUwOvrSvgKY8EhpH4AvbahDdeXbUCgd46ZN99XHiw8e4toU+S+IUxY4AfuSox34y+trbdioMZZWvZRWV/m02vY+aVCxrK9GZjk8kj7aHOXLlNzCWFxCQJ+Yu5iql5XKW+VA2JjEorLOU57+V4k+JlJX6ls40G9vb6/XpTYCvIUh+iZTMyd1ov5ju88ZYPSiAPt1d8ZNA0MqSn2gl4FYjkykA9cJnJYXE2Crg2J1bkD7k5Yu+2rSFKutrvH9KwDKdE+PbwdAzsAqZvhUCVgABGaDcKQhUzXLBdhI9YCRk9IGSLNFA7N0HKYFLC6Jk26F2Sswio58I/5aScoV2Pd1D2X4RO+rS5CkAyA2s6EbJqAImGAsvg8N5phQls5O50LJZNomTZ4sf5LL2YKBqaEe1awPuOPMYQ6b52+QlIGRJWJm0jY6ObWnpMgqJTV7A1A4pIsB7/b2Gc44MZnkkj/f5LHzjRyl15cKEj7nHlCGzMVHA5jQ3KraZapliXWl2E2UaZslPttq2BIjrXbE4lY1eIStu8VWVrLkkrbCppv4XHyYZpfKmnJJSiNi3yOmbmHWKdX3NaXVs9LQj8hdZXG5dbZ3SeJnfn9o61HZ5ylP/1ukHlFQ8HldXV1r7oHTfIN+YVVhmcCtJAK4hSG6HpJ+KptycMxmGdBDZZfKr07KfjzL1FXayg0VbiYBlHy3R/05QCqA8nix1ZWW2uTuHpvQ1uWDhY1DB1u1gB/UzfR222BJk1WFpW5/xzbMebvMpulNZXw+PjNvIMC/QkzEpX4BFatBsf0zoMsgMAt7OHqPAUKmG4b5OCH/zO9BSwjPZqdh5dU2rIKzWTG7kN+MMwAWdw2uqLKlGhr1bdjUjZDmBkkAFdM1w3mccauoaxDDyC004gM5wmSMojMt4NVjCcZWrbxz7nBvd7f1tLZaZVWlHyrN4RV8w86fPvXVklZajE0/zE6aSzZmEfH1I7zWlxXZCGlf1BFjLzBzPKKFVau8Ad24mCy565I2w7ayfMiqac+z8rLaOmvahptsZGndx6urrXLoUDEk1mmY1UjTYyC3t6dTmk6fFZaWqB4rFHa5tMEWa5GGV6S6QeIPbTLY9/ukafR2iVEoPZ0dHXq+8EJKnvL0X0Bz9Oz5Bn3BYZUupYsC+pBvtiYwsALJiOq02MiZMdMjSXqVxhJbY3CVL8cfXVNuKwj8OVQF+RHLLStxhTXW1J20TqHcMGbiKD1VAgyOJmNzrT5J+sUKq04SLFsvO8sQOgqDrExxlsuPi5BIve6UKDkGikv0o0QaR7W+xe7crbALxAjYFY7zZrOcLZj7VlgnaZaZPrODCsFh3kCixqyDpgFjgUhHdXGZDaqudWkW+/bcIT/4BfTbBNyFYl4VdfV6RlrCe4a7YVZfJbI20Q+NIUZzBiB1xA8g6eto9zNAfRCUfMAlFB+MtLej1Y90Y/572KZg7umAwle5guJ/XSoBdt182dbrM67QMqgfzHJNkvrbVF4xgTXaSUlZRfhOjuInGTDxvmRCzIi9w/U9mo/CgXewn1KtHIPkbDWbVn36YdcKixW5Lb2d0hzCPv0+dVP5IWzGS9heoreTDaoyPmVzUdtrnvL030bzDfqxVLpScm2/ieILTgAwEnefMD+WQRrMWKckXnazXGNIna09YpBvNVokabVa4miJwG7JmgqBiQmQg2mjmYFaaQqLiykMqyiy7k4BW2WVcZxekQCWwzKaBRR9HPBdkHSwt2TcpX4OR5F4KFQWSCpMtmrwPXhygMksIphSZxKmJNAWOCGrMvUv1ZPwfeIBVHICyBGUz1zpR/wCwLqZBaQfbCvRxzRFxTOlq9OmdXcovdVWkEz73jfzogj0u5iBI4m3nIFMry5mIintwumPuwW6vQI6ssA3cmW8FHGoSFaAyqHMRSXSdkrLBbi8FANTmjra23xbBwZyvUZnz8bsJA8UE2XJlVQwa+ed6V0C3zCQWl0Ycyl/OjN65BiH4dSiAqWdxVmsRmb9QoMk9pnxeZzSrBi8VdrkxeuArbE/b+u0T2a0CcA7PdIips7qD0mfc4nZxqKlt8PLlT/YTlVJudUXVzqjIGzXJkMkecpTnnJE/50vElBUSfUuo5MtLIGPTNcE9JGyAQbswMvXVdl6Q2vtnX+8Ym+8/JJ80slLJQmmfQ+ZkfVVllYH7mB8VvEvVVtui1dJQk0l1ME7bchgmEWJAEYStt77+ZgSGYsE0DUCFGztxYUCp552K5jebBkOBm9rtURzSziSLyYZsSAtkAhpJIuYZUoERAwecqgIR/lxsEHYeIwUsrIX8wYy9+yEhI8ZC5BincCk7k77rLXFPmtrsXGdbTajWKCrtHMeKH7mRoA+2yh0dil9aDhVUrQUJuMgzWJKH/bErTUmRkcaCss84VlpJKVKM4PDPT1ifD19krJLPA+tXe1uQmOOPhJ1R2uHVYr5cBbtt0nDKDfUOwuxfDGUnjHewiydIOGHAfDm3uTM6bA9Dvphh89i9idSeaL1MINqJila/LL/EVtjEBF/07ul4fT2eRgd7R2e75Ics6Bs2RyvO9nr9UR9QbUllTa4rM7KY2IwfQxYhwV7gSl/c/7ylKf/JZpv0C8oiNWqI5Uxe2VRCCmT+e0d6ohdAgi2S/heXZk9cfetdvrhB9krzz0vgC62159/3n+ffsQh9tbTT+rLIGUvUVFpdcWF9mVbt7V0c5xewmensDgL8w7mllJJgpVFxdIEKqwEM4Ry2fHZx/bmbTfb63fcbu/ee7t9NPY+e/+Bh+2rdz7ybZUpChiSA6viYbbPsBppEGImDnqKh3mRDiECnbJYkQ0qrZgDTwAbdtrsTDE7KewiOiPRY1MEwkio7BrZISbDdsStrbONr8xGQdLvsR62SygrtNLqCmU/azNScfukt8CmffmZNf/jCWv/6HXrmvixxdmWIJay6SmmhUoNaJ9uqWS3VdXVKay4tXW3K1QgWmHrv7TUg/raGl8p67t2fgOxNTLMc5SYbZCeFYYcJp5hFcW2jJ53KV8MKKPdYL4rZ2aVyqxAzIC9dyiLdjHNj5vbXZuiXCDMam3SStoTobwIXDKBx8Ngd3tHp9JvVl/XYAmV6fTuNt+CgdEU3sMkGsprrVGOKbs9nd1iaG1eh4zJQN+SvTzl6b+YZjc/QwsA+oUVRf1mqiwM0c2Z5sfZtky149Sr1QfXWcuU8Xb/jdfYZjvuZL/87SHWNHWyXX3emVaUSVh5QcruuPDPNuWzz62+khWZBfZhc4dN6uyz9u6EpNa0JNbKnE2fQeGs78s+sqbcB3A7k0kfSG0bN8mGLLO8rb7b7rbST3ex5X/yM1t+261ssZWXF5YLOjgtXWGzWRhDgkMkIY+pr/VdMQF5ZgRxmIdjlUqNbZt7fGyCnAUCtIhvokA/yMMRBTv6kpU11lha5tI5zG/KZA5S6e9vFvE9Uzo5QzcmSb6knMHtrI1PIOuLQXVOtxn/eMneuvB0++qea238E/cLQONiMCqhWMaWSrepLLqsuq7WzTpRrVHhdezWqfAbamrCSt3waq6EJF4mAB9WVWpft/W65tIuVW1SR58tVl7iC+d6cswQIGfWjc+CEmPrlGYTV1591pHKFRNPc2/Kvmrt9LUQlGV3OmGTpUVhyw/shHIUo9E9G+vVybESu1b56FV7YEEd2kqf2g/TaAdX1FuNpHzaZVz5n9I02dra23y6JpL+vMo3T3n6X6A+CZcDab5BX5J0ySLvWKj+x86M7XLDS2K2akOVVZQU+Qn2TEssX3w5S0hi+/Lj91yC3/+YU+zXJ55pBRWlNv3jd91UML5LUrSYRp00BKkdLn2XcTCHgJ5OHleWAJl4QaGbaHyPHUnIFQ31Fq+SRlA/xOK1dRavqLFSSbqVFYC6L5lycHMBU9jTozjYLqCyplrIlxKApvxAkiCBEi3SetIBLiLuevQMTWbW0wBmw8urbHgFYCtNQtKvOJQfOO6B9ffcjzDvME+9snaYVdYN9ummrOLNpgps8Oo/sKV3+bVVD1vMhq2wqrV8Oc41HStMq6LNJjVNl/QvgFf648oXgIj5B20pJcDNxjPKq4BS+SG/JGFgMnjO+8Uqi2xCe5d1KO6kyvOr1h55TltFUcxBnD11APRulRm0pBhBtxjWjJYWKy4rdfNSkMqz0qoKrCXVY59Kgh/XkbD3prfbZ5LMGdCHWcEcsukChWe2QoMk+GJpDPqcow+JA+s9JrWykgobMWgxG6S69G+QaJQBxkn6pDUE0A+Sfp7y9L9K2UxmDtRfRBRfQBKIsGXuyLJCW6W+yufKs0ipZshIaxwz2p675Wb78OXn7ZkH7rVBQwbboOEjBYySWPVdWV29b2lAxx8qoF5a3zM7BCApLw8bisUKigTK2OHDcn38ZwXW5QL9okENFIAxRx0AByQGFZdbuZgF4Ica5AOdAkdABGYByHnY2HcEmEkBGbtCxnQfzBK98sc2BDOzJ+AiHbPgk2e4sgiAhIthoZdZaysDkUFKnht1dnYI5JM2cuXvWf3QYa7VFBUKrOOSkrMpKxw62BpWWc8mvf+xDVljTTGpQisRrLJXzctfTrLignJrrB9kyQyMSAxK8ZKW5vZmYXa3lRYkHUDZF3+iABjonI2UsAZpYyyYwzRTJObR3scMG9YiFIl5s/CMldJhfQWD9MOljZUVFigNvX5UIzOEmJ4JfybArCXt85dfsY9eftWmNDcr/4x7iJkpLDQs/JCOIWLkVcVFKuNuaSOFYcCZso0VKe5qK+uN2bsvvG7PPfOsg3wB2ozSm+kVxxPzoR7YrydPefrfJQlS8VjYzrcf/f+CvqgsnrUV6kqtsgTJU9K0ALiwotw22HEPpbHdbjrzRGud2ma7HnyImyamj59gw8esaMNXXk2A2WcjqytsVE2Fr4bt7ekVULPcHnNJOoCtOjsXFkS19aYtno0LwwutvHaQNYiR+L73ApD6qnIbVFVkX7zzui9iisdKfKaNcMthB+BJYL5REWXSikRAz8lXABPbNU8XqI3v7vSN1WBKMAbmhrfBGBQGmktYxMw9m8vpW/lDomXBFxoJGgTStKPrXKijrd3TVD1kmMWLYGSkXaA+bZqNu/cOm/DQg1ZaWWLVyy5tDcuvLg1AgKewehM91jFjimWL4yrDOoFxAGf/XvEhRZMWNLdJ7d02tStpU7r6bHIHTDQQyWLLi66+tJtz4oyX6GGJ0u6An0j7GAjgismOLS2Yu1+lb5oTKeuQVpSQVlZSKaapb5yoHtV/XAzrvcceshevudZmfPqJT62lIokTB2tg+2um8k6R5B4vKVS+FW9ppXU3ddjYv99tN156tT1w/4P23kcfWXtPp0pTgetfZ3eX8pfyMR7fc+ifSAgFLGZjhhlahK+mzlOevrPkJs9puR8z6f+91TLQVyfAZxZMWn/8TiV7bdgyq9qBJ/3Z1t10YxsyepRN+OJre/3FF+x7a6xs2x10mFXW1NmoqlIbUclpVkHNZ9GObyqkv7RAx8cbCFedvrWvjyxbWoI7J2x1T51sHwkkW959x5pefcUmPfecvXrvffbCrbdbd2urQEWg6nADAdgZSbh9bq7xNWQwAjEWwHOGNIhWgDWdtM/aW2xSV4dA0WxST5tN7mpVnhBrQ0gB1DEHoV3wQ1pHaUkwPYgRzPQwBxX4HjLwjYr6Gs+jHySTLJLkW2bVKofulx+ySa8+IyYj+VnAZ+w8KY7X2d1tvc2TLV5WYOVikoInY6tp1AzKndXFbcm4zUgV+9iInyWseLpTaR9k1a2DKOYxngXNBRNRzIZUsMNoWG+BDZ/9dtgltaG0yDfBgwmjFSTYxbM34WMRYT0EZUudF9gyG21uG++9t9UMqrRPX3nCPrr/Lsu0tyttKhNnlFlr0veYixLSMkg72zUUJbMC/Dssniiwg35/uO11zKG20U+3sIRCTbGLqtLTxqwl1VNJcYnVSTsMNK8ynj/CbFhSXGrt7R027suv5MZZWyvpjTkDQMucG/F8Xu++jfxbF2AW7vs8/W8T7Sasf8lOzz2aSQsC+ovWc0Rheh5bJIe91ZnCx547mGS6m5vs3ssusecfe9KmNbfYc089YZefc6ZddeF5EvC7rYgFSpIIGSgd38HAH1qCAEt9gswxP58kZtT5uyQdwgTIHLN5SHhKfhPJHl3jlimpsBJm5tTWWuMSS1qp2/UTikPgSCejw6lDs4VCq8CHzsdK3bqScgfAMD8/rMjtSWZ8u+ApnR02tbfDz+N18nDChavzo1zYceUlXlLsg7nhWfgkoqjCpjVN1Y+41TYO1jPlUanIFvRhK7KiMctYQePiNnSdrWzkZttacUO9ZZX3bEGRgK/PetuSVlVSZlVVFSrvImlGJa69kJeMGGKyNykeUWy1YkCcS9BYXuxTMCd2SlOhwPQfwO6ke54x5sGeOFObp1kBM2j0moVYCtIPxSHdLdIKuvSiVPVj8ltcVu55VswKiHJV+atueru6xRAqraqmwaZ/+Il1NDVJCwD08YaWlbZuaQymvBTpeYHaCqa1UaMWt47uDvv4k4+srX2GygTGj/4lNiVtrK8zrMZljKeqksNtFp7ID1OBm9UeL7/8ctt1191sh+23tx122FH3u9rRRx9j77z9rp/D6/UYkW59VhRpwvV/9y3EWAQMhj6CPsjCPNLAeNY3hYMWQpzBhe1D8L8AUefpv4wyAlxp6CxLn43mG/QFQouuK6sBZoTSzDIZWl7q0yJ7UuyBXmRvPTXWPnj7H7anJLiTz/uLHXP62XboscdZ14wWe/rO2106ndjdY5+2dDswCWs5Ecbn5tMp+pDIJTlnJf2z/J5ZOMBkT1/aunrFYEaOsrV/vpsNWnFlG7rSSrbMmmvZihv90DbZ7RdWWT/UV2/6XjTqPOAOIEKPYbonUn4MiVeR0pXDE6ZtFlpdWYWlJSZPS3bbUlV1DqJuSiEUkFL/OJcWZtHex9kAJpBQBxbn6OZkK4GjuqaeziI6K0xs4vgJVqTw4w1DfYZMuZ6XyPVOmGhTxt5j6emTre2dJ+zLR++1bB8SOuEo131dlhTjK1ZaykvLLaW0sw2Cg4bymFJeUyqvsvISG15dYktUl/tYC6CfkHTtM2lUNyWSYstLy6xc0npVZYWYY4UP5L7y0APWOqPJmoXJaAODxTSw66M1TJYjHQXShhiMx7wEWDNOAhClu3rtHUn2L91yvTV98YVVjVja1jrgIGscvZSvegYm3QYlyqpt+E6kxUV6VmgZ8YT9DjzAVlt9VTv36FPs7AOPtYkff2XV5dWgHgf3+4HoMMzqqiqr5ShIr83Zy3d+yLfgEJg//NDDtvPPf26/+90f7NFHH7VPPv3UvvxinL3wwkt23nnn2S4772oPPPDgTODHsUnfvffea4cccohdfPHF1iuN59s2f8N8VlJcZi0zWu22226z00491Y4/4Xg744zT7dqrr7MPP/zIgR+zVX8iPsLu6AiH7aCBdHX2+E6ztOLCeLGHCyPx+p8PivKRp/9c8vorULdOZd/OPZpJ8w36CmRY7nbhSeDHYN+SNWFDtT4QVR0EgOmR6lxcUW51I5awIjVSAGalNdayzX6yvTV9Pd76utpseu7AlariQlf3AX1mhpSWlQjwBWoAmxCrL7fLZroAuzO7QfZaeVWZjVhicRtcVW5Dqytd8mUFb9u0KdbWMl2YgXTNwp8AEoAZ4FwrabFQgANTSXR2OzC2p5A+Y1YtcPriheftvZdeVvq6rKaUufRMUSwWwAGySMiScVUBUwXwH7ROtw4GRBVuVnnGfOOdc0D/ojyYpTN50kQrKC+37opGa04KGApTfpg8g7iZrMBV8RWVDbP6kctYrIgpnRkBQ4E1phIC1w4rVxmWlrOXvSoacZyw9cfgeVL5KJMUjgze3Nvnq2gBXPLKgG1PT4e9+vKL9sj999ijY++2h+69zx5+8GF775WXrW3yVOvLhqMoB5UVuQloMlsqq/wpP8C9W4w3I+YytLHRtSJMO2h0HZMnWdu4z2y5VdewdXfa2YYvu7RlikpcA6Mcsio3eGaVGDkLqLt6sOmXWXFhCXzDXnn+ZXvm0cetrrHe1tt0Y6tvGOxanTdy1RmLudj3h7N/K6urFCsMeEFIQoik5e6uHjvttNNtzz33smeffc4GD260Qw49xG67/Ta7Xe6mm/5uf/3rhR7PgQceKOAf698BwH3SEG+5+Ra77LLL7e6777HeHs5NGFDJOaJ90B5SEij+9rfLbedddrGDDjzITj/9DDv7rHME/CfagQcdKO1iBzv11NNsohg+Qg6ENopWc8EFF9qOO+5ku+8uTUT+dtppJ9vjF3vYAfvtb7//3eF2zjln20svveTaA2l0M+g8yJmTXocJEfNmVOQH0xZmNOo7T99FKkipjibnfsyk+a2tAklPVbn7hSeBIGDKvGuW3TNYJ3ilr1qDJL5srMraOlg5Sv8tsLa2Vnv3vbessnGQr9ClMbKB2uICcLZB7uvudpDH5hpTg6ahptOSFhM9VqnGHcsWux26tFCSX7FAdsIkm/TyczZu7L324g032FPXXGkv3nW7dTQ3yZ++VWfABEVELFhqFGDWCzjpr5gnWro6rZnzV5WPWqWHvTTHf/S5vXDtHTb2vMvsnqtvsHGvv2Xplk5pBMVKc9gPCMAj35hLGJz06aUlRdYpzYVtgwHi/oRW0NHeaU1NTVZRVW1VtdU2qTttn3UV6pte++TuG31getSu+1rpEqPt6+cftVTXVEnEBTa6UgyxvdW6BPpVtbVWjqag8KolsZMzOitSPmBRVlpqnQL7pq6wMMpBROmkbKdPm2EP3DvWnn7iCXtBoPeqGNuzTz9nN990q7W2Nll9VYUNKVUexISn9agOQ9J9MzcOpG9pbha4ZHwHVC8/RQ6YJ4XcRarPGdPa7bmbr7N7Tz3a3rvxBmeabNmACSqY0krdXJXoavdptcyi6uzosgvPOd/ee/UD2/PQA2z7g6SlDaoS8xeoKvy08tTZ0R2YRmWVmJryTONaAGIWEGa3c/90rqTssyRBd9huu+1md955p4Pn1lttbT/abDPbdttt7eCDf+vPN9vsR/bII4+oLlNuZmFBXWtLq5d1Y2NDEErmCrRZK1E+W1va7JhjjrGjjjrann76ad8cb5nllrVNN93ENlh/A9dYvvxyXI4J7W2ff/aZCyTeKsXMOQ/41VdftbfffsfXrCAMffzJJ/bY44/bNdderbD/aNtt9zMxjVP9tLYwlXXO9PAcjeGkk062Qw851CZPnJzzOzsB8sRx/30PeL5ZFU868vTdI7XBOTB+vkBfDVaYkEVXXmQC/JCAmyT9TBOAgQaZVK8tu8E6tsMfT7HBw0ZYKi0glJ8eSVsNi4+yNbf6mWUKOIQ7Y6Nry3zRFeDcC1Bkkt4w2YwrI9BgNWpawEwbRMKsFdjVFpVZXAwgIYmWDX67Jen31NW6VtEwbKTC4SnQjLSvghIjqpOYOVzAwQ6VYZpmylpamgTaCSsrLLUqxdUriXiNXXawLX53kA0ZuYS98+Rz9vJtd9hjF1xqL195s3300LPWJ1U7zF5xzuH5RULigI+url43KwGK/Yl6apMW0NLaanU1tVZfXuwLwVqThdI0xERYmKT0lwnwB620gpUqPy4GZ2AfBdY8daofDl5XV+cMBnNHQgDqzEXxpwXUYBBaAAfWsGVFiBeDGHsX9dhwlc2xJ59gJ511rh170ml2+HHH2C6//b1tttseVltfI4ZYau19aWvzLQ/8cy9zxmxg6H1iPIBetcqwnNF6RZFWXS02Zmlbf+edbYmVlrGUNLclV1vTvrft5lbGuIrPcCKwmDSHbps4o0USd5dV1LCXvlmF4tz/9wfZCt9fxe6+6Wa74/KrrEXAVKbyhIoLxOgZBxDqA/hhX6E5wW3epLqRRnHvfffaJZdeKnArsOOOO9YuveRiW2ONNf13oq9brscSEix6dT9s+GJ24YUX2rHH/lH1HDQ71lYwrkT+mVmGnd0LYADxHM3kyCOO8DED9lracccd7MorrrBbbrlF2sTNduutt9ill15iW221lTO+Z5991v74x2OtXUIBDIa2xLtB0qhGjhxhF138V7v//vsExg87IN999112xRV/syWk5Z5++pl2ySWXiOGjGc3e9f13NmZnnXmW/elPf1J6/mZvvP6G4pjdnER5skjzk48/sUMP+52Pbzz8yKO+ij5P/xk0X6Avimcs08Dci0UhgAawntrZZ1+1d/sWy/F4qXVLKnru9r9bCeegVlX6GbYlkuhr6+pt8MilEUEEdPo+w/x4wAN4jlmip1tgblYiqSeJSUFAjC0+IUmLYw/p/EiNhQVFViRAGDFmlK3wgx/aiHV/aCM3+pE1rr+xrfTDH1ttwyAHRlaJIrPWSAqvKS22BoFMZYUAVWHTgZFGGY+oExNhSiiDySwMa1hulI360Xq21jab2W7HHWkrbbSuTX3rTXv3gScs3cfpWCHvxcpXuRzTLuPSAtj0jBlBmL36E+A8o3mGA3+xJLfuWIklFFdPtsfiFaW29Obb2LS3X7MPrvyLjXvyMRu65kZWWDlYYG42uS9jLdOnu5RcLyDAdMBulhzPyKB2pwCLcAFqZta09rCfkCIlgbrC4Ma39/lUTezMbl/XtV3SZEsya5X1jZZiszNJjGxMR7l4muWNMw98bx3VT6qz3QchOdxmqdpwCpZQ0RKSJF+/6wH78PmXba3tf2br/2JPG7HMis60PQkKj9rtU91Nmjrd2jt7rbSxzgrE6PXa1t9kfTv41N/ZvsccakNHjbKUpOty1Qc0qKxWoB90jjJ25VTev8mUMZDQFNkk7vZbb7dmaSp7772X/e53v3PmCNDTRrx2lEZ3pLMvIcZaZI2DGkMgeg7gt0tDQCLGnMJ1bsmgfG666Sa75dbbaKp20EEH2aWXXeomnpVWXMHq6mttyJDBktK3t8suu8w22WQTX3n+2GOP25NPPulMg34wYcIEFxDIK88QVIYuNsSWW34Z/2avvfZ2sF988ZF23bXX2fgJ471s+hPjBffee49dd931NmbMGKuqqrI777rLOlWPvugvR+SZ//1ISrUDxovC+EFoB3n67tP8gn6hGnw96vqiEB1lsqTbce0cyh1s3gBgt6TCj58Ya68/dKc9fPvddtt119k9t9xsD99/t9167sn21esvuMSaSsfsSzGLz9u73FYftkVgcKtYoC+skdRTlJG0L8DCRIQZiYVC5UUcFpK1tqaJ9vlr/7DxkpamvfW8TXj3VesSuBahOagoWGjFxl/1ks7oQAx+1lXX6I0atICsT5rJYAEMRinm4FcXSQuQlJwWIBSXKW1ffGFPP/CwTR4/xUb9ZDPb9A/7WEV9nTqH5CNJ0eWAoBwSI+sMujs7HGQGCF2iAmua2mTtbe1WJOlOCrnyE7dpkuS71MEGr7elrXbUebbULvvaiE23lIZD5hkQjvt5ue0qT1+NK9DALgujBfCb1YFZjzB9RpsVidmWV9f6DqDALAysUn4bS+PGRmdshOdApfyRvKzSXSCJfeRiw23ZNdcTKIt5uQe9k6sR4LMHvh8fqbpNKg1Fqg8k7j4xB+z9MTGQNx54wN6UY1xi3Pvv2Qu332Ljnnten4TN2/gr0PeYk9tbZvi8+8FDhlh5aYV9+t7Hdvetd9qLT7xg4z75yhpq6m3Y4GGeb3ZEZb5+u/xTfvUSGJCCA1DPHwHQH0uCfe31111Lwj6ORgaTgxisZVC0uKhEYZfOHCDtP7MGEJ4+bZo1s/ZDDLBIwks4lH521Ad0J06aaFdeeZUfAHTOn86xU045yeN1TULMhMH8lBy/h6gMfv/731l1dbWv1L5OfaS7Oxx8zx5ObNmBaY7KYEwjpTrEBJOQ0IGwtuSSS1ptba2vWOZ5f8I8OmPGDDvv3D8rzG43A6288kr24IMPhQHk+EApXm0C5q7cUsac2ZCn/xyaL9BXgyhUS6rzRrUIRMOf2tXn0jTb53JcYcb6JElVWlGpOmm8xOpHLmGLjx5jgwYPCfZw+WNglCX6zCdn2b/v5kijlhrNiVuYd8rUudhoDUI4xbRDu2QxFFs9qF3bBy+9KNB/yzrGT7SP73vAOr/43D548UV768knrJCSkN9yMQDJZw7qnX1Jq1CH9PECNfBkb8JXEbO6trqIMQbWGxRYd1OzffTEy/bF2x/58YSr77CZrbzVZlYzcpiKTeE67tAhxejolLpC2NYxOdF5BtLkKVPUYZNWWFFlaQEuH1L6MKIJLz9tnz9ys7W+/5pNfepem/Hea2KeSnOhNBuFne5p84plBgtjFW5G6OlyICktKpcW0eUHrXPuLNNPYcC1ZUU2qrbCQQv4jZXE7f2337PTjz7W/nTs4Xb5aUfYI3/7qz133z02ctQYidLlPq2SlONYRMZiLbAtI5DvE4MpLSl1k9tn0uTwy+ro5Tfc0Lb5/eG27Kab2uBRy9moxUfbssMHG9srM/4yq0lmrbe9XQH32tA6pVPhUJbtbR32yG0P2suPPm8P3X2vvfHiKw7GPg4iEOzu7HbJuqGh3kF8QYjppJxJ3CLArqurtZGSjFnzAQHSDz/yiB122KF25FFH2WmnneoDueeff76dccYZ9s7b73g5QwAoZinSAePzwdEBFJPm+dqrr/t3a621lu23/76+k2hSGuTcKJlK2Kqrrmbrr7++/waMx0+Y6PczpJUA+ph/qgTAmGQYYIUhwZhgiswm+uSTT2zFFVawoUOHiKHM0toZ4L311lvt1ddek2awsW266Y9s+eVXcGby+OOPB+Y/G4VxIRgLeStFi8vTd5DmqDinqId9IzU0NEjzLaxdEFV5IAEMSJx0/mp1II4ZZLkS9vzymgbbdO9DbbVttrVhq6xsK629nm0oUFh/s81t84OOscVXXVsNLKHUSlpUx4RhYK1FSpYOolbLLpAlfvhGTyxhJUJwDi5hf5xSgaHkLUUet+rKaltp4w1t2S1+bDXDlrJtdtjRVvj+Gtbd1moFAixOzgqyJh2BIwB7bFwP8Sr1ApVS5YJ5+BmQW78LilLWLmnt5Vvv9xlHWx2yj62yzY+tuLJGnTfls0ooMjQaKqBUaWJrYsrRB4zDP4U6J+i3Nrf4NSUJt1dgwk6XlmL+dbHVLTnG6scsa+UNg32+e5zTr2Iwq7QNVVzpLgbWTBIYs1fMprU1u/lkiKRItkeY3jzdB4cry8tsWGWxLV5TZqPkPG/yX1CQ8gHjYSOH2857/8pGjFnRvnzvK1t+1RWtK5uwqROnWFJMsb8M0Km8MrOKssokeyzZ2eba2aTupHVI06EMGKKtX3yUDV1lVVv8e6vb6PXWtdpRi9u4D962FQbXqv6QLcTcVUZMnS1O9KrKMzZI6cbwtvTqK9gOv97Zll1hKVtv4w1srY02NLa7ZkuMuNLTJSm/tSeYI5CIad4L1maZSRNm4DDNsnlGiwM3jJ0B4b/f8HefKXPun86zE44/0adxHnnkUXbsscfb1VdfO5PJMCsLQOQ7pr3Oa5Dz6/FfCcyTNnjwYPfXH4gHEuXCIO3WW2/l6cP89MknH/u7qRIQiAuQxlz0wgvP2Usvv2xPPfWU3XXXXXbSSSfZiSec6Ok76KADrVYaUhQXWkhT0xS7/vrrPe977723axs/2OgHLsXffvsdNrVp6hwDupgImaXEN6UlzCaaex7z9O8jaYppCTBzdID5An2R2lSsKMDhwhO2+MEVAq3SYj9ZyU+dUmeVGGcjVllBv8061dE4/SiNJC8hq2GJUW4iwauavlKQtsXY30VA39PV6o0O0CxWGFWlpX54OdMWATBm43AoOht4ZVIxK6mptd5Eh1VXIPkX+SIhDuUuq5U0rXumk7IfPEitL5wpMbUSWy/Rp+SnI8VKX5o44WYkiZfaatttbt/f5af2YzGqEWJgnh5JyiUV0kJK5a+AsYW4DS5jwJU5+JJ66XS6H0gOMMojnQoqEgNxf/Ifj0sTKe217mnjbcZHX1iHOnvjMitZ5RKjLa58jy4RsMeSLmXGiwutvLLcnnvtJXvgkbH27COP2wdvv6ugYm5WYsojZcDJZIPLS5QbtlnIWg3pVn4psyGSCL+//vetQpL2yOXG2FqbbGEb/nQnW36Nta3Yy3ZW+rmldpC4KyQdp2FGChezGznyfAn8333iYXvs8r/Y45f81R6/+Hx74m9/s46vJllKAbQJ5F0Vkt8RlVVmSiflViWpG5b27nvv2OUXXGyvPvuitLkwgFwpbcU3axPQMxuKvANks1bjzj9hFhk+fLhL+e3SMr744rNQz8or2tkBv9nfzjzzDB/c/eWvfmkbbLCerbTSSn4yGf4xxUCcdgZIY8bjXSilgX0naz3d4QzfMJ12VlnOm7I2YuTImWarHiZCiNhVFFCeOnWqM6EddtjJfrbdDrb99jvY7r/4hdJ8pgsA5/35T7aVmAZjPBGhnTz00MM+82ellVa2dcWIiWe11VZzk9Jnn31mjz/2mGsPsyjrC9aYxsz39I88fbeI/iZKqJ3MAdrzC/rQHB8vECkNLkXKTe1m4TwzNQQ1BSXWq04y9uK/2KN/+7M9evl5dsVJh9tl551td1x1uT160Sn22T9eEEAVS9oqsGGSTmskQX7Z0mUz2toF7mGTNbJSUSpVVn6ELb4ZGFMkpwoEegXUzEsZLtV28THLW5XAf+2ttrSsGEPdoMVsrR9va73q1N3MRFEHV4BKqJiJOlZpWYXFiisFiAIy2IDCBMQw1WSlPZRW6F1vrzW9+Ja9/sDj9uqDj9jbDzxsb975iL1x61ib+M6HXspDyiukfRTb5x0t9nnbDAcsOi4DYQMLFqYQnapVUVElQGMBm+7FzJpfed4+ue0q65v0sTW99KRNev1VZ1wjS7I2vCwuyTdtSQEuh773phNWUVVhna0dVirNaskRS4iRiukkMtbQ2Oj2fmXD6wWGHhPowZgzJqlT6Zr09Vf2+cef2rRJ4y2T7rG4mF48XqzyYFO1QqsQ0NKkcOVKWymJFIBlujst2dEpsK7xPY6QkilWpP1GgepS3/ueDV9+JRstN0Rpj4lZoSWwyR2FMbK60hrEtKZPn26FYkIVYsoMzj987wM24fPx9qOf/sxeeekV++TVd22F5VZwjY7y7OrtsK6eTjcrDR48yMtvQQhgHzSIWTCLu237ueeecyBH2qeu1ltvPQfVE0443i6++CK788677IAD9ncbOTuZhooEEJvdP+aioHGoxfi72Smabz9u3Fduovl28BRjbJWE3dfnzGSkGADxYeMnPmYKRfsNlaiPMGMHc05xcZHyNcjWWef7ikPaFJUuglFgirrhhhv99447bi+tvlF5TtqI4cNs2WWW8UHpG2+8Uf5UF/KfAxObNm3aTPNOsO/PJYN5+rcRbVaV1ZRoYDrb7KQ3/z/kNnEB5ri2Ht8bxXe2pJ0IXNO9XcbuiD/aZR9b6fvr20dvvOk2xXXWXc/3ZOlSg2MwaVAlg2JmH8/osnGtPdbe0eVSD/voA1qlZZwgJfBShn37BfW0PknubEnMtMmkOstXr75hr999n338/BP26HXX2UNXXGafv/2WOgISHZYiNWr9Q9ZncLRBqm6Nb3GQ1k+BvsApNHskObPuljb76PHnbMKbb9vz9z9sz9x6j2U6euWn0NonTrL3pWJXxotsZFWtfdXeal9Leu1UZykuL1d6Er6TJtJxRKSdTt3mm8Cp1Hw7ZvbGyVqtQKHt/c9syDKr2PL7/cFWOfgoK60usY5PP/YppsA1HTbFwSvSfLpSCXXUIp+Pn1UZlVVWWwnbMSQl0UvFB2Rce9M/UoDC39StNiIwf+fdN+yk44+z4474o73w5LP2xcef2QUnHGcPX/c3m/L1l0KMmPVSxvpD6+IwHEKhvNtVJiZpsrSiPGhLAWNEBVY3dLgNk0S54kYb2Pa77GobbLGVVY0YLg2LsApsqLSTEWJU2LbbJQwA+DUMbmaStt0vd7IDTv69bbTrj23M2svbRptsbEuNHi2Js881ARZU9SQSPnOH/fcDO5t/YqICx0sOHTLYQZSBzBdeeEGaI/ZxtnZm8VnS21iFmH2tmBqLnqivFZZf3sua8m9hq2g1JiR4ZsGE0p2TVlppRQdp5tg/8tBDatuzz6iJiG5C/MyYue+++5whLbP0GFt22WV9oLZbTB7Gs8IKy9s111xtN9x4vd12+612991321133WknnniCffjhh/ab3xxokyZNlFbMGBHVXGRPP/2M52EZAfz222+vxzCorJhVrW0pwQhN+s0337R/KI2RtA8jnDq1ycuIGV5hSnKevkvEmGZhLNY8zIb9+0AfAhDYoItI3dYqsMMMqqdWKNAqqx9sRdWNVlJWZaNWWNFWXWcdqx6ymMUFWtikewW4XwvoE+p4cUtasrc7zINGQpI0CXaizRSrIQ4rlzRK4xZFsnQy0WfdqR6rqK+2zvHjbMmRQ20xdfDpE790ZlIo8CpXI/dupvQhwbJLZPVgAaTS3ccRfpKqGBgjMhY4ldc12vd/tZvtcPShttWeu1j96GG29s5b25q7/MSW3WxDKxYzWSxWZlN7O21yb7vbn5n9UVhZ4QOrrZLwvBpCEl2SSnCSVAumK6awVuiV/mLsvGM2arufWFKg+u7Zx9qnN1xqpSOWtsVX38AKmXuvcDICwESy16eEItW9++7bVlNcbt0z2m381+OtQYyRQT8WfVEFEWF3ZlVum8ook8zY4ksva78//iQ74YxT7KTzzrM/nn62bbzFD6UBSNuY0qSwlSZ9j4mHE7SQ0pOYyPRwmph0X6LXqsqrVDeBIcNg2Fjv5Xtvtgf/co49dO45dsXxR9qLTzxmw4YvqXozP+pxhMobJsiYSEIaA+cBVMn1CFgnfPW1cSZyqqvDfvijTWzZlZe3ttx6AAYxeiUIZLozAqwqq5U21y9780VoJOVl5bb1NttYjSR0BnVZHcuirE8++dR6ujkyU3lU+UycOMHOOP10u+fe+2yppZayjTba2MPATMj2GhAdj9lLUCQhR8QAMXP/v//977sp74IL/2qvvfaaD7wyMI1UjRTtNnM9QxM455xzXLvA5v7znXcWw2jwusTRn4hrHYW32Y9+bOusvY4k/ZE2YuRwO/zwI+2Pfzzaw//73/+ujMYkRBXZ5MkT7W9/+5u36XXU1xobGnyKJoO00Nprr22N0gjbpFGPfWCsa6Wkia2sp06dEvowbAITbZ6+Y+RjURzYEQZv+tH8gv4iMwfaPDZz9mJnqX2hgLlCDVrytfW0M92swFeUIrGkcpuGhf1wiq1bja5XYN2GkJVhxowkVACmt9dnPAAoyHRIHrRDBgHrBHpFzFyRFMLJWQmBRnXjEFv1R1vZmuuta431Q2zUiqvYclJ5i0sqHFDr9Q0Dv4A9CUb25EBuVrZiiuJwX0w5PvBKQycyPS6UH8xCDYMbLS7wbZnQJMmaw0rSVllaZR0CsPHtbVaQpoPoG4VdXF5snZKGZ7QA+sQXLkj6pJWzcWPSYmqrKq0wjUReqI6asb4mAWrHVOscN86SU8db3RLLmlU2WFIggpqdSnRZWpJgIaYupbG9ucVaxGwallzMBjVKa5GUmk51W3VNVc7sQmYBPLMuARpMkymTmLZKBAxMTayXyr/0MsvbZptvbT/f7wBbZvXvWaYv7WsOGJhuTYRtGDoABTSV3Hm8yw4fblUqU+KgbopKym3VLbe1DX+1ty39/Q2tVOleb6stbMRyyyp31Fuh6lvtQC6Fea5HjKO6XIy31DI9KXv89gft3uvusNuuvc2uv/hKu/bKq2za5CkuEGTiWetQvAz41wjwkbCjvM0v4Rsp9ic/+Yn9dLufelvE9HLmmWfZzjvvYvvsvY8deughcofa7rvvbmeddY4PZu6//36+HxCLzzB5MK4AwUiZTsxYQbRTZ3DsRhrGHXbe+eee1nfffdf36rnqyivsvffe90HkhMB1+rRme/SRhxX3vnbuuedK0Ejbfvvta3vssYenmAVdrN6GqZBepH4WN/b29Xj/4Rn+fvzjzd3k9fzzL1iX2gcCwVNPPSMt4zUfIEbbYOXxz3++s6572L777usMgSIE6N968y1rapqqdBeKqfW4WQii73HOcp6+i1TQrHYxh7o7X2CuhrMk+Oe9YhGIdTPsTFkmsbq+pNSPHOyTOlzR2GDLrL2+FUoiZc7zoCXGhIPA1ZA32fZnNnq1NbzxYiLKxsQIMCeIQcRSvVKx69SxchK9OgRJRFIKErvUawdxLPr6VsD41qMP252XX2ZfTppgzz3whL364ONWLFU9Ln+kazYSADJOUFNXaxk17pQkfbYLlggX3qv0YsUpywpUH7/jPrv5ihuss6ndPnjqZUu3ttrENz+wdHmZTcv0GYvL2HgtqZukmF6RJHgWg01talJAGDZCmFzJa48k5bhAv7hCkj5jH7FSSzVNsbev+LMVjxhlKx30BytafDl757q/WefXn8sv2ofKV8wS0K8tZ3dNMQv1WswfFQLc9unNYhgCiN6UVaijI4GriPUd12COwCzFwri3X3zeTjnmKDv9xGPtuN8fasccerCdecKJdstFf7ZPJDFmkKzFeHvR3kAGBcQgOGfjxhICFf3N0OMmAEZxEHais8umSmLukqbQIWYXU3kzE6tSWk8302OLYN5ZH1tJCsx6uzusblCDm/AKlZf1f7CR/ViazhY//Yn94Ecb2/fWXt1Kq8o9/kKVUaKrx00wNdU1Vl5RrmJd8AZLGwKEAXrAtaSkyNi6APPIffff74uXrrrqKt+Ph4VShxzyW4H+AV57lDVSNzZ9oiasa665xsH8zDPO9O8efPBBX1z11NNPu2mPPXN++cs9nFlgRmHMYJdddhXw7u5Mhvvdf7GH3XPPPZ6uI444QlL7H31BGMR2GVPVLgB9TEVoOWyyVirmQrnhaBi8A9zZ2oR9qjAVsRiLvDVIwsdk9Nrrb9gLL7xoD4wda1deKaZ67XU+QA3jmjBxvH322aceVpfqsbWViQYFPnaA+TBP3z3KZgvGcQm/ZtF8gX5BYUG1t6pFID7Hll+ljj1EjYQVs72SgBgYLVMnHbnCMtbV3GQNI0baFvv/xlXNtKS9FVde0casuJKrzfQkfW5j6susIt1jnQKwoUOGhQEm5Y3ZOKzARVrj9KhadQxmpDCW4Oahrg5v8Otsu5Nt9YffWXpQnQ0dtaTt9LNtXWL1veRzuaSkuK+UVFYsBpUSmDE9kNOzIj/YMjMC0JfvGGtvvPQP22jbze2gU/9omc6E3XfqxW6iWfaH33d7elyux1Iu3S9ZU28rDV/CJW2m2SEVK9kzq6dXkhQDufGyYsuW1OgrBhMTbj4pr6qRFF9hhdJalt5hDwn5JfI7XeBbLKaiwuntFPB0W5kAacRii9kyK65oK6y8si0xain9HqHOO0nhpK1UTCFabOeMRpoWq3CZOcQy54aGWttKAHvUqafaciusaEOHDbPl113PPn3nXfv8nX9YoiCt+gtl5MWhci6VdtNYImbb2+O/pwi42Yo5mHxVN2J2JRVMTUx5WpZabhmbMG68fTJhonUL9EpVuRyc/mFzm01qmmZ93V1WpToCQCsrq2xzaQVDhg+x2sE1NmTUMFtbGhszTNgqmjx0dfZKmyzwwVOmQEYDlgtKzG4ZPKTRzj7nbDeH7LXnr23pMWN87n99fZ0PkG66ySaSvP/kO2FWwniUJ4i2CMAC0KTt448/dvA85ZRT7eCDD7Fdd93dZ9Xs+as97Y033vC59QwMH3PM0T7YSr1/+umnksKftttuvd2eeeZZl/g32GADu0zCyrHH/dEZWlgwVmDjx4/3PZoQfIj7gw8+sLfffsuvH3/0sa8DYFuGk08+WaD9uY0eM9rL8qWXXrDnn3vev4Nx3Sc/D4y93xnBzTfdaOef/2dnMGutvZbb7adPn2FjxQxoM51dnb4nEXUP6HM62szGq2v4C/d5+vfR/7H3FQByFVnXZ6ZdxjUTT4gblmAJDgss7u7O4r7o4r64u2tw1wAhQAzi7hn3dv/PqTdNhmwCgYTv/yR38tLdT+qVnit161Zubu7yjq+/onUCfcTjGnmricF/jCQFudh5ehd6oc2zNcmoFZ02mwvtTfX46NFH8NotV2Psvdfjs6cexBO3XY97rr0cd197Jeb/NNWokPJV9/P+MrcfofYAEuEoigigYig6FNXRxK0huLdSUpZ6LcYihkBBltKiHcm2Nsz45ENMf+cDDpI0KntUkRG5YKeUGmG+tNkJqBEJyIwvPb8ozjsZH9IEA9mqddqYd1KWJ0xF//7Y+Yzj0GezYehCJrLrqUdi80P3xJjjD0LJJr1MWjGq3I0JxQTSnrMFqMwr5PNy29McQXaI6DPX+JvrcHo8yPH4qNLL7BBDYfcyMpGdEVq6kPJ4Go1TfkRR/2Fwd+uLFkVytLOslOTSlMQcRVagtVlTfsK0adPwHQd5MBLG8oYaxPgeuXPK5KICqm7qwzEy4hQ7ivKQprZBhumpQMRXgRx3IbxdqV2M2QldBna3csnya9CLzG9+V7x9mdICrS2meuya3JVZjDeIQcaZx0YynUBzC6XyVvKnkDnXTilTNV4TCKMtqq0dM1jRREYWi6CopMD0UoWidrmd1GDyjNeVFsp9Pe4rRCLUiNivFKJaDJSdBHn5fgNmf9S805mkbcmevscee+De++7Ba6+/ZqT2Rx99zETYfPGlF014A4fTivYqkmTv8blxzbXX4o03Xserr76CV1/jc08+ZaTzY445CrvvtqvxtT/rH2dhEwKwAgRq0vnqa64mg3kel1x6CY448gjsR21mTzI5xeK58847TFoH7H8AK4JsuYPBiKRZKEia+v3HH3+Cgw482ARX23ef/bHXXnvjb7vvgUMOOdTke9NNR+C0U0815qZPPvnUMIv+/TfBQXzHwAEDMXLLUdhxx534zkNx7rnnmzmEa6+5xswVSBP5bvwEo8XIIcIECmQHEKMR41IjWSuUvdQydHQsDMt2ko30/4PWiO/rBPpU5QvZp9a79ZSEJre0ctMgBUmTYvlU4Xc/+UT8/czzcMgxJ2MoB8OcCeMw9YuPUFu9kg86iMOy/ku0tMwQsqXmyGZOUBRZq3cJwixRKBgWSvJ+C0YF3pLEbF4Peo/ZASX9eqFm6QK4mI8v3xyLu6++GjZK8eFkDhpCEes9JFn1Wyk1x3KcsAtAEnFkmC4Rj4fmD6hBUOrqs81myPW7oR2rtGNU2kltZlhfOPwezP7wS7StWI422Xv5PpkzVgbb0URpXjMaWo/QURW/kOyyUTKXXA81IrtswvIW96K2PY2mjAP+4jIseu8jtC+YhfxeA0zM/TZpQtRzYk21BAKq7MUlaGpsNHbd3XbaDeWFpWhob0V9g1zvXCbssjQNMSHNOTSGE6xash+ZkngujihSmkMgI0ikoggzzXg8glQ8SebH5jNVtCrnCuEQIeA2kxFHQ23Q5vQOj5/3WUxFDM7h8KOi7yboN7gf6pcuQV1tNbW1NixZtBQx5kVmGmkFOiTxKoJqRXEptTQnqpetwJTvf8TSWQsRqGtD64pmNC6psVx52acE8IFAuxqboJ9n3FHXl8QUTRgDFqD/gP7Yfffdsc8+exvXxyJK/CYej9EOVw0N/e7VqwfBcwcMHzEM226zNQ459GBcddWVuP+B+/Hc88+ZEAoXXXwRtYly0y8FqALy0WO2w7XXXo0HH3wAjz/xBJ577jkymidwyiknG3u8gr1ZjFrEvp5JYOTILXHAAfubd0q7UFWrLtR/1LcKCgsprY8i07ncMJVRo7ZGTU01PvroY747hT333BNdqcXFE1GT/i8B5cycQMw8u+uuu7JNbJhDrWXChO8No1EkUdn6NeE+deoUfPvtN/jss0+poXyOH374noLGz8YcpPxuxP3/XrROoM9OVGJ17NXh6Y+RzCz1AgUCp0IdSKImirJD+VFU2c+A+Hcff4Cfp8/CDgcdgUvveQLn33I3qiiFxBMRAmYGpR5rQ+5mBXwi8rgJrMqXYFHhl7XMSHZrPxmAzDWKjSO8lmlJsftLqnqhz/BRcHkKESRzsBf6sdmYbZFDNVUhDiIEtIRWkOqPRRYTSDjlFkoQYUKK854rBqREBfwsQ9owGBviWi0sTyMeudRIbHYP5n79IxrmLaXAayOvkKWbIEsG08ZDNSoTlsC3M3BowCYFNk4f4tRCcomyEu6achzwDdEkaojgvhx5VaVoXTjXlD3IutCGNIvr6hFlnSro1pChQ9G1azfMnTWb2k8Qo0ZuRck4zMGqDUI6Jlh5KACeeJma10GG6mSK3fv2Q2XPPmybBEaM3h59tEcxNaWqXoPgruyCJkp6ul/VIJOaTGkqg6TAGAHbzjorpwQrDUCUYZ7c1PKKyrqiuY5SfiyOgcNHUMotodaRZxKStNpR82bCXFJkWUWlCSUhc8WH77yL1597Ca889gxefeEF5JJJu9za9cyaKA6RmWpuQt4teta00QYgtY9cSMUAskdnaXt1EojrHknD2fvlyslikUmxD6hvmtg6qnSLlFfdr3MymeRTW9Fku4P1aj2v963qIyJNdotx/Pvuu/D666/j5Zdfwptvvo433xqLt99+05hrPvjgfbz11pu47vp/oVfv3mayWZL78OHDcNxxx+K0004zyVp1pfRXvUN16mH9HnzwwXBTa2tsbCCz+NCYz/xyJeb1JUuW4PjjTzDaheYfDj/cmgyWtrDfvgfg/XelUW8M0/DfidYR9FMG9NdnDEl6bKJKvpiATBym9Cf4I1w5KAmkoxj/yqP4mNLNppuPwLlXXYGjTj0HwyiVFOQVGOC2U+osIpi2RoGZDQEsbWwxkSdzPNkOlYFXnhJEmRgl5TAHUDPfJ1ATKErml2dJ/dxp+PH9d5ghJ1yUfrc96CjsQXW6NZ1EnNKywjwY24QQjaRvJnQxtQ2lpJ2rBGSmPviXS20gUt+CljmLsHDyz5jyzQQsGv8jFn71AxZ9PdnsYCWNoYQg29Xrg4vAGUjEEJR5i/mRvVYDTkcW+OWRIQnK7c0neLr5bkqDvDfVUI3ar95FS32tMXW1t7SjaPhmBiwFHwqfHOA5SbtFJSWoa240E+X1gRYyu0pM/uEHE65aE5BasCNPohgZRYiAImlWwnGZz2V2Gysp72JiIy2dPBVhhfFldTSurMG2e/4dg3fYHTFqaFYdZVDiJhOhpqV2tatuCCyapC2nlCmPHFOT0sISQSyY9CNc/iIcfcbpWLF0KRqoYXTtP9AyqzE/6pCqhTTrxcV0iypKyIij2Gm3XXD25RfhnKsvxYkXnY0ddtnZpCmtgBVgwDIS1nxLLvtMPtNQf7Xa8L8DmTYmSCpW/ypp/T9J96ksYhw6pDn8FukeBWwbMmQwttxyJDbbbHNstulmxh102LDh6NO3N6/ndaRpeRcVFOabuEH33XcfhYIqc25tJLPi9tuPJpgfhsGD9Y4tMWjQIFx99ZXYbbfdsfnmm1PL6InKykoT3lmTxXLp1GKuRh5yX+0s0Gyk//+0TqCfk5tTKOBcH1Kza4clrfi0UNPAsLGbTv7oLUx8/1WM+fuu2Gan3ag6l/M++UMTuNlppPZrX1ltdq7VvBoY8VDAhFjIrngUSbpM5lIqY+cOSJLifZKudTm7MXgw0Ihu/QZil5NPwJBdKcH26I6GZdVoaWoyEpj6p+XFIpJEnwuX18tzDv7ib+Wfedf63HyXB65gEt+9+g4mvfYeJn/4Cb755GMs+2ESan6ahqU8Eu0BNFJVVpqbl3Qh8OcZ19UIVXO5GcpG+steuR0kTwppHbJNF/jsHPhaBWtD47djEfp+AjY7/mz0PvBIlI3cGfl9hhhgkNlseSSOxkCr0Xa02nPusoWIsh769OhJZtCClcuXm5gy8grSHElGZeWh0jqZlx4FTrPnb4r1umD6VLzxwK1YPO1HtKxcjAU/TcLnr7yIL9543bSN3sfq5XM5pjyKoikG0J1MgyfMhijNiZQJjGf1HP6fsaGwSwmZ1jJ89cFHiAfb0L9/L7jyvIY5q9IF07Ke5ZDxaYMRhVlQ3QTiYWp4QVBuZv6Bil5V2GTIQAOkYukW6KuebcYzybzvLyTlSYKMTBw2ahX6FBNf1Y4qyX8NCbS15sMyzazSRnRktYfODFBuufkF+ZT43Was/Bapb2riWNs2vvPOWzjiiMPNRPchhxyM5557xsxdfPDhB/iIGvqHH31AzeI9vP/Bu8bb6C1qG/sfsB/fseYgchvpr6WE7LBroHUaGTa7q9CMyPUg9TnZ8hUiOEczkzqXppxMIaO4ex/02XIbzJw6Ffdfcx1uveAc3PfPC3EPjxceuNfskJVKayI3TVVREmESgcZG5BEUKoqKObwEOAQudmIHAcdsbciOLo8ZCsTGM0dhCbR5SM9NR6Lf6B1h8xcinyrq4LJiTPl+ImoWLoCEarmD2sSQzCCRHJ9j3AIFlALXDAeRArPlkQn1yys2C4c23Xd37HTG8TjwgrNw4j8vws5nn4gxZx2HLU89HPn9eiFM9SRPrp8E4kqf32y+nlJ4SyJuI5mNBVarmkL2UoWO9no9KCTCpVlJuekwSntujtzCbpj64uMILJlpgCYdU13ysCXJINNkakyLUneY0nFpSRlKSkvQtUcPjNlpJxx82KEIEQhkftLqT/Ev1UtXnwKusYzMTxvLFyMYf/7Gy9hlv/1x6vkX4bAjj8YJJ52EEymdF7Iufvr0Q97L7DPPmkpoiiXRQIbjc9qRl5tCeyDMPNjJ5OWAyRvIIBS+Ye63E7B4wo8odruQjAexdNEivPbgI1g5c4axzascmifRJjm2GDUSMlt5mkRZH9qM3cZ7GqMtZOYpVFZ1xZZbbAHFdBcz1pqISIQMgQAsF9C/ggToWs1qLaBysV00/xJCKxmqFjBZk79W+GVNaGZdif/raN3HqBiB8RpbB9K9it3Tt29fE15bY0PmJi/7jVYla76hqqoKPXr1MHMfm2++BcaM2R7bbL2NWTxpBKWN9F9OKU3IrYHWCfQ5qNa/1QikCWmREi/VN42HDKV5AkP/LbfArsedju33/Dt23Hsv7Lzv/hi5487oMmQzFHbrQcBlNgXCRPBUKhceAoo9ETHb0GnDbl3Tn08djLeZkqqjmfMEbYGIXktQCxJkp773Mn54+Ql89/qrGPvSS/h54o+wUbL0yzvELYmNjyoNPqsOLhuog4Ctzp8gA+pfVIIBheXw2p3Gc6GYUqezNB/1lGhmtzSjIRZFHSXqujhBoLIUOXzOzXcrzepwCLPam2H3WKsuFdskTFBbJSESSCLabyBFJkQNQ4OMQJqTtKHPDrtixLkXgGwALW8/h8n3XodkpN6AoTQSzYloHUFaNhYxJg5U7XD09ptj8dG772LhnNmIkSnIXTPXLkCySlnidcDrsKG63fLICLe3IRIMoEfvTcyA1RxD9zwXelR1QbdBw9G+ZDaow/NJK89m4pf3iQHMXFFn3Pm0YM1saN5xDzkmkkxHEU8333Y7HHbKGTj98kvRb8AmaFiyjEyEDIxCgI2lG1iYD18yBk+eHR63AysaVuL918ZiwbTZaFi4Em117Zg67keM/2qc2XgnmIwiwPymonGCrcPEjd+QpDrRoiotTFq6ZClefP4ZXHv11TjjtFNxyIGHYP+99+WxNw7e/wCccsKJePC+e/DDhPGoq6k3z0nrEoNUb1wXErOwGIf1bNYd02gVHRrF6ofy2PnY0KQ5DGkTnQFc40FahpidOdjfV81jaDI4+pumrI3015DaP51OUK/ORDpO/YrWCfQ3BAmMYwlJ0PxhU8aszqNAVfM4QN648Vq89dgjeIcS5icfv4vqmlpsteve2HSPgzjYpP4njdReyIFQ4bIj0tZi1E6BbrYber0U1eW+x+9hdlCpsQJ7PyVQYY+8PJJJfrH7UNm1N7YcNMi4WBZ1r0KYzIDDGk4NGnOzkJ/sQ4nnUgpVGpRCE8GIiaWvMMkyVfnlWUSwTVPiTKQSiBCAZEhy8Dmd6zJmc/QcsyV8BLsFBPuva5chzgFUKImfwNgeaDeTq7JF862GZN7RWJFnkJ8agUMDm03Y+P2XmPX8A2YXLN/fDsdm51wGp7fUSGzyvEknQ8iEWgibuWaBkgagBp3AQ/Z7zRME2wJmNzATbM00hqBIYZGT5lAQuYKyClR074oPnn2SWkgbepUUoFtRPiX3DFobGuErLDB7/Op5Kw2mwo+2eBJNzS1IRkMm/o3ea60FkIaXxOAdtoO/sgQP3nQzbrvqn7jzyquoIUTQdytK7PKM4l+534UuPhfrOQgvmVaazEhunQunzMaL9zyNl+95EQ/efB/eev4FsyK7PR5CY6zdbDsYbG0zQoAVYdPK1/qSAFcmo++/n4ALzj0fhxx8FM686Go8+Nr7+G5FM2q9ZQiU9EZrXlcsjrvw+cyluPmRZ3HwsSeZyczbb74Fs2ZMN/WzrlsKLpi/AN+N/xY/TvgOs6b9jGWLF6Gxro5t14Yo+4bAVVqrwoCYzs4PzUXJBCpPJ2khWvWr+l/9sJiIJXCoXIZBZDveRvpfQWrTVDodJ162dpz6Fa1Tc5Ojv0Rp4nBx7z9DeomW178+pwZfLWuGh0AmsJAZItFSj9dvuQFbbzkSfzv8cCQoDdbWLMW4j79GEyXOXU4+A04/gY0AWkIw8BMoqxub8cq156GbLYU33n4L5WVlxg/8nrvvwRWXXg5/n37YihKxrbQCHlaAQgdL4tfGKLmERNgz6E5psk+RD0vCBJQZ07BiwRz02mYHFjZBqVxe8HZkbGkToyTAAffmDdeidfE87HD0ETj8gjORlK2UoL+grZmgEyFzWVWV+iaBqEYLpQh6Pf35hqHMDzSZa9pCsHhFE965/CbkU1J9462xZoMMSUYarDdcfyOuueEG7HXOJRhz9pWY0hhGNBFF48QJyCvIQ+GgzQB5T4iJUVPIZGLIcZAxNq7ExAtOQKp6Ls665SrkV5SgtakZXbt2h4sMMdjSipsvuxFb7rAHzr3sCmoZYWZWjDEX9cEklsksw3Jo9WuwtRlvPvYA0u312GuXXVFA9X32wiVYuqwe/XfcCc6ufX5xN1XZJT20pnIQ/Hk8vrjzClQNHYq/XXQl4gI6MiV5OemeRKgNDfMXozCWQIyMp2DAIDjZFlEyDB/7xaCKUlSSa95x8aXwl7lx7g0XYemKJaheUoOufXqiKdQKn92L6MoWZDxA9wE9UewtQe385bjwxHNQVVSOV19/DQMHDTQeMutDkrarV67AXbfdjpdeew1NHj8qRu6G4n7DMGDQJujTtQvsFACMNMt2Nrt/kXG2trVi/oK5qP1pImqnfI/CTBxHHXwgzrnoQrObmZjxmkhArN3STj/tdHw/+SeUU6sSM3eyjdzU3rQtqAJy5LCPajwpjr3b6aSco5Wx0nr9Jqqqj5pcnjbUz88z3mRaqOfx+Uz0UfPb6zFmM22y4zHzVRJTRNRk2aYbpfP/2SRtkCOyJRaL7+Hz+X7sOP0Lraukr7G9XiQQpHzCzKSJAZTGKUSXqfMRBBzJMEb//e/o0qMXSghQm227M86QH3OhF1M/e4+SSwZd2JnlTlhNybA9FEAsFDRmF20MocxJOjdLzgn+6SQBmQPeycKXeBTjJonGSJSSuEBKC7jSZmLzx59+wtRvx6Fu8XLkl3SHk9K0du8SmGZyObiYaXmVKtYPRWOmS4mYICu1liexgvlojFpA2ZlMZRkwzUEBmUYoFsdcSvl5BMBuBI5yNwem22NMLIrcGQxaW/xlkwmH5fFjg5sD12gcaZXRzvpLom72VMx772UsGPsMaiZ8TqCRyys1Af4lg1HEFbOHTE4LowqKCtBVuz9RY9G6huaGBrPoq7Syi8ljtt4U1lgT5Eb7InjJXuspLMbF/7wcl55zBq8lMHXGPBSR4Rxx/NEo7zOUwGW5ICoNhVR2amEWwUKMJUMGnSaAxQlYJhiXGDwZaTQUxawJP6J+0WLMnz0Li+fNwOQPxiJABiNbfE5G0qfdxC+KNzahvLIUkVSUZXGgqkcVmWycIGWHK9+JviNHoLJfb9aKDYWsU+03LLNYUXGJ8WZZH+CSpCSpeNxXX+Lwww/Fwy+/ioId98Gm59+ATQ46BgXDNkeTw48lbWG0ynWYwpCCyWUQQyw3iTZnHoqHjMLwo0/G6EuvhX3zHXDbQ4/h3LPPRX19o5G210R6rxabLVu8GEFql5X7HYcuh50O/9+PRs4uByK+7d/RvvnOaOg/Cssr+mNqJg+f10fw0SIKThNn4/EPv8Rdz7+Kf93/GC66/hacftFlOOkf5+HIk0/HIcccj4OOPBoHHXYEDqIGctihh+D4447DJRxnDz34ID7/5FPMnDXLxOUx0v9G+h9LHe0XTdlS1n6aq9Hvgj4lckJBZv02wWQe5J0h844s+QKXKr8bfQvzCBhOM8usOCt1lDRnNLRjWVMAUWc+SoZthebaBuQQtAXX2slKQ9mRiiFJ8FewNXE1y4Rggb7KK1OGJgu7klGEE3FKsVG0U7KUb7w9N4VlU37Ahy8/h28+/xTzp0zE4umz0FJTz3TiSOd2eNKYiuuwwwpUCUZ6T5SgnyYoaR/ZukiQEqxgc3WS66HCDVP65vd6MgY/QU3xhsRA/CxzASWsHKd295LnSRagLNfDYHuAX3PhokbQQv6S4AvIquAp7wYvGUHb95/DVr8SzT+MZ3p8A3mSFqWlKAUnY218zgMfn00yn4bRsb6lVQVaeT2VQUlZFwPEKqLk77pwHFEzIUpiYnaHC7N+GIcHrr0MY18ei2DNMvgV8ygRw9zZ09DeXG3qXYxck9LFTjsZi3KfQbitiRlJwkGGbjZWF/E9Ck2tIHCb7vQ3/O2Qg4GCfJT164+cJMUA5lN5iege1rOCSYeCbajsUgWny4P66no8f/8TeOqWh/DK7c/g8av/jUduvx1tTU3GlCFPokBrO1IETIU+kEfXnwV9tb2T0vuH772H4084ATPac7DXP2/FjieeCVdlH2pclkOAQlY0RONo4jsVqC6TsiEUtWNFUHXJfkpGEGd/d5b3woijTsGAI07Ai2++h6uuuBxtLW18x3+aemSi0XxIiIzEXVAIJw+PmBgFodI+A1DSbzC6DN8SPUfvhX57HYHhR5yKrU65ANucfTmZy3UYw3yO+eed2O6K27Hlpbdi5MU3Y7tLbsKws65Cn+POQ8/DTsEmBxwD99a7oraiL6aGUnhh/GRc++hzOPbcf2LvQ4/Ci+99aMw/G+l/LnXM8YRtKVt7x6lf0bqAvgJrFArI1oc0uRqmCu/MsaNvkQ8VficWtjQjXtoFpf1G4vsZi7CoNYIAB1BtJISfly3CwjkL4S0sR20ijXkErBgHWzFV7vwMdYZoBF6f36jEWTL2Zdm2OeAVPE3eJIrpooEsqTvjzGDlwnlYMnkmtthhN2x30BEYc8Qx2PWUEzBs5zFojRFsItJGJKES/KWy51iLZaRVyERk7OQENW2iLm8iKVKrk8BQwK49e1upcWgnqmKCl+z2YnryzJEfu92tBWHKc8eDJDEAhROwS3r2FaKedRZNhxBgQ5Zuti2qdj0I/gGDEHfb4e3aFblOHzE2B13cuRhso4bAupPKrvAABtiZpjmoJbU0a/s/RXdUVA0L9FsicbSGmR9N+6SoefBevz2NbYb2R//tdkbZlmN4TwDjv/0SM5fV4t1XXkX17CkmfWk4pSwDs4Y2zQewvhLBZjIoKkaUvnP4Lqto1ALIldx2N/pVlMPJ9/feYiSWz1qIvC4V8BeUmDZTXXfL8yARaEOAzFobvSj+TklVOY45+zQccNwRRturX7gUPbp1N7HvVQ7VaYuCnCVT6N27lzXPYwSBP04C/M8+/gT/OPcyRHqNwLYEw/z+W8LJ/Hd3p9Hd40K/fA9KXDbT/hG2ZT374jJKyLNaQqin0qagdWxqdoQ0GUTU1OnAPfbH8COPw3MvjsW/rrzKcp0l41ydDOhTsPB62bdVf2SEeUzLybQCkSTC2iOaGmZLOIgYGbXqOpXDdmPdJlx5yMkvh720G9JkUN5eg+GlVlY2fBS6jdoJ/bbfCz133gf99j0ae55+Efa84FrsfulN2OeKG7HVxf+EY/AWWFrN9mMfVN/YSP8zyTK25tRxHFRbZ35Nvwv67e3tbrY/gb8TMv0J0qSqx+7AoJI8s8vSgtYQqtvDCFOq2OWUU9F7q635hpTZZDlj82LhtBkcGM0o3nwrgnEczZRG5R3ioPS4YEW9iSPj9+Zz4EgCt/IWEVDbHBz88gqSbpCDfKrpAidzR1pAmAu7U6FueYYjRouOMgTmBCUzRcA0awlYYFWcpPgkzxX4vBRMCa78MxKkAZqO+pBJpBPplyZedT3CQVlIVb6EEq7i6Jts8hBTUJgCbWYur4esVCqmoFjmAn2z0YU/36wQjmW8iDXXo/HrsWifPwNO1k98+XJ02VwuizBB7Db1kwlQ85DZxUYNQmX/FfCxLO2tAWgjDC2gkealicAWAklasEn8SRN0izw56J7nRGFVH2yx58HY55AD0b2qB6r6b4YDTj4X3fuS4WhrMqZf6BSok5EGY6hnOrl8X5oamLqVg2XWPIuua+7Dx3YdUFqA6gWz8O7jj2PZ5Emo6tkDA8dsb2LppJmmzF+iuoZaoyXklxTyXUl4/T5qKsCnY982sZTOvvM67H7Y/vC63Sb8s0SKuupG4yaqhULGRt3RJ9adKJWzrWZMm4YL/3klkn16Y/MTz4WjuBRtsRCaomlqNXa4HEmU+4CerCPpc+GENquxUeuj9kdhRPsLszBMj4yU2TBB+dinkhkntjzwBAw94HA89NxTeIx1IK2vQxXvIO3zGzZhDlzsc1oFrp6raKZhArEElyKXNMZcI3S08b5WahsBCiJhabJk4HWhGBqp2WqyPxSOGu25NRiBjdpxgJpydVsQdvZpD0d+SyyFpowdQU8efFW94c0vY3lSZpGftKeN9D+a0uxbnQBgFf1uy1KSdhNUfcbMsR4kabAqz8WhkMTc5hDaowJwD2Jt7Vg8bRLmTxyPeT+OQ0v1Ikp6rei+yUAMPehYeLtVEZw4MNI2E4q5JRFGINiAnGTMuGzKpdGCWkubSFFCVnyYFMFPeCzfeI9T4EOMpyQ/YrMRGD1mW0wbPw4/ffIpprz/AX549SUsmPgjFONfgeCCcqHMyKBC6OSDGQK0nQAjOzsFTQ4K+aWHeVXQ2nnQatgyqzwfkrmEA6fM5TUuprpTJBx2yl5PUBdTUeTMMKVzkca/mIACaEnFdvvEaHKQYhmDK6ux6IO3MPWpO7Di+88R5uAOtSj8A1BMSU/3zWtqNPZ4TeopVLSudc5dmADgIBNUsDXVmdZNmEVVvFEL2Up8uWaD9GAiByvbI6Zd/nX+mfjiw8/Q3hZFkFJ8mGDiyS81u2WJrcrEEWEZxFjlmhpm3vVerQWQt5WCexVSGxjRpQQ1ixfis/c+QqKlEfVLFuGnjz/E1DfepjRMqTfXjkqWN0IGWN3UZvY4LisuQgnfFasN4+m7HoGvvBgnXn0WyvpXGfCXxhTls4p+2lDXiBzWaVnHNonKw7qT9lV2mL1tr7jqUtSxD219/DnwFZaY9grGo2imUNBCfhYguGr9QSHz2r2oACVeF/Miaz77iLQ7MWuZAvlbu7GJsYr/OFgZEkqGH3Y4eo/aAf/+978xe/bM/zClyAspxjouKCqhUOAwzGYJQbyNgkmVNxddPHZ0JRPsV5CH/jKRaWKWefcwnRT7m4LpdfG70JfaiMaGhCRNkCskiYQnCUha07CYAleDguxRqohpfob9LtrSQEYO1r3VdzbS/076XdCnCupNZ1L+rDT9Z0jAKGxZ3BbGAkoa0YQsyTYCgwsLfxiPKa+9gaaVK7Hkp4n49P678eEDd2HKx2Mx+/2xaJj+kwFaLZpyiXNwIMlXPocJujxOA6zZrNnjKUo0AkJKnDwZYkcWyTtF+bc70lTLOWi69EFxZQ+mSck9GqSUn6b0w/Rt8ne3UW22vE1EkvgVDExxdXIp6WmBlnaXktlGOrxerUNvzdZQ56r65Su5h1KUp0UPStraY1Y3ZlKU1AiUulP1JLfKEBkK0QBuYzqRD3QMFYM2xfZX3IlBB52ATXY/EJudfxW8lJSdSKCY5dLcQKiVjIiSmuLuWHMd2bfL5AWE2oPweuTd4TXlUF7EM1XGLj43elKbCbPK6iNp/PDJR3jlvrvRt/8g3PDgvaisLMTTt14Ll9eD8r59ECVQBCgpKs98tQF9s8cuAUudysa2lRTblWkOpMSeYH1Om78YTlcedj/ldOx9/kXoO2IQVsycSk1LkjFMvcaYXntbyKzo9fi0tWMCz9z3KJb+uAD5OfmY9NkETP50HOoWLjbvDKTJjFhfgVYxCnvHCu1ODbBOxLxTA7r/iafw0YSp2PGwE9G1ShP7MRPVNZl2oo19IkiJWi6RYfaXZbNmouaTsZjz7L2Y/fTdqP7ibdgbqylkyOzF90vrIdBL66v0aq+GDOsrAru3DNsdfgoBN4VvvvzS1H1n0noDrZItr+oCO9sqzHqwk4kXUfIPs4+ujCbRqAV57I+yDCr+VDvzFqJ0nufMQZXHhgoeXjasj4eXqqwinzbHkmxvpsU+25aQ9qAJeLl5at9bJ/u45lHaUSJGwfv+bFjqjfTfn34X9HOTSW86nfZnTRB/hiRtavFObTBJ6UzhWCVZyQacQOOy+egzdAB2O/kc/O2kc+AtLUHfTUdgq932oNTkRvvcOcoE8lzsxPJ2SVJqaY8T3EEA02ThKruoMWfw0IpfqbuavG2NUnInqNjY+fMowaXjuZgy8Vu0L16AxT9NQqihAT6XGwunToYznTAbrWeo/ioonIosN09NDMsGL1E8wTRjVN9VGyqXgFUQk8fnRPq+JsjRINKdvQsoHXqoNXBgmRXDqYjxPFFqTJ5SGCUuahopApjD6TGbg3hdNgRn/Yj5zz2M+q8+pNS/AqGmFdpe2KwrWBrNUBJNIdLaxOKnUFJWZuYhsgNX6WpCt5ValcfnN257Amq5/Ukq7FPkRtc8p2Ecy6mChantVPbojoPOuQD7H3sSevbpj/2POArb7bUfNtl8GAGcTJDSrsovSgvkSJIPUzHKmgS6PH8e+lES7pXnN3U0r6YF5YMGoLB7CT5+/jl8+OgjWLZwCYbv/Xc4yQS18bwC0dmo1YVb283iNW1nX91Wh8Iexeg+vLfxd5/00Tf4+p2P8PPkiey8ltmuPRxAsLkNXqfTzFdI1/oj5CDwVbMfvPTa2xiw7a7os+m2cOfEUeWzo8KXgyJ3Bl5WosvrRITA+M0zj+Gdmy5HcsqXGFPhwyGDuqLHoh/x813XYN4nr7NdZSLMNUH/qnwes5FPhH3GY6NEzrroOmgY+mw9Bp99Nd646WriLdtrtJo8Qu1pwfRpmP/p23AtnIyy1mUoaG+AM0RNq63VMIaWUID1pUV8Vv/zuxzsV37TZ+rZxxdEU9DeVi0ZB1rTFJSYf7VYSkITq0chTCLs42pDmRBb+M5wWFqaxYA7srOR/hfS74J+0pXr5aDNWyU1/jnSSj5JJR6CtNuoj0yPnS/X4eLgzpjojHGKH8lEGIVdu6LXwE1RtUk/DgqZUTRpxkQ4iDI5lhpKEdlsv2fsxh15c3FwEZYpcVKSIYDIHt9CENJ7nVS5yzgoCrwOHHTEkTj30kvQle/ZpP9AnHrBOQRBOwIExYxNE6dJ1AQIkkaSZR4JjnZKuJLKFBIiRGlWQKrX6t2VXh820UbjZmBl+K5VjEik3Alke/gLjLlpdnMjggRns3F4koDdpDUUvIHPR5lf7VnqcHmQdGp3MTIsPpxT3h3uviNQuOUYeCpLUP/BB4itqEaEDLGJaSwLxNHeWMscUpsh4/SRsSiDxqxEUJbnVCASN4umHAopQY6mfBWZVciaA8hgBVX+kKRuMtRNRoxAnyFDCYguM79QWuhD7ZLF+P6TcUhQErfszRapbfwOSpGsN+14JZt634oKlBHwpHEtbQ+ZiVkHGac7l2ViPmSa6bPFFqjcZIiZEEWOXE+ZZTK9pdXL4aSm0JZiWnz3wccfgT1PPhB7n3wwjrroNJxz3ZXYTdsZMgOSquOhCJpbWuAl89AGJirXHyHNBbz1/vuoa2jFTocdZtpaAGnPcZAxamMYN0r9+UivXIRv/30VgpPex02Xno233hyLu+75N+68/VZ8+M5YPH7HNWj57B0soZbUo8AnPo42gm+E7ac+X+Vxsf9LC01j2I67YBq1lRVLl/P9GobSmFLYauRI7LbnnnA2LEfwwxdQ9/KD+OnBG/HxTZfho6vPx1dXn4NPrj0bn/7rPHxxw0UYf8cVmPfIrZj2+N34+eVHsfiDF7HokzdQ/90HaCVTCs+eDHfDShRSo/QYoNfqaeaB9S1Gq3ZIUAgLLVsET3srthi55S/jaSP9T6a1t+Hvgr4DDrfD4bSvj6QvUkf3OaRuEtjiclOkmErg8PkLkeLoNRttUwvItSssro/ASrCmxJmMUNWntM1/xgYuG3Ek1IIE0wpQtuxMilWjgBGS+CMEFj2jDi54Kue1PsUFxgTQUF+Ppx57goDhRlNjHd588SV4eM1BqTSlvKXJZJiQ2dlLCfO7g1qFAEarZRsCAUqzTJy/q3x56M0y+BxO9M4rNN/75RcZBpCtdk1id/H6kc975rY2ooZSWlMiZkBfjKS1zZL0RfKnTzLvfCGqKaFpJ6g0VXOK0CgavAl6bLcjbAUlCAdDsPlchunZ+dcejqGlvgk2R66JomjFVbHS1P/SVjShqCBmUukNx+IVw3xz0tTCFNyOdcX6iUda8f6zz+Llu27F8w/dicceuhc3XHQ+alcsxrYHHwp3SbnFNNQefFwRNqUxaAJT/up2grvHw7LxxfWRKNOOkonZsWz6z/jp00/gzPfAU1iI5tpGLJu7xHipqJM6mHfZzxfUriCjYXrUnuTS+cELb+HRq+/Gc7c9isf+dQ+WzF9kdjNT+yrscmtrCxRLv7C46A+7a0pTlLfM2y+/hAQl3SXTZ6F63nSzG5fA2EUtq7QgH75QLX58+BYUNy3Fw/ffjzPP+Af8+X4zh6KwyU5qVvvtdxDuvPYqrPx4LGpmTUOUaTdTaFnO8msdhYuapuo7kUihS7/BSJGxzZo9g2Ww+rHCN2+ySR888+zTeOvtsXj7zdfx2gvP4cVHH8YT/74d91x/Ja47/zRceNg+OHanUdhzSG9sU+bBALSiqG4eMj+NQ+unb2DZW09i5QuPYMlD92Pm/Tdg4h2XYtbbLxvvOeqv8NjTZGQOCkEuMmsnCshsVnz5Ps485nCM2Xa0MS9tpP/ZxDbMws9/0O+DPsmWq2Au60eSnBQfRhJfmtKpbPNpfq8aNBDdN9+GwM9zHBTbHXYsvF26YcrKOiTyKlDYd1M+HSdg2jk4qJ6y48YJcMadjSAhZBG4iLQxiLxipPK6CMgKpSxmk88OPpCgXui0I0GJZ+L336Fv3z447+orKDEeaCbOtt5xWytfBiztxHnF/Kekz7Tk564l7uZFVL8LCEZemxPd8wrQu6DInG+JRVHs9qI7pXkBofIg0mcppfZ8PjO/tQlBPi+7qsrq9vuojQBNzdYm0wLheCxBwGEeCGqxXA9byIncSBDVY1/ETw/ciq+vOg8NU6dh4DFnwlVcZTmKOAgksQjCrQG1lwlfoOiWAlKLNGEsQI5Rytfkt2WqypLcRqXei7SGQvMZReXF6DdwEHr26GZiqTc1NqGsqie6bjKQ9+tZK20xwp4E/ALWsaIvKpyC3GgV5162ZK2t0J0CvQDTKBnYHyOOOQFdDjwCQ445Hv232YJ5i7OencbLSSuyYy1BswjL43UaG/6kryfhoLOPx0lXnI1BI4bg9YefR4zagxirytZKwE/E4mbjGJVvVbl/nyTVypy3NSXcrqU+fPLALXjpojPxwsXn471bb8T3Y19F05LZmPTa84gum4ebb7kd+/x9f5Y1anmImeclxFBippCy5777YOgmlZg3cbxp2wAB1CvGYuzuluYoIcChBXpkJosWLuKZVW0hraeoqBDduvdArz6bYPDgYRg5cmvsuuvuOOiQw3DmWWfj2muvw7//fQ8ee+xxPP/Ci3jttdfx5htj8cbrr+D1l17CS08/hScfuA/33X4TLjrlePio/fbqXoEhFfkYVurCkGIftVEF3LNRy3OjZuIP6Bpvx2knHG3qYqOk/7+BMmtdjv67oL8hSEJxlNJNSzQJbZ7dEE2gmSCVpFRdNXgEem86zIQ10BjOKy9FdYwgpJWlZaXI33ILeAj4foKZOmMyHkHM2B55jtK3hku2j2oVpY1AmSIQeSmdSwJ2kl/1L/KjklK1sXGzo/fu0YvjLIN3X3wW077+Ft2qumPSR+NQP28R7Nrj1QzkHGMSkslBg9SszuV5xQAqI+APp7TbzZtn3t/CstSb+Dm8l+8IUSrXpzSOQkqsyv/iYCtiZCgWI8qg2OtD98ou5ns4HuA7kgbEEgIPakNy57TZnWai1+H3o8cxZ2D4Py7H4CNPQEY+8IVkcG5d11SqPJM0Id0OO0HPR9CXSesXIpORBqFJYg81E2kHVqVZh5iUuZt1ItOOx1uCLXfdA9vvvR/2O/BQHHHsSTjrossw+bMvWV9fENAt7w61h+zVPh6yr6dlSiNTszEPbq/XrKuIGc8e5o9t3X3YcPTbcks4qMX5yBxs8v+h1ClDUyEl5Qq2USQYNouTnEWabE5ixg+TsOnITdFrsz7w9c3DDkftwfRyMX/OHJg9AZjncEgrYtMopgakvZDVXutK0gqkNVx+5ZV49603CJiP4fKzTsOwMh/qJo3D54/chWcuOglzPnoXJx17IuvjAAPuawJGnXNReu6zSX8Ely+Fm4Bf6PKhwqs5FO0qRkBNkf3laBFaLrzsG4qjszrJg0shJHTI5h81IZM772plbcoi2UEebNodq7JrF/QfMMCYZ3bZZTfsf9BBOOakY1FaUoSSQVthu30OooRPzYa13UI4mN+eMLutxdpqUf3thzjjmKNRUlJmhION9D+dJGDnNHb8+A/6LwF9eXHIZaydA70mlEJ7lEcqigQHXDruNNvvydCgsVpPyTDIwS53Qu0tVenPQ5HDa0w/AlW598USQSOt+lxyPVxFCmAmpURAKlDT4qwCp9NoBUtbg9QyKL2zxFN+ng4nQSkaS2LBwoXYjKCSSYeRCgUItLLnpjkgc8whdVjvVTwemUFSZFpxArzcMEXaV7chHEYXgrjxquZ79XrlQVE4tT1iTThkykosN4NfXkgVBHKfdowicxLgy41OzdFAqTXICrGTyWlUKwfSOWwFFQTCnigZuRuqRu+AUF0dR7CAJ5dAQgZBbSXDfDm9lOTJuJJkMPL7V340UVjMurKRkRUVa+7BMjOI9Clmo4VkLh4O1p8J20AwkraToNYRZpsMHLU1Rmy/HSa++TqSzKOYl0jrGjTp7ZDpgoCUJiDJXdNNhiz7ixiSeQvrzuNzom7ubPz47FNY8tYrqPvhBxOqWiYu4o/Ja5QMPRoNw1tIDYoMOpGbwoJpMzH+zU9YHgcZQsx4beXnkfGxLbRfQjgQIoNIoaik2Gg6awLk3yIxZ5ly+vTti/0POBhXXnMNXnvzFbz59qu4/V9XY9/td8DuO4/GeeefY9KXiXFtpLKUlZSgtXolipn3Qmp/WuxUxL6Zwz4cJHMS89f+v/FAzMTH+T2yajF7WKQyimFJw1AETK3vEJNQutGY5sFSmDZtCh58+XUM/tv+CMKNFe0RLOc7lwQSaCe4q28t+PZjDCv34aAD96OW8dtmHVOr7CsazxvpvzdRGMqaD/6D/mtAn0d7PElVnxKKJGbCo84mc9jJbFGkCQhmf1uelTeaJEMFZcu32+BlFl0EKeMhwgsp3pCOUFJiEn4CXOful+B9SYJsDsFKJhuFC9akqrZoXBFkh28PsWMnzdu7VHZDvyFD4PR7UNa9O8q7dUck0ErJlenaXSinNC2rmPzoZTfWCl9J+5JkIwpyxo4vYK8jSOWTsSj6p2E2PO8xYO8wYNrEQSipW2CgMqhs3SmJu3k9rkiVbIF4OP6LxLc4TKbGTxvzLoagSWwBbDITh7aMNGaMzbdEXu/+xtSliW2PM4VyhZAgA1I4Y+M+yqxokAocin35KHB5kOFALyjUpiTmVR3E1mCmuue54WMZjbsqAVh7EBS4mDneq20ulzQH0GfnvTBsj71NOyltJSPNTQzayTRyZbqjdOug9OmgFKtzqjfdmEsNadpnn6K1tgYVPTdBcWVXLJ30E+Z+9T1crC/FR9JevaFwgJJuDMV5hWaR3GY7j0FLoA3hlhACDWG889TLGDBiCHoO6Efmzzpj3UTZtlo9XVpabOYk/gxpMxatts5K0wpKts022+CCCy/E408+iSeefAzdulcZYLVKvgbiabnCtja1GG3HR+brYRuqz8lVuNRnQwvbsCacMRPP8Ug7urPvbUgSIGueQmsXnn72OeT06AsvNYAVrc2IGGGKWlea2qPThvalS9A+6Qeccvwx1A79xly1JlJ60qK12bm8fmRmVQhrTfBbk9AbiNhX1a820gagnFxKhWum320xgkYnO8GfJHYSSYRSu2258tGXWp2LFkr8JiSBEIpvERhJGlY8lyyq5FCazaE6nMPBI7OEJM90jNIyx3Z5kTbL6DBvcGDVRmKU9KnyU/qRucgCLrdRpWX+10RWhCBV3qUSgfZ2lHUpRQUHcoCS4jbbjcGgvoPMBFep18k8yC+fwM485xHU3TIlwG6ANRVLcCDkookSqZw3xVhk0xegK9/mfkrNst+r8oztmf+UVrnHh0oyFJE2fdEcRGNDE4KBgDknt7k0B6zNoTDRdsNc5FqpbRoVwEw2dE18q8os9LbiAgWpTWjJv+IPaVcsU6c8XA4nyguKEJO2QU0nr7DYqlsdhqyB1hxNotWAKH+QCWvPWz/TUsNo713FL0p7CtBXE8mUXgWSer+yEGS60koqxSRYRsUMksmknWlKC5AJJp1KIBaKoffmI7HTwQdjzIEHoOuQPggH28ykuLIrgaCtscUwVruXZYq2Y4tRI3DuzZdj8923NYA8eo8dsOsh+yCqnceYrupHW0DKY8uvOR3+/qOS/q9JdUqNkn1I8eM1T+Fg22sj9N9L12l3o76+Ft9NnIhuwzZFrtuPCNNgVzKCDavUMFb2cMyYOB6FeTYMHz6C/WLDmlQcFFo++eRjvDt+IgbtfhBCKWk/6oM5iHLcZTIO5FMLaZjwCXYaNgh77LGnmVdZncRABPatza34/IvP8eIrL+O+R57AI48/hfff/RCzZ8+hZhYhg2c/saptnUlpWxvSZENA85OCiRiLvkuj2kh/nuy59jWGVRb9LuizbRScfL0pQgnIDBkOTgGJRNxIgqp5jEDWIT0I3ErNQhap+7yPHVWLWzQJJr979atkMmo6qJMdu8C7aoekRS1taKZU7nITnKV+S/U1L2QnNx1S77fMRtuMHoNuvXogv6gUe+13gBmQfSkN7bjtdvBJcrGlqYVoBye7kcq75eczXXmTUFpnOST5a8VtSzxq8ji/vdmAvnkR/4nZqDyEul/GgvBCe85WuH08x3fwu6RSLQpqIwMKhCzQ91E1tzFtm4vAyrLLEKNGcjEhK+L8r0lvibI6l7UGqOJTgiOyyAVRqr8AsDQv3zACMbk081dMadikwn/Km+6pD8VRTeAUf1c+Hcxbmc9pyqDBKVMRlSszKa3NuKUK6L36kzQfZPsEWfd25ptoaTZpUSiImlDYAn2+N9fhRb8ttsKKGTPx7bMP4+unH0cinMCA0Vsbhi23WDe1m+a6eqkWxm1SUVJjaTLyUkqZFYXwFvjQZ4vByqA6gsm/WXgXVd+QbV7gk63xDUOWGcXaLCRL6q+arNZWnxZoacMTD5YvXozLL7scs8m4CkeOxs+NCUr1st9TgGAOKbfA7fYgHqjG4i8/wqH77ItuPXqyP1ta3vqT1r84UVtTjfsfeZx1tQOKqFXFqG16CaLF4jpklBIKan7+EbYlc3DyiUeb8BOrezxJulffeP+DD3Ha5VfhsudeweMzV+Ll5hy83ubAY5MW4Lw7HsCpF16C77//gQzNY+plXcjMKZHmzJmDCeMn4Ntvx+Pbb3h8PQ7fjPuK6X2PBQsWME/q7Ru2Pf+vENtiVsfX/6DfbaVUKt2j4+t6kVbhantEI/awIRUWwsAiO5aW8cvTQWe8lNRLCLDqpAKLpoiiWcYpVceN+SRNySudilNjsCQEUTAWx2It6CFoyLZsAJ+qrAWRPPQhi7tez04vH3iBuEDQTnAVsGkCSwuYEibkg/JHgGM6cvGUxOvwukyIBxOrh/lYEWw3ppAmSp/KV3M0hJVhuV5yULGMlpS8qsMqC5W+PPg4wISsYQ70IOtAS/e1obdssSKXAJ/jz02NoMxlg49JyFwjLBMTM0XpRPqtt8iWnmYZvARcj9ttvECKfQUo6NAq5BYqG7920zJmKFMXOWgMa55Fq4stgBdp+OsW3beiPYrqIOuc9ZEtj/5XHSgUg+L+iLRqWSuLFfRMe9TmULWyYriYu5n3JKqGDUNJ9+4Ex6WmLIO23wH5FZXGFOFXWR0ugn6DYQDahi9OsG2LRxBn+8serl23kjFLMxSIyqavyfYUtT+zICw/z7zPyuVfQ6ojxcYJBIOoqa7DzGkz8NbY13HB+Wfj7wcdjq8WNmOfc66Gu+smCLJvKAxCIE7GzH4lx02B64z3X8aQ8nwcdujhrGMZyzYMqX21RuLxxx/D3IZ2DN717+yv0i5tKHTmopWCU5T16E4HsOzjt7HPmO0wauttEE/+2tFDaaQ4Jm+7615c+ugziAwbjT57nwb/iF3hGEDNpNcQRIePgXPXI1GzyTa46KEX8MxzLxlhSIH9fovUHSSwffHp59jngANx0a134Ikvf8DVL7+PS597G1c+/x6OP/8y3H7r7dTqtajydyFqI/0HCS9ylnb8+A/63Rol+BV0fP3zxIaWxNdZTlXXUP+QC2drTLZpq7NIupQd2MPGJiYbe7ICdum6tfMVwT8VNVsoalMIUVNY4W0JBgQhA8rs2GZSilKnkbX5T/HxBeYySyhyoQE+XtUKVnNe0muuNk1hlcjQzuu6Ra6MfAT+PGoVYig8KTt+YyRIaV+LjPgc8xYk4Gp/WVGEYNdKEFaJ9Ba5LlZ6vejmLTCSqUIILw20Gjuqh9pEKBiyNjQhxaIRw2zMPq8cfAGWX+lrfsGSxTQnkiUVTG0kz5kI68UC/S4lpagqLEVJntV0gkH5sttcdhOiwdJWyAgoIa8IENB5T+exKkBWkK+VvFZLhtDE+2TkywpyAnxtiO6mNNjIa5LIZCuuobYlrUDhn6VtaALTIi10AmZ89hGWzZ6FboMGaR8bfPn0Y2heutxInhV+bTMDtLe0wM46cfrcZKpy5WSfoCAgS728faQNqh/ISCiA0VxIXWMTtBK1srKSd3XuZRuetH7gjTfewuGHHGq2R9x3/8NwyqX/wrszFqDvgYfjwH9ejT6bjUSlx4MKb4ZHLuqoSS1si6GRGszPH76D1MwpuPaKy0zoaPnmbyjSPMqEb7/Bs6+8huF77Q9/WakJrhYm06lnO2phVqnPj/oJX6JLPIjjTzjGitGkDt5B6kvSTB566CE8+s1E2HY7Csluw5FhW+fkqD0U+VN7MLBf5FDbHrgVhu57KO55/U289tabBtCVxtrISY3ghx++x0UXXYTWkj5w7XsSmobsAM/2B6DHPkchUVGB7t264qQTTzLrbn5r0nwj/SZZ0tga6HdBn5LJ+pt3OAolzVvwo/8t6VUTSzGK+AJ5ZURHGxnA/NYIAdUCO45vM4xdBGOF1U1QyqJoAmeOwzK58JokfQFVDjUJAZrkQLkneplukVu2QaZDqTpFLiKpViC8Kic8zIfO5BpbNvu8SUM5MtoFO15+YbmZoFQsmNZQkODGFzI9mV8Ex+rneQ5FXgSWENAVp0X5F4CXUpvok1dkGIqiI2q3LU3k9imvNCaJKCX9thZrv4NwhOCdk0SUA7jJMCMre0pXwGfluxOZvJM5hsNmolZbSBb6883krSVlW9dbW1qNR43CLkuLkR1+BYFIuJwFfJVVoKoJ8BpqAI1keLreyvrWRimaVzDwwPuVtibntSm62R+XN7aSeSVZIy4yHoU2cBsGytspjccDESydMhk9hvfDkDE74cDzzkdpt75YPHEGKt1Os9lNMhVDONDO9zjgd/uMAKB3+VkXPoe1GEtMRd5F+i4zQTQaRWN9k1kM1qWLNof5a0FfGfrxxwn4Yd4i2AaPQtdDj8deV9+Cw6+8DcN22hNOlj1Bhl/sEaOzUwOMUfvMIMQeP/XDj1H71fu4619XY4ftd0KMwLmhyE7GqA3a/3Xd9XD2GICuW47B0tZWCi0xuKV5Gi3YjmjzSiz65AOcfuLRGDJ8xH8wHcX5H0/G8eTH41C8y8EI+Suxsj2AaCYOe4rjsnoxWquXI232iEghLxlBRZdKDPr7vrj9mRcxa+4ck5fVSW3ipGa+bMkiakUXoKWgCzY/8SIkPOUUoMJIUCBZ9vMkpH6ajFsuuwRbb7st+57WQVjPb6QNR0K23ySq5SVWk60HcYAarxD+8au8s038dUV4VIAq2c4FZpIulwaiJjiUMFXvlZTvJeCUeOSTTTDnIJfqmcOO5XRZoK9dm7SoRC8yoE8w8Dsd6FXgp6YgqZ5QxfTEQLT5iYJLZfFQpHcrbbELRYSUm6dIWZAkTtg3u1Bp2zlt+CEPmiz4yndfICR//G4E2jYO+OaYwjTofMZsnNLNn4d2DnCFwp3d0mgk5W4EB29+HpwEt2huAsG0Nfiag9oflxqLwigwT3qLOr7iW3sk5eq3udMiNaCux0MBo7XkFyjcNGXiTtKbrit6Y0V+ISqLChFh/S5riyLGuspK76pvAXu+02bca3VN71Yb6ZqYnMC9o9S8R+VT2qwdHXxfXFoY07agqQ8AAPMLSURBVHOzvAru1YPakYJ66R4b67GwohQzPvgasyZMxJLqGmh6oKQbtZIiv9GAEnGBfptxvXV43QbgXbnaizhNjdDSgAQElpbGsrM+ImR2zY2Nxhyk8BN6l5XHDU9i4tq2s3plDfptNZqgdRaqdtqbhehqInC2UlvTCl2ZDfVXasyUduMdVTfuE1QsnozHbr8R++2vxV0E/I5ybAhSlNI3Xn8NPy2Yj50POw4pmwd+Mt1itx2pnASa4qwV9snZ77yMoaV5OPDggztAdVUeTPnYv5958SXE+gyGr0s/+HlPWb4HLcuXYuHYF1E65UNUTHsfTW8+Bd/Keehd6kWQgpSr+zAEC8rw8uuvm/pfXdoXM9HObRdefCGWJXKw/7n/RI+ulShyxdGlwAssnYPAd5/itkvOwhZbjCBDtMydG2nD0++CPvFu/UGfZACDySSYliRHCf6SKBV0zHQQ/rPc9lKUEnOM+UBv9TtyqSLL/c+SuuXZIXDTxtwKIay8lVG6leOI9AeZGuRn7yIitVP1l/nI6oDWISAWuAuUdF7SpDyIVrQHsaxd+80qxYxhUhqsRXyHQhooMqWbwC5w06pRI4UasvIuCVnRCYMyVyWiWBkJGg2mT34RVhKQBfYzWxvZmZPoqzg9fIfb64cjn4xJbFCVQ2pWHnjV7qXWIC6l3PCSl191rCLWJ5lDkiirjRQ90Xaq3UlK2V4D+ipjlmS6ClE7Kc4vQFlBnjFZBWUOY53qLtWZlwBRQq1IGoA0IRbHlEthLLSuQKAvNtJx2hwCDB2auBaZ37xXQd1Uv9rAJsFzYrq5bi+G77E3+my9ldlfdsZ34yn55WDY5sNNvSlFEwO+rdVM1EbUUzraUgHg4hmrjhRPSVVlSsf3RskkI6yzosJC+DVfwfz+VST7svY6qK6pQ9jhNRPg8WAUQUrTNYpVH06YvQVWhKLGJJZP6bXE7TYhRQI1y7H58L4YtfUok1ZnsF1fUljo+rp6PPzw09hm7wPRbcAg+FhJsaRWwFMQcNkIrB7El89H8/df4rxzz0BFZdV/uGgqPEddbTVmr6xHaf/NoF5U4KEgEGkGJn+Gf+6/M5695Qa8eOsNuO7wvbHkvTewcslC1HOctVFm6T5qDKbPX44w+1pn0ib8cQpK/7z6KnwxfQn2Ou9KeCq7wZsTR98SClMNtVjx/hu47h8nUQPa3tKANlz1bKTV6HdBn3VfooG3fmRFZTQgYiTEDKVpqpuS7jiwRYJ42YV1zUXEEZD4eY82NReg6jZJ1XLFpDhPALYb6UGaQD4lqu26V2EUDy+/K62G5lbUBQIsoCV16U8k903FOK8NhhAVk2GHnd8SQE0ogjpKaisCQaqzITOIa/l7Igf4rIZm41qpWPSyK7jIEKQLKOcCZi12kg1/cXuL2TNXG6UnmVeFX9A+uk3RiMWwCEh9C6w4PWaSmNqLx++HM0RQVLwdpccOr8k3LRLLSkuqfdXN6q0gmVbeTZu4CbR8r8ja6JrNyswpfzLDaAPzQLAdUb63MUIWY5rCukf1qhAKqucmXtMGKda+tvzHQwHyJC2u/m6RnpXZTV42qnOBhKpZ8x8C/CVtAbanpVVpktlX3hXbHnIwBowYgV6DhqoqsXhFI8JRSe3aKpB5bG9lGzFxvVzv4Ev0p5qwDk3o6ptFiraqtP15friooW1IMP1PIoi2t6M9FII9Px9+9rU8jwslPjcqeGiP3ziZcJRlVtC+1kgM1exD4bQH/fY5HO+vCOH08y9HbU3NGk0gf4bUR1R3zz37JBoSGfTZZX8KGGEsZ392Uaiq9FHbcLpQkJPC7Pdfx3abDcauu+9OjeTXZh2RGPWK5csQynEir7yMY5XStsOBBeM+xG79u+HQww5DUUU5Cnnt0COOxN/GjMRHbzxnNmdRxNwuVb3Z15NoaGgygodIfVH96dabb8SbX3yLXc66FCjriYZgK6I5DiRbm/DzS4/hgsP3wn57/c2Et1Df20h/noxY+xvj4HdBn52zYL0bgQNXZgIlI3Vffu0yIUgKbyeImxCv7LyaXJRqTCEUBQSacvmxE/BN/s21NEE/ihxNWDod7I/qWAQEPlvq96JbUSEUNlizjhGFBDCAIxDj+/kO3SsJdjkBfzEBaUFrOxa0tSNIlV3v0SKoekppmpQVoClfzZQ+F7cGUE1pDUxbc7xJDijDCE3aFkMRgC0PtaPBbMACVLp85nsDwVgrMAVTZqGS7u1okBzZyTn4c/m+tmZr1XQumZDxwnB6VTKTlo+PCTg7k7nGgdzXK5/aFMGo1Qwwn4K4db6XP2KSNFnmtMttmJHqWcxSHjkVZDyV1CrqyXRkXvvP90hSzxjmYuXaIn2XNibTnOquiAzahL7Q4fFiCcExmqI2wTvlmloz62d889Ad+O7BB/DuA/fh26efRXFVN+R364IWgob2xo20t1FyD5K5Mk3NBxiy3urgdVWi8iFwUh167dQAU9Zkrraz/Ot9uy2PLm1g0zxjGhZ99DqaJn6OTO1SFOQmUFXk5nihUAAHIvFczGmLEvTj1MBiJnTG0P1PoBDRgsv/eYXRWA1zXk9SmefPnYMHH38MA/fYCzWOUvbXIOsG1FIt9qiFYkt/nor2eT/hgvPPQ15egVmHsCZqp6AkbTwn18lxKAGJgllDI8o6nAJkvpJnnGjkiGFomzEFtkibZWLNdSPOtqmvr/+lbFoz8MLzz+O+Z17F9qech0Gbb25iARVQa86lBvflC0/jwG23xMknnGjS/muZ9v9+EhZaYTzia63I3+11BEKLZa8HCUATlK71p+3Y5JEjQFAseJlJBMjERTOJmkeVWLnNI0DKvKKRLoAzyJ9DKTUW5SBSwCoNME1tWmUzdmV+FVboVjslDWVd37Uit45gnkPEVj70bu2SJbu1JiAFJKoISZUNlM4Uf19zAwEzQZw2z7SxIp15XrNKVLFhOqY0LRLiW1k1W/5tXV6FKq+fUh/LmkmiPqbgYAQMPlMb0bNiPjlkKJqwjiPBvNQ1NRoviggB0LiGEjhVMgrxRvOxStmJ+E55xOTxv1iE6bQ0G+nK58vuYW89IRBX2OoIy5VXVGAmP2W3L/M5zC5ZFT6nccmUaU3g3ZmkEWh+pV67KxkAt0gp693y+xYDL3U7UMV0nKwrVUIb60vb+GVNYOl0Av6iUhT22AR5VVW8nsSyxfOQX+Ayqn+CUrFI9ZqMJdi2bFe9QC/ihza3yebNzL2ImfOij4w13BrmM0m4/B7DkP9KkulIUTyPOvwQ7NS7K/yLZ2DZ+y9g7HWX4Pl/XoYlX32GPoU56JbvAbsbIglxa5bFloYnNw6nMxc7Hn0CPvpxJl5++SUDiOtDAlbttXvX7bch5i1F6VY7mAVsZR72c9aRdnjLtTmQCAXx7WvPYbeRm2P77XeAYgetjRS0MEGtMJGIwKvxaE/Dm1eEeQuXsD3SxntJE7KiJfPmwFNYZGJDaR5Ke/amyYRkypEmqbULX376Ca6+9Q4MOOIYdN9yWzPJ7XKq9WyY8Oar2LIsH5defD77GkcH63cjrT+xHmOZTHTNXJ30u8NkfRmvxr2kS9n0tbJTrl4U1U2QLo/Nxca3GwAWKCo4movSYyoj6T+GKMEqamzyGv8cQEaqiyCZS4ZB1VorUbP5M0BPJmCCcEn6JnCmmXZdmFIZB4ZixpMFKBUkiWZaYWoml9mRmwmagXgMNVTbjSmG94XZCUNkUAEygEYymrpIEp68QtjJDDKUirt7C4xXicxREscNLPNfuduHfIcbtdGgYUSNkvz5TmkGAjeZQlQgMZgWhSHOo/RNQK1VbHxqFTGmLX/nXKd2BSND5H21VNu1jsGCPYtURtm3dT1JbSLU3GxcH+XqmTULZe+XJKyVzB6PFrNJu8hF70IP8l25WB7QVnxJ1pSp5F9IScieL+m/hUCswGmd369brYlqGwrIqB1iajGWlW0Q75DyOrJBrKBk17UbRux9KLY+5FBsc8wJGLbbzhj/9lgk2DZ+F8Gf97U1tSLDvJrl/ZIc+ScNQG9TfYkE+Ma9lt+j7CPNLa2UmpPIK863nulUhg1NAqXCwnxcfc0VePihe/H8E4/g3Vdfwr3XXIaeaMen/74Rnz/8KJqbqsmp0uwfFE5YL4rIqhhMKfbdkooeGLj7Pnj8mRfQ1Nhg7Oh/lrQQ67NPP8YbH3+G0YedhMrScrgyMo9kCPgZ46mmkT/rm4+BxsW44IILOUasvRTWRKrb8rIKOAjMwaZ6M8/jyY2h6zYj8eFPs/EMtbPq5cuxdOEivPbyK3hq7Fvot/PucFLAUQ+PxVuoBTejoEBaQQ6mTpmM8y+7FP6R26P7mL9Tsk8R3DNoZn/+4dP3UdGwCLdcfRncXs9aNY+N9MfILKrLzW1Opx3sCGumv1g2soBHpgQBVCqXA5bALjCgAs++mUtFmJ2ekmQmlTDSXZQdQiaeunACS6gaLzculpKMeb9cMsk00uzKbkr6KuAvg1xpEnB8Xh/P8X4OphaCqLbg05xAMpmklhE3K2ll3mmk5NvItLX4qJbAV8NDk5uSTo1UzjS0u5Vs6QI+RezxcsDrhTnsvFpEJlDX67XEXc5DhWQ4QUru89vaEEnF0aSNyskkytxepsUSE8wr9F0gxj95MbnLClknlKgbW9BOSVex+u1kUDLTqBz890sjrcIzFpbvNESAjfC5aKDdhAsQ6Js8WVcNA1BMmaQBfQWokzFK17XwKsY6Ysmy6LwaKZ8hAirxw9yz6v0CfM3PyA3W0rBClOy1JF8rcW1aP6GbOx6QdC7GhhSZWjiMFtb7kJ33wMDt/yakoeaVRDvbKdjSwr7C/Di1T0COcfsUAzSagIrMtMyaDX6Kzcozq721jd8zZrN31e8vL/2LSKlrQlcLAeUe27NXLxx17PF4/d03cdSBe2HSa09hwrMPodiRgLyFncyn9pCQ5CsNK8g6KBu2OWasaMXLb4ylwCOT1B/Ps8w6jQ0NuPPOO1EwaAv023oM0tJQ2ZlMyAW+MZ7jRGvtckwZ+wIO2uvvGLGZwlivFQsMMyirKMcmZB6x2XNQ4qW2zXQKuvdHr4OOwC0vvYlDjzsR+x19PM6//X703v0gbLv7IZQqZBoFVk6cjMH5eRg4eCCWL1mCCy+4AI3FlRh6wLHIcHhrg56muAPzf56Cmi/exsmH7bfB1yr8Xydpf8TKVjLRtVbqfwHos/NxoMpjJC4TAYFeizukKtqJDcGaOfjg9svw/j23oWXpYgI073F7EMz1oJVjvSkm4JFpQctxKKlLdSR+CNy1WUd2wAiSbJT0ZNtVn0+SAcgmX+Zxk5fkoiFkLURaSXCXeUlpydMmTilUg1MwrHOSoCUICchytGqYlZhDxlTm96KkuAgxmRnIFOqpFWhfUn3Xswq6ponpoCTVXCfsBL56xI3rqE9mKDIshWDQfZKoxDAEBAUlpSaMcktrAM3t7agjeGtv1II8Mpi0FpdZJp4+boV6Zrn4NvNOxTAiELsJKFEyF0nZWpyjkMZiFrzFVI06gTZEV5x+E9XT5BeobhdT0opZnlIFrkY6ZzmM5lAr44s738T0tWZC5jd5qSgMQ4JHKBg27pZOhXwWtxLxuYyAiJ+FHj7Dt8vtMel1YuB2o2Fn/SxvC2B+UxOa6xuUuDHVyCNFK5vDBKkY28iEilbRWWYxEc3VqPW125kYn81jR1O4xdzzV5PAUYcVn8cK0qaFYTfeeiv22nknLB0/ASuma5tPbVhuM5PdirIZT+ew/wXhILCWDRqIdz78EO0mYukfk/ZNHbB1XnnpRcysqcNORxxrVvvWhqgFi/GJQbP+3RSiZn7+Pko4YE47/QzDqLIa05pItvqCwiIcc+QhWPndBwjULYWNfTYYzcDXcyD6HXUqKvY9Bl33Pw5bn3cF+u+8P4UoO4JMM1JfjZYfv8GR++9n5pAuu/wSzIrYMOq4C8mh3Bz7ITRwPLdWL8aK91/GVWeciIMOPcIEEdxIG47UMyisNlPQW6sN7zdBnx2n81D/U8T+ZyZx2wiwRqtMUf3I2DjYKZlT/W2aMQUtU75B47zpWDJjFr9PQuvXH6D2yzcQnD+d96bZYZQQwUo2cnZsLa6Vl4rxEOjow8IY/RaICFC1mXQBtQHF4ddWdVqqK+lag1WAKC8ep2zblBALZPbgfTk8bARleVZoktJuV0gEDgRHDgaWFqG0qIwDVAMnZeYF9GoFhytUaAWWs0FaBd8VbmpA/cTpKG+NwUlAl71ck1QKtmZML/ynweexu1BFqUrn2tqb0dTUyPIFzAYbOR65H1oALXArZx56uBR4jWdUWJOMwC8Xjc0tBPUoJX2ntWBNZVSlkHIIOIFAK7S3b35BEc9nUBeMoz4cN0xDf7+QvmYP/if3TbMoSxqVThlinnhdxdA9alLjWUQGGAmH4PH54BTjFbhY/9geSeSzbrvn5yPKvNWR2TQEY2QU7BNMQ3kMhsLGq0USvr+wwLwgEo8iTgah4srzSbUh6V/1Jc2PLYVmeVaxTfIK8tEe0b4EmjQ3mdsgZNrrdynHgH95eQV22XUXINiGurmz+KwNhS4bqvLYt3iXzGgpMn+VoaikBLNnzsL8BfNNf7Naet3ISRD9acpU3PPAw+gzZg8U9hmA1ohCknOssL+2aJtPDrDc2vmY/+VnOPqoozFw4MB1kqjVT/f8+99wwJgtMOW5pxBraUBaE+v8sxdUwTd4FPJHbIloQTHmNQcwKxREdUsjfnr1aRy+xw7YabddcOP1N+HLRSux9akXwV1Ubvpme8aHUGMdFr33LM49fD+cdOKJZjyqbTfShiSJajnNzcXNfxr0u/HQHrkdZ/4cSdJXGAGNH0XL9Lvl8+5A9eQpCFQ3omL4Vthku10wcMwOqOzTGzWUTlY+fheWv/Uc0mFtPiJwoazPAR2JKawx4KUEb8w7nQaLbPxadSgZWuYfuX3KLq1gbzm8V6CeQ7G+oMCPHmWl6JpfaDa8diQI7qF2tCxbhJXfj8fCt9/B0pdew4Knn8Pcpx7B9MfvwXPXXYdv3nqPzIIAREaUx/QkwWuLRE1mTm9tQn2KmsTCRfjstvsx8Z4nMPmOxzHnjc/QEqGknSP3UMWwYeal7TC/eZSINTEo0NPEWUtDHRIEDJcvDw5N5LLedZ+Tj+i9FZS4yyi9dWC+OepZsSvk209pWJKc4vBbNWL9LwAMdETwLCIwapJagL8KuFeRSdOczzFxWkQ+SYd84apbxTa0tkFgbzEX8k+zmXtQroy+AtiocaxqF35j+/kJQtL0asKaKGd/YL4lDEhilzaitQ/trc0mxLYvP8/kT+UUYzL9j3WuBVxitQmWVcw3RA2nurYaThfbtKjQeCN1yuifJuUnG0hNNnAxmN8nq7xlVV0oHZPRBZvhZr4VsVWkyfCwBgEFnhg1XTk0xNraEGhRMES10rplXHMAwWAAd959JwLOfAze9QAzEd8ciaKVErnMdYm0Dc5MCpPffgtD+nTDCSedRGaj+Ssrj79Fcu+VtnjDNddhpx5FGP/gbUgtnAU7699uS5s5tgj7UIDvbG9tRfvcmVj8zL34e98KXH7BOXjo/kfw+HvjsMUJ58JT2YP3iRk5kdPeiqXvvYhDttsCp590CvNCyGd/2Egbnjh+Z/TP7f/nQD+RSGhGxrE+oC8Ake93nGqgAEV74TrYeRp+no2WpQswfM9d0WWzbdFjxCjM/Gkm1dQUHPk+5BYVwd+tL3JcHj5LCYV5UGCoYDho0jGSPgenvouURwGEiWio65Q2NamrxULaoCRDoEs2NCK6cDFapk7CjHfHYtzTD+Hj+27Dx3fchIl33onZd/8bcx57EAvffBbVn72L5m+/RtukH1BPtXX655+idsECagAZSnVRFNqcqCAw14YD+Lm53nhLyMd+7mdfILJ0JSpLqRW0h7H0darJU2bASym8laBvJGDlmZ9aBOWgRmIkPQJooKXNhFNw+AsQke2L11WWGB9ZzgE9PUzQJHAEOFYaeVRTXV7OqhHgUjcn4FtrFwTSeon+V8yiVm28znpQIDTNW1hzJLzWAVTKjkxoLTEmSLRtiSZQx/rSZKCW7+fz6GzTF0DJph/hM3pW7nryCIlHo7CToRP11SBqfHO3JPEQ87u4XfGImJ68N3LTaAwnCFCaR7EhyXJHgy1CNbP3rNWuGXPNaCQCXiYZJmO1ArkBLcEgWlvbDLPz+6ixOfWcGGo2p3+MpKUpiF+KzGjixIm4+aYbcf6556K2ts4w03UhMQvlIUUhIpaIml3iqgMxKLS4ZDDTZ3mftrdktqmZZVd8rBtpDuDtsa/j/c8+x4h9D0HEX0zNLWY8rbzsm24JBnk+tM6djpopE3Dy8cegrKyCY8Bi4r9LzJxc/krKSnDvXbfj3L12RMM7L2HSI//GrNeexCJ+X/jac5j37L2Y9/jtCH/4Ii4/eA/cesstGDt2LO597iVsf+Ip6NZ3IBra29DO9FzxVlS/+yQOHNEf55/1D8PQrT2cN9JfRFLA10q/Cfo5jhzNXK5bb18LqYNHDehTUiMghWtWYsqjN2PuR69h5N/+jsqqnuywcVQOGWzsxDNffhLlQ0ejfOdDUbbVdkh58qG4PcbWTtUzGVbcevmj+yghSwq03mOI303kTOa4Zf4sTP/gXUx/42XMfPw+TL71aky46Z/44bZr8eXtN+GbRx/ArLfexJKvv0HDjJ/RunIR1VBKqtQCfH17I2+LzVGx6+7o+veDULn/Ueh6wimo2H0vdlg34sEwlrW2YGmgBc0xhQ9Omk1KvME4gj8vQGW3SrPzkwwS2gy++uvJSAaiJlyzurpllpE9PGx2EzPByZI5lOBCxvZu9+cjzbpS0XSfhutySsdNxGTZpvS7jQkJ/Bt4xCIh6eVQXHOFUe5cJar/prpGalgOStB+vjlr77fuEriKCTTzvVopXUuwl9eHnlO9U7EwErZW1upclsRkFUpDk+QyoSlSpkI7yxNDfvlZ4DWSOmti9ryfsWz+fOQ5c9Elj1pMUxvClBRNuAe2Y4x1ahgeGZeviJqOJnHJLASSirNkTfwzTTJLmXpUsgSZlOIWSTKvKqpEubfkV3lcJ+IDqjNJ9XW19XjyqadNsK/99tkXV11/Mx574RWMffNN1gFzwPf8ngDU1qr9ECjNxxVIMEqtKmnqoFwL8RQSmj0gJ0NpPNAGPzWvYoWO+O0x2kEZ5tOFRQsX4K4770aXoSPRZ/ROlO5D0AB1ymREOaHS74YjGcbP776GnUeNwD5778v6WkfA70QyBeUXFODyyy7Cy4/cgSsP2wO7V3jRv70aw2MNOGpQF9z1jyPxzpMP4oJ/nG1CJF91wx0YetBh6DVyG7SxT6aILkXsQMveewk79yjHZReca3Y9k5SviWgdxkS7kf5L6bdBP5XKT2fS6yXpa+yzixNYBCQ+dvYQmid9h8iSaVg84SssmfIjBxQzkomgfg7BMWqDb9Ag2PK1wXgalFuNfV0agAZ5imqykErmGyP9dSLZ6+MELi3rn/31V/j8wQcw9c2XsXz6FARCYeTkFcLVrSd8A4ehZMwu6HbAYeh6/FnoccaF6HbmBag87Xx0Of1CVJx6EUpPPBf5hxwH/74HIG/XfZG/ze5wjdgUGQ7e9voWLKhdboDU43Chqy8fXbx5iDYHCMBR5i+NtpYWK5RDnh9tK+rRtqwGEeavOcJ8MK+CUPlRN1MaTFOajTHfNZQoYwRPr7Y0VIgJaQ+8V/erjgTAkrJL+MXPout7jHihhVey49sVs4bajb4bYj2pThrq6+H2eY1HkHFbZTqmTZU4QVsSvkBdnjF1BHwBueY8xBAao0kD7spDZxIzknQZoOZgvLOoxWg9gNPtYb0wc0zbaARso8Vz56N2IjWm2dOxYsYsuHLtSNcuQ8PcmWZSX+GrbdpqMRQ1oF9cVgo3NalsFtUPHJRwXTwo95t3S3ORV1JC6w9cbvQo72qYhO5fV1IymkRdNH8hbrr5ehx28ME4+/Sz8MqHH8M2fCT2vPIWHHTFTXj49ffwwnPPmXvtBNc1aRJiCNq39quvP0c6kUZBRVdjUtRcRlef2/Rhtaa6rJhjW109unfviYqKynVyV5S2lGJ/uvue+zGntg3D9zkMgbQNbibo1ww/x0cyk4t8gmrT5K+BlYtxzjlnm9AUSQolf4b0nCbo+/bvj2OPPxa3UvN58slH8MTTj+OW2+/EkUceg4G8NmXyJFx2zTUYdtCB6LH1TmgPJBBn3rS4cvFbz6KfPY5/XXEZ8vLyjcARj8ZQU12N5UuXmw1atNGPNCzTrn+oBTfSn6Ffo+ZqlEhniggazvUBfbWjbPryM0c8AH/Pbuh9xGnI6zXYbIO3dP4iNM5fgM/uvhv1i+Zj4IEHI1ZfY9TjfI8fxQ5Kjhmb8bePy5yQJgBxgClipEDll7zxPQb02aHSSTsKNxuJqiOPRPejTkHf489Dn9MvQtczL0bJaeeh/OSzUX748Sjaax/4x2wL56ZbwDNwC7j7DIW9ojsBl1pElGymvhrJRXORWDQTUTKpVO1KI3VGCTS5UUroHIgKrqaImUai5SBRCGfZOiNNATjY6ZUnJIJoXLYUqUQG1SHLjVPSjrwlbCxHrsduQivPnTOT7DGIfGoJWlQjMDABDuTtxHRUl5Kbdc6dy3RtZIC52hoyzOtkdkZ6ksuexSyUJw3clsZmuAjGIJCuoMYhN0uZR/gPYYK24rOoLnVONvzOq2/X1vJ6VumLkYlheHhCJio7pWZl1KxfIDWxflLMYw41GZ+3EJHmOiye+RMirQHkEhhkh1cMpiTLn45G4PN7CYTliJIZGjs005QPk9pZk4nqsE4yW2VAG7qkYnF4CBg+TR6vNbdrooxZHDXt559x3DFH4eqrr8YPs+ehcvSOGH3OFRh91uXosc3OKBw+BhW77I8r7nwQjz70kAFeN7UCSagCKR0CfKX13vsf48svP0GO14buQzdjXbjJ2GPUDjMEZxm2WGd8LtbehHB9HbYeNQoFFG7WBfSV/jvUOJ559jn0p8bp7j0UEfbBVJpaojQF42nmQqixCdPefRUH7rMbRo/ZwUjs60Oq9+xG7drnWPMnCn2tyXnV99LFC3H+pf9E4ajt0XXn/Q1jVGgSxf2ZPvYplNXMwR3XXYOSsnJMmvgd7rjjLhx+7HHYh3W+36ln4MizLsLlV9+ICd99ZzRKeaBtpL+WfhP0c9KpErtWTq0PcXDG41TFE0zGFuOI9aF8p7/DN2JLpBw+VG67PVXiBjS21aN86HA0rVyAeN1yNPzwNQJzZ8GuAcHOkKSuKF/wRDpqBpxs9ibxLHG8C+qivK7vngGbwbfb3nBvNQbOYYOR260CmYI84w6pTUpSLc2IrViO+MxpCI4fh9aP30bTm8+j7oXHUP/0g6h95B4se/hOLH34Pix76H4suf8OLH7lBWQI+Irp3242JdH7MyachDyLvIoWSbBWJM5Miuck/RLIZCALNzWystMI83xdNGiATBNZsrN73X4TU3/OnHlkjjkEfQ96UGIr5ADqTwz1M8Pan1c7gokBSPJ1EfQVcE3eTd4EtSiCuyR9yxOE+VLe+C9NkGpvb4PX50I4zTqkRmHAin+y/TdrjQRLIWld52ROWTfozPB5fQj0cswaA0ne8n6SOS8m6ZLvV9iCXNm5ma9wmIyQn5rUjTbWw+a2wWm3IUTgbmxtMeDnIqPMcWhXNZaJ+TSv6MhQPCNbvkJsy6CRA638TEqzo3ZjbO6sj3UnC7BDgQBmUhOp2noMtjnnGow662pUjdyBZXOikYLHnOYmuIaOwtanno47n38JF1x4MebOnm3cEgVwZnEV6+Dd997BZReei+aaZpRvOQaFAwYZc2U9NTuFqZbbprUGJBdt8+YgE2rAVltvxTz8vnlDcw0trc146N57YS8vR79d90RIXnBkJjm5ilartrZRYs5g2kfvIp9a0+mnnWKeXR+BbXXSfJTaSIKMJrjbmptx7nkXIFpahd57HYOmYBr1WodB0WXRp2MRnT4V91GYyyNju+zyi7HPsafijvfGYX6X/vDteTSKDjweoa13xZfNcZx+zY248rob0FjfaMq7kdaHfrvNfxv0c2x5Ng6w9eo4fFRLrLVzUo6sj1RBNTFbuOXWaF28FHPff5XSUApDjzodJcO3RpiDsGnSeGSWTsfiHz5FJN6OXDtlCg4sDbQUJUeBvteA/q/JSIWU/tg1jaTuoOqYWbkEkYWzEJrxM6I/fofWd15HzVMPofrhe1Hz8P2oeeIx1L34FGpffw6NH72B1m+/QPvkyQgvnI9kXSMQpRTryUdZcTHV8a6w57uRIchHWoNGVfWx80sy1mRxYZdSFHTrSiDKwFmixULkc6qAiFw5nWYdgRYZyJav2P4K9eD0EbAKvATJKBqWN8Ge9sOV50cR3zO42I0ufh96+W1IcCAkqPEQaYgxlPRZm2U5ZAqsi3IjDeea2PwKa5BFSd5GZptEJJJGjE/U8VOwKA8qM8FLwFSY6TjzrobSU9aTv0UmBd5HBsGvLr5OK5ybWtuN/73CYwTTih/Ee8hcMywjnF70GD0Gw/62m9nnd+n8xUAX+ar3h3YsC5BZBMk01G6y+WoRn2EoehPfoUO505+0K7n6KRcmzDUZYZplrgk2oC7YyPO6sm4kc8zwEZtiq5Fbw1nRAz233RkJSssm1AfTCUbsJgxFE4HM22cz7HbOlZhY3YADTzodxx53HC696AL848yzcMQhR+LMk0/HkuZaFO64N/odcjJyqKW6WQH5ZHjy1GmhtJzSPgHpOJZ8/RlGDO6LUaO2IrP9bdOL6lHM5Zmnn8I3k3/GqAMIllV92X9CHL1J1r+dyp4myh1oW7kcC756HydRih4yeDg14/WT8tdGGn9ittffdAuWxHLR88CToK0xA/EwamMpLJ3wLeq/+QLXX/8vFJJJHXfKaXho7JfocfDpGHrGFSgcfQhClZsjXtADju59Ubbr3uh/5Kl4d+YSnH3uxWhvaeV4+X1muJHWTL+n3f0m6DsV7P0PDKK1UwZ5WuCjRToEGa2+tfsLULnVaDR89zV8lH6XUUKZTOk6tGgByrbeEaX7HI8KDqAQO3w8QcmRh57LcNAoro5Lqz470jbEbBp1P5qCjRJP25RxWPbY3Vj8wP2ovuc+VD/yb6x4ihI8Vd/myeMRXLEQiUATAS+KXL8XVUMGY+hOu2HEfgdhp5NOwhGXXopjr7gG/7j1Vlz2wD24/MGH8M/77kfPIUORJEOJtof4Sk105qCPvxAFVL/TDjsqRw4zK3jN2gBVHfNti+agsGc3jhbLFCDQUqx4xSvxUMovKig2mkEylxIhmcLcCRPx/tj3sHDaVDSvnIl0Qy2Cra2IUoLTQNeiMArJJla7IpGGElaUQ4WaXn1iLEmJORWnhE2VPKdjIKnRFRJDG9NHWGdiTiqHAtMJqbUdocpmLYizDv02B2/RffpU2Gv58Wsry6bmBnPdRrBThEkTUI+SeIqYpolpT3kFQc+J/qO3x9Ddd0XX7banpJ9v5hO0gXwmRNCnxJpfVGxMd9JmRKwxMlVN44rJdJhUdF5ZZd5NzBbmozkZwMpgvTEJiUmsC0lq1WKkM88+DY3fT8CKqd/B4RJDI4MlAwvGo/xmgz/XjaZADNGSrtjtzMsxaL+jMJ0M4bmvJuDtbybgmxlz4Bm6LbY+61/Y8uTzUNStGwqYVweZcg4UCdZygZWLbvu86WiaOw1nnnoGyrVV5O941Whyfv78eXjisYdRuekoDNlhd3jZYB4KQikJASyr06EghrmY8/G7GFjixfEnHMu+9efs+L9H6r9iQg8/9DDe/PJ7bHHiPxCm9s7KRJhljtZSkBv7Ki5mne69w7Y495Ir8OXKZvS/4Ho4ho9GkvXhyCEz9NhR4vOxzdmXKHPEi7qi36EnYk7ag/seety0u9p6I/1xYr/+zU71m6C/oUgAoHgvEnQp6EleM6aN3NJSFA4ZhqQ7D96KKmx+/OkYcMw/ULjL/uhy8AkopupHzEQrJfyofFbSstfbKAVkY+mvIqnN8phQvB5nOhfhJYsRnjcfLgJlfnkpyvsMRO9hI7DV7n/D3scfj8Mvugjn3n4HTr7ldpzG46I77sZ5N96Cc6+4CseffRb2PPQQ7Lbvvth8u63QvVcPFJaWw09A8mkLNwJSitK7+I02VddCre55+Wb+of/oUSjbdAAal9cQlOTPnoajZyV8fXqiOhgi2CYI0pT2gq2EyDTyfF50qaoyUn/ClkSCCozT70bzjG/w9lVn43mqxW/cTYnqvn9h3k0XY+r152P+v6/Fz7deg2l3XoSvbr8My6ZOgNPuNqthZWrJSsVCP02upmIxgr41warJby2QaopEzOpeMQkTGllgykMMwKAqG8qEl9Cagl++64KMaEybh8wLkvbllaJ4LWpXFweybLNhAnKc9SSzhswBSc13dHzypeyZQm1CIhmRnBaT4RDrIAeVZZUoyisyz4j0Lk3eqiw23i+Go20UlYOw5gHi1A5YbheZmhZyxcll/oi0L1fT3XbZHYfttiOmUOOLNimMNtuY7Vrit/YAFoOhOIFQmL2QzHyTbXfAaIL/Idc/hINvfRwH3/Uohp1+DrqM2g3dCkrgIOBqNbeYZZR5amYbgBqKK9SAr194EiOHDcK++x9oNI3fIgGs4ibdfdvtmL24GtsdchR8xSVw58RQSCEjk6YWLm2RTC+6dA7afvoa55x1Fiq7dDV1saFJ/UMuo6+88grufvEVDDrmNLS4CqjRxNm/vPBQK1/87is4er/dceHpx+PNN97EexOmo/KIs1Dr8qCFfa4wJ4l+sRpULP4e4clfItNUKz9UtIZZyS4/+u+7P17/biJmzJhl3I830rqT2kebSRED2jtOrZH+S0BfsdU1eP0c6z67ZRaQScBTXIzhZ12NrS64Eb33PRKZ7v2QdHg5+LUKM4Fc2Wh5JHMFTjmIRyME/YQxY2j/TIO6HaQCa8Nqgb4iy2+x51448+ZbcN6d/8blD9yLK++7FxdT4j+TKumRF1yEfY44BpttswO233Y0ttpsc5SUlSKXUjPRyOzOFeMAj1LNl506LomSQC0Gqgk1CcRJ2eo1QUmAUzgHTeZWstPa8r3Y5qSDULbFYIQJhCmt+t11FKL5PnbsKBpDUbNNpFxYjWDNsrnzvCyjDcR8DmQXemy/F0YccxZyPYUIRpKo2Gs/FPXuj9a5P6F1ynjkrFhBFa4NLbN+gLewgI3oRpIPG0aohld98BAjjFIKD8Q5WLUgTvb+XAdaFCvF5TD+3Pken/GcMDFz5EJnDifcbpdhcFpH4KBW5dTh9vBTURYprfE+AYCCo2mjmWB7u/H60c5d6laavJfZS5vcK7ie8sV/Jl+KgSSzksyG+XyvmzlW/CAt1IrnptEelxalO7WozwrBIIlbEqYYhdY36C8SiRrmYNZjyGbO964eI+j3SM8rHPeV116J4ayPqc8/TCYUhttBJsr08l3ME0FWfViL8aQF1VHL0zaRy1mvNQTeEPtsQ0LeRFEyUM1BaW/lCCLUSm3U3ryKpWTLYPJrzyK3dgmuuvJKFBQUsT+tXRpXXWn+48vPv8Drb76D4X/bD1VDN0N9awD1cmog01QYjIDGB+tr7kdvYOctRuCgQw7j2FKUyw1PWgn81Rdf4cb7HkXVvkfDvskQODOK9wMCfwSL33sHuwzqi1uuvICaaQtefu15+LcYBUd5lTF1+dOtaBn3Kha+9gQqV8zDFokGRD/l768+QLlPmwGxnxaVwj1wBF556x3TP1QPG2ndKZni6EjnNHX8XCP9l4C+FkxpKb9MAZKcfDY7vDwUU1v7uTrz/QjGIojz0Cwr4cLs6+llg8skrFHk11LwRMJoCAIdLc6yyOoV+t94e1BXlHYwYPjm2G2ffTBoi81Q3qUb/JTAFGVS0qpCEmjLQ21CHiOwi1nIP16TnprclL1bNSP7sZ0g76L6qvf58vKQpxW0mhBtbjJuigrylSB3ndPSgAXtrWQOKfTu0x+jzzkV2116BkZefAZKt9kS0QTvJU/xssx51Ag0OZ2heu6xucwKYUm/Stdmo5Rpz8eSb782niQ999wXNR+9jcDyFdj80puxw31vAWX5qJ0zA5ufdgWGnnwpnKVdqU4lUVJYZNzfxE0M8LMcwQClYTKtFdMm4Pmbr8DYe27GN4/ci6kvPo6fX30a08Y+hVnvPo/p77yMGe+/jlmfvI2Zn7yJ+V+8jflfvY85HJDzvvkE88d/gYUTvsLiSeOZ1kTUzJ6Ghnmz0bJoPhbPm4u6ZcutOQsyAYGATBryAXDyEOhrUlOk1m2TTz9vUn/QitV8XsshYOpqmtlXhFV5BhmNih1Af2oSBV5LmrkhtTeZPCVHSbom9ATrM49M10lGpPL/EdLWhd179sbtt14Hx4I5+OEFgrPiVVHiTyUt05L6qwLqMUtGi2mjBqmAegEKCO0E4XyHJKwU6qNyVwTakxm0xtKIwwMvBYmZY1/Ewo/fw1WXXYIdd9qZ71x74DORtNmGxibcccedSDj82OXQo9DGvlYXCqAtQcYoSZ4MUXNFK2f9jPSS2TjrzLPZT31mHGxYyph1DNOnTcU1t92MsjF7oGz4TnDFKJyzjnoUOrHgo1fRxxbGv6+5HAXU9hRhc3F9O/qO2QXlbOeu2tVszs8YkJPA648/jH/fdTtuvel6PHndlShdPg8ti2eSybHNWd8lPQdg1vz5FCTkLCFBbCOtC2m8U9CL5zpymztOrZF+D/T/2OhZAwmzpdaXUTrvQsmxQFIPQaDE40UXSsXlPkqWHLDaitBHaVJ+0AUel1nAU5nnJkjmGhum4usTmQ2AyUffw+PX2TMFJrjwG8G7qbEVgVDIbJyd4KDWptuaaJSXjZ5TjBeF4tVCIsXrcctEwDQlLTs54OzULBKxMBprlmPBrGn4+YcfMO3HSYiEggQWO8K1zYg0B807xSi0c5a29dPErsxLGaqzxUOHoHjIULRncqniW77wSjcmMxU7P/HQRODcpEdPeASWkAE8jkWfvYFwzQIMOOoUlG2+HWq//Qbh5hUoH7YlMmSMCkZQ2qcPVv7wLdpnz+W5EKVcOwd8R8wb1QaZm4BTJhBRmOWY+fFbmPfhG1j00WuY+uZzGP/iEwT/J/DDs4/gp+cexNSn78bUx+/A1CfuxLcP3Ypx99+ISQ/fjIkP3oRJD16PHx+4AeMfuAnj7rkOX9x1Db686yp8fMs/MfZfF2PZxAlmS8RcmZgMJIvZi/lYG9+7jZRO4CbTNuEb+F27cmk9gJvntHmKvhcUF+hB3iubtViEOqnlApqgpmWkfta/vIzkoy9pUKDvpxRa6S8y7dq5V6wLabAIhLcavTXuuu1fiPz4ESY+fS+c0Rbk5XnYV9kv2G5hvZ9tFKGUnUjJjs58UMjI92TQPc/PfuDg+VwEYjmo55GiBpXLPjjlmUexhJL4xRedh+NPPc2U47ecI5Qf9efXXn8N3/w4GcP3PQTeHpsgh9KMWZvC69omM8P68ySCqP78XRyx99+w9bZbG3PVhiZpgsuXUkO5/gagzzD023FP2FJBpNm+mnSf/uF7qGxdiQdvvAaVJcV8IoPFdbVId+kJV3E3Njo1S2q2obpqbL/dNijTVo2a96FGMnT4cOyx7ZaonzVDOjZaOMZdRYVw+NxoaWkz5sqN9EcoJ5Fry23r+LFGYg9aO7FjSlf/06TOK4vsxI8/xFf33YbvCSzTqNrNees5LPv4DSz88n3MVXC1H75E+4zvEZn3E1JL5sHRsALecBsK2Kl6FnhQKClbi34I2FKJBcwmmqZ5S/Z/So5kFm52UKkHqWjcxPfx8JyLAKywwh4yEo/fYwBeXjVpSvixQDvqli/DnOk/46cJ3+LLd97Ga089iYdvuwnXnXsOLjvueFx94om44fRT8a+TT8C499837482tiBIScymFVMk7Zgk+7gCXi0LtREMMggkg6gPNSHKzi0RkcUxG6doz1yFEqjweVHItIb07ofiggLE2RrpaAyLKW17S7vARmYx6+Vn0f/go1A6Ygv8eOs1+PnRW1E8antse92T8BZ1wfjrz0Bo/jTjO51LLcpEoxToElSkqUSiITKbKBkc64Ll1mIyhWtwUSp12yXBWRqYi3WlQwzNHGSGktK1FMkuUxvLYCMTVIwiW6AVue2NyAnUI6etFmhZiVxdo5ahoG95PMTcTPsLlFkvmnCWWauJGpbmeDSW9VvhCcSYosEQFJyuuKTEgFpnIvsy6ZCPmThFYsoSFDIUqaUNeCgs9CroSoGC0uRvgOlvkdKXxL/PgQfgoXvvosQ/HR/e+E+E5/xIbcQBr599y8U6JrMRKyKkk5FRG7W5Uer0Unuj9ipVjgXz+KjlOBJomjkdUx+8FpGJX+DGKy/DRZdcarQhrSxfO2VYDy4sXDAfD97/ALpsMhwj997bgKSfzLOMY6FAbc3yF3r8aJnK/MVDOOWUU9gH7RtcytdEcktzM6674WYsshWhz56Hk9ll2G9z4HBnsOCbz5CeNRm3XHk5+vbqjRhBWy3WxPa0+/Ko3ZIx2DQnpzGZMpFoRZ2ZXpIMNxRJojHKaxxHHo4JhYiOcCxYDHAjrQt1CAvxTCKmgE5rpbXqTpnMq7ZMZvBxTGjIb9kef4tMJti2Lz/1OMa9+TKCy+ajiQAVnDsNzdMnYfnUCVg6ZTzqJ3+Pxok/oHni98Zds3riV1g84UssnfQjmpfMRXt9NdzhAIIciMtnTkHPHr1w5FFHIT+/wEgCAjeZWeQ2+c5772HpimUoosSRS8BfvmgxFs6ciRkTJ2HSuPH49uNP8OX7H+CTd97FZ2++TRB/D9988CHG89z3n3yMSV99irk/TUE8EEf/8nJss+lwbLvNSCOh7Lzj9th6q62weMEiNLUH0Hu7LVDQtdIs2FFHt4igyzKrs6cpBUYIlpJ0u3rzqL7aKB3lMr92VPkLMbC4wmwgMpSSz+RvfkD1/GXILSjFJocejUBtDRa98iRcpYUYdOaFqBg4EgtefoQaxjKMOOFi2AiOzXMmI9ZYj3hjLQEwjNG77oyBgweZ+QcBp/zXZ/w8HRO/HGfqRu6RMYJHLEN5VVnmdwFQRnZZ5ZuMygCavqYlrWviV5O8BFj+Mhu15zhYOIEf61zSO8tj7FaUfh2FRVTnd0Ta7TOT6gInPWtJ6kB1KGIijkYo2acEbgRwRUJtWLwEs7/6gp0xhW332gGF3UpZBkrDzI2J7qj0SSnmW1K+z0EtyleI6eOnUAObitGjt8NB+x5o+ltnMPkzpL4+ePBQ7LTDDqiZNRdfvfo8Vi6bjcK8fJQVlsDl9aMpnkE+GWiey8ZD4Os24KjqiYZDaJ43HfPffB7V772Kwd0LcfutN+OIww4z5bEmqH8DyFgGzV08/thD+OjTb7DHmeejrN8gxOSVxvS9BEVNjmt/XmekBRNfehRnH3Modv/bHpSctep9w4Gk1iDIFHrt9Tfj+/ogBh16orUdJ+s4TIGkZho13/Ef4c4rLsEWo7Y23mV6u+Z6Jk+cjOlL6lA4bFO0R1LwkjH74+1onTsDozYbjsLCYlPOHyd8h7sefwHOTUfDUdwDBXKBDrYiRazYb/edzX7L2Un9jfTbJKbP9q+fO3fhtQ8++OBauf9ae8i89DxX30yf1zm4947JVfBPkBmEbK9TTjkVY8e+Aa/XZ15ojcvOg5Pfsz950djVOcCJDUa6M5OLdheBPY1oKIiBgwbj2muvRbduXY3Erzg8OgRqp55+Oj7+6ANzPpbrohqq9Kwdq3yU9mVblpdLEVVILYMfNHAQmlua8eKLLxqgYQ9DQWkZ7n30Eew+Zjs4DXAxE8yIAKy1tRVHHHoYPv3qG+x40ano/7ftjR1fgCmThUBQ+TcRL9kIsbg2UWd54gnUtzShlRpCujWACubNx7wEmtuQWL4Sk76bjLaGejgpLW3/wMtY+N7rmPnoXRhywoUYesrFmPf2i2ia/AUZCes0ScCpKAQzii7DN8OP1/6D0nYdLr3lOuy0y86IRsIGPLyUCl946nm88NBTGLzLHojxd5jMSvGL0uEY8x3hoNYCsigZV8zs25ohI6DGzmqwtCqZ5tQ4ag+jRKgrsZzGbVPVwvOS2m3kIr7+A7DrhZei1eEjk0mSsckEpxY3KZh47yGeD7FhFXMnj+3ap7gAK7/+Et8R5PyUqM+97SLkD6gy2wCKgUqyzj4foXakvRFKnX50K+6CJ255GK89/jIuuPhC3HrzTSavf1bSX50U50YB5N5562088PjjWLiEGk1hKaqGDoO/9wBUduuODDUOZ04SNt7XUl2D+fNmoWbebMRXrMDwTXri4CP2xwEHHISeVd2N+UjgZfrSWkg5d1HKnz9vHg6gxpHqNhT7X3K1mWNSPVtP6rsWJ7rw7dhnkbdsBp546GEUFRez/284jx15esnl9LY77sKz46diwCHHo3u3KviZy6XsJ+3LF2Pxyy/h+rOOwf7778fyyW3YelbmoM+/Hodz7nsSVfseg5TTZ/bs7eajEDL2FeQsnYNdth+FZCSO97+eCMfwUeiz+95oimbIzKnxTv8SXRoX4+4br2PHEoZsmDb9305yrmBnWUxm3afj1BpprT2wrq7OX1Ja/J4tN3cHS2X74yT7qkIPHHPMMfjoo48MCP1xYoOz0Y0EpwHDQa8PAarMLPLi0b6weXl5lB4KMW/eXKxcWU0phWDB53r37oWRo7ai9DbIfFfMc4XhLSgoRGFBgRnc48aNwxFHHkGwjBqpUmr+UUcfhTvvvMt4sSjuu/V6pknw/8dZZ+Lpx59Fn713xG7nn4oMKzuHAzohuz3BfXB+EZYuW4oZsxcgVF2PcLCFgN7M703ItIc4sG3w5nth83vQtbgMfbpWoWvXHnjpmafRyAEz5OjTsPDDd9Bjy9FoWLAYBd27on7uPAw94hiUb7EVvr7kH6iZ9BlG3/IYnJ58fHvRCXA74rj+njux6RabGS8nDRNNPj927yN4583PcNJt9yFa3gOxELUATY4S0FMZAhGBQhPSSbl2djA9SeAJMjKzDwOZgEwG2rFM4Y/jclukECBGkYhqf1qeIyOunfA1Cgb0x24XXIraVC5s5BDlPoK+uDZJbaZFWI2s4zYCvyZ69Z4irwsrPvkA8159CWUlebj4HoJcpRuxmLbJzDHtIRNOLBU3gK4QDDIXdS+oxGM3PID3X3wPV119Ja695ip5Llj9ZAORGI76WXNjE2ZOn4FPPvoM4yZMQHVzI6SHaPV0MpEmeEXM+oo+Pbpj0+GDse2222G33fZAeUU580wNS/W6DqTyajHk7bfchDsefR77X30TqgZtzjbQ/E/G7M8sRwR5kDVUL8Xnd9+Ch/91MbbfYUcKF789MfxHSRO3zz//Eu56+QNqnkfBXlKFKmo2odwk6msW4OcnnsTFh+yP08442YyXzvWusSfTzHHnXozlZFzllOLrKWxoc6FN8m1omT0RK2b8jIjTicIBm6I3BS8FZ4sm7Sgj45/+3MM4ZaetcfKJxzFtjb0N16b/m2m9Qb+9vb3U7XF+YbPZhq1rp12dNGjkFXPQQQdj/PjxRvreEKROIKlJn9lDC230qdC2ZlVqB5lJX75Xg1eufW63xzAHDchySvRdqrqgubkZTz31tPHiMTZbpq3v2u7t4ksuNt5COm8tfMrB4088gUvYob3dyrHNUfuhhRJsdGUtminhBdsCyM/Y0dbWSpU8jiJ/Ht9Vhr59+6IXpcNu3bqh/8ABqKLUlENQLPbloyi/APPnzsVB++2PZYEwCrv1RyzYBjvBPl5fi/CKxXAXlFACHgKbLw+Bn35EdOlC5HYtQ0HvoWibNInX7bj5wbuxSf9NCMqWXVXlvv+2u/D5p9/gpDseR6u/sqOMbHbZ3NX8BJqs9KkPmXHEMcw11qd1gXWs+8zVjnPmWtqo6KHGBrx38Unw9u6BPS68HLXxjAH9EhNR0Uo7S+0E/jqCpCT2JDUHbZ9Z8+5bWM6jsqoY/3zweoQLMgb0razwTwyV4KmJU/Na5r+brwz3X3Y7fvjoO9xzz10465yzNzjwZUl9R+VUrPnGxnosW7rM2LnD4TABPQmPz4tuPbuje9fupm8pvo4WR8nzSH1yXUn9K8y+dPThR+Dn+YvRa/RoxKlN+J0FRnOMMCnFMMrYElgxaxa2rCrBU488YBbeqf9vGLI8db6b8B0uueteDNv7KMQpLOTEgkjmOMyGPFOevg/HjR5lInDaHGt+t8bhJ59+in8+8w4KdzsErbluMsY03E6mL82dzDxG7VIby/jJ6IpYPrffj6XffICiRTPxxF03mwikYuQbad1ovUE/mA52cSRtEwh2Pf9shxJQKjiZwrtO/Wmqkcz/SuqsPmc/dS57ZAegPrP36i7FbdHA7kxidLJpyl4sM1IhNYOi4iJUVlSaCIH33XUfJeoEYgTEVIod2WOnyl+Gof0HYdiwYRgyeDCqqqpQXlmB/Lx8E6ZWdvD/JNlMcvHzTz/hgP32QrpLH+x69T1YBidqCKYFmpSmJJUbDaKppQHx9ihyORBsqRjcBKGGGZMQnDYBhRVFuP2R+9CzZzdjshGCa+Dd/q9b8c23E3HKXU8iScbRHAzwGvORkdlEFnxzK+vBqi/zm/npTJY93zJfadGR8mvMWfymWDutK5bjg0tORMVmm2KHs8/HymDceFsVuKxImVnS/drUpoZgKYpRE4tSi1g59jU0fvIhqnpX4qL7rkTEzzqlBK120t7KiY6wDi4JEXxe5r6y3Hzcfd5NWDhpDp5+7ikccthhfxnoZ0l5kCultRfv6kSJv8Mc9mdNTEpfWtWUSVMMY6mpq0VTYyOamtrQFmhDMBCkdpWAVpGHA+3Ye/99cckll/JJS/DZEKTN1hcsWMD6PJTtGEJJj358V4hX4kjkehBvacPhu4zGnXfcDIfbaRjhmkhlcTKt6+58AC/8tABlO+0JW0EprFX1Cg9OBhfXzA6ZJtuzV74HtRRmat9/HQ/fcBl23mWnv7w9/7fReoN+S6SllzvHOZXSR6EA8s+QQD8SjlLV3R2zKJlI6s6SOkUWYv5/kgaLDuW1M5kBSGanxVnZ3/KY0ESiXR4YfCaHYK8FZAlHLgqK8lFRWkrtodyYmvLy8+D1+fjdb6Q/c45HQWEBCnjNTw1AHkUyeWmuY/r0GTjsqIMRzvGg95g9KF2VI+4uQGFxCfxM0+HPR8idhyiPDMG0xJXBFsV5GPfAXZh87y3oPXww7nz438jze83AkhlMXku3XPEvfDd1Fk6/+yl4C0vQFgqhOZbm4LYjT9jPJtCKYm2NyEJCC6wEYKZ8aqNfsIRftDo3227mQ1E13aidOwsfX3ka+uy6C4YeewqaQnGUm0VZNpN+lvRInKBWQ2lWCkCEgz9O0Kh+5SU0jvsEPQb0xD/+fSnLTaYsKZl/2sPYrLLl/YognFa5KIl6wjbcdfb1aF7egDfeegM7/QUmjrVTp0L9Qird+pMpp0PCkfqjJZxofiUruKhPalJepkhtwCI33Q1JmpCeMnky3nvvA/ZzMm3WvZ39Wya2UFuQ2msUJ5x6EoYOHf679S0hR/ss3HY3gX/iDORtOQbeHn1gd+Ujyo4RpdaSZ08i3lqDhvFfwb1yIW455wzsve+exqyzkf4YCfTZTIspmPw50GcH65dKJ2bx0/5npQipq+3tQey6y65YtGiRkfSzaVlga751/F71PUsCHR261wBQx7nV6c/mL0tK8pck+D0r9XambH7ZT80kpmLVZPOrJfu5in6ZtAamkfQoCRvTBseuOr/8ymV2yu5uZdxONSfhy0cBwTtDnJ4y4yfkkMloBbCiJ+rhNFXfXIKA9jzNUXhkn5+fXjPgi7yFlLLnIrRyCYryytF300HIpfqsd+XacuEg6E+bOBm2wlJccOcziNi9lMziVKs1+Zpj3EpFUQK+VnnamN1Cl4Mgm0IrJUptrmLqQ4duVKwXAT/zpnUAmTTf4c5B/dTv8NENF6DPnn/H8MOPYX598NqoPeUKuAVe5ulfWreJgCUzT4zppwn6i559Gg1ff4bBIwfjlNsvQDBDMOmQM7QYKyomxnvJQ0x8fo/Di9yGOO4453pK12m8RU1hm81HEYT+3NzTf3eyxoH51uk3+xuZphjChiaNW7tNIRAsTVD/6f3qDmLE1iT/ur1XGrRiYn36yad48KWxWNAega1LL2TYj2PBCJI1NfBEm7Dz8H446egjMHKLLdn/o2a8baQ/RgL9WDy+yOv29e04tUayetEaiJU+gB9z/qznjsgC/XZcfOHFWLBwoXFtVGNKhdWkqJbwB4JB4+mhTmTFmGdH6yTVxBMdERv1nLnH6gzZT3V8dUUzEPRHSTV7LTs4fumwvzyb7cTZ36vuF0n9VDqrk/Ei4GldkZRPzEOSSEmuCBu5gYaIiSPP8+Zp2az5Ww6R5qXWa8zAUVlBQBOIKvSAM+2Gy+HmeyOGqaSZQlqTmAT9HCdBX6obH8mVbzqloGQiBDt/K7iczcbrCj0dl9lEzIJP811JgT8ZTZ9BQ/D3E89B2qVFbVqI5jYSutkInuCsEAzSDGTOMiaoXLvZNasmIuA3rzUulgqOxQrndeszk7ahIt+F6nGf4vWbLkVOeRn8XbrDW1AMl88Lh88FOxmVmI/8920sh4MagMPjYb05EHWSeVFrmvHic2j4fiIGjBmKY284jSUgUyGmqLoUTjluQF+mB61DyEGxtwChpc249ewb4PH78NQLT2D7TbcyE9R6ZiNtGLKGQ8c4UP/Njg99/wMkLVqTz80NdZg5YyaWL1+GhqZGgpQLRYXFGDBoAIYOH2bw4H8r4/6vIIE+8XKWx+Ud0nFqjdTRov9JbFiCfoag/+dVZnH5xoYmXHrppfIGMqaRjn7TATDyEpEaZwG1/igmm4GrcAvaaDvJT4/HbdTZCFVLc1/HIWlVYKKNQ2R6yZKe1/WCgnxjPpH7XyQcNozEXOc1kSTyLIPJZkxpigktX7HCmHaUR11XOnl+vwn6leatYgpugtkv3Z+MzEsA8ub5zSrg1pYWc68mjiVCW0xMMXwsbxijpmfixH2eV4LkIGIksVzLbVLfJWmnQS2BIC1p35g8YlSHI0Ek0iFmmb/JNGxpalBEeTEfmeqFySpiwsY60nUypCi1C7tD5hgyW4Gtyw8nwVcmN22E7SVIy8xkdtjyF8Dt8SKHmkgOGUJKUp8mMx0eEx44yHfYeL00rwD9Kosw7cMP8OqdtyKHRVUZ7Xy3mFbCTKjLS18eV6pfXqAGkqu0nDZkqLEYhtNUh2RzO4bvPhrHXHM6tYx2qxFJ8tqRiUcMXQt7bHCgrKAQNXOW4vazb0Zll3Lc+9yD2HrAFnAzbzJDbKT/nmRpEJo7y47VjvHIP0UbtQS4jfRnSXN4iUTic6fTvWvHqTVSBwT/JxEY1xv0xXmWL1uB8887nwAeJLfnAO+gLPBmpess6bcGbiAQNL8VQdEKpUAw5CO6LpCXeUReNfKq6JzEqvQyHeYkAocmNtdCa3w/AXrmrFlGSxHoGwZSWIDSklLDXMSEtNmHPBAETuq6Ck5WUVGBcDSClpZms4OX5jz9ZALyQlAelB91/CwZMxAZgPzVtLxfYRjSBOkUGYFiyqQJdsqLGGOcz1P/ICNx8i4yCw4Q7Tqle7W3biDUhngohijrKVeDR1Kx5HMyHvnWmxAU1CzkBaM9ZiW15+q83sN8mHP81KFhqfUAUDgEMjeBtA5tQ6ktIuP8tJNROH2FZBhOJJrqEape2sFwtAZbbWhDUhOecvpne6ouxFD5Fr6D9axzvDPN9G02li8ax4777oULbroMy9pr0RYL6U6zcjlK4FeIBnuOHR6bG+UE/XmTZuCWf1yH/gM3weMvPIVNew5jer9uS9M4v6LsbzFTfte/jjLrMFc6ff8V6dTqyW+kjfTfiDTXReb5qsPhPKzj1Bpprd2YHX+9QV+26/nzF+CSiy82ERFX95BZnYQzkuwFYgI7Aa58xSUB6FmBvA4/JWqBp4BU19ZWCMuEwqv6txq4/xZpNeniRYvQ2qbYH5L0UygtLTXunW5yUxuZl3ayEnMy+6Bq0pYgGCCTsJgVgdKYmQh0Mv8QgOW+KcYhxiApP0QtRlskShvx8VkLeJNGo1GQNDFMLSAL63cwiGgsYt5RWV5BkYmgHM+gLdCOttZWhJNhpMhkwsEwFL3TbXcir7TAbJgtz6KIQh9Q07E7fIZZpXLk+0wdQvFb+GkYiMCOdS4tx2gjzKPKl2V6ZkUv2Y2YhezwioKaThHYTR2keLBtk2wLmWWUjv7IBGTOUXC7ZExMh+3I9lN7pHgvFR2zNiCZw3bk+6p6dsHgUcPJbBxmC0kxNTESu5taCjUCE+uGTEfrHOqWrMQXr3yEbj26Yp/D9kde2gOfm+WTi64mODs0F8VokuuqYvR7tIqV7adDE5YSHtQ2mmdR/1KfknnL0hp/q7+IA1iMQ2XNMonVP7PEu6xHNtJG+gvJgH46+ZDD5jiz49Qaaa09m6A7iDg5a71An4Pr56k/4bLLLjdgooFlwNf8s+ztvxC/a0VsoMPGr2tS+ZSG3++n4EpJj0CoKJfG9EPGkOGnnlsTZQeeQEtp6ffqg/FXxGRkPpHvdZTMRADe1Nxs0vcTQLp3727MOwJIScWSWgUsypvMQIH2QIeb5ypJPksCVjEnLZYSyAcCAfMevU8LxYoKC805MQIt7lI+lb7CGFuMjcDK3wKp0vIyRMIRNDY2op3PaMtAY9LgM3q/6lVeQnIvFaCGeK98ySVZO5xuFJLxGPsP05PZRVVigJ51KbDXqk75mOs8a82UT7uUWeCm11COt7Euc/guaShkAuYZlkVtJR91E/+FGoVgURqD6icWiZHxsSwd79Zeq3lepu3ysqNaJjZFWW0PtrFtybwM4+FhzGEGXk2wPcOg9H7m3ZHku8hroogg3a7tC7W5tuZ3xIQE4A4zD9BZYDDmLB4qk8UM+J3tohXd+i2PKmlt8ooRAzH38brX4+N91jPWvUpH9zBNl9uEvJA7pzb40XyV2ksmQDEQq59n+ynLbw79Vjn4x4o1Z00FW2c7KtucF/2673b+3pnWPBY20v8NEuinM8mbKBhd0XFqjbTWXkIA2YOD5cP1mcjVIJs1czYeefgRAlrQDGSZKgRORpLkYM72XwFtkCAm8Ml2cMVml4+7Br+LaWnwCSwFyGIAgi1d61wMfRNESGITSGrgaWu3Xw+aX5MGpd4fJuhmJ451yAvGSIgc4Bq8WTdCrdLNKyB4MkntPytgVl6swb0W0vt53eSC37P3MnvmnLVHrZUXkepGeRYTcfJ9mpgNR8JGY4pqAxSBtMCagCspXI+pTiwTmjb91uSsxeyUpj7VHkUEfX0XIxAYK3SFZU+1QN28n4dyIWblIbDJ/dSUz5zjswT1KIUBs4qXmoV2AVMhJGEXsL00KSzvHhPrh+2j96QMM1PbGDsPSpgPbT+Z5y8wvudtETK9CDU83qe8Zc1Nekh5kyaSjPNcQt9TJoaQVncZRseiKtBeIBQhQ1QfkuYgn3c+zryZ59dwqP70js5HliQsqM3lBaXvJrInmYf6lABeWqwW+4nRqT9oJzcxEz8Zgo+aaDY0SD6FFNWf3+c3K8fz88nopIGQubhlonRZexNYmofSy2og1ib38vgy+WAeWLFW5v6DsvlW7/x1efSnf6uTzqtFf/nsKHvnOhDpp+m16hfmBI+1ZWMj/X8lgT5x9STi9pMdp9ZIa20+DojDCDgvrw/oa2Lh88+1V+b1pvOINNjUsQyAcvBakrEGaNpIZNYAcplwCTKbyJ4vc44GQ0tLq4nIqAEm6VaTs9kFMXpeaYqZWOq6w5iG9PyqPsvune28pCwYipGEeFg9XOYY+y+SoAaE3qV8a7BLilZeZHIRk9DzJjxDJ+pI5k+R0tOhepEEKiBX/tra2iztQOUkg1DZBHgqk0wUZiMRPhc34GqBterADPoOUr0KPPRcFvBE2bpZnXRdWo7AS/UaY9oWoyCTIOCaR3hkQUN5VmgLtYUW7eicvhvQ5/O6TyCmSeJiMnRJ0jJniSnLNZNPUX7XjEBHO4nT8Yz1GpaE53LJTPQrkat7eZ3Yr/5hZ5rarF4xhNSvZBdiNfAO9jNpB8yLDp2RNqX2FrNepcFYbSxNRWsYskKJKUvHdzFXy2degonVl1WP+lRZrYOvUF47PkUqS/ZQHal/6VMgrzbRkdUcTDRYfrc0CpmoyBx4XlqGmIXXq/Df/K7r1MJ0r+7RoWes9MQ4eIiB8F3qn2YVtvLAPytIYVYbsfKZo/ka3sI7leOOI0sqh3oSP60ime+ql2y510661jmtjfRXkUCfbbEL2/aLjlNrpLW2RjIZP91mczy0fqDvwROPP4GTTznZdDB1dn0alVcdT5+UpEwX03lJVLzHqN/q7OzAkrS1wEmdWAzB6uCy6Vv3auDou7HFdnRkdf4wpWFJxBq0silHohEDiEaqNSKg1VnbqDXIS8j4tjMNxWaXHVjmFV0XUGiQaIDJ9q50tTJSg13vE+k+vTfb+aXia1CkU/y9jv1dz+oQGORRWtZgjvBdDY2Nv2hAZp6AACawkhSdBQ4xIU30hsMRDnSrTlRfa6JsHkXK82+T6tLNZwTclnaWpdWfFfCp3FqQpnwpr8qnmK7MPZKUlU9JyEovFksY9zwrdpKXGVvHiloD6Um2qCG+lpQFGgGtfuur5ZWlPOmQfz8z8qtyqG7U9/LJ2NV+KoeS0nP6bVUdP9kGEjakdSmtLPiJxCDNhLWYCN+hdhKTUf2IxJDEPNQvjbDSwVBURzpvrplzuofp8l1W3zBFMH3OWodhM/kzfYDjILujmZi/2t76Li3EYgAaN9nxoj4upqFnVV6VT2Mmy3h0TunJnCmGqr5fQGYuU5nYgvKm9EpKSkx55Yln1fdvkeqnoyzmu+qCn/rKR7P1JzLfOn5nz3e+3nGH9dHRfuar+fZ/l4S3pN3Ypz8zJ9ZCa62neDJ6ucPmuml9QF+d7Yfvf8Crr71qJHTZ4cPhkFmlqx2rtB2hYqx0NvfoU4c6ogaWfPuNut8xEHRPdgBpwGoQCKwtaVeSDTu9Oj4Poz4zD1YsFEljlpQs0sAUSXrWwBRgyY5rpSFJzHIp1e+SklJTUzIriWlkbbYWyQzE7/wt5qOVthrw8vzhh6ngXzq5+c/6LjIDoOPQgJQZQJqEgKSpsQn1BHzNc5iBzvzJlKX3yvauhJVHKzkyGJZPaQgQjE197U27TqQ8qYhZjyvV0eqUHYjKn6RLAxYEFTEImWoUd0n5Vd3a2Q5qP7V1tv30vMBHZf6rSO/XO+XuK+1I3krZ86uT8iOTSllpqREs1AejCl7HYup+I0Ak4qZ91Cez5ciS6qG4sJACTa7pJ2Isul/zEqopAav6guY25NWlfta5Lqyjkzasz462Nd87mI3RaMUQeI/yKVI/UTnVTsq3+orGlrQsFVXn9Zw5OsaBPjtPRKuMOqwxZc2haV8FCV4Cd40F5UPl19gqKy9HZWWFWXEu05W0DDHwVdqK5kcopPGcMZPKBGYYi0JRS1izmFa2f5vPjj5sXbPyIQGRuVIOTT7XTCqDassqS7ZM1jOaI7MsCqvIqlvzraMOsscq0u+Or1Yyv0m6V3NK1g8+8FvZ/QtovUE/FovcSUnhgvWZyBWZRmODSYKx7PlWp1wF6tbg0WA0nZb3ZCcU1bnkY69PLf/WwJVnjTb71gCWJKxOLWlSh36b72QmClyle+IyHSSZppGiLOahhhUzyZptsvnJMhvDYNQBODDkfWNjh1FeVRarYxLEyGjUQfXbmBcIjtJENKlneSAFzDUBnphSVhvJdu7sAJPUVVhYZKQqtYYmaOXVEyFzbFNkQjIvC9zT5lODKRiwmKcGg4BE6Sot1ZHqTUOEJ1brwOqUVqfW+9dG5h5+SjJXefRbdbqmtFQWDWABgMBSgCKziTyOlN9sGbP3Z9PofE6goMni1dNfX1Ip1I+kmamPKG+yz3embD7U5mJIqhcTjK+8wvQl9TPly5io1BcJogJTncs+25n0vIBPz3Wem9Kd+qZndE6HzGACQCWjfqa7ViX567TVR/VsVruV+VL1bm0ORK2U541GoIP3iyGE5PHFdjMamhlLlseWAXteN666TFe/pX2ozyc0Rs3YssaLtDD1cSt4oLQj6z7lPztmlWaWlMfskTUhqW8qf3Z5XnHcWJqppZ3K/GsEBQlaPLKmXWkoOmfKyE9N+uu8l0xE4yWrjRhrAPu/+p/GgZ6XoGnmXfge1VUu+7EcP1asWGGcJbJ9Vg4Vekb3qR30Xe9Q6AntsyyVUX/WP7VHtk2y/dRqM4uynyKdz14TY+Ev1pG6QrbtLdL3jq+dyLTgGs6vC6036EfjoadcDvfxG2KFXLYjZL/rtR0/f7mWrQzz22Qre/wWqYo6JCJVqOnA1ndLolGa1rmsbdaSiDS5SIag7xwUFmOxGEn2mtW5LUakDq8BL+YjMJDGEomE+VzEaApiMDIf6ZrusQaNJXkp1r6AQu8y0p+YjQCInUq5E8ioIysfuq53iYHouvIvQGRGTGctKi5hR3ejvr7edFK5fwqwtACuPWAtaPIYm6+LmkbA1EOWVN9KQxtcrN6m2ftUjxooMm9pIMibSCajbPtYA1xeRNqRrGOwiiHxrMotwFeZrTbOkq6u+q32MqdIepfmbaRNdM6rdcuagXVdSM9pvYQ8qpSuyq28Zuc7ssmK8YuZq98I3CQEiGnLm0p1obJogl91nM1fti7WlrfO93WmX8rH8wLv/Lx8vstp+pneofdm6Zd7+WkAvgOQLJAiKLE86h8GqJlHHdKkxeDUL7P9x0pDta++RuGG96vMAkXVh8qYFcas/rlKk9Y5tbPmz7IODnqfrnUuowBUn2a88JrGmaWRW84UEup0TWNA11SXylNWU9G1LJkxq+fZDgJqI3h1HCKLiVgCk9I2DJCMxPRr82nNlUjQMhqDOS+BKWP2wdC79Lzuk6CmelDtiJlI88rjOXkHGo81MhTVtw5pU4YZkfkoLpIliFlaibQ11ZOZ3BeDMtfFeMh0HOx3WSbUcU593TgHUJC0ymHhH/8z7fRHQnGvTusN+pFY8B2307vP+kr6qiB2c9PpLDBXX7Y4oPU9+y1LGlQWQJvesfYsGjIV1kHW106/s9+NypX9bp3Xc+Yw59cu+Vp5WPWp7FrSUUcHXe1QvtVoGiRGOpTmQSCX95JASOBs5gQ4CMw1SsU6p2uaX5C0rs5uMZoODYaHNAsNFJ2XNC9zivKhzizA5UNmcxh1WNWDtAWzeKyj2Oq8UsXF3BS5UZ1fN1pagjWgioqKUFZWSikxZMqh/IgEitIqNLeizq+q0G99qv00JyLmp++d20MgIFOH+c5r2esaiDLraHB0vl+kAa82cXCApcgwOz+3NuIdJo8y42XvkqeTGJaYk4CLiaC5pZUf2XaywN5M3HIwGuDkMz4OcJn5pCXovjWRzA/Kj0CsM2XzqbrsDGY8aUyAlvZkmTZM/ZP0DrneysSlIkp6Vhr6rrIIoCq7VJrrSlOgmdVus0KG+c6yZoFZfaCkpNi0uRwOWlvbzHNZ5qX3i7Grf+l+vY+nzXWjaXeAv8hc46dpS2Wqg7LfpQ1IOlYrGCCkRG/WPrCNdZi7+J/VjtlPS3vKmmuVloBa3zUPltXAlTdTZlNuiykpH9bvbHl0XxYvVH+rGFP2ncpb57yLfnVdn6aUFunezverrVadY/vqs+OyxYA7NLCOQ0BvGAJBXwzYgD1x0GgtPMx9bFcxAvVP9QnL8cKOIUMH4zCzy5qVvz9CAv1kMrqbw+H5c6DPQTGOhdl+fUBflTF37ny0sdOpE6qRZA93e6xJRnVecUrttCP7oRpMUrNsgOUVpVYz/MGC/2FS8qwFvaZTO6+RVu84v/rNrxYDsc7/cvyuLVKkjq4JP6sjq9NaGoe0C2vOQwNKkqpZmcvMRqJhA/jaMEamJDEWDfDm5hZUV6+gNtBkBrAkmi5dqshU2owkqHAYAouO13LwWYPV2N3ZFmIoSssyw3VI7bxPk3liCGI28pJRtakzq1Nr/kLPC+CVN1Nq/tbuThqoKpOkHYFvtuNboNdR+YbUzXMMU5HqrbO1tXUmPQ0OSX7qHyb9TvVuQIOAqoGjNDV5r7bMDhjlSXeLyYqx6n69U2XTHXpG52Quk8alWDBZbU2UBRCVVUxULpYyJ0hbUn1n8690VC7Vj861sb6NxNkxuF0c9GLcyrulgVp51G+9K2u3ljeNmIrSUDEFaNZEar6R5qV9qSyqU7WTtATVjdIxY4l5U11IclV9tbS0oK2t3aSpMsi2r5pWWaz2s5m2VlmyZe5M2XoUWW1mfZp6I+AqHWktBvzZxqoNq32seun8vKhz22W/WrfoP57gSbEZ/f/LDSTlOasJiGEIeHXZnGeTCvxVRtPfWD+6z9xr+g0/WW59F8NQOXVY/cliGtl86hkmadLVuc6HyHyaF1u/O5OuZQVCUxaThrmi//6DVBed05XgtN/+++HNsWPNOLTSWTdSWmI20Wh8ZzL7LztOr5FW1epqxAr5hqrH6D8L+qoXp8ONs885B8+98AIqyspMh1MFyGanQiZjYeSwozqdPjg95IZ8JhZKoG+/AXj0sQdRXFJkOvf/BVKjmQGhfxn+Z0DA6tg6qfrSd+NVZM7ogvVNn0YVZodTZ1HnkeSnupO0J8kvRFAT82gnAMgUlZ0g12GZAnKMzVOT1UzNuMfKlptNVxqBzF7SIOrqag34aDJeC6kswMiaxuLMowVeIg1CkSR7uWgKUCUdKW96q8BDwCzJx5/vJ+gWoWtVldF+VixfYVYxS8qtr6s39aO1GjEzucr64HMC4ILCQmOOqieTMOYolWdV1Zh7pVKrHgwTZR61v8GKFSuZZwvopEUVU9NRPgIsj1xklU9pPxJYBJDNTc3mXuVDUrLAVOeVB6MB8X0quxiD6l3aQoAM2WhcJOVDh0hpCCRNyI1Og5t3mPr+pT90kPWcVSidb6e2qPoXoxaj0QS6GEwWmA14kbLaoe4TqWzKq5iw2kCrzuWFpF6lfJq3qG75avUxA/CGeUkoyIbKtoBW9+h6ltHoOeWjM5BKmMtqRtmy6zMLyibtjjxny6vr2XuUf/WhrAaSvSbhQW2oJ/RbAK45CcssZN0nrU2WBn41aUkTUjrqA1ZaVh7Na3UPv+s+1X9W29ChBMS4Raoz8w6eFwPJ3mMdFoNRgkpS55S+SJ/Z72sjCWOHHnoonnrqKeb1j0UatfoL0slEZnuv1zu+4/QayarlNdD6gr5yoI7yyp334os334U2wwhH44gQHAIsnBb3aOecMCsqGqdka7YkTKKNGNG7d198+OG76N6zOxvpz9m3/i9RdrBkPw2Qmu8aaFaHtDoFDwIih7G5ZlH2Ux0s+z1LgiB1euuXpBh1agPwZC5iHFmpSef0KQDRO2VyULwl+eBLKtZ5dWrrM0wpvtYwJg1WaRocegY4NCgFIjJ7zV+wwAwygY3udRFIpelIw1Hf0n3yKtFzKltzU6PJqgAuu6DJrAug6qwJY59fPu9u442l+ZBx474mwwoY4P5lopcJSBXXdpoDBw4w0ntNTY2ZC1IQPgGomGTWHVceV1LNBe7KgxhU1j1STKKhocGqO9aJ8iSg13Ut2hKpHowZS1XPe8TIxDCsOR7LW2tNlAUtlS/LVESrA0X2t+pKdSbQV4pyBZYZT/3B0lAoiLGfKI692ll1bvWZXCPFlxSXmmvaZU79SaTrq78ve06Hvmt+ROUxQgL7h9pbR/YeaUNi2po8Vd9S+yd0D8tuPI463tWZjPbG1yrPCl1iMRj1c/VX9SQrD2prL4WB7PqS7HuzlGVk+lR9r26uE+l+9Q+Vw5TNOtlxzQJ1vV+Ar7UO0uhkqRBpfMg0K+cMCTv6rXdk60B9TlqJ+c3zcs0+7rhj8cADDzLPf8xrUmUgs2qLZ5I7+F3+nztOr5HW3KNIzMh6gr4OVtK3k5FZvAwpDgJxbdOwLGiMkkqIHV7eNbFwAtGGesR4/atIKz5rWI4Xx76J3r16bAT9/8+kjt6ZrN9kHPrUP36aY41dybr319QxYMhMsp1fkpUAh0PItLfYks4vX7EcrdQ4BJSSzsU0li5damkWlNY0oGTS8BNoBUY//fSTkfRlutHzZhEf05VU2K9fP2qOxSb96upq8/y8efOMBmTs6fxTzjTAu3WtMh48mkDVpLnSlsQoM5bMjzJbaXJP7y0pLTGuiNpcXyCUnSMRCegE6vJSKSsvZdpaoyBN18F7cg0QyKtEg1/agcWY/MYeXE0tREBlgKYTUJn6EhAxDTE81ZscCzq3k2Hyqnf+kwYkDUeHSGWXO7C0Or1TK4VVTjE1Sf1KW4fSM2ZWaujSdsRkli1bhhYy3Ky78+okZqjnVAcCXNmrdWtbW8C0nSibz875FdMRCfCJo+YZSd26J1t2fbfs43ZLYmfdWO+T2UpaiwWiKnPnZ9SoYgTmf35Y6VgTrNJCxFgNILNeO+cpS3qnn8KCyaOVrKFf6onfpQVoFbb6ke6zhC4YwaeJjF9l75yyZQIis+C7s4xGjEyOIQcedCDOO/f8Pwz6yifTXBFORnYucBfM7zi9RvrPUnYQK2G9JX1Ty199DyyvUctap21syEAYqaUrkcPKMDsxseFymttgz/Ph6cUz8XTtIrzwxlvo0a2rkSg30v8+Wn2AZX/rU2NLvyS9iAFotBl1W/2pY7BpkEpyMpoLn5HKLpOMgFLAntVuJF3KtNSjR3czyGWSWbxosTGBLV682NjeCyh1y89c6TY1NfGavLMszUWgrKB2Ag6layR9YyqSpG4NWOWltoYSO9+ZBT4NQpk6BCrl5eUoLSs1pjWZrQSK2fsk3Wmf2YL8QlR16WKAWPMuOsSYVAcCEZHALa8gn2XpaQBSwCcznPIsLcLUEwFF0r+0CQG9censYEQCxprqGiPhyxVZphVT2SSVTYAukhZSUVmOPH+eYWRiXnW19UZzE8MVo7E0KGsSUqCpplF5VceqbwGhzstc2MpjTYwiK8WrLixPGMsDRnlR+2RJ5zTxrEJozkb9QOdUH1b9WPt2CGRVVzrEWFUnMsOp3Hq/tC8tOlOejRmU5bLMm1b9dib1BZmdFApGjEVMMdv/rHQ0t+M2YK96zprPVEqtz9C8V0tri+mja0pffUhlkklOD+m3AiYedPBBOProY/4w6Ks+WJ2z2T93pTBQ3XF6jfSfLdFBGwT0Wfj05+OBmjr12A6Apxq3aDnSdY2m42gjEmnKHH1wFpbg7knj8HU6hOfHvoXi8hIzaDbS/2VS51jVTQWUnT+zpN8Wk+h83npWg1XeOiLdp0GoT+vezgMyzcGWdbnVxHrCeCYpHWkjOq/rAhOBoUBL5+Qeu3LlCjIKeVtZa0VcboVK8Brgi0atmEky9yxbvozvtxkpPWvC0LvEMKS1CGAbGxtMupo/MeVifgUqAqsySt6+PD8a6hvMewT+muAVaKj8ZaVlZtN9MQxp1aa8LKauCeDqyUxUH6auVAcsiwBSpN9iTpJYdV3Ap0NzJdICBMyqC4GdtAM5CUirqiYj0bNiNHpWDE/zPiqD8iBNSaS0ZAYR0KnuNf6lhUmTU9mVF7VIiMCudQYqs+pJ3lRicMq/8pXNe2cyDIZMSe0kbU3CgMxmsi6YCW7WndpMpkQxlDYyW5mIrDr4dVqdSVqBZb6xDt0rkO/du9cvJjq1nw5dF4MxIVPYjkpWJh/R6m9Q2YyrNpmJ8RSj4KC+duppp+Coo/446MsZhu+f2J4b2L0op8ji3muhNZY2k2kpTKXyvmV+h6jh/hSpp7HS0598iwzVyRxWnmoh09iC5Io6aB9XbbahFWwC/UxTKxxFJbjxhy8wN53Ao2NfR16PSjbcRkl/I/1FZHo//yMYZWl1EDASNH+aAZz9QjL2XH6abSP5p2c06HmFn5ZdWSQNJQueAgap+kbS5/1ZsDBaC8FJazqkZcj0IqCR2Ub2DknkkuQkbcpbR/MnYjTZdQgGOJiGGFKaoBMjI5CkKe3HmmuxzCGaDxGgmvs73ispWyApsNQ79C4L3Fh25lMMR0EFedloRPJj18S1GIAFiEnDnAT2st0LkMW4VAatQVFdaKN1gbKYi0I3KEy5cEXvk2efJqRVu6pHgaHmSJSOVvcqJIlMcCp7fUODKZOpWWZQ71e+s2CsupX7q+rEkvZXrRLX9SzT0T1ifMYcx/ZVfpVGVhjQfaLOnzqv9MwaFh4y6ymPxmmC71VdKm9qM70jm5Yya2k5Vr/SM5pnEIPLps8feonxrjvn3H/gwAMO/hOg71EZXuN7D+N7OhJeM5n6W50aG0PdCgudX1EF7PunQZ8FyYmTM4/7ARk2rLx00gFWyFxr28SUmAILqo6lCk/UNcBWVIxrvv4ADewYD77yPLwlBSZ2+0b6r6Hs4DGddSP9YcrWW8cY7vjeqS751abBzq+/DPgOkmRq/lT/v5po70zZZ6xPpfELe9F/PC1mIQaiDKg9Be4CeY1jmbqya0c096FPaSYCPaOhSFPRdU226xpBSKCmSWoBm+7XArwIQV7Xs+7DmuCVFC6pX2QxSouZ6LvS0ISl4vdUVVUZ6d1yd80YxqU8CgwljcuDSiYVMYauXbuafC9butQwI5mytN5F8Z0UKkNzJEsWLzFMQxK8mI+A04QEoTYiCV/5UB4FwgJ5MQqZ+FRzmgBX+lqPYuz8Tpcpp/Ij0nNqD5XDAnsXf1tgbdU9K5z/xDgVQVjpZN1n10Z6zoq4ak326neW9O5LLrsEe+6xZwforz2d1akD9F9iPR7ZcWqttMZU2bgDWQmfsXxd1WH+DKkR2+qb8OoNt6GxphZpqnAZudO1Ua1iA2jWXeKDBw5EWcDGcCsyuS58Xb0EI/fZCw8+9CAbQvdZdr+N9NeTBmDWHryR/juQAGHtA98CFwFQ598WWV+t34aRZA/9mYudzVqrkwVqYhpGC+Ehs4Xs4EZjoOYgyV1ahBiBGIBMTHLxlWeVmIgkXgF7INAOxdrSwjeZbGTCELgpHcOEdEjz4PH/2rsKACuqtv3cvne76G4FRBSkVGzUDwUVuwsbu1uxW6xPFDBQBESwUBGDsGmVlm62d+/d2/d/n3fuwAIL7C746a/zLMPMnTxz5pznjfOec4w4/Ji+NTV+EjUJOC4CwxgF1HDNkbwpQBj5ww53prVCq4oht2zH0IgmeU2uqZlTkOiwEg4X8sViYNrJUQwBZhr4vtTk2c+FQoxCg7+ZufTf81lGdJCRP0amb83fMnk3vjfzN7nbONf8OEmYz8nMSNffdJPRWjHcgEHcd/99OOywwyRvauZWT5L+e/JOZyV37RTJ5G2LcNjfBTbHF5LBuabUqynYkPPHwiUYcPx/sHL9esQ5H6q8v+G1E+lrC0MMTPlN/54QO309MbsUoAguufQiPPf006r9sOBZ+N+AeW2Sg4V/OiqT0Y7f2ygCLAvGmhvGWVv3cWVYKJUFiHFfVluWJ5K4ITyMbQoQrtkWoQJDrApaAhQQhpAwyNP8zWNqjYjCyFBfNqSrxSFCRa0P0fLZSY3EzajAoJxnuq80KZJIEq1RrqmVs+1AX0cUHGrwor3LH9PISCdaLDyfgsLoaxHZ0ubAtKtFIgKBAob3p+uG++g2o+Wj4aT804cY0WD02VNccB/vzfvWr1cP7OHOCDD2kKcVQ+H30MMPonu37kL6NRv+Zi+QfuAweaVPRUqm8kVrAzbQ/P77AvTre4K8kJhPbi+nahV6F8kdEXOMhUXMMyREossRBwd9EtPCXx7E1ZdfikefekILBzPJggUL/39QWWkwt7esjR+6YZIj/3ZteZBfTYvDaAdhQzW1Y1NDNteM4mFDKgUGXccUAPThM4qIwmTd2nUoKCxQgUFXFYUH3Vh0a/Fc06rh2ozDNziIaTWFR9Jfz72ypvVh7GejuWwLt3HN/QytraxMcaFAYRgshQUXCjVzXKhhw15H165d//ekH4z4+ws7j5eXs9WWdBmbPGfuXBzfty9CgTBSRKOvcMbhk5dpX7c+ikIVWO4vlQR49XtzOj9Oku33V+D6a67Ew488gmiMGWGRvgUL/yooxxpES5AoTVQmzy2Lnmcu24P3oZ5NAod28qN1YbZzGNYGxzCiq2lrJ0JtoA2IxeGnFWJMZWq6rYw12zloZfD8gJI2rReu2bhtWjfU8umi3mrlcFtSQ6GiaaP1kRy+RN5l2rSpQvpdakn6USF9V+1IPxoNnSVS8l36tmoLhhDNnDEDx/U9TswuMZdsHNclgIsOOhQ3nnYu1hcX4qZhz2PWxo1wMRpATAtGQvjFVBt07dV45KGH5Xwj/teCBQsWqoJJnArhD+HNHUAyNdfGYjiZefLWdZVUaNxf/imJk7CFrEneBrlz2xg40bQ0VBCIQstwXwoSCgTuC4eNdg+O/kp3FLfZ74GhnRQwXHjPF198Aa1at1ShVBOQ9IOhwCifN7V2DbnyghdJ5gyvadhQZZD0p3/3Hfr3O1E/i81lQ6aYTe/ccA96dthftftH33sbj384Fq40H1x0kZH0JaMuGXgpnnrqSclQavrG/SxYsGDhf4okO24rECg0zLWxbQgVunTM83btqqIUMUYnSLqS6K5SSyGCjEyjo1dNPRxJ0n9TSP/C5K6dYnep2wPYEBTpxVh9OxxiXNlRlohh6pyZ2FRShCVrVmH2kj8Qc3jgjEtmJRyI2hyaIIZ0skWb97BgwYKFvwSkIFlIwFsXumdMd43RvkCypmuHLhljqZAlkFxXtXBIawbIcEA6RhB5kZmVjrw6uRo6WlPCN8C02YxecLvBn0j6UP9XWLT3uN0FR9yDmD0NL3/9JS56+lGcP+QJfLt0vraex2xOEQrs7SfnCs+zccPiewsWLPz/xa4JbIsQodso6TKiIKgV3ys4eJ3dGN1vN/hTSb+ovBTlkQAqwn5UhAKIh6IoFMn41R+L8eu6DYg4GLfDeH2VU/Kf0ctRO1VYrG/BggULuwW9SuxhbLcnNiV37RJVkr5tN914qwOSeH2PFye0aY8+TVqiR6NGaF8/D+1yctEuuw6a+jKQ7XAhXVR7B4dHTYRgj0rqYzbYxcSxKN+CBQsWqgPtZ5CIxezGVHe7QZXcKje4Voj/efqfag32kJu3EMGf55DHEWaLNxss1AcmSyyCCHvprd6A8o3rQZr/zeXEk5Mn4rwrLsUTjz8u5o4VsmnBggULuwIbku12RzhuT3Tz2D27HEufqFLTF6JtmtysPYSr7ULuqdTmvT7kpaWjcXYOWtapi3ai9Xdo0RL7ZeSiZ3Z9HNWgOY6r0wT7p2TCwwZceQmbLZ68kQULFixY2CkM1T3qtrmX69ZusDOfvjEwxB4hgQR7uMWNYUN1GFlt5ZYlHEKEPeDKyxEMB2SJIlhegWLR+MPxiE5wYEwlZDl5LFiwYKGaMMZx3g12IH3R8oVp45mqqu8R5DbRmGrtVYK7GaVDiHZvk+cF49qsq+NMG3xfszQY8bI1hzYi7/H7WrBgwcLfH1Vp+s5oLJbHbst7BiFR0e6rBMk5IfcPBg1yF9LnBCshh03H5+F401s7OlQHnPia41i4wOEfuHCYVA52xNl4GALK8TCqAo953d7kNZyNx6WdI7ifI/SZ42pYsGDBwj8BVZG+Ix6L5eyVBlRq+lWBJBoT0g+zq7Fsx+Owpacinpup+rbX4zP2V1P7djrdWLJ4CQY/+CAmTZqE6dOnY9rUaVgwfyFWrTLmWeXd2GtNh0tNghNBcBKH3377HQsXLpJ7LMWK5SuxYf1GHXPb6F4d1mRo3wEBBYAhWHyybCssVLjsTEBYgsOCBQt/A+zARImNG9NCmWm/CiE2Z4eBWkMIMPHldCTWbiArJ3cmIQQYl/1xIdeEzY74xgJ4MtIwtGgV7vn0Qzz5/HO4fOBl2nttdyDJul0ePPboY7j/gQd0Zh6mmxo6x4XncKnpaRlo0KA+2rffF+eedx7atWurHSHKy/y4/vrrVUi4RHAwN5ghHD+b15oTa3Ms7kcffQT7yvUcB3zZsmUoLSnT0fJ4DnvRcYzvnJxsnUrNlKXRGGfAN+YT5Yh/7M1nTDSxcwHAiSFo5XDco10JXk6PZzNltpxnztBkwYKFfxfIdYKAy+lpLHxYpDt3gR01/bp1HXa7M3OPCUTIUpg1+aMShKzimwsRX7cxuUPAUefkeSE+U16AM9TUBGwcJhHThUPyrV+/Pny+FO0RzKFUf/11Hj766CMh7sdw0YUXYZFo9U6HWyeFWLFiBVavXoPikmKdyzO/IB9r5ZolS5Zi0aJF2LBhgxK9jpttc2LatOk4/bQzcdZZZ2HAgAE4+eSTcOKJJ+KEE07A2Wefg9tvvwMjhg/DuHFjUZBfKALBhU0bN+GZZ57F3Llz1XW0M3BqugXz52PmzNnyyxjbY3vweloZ4WBE50ktyOdE3hVqZXB/sgBsA+4zrBPDMlG3V9KNxWNcdmqhWLBg4W8PUXTjHFK6OtihpgvZZ0Vj0TWJRCyVWm6twLvST//FVCSE4IVdjP1CyvHicsT/WIEEZ86i9ivPSIim72pQD08t+xXPfPslXhPSPP3U06ql6ZPsODPPOeecgy++mIQ777wDF198sRI4XTTGHKFhnVbtxZdewsKFC3HllVfi+eefl2TZcd111+Ptt9/GC0OGoEmTJoZDSQiQ8wFkZWWq5p6ekW7M8C9aOJ9x9jnnqiDgTPgcJpXtExy5j4MnkTtJpg0bNsDrr7+GAw7ooiPnXXvtdbj88st0m4MtbS9Uec369Rtw9plnieApxHvvvYNOnfaXPDCGWOV9adFs2rQJH3wwXoTKBygoKFDXUnZ2Ftq0aY3+/U/CIYceKvdyJC0Kg/A5qt+6teslrTEle15D1xajpDibEAUlrZGEHOdE3eZ1nIKOydSGbn5PPaJlZLdWBYUI84RlQb/xbs63YMFC7UAOjEajm7yelLZS73bL/Dsj/dVC+mm1J325rZBH4vMpSBRKGpT0GZ+TQGyxEH6x7HNRI5V9JJniMtjq5uH+n7/FmwvmYsSbb6LfCSdWi/RJloVCkqeKkPj551/w1FNP4eqrr5YnCRFveT1jPXToq0q+zZs3x/jxH2DffdvjmkFXY+Tb72Ly5Eno2vUgOct8Z85yE9/iNqHLiGS5cOFinHhCP7VGnnzycREKGUKmUYNIJfONOX9jSEvPkOc01f1XX3WNPPs13HfvPbjv/gcQjuw4FRo1cLYt0GLYJBr86NHviQXRT/IgoORJgfPjDz/innvuwfff/6BDuVIg8ZmcBIJT1nFO0Ysvvgg33HgD0uUY85sTaN91192YJMKKhE+CTxUryOVx61yl9erVFeOujlhHDdC37/Fo2aoVWV7dSxx73OFyqOuL09AZ77fVMuD9I9GwkPpWQucxMTN1ACoe43VMO2/Kwal0xiELFizsNbBex6KR353Oku52ewN/cvdOsaMvYC8hERNKUDJIEq9D1kIiwk7yVJOMDdAtExViDZQHVAPlJMTVBclHx6cOBJRwqZ2SYKjhczS7kBCsSbLHHHMMmrdojrVr12LeXHZcS4ATJvAaWgP8bYySJ9eJwCHxkajMtg0KEWMShgAyMzPQs9fBOFQ068MOOwI9ex6Mbt166AQI3bp1F4HSTgmfvY/pZnLKh2kmwkbJcidaL60Gat8ul1NJ04DRZvHN19/ikksuwddff6Oz7lwjgm30e+9h7NgxGD5iuAi6q/Sahx56WCyXkSIMhaglL9etW4fPJ36mbiq6sn777Tf8/MsvmDZtGj7//HO8+eZbIryexk033YxXX31dSNqleXLLzbfi2GOPx8n9B+DMM87CwIEDccMNN+Kee+/Fs88+i3feeQdTp07V6evMyCh933AUn376idzvJr3uggsukvOfw+LFS/TdWUAtWLCw90Cl0G53FQD1dhIuuS3+HNKnpi/arkboEKL9Jcr8iK1Yi4SQoJK+yXskQM6fKTuC9oQQlUsbX/XQlpN2Dr4wCZuaL8k7PZ39yowIG5IQQzYpDDZv3oSPP/5Eo3U4oBsba6mRR4WkSI481yBYki793gZpUnOV3Ulwxn2/tiHwfGr4nP6RAmLrYgytyjSR3OnaYHZwYmVOwrxz2FS46BvLBaGQ4Z5hehhZdNuttypxtm7dCs8//xyefuZpHHf8cTjyqCNx5pln4umnn8EjjzyiVgxdTwTv17RJExzY5UAl2yOOOAKnnHIKTjjxBFmfjAEDTtE2iZNO6o/rrrsW55xrzL/g9wcwZ85czPv1V8yaNRtfffWVWB5jRCi8iqeefEoth8svv0KWy7Fg/iK1BJgfdKFdc/U1OP+8C/DKK/8Vy+tnjaIa/OBgtVruvPMuEULr9dzdf1kLFixUBwzoEIWqQJa/kvRlYbgmNWQheO2Zu3o94qLJG1r+FhaVyi/bwTDiQr4h2eSckpw4eKtU2A0oM0RomNrz/PkL8MWkzzFy5LuqYd537/24STTUU04ZoK4RaryHC/lRQ4+JNUKCJTkuWLAA8+bNxZy5c/C7aMOLFi3GhvUbDIIXIcAJjwnOwUkBk5KSqmTHid3ZJ8BoJGUYJ5cUERhGtA4JLiMjQ5/BsYQIarw7Qog+aEzqTG2brheC83hSs541a5a6b5588kl1ZXE6OVokpkXD9olzzz0XEyZ8gAsvukBnHeM5DgcnZIC6gh5++CG8++5IyZu3MHz4cLz++usYNmyYaPtv4plnnsGBBx6AaDwiVkwWmjVrKu/twrWDrpFzXsNjjz0q+Xc3brvtNtHib8Ag2X/LzbfoLD/8CGxQvkNIfcQbbyA9Mw13332XCtmJEz/B80OeR8uWLfHCCy/ivHPPw6yZs+EWYWzBgoW9hUSR8EoVkTM7Ygf2EULb3263/RRPxDw7c0PsFqLVJgqLNWRTWAxxavlLVkq6DJLd4jeXbZK9c3Mhin0eXP7951jiBD4Y9z46duggsiAoCayKILeCmvCKFatw+umnKVHTZ02XDDVtukvMTl4h+c3Z5/uLVnvnHbejbdt2GvVCbXXs2LFCdJmSbGOiYi7U8lNFM8/JzcFhhx0mmvAgZGfnYdSoUdoQ3KRJY/znP/9RN49LSJ8dyurUrYsG9RvI0xJChq1Qp04d9W8/8MD9ePCBwXj+hedUEyZJbw8Ki6+//grnnHOuCozRo0ejV6+D8eWXX+KCCy5AcXGxku4dd9yRDOeMixXCdzPej1lLS8dhd4nhFNE84DswgogCb+XKlSoM2+/bQa0Tut70++q/hOYVt/juZaV+jU764fvvMWbsGBx77HF6TC0XLvLHp9IKMiaDcOCJJ57Ag6LRN23aRKyOp3DCCX1lP8/ife0oKizEW2+/qa6kW2+9RdtWaBFZsGBhz0DuED4YbLc77k3u2iV20PTt9ni2SIw9twDo2tGGYN6KjX5G9ScMmiIMEuHjokJ0FaGwasZeIW4e2x3hE7yny21o2wYpxZX4s7KylJDpKkpLT8WFF54vGu5IvPTSi2jdprU2MpIY/f5ytSxatmyBhg0bbtGw6bdft369Np5++eVk0fDLdT81fWrqa9auw/PPD8F99z0gQuROEQo3iBZ7vpBdPxEGfTH6vTHaiElkZWfrS3OuTON9dfcOYKMr/ensa9CgQQN9l08++Vgjdvbdd1+cetqpzDG9nm4rWirsBxCVhY3utBI4lhFzRRtb5a9CLIWysjL9zXV5uVgqYllJMoTgGbZpdCozBIgkU27OTmll8p4UGh6P0ZmNk9RHheA5lhIX5h1dWcx/zglKS4RWx6WXXip5cKIc5xyhHFfJaB/JyMrAVVdfjUlffo4zzjjdsEQsWLCwl2BbkdzYLXYg9xhsmUI21Rq4Z5ege4fMInqlPcUHu2jZ5ij9XCU3ZUMEgxBOzO1ASMiEnZ3cQtqqeFYLop3ajeSSvG64/gaMGDFcCf6RRx5WH395eTk6deqEvn376rg+JEeSG62B/PwCDXccPmIEPvzwQ43n5/Lxxx8L4X4i2vEXcmwY6jeop8/gvdiYu3+n/fDMM0/j0Ucfxe23344bb7wBV1xxuVgcp6r1cNRRRykRE5kZGUqgnCyZpL315bcFSZRuoHr16mljLUM4Z8yYqffp2bOHaNFNVUMvKyvXKKWBlw6UZ16Byy+7XJYrcNWV1+CqK67GM089i3I5xyb5UlhUpGlmW8S1g67DyScPwKWXDMQ9d9+DN994E9//8AOWL1uujeHME/7x/FK5nkNbrF61RhuAqf1zGku6i9xO+UbqzjKGy6BIZyMyr1+/fp22nzjFwvF46AJzqcDTKB/51rQ08urkbckbCxYs7BVUW1HfQecMhAIXuByON1gpqZXWCkIWidXrkfj2xy2/44EgYkuWG0MvmOwvyYxXhOEqKsf6Rrk4Y/RwuFs0xYQPPkBeXq5qk7sDG1w3btiAfv36Y+2atUrYXQ9i6KWBa68dpI2Kbdq0wdixo9G+QwfVSEnC69dtVBcNXRLvjR4tWj7NJMPCIIEZqaTrg9q0CCQxo+6//3488MADotFejP+++qoIHKcRhijX8Vqey96yFHaM3PF6UvCOCKBLRAOma+be++5Rgtw+b3nv4cNex5VXXYXzzjsXr746FIsXL1b/Pdf0qd90041yph3ffPsNTup/kpCzX97D1NKNhUKDbqz33x+LI444Ut1DF154oZI+rYjK35U9itneQEvnrDPPxN333C37fPjll19w1llni0DcrG0BFEK0ghjaaW7Xr18Pebl5OKDLARq2+tSTT2Lw4Ie0J3PHju3Ro3tPHNOnDzp37iwCLFPTRUtBLRVNqwULFvYGDPdOYqBY868nd+0SO0oHG/I0YmVPIISp7h2SIUEidTsZwrKDlkvN1SYkSUJivLmXmr7LtQMp7gx8VDwRU4KlW8cjRBZPRDkzvByN47KBl6F169ZKnK+99rqSNwmd70ifPrXaFi1aaNw9j9EKoM+cWrfZsWur8EmIRmz4oelOIoHSTRGJhNT9QbcH+wcYEyYbHbUIkh3P5XuxpX1n77Zi5Qp5XgT77LOvatTpSULm+ctF244KcfJdW7VqqVbLfvvtJ9tsO6ir5E3XFAnfeDe+v1gPwaC6a3j82GP74LjjjkPv3r3RvXs3tG3bRoUr843Cw0xvSUmxurdoOVE7Z9TQxE8nYvjwEdqredCga3HOOefhlAGnYt7cX9XSosXB9hK6v6ZOnY5nnn0WF110kQqct956WzvK0XVnEb4FC38tdmB3RyJBn361SXenEILaQvDUfP1ClsHwDk9UrTotBSE5n7Nq0bVDLby6z+d59G2TnHmthnvKpXwHknfH/Toq+TBkkT1ZF8xfoFE3hDmjfYP69YUo2XhrjtJpuC54DRtHeS8TjNwhUoRgOWyCmUymo/JiwLiOhE9N1+1J9kzeDvT9FxYWCFlO08bf3oceKveIo75o1XRL8fnfTf8OS5f+AbvNjgYNG2Doa//FxIkf48MPx+O9997FG2+MwIMP3q+aNkNSc3Ky9N7s90CBuk+7dnj7rbcw8p2Rcv4ojBkzBuPGjcOECRPw2WcTcevtt22JtyfhBwJ+EQh5ePPNNyTf3sfLr7wkmvyDGn8/cOClGubJcE/2PGbET3pGGl58YQiefuYpESqH6nuwjwAjeK6//gbtY/DLz79ovlqwYOGvww6kL+SXuWUgrz0BtWOSH107RSUaspmoYBhhFZpeSLRrIV9OqWgMYFb9cD4SIrXz0tISJS02ApuUS/KlBn7ppZfg4IMPxvp16/HGiDfECggJHdtRVFSomvUXk77EvffcgycefxIvvfSydjxiJM3q1atFU6b/X/IjmWw+iz/S09JVUKiE2Q0Y6UMtd+nSZXp95fejVs4G1R++/wE//zwDPXp0R6fOnTTdPI+aOTV4jgP08OCHRDgUweVwIy01TQi3Mdq0aYdevQ7B8cf/Ry2WsrJSZOdko1GjJnp/dvSi0MnKzkJmVgbSRMDm5uWI4KiPZs2baWc1po/nmcKKgo2WSlpaqlgTnXDMMX1w2eWXa5w9B54bMmSIhnq+/PLLaNqs6ZYJcjhcxVVXXamRR2PGvIcbb7pBhNZ+euyTTz7FVVdejV/n/SrPMoSuBQsW9g4MXqoeqiJ9I9RkjyDkwQ5XoiUnCgthW74KKCqAo7gYzjgbXm06xQufQh8vOzCxRy67Jnm9Rqeo6oIaNMfIOeqoI3G8ECRDLKnBm+DxnJwc3HPvPUp8n0/6AiWSDj6dmigjWtg79eGHH9HB0q699npcfPEl6NfvJBxx2JH4j5DpeLEQ3E7DnRMOGQ2WmfJM3mOrVl81GD65f+fOQsw9MXLkO3jm2WcQrAgmrQmf3MGGTz/9FHfdfbdaFYxjZzsAnxWNhYVwj8Ihhxwi7xHHRx9/jAsuOF8E0mT88ccyrFy5AmvWrNE+BmPGjNbOWWVlfnTv3l0EQiN5OiN96MqyqQUgElh/M82G9UE3FIdLoGvKbFg1rCbmG90+vDYWD8u+oKaH38vhtMMj34mykPch+M04iB2zg0KnZ89eePihh0QAvKdtEXXr1sWcuXPxwosvIhqJ6n0tWLCwdxCPs9dr9bBDzZPKPlK0z3P2KIaa2v2vCxGbNAVYvxl+SY6/pBhR0cbT6jeEz+eBUxiDTaUx2eeIJvBDpALnjxuJo888BSNEiyRx745QTVDD93MIB9GafSm+LURkgsYFtfXPP/tcfxx77LEadcIRNT8YN16Jk2Pul/vLwbBKXs+F0pNRNCRaRuMweuUSsRroo2bHJrosqpNPdBMx9PPqqwfpgG9HH3009tlnHzmSwJIlS/DNN9+q2+bW227GzTffImk0SJlg2wGFEiNuOHwE/ez02zMklVYRiZn+e/Z0LS4u0kHj3nlnpJBuT7l7HFO+mYL+J52EPn36aIipUzR6RtTQh0+iZtq0I5n88X3ZEe2NN97QaKDeh/XWzl50ZZl5QrfT9t+FFg8jdug6Y/8HWg6hCK0p9nD2alvNWWefrcKtffv2+PCjCdp4TuFiwYKF2oNKnHBCIpZInOlxesYkd+8Sfw7pC5GEvvgGiQ+/REi01td/nIp5q9eI5i8SSTTOVLcLdUTLHbBPZxyQmo5QeQkmB4tw+Scf4JSLL8B/X3pJ3RvVJX2CvmuqmWZD7fZQAmIsv0bVmHHqQnyinRKMKzeJbas2TD+8aLTym42oDiHmt95+Gx99+DHuuedOHHhgF2032B2YHJLfvHnzdHTP8eMnaAMySbd582Y4/LDDcMqAU3D44Ycr4VOrN2Gmm4KBvVw5PIIpEMz0Uisnkbdp2wY33HADLrjwfG3wpXXC0NWBAy/ThlzG/nOdlZmlfRcYzlq/Xn25rjXatWuHDh07IMWXhrfffkuvOfLIIzB06FDEJT0UCrliRaWlGcNcGJDny3MKC0tw5RVX4DMRqrRo2Lu3Y8eOyXOAjZs2aVipSfoc7K5FyxZC+lasvgULewK6h4X4QqKQ9vP50iYZe3eNvU/6vKPDidCYT+GY9TtCPjdmLpiPiCSuXLTE9xfMQLO0TFSU+3FYi3bo27g17IVFGFe6EVdP/gSX3XAdnnjsMSUEEs3/AluFBClWV1tA8jeFjykM2A5A90bl0SWrAzYSB0Tr5TAE7HDFhlIOY8AwSI7NQwFSlaAzhIYHa9auwYcTPsKUKVM0hl+jnXxeNGnaFAd17YojxRrptN9+6obh/AQkfQ7Kduddd6s1wAbdcNJfzzBTU3hQ+HC0zbfeelOI/mgdEpo9ZmlNUFBExQJgzH4zPuegg9CwUQMd/rlObh7OPOsMFImVdOqAUzFjxgzJFx9ayzv17XuCtjGsWLEcM2fNxOxZc3Qo6AGnnILXXh+q/SUorCxYsFB7UHEVhigOxyPHpbpTfzL27hqV6M2AVMS3hfTPrT3pyy1liX35A6K/zAKEEFJEm3YK4ZXnpOGNyR+hb6uOaJCRB38wAEdpOXyRGEZsXIGbv/kMdw9+ALffdnu13CZ/BUj8lK6GNl5zocRr2UBrNJaLVs8erkJ+VZH99qArxm5zamQNY/RDoaB+9IyMdKSmccYubKs98zsIwdN9xWEQiktKsHlzvpBvPkpLSlUQcHiH9Rs2aMz97bffpuGtdF3dfscdImjc6j4yh3BmI3J5Wam6iPgODPsc+uqryKtTB99Nn45BIijo4uFx5hPTy0Zhuo34m9bESy+/hEMO7iUCjuncofhZsGChBtD2z4RtQ0VF6dHp6bm/J3fvEtvUOiEem2h/7wsxnbJnpC+kOP4LhKb8iLhsb5aKH2YsfYM8TJ4yGUc2bYt96jdDghW/IiDk4MYzv/2CR3+agiGvvISLL7z4b0v6fwdQcHAxLRQNPaXWXoXcMMnXsGHMhSfSgjGuDYnlwjBPu8Omv9njd9HCxXodCZ99GPi8/Px8rF23TgVUo4aNdAC47NwsvbfhvpqLhx58SHv5sn2ElgTv0bhxY7EgjsRZZ5+JbmIp7MyisWDBQs3A+pWI25aHw+HDUlJSVid37xIGaySRSCz3xuNNP5MKfvgekb5Y7dFh7wLzl2JNNIxhP0/HhmAFoqleFJWUIdNpR5bTjQEHdEPvDp0QFe3zrimfYvjiBXj33XdxQt8TLNL/E6ECYMuXl1+yTRI2iZgEzzYC3ad/xulsbJb/eYqAPWzZz2Gri4YFsKy0TBun2Tua4+74PD60adsWrcSCcIsFwE5vFixY2DtgFKAoVz/b7Y6DRcGrVgTPlqpPJBKFmfF4xhd2u617rSunEAZCUYRffRvxpSsR9jhRUhFSv3C8cR0EispRsnE9SsvL0LZNW7Rt2RrBFatw5ZcfYOL6dfhowngccsihfxrpk7jU/aBBoyYMzdf0c1u+5m1hkL78rxtmkTFFwbYwGscZcmsKB81ZbTxn3prWiQULFvYcSdL/3uFwHpzctVtsrZkCv9/tkwqaauh2tQc1xFgkBrfNhaWb8pEvpN+yWUvs06Ej9mvSFEc03wd9Ox6EFuk5iISCqIglUBGM6exSnLPVIJS9BxKN0dPWpz1/Fy1agm8++xwfvfEOvpo8GdN//BFz5v2G1atFOw2GNCMZMUON14JJ7fL/NoRdNXlTYFJhoNDmVI9ca6O8lAmL8C1Y+FNQo4q1zckVFRUtnE7713aHvXlNenhtAxKlP4TIkNfhLSzBczN/wo9rVuKA1q3gy8mCJxBCFlwoLypAt06d0LFVO2xatgLnT3gHyzx2fD5xItq2ay1Esecx3IY/2633mjtvDmZ89x3m/vQ9ClesgbsggERENPt0L8JCSIx2iaV64aybgwMO6qZz1bZv30HHAmLHpD0VhBYsWLCwt5HU9H8QTb9XctdusQ3pB4PB9rDFpzidjjyG9dUKQvqJsiAiz74Md1kAI+bMQkF5AJ332w/BVBeiwSDKN2zA74t+w8kDTsOh9VpjxfwFOGnC27A1bYhPP/pQhzGutdBJgpp9OB7Dj6LFf/nOaPwxdSraZWSiW2YdNPClI8XhgU2IPup2IVhYiEAoig2REH71F2LK2uVY50xg327dccnAS3DCf06QOxrz7lqwYMHC3wV7TPrhsL9rLI7vHA6Hm/7XWsHhQKKkHMGnXwVKy1AejcPnTkFWu+ZwNMgVoeBEbMVqbC7KhzPFi4yyKOavXYdT3x+JZj32x7gxY7TjUG396tTuGUmyeMkivPfyf7Hqi2/xn7xm6FanHlI9LjjoVw6GwP7AbGeICfEbc+Z6tFNZVITFxtJyzCzNx6frluLHkvU4+rTTcN3V1+g4N5xk3WzwtGDBgoW/Egbpx4T0XdUm/e2c1javy+ly1Zrwk0iIhm0TRd2dcCFki2PK0l9RgjgKioox6ouJ+GDuDHgidvjWFSK0fiNKQgEEYiHtrMShkWtLqvTBk/AnffkFBl9yObI++wkPt+yCvtl1ker3w7Z2M6LrCxDeXIKwWCF8z7jXjXBmKiq4lrRWbNqATNH8+2fUxbMHH4tHuhyBeaPH45yzz9DpBhm7bvmmLViw8HdBJBquEWFvQ/pOp9clEmPPGI1Xc0AtjprpsOGVX37AnGgACa8Hz787GnOW/4Glmzdi6FefoUxI1y2WQHE4CD9iOpSwx81Bu2pO+ozKsTuceHvkSIy88T6c583FJV26ISUrBQGvHfFwBFFJnE3SZRMBpHO75mbBmZUOp6QjweOlftjLRZMXoVUimj42rMVx2fXx1CH/Qc6K9bjk4gvx4UcfqWCxeN+CBQt/B8QTiRo1gO798BRhQ5sQaEJkT1D+Ky4vxQHdemBjoBzL163CjWdfgAtOPxeLK8qwubxMXSql/nIxD2I6EiMH76op6VPztrucGP3Wm5j22LO4vnUnHN64OSJuG2KixdvLQmp5xOwJBJ12hN0OIEU0dlo0xWWIFZQgERCxw5BNnxucwAQxTh9uQ0VhPtpHo3ik9wnYx5mCW266GT/++IMQP6OMLFiwYOGvhXDm+uRmtfCnkH5CNP1ENIYMpwtHdNgPn3w2AS+MeRftW7ZBpseL77+bgkZpmcjLykWUrpVYCHYh+ozMjORNqg9q3C6XB19/+hm+f+oVXNuwHTpmpMIfF8pOT9MInYiQfDzLB7ednnwH3HEHnPK82OZCxIrLRcuPibiMwSGkn+AQCU4HvDpJigtxhwsRrwPtsnPxeJ+TkRsO487778PGTRu1M9LeDi+1YMGChepDlOyEvTD5o1rY+6QviUhouGVMlPcgjm3UAke0bo/2TZvj7OP7IiQaf06KD5eefR7y9mmOqM+J4qAICYcHGekcwbFmIOEvXLAAHz3yFE731kUzVwrKGGUTE2mwoQCJohK4RLDY0nyIu+3wCk87s1LhSc2Az5MCd3YmnGkp6tJJuF3wNmkANG2gl9ODY8vOlgu8iJX70UEExv0HHYEV3/2MBx56CKFgWC0TCxYsWPirYLMlNic3q4XtSX+veKrjoQgi7IWZiIHDgJ3d4wgMOv0sNKuTjUyfFwfufyDWblqHQDQCROMoDATgcnt00C+iuu4d9v70ByrwxnNDsG95DAc2bIhwJADbphIl/EhJCWyc07bUD0dBGXyiuafmZqM004e5gRJMSZTjZ0cI61xxuOrVQ2qHNrA3ykVCiDwq5yZEIKkyT5cVO5BtLkYvRyYuadcJ4958A19+9hlcTo+RGAsWLFj4K2C3c1aoamM70o8bc+ztEWywV4ThjsVgd7ixuLgMo6Z8i/FTJuPLufMwb8UafDZ3NiZMn4Z4MCZkakd+0A9vihu5OTnJO1RH9iR0LPwZU6ei4uc56LNPR9iFzO1yHzsbZv0BxEvLEeJSUApfzIUiXwqGrV+F8yaNxzW/TsdzKxfh0Tk/4JofJ+HxZfOwSu5p59jx4SBcaalwesQ6EKESCwYRDgURF/J3ioA4fd8OaC3a//gPxulIl1bPXQsWLPxVcNptS5Ob1cI2bCVcacymvYdIJMfNof88EgtjbagEv61egR8XLsKnv/yAT4TwExzVUUiUY7Jw1iu324uUVE7pJ6RbDc7n+O6lJcWYOvxNHJXXAA1T02k0IEFXTV4aYmkexN1OOKOALy0Tc+TWN/wyCQ/MnY5Gxx2FB15/Dc+NGYWHR47ESffdjSmxCtw85k0sCYrVkUk3k6QjFEPUH4IzEIJdLJFEigcVthgaeVJwQot9MVuE18rVK9XisDz7FixY+CtgszmXJTerhe01fU78uocQxg5xrBUbEtEo2tapgxv6n4q7BpyN2045GbedcTZO6tET3kQMcSH8SHExKirK4PG5dUIQDnegg3vtBk6HC4sXL8b8RQvRJLcuPE6XjgzpYvQPp2PMy0RKvTpIz83D3Lgf1//wEb4KFOLeJx7Ha/99FX2PPRb7tm+H7t0OwqDLrsSb746Cv2VzPDjpYxSl+iTtEYRLSjSEk2PfM9QzUV4CWzQh6U7giCatYC+pwKJFi0V4Oaplm1iwYMHC3kYikaiRq2Gbk222RHZycw8gtB2OwS7psNsSGiUTDYZRLgIgJKZEXJ7Ytn4D7Nu4EWxFpeAsVAF7XDR9l07YwTlYVXDsBiTiX2bOwJdLFuH2bz/FM7Onay/aqAiDVLsHHpdT5+JdlOLCg7O/xx82O4YMGYIrBg6Ey+VIDgjGgcGMQcFaNWuORx95FL8WFWHSjJlwCpFzAndXegrCqvWH4Jb3sskLJGJxNM7OQQtXOvILCpIpsmDBgoW/P7Yh/UgsnkfS3jPYYBOSV/J2OLExGMQLEyfg3qEvYfCw1/DMiDcRd7nR/5DDYduwAXGnG367aOgerw5uVt0Q/Vgsgk77dcJlN9wI2wEd8Mzyubjky/G4+/tpGLt6Bf6oCKHQ7cMbC2ZgevF6XHvjjTjrjLMQFY192yEeDAHD4RW6HtAZXQ8/BB8tnIdSuoYa5CKa5pX3EBEjlkvU7kbM6RDBFUMKYvDFwhq6yTyrXi9da6RJCxYs/LXYhvSFqHP2nPSFRiMhJIQYYy4XRs+bIQRcgUO79ESXDvvDmZKGdz76AKt/Xwh3MKYRPLFQTDRzt2jgTpoqybvsGiTvnr164OGHHsSod0dh+LujceLVV2JZizw8tPQXXPr1eFw9eRzemz8Thxx5OK6+8nJ5M7E02CGrCvC5NrEGOu3fGcsrilCYiADBCOLFZUBcrBXR+qOSW/ZQGLaoaPwOO2KOhLZH7CrJvK8OD+E2hnZ2yHty6ki2YfA3B4azyb33yiieeou9cB8LFiz8Y7Gtewe23D0nH7lDxHCD2GW7IhREk7xcnHBIb5x2ZG9ce8G5yMnNxNyF82FzOhEOViAUqdABz3Tqr+qq+gKOxBkVoZGZmY7j+/TBYw89hHdHvYth741C35uuQ7DzPqh/wP647dZbkZ2VLefufmKZBvXqIWxLIFxWDhT7NaTUIaQv/A53TAi8IohYgHMAxOU8O7JyslVY7Czd6rKS6xb8PBtj33kHrw15AUOfeRZv/Pe/+HD8OMz97VexPACvCIHagpOW6HwB8iyu3W4KUC5GOwcbmi1YsPBPhPCQ/NUE2/gaItHwArvdts8eDWvsdiH8+ljEf/4N7lQ3FhUX4emZU5GZk4ncjAw4bE4sXLIUV3XqhS5ON+ZEy3DBZxPQ8egjMGrUSHV/1IT4K4PXkuDYk5aoCFWgqLAIdevk6hALu5Nn1Lz/O+w1PHvzTRjT8wS09KUjwl68gQrY5XqGkkYkx9hsuznNhyt+/grXDHkKJ5/YT9sFKoNp4Rg9CxcvxLsvvoSSH+chT/I1XQRIDnsii7hdWV6MVfEKNO3RBX0vugQHde0mgsmYYaq6ILFzsvP1mzaqEEzI/ZlOu1gi2k4i5J8h+Z6dk2UZARYs/MNAL0IwFm6f4c1YkNy1W2xD+rF4bKlIjlZ7RPpOB6LD3kN07gLE7Ry50oal/mJ1mYREI69Yk492Qqbd6zWEs6AIU90xnPf+KJx09mkY+t+XRPBEa036W8HrhfpEA3fQDSOq9O7u6RSNOBqJ4txLLsaGTz/HyP+chRwh1FgwikhZmdxOyFRuYUvYkOr04PN4OR7941e8NnYU9uuwr072vRVC+KJtT/r8Cwwf/Ci6BoETm7ZCQw7UFgjAmZoCuwiNkMuhHdNmrV6Oz/xFOOq6qzHgzDOFuKuXBy4h9Q3rNuLa66/Fkl9/RT1fGoKc5FwsC6cjBqdo/muKy9DlmCPwwrPPixBy1kigWLBg4e8LKpZSn4NI2Pfz+XzVjtXfzqe/h2QriWCwP6Ix2EXjDMQjGP3T1xj3yzTMXbUa6zdshD/ix8agXzTakA5/UFDuRyQcRlZWllxON8QepkFhyDI2JtOls7P3opSkpkwNPxqL453Ro/HdZ1/gP+0OQJ431ZjXlz58/aMhlYDH7kRZqgfvLZ2Ftt0ORNs2bURQbSsk6b+fMm0qXr7jDpxqy8TlzTugodwrWlomwiGCiooAKoqKYSsPIM8fxTH1muHqVp3wxWPPYeyYMcYonsl77QzaG7m8Arffcze+/+gzXJzdCk92OgSPte+G+9scgEf3640+dZsjKzsLp596Onxej0X4Fiz8g2B4NRwFSvw1wDakv8cgU0WFGv0xsRps8IqWffR+nXHKQYeisKQUISHNnOwcfDBnphB/BUfvR5G/VC4T0s/gYGt07eid/hRwnByj8VQWlwcBfxCr167D55O+wOUDL8cjN92Ei/fphAv26wq7CCOU+BEPh+BIcDA2eq48gJDohHV/4LdwAJdddQW8W8JMDdBi2LBhA15+eDD6uDNxXG49REXIcSRnV3oavE0bwlUnR7R0NxKlIvxCIe3p2z4zBxe16ogJz72A3xbMh9PlTt5xR/BjM2T1qSefwuRRo3FX18NwceuO6OBwoZcvFYfWaYhyfzl+2rwa9z31OI47us8ez0RmwYKFvxfoybDZbSWxWKxGU/rtXdInaXOaRdHi6QP3COm3zmuABikZSBFiO2K/LjiuY1dke71wyHmxhA2FQdGA7R5k5+yFLgK7AImysLAAY94fixFvvYGb77gTF5xzHs465WTcevkl8P/wM548/lTcdMIpSHcCofISEVwREVNC+KLdO3xepGVn4PvSDXhl/kycPfBK9Op6kIZ6GtKOH8HoVjb23fdQb2k+Tslrimh5mZK6vU5dzPHa8PjSORgs17+/ZgXWOR1wNqkHe4oLFeEg9svORteQHR++9bZaHrzf9qB1ItIdQ4cNx/BXXsKgLt1xVsOmiJfmoyTgR9Buwy8F6/Disnk48ZabcOThR2tDuQULFv5Z4IgG8n9JlA2BNcBe1vQlEZEo4iJ4GFFSHkrg1Z+mYehP36DAnsDvS5dgwvfTkOn2oF5qupBhAmUVZbC7bOre+TPBcXpmz56L6wZdg/uuuQ7jX3oFZTPm4ESk49lDT8DL51+Kfh06wZWIIprq0YZfDsTs8oomn54OT1Ym5gaKMPjnr9D97FNx3bXXCsHL3xbTJKGuonVr12DK+PE4qm5TZEfZsOwUUk/Bt/5NeG7pXES7H4hut12H+Bl98Z69AvNcIpB8PoRKy+AsKcOReY2w4OupWL5qhUbgVHZ3UQhwgLfR4z/EI/ffj4tbdsIVbTrDIVZTLBRHSjCOOUWleGHBPPST9J11xtmGUPoTrScLFiz8VSBD2YpLSkpqp+n7/f6GwmApe+zXj3F4hTjiouUXVJTAmYjg9JNOxm3nXYSlC+dj/pKFGNClB7wup2jSCZQE/eoSycr8c0mfWLt+LdJiUdx7xAkYc+L5GH7kKbimXWccnJ4DX34hyssKEfVLejw+eOo1gCstAzbR8OMiBOaHonhoxo844JRT8PADD8GX4pVXrRwCSr+/A6tWr4KtpBitUlIRZy9eEWbrslPx3rLfce4dt+Hhxx7HqScNwEWDBuH0wXdj8rpVWFlQBE9MbAqxfpr50pEdimHtytVyv21lMn3906ZPxeA77sCAvOa4Zt+u8Iaj6kpzSB4uF+vk6bk/oNsVl+LsSy8RwudwGBbjW7DwT4VY/vObN29RO9J3+ByZQg/uPSIJavpCQg7R9mPxKBqJhnxx72PRpUVL7C8ketMxfdGvcxfk+TwICSGGK8IoCouG7E5BelrNx9KvKdZt2ABvJIau2dnokOpDdrAcsdJiBEtKECkuQWz1BmD1RthEaEXr5qiLxUm/f6Qcj8/+Fr0uvwSPPfmUCKh0HSiuKmzYtAleERA+pw0RJ+Cqm4dVYT9Qvy56HdxLSDiGYCigGvi++7ZHo949sEaO+8T64RAVbocN+zh8KF+9LnlHw8XDCZAXLF6EW264Ft3tbtza5WB44xEERMv32BwIeZx4cskctD6rPy6+aqAo94xYshpuLVj4h4MBkjUi7S2kHw/GGchtBLjvAThrFjV9J1z09GCtLY51FRVYvWkzPhZN+avfZqCkXEgu5pTjIZQJobo8NqSlc+T9P1ErFWG2aVMBXA4XnGKNhIoL5fmMiZd3DwSBsgo4AyKw7EKgIgjiy1fAzgbYGESrTxXOzkQsXKYka8TyVJ3WULncR9jbKe8TF8ES9TpQ7C9BVE6ny4tCVX3/suZfnWbNkNqqhTE6qGjrjGhqkJYp+RiCSdmcjL2wuBi333kHMjcV47YeRyBbLKigv0w+eRiJ7Ay8sHQ24gcfgJtuuQ1eN/N29x3RLFiw8P8ehlZYA2whfZfLli6aoWuP3QFCNnZhSvqyVwhpvv31F3hy6FAMGvYqJq9ciQsP74cO9RqhIhZBKBpHOBSB1+GBl77zP4n0SbLReEyIswB1fGmoZ08VoWOD00lV3IGEwwG7WB+xTC/issstVginT6SLKp6Vica5dXDbYcej6POvcM+gQdi4eTNczqqja1xeHwIuGzxC+u7sLMQCATRw+VCaX4DVa9dqxzGHPJf+egqQ5bNmIS8zA1F5PmP3HbKsjVUg4fPp16SgqAgGcdcdt2Hz9B/wQK/j0DQmgslfDoe8gyMvD++uXojF9TNx14ODkSvpZaROjUuCBQsW/hXYQvqReDQ7Ho/vPE6wOhBytTFkMxZFKNWFFt0PxBmnnYEz+vTBcU1awCeP84eFkET7TyCKqGjYZfLb7XbAt13o494GW7oZerkx7MfX65fhh4L1yBe7xp2ThfSsDMRFI+fkK5I0xJgtvhSgaUM4WjYS+8eJHBFMNx9zEtb/MgsPD35YZFtM3mNL9iWRQKNGDbFanpEfj4gEcCJaWILOrgz0dKfg2cEP4ttvvsYmERrLxJJ47+VXkLNyPRrbRPA4jY5kJbEw5pbnI6dxQ8OeSNjwwBOPYfI77+Ke7kehU0q6+uqRsCO1fg6mbVqLYWv/wG2PP462rdrIsZp1ybZgwcK/C1tYKxFNZDsEe+zTFw2enbPiKR6kpqaglWiiBzVpioGdu+KoVq3x9rTPURSqgOjUQpyi6cv5PhEArj9HyVfoO9kSGHTNtTjq3HMwq1VdfJDnxUNLf8NDM3/ArMJCuOxuOCT9HGwhEYzDKZq2w+nQhumYw4aQkHG63YFrDz0OX48biwkTP1a3S2VE5V06duiAuq1aYtLyhXwwoqEgXOV+3HDgwehTYcfo2+/Fo5dciVcvuxo5P85F/yatEC8qQyRQDqcIpflrN2CNWAIt27TVe742YgTGPPcybut1JHrm1UW8rFxdaL7UdPxaVoinZk9F37PPQcd9OxiROhYsWLCwC1Ry77jTTZ9z7SHX0pcsGrOTY9bEE4iIAAgUlyFQXoETO+6P3kKI4WCQQobWhXZa8kSFaIUYExQafxLo8jjwgAPwxJNP4L7nnsU9rw/FBc8/BdcJR+CJpfMwYv48+FPFFsnJhL1JXZERCSRKSpEoLkWsPAAUFCO6YiV6pefgmFZt8dKLL6KopEjj/01wuIfMjEycdt75GL3kdyzzlyJFrIhQplgNYtUMSM/DPZ174IYW++L69gfi6Dr1EV+xDJH16+ApLEawNITRC+eiXbfOaNSgIT77/HM8ee+9GNhuf5zaeB+dyjFSXg6b04YNIp5enDIZPU4bgFtuvw02e+XwUQsWLPwbEImFalzpt5C+0+lOq/Sz1oiHo0re9kxOwpUkcSHDODtriWbfr/1ByPKmIxSJI2QLIWALI9ObAq8IiD8bHJKBxOxy2JGdmY7DD+mNBwY/hOtfGYIv7BV4dc5PiArpO1LdOiAaffqxigBsm4tgK2WjbgwJtw1n7t8d62bOFVL+TOP/K4ON0/1OPhntjzwST34/BZs9bvjk1ThJu18ESHphGRr4w0gTQRJZsRGxdaVwBcKIJjx47be5WNE0F7fefQ9mzZ6F26+7DufkNMCVbTrCAwcS9evCVS8PIacbT8+aivp9DsO9Dz4Cj8dlDbFgwcK/EFLva9zVfs9ZfnuEQnBQW85IRYI+ctll9xhjxlN7pj/aHo3AKUIg7EsVbd+G+pnZSMnO1rFt/mxQGyZBUgBw1qyopKd3r154YMgQfFKwAZPmzYPH5kRcSNnGuXGF6NlOAYcLsbwcRNI86FC/EQ5q1ByfT/wUHNe/cs9Z3jstJQX3PTQY/vatccdn47Fow2Z4nF44ZL8jxSvCRCwbEXLumB3ujGwskevu/HkqPvOF8diQF1ERDOMmIfxevjRc16U3vOVBRES7t8uzgmKNDFk4C9ED2uPOZ56HN03y0BpiwYKFfxU0AlDDsm0lyV3Vxt4lfSE8RsE4GtWTH0kiFJK1p/u0kxMjYpTWZZ8jOxNBtwuRUASpzZrCXTfPGMLhfwojdDIcqUCX/TvjyJNPxegZP6KoqBSe4grE1xcgXix5KuQfEfLnqJUOmx1OuxNtGjTG119/jV9m/JLsObsVjOFv0bw5Hn/lBXh798C9v/6IEcsWYlpJPhYEAlhZUYGlpSX4BQG8uWERrp46EUvaN8Kzb45A8yZNceOgQcjYWIB7j+0PtwgHv3wmJ+fqFeHzyryfsKJZXTzw/HNIZ3+BmvXAtmDBwj8EGkySiBclf1Ybe5f0yej0cTtdSuxb9rndsIlGqtuy2JwODU/0i5YdFY0/tXFDOLyerdfsAYyhCpw6tHFlDXxXMB6bQLduXbDSX4oNq9fCGYmpQLIlHEh4nLCFhFwDFXKWCAp7AqkpLvhLy7Fu7VrZs2M2BsMhtGzWDM+88grOfnwwVh/UDuOcITywZA5unDEdd/76E57f9Ae+q5OKgU89hvdGj8Y+bdvhjnvuQtnsuXiw+5HI2lyKiF8sDrFIEiI4Ry5ZgLkeOx54+hnUyc4RS4WTtm/Nsz8r5NWCBQt/L5DbbDZ7KGbD5uSuamMLW8lN9gJjCMmqq6HSrWiGxOIaccLD4NSAQTmn1I8QO3LJzpSMDNjsO599qjpg7DtHz3TY3Vi3bgOWLF6swxpUi/j1sTbkpGXAKT+KN2/UsFNG78T9QcQrgtouwQ5ciYJiIL8IFX7Rv10ODbOsCnwq3S4pYvmcdfbZGPzC83j0zWF45L238MCo4Xh8/GgM+XA8ho4ahYsuvAjZWTl48eUXMW/cRxjc+VDsWxZBxeYi2EMhnZz9/T9+x0f5a3HLo4+iVfMWiMYj8OqIoSlbRw51e+X9964ct2DBwt8TZFt73F57944Qbkpys/Yg023fE5SkL6SZYKihEjCFQExDD4PBEBIOm4Z2GhfXEHI/nXvW6UHRxnx89/00PPjQwzjx5AE46ZRT8dvvv+t4NbtFUt5FK0JwxsVQESsBqSJAMtLUKrG5XLAL8UKsEjboxmUpKywV0ndL2tmTeOdg4y9n1eKoo3Wzs9Bxn7bofkBXHNCxIxo3qg+f13ANjRj5Fsa88ApubncgejhTdJpJu8sOW0YqPt60Bq+uWIDL770D3bt2VY1+zep1+HbaFHz62SeYIMLjmynfYvHSpSpISf479iGwYMHCPwVJZTbqcDhKdUcNoMwghG+XpbHu2RMwgIQa/fYETkGgWjz3y1oIkL8rZD/3coIP7q8J7XuEmDmkwoL5CzDkgYdx3ikn47TTBmDEU0+haX4xGhaVY+iQISgpLQFHv9wVzCevy98kOZJAZstmsNXP1U5ZPKqdxiST4/EE4vJ+QX8FCkrKkOJJQW5ujpzDF981aMVEVQCEVQiEwiFtTGb0z8QvJuKV+x/GBU3b4qgmzRBIRBGTP296KiYVbMALS+cJ4d+F/v/pi6VC7P995hk8f/2NmHj7/Zj1+BDMemkYxt33CAafdwnuuPoqTJs2FXb2MrZbc+NasPBPRJL0/W63m3EgNYKpDjqF2lKT23sAIT/TjbMFQuuM/9dEGlMOkgCZ6LhTFlsMTiVXPXO34HWc/3XuvN9x1713o3//E/DM048htGItzqjTGkOP6oc3jzkJzx11IlZ/Mx23334HSsr8IiTY43fHJ1Br9ohQKC0vw3vjxqFJag7qZOUgJslltJGmStaJcFQ1fGr6pZLmVeWlaNSgERo2bCjCoHYN0HTJzJw9Cw/dcjv6ZdTDOa33VfdXyJeCFLFepqxZjad+/QFn3nITLjj3fHw16XMMffRR5M5cgEH1W+OGfQ/Ele064bqDeuKWfTrh+uxGaPbHejw66Ho888QT8ilEqHCoCQsWLPwTERM+DCS3qw1T03eJ9p1eHY11lyBHagTONqwPm8thSiYFO2bZnC7ESfaiRXvc8vjksd2Bk4iUFJbipltuwZiXX8SpWXlK8m8efxoeOOgwHFWnIRyxCFq7PHjyiBOxauKXuPqKK3SGLK9o5uxMxbSYi4tx9jYH3nr7bcz/7iec2akn0koCiAbDSvbCmios6J7i4GacbHxtIoIl5UXo2asn8vLqqAunpmBv3tVr1uD+G2/E4UjBpft3hYMNsyIz0xxeLAwGcM+c73H4JRdg0KBB+HT8ePzKd2nYGn08mcgtq4BP0uguLYdzyXJkbyzAvmkZGLRfNzx0SB/MHTESTz30kEYdMc8sWLDwz4Nw07ZkWw0oG5SWlnriiGdVpQlXG+aj6cqpnAwh1kSgQuQJXSSaSNhEM7al+RCIhBGPxeETgq5uyqlVc5atrgd0xn7p9XFDt+PQo25D1BOxYYsFERSSiwgZlhUVop3NhReP7A/bjLk49/RTMXbc+9qOYLc74eRom7L4AwG8PPx1PDL4AZzWrAV65+Qhvjkfifxi2CR9bHPgcNGJWEIsDBEADerg+8IN8IsgO+7443RAtHgN843zB5QLWd924y3IXL0Z1xzQDSkiN+J2D1zyuI0VZXhk3nfocGpf3HvnvZjx/feY+8lEnJlZH/Xm/4Hoxk2SpwE5V4RWMAJ3VKwfEWgRTsZSVoROkp7BR/fD76M/wqi339GJV7b9KBYsWPi3Qknf6XS649FoNnvN7hFIfpVj7Un4ISH2tRuN6Bf5rYgLQYv2GeSwwLLN2PfqgkKD2nr/U07GH7Ewfly5AlFbAiFEwBaCiD0OWyCo9wwE/agrz3ikxxHoXB7DQ1cMwpn9TsY1N96Am++5GzfeegvOPeds3H/ddTg5uyGu79wbrlBIpy6MBIOIsaGZHcwk2ex/4M3KRL7HgY9/m41W7dtj//076bwBNQG1bmbTPQ/cj01TpuGW/Q5Cmgi+uOSbXSyOikQMz83+FoleB+LxRx6VN4rj/WHDcWx6HlIWL0VpYQkc/grEUlPxXeFmvLdhDcZuXIW5hZsknSKAfGkolbxuKiQ/qNNB+GT4cCxetsRy81iwYEGhbJtit7uEkTP3rCu/MCOFRmVXB0m/zI9ERYhsp6fQp88xefgXFfajGDDGr0kKhN3CpkMddD3wQHTpczRemf0diiJiOcj97XILh6SBQiBRFEBsUwn85aXILfHj7tYH4tmDj0OnAj8WvvM+vh06HD/L2v3bcjzc6RDc0eUIpEvaY/EwmBq71wW7aOR2/kpPE8vEI8Tvw5dLF+L3onxccO65yMvLq5Frh+4kavnPDxmCWaPfx4NdDkOLqB0RthXYOONYGMPm/IzlDeri0aeeRt3cOvj68y9QZ/k6tCqLIFYahEc+VTjVh1cWzsI4bxgFR/fE6p774113EO8XrUVUyN0pAqS0pBgH5dVD80gC3076Epzn14IFC/8c1FZJV9K3+Xwuh9OZukfuHUI0VnXjmCCPM26/8n2TxxNCTpFYVDVfh2fbHq27A6NoXEKejH+f4S/AhKUL4Paki0ARISP3t1eEEQ1FRPeX1wvEEKyIwl1WgoOEoG9o1AbDevXBqN59MfLQ4/DKEcfj3H32RzroXwkJYUYRz0yFs1F9OFJTkLA7kPAH4BGFfkHUjyHffon2nQ/E2WedKa8VV8ujOtD2A5cb744eg7eefBq3HnAwOqdma7u30+eFR/Lq2/Ur8Xl5Ie56+km0adkKMdH6p07+Ck1FZrpLylRw2rNS8W3BeqxuUQ+DX38N1w++F7c8/ghuGvoK1javi1mb18JFgeUQkpfvcYxYMHO+/xEBsV4s374FC/8MkE+ikUhc1jUmbWUB4S2H0+Has6kSCV5fOZJFfiZIPsamwCBl+vPZiBsWxmMcvMtd8wm7wtEwDut9ME4+9xwMnf0TFhYXwev2IhHixOwiTFw2uG1xOJieQFgbYmMlJXBFI6iTmopGNifqioXgC4cRjAR1InSmLyICiITP8XEicm0sEYFX9pe4PHhu5nRs8Dhxz133IDs7R0MuqwO6h9hf4KtJkzHk9jtxS+deOKx+U7F0YvBk+nRYh5/XrsM7KxbgpscfQ7eDDxaBGEaZvxz5Gzagfkq6dhaz2xMIx6OYXLQZRww4FXWzc9U6gOxr2bAxTrroAixEFCG7R9sawmI9NJNzKlauRv7mjUmLyoIFC/8EOJz2GkfuEFtUP7pb9ghkNvrzqe1zmxAhYE9LMcbdEVLVEEj5Z+OYO0KkIbECnLLt8bIDVc2eT+HBUMvbb7oFqfvtg/u+/gwrghF45HkenzyTI2Q65flRTjgSQcjjRcSXhqjTrcImJIQdEQKPiKCkhcB4+YQIA1uKD7biMsT9FZAHICXNi1C9TLy+aDYm/P4brhw0CMcce0yNxq53CeHPnj0LT916By5u3Bb9GzWHPRSGQwSfLVCBBfmb8fTvP+PogZfg+DNO1XtTklcEKxAToZSalibvwHSKsJO0B+w2NGpkdKugS44WRzwRRXZeHsqF7EPyWWPBmAi8hOSFC65AEBWFJdpmYMGChf//sLMdNIFNyZ81wl6199nTlg2z24BaPBsRqUkLkSVU8w6CI2qyc5ZTiNsrhFwbcMTOli1a4MlnnsaiLC9u//JjLKvww+kV7VmUcHtEpCEnR8nOhLNurs4/65Bn2kvL1dVhT0+FQ7R9Z1zS5XKIgJD0lAcRzS+CraRMON+DWE4WRvz2M4b89A1OveAC3HjddfLk6rt1GIu/atkKDBbC75Hw4Mw6zRDZnK9p5xj9a0oDeO7XH9D19JNx4fWDRPuPqECj2FQZGY4iLMRvZ+goBWRaKlpKfn32+cfG/WXbJem0i+Uy94ef0KhZY6RKnsbL/YiLcAhH5V7088u+PRbsFixY+JvAJoqts8bj7hB7j/Sp3bNRszLpk+SFYDkMA0QykcgkqUgEg4gI4TFc0u3xiKZv9MitOWgtVOCQ7j3w0tBXsLKuF4M+/0jdH9E0N5wZbsQb58BWLwcuEjyHVcjNhi1VtHnG60eEvP2M0hGNurAQMSHihFO0fkmo15eKtQ4X7vxxCh6a+TNOuvRSPPbIw0iRa6s76bhLNPlNfyzDc7fcipabS3FFqw6wbSoQ7T4MW34xSsIRvLTsV2QecygGDX4ATo9b0iD3lnyjBp8qacjMycHmqFhxWRmAED5J/8TW7bD4g08xbPgwrNmwARvz8zHx008wbdwH6JGSBeeG9YCQvq00iM2MZGrSEBl18uSelVxvFixY+H8MG2f6y0/+qBH2IunLQjIUslIBIKQaF205vnKdIQy4j4TPyJ2YaK+lZfCLMKBrh5p+bXVQatzUmo889HAMfeNNOLt2wvXTJuKFDcuxqWEjuPLqwJvCsex9cNTPgy07DchOBzJSEKOFlC4asC+hkT9ulw+eRo3hb9wAH5ZtwrmfjsKYZYtx47334OknnkBOXrZq3XyT3YGNtv61m/C8aPiB3xfihg4HwFtSjLjLDi9DK8UCGL5pKfK7tsUdTz6JzOwsyT4xTTSfDLdNRloa9u12IH7ZvA5hBvA7OLNwAm1ycuV+PTH3haG4/4KLcP9VV2HaqNE4rVEbNF29EWFO/CLvySkrp69bgcb7ddQB3WrTicyCBQt/U9jsNR5WmVDSj8WizaiB7xnkek42Qp+E3W5MM7h8jcbp8zdhEDvDNO2IyumBSEQ0ap8s9PnXjvbVcpBLqfF32X9/vPXGCJx18w0Ys3k9zn9/JJ6d+T0WuSRpou07hAjdDevAlSYCwOOA2+eGOzsT7nQh3Hp5WJ6ZinFrV+Lqzyfg5m8mIqdzB7zz3nu489ZbRXB4jKGMk6S8K9B1RNn39tD/YvPM2bhRCDqjoAgJtxPedB8qcjPw33WL8UuuG/c/8Tga168vwiSUvNoE8yOBI//zH6xLcWKFCAy33aVhruzQ1lmExJ2de+CKnMYYmFoXN9ZtgX1WFaBszQZEU1Lgy8vC0rAfP1aU4qhjj4WTE7fUMo8tWLDw94Nw3+rkZo2gDBZNRE9zwDGGA4HVGvQ5r1yLxPRfEC8qFQ1ftkUr3kr4cRFMov2XBmAXgZCPGC6a9gX8LUWrHvcBGjSsv1dmgOLgavFYAvPm/YqRb4/EhxM+gKs8gLZZWRrJ0iwjB9lxB1yi2sddDvjlmtJgEItEm565cS2K7Qm0a7kvzr/gfPQ77WRk5eaCE5UYrpFqCEY5xSMWw4QPP8CEh5/AVQ33RQs4jJ7CGelC3DZ8vHwhxlVsxsMiFLp36aYCKykRt4FhMLkx4uWXsHz4aFzftTd88YgIacMiYFgmO6LFNhRqj2EO0mYTcndnZ6NCiP/+Gd8gq38f3PPgg2IKGtaDBQsW/v+DbYWCY0QJnaw7agCD9KOhS4VcXttj0hfNPj7xK0PDD7MVtXK0iBCO3akuH3tJOdYnYrhgyidwdmyL8e+PRW6ekOteIH2C2rjb5VGSW7h4MX4VATB75kzMEa17/ZrVKJc0cIx/twgIp9eF7NwcZOXloUW71jipXz9079oNqekZiAnBVjcs0wTdOjO+/xEXXXoJHIWl2D81A3Z517jDi43BcviDfmyWvHjktVdx6skDNFJnVxq4QwRlIBjCQzfcjKw5i3DxgV2RLV8tyEle/HLtpmIkAn64PG54MjN0GOiCYBjPzp+FJe0a4JU3hqNBvbp7LW8tWLDw1yNJ+scK103SHTWAkn44HLxVyOpxui9qDbcb8Z/nITJqgjHS5jaEb7gqQF92UTEc5RVYJdrqOd9+hLweXTB21CikixYci9WMYHcHaspOIWH2quVwCcW0MAryUVhYKEQahFMINT0jDfWFFNNT05HCOWwl3ZFoJKnZ1xwc7uDnn37GN99+q72Ew/JOHEWU5B0MBFBWVoa83DwMFKGQLRp5dYQKO6Jtzi/EC/fdh4rvf0afJi3QIasecoOSRhGuEQ7L4LQhkJWNBeX5GDb3R8Q7d8Dg555D29atdBhnCxYs/HOwx6RfEfI/6XX7bt4z0vci+uVUxMZNZBxhcmcSHBaBvM+OU0Je7K61XEj/rK8moMWRh+K9d96RS1x/qvuB2j9nuSL5ikQydioSiIsmHhOS10bmveD3djg4oBvfUrO3SnAoiZq8L91W0VgC40VATnxrJFz5RWgHN3Lh0rj89bEQlkVLUZbixlFnno6zL7pEhAunVLQI34KFfxr2mPT9wbJhKZ6Ui/eIIEj6n32N2IeShsqkT3VbSD/OMXiK/MKxMbiEeJf7XDjz0/fQ9ohD8e47I0VDdvxFPmeS/M7Jubbga28RH3suRxRsIObYPUXFJVi0cD5+mzkbBWvXISjWQnr9umjVpjX269ARLTmEgwhVK1rHgoV/JvaY9EPhwDi3y3vKnmn6HkQ/+hKxT79S0lcqZRxkjLHwQvgkwZIK+R0Bx5JfkZeOM8a+hX0PPxQj33lbCM2ITbewe9AFxSUumUpip3XC9glGMrFnruW/t2Dhnw2SfiIRPdZud9WY9DW0xulwZ+ivPUIc7ngCqaLxp3i9SPP6kGJ3wlsWgM/hREpuLlLq1YE3NQ2ezHTY5TglAaf0o+vFQvVBomd/gWiUE73ESPVslxHhXWERvgUL/wrEEQoFa6UlG/GUIjj21MUh1I1pK5fhld9m4u2F8zB66e8Yt+g3fLz6D3xVko/v1qzCL/5CLHQnsFgetVY0UrvHnozotEi/VhANn1q+FX9vwcK/B1SSI9FwXKz9WrlmlG1jsegU0bh71zZkk4mgr3ngZZdh+OvDkZ2dyS7CKlHsPGaza+Otw2GDV1jeCzdidjdWlxXjhFP6Ydiw1+QeCXDIZMIksS1rOossXrNgwYIFde0KHxaHQpEj0tLS5iR3Vxumpr9HIOlHI1GditDhdsHhdCMuRB+1ORCWR5QLeReJOVIYiWBNKIRFkXL8ESxCMG4Mg1xSXIKyMj/KywII+CsQDnHQMRtcch/G23tcXvVhedzm2lxEfLg9GhvPsEaGS9olQ3QwNY71I+naueuIUsRcLFiwYOH/B5K85nc6Y7UaWtnU9L8VTf+w2mr6JNpwMIILzz8fn378CfI4zruQOacsZKROTIg1EBMil6dxYhA+1Sb7OCpnRmYOWrduo2PqO+U+brcbKb4UZGVloU6dPDmeJb99GkPPIYTtToeO1SMSDunp6bpwm8c9Hg8nBtBwSYZN2h10H7F5c1eyjXYER82ULbm/4S5JHuKxrT8U/E05st3uSqjqwM4EjwULFizUDOTIeCyxKBQqOTo1NW9Ncne1YRMSc8bisWkOu71HbaN3qFmHhPQffeJRzJk1WxtyY9EY/li6FBvXb4BTjoeFC91pqUriHMLYxsbISBjReBwR2TbDC3Wi8XgMHMmS0Tw6VjzdPvKP04ORPilkqNXz5X0iENKF9NMyRACkpevvlNQUFQLc5oBuqbL45LeXjctyLIOCIjUVvuR5qbJNQeLxiGUh93SJ9cAQUsb005Ti+7GjFcVH9WGSv4oUJt7Y4qvIf1uFSWUhY8GCBQu7hkf4SahxRllZWR9Rjms86JqQflFWLJ4+3WG3dahtnD5JsSIQxH9ffRUrViyX3w4UFxdjztx5WLt2nZA+/fUx5ObWwT7t2ssVQnS2GErKy+F1euB2OREVIZGWnoa8vDpK9CRFkr65xGLGmsdi/C1Cgb1ZuTBiJcKeqVFZItxnDJ+g14gwiSvJsqFbNH6uhbsNMjeEB8ea17YH2eZwyHQZucXy8Irl4BWrg8LD5/OqxZEqAoNrFS4iMNTCEKHiEWFBS0MXL6+X33Q/eVzasYphqrRmXA66vwxhwoVhrYYwqUqgUFAw7dsLiK37thxKnst/+mvrge1QeX9NhJgFCxb+DqBrW/j0w3HjPhhw+umn17gzji1eXt4g7vVMsTtsbRgGWBuQvMpKy/Hsc89i8cJFCFQEddiDtWvWYrUs6mIRoibJNm7WHHXr11MXSbCiAm66YURo8B4NGjZQMiVhmaTFY1URmOHX4pZdSJ1hi/xt7OOal5j34TYFRiDgR0lJifa8zcg0olRDoTAKiwpRIkKK+2lNcBRLPV/SF6gIaPsAG6ojIhQpcGiNKMUaD0kKlYRYBnwPChERHCR6IX7OF0DCpxXhTfGpIDGEg1gfSWGiAkSsDVosaqWIoEkTq4j7fGKdcCRSnwgWvZ8shnAS4SF5xm2utS1D0snGcpu2Z1SnuUbfQtJuWCD6W9+F2+Y+A+Zx5m/l/RYsWPjfwiD9+Bip92ckd9UItngw2Dbusn8lRNm4tjHeJJ7Nm/Jxx+13YPXq1UpM1GaLCguxaNESVShJxCRSklGdvFzUr98AqZx4XBiEJEuyo6YfCATU3UJfPc9nmpTUhFBNGORuU22+rJwNwKXqQqpbr56SXyjIOW8TSqbU4EOhEPx+v94jFAwp6eZyasHyMhQUFGjMO0mU7xGR7aCcH5DzOTUh02cKJT6PTh4KDL6jzkYvxw3Lw+gkRTcV021aIVG6rtTy4P6Y/DasD15jEKyxEFF515gIHqZD9qoezmdzYfq0sZoCRQQIrQ0KDr4Lt812DbqxmK90ZXlpgVDYiOXBbV08hsur8j5ex/fRZyQXU5gwn/l8rreC2zsyP9PM/NhyRLflT9+Pa+7ael3lbQsWLFQPSdIfK/Xz9OSuGsEmhHiAzZ6YJBU7jyRVG5Ag1q1dj9tuvQ2b8/Plt0EWdJP88ccfWLNmjZ7DfazoJEWSTP369dFQtHvO/ZqkBSVEargcjIxEXV5WjlTReuvUqaPkw2upnZcJ0QcCFUqUvCc5KTMrU0gXqtFTe80TYlfBUFaGnNxcIU2nztZFnz4F0qrVRhtI48aN9N5l8iw+LygavU5ZWJnoSFDJ9JMkea+QCgunki6J0Hw/4zL5zRWRvM+2tzPJ0Lg1hR3TTUuBe4NBeTcRFBRajiQBM00UahQsoVBQXVlMB/M5UOGX/AroMS5btXc+l8RtdISjNcIGbt6P34QETx+hWhDyLvydmpKqeU4rhO6tVHlf05VFYUwBrefImoKVlozOgCZCiG4xCid1j4lAoevMTD8b6vl+HAOJ+c08qhoqKjRjaEXpb32XSts8zF1b/jeEpPnO26KqnTt7tgULf2/sMekHAqWH2h3OiXKDNLMxtaYgeaxZvRa33HwLioqLVFPPyMiUJV3IK4hZs2bL8TWi5Ua18pOESN4kvRYtWqCBkD9/bwErNAdpYwOugFZDw4YNlcAZ3hkUwjOPVSZmk0g5eBrPrdwQS1Kjr52ktnnTZhQI6TPdRlrTRcOPoqIigOKSEj2f1zEdqs1XAT6Hz+bjs7OydZsN0xRIfBeSI0muMniOkb64WiZ6sTykXMi6oqJC00sfP60bCk6SKDVyWkLlIgCJdCHjoDyD34oknJOTJdZLGCWlJfpuJFwSoDyGidS0cFFhoGu2dRiCYcsiwoV5RiIkUVeIAKK1w/whQVO4sA1F13Ie06MkK+mnUGIjN/OLLjCSPfPaKxaGL9kewnznu6SmGm0hXFSY0H3FthIVIKnauG4KF+7ju9OS0W8n1xvp4XO2tolQkKn7UPOS2B2Za8bod+CfChVuJxcD3E5uWrDwN8Mek77fX3Kiw+maIJXGvrXQ1wyslMv+WI4777xDKz7DLQ1NjrxmV6Ih6f8+f7428LKCmgTIStt+33ZIS0tXojYbNnnMrMhcs6KHOUZ/8rceZwWvVMd5PRfupAZukAJJlG6gciWTclmT5DjXLZ8dFnKjW4mESzcPyY5kw/4CvBeJoTL4XN6XGjZJlI3GTodLhQPdN5qF8p8RJZShhMtr9FwhcwoGNjpTKDDfSktLUcFhnpOExjS55F3p++etaJmw7cNMBUmYrhv6+EnAfB8KiURCCFuINjOTz+QUkpEtbiSjDcEtFlUyv5ivmlAjL421sYtWQLAiqPnAa9jOwMlvsrLlm8pJ5vvQCuFsX3SXUbCX+8s1/9SNJc+ltcbvw+AAusyYRuYnr6eFxHPN78g2Er4/TT6WF5YdU/Cai1oQZtsIo7BSjIZ0Whx0baXKNzQsEv42hIcKHLFiODObITgMAULBxrUKSQopua+Z/1yMMlhVm4iRZ1omJN1GFholhO9hYNv9Np7Hn4Kt55jY/jdhfA8LFnaGZEOukL6zdqQfjARPdTkcY5XgdiiU1QMrz8qVK/HsM8/pPczKbIK/WZnoZpkxYybWrl27ZT/Py8nORsuWLbUyMvSypKhYCYLgcRJA5fvyjxWVa3YK47lclCik8pI0TVQIgZUIsVKjJUgW1ECV4IWsNCJHCJr3VY1TCGPDhg0oKCjU58k/gfFcChBqnHwOyYzar3mM55rgb5IKiccgQiN9JDzzuOFL96G8zL8lwoccwOsIEj3nEKbA5Pkke6abxEZQ82f6GaHEdBH8n+4UtiOQeHkd/5x2J7IyM5XMmA/8MhQQdBXxPCXwpJXC40wnF+ZLemoaYiLQ6tatqy43PpNtJCT7Ck4oL+kDmzaSr88VrbAsOTevjhGJpUJc/vh8f7kfmzdvVtddWJ5HAUANn/cn8dIaNC0QI9+MdYTCUr+1CE4RmkaElnFMrRBZmDZ+G36KSISN+0aQAReNnJK8Yf6aCy0QrwgFI5xXtuXbclsb12VNgZJOYZK0QPibwtynDfJGewjdWoaFZbjGqPQYAiTpRhOByfdmI7uRO7uDYUUxD83vx7UBbie3tuyz8G8DST8UCY72un1nJnfVCDap3OcJYb21J7NmkYAXLlqExx99XCsdC70WdK2AxpoVjxWZET2rVq/CqlWr9ZhBaA4cfPDBaNq0iZ7DY9QOWSmprZWVlimRscTT1ZORkaGVkORcKsfop1Z/tFQ4VnitD6z4Qg5FIkAiMWrjTr0Xz6sIVCjZqd9aKi41SFonTHOxnE/XDwmE2jZJlNo0NU1eTy3aIMWYnLNtiCvfhe/E9FDDNveZMN+XC11KjZs0UXJno7FxHjXjsBIirQK6HkgeFEbU4Pl+dJ8F/AEjP5L3NGHe28xzEhHzlu/A7crPp6VDjblMBKKheRtDMfO9KEiITMlnkiPf13SNMa1sjOZTqfnLTfXcyjDTULdeHXXz8XqSc35+ATZv2qTPMvPQJfenQOLMaZxchqTPc3lc2yUkv/ldHGJN8RuY9zfXDNOlZcJkqJUkaWR5YUQWrQu+E4UOG+4pOOi+KxVr04i4olIgVpRaacazjDYEuTdJV/70JH1b2ZQ/vpdhjRghvipQ5JlmgzojtFimtlgcIjAMC0QsE7q7ZFtDfJPnG1YYz6cQMRrZuY9lj3mvgoQLnyXfVOsUl2SatoWR9srQt0i+E99Ft3Sd3K//jONbztspeLyq51r4X4KkHwwF3vZ5U89P7qoRSPrnS0F+c09Inyb0d999jysuv0JJwCQDk/SN2He3VkJWMpIKCduoQAYRdWjfHvUb1FfXC0mPBTs3J0c1qc2bNykJsmNXVlamkgKFQll5mdwvpNqYcf+oaM5lWiyDUsFZ+Vmh1Tcu96F2zueT5FkRSWRGz9400UADIiCKkhUC6jqhlsZKR4JlGk3tmVojNV1aEASvYCXkudRa2RBMwcJ3M8Hr+JuVl6RQr349rcTFxSVKOAQFBYUUtViSCjVMatckg2Ihe7Zn0G1j5ltlmPdnGkwSMtsUuJ/Ht4F5eXK3nsOfJMCkz56C0gSvN5+x/bOrAs9Vf728A7V75i1dbHwgSVPvI7+07UPyhN+CWjTzjWXAIH3jW/Bx1JTdcg57abO88Ty6xtigzSgrvnPdunXkWeVGHlKgyPfTjnxyLFMES8BfJgLHsJwoSHhz4wkCXRnvKP9k4fONNT+PkR7DfcfyQLcgyyHLOC9lIztdYizjBM833G6GksAMpzXBckPBZtYNbQ+Rhe5LCnXmhVPKFy0QdT3Jd+T7sszQTWVYiJUsEFmMthDDgqViom6tpPCgoOT1FK46PSjLR1JYmYu2i4hyYXyRnUHfUt2YZh7pPm5zy/xdGTzGW26320BVO3f1fAsm2P8nGA4+5/Ok3JDcVSPsFdJn4aX2uUa0eMP0N3zCjEghyRqRKRXwB/xGoZdKvWD+75j81Vd6LSsFI23237+TukPoZuB9aLaTCOlCoIbNAsrKRe2NGj8rHQtKo0aNVItj9Aqjeng/unVILpkcxlkqVbkQDwuhal5CLlznqHYvxCuExOex8DM9FFrcTstIU9Ll/datW48Iz2Ea5D5MW7GQjpwqFcujZZiVmpp5aVm5vjfvxXMJkhIrLiskKys1VFMwcCHooigSDZX3q1e3rkYj0c2Un5+v+VL5XN6X72WicgWvfM7egEFaJMrdEcN2kFP5jsx7FaKSd0ybkS4jNJXRPMx7ukxShbR4TN+TF1d6FPdzIbkxL+kWUy1eyFvvyXMknbT8SKpMM0mO5zLdzHt9B3WzVA9mPm4BfybT0ax5c+0BvnzFCnm/UikPceTkZquCsWnjRl7Mf3KJ5JlaKoYCQaHE+qDWlBwn0bMcs7ywTPCZFHBUakxrTh6n+cf80rIjwoSuUl5D8F35DAp55oOWC9ngMw1LwgjPNS1n9v3QNg/mudzPyzGtvG4VKoYyZAgOHuNv0+WllopaI1LWPIaLjOlnXaHQYt3gs1l/tubddnlYJYzyoKqGljW+s5HPJna2/W8E63goErlLvtsjyV01wl4hfUI7Bqkv3SjsuuZK/zc/vPmxbPj5559w5plnqlbGyturV0+89trrWjhZmOleMfy4hiuAa0MgiFAR7Y7H6V7hmpaB38/KVCHXBpRkSPpsaCQBBESL53V0J7BMcU2Nhwmle4OaJdNsFjQWWDbuUqOilUIhVCKatqERJTUkKdxOl0Msj2ypHGko1agfI/KmpKRMBRzPY8Uw/MGyiLlPy0L92vmbNc/MysHCzorLjlgNRYixh++8ub8a55Fs5TymjXnBSsWKSO2Vz2SoJwemIykYgtCAvo/8mc/htbIz+TkqV8yqYeYH34HfhWGhcSE3uTB5xs7B69ixjd+E2+bzuc0GW7vNKCvUnkn8fBeSouwwbrAL6D00/cZvgmWDlgTLEvOL53Ah4THiiVbb7u+8C8jFjCjjcw455BD06XMsCgsLVIEZNux1HHb44ejerbseZ1+VUaPeRc8ePdUamTNnjlixDdBALNlSUUo6dz5AFIgwli5dKgv7sdjQunVrtWwpRPI3bxarNlO/J8sTXYAUALm5uUrEVAJo0fI6QwmKo169evqdKDhYHwpFWeA2yzbrEfNF9Cb9BkyjmT9UqngP43fyRZMwhLThyjKEitHgru0XomDwe6kVLUJAG9cpQChYkkKF7i2mV9tBkoJElRNZKIQpPKi10go3GtvpQjTuzWdpPZPFLP9GeTXWxsJUMr0U+ka6uct8A75TciO5T/7Xf8a765YeSB7X//7+YF2PRKKXSV6+ltxVI5D0L5AMfGNPSb8moKSaLRXh9NPO0EY9FsiePXtKRRklBTtHPoRBLPzbFtv/NrH1a/FjsmCbC0mQGjTdQyowKChCFA5BbYjk8BGMiec2BQg1U4aE6nn8LefxOLfZQ5cVkPdhI6RRVIxOYtT86Q9mheNxNjCbPXNThehVw/LREnAIWRSrtkfBwVfie1IgNGvWTBe2WSxcuBCzZs5Si8mofIZriG0PrVu3UuHBtgaa23T70JwnONYR84DnkwSozfH6IiEBalJGY6VPnx8kIetVmt1JGMKFCyswhR8jq0gs69avRSJm3Htn4BHmOwm4QvJRz5WHaIOvHpcKzF7DsqZVZLguDIFVmzrHdOp3kW+k+SR/+j0kDczfTMkvkhTPqy34PiQ+pp4uwgsuuBCNGzfBK6+8LM8Ko0mTpjjppJOV6KmBn332Ofjll1/QqdN+WLJkCT6cMAHHHnccevXspQKBQn3VqlU4qGtXvPDCELTv0BE9evQQAUHFwYH3x45Fv5P6o36d+hqK+9HHH+K3335T0qdCxP4tLCc//vijvlv7Du21DrmEDJbK86gAsV8KyzAVsczMLM1/Kjh0SZoRXmyfYZ7RZUjipwDje1IhYjsJyzHLuNEeZFfBY5wXNYSNLBRKFAi8lvfid6RQMeserf4KSQfrNMsCF+M8QyFyOo12C1oS/G1GZ1HpMfuNsIxQQKhgkbKrVopYHdxWqz3FrF+GJU2h4k66ytRFps8xhBSFCvcz4IOWEQUK02OU3F3BLD9cczHOT4oLYyu5adYfY5sCVTeNc83TawnNPzvdrvHTnU7PWGNvzWCTD3OXvPRD/zPSl5emdjB7ziyccdqZ2JQk/YMO6op33x2FvDq5SYKoKneq/jDcy7O3JyPjNwua/tLfZnsD/7hv5zCEh6kJca2RLpI2jRiStY73I4XeCMUUjUwKOAWGVhjZ9otmzNBPVlRWtsKCfL2PS7QYPZ/CQyoILRIjXzzqW2Xcfb5o+LSCaLmwQhkNz2mq0TVq1FA16E2bNmnloVbEws200B3ESsGGYq65EAX5BUr2fAYLPdNEbZCFnqa6hnRKxWZILSuB2VjO8wlqrBvWr1eyMPN5eyLlfn7LUiE+EgZBq8o4je45pz6HWj6tJN6bGnhVoADVL5R81vbQZ8sh5jm/g+HuM2YU47N4mO/JRmK+T21I36y8JBJW2LCQF7+fV4T3CSf0R5cuB2LqlClKbhSOo959V7ePOvoYtGnTRklm7tzZ+Oarr3Fi//5o3769fgc2xlP7v/TSgZg5Q4TD/p0xevQorFu3ToRJU33n/nL+Z59NxMYNIsQlLRyJdsmSxdoQTquigwiKV1/9L7JFqJ1z7jnapnbOOedi8uTJ+PSTjzFo0LVYsGChCoR6IiQoUL6bPl2/96GH9tb1t99+g2lTp6KL1L1DD+mt5fCrr77S57Rt0xb7d+4sVmspZsz4Wcsx3YfqpqNLR9JEhYMKQUmJWOtiAbKnOgUSvznb11jGqNTxmzBf1E2rSgNz1/iuvB8VJn47rUuyzfflmgoT22so0FkHWSZYJ7mYDe3GN6JLq5JAIbGzTsj1tFC5kPipxJgCg/uohFGQ0NJQl5UIFx43r2H51HYU4Su1SlhPdDh3U4BwKBRjOHc+l8KRZU6FTVJgGceSDfCoXNYZulzzsc74jlJ/ovLcXnLPX5K7awRbLBZ52m533vi/In1+KK/bh1+ksJ/U/2TReguVIHr16oUPPvgAuXnZ+sH/XGxPAFURS1JYyH80Hg3yMRY9W38bq+Qe/kr+q/S7EljoeR9qRqwYJEia33xfDZkUUmFB0JDEZAVghWH+GAIl2V4ii2rqus3G6WTbiSwUOCRBMwST6aN7h/H+RmWhvi8pkwNssM0U4cBGPloNPJlpNAqwS9sUGEpJ64VtGhRarGQ8bpj9W81uzR/5R9eaVlJ5CL81hSwrIC0ZusLSRDMrEsHCNPIa3k+SJNtGHhuVOK7aph6j77sSjONGewAFJC0x5g9dfrRGNB08T25KsmZDcVXgPYxTjfO3B4/zELVk5tFGIVvmLfc1adJEheA+++yj5PzTTz+iWdPm+K+QMF1tF154MdaLgGzSuDFmz56NLydNwnnnn699HZju/fbrpGn79NNPsXbNGvSUsv/GGyP0m5cKyTYQoX7HHXeo0KcrZ8q336r7a9myZSLoN+KYPn3QoH4DvP32W6gj3+e0U0+V+jQDxx57vJLNiOHD0K//SUL6C9BZiHv6d9N1IESWL3ag5P45c2aLBRxTi/GEvn0xbfo05OTk6jNXr16p1gp702dLmlnWRr7zDmIsk1Jm+Xw2ZLdv3wFNmjbFIrFK3xn5Nvbbf3+c2PdEtTTGjB2jSgIFGse7at68uRIo32+9CDe6LdkJkPlpCH4hM1pT8lFYL+QDKGFym2Wc70WiN4U6rXdaRVSG6MZKfi6tI6w3bOimNU53Gn+zbPBexrbUOykfvFbrhJYFXm3ALNeGIGFDO926tAhI6IZ1YAgVQ9lSkheBocIjaVm4VahQQFBo0JqhwBBBIQuf16FjRwwYMEAFAtNQXWi6bI6gWC4NZbvGI2wSQvqx1+QlLv1funeYcZs35+PZZ57XAkiSOLT3objxxhtVitYkE/4/oXLBIlQ4aDnX/5Qgua37dSHMtQlSNhcDJFbVeqQgMd+4sGBTcyKBm0KDgsQQHkbD+haBIdt+FRaG28pcqPXpvaRiaCO8CAU2lJP4tIOZEICpmbESqRUk2xQ8fCZfiZUlXSwGuiUYdUXNiQsjeQoLCkT4GY1+tPxYcfhcChRqzdk5OSgqLFLfNSsG84UVm8fpI2YWkHjp/mA6tNLzocwT+UFBly5kTW2RoJDlPjPneB9WaqZ5+zzmubxXbl6eutNo1a1dvUaJhnl68MGH4phjjtbKvWjRItGOv8YRon03bdZMzo0gf3MB3nrzDRx8yCHo3q0HFi1ehI4dOuDjjz9Gt+7dRSv/Dm3bttXnzJw5E5dddgU+/+xTLFm6VPOKgo7CZPyE8eouYnsR35WCgqTWt+8J2ov9+eefQ6vWrXHGGWeo5dCqVSsh7DViBXRQjfWbb77Gf/7TV/ODluPkLyeLJZ2Hww47HOvWrsVHH32Iiy6+BAsXLsC4sWNFm9VOP7j88ivFYszHmDFjtC3qhptuwjdff40ffvxBBNZ+IlyOw/jx4+SbsXf7Jgy87HIVTBReFAAUBCR+uiivuOJKTJgwQfO6bt16ev0ff4jw2rwRH334ob4Tv9FGEWbMVwZOMF1N5R4UjsuW/aHWysSJE7Wc8/qNGzaqQrJ61SoNNzb7jzCvGBDC37SCqayQbMk3LPe0PmhlMz9YrtXykG3DEmFDOQNFEtpZkkoUyx3bJBikwjY6lhOzvJv1jdcZEV5G24r24Jd7bIly0qsMsExRYLD+DThlAN55d6RYTey8ajTYVwd6D4P0G8t2QXJ3jWCLxsLvO+zOAbUdS7+2YIZydix+LGYkyYAmPzPKgkHmJoxCsy0xESwAPM8QEga2ESRb9+hvc9ETdKkKyQJMS0QKNAmV2wapG1oVKw/3s7JQOFCjIhlx3CKSQKGQNRtxzfaTQIXRK5eKHFNLbZiN2ax01LhIwLwnSZ/kTzLlmSQ6avJSKDRN1LToQmDDpEYFSaUmITtFuKgA2aKh2XV8JTZ2069PrZ+d/gy3XEzNfLoU5GQ1yRmua+Y3n8Oy2KJlC9UWqfmyUtPSqUhWfJ7ToEFD7VvAbbplSMxthMiZfvrx6S+nZntwr4N1Pzsvzpo1Cw0bNtJ5Juhq69evPyZ9OUldUH1Ee6ZLYcmSpfj5p59w4UUXKfEytJmCoVWr1iIspmt0WsuWrXDeeeer8GjVsqVqs8uXLVch8/TTT+Gmm24W4dINTz35FI4+5hhtU2BUGImM70KXzOmnn6HfISM9A7/9/hsmjJ+g+U5NdNC11+KnH39UoifuuOMubYv46uvJOPzwI9T6GypWDfP/sMMOUyud7qU+fY7B448/pm0cA049De++MxJHHnEkli1fhi8+/xzt2u2D004/HR8Lqfc/6SSxLqZreeE4WCwz555/noafvvLyy+jeo4fmD91n1153HV588QV8N206Bl13rb73wQcfgpdfekH71Fx40cWYI3nL70kLxXSJfvDBOBWe2dk5+u4UJhwFOCHlkO0aTZs2U09Djx49hegDmPLNt9oW1aJFc22z+f33+Sq8KAjo3uE3ZTnjd2LZ5LengKYVoIJAfm8ZUFGer3WI58jC46ocSVlmWTnttAF49rnntNzxuupCy/eekr5Uyikul6M3K93/GgYJsaIa2hkzx8KfCYPaDDFQNQyhsO3a2EwKDV5r/uZK/zf1GWPboE8WZkNrNjUjkvGWCiCkawoQw6WVtEaSWhatC+6ji0ob2ZNuHJI9CWzDxo1yH6Ox1rzecHUZUV8UFByx1HweI0moYNBtZQo0ukz4Thxp1Uw1hUWnTvvjkEN6Yf6ChaqtkgypNbKy0iqhm8ZsUGf5/f7779V3zUgkFmFqrpw7giGc1DhpvVLz9vsr1LWRk5uj2iiFJkmP78u00BXF8yXpOsy4WhmSPyR+unE2btygbji2txx44IFK/kzX+PEfoF69+mjbpg0mfjZRCKsxTj/tdHz08Uc466yzValiW80333yjDcZs/6gv58+dO1fJ/JRTTlHBwj4Q8+cvFFJz6/0nfjpR+z4cfcyx+PTTj/Wc4447HvXr18Nrr72G444/Xhunh73+mpLbwEsH4uGHH8IBci3bDR5/7FGcK8KJQu7bKd/i2kHXKml+8cXnGDhwoAi8L/HjDz9s0X7PO/c81ZDfGTlSrYbevXtj9uw5Gi1FJWP8Bx9ogzjdaafJ+33+2WfaCe/oo4/G1KlTcdRRx4jwGqeWVbNmzVWgXzrwMgwd+qoInHbqjnpOiJYhtmx4ZwNxoVidzK+6depg9ZrVmD59Gi699DItM2z4Hjp0KE497TTN83Hj3pf8PEsF94wZM9RFRjcPI7Dov9953ZLSJQdNhZbteyf2OwE3iwVFpaUmii7L6x6TvlSWpWICtTJ+suibZglTaezdFqxIWw/ouTVItIV/Plgwd4QhELYeSwoR+WkKfqPCmEtVMMomyZ4CgDAECQULtSyzQdAY24fWxVahwQgfIwLLcFMZDewkG67NBnhaH6zAbNRjkAHdWua92Q4hCdBqUa9eXdH2GyhprlixQjTwckmLkfa83Fy0btNaXQMcckTbKIQcTK2P5M7ncGRakhzdYGb0Fy0FurzYQY8qEK/LycnREE42JPIdKEDYWY/Xk5zYcMl8YR7Sz819Zr4yDSQsCi4KFLpT2nfooFr+zF9mal71FGtkf/W9F+OryZP1vD7H9kHXrt3kOqe6iWb8MkO1W2rF9EdTYNwkpLV8+XLRiH8XAp6Is84+W9LvQr269TBFSP6jjz/G1Vdfre13dK2dceYZGP3ee/rt6JJ6T7aZd0w7v9c5oqXTynrhxSE48YT+8pwOKnQZvLBgwXwNk6VrkY3PF110iQio39VKZNsJBQgF2uAHH5Rc4yCGfh3a5f777leBQ7cPrTY+n3kz6NrrVFj+8cdS7cR5Yr9+KhhIyIyGmzz5S9x88y34+qvJ6N69h34XjjrQtl1bfCLvRZfcxx9/iI4d99O2FQolLcfy9N2B5e/U00/FNVdfqe8jr19t7BXSj0bDt0umN5DNFCmALYXS86RgpjhsDhfNaRbibZFgbGCqLJwPyy2FUk6qTocXQ5CwgrLg80NzsWDBhEGnBoxSt2MVMoQGC76cL9s2XqKnJXUs7tNzDOjZyWsMbD22FVoy1VSnVkzrg5YDyZ7WiOHGSi5CWBQkFBK0OkjOrPC0MujSYhsJSY0LXVgaupoUOLw3rzWsmrCQaJm6DNhWQGtA6pw28hNMMkmEhE1XEF0yeXm5ou1v0vdhPeJosYy8opBg/w66Hehio7uB4H6+E4WJCh6pqhQITC/dqwzrpFBg+xqFALOf7h0+l/fisChU8FYIsXMdiYbVHXTKgFOF8D5KRsKwwTIFq1auUguiW7fuyC/IV/cQqeFQ0dLZGN2iRUsl6JkzZ2iDce/eh6owoRAZM3qMBhq0bNlCtf1VIkjZ8EuhwNF1G8ny0ssvqduK7SYfThiv7Qr33XevCv2rrrpGI5H6CXFPGD9eo49ycvPUhXPVVVdj/u+/4cAuXXDbbbeptcaAgquuugovv/ISNqzfgB5irdA1NXz4cHUpff/ddPz400/6PFoiDDw4XqwaRkVddfU1mpcLFy7SwBMKvrfeelMHlKSyUB1Q0TjnvLNx6SUDxUqtmVs9WbaDLqensbx77Ug/ua42xLxs4E51t4oFY167PZGdsKGJkHhqImHzeN1uh0073WwDh5D7PrKILZ3wJeKx+lKAckXAeCWTpHxWJVh2hp0LCa20tK25LYW88rYFC0bZ2Xk5MwUF16aQUP4VUqE4SYoUwc7uYZYzQ5lh+dOF20lhYiwUImxUFwtEhARJhw3bGtFFISMWgDauizDQBndaI0mrxLRM6PoicfN6rtl2QrBdhdcxCkhDa4X7qWEbPWWNcEZaFdTGs7IyhBSzUJ5sX9GoFDmXxE23EomRs7Cxo6HUWSV4+s8J9oCnS4xpodDgfQ2BZkTOMMY+WwQKx25iHpCYzTxhh7bOnQ8Eo4LYCM7G508++URzlc9gwzQbsxnVNHfePD1OK2Xx4sWqrbfftwMKiwrUfcOQVhJt3759NdSUUVVs62CekaiprVM4DBnyvGjml4t1MgfTpk1FdlYurrjicnX79D7scHVvvfXWW5g6dQqOOaYP6otlQVfYRZdcjGeeekbHkDrmmGP0WzEwYdasmdpAPmLECLE4LsLYsWPVYuAYZFp+5F12xTr8fhddciHOP+8CIf2aBdAwL0Vw+8PuaLNMe+b/hvRrA/lgnuzsbLd8IKcsKZJwr2g6TjHl7DRZt0+GlA+7VI5DxZzPksKSLr9byd5sqU5ekRIu+Zc8cyvkDnJeIlc2RcjEU+W8VDGDjCO7hRRI9cdSULDS6v/GocrYsss4x8K/CVtLxNYStX3ZosCQFU9MHlIKMLeTgsU4z1iojZv7tpy4DQyyNIUGSZ5WAre5Nq0ILtzmWE5s8zDdVmy7oHuLwoDWCNsEuJ/gPRjVYlgfWxemy2iI5DMiQqyGhcDzjGMM6zVmcGMoLqNbTEuCQoBCgx2nOOQ4LQpGBVHosF2B53KgQV67WawWNkyT1NkozsH52HdkzRpj9j26ephG1jWNjZd9dHWRM1ZzUEY5pnkqJ/AcnssoMXbIY3QYhSDbTthuwkgsutXWiBXBdoXzzz9fhMA8tWYYVUR3GxvaF8xfgAsvvFB7F8+Y8QsmTZqE7t27qxtn+fJlGvnENhb2RxgxYrgKGfaXoDBjr2Omh+0wO6MHCj+m64orL9fOqTUlfQpY+TabPJ5QO5stuzi5u0aoqpT9v4RkZlooVNY0ahOhEHdkJ+wJ+ZJxt83hcHnEotjeBSUvTguki1SpTCkyqaIZtZCCmyUVLEU+nNuwQHaAUy50yXGb9qatlluL1ZZxx0ZHFEOwGB/fgoVdwZAHRhVVckuutyw8Zq6No8m1CQoqEqJhbaiLRq0Aoz8Dj3F7a+coQ4hob3VZM3JFLQ4hamOiH8P64DEVMqKx6raQGH/zGPtLUOPnPRjVxU6IfEY4zOMVqqmq5i/7mBZaOOaQ4XQHGcIlBA6PznkcKBR5Pl1cbENhgzdj/RmxxGeysZa90ZkHbDOh8KHLidOCmj3W2XjPNDAai+4yRluxXYIC4uuvv1ELh5aOEqo8nwKNwouuPbrU2BktXwQH+xvsu+++KkDYpsEOeAzFHfHGG2LVZGo+M6iA0T47A8+hYL32+mvR78T+NSZ9WjaSrt9Kisp61qtXrzy5u0bYvpT86yAfQdlbpLdHMtEhH9YumkqV+SLnNpZC0S4ej/hsNnu2/G4uhSxD1l4psKLUVOnTy5HK1UQudsm5eUL8WSyE9qqFShWQgpysuAZ2LFA8tL0w2Xq+hX82tv/O2xZdU1hwtyEcdMMoNEkY58hRFSDJ37pt7N8WW69jmaMwoTJDAlfrg5aIkL3RrkEBYLRhcE2hom0fIhxIyBQq7MzHvhhs3+A+bReRxRAuvN64h4bb8v5R2RbrgwRPQcX0aCetJOEz7bQQWP7VIhGhQAWNbR4UGKxLdIexUxqtEQotjQJT15cxJAMFAOeDMIbwcGjbCXs0swMWCZv35hAOHffrpJYS2yw0vl/uRZh5zmfxX2WosBPBctPNN6DPMcfVmPQZYCBWyXSnw32MPKdWcfbbf1ELexlSQBwFgYL69pDdmZrqyozFEunsniYfzOn1enfIfylP9kQi2ksKMd1ZGVJmWsZjsSwpPD67WC30yVYBTtJrNq57xKyWk6rzaVWcqGnLgmwuFizsFlK8DKFgklxSaOiu7ba50v+5VC5fLG+G8CDxshxuXRuhvmwDoaBQSyLZUE7hwOgctkVQODByyuiVblgo3CYZG9bHVqtELRIRImzzMBrrORCd8UwVYLIQtCwoLPgOFARMB/cxkoptHnQP8U24j5YDhRHPoXtLhYe58D6yGG0qSQuHdUz+7rnnbhx++JEIhgNbcqg64Fj6kVjkQ5fDdaqkr1Zx9tV/moW/LcQEb+Ry2VpJIXCLCV9HylUj2e2VAuZxu91iIW8rKOQ8hxTwTlL4KCh88Xi0aTwhAiYe92xtXK8K2xeX3QkIxsobvQ1ZoSyhYqEySKomdtjWf4bwMPcZ5Fgdl6oRYksyZpgtLQXD8jBIn5o+Cd9cNLRXrBEN5y0vk/pEQVKmi2GB+NWdVJhfqKGytDLYVkFLw4je2treQvI3hBjXLOvJ8s70y0JNn5bIu6PeEU3/2FqRvtz/DREqF8vPWlWm6j/Nwj8KQr5eMUtdeXl5joqKwnSbL8VlC6l0cLBQbg853ybC4VDRhbITiVgdKW7NYvFEug1xn2g4DrttR0Eh/J4hqzyxPpx0g0lB9dSucV2fr+vtUXm/JVAsENsICt3mmr+N/iD6m6st5ZBrs+wYaxK2krcoLWp90LUUCWuILdsJqNWru0kEChvKaVEwXJbHaYWYQoP7aX1wzg524GMIL9Pw8CMP48ADusg96d4x07F7kPQFj8t73a47aoHqP82ChRpi48aNaZmZmU2lcrgdjkQdu92RLQqQ2+awuTwuT1VlzyECpbvQfLoICc5e00wqWIZwuVdMY5chMLaDjdIm4ZZKUOPGdQoJVuzdCRYL/y4YgmLrmuD21sUQClt+K42ay85gjKpptn1w+GdRlaTMJQ9XEyR9ueYyu91Wq7H0iV2l0oKFvwRCvmRuEQAb3IWFLkduLiPms6ssq3Ju07gt3k7MaW8iGmuQsKGR7EuVkz1ul1vuU4UQsIGTNjQTweKOJxL1ZZ3KqIhth77dFbZvXN8RPLa9MNnV+Rb+2aBwINuqiJBtlo3alIck6V8hpP9qcleNUWVFsmDhnwypbPZAoKBByGZ3uuPuXLvb7hXty+Wyuap0bUkltcvxQ0R+ZCIeqydangiMRGrClvA57E4no0d2QCJBOzxdRIMcTPgYs1696kZxYviESQrmYsECYZG+BQt/U5Sz57rb3iYWi3vtdlfDWCKca4fDaFz3eNUpsB3YqbCzVOhUIf70eCLGnu5pPF+sEJvVuG6BsEjfgoV/EIR8Oa6Vs6SkxC1ItdnCYh6w17rNbrPtrHE9fmg0Hs2z2RINhM8bx+KJFJtYFjt1bQHsV1JXrnYmErEcO7uXqFurOlQQ10bM3bkmKh/b1XkWag6L9C1YsFAjCGGnRiL+5hwAOpGINLTZ7Kmi97vF8nB53cY8y9sgAbsQfc94PJYhgqVOnG0oIljEKtlp47rNZhOBklBRZfQrqZ5AoWOLQsJ0bfHhlszYFiT9SCxyhdvptkjfggULfx7uu+8++2mnnebMzc11OZ1Oe26uULstt0r+SCTCTSNx7CPknWJP2JvabPFcIe8UoXCvWDByzbYWiOxgv5F2sukVjk8VC0QsETAUWI5V0V5SJf4djesk/WDQf6nPlzYsuavGsEjfggULfzni8ZLcABxuR8jhtcdi2Ta33ROMRl0+l89O8q8Ctkgs1tuWiOUkbGgcj8UbCoHT9+FzulyOKtpMCDauZ4hocNjtNl9N+oxwghxzPgTd8xcIC0b92G32RCQSOzMlJWVMcneNYZG+BQsW/hUoLy+vb7fH29lcLo8jgebReCJNWNzrcDnc8k+4cAc6tAvJdxGKTxXa5zwj9ePxGHuxc8RgW1VRW4awqYpWKSR2RrdGJzAKksrL9uAwDnIgHA7H+qelpX2e3F1j7CwVFixYsPCvRyKx3AukOMvKfF6xOHxsr5DddlnbOfxzFWgBRNtF40hJxOIt44jWsSVsPrEPvB5tXK+Kcm3sjFhfNrzxRCxTO7ij6miteDwajsUSh8uzf0juqjEs0rdgwYKFvxBiQfhEfW8Rs8fSHPFEHThs3nhELBC32+HaYeRejqyZmCxavzGjTY0B/B+iPNf8CAJAjQAAAABJRU5ErkJggg=="/>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descr="data:image/png;base64,%20iVBORw0KGgoAAAANSUhEUgAAAX0AAAFRCAYAAACYF30cAAAAAXNSR0IArs4c6QAAAARnQU1BAACxjwv8YQUAAAAJcEhZcwAADsMAAA7DAcdvqGQAAP+lSURBVHhe7J0FgFzV1cfPzqy7RYgAIcGlOMVKgVK0lCLFSlucAgXaosVdCi1QtLgUdwjuTnF3CMQ3ybrNjn3/37nzks0mgUj7lbZzNjfvzXv3Xb//I9cKbBGoN9O7dDwbPzBmVlBQEP9Kj2aEN7MonU63pyzVlk1m0/F4ujWdjrdkSjOpioKKHn3UmvOWpzzlKU95+n+gRQL9ZLLnx9lswcNFRSXzDCeV7gP4e3SbicfjnbGCWGc2axkBfkLPAP0M/mZRQSqdTo5PZVId8tMbL4h9FYsVtVrcEtlUrDket0nylAp+Z1Kqu7u7J5vNZiorK5O6dr/xxhuZNdZYI60wBoSfpzzlKU//u7RIoN/R3frz4sKSW7kX0PqzgSTQnavzdyYdYY4kEE7/sHgf+cn630BK9vX1iY8EZlBQ0FkYL5xgFutTTDCWqYqv3T32o1Qm0ZRKZ2E6qYJMuikWK56uPIjhpDvKy8sn6pu5ZyhPecpTnv6DaZFAvyfRs2dJcfHVfUlh678RImEisVhsJkOJFcR5Gl7Og9KZpDSVJBpHVt/2FhTEEvo6owCS4mBoJgNz1JdM932p973y1yMN5MuCgninFJVELFY4XuHMYdpKZpM92WS2M5FNZAqLC7v72vvaU6lUur6+Xt/EYEh5ylOe8vT/SosE+pKM99flskQfGPmfRTCHeV2j+4Hk77zIIvfNlOjrzkgBatVn6Vgs3iE3QywpqVe9clMVRNo9RpTNZMQUJmaz6XZxrkRhrGBiMlvQXBKP95kVNit+tJnZvsGkpeeYtLK6+n3uVZ7ylKc8zUHfjlzfQJlMdn8B2ncK9F3i1zWdWVBTPoL9IhXHHASTCBoI9zHheGTOmnc8WWG6cFx34gjpdFYhpHWrxBUA9im9dH8RZS3bk8mkv9LzpJhKt+L5UldVSKZPmsgEpWGOwfJUKtGaSiXbs9m4oki3xOPxltLSTKqgLdlTUFeXH1zPU57+i2mRUO67BvoAbF9fConZioqLkIJzb2an4uJif5dMBqE4FiuwosISS6WTAK0/G0gF8hPHbKQSy4ih4P5VBLOYG83ruUDbr7xXKv3+myiZTIgppntUXhm5zpibqQytRIzCmcSAzKVTyXTya8sWdGZjBd3xrDG43q7nfZlMwcSioqKmnMd+1KuKKO3u7OzMVlam+8aNa+mZMWNG+v7770+ffPLJ+cH1POXp30T/NaBfWFhoM6bPsOOPP9F/n3nm6VZTWyOpdtZEH0ARoH/rjbestq7Oxiw92hlFV1eXffrJ57bkkktYXV1N0BKQrQX0xUXFfGk9vd3W1tYu+EtbTU21VVZWy0tGTGZ20/xAhjKQSENMIJ0Rc+nPlCJA7/+M2zCevEjVNAc5c5iL83c+uD43itIVpSW6zkpvf+pLJnqlsUzRbUpl3C7tY7IYUkKfMSbyNc/d40zKWiLRO1XftIqJJZWcKdJEmlUeqXRxcUd5QUF+cD1Pefon0CKhiTrkfrpc/l0A/ZLiEnv//Q9siy22tIb6envw4bG22GJDBcqzwLdYfj768EPbYYedbPCgQfb3m/5uw4ePsL/+9UI7++yz7YgjjrBDDz3UEn29zgzisbi9/c47dt+999urr/7DPv/8CwflxRZbzDbeeGPbcacdbPnll3fJmaLk7wOFXywtY8yYMXNoA+AqQN7b02slJSUC/5iHh6ROfMH8MyfopjMpMa9IK1G65J/v+jtA0y8LRXy4SE1hDoKJkNaZ17nO1JqdBg6uSwOhYLMKJKn/e/T5bDnMZtLJVCb9RTaT6RXT71L5fxkvKOjKWCyhMpqocpljcD2V6u1JZNMdRdki8fZMd19fX3t1dTUMqE9x5gfX8/RfT4vU0yXp/1F9+vR/P+hnBfrl9sYbr9tPf7qdLS3Avf2O26yuvm42ibukuMyeeeZp2+nnP7cll1jC7r77bgH4MDvooAPtsssuF+gfbuecc7Yl00lBVMxuvOFGO/W00wX2n9uIESNs7bXXsiJJ/m++8YZ98umntsYaa9hFF/3V1llnLYUuwP/gA9tjj1/ZUqOWtKuuvkraQKWl0rME2uKiEnv2mWfs3PPOs91229V22WVXS+v9Qw89ZC++9LJVV1VZSWmJlZWVzXQV5RW24gor2IjFRzji9XR3W3t7m6cDxlFSUqp8FQtY48LGWABOMQgY0NwIAC4qDNpLAPuAo2IZzjwy6QymH38GRRpAYCz9id+L1HzmoCiuuV2j+4Hk7zwdkftmUlvNKC+tKoeUyqsjHos1q1RoJAyuT5MbYN/LpFOZ1Ph0OtsZK4z1FKQLJurbFoWRFNOYrDqYw7Sld5kJEyYk1WZgYPnB9Tx9p+jbe8k3kMDhAkmnh3xXQP/ll16y7bb/ma0pML755pusorJ8pnkHzAL0H3/8Mdt1111txRVXtNtuu93q6ursgP33t2uuu85OOP5YO+mkk+Q7Zg88cJ/ts89+DrC//vWedsABB+ib5d3wPe6LL51J/P3vf7efbredXXjh+QLfMrv2umtt/333tx9uvJG/q6uvnc28RPwwid/+9hDXKs455xzr6emxfffdR/5vEsiXW6lAH4DtD7K//vWv7Iwzz7BSxXHhhRfYDWJGRUVF7jA1NTY2WmNDoy01eiml56euiSSTfbmvZxGA39nRKW3kAxi2VVRUiBERTmAgXKtrqqxczAZmhUYRd21EcrpPg+1P2XmOgWBqg/rnfSAB1v3zOJB41x/oYUrzYmQLQoRJOXD1+/keXA9p9cH1gjgP+EkG5ygAYX6X1IjxUlgYI+mKxYvGKZ4excDU4M8U1hwF05fua1Ye2+PZbBoTVzoda/bB9YKKboXRlvOWpzwtMi10L6JPZjLJq2Oxwl9/V0D/GUnR2++wva2/3voCxhusqqrS30YdnOzeeustAtn9bN11v2+33HKrS9N7ClRvu/12O+OM0+2oo46xKVOn2G677mYvvvii/eEPv7djjz3WysvLsVN7eIBtojdhb7z+BoHb6quvJrAus/MvuMCOPOJI206M4IorrxDTKfMxgIgA/b/85c92+OFH2CmnnKxwj7OOzg7bZ++97d5773NNY6utt3Jg7uzstO7uLoF3ylb53spyq1iip89+sfsedu9999r39HvUqFH2xRdf2Ndfjxdz6nCQ3mmnHe28P58rJtAwm5YBEf+NN95gRx91tBh2xv0D0IxDlJWV+vjFyCUWt6OPPtLWWnNte+/9d+3Wm2+zLmkXMNByaR11tbU2ZMhQGzlyhC277LJWVV1pfX2zGAzlPH36dAdTNK25EQPnzkRUJXNjDP21kQj8AV60tm9iFP9KCu1nTprXc8qWV8GsNafJbiD1JXtgxD0qt0wsHusSc+i0LOtGjEbXrqBmsxWKMST7Ukkxk4LugphcGFwXc0gn4/HiCfIyPficjfq6sl09Yi6ZdHu6r6UlDK5LYxVzyY+X/K/Q3FvsfFA2+1RhOr3+7fF40XbfFdB/5JGH7Ze//JUD+ZYCz6GDhwiMS93MUiWXyWYEejfac889b1tttaXfQ5hZMLH8+c/n2SGHHGqPPf647bTjjrbaaqvarbfdZoMGNcwENiRf78oCplgBEm1GHbZPz4vstFNPs1NPOdV22XUXu+qqKyU9F7upBCmVf4XxYjGW0+y4406w88//i8fV2tpiv/jFL+yVl/9hDz081tYU2LrnflUD4BFOV2e37bTDz+3V116VZnCj8rCVTZs2TcD/uf3j1dfssksv9XGHq66+0nbfbXcfm+hPEdOB2QwfPty2VhlVVJRba1u7wu60trY2B7HDDjvUfvCDHyoPV9mBBx7oea2qqtI1bolEwnp7e622ttp+tOmP7CgxiJVWWsl6FRdAPWXSZNtzr72kgdTY5X+7zKqrq/tpA1n38/X48XbVlVfaaquv7mlwUHdwj7kJjDJ5//33fIyG8Y9Bgwc7Y2WcxIRNAxkF3xYVFnkd5J5YIqm894MxGHWQ6vsTNaM/qkf/kc6IqURp+iZywJcfr9+F70pOhDU35+/myTSi9OFvYPxzpl1CS4/6QJPCTaqsW+MFMd0zjlHAPlgwitkKlpLpTfROKchm29TupbXYlMLCeHNnXzZdWVw8Te0Cc1ie/ldIHaJUHeuZTDalhtH9b3ZdSk42e/fdd2UHDRqUlUSaLSkpyUr69qskWbmSrDp+VgxA78uzu+6ySzaR6M22tbVmN9l4Y393xRV/83AuuugiFjpljzrqiGw6k8qKqblLZ5LZjo72rCSkbHt7W1aSeDaZSmb79C6l6xGH/yFbVFyUFbPIvvjiC9lJkyZlp06dkp02rUnfNOub9uyhhx7KIGX2yiuv9LimTZ+W3WSTTbKDBw/Ovvnmm/6MeNLpZDaVc8SdSvd5GOutt3529OjR2Y8/+ThL2SdTffpCXVl/+++/Pz09e/ZZZ/qzgeUEnXnGGVlJ99lTTz01m5Fo6WEkEyqL7mxXd0e2u6dT+el1v5dccrGX3Y477ph96+03s2+//Vb2mWeeyopxZNdZZx3FVZDdcMMNsh9++CHLyty9887b2SFDhiid6ym905W+RL80hHp66KEHswLp7DbbbJPt7GxT/L3ZPrlksi97//33Z3+82WbZxsbGrBhGVszD60uMJXvKySdlZ6i8UrOF2e1lNHHi+Oy55/4pe/LJp2RfeukFD493lB3Xzz77JPva668qfW9lP/zoff/99dfjspMnT/L6EaORP/ntIzyhmuogmQph9HeEl8ECI8LUE+7T/k0U19y+mdvz/29HOqgP0kq9zw8l04lsT29XJtHXndK3nWrnzWrzM3SdJPflQCfG8nFPontsT6LzbmkvN6gdn5RK9R0tRn2Y2tuWCvJHA50EqnU7OjpWbu9tX6G7u3vxbLa1Tn6r5EoC2uTpn0nfrnfOg5qamgoz6XS9Kib35N9PSKFMv1x33XXs0ksvkTT9Zzv55JPsyCOPsEMPOdj2229fW3rppX26JNoApg2kux5Jrkiz2LIhgbpLefX1jTOlQ6nRdsftd9rPf/5zHxPYc8+9JAUfbJddcomlkGT1vru7R9J0iX355TjbeeddbIsttrCf/OQntsMOO/g3v/rVL23s2AfcFIQ5BSJ+dRYTQ7Cbb7nF3nnnHfv8sy9s/PgJNmXyVJsuSR4/SH0ZSfuSvPy7QgZu9Yf2ItCxhPIgVT1IiMrLnJJfIPJK3pjZhF/CJu3xeKEPCiMREyaEeQkN53urrCK3qq2yysquARx22O/sppv+7toSWhOzn5Ip0hhTXoK5G80gmr46kNSxPXloYC6dU8bZAg/nl3vsYS++9JLKbnMf/7jssst8zIO8nXDiSXb8CSfo+1BfENe+RFIa1Jl29NHH2IknnmB/+MPhXm7ULw5t6KCDDratt9paad7Gtv3JT21HaUw77LCj6mdbv+60007SFB+x4sISe+yxx+1PfzpPbXzazHggZmXRZd566227/PLL7dRTT7Hz/3K+PfnU09ba0upxUaaziJlZpKFI7aJU93NfQ0EctJtQb/86oi5Ce0t5vYoJfKtjYF/pU7ZicX1fkbVMnbTbevH7xQpi2SUHOmkEy5QUF29VWly2XVFhyS9iscITVcdnKu9/USAPKhmPDXRiQM8VFsWeLokVPVVUHH8inal4VELLI9I0HhK+3Ko039zfJdN9N/Ykus7s7u38ozTM30lo2DGZTMI8NpIWupzSWTcXV6OwynQtlYtUwjwtCFGIkh7Gzy7J/fscdM3VV7sUffzxx/rvWcSEjSCdnX32WfITzx7y29/682nTpmZXX321bEVFRfbOO293P0i4aqDZw353mH4FKW5G8/Tslltuma2vr882NDRmS0pLPa4xY8Zkx437QiFlsnvvvZdLpXV19dmllhrlEvnw4cNcikcDQWpF06irq8veddddHtekSROy6677fX9eXFKcramtyS622GLZUaNGZZdfbrmsgDZ7ww3Xud8pUyZlv7fK9/z722+/zTWVXklvzc0zsuef/xePo7S0JHvHHSEfcyujo48+KisgygocJWV3SKpPuLaQTiOph3KSBud+Tz315KA5nHO2/47CERj4byTqESOGK48jsm+88bo/e+WVlz19P/3pT1x7wO/ANFx/3bVednvvvbdrGdCjjzySrVXekfCvv/5aT1dEYorZxx5/LLvxJhtnN9roByrvL71OQngZl95HjBiRXXbZ5aRlreZl+dhjj/i3xN/Z1ZEdO3Zs9tTTTskeccThqpulXBukvLbeemvX9H7wgx8oDmGNaJedd5YmUiiN5CH9ChoT16/Hf5095NBDsiNHjnQNqLa21uu7Xvn90aabZm+59WaVnjS/nJZBmb711pvZP/zhD96mWlRPUbojR/paW5uzH330gadzYHn9LzjyHGkgaFihr9IW501oKq4Ru0aWyEhLlCbSJ+zv65XrGugSiZ5p0lhe7032vtiXSjwsDeQKMZCL5M5RcAeo7e8z0Mnvdj09HZvK/TCR6FhFwspICZXD9C5Ih/+htCiiRVwdFzUs9/PfT9093S7NIDVB2LTVAX0AVg1CTzJuj0YYY+EW4iYST29vwqW08ooK/274sGEu8TIFs00SOFReXmYXX3KRz/55+JEH7WJJoYsvvrjPvpFqChfUfa8PNu6ww8/s4YcftqeeesIef+IxSZAP6feDdvvtt0taXsWlLcKDEok+1xCKigptm623cVv8j360qU8HXWr0aBMwudQMkdakpDTiOOqoo+xnP/uZ7bbr7pJSfy6N5hSXoPfZZ1/b9EebSPuYffZOEEAzrg0hsV599TU+4Lz77rvbvvrmkEOYUXS4pOuLrUfpgcgbVCbNpD9RxpTrWmutrbT+yCZPnmivvvqqvyM/SJKFhcWSXOcu2XZKG6PdoO0gCfeo3q644gofjD744INsjz1+6QvjBAZB2pQmI1C1W265yccyhgwZHDQUEYrEXXfdbVOmTLFDDz3ETjjheC+nsQ+Mdc0IomzRSo479ng755w/2ZFHHeHv1l9/PR/YvuPOO+yee+62jTf+oUmKZNdWK5XWFyT7MB7wxRdf2P777W9/vfCvVlNT67O8br75Zrvs8stsww1/YC+8+JIdsP9v7O833OR5QuJnDOTZ556Vxnm+HXXkUXbRxZcowTE9n6UNMIZxzdXX2qab/sjuuvOu3AD2/xbRnqhP2g1tO9GX8L4b1f/cnPcF+UVLVlsqUBuJq04LdS3JWLp8oFN7aiwuKlq9OB5ftyheuLk0kH2EXwfJHaEkXKr6umKgU8B3qw3fH4sXPhCLFz+q9vBMSUnxs2I5L6fSqRcHOjGfp7t7O66WBnJJItH1p1Sq78BEKvXLVCqxs9K4ivK5/ECnPjYaRtLZ2TlUv+u+/PLLf7kmsiigr3Kch776b6FsMBuIysrL/cozFWDOFXijwoyCms0AIwQIBiAs9jnx0Cqrfs+ndD7/3PN22223ibsVmaRwG7Xkkrbaaqvbmmus5eaAIUOGuGpepG8xawCSmCx+veevbemll7HhI4f7DJdVV13VVl99Tdtssx+ZpEQHKsxLEHGTbhaJXXTRhXbxxRfbtdddI3C7wW67/Ra78647bYstt1BO0s6wJN07oJDeSZMm2QP3j7XnnnvOzTVhkdlZziQiUJxFyn865WFAXL/66iuB9Wtu1mAm0xVXXGlPP/2sGgXNIuMDx5hsIgbVnyhTynHM6DFeti0tzf4cACduADMMes9Jra1hex+mqBL+Z599JtB80ZZbbjnba889lVd1034zj2AQgABTU4cNH2YF8TDICqP+6qtxAt9bbJgY9Y9/vJkzS8rimWeetaZpTe4HvxGIQNQbJK3N20FtXY1PVSUeAL9HdQLQM43VBQMxslNOOcUH+3/yk21MGqEdc8wxbr7b4xd7eH1R7jDWY475o/3jlVcczKkz2hvhMNWXun3iiccF7MG0Rz2qZdo45WHixEleH5RHnuaf6Euz+njOZeZ0XreYtWYylbkzk/6O+lH/LpOr0P0QVc0oudFi2qtI4l13oCuMF21UVlK+Z1lJ2W+Ki8sOj8eLLhaTuS4eL75F37+t5H4w0BXEsu/E4tkXi4rjz6bSiccWX3zknUrrbelM+m+6njmnS57e09N1cGd35y+7E927JJM9roVkMr3Lq60NUpjfSovUwijg7wLR2VS1Diakqb8kFZH70TtAkyvbMEAANY5OHtnZF19icTvgN/t7Qzn9tDMkFV9l06ZOk2SREkB3OdBccOEF9u677wnkK3wsIBpPgJK5VcBckUhoZEjebW2tPl7AXPyS0hAX6cEPQA3zAChgTti8SROza7DdB7+BQSwp5nPj3/9uTz75lB104AEu7Sy9zDI+bkAe/Pu5EPlBGyH/xxxzlD39zNP26GMP24MPjbUHxj5g9913r4+DVFRV+AIvNCeAmzGIgeSAlQWME874GA+A0FrS6TAddCCFb9LW3NzivyNmMnXqVAdHxluGCrDnlX4kO8pKheTEiumnnnrKpfANN9zQp7DW1tY6kx0nAH3/vfdyM6zCBx6/yvezTz/3sFihDYMKEmOIM6U67ukN7YF1C9BLL71s99//gI0ZM9pOPPFEW2aZZS2RnAUOTA1mgd/+++8n8J5oN990i8qaOCWIdAVBBKZE3Z177nk2rUnMKDfTCJs5AgN1XDFTWMnTd4HoJ/SZ/loIbpYmMjfHu2/XVCKnNlleWFi0hPrL0tIQ11Bf2kpuu1hBbF+9O3pOV/jHwqLCv8ZjBdfGCwpulOj9QDxe+nQmE3++rLzsHaVz3EDXl+z5sLun60HFd08ymTj3v0KsUN145ayzztouga+88srqbrObnZwZCMAAzIaGBhskqRFCFQd8MNUspo6ZyaRcysTMwgAwi7P2k1q/zTbb2l577W2/+tWvfXD2tFNPd0BmXvywYSNcwsXMo4pxEIT6s0SeA86APKAfMRhAmPh4D7SzYVpxEXPmSyURlgRw0Aum7SVyKi3awnLSIFhYdtjvfmerrPI9e/bZ5+yBBx5QOHNXvgifxtsrBkd+11xzLRu22HAbLSBb9Xur2vfXWcc22uiHKoOhKoO0D3Z3yy/gjVbRnyhvyo38vvnmWwLHQhsxYri/C5J+AFDKvD+RhmSyb6ZWUK7yg5CkAUnimd/BTEAZk861117r0vruv9hd5R63SgHwNttsIy2ly7fPoB1E0nOIPyVgHu9pY+1F//ioN9LX15tw6TxI+ibt52kxqmaVz0ZiKKu5aat/5aJBIWjsuONOvjDuiSeftHHjxnldst6CuA468EDb89e/FqN+0q6+5mrff4m4abfR93Njrnn67ybaRsRUgoD47cyCNqO2SnOeObguV19QkB1qBZklBjr11eWEOVsKU35qBdnN/ytAHwJQUbevvfYa20BSX7SQKiIKl8Lae+99JNHeZxtssL5L38NHDLO//vUiO++8P9mQwYM9HKQvgPnY4461K6+6wn7+8518Mzds8g8++KA6cpdtvdVWduUVV7g6XxDLOGAx9x0bPPPKHWz6gR41hEQHEwGEynKSPsCJBP/pJ5/Y0UcdI2Zyqp155hm+ZuDyyy8TmD87U3PA1k7jSMvxDStiYVZ/POYYS4h5XHTRRTZjxnQ3aQykEP8sKZb1C/7cd+WE3UhXkhQebcHgWo00F8A9Aj8YgH8rqZ4yuvrqa+2JJ56w1VZbzdZaax33w3cQUm2it8/jjQi2xiwftB3SyEIvqEJADRNESm4RuEZM85sICf7ll1+2V175h9viN/7hD/05zHG99dZTHQyyV197zZpnEF5ghB6/yrKlJWiEDvr+ZhYxE4iyZWsL6pQyZvEbaVphhRX9yrcDiRlPgwY1ev2zOG3KlMnyFzQfygDmeuhhh7q579JLLvWtPIrixf5dSowcBlBWHuokT3n6JqL9BTwLmAbTiBjH3ByComvI9PFMbNyigP53ZwQ3R9hNi4oFeAHD5iAKiJWla661ulXXVHuBAGKbb/Fj+/66388tpAqE9EUg2/9sRx/0fPChB+yWW252d/8D99l1119r2/50G4sXIh0mXWplCh8LpFitCvNQbw+BiYgbCXurrbd27QApnYpjK4SllhotCbXKxoqhXHDBhfanP53rmgQMhdW77733vkIIUjLhNApYGBPAvMLA4zbbbmO/2OMXboZgMZnDW7+4Awn0+9IOyl1d3T5o+NJLL/qq4tdff91NVV9/9bVlUpIiBO7YPtFCkPqZLokJDBv/9GnTlZ733MbNquLKiko77LDDbIklllAcWddCGOj8+OOPBZZfu7bCtFdMMQzufvH5l3r3iTU2DpK2srynbOmlxwhQV7C3335bTORJH0MJ6cdoF2qksDAepj2KWcB8uro63eRC2aORwIxZnPf888/ZGwJUwPnrr77ytBaKcXmDkDSN/2j1MhpCYDAhDpgxeWa8g/KF8ftn8oN/NLt5UfQtnQv/TNNE40HzkTruoD5q1FJuBmIs5kLVM3mAERGfTyQoDyvI85Snfw0xNbugdaFBX4A1VJfv0EAuFDifEpf7PSfxno7JNQJGtkcGDAYSoIw6FS8s8EHG7bb7mZt2VlhheUllZXoXwqEwAcdlll3Gfiipk0HM8HwWwYmRmI879jg77fTTnelgJlh1te85I2H+PgOqDz38oNvWb5dWcd111/kGcEsvM8YBZJlllrFTBbR777WnnxdAHEErKbUjjviDbb3N1tIYPrVOaQ+AVH8ip6wngHEw9nDeeX+2LbfcyrUj5q/jtpT2cvHFl1o2zdbQKWkh7S71nnfeebbLLru46YxvcGeccZbiLbfTTjvVZwElU8yQStrqa6zm6yQ++OBDO+usM30TPGb0oB298sorYoyn2vvvv28/+MEG9j3lHUkaM9PWYoZoMueff4G9+eYbbt5ilXWpHCuJv/xinMrpFvvs0898ZTP7LD326ONepk89+ZSb3XbZdVfbfvsdfG+jZjGqGdIaHlWZomFRAi7po8F0dzkw+3iJ2kDUXLhnHQOzuUqleSDpA94wMgQCxh7mSgoADaOpqcnNQIwr1NfXqV0l3bzD9hbRJAHKcNMfbWq33HqrMyrSgXkL4YMtLaB5t9485WnRqKAg/u5Cg/bRxx29esxie0gSGyhS/tcR4B9UqGDv555nAwngTwvEvolicUGPWG30PbZcBpUbBzXakCGDfMBvicUXl/Q/yk0B7PGPpIjmUV1Vbeuut54PNId4QtGTJjSHrQTGG/5gQzcTDEwfEjO29zGjl/ZBz80228y+//3v+1YTK664ko0ePdoWGzrUVlhxOVt5pZV8z6B3333XZz4g+SOdTp40xTUAQG3bbbe1008/1e3nWE9gQMQJuDGgioT94IMPuYtmB6EFvfLyy9K01rTjjz/Blll6aWcWLHwj/i+/+MJt3s8//8JME1B7W5s99tgjdtJJp7gWNKih0c03F19yiT311NO6X9cOPfQwZ8bsubTG6qvZGmuuaaViBl+MG+dMYZtttnJTDuXVIRC+7dbbbMKECT7lFRs95QehEWBiYpCcvYvYnoPZWNhZ77vnPl0TXsZV1VVeHzARKC4thLGU66+/3h566GGfxspUWISJm266yTUlNLERw0e4Zlet79FSxn35pW288Sb26KOP2Pjx48W49rDFF1/CzXe5oPOUp38ahckDBdcvdNPqTfbuWFgQvz2dYROs3MM8/VsJ6Z6qYBB2boRigwQ9C1GC+SQrwE5Luuc3AJbyNQ1hhXF3FzbpMHMIad3NHJUVPhCOCYSxE8xM/VEKM8zHn3xstwroH3nkUZ+KiKkEMxaren/1q1/ZSiuv5KAYETNlpk6dYqeccpqDMrN5GHBHi0GChtFuueWWdsaZp1tHe4drXTy76847bIMNf6AQQl5CY4z5jJ5f/nIPP9/gjttv83nwMOVJkyZL2v65r3y+5pprfIU12hxEuhkngBmwnxDpqK2rFWg3C8R38wHdPx7zR/vD4Yc7MwgUGj/MigF/AJ5zGmAOpHsHaR5fT/ja7rv3Pt8kj/UiFNehhxzqmtwuu+zsZzZMmzbd7r3vbltNTAjmkqc8/bMJjVnd41cLDfqpVGKfgljBFWHZfWj4efrPo8jEFV37m6WY7YT5IZJoIz/UN4A70IQVEe9Z1xCzuMBsqk2eMlUNrtgGDR5itTU1zh8wMw0kTFbsXvrWm29L+n3U5+6z4doyyyztM2cAfcYCbheIX/TXi/wQm9/85gCPj/EcuBOTMvm/SMzt3HP/ZKeddrodfczRdtSRR+pNxqZOmeamJDZ0u+eeexXmFi7JQ3SKxxTvtj/9qW2yySZ22223Kh9FvmCKAXWY1RTl5ad6v8P229vwEcPFRCbay6/8w+65+27ffuN3vzvMt/6oqKh07QgNhDGE+++/35ZbbhnfRoPprZjhfv7zne2jDz/yssKEdN9999goaXhzMzXmKU+LSosM+r19nUcXF5Wc2f9kqjzlaTZS68JkAuNAIMYuHpmB5kWzBkHT1tbapm9SVlVVbWWl5W7/53eyL2WpZNoqq8rnGR7hcLwlA9QNDfUC3GVzb8zuvONOGz9hgrHPT8OgxpmaEQuqXnv1VTvooN9Ke9jAzjzrDNdyIFRjGAL7/zAmQfjMwGIQmZlKgwcPtn333de34q6sqvCB63HjvrJNN9nUzXOs0MZUx46sEFrFFVde6dtcEwZnQNxz712+Oyl5z1Oe/tm0yKDfk+g8t7S47A/fFVWU2RGFAwYvIQAhcvOSTPP03SPGOuKxMBNroFaBxgHofjMDyW125tMi026GQgMAxAF3AuaYS9cQ+hF+MLVgVqqqrqCThOf6kAFZxgJeeOEle+nll9x8g+bC2Msaa6zu4y3Ey6wwxiOY5vvbgw/1GWVspY2pKAJ0zGTpVEZM4g92ySWX+sK6q6+50uOZd57ylKeFp3+CpN91ZUlR2d6RavzvJDoKKnFrS7t3GAAjSIxhl0Ucajr+AAreMZUQYiBxbswAv94x1UmjTsgzZlnwk2duy9Y9c63zHfW7StTLgjVz2gttYm7tgncwI7QOTJtI9LQJKAhAs9oB7aWjo8vHTKqrK/u9CYSQ0tbW4aasFVdawc9bzkv5efpXEaDfl+5bBJt+uu/2eKxox2gQ7N9JSGCvvfa6HXrYYb74ho7DTBU2XisuYepdoa/EPeaYo32Pm4kTJ9i9991nS4xc3KfPYVPt39mCZTjri3iYehcxErYXYC47+M62Ccz5RyJkEJIZKAzSheX3sxOdnzQywDgLhOZ93GCgyF+evouE4BC1k7kxh4hgEhDS/5zUXxthX5g+DzNPefpXkIN+X88vFnqePiuAc7f/dgJUmR/99ltv+5Q7AH7o0MV8JkpXR4fbb7HDYiNmdSZbBxx1xNH2iz1+6ao1na5/V8MG+9CDD9lOO+zkA3hhj5asnXfun22rLbfxmSNbbbW1bffT7e2Xv/y1HfvHP/r0QYAA1598n/SCsAf7bbff5ufb3n33XT5/nfnZ4f3sHZ34mKMeAcZcSZ8gYWIbjiTNeRHhD4xjdkJrmXmbp/kggD4ao/gmAuznDvhQ2BoDwQlNNQ/4efpXEf2f8bBUKtu70K1MjfU2AdxO3wVJH+C88867fEtepulxJCAdjcVT6aQymg4rb7GpMmWRXREPOeQwH8DjvNebb/67rb32Wsa+OKz45Nv99zvArr/+Bt8W4djjjvNZGjvuuKO9/vqbvrUvg4MMYrNSdfLkyb4DJAuV9tjjFy7BA6JoAO+9+6799cKL7NHHHvWpf2AvTIABO2aIHHbYIfa91Vb1pfhoFGETsaftmaeftl/+6le+fN9X9/Yjr8BU2iZNnuR2Y+b241gcNZAwUQXbeJBIIwCKVsjOTiA+smvwCyD1N23lTVh5ytN/JiGMqv8m+tKpbRZa0v9uUYF1dnb43bBhw62srMIqKisdmIcMHeJ74rD4KRA7HwY7K/u9TJo0wc7781+so6PT4jmJmRWZADQLe2py+8NwWHmrNIW62ho768wzbOxYVs7eYw88cJ8k/WN8MdFZZ53l88MZL0BaR/PYc8+97cqrrvIl/+zcyZ71v/r1r3yKHoe3w6heeuFlH1yMTEjs037W2X+SdvBWAOwBxHmwLOb5xe6/ss0339L2UhxffcWWB7NL/GgKkyZOsj//mXNxj7enxUwAexhBc0uzGOUdduONLCh60J574XnfvoBzaT/+6GOfbgjwA/Y4wpqbVhIRq1dRH6PtlKPfaCJ8h+NZWOUatlLAJJanPOXpX09uhSiId8fisbb/fNDP4Qb7yQBSXV0dYdFPFskUx9voyn8wiC5Xp3/961/bLjvvbPfec6/deuutDrDsE4MUzWIkgImVrhAHf7CkntWzq6+xukvWS40eZSussJIdcuhhfvDJF198aS88/6KAMeYLiM4++2wH0p13/rnvy3/O2efYccef4JoIv3//+9/bZ599Yccde6zPCuHoQKRpQJF9eua1Hz1YycrY5ubpvm/Ly6+8onifV8XOYhBUciadtYsuusSPETzrzLPsmmuuc6aCOYt9+Nl87sADD/IdRXfcfgdfZctxgptvztYMPxGTeEbaSolrHjvusJObprBBw5z6E3G99eZbzgTJN4zhww8/tBfESN586w2///zzz2381+Nt6tQmn0rZ26M6kr95MZE85SlP/2QqKOiNZ+KdCwX6AiZ66neCYWAHBexZXg/43HPPfb4y8sgjj7QTTzjBpe9LLr7EwRcwBvjZ6ApwZXdIBn9ra6rtYvn5/LPPc8CJjTsTTEI5SZ/9WnwjrtJSK5YGgB/2ccFOVlJSLEm+RsymzyZMnOj+n3nmaXvs0cd8Kt9pp51myy+/gvwy46PPpxCOGDHMjjvuWNtqy80Fji/4snxxYs8LzAWGE+3XMifFLJkI2zDgj3Sx2RqMijIgbSwo+vCDD6SRjBXIF0qrKfd0ArTQ5EmTnVFSBkcedaTtv99+fpbvj3/8I9/mYMMNN3ANifJ94fkX7O6771F6j7dHHn5EYc/aDRIG1dnRZSeeeJLtvvseYhDPSEtqsX323s+1kC0238q23vontv32O9mOO/7ctvvpz3wTux123NH3lmdcI6Q5T3nK07+K6GPq+V3pdLp9IXvbpDIByxDA5btAzLXuaG93UOcQbA7WYBMzDtVGuj7yqKPsxhv+7svfAUokTcASwGIv+n3329feffcd48g+QJd37DnDzJyZkn5OOwA0mSHEdD0WCbFJ2LPPPOunV2GnB0QJ4wGBbUtrmy/pZ1+ZMDUUZiKnK9P7amvrpCFs5qXItD2YETZ3tiAgbRzZN68y7urulv8uPztgzTXXtKeeftrGjftS3/n+Gu7uf+AB3+ly2eWWFQPrrz1krScRptqyTwyawCmnnmJ/Of/PKrNLJdFf74eSr7TyitIMUs6EysWAJk+eYqeffrrC/MpnI5EXypzFSWwnzJgIq0+rKqt8bIMDzXfbdVdfUfvFF5+5xA+D6hNzYuES4xEkNS/t5ylP/1qSeEg/m1RRUTFxoUC/ra0CUQ/gDw/+jQRgRNIxA48HH3yw26jvueceu+22233Dq5tvvskO/u1BvtkZUjYgBbCzHTIccJ999vFDRdgwC5MEA7AMZmLz51QkiG+Y+cPsoAMPPFDf7G377buf7bnnnnbYYb+zpqlNtvdee9kPf/hDt5d/8vEn0gpKbLnllp+ZxrnR4CGDXQrHvMO4AEe6Mb6AlhEOWhlYxvwu8FOtyPO6666r+A910GVWErs9YoJh4dDDDz8kprCSnXzyic68GLiNK7+sK+gVs0LAjjQZ9qURhs8EYaafuiajMoXhQWwZ/c4779mFF14ogE96GfJRkNQLnDGwJw/70hzwmwPsvPPOsb/85S++6yXMCOZ06y232H3332uPP/6onXzKSa59EEee8pSn/x9aKNAvqmbXrmw5wPhdIAAV8w4AwmHXHHYBwGy88ca+XfBPfrKtpO2lgqQtv8y4AcDDgd8ZW2KJJe13hx3mxy1ickBaRcpnZ0Z2RYR6e5mlhEkn6cB3++13+Pa4mGW+kuS7n7SF40843r9h0BdtolDAPWtjrrmTbzXATCNJv2mljTNaMSUB+qRhYBk7MIsSSg9pQSP4/vfX9UHrhx580KVttgxgb/m3337HtxoYM2aMS9gc7RgxoLCQqMC+/PJLMZzxburp6erxg0/SKidAGr9MSwxbNcfshBOO87GLyy673E/p8gVuYhKAPjOMSG+90sEeN4yrsJWzAvH0MrOIqbSjlx5jjY0NNmLECDeTzW1dQ57ylKd/HS0U6Mf74hUCg6p5Sa//3wSQh1OeJL37FrqYfFhRKUk1i7Ta52YT4IeBTMwiHMqBuQNQRard5ic/sd123823AebEKgYkHdHchRk9MAuk3ZtuutHuuusu22STjT1cTuE64cQT/HBtzDh1dbV+1is2fk6y+ib6evzXvgkXoF1dVeXgzO6WzBxy0I9QPkchNeb7viMhs3c/B4GzPfLjTzzhh4yTH9LHnjUbSfNg50fCDeYikYIkbcRx441/9w3EdtxhR9t1t918cPs3B/xGoD7W/bFfP6YkQJ/D4g844ACBfIGd+6c/iWF8YZxgxVAJaYEBMWvJP+T/XNo7O9rdJMaJW5i2WIQEU5jXbqB5ylOe/nW0UKCfKkiVC/ArBwLSv4MiyTUcyJ126dZni3z2uU9jZA/41tb24FdgBUgzEwcTjjMIgE3SbEVFme+QyClOf/7zX+z9Dz5wSZqTjyCOGQRoOeGJHR8333xzO+PMM5wJTJgw0c9rhQiLk6O22+6nnp7HHnvcQS6YQCiv4FiCn0j0+KIxaK211vLvMCPhAHxAeo4yzknO4SzatJuGyMsWm2/hNnIWgREmg6877riDH7wyXc/JSxgYxrwj4E1Iotf3mK+Il7xNmDjBtxx+8skn7O233vHyQtLHlASYU9abbrqp7bzzzvbKP/4h5ni50pcRI6IOWF3KebpzLhSjvCn3cpUxzDZPecrTv48WCvTTvekKgdF3AvQhpHXm6TMAevzxx/kWvNts8xNJsNv5qU4sqopmsSBxdvq0wrCoKzKfsCHXSiuubEcddZSbVpCEASqAEfKDLZRf5plbQcYl+rXWXNv2228/B9m//vWves8UREA1bZtsvLGbM9hSd+wDD7ophFW2Ye56mZhAkTSGmwWwT9nQoUMdSGEMgDkaBfb88kgynwv1dPc6Q0BbgdbbYF1raGyU5H6jnXnGmW4q4uAO7PuYrfCLecdJ95h3eEZ+77zzTndMXSW97IH/u98f6hJ9Kpnyw9R9YFmSOleYIyeJMfD94osvepkQFv4pu1yRziQ0K95jKqN8uM9TnvL0/02h3y0U6KuTlxUXlRR+F8w7pAHpkoHV/fffz7bZehtbffXV/MzWmtoan3fPFg0zpjcrywXGmbY85+DsyuqqmQDEBSDnUA1W9WIOGSw/HHYNRbb50lJmwIT59OyXwuwctINbb73NB04BPcwrS40e4+MEHHzOfHyYwssvv+QM4tVXX7UzzjhdgHu07xe/3777+qwfKoV4kcqZHeRTMAvCylnmy7PQyQdP3V9YCY1GALHYi6MXn3nmGZ+1g0SOyQcC9CknjgCE/GxdxQFYL7f88j7IW1dfa8NHLOZjH6PHjPJ3SO/Y6jnukN/sUYS9nrUJnPXKuMXZZ59jTU3TxdQKHdA9fZENKkcwMcqLQ1fylKc8/TsIM3bKwW6hQF9AE2cg9LtAAbSztsuuu9gll15sV11zpaTdG+zW2271fdPvueduP7IPqZetdEtKS/zM1xtvuN5BHWk+IoAR88PRRx9tJ554om97y4pe5tdvtNEP7De/+Y1PRcTMQbwAJ9MhWROABHzVVdf4FE4YDeMJe+2zp0DxLPcL8DOgzAEeaCAnnniyD/QSxxFHHCE/aBRZn7nDrJlx48bZEQqXM2XPOftsu+D8C+yOO+7wk6xA1c6ubk+Hz70XMU2SowuJCzMOjKu8jP3m0870ID/oWxTOyk16fqc1NfkzBn85kJx6ZdUuV7QhtpqA+cDMfDqowmebid1/8Qs/gISppieccLw1TZvmDIhyCHWCJQr0D2cSh7SG+POUpzz9Gyib8X3wFwr0v2sExkTmGMCFE5iqqiqsobHOhgq0hy422AEMMALoll9hOVt5lZVnglN/YpYJs0uOPe5Y23777f034S6x5BJ2wQXn27rrfV+AOevUJyRhGMpdd91pvznwwJlSLmYhzDWHHHKI3XnXHWEh1lZb2hprrOnTLI888nAxpdvtxJNOsKKSIgdi0tPY0GgjR4xQemP28EOP+PjCmWeeqe+Ps7322ssuueQSzwPMBZNTJD1jUtroBz+w+vp6P5Jw/fXXF7NKObizNxCFFAZZlUeVFeXFOxjg9ddf5weEPPPsM26rf/2NN33wF/BH82DQlXgAftLoZ/JKWzr88MN9HyIWbkUHgg8cfGZAPSwai7vJKk95ytO/gwRMsdiM3N2Ckzr1j3V55Luw2dq/imAeA5nC3J5BDHgW5/bnn9ue6ki/DHayARw2csIIC6UKfSyh/xmzvPvi8y/8IA/MKphxsIljJmIeP9Mvt9tuW3v66Wfs/vse8PUHSy21lJhGypnAtdde74d6sJmbh53J2hGHH2H33X+/n926/nobCKBn+MHdTzzxpMfpu3pKY8A04wOtSvN2P/2pz7FnNtAWW3BMYaM0prEO8jBCmBJjJH8+7892irQRGMgWW2xhN9xwnWtTMCYOtoHxHXnEkXbxRZf4wC+zg/6b202e8vRdpLCtcu+FJSVlh+ZB//+JAH/MPhGbBRTnykDkD4maRVYzPfcjnwOfM7cgPYc9+TFRMYjM4THBpp7RM4KHIU2aMNlnF6200ooBkNMZe+WVV/woQaTwdjEUBsK7Ort8vn4A8M1tt912talTp/q2FosvsYS0gnOdOUSD22xB3dXRbb///R/EbK61Q6XV/Oncc5WmPs8bgI879o/H+foHDgKH2eTbTZ7y9P9LgH4ymTi+uLj0tIUF/R/p8li+8373SLgvxsB/OYaiC+AMM8AsFTGaomIOLoexYPIKZi9m/MAQeIb9PZVJ+vft7W2ulTD7ZiCjYjuGiZMm2YNjH/TtqVdZZRXXBCKCOb355puS9C/1gfa1115bGghbQCxU08tTnvK0EATop9PJgwsLiy9eONDPZHdTn/17HvT/8wntINzwL9wD7P3BHfMUTAE3kJjyygBvYazIZzOhJQwkzEAMCEvod5PPQMaRpzzl6V9LkvDprBtI835hoQZy05n0sNxtnv7DKQJ4bP8RsA8EZQay5wb4EIzCt5GQADA3wIcYbygsirupKQ/4ecrTv4PodwW+gnShQF/SYdh6Mk95mk8KzCT3I095ytO/gxzvFwr0M5lUHvTzlKc85ek/kBbOvJPN1Ad1IU95ylOe8vSfRAsF+pbNNDJ1ME95ylOe8vSfRQsF+tmsNeQH5PKUpzzl6T+DwgLQgNkLPGVTYF+QSvV9URArWLL/vjULQ75SNTdlMDCRuSfH557nmEy4MuNk4LP+xO9cWP1u85SnPOXpf43AWGGkcL9gmbKyss8WGA71aUEmnRqXLcguviigT0LYaoB9XQqySpQjM2eucg33YDm/YQ6c8RovDOfaFhXFdc8GYWFXR3ainD9knxtzCMR884h5cJ3bvfsaGESe8pSnPH2HKYC+JbJFtnxZrOzLhQL9tEBfSL3QoB9TIjICz0MPOcxeefllKykp9e0ECC+dDvuyhy0LwlL+aG8YVpGWsMVwafjNVr9FhcW+yRfbK0enTXGwCBuERXvSl5WXW2kZ35RaqfzwPQePFDsjYffIQjkxlDgMRcxE92w2xnNnKnExF/2exZAGFlt/piAX/dbFf/lP/+G/mdue8R/+wt/NyUzCA/6PFk3lKU95ytOCEjiWyWQnJvtSa1dUVEz694C+gJwVmof+9lB7/fXX/YQojs7jRCf2dfFwlTK2BAB02RWSzceSYgyc+BQO7A4bl+Hw78AoZhFlCLBkwCIGaCs+nO/3Lj9x1xaK3MEoigT8MBAOCWHPebYghilwhYngh/3knaHIkV721a+orHCmwgHrbGPMFT/9vylWHL5i1RkLTCSnnYiJwNx8U7J5MpOIyE3Ia+TYvdLf6L7/NU95ylOe+hM4l8mk3+/p7vthdXX19HmhzDxJ4LLIoA/osVHXMcccbZ9++pkfW+iglQM0JOuq6mqrrKxyCZ4zcGEIYcVoWoAfVo4CojCA7q5uP9KvpbXFert7hJ0Fvk8MfnwTse5wXB+ZRYrvFeNg0zIGN9Ip9pwRwyFswtWz/guJSI9jsgim4QAtFy5hgzOAHKYSATuOgibtaCkwD/IIo+AeTYRTrEgjGgkHtFRXVUsjCcykvBwNpVwaSWAg4bk0FIUFc+KKuSswE+IvJHU5N5AiZjCQKais8U+Z536HexhK+Cm2O7Mc3P/M+zzlKU//KQRepNPZF4RRW8p1zA0lvpGeeuqpwg033OALgf7IhQf9QmtpbrGjjzraxn31lQMbiMKGX4Aj+9kjKc9OAWgjAnBxLP3vaG/3oxJhBgBwhUAUU00i0Rs0BDYAU/gAMVJ6Z2en7y4JoAP0MBXiZrsAgI30IKXjB7/sKY8GgjaCv2ivfL7nwHRnHjAKucCYAEtAcnYXPY+uEZEPxieQ+mGIbmoSoAfGIZDHJAXYo4nACNBG/F4MREwCpgDzqJCmAUOBmUT3gdlg0pJ/mIXCI9yIMcE80HTiuauPnajsfPyEa46hfbNpS/njf/KVexayF/LtpAu+0MVyvvUvuu9PA39DC9xM85SnPOWIzdYkLN/9+edf7LrMMsskFrg39fT0jBIw/EPQ1RhtsbugBOBMmdxkf5SkP3HiJAcygJC9WRZbbDEHrf5hAzq85wjBCITY76W9vcPa2tp8PICtiIPkDTOIuWQP4ETMAcdvXCStQwHMwhVbP1I3YAjQo0HAVKLvHKD0j7SQBz7FH+9gOFzdRKW4CUuqlDMdGAd74rsJS98GxoGJKmgXaBoAJmYnfe5pDxpNMHU5w9H7EE94HqUpIvINOPKIdFFGEVj7PaYthR8YSn/zVmAmXH0sJGIqujrDwJQlpsNvf59jMLyrVD1x9d/+jnDEMBVWcWGx7+7pDESMbKZZi7Ea/ild1FOgUAdzp1DuPuWMPPMkl/co//3LYSDx5ptCz1Oe/tsJ0FcfOUU4cCK/F7g/JBIdq8Tjpc8I3mr7A/OCEFLsV+O+FugfYzOam/18VSRLDuqIzqKNiDg4Jaq7u9t6BLCc5wqANM9odsCNgC0i+j/yoyPffBLfA2qkgROlcAA0IfGuf/j9yZ/y3n+Jcv5gXlWejwI3O6XFrByuPG2kDgB3r57gcJsVaJZ7fgFj4oQpMGbQJ8bDgeloHj4uIfCMwB/HwSwdnR1eHmgGfMu5tGg6MErXRGAwOcbB1e+5Ej+brclPBKT9QZR7wpuNgeAAcUxbKrNIQ2AcZBYzCYwiMIsw7lGRYxAwjsqKypljIe4HE5Yzn+i7MmdEPmhfzO+cSUths50zDAVNJEoPJTs7kQfKdvY8hSu/o/vZKTya83me8vSfSosM+t3d7RsWF5c9mMmmKwGOhSFA4dNPPrOTTjrJWgTexeroVdVVDrRI1kiHSJsAGhJyX2/CwQkC8FMCMMCzpLR45klUEXGPAxxzGOwAB2Dh5kq80yUCxQAiC0/EA9CyT72HpcAJl/z4MYV9SQfzYgGZL2yO0qlvuMXMA+4gkVfXSFtQ/jmRi+8BzeHDh3kZAeTdKp/WttZw+LjiA0iJCwaQQksh3Fy+3JTFFSdNwjUKPSMcwicM4gAokcj7gzx++2sd0TUKu/9viGcDnT8PL2eWef84yG+khfggeG5MxM1bMIKZGgfahq6Mfyi/jP2gHVZWhns0LAbZYTIVYi68mzl7S2Xug+tyrnkQt2scuUqYeR1IpDw4/3+2fFGeXMPz2Um/swpzXsHmKU//Ylpk0E8me7fWZ3equZdEHXxBiU79+Wdf2oUXXmBfffWVP6OzM0sHydTBWf+ygJTeMQOngL7DnzoVDKG+rt6lzcmTJs8GNHRi7NloBlFYSNCAHDN/AiAH6TWigb8XnWAwIb0AJUCPmYd74gLcK7C3C5jiM00c+iqXBvxEaYryFr0DqGCQMA7GKnp7eh2w8V9eVpHzR6mFK3HNmm4aNCdMS0mlhUFwQJByorw4ZAVwxWyD9I6kDciCZ1VVlV5HEbAz+4rzgQmns73Dj3MkPQAsdQAD6ZaGRp5nDr7jlB5nEKQjFxb+I20kaCTBfDXzO/kJZSIGxrgLuVN+Qp5CWXNPONHVGYi0AR/8dgYSHMdU9h/3oCzROmAOlcpjVRUMJIyFwDRgKpi8ggZS7gIKmkZgTEHDiZgV7fHb14yQeuXNtb1QzzMfc4l+68GsV7qJHn8T4eebos7T/yT9E8w7nXtYQfxa3cZmNdAFIzrMRx9+Ypdeeonbu7GBM/g6ffp0B48gA1oAEHWkjvZOSb+c5lRm1eqUdE7ADzCdMH6CAwsdnQ5aW1PrTGGawkoIeCrlnwO7W1vbbHrTNDe9ED9pjwD1n02Yc/oEgJF5JYonAl7idnBS3uqUXvKCH8qhTw7wBSABHsCm/3cAYZtAltOsAvCE82ih2pqamSYqyiQAfNrNJjBOmCog7XHpuZuxdO+gqz8kXkAMoI/GRdBIKM/GQYMc+AH4hDQIl43lh/R0iWHAoFO6h1kwbhCdxkULCfb4cA15CPknb5h1MPcxJsG7MB2XgfICTx/MhfJw5qE4MO/BLLq6Oq2trV3vkp4GyjnKb+SIPzCdwDhmOQB1FiPxxEFKEyXN/7STAOYB3HFoGJid0DLCLCt+h7GOwDSCuSqMe+Tu3W+pv49MW2HtSG78Q4yoqDgMosMwiJd6oE5w/KasZu+o/X+FtIdsUIuz8hTyF1x4ncunEz4Hhpun/0ZaZNDv7e04tLCo5Hw61eyNaP4pgP7HdsUVV6pzptSwBTrqjMzAaW5u9o4AgAHYRNHR0e4dkI6EeYeOG8XNN3RsGARqPR0F23eQFsOAJgSAwFQKY4VWXVvt9wzUQiEsJMQgWdPJiIdn/P4mckDW9ymVBwDUJ4DqSwiIHFR4H/zkvHlc/I7iAgwAoCC5zzJVcQUkGBsgbEw1Pb09cgnr6+114AOIkO7pvhB55buQ5pAnTx+/iJcb/YYZoSEQnwOM8oo/AAqQoz7wixmoVHUBIyE48hRmK2WtToyUOqEd+Awp5ZsBaX4jOaNB8JzD4DE71dRUu3/CDvZ5VlQHZsdYDSaXhsYGr3vCd21EDIA8kC4SwPRYDmbvUdrRTCKmRV3PZDIAuv4ijYFr0CLQLnTFj37jl+8xHzIhgPgIgxlcaAdI/LStXgkOoZwKguai94QVuRD/rPYYyjvUL3kt9LINmgeM1xm1nJuscloI4xY+nqErjAQTVTSlF1el365xwCzk8IPG4VN3+Z6rmHW4DxpN+A2zCgfe45QqT9u30+xtPmpf5NHv+Ud+/d+sd/2vEPfEls21QWh+Ys/TP5cWHfT7uo8vKSo9JdHHOacLRzT8zz//3K6+6lqbNq3JB3KR9Gtr62zy5Ek+SFugzgIQ0kEDcNOYkIKUZP1miiOErBINAtOwp0yZ6qYDOpx3PPmPGj3h4FdB2qSJEx1IfQqjHEDUK1DNZgu8w6HST58xw+f5EwaNm7j4B7DwjM4OILCVBKYjwDki3hcqTjon/jB3ED9AjZTIM7Sa0EcUuq5kLYBGIO+o+g0TQ0pnQBePziR1dfOLtJ/+Hc/TmrvOjcgzQAdg+WwexYGU7KYJlZevSlZ5oHWQH2deACkJFOGHQgBclBAvaxgk8QGoMGCI6AHITFrf6dshQ4cISKu93oiLsRj8kg6YJeUIGFZXV+kZzKXX64r0LDZsMQc70oB/0pvQe8oUrS8a/I/yTniUNe0soqhMcLyHabhJKsc4KEJySH7r6+tt0OBB1trcGpi4/BAng+kB4AkvCBUIK6SXuuGeMsM/6QToaVMwk2iwu0CMizDT0gQpA8oMzZB4KVdnSPrWB9jleE+DJS5o1lhLaNeMTcBAHOhpW7pHs4im97o2orKLGM2sKb5oJ3Jq666RuMYStDoPz8MJpiwEgWjWF2NJXKP1IdRlVKffzlTIBK015C1yEYV7noXf/am/v9kpPOd/7595moMA/VSq75SiopKFA/10Nn2WqvioRTkfl0TcfffddvDBB3sjjiQSQMABQK4/2ATQD0SCkRz86vWNZB5mtOCXTokESfvDFx0EUEJ19gYqfzAO4uJ3eTnSVLk6JBJmxjsFnQV7cGsLnT7pjdqnKApgAAvioKMiCWLHJh0eV64jwsToaEXqGEinnbnpmh6uOkpBPMyuweQUAVGYwQRIhCmgBBoYSgCQiKL8kGdAnyvPoKhjRL/7E/mNwsIf6SQ9+CVPPMP1D2tu4UC8C0AZOij+KK8ojMgPz0kr9dtQ3+jAgjaQSgroAb1cfVM28sxXXo4QoIcpDym/TiCMxEvZMEWXfLgfgS0D3YMGDfLy5D3vYAgwVtZ7oGkAYgAVzLmzo9PBHhAnpVEOSSsOMAUw1c49fDz5+o0co48cRFkSPoPpXIOEXeSaFPmor6sLA9ACWSBRpePtgTzD3GhTQQsRuKssGJuhXGkLpI17Z7yK381XKjvasYO92hZxoCWhCbepLXWjCToz6/RyoHxDnaCNkOJQN/3zQd8KjrYafkeATn7cKU9caS+065mr0JV+zIuzTF/hPfXMO36jvfAumrkFU4n8RuFTZoGhBMGMdDgDIY0hxXJRbUU1NjfCD6Uc2uHA9tj/OjvpWfj3X0ngbU9P1wnl5ZWn8vubSnCupIZ4phrL0YsC+sVFJTZ27Fg78QQxHlUsoNPa2jpTAqWx08lIXdQoI6Djnm/CPO9ZyY8qk2f9Kzbczlmd8/o2UOj83uT4p+duqxawESCN0yU0pTWki04SVHgas9tnYQDqPJickK4BcDoSUdDB6JQ4l6q8UzHOYNbc0uKdFeDAvEFcUWdwSU0dBomyWyDn6SbpnkYk2zB9EsAEBHmP2SIMugYJnA6N9IYkx/vgBxMNC9AcGeZJoZwoo6xLqYAJGeLPy6YfURYANqCAP8wXlJkP1ise/xbyIibMWfUQEWVJekkX4cHk2tvaPX/Y9vnKgUrlQ1lRLpDXoxxaDADLYC1lCNjDrHkf1TXlirTMlYFpNzfqzycPyIubh2iLOaJtAs6YufqbmCh/VlIjFWMSGjFihGsg+OmVpsbUXbRBwJ7yJ020Dd5jNsI8RhpIX01NjdcPbQrtKKR3VvlE6SdPXHmOcAKzow/BANAO057uYH5C24j6FteZ9zDhvpQzD+qE8Pwdfvw7/M36NnK8y+oZccOqaRNRuqK0kR8c99SjL/ZTPUZMxIU9lYUzgpywhRbiDEKO9u5ad+4+LEjEoYkEhhFN8/WV7zzTb3+nONyUJj+Bocya3osjjd7HVW+BorYdUchTROQy3IQ7iT3eLkL+9YR/ufr5rhFl3NOT+L0Ep7/wu38u54tU4YsM+ipvNUpW0nZ4g+rr6/WB16lTprpNf9q0aTZjRrOv2p3aNNWamprUkFtdgunpDbNy+G4mcIhmNTgqdNbv6N3crhENrKyZv/HW71X0nP9nD2EA5TxEjSpKC84bHc9gCrkO4aYo3utKp/eOKJCmsQJuMAS9zTVgQDBr7ZLuCCuy4QK6dCo6BR1+0uTJDng496fOUKbOQgejEZA+BkLpzKQTKRkb/EDysvKGHSgqA8KFAADCd2lNjvQA9nRi0k88AHVkmoq0tNmJsrGZ5RExVIj4ojjo3DBQQB9gJC7eQR7qgID5lvR7mvtVml9IhxzmDRgG0jz1AtDCPAgXKZtPuSe/lCuSNCAOg4jyjZZI+mEQhBmBjWsyaIKexhA55hYACMkeQSAqxygsvuFbtBw00cGDh3jYTNvtE2MuErjV1NZ4PBBtpbuzy4UAZ/S5uNwMmvND3iNgot15UsiXMgeDcm1W5Y4ED6PkOR5CH9NV/YxrVC64iBEj0fPbGZsYDuNOPnbijrYctJToOxx55Doz7Ag85+JmkvJCsimnwEQCiJPesOgwTPX1jRTVX8J9qAd+wxS8XfrgOuYtBtfD4sL+jvcwDzf76nuYuI+PKFzaX+RKSwk3aDnul7bu5i0oMMWQRzn+KPvc2/9Pop2oLSgpmV+VlJTf6M/8zQKQPl5k0Ie88igolQYJEwTm3kChwaVSUp3VydrawmyVpmlNYgxTxASm2dSpU22arizu4h2DccwEwu6KZEuDixpX5GhEXD2GXIOKwMLT4I77SBKYBdjuN3ftT7M/C9/3p9karuibfntcufREv0kD5YE0xePoGd9FjR6p1MtTVyQjQAwzCH7oDEicNHAGFd2v8kej7GS8gsaogHslvQIgIX5Jyfou2IGRmmASMIYe/xbm0N3d5eBA/Ji9Bg0a7LbwdlZIq9yVYE81aaBeMHFFafd85uKI0h3MWyFtvoJZ9c67iAiH+CgDmBQSMGaE/uU3kPxd7jVpIR6AlHh9TEFAD+OI9jhCEu9Q3Ei5fAsDplyQ5nsFuACvl43CATgAFChoCAHwQ3poZ6FceTY7BQCI0j0wjxCggrQLw3DgVNgAMn5J/4gRIwVQZS7VMyGBQXkoKtf+RL4pU6RqTJlodIAzbTzSrKP9nDwtpGGONAeaGbYuACJTe+mnmLZgYmhJUZmTE7+XX0AdPzBNypl4XINQvtCaPB0qa76JxjOituiMXb9haJD3ZfwoTL5Pian4M/mJmBJ5Iu7gFwAOAkRUPryL8hLd47x85SKmgnPmoaszDwf8YOaCQXi/kquRxjZ0yBAbLu2OiQZDhgy1hoYGnzVIfywsDO1kFpHTiKJ7aip31Q3pcsfTfr8XlDxPBbGEmM8ORUWlY3k299r9BlJBnqECOmbRQB8wCrM3wq8oIbM6wLdTGLBzCYxOKbCnw3Z2Av5d7tiThysARUMHSIJEK/VcHcU7sjt9r+eo7LyLHDbgEEeQyFzyU0MKZU8Dm70SZlUMDStiLn5RowqNjhvySmVEjS1yEXE/zwrGm1719z83vwPDi8jvc64gI1bLNEF/rY4hMCUk1g7Q2OlwhUV6L8k0Kz80QGY/US54xE9tXa0N9umcVQ72MGPKKNJePB7Sq9/lAomovOlInk+PUX5IQu6eDt7e0eFPeM5TCnIWw0q5eYRttqO8e9njMwTh/iLbtOcFLUedFamtQ22iR+2BDksaAHVWfSNJA7BMm6X+0SoIE4DkN2AAoyEsvvPZSfomtIOQUp7jDwJ8IvL0eZuIGHkgnnvuQwE4eR2JZkrBukfyB/gBMCY8wHTQitk4sH94A4nwKyrLBUKN3oanT5vuV4h4Bg8eZG0+S6l3ZrzzS4QNsPJd5CD/X/e8p++EfhZmfTHtF/NmNAbDN3OUh55RhphxGGQmQMrS/el9iDdceY4UXt9Y7wCfTNJnc/01yYQOBIQq1yLZkLGlpcWFwqB9RKa+wEx4RhsmTK6Ri+rRGQ3MSn4hRe/fkg7SRpphDgA9oL/YYsNsySWXsMUXX9zrjOe+mFD9INrexLUFtAa1UYQr2mrEcBCCoskMpDOKd0GIdMUK4h1K+1ZK2/M8C7W0AKRGd4k61G8WFvQpJGzgLzz/gn3+2RdWJ9AgQ50CZl956o0j7ZJHmKaGQy1j8ChsZUyB+cIaVSYdOSw+ijQFCubbmAeVh6SXq2RVdpgPzpRLXXUPEHjDkbTFlc6NCos0mGDATA2WhtvdHaYPomHQiJlOSB6w0RIG4XL1Z/4bqTEwE4+DZ8QpR+OKXOjsoWH3J/8167/Z3lOOuTtV9oCOmLv33w4+6qxZMZ7ZNCy9Aviz+t7V0kDiDV6keuU/CILwAVYkTw+TsPUHUPGb58FkJclYHcHnqRdLmlYZkS8kJWaxkFZMKtShh8WfvutTx4UlUEcQ5iIkYMoMCb1a4BGZ8jy/+talMXUcTF34pQN5owcsRJRV5Kh3AIC683pWfMyoSebKHmCiw4WOWeTCA9IyRJ1S93wXEWkmT8RLOVHHfOOkgoR5Uga0ra6eLhWn8q3wfQKB4kuoLLx4AVHuvEgDcJJHhCTKHGDiGZJ+hST3/sTzuRF1QBnQzgfSYEmmgCVaNJ8DjhF5vc6FvAz15+nsR5F/8hCNe1BGgCVph/g29A8mQDADLZhLuCeN1Bl92u3/qtOIQllwzT0QhWcZn9pdV1/ng/RoG5jEwAY0T2b10Z/cMjBtWg5fQhvIheJhEDdlTPi8iwAf/0zYmDZthlsUGJMBkxBKMI3NqqPQbmnzoU/EPI/eTxR2eXmlyiGtNtesMMM0Zm/3OW3CxyDUftEkgpkpaJKhPcVs/fXXsz1+uYcz/Vlp/3aCEQkbp6t9b6Ry/YBns9fat5Aii6tT36JE7LjwoK/CEdgcdMBv7PrrrlWF1XhNJlVZrqLpT83TG188roaujkGheeEUqgNKuuPwE+zTtXV1VlNTq0IusCVHLWG//e1vfXpfxJkhb5yUkeKIiDTMulJZ4d4dReL/gh//MRsN/B0akDv95f5RWJ6OqPHg+O1MQy6aChi5wCSS6iiSgGAcuU4TSUSJRLj2iMlEklN4LkbZy7e69gsrSKFRp0vrGqQf0kDDAZwd/B3/yRNOnaxAGoxuY8pEmp+6xtybOgb5EkXlRwMPDCGUm/9xn3tfoDLIKCDgAUZCWPGMQlGAMJfgK4TX31HfOO4pVxoujmcASJDgw28c0jsCQYU6SgT2LikBHDP9ciXsMN0QgJgxY7rKgfGlhGsejElQe/iPVHjMYrTFiZMm+5hSVmVHmAy+wjCICwku2jdq+vQZqg/WQCQ9DtotQMHYDAO3M/R+2vRpXlZROgGQTjk0GRgMg5PUFfVJugAA7P+YQSgTiO8ACMADLSoyj/lkAW+LsxPlGH0bEc8AFups6tQmz3eNwJJvAW5vK3L8jto4pi3/pn9Y3OsdZpceb5th5tAsP0ip9AWEm2CO4R1XmCrjKjA/X3+g/GfTs5h9f8pFQ3C6kUbm62GyrhEwxZu2jBY2eswYq5dkPW3GNAkZYqbKXwDgII0TN/kKQpu0PvUpABcGSF3zPvJD26DcmboNIaTWS4rnOX4CMwv55DfEO8yZjLWQHuodIZbJKm1trd7PQ3kGa4H3R8ob7UPPwDVC4jdm2JaWVtt2263t2OOOUz7EMLwQ5o9oY+p7X0ioWlrpo7fnUjuf9OWXX5aOXHzkXQpgy0UBfeXR9t7/N3bHnXd5gy6gguXUbJQg/seeB/CETq8apj71vz91sNELFUgAFAXgYHrqaafaEUce4Y1rQQpm/ilqcTnSLVwYClLtTFhUPvmf37P8A9ysKvb8SJuh44d/+In8hXTPTL1uyAoNhGehsciRd4URGEq4BsBHOwkSSiTFkhZAA8kEIHEGoDLy8Q8xFphHh/ziv69THUGMB2m0W8wnCYDBQOTPVwt7xw2L0KJ4UzAbPefe5/d7Y1X+uArpM9kobyoR7imWAaA/N4qe938/8BlXr2r95Ik73slxDZJW6Oh0+sAMgnaDNEYB8xtwd4lP/jD7+BiIS9dMBU77GAn5RsoDGChfOnRDfYOPaQDArEmYOHGi1wPfYlaJtFHipt4APzpyk0A2WgOCuYpzHRoHNbo/wIEyBESj9DJAysC75y1HHp5caHvSHJSfaDA9Amb8RO0soqgNERfP0XJaFCf+AdCoXiN/RKmLE+WJDZsB5UBIxQFAaVukGSIsHPmN2iUAF6WfK/EzrbW+od7NZkTki+HkN4ovIpiAhyPHK0CSNCL8VTOoL+YR5RksQDDCP2WHeYU6mAXinWrrmHPDjCVMliVlJTZ06FD/Puo71E8YiA/p9rRTbrn2Q31Fa0QgwkMrYNEn2ihE2ZNPZ558q/sQVnjbn9yvmBdp5XvGrQYpjurqGlt33XVs40029jwvCOVA/3NpTmNyjwbE+i2kgq4SWI0V6G+4sIuziBCZ8ejbHrbnP/zCisV8UgKXPnHGJMDT2WYFiU5L6XeffsdVWEk1hDjmmCTbGiQYOROgqKPAKb3SCqy7td2OOPwPdsqpp6jA/nmg7w1pgAmkPzHYTCP1Cu9gW4BZg8c0HuyuX339lU34aoK98957tuYaa9g+++zlNmn8fBN5w3BAm7OavAHmKGqQ/kwO04Fucm5e5AH7HdIDUgUdBIfmFCiAomsKkk6CthDMU+Qt0iZ6VU9B6+BdmEUSOSQpl3qo2y79FjPpVKdwkNA34TtMXznTWs7RuHF0lshRp9GVsuMauYj6l4WXR79n/Sn85nn4TRiRP1z/3xCd1csm12m5Z0YUWgO/AWcceQGEAXtnHNJCfFyB97rHbIFmQr6ZxllWxkZxlS7h0tYAfOzuHo/aNdVE+DBZ1nVE6eKKH0yf1AsAF5UD733ap8IMnT7rQKiSIsceP6ZTQJixLkCbTfu4wtDIB2kBOAmb8CIirNpaZk4pXhcc2M01bAaIv1l+MUUFjTOqKwimQfg+sKy8DxkyxJkU4wph/UTK08A0TcqRNsG4BVeAn9Ape8x4MCiYLdoUwOz9Tn5ghNGYEukBnDFhET5mWp95pHKJ1htQJxy0RNmgYSPgENbs+QmMhgTgD2bBQC3bk6CZI8HTxqMB/f7fkff+v7+NPB9ypG306DG27LLL2GprrGarrfo9r6MFoUUGfXGxQWVlxU+J061Ix1wYIsKUCuDUl8bZB809VqzKoWXzf2ciZVPpCDFJSqq8lIAgrswjjVbKQ3cv2yv3WEaNoFLfVMXlVDCfP/eIvfnwWDvlxBOkAh3jHSRqZItC2JlffuUl++iDTyTd1FhbR5vb8oNtPqlGxKKYVpcImCKJioy0g21YLU/Sr8BMaUV9TKvx96jChg4eYveOvddWXX1V76jzSzQaOjn5ilx/8obFdR41SkPtT5gCWma02AV/Od8mTJpixeqAFmeqmqQ9gUJlvMQKfWdKPZMrFrgMklTLoK0vmpI0wvRPpBK3P6oTMgsECXfuFGZwuKSrjhFmYMC0kSrlVGcJlakzApUZHYlpiKjWDLL2oIbzLMdgACTqAkAIDIjxFH0HUBEOYeg910jSpN7QeAITIQ3BpBh1MsqQq6d2wH0gL+Fwl+vYUWeOxheoo4iidxGjiEDI79W2fNwDcJJz+67AjKgAqMgsBQByD2GqIBKYAaCMzZpZPr5yXIw0hB3iZcEag7SMI6D5oqkgDc8cd1C4kyZO8vLEP2BLWfhsMIXPM4AYMxZ+XdNU2kgTg7EwA8o8AiH8ADARg4YIm3L3PKKFKB9hpS9TesUw1c6oH9KOLV4pF3iHVe7OsNSWuKf8iZfwYZ7kHcZBGnmHU4r5fK7kdan0EwYDw5iTMLfQXsnztKYmnz4OhTKcFVAUPnUHo4KZEFdfEpNgSAfTeNHeyOc/iyhDBEO0FNwPNtrQVlllFa+nBaFFBv2uTNfweNJekuQyMqrYBSWElz4V4rFPfWyftXRbsSoCalHDbOpVBeu+olAqjqRNEkd1UuCqCcvKbwGoFl7YyMoSW2ZIvT33tz/b41deaueccZodcdQRAo8FMz15JVO5ud8QlTl92gzbYZed7K3nXrXiwhITtLjZwtVUpU+feOVIfrMCNaACgWChpA+YRVzplELrUlUpxx/WV1nv1BlW0NFjd9xzl621zlrzDfrkPyZpJMywoCIZ5e8/LzgiNW79sfmZ2+x5kmu0AwlJ7cUXnrN9dt7dfnfyyVY+dLiNnzJNQIqtu9UapPJObm+1pBhuQprTjA5JMh2dllGjw2asHFuhOjJgVegbhiHF0jHVKZVWtr2urSq3UUss4Tuirrnmmj6ToX9ayEvUBKOO5p3On81fB5Ls73VAZ8BMARhx71qJ2lQwNwH0kobFWChzV//FEJyZcMWhlYjB+HNnLoHJ+AC+yiAaqOfex0+c0eSYiVyY6UW8jJuE+MlqyO/AOgBYBuS5333kd9ZzmES4jxwAA4hBwTv1HcLgXTQQCDOiLVNPbvfXN2HsQqCs/LpELOdgj/PwYTRssZHxGW8wHqRO0kU50f5h2v6dwmTKK9I6oIg0jUbHO8qbckAiB+RdUBDT4Tdl3zR9mtdZEAQC848YMGlHEsfWXizwd41JcTHgiWZEP0QrijptVC5R2XHlN/mF0cCowngPzCIwYfwA+JjNoP5hROEAmnyHKQ9tOEjzQduMXIRP/yzyMFXfg6UFwaQpj1123cU23HCD+caMiBYZ9HsyPaOsL/2WQL86koIWlAD9hBrNkU98aF919Dq496pxfdUllUo1qOZmlaoYunzU7XPVqHINdwA/W7qUqWGuMaLRXr3mQnvm+mvt/HPPskN+d4j1CvTD4K17nyc5mOqahEtHFa7fuvPCYoHYz7bbzj76crw1rLS0SrDQyuT6sklJ1KRVTgBXUdtoZXW1VjGozuJVzC6qsDaptlkF3lBaaQVFMVtsUL1NfOIfdv9fr7FbbrjGttpmazGnbzeRkSbK+vK/XWWvvfSKYszYoMYGGzFyhNU11LvkUsbCK3VKpokNGjzYbZy+OMo7Mg2clM6qr1AscXviycfsoP0OtBMuusxql1xaDc28g8XiRVYlRtWnRh5X/NgXexg0cxNbAE3s+EjOLqkJIJHQmdXEQDQaWpc6taX1rLPTHr77Dttrt53tuGOPn688z0HUjf58HrY0A3KASh6kPWpw3hWNPT58P5CiJ9E1amW6+j/+C4NsdPII3AGpMCML8OfaH/i5BoYCs0BK5h5NkDICMNBc2ttZTwJT6fHBYaRw3nlYCgMJFMk6Yl4BDANjIy0RMHJPMp2UDdoKYAsBHAHEAHWuIZ/RlQ94HvkPfsM7H6fSLe8Ih3IGhImT/FM2QQMJIOz1wG+1NxgFYE//4RvaH20UAPfVtmqnSMjsvcXBPyF/QXolPr4D1AFazCwwEjRL3yOoHCdGID+sT2hpbnGtAUBG2oZJw9xgXtHsP0xwAH0E0DPzqLhYU8JeXTwjnTAHrAq8454BerQNrAtBkwogGg3qzo0omyBvReUflff8kZe30jtY/RjGzW/azK9+/Sv74UYbqf8kcj7nj0ivghDoFy0c6GezvctlMvH3JEHN28j9LQS4Yub4g0B/cmeflRYWWEcqY+O7+tSRzcopcLmq4ri1JrAnksgomVEL150eIXEMram0ptuvsJdvudH+dvH5ttd++/A2eJpJ/X8TVghPMpk1tXfZF82ttlh1uS1Zy6g5labGrcZLo9hvr33tndaptvVJh1kyVmKFKkFfbac/oNQrVpLu1ISATx2zoUQSkfritJ6EAF9SAmq8/AytrbLMRxPtL789xs4+/o928KGHzZdGgtnkg48+ss232tJmTJBkVF5r2ZQkfjEeqRvSKOhs7NcSs8qKMl8kMmL4YjaEaWvllVY9qNa+v94GNnTwUG8AdFL6dFVltT359FO238EHWlX9cDXwIZLCJAWWFVlcHSZeJDUcdVZ5BPgsy+KeKmsc3Gh1jbgGq1F5VdVUq3OFbYOR4Jh3nBBHHt+RMNWexfq67LyD97Ndt9rQTj35dOWIAXuxINVd1BEjNzfCXPTpp5/apZdeqg46xUFCnkPHFKgw04WpizV1NVan9LDfzsiRS/hBMwwQ1tRWzzPs2YgmEXnTfWghuf9zHTfqxOF3rlVG7/r9H4jAZv0O+Y3AmquYie5hnGgRAAk2fhgBg8X4c60DRuoaB9oGmkY0m4vveAcjkRPohWM5GaQMfoJ2gnYTZnE504JxELczkllpooxcOJipIfr/fh8R4E65k//gP1yhUCbhGjn8UgQwEbRfH6PIlQkmJygKB3KtQQwP6R4GAugTBoOZTMmE0fM94xgRg4SRRMBMnivU5gF7gN79K2jCZ4yDo1hpQzBZnjHoDpPy/ZvUpivEXKZMnhy0A6WB8mV8BfMajAipG+Y8ZfKUmWmOSCXp4wo8d81GaeiRxkOanPCeK86B3/Yn2gVrKmi71AtE3e+115627rrrLbDQRJ9XG/ustLRCUmugecc+F1IiVlCC31/YmTsQkmObKusPAv0ZPZJqVKnIbh3qzKVqGMJPaxRYlqqgv2jrsTYkCxWWq1D9CNDnOZJA5z032Lt3X2ennXq8/WSbbb2y8N/U2mHTWtqsRJJqVlIqYj2qbaHetba32/tqADPEbDJqf3FJ4/WSGqyzxbpbmFrVZhOmTbSP3v/UbPhQ2+Lk31phaZV3HDorjbiITiLwTyrsjlTCKgvDCtFJ3Z2qWDpQ0qrUIIeV19iKgwZZ59TpdtY+h9meP93Ozv7LX+ZrwBmJ5eGHH7Xddt/ViuuH2uaHHCvNQY28u92SiR5LdjNm0GF9mCOkprazZTRzgQUiaUnnibavTVhuJYUsipGEVsrqV1Z8SkVWY5o8ZaKlVACZjKQhFVFBNmgoFFZa5TSz7P0+XJkehzZQ6MwB9VeaBrZiaRfFcmnlvU9e6SwliuurN9+wn/9sc9tn3/1cxefEMMwBviWErjCM0KE94jnoyaeelMb1M9vkR5vYqOXH2PT2GdahNliciVlvd681S2IsVJ2kpC1OmTZVbUoMSsx39KjRdsEF51ujtKzI9vz/TRRd/27Wv8NzP5tzf9H7Wf6+iTDjIaQA5Mk+pGbAPZiZ0DqCJB3AHgByZiDnWocvZgyaBnPY2WAwzEAL0mXkH9CBkUwWIGK+AYwAY65h4BIzJ4wjYiCkrF+7Jm/8lD/6Bf75PnIQ/SDqC/0ZQbjyLtxH36BpeJCELQdQ+/Pcla8iv0jtDLrSzsgXjBbJnqnO2M2HDh0i0B/kQA3oY8IDLF1kV9hhJlcYkGfxZ9NUtINZbTWXat9SHO0AcxfxokW0tkgbUTsnXZjXYGicSeGD0p63QOSZumR6J9N/+T56jga5//77uYl0QUGf/qX8vFdeVrFy7tF8tqwc/TNAH8Cd1tNnRzz5oST5tBU59wdYFL6uZQKKIeXYImnQWWsWcE3sFLBJG+gP/Bne64Mlaiute+zf7ZGbL7Phiw214myxpfq6BR9xaxNT6UyKAaiSpXjqr0DfAfo0CgGitAyYQFFSIIX5oqTQ56armfhsoUxaYKJf1UstbT8+4TArqq2wVqQrMRGmx5UJ+EvUEGoFeqOra61LHe2d5qmWlKhfrHeTpcI3FleIiVXYmLo6K0r12Z8P+qOtMmKk3XjjDWoA4SSqb6Li4lK76e+32IH77mV1K6xmB1x3t1U2DFEnE6dSPHR4Cg6zR1bARkfH9MJqxCI1kEcvOM3eeWasrbPhus5kWprbwqZu8pdu7nKGl47rPybmZ4qUW3Usla13Qt1nc41brE2/eBHqQEKNOjLSDfbNICninOTFO6i+SouDxIqlBcQKpV2UWYmkWLf7YyeVVIdUW99Q5wOPTFGLTqtCskJ1B7xeeuklu/fe+233vfawocuOtK5Ul8VUV42VdVZSow5ZoU4tLYSB2RkcLiNmcO+1d9qLDz5jjz/xmC2/wvJeLv91pDL22qC8c3/881/Rlf/5kfutCoye8sApgHcwY0WzXqJnMAvqgAHyD95/37766muXshG22AaFoAFDTIBol8wp/+KLz/0bmAUAyjRMvueeZ2geMBEAmIF4F6JyYE18kINgrm9EbSt6Ft1HRP4Guv7PI+Ib4gjP9E4NnbsorMg/Dn/RGIivEVKbRQAD/GlLaKAwBjQNFoOtvPJKzkhhoHzn4xyYqLwMwvRRNADyPXHCxAHpIv/CkbpaN81S/lEeQz1k7DcH7m/fW+V7C2zeIc365unSkvKNc4/61fx8kBKwyKAPyE/o6LWjnvpIIBmmW3rB59yg8kKrVoOiunkOAHXL3+eS+tslycT1QNXu4DS4tNjGNFbZxDuvsTuvutAqFhtuFYNHW68AG6gqKxLzKFa4hWro3pilOpZXCyhqrRhQqSyxxRvrrGV6q30+tclKB9e63bA0VmbL6t0j115p0z771OpHLWG/POtE6xHATOlo93RSMTTW4ZVVtkxNo4PuB60zlCcxGAFlUmDYI5CtVKNRDXslL15eaw+ce5mVqGPce7fAu6piZiOfGxEHkvQZF11mp/3u97bEWuvZLy6/xcr0XQYzh5cQYc8sLS8wt8mqkdZnE3bTHw6y91970k7+6zm25JJLeqec3t5iNQLie66/xR648yEBaLnF02ElNEyvUGKZlHHPh9QKdQBYnxqhnue6R9C09BQ9Tb/0rb8Q6YakoC6IM6Tj0rLEAGMdGTHLtCUkYVkG8xQMS9/RsXPfxgswH8hvYcztmuwVxEAs9c0GV52pHktkJKWxwCsjySlWbFU1ZVY/rNGq62ttyLChNmLMUpLcFrOn73zYZoybbPeNvd9GjBj2jeX8v04RAHEFaMLPWc/6O38WKtjBiHEBqo/v4tKw0pIiADYGsylz31jOtY7gmJmFaQltnLUBDOgCjExxJfyOTvUvtQvWiACiHpPCJsxg/pLm0RumA2PKYs8t/M0yfWHKCrProjgjhhYxjIj658kla93rf135P4Bu5D+64j+SwumfjB+gvTJ1k/zSnhFamFmFgzmw8huzDfdoGcyKQlMJ421hJTfrFUolAA0csCcd9OeDDj7Ill9++YUA/TKVQe+dxcVlO+Ye5Wp2PumfAfrFyuinLV123DOfWELSO6CfVMYAGYq1uiRugyXpI0lGxLTxad1J+7xdjUnPS/RgUGmRQFUNT+9a773K3rr1Bhv1g41t5V/vb5P7aLgpqyqRhCmum41LtRdgFQosiEl4QZVaRXHcyvV+SmevTezqtVhRzEoL4j77ZHRx1h4750yb+uYbVjNysP3y9BMtMWyQtauhUQloIXWS8JetbVCasvZx2wxrkWQNPPJuUGm5jaystgmdLTY1EU7oqioqt3fvvN+633jfHrj3PqsTULmNeh5EpceUvhPOv9T+dOThtswPN7M9LrzWCpWvjNtEqb7QMGZS7paZTkOzHXb94QfZpx+8Zkede5rVDar3Dsbgc5VU3Vuvvt4+fPcL2+bnv7JWdZ5pUyba5PHjraN5mnXMaLIeZu90qxOpoVLQlJmXHLo67V7pC8xB73KN1M0DSlJWqlhKBZ1V7ZaUFdoev9jTuuuH2CQxxkrBeE9Hp3d4Oi7TWpH4kl0CgC7s0Mzh77Y+dXL1JCtQYygsjdlWO29rdSMarH1GC+qJdXXm7NgKq2XGdB88pjx7W7qtu7nDvrfaKnbbrbf6SstosUyeFo36t7YASrMIYPQ2oP7BK7/Ht/8OfnkSiCsutKlZFD2HZsYkF+7538dDXKtl8DxoEEzXZVpvNyYpMQSYAoyil2neuftZ+3KFMxU6dGUhVXiv9kY77MckPDb9oz+TtyB1M5ieG5PJXTEd4h8GQEp9zK8fkwnloqCQlEQzyybnfPxBDAEmgJkTDcLNSepL5JeZR1dceaWttuqqYZLKzPL5dgoHqKQuVpgH5x4twNciJX45XT5cVNB/d1qHnfLcpwLtjLWrcEhEPcZ8UbXU9oGgz3tW334oZtEroG8sLbSOZNra5GpLpGbefY19ctdNVr/y92z0Ab+1VGmlPkgI1IutTFIq3ztg6QahWNXnhY2pqVuV2NQriUAVU1Eo6VFAVa7wG8QoXr3gLzb5zdesaHC1bXrkoVa30nKWVgPzWlMYy9Q02OCyCvtQQDalt8vNRpg7GgX4o6vrfbyiV9J+k95N7umwgsJi+/ixZ2z62Kft7ttutyVHL+Wq7jxJ0RQXldrlV15rvz/oAFv2Jzvabmddohec/jVvGzV4nFEDzHS22h1HHmDdk76wQ8861sqqK13ygmhof7/8ButNltvJfzrPQTut8nR1VGDb3jLDOlqaBaYzrFmuUwygFzuvOkhYe9BlCTqVfncAtup8GXWYjPKLDblADb60tELV0Gudfd2210mnW8GyK1tdUdxGVrHiUB1CdTnTJq16gLkQRnt3pzU1t1pc6WAm0IcvvGhvPf6wnXDRGbb6Jus4QyiNl1i7mOnUrlbPUwrTgfwWJLOWauqyS8+6wBqq6u2OO+908xHh5+k/iOiruqhbziTvdv403AN+ATgRNHL3ufeRv1mENkx7CxqKT++l3eC4z4G9z1Djme7D7xy48w2MRv3VF4qpjUeTEQgTrdRXKeueqcL0Cx9gl+N0QGYX0eZ940fXWHLaCgP4PrOLDf8SvjYFcxDxkgeYEXb++x+4z763CqCP9jMwb/MmQD+TSp0eLyo6LvdoAb4WiXNtqIJ9dlFAv0Sq+yuT2uy0Fz+zaQLbHhXsIAF3tUCI1AwuL7JKzDv9alvKgAoyY5+2dUuqLrCEvkkIKMrEFZeuKbXXr77IPnzwJqtefClbYv/DLD54mMXSPV4RJQVFViF/VDlo6ANK+kGjIY4mFXSnKpOBY0wxrL/NKClLVZTYaxddYB89/4KV1JXbhpKYh621uiUlhUKA1TI19TYkB/rT9RwzBIC/tJ7DADD50BCJMqGG1SaO88KDj9iH195pN99wg639fQGYl+W8q4FKw+9+++5rK++6p+1wwrmqRGLyHNGOZyPKSkVj46XVNE+bbM8fta81ZDrswFOOtOLyUgdI0lSkMrn6r1dZUcVw+/2xx3njRTqXuKF/kt5RM8W0vCPxTmG75KLG6B1HZQZYT+nosYmqF/1w6ca3FFCnqJMWVa/G2j7hS7v4vNNtg1/uZaVLr2h1CntUXbWnM8o3cUBINmh9X7Qx0GW2fGON1Urtf+Caa+yeS/5iR/7pBNtki02NMxVID+MNM3pbrCMRtC8GnstUXkMLqu2ofQ6ziliZ3S7Qr6mt8g6cp/9titqZt2kc7Y9Hft/vvf5Ciw/3gdxHuJ0n9e+M3+xXPciZC7b+aMAcBxPA/IOwg+TPuAeaw3rrresLRH0m3QIQ+KG+vXssFrsp9yiYsOafMiNzN4tAgDYzXqTiyyUFNK2oRwKS8qKYXHSIw+zEs6TArFPSaFIclgoaImAezBRD6wUxXAovl/RYIvBOSv1PJmMmfLQ++UfxAvAzAt6sbwJm1qoC71J41E9cz7BMSGZ16Z/KZrMwTBexhIBOQMZXsxqDKkTPMG7XiMML8gR0pbZUdZ0VKiBgmXDdv/6VScofVlZlS9Y2ulrZNG2ahxLc3AkghgqKlTeBZXF52FkypCFys4jKJL+f9aRtSrLAamOSoCWBx5l6iTTk3kN8BM1gL5uB0bgc9JG6JalnsImKGSaQOiSF+ECcHJK4zxlX/flAl8JNswleWaWVV9ZIk6i3qrrBNmz4SKscMsy6K+qsKx5m88RLyzzSZjXshBo7YzKeCOJVO4BT9Sb67JOp062ptd1aOjptisAfCamtuVnpxyul7CXrRNekfrD5ZVJyaiC0gXhCXaonZUWlLJRbwCaep/9aCm1c7URtDSEAk1+Q9IPtHwDGYTfvfx+c2q0EtFmuu5+LnuEncv38JnNOfvv0uy/J9hZh5h6za8J00qG21FJL+arbDTf4gW28yaa20UYb21ZbbeMzEumnCwr4/Whi7uq0QD1CZVWXu10k6kPNUScFoBjvw3SD5A7QzuKss4gnnfLMIi76OIAv2LcyMYjlGqqsRkBQKS5YWFJsQ8UIKgqZUaKQ5K8bEBPQD64K58FSbqwCBjq69AMsLFSYmHqSCp9UIIWydqBXYcTiAhb54z0SL8yDQkPSntDVYZ91NPtsnqQAqbJIDEj+ZpLQCUZDnpQiaR5xG9rQ4DuKNjVNzXmaN0UhMbMIplgiqTcaRBpIpBnm9llPxib3wcQKrIS9xQXWXmj6DLBUMCJCZluEpLH/iQMwjgv+PA/8Dg/8t/7NZAyAr8qEDtNYUmCLVRRaXFoN4wzMIOrp6bNmaQB0prbm6daLRAOzUvoqmYetPBBWf2JQbEpXjzXrW4Ca8iJaGBxmJKgQJkMaPKEiBYEqjZYB86VOy0rKfAMt7LzYR2FoecrTP59og5H7FvKOx03Q+iPmg4sYEGNRMJfeHMPAjJNIdIerfmNKWgSarRMsUI/IZFL/FNBvFdjMYIqkioBVXgzItvalfIB2IPEEpjC1u887PL+R+kt10ydgri8TyEvCW2Lxxf0wglapQ90CbykN8hcGioeWl0kaL/L5/0MqyhxMOgVE5YVxq9XzwaWlhr5Aubo2IMeK1rKqakvHwp4kwe6cdSbSluq2SQlJor099nFbs7WpshqkRsEEJnS12wzMD55WUovzqnZOXVhZ4YDGiL4/5/W8yEFXaW3vFKbFrb5xEOjooUVhQvgizeMSZtPETJkBAPPpE4ji/MxeR1Diw2G/T7l9kYHiEMoAipINcRWohoc0GVxgqkWqs25pBj2ZlD9WKVmKvOsd5rXJkycp3/Kn8uTrweWlPq4zME5+VzOFU1pNSgxkUFmp1ZdIg1LGEj1hfximcEapgHhWFpc0TyvSPUQ4PpgrjSJsxkULy1OevvsEXgTMCPe06ej3P5MWCPTTBZmGWUiwkKQ8MFWTiKOZH2UCDsC3tiQM5g4ksCqlzk8nh/imQlK+MNjeGDfJxjc12SrLr+Bz46cx4CjgcxOSQB8ptkQdHymesQKez5AUyMAtialirq3es2MnaeNxoWsJMSsV6MfFDhgC7JKqN7VHQC8AahbnZUpmrxhBmwAPyXXFusFuz5/c3Wmftrf49MSw0CWAdDSnvaiy3A8VYeYKZTk/lTp9xnTVVMzqGgT66CIkEhB2IPZkCyjN2vuVUV2RgFYqJQOprAdws5CyiG8YAId2sPtlUUmp+3fJ278N34dq5j+eE27u6mnGCVxVAV+2Jqy5l9+qO8oNAFZaSQd79nw9caKfvMVCLqSalNzcCMZaxwlCqovG0hJbTMyRdGJK8t1WpSUxh79dzLZL+QrplPYkqT6kMph6ktmUTW6d5oNjLLhhRTPx5ilPeQq0QKAvkU2o42iwSMRUTebrVxbGrEqOWTMpIdK49l4HZ8eeHMmbr9ZlaT9E566UGM/3GbkPJ022qZK2Fx8x0tjKlemA5YUCVYXH7KAiSZVfd3TauI4um9zVaz0KC6m4VN/WiQkwgOtqFoE7qJkVCyDb2ExLGgIz0YmZPTmQQB1gJLniMPk0Mn1Sz5jTviyzeUor9E7hOTDrBf8RqPxiFuGgj3JJrOw/72/xNw8COJklMHHSROFo3Moqq0K4Xj4eKDcevzDeasU8Q3BZKxPwVqVYmCZJX6Afw4al5+xnT/7TMaRgTgFinIBvQlghg7kbHvV77NfcM35P7OwVCKedsTpPyH0QNsUrsBnSMjjDmG0dCqRR4KfEzS25QPsRAN8mxkpbKJHfT5pbvQ6wxzEHmw3uYmL03cmE4uTEIgWmf2gCmOQIk5rCTju5vcl6xdSYO83Ut28q4zzl6X+NFgj0YwWxf5pNH/Dqb85hKuaErj7rSAUQiQiAmqTnmGwA8Up14nJJfXRjxgQSkgKZHsi+GZlEyhYTwMRY5CNQqBbYEVerwKM3N1iM6aFCYQwRoDNHn3AYeGWGD1RYIHBF8heUFNfUWUbPmb6VUTyDy8qlYYRvYAaNbD9QCOPQtz4QHLPhFdVuUsIMNDu0Yd5R3KVlbtdnYHRu4NefXFruS9iMaTN8VsqQmqqctD4nkaZomIdQxUt9SlgqlRLoh90WIwJgObaQsGtqObmsXzPgY3czbwY4qMDLEo3NP2VgHKcyzzJQzrxYefUZTNJ8YmKuDLQzUF8jaR6zXqAQHsyCGVlTuxPW2Zeypm6lTZXLgH2p6rpYwM+qyJjqs4ftLoox8wR9ozfT50wPAtvJG9tJIN2zuVf/fOcpT/+LNHDm2gL1iHi8qHZWx19IUkeuLY7bklWltrgc0lmVJDhUc4AK6Tkiv1NP7hYAAPjFeo8pCGmff5h4ypWhmN4xkyQrKf7ryVNdaxhcWuK7dTJATEhoBhHwY98HTJhBRByAK7OG2ISgQu/crKB3jYMHW2FJidIs5tLFFrMCcwYrBSRI+DAgxg4Wk7RMHG771x+MhXtWyvIbodRBFAlY4FdVU+M7eEKROWZuxDREbNOtrS2WxSQk6dylaRe3Rf0uvSrXVuz5/FCYaEbJnm7lI2XF0iz8BCj+9F4p1QfSAtIJK6+s0G+aAYnEfRtR/mQjJsZZYiWKkHCjtARiJlbchpUVW1agX0j8RUXG9hQJpdFxWJ94jEorv5ulSTV3JXw2lS9i0TNmUS1bW2llYqBs25AV7+iTNteJeQ2mijfORva4YQH607e9PV0+pTSn9uQpT//DJOEpybzHWUT3m28SQM3WtReGULWRhEcI8IcIFHyhjp4h1SEZlgpM6KpRRJ1KLykukzDdwAIuISiAirWnXt8PY2dIhceKtky6z5qmTRWos91DPMz20R/27jZJkK19STGCYDPG5p5RdogLmzyDhmz/AOMBxJDkmSMel1/Ao0egj/QOtAyShF+p+Ph6pCT7iiK2wiUk8iaJVu+wXXs+oozoB79L9a5CIDh16hRj+91vLFG9Y7XpjOnNFuNQbV/8Metdf3JmEL3URSzQmtvafG99loXPrDq9w29aUj75QgvwpC8EDSovzk2xzT3IEeGzr9L4GS2+qKtU8bO3CLurTuzsCgMQSk5RET5V4Kp3H//ARlVIYCEviaSYh259MVa5wlBcENI+Yyr48llVusHcE20TwRkAGcXF4puZZZKnPP2PEX2+L9kHfM628dQCgf6iEp0UgEAKBST7BIxtAgekOyw9DK4i0ZMoumpbb8qmSPoDXGsktSNdMsuHufr1pUW2xuAat1kjmbN0GfBKdnZYXJI+OWXGDXEg0QPYmJPry0qtVOK5A53+K9K3jWUCfIXHoC5z79MZAX5JscVgJLqyT0yyo0sAJOm1vMpqCgWUBSlnNnWS+CMiSMYDGNCd0dvlpiW3b0ek+NBoGJRkOTir8L6pCuKxQh/EbZo+w8pqqqxE4EkcXpD9iJ/NAtKk4uI9ZxTUCTzbxDCgRvYAwSTmHyNpx6yjp1eMk02lYA/+QjQg4G+lrJX4WIHfhs/lKPsW1eu01jZLqRwqqiqVy2C0SwiMM0jnqqMJ476wPgF6gQB88icf2fTPPrWYgJ5tF5D2SfN0lsmLWbOdLucGkFZMcEUqG0ZYulO9Xq4h3sB0K2OY+BSjGP+C5ylPefrvIMzNEok64vH0bAcA/L+CPv2PjopULzy0cW29Nr1XYCwghBkAwKzYpWO39Ehql0MAHFVd5lpASyIZZsUonBHsrMj+O10dM6fmYb8tUsDseU9cyHkO/vpjplCZQATmAtNBW2BKJ9s4lIuhED8Dxh0CfZgDz/VZDjOUZo6q03dlcUAyPO8TWLHBGvKqk78I+WA66YetzdYsaR4A4gMqoVMSdrMSxfa22NTJy7ypwCZOmODHNJZW1FhhUYnwLeTIgU7/CDmh+6nSiDzb+g8c5mykHjFApm+y8RMR5ZInhhWz9h7WL0QncPHmGxMyB+G7LSHtSYwZpssDReVpYGdUyrxCzNIySSsqK9Mv/KjMVdAw01YxsrG33GXtUybbsw89KgbwuU0fN87ap7VYrDjuWhczeD6ZOsO3eWB7W04Mwz5FfEgx/PlAO8mnAnVDG2BvFeyY7GqYpzz9r5KDfizW0dOTDpt/5ej/FfQBCjponzrkhE4BvsABW7tDjgBheGWJQDVm07v7nBkA0qs0VNmIylKfHglYM7d+tJgAq3EBbg5TL9Iz5nBzBmdGQMq+4mzvEOJjEZgkehUAdvzx7d32UXObzWCfCwEz75wcOQSW4gosJoLBYP/3VAtnS3QVa3ETghObtwmAME1FRHyYnVqUhoTAua2v1zpS/TUrMTu5lHAW0w6nTc1rsVVE7MmdTPZaSXm1sYe9pzNKl7swoI1z0NVvABbQ62yZYXGBek1Ng56El7wvEvMoMJVXcThVKMr7/BKxdqiMv2rr8bEEMJ9cpJR51lMwdjJcdTSiTE/FGIuYBeWMj0GljMpIzFJaSInifv0fr9jUCV9b25Tp1tXc7NNZmcc/qrrSta1pHR3W1tVldTUMODPWAjsJ6Q2LxMK4jP+W431rW5v/LmUVcJ7y9D9KQTCKdRQVFS0c6As86VtR/1pICiDJqUpTBA6AFAQwIx3XlsT9YJXpcrXFhbZMXblH2C0QHl1dag2lhbaUwAS7PKaVYmkFmZ4OKxZ4sC0pi4G62zvcdMGHSLyMEbDxGaAPk2iXJN8u6Zx7TDGYfiCwv0hMIQz+yo9AH2uYDxSKmJIZA3AcdMI37Mbp9vwcCJFWgCg6tR/lqi+dcuYR3knjUBzsgRMd3u1gOBfMDTb4jJ/0w4ZQHMHILn5RXBHxC8ZZDCDqR0bVVFuktCreDmkanBfQUN9gVaXl8hm0pFQ2Zq3tPRYr0nclzEbShxEzmxsNfKUwOvrSvgKY8EhpH4AvbahDdeXbUCgd46ZN99XHiw8e4toU+S+IUxY4AfuSox34y+trbdioMZZWvZRWV/m02vY+aVCxrK9GZjk8kj7aHOXLlNzCWFxCQJ+Yu5iql5XKW+VA2JjEorLOU57+V4k+JlJX6ls40G9vb6/XpTYCvIUh+iZTMyd1ov5ju88ZYPSiAPt1d8ZNA0MqSn2gl4FYjkykA9cJnJYXE2Crg2J1bkD7k5Yu+2rSFKutrvH9KwDKdE+PbwdAzsAqZvhUCVgABGaDcKQhUzXLBdhI9YCRk9IGSLNFA7N0HKYFLC6Jk26F2Sswio58I/5aScoV2Pd1D2X4RO+rS5CkAyA2s6EbJqAImGAsvg8N5phQls5O50LJZNomTZ4sf5LL2YKBqaEe1awPuOPMYQ6b52+QlIGRJWJm0jY6ObWnpMgqJTV7A1A4pIsB7/b2Gc44MZnkkj/f5LHzjRyl15cKEj7nHlCGzMVHA5jQ3KraZapliXWl2E2UaZslPttq2BIjrXbE4lY1eIStu8VWVrLkkrbCppv4XHyYZpfKmnJJSiNi3yOmbmHWKdX3NaXVs9LQj8hdZXG5dbZ3SeJnfn9o61HZ5ylP/1ukHlFQ8HldXV1r7oHTfIN+YVVhmcCtJAK4hSG6HpJ+KptycMxmGdBDZZfKr07KfjzL1FXayg0VbiYBlHy3R/05QCqA8nix1ZWW2uTuHpvQ1uWDhY1DB1u1gB/UzfR222BJk1WFpW5/xzbMebvMpulNZXw+PjNvIMC/QkzEpX4BFatBsf0zoMsgMAt7OHqPAUKmG4b5OCH/zO9BSwjPZqdh5dU2rIKzWTG7kN+MMwAWdw2uqLKlGhr1bdjUjZDmBkkAFdM1w3mccauoaxDDyC004gM5wmSMojMt4NVjCcZWrbxz7nBvd7f1tLZaZVWlHyrN4RV8w86fPvXVklZajE0/zE6aSzZmEfH1I7zWlxXZCGlf1BFjLzBzPKKFVau8Ad24mCy565I2w7ayfMiqac+z8rLaOmvahptsZGndx6urrXLoUDEk1mmY1UjTYyC3t6dTmk6fFZaWqB4rFHa5tMEWa5GGV6S6QeIPbTLY9/ukafR2iVEoPZ0dHXq+8EJKnvL0X0Bz9Oz5Bn3BYZUupYsC+pBvtiYwsALJiOq02MiZMdMjSXqVxhJbY3CVL8cfXVNuKwj8OVQF+RHLLStxhTXW1J20TqHcMGbiKD1VAgyOJmNzrT5J+sUKq04SLFsvO8sQOgqDrExxlsuPi5BIve6UKDkGikv0o0QaR7W+xe7crbALxAjYFY7zZrOcLZj7VlgnaZaZPrODCsFh3kCixqyDpgFjgUhHdXGZDaqudWkW+/bcIT/4BfTbBNyFYl4VdfV6RlrCe4a7YVZfJbI20Q+NIUZzBiB1xA8g6eto9zNAfRCUfMAlFB+MtLej1Y90Y/572KZg7umAwle5guJ/XSoBdt182dbrM67QMqgfzHJNkvrbVF4xgTXaSUlZRfhOjuInGTDxvmRCzIi9w/U9mo/CgXewn1KtHIPkbDWbVn36YdcKixW5Lb2d0hzCPv0+dVP5IWzGS9heoreTDaoyPmVzUdtrnvL030bzDfqxVLpScm2/ieILTgAwEnefMD+WQRrMWKckXnazXGNIna09YpBvNVokabVa4miJwG7JmgqBiQmQg2mjmYFaaQqLiykMqyiy7k4BW2WVcZxekQCWwzKaBRR9HPBdkHSwt2TcpX4OR5F4KFQWSCpMtmrwPXhygMksIphSZxKmJNAWOCGrMvUv1ZPwfeIBVHICyBGUz1zpR/wCwLqZBaQfbCvRxzRFxTOlq9OmdXcovdVWkEz73jfzogj0u5iBI4m3nIFMry5mIintwumPuwW6vQI6ssA3cmW8FHGoSFaAyqHMRSXSdkrLBbi8FANTmjra23xbBwZyvUZnz8bsJA8UE2XJlVQwa+ed6V0C3zCQWl0Ycyl/OjN65BiH4dSiAqWdxVmsRmb9QoMk9pnxeZzSrBi8VdrkxeuArbE/b+u0T2a0CcA7PdIips7qD0mfc4nZxqKlt8PLlT/YTlVJudUXVzqjIGzXJkMkecpTnnJE/50vElBUSfUuo5MtLIGPTNcE9JGyAQbswMvXVdl6Q2vtnX+8Ym+8/JJ80slLJQmmfQ+ZkfVVllYH7mB8VvEvVVtui1dJQk0l1ME7bchgmEWJAEYStt77+ZgSGYsE0DUCFGztxYUCp552K5jebBkOBm9rtURzSziSLyYZsSAtkAhpJIuYZUoERAwecqgIR/lxsEHYeIwUsrIX8wYy9+yEhI8ZC5BincCk7k77rLXFPmtrsXGdbTajWKCrtHMeKH7mRoA+2yh0dil9aDhVUrQUJuMgzWJKH/bErTUmRkcaCss84VlpJKVKM4PDPT1ifD19krJLPA+tXe1uQmOOPhJ1R2uHVYr5cBbtt0nDKDfUOwuxfDGUnjHewiydIOGHAfDm3uTM6bA9Dvphh89i9idSeaL1MINqJila/LL/EVtjEBF/07ul4fT2eRgd7R2e75Ics6Bs2RyvO9nr9UR9QbUllTa4rM7KY2IwfQxYhwV7gSl/c/7ylKf/JZpv0C8oiNWqI5Uxe2VRCCmT+e0d6ohdAgi2S/heXZk9cfetdvrhB9krzz0vgC62159/3n+ffsQh9tbTT+rLIGUvUVFpdcWF9mVbt7V0c5xewmensDgL8w7mllJJgpVFxdIEKqwEM4Ry2fHZx/bmbTfb63fcbu/ee7t9NPY+e/+Bh+2rdz7ybZUpChiSA6viYbbPsBppEGImDnqKh3mRDiECnbJYkQ0qrZgDTwAbdtrsTDE7KewiOiPRY1MEwkio7BrZISbDdsStrbONr8xGQdLvsR62SygrtNLqCmU/azNScfukt8CmffmZNf/jCWv/6HXrmvixxdmWIJay6SmmhUoNaJ9uqWS3VdXVKay4tXW3K1QgWmHrv7TUg/raGl8p67t2fgOxNTLMc5SYbZCeFYYcJp5hFcW2jJ53KV8MKKPdYL4rZ2aVyqxAzIC9dyiLdjHNj5vbXZuiXCDMam3SStoTobwIXDKBx8Ngd3tHp9JvVl/XYAmV6fTuNt+CgdEU3sMkGsprrVGOKbs9nd1iaG1eh4zJQN+SvTzl6b+YZjc/QwsA+oUVRf1mqiwM0c2Z5sfZtky149Sr1QfXWcuU8Xb/jdfYZjvuZL/87SHWNHWyXX3emVaUSVh5QcruuPDPNuWzz62+khWZBfZhc4dN6uyz9u6EpNa0JNbKnE2fQeGs78s+sqbcB3A7k0kfSG0bN8mGLLO8rb7b7rbST3ex5X/yM1t+261ssZWXF5YLOjgtXWGzWRhDgkMkIY+pr/VdMQF5ZgRxmIdjlUqNbZt7fGyCnAUCtIhvokA/yMMRBTv6kpU11lha5tI5zG/KZA5S6e9vFvE9Uzo5QzcmSb6knMHtrI1PIOuLQXVOtxn/eMneuvB0++qea238E/cLQONiMCqhWMaWSrepLLqsuq7WzTpRrVHhdezWqfAbamrCSt3waq6EJF4mAB9WVWpft/W65tIuVW1SR58tVl7iC+d6cswQIGfWjc+CEmPrlGYTV1591pHKFRNPc2/Kvmrt9LUQlGV3OmGTpUVhyw/shHIUo9E9G+vVybESu1b56FV7YEEd2kqf2g/TaAdX1FuNpHzaZVz5n9I02dra23y6JpL+vMo3T3n6X6A+CZcDab5BX5J0ySLvWKj+x86M7XLDS2K2akOVVZQU+Qn2TEssX3w5S0hi+/Lj91yC3/+YU+zXJ55pBRWlNv3jd91UML5LUrSYRp00BKkdLn2XcTCHgJ5OHleWAJl4QaGbaHyPHUnIFQ31Fq+SRlA/xOK1dRavqLFSSbqVFYC6L5lycHMBU9jTozjYLqCyplrIlxKApvxAkiCBEi3SetIBLiLuevQMTWbW0wBmw8urbHgFYCtNQtKvOJQfOO6B9ffcjzDvME+9snaYVdYN9ummrOLNpgps8Oo/sKV3+bVVD1vMhq2wqrV8Oc41HStMq6LNJjVNl/QvgFf648oXgIj5B20pJcDNxjPKq4BS+SG/JGFgMnjO+8Uqi2xCe5d1KO6kyvOr1h55TltFUcxBnD11APRulRm0pBhBtxjWjJYWKy4rdfNSkMqz0qoKrCXVY59Kgh/XkbD3prfbZ5LMGdCHWcEcsukChWe2QoMk+GJpDPqcow+JA+s9JrWykgobMWgxG6S69G+QaJQBxkn6pDUE0A+Sfp7y9L9K2UxmDtRfRBRfQBKIsGXuyLJCW6W+yufKs0ipZshIaxwz2p675Wb78OXn7ZkH7rVBQwbboOEjBYySWPVdWV29b2lAxx8qoF5a3zM7BCApLw8bisUKigTK2OHDcn38ZwXW5QL9okENFIAxRx0AByQGFZdbuZgF4Ica5AOdAkdABGYByHnY2HcEmEkBGbtCxnQfzBK98sc2BDOzJ+AiHbPgk2e4sgiAhIthoZdZaysDkUFKnht1dnYI5JM2cuXvWf3QYa7VFBUKrOOSkrMpKxw62BpWWc8mvf+xDVljTTGpQisRrLJXzctfTrLignJrrB9kyQyMSAxK8ZKW5vZmYXa3lRYkHUDZF3+iABjonI2UsAZpYyyYwzRTJObR3scMG9YiFIl5s/CMldJhfQWD9MOljZUVFigNvX5UIzOEmJ4JfybArCXt85dfsY9eftWmNDcr/4x7iJkpLDQs/JCOIWLkVcVFKuNuaSOFYcCZso0VKe5qK+uN2bsvvG7PPfOsg3wB2ozSm+kVxxPzoR7YrydPefrfJQlS8VjYzrcf/f+CvqgsnrUV6kqtsgTJU9K0ALiwotw22HEPpbHdbjrzRGud2ma7HnyImyamj59gw8esaMNXXk2A2WcjqytsVE2Fr4bt7ekVULPcHnNJOoCtOjsXFkS19aYtno0LwwutvHaQNYiR+L73ApD6qnIbVFVkX7zzui9iisdKfKaNcMthB+BJYL5REWXSikRAz8lXABPbNU8XqI3v7vSN1WBKMAbmhrfBGBQGmktYxMw9m8vpW/lDomXBFxoJGgTStKPrXKijrd3TVD1kmMWLYGSkXaA+bZqNu/cOm/DQg1ZaWWLVyy5tDcuvLg1AgKewehM91jFjimWL4yrDOoFxAGf/XvEhRZMWNLdJ7d02tStpU7r6bHIHTDQQyWLLi66+tJtz4oyX6GGJ0u6An0j7GAjgismOLS2Yu1+lb5oTKeuQVpSQVlZSKaapb5yoHtV/XAzrvcceshevudZmfPqJT62lIokTB2tg+2um8k6R5B4vKVS+FW9ppXU3ddjYv99tN156tT1w/4P23kcfWXtPp0pTgetfZ3eX8pfyMR7fc+ifSAgFLGZjhhlahK+mzlOevrPkJs9puR8z6f+91TLQVyfAZxZMWn/8TiV7bdgyq9qBJ/3Z1t10YxsyepRN+OJre/3FF+x7a6xs2x10mFXW1NmoqlIbUclpVkHNZ9GObyqkv7RAx8cbCFedvrWvjyxbWoI7J2x1T51sHwkkW959x5pefcUmPfecvXrvffbCrbdbd2urQEWg6nADAdgZSbh9bq7xNWQwAjEWwHOGNIhWgDWdtM/aW2xSV4dA0WxST5tN7mpVnhBrQ0gB1DEHoV3wQ1pHaUkwPYgRzPQwBxX4HjLwjYr6Gs+jHySTLJLkW2bVKofulx+ySa8+IyYj+VnAZ+w8KY7X2d1tvc2TLV5WYOVikoInY6tp1AzKndXFbcm4zUgV+9iInyWseLpTaR9k1a2DKOYxngXNBRNRzIZUsMNoWG+BDZ/9dtgltaG0yDfBgwmjFSTYxbM34WMRYT0EZUudF9gyG21uG++9t9UMqrRPX3nCPrr/Lsu0tyttKhNnlFlr0veYixLSMkg72zUUJbMC/Dssniiwg35/uO11zKG20U+3sIRCTbGLqtLTxqwl1VNJcYnVSTsMNK8ynj/CbFhSXGrt7R027suv5MZZWyvpjTkDQMucG/F8Xu++jfxbF2AW7vs8/W8T7Sasf8lOzz2aSQsC+ovWc0Rheh5bJIe91ZnCx547mGS6m5vs3ssusecfe9KmNbfYc089YZefc6ZddeF5EvC7rYgFSpIIGSgd38HAH1qCAEt9gswxP58kZtT5uyQdwgTIHLN5SHhKfhPJHl3jlimpsBJm5tTWWuMSS1qp2/UTikPgSCejw6lDs4VCq8CHzsdK3bqScgfAMD8/rMjtSWZ8u+ApnR02tbfDz+N18nDChavzo1zYceUlXlLsg7nhWfgkoqjCpjVN1Y+41TYO1jPlUanIFvRhK7KiMctYQePiNnSdrWzkZttacUO9ZZX3bEGRgK/PetuSVlVSZlVVFSrvImlGJa69kJeMGGKyNykeUWy1YkCcS9BYXuxTMCd2SlOhwPQfwO6ke54x5sGeOFObp1kBM2j0moVYCtIPxSHdLdIKuvSiVPVj8ltcVu55VswKiHJV+atueru6xRAqraqmwaZ/+Il1NDVJCwD08YaWlbZuaQymvBTpeYHaCqa1UaMWt47uDvv4k4+srX2GygTGj/4lNiVtrK8zrMZljKeqksNtFp7ID1OBm9UeL7/8ctt1191sh+23tx122FH3u9rRRx9j77z9rp/D6/UYkW59VhRpwvV/9y3EWAQMhj6CPsjCPNLAeNY3hYMWQpzBhe1D8L8AUefpv4wyAlxp6CxLn43mG/QFQouuK6sBZoTSzDIZWl7q0yJ7UuyBXmRvPTXWPnj7H7anJLiTz/uLHXP62XboscdZ14wWe/rO2106ndjdY5+2dDswCWs5Ecbn5tMp+pDIJTlnJf2z/J5ZOMBkT1/aunrFYEaOsrV/vpsNWnFlG7rSSrbMmmvZihv90DbZ7RdWWT/UV2/6XjTqPOAOIEKPYbonUn4MiVeR0pXDE6ZtFlpdWYWlJSZPS3bbUlV1DqJuSiEUkFL/OJcWZtHex9kAJpBQBxbn6OZkK4GjuqaeziI6K0xs4vgJVqTw4w1DfYZMuZ6XyPVOmGhTxt5j6emTre2dJ+zLR++1bB8SOuEo131dlhTjK1ZaykvLLaW0sw2Cg4bymFJeUyqvsvISG15dYktUl/tYC6CfkHTtM2lUNyWSYstLy6xc0npVZYWYY4UP5L7y0APWOqPJmoXJaAODxTSw66M1TJYjHQXShhiMx7wEWDNOAhClu3rtHUn2L91yvTV98YVVjVja1jrgIGscvZSvegYm3QYlyqpt+E6kxUV6VmgZ8YT9DjzAVlt9VTv36FPs7AOPtYkff2XV5dWgHgf3+4HoMMzqqiqr5ShIr83Zy3d+yLfgEJg//NDDtvPPf26/+90f7NFHH7VPPv3UvvxinL3wwkt23nnn2S4772oPPPDgTODHsUnfvffea4cccohdfPHF1iuN59s2f8N8VlJcZi0zWu22226z00491Y4/4Xg744zT7dqrr7MPP/zIgR+zVX8iPsLu6AiH7aCBdHX2+E6ztOLCeLGHCyPx+p8PivKRp/9c8vorULdOZd/OPZpJ8w36CmRY7nbhSeDHYN+SNWFDtT4QVR0EgOmR6lxcUW51I5awIjVSAGalNdayzX6yvTV9Pd76utpseu7AlariQlf3AX1mhpSWlQjwBWoAmxCrL7fLZroAuzO7QfZaeVWZjVhicRtcVW5Dqytd8mUFb9u0KdbWMl2YgXTNwp8AEoAZ4FwrabFQgANTSXR2OzC2p5A+Y1YtcPriheftvZdeVvq6rKaUufRMUSwWwAGySMiScVUBUwXwH7ROtw4GRBVuVnnGfOOdc0D/ojyYpTN50kQrKC+37opGa04KGApTfpg8g7iZrMBV8RWVDbP6kctYrIgpnRkBQ4E1phIC1w4rVxmWlrOXvSoacZyw9cfgeVL5KJMUjgze3Nvnq2gBXPLKgG1PT4e9+vKL9sj999ijY++2h+69zx5+8GF775WXrW3yVOvLhqMoB5UVuQloMlsqq/wpP8C9W4w3I+YytLHRtSJMO2h0HZMnWdu4z2y5VdewdXfa2YYvu7RlikpcA6Mcsio3eGaVGDkLqLt6sOmXWXFhCXzDXnn+ZXvm0cetrrHe1tt0Y6tvGOxanTdy1RmLudj3h7N/K6urFCsMeEFIQoik5e6uHjvttNNtzz33smeffc4GD260Qw49xG67/Ta7Xe6mm/5uf/3rhR7PgQceKOAf698BwH3SEG+5+Ra77LLL7e6777HeHs5NGFDJOaJ90B5SEij+9rfLbedddrGDDjzITj/9DDv7rHME/CfagQcdKO1iBzv11NNsohg+Qg6ENopWc8EFF9qOO+5ku+8uTUT+dtppJ9vjF3vYAfvtb7//3eF2zjln20svveTaA2l0M+g8yJmTXocJEfNmVOQH0xZmNOo7T99FKkipjibnfsyk+a2tAklPVbn7hSeBIGDKvGuW3TNYJ3ilr1qDJL5srMraOlg5Sv8tsLa2Vnv3vbessnGQr9ClMbKB2uICcLZB7uvudpDH5hpTg6ahptOSFhM9VqnGHcsWux26tFCSX7FAdsIkm/TyczZu7L324g032FPXXGkv3nW7dTQ3yZ++VWfABEVELFhqFGDWCzjpr5gnWro6rZnzV5WPWqWHvTTHf/S5vXDtHTb2vMvsnqtvsHGvv2Xplk5pBMVKc9gPCMAj35hLGJz06aUlRdYpzYVtgwHi/oRW0NHeaU1NTVZRVW1VtdU2qTttn3UV6pte++TuG31getSu+1rpEqPt6+cftVTXVEnEBTa6UgyxvdW6BPpVtbVWjqag8KolsZMzOitSPmBRVlpqnQL7pq6wMMpBROmkbKdPm2EP3DvWnn7iCXtBoPeqGNuzTz9nN990q7W2Nll9VYUNKVUexISn9agOQ9J9MzcOpG9pbha4ZHwHVC8/RQ6YJ4XcRarPGdPa7bmbr7N7Tz3a3rvxBmeabNmACSqY0krdXJXoavdptcyi6uzosgvPOd/ee/UD2/PQA2z7g6SlDaoS8xeoKvy08tTZ0R2YRmWVmJryTONaAGIWEGa3c/90rqTssyRBd9huu+1md955p4Pn1lttbT/abDPbdttt7eCDf+vPN9vsR/bII4+oLlNuZmFBXWtLq5d1Y2NDEErmCrRZK1E+W1va7JhjjrGjjjrann76ad8cb5nllrVNN93ENlh/A9dYvvxyXI4J7W2ff/aZCyTeKsXMOQ/41VdftbfffsfXrCAMffzJJ/bY44/bNdderbD/aNtt9zMxjVP9tLYwlXXO9PAcjeGkk062Qw851CZPnJzzOzsB8sRx/30PeL5ZFU868vTdI7XBOTB+vkBfDVaYkEVXXmQC/JCAmyT9TBOAgQaZVK8tu8E6tsMfT7HBw0ZYKi0glJ8eSVsNi4+yNbf6mWUKOIQ7Y6Nry3zRFeDcC1Bkkt4w2YwrI9BgNWpawEwbRMKsFdjVFpVZXAwgIYmWDX67Jen31NW6VtEwbKTC4SnQjLSvghIjqpOYOVzAwQ6VYZpmylpamgTaCSsrLLUqxdUriXiNXXawLX53kA0ZuYS98+Rz9vJtd9hjF1xqL195s3300LPWJ1U7zF5xzuH5RULigI+url43KwGK/Yl6apMW0NLaanU1tVZfXuwLwVqThdI0xERYmKT0lwnwB620gpUqPy4GZ2AfBdY8daofDl5XV+cMBnNHQgDqzEXxpwXUYBBaAAfWsGVFiBeDGHsX9dhwlc2xJ59gJ511rh170ml2+HHH2C6//b1tttseVltfI4ZYau19aWvzLQ/8cy9zxmxg6H1iPIBetcqwnNF6RZFWXS02Zmlbf+edbYmVlrGUNLclV1vTvrft5lbGuIrPcCKwmDSHbps4o0USd5dV1LCXvlmF4tz/9wfZCt9fxe6+6Wa74/KrrEXAVKbyhIoLxOgZBxDqA/hhX6E5wW3epLqRRnHvfffaJZdeKnArsOOOO9YuveRiW2ONNf13oq9brscSEix6dT9s+GJ24YUX2rHH/lH1HDQ71lYwrkT+mVmGnd0LYADxHM3kyCOO8DED9lracccd7MorrrBbbrlF2sTNduutt9ill15iW221lTO+Z5991v74x2OtXUIBDIa2xLtB0qhGjhxhF138V7v//vsExg87IN999112xRV/syWk5Z5++pl2ySWXiOGjGc3e9f13NmZnnXmW/elPf1J6/mZvvP6G4pjdnER5skjzk48/sUMP+52Pbzz8yKO+ij5P/xk0X6Avimcs08Dci0UhgAawntrZZ1+1d/sWy/F4qXVLKnru9r9bCeegVlX6GbYlkuhr6+pt8MilEUEEdPo+w/x4wAN4jlmip1tgblYiqSeJSUFAjC0+IUmLYw/p/EiNhQVFViRAGDFmlK3wgx/aiHV/aCM3+pE1rr+xrfTDH1ttwyAHRlaJIrPWSAqvKS22BoFMZYUAVWHTgZFGGY+oExNhSiiDySwMa1hulI360Xq21jab2W7HHWkrbbSuTX3rTXv3gScs3cfpWCHvxcpXuRzTLuPSAtj0jBlBmL36E+A8o3mGA3+xJLfuWIklFFdPtsfiFaW29Obb2LS3X7MPrvyLjXvyMRu65kZWWDlYYG42uS9jLdOnu5RcLyDAdMBulhzPyKB2pwCLcAFqZta09rCfkCIlgbrC4Ma39/lUTezMbl/XtV3SZEsya5X1jZZiszNJjGxMR7l4muWNMw98bx3VT6qz3QchOdxmqdpwCpZQ0RKSJF+/6wH78PmXba3tf2br/2JPG7HMis60PQkKj9rtU91Nmjrd2jt7rbSxzgrE6PXa1t9kfTv41N/ZvsccakNHjbKUpOty1Qc0qKxWoB90jjJ25VTev8mUMZDQFNkk7vZbb7dmaSp7772X/e53v3PmCNDTRrx2lEZ3pLMvIcZaZI2DGkMgeg7gt0tDQCLGnMJ1bsmgfG666Sa75dbbaKp20EEH2aWXXeomnpVWXMHq6mttyJDBktK3t8suu8w22WQTX3n+2GOP25NPPulMg34wYcIEFxDIK88QVIYuNsSWW34Z/2avvfZ2sF988ZF23bXX2fgJ471s+hPjBffee49dd931NmbMGKuqqrI777rLOlWPvugvR+SZ//1ISrUDxovC+EFoB3n67tP8gn6hGnw96vqiEB1lsqTbce0cyh1s3gBgt6TCj58Ya68/dKc9fPvddtt119k9t9xsD99/t9167sn21esvuMSaSsfsSzGLz9u73FYftkVgcKtYoC+skdRTlJG0L8DCRIQZiYVC5UUcFpK1tqaJ9vlr/7DxkpamvfW8TXj3VesSuBahOagoWGjFxl/1ks7oQAx+1lXX6I0atICsT5rJYAEMRinm4FcXSQuQlJwWIBSXKW1ffGFPP/CwTR4/xUb9ZDPb9A/7WEV9nTqH5CNJ0eWAoBwSI+sMujs7HGQGCF2iAmua2mTtbe1WJOlOCrnyE7dpkuS71MEGr7elrXbUebbULvvaiE23lIZD5hkQjvt5ue0qT1+NK9DALgujBfCb1YFZjzB9RpsVidmWV9f6DqDALAysUn4bS+PGRmdshOdApfyRvKzSXSCJfeRiw23ZNdcTKIt5uQe9k6sR4LMHvh8fqbpNKg1Fqg8k7j4xB+z9MTGQNx54wN6UY1xi3Pvv2Qu332Ljnnten4TN2/gr0PeYk9tbZvi8+8FDhlh5aYV9+t7Hdvetd9qLT7xg4z75yhpq6m3Y4GGeb3ZEZb5+u/xTfvUSGJCCA1DPHwHQH0uCfe31111Lwj6ORgaTgxisZVC0uKhEYZfOHCDtP7MGEJ4+bZo1s/ZDDLBIwks4lH521Ad0J06aaFdeeZUfAHTOn86xU045yeN1TULMhMH8lBy/h6gMfv/731l1dbWv1L5OfaS7Oxx8zx5ObNmBaY7KYEwjpTrEBJOQ0IGwtuSSS1ptba2vWOZ5f8I8OmPGDDvv3D8rzG43A6288kr24IMPhQHk+EApXm0C5q7cUsac2ZCn/xyaL9BXgyhUS6rzRrUIRMOf2tXn0jTb53JcYcb6JElVWlGpOmm8xOpHLmGLjx5jgwYPCfZw+WNglCX6zCdn2b/v5kijlhrNiVuYd8rUudhoDUI4xbRDu2QxFFs9qF3bBy+9KNB/yzrGT7SP73vAOr/43D548UV768knrJCSkN9yMQDJZw7qnX1Jq1CH9PECNfBkb8JXEbO6trqIMQbWGxRYd1OzffTEy/bF2x/58YSr77CZrbzVZlYzcpiKTeE67tAhxejolLpC2NYxOdF5BtLkKVPUYZNWWFFlaQEuH1L6MKIJLz9tnz9ys7W+/5pNfepem/Hea2KeSnOhNBuFne5p84plBgtjFW5G6OlyICktKpcW0eUHrXPuLNNPYcC1ZUU2qrbCQQv4jZXE7f2337PTjz7W/nTs4Xb5aUfYI3/7qz133z02ctQYidLlPq2SlONYRMZiLbAtI5DvE4MpLSl1k9tn0uTwy+ro5Tfc0Lb5/eG27Kab2uBRy9moxUfbssMHG9srM/4yq0lmrbe9XQH32tA6pVPhUJbtbR32yG0P2suPPm8P3X2vvfHiKw7GPg4iEOzu7HbJuqGh3kF8QYjppJxJ3CLArqurtZGSjFnzAQHSDz/yiB122KF25FFH2WmnneoDueeff76dccYZ9s7b73g5QwAoZinSAePzwdEBFJPm+dqrr/t3a621lu23/76+k2hSGuTcKJlK2Kqrrmbrr7++/waMx0+Y6PczpJUA+ph/qgTAmGQYYIUhwZhgiswm+uSTT2zFFVawoUOHiKHM0toZ4L311lvt1ddek2awsW266Y9s+eVXcGby+OOPB+Y/G4VxIRgLeStFi8vTd5DmqDinqId9IzU0NEjzLaxdEFV5IAEMSJx0/mp1II4ZZLkS9vzymgbbdO9DbbVttrVhq6xsK629nm0oUFh/s81t84OOscVXXVsNLKHUSlpUx4RhYK1FSpYOolbLLpAlfvhGTyxhJUJwDi5hf5xSgaHkLUUet+rKaltp4w1t2S1+bDXDlrJtdtjRVvj+Gtbd1moFAixOzgqyJh2BIwB7bFwP8Sr1ApVS5YJ5+BmQW78LilLWLmnt5Vvv9xlHWx2yj62yzY+tuLJGnTfls0ooMjQaKqBUaWJrYsrRB4zDP4U6J+i3Nrf4NSUJt1dgwk6XlmL+dbHVLTnG6scsa+UNg32+e5zTr2Iwq7QNVVzpLgbWTBIYs1fMprU1u/lkiKRItkeY3jzdB4cry8tsWGWxLV5TZqPkPG/yX1CQ8gHjYSOH2857/8pGjFnRvnzvK1t+1RWtK5uwqROnWFJMsb8M0Km8MrOKssokeyzZ2eba2aTupHVI06EMGKKtX3yUDV1lVVv8e6vb6PXWtdpRi9u4D962FQbXqv6QLcTcVUZMnS1O9KrKMzZI6cbwtvTqK9gOv97Zll1hKVtv4w1srY02NLa7ZkuMuNLTJSm/tSeYI5CIad4L1maZSRNm4DDNsnlGiwM3jJ0B4b/f8HefKXPun86zE44/0adxHnnkUXbsscfb1VdfO5PJMCsLQOQ7pr3Oa5Dz6/FfCcyTNnjwYPfXH4gHEuXCIO3WW2/l6cP89MknH/u7qRIQiAuQxlz0wgvP2Usvv2xPPfWU3XXXXXbSSSfZiSec6Ok76KADrVYaUhQXWkhT0xS7/vrrPe977723axs/2OgHLsXffvsdNrVp6hwDupgImaXEN6UlzCaaex7z9O8jaYppCTBzdID5An2R2lSsKMDhwhO2+MEVAq3SYj9ZyU+dUmeVGGcjVllBv8061dE4/SiNJC8hq2GJUW4iwauavlKQtsXY30VA39PV6o0O0CxWGFWlpX54OdMWATBm43AoOht4ZVIxK6mptd5Eh1VXIPkX+SIhDuUuq5U0rXumk7IfPEitL5wpMbUSWy/Rp+SnI8VKX5o44WYkiZfaatttbt/f5af2YzGqEWJgnh5JyiUV0kJK5a+AsYW4DS5jwJU5+JJ66XS6H0gOMMojnQoqEgNxf/Ifj0sTKe217mnjbcZHX1iHOnvjMitZ5RKjLa58jy4RsMeSLmXGiwutvLLcnnvtJXvgkbH27COP2wdvv6ugYm5WYsojZcDJZIPLS5QbtlnIWg3pVn4psyGSCL+//vetQpL2yOXG2FqbbGEb/nQnW36Nta3Yy3ZW+rmldpC4KyQdp2FGChezGznyfAn8333iYXvs8r/Y45f81R6/+Hx74m9/s46vJllKAbQJ5F0Vkt8RlVVmSiflViWpG5b27nvv2OUXXGyvPvuitLkwgFwpbcU3axPQMxuKvANks1bjzj9hFhk+fLhL+e3SMr744rNQz8or2tkBv9nfzjzzDB/c/eWvfmkbbLCerbTSSn4yGf4xxUCcdgZIY8bjXSilgX0naz3d4QzfMJ12VlnOm7I2YuTImWarHiZCiNhVFFCeOnWqM6EddtjJfrbdDrb99jvY7r/4hdJ8pgsA5/35T7aVmAZjPBGhnTz00MM+82ellVa2dcWIiWe11VZzk9Jnn31mjz/2mGsPsyjrC9aYxsz39I88fbeI/iZKqJ3MAdrzC/rQHB8vECkNLkXKTe1m4TwzNQQ1BSXWq04y9uK/2KN/+7M9evl5dsVJh9tl551td1x1uT160Sn22T9eEEAVS9oqsGGSTmskQX7Z0mUz2toF7mGTNbJSUSpVVn6ELb4ZGFMkpwoEegXUzEsZLtV28THLW5XAf+2ttrSsGEPdoMVsrR9va73q1N3MRFEHV4BKqJiJOlZpWYXFiisFiAIy2IDCBMQw1WSlPZRW6F1vrzW9+Ja9/sDj9uqDj9jbDzxsb975iL1x61ib+M6HXspDyiukfRTb5x0t9nnbDAcsOi4DYQMLFqYQnapVUVElQGMBm+7FzJpfed4+ue0q65v0sTW99KRNev1VZ1wjS7I2vCwuyTdtSQEuh773phNWUVVhna0dVirNaskRS4iRiukkMtbQ2Oj2fmXD6wWGHhPowZgzJqlT6Zr09Vf2+cef2rRJ4y2T7rG4mF48XqzyYFO1QqsQ0NKkcOVKWymJFIBlujst2dEpsK7xPY6QkilWpP1GgepS3/ueDV9+JRstN0Rpj4lZoSWwyR2FMbK60hrEtKZPn26FYkIVYsoMzj987wM24fPx9qOf/sxeeekV++TVd22F5VZwjY7y7OrtsK6eTjcrDR48yMtvQQhgHzSIWTCLu237ueeecyBH2qeu1ltvPQfVE0443i6++CK788677IAD9ncbOTuZhooEEJvdP+aioHGoxfi72Smabz9u3Fduovl28BRjbJWE3dfnzGSkGADxYeMnPmYKRfsNlaiPMGMHc05xcZHyNcjWWef7ikPaFJUuglFgirrhhhv99447bi+tvlF5TtqI4cNs2WWW8UHpG2+8Uf5UF/KfAxObNm3aTPNOsO/PJYN5+rcRbVaV1ZRoYDrb7KQ3/z/kNnEB5ri2Ht8bxXe2pJ0IXNO9XcbuiD/aZR9b6fvr20dvvOk2xXXWXc/3ZOlSg2MwaVAlg2JmH8/osnGtPdbe0eVSD/voA1qlZZwgJfBShn37BfW0PknubEnMtMmkOstXr75hr999n338/BP26HXX2UNXXGafv/2WOgISHZYiNWr9Q9ZncLRBqm6Nb3GQ1k+BvsApNHskObPuljb76PHnbMKbb9vz9z9sz9x6j2U6euWn0NonTrL3pWJXxotsZFWtfdXeal9Leu1UZykuL1d6Er6TJtJxRKSdTt3mm8Cp1Hw7ZvbGyVqtQKHt/c9syDKr2PL7/cFWOfgoK60usY5PP/YppsA1HTbFwSvSfLpSCXXUIp+Pn1UZlVVWWwnbMSQl0UvFB2Rce9M/UoDC39StNiIwf+fdN+yk44+z4474o73w5LP2xcef2QUnHGcPX/c3m/L1l0KMmPVSxvpD6+IwHEKhvNtVJiZpsrSiPGhLAWNEBVY3dLgNk0S54kYb2Pa77GobbLGVVY0YLg2LsApsqLSTEWJU2LbbJQwA+DUMbmaStt0vd7IDTv69bbTrj23M2svbRptsbEuNHi2Js881ARZU9SQSPnOH/fcDO5t/YqICx0sOHTLYQZSBzBdeeEGaI/ZxtnZm8VnS21iFmH2tmBqLnqivFZZf3sua8m9hq2g1JiR4ZsGE0p2TVlppRQdp5tg/8tBDatuzz6iJiG5C/MyYue+++5whLbP0GFt22WV9oLZbTB7Gs8IKy9s111xtN9x4vd12+612991321133WknnniCffjhh/ab3xxokyZNlFbMGBHVXGRPP/2M52EZAfz222+vxzCorJhVrW0pwQhN+s0337R/KI2RtA8jnDq1ycuIGV5hSnKevkvEmGZhLNY8zIb9+0AfAhDYoItI3dYqsMMMqqdWKNAqqx9sRdWNVlJWZaNWWNFWXWcdqx6ymMUFWtikewW4XwvoE+p4cUtasrc7zINGQpI0CXaizRSrIQ4rlzRK4xZFsnQy0WfdqR6rqK+2zvHjbMmRQ20xdfDpE790ZlIo8CpXI/dupvQhwbJLZPVgAaTS3ccRfpKqGBgjMhY4ldc12vd/tZvtcPShttWeu1j96GG29s5b25q7/MSW3WxDKxYzWSxWZlN7O21yb7vbn5n9UVhZ4QOrrZLwvBpCEl2SSnCSVAumK6awVuiV/mLsvGM2arufWFKg+u7Zx9qnN1xqpSOWtsVX38AKmXuvcDICwESy16eEItW9++7bVlNcbt0z2m381+OtQYyRQT8WfVEFEWF3ZlVum8ook8zY4ksva78//iQ74YxT7KTzzrM/nn62bbzFD6UBSNuY0qSwlSZ9j4mHE7SQ0pOYyPRwmph0X6LXqsqrVDeBIcNg2Fjv5Xtvtgf/co49dO45dsXxR9qLTzxmw4YvqXozP+pxhMobJsiYSEIaA+cBVMn1CFgnfPW1cSZyqqvDfvijTWzZlZe3ttx6AAYxeiUIZLozAqwqq5U21y9780VoJOVl5bb1NttYjSR0BnVZHcuirE8++dR6ujkyU3lU+UycOMHOOP10u+fe+2yppZayjTba2MPATMj2GhAdj9lLUCQhR8QAMXP/v//977sp74IL/2qvvfaaD7wyMI1UjRTtNnM9QxM455xzXLvA5v7znXcWw2jwusTRn4hrHYW32Y9+bOusvY4k/ZE2YuRwO/zwI+2Pfzzaw//73/+ujMYkRBXZ5MkT7W9/+5u36XXU1xobGnyKJoO00Nprr22N0gjbpFGPfWCsa6Wkia2sp06dEvowbAITbZ6+Y+RjURzYEQZv+tH8gv4iMwfaPDZz9mJnqX2hgLlCDVrytfW0M92swFeUIrGkcpuGhf1wiq1bja5XYN2GkJVhxowkVACmt9dnPAAoyHRIHrRDBgHrBHpFzFyRFMLJWQmBRnXjEFv1R1vZmuuta431Q2zUiqvYclJ5i0sqHFDr9Q0Dv4A9CUb25EBuVrZiiuJwX0w5PvBKQycyPS6UH8xCDYMbLS7wbZnQJMmaw0rSVllaZR0CsPHtbVaQpoPoG4VdXF5snZKGZ7QA+sQXLkj6pJWzcWPSYmqrKq0wjUReqI6asb4mAWrHVOscN86SU8db3RLLmlU2WFIggpqdSnRZWpJgIaYupbG9ucVaxGwallzMBjVKa5GUmk51W3VNVc7sQmYBPLMuARpMkymTmLZKBAxMTayXyr/0MsvbZptvbT/f7wBbZvXvWaYv7WsOGJhuTYRtGDoABTSV3Hm8yw4fblUqU+KgbopKym3VLbe1DX+1ty39/Q2tVOleb6stbMRyyyp31Fuh6lvtQC6Fea5HjKO6XIy31DI9KXv89gft3uvusNuuvc2uv/hKu/bKq2za5CkuEGTiWetQvAz41wjwkbCjvM0v4Rsp9ic/+Yn9dLufelvE9HLmmWfZzjvvYvvsvY8deughcofa7rvvbmeddY4PZu6//36+HxCLzzB5MK4AwUiZTsxYQbRTZ3DsRhrGHXbe+eee1nfffdf36rnqyivsvffe90HkhMB1+rRme/SRhxX3vnbuuedK0Ejbfvvta3vssYenmAVdrN6GqZBepH4WN/b29Xj/4Rn+fvzjzd3k9fzzL1iX2gcCwVNPPSMt4zUfIEbbYOXxz3++s6572L777usMgSIE6N968y1rapqqdBeKqfW4WQii73HOcp6+i1TQrHYxh7o7X2CuhrMk+Oe9YhGIdTPsTFkmsbq+pNSPHOyTOlzR2GDLrL2+FUoiZc7zoCXGhIPA1ZA32fZnNnq1NbzxYiLKxsQIMCeIQcRSvVKx69SxchK9OgRJRFIKErvUawdxLPr6VsD41qMP252XX2ZfTppgzz3whL364ONWLFU9Ln+kazYSADJOUFNXaxk17pQkfbYLlggX3qv0YsUpywpUH7/jPrv5ihuss6ndPnjqZUu3ttrENz+wdHmZTcv0GYvL2HgtqZukmF6RJHgWg01talJAGDZCmFzJa48k5bhAv7hCkj5jH7FSSzVNsbev+LMVjxhlKx30BytafDl757q/WefXn8sv2ofKV8wS0K8tZ3dNMQv1WswfFQLc9unNYhgCiN6UVaijI4GriPUd12COwCzFwri3X3zeTjnmKDv9xGPtuN8fasccerCdecKJdstFf7ZPJDFmkKzFeHvR3kAGBcQgOGfjxhICFf3N0OMmAEZxEHais8umSmLukqbQIWYXU3kzE6tSWk8302OLYN5ZH1tJCsx6uzusblCDm/AKlZf1f7CR/ViazhY//Yn94Ecb2/fWXt1Kq8o9/kKVUaKrx00wNdU1Vl5RrmJd8AZLGwKEAXrAtaSkyNi6APPIffff74uXrrrqKt+Ph4VShxzyW4H+AV57lDVSNzZ9oiasa665xsH8zDPO9O8efPBBX1z11NNPu2mPPXN++cs9nFlgRmHMYJdddhXw7u5Mhvvdf7GH3XPPPZ6uI444QlL7H31BGMR2GVPVLgB9TEVoOWyyVirmQrnhaBi8A9zZ2oR9qjAVsRiLvDVIwsdk9Nrrb9gLL7xoD4wda1deKaZ67XU+QA3jmjBxvH322aceVpfqsbWViQYFPnaA+TBP3z3KZgvGcQm/ZtF8gX5BYUG1t6pFID7Hll+ljj1EjYQVs72SgBgYLVMnHbnCMtbV3GQNI0baFvv/xlXNtKS9FVde0casuJKrzfQkfW5j6susIt1jnQKwoUOGhQEm5Y3ZOKzARVrj9KhadQxmpDCW4Oahrg5v8Otsu5Nt9YffWXpQnQ0dtaTt9LNtXWL1veRzuaSkuK+UVFYsBpUSmDE9kNOzIj/YMjMC0JfvGGtvvPQP22jbze2gU/9omc6E3XfqxW6iWfaH33d7elyux1Iu3S9ZU28rDV/CJW2m2SEVK9kzq6dXkhQDufGyYsuW1OgrBhMTbj4pr6qRFF9hhdJalt5hDwn5JfI7XeBbLKaiwuntFPB0W5kAacRii9kyK65oK6y8si0xain9HqHOO0nhpK1UTCFabOeMRpoWq3CZOcQy54aGWttKAHvUqafaciusaEOHDbPl113PPn3nXfv8nX9YoiCt+gtl5MWhci6VdtNYImbb2+O/pwi42Yo5mHxVN2J2JRVMTUx5WpZabhmbMG68fTJhonUL9EpVuRyc/mFzm01qmmZ93V1WpToCQCsrq2xzaQVDhg+x2sE1NmTUMFtbGhszTNgqmjx0dfZKmyzwwVOmQEYDlgtKzG4ZPKTRzj7nbDeH7LXnr23pMWN87n99fZ0PkG66ySaSvP/kO2FWwniUJ4i2CMAC0KTt448/dvA85ZRT7eCDD7Fdd93dZ9Xs+as97Y033vC59QwMH3PM0T7YSr1/+umnksKftttuvd2eeeZZl/g32GADu0zCyrHH/dEZWlgwVmDjx4/3PZoQfIj7gw8+sLfffsuvH3/0sa8DYFuGk08+WaD9uY0eM9rL8qWXXrDnn3vev4Nx3Sc/D4y93xnBzTfdaOef/2dnMGutvZbb7adPn2FjxQxoM51dnb4nEXUP6HM62szGq2v4C/d5+vfR/7H3FQByFVnXZ6ZdxjUTT4gblmAJDgss7u7O4r7o4r64u2tw1wAhQAzi7hn3dv/PqTdNhmwCgYTv/yR38tLdT+qVnit161Zubu7yjq+/onUCfcTjGnmricF/jCQFudh5ehd6oc2zNcmoFZ02mwvtTfX46NFH8NotV2Psvdfjs6cexBO3XY97rr0cd197Jeb/NNWokPJV9/P+MrcfofYAEuEoigigYig6FNXRxK0huLdSUpZ6LcYihkBBltKiHcm2Nsz45ENMf+cDDpI0KntUkRG5YKeUGmG+tNkJqBEJyIwvPb8ozjsZH9IEA9mqddqYd1KWJ0xF//7Y+Yzj0GezYehCJrLrqUdi80P3xJjjD0LJJr1MWjGq3I0JxQTSnrMFqMwr5PNy29McQXaI6DPX+JvrcHo8yPH4qNLL7BBDYfcyMpGdEVq6kPJ4Go1TfkRR/2Fwd+uLFkVytLOslOTSlMQcRVagtVlTfsK0adPwHQd5MBLG8oYaxPgeuXPK5KICqm7qwzEy4hQ7ivKQprZBhumpQMRXgRx3IbxdqV2M2QldBna3csnya9CLzG9+V7x9mdICrS2meuya3JVZjDeIQcaZx0YynUBzC6XyVvKnkDnXTilTNV4TCKMtqq0dM1jRREYWi6CopMD0UoWidrmd1GDyjNeVFsp9Pe4rRCLUiNivFKJaDJSdBHn5fgNmf9S805mkbcmevscee+De++7Ba6+/ZqT2Rx99zETYfPGlF014A4fTivYqkmTv8blxzbXX4o03Xserr76CV1/jc08+ZaTzY445CrvvtqvxtT/rH2dhEwKwAgRq0vnqa64mg3kel1x6CY448gjsR21mTzI5xeK58847TFoH7H8AK4JsuYPBiKRZKEia+v3HH3+Cgw482ARX23ef/bHXXnvjb7vvgUMOOdTke9NNR+C0U0815qZPPvnUMIv+/TfBQXzHwAEDMXLLUdhxx534zkNx7rnnmzmEa6+5xswVSBP5bvwEo8XIIcIECmQHEKMR41IjWSuUvdQydHQsDMt2ko30/4PWiO/rBPpU5QvZp9a79ZSEJre0ctMgBUmTYvlU4Xc/+UT8/czzcMgxJ2MoB8OcCeMw9YuPUFu9kg86iMOy/ku0tMwQsqXmyGZOUBRZq3cJwixRKBgWSvJ+C0YF3pLEbF4Peo/ZASX9eqFm6QK4mI8v3xyLu6++GjZK8eFkDhpCEes9JFn1Wyk1x3KcsAtAEnFkmC4Rj4fmD6hBUOrqs81myPW7oR2rtGNU2kltZlhfOPwezP7wS7StWI422Xv5PpkzVgbb0URpXjMaWo/QURW/kOyyUTKXXA81IrtswvIW96K2PY2mjAP+4jIseu8jtC+YhfxeA0zM/TZpQtRzYk21BAKq7MUlaGpsNHbd3XbaDeWFpWhob0V9g1zvXCbssjQNMSHNOTSGE6xash+ZkngujihSmkMgI0ikoggzzXg8glQ8SebH5jNVtCrnCuEQIeA2kxFHQ23Q5vQOj5/3WUxFDM7h8KOi7yboN7gf6pcuQV1tNbW1NixZtBQx5kVmGmkFOiTxKoJqRXEptTQnqpetwJTvf8TSWQsRqGtD64pmNC6psVx52acE8IFAuxqboJ9n3FHXl8QUTRgDFqD/gP7Yfffdsc8+exvXxyJK/CYej9EOVw0N/e7VqwfBcwcMHzEM226zNQ459GBcddWVuP+B+/Hc88+ZEAoXXXwRtYly0y8FqALy0WO2w7XXXo0HH3wAjz/xBJ577jkymidwyiknG3u8gr1ZjFrEvp5JYOTILXHAAfubd0q7UFWrLtR/1LcKCgsprY8i07ncMJVRo7ZGTU01PvroY747hT333BNdqcXFE1GT/i8B5cycQMw8u+uuu7JNbJhDrWXChO8No1EkUdn6NeE+deoUfPvtN/jss0+poXyOH374noLGz8YcpPxuxP3/XrROoM9OVGJ17NXh6Y+RzCz1AgUCp0IdSKImirJD+VFU2c+A+Hcff4Cfp8/CDgcdgUvveQLn33I3qiiFxBMRAmYGpR5rQ+5mBXwi8rgJrMqXYFHhl7XMSHZrPxmAzDWKjSO8lmlJsftLqnqhz/BRcHkKESRzsBf6sdmYbZFDNVUhDiIEtIRWkOqPRRYTSDjlFkoQYUKK854rBqREBfwsQ9owGBviWi0sTyMeudRIbHYP5n79IxrmLaXAayOvkKWbIEsG08ZDNSoTlsC3M3BowCYFNk4f4tRCcomyEu6achzwDdEkaojgvhx5VaVoXTjXlD3IutCGNIvr6hFlnSro1pChQ9G1azfMnTWb2k8Qo0ZuRck4zMGqDUI6Jlh5KACeeJma10GG6mSK3fv2Q2XPPmybBEaM3h59tEcxNaWqXoPgruyCJkp6ul/VIJOaTGkqg6TAGAHbzjorpwQrDUCUYZ7c1PKKyrqiuY5SfiyOgcNHUMotodaRZxKStNpR82bCXFJkWUWlCSUhc8WH77yL1597Ca889gxefeEF5JJJu9za9cyaKA6RmWpuQt4teta00QYgtY9cSMUAskdnaXt1EojrHknD2fvlyslikUmxD6hvmtg6qnSLlFfdr3MymeRTW9Fku4P1aj2v963qIyJNdotx/Pvuu/D666/j5Zdfwptvvo433xqLt99+05hrPvjgfbz11pu47vp/oVfv3mayWZL78OHDcNxxx+K0004zyVp1pfRXvUN16mH9HnzwwXBTa2tsbCCz+NCYz/xyJeb1JUuW4PjjTzDaheYfDj/cmgyWtrDfvgfg/XelUW8M0/DfidYR9FMG9NdnDEl6bKJKvpiATBym9Cf4I1w5KAmkoxj/yqP4mNLNppuPwLlXXYGjTj0HwyiVFOQVGOC2U+osIpi2RoGZDQEsbWwxkSdzPNkOlYFXnhJEmRgl5TAHUDPfJ1ATKErml2dJ/dxp+PH9d5ghJ1yUfrc96CjsQXW6NZ1EnNKywjwY24QQjaRvJnQxtQ2lpJ2rBGSmPviXS20gUt+CljmLsHDyz5jyzQQsGv8jFn71AxZ9PdnsYCWNoYQg29Xrg4vAGUjEEJR5i/mRvVYDTkcW+OWRIQnK7c0neLr5bkqDvDfVUI3ar95FS32tMXW1t7SjaPhmBiwFHwqfHOA5SbtFJSWoa240E+X1gRYyu0pM/uEHE65aE5BasCNPohgZRYiAImlWwnGZz2V2Gysp72JiIy2dPBVhhfFldTSurMG2e/4dg3fYHTFqaFYdZVDiJhOhpqV2tatuCCyapC2nlCmPHFOT0sISQSyY9CNc/iIcfcbpWLF0KRqoYXTtP9AyqzE/6pCqhTTrxcV0iypKyIij2Gm3XXD25RfhnKsvxYkXnY0ddtnZpCmtgBVgwDIS1nxLLvtMPtNQf7Xa8L8DmTYmSCpW/ypp/T9J96ksYhw6pDn8FukeBWwbMmQwttxyJDbbbHNstulmxh102LDh6NO3N6/ndaRpeRcVFOabuEH33XcfhYIqc25tJLPi9tuPJpgfhsGD9Y4tMWjQIFx99ZXYbbfdsfnmm1PL6InKykoT3lmTxXLp1GKuRh5yX+0s0Gyk//+0TqCfk5tTKOBcH1Kza4clrfi0UNPAsLGbTv7oLUx8/1WM+fuu2Gan3ag6l/M++UMTuNlppPZrX1ltdq7VvBoY8VDAhFjIrngUSbpM5lIqY+cOSJLifZKudTm7MXgw0Ihu/QZil5NPwJBdKcH26I6GZdVoaWoyEpj6p+XFIpJEnwuX18tzDv7ib+Wfedf63HyXB65gEt+9+g4mvfYeJn/4Cb755GMs+2ESan6ahqU8Eu0BNFJVVpqbl3Qh8OcZ19UIVXO5GcpG+steuR0kTwppHbJNF/jsHPhaBWtD47djEfp+AjY7/mz0PvBIlI3cGfl9hhhgkNlseSSOxkCr0Xa02nPusoWIsh769OhJZtCClcuXm5gy8grSHElGZeWh0jqZlx4FTrPnb4r1umD6VLzxwK1YPO1HtKxcjAU/TcLnr7yIL9543bSN3sfq5XM5pjyKoikG0J1MgyfMhijNiZQJjGf1HP6fsaGwSwmZ1jJ89cFHiAfb0L9/L7jyvIY5q9IF07Ke5ZDxaYMRhVlQ3QTiYWp4QVBuZv6Bil5V2GTIQAOkYukW6KuebcYzybzvLyTlSYKMTBw2ahX6FBNf1Y4qyX8NCbS15sMyzazSRnRktYfODFBuufkF+ZT43Was/Bapb2riWNs2vvPOWzjiiMPNRPchhxyM5557xsxdfPDhB/iIGvqHH31AzeI9vP/Bu8bb6C1qG/sfsB/fseYgchvpr6WE7LBroHUaGTa7q9CMyPUg9TnZ8hUiOEczkzqXppxMIaO4ex/02XIbzJw6Ffdfcx1uveAc3PfPC3EPjxceuNfskJVKayI3TVVREmESgcZG5BEUKoqKObwEOAQudmIHAcdsbciOLo8ZCsTGM0dhCbR5SM9NR6Lf6B1h8xcinyrq4LJiTPl+ImoWLoCEarmD2sSQzCCRHJ9j3AIFlALXDAeRArPlkQn1yys2C4c23Xd37HTG8TjwgrNw4j8vws5nn4gxZx2HLU89HPn9eiFM9SRPrp8E4kqf32y+nlJ4SyJuI5mNBVarmkL2UoWO9no9KCTCpVlJuekwSntujtzCbpj64uMILJlpgCYdU13ysCXJINNkakyLUneY0nFpSRlKSkvQtUcPjNlpJxx82KEIEQhkftLqT/Ev1UtXnwKusYzMTxvLFyMYf/7Gy9hlv/1x6vkX4bAjj8YJJ52EEymdF7Iufvr0Q97L7DPPmkpoiiXRQIbjc9qRl5tCeyDMPNjJ5OWAyRvIIBS+Ye63E7B4wo8odruQjAexdNEivPbgI1g5c4axzascmifRJjm2GDUSMlt5mkRZH9qM3cZ7GqMtZOYpVFZ1xZZbbAHFdBcz1pqISIQMgQAsF9C/ggToWs1qLaBysV00/xJCKxmqFjBZk79W+GVNaGZdif/raN3HqBiB8RpbB9K9it3Tt29fE15bY0PmJi/7jVYla76hqqoKPXr1MHMfm2++BcaM2R7bbL2NWTxpBKWN9F9OKU3IrYHWCfQ5qNa/1QikCWmREi/VN42HDKV5AkP/LbfArsedju33/Dt23Hsv7Lzv/hi5487oMmQzFHbrQcBlNgXCRPBUKhceAoo9ETHb0GnDbl3Tn08djLeZkqqjmfMEbYGIXktQCxJkp773Mn54+Ql89/qrGPvSS/h54o+wUbL0yzvELYmNjyoNPqsOLhuog4Ctzp8gA+pfVIIBheXw2p3Gc6GYUqezNB/1lGhmtzSjIRZFHSXqujhBoLIUOXzOzXcrzepwCLPam2H3WKsuFdskTFBbJSESSCLabyBFJkQNQ4OMQJqTtKHPDrtixLkXgGwALW8/h8n3XodkpN6AoTQSzYloHUFaNhYxJg5U7XD09ptj8dG772LhnNmIkSnIXTPXLkCySlnidcDrsKG63fLICLe3IRIMoEfvTcyA1RxD9zwXelR1QbdBw9G+ZDaow/NJK89m4pf3iQHMXFFn3Pm0YM1saN5xDzkmkkxHEU8333Y7HHbKGTj98kvRb8AmaFiyjEyEDIxCgI2lG1iYD18yBk+eHR63AysaVuL918ZiwbTZaFi4Em117Zg67keM/2qc2XgnmIwiwPymonGCrcPEjd+QpDrRoiotTFq6ZClefP4ZXHv11TjjtFNxyIGHYP+99+WxNw7e/wCccsKJePC+e/DDhPGoq6k3z0nrEoNUb1wXErOwGIf1bNYd02gVHRrF6ofy2PnY0KQ5DGkTnQFc40FahpidOdjfV81jaDI4+pumrI3015DaP51OUK/ORDpO/YrWCfQ3BAmMYwlJ0PxhU8aszqNAVfM4QN648Vq89dgjeIcS5icfv4vqmlpsteve2HSPgzjYpP4njdReyIFQ4bIj0tZi1E6BbrYber0U1eW+x+9hdlCpsQJ7PyVQYY+8PJJJfrH7UNm1N7YcNMi4WBZ1r0KYzIDDGk4NGnOzkJ/sQ4nnUgpVGpRCE8GIiaWvMMkyVfnlWUSwTVPiTKQSiBCAZEhy8Dmd6zJmc/QcsyV8BLsFBPuva5chzgFUKImfwNgeaDeTq7JF862GZN7RWJFnkJ8agUMDm03Y+P2XmPX8A2YXLN/fDsdm51wGp7fUSGzyvEknQ8iEWgibuWaBkgagBp3AQ/Z7zRME2wJmNzATbM00hqBIYZGT5lAQuYKyClR074oPnn2SWkgbepUUoFtRPiX3DFobGuErLDB7/Op5Kw2mwo+2eBJNzS1IRkMm/o3ea60FkIaXxOAdtoO/sgQP3nQzbrvqn7jzyquoIUTQdytK7PKM4l+534UuPhfrOQgvmVaazEhunQunzMaL9zyNl+95EQ/efB/eev4FsyK7PR5CY6zdbDsYbG0zQoAVYdPK1/qSAFcmo++/n4ALzj0fhxx8FM686Go8+Nr7+G5FM2q9ZQiU9EZrXlcsjrvw+cyluPmRZ3HwsSeZyczbb74Fs2ZMN/WzrlsKLpi/AN+N/xY/TvgOs6b9jGWLF6Gxro5t14Yo+4bAVVqrwoCYzs4PzUXJBCpPJ2khWvWr+l/9sJiIJXCoXIZBZDveRvpfQWrTVDodJ162dpz6Fa1Tc5Ojv0Rp4nBx7z9DeomW178+pwZfLWuGh0AmsJAZItFSj9dvuQFbbzkSfzv8cCQoDdbWLMW4j79GEyXOXU4+A04/gY0AWkIw8BMoqxub8cq156GbLYU33n4L5WVlxg/8nrvvwRWXXg5/n37YihKxrbQCHlaAQgdL4tfGKLmERNgz6E5psk+RD0vCBJQZ07BiwRz02mYHFjZBqVxe8HZkbGkToyTAAffmDdeidfE87HD0ETj8gjORlK2UoL+grZmgEyFzWVWV+iaBqEYLpQh6Pf35hqHMDzSZa9pCsHhFE965/CbkU1J9462xZoMMSUYarDdcfyOuueEG7HXOJRhz9pWY0hhGNBFF48QJyCvIQ+GgzQB5T4iJUVPIZGLIcZAxNq7ExAtOQKp6Ls665SrkV5SgtakZXbt2h4sMMdjSipsvuxFb7rAHzr3sCmoZYWZWjDEX9cEklsksw3Jo9WuwtRlvPvYA0u312GuXXVFA9X32wiVYuqwe/XfcCc6ufX5xN1XZJT20pnIQ/Hk8vrjzClQNHYq/XXQl4gI6MiV5OemeRKgNDfMXozCWQIyMp2DAIDjZFlEyDB/7xaCKUlSSa95x8aXwl7lx7g0XYemKJaheUoOufXqiKdQKn92L6MoWZDxA9wE9UewtQe385bjwxHNQVVSOV19/DQMHDTQeMutDkrarV67AXbfdjpdeew1NHj8qRu6G4n7DMGDQJujTtQvsFACMNMt2Nrt/kXG2trVi/oK5qP1pImqnfI/CTBxHHXwgzrnoQrObmZjxmkhArN3STj/tdHw/+SeUU6sSM3eyjdzU3rQtqAJy5LCPajwpjr3b6aSco5Wx0nr9Jqqqj5pcnjbUz88z3mRaqOfx+Uz0UfPb6zFmM22y4zHzVRJTRNRk2aYbpfP/2SRtkCOyJRaL7+Hz+X7sOP0Lraukr7G9XiQQpHzCzKSJAZTGKUSXqfMRBBzJMEb//e/o0qMXSghQm227M86QH3OhF1M/e4+SSwZd2JnlTlhNybA9FEAsFDRmF20MocxJOjdLzgn+6SQBmQPeycKXeBTjJonGSJSSuEBKC7jSZmLzx59+wtRvx6Fu8XLkl3SHk9K0du8SmGZyObiYaXmVKtYPRWOmS4mYICu1liexgvlojFpA2ZlMZRkwzUEBmUYoFsdcSvl5BMBuBI5yNwem22NMLIrcGQxaW/xlkwmH5fFjg5sD12gcaZXRzvpLom72VMx772UsGPsMaiZ8TqCRyys1Af4lg1HEFbOHTE4LowqKCtBVuz9RY9G6huaGBrPoq7Syi8ljtt4U1lgT5Eb7InjJXuspLMbF/7wcl55zBq8lMHXGPBSR4Rxx/NEo7zOUwGW5ICoNhVR2amEWwUKMJUMGnSaAxQlYJhiXGDwZaTQUxawJP6J+0WLMnz0Li+fNwOQPxiJABiNbfE5G0qfdxC+KNzahvLIUkVSUZXGgqkcVmWycIGWHK9+JviNHoLJfb9aKDYWsU+03LLNYUXGJ8WZZH+CSpCSpeNxXX+Lwww/Fwy+/ioId98Gm59+ATQ46BgXDNkeTw48lbWG0ynWYwpCCyWUQQyw3iTZnHoqHjMLwo0/G6EuvhX3zHXDbQ4/h3LPPRX19o5G210R6rxabLVu8GEFql5X7HYcuh50O/9+PRs4uByK+7d/RvvnOaOg/Cssr+mNqJg+f10fw0SIKThNn4/EPv8Rdz7+Kf93/GC66/hacftFlOOkf5+HIk0/HIcccj4OOPBoHHXYEDqIGctihh+D4447DJRxnDz34ID7/5FPMnDXLxOUx0v9G+h9LHe0XTdlS1n6aq9Hvgj4lckJBZv02wWQe5J0h844s+QKXKr8bfQvzCBhOM8usOCt1lDRnNLRjWVMAUWc+SoZthebaBuQQtAXX2slKQ9mRiiFJ8FewNXE1y4Rggb7KK1OGJgu7klGEE3FKsVG0U7KUb7w9N4VlU37Ahy8/h28+/xTzp0zE4umz0FJTz3TiSOd2eNKYiuuwwwpUCUZ6T5SgnyYoaR/ZukiQEqxgc3WS66HCDVP65vd6MgY/QU3xhsRA/CxzASWsHKd295LnSRagLNfDYHuAX3PhokbQQv6S4AvIquAp7wYvGUHb95/DVr8SzT+MZ3p8A3mSFqWlKAUnY218zgMfn00yn4bRsb6lVQVaeT2VQUlZFwPEKqLk77pwHFEzIUpiYnaHC7N+GIcHrr0MY18ei2DNMvgV8ygRw9zZ09DeXG3qXYxck9LFTjsZi3KfQbitiRlJwkGGbjZWF/E9Ck2tIHCb7vQ3/O2Qg4GCfJT164+cJMUA5lN5iege1rOCSYeCbajsUgWny4P66no8f/8TeOqWh/DK7c/g8av/jUduvx1tTU3GlCFPokBrO1IETIU+kEfXnwV9tb2T0vuH772H4084ATPac7DXP2/FjieeCVdlH2pclkOAQlY0RONo4jsVqC6TsiEUtWNFUHXJfkpGEGd/d5b3woijTsGAI07Ai2++h6uuuBxtLW18x3+aemSi0XxIiIzEXVAIJw+PmBgFodI+A1DSbzC6DN8SPUfvhX57HYHhR5yKrU65ANucfTmZy3UYw3yO+eed2O6K27Hlpbdi5MU3Y7tLbsKws65Cn+POQ8/DTsEmBxwD99a7oraiL6aGUnhh/GRc++hzOPbcf2LvQ4/Ci+99aMw/G+l/LnXM8YRtKVt7x6lf0bqAvgJrFArI1oc0uRqmCu/MsaNvkQ8VficWtjQjXtoFpf1G4vsZi7CoNYIAB1BtJISfly3CwjkL4S0sR20ijXkErBgHWzFV7vwMdYZoBF6f36jEWTL2Zdm2OeAVPE3eJIrpooEsqTvjzGDlwnlYMnkmtthhN2x30BEYc8Qx2PWUEzBs5zFojRFsItJGJKES/KWy51iLZaRVyERk7OQENW2iLm8iKVKrk8BQwK49e1upcWgnqmKCl+z2YnryzJEfu92tBWHKc8eDJDEAhROwS3r2FaKedRZNhxBgQ5Zuti2qdj0I/gGDEHfb4e3aFblOHzE2B13cuRhso4bAupPKrvAABtiZpjmoJbU0a/s/RXdUVA0L9FsicbSGmR9N+6SoefBevz2NbYb2R//tdkbZlmN4TwDjv/0SM5fV4t1XXkX17CkmfWk4pSwDs4Y2zQewvhLBZjIoKkaUvnP4Lqto1ALIldx2N/pVlMPJ9/feYiSWz1qIvC4V8BeUmDZTXXfL8yARaEOAzFobvSj+TklVOY45+zQccNwRRturX7gUPbp1N7HvVQ7VaYuCnCVT6N27lzXPYwSBP04C/M8+/gT/OPcyRHqNwLYEw/z+W8LJ/Hd3p9Hd40K/fA9KXDbT/hG2ZT374jJKyLNaQqin0qagdWxqdoQ0GUTU1OnAPfbH8COPw3MvjsW/rrzKcp0l41ydDOhTsPB62bdVf2SEeUzLybQCkSTC2iOaGmZLOIgYGbXqOpXDdmPdJlx5yMkvh720G9JkUN5eg+GlVlY2fBS6jdoJ/bbfCz133gf99j0ae55+Efa84FrsfulN2OeKG7HVxf+EY/AWWFrN9mMfVN/YSP8zyTK25tRxHFRbZ35Nvwv67e3tbrY/gb8TMv0J0qSqx+7AoJI8s8vSgtYQqtvDCFOq2OWUU9F7q635hpTZZDlj82LhtBkcGM0o3nwrgnEczZRG5R3ioPS4YEW9iSPj9+Zz4EgCt/IWEVDbHBz88gqSbpCDfKrpAidzR1pAmAu7U6FueYYjRouOMgTmBCUzRcA0awlYYFWcpPgkzxX4vBRMCa78MxKkAZqO+pBJpBPplyZedT3CQVlIVb6EEq7i6Jts8hBTUJgCbWYur4esVCqmoFjmAn2z0YU/36wQjmW8iDXXo/HrsWifPwNO1k98+XJ02VwuizBB7Db1kwlQ85DZxUYNQmX/FfCxLO2tAWgjDC2gkealicAWAklasEn8SRN0izw56J7nRGFVH2yx58HY55AD0b2qB6r6b4YDTj4X3fuS4WhrMqZf6BSok5EGY6hnOrl8X5oamLqVg2XWPIuua+7Dx3YdUFqA6gWz8O7jj2PZ5Emo6tkDA8dsb2LppJmmzF+iuoZaoyXklxTyXUl4/T5qKsCnY982sZTOvvM67H7Y/vC63Sb8s0SKuupG4yaqhULGRt3RJ9adKJWzrWZMm4YL/3klkn16Y/MTz4WjuBRtsRCaomlqNXa4HEmU+4CerCPpc+GENquxUeuj9kdhRPsLszBMj4yU2TBB+dinkhkntjzwBAw94HA89NxTeIx1IK2vQxXvIO3zGzZhDlzsc1oFrp6raKZhArEElyKXNMZcI3S08b5WahsBCiJhabJk4HWhGBqp2WqyPxSOGu25NRiBjdpxgJpydVsQdvZpD0d+SyyFpowdQU8efFW94c0vY3lSZpGftKeN9D+a0uxbnQBgFf1uy1KSdhNUfcbMsR4kabAqz8WhkMTc5hDaowJwD2Jt7Vg8bRLmTxyPeT+OQ0v1Ikp6rei+yUAMPehYeLtVEZw4MNI2E4q5JRFGINiAnGTMuGzKpdGCWkubSFFCVnyYFMFPeCzfeI9T4EOMpyQ/YrMRGD1mW0wbPw4/ffIpprz/AX549SUsmPgjFONfgeCCcqHMyKBC6OSDGQK0nQAjOzsFTQ4K+aWHeVXQ2nnQatgyqzwfkrmEA6fM5TUuprpTJBx2yl5PUBdTUeTMMKVzkca/mIACaEnFdvvEaHKQYhmDK6ux6IO3MPWpO7Di+88R5uAOtSj8A1BMSU/3zWtqNPZ4TeopVLSudc5dmADgIBNUsDXVmdZNmEVVvFEL2Up8uWaD9GAiByvbI6Zd/nX+mfjiw8/Q3hZFkFJ8mGDiyS81u2WJrcrEEWEZxFjlmhpm3vVerQWQt5WCexVSGxjRpQQ1ixfis/c+QqKlEfVLFuGnjz/E1DfepjRMqTfXjkqWN0IGWN3UZvY4LisuQgnfFasN4+m7HoGvvBgnXn0WyvpXGfCXxhTls4p+2lDXiBzWaVnHNonKw7qT9lV2mL1tr7jqUtSxD219/DnwFZaY9grGo2imUNBCfhYguGr9QSHz2r2oACVeF/Miaz77iLQ7MWuZAvlbu7GJsYr/OFgZEkqGH3Y4eo/aAf/+978xe/bM/zClyAspxjouKCqhUOAwzGYJQbyNgkmVNxddPHZ0JRPsV5CH/jKRaWKWefcwnRT7m4LpdfG70JfaiMaGhCRNkCskiYQnCUha07CYAleDguxRqohpfob9LtrSQEYO1r3VdzbS/076XdCnCupNZ1L+rDT9Z0jAKGxZ3BbGAkoa0YQsyTYCgwsLfxiPKa+9gaaVK7Hkp4n49P678eEDd2HKx2Mx+/2xaJj+kwFaLZpyiXNwIMlXPocJujxOA6zZrNnjKUo0AkJKnDwZYkcWyTtF+bc70lTLOWi69EFxZQ+mSck9GqSUn6b0w/Rt8ne3UW22vE1EkvgVDExxdXIp6WmBlnaXktlGOrxerUNvzdZQ56r65Su5h1KUp0UPStraY1Y3ZlKU1AiUulP1JLfKEBkK0QBuYzqRD3QMFYM2xfZX3IlBB52ATXY/EJudfxW8lJSdSKCY5dLcQKiVjIiSmuLuWHMd2bfL5AWE2oPweuTd4TXlUF7EM1XGLj43elKbCbPK6iNp/PDJR3jlvrvRt/8g3PDgvaisLMTTt14Ll9eD8r59ECVQBCgpKs98tQF9s8cuAUudysa2lRTblWkOpMSeYH1Om78YTlcedj/ldOx9/kXoO2IQVsycSk1LkjFMvcaYXntbyKzo9fi0tWMCz9z3KJb+uAD5OfmY9NkETP50HOoWLjbvDKTJjFhfgVYxCnvHCu1ODbBOxLxTA7r/iafw0YSp2PGwE9G1ShP7MRPVNZl2oo19IkiJWi6RYfaXZbNmouaTsZjz7L2Y/fTdqP7ibdgbqylkyOzF90vrIdBL66v0aq+GDOsrAru3DNsdfgoBN4VvvvzS1H1n0noDrZItr+oCO9sqzHqwk4kXUfIPs4+ujCbRqAV57I+yDCr+VDvzFqJ0nufMQZXHhgoeXjasj4eXqqwinzbHkmxvpsU+25aQ9qAJeLl5at9bJ/u45lHaUSJGwfv+bFjqjfTfn34X9HOTSW86nfZnTRB/hiRtavFObTBJ6UzhWCVZyQacQOOy+egzdAB2O/kc/O2kc+AtLUHfTUdgq932oNTkRvvcOcoE8lzsxPJ2SVJqaY8T3EEA02ThKruoMWfw0IpfqbuavG2NUnInqNjY+fMowaXjuZgy8Vu0L16AxT9NQqihAT6XGwunToYznTAbrWeo/ioonIosN09NDMsGL1E8wTRjVN9VGyqXgFUQk8fnRPq+JsjRINKdvQsoHXqoNXBgmRXDqYjxPFFqTJ5SGCUuahopApjD6TGbg3hdNgRn/Yj5zz2M+q8+pNS/AqGmFdpe2KwrWBrNUBJNIdLaxOKnUFJWZuYhsgNX6WpCt5ValcfnN257Amq5/Ukq7FPkRtc8p2Ecy6mChantVPbojoPOuQD7H3sSevbpj/2POArb7bUfNtl8GAGcTJDSrsovSgvkSJIPUzHKmgS6PH8e+lES7pXnN3U0r6YF5YMGoLB7CT5+/jl8+OgjWLZwCYbv/Xc4yQS18bwC0dmo1YVb283iNW1nX91Wh8Iexeg+vLfxd5/00Tf4+p2P8PPkiey8ltmuPRxAsLkNXqfTzFdI1/oj5CDwVbMfvPTa2xiw7a7os+m2cOfEUeWzo8KXgyJ3Bl5WosvrRITA+M0zj+Gdmy5HcsqXGFPhwyGDuqLHoh/x813XYN4nr7NdZSLMNUH/qnwes5FPhH3GY6NEzrroOmgY+mw9Bp99Nd646WriLdtrtJo8Qu1pwfRpmP/p23AtnIyy1mUoaG+AM0RNq63VMIaWUID1pUV8Vv/zuxzsV37TZ+rZxxdEU9DeVi0ZB1rTFJSYf7VYSkITq0chTCLs42pDmRBb+M5wWFqaxYA7srOR/hfS74J+0pXr5aDNWyU1/jnSSj5JJR6CtNuoj0yPnS/X4eLgzpjojHGKH8lEGIVdu6LXwE1RtUk/DgqZUTRpxkQ4iDI5lhpKEdlsv2fsxh15c3FwEZYpcVKSIYDIHt9CENJ7nVS5yzgoCrwOHHTEkTj30kvQle/ZpP9AnHrBOQRBOwIExYxNE6dJ1AQIkkaSZR4JjnZKuJLKFBIiRGlWQKrX6t2VXh820UbjZmBl+K5VjEik3Alke/gLjLlpdnMjggRns3F4koDdpDUUvIHPR5lf7VnqcHmQdGp3MTIsPpxT3h3uviNQuOUYeCpLUP/BB4itqEaEDLGJaSwLxNHeWMscUpsh4/SRsSiDxqxEUJbnVCASN4umHAopQY6mfBWZVciaA8hgBVX+kKRuMtRNRoxAnyFDCYguM79QWuhD7ZLF+P6TcUhQErfszRapbfwOSpGsN+14JZt634oKlBHwpHEtbQ+ZiVkHGac7l2ViPmSa6bPFFqjcZIiZEEWOXE+ZZTK9pdXL4aSm0JZiWnz3wccfgT1PPhB7n3wwjrroNJxz3ZXYTdsZMgOSquOhCJpbWuAl89AGJirXHyHNBbz1/vuoa2jFTocdZtpaAGnPcZAxamMYN0r9+UivXIRv/30VgpPex02Xno233hyLu+75N+68/VZ8+M5YPH7HNWj57B0soZbUo8AnPo42gm+E7ac+X+Vxsf9LC01j2I67YBq1lRVLl/P9GobSmFLYauRI7LbnnnA2LEfwwxdQ9/KD+OnBG/HxTZfho6vPx1dXn4NPrj0bn/7rPHxxw0UYf8cVmPfIrZj2+N34+eVHsfiDF7HokzdQ/90HaCVTCs+eDHfDShRSo/QYoNfqaeaB9S1Gq3ZIUAgLLVsET3srthi55S/jaSP9T6a1t+Hvgr4DDrfD4bSvj6QvUkf3OaRuEtjiclOkmErg8PkLkeLoNRttUwvItSssro/ASrCmxJmMUNWntM1/xgYuG3Ek1IIE0wpQtuxMilWjgBGS+CMEFj2jDi54Kue1PsUFxgTQUF+Ppx57goDhRlNjHd588SV4eM1BqTSlvKXJZJiQ2dlLCfO7g1qFAEarZRsCAUqzTJy/q3x56M0y+BxO9M4rNN/75RcZBpCtdk1id/H6kc975rY2ooZSWlMiZkBfjKS1zZL0RfKnTzLvfCGqKaFpJ6g0VXOK0CgavAl6bLcjbAUlCAdDsPlchunZ+dcejqGlvgk2R66JomjFVbHS1P/SVjShqCBmUukNx+IVw3xz0tTCFNyOdcX6iUda8f6zz+Llu27F8w/dicceuhc3XHQ+alcsxrYHHwp3SbnFNNQefFwRNqUxaAJT/up2grvHw7LxxfWRKNOOkonZsWz6z/jp00/gzPfAU1iI5tpGLJu7xHipqJM6mHfZzxfUriCjYXrUnuTS+cELb+HRq+/Gc7c9isf+dQ+WzF9kdjNT+yrscmtrCxRLv7C46A+7a0pTlLfM2y+/hAQl3SXTZ6F63nSzG5fA2EUtq7QgH75QLX58+BYUNy3Fw/ffjzPP+Af8+X4zh6KwyU5qVvvtdxDuvPYqrPx4LGpmTUOUaTdTaFnO8msdhYuapuo7kUihS7/BSJGxzZo9g2Ww+rHCN2+ySR888+zTeOvtsXj7zdfx2gvP4cVHH8YT/74d91x/Ja47/zRceNg+OHanUdhzSG9sU+bBALSiqG4eMj+NQ+unb2DZW09i5QuPYMlD92Pm/Tdg4h2XYtbbLxvvOeqv8NjTZGQOCkEuMmsnCshsVnz5Ps485nCM2Xa0MS9tpP/ZxDbMws9/0O+DPsmWq2Au60eSnBQfRhJfmtKpbPNpfq8aNBDdN9+GwM9zHBTbHXYsvF26YcrKOiTyKlDYd1M+HSdg2jk4qJ6y48YJcMadjSAhZBG4iLQxiLxipPK6CMgKpSxmk88OPpCgXui0I0GJZ+L336Fv3z447+orKDEeaCbOtt5xWytfBiztxHnF/Kekz7Tk564l7uZFVL8LCEZemxPd8wrQu6DInG+JRVHs9qI7pXkBofIg0mcppfZ8PjO/tQlBPi+7qsrq9vuojQBNzdYm0wLheCxBwGEeCGqxXA9byIncSBDVY1/ETw/ciq+vOg8NU6dh4DFnwlVcZTmKOAgksQjCrQG1lwlfoOiWAlKLNGEsQI5Rytfkt2WqypLcRqXei7SGQvMZReXF6DdwEHr26GZiqTc1NqGsqie6bjKQ9+tZK20xwp4E/ALWsaIvKpyC3GgV5162ZK2t0J0CvQDTKBnYHyOOOQFdDjwCQ445Hv232YJ5i7OencbLSSuyYy1BswjL43UaG/6kryfhoLOPx0lXnI1BI4bg9YefR4zagxirytZKwE/E4mbjGJVvVbl/nyTVypy3NSXcrqU+fPLALXjpojPxwsXn471bb8T3Y19F05LZmPTa84gum4ebb7kd+/x9f5Y1anmImeclxFBippCy5777YOgmlZg3cbxp2wAB1CvGYuzuluYoIcChBXpkJosWLuKZVW0hraeoqBDduvdArz6bYPDgYRg5cmvsuuvuOOiQw3DmWWfj2muvw7//fQ8ee+xxPP/Ci3jttdfx5htj8cbrr+D1l17CS08/hScfuA/33X4TLjrlePio/fbqXoEhFfkYVurCkGIftVEF3LNRy3OjZuIP6Bpvx2knHG3qYqOk/7+BMmtdjv67oL8hSEJxlNJNSzQJbZ7dEE2gmSCVpFRdNXgEem86zIQ10BjOKy9FdYwgpJWlZaXI33ILeAj4foKZOmMyHkHM2B55jtK3hku2j2oVpY1AmSIQeSmdSwJ2kl/1L/KjklK1sXGzo/fu0YvjLIN3X3wW077+Ft2qumPSR+NQP28R7Nrj1QzkHGMSkslBg9SszuV5xQAqI+APp7TbzZtn3t/CstSb+Dm8l+8IUSrXpzSOQkqsyv/iYCtiZCgWI8qg2OtD98ou5ns4HuA7kgbEEgIPakNy57TZnWai1+H3o8cxZ2D4Py7H4CNPQEY+8IVkcG5d11SqPJM0Id0OO0HPR9CXSesXIpORBqFJYg81E2kHVqVZh5iUuZt1ItOOx1uCLXfdA9vvvR/2O/BQHHHsSTjrossw+bMvWV9fENAt7w61h+zVPh6yr6dlSiNTszEPbq/XrKuIGc8e5o9t3X3YcPTbcks4qMX5yBxs8v+h1ClDUyEl5Qq2USQYNouTnEWabE5ixg+TsOnITdFrsz7w9c3DDkftwfRyMX/OHJg9AZjncEgrYtMopgakvZDVXutK0gqkNVx+5ZV49603CJiP4fKzTsOwMh/qJo3D54/chWcuOglzPnoXJx17IuvjAAPuawJGnXNReu6zSX8Ely+Fm4Bf6PKhwqs5FO0qRkBNkf3laBFaLrzsG4qjszrJg0shJHTI5h81IZM772plbcoi2UEebNodq7JrF/QfMMCYZ3bZZTfsf9BBOOakY1FaUoSSQVthu30OooRPzYa13UI4mN+eMLutxdpqUf3thzjjmKNRUlJmhION9D+dJGDnNHb8+A/6LwF9eXHIZaydA70mlEJ7lEcqigQHXDruNNvvydCgsVpPyTDIwS53Qu0tVenPQ5HDa0w/AlW598USQSOt+lxyPVxFCmAmpURAKlDT4qwCp9NoBUtbg9QyKL2zxFN+ng4nQSkaS2LBwoXYjKCSSYeRCgUItLLnpjkgc8whdVjvVTwemUFSZFpxArzcMEXaV7chHEYXgrjxquZ79XrlQVE4tT1iTThkykosN4NfXkgVBHKfdowicxLgy41OzdFAqTXICrGTyWlUKwfSOWwFFQTCnigZuRuqRu+AUF0dR7CAJ5dAQgZBbSXDfDm9lOTJuJJkMPL7V340UVjMurKRkRUVa+7BMjOI9Clmo4VkLh4O1p8J20AwkraToNYRZpsMHLU1Rmy/HSa++TqSzKOYl0jrGjTp7ZDpgoCUJiDJXdNNhiz7ixiSeQvrzuNzom7ubPz47FNY8tYrqPvhBxOqWiYu4o/Ja5QMPRoNw1tIDYoMOpGbwoJpMzH+zU9YHgcZQsx4beXnkfGxLbRfQjgQIoNIoaik2Gg6awLk3yIxZ5ly+vTti/0POBhXXnMNXnvzFbz59qu4/V9XY9/td8DuO4/GeeefY9KXiXFtpLKUlZSgtXolipn3Qmp/WuxUxL6Zwz4cJHMS89f+v/FAzMTH+T2yajF7WKQyimFJw1AETK3vEJNQutGY5sFSmDZtCh58+XUM/tv+CMKNFe0RLOc7lwQSaCe4q28t+PZjDCv34aAD96OW8dtmHVOr7CsazxvpvzdRGMqaD/6D/mtAn0d7PElVnxKKJGbCo84mc9jJbFGkCQhmf1uelTeaJEMFZcu32+BlFl0EKeMhwgsp3pCOUFJiEn4CXOful+B9SYJsDsFKJhuFC9akqrZoXBFkh28PsWMnzdu7VHZDvyFD4PR7UNa9O8q7dUck0ErJlenaXSinNC2rmPzoZTfWCl9J+5JkIwpyxo4vYK8jSOWTsSj6p2E2PO8xYO8wYNrEQSipW2CgMqhs3SmJu3k9rkiVbIF4OP6LxLc4TKbGTxvzLoagSWwBbDITh7aMNGaMzbdEXu/+xtSliW2PM4VyhZAgA1I4Y+M+yqxokAocin35KHB5kOFALyjUpiTmVR3E1mCmuue54WMZjbsqAVh7EBS4mDneq20ulzQH0GfnvTBsj71NOyltJSPNTQzayTRyZbqjdOug9OmgFKtzqjfdmEsNadpnn6K1tgYVPTdBcWVXLJ30E+Z+9T1crC/FR9JevaFwgJJuDMV5hWaR3GY7j0FLoA3hlhACDWG889TLGDBiCHoO6Efmzzpj3UTZtlo9XVpabOYk/gxpMxatts5K0wpKts022+CCCy/E408+iSeefAzdulcZYLVKvgbiabnCtja1GG3HR+brYRuqz8lVuNRnQwvbsCacMRPP8Ug7urPvbUgSIGueQmsXnn72OeT06AsvNYAVrc2IGGGKWlea2qPThvalS9A+6Qeccvwx1A79xly1JlJ60qK12bm8fmRmVQhrTfBbk9AbiNhX1a820gagnFxKhWum320xgkYnO8GfJHYSSYRSu2258tGXWp2LFkr8JiSBEIpvERhJGlY8lyyq5FCazaE6nMPBI7OEJM90jNIyx3Z5kTbL6DBvcGDVRmKU9KnyU/qRucgCLrdRpWX+10RWhCBV3qUSgfZ2lHUpRQUHcoCS4jbbjcGgvoPMBFep18k8yC+fwM485xHU3TIlwG6ANRVLcCDkookSqZw3xVhk0xegK9/mfkrNst+r8oztmf+UVrnHh0oyFJE2fdEcRGNDE4KBgDknt7k0B6zNoTDRdsNc5FqpbRoVwEw2dE18q8os9LbiAgWpTWjJv+IPaVcsU6c8XA4nyguKEJO2QU0nr7DYqlsdhqyB1hxNotWAKH+QCWvPWz/TUsNo713FL0p7CtBXE8mUXgWSer+yEGS60koqxSRYRsUMksmknWlKC5AJJp1KIBaKoffmI7HTwQdjzIEHoOuQPggH28ykuLIrgaCtscUwVruXZYq2Y4tRI3DuzZdj8923NYA8eo8dsOsh+yCqnceYrupHW0DKY8uvOR3+/qOS/q9JdUqNkn1I8eM1T+Fg22sj9N9L12l3o76+Ft9NnIhuwzZFrtuPCNNgVzKCDavUMFb2cMyYOB6FeTYMHz6C/WLDmlQcFFo++eRjvDt+IgbtfhBCKWk/6oM5iHLcZTIO5FMLaZjwCXYaNgh77LGnmVdZncRABPatza34/IvP8eIrL+O+R57AI48/hfff/RCzZ8+hZhYhg2c/saptnUlpWxvSZENA85OCiRiLvkuj2kh/nuy59jWGVRb9LuizbRScfL0pQgnIDBkOTgGJRNxIgqp5jEDWIT0I3ErNQhap+7yPHVWLWzQJJr979atkMmo6qJMdu8C7aoekRS1taKZU7nITnKV+S/U1L2QnNx1S77fMRtuMHoNuvXogv6gUe+13gBmQfSkN7bjtdvBJcrGlqYVoBye7kcq75eczXXmTUFpnOST5a8VtSzxq8ji/vdmAvnkR/4nZqDyEul/GgvBCe85WuH08x3fwu6RSLQpqIwMKhCzQ91E1tzFtm4vAyrLLEKNGcjEhK+L8r0lvibI6l7UGqOJTgiOyyAVRqr8AsDQv3zACMbk081dMadikwn/Km+6pD8VRTeAUf1c+Hcxbmc9pyqDBKVMRlSszKa3NuKUK6L36kzQfZPsEWfd25ptoaTZpUSiImlDYAn2+N9fhRb8ttsKKGTPx7bMP4+unH0cinMCA0Vsbhi23WDe1m+a6eqkWxm1SUVJjaTLyUkqZFYXwFvjQZ4vByqA6gsm/WXgXVd+QbV7gk63xDUOWGcXaLCRL6q+arNZWnxZoacMTD5YvXozLL7scs8m4CkeOxs+NCUr1st9TgGAOKbfA7fYgHqjG4i8/wqH77ItuPXqyP1ta3vqT1r84UVtTjfsfeZx1tQOKqFXFqG16CaLF4jpklBIKan7+EbYlc3DyiUeb8BOrezxJulffeP+DD3Ha5VfhsudeweMzV+Ll5hy83ubAY5MW4Lw7HsCpF16C77//gQzNY+plXcjMKZHmzJmDCeMn4Ntvx+Pbb3h8PQ7fjPuK6X2PBQsWME/q7Ru2Pf+vENtiVsfX/6DfbaVUKt2j4+t6kVbhantEI/awIRUWwsAiO5aW8cvTQWe8lNRLCLDqpAKLpoiiWcYpVceN+SRNySudilNjsCQEUTAWx2It6CFoyLZsAJ+qrAWRPPQhi7tez04vH3iBuEDQTnAVsGkCSwuYEibkg/JHgGM6cvGUxOvwukyIBxOrh/lYEWw3ppAmSp/KV3M0hJVhuV5yULGMlpS8qsMqC5W+PPg4wISsYQ70IOtAS/e1obdssSKXAJ/jz02NoMxlg49JyFwjLBMTM0XpRPqtt8iWnmYZvARcj9ttvECKfQUo6NAq5BYqG7920zJmKFMXOWgMa55Fq4stgBdp+OsW3beiPYrqIOuc9ZEtj/5XHSgUg+L+iLRqWSuLFfRMe9TmULWyYriYu5n3JKqGDUNJ9+4Ex6WmLIO23wH5FZXGFOFXWR0ugn6DYQDahi9OsG2LRxBn+8serl23kjFLMxSIyqavyfYUtT+zICw/z7zPyuVfQ6ojxcYJBIOoqa7DzGkz8NbY13HB+Wfj7wcdjq8WNmOfc66Gu+smCLJvKAxCIE7GzH4lx02B64z3X8aQ8nwcdujhrGMZyzYMqX21RuLxxx/D3IZ2DN717+yv0i5tKHTmopWCU5T16E4HsOzjt7HPmO0wauttEE/+2tFDaaQ4Jm+7615c+ugziAwbjT57nwb/iF3hGEDNpNcQRIePgXPXI1GzyTa46KEX8MxzLxlhSIH9fovUHSSwffHp59jngANx0a134Ikvf8DVL7+PS597G1c+/x6OP/8y3H7r7dTqtajydyFqI/0HCS9ylnb8+A/63Rol+BV0fP3zxIaWxNdZTlXXUP+QC2drTLZpq7NIupQd2MPGJiYbe7ICdum6tfMVwT8VNVsoalMIUVNY4W0JBgQhA8rs2GZSilKnkbX5T/HxBeYySyhyoQE+XtUKVnNe0muuNk1hlcjQzuu6Ra6MfAT+PGoVYig8KTt+YyRIaV+LjPgc8xYk4Gp/WVGEYNdKEFaJ9Ba5LlZ6vejmLTCSqUIILw20Gjuqh9pEKBiyNjQhxaIRw2zMPq8cfAGWX+lrfsGSxTQnkiUVTG0kz5kI68UC/S4lpagqLEVJntV0gkH5sttcdhOiwdJWyAgoIa8IENB5T+exKkBWkK+VvFZLhtDE+2TkywpyAnxtiO6mNNjIa5LIZCuuobYlrUDhn6VtaALTIi10AmZ89hGWzZ6FboMGaR8bfPn0Y2heutxInhV+bTMDtLe0wM46cfrcZKpy5WSfoCAgS728faQNqh/ISCiA0VxIXWMTtBK1srKSd3XuZRuetH7gjTfewuGHHGq2R9x3/8NwyqX/wrszFqDvgYfjwH9ejT6bjUSlx4MKb4ZHLuqoSS1si6GRGszPH76D1MwpuPaKy0zoaPnmbyjSPMqEb7/Bs6+8huF77Q9/WakJrhYm06lnO2phVqnPj/oJX6JLPIjjTzjGitGkDt5B6kvSTB566CE8+s1E2HY7Csluw5FhW+fkqD0U+VN7MLBf5FDbHrgVhu57KO55/U289tabBtCVxtrISY3ghx++x0UXXYTWkj5w7XsSmobsAM/2B6DHPkchUVGB7t264qQTTzLrbn5r0nwj/SZZ0tga6HdBn5LJ+pt3OAolzVvwo/8t6VUTSzGK+AJ5ZURHGxnA/NYIAdUCO45vM4xdBGOF1U1QyqJoAmeOwzK58JokfQFVDjUJAZrkQLkneplukVu2QaZDqTpFLiKpViC8Kic8zIfO5BpbNvu8SUM5MtoFO15+YbmZoFQsmNZQkODGFzI9mV8Ex+rneQ5FXgSWENAVp0X5F4CXUpvok1dkGIqiI2q3LU3k9imvNCaJKCX9thZrv4NwhOCdk0SUA7jJMCMre0pXwGfluxOZvJM5hsNmolZbSBb6883krSVlW9dbW1qNR43CLkuLkR1+BYFIuJwFfJVVoKoJ8BpqAI1keLreyvrWRimaVzDwwPuVtibntSm62R+XN7aSeSVZIy4yHoU2cBsGytspjccDESydMhk9hvfDkDE74cDzzkdpt75YPHEGKt1Os9lNMhVDONDO9zjgd/uMAKB3+VkXPoe1GEtMRd5F+i4zQTQaRWN9k1kM1qWLNof5a0FfGfrxxwn4Yd4i2AaPQtdDj8deV9+Cw6+8DcN22hNOlj1Bhl/sEaOzUwOMUfvMIMQeP/XDj1H71fu4619XY4ftd0KMwLmhyE7GqA3a/3Xd9XD2GICuW47B0tZWCi0xuKV5Gi3YjmjzSiz65AOcfuLRGDJ8xH8wHcX5H0/G8eTH41C8y8EI+Suxsj2AaCYOe4rjsnoxWquXI232iEghLxlBRZdKDPr7vrj9mRcxa+4ck5fVSW3ipGa+bMkiakUXoKWgCzY/8SIkPOUUoMJIUCBZ9vMkpH6ajFsuuwRbb7st+57WQVjPb6QNR0K23ySq5SVWk60HcYAarxD+8au8s038dUV4VIAq2c4FZpIulwaiJjiUMFXvlZTvJeCUeOSTTTDnIJfqmcOO5XRZoK9dm7SoRC8yoE8w8Dsd6FXgp6YgqZ5QxfTEQLT5iYJLZfFQpHcrbbELRYSUm6dIWZAkTtg3u1Bp2zlt+CEPmiz4yndfICR//G4E2jYO+OaYwjTofMZsnNLNn4d2DnCFwp3d0mgk5W4EB29+HpwEt2huAsG0Nfiag9oflxqLwigwT3qLOr7iW3sk5eq3udMiNaCux0MBo7XkFyjcNGXiTtKbrit6Y0V+ISqLChFh/S5riyLGuspK76pvAXu+02bca3VN71Yb6ZqYnMC9o9S8R+VT2qwdHXxfXFoY07agqQ8AAPMLSURBVHOzvAru1YPakYJ66R4b67GwohQzPvgasyZMxJLqGmh6oKQbtZIiv9GAEnGBfptxvXV43QbgXbnaizhNjdDSgAQElpbGsrM+ImR2zY2Nxhyk8BN6l5XHDU9i4tq2s3plDfptNZqgdRaqdtqbhehqInC2UlvTCl2ZDfVXasyUduMdVTfuE1QsnozHbr8R++2vxV0E/I5ybAhSlNI3Xn8NPy2Yj50POw4pmwd+Mt1itx2pnASa4qwV9snZ77yMoaV5OPDggztAdVUeTPnYv5958SXE+gyGr0s/+HlPWb4HLcuXYuHYF1E65UNUTHsfTW8+Bd/Keehd6kWQgpSr+zAEC8rw8uuvm/pfXdoXM9HObRdefCGWJXKw/7n/RI+ulShyxdGlwAssnYPAd5/itkvOwhZbjCBDtMydG2nD0++CPvFu/UGfZACDySSYliRHCf6SKBV0zHQQ/rPc9lKUEnOM+UBv9TtyqSLL/c+SuuXZIXDTxtwKIay8lVG6leOI9AeZGuRn7yIitVP1l/nI6oDWISAWuAuUdF7SpDyIVrQHsaxd+80qxYxhUhqsRXyHQhooMqWbwC5w06pRI4UasvIuCVnRCYMyVyWiWBkJGg2mT34RVhKQBfYzWxvZmZPoqzg9fIfb64cjn4xJbFCVQ2pWHnjV7qXWIC6l3PCSl191rCLWJ5lDkiirjRQ90Xaq3UlK2V4D+ipjlmS6ClE7Kc4vQFlBnjFZBWUOY53qLtWZlwBRQq1IGoA0IRbHlEthLLSuQKAvNtJx2hwCDB2auBaZ37xXQd1Uv9rAJsFzYrq5bi+G77E3+my9ldlfdsZ34yn55WDY5sNNvSlFEwO+rdVM1EbUUzraUgHg4hmrjhRPSVVlSsf3RskkI6yzosJC+DVfwfz+VST7svY6qK6pQ9jhNRPg8WAUQUrTNYpVH06YvQVWhKLGJJZP6bXE7TYhRQI1y7H58L4YtfUok1ZnsF1fUljo+rp6PPzw09hm7wPRbcAg+FhJsaRWwFMQcNkIrB7El89H8/df4rxzz0BFZdV/uGgqPEddbTVmr6xHaf/NoF5U4KEgEGkGJn+Gf+6/M5695Qa8eOsNuO7wvbHkvTewcslC1HOctVFm6T5qDKbPX44w+1pn0ib8cQpK/7z6KnwxfQn2Ou9KeCq7wZsTR98SClMNtVjx/hu47h8nUQPa3tKANlz1bKTV6HdBn3VfooG3fmRFZTQgYiTEDKVpqpuS7jiwRYJ42YV1zUXEEZD4eY82NReg6jZJ1XLFpDhPALYb6UGaQD4lqu26V2EUDy+/K62G5lbUBQIsoCV16U8k903FOK8NhhAVk2GHnd8SQE0ogjpKaisCQaqzITOIa/l7Igf4rIZm41qpWPSyK7jIEKQLKOcCZi12kg1/cXuL2TNXG6UnmVeFX9A+uk3RiMWwCEh9C6w4PWaSmNqLx++HM0RQVLwdpccOr8k3LRLLSkuqfdXN6q0gmVbeTZu4CbR8r8ja6JrNyswpfzLDaAPzQLAdUb63MUIWY5rCukf1qhAKqucmXtMGKda+tvzHQwHyJC2u/m6RnpXZTV42qnOBhKpZ8x8C/CVtAbanpVVpktlX3hXbHnIwBowYgV6DhqoqsXhFI8JRSe3aKpB5bG9lGzFxvVzv4Ev0p5qwDk3o6ptFiraqtP15friooW1IMP1PIoi2t6M9FII9Px9+9rU8jwslPjcqeGiP3ziZcJRlVtC+1kgM1exD4bQH/fY5HO+vCOH08y9HbU3NGk0gf4bUR1R3zz37JBoSGfTZZX8KGGEsZ392Uaiq9FHbcLpQkJPC7Pdfx3abDcauu+9OjeTXZh2RGPWK5csQynEir7yMY5XStsOBBeM+xG79u+HQww5DUUU5Cnnt0COOxN/GjMRHbzxnNmdRxNwuVb3Z15NoaGgygodIfVH96dabb8SbX3yLXc66FCjriYZgK6I5DiRbm/DzS4/hgsP3wn57/c2Et1Df20h/noxY+xvj4HdBn52zYL0bgQNXZgIlI3Vffu0yIUgKbyeImxCv7LyaXJRqTCEUBQSacvmxE/BN/s21NEE/ihxNWDod7I/qWAQEPlvq96JbUSEUNlizjhGFBDCAIxDj+/kO3SsJdjkBfzEBaUFrOxa0tSNIlV3v0SKoekppmpQVoClfzZQ+F7cGUE1pDUxbc7xJDijDCE3aFkMRgC0PtaPBbMACVLp85nsDwVgrMAVTZqGS7u1okBzZyTn4c/m+tmZr1XQumZDxwnB6VTKTlo+PCTg7k7nGgdzXK5/aFMGo1Qwwn4K4db6XP2KSNFnmtMttmJHqWcxSHjkVZDyV1CrqyXRkXvvP90hSzxjmYuXaIn2XNibTnOquiAzahL7Q4fFiCcExmqI2wTvlmloz62d889Ad+O7BB/DuA/fh26efRXFVN+R364IWgob2xo20t1FyD5K5Mk3NBxiy3urgdVWi8iFwUh167dQAU9Zkrraz/Ot9uy2PLm1g0zxjGhZ99DqaJn6OTO1SFOQmUFXk5nihUAAHIvFczGmLEvTj1MBiJnTG0P1PoBDRgsv/eYXRWA1zXk9SmefPnYMHH38MA/fYCzWOUvbXIOsG1FIt9qiFYkt/nor2eT/hgvPPQ15egVmHsCZqp6AkbTwn18lxKAGJgllDI8o6nAJkvpJnnGjkiGFomzEFtkibZWLNdSPOtqmvr/+lbFoz8MLzz+O+Z17F9qech0Gbb25iARVQa86lBvflC0/jwG23xMknnGjS/muZ9v9+EhZaYTzia63I3+11BEKLZa8HCUATlK71p+3Y5JEjQFAseJlJBMjERTOJmkeVWLnNI0DKvKKRLoAzyJ9DKTUW5SBSwCoNME1tWmUzdmV+FVboVjslDWVd37Uit45gnkPEVj70bu2SJbu1JiAFJKoISZUNlM4Uf19zAwEzQZw2z7SxIp15XrNKVLFhOqY0LRLiW1k1W/5tXV6FKq+fUh/LmkmiPqbgYAQMPlMb0bNiPjlkKJqwjiPBvNQ1NRoviggB0LiGEjhVMgrxRvOxStmJ+E55xOTxv1iE6bQ0G+nK58vuYW89IRBX2OoIy5VXVGAmP2W3L/M5zC5ZFT6nccmUaU3g3ZmkEWh+pV67KxkAt0gp693y+xYDL3U7UMV0nKwrVUIb60vb+GVNYOl0Av6iUhT22AR5VVW8nsSyxfOQX+Ayqn+CUrFI9ZqMJdi2bFe9QC/ihza3yebNzL2ImfOij4w13BrmM0m4/B7DkP9KkulIUTyPOvwQ7NS7K/yLZ2DZ+y9g7HWX4Pl/XoYlX32GPoU56JbvAbsbIglxa5bFloYnNw6nMxc7Hn0CPvpxJl5++SUDiOtDAlbttXvX7bch5i1F6VY7mAVsZR72c9aRdnjLtTmQCAXx7WvPYbeRm2P77XeAYgetjRS0MEGtMJGIwKvxaE/Dm1eEeQuXsD3SxntJE7KiJfPmwFNYZGJDaR5Ke/amyYRkypEmqbULX376Ca6+9Q4MOOIYdN9yWzPJ7XKq9WyY8Oar2LIsH5defD77GkcH63cjrT+xHmOZTHTNXJ30u8NkfRmvxr2kS9n0tbJTrl4U1U2QLo/Nxca3GwAWKCo4movSYyoj6T+GKMEqamzyGv8cQEaqiyCZS4ZB1VorUbP5M0BPJmCCcEn6JnCmmXZdmFIZB4ZixpMFKBUkiWZaYWoml9mRmwmagXgMNVTbjSmG94XZCUNkUAEygEYymrpIEp68QtjJDDKUirt7C4xXicxREscNLPNfuduHfIcbtdGgYUSNkvz5TmkGAjeZQlQgMZgWhSHOo/RNQK1VbHxqFTGmLX/nXKd2BSND5H21VNu1jsGCPYtURtm3dT1JbSLU3GxcH+XqmTULZe+XJKyVzB6PFrNJu8hF70IP8l25WB7QVnxJ1pSp5F9IScieL+m/hUCswGmd369brYlqGwrIqB1iajGWlW0Q75DyOrJBrKBk17UbRux9KLY+5FBsc8wJGLbbzhj/9lgk2DZ+F8Gf97U1tSLDvJrl/ZIc+ScNQG9TfYkE+Ma9lt+j7CPNLa2UmpPIK863nulUhg1NAqXCwnxcfc0VePihe/H8E4/g3Vdfwr3XXIaeaMen/74Rnz/8KJqbqsmp0uwfFE5YL4rIqhhMKfbdkooeGLj7Pnj8mRfQ1Nhg7Oh/lrQQ67NPP8YbH3+G0YedhMrScrgyMo9kCPgZ46mmkT/rm4+BxsW44IILOUasvRTWRKrb8rIKOAjMwaZ6M8/jyY2h6zYj8eFPs/EMtbPq5cuxdOEivPbyK3hq7Fvot/PucFLAUQ+PxVuoBTejoEBaQQ6mTpmM8y+7FP6R26P7mL9Tsk8R3DNoZn/+4dP3UdGwCLdcfRncXs9aNY+N9MfILKrLzW1Opx3sCGumv1g2soBHpgQBVCqXA5bALjCgAs++mUtFmJ2ekmQmlTDSXZQdQiaeunACS6gaLzculpKMeb9cMsk00uzKbkr6KuAvg1xpEnB8Xh/P8X4OphaCqLbg05xAMpmklhE3K2ll3mmk5NvItLX4qJbAV8NDk5uSTo1UzjS0u5Vs6QI+RezxcsDrhTnsvFpEJlDX67XEXc5DhWQ4QUru89vaEEnF0aSNyskkytxepsUSE8wr9F0gxj95MbnLClknlKgbW9BOSVex+u1kUDLTqBz890sjrcIzFpbvNESAjfC5aKDdhAsQ6Js8WVcNA1BMmaQBfQWokzFK17XwKsY6Ysmy6LwaKZ8hAirxw9yz6v0CfM3PyA3W0rBClOy1JF8rcW1aP6GbOx6QdC7GhhSZWjiMFtb7kJ33wMDt/yakoeaVRDvbKdjSwr7C/Di1T0COcfsUAzSagIrMtMyaDX6Kzcozq721jd8zZrN31e8vL/2LSKlrQlcLAeUe27NXLxx17PF4/d03cdSBe2HSa09hwrMPodiRgLyFncyn9pCQ5CsNK8g6KBu2OWasaMXLb4ylwCOT1B/Ps8w6jQ0NuPPOO1EwaAv023oM0tJQ2ZlMyAW+MZ7jRGvtckwZ+wIO2uvvGLGZwlivFQsMMyirKMcmZB6x2XNQ4qW2zXQKuvdHr4OOwC0vvYlDjzsR+x19PM6//X703v0gbLv7IZQqZBoFVk6cjMH5eRg4eCCWL1mCCy+4AI3FlRh6wLHIcHhrg56muAPzf56Cmi/exsmH7bfB1yr8Xydpf8TKVjLRtVbqfwHos/NxoMpjJC4TAYFeizukKtqJDcGaOfjg9svw/j23oWXpYgI073F7EMz1oJVjvSkm4JFpQctxKKlLdSR+CNy1WUd2wAiSbJT0ZNtVn0+SAcgmX+Zxk5fkoiFkLURaSXCXeUlpydMmTilUg1MwrHOSoCUICchytGqYlZhDxlTm96KkuAgxmRnIFOqpFWhfUn3Xswq6ponpoCTVXCfsBL56xI3rqE9mKDIshWDQfZKoxDAEBAUlpSaMcktrAM3t7agjeGtv1II8Mpi0FpdZJp4+boV6Zrn4NvNOxTAiELsJKFEyF0nZWpyjkMZiFrzFVI06gTZEV5x+E9XT5BeobhdT0opZnlIFrkY6ZzmM5lAr44s738T0tWZC5jd5qSgMQ4JHKBg27pZOhXwWtxLxuYyAiJ+FHj7Dt8vtMel1YuB2o2Fn/SxvC2B+UxOa6xuUuDHVyCNFK5vDBKkY28iEilbRWWYxEc3VqPW125kYn81jR1O4xdzzV5PAUYcVn8cK0qaFYTfeeiv22nknLB0/ASuma5tPbVhuM5PdirIZT+ew/wXhILCWDRqIdz78EO0mYukfk/ZNHbB1XnnpRcysqcNORxxrVvvWhqgFi/GJQbP+3RSiZn7+Pko4YE47/QzDqLIa05pItvqCwiIcc+QhWPndBwjULYWNfTYYzcDXcyD6HXUqKvY9Bl33Pw5bn3cF+u+8P4UoO4JMM1JfjZYfv8GR++9n5pAuu/wSzIrYMOq4C8mh3Bz7ITRwPLdWL8aK91/GVWeciIMOPcIEEdxIG47UMyisNlPQW6sN7zdBnx2n81D/U8T+ZyZx2wiwRqtMUf3I2DjYKZlT/W2aMQUtU75B47zpWDJjFr9PQuvXH6D2yzcQnD+d96bZYZQQwUo2cnZsLa6Vl4rxEOjow8IY/RaICFC1mXQBtQHF4ddWdVqqK+lag1WAKC8ep2zblBALZPbgfTk8bARleVZoktJuV0gEDgRHDgaWFqG0qIwDVAMnZeYF9GoFhytUaAWWs0FaBd8VbmpA/cTpKG+NwUlAl71ck1QKtmZML/ynweexu1BFqUrn2tqb0dTUyPIFzAYbOR65H1oALXArZx56uBR4jWdUWJOMwC8Xjc0tBPUoJX2ntWBNZVSlkHIIOIFAK7S3b35BEc9nUBeMoz4cN0xDf7+QvmYP/if3TbMoSxqVThlinnhdxdA9alLjWUQGGAmH4PH54BTjFbhY/9geSeSzbrvn5yPKvNWR2TQEY2QU7BNMQ3kMhsLGq0USvr+wwLwgEo8iTgah4srzSbUh6V/1Jc2PLYVmeVaxTfIK8tEe0b4EmjQ3mdsgZNrrdynHgH95eQV22XUXINiGurmz+KwNhS4bqvLYt3iXzGgpMn+VoaikBLNnzsL8BfNNf7Naet3ISRD9acpU3PPAw+gzZg8U9hmA1ohCknOssL+2aJtPDrDc2vmY/+VnOPqoozFw4MB1kqjVT/f8+99wwJgtMOW5pxBraUBaE+v8sxdUwTd4FPJHbIloQTHmNQcwKxREdUsjfnr1aRy+xw7YabddcOP1N+HLRSux9akXwV1Ubvpme8aHUGMdFr33LM49fD+cdOKJZjyqbTfShiSJajnNzcXNfxr0u/HQHrkdZ/4cSdJXGAGNH0XL9Lvl8+5A9eQpCFQ3omL4Vthku10wcMwOqOzTGzWUTlY+fheWv/Uc0mFtPiJwoazPAR2JKawx4KUEb8w7nQaLbPxadSgZWuYfuX3KLq1gbzm8V6CeQ7G+oMCPHmWl6JpfaDa8diQI7qF2tCxbhJXfj8fCt9/B0pdew4Knn8Pcpx7B9MfvwXPXXYdv3nqPzIIAREaUx/QkwWuLRE1mTm9tQn2KmsTCRfjstvsx8Z4nMPmOxzHnjc/QEqGknSP3UMWwYeal7TC/eZSINTEo0NPEWUtDHRIEDJcvDw5N5LLedZ+Tj+i9FZS4yyi9dWC+OepZsSvk209pWJKc4vBbNWL9LwAMdETwLCIwapJagL8KuFeRSdOczzFxWkQ+SYd84apbxTa0tkFgbzEX8k+zmXtQroy+AtiocaxqF35j+/kJQtL0asKaKGd/YL4lDEhilzaitQ/trc0mxLYvP8/kT+UUYzL9j3WuBVxitQmWVcw3RA2nurYaThfbtKjQeCN1yuifJuUnG0hNNnAxmN8nq7xlVV0oHZPRBZvhZr4VsVWkyfCwBgEFnhg1XTk0xNraEGhRMES10rplXHMAwWAAd959JwLOfAze9QAzEd8ciaKVErnMdYm0Dc5MCpPffgtD+nTDCSedRGaj+Ssrj79Fcu+VtnjDNddhpx5FGP/gbUgtnAU7699uS5s5tgj7UIDvbG9tRfvcmVj8zL34e98KXH7BOXjo/kfw+HvjsMUJ58JT2YP3iRk5kdPeiqXvvYhDttsCp590CvNCyGd/2Egbnjh+Z/TP7f/nQD+RSGhGxrE+oC8Ake93nGqgAEV74TrYeRp+no2WpQswfM9d0WWzbdFjxCjM/Gkm1dQUHPk+5BYVwd+tL3JcHj5LCYV5UGCoYDho0jGSPgenvouURwGEiWio65Q2NamrxULaoCRDoEs2NCK6cDFapk7CjHfHYtzTD+Hj+27Dx3fchIl33onZd/8bcx57EAvffBbVn72L5m+/RtukH1BPtXX655+idsECagAZSnVRFNqcqCAw14YD+Lm53nhLyMd+7mdfILJ0JSpLqRW0h7H0darJU2bASym8laBvJGDlmZ9aBOWgRmIkPQJooKXNhFNw+AsQke2L11WWGB9ZzgE9PUzQJHAEOFYaeVRTXV7OqhHgUjcn4FtrFwTSeon+V8yiVm28znpQIDTNW1hzJLzWAVTKjkxoLTEmSLRtiSZQx/rSZKCW7+fz6GzTF0DJph/hM3pW7nryCIlHo7CToRP11SBqfHO3JPEQ87u4XfGImJ68N3LTaAwnCFCaR7EhyXJHgy1CNbP3rNWuGXPNaCQCXiYZJmO1ArkBLcEgWlvbDLPz+6ixOfWcGGo2p3+MpKUpiF+KzGjixIm4+aYbcf6556K2ts4w03UhMQvlIUUhIpaIml3iqgMxKLS4ZDDTZ3mftrdktqmZZVd8rBtpDuDtsa/j/c8+x4h9D0HEX0zNLWY8rbzsm24JBnk+tM6djpopE3Dy8cegrKyCY8Bi4r9LzJxc/krKSnDvXbfj3L12RMM7L2HSI//GrNeexCJ+X/jac5j37L2Y9/jtCH/4Ii4/eA/cesstGDt2LO597iVsf+Ip6NZ3IBra29DO9FzxVlS/+yQOHNEf55/1D8PQrT2cN9JfRFLA10q/Cfo5jhzNXK5bb18LqYNHDehTUiMghWtWYsqjN2PuR69h5N/+jsqqnuywcVQOGWzsxDNffhLlQ0ejfOdDUbbVdkh58qG4PcbWTtUzGVbcevmj+yghSwq03mOI303kTOa4Zf4sTP/gXUx/42XMfPw+TL71aky46Z/44bZr8eXtN+GbRx/ArLfexJKvv0HDjJ/RunIR1VBKqtQCfH17I2+LzVGx6+7o+veDULn/Ueh6wimo2H0vdlg34sEwlrW2YGmgBc0xhQ9Omk1KvME4gj8vQGW3SrPzkwwS2gy++uvJSAaiJlyzurpllpE9PGx2EzPByZI5lOBCxvZu9+cjzbpS0XSfhutySsdNxGTZpvS7jQkJ/Bt4xCIh6eVQXHOFUe5cJar/prpGalgOStB+vjlr77fuEriKCTTzvVopXUuwl9eHnlO9U7EwErZW1upclsRkFUpDk+QyoSlSpkI7yxNDfvlZ4DWSOmti9ryfsWz+fOQ5c9Elj1pMUxvClBRNuAe2Y4x1ahgeGZeviJqOJnHJLASSirNkTfwzTTJLmXpUsgSZlOIWSTKvKqpEubfkV3lcJ+IDqjNJ9XW19XjyqadNsK/99tkXV11/Mx574RWMffNN1gFzwPf8ngDU1qr9ECjNxxVIMEqtKmnqoFwL8RQSmj0gJ0NpPNAGPzWvYoWO+O0x2kEZ5tOFRQsX4K4770aXoSPRZ/ROlO5D0AB1ymREOaHS74YjGcbP776GnUeNwD5778v6WkfA70QyBeUXFODyyy7Cy4/cgSsP2wO7V3jRv70aw2MNOGpQF9z1jyPxzpMP4oJ/nG1CJF91wx0YetBh6DVyG7SxT6aILkXsQMveewk79yjHZReca3Y9k5SviWgdxkS7kf5L6bdBP5XKT2fS6yXpa+yzixNYBCQ+dvYQmid9h8iSaVg84SssmfIjBxQzkomgfg7BMWqDb9Ag2PK1wXgalFuNfV0agAZ5imqykErmGyP9dSLZ6+MELi3rn/31V/j8wQcw9c2XsXz6FARCYeTkFcLVrSd8A4ehZMwu6HbAYeh6/FnoccaF6HbmBag87Xx0Of1CVJx6EUpPPBf5hxwH/74HIG/XfZG/ze5wjdgUGQ7e9voWLKhdboDU43Chqy8fXbx5iDYHCMBR5i+NtpYWK5RDnh9tK+rRtqwGEeavOcJ8MK+CUPlRN1MaTFOajTHfNZQoYwRPr7Y0VIgJaQ+8V/erjgTAkrJL+MXPout7jHihhVey49sVs4bajb4bYj2pThrq6+H2eY1HkHFbZTqmTZU4QVsSvkBdnjF1BHwBueY8xBAao0kD7spDZxIzknQZoOZgvLOoxWg9gNPtYb0wc0zbaARso8Vz56N2IjWm2dOxYsYsuHLtSNcuQ8PcmWZSX+GrbdpqMRQ1oF9cVgo3NalsFtUPHJRwXTwo95t3S3ORV1JC6w9cbvQo72qYhO5fV1IymkRdNH8hbrr5ehx28ME4+/Sz8MqHH8M2fCT2vPIWHHTFTXj49ffwwnPPmXvtBNc1aRJiCNq39quvP0c6kUZBRVdjUtRcRlef2/Rhtaa6rJhjW109unfviYqKynVyV5S2lGJ/uvue+zGntg3D9zkMgbQNbibo1ww/x0cyk4t8gmrT5K+BlYtxzjlnm9AUSQolf4b0nCbo+/bvj2OPPxa3UvN58slH8MTTj+OW2+/EkUceg4G8NmXyJFx2zTUYdtCB6LH1TmgPJBBn3rS4cvFbz6KfPY5/XXEZ8vLyjcARj8ZQU12N5UuXmw1atNGPNCzTrn+oBTfSn6Ffo+ZqlEhniggazvUBfbWjbPryM0c8AH/Pbuh9xGnI6zXYbIO3dP4iNM5fgM/uvhv1i+Zj4IEHI1ZfY9TjfI8fxQ5Kjhmb8bePy5yQJgBxgClipEDll7zxPQb02aHSSTsKNxuJqiOPRPejTkHf489Dn9MvQtczL0bJaeeh/OSzUX748Sjaax/4x2wL56ZbwDNwC7j7DIW9ojsBl1pElGymvhrJRXORWDQTUTKpVO1KI3VGCTS5UUroHIgKrqaImUai5SBRCGfZOiNNATjY6ZUnJIJoXLYUqUQG1SHLjVPSjrwlbCxHrsduQivPnTOT7DGIfGoJWlQjMDABDuTtxHRUl5Kbdc6dy3RtZIC52hoyzOtkdkZ6ksuexSyUJw3clsZmuAjGIJCuoMYhN0uZR/gPYYK24rOoLnVONvzOq2/X1vJ6VumLkYlheHhCJio7pWZl1KxfIDWxflLMYw41GZ+3EJHmOiye+RMirQHkEhhkh1cMpiTLn45G4PN7CYTliJIZGjs005QPk9pZk4nqsE4yW2VAG7qkYnF4CBg+TR6vNbdrooxZHDXt559x3DFH4eqrr8YPs+ehcvSOGH3OFRh91uXosc3OKBw+BhW77I8r7nwQjz70kAFeN7UCSagCKR0CfKX13vsf48svP0GO14buQzdjXbjJ2GPUDjMEZxm2WGd8LtbehHB9HbYeNQoFFG7WBfSV/jvUOJ559jn0p8bp7j0UEfbBVJpaojQF42nmQqixCdPefRUH7rMbRo/ZwUjs60Oq9+xG7drnWPMnCn2tyXnV99LFC3H+pf9E4ajt0XXn/Q1jVGgSxf2ZPvYplNXMwR3XXYOSsnJMmvgd7rjjLhx+7HHYh3W+36ln4MizLsLlV9+ICd99ZzRKeaBtpL+WfhP0c9KpErtWTq0PcXDG41TFE0zGFuOI9aF8p7/DN2JLpBw+VG67PVXiBjS21aN86HA0rVyAeN1yNPzwNQJzZ8GuAcHOkKSuKF/wRDpqBpxs9ibxLHG8C+qivK7vngGbwbfb3nBvNQbOYYOR260CmYI84w6pTUpSLc2IrViO+MxpCI4fh9aP30bTm8+j7oXHUP/0g6h95B4se/hOLH34Pix76H4suf8OLH7lBWQI+Irp3242JdH7MyachDyLvIoWSbBWJM5Miuck/RLIZCALNzWystMI83xdNGiATBNZsrN73X4TU3/OnHlkjjkEfQ96UGIr5ADqTwz1M8Pan1c7gokBSPJ1EfQVcE3eTd4EtSiCuyR9yxOE+VLe+C9NkGpvb4PX50I4zTqkRmHAin+y/TdrjQRLIWld52ROWTfozPB5fQj0cswaA0ne8n6SOS8m6ZLvV9iCXNm5ma9wmIyQn5rUjTbWw+a2wWm3IUTgbmxtMeDnIqPMcWhXNZaJ+TSv6MhQPCNbvkJsy6CRA638TEqzo3ZjbO6sj3UnC7BDgQBmUhOp2noMtjnnGow662pUjdyBZXOikYLHnOYmuIaOwtanno47n38JF1x4MebOnm3cEgVwZnEV6+Dd997BZReei+aaZpRvOQaFAwYZc2U9NTuFqZbbprUGJBdt8+YgE2rAVltvxTz8vnlDcw0trc146N57YS8vR79d90RIXnBkJjm5ilartrZRYs5g2kfvIp9a0+mnnWKeXR+BbXXSfJTaSIKMJrjbmptx7nkXIFpahd57HYOmYBr1WodB0WXRp2MRnT4V91GYyyNju+zyi7HPsafijvfGYX6X/vDteTSKDjweoa13xZfNcZx+zY248rob0FjfaMq7kdaHfrvNfxv0c2x5Ng6w9eo4fFRLrLVzUo6sj1RBNTFbuOXWaF28FHPff5XSUApDjzodJcO3RpiDsGnSeGSWTsfiHz5FJN6OXDtlCg4sDbQUJUeBvteA/q/JSIWU/tg1jaTuoOqYWbkEkYWzEJrxM6I/fofWd15HzVMPofrhe1Hz8P2oeeIx1L34FGpffw6NH72B1m+/QPvkyQgvnI9kXSMQpRTryUdZcTHV8a6w57uRIchHWoNGVfWx80sy1mRxYZdSFHTrSiDKwFmixULkc6qAiFw5nWYdgRYZyJav2P4K9eD0EbAKvATJKBqWN8Ge9sOV50cR3zO42I0ufh96+W1IcCAkqPEQaYgxlPRZm2U5ZAqsi3IjDeea2PwKa5BFSd5GZptEJJJGjE/U8VOwKA8qM8FLwFSY6TjzrobSU9aTv0UmBd5HBsGvLr5OK5ybWtuN/73CYwTTih/Ee8hcMywjnF70GD0Gw/62m9nnd+n8xUAX+ar3h3YsC5BZBMk01G6y+WoRn2EoehPfoUO505+0K7n6KRcmzDUZYZplrgk2oC7YyPO6sm4kc8zwEZtiq5Fbw1nRAz233RkJSssm1AfTCUbsJgxFE4HM22cz7HbOlZhY3YADTzodxx53HC696AL848yzcMQhR+LMk0/HkuZaFO64N/odcjJyqKW6WQH5ZHjy1GmhtJzSPgHpOJZ8/RlGDO6LUaO2IrP9bdOL6lHM5Zmnn8I3k3/GqAMIllV92X9CHL1J1r+dyp4myh1oW7kcC756HydRih4yeDg14/WT8tdGGn9ittffdAuWxHLR88CToK0xA/EwamMpLJ3wLeq/+QLXX/8vFJJJHXfKaXho7JfocfDpGHrGFSgcfQhClZsjXtADju59Ubbr3uh/5Kl4d+YSnH3uxWhvaeV4+X1muJHWTL+n3f0m6DsV7P0PDKK1UwZ5WuCjRToEGa2+tfsLULnVaDR89zV8lH6XUUKZTOk6tGgByrbeEaX7HI8KDqAQO3w8QcmRh57LcNAoro5Lqz470jbEbBp1P5qCjRJP25RxWPbY3Vj8wP2ovuc+VD/yb6x4ihI8Vd/myeMRXLEQiUATAS+KXL8XVUMGY+hOu2HEfgdhp5NOwhGXXopjr7gG/7j1Vlz2wD24/MGH8M/77kfPIUORJEOJtof4Sk105qCPvxAFVL/TDjsqRw4zK3jN2gBVHfNti+agsGc3jhbLFCDQUqx4xSvxUMovKig2mkEylxIhmcLcCRPx/tj3sHDaVDSvnIl0Qy2Cra2IUoLTQNeiMArJJla7IpGGElaUQ4WaXn1iLEmJORWnhE2VPKdjIKnRFRJDG9NHWGdiTiqHAtMJqbUdocpmLYizDv02B2/RffpU2Gv58Wsry6bmBnPdRrBThEkTUI+SeIqYpolpT3kFQc+J/qO3x9Ddd0XX7banpJ9v5hO0gXwmRNCnxJpfVGxMd9JmRKwxMlVN44rJdJhUdF5ZZd5NzBbmozkZwMpgvTEJiUmsC0lq1WKkM88+DY3fT8CKqd/B4RJDI4MlAwvGo/xmgz/XjaZADNGSrtjtzMsxaL+jMJ0M4bmvJuDtbybgmxlz4Bm6LbY+61/Y8uTzUNStGwqYVweZcg4UCdZygZWLbvu86WiaOw1nnnoGyrVV5O941Whyfv78eXjisYdRuekoDNlhd3jZYB4KQikJASyr06EghrmY8/G7GFjixfEnHMu+9efs+L9H6r9iQg8/9DDe/PJ7bHHiPxCm9s7KRJhljtZSkBv7Ki5mne69w7Y495Ir8OXKZvS/4Ho4ho9GkvXhyCEz9NhR4vOxzdmXKHPEi7qi36EnYk7ag/seety0u9p6I/1xYr/+zU71m6C/oUgAoHgvEnQp6EleM6aN3NJSFA4ZhqQ7D96KKmx+/OkYcMw/ULjL/uhy8AkopupHzEQrJfyofFbSstfbKAVkY+mvIqnN8phQvB5nOhfhJYsRnjcfLgJlfnkpyvsMRO9hI7DV7n/D3scfj8Mvugjn3n4HTr7ldpzG46I77sZ5N96Cc6+4CseffRb2PPQQ7Lbvvth8u63QvVcPFJaWw09A8mkLNwJSitK7+I02VddCre55+Wb+of/oUSjbdAAal9cQlOTPnoajZyV8fXqiOhgi2CYI0pT2gq2EyDTyfF50qaoyUn/ClkSCCozT70bzjG/w9lVn43mqxW/cTYnqvn9h3k0XY+r152P+v6/Fz7deg2l3XoSvbr8My6ZOgNPuNqthZWrJSsVCP02upmIxgr41warJby2QaopEzOpeMQkTGllgykMMwKAqG8qEl9Cagl++64KMaEybh8wLkvbllaJ4LWpXFweybLNhAnKc9SSzhswBSc13dHzypeyZQm1CIhmRnBaT4RDrIAeVZZUoyisyz4j0Lk3eqiw23i+Go20UlYOw5gHi1A5YbheZmhZyxcll/oi0L1fT3XbZHYfttiOmUOOLNimMNtuY7Vrit/YAFoOhOIFQmL2QzHyTbXfAaIL/Idc/hINvfRwH3/Uohp1+DrqM2g3dCkrgIOBqNbeYZZR5amYbgBqKK9SAr194EiOHDcK++x9oNI3fIgGs4ibdfdvtmL24GtsdchR8xSVw58RQSCEjk6YWLm2RTC+6dA7afvoa55x1Fiq7dDV1saFJ/UMuo6+88grufvEVDDrmNLS4CqjRxNm/vPBQK1/87is4er/dceHpx+PNN97EexOmo/KIs1Dr8qCFfa4wJ4l+sRpULP4e4clfItNUKz9UtIZZyS4/+u+7P17/biJmzJhl3I830rqT2kebSRED2jtOrZH+S0BfsdU1eP0c6z67ZRaQScBTXIzhZ12NrS64Eb33PRKZ7v2QdHg5+LUKM4Fc2Wh5JHMFTjmIRyME/YQxY2j/TIO6HaQCa8Nqgb4iy2+x51448+ZbcN6d/8blD9yLK++7FxdT4j+TKumRF1yEfY44BpttswO233Y0ttpsc5SUlSKXUjPRyOzOFeMAj1LNl506LomSQC0Gqgk1CcRJ2eo1QUmAUzgHTeZWstPa8r3Y5qSDULbFYIQJhCmt+t11FKL5PnbsKBpDUbNNpFxYjWDNsrnzvCyjDcR8DmQXemy/F0YccxZyPYUIRpKo2Gs/FPXuj9a5P6F1ynjkrFhBFa4NLbN+gLewgI3oRpIPG0aohld98BAjjFIKD8Q5WLUgTvb+XAdaFCvF5TD+3Pken/GcMDFz5EJnDifcbpdhcFpH4KBW5dTh9vBTURYprfE+AYCCo2mjmWB7u/H60c5d6laavJfZS5vcK7ie8sV/Jl+KgSSzksyG+XyvmzlW/CAt1IrnptEelxalO7WozwrBIIlbEqYYhdY36C8SiRrmYNZjyGbO964eI+j3SM8rHPeV116J4ayPqc8/TCYUhttBJsr08l3ME0FWfViL8aQF1VHL0zaRy1mvNQTeEPtsQ0LeRFEyUM1BaW/lCCLUSm3U3ryKpWTLYPJrzyK3dgmuuvJKFBQUsT+tXRpXXWn+48vPv8Drb76D4X/bD1VDN0N9awD1cmog01QYjIDGB+tr7kdvYOctRuCgQw7j2FKUyw1PWgn81Rdf4cb7HkXVvkfDvskQODOK9wMCfwSL33sHuwzqi1uuvICaaQtefu15+LcYBUd5lTF1+dOtaBn3Kha+9gQqV8zDFokGRD/l768+QLlPmwGxnxaVwj1wBF556x3TP1QPG2ndKZni6EjnNHX8XCP9l4C+FkxpKb9MAZKcfDY7vDwUU1v7uTrz/QjGIojz0Cwr4cLs6+llg8skrFHk11LwRMJoCAIdLc6yyOoV+t94e1BXlHYwYPjm2G2ffTBoi81Q3qUb/JTAFGVS0qpCEmjLQ21CHiOwi1nIP16TnprclL1bNSP7sZ0g76L6qvf58vKQpxW0mhBtbjJuigrylSB3ndPSgAXtrWQOKfTu0x+jzzkV2116BkZefAZKt9kS0QTvJU/xssx51Ag0OZ2heu6xucwKYUm/Stdmo5Rpz8eSb782niQ999wXNR+9jcDyFdj80puxw31vAWX5qJ0zA5ufdgWGnnwpnKVdqU4lUVJYZNzfxE0M8LMcwQClYTKtFdMm4Pmbr8DYe27GN4/ci6kvPo6fX30a08Y+hVnvPo/p77yMGe+/jlmfvI2Zn7yJ+V+8jflfvY85HJDzvvkE88d/gYUTvsLiSeOZ1kTUzJ6Ghnmz0bJoPhbPm4u6ZcutOQsyAYGATBryAXDyEOhrUlOk1m2TTz9vUn/QitV8XsshYOpqmtlXhFV5BhmNih1Af2oSBV5LmrkhtTeZPCVHSbom9ATrM49M10lGpPL/EdLWhd179sbtt14Hx4I5+OEFgrPiVVHiTyUt05L6qwLqMUtGi2mjBqmAegEKCO0E4XyHJKwU6qNyVwTakxm0xtKIwwMvBYmZY1/Ewo/fw1WXXYIdd9qZ71x74DORtNmGxibcccedSDj82OXQo9DGvlYXCqAtQcYoSZ4MUXNFK2f9jPSS2TjrzLPZT31mHGxYyph1DNOnTcU1t92MsjF7oGz4TnDFKJyzjnoUOrHgo1fRxxbGv6+5HAXU9hRhc3F9O/qO2QXlbOeu2tVszs8YkJPA648/jH/fdTtuvel6PHndlShdPg8ti2eSybHNWd8lPQdg1vz5FCTkLCFBbCOtC2m8U9CL5zpymztOrZF+D/T/2OhZAwmzpdaXUTrvQsmxQFIPQaDE40UXSsXlPkqWHLDaitBHaVJ+0AUel1nAU5nnJkjmGhum4usTmQ2AyUffw+PX2TMFJrjwG8G7qbEVgVDIbJyd4KDWptuaaJSXjZ5TjBeF4tVCIsXrcctEwDQlLTs54OzULBKxMBprlmPBrGn4+YcfMO3HSYiEggQWO8K1zYg0B807xSi0c5a29dPErsxLGaqzxUOHoHjIULRncqniW77wSjcmMxU7P/HQRODcpEdPeASWkAE8jkWfvYFwzQIMOOoUlG2+HWq//Qbh5hUoH7YlMmSMCkZQ2qcPVv7wLdpnz+W5EKVcOwd8R8wb1QaZm4BTJhBRmOWY+fFbmPfhG1j00WuY+uZzGP/iEwT/J/DDs4/gp+cexNSn78bUx+/A1CfuxLcP3Ypx99+ISQ/fjIkP3oRJD16PHx+4AeMfuAnj7rkOX9x1Db686yp8fMs/MfZfF2PZxAlmS8RcmZgMJIvZi/lYG9+7jZRO4CbTNuEb+F27cmk9gJvntHmKvhcUF+hB3iubtViEOqnlApqgpmWkfta/vIzkoy9pUKDvpxRa6S8y7dq5V6wLabAIhLcavTXuuu1fiPz4ESY+fS+c0Rbk5XnYV9kv2G5hvZ9tFKGUnUjJjs58UMjI92TQPc/PfuDg+VwEYjmo55GiBpXLPjjlmUexhJL4xRedh+NPPc2U47ecI5Qf9efXXn8N3/w4GcP3PQTeHpsgh9KMWZvC69omM8P68ySCqP78XRyx99+w9bZbG3PVhiZpgsuXUkO5/gagzzD023FP2FJBpNm+mnSf/uF7qGxdiQdvvAaVJcV8IoPFdbVId+kJV3E3Njo1S2q2obpqbL/dNijTVo2a96FGMnT4cOyx7ZaonzVDOjZaOMZdRYVw+NxoaWkz5sqN9EcoJ5Fry23r+LFGYg9aO7FjSlf/06TOK4vsxI8/xFf33YbvCSzTqNrNees5LPv4DSz88n3MVXC1H75E+4zvEZn3E1JL5sHRsALecBsK2Kl6FnhQKClbi34I2FKJBcwmmqZ5S/Z/So5kFm52UKkHqWjcxPfx8JyLAKywwh4yEo/fYwBeXjVpSvixQDvqli/DnOk/46cJ3+LLd97Ga089iYdvuwnXnXsOLjvueFx94om44fRT8a+TT8C499837482tiBIScymFVMk7Zgk+7gCXi0LtREMMggkg6gPNSHKzi0RkcUxG6doz1yFEqjweVHItIb07ofiggLE2RrpaAyLKW17S7vARmYx6+Vn0f/go1A6Ygv8eOs1+PnRW1E8antse92T8BZ1wfjrz0Bo/jTjO51LLcpEoxToElSkqUSiITKbKBkc64Ll1mIyhWtwUSp12yXBWRqYi3WlQwzNHGSGktK1FMkuUxvLYCMTVIwiW6AVue2NyAnUI6etFmhZiVxdo5ahoG95PMTcTPsLlFkvmnCWWauJGpbmeDSW9VvhCcSYosEQFJyuuKTEgFpnIvsy6ZCPmThFYsoSFDIUqaUNeCgs9CroSoGC0uRvgOlvkdKXxL/PgQfgoXvvosQ/HR/e+E+E5/xIbcQBr599y8U6JrMRKyKkk5FRG7W5Uer0Unuj9ipVjgXz+KjlOBJomjkdUx+8FpGJX+DGKy/DRZdcarQhrSxfO2VYDy4sXDAfD97/ALpsMhwj997bgKSfzLOMY6FAbc3yF3r8aJnK/MVDOOWUU9gH7RtcytdEcktzM6674WYsshWhz56Hk9ll2G9z4HBnsOCbz5CeNRm3XHk5+vbqjRhBWy3WxPa0+/Ko3ZIx2DQnpzGZMpFoRZ2ZXpIMNxRJojHKaxxHHo4JhYiOcCxYDHAjrQt1CAvxTCKmgE5rpbXqTpnMq7ZMZvBxTGjIb9kef4tMJti2Lz/1OMa9+TKCy+ajiQAVnDsNzdMnYfnUCVg6ZTzqJ3+Pxok/oHni98Zds3riV1g84UssnfQjmpfMRXt9NdzhAIIciMtnTkHPHr1w5FFHIT+/wEgCAjeZWeQ2+c5772HpimUoosSRS8BfvmgxFs6ciRkTJ2HSuPH49uNP8OX7H+CTd97FZ2++TRB/D9988CHG89z3n3yMSV99irk/TUE8EEf/8nJss+lwbLvNSCOh7Lzj9th6q62weMEiNLUH0Hu7LVDQtdIs2FFHt4igyzKrs6cpBUYIlpJ0u3rzqL7aKB3lMr92VPkLMbC4wmwgMpSSz+RvfkD1/GXILSjFJocejUBtDRa98iRcpYUYdOaFqBg4EgtefoQaxjKMOOFi2AiOzXMmI9ZYj3hjLQEwjNG77oyBgweZ+QcBp/zXZ/w8HRO/HGfqRu6RMYJHLEN5VVnmdwFQRnZZ5ZuMygCavqYlrWviV5O8BFj+Mhu15zhYOIEf61zSO8tj7FaUfh2FRVTnd0Ta7TOT6gInPWtJ6kB1KGIijkYo2acEbgRwRUJtWLwEs7/6gp0xhW332gGF3UpZBkrDzI2J7qj0SSnmW1K+z0EtyleI6eOnUAObitGjt8NB+x5o+ltnMPkzpL4+ePBQ7LTDDqiZNRdfvfo8Vi6bjcK8fJQVlsDl9aMpnkE+GWiey8ZD4Os24KjqiYZDaJ43HfPffB7V772Kwd0LcfutN+OIww4z5bEmqH8DyFgGzV08/thD+OjTb7DHmeejrN8gxOSVxvS9BEVNjmt/XmekBRNfehRnH3Modv/bHpSctep9w4Gk1iDIFHrt9Tfj+/ogBh16orUdJ+s4TIGkZho13/Ef4c4rLsEWo7Y23mV6u+Z6Jk+cjOlL6lA4bFO0R1LwkjH74+1onTsDozYbjsLCYlPOHyd8h7sefwHOTUfDUdwDBXKBDrYiRazYb/edzX7L2Un9jfTbJKbP9q+fO3fhtQ8++OBauf9ae8i89DxX30yf1zm4947JVfBPkBmEbK9TTjkVY8e+Aa/XZ15ojcvOg5Pfsz950djVOcCJDUa6M5OLdheBPY1oKIiBgwbj2muvRbduXY3Erzg8OgRqp55+Oj7+6ANzPpbrohqq9Kwdq3yU9mVblpdLEVVILYMfNHAQmlua8eKLLxqgYQ9DQWkZ7n30Eew+Zjs4DXAxE8yIAKy1tRVHHHoYPv3qG+x40ano/7ftjR1fgCmThUBQ+TcRL9kIsbg2UWd54gnUtzShlRpCujWACubNx7wEmtuQWL4Sk76bjLaGejgpLW3/wMtY+N7rmPnoXRhywoUYesrFmPf2i2ia/AUZCes0ScCpKAQzii7DN8OP1/6D0nYdLr3lOuy0y86IRsIGPLyUCl946nm88NBTGLzLHojxd5jMSvGL0uEY8x3hoNYCsigZV8zs25ohI6DGzmqwtCqZ5tQ4ag+jRKgrsZzGbVPVwvOS2m3kIr7+A7DrhZei1eEjk0mSsckEpxY3KZh47yGeD7FhFXMnj+3ap7gAK7/+Et8R5PyUqM+97SLkD6gy2wCKgUqyzj4foXakvRFKnX50K+6CJ255GK89/jIuuPhC3HrzTSavf1bSX50U50YB5N5562088PjjWLiEGk1hKaqGDoO/9wBUduuODDUOZ04SNt7XUl2D+fNmoWbebMRXrMDwTXri4CP2xwEHHISeVd2N+UjgZfrSWkg5d1HKnz9vHg6gxpHqNhT7X3K1mWNSPVtP6rsWJ7rw7dhnkbdsBp546GEUFRez/284jx15esnl9LY77sKz46diwCHHo3u3KviZy6XsJ+3LF2Pxyy/h+rOOwf7778fyyW3YelbmoM+/Hodz7nsSVfseg5TTZ/bs7eajEDL2FeQsnYNdth+FZCSO97+eCMfwUeiz+95oimbIzKnxTv8SXRoX4+4br2PHEoZsmDb9305yrmBnWUxm3afj1BpprT2wrq7OX1Ja/J4tN3cHS2X74yT7qkIPHHPMMfjoo48MCP1xYoOz0Y0EpwHDQa8PAarMLPLi0b6weXl5lB4KMW/eXKxcWU0phWDB53r37oWRo7ai9DbIfFfMc4XhLSgoRGFBgRnc48aNwxFHHkGwjBqpUmr+UUcfhTvvvMt4sSjuu/V6pknw/8dZZ+Lpx59Fn713xG7nn4oMKzuHAzohuz3BfXB+EZYuW4oZsxcgVF2PcLCFgN7M703ItIc4sG3w5nth83vQtbgMfbpWoWvXHnjpmafRyAEz5OjTsPDDd9Bjy9FoWLAYBd27on7uPAw94hiUb7EVvr7kH6iZ9BlG3/IYnJ58fHvRCXA74rj+njux6RabGS8nDRNNPj927yN4583PcNJt9yFa3gOxELUATY4S0FMZAhGBQhPSSbl2djA9SeAJMjKzDwOZgEwG2rFM4Y/jclukECBGkYhqf1qeIyOunfA1Cgb0x24XXIraVC5s5BDlPoK+uDZJbaZFWI2s4zYCvyZ69Z4irwsrPvkA8159CWUlebj4HoJcpRuxmLbJzDHtIRNOLBU3gK4QDDIXdS+oxGM3PID3X3wPV119Ja695ip5Llj9ZAORGI76WXNjE2ZOn4FPPvoM4yZMQHVzI6SHaPV0MpEmeEXM+oo+Pbpj0+GDse2222G33fZAeUU580wNS/W6DqTyajHk7bfchDsefR77X30TqgZtzjbQ/E/G7M8sRwR5kDVUL8Xnd9+Ch/91MbbfYUcKF789MfxHSRO3zz//Eu56+QNqnkfBXlKFKmo2odwk6msW4OcnnsTFh+yP08442YyXzvWusSfTzHHnXozlZFzllOLrKWxoc6FN8m1omT0RK2b8jIjTicIBm6I3BS8FZ4sm7Sgj45/+3MM4ZaetcfKJxzFtjb0N16b/m2m9Qb+9vb3U7XF+YbPZhq1rp12dNGjkFXPQQQdj/PjxRvreEKROIKlJn9lDC230qdC2ZlVqB5lJX75Xg1eufW63xzAHDchySvRdqrqgubkZTz31tPHiMTZbpq3v2u7t4ksuNt5COm8tfMrB4088gUvYob3dyrHNUfuhhRJsdGUtminhBdsCyM/Y0dbWSpU8jiJ/Ht9Vhr59+6IXpcNu3bqh/8ABqKLUlENQLPbloyi/APPnzsVB++2PZYEwCrv1RyzYBjvBPl5fi/CKxXAXlFACHgKbLw+Bn35EdOlC5HYtQ0HvoWibNInX7bj5wbuxSf9NCMqWXVXlvv+2u/D5p9/gpDseR6u/sqOMbHbZ3NX8BJqs9KkPmXHEMcw11qd1gXWs+8zVjnPmWtqo6KHGBrx38Unw9u6BPS68HLXxjAH9EhNR0Uo7S+0E/jqCpCT2JDUHbZ9Z8+5bWM6jsqoY/3zweoQLMgb0razwTwyV4KmJU/Na5r+brwz3X3Y7fvjoO9xzz10465yzNzjwZUl9R+VUrPnGxnosW7rM2LnD4TABPQmPz4tuPbuje9fupm8pvo4WR8nzSH1yXUn9K8y+dPThR+Dn+YvRa/RoxKlN+J0FRnOMMCnFMMrYElgxaxa2rCrBU488YBbeqf9vGLI8db6b8B0uueteDNv7KMQpLOTEgkjmOMyGPFOevg/HjR5lInDaHGt+t8bhJ59+in8+8w4KdzsErbluMsY03E6mL82dzDxG7VIby/jJ6IpYPrffj6XffICiRTPxxF03mwikYuQbad1ovUE/mA52cSRtEwh2Pf9shxJQKjiZwrtO/Wmqkcz/SuqsPmc/dS57ZAegPrP36i7FbdHA7kxidLJpyl4sM1IhNYOi4iJUVlSaCIH33XUfJeoEYgTEVIod2WOnyl+Gof0HYdiwYRgyeDCqqqpQXlmB/Lx8E6ZWdvD/JNlMcvHzTz/hgP32QrpLH+x69T1YBidqCKYFmpSmJJUbDaKppQHx9ihyORBsqRjcBKGGGZMQnDYBhRVFuP2R+9CzZzdjshGCa+Dd/q9b8c23E3HKXU8iScbRHAzwGvORkdlEFnxzK+vBqi/zm/npTJY93zJfadGR8mvMWfymWDutK5bjg0tORMVmm2KHs8/HymDceFsVuKxImVnS/drUpoZgKYpRE4tSi1g59jU0fvIhqnpX4qL7rkTEzzqlBK120t7KiY6wDi4JEXxe5r6y3Hzcfd5NWDhpDp5+7ikccthhfxnoZ0l5kCultRfv6kSJv8Mc9mdNTEpfWtWUSVMMY6mpq0VTYyOamtrQFmhDMBCkdpWAVpGHA+3Ye/99cckll/JJS/DZEKTN1hcsWMD6PJTtGEJJj358V4hX4kjkehBvacPhu4zGnXfcDIfbaRjhmkhlcTKt6+58AC/8tABlO+0JW0EprFX1Cg9OBhfXzA6ZJtuzV74HtRRmat9/HQ/fcBl23mWnv7w9/7fReoN+S6SllzvHOZXSR6EA8s+QQD8SjlLV3R2zKJlI6s6SOkUWYv5/kgaLDuW1M5kBSGanxVnZ3/KY0ESiXR4YfCaHYK8FZAlHLgqK8lFRWkrtodyYmvLy8+D1+fjdb6Q/c45HQWEBCnjNTw1AHkUyeWmuY/r0GTjsqIMRzvGg95g9KF2VI+4uQGFxCfxM0+HPR8idhyiPDMG0xJXBFsV5GPfAXZh87y3oPXww7nz438jze83AkhlMXku3XPEvfDd1Fk6/+yl4C0vQFgqhOZbm4LYjT9jPJtCKYm2NyEJCC6wEYKZ8aqNfsIRftDo3227mQ1E13aidOwsfX3ka+uy6C4YeewqaQnGUm0VZNpN+lvRInKBWQ2lWCkCEgz9O0Kh+5SU0jvsEPQb0xD/+fSnLTaYsKZl/2sPYrLLl/YognFa5KIl6wjbcdfb1aF7egDfeegM7/QUmjrVTp0L9Qird+pMpp0PCkfqjJZxofiUruKhPalJepkhtwCI33Q1JmpCeMnky3nvvA/ZzMm3WvZ39Wya2UFuQ2msUJ5x6EoYOHf679S0hR/ss3HY3gX/iDORtOQbeHn1gd+Ujyo4RpdaSZ08i3lqDhvFfwb1yIW455wzsve+exqyzkf4YCfTZTIspmPw50GcH65dKJ2bx0/5npQipq+3tQey6y65YtGiRkfSzaVlga751/F71PUsCHR261wBQx7nV6c/mL0tK8pck+D0r9XambH7ZT80kpmLVZPOrJfu5in6ZtAamkfQoCRvTBseuOr/8ymV2yu5uZdxONSfhy0cBwTtDnJ4y4yfkkMloBbCiJ+rhNFXfXIKA9jzNUXhkn5+fXjPgi7yFlLLnIrRyCYryytF300HIpfqsd+XacuEg6E+bOBm2wlJccOcziNi9lMziVKs1+Zpj3EpFUQK+VnnamN1Cl4Mgm0IrJUptrmLqQ4duVKwXAT/zpnUAmTTf4c5B/dTv8NENF6DPnn/H8MOPYX598NqoPeUKuAVe5ulfWreJgCUzT4zppwn6i559Gg1ff4bBIwfjlNsvQDBDMOmQM7QYKyomxnvJQ0x8fo/Di9yGOO4453pK12m8RU1hm81HEYT+3NzTf3eyxoH51uk3+xuZphjChiaNW7tNIRAsTVD/6f3qDmLE1iT/ur1XGrRiYn36yad48KWxWNAega1LL2TYj2PBCJI1NfBEm7Dz8H446egjMHKLLdn/o2a8baQ/RgL9WDy+yOv29e04tUayetEaiJU+gB9z/qznjsgC/XZcfOHFWLBwoXFtVGNKhdWkqJbwB4JB4+mhTmTFmGdH6yTVxBMdERv1nLnH6gzZT3V8dUUzEPRHSTV7LTs4fumwvzyb7cTZ36vuF0n9VDqrk/Ei4GldkZRPzEOSSEmuCBu5gYaIiSPP8+Zp2az5Ww6R5qXWa8zAUVlBQBOIKvSAM+2Gy+HmeyOGqaSZQlqTmAT9HCdBX6obH8mVbzqloGQiBDt/K7iczcbrCj0dl9lEzIJP811JgT8ZTZ9BQ/D3E89B2qVFbVqI5jYSutkInuCsEAzSDGTOMiaoXLvZNasmIuA3rzUulgqOxQrndeszk7ahIt+F6nGf4vWbLkVOeRn8XbrDW1AMl88Lh88FOxmVmI/8920sh4MagMPjYb05EHWSeVFrmvHic2j4fiIGjBmKY284jSUgUyGmqLoUTjluQF+mB61DyEGxtwChpc249ewb4PH78NQLT2D7TbcyE9R6ZiNtGLKGQ8c4UP/Njg99/wMkLVqTz80NdZg5YyaWL1+GhqZGgpQLRYXFGDBoAIYOH2bw4H8r4/6vIIE+8XKWx+Ud0nFqjdTRov9JbFiCfoag/+dVZnH5xoYmXHrppfIGMqaRjn7TATDyEpEaZwG1/igmm4GrcAvaaDvJT4/HbdTZCFVLc1/HIWlVYKKNQ2R6yZKe1/WCgnxjPpH7XyQcNozEXOc1kSTyLIPJZkxpigktX7HCmHaUR11XOnl+vwn6leatYgpugtkv3Z+MzEsA8ub5zSrg1pYWc68mjiVCW0xMMXwsbxijpmfixH2eV4LkIGIksVzLbVLfJWmnQS2BIC1p35g8YlSHI0Ek0iFmmb/JNGxpalBEeTEfmeqFySpiwsY60nUypCi1C7tD5hgyW4Gtyw8nwVcmN22E7SVIy8xkdtjyF8Dt8SKHmkgOGUJKUp8mMx0eEx44yHfYeL00rwD9Kosw7cMP8OqdtyKHRVUZ7Xy3mFbCTKjLS18eV6pfXqAGkqu0nDZkqLEYhtNUh2RzO4bvPhrHXHM6tYx2qxFJ8tqRiUcMXQt7bHCgrKAQNXOW4vazb0Zll3Lc+9yD2HrAFnAzbzJDbKT/nmRpEJo7y47VjvHIP0UbtQS4jfRnSXN4iUTic6fTvWvHqTVSBwT/JxEY1xv0xXmWL1uB8887nwAeJLfnAO+gLPBmpess6bcGbiAQNL8VQdEKpUAw5CO6LpCXeUReNfKq6JzEqvQyHeYkAocmNtdCa3w/AXrmrFlGSxHoGwZSWIDSklLDXMSEtNmHPBAETuq6Ck5WUVGBcDSClpZms4OX5jz9ZALyQlAelB91/CwZMxAZgPzVtLxfYRjSBOkUGYFiyqQJdsqLGGOcz1P/ICNx8i4yCw4Q7Tqle7W3biDUhngohijrKVeDR1Kx5HMyHvnWmxAU1CzkBaM9ZiW15+q83sN8mHP81KFhqfUAUDgEMjeBtA5tQ6ktIuP8tJNROH2FZBhOJJrqEape2sFwtAZbbWhDUhOecvpne6ouxFD5Fr6D9axzvDPN9G02li8ax4777oULbroMy9pr0RYL6U6zcjlK4FeIBnuOHR6bG+UE/XmTZuCWf1yH/gM3weMvPIVNew5jer9uS9M4v6LsbzFTfte/jjLrMFc6ff8V6dTqyW+kjfTfiDTXReb5qsPhPKzj1Bpprd2YHX+9QV+26/nzF+CSiy82ERFX95BZnYQzkuwFYgI7Aa58xSUB6FmBvA4/JWqBp4BU19ZWCMuEwqv6txq4/xZpNeniRYvQ2qbYH5L0UygtLTXunW5yUxuZl3ayEnMy+6Bq0pYgGCCTsJgVgdKYmQh0Mv8QgOW+KcYhxiApP0QtRlskShvx8VkLeJNGo1GQNDFMLSAL63cwiGgsYt5RWV5BkYmgHM+gLdCOttZWhJNhpMhkwsEwFL3TbXcir7TAbJgtz6KIQh9Q07E7fIZZpXLk+0wdQvFb+GkYiMCOdS4tx2gjzKPKl2V6ZkUv2Y2YhezwioKaThHYTR2keLBtk2wLmWWUjv7IBGTOUXC7ZExMh+3I9lN7pHgvFR2zNiCZw3bk+6p6dsHgUcPJbBxmC0kxNTESu5taCjUCE+uGTEfrHOqWrMQXr3yEbj26Yp/D9kde2gOfm+WTi64mODs0F8VokuuqYvR7tIqV7adDE5YSHtQ2mmdR/1KfknnL0hp/q7+IA1iMQ2XNMonVP7PEu6xHNtJG+gvJgH46+ZDD5jiz49Qaaa09m6A7iDg5a71An4Pr56k/4bLLLjdgooFlwNf8s+ztvxC/a0VsoMPGr2tS+ZSG3++n4EpJj0CoKJfG9EPGkOGnnlsTZQeeQEtp6ffqg/FXxGRkPpHvdZTMRADe1Nxs0vcTQLp3727MOwJIScWSWgUsypvMQIH2QIeb5ypJPksCVjEnLZYSyAcCAfMevU8LxYoKC805MQIt7lI+lb7CGFuMjcDK3wKp0vIyRMIRNDY2op3PaMtAY9LgM3q/6lVeQnIvFaCGeK98ySVZO5xuFJLxGPsP05PZRVVigJ51KbDXqk75mOs8a82UT7uUWeCm11COt7Euc/guaShkAuYZlkVtJR91E/+FGoVgURqD6icWiZHxsSwd79Zeq3lepu3ysqNaJjZFWW0PtrFtybwM4+FhzGEGXk2wPcOg9H7m3ZHku8hroogg3a7tC7W5tuZ3xIQE4A4zD9BZYDDmLB4qk8UM+J3tohXd+i2PKmlt8ooRAzH38brX4+N91jPWvUpH9zBNl9uEvJA7pzb40XyV2ksmQDEQq59n+ynLbw79Vjn4x4o1Z00FW2c7KtucF/2673b+3pnWPBY20v8NEuinM8mbKBhd0XFqjbTWXkIA2YOD5cP1mcjVIJs1czYeefgRAlrQDGSZKgRORpLkYM72XwFtkCAm8Ml2cMVml4+7Br+LaWnwCSwFyGIAgi1d61wMfRNESGITSGrgaWu3Xw+aX5MGpd4fJuhmJ451yAvGSIgc4Bq8WTdCrdLNKyB4MkntPytgVl6swb0W0vt53eSC37P3MnvmnLVHrZUXkepGeRYTcfJ9mpgNR8JGY4pqAxSBtMCagCspXI+pTiwTmjb91uSsxeyUpj7VHkUEfX0XIxAYK3SFZU+1QN28n4dyIWblIbDJ/dSUz5zjswT1KIUBs4qXmoV2AVMhJGEXsL00KSzvHhPrh+2j96QMM1PbGDsPSpgPbT+Z5y8wvudtETK9CDU83qe8Zc1Nekh5kyaSjPNcQt9TJoaQVncZRseiKtBeIBQhQ1QfkuYgn3c+zryZ59dwqP70js5HliQsqM3lBaXvJrInmYf6lABeWqwW+4nRqT9oJzcxEz8Zgo+aaDY0SD6FFNWf3+c3K8fz88nopIGQubhlonRZexNYmofSy2og1ib38vgy+WAeWLFW5v6DsvlW7/x1efSnf6uTzqtFf/nsKHvnOhDpp+m16hfmBI+1ZWMj/X8lgT5x9STi9pMdp9ZIa20+DojDCDgvrw/oa2Lh88+1V+b1pvOINNjUsQyAcvBakrEGaNpIZNYAcplwCTKbyJ4vc44GQ0tLq4nIqAEm6VaTs9kFMXpeaYqZWOq6w5iG9PyqPsvune28pCwYipGEeFg9XOYY+y+SoAaE3qV8a7BLilZeZHIRk9DzJjxDJ+pI5k+R0tOhepEEKiBX/tra2iztQOUkg1DZBHgqk0wUZiMRPhc34GqBterADPoOUr0KPPRcFvBE2bpZnXRdWo7AS/UaY9oWoyCTIOCaR3hkQUN5VmgLtYUW7eicvhvQ5/O6TyCmSeJiMnRJ0jJniSnLNZNPUX7XjEBHO4nT8Yz1GpaE53LJTPQrkat7eZ3Yr/5hZ5rarF4xhNSvZBdiNfAO9jNpB8yLDp2RNqX2FrNepcFYbSxNRWsYskKJKUvHdzFXy2degonVl1WP+lRZrYOvUF47PkUqS/ZQHal/6VMgrzbRkdUcTDRYfrc0CpmoyBx4XlqGmIXXq/Df/K7r1MJ0r+7RoWes9MQ4eIiB8F3qn2YVtvLAPytIYVYbsfKZo/ka3sI7leOOI0sqh3oSP60ime+ql2y510661jmtjfRXkUCfbbEL2/aLjlNrpLW2RjIZP91mczy0fqDvwROPP4GTTznZdDB1dn0alVcdT5+UpEwX03lJVLzHqN/q7OzAkrS1wEmdWAzB6uCy6Vv3auDou7HFdnRkdf4wpWFJxBq0silHohEDiEaqNSKg1VnbqDXIS8j4tjMNxWaXHVjmFV0XUGiQaIDJ9q50tTJSg13vE+k+vTfb+aXia1CkU/y9jv1dz+oQGORRWtZgjvBdDY2Nv2hAZp6AACawkhSdBQ4xIU30hsMRDnSrTlRfa6JsHkXK82+T6tLNZwTclnaWpdWfFfCp3FqQpnwpr8qnmK7MPZKUlU9JyEovFksY9zwrdpKXGVvHiloD6Um2qCG+lpQFGgGtfuur5ZWlPOmQfz8z8qtyqG7U9/LJ2NV+KoeS0nP6bVUdP9kGEjakdSmtLPiJxCDNhLWYCN+hdhKTUf2IxJDEPNQvjbDSwVBURzpvrplzuofp8l1W3zBFMH3OWodhM/kzfYDjILujmZi/2t76Li3EYgAaN9nxoj4upqFnVV6VT2Mmy3h0TunJnCmGqr5fQGYuU5nYgvKm9EpKSkx55Yln1fdvkeqnoyzmu+qCn/rKR7P1JzLfOn5nz3e+3nGH9dHRfuar+fZ/l4S3pN3Ypz8zJ9ZCa62neDJ6ucPmuml9QF+d7Yfvf8Crr71qJHTZ4cPhkFmlqx2rtB2hYqx0NvfoU4c6ogaWfPuNut8xEHRPdgBpwGoQCKwtaVeSDTu9Oj4Poz4zD1YsFEljlpQs0sAUSXrWwBRgyY5rpSFJzHIp1e+SklJTUzIriWlkbbYWyQzE7/wt5qOVthrw8vzhh6ngXzq5+c/6LjIDoOPQgJQZQJqEgKSpsQn1BHzNc5iBzvzJlKX3yvauhJVHKzkyGJZPaQgQjE197U27TqQ8qYhZjyvV0eqUHYjKn6RLAxYEFTEImWoUd0n5Vd3a2Q5qP7V1tv30vMBHZf6rSO/XO+XuK+1I3krZ86uT8iOTSllpqREs1AejCl7HYup+I0Ak4qZ91Cez5ciS6qG4sJACTa7pJ2Isul/zEqopAav6guY25NWlfta5Lqyjkzasz462Nd87mI3RaMUQeI/yKVI/UTnVTsq3+orGlrQsFVXn9Zw5OsaBPjtPRKuMOqwxZc2haV8FCV4Cd40F5UPl19gqKy9HZWWFWXEu05W0DDHwVdqK5kcopPGcMZPKBGYYi0JRS1izmFa2f5vPjj5sXbPyIQGRuVIOTT7XTCqDassqS7ZM1jOaI7MsCqvIqlvzraMOsscq0u+Or1Yyv0m6V3NK1g8+8FvZ/QtovUE/FovcSUnhgvWZyBWZRmODSYKx7PlWp1wF6tbg0WA0nZb3ZCcU1bnkY69PLf/WwJVnjTb71gCWJKxOLWlSh36b72QmClyle+IyHSSZppGiLOahhhUzyZptsvnJMhvDYNQBODDkfWNjh1FeVRarYxLEyGjUQfXbmBcIjtJENKlneSAFzDUBnphSVhvJdu7sAJPUVVhYZKQqtYYmaOXVEyFzbFNkQjIvC9zT5lODKRiwmKcGg4BE6Sot1ZHqTUOEJ1brwOqUVqfW+9dG5h5+SjJXefRbdbqmtFQWDWABgMBSgCKziTyOlN9sGbP3Z9PofE6goMni1dNfX1Ip1I+kmamPKG+yz3embD7U5mJIqhcTjK+8wvQl9TPly5io1BcJogJTncs+25n0vIBPz3Wem9Kd+qZndE6HzGACQCWjfqa7ViX567TVR/VsVruV+VL1bm0ORK2U541GoIP3iyGE5PHFdjMamhlLlseWAXteN666TFe/pX2ozyc0Rs3YssaLtDD1cSt4oLQj6z7lPztmlWaWlMfskTUhqW8qf3Z5XnHcWJqppZ3K/GsEBQlaPLKmXWkoOmfKyE9N+uu8l0xE4yWrjRhrAPu/+p/GgZ6XoGnmXfge1VUu+7EcP1asWGGcJbJ9Vg4Vekb3qR30Xe9Q6AntsyyVUX/WP7VHtk2y/dRqM4uynyKdz14TY+Ev1pG6QrbtLdL3jq+dyLTgGs6vC6036EfjoadcDvfxG2KFXLYjZL/rtR0/f7mWrQzz22Qre/wWqYo6JCJVqOnA1ndLolGa1rmsbdaSiDS5SIag7xwUFmOxGEn2mtW5LUakDq8BL+YjMJDGEomE+VzEaApiMDIf6ZrusQaNJXkp1r6AQu8y0p+YjQCInUq5E8ioIysfuq53iYHouvIvQGRGTGctKi5hR3ejvr7edFK5fwqwtACuPWAtaPIYm6+LmkbA1EOWVN9KQxtcrN6m2ftUjxooMm9pIMibSCajbPtYA1xeRNqRrGOwiiHxrMotwFeZrTbOkq6u+q32MqdIepfmbaRNdM6rdcuagXVdSM9pvYQ8qpSuyq28Zuc7ssmK8YuZq98I3CQEiGnLm0p1obJogl91nM1fti7WlrfO93WmX8rH8wLv/Lx8vstp+pneofdm6Zd7+WkAvgOQLJAiKLE86h8GqJlHHdKkxeDUL7P9x0pDta++RuGG96vMAkXVh8qYFcas/rlKk9Y5tbPmz7IODnqfrnUuowBUn2a88JrGmaWRW84UEup0TWNA11SXylNWU9G1LJkxq+fZDgJqI3h1HCKLiVgCk9I2DJCMxPRr82nNlUjQMhqDOS+BKWP2wdC79Lzuk6CmelDtiJlI88rjOXkHGo81MhTVtw5pU4YZkfkoLpIliFlaibQ11ZOZ3BeDMtfFeMh0HOx3WSbUcU593TgHUJC0ymHhH/8z7fRHQnGvTusN+pFY8B2307vP+kr6qiB2c9PpLDBXX7Y4oPU9+y1LGlQWQJvesfYsGjIV1kHW106/s9+NypX9bp3Xc+Yw59cu+Vp5WPWp7FrSUUcHXe1QvtVoGiRGOpTmQSCX95JASOBs5gQ4CMw1SsU6p2uaX5C0rs5uMZoODYaHNAsNFJ2XNC9zivKhzizA5UNmcxh1WNWDtAWzeKyj2Oq8UsXF3BS5UZ1fN1pagjWgioqKUFZWSikxZMqh/IgEitIqNLeizq+q0G99qv00JyLmp++d20MgIFOH+c5r2esaiDLraHB0vl+kAa82cXCApcgwOz+3NuIdJo8y42XvkqeTGJaYk4CLiaC5pZUf2XaywN5M3HIwGuDkMz4OcJn5pCXovjWRzA/Kj0CsM2XzqbrsDGY8aUyAlvZkmTZM/ZP0DrneysSlIkp6Vhr6rrIIoCq7VJrrSlOgmdVus0KG+c6yZoFZfaCkpNi0uRwOWlvbzHNZ5qX3i7Grf+l+vY+nzXWjaXeAv8hc46dpS2Wqg7LfpQ1IOlYrGCCkRG/WPrCNdZi7+J/VjtlPS3vKmmuVloBa3zUPltXAlTdTZlNuiykpH9bvbHl0XxYvVH+rGFP2ncpb57yLfnVdn6aUFunezverrVadY/vqs+OyxYA7NLCOQ0BvGAJBXwzYgD1x0GgtPMx9bFcxAvVP9QnL8cKOIUMH4zCzy5qVvz9CAv1kMrqbw+H5c6DPQTGOhdl+fUBflTF37ny0sdOpE6qRZA93e6xJRnVecUrttCP7oRpMUrNsgOUVpVYz/MGC/2FS8qwFvaZTO6+RVu84v/rNrxYDsc7/cvyuLVKkjq4JP6sjq9NaGoe0C2vOQwNKkqpZmcvMRqJhA/jaMEamJDEWDfDm5hZUV6+gNtBkBrAkmi5dqshU2owkqHAYAouO13LwWYPV2N3ZFmIoSssyw3VI7bxPk3liCGI28pJRtakzq1Nr/kLPC+CVN1Nq/tbuThqoKpOkHYFvtuNboNdR+YbUzXMMU5HqrbO1tXUmPQ0OSX7qHyb9TvVuQIOAqoGjNDV5r7bMDhjlSXeLyYqx6n69U2XTHXpG52Quk8alWDBZbU2UBRCVVUxULpYyJ0hbUn1n8690VC7Vj861sb6NxNkxuF0c9GLcyrulgVp51G+9K2u3ljeNmIrSUDEFaNZEar6R5qV9qSyqU7WTtATVjdIxY4l5U11IclV9tbS0oK2t3aSpMsi2r5pWWaz2s5m2VlmyZe5M2XoUWW1mfZp6I+AqHWktBvzZxqoNq32seun8vKhz22W/WrfoP57gSbEZ/f/LDSTlOasJiGEIeHXZnGeTCvxVRtPfWD+6z9xr+g0/WW59F8NQOXVY/cliGtl86hkmadLVuc6HyHyaF1u/O5OuZQVCUxaThrmi//6DVBed05XgtN/+++HNsWPNOLTSWTdSWmI20Wh8ZzL7LztOr5FW1epqxAr5hqrH6D8L+qoXp8ONs885B8+98AIqyspMh1MFyGanQiZjYeSwozqdPjg95IZ8JhZKoG+/AXj0sQdRXFJkOvf/BVKjmQGhfxn+Z0DA6tg6qfrSd+NVZM7ogvVNn0YVZodTZ1HnkeSnupO0J8kvRFAT82gnAMgUlZ0g12GZAnKMzVOT1UzNuMfKlptNVxqBzF7SIOrqag34aDJeC6kswMiaxuLMowVeIg1CkSR7uWgKUCUdKW96q8BDwCzJx5/vJ+gWoWtVldF+VixfYVYxS8qtr6s39aO1GjEzucr64HMC4ILCQmOOqieTMOYolWdV1Zh7pVKrHgwTZR61v8GKFSuZZwvopEUVU9NRPgIsj1xklU9pPxJYBJDNTc3mXuVDUrLAVOeVB6MB8X0quxiD6l3aQoAM2WhcJOVDh0hpCCRNyI1Og5t3mPr+pT90kPWcVSidb6e2qPoXoxaj0QS6GEwWmA14kbLaoe4TqWzKq5iw2kCrzuWFpF6lfJq3qG75avUxA/CGeUkoyIbKtoBW9+h6ltHoOeWjM5BKmMtqRtmy6zMLyibtjjxny6vr2XuUf/WhrAaSvSbhQW2oJ/RbAK45CcssZN0nrU2WBn41aUkTUjrqA1ZaVh7Na3UPv+s+1X9W29ChBMS4Raoz8w6eFwPJ3mMdFoNRgkpS55S+SJ/Z72sjCWOHHnoonnrqKeb1j0UatfoL0slEZnuv1zu+4/QayarlNdD6gr5yoI7yyp334os334U2wwhH44gQHAIsnBb3aOecMCsqGqdka7YkTKKNGNG7d198+OG76N6zOxvpz9m3/i9RdrBkPw2Qmu8aaFaHtDoFDwIih7G5ZlH2Ux0s+z1LgiB1euuXpBh1agPwZC5iHFmpSef0KQDRO2VyULwl+eBLKtZ5dWrrM0wpvtYwJg1WaRocegY4NCgFIjJ7zV+wwAwygY3udRFIpelIw1Hf0n3yKtFzKltzU6PJqgAuu6DJrAug6qwJY59fPu9u442l+ZBx474mwwoY4P5lopcJSBXXdpoDBw4w0ntNTY2ZC1IQPgGomGTWHVceV1LNBe7KgxhU1j1STKKhocGqO9aJ8iSg13Ut2hKpHowZS1XPe8TIxDCsOR7LW2tNlAUtlS/LVESrA0X2t+pKdSbQV4pyBZYZT/3B0lAoiLGfKI692ll1bvWZXCPFlxSXmmvaZU79SaTrq78ve06Hvmt+ROUxQgL7h9pbR/YeaUNi2po8Vd9S+yd0D8tuPI463tWZjPbG1yrPCl1iMRj1c/VX9SQrD2prL4WB7PqS7HuzlGVk+lR9r26uE+l+9Q+Vw5TNOtlxzQJ1vV+Ar7UO0uhkqRBpfMg0K+cMCTv6rXdk60B9TlqJ+c3zcs0+7rhj8cADDzLPf8xrUmUgs2qLZ5I7+F3+nztOr5HW3KNIzMh6gr4OVtK3k5FZvAwpDgJxbdOwLGiMkkqIHV7eNbFwAtGGesR4/atIKz5rWI4Xx76J3r16bAT9/8+kjt6ZrN9kHPrUP36aY41dybr319QxYMhMsp1fkpUAh0PItLfYks4vX7EcrdQ4BJSSzsU0li5damkWlNY0oGTS8BNoBUY//fSTkfRlutHzZhEf05VU2K9fP2qOxSb96upq8/y8efOMBmTs6fxTzjTAu3WtMh48mkDVpLnSlsQoM5bMjzJbaXJP7y0pLTGuiNpcXyCUnSMRCegE6vJSKSsvZdpaoyBN18F7cg0QyKtEg1/agcWY/MYeXE0tREBlgKYTUJn6EhAxDTE81ZscCzq3k2Hyqnf+kwYkDUeHSGWXO7C0Or1TK4VVTjE1Sf1KW4fSM2ZWaujSdsRkli1bhhYy3Ky78+okZqjnVAcCXNmrdWtbW8C0nSibz875FdMRCfCJo+YZSd26J1t2fbfs43ZLYmfdWO+T2UpaiwWiKnPnZ9SoYgTmf35Y6VgTrNJCxFgNILNeO+cpS3qnn8KCyaOVrKFf6onfpQVoFbb6ke6zhC4YwaeJjF9l75yyZQIis+C7s4xGjEyOIQcedCDOO/f8Pwz6yifTXBFORnYucBfM7zi9RvrPUnYQK2G9JX1Ty199DyyvUctap21syEAYqaUrkcPKMDsxseFymttgz/Ph6cUz8XTtIrzwxlvo0a2rkSg30v8+Wn2AZX/rU2NLvyS9iAFotBl1W/2pY7BpkEpyMpoLn5HKLpOMgFLAntVuJF3KtNSjR3czyGWSWbxosTGBLV682NjeCyh1y89c6TY1NfGavLMszUWgrKB2Ag6layR9YyqSpG4NWOWltoYSO9+ZBT4NQpk6BCrl5eUoLSs1pjWZrQSK2fsk3Wmf2YL8QlR16WKAWPMuOsSYVAcCEZHALa8gn2XpaQBSwCcznPIsLcLUEwFF0r+0CQG9censYEQCxprqGiPhyxVZphVT2SSVTYAukhZSUVmOPH+eYWRiXnW19UZzE8MVo7E0KGsSUqCpplF5VceqbwGhzstc2MpjTYwiK8WrLixPGMsDRnlR+2RJ5zTxrEJozkb9QOdUH1b9WPt2CGRVVzrEWFUnMsOp3Hq/tC8tOlOejRmU5bLMm1b9dib1BZmdFApGjEVMMdv/rHQ0t+M2YK96zprPVEqtz9C8V0tri+mja0pffUhlkklOD+m3AiYedPBBOProY/4w6Ks+WJ2z2T93pTBQ3XF6jfSfLdFBGwT0Wfj05+OBmjr12A6Apxq3aDnSdY2m42gjEmnKHH1wFpbg7knj8HU6hOfHvoXi8hIzaDbS/2VS51jVTQWUnT+zpN8Wk+h83npWg1XeOiLdp0GoT+vezgMyzcGWdbnVxHrCeCYpHWkjOq/rAhOBoUBL5+Qeu3LlCjIKeVtZa0VcboVK8Brgi0atmEky9yxbvozvtxkpPWvC0LvEMKS1CGAbGxtMupo/MeVifgUqAqsySt6+PD8a6hvMewT+muAVaKj8ZaVlZtN9MQxp1aa8LKauCeDqyUxUH6auVAcsiwBSpN9iTpJYdV3Ap0NzJdICBMyqC4GdtAM5CUirqiYj0bNiNHpWDE/zPiqD8iBNSaS0ZAYR0KnuNf6lhUmTU9mVF7VIiMCudQYqs+pJ3lRicMq/8pXNe2cyDIZMSe0kbU3CgMxmsi6YCW7WndpMpkQxlDYyW5mIrDr4dVqdSVqBZb6xDt0rkO/du9cvJjq1nw5dF4MxIVPYjkpWJh/R6m9Q2YyrNpmJ8RSj4KC+duppp+Coo/446MsZhu+f2J4b2L0op8ji3muhNZY2k2kpTKXyvmV+h6jh/hSpp7HS0598iwzVyRxWnmoh09iC5Io6aB9XbbahFWwC/UxTKxxFJbjxhy8wN53Ao2NfR16PSjbcRkl/I/1FZHo//yMYZWl1EDASNH+aAZz9QjL2XH6abSP5p2c06HmFn5ZdWSQNJQueAgap+kbS5/1ZsDBaC8FJazqkZcj0IqCR2Ub2DknkkuQkbcpbR/MnYjTZdQgGOJiGGFKaoBMjI5CkKe3HmmuxzCGaDxGgmvs73ispWyApsNQ79C4L3Fh25lMMR0EFedloRPJj18S1GIAFiEnDnAT2st0LkMW4VAatQVFdaKN1gbKYi0I3KEy5cEXvk2efJqRVu6pHgaHmSJSOVvcqJIlMcCp7fUODKZOpWWZQ71e+s2CsupX7q+rEkvZXrRLX9SzT0T1ifMYcx/ZVfpVGVhjQfaLOnzqv9MwaFh4y6ymPxmmC71VdKm9qM70jm5Yya2k5Vr/SM5pnEIPLps8feonxrjvn3H/gwAMO/hOg71EZXuN7D+N7OhJeM5n6W50aG0PdCgudX1EF7PunQZ8FyYmTM4/7ARk2rLx00gFWyFxr28SUmAILqo6lCk/UNcBWVIxrvv4ADewYD77yPLwlBSZ2+0b6r6Hs4DGddSP9YcrWW8cY7vjeqS751abBzq+/DPgOkmRq/lT/v5po70zZZ6xPpfELe9F/PC1mIQaiDKg9Be4CeY1jmbqya0c096FPaSYCPaOhSFPRdU226xpBSKCmSWoBm+7XArwIQV7Xs+7DmuCVFC6pX2QxSouZ6LvS0ISl4vdUVVUZ6d1yd80YxqU8CgwljcuDSiYVMYauXbuafC9butQwI5mytN5F8Z0UKkNzJEsWLzFMQxK8mI+A04QEoTYiCV/5UB4FwgJ5MQqZ+FRzmgBX+lqPYuz8Tpcpp/Ij0nNqD5XDAnsXf1tgbdU9K5z/xDgVQVjpZN1n10Z6zoq4ak326neW9O5LLrsEe+6xZwforz2d1akD9F9iPR7ZcWqttMZU2bgDWQmfsXxd1WH+DKkR2+qb8OoNt6GxphZpqnAZudO1Ua1iA2jWXeKDBw5EWcDGcCsyuS58Xb0EI/fZCw8+9CAbQvdZdr+N9NeTBmDWHryR/juQAGHtA98CFwFQ598WWV+t34aRZA/9mYudzVqrkwVqYhpGC+Ehs4Xs4EZjoOYgyV1ahBiBGIBMTHLxlWeVmIgkXgF7INAOxdrSwjeZbGTCELgpHcOEdEjz4PH/2rsKACuqtv3cvne76G4FRBSkVGzUDwUVuwsbu1uxW6xPFDBQBESwUBGDsGmVlm62d+/d2/d/n3fuwAIL7C746a/zLMPMnTxz5pznjfOec4w4/Ji+NTV+EjUJOC4CwxgF1HDNkbwpQBj5ww53prVCq4oht2zH0IgmeU2uqZlTkOiwEg4X8sViYNrJUQwBZhr4vtTk2c+FQoxCg7+ZufTf81lGdJCRP0amb83fMnk3vjfzN7nbONf8OEmYz8nMSNffdJPRWjHcgEHcd/99OOywwyRvauZWT5L+e/JOZyV37RTJ5G2LcNjfBTbHF5LBuabUqynYkPPHwiUYcPx/sHL9esQ5H6q8v+G1E+lrC0MMTPlN/54QO309MbsUoAguufQiPPf006r9sOBZ+N+AeW2Sg4V/OiqT0Y7f2ygCLAvGmhvGWVv3cWVYKJUFiHFfVluWJ5K4ITyMbQoQrtkWoQJDrApaAhQQhpAwyNP8zWNqjYjCyFBfNqSrxSFCRa0P0fLZSY3EzajAoJxnuq80KZJIEq1RrqmVs+1AX0cUHGrwor3LH9PISCdaLDyfgsLoaxHZ0ubAtKtFIgKBAob3p+uG++g2o+Wj4aT804cY0WD02VNccB/vzfvWr1cP7OHOCDD2kKcVQ+H30MMPonu37kL6NRv+Zi+QfuAweaVPRUqm8kVrAzbQ/P77AvTre4K8kJhPbi+nahV6F8kdEXOMhUXMMyREossRBwd9EtPCXx7E1ZdfikefekILBzPJggUL/39QWWkwt7esjR+6YZIj/3ZteZBfTYvDaAdhQzW1Y1NDNteM4mFDKgUGXccUAPThM4qIwmTd2nUoKCxQgUFXFYUH3Vh0a/Fc06rh2ozDNziIaTWFR9Jfz72ypvVh7GejuWwLt3HN/QytraxMcaFAYRgshQUXCjVzXKhhw15H165d//ekH4z4+ws7j5eXs9WWdBmbPGfuXBzfty9CgTBSRKOvcMbhk5dpX7c+ikIVWO4vlQR49XtzOj9Oku33V+D6a67Ew488gmiMGWGRvgUL/yooxxpES5AoTVQmzy2Lnmcu24P3oZ5NAod28qN1YbZzGNYGxzCiq2lrJ0JtoA2IxeGnFWJMZWq6rYw12zloZfD8gJI2rReu2bhtWjfU8umi3mrlcFtSQ6GiaaP1kRy+RN5l2rSpQvpdakn6USF9V+1IPxoNnSVS8l36tmoLhhDNnDEDx/U9TswuMZdsHNclgIsOOhQ3nnYu1hcX4qZhz2PWxo1wMRpATAtGQvjFVBt07dV45KGH5Xwj/teCBQsWqoJJnArhD+HNHUAyNdfGYjiZefLWdZVUaNxf/imJk7CFrEneBrlz2xg40bQ0VBCIQstwXwoSCgTuC4eNdg+O/kp3FLfZ74GhnRQwXHjPF198Aa1at1ShVBOQ9IOhwCifN7V2DbnyghdJ5gyvadhQZZD0p3/3Hfr3O1E/i81lQ6aYTe/ccA96dthftftH33sbj384Fq40H1x0kZH0JaMuGXgpnnrqSclQavrG/SxYsGDhf4okO24rECg0zLWxbQgVunTM83btqqIUMUYnSLqS6K5SSyGCjEyjo1dNPRxJ0n9TSP/C5K6dYnep2wPYEBTpxVh9OxxiXNlRlohh6pyZ2FRShCVrVmH2kj8Qc3jgjEtmJRyI2hyaIIZ0skWb97BgwYKFvwSkIFlIwFsXumdMd43RvkCypmuHLhljqZAlkFxXtXBIawbIcEA6RhB5kZmVjrw6uRo6WlPCN8C02YxecLvBn0j6UP9XWLT3uN0FR9yDmD0NL3/9JS56+lGcP+QJfLt0vraex2xOEQrs7SfnCs+zccPiewsWLPz/xa4JbIsQodso6TKiIKgV3ys4eJ3dGN1vN/hTSb+ovBTlkQAqwn5UhAKIh6IoFMn41R+L8eu6DYg4GLfDeH2VU/Kf0ctRO1VYrG/BggULuwW9SuxhbLcnNiV37RJVkr5tN914qwOSeH2PFye0aY8+TVqiR6NGaF8/D+1yctEuuw6a+jKQ7XAhXVR7B4dHTYRgj0rqYzbYxcSxKN+CBQsWqgPtZ5CIxezGVHe7QZXcKje4Voj/efqfag32kJu3EMGf55DHEWaLNxss1AcmSyyCCHvprd6A8o3rQZr/zeXEk5Mn4rwrLsUTjz8u5o4VsmnBggULuwIbku12RzhuT3Tz2D27HEufqFLTF6JtmtysPYSr7ULuqdTmvT7kpaWjcXYOWtapi3ai9Xdo0RL7ZeSiZ3Z9HNWgOY6r0wT7p2TCwwZceQmbLZ68kQULFixY2CkM1T3qtrmX69ZusDOfvjEwxB4hgQR7uMWNYUN1GFlt5ZYlHEKEPeDKyxEMB2SJIlhegWLR+MPxiE5wYEwlZDl5LFiwYKGaMMZx3g12IH3R8oVp45mqqu8R5DbRmGrtVYK7GaVDiHZvk+cF49qsq+NMG3xfszQY8bI1hzYi7/H7WrBgwcLfH1Vp+s5oLJbHbst7BiFR0e6rBMk5IfcPBg1yF9LnBCshh03H5+F401s7OlQHnPia41i4wOEfuHCYVA52xNl4GALK8TCqAo953d7kNZyNx6WdI7ifI/SZ42pYsGDBwj8BVZG+Ix6L5eyVBlRq+lWBJBoT0g+zq7Fsx+Owpacinpup+rbX4zP2V1P7djrdWLJ4CQY/+CAmTZqE6dOnY9rUaVgwfyFWrTLmWeXd2GtNh0tNghNBcBKH3377HQsXLpJ7LMWK5SuxYf1GHXPb6F4d1mRo3wEBBYAhWHyybCssVLjsTEBYgsOCBQt/A+zARImNG9NCmWm/CiE2Z4eBWkMIMPHldCTWbiArJ3cmIQQYl/1xIdeEzY74xgJ4MtIwtGgV7vn0Qzz5/HO4fOBl2nttdyDJul0ePPboY7j/gQd0Zh6mmxo6x4XncKnpaRlo0KA+2rffF+eedx7atWurHSHKy/y4/vrrVUi4RHAwN5ghHD+b15oTa3Ms7kcffQT7yvUcB3zZsmUoLSnT0fJ4DnvRcYzvnJxsnUrNlKXRGGfAN+YT5Yh/7M1nTDSxcwHAiSFo5XDco10JXk6PZzNltpxnztBkwYKFfxfIdYKAy+lpLHxYpDt3gR01/bp1HXa7M3OPCUTIUpg1+aMShKzimwsRX7cxuUPAUefkeSE+U16AM9TUBGwcJhHThUPyrV+/Pny+FO0RzKFUf/11Hj766CMh7sdw0YUXYZFo9U6HWyeFWLFiBVavXoPikmKdyzO/IB9r5ZolS5Zi0aJF2LBhgxK9jpttc2LatOk4/bQzcdZZZ2HAgAE4+eSTcOKJJ+KEE07A2Wefg9tvvwMjhg/DuHFjUZBfKALBhU0bN+GZZ57F3Llz1XW0M3BqugXz52PmzNnyyxjbY3vweloZ4WBE50ktyOdE3hVqZXB/sgBsA+4zrBPDMlG3V9KNxWNcdmqhWLBg4W8PUXTjHFK6OtihpgvZZ0Vj0TWJRCyVWm6twLvST//FVCSE4IVdjP1CyvHicsT/WIEEZ86i9ivPSIim72pQD08t+xXPfPslXhPSPP3U06ql6ZPsODPPOeecgy++mIQ777wDF198sRI4XTTGHKFhnVbtxZdewsKFC3HllVfi+eefl2TZcd111+Ptt9/GC0OGoEmTJoZDSQiQ8wFkZWWq5p6ekW7M8C9aOJ9x9jnnqiDgTPgcJpXtExy5j4MnkTtJpg0bNsDrr7+GAw7ooiPnXXvtdbj88st0m4MtbS9Uec369Rtw9plnieApxHvvvYNOnfaXPDCGWOV9adFs2rQJH3wwXoTKBygoKFDXUnZ2Ftq0aY3+/U/CIYceKvdyJC0Kg/A5qt+6teslrTEle15D1xajpDibEAUlrZGEHOdE3eZ1nIKOydSGbn5PPaJlZLdWBYUI84RlQb/xbs63YMFC7UAOjEajm7yelLZS73bL/Dsj/dVC+mm1J325rZBH4vMpSBRKGpT0GZ+TQGyxEH6x7HNRI5V9JJniMtjq5uH+n7/FmwvmYsSbb6LfCSdWi/RJloVCkqeKkPj551/w1FNP4eqrr5YnCRFveT1jPXToq0q+zZs3x/jxH2DffdvjmkFXY+Tb72Ly5Eno2vUgOct8Z85yE9/iNqHLiGS5cOFinHhCP7VGnnzycREKGUKmUYNIJfONOX9jSEvPkOc01f1XX3WNPPs13HfvPbjv/gcQjuw4FRo1cLYt0GLYJBr86NHviQXRT/IgoORJgfPjDz/innvuwfff/6BDuVIg8ZmcBIJT1nFO0Ysvvgg33HgD0uUY85sTaN91192YJMKKhE+CTxUryOVx61yl9erVFeOujlhHDdC37/Fo2aoVWV7dSxx73OFyqOuL09AZ77fVMuD9I9GwkPpWQucxMTN1ACoe43VMO2/Kwal0xiELFizsNbBex6KR353Oku52ewN/cvdOsaMvYC8hERNKUDJIEq9D1kIiwk7yVJOMDdAtExViDZQHVAPlJMTVBclHx6cOBJRwqZ2SYKjhczS7kBCsSbLHHHMMmrdojrVr12LeXHZcS4ATJvAaWgP8bYySJ9eJwCHxkajMtg0KEWMShgAyMzPQs9fBOFQ068MOOwI9ex6Mbt166AQI3bp1F4HSTgmfvY/pZnLKh2kmwkbJcidaL60Gat8ul1NJ04DRZvHN19/ikksuwddff6Oz7lwjgm30e+9h7NgxGD5iuAi6q/Sahx56WCyXkSIMhaglL9etW4fPJ36mbiq6sn777Tf8/MsvmDZtGj7//HO8+eZbIryexk033YxXX31dSNqleXLLzbfi2GOPx8n9B+DMM87CwIEDccMNN+Kee+/Fs88+i3feeQdTp07V6evMyCh933AUn376idzvJr3uggsukvOfw+LFS/TdWUAtWLCw90Cl0G53FQD1dhIuuS3+HNKnpi/arkboEKL9Jcr8iK1Yi4SQoJK+yXskQM6fKTuC9oQQlUsbX/XQlpN2Dr4wCZuaL8k7PZ39yowIG5IQQzYpDDZv3oSPP/5Eo3U4oBsba6mRR4WkSI481yBYki793gZpUnOV3Ulwxn2/tiHwfGr4nP6RAmLrYgytyjSR3OnaYHZwYmVOwrxz2FS46BvLBaGQ4Z5hehhZdNuttypxtm7dCs8//xyefuZpHHf8cTjyqCNx5pln4umnn8EjjzyiVgxdTwTv17RJExzY5UAl2yOOOAKnnHIKTjjxBFmfjAEDTtE2iZNO6o/rrrsW55xrzL/g9wcwZ85czPv1V8yaNRtfffWVWB5jRCi8iqeefEoth8svv0KWy7Fg/iK1BJgfdKFdc/U1OP+8C/DKK/8Vy+tnjaIa/OBgtVruvPMuEULr9dzdf1kLFixUBwzoEIWqQJa/kvRlYbgmNWQheO2Zu3o94qLJG1r+FhaVyi/bwTDiQr4h2eSckpw4eKtU2A0oM0RomNrz/PkL8MWkzzFy5LuqYd537/24STTUU04ZoK4RaryHC/lRQ4+JNUKCJTkuWLAA8+bNxZy5c/C7aMOLFi3GhvUbDIIXIcAJjwnOwUkBk5KSqmTHid3ZJ8BoJGUYJ5cUERhGtA4JLiMjQ5/BsYQIarw7Qog+aEzqTG2brheC83hSs541a5a6b5588kl1ZXE6OVokpkXD9olzzz0XEyZ8gAsvukBnHeM5DgcnZIC6gh5++CG8++5IyZu3MHz4cLz++usYNmyYaPtv4plnnsGBBx6AaDwiVkwWmjVrKu/twrWDrpFzXsNjjz0q+Xc3brvtNtHib8Ag2X/LzbfoLD/8CGxQvkNIfcQbbyA9Mw13332XCtmJEz/B80OeR8uWLfHCCy/ivHPPw6yZs+EWYWzBgoW9hUSR8EoVkTM7Ygf2EULb3263/RRPxDw7c0PsFqLVJgqLNWRTWAxxavlLVkq6DJLd4jeXbZK9c3Mhin0eXP7951jiBD4Y9z46duggsiAoCayKILeCmvCKFatw+umnKVHTZ02XDDVtukvMTl4h+c3Z5/uLVnvnHbejbdt2GvVCbXXs2LFCdJmSbGOiYi7U8lNFM8/JzcFhhx0mmvAgZGfnYdSoUdoQ3KRJY/znP/9RN49LSJ8dyurUrYsG9RvI0xJChq1Qp04d9W8/8MD9ePCBwXj+hedUEyZJbw8Ki6+//grnnHOuCozRo0ejV6+D8eWXX+KCCy5AcXGxku4dd9yRDOeMixXCdzPej1lLS8dhd4nhFNE84DswgogCb+XKlSoM2+/bQa0Tut70++q/hOYVt/juZaV+jU764fvvMWbsGBx77HF6TC0XLvLHp9IKMiaDcOCJJ57Ag6LRN23aRKyOp3DCCX1lP8/ife0oKizEW2+/qa6kW2+9RdtWaBFZsGBhz0DuED4YbLc77k3u2iV20PTt9ni2SIw9twDo2tGGYN6KjX5G9ScMmiIMEuHjokJ0FaGwasZeIW4e2x3hE7yny21o2wYpxZX4s7KylJDpKkpLT8WFF54vGu5IvPTSi2jdprU2MpIY/f5ytSxatmyBhg0bbtGw6bdft369Np5++eVk0fDLdT81fWrqa9auw/PPD8F99z0gQuROEQo3iBZ7vpBdPxEGfTH6vTHaiElkZWfrS3OuTON9dfcOYKMr/ensa9CgQQN9l08++Vgjdvbdd1+cetqpzDG9nm4rWirsBxCVhY3utBI4lhFzRRtb5a9CLIWysjL9zXV5uVgqYllJMoTgGbZpdCozBIgkU27OTmll8p4UGh6P0ZmNk9RHheA5lhIX5h1dWcx/zglKS4RWx6WXXip5cKIc5xyhHFfJaB/JyMrAVVdfjUlffo4zzjjdsEQsWLCwl2BbkdzYLXYg9xhsmUI21Rq4Z5ege4fMInqlPcUHu2jZ5ij9XCU3ZUMEgxBOzO1ASMiEnZ3cQtqqeFYLop3ajeSSvG64/gaMGDFcCf6RRx5WH395eTk6deqEvn376rg+JEeSG62B/PwCDXccPmIEPvzwQ43n5/Lxxx8L4X4i2vEXcmwY6jeop8/gvdiYu3+n/fDMM0/j0Ucfxe23344bb7wBV1xxuVgcp6r1cNRRRykRE5kZGUqgnCyZpL315bcFSZRuoHr16mljLUM4Z8yYqffp2bOHaNFNVUMvKyvXKKWBlw6UZ16Byy+7XJYrcNWV1+CqK67GM089i3I5xyb5UlhUpGlmW8S1g67DyScPwKWXDMQ9d9+DN994E9//8AOWL1uujeHME/7x/FK5nkNbrF61RhuAqf1zGku6i9xO+UbqzjKGy6BIZyMyr1+/fp22nzjFwvF46AJzqcDTKB/51rQ08urkbckbCxYs7BVUW1HfQecMhAIXuByON1gpqZXWCkIWidXrkfj2xy2/44EgYkuWG0MvmOwvyYxXhOEqKsf6Rrk4Y/RwuFs0xYQPPkBeXq5qk7sDG1w3btiAfv36Y+2atUrYXQ9i6KWBa68dpI2Kbdq0wdixo9G+QwfVSEnC69dtVBcNXRLvjR4tWj7NJMPCIIEZqaTrg9q0CCQxo+6//3488MADotFejP+++qoIHKcRhijX8Vqey96yFHaM3PF6UvCOCKBLRAOma+be++5Rgtw+b3nv4cNex5VXXYXzzjsXr746FIsXL1b/Pdf0qd90041yph3ffPsNTup/kpCzX97D1NKNhUKDbqz33x+LI444Ut1DF154oZI+rYjK35U9itneQEvnrDPPxN333C37fPjll19w1llni0DcrG0BFEK0ghjaaW7Xr18Pebl5OKDLARq2+tSTT2Lw4Ie0J3PHju3Ro3tPHNOnDzp37iwCLFPTRUtBLRVNqwULFvYGDPdOYqBY868nd+0SO0oHG/I0YmVPIISp7h2SIUEidTsZwrKDlkvN1SYkSUJivLmXmr7LtQMp7gx8VDwRU4KlW8cjRBZPRDkzvByN47KBl6F169ZKnK+99rqSNwmd70ifPrXaFi1aaNw9j9EKoM+cWrfZsWur8EmIRmz4oelOIoHSTRGJhNT9QbcH+wcYEyYbHbUIkh3P5XuxpX1n77Zi5Qp5XgT77LOvatTpSULm+ctF244KcfJdW7VqqVbLfvvtJ9tsO6ir5E3XFAnfeDe+v1gPwaC6a3j82GP74LjjjkPv3r3RvXs3tG3bRoUr843Cw0xvSUmxurdoOVE7Z9TQxE8nYvjwEdqredCga3HOOefhlAGnYt7cX9XSosXB9hK6v6ZOnY5nnn0WF110kQqct956WzvK0XVnEb4FC38tdmB3RyJBn361SXenEILaQvDUfP1ClsHwDk9UrTotBSE5n7Nq0bVDLby6z+d59G2TnHmthnvKpXwHknfH/Toq+TBkkT1ZF8xfoFE3hDmjfYP69YUo2XhrjtJpuC54DRtHeS8TjNwhUoRgOWyCmUymo/JiwLiOhE9N1+1J9kzeDvT9FxYWCFlO08bf3oceKveIo75o1XRL8fnfTf8OS5f+AbvNjgYNG2Doa//FxIkf48MPx+O9997FG2+MwIMP3q+aNkNSc3Ky9N7s90CBuk+7dnj7rbcw8p2Rcv4ojBkzBuPGjcOECRPw2WcTcevtt22JtyfhBwJ+EQh5ePPNNyTf3sfLr7wkmvyDGn8/cOClGubJcE/2PGbET3pGGl58YQiefuYpESqH6nuwjwAjeK6//gbtY/DLz79ovlqwYOGvww6kL+SXuWUgrz0BtWOSH107RSUaspmoYBhhFZpeSLRrIV9OqWgMYFb9cD4SIrXz0tISJS02ApuUS/KlBn7ppZfg4IMPxvp16/HGiDfECggJHdtRVFSomvUXk77EvffcgycefxIvvfSydjxiJM3q1atFU6b/X/IjmWw+iz/S09JVUKiE2Q0Y6UMtd+nSZXp95fejVs4G1R++/wE//zwDPXp0R6fOnTTdPI+aOTV4jgP08OCHRDgUweVwIy01TQi3Mdq0aYdevQ7B8cf/Ry2WsrJSZOdko1GjJnp/dvSi0MnKzkJmVgbSRMDm5uWI4KiPZs2baWc1po/nmcKKgo2WSlpaqlgTnXDMMX1w2eWXa5w9B54bMmSIhnq+/PLLaNqs6ZYJcjhcxVVXXamRR2PGvIcbb7pBhNZ+euyTTz7FVVdejV/n/SrPMoSuBQsW9g4MXqoeqiJ9I9RkjyDkwQ5XoiUnCgthW74KKCqAo7gYzjgbXm06xQufQh8vOzCxRy67Jnm9Rqeo6oIaNMfIOeqoI3G8ECRDLKnBm+DxnJwc3HPvPUp8n0/6AiWSDj6dmigjWtg79eGHH9HB0q699npcfPEl6NfvJBxx2JH4j5DpeLEQ3E7DnRMOGQ2WmfJM3mOrVl81GD65f+fOQsw9MXLkO3jm2WcQrAgmrQmf3MGGTz/9FHfdfbdaFYxjZzsAnxWNhYVwj8Ihhxwi7xHHRx9/jAsuOF8E0mT88ccyrFy5AmvWrNE+BmPGjNbOWWVlfnTv3l0EQiN5OiN96MqyqQUgElh/M82G9UE3FIdLoGvKbFg1rCbmG90+vDYWD8u+oKaH38vhtMMj34mykPch+M04iB2zg0KnZ89eePihh0QAvKdtEXXr1sWcuXPxwosvIhqJ6n0tWLCwdxCPs9dr9bBDzZPKPlK0z3P2KIaa2v2vCxGbNAVYvxl+SY6/pBhR0cbT6jeEz+eBUxiDTaUx2eeIJvBDpALnjxuJo888BSNEiyRx745QTVDD93MIB9GafSm+LURkgsYFtfXPP/tcfxx77LEadcIRNT8YN16Jk2Pul/vLwbBKXs+F0pNRNCRaRuMweuUSsRroo2bHJrosqpNPdBMx9PPqqwfpgG9HH3009tlnHzmSwJIlS/DNN9+q2+bW227GzTffImk0SJlg2wGFEiNuOHwE/ez02zMklVYRiZn+e/Z0LS4u0kHj3nlnpJBuT7l7HFO+mYL+J52EPn36aIipUzR6RtTQh0+iZtq0I5n88X3ZEe2NN97QaKDeh/XWzl50ZZl5QrfT9t+FFg8jdug6Y/8HWg6hCK0p9nD2alvNWWefrcKtffv2+PCjCdp4TuFiwYKF2oNKnHBCIpZInOlxesYkd+8Sfw7pC5GEvvgGiQ+/REi01td/nIp5q9eI5i8SSTTOVLcLdUTLHbBPZxyQmo5QeQkmB4tw+Scf4JSLL8B/X3pJ3RvVJX2CvmuqmWZD7fZQAmIsv0bVmHHqQnyinRKMKzeJbas2TD+8aLTym42oDiHmt95+Gx99+DHuuedOHHhgF2032B2YHJLfvHnzdHTP8eMnaAMySbd582Y4/LDDcMqAU3D44Ycr4VOrN2Gmm4KBvVw5PIIpEMz0Uisnkbdp2wY33HADLrjwfG3wpXXC0NWBAy/ThlzG/nOdlZmlfRcYzlq/Xn25rjXatWuHDh07IMWXhrfffkuvOfLIIzB06FDEJT0UCrliRaWlGcNcGJDny3MKC0tw5RVX4DMRqrRo2Lu3Y8eOyXOAjZs2aVipSfoc7K5FyxZC+lasvgULewK6h4X4QqKQ9vP50iYZe3eNvU/6vKPDidCYT+GY9TtCPjdmLpiPiCSuXLTE9xfMQLO0TFSU+3FYi3bo27g17IVFGFe6EVdP/gSX3XAdnnjsMSUEEs3/AluFBClWV1tA8jeFjykM2A5A90bl0SWrAzYSB0Tr5TAE7HDFhlIOY8AwSI7NQwFSlaAzhIYHa9auwYcTPsKUKVM0hl+jnXxeNGnaFAd17YojxRrptN9+6obh/AQkfQ7Kduddd6s1wAbdcNJfzzBTU3hQ+HC0zbfeelOI/mgdEpo9ZmlNUFBExQJgzH4zPuegg9CwUQMd/rlObh7OPOsMFImVdOqAUzFjxgzJFx9ayzv17XuCtjGsWLEcM2fNxOxZc3Qo6AGnnILXXh+q/SUorCxYsFB7UHEVhigOxyPHpbpTfzL27hqV6M2AVMS3hfTPrT3pyy1liX35A6K/zAKEEFJEm3YK4ZXnpOGNyR+hb6uOaJCRB38wAEdpOXyRGEZsXIGbv/kMdw9+ALffdnu13CZ/BUj8lK6GNl5zocRr2UBrNJaLVs8erkJ+VZH99qArxm5zamQNY/RDoaB+9IyMdKSmccYubKs98zsIwdN9xWEQiktKsHlzvpBvPkpLSlUQcHiH9Rs2aMz97bffpuGtdF3dfscdImjc6j4yh3BmI3J5Wam6iPgODPsc+uqryKtTB99Nn45BIijo4uFx5hPTy0Zhuo34m9bESy+/hEMO7iUCjuncofhZsGChBtD2z4RtQ0VF6dHp6bm/J3fvEtvUOiEem2h/7wsxnbJnpC+kOP4LhKb8iLhsb5aKH2YsfYM8TJ4yGUc2bYt96jdDghW/IiDk4MYzv/2CR3+agiGvvISLL7z4b0v6fwdQcHAxLRQNPaXWXoXcMMnXsGHMhSfSgjGuDYnlwjBPu8Omv9njd9HCxXodCZ99GPi8/Px8rF23TgVUo4aNdAC47NwsvbfhvpqLhx58SHv5sn2ElgTv0bhxY7EgjsRZZ5+JbmIp7MyisWDBQs3A+pWI25aHw+HDUlJSVid37xIGaySRSCz3xuNNP5MKfvgekb5Y7dFh7wLzl2JNNIxhP0/HhmAFoqleFJWUIdNpR5bTjQEHdEPvDp0QFe3zrimfYvjiBXj33XdxQt8TLNL/E6ECYMuXl1+yTRI2iZgEzzYC3ad/xulsbJb/eYqAPWzZz2Gri4YFsKy0TBun2Tua4+74PD60adsWrcSCcIsFwE5vFixY2DtgFKAoVz/b7Y6DRcGrVgTPlqpPJBKFmfF4xhd2u617rSunEAZCUYRffRvxpSsR9jhRUhFSv3C8cR0EispRsnE9SsvL0LZNW7Rt2RrBFatw5ZcfYOL6dfhowngccsihfxrpk7jU/aBBoyYMzdf0c1u+5m1hkL78rxtmkTFFwbYwGscZcmsKB81ZbTxn3prWiQULFvYcSdL/3uFwHpzctVtsrZkCv9/tkwqaauh2tQc1xFgkBrfNhaWb8pEvpN+yWUvs06Ej9mvSFEc03wd9Ox6EFuk5iISCqIglUBGM6exSnLPVIJS9BxKN0dPWpz1/Fy1agm8++xwfvfEOvpo8GdN//BFz5v2G1atFOw2GNCMZMUON14JJ7fL/NoRdNXlTYFJhoNDmVI9ca6O8lAmL8C1Y+FNQo4q1zckVFRUtnE7713aHvXlNenhtAxKlP4TIkNfhLSzBczN/wo9rVuKA1q3gy8mCJxBCFlwoLypAt06d0LFVO2xatgLnT3gHyzx2fD5xItq2ay1Esecx3IY/2633mjtvDmZ89x3m/vQ9ClesgbsggERENPt0L8JCSIx2iaV64aybgwMO6qZz1bZv30HHAmLHpD0VhBYsWLCwt5HU9H8QTb9XctdusQ3pB4PB9rDFpzidjjyG9dUKQvqJsiAiz74Md1kAI+bMQkF5AJ332w/BVBeiwSDKN2zA74t+w8kDTsOh9VpjxfwFOGnC27A1bYhPP/pQhzGutdBJgpp9OB7Dj6LFf/nOaPwxdSraZWSiW2YdNPClI8XhgU2IPup2IVhYiEAoig2REH71F2LK2uVY50xg327dccnAS3DCf06QOxrz7lqwYMHC3wV7TPrhsL9rLI7vHA6Hm/7XWsHhQKKkHMGnXwVKy1AejcPnTkFWu+ZwNMgVoeBEbMVqbC7KhzPFi4yyKOavXYdT3x+JZj32x7gxY7TjUG396tTuGUmyeMkivPfyf7Hqi2/xn7xm6FanHlI9LjjoVw6GwP7AbGeICfEbc+Z6tFNZVITFxtJyzCzNx6frluLHkvU4+rTTcN3V1+g4N5xk3WzwtGDBgoW/Egbpx4T0XdUm/e2c1javy+ly1Zrwk0iIhm0TRd2dcCFki2PK0l9RgjgKioox6ouJ+GDuDHgidvjWFSK0fiNKQgEEYiHtrMShkWtLqvTBk/AnffkFBl9yObI++wkPt+yCvtl1ker3w7Z2M6LrCxDeXIKwWCF8z7jXjXBmKiq4lrRWbNqATNH8+2fUxbMHH4tHuhyBeaPH45yzz9DpBhm7bvmmLViw8HdBJBquEWFvQ/pOp9clEmPPGI1Xc0AtjprpsOGVX37AnGgACa8Hz787GnOW/4Glmzdi6FefoUxI1y2WQHE4CD9iOpSwx81Bu2pO+ozKsTuceHvkSIy88T6c583FJV26ISUrBQGvHfFwBFFJnE3SZRMBpHO75mbBmZUOp6QjweOlftjLRZMXoVUimj42rMVx2fXx1CH/Qc6K9bjk4gvx4UcfqWCxeN+CBQt/B8QTiRo1gO798BRhQ5sQaEJkT1D+Ky4vxQHdemBjoBzL163CjWdfgAtOPxeLK8qwubxMXSql/nIxD2I6EiMH76op6VPztrucGP3Wm5j22LO4vnUnHN64OSJuG2KixdvLQmp5xOwJBJ12hN0OIEU0dlo0xWWIFZQgERCxw5BNnxucwAQxTh9uQ0VhPtpHo3ik9wnYx5mCW266GT/++IMQP6OMLFiwYOGvhXDm+uRmtfCnkH5CNP1ENIYMpwtHdNgPn3w2AS+MeRftW7ZBpseL77+bgkZpmcjLykWUrpVYCHYh+ozMjORNqg9q3C6XB19/+hm+f+oVXNuwHTpmpMIfF8pOT9MInYiQfDzLB7ednnwH3HEHnPK82OZCxIrLRcuPibiMwSGkn+AQCU4HvDpJigtxhwsRrwPtsnPxeJ+TkRsO487778PGTRu1M9LeDi+1YMGChepDlOyEvTD5o1rY+6QviUhouGVMlPcgjm3UAke0bo/2TZvj7OP7IiQaf06KD5eefR7y9mmOqM+J4qAICYcHGekcwbFmIOEvXLAAHz3yFE731kUzVwrKGGUTE2mwoQCJohK4RLDY0nyIu+3wCk87s1LhSc2Az5MCd3YmnGkp6tJJuF3wNmkANG2gl9ODY8vOlgu8iJX70UEExv0HHYEV3/2MBx56CKFgWC0TCxYsWPirYLMlNic3q4XtSX+veKrjoQgi7IWZiIHDgJ3d4wgMOv0sNKuTjUyfFwfufyDWblqHQDQCROMoDATgcnt00C+iuu4d9v70ByrwxnNDsG95DAc2bIhwJADbphIl/EhJCWyc07bUD0dBGXyiuafmZqM004e5gRJMSZTjZ0cI61xxuOrVQ2qHNrA3ykVCiDwq5yZEIKkyT5cVO5BtLkYvRyYuadcJ4958A19+9hlcTo+RGAsWLFj4K2C3c1aoamM70o8bc+ztEWywV4ThjsVgd7ixuLgMo6Z8i/FTJuPLufMwb8UafDZ3NiZMn4Z4MCZkakd+0A9vihu5OTnJO1RH9iR0LPwZU6ei4uc56LNPR9iFzO1yHzsbZv0BxEvLEeJSUApfzIUiXwqGrV+F8yaNxzW/TsdzKxfh0Tk/4JofJ+HxZfOwSu5p59jx4SBcaalwesQ6EKESCwYRDgURF/J3ioA4fd8OaC3a//gPxulIl1bPXQsWLPxVcNptS5Ob1cI2bCVcacymvYdIJMfNof88EgtjbagEv61egR8XLsKnv/yAT4TwExzVUUiUY7Jw1iu324uUVE7pJ6RbDc7n+O6lJcWYOvxNHJXXAA1T02k0IEFXTV4aYmkexN1OOKOALy0Tc+TWN/wyCQ/MnY5Gxx2FB15/Dc+NGYWHR47ESffdjSmxCtw85k0sCYrVkUk3k6QjFEPUH4IzEIJdLJFEigcVthgaeVJwQot9MVuE18rVK9XisDz7FixY+CtgszmXJTerhe01fU78uocQxg5xrBUbEtEo2tapgxv6n4q7BpyN2045GbedcTZO6tET3kQMcSH8SHExKirK4PG5dUIQDnegg3vtBk6HC4sXL8b8RQvRJLcuPE6XjgzpYvQPp2PMy0RKvTpIz83D3Lgf1//wEb4KFOLeJx7Ha/99FX2PPRb7tm+H7t0OwqDLrsSb746Cv2VzPDjpYxSl+iTtEYRLSjSEk2PfM9QzUV4CWzQh6U7giCatYC+pwKJFi0V4Oaplm1iwYMHC3kYikaiRq2Gbk222RHZycw8gtB2OwS7psNsSGiUTDYZRLgIgJKZEXJ7Ytn4D7Nu4EWxFpeAsVAF7XDR9l07YwTlYVXDsBiTiX2bOwJdLFuH2bz/FM7Onay/aqAiDVLsHHpdT5+JdlOLCg7O/xx82O4YMGYIrBg6Ey+VIDgjGgcGMQcFaNWuORx95FL8WFWHSjJlwCpFzAndXegrCqvWH4Jb3sskLJGJxNM7OQQtXOvILCpIpsmDBgoW/P7Yh/UgsnkfS3jPYYBOSV/J2OLExGMQLEyfg3qEvYfCw1/DMiDcRd7nR/5DDYduwAXGnG367aOgerw5uVt0Q/Vgsgk77dcJlN9wI2wEd8Mzyubjky/G4+/tpGLt6Bf6oCKHQ7cMbC2ZgevF6XHvjjTjrjLMQFY192yEeDAHD4RW6HtAZXQ8/BB8tnIdSuoYa5CKa5pX3EBEjlkvU7kbM6RDBFUMKYvDFwhq6yTyrXi9da6RJCxYs/LXYhvSFqHP2nPSFRiMhJIQYYy4XRs+bIQRcgUO79ESXDvvDmZKGdz76AKt/Xwh3MKYRPLFQTDRzt2jgTpoqybvsGiTvnr164OGHHsSod0dh+LujceLVV2JZizw8tPQXXPr1eFw9eRzemz8Thxx5OK6+8nJ5M7E02CGrCvC5NrEGOu3fGcsrilCYiADBCOLFZUBcrBXR+qOSW/ZQGLaoaPwOO2KOhLZH7CrJvK8OD+E2hnZ2yHty6ki2YfA3B4azyb33yiieeou9cB8LFiz8Y7Gtewe23D0nH7lDxHCD2GW7IhREk7xcnHBIb5x2ZG9ce8G5yMnNxNyF82FzOhEOViAUqdABz3Tqr+qq+gKOxBkVoZGZmY7j+/TBYw89hHdHvYth741C35uuQ7DzPqh/wP647dZbkZ2VLefufmKZBvXqIWxLIFxWDhT7NaTUIaQv/A53TAi8IohYgHMAxOU8O7JyslVY7Czd6rKS6xb8PBtj33kHrw15AUOfeRZv/Pe/+HD8OMz97VexPACvCIHagpOW6HwB8iyu3W4KUC5GOwcbmi1YsPBPhPCQ/NUE2/gaItHwArvdts8eDWvsdiH8+ljEf/4N7lQ3FhUX4emZU5GZk4ncjAw4bE4sXLIUV3XqhS5ON+ZEy3DBZxPQ8egjMGrUSHV/1IT4K4PXkuDYk5aoCFWgqLAIdevk6hALu5Nn1Lz/O+w1PHvzTRjT8wS09KUjwl68gQrY5XqGkkYkx9hsuznNhyt+/grXDHkKJ5/YT9sFKoNp4Rg9CxcvxLsvvoSSH+chT/I1XQRIDnsii7hdWV6MVfEKNO3RBX0vugQHde0mgsmYYaq6ILFzsvP1mzaqEEzI/ZlOu1gi2k4i5J8h+Z6dk2UZARYs/MNAL0IwFm6f4c1YkNy1W2xD+rF4bKlIjlZ7RPpOB6LD3kN07gLE7Ry50oal/mJ1mYREI69Yk492Qqbd6zWEs6AIU90xnPf+KJx09mkY+t+XRPBEa036W8HrhfpEA3fQDSOq9O7u6RSNOBqJ4txLLsaGTz/HyP+chRwh1FgwikhZmdxOyFRuYUvYkOr04PN4OR7941e8NnYU9uuwr072vRVC+KJtT/r8Cwwf/Ci6BoETm7ZCQw7UFgjAmZoCuwiNkMuhHdNmrV6Oz/xFOOq6qzHgzDOFuKuXBy4h9Q3rNuLa66/Fkl9/RT1fGoKc5FwsC6cjBqdo/muKy9DlmCPwwrPPixBy1kigWLBg4e8LKpZSn4NI2Pfz+XzVjtXfzqe/h2QriWCwP6Ix2EXjDMQjGP3T1xj3yzTMXbUa6zdshD/ix8agXzTakA5/UFDuRyQcRlZWllxON8QepkFhyDI2JtOls7P3opSkpkwNPxqL453Ro/HdZ1/gP+0OQJ431ZjXlz58/aMhlYDH7kRZqgfvLZ2Ftt0ORNs2bURQbSsk6b+fMm0qXr7jDpxqy8TlzTugodwrWlomwiGCiooAKoqKYSsPIM8fxTH1muHqVp3wxWPPYeyYMcYonsl77QzaG7m8Arffcze+/+gzXJzdCk92OgSPte+G+9scgEf3640+dZsjKzsLp596Onxej0X4Fiz8g2B4NRwFSvw1wDakv8cgU0WFGv0xsRps8IqWffR+nXHKQYeisKQUISHNnOwcfDBnphB/BUfvR5G/VC4T0s/gYGt07eid/hRwnByj8VQWlwcBfxCr167D55O+wOUDL8cjN92Ei/fphAv26wq7CCOU+BEPh+BIcDA2eq48gJDohHV/4LdwAJdddQW8W8JMDdBi2LBhA15+eDD6uDNxXG49REXIcSRnV3oavE0bwlUnR7R0NxKlIvxCIe3p2z4zBxe16ogJz72A3xbMh9PlTt5xR/BjM2T1qSefwuRRo3FX18NwceuO6OBwoZcvFYfWaYhyfzl+2rwa9z31OI47us8ez0RmwYKFvxfoybDZbSWxWKxGU/rtXdInaXOaRdHi6QP3COm3zmuABikZSBFiO2K/LjiuY1dke71wyHmxhA2FQdGA7R5k5+yFLgK7AImysLAAY94fixFvvYGb77gTF5xzHs465WTcevkl8P/wM548/lTcdMIpSHcCofISEVwREVNC+KLdO3xepGVn4PvSDXhl/kycPfBK9Op6kIZ6GtKOH8HoVjb23fdQb2k+Tslrimh5mZK6vU5dzPHa8PjSORgs17+/ZgXWOR1wNqkHe4oLFeEg9svORteQHR++9bZaHrzf9qB1ItIdQ4cNx/BXXsKgLt1xVsOmiJfmoyTgR9Buwy8F6/Disnk48ZabcOThR2tDuQULFv5Z4IgG8n9JlA2BNcBe1vQlEZEo4iJ4GFFSHkrg1Z+mYehP36DAnsDvS5dgwvfTkOn2oF5qupBhAmUVZbC7bOre+TPBcXpmz56L6wZdg/uuuQ7jX3oFZTPm4ESk49lDT8DL51+Kfh06wZWIIprq0YZfDsTs8oomn54OT1Ym5gaKMPjnr9D97FNx3bXXCsHL3xbTJKGuonVr12DK+PE4qm5TZEfZsOwUUk/Bt/5NeG7pXES7H4hut12H+Bl98Z69AvNcIpB8PoRKy+AsKcOReY2w4OupWL5qhUbgVHZ3UQhwgLfR4z/EI/ffj4tbdsIVbTrDIVZTLBRHSjCOOUWleGHBPPST9J11xtmGUPoTrScLFiz8VSBD2YpLSkpqp+n7/f6GwmApe+zXj3F4hTjiouUXVJTAmYjg9JNOxm3nXYSlC+dj/pKFGNClB7wup2jSCZQE/eoSycr8c0mfWLt+LdJiUdx7xAkYc+L5GH7kKbimXWccnJ4DX34hyssKEfVLejw+eOo1gCstAzbR8OMiBOaHonhoxo844JRT8PADD8GX4pVXrRwCSr+/A6tWr4KtpBitUlIRZy9eEWbrslPx3rLfce4dt+Hhxx7HqScNwEWDBuH0wXdj8rpVWFlQBE9MbAqxfpr50pEdimHtytVyv21lMn3906ZPxeA77sCAvOa4Zt+u8Iaj6kpzSB4uF+vk6bk/oNsVl+LsSy8RwudwGBbjW7DwT4VY/vObN29RO9J3+ByZQg/uPSIJavpCQg7R9mPxKBqJhnxx72PRpUVL7C8ketMxfdGvcxfk+TwICSGGK8IoCouG7E5BelrNx9KvKdZt2ABvJIau2dnokOpDdrAcsdJiBEtKECkuQWz1BmD1RthEaEXr5qiLxUm/f6Qcj8/+Fr0uvwSPPfmUCKh0HSiuKmzYtAleERA+pw0RJ+Cqm4dVYT9Qvy56HdxLSDiGYCigGvi++7ZHo949sEaO+8T64RAVbocN+zh8KF+9LnlHw8XDCZAXLF6EW264Ft3tbtza5WB44xEERMv32BwIeZx4cskctD6rPy6+aqAo94xYshpuLVj4h4MBkjUi7S2kHw/GGchtBLjvAThrFjV9J1z09GCtLY51FRVYvWkzPhZN+avfZqCkXEgu5pTjIZQJobo8NqSlc+T9P1ErFWG2aVMBXA4XnGKNhIoL5fmMiZd3DwSBsgo4AyKw7EKgIgjiy1fAzgbYGESrTxXOzkQsXKYka8TyVJ3WULncR9jbKe8TF8ES9TpQ7C9BVE6ny4tCVX3/suZfnWbNkNqqhTE6qGjrjGhqkJYp+RiCSdmcjL2wuBi333kHMjcV47YeRyBbLKigv0w+eRiJ7Ay8sHQ24gcfgJtuuQ1eN/N29x3RLFiw8P8ehlZYA2whfZfLli6aoWuP3QFCNnZhSvqyVwhpvv31F3hy6FAMGvYqJq9ciQsP74cO9RqhIhZBKBpHOBSB1+GBl77zP4n0SbLReEyIswB1fGmoZ08VoWOD00lV3IGEwwG7WB+xTC/issstVginT6SLKp6Vica5dXDbYcej6POvcM+gQdi4eTNczqqja1xeHwIuGzxC+u7sLMQCATRw+VCaX4DVa9dqxzGHPJf+egqQ5bNmIS8zA1F5PmP3HbKsjVUg4fPp16SgqAgGcdcdt2Hz9B/wQK/j0DQmgslfDoe8gyMvD++uXojF9TNx14ODkSvpZaROjUuCBQsW/hXYQvqReDQ7Ho/vPE6wOhBytTFkMxZFKNWFFt0PxBmnnYEz+vTBcU1awCeP84eFkET7TyCKqGjYZfLb7XbAt13o494GW7oZerkx7MfX65fhh4L1yBe7xp2ThfSsDMRFI+fkK5I0xJgtvhSgaUM4WjYS+8eJHBFMNx9zEtb/MgsPD35YZFtM3mNL9iWRQKNGDbFanpEfj4gEcCJaWILOrgz0dKfg2cEP4ttvvsYmERrLxJJ47+VXkLNyPRrbRPA4jY5kJbEw5pbnI6dxQ8OeSNjwwBOPYfI77+Ke7kehU0q6+uqRsCO1fg6mbVqLYWv/wG2PP462rdrIsZp1ybZgwcK/C1tYKxFNZDsEe+zTFw2enbPiKR6kpqaglWiiBzVpioGdu+KoVq3x9rTPURSqgOjUQpyi6cv5PhEArj9HyVfoO9kSGHTNtTjq3HMwq1VdfJDnxUNLf8NDM3/ArMJCuOxuOCT9HGwhEYzDKZq2w+nQhumYw4aQkHG63YFrDz0OX48biwkTP1a3S2VE5V06duiAuq1aYtLyhXwwoqEgXOV+3HDgwehTYcfo2+/Fo5dciVcvuxo5P85F/yatEC8qQyRQDqcIpflrN2CNWAIt27TVe742YgTGPPcybut1JHrm1UW8rFxdaL7UdPxaVoinZk9F37PPQcd9OxiROhYsWLCwC1Ry77jTTZ9z7SHX0pcsGrOTY9bEE4iIAAgUlyFQXoETO+6P3kKI4WCQQobWhXZa8kSFaIUYExQafxLo8jjwgAPwxJNP4L7nnsU9rw/FBc8/BdcJR+CJpfMwYv48+FPFFsnJhL1JXZERCSRKSpEoLkWsPAAUFCO6YiV6pefgmFZt8dKLL6KopEjj/01wuIfMjEycdt75GL3kdyzzlyJFrIhQplgNYtUMSM/DPZ174IYW++L69gfi6Dr1EV+xDJH16+ApLEawNITRC+eiXbfOaNSgIT77/HM8ee+9GNhuf5zaeB+dyjFSXg6b04YNIp5enDIZPU4bgFtuvw02e+XwUQsWLPwbEImFalzpt5C+0+lOq/Sz1oiHo0re9kxOwpUkcSHDODtriWbfr/1ByPKmIxSJI2QLIWALI9ObAq8IiD8bHJKBxOxy2JGdmY7DD+mNBwY/hOtfGYIv7BV4dc5PiArpO1LdOiAaffqxigBsm4tgK2WjbgwJtw1n7t8d62bOFVL+TOP/K4ON0/1OPhntjzwST34/BZs9bvjk1ThJu18ESHphGRr4w0gTQRJZsRGxdaVwBcKIJjx47be5WNE0F7fefQ9mzZ6F26+7DufkNMCVbTrCAwcS9evCVS8PIacbT8+aivp9DsO9Dz4Cj8dlDbFgwcK/EFLva9zVfs9ZfnuEQnBQW85IRYI+ctll9xhjxlN7pj/aHo3AKUIg7EsVbd+G+pnZSMnO1rFt/mxQGyZBUgBw1qyopKd3r154YMgQfFKwAZPmzYPH5kRcSNnGuXGF6NlOAYcLsbwcRNI86FC/EQ5q1ByfT/wUHNe/cs9Z3jstJQX3PTQY/vatccdn47Fow2Z4nF44ZL8jxSvCRCwbEXLumB3ujGwskevu/HkqPvOF8diQF1ERDOMmIfxevjRc16U3vOVBRES7t8uzgmKNDFk4C9ED2uPOZ56HN03y0BpiwYKFfxU0AlDDsm0lyV3Vxt4lfSE8RsE4GtWTH0kiFJK1p/u0kxMjYpTWZZ8jOxNBtwuRUASpzZrCXTfPGMLhfwojdDIcqUCX/TvjyJNPxegZP6KoqBSe4grE1xcgXix5KuQfEfLnqJUOmx1OuxNtGjTG119/jV9m/JLsObsVjOFv0bw5Hn/lBXh798C9v/6IEcsWYlpJPhYEAlhZUYGlpSX4BQG8uWERrp46EUvaN8Kzb45A8yZNceOgQcjYWIB7j+0PtwgHv3wmJ+fqFeHzyryfsKJZXTzw/HNIZ3+BmvXAtmDBwj8EGkySiBclf1Ybe5f0yej0cTtdSuxb9rndsIlGqtuy2JwODU/0i5YdFY0/tXFDOLyerdfsAYyhCpw6tHFlDXxXMB6bQLduXbDSX4oNq9fCGYmpQLIlHEh4nLCFhFwDFXKWCAp7AqkpLvhLy7Fu7VrZs2M2BsMhtGzWDM+88grOfnwwVh/UDuOcITywZA5unDEdd/76E57f9Ae+q5OKgU89hvdGj8Y+bdvhjnvuQtnsuXiw+5HI2lyKiF8sDrFIEiI4Ry5ZgLkeOx54+hnUyc4RS4WTtm/Nsz8r5NWCBQt/L5DbbDZ7KGbD5uSuamMLW8lN9gJjCMmqq6HSrWiGxOIaccLD4NSAQTmn1I8QO3LJzpSMDNjsO599qjpg7DtHz3TY3Vi3bgOWLF6swxpUi/j1sTbkpGXAKT+KN2/UsFNG78T9QcQrgtouwQ5ciYJiIL8IFX7Rv10ODbOsCnwq3S4pYvmcdfbZGPzC83j0zWF45L238MCo4Xh8/GgM+XA8ho4ahYsuvAjZWTl48eUXMW/cRxjc+VDsWxZBxeYi2EMhnZz9/T9+x0f5a3HLo4+iVfMWiMYj8OqIoSlbRw51e+X9964ct2DBwt8TZFt73F57944Qbkpys/Yg023fE5SkL6SZYKihEjCFQExDD4PBEBIOm4Z2GhfXEHI/nXvW6UHRxnx89/00PPjQwzjx5AE46ZRT8dvvv+t4NbtFUt5FK0JwxsVQESsBqSJAMtLUKrG5XLAL8UKsEjboxmUpKywV0ndL2tmTeOdg4y9n1eKoo3Wzs9Bxn7bofkBXHNCxIxo3qg+f13ANjRj5Fsa88ApubncgejhTdJpJu8sOW0YqPt60Bq+uWIDL770D3bt2VY1+zep1+HbaFHz62SeYIMLjmynfYvHSpSpISf479iGwYMHCPwVJZTbqcDhKdUcNoMwghG+XpbHu2RMwgIQa/fYETkGgWjz3y1oIkL8rZD/3coIP7q8J7XuEmDmkwoL5CzDkgYdx3ikn47TTBmDEU0+haX4xGhaVY+iQISgpLQFHv9wVzCevy98kOZJAZstmsNXP1U5ZPKqdxiST4/EE4vJ+QX8FCkrKkOJJQW5ujpzDF981aMVEVQCEVQiEwiFtTGb0z8QvJuKV+x/GBU3b4qgmzRBIRBGTP296KiYVbMALS+cJ4d+F/v/pi6VC7P995hk8f/2NmHj7/Zj1+BDMemkYxt33CAafdwnuuPoqTJs2FXb2MrZbc+NasPBPRJL0/W63m3EgNYKpDjqF2lKT23sAIT/TjbMFQuuM/9dEGlMOkgCZ6LhTFlsMTiVXPXO34HWc/3XuvN9x1713o3//E/DM048htGItzqjTGkOP6oc3jzkJzx11IlZ/Mx23334HSsr8IiTY43fHJ1Br9ohQKC0vw3vjxqFJag7qZOUgJslltJGmStaJcFQ1fGr6pZLmVeWlaNSgERo2bCjCoHYN0HTJzJw9Cw/dcjv6ZdTDOa33VfdXyJeCFLFepqxZjad+/QFn3nITLjj3fHw16XMMffRR5M5cgEH1W+OGfQ/Ele064bqDeuKWfTrh+uxGaPbHejw66Ho888QT8ilEqHCoCQsWLPwTERM+DCS3qw1T03eJ9p1eHY11lyBHagTONqwPm8thSiYFO2bZnC7ESfaiRXvc8vjksd2Bk4iUFJbipltuwZiXX8SpWXlK8m8efxoeOOgwHFWnIRyxCFq7PHjyiBOxauKXuPqKK3SGLK9o5uxMxbSYi4tx9jYH3nr7bcz/7iec2akn0koCiAbDSvbCmios6J7i4GacbHxtIoIl5UXo2asn8vLqqAunpmBv3tVr1uD+G2/E4UjBpft3hYMNsyIz0xxeLAwGcM+c73H4JRdg0KBB+HT8ePzKd2nYGn08mcgtq4BP0uguLYdzyXJkbyzAvmkZGLRfNzx0SB/MHTESTz30kEYdMc8sWLDwz4Nw07ZkWw0oG5SWlnriiGdVpQlXG+aj6cqpnAwh1kSgQuQJXSSaSNhEM7al+RCIhBGPxeETgq5uyqlVc5atrgd0xn7p9XFDt+PQo25D1BOxYYsFERSSiwgZlhUVop3NhReP7A/bjLk49/RTMXbc+9qOYLc74eRom7L4AwG8PPx1PDL4AZzWrAV65+Qhvjkfifxi2CR9bHPgcNGJWEIsDBEADerg+8IN8IsgO+7443RAtHgN843zB5QLWd924y3IXL0Z1xzQDSkiN+J2D1zyuI0VZXhk3nfocGpf3HvnvZjx/feY+8lEnJlZH/Xm/4Hoxk2SpwE5V4RWMAJ3VKwfEWgRTsZSVoROkp7BR/fD76M/wqi339GJV7b9KBYsWPi3Qknf6XS649FoNnvN7hFIfpVj7Un4ISH2tRuN6Bf5rYgLQYv2GeSwwLLN2PfqgkKD2nr/U07GH7Ewfly5AlFbAiFEwBaCiD0OWyCo9wwE/agrz3ikxxHoXB7DQ1cMwpn9TsY1N96Am++5GzfeegvOPeds3H/ddTg5uyGu79wbrlBIpy6MBIOIsaGZHcwk2ex/4M3KRL7HgY9/m41W7dtj//076bwBNQG1bmbTPQ/cj01TpuGW/Q5Cmgi+uOSbXSyOikQMz83+FoleB+LxRx6VN4rj/WHDcWx6HlIWL0VpYQkc/grEUlPxXeFmvLdhDcZuXIW5hZsknSKAfGkolbxuKiQ/qNNB+GT4cCxetsRy81iwYEGhbJtit7uEkTP3rCu/MCOFRmVXB0m/zI9ERYhsp6fQp88xefgXFfajGDDGr0kKhN3CpkMddD3wQHTpczRemf0diiJiOcj97XILh6SBQiBRFEBsUwn85aXILfHj7tYH4tmDj0OnAj8WvvM+vh06HD/L2v3bcjzc6RDc0eUIpEvaY/EwmBq71wW7aOR2/kpPE8vEI8Tvw5dLF+L3onxccO65yMvLq5Frh+4kavnPDxmCWaPfx4NdDkOLqB0RthXYOONYGMPm/IzlDeri0aeeRt3cOvj68y9QZ/k6tCqLIFYahEc+VTjVh1cWzsI4bxgFR/fE6p774113EO8XrUVUyN0pAqS0pBgH5dVD80gC3076Epzn14IFC/8c1FZJV9K3+Xwuh9OZukfuHUI0VnXjmCCPM26/8n2TxxNCTpFYVDVfh2fbHq27A6NoXEKejH+f4S/AhKUL4Paki0ARISP3t1eEEQ1FRPeX1wvEEKyIwl1WgoOEoG9o1AbDevXBqN59MfLQ4/DKEcfj3H32RzroXwkJYUYRz0yFs1F9OFJTkLA7kPAH4BGFfkHUjyHffon2nQ/E2WedKa8VV8ujOtD2A5cb744eg7eefBq3HnAwOqdma7u30+eFR/Lq2/Ur8Xl5Ie56+km0adkKMdH6p07+Ck1FZrpLylRw2rNS8W3BeqxuUQ+DX38N1w++F7c8/ghuGvoK1javi1mb18JFgeUQkpfvcYxYMHO+/xEBsV4s374FC/8MkE+ikUhc1jUmbWUB4S2H0+Has6kSCV5fOZJFfiZIPsamwCBl+vPZiBsWxmMcvMtd8wm7wtEwDut9ME4+9xwMnf0TFhYXwev2IhHixOwiTFw2uG1xOJieQFgbYmMlJXBFI6iTmopGNifqioXgC4cRjAR1InSmLyICiITP8XEicm0sEYFX9pe4PHhu5nRs8Dhxz133IDs7R0MuqwO6h9hf4KtJkzHk9jtxS+deOKx+U7F0YvBk+nRYh5/XrsM7KxbgpscfQ7eDDxaBGEaZvxz5Gzagfkq6dhaz2xMIx6OYXLQZRww4FXWzc9U6gOxr2bAxTrroAixEFCG7R9sawmI9NJNzKlauRv7mjUmLyoIFC/8EOJz2GkfuEFtUP7pb9ghkNvrzqe1zmxAhYE9LMcbdEVLVEEj5Z+OYO0KkIbECnLLt8bIDVc2eT+HBUMvbb7oFqfvtg/u+/gwrghF45HkenzyTI2Q65flRTjgSQcjjRcSXhqjTrcImJIQdEQKPiKCkhcB4+YQIA1uKD7biMsT9FZAHICXNi1C9TLy+aDYm/P4brhw0CMcce0yNxq53CeHPnj0LT916By5u3Bb9GzWHPRSGQwSfLVCBBfmb8fTvP+PogZfg+DNO1XtTklcEKxAToZSalibvwHSKsJO0B+w2NGpkdKugS44WRzwRRXZeHsqF7EPyWWPBmAi8hOSFC65AEBWFJdpmYMGChf//sLMdNIFNyZ81wl6199nTlg2z24BaPBsRqUkLkSVU8w6CI2qyc5ZTiNsrhFwbcMTOli1a4MlnnsaiLC9u//JjLKvww+kV7VmUcHtEpCEnR8nOhLNurs4/65Bn2kvL1dVhT0+FQ7R9Z1zS5XKIgJD0lAcRzS+CraRMON+DWE4WRvz2M4b89A1OveAC3HjddfLk6rt1GIu/atkKDBbC75Hw4Mw6zRDZnK9p5xj9a0oDeO7XH9D19JNx4fWDRPuPqECj2FQZGY4iLMRvZ+goBWRaKlpKfn32+cfG/WXbJem0i+Uy94ef0KhZY6RKnsbL/YiLcAhH5V7088u+PRbsFixY+JvAJoqts8bj7hB7j/Sp3bNRszLpk+SFYDkMA0QykcgkqUgEg4gI4TFc0u3xiKZv9MitOWgtVOCQ7j3w0tBXsLKuF4M+/0jdH9E0N5wZbsQb58BWLwcuEjyHVcjNhi1VtHnG60eEvP2M0hGNurAQMSHihFO0fkmo15eKtQ4X7vxxCh6a+TNOuvRSPPbIw0iRa6s76bhLNPlNfyzDc7fcipabS3FFqw6wbSoQ7T4MW34xSsIRvLTsV2QecygGDX4ATo9b0iD3lnyjBp8qacjMycHmqFhxWRmAED5J/8TW7bD4g08xbPgwrNmwARvz8zHx008wbdwH6JGSBeeG9YCQvq00iM2MZGrSEBl18uSelVxvFixY+H8MG2f6y0/+qBH2IunLQjIUslIBIKQaF205vnKdIQy4j4TPyJ2YaK+lZfCLMKBrh5p+bXVQatzUmo889HAMfeNNOLt2wvXTJuKFDcuxqWEjuPLqwJvCsex9cNTPgy07DchOBzJSEKOFlC4asC+hkT9ulw+eRo3hb9wAH5ZtwrmfjsKYZYtx47334OknnkBOXrZq3XyT3YGNtv61m/C8aPiB3xfihg4HwFtSjLjLDi9DK8UCGL5pKfK7tsUdTz6JzOwsyT4xTTSfDLdNRloa9u12IH7ZvA5hBvA7OLNwAm1ycuV+PTH3haG4/4KLcP9VV2HaqNE4rVEbNF29EWFO/CLvySkrp69bgcb7ddQB3WrTicyCBQt/U9jsNR5WmVDSj8WizaiB7xnkek42Qp+E3W5MM7h8jcbp8zdhEDvDNO2IyumBSEQ0ap8s9PnXjvbVcpBLqfF32X9/vPXGCJx18w0Ys3k9zn9/JJ6d+T0WuSRpou07hAjdDevAlSYCwOOA2+eGOzsT7nQh3Hp5WJ6ZinFrV+Lqzyfg5m8mIqdzB7zz3nu489ZbRXB4jKGMk6S8K9B1RNn39tD/YvPM2bhRCDqjoAgJtxPedB8qcjPw33WL8UuuG/c/8Tga168vwiSUvNoE8yOBI//zH6xLcWKFCAy33aVhruzQ1lmExJ2de+CKnMYYmFoXN9ZtgX1WFaBszQZEU1Lgy8vC0rAfP1aU4qhjj4WTE7fUMo8tWLDw94Nw3+rkZo2gDBZNRE9zwDGGA4HVGvQ5r1yLxPRfEC8qFQ1ftkUr3kr4cRFMov2XBmAXgZCPGC6a9gX8LUWrHvcBGjSsv1dmgOLgavFYAvPm/YqRb4/EhxM+gKs8gLZZWRrJ0iwjB9lxB1yi2sddDvjlmtJgEItEm565cS2K7Qm0a7kvzr/gfPQ77WRk5eaCE5UYrpFqCEY5xSMWw4QPP8CEh5/AVQ33RQs4jJ7CGelC3DZ8vHwhxlVsxsMiFLp36aYCKykRt4FhMLkx4uWXsHz4aFzftTd88YgIacMiYFgmO6LFNhRqj2EO0mYTcndnZ6NCiP/+Gd8gq38f3PPgg2IKGtaDBQsW/v+DbYWCY0QJnaw7agCD9KOhS4VcXttj0hfNPj7xK0PDD7MVtXK0iBCO3akuH3tJOdYnYrhgyidwdmyL8e+PRW6ekOteIH2C2rjb5VGSW7h4MX4VATB75kzMEa17/ZrVKJc0cIx/twgIp9eF7NwcZOXloUW71jipXz9079oNqekZiAnBVjcs0wTdOjO+/xEXXXoJHIWl2D81A3Z517jDi43BcviDfmyWvHjktVdx6skDNFJnVxq4QwRlIBjCQzfcjKw5i3DxgV2RLV8tyEle/HLtpmIkAn64PG54MjN0GOiCYBjPzp+FJe0a4JU3hqNBvbp7LW8tWLDw1yNJ+scK103SHTWAkn44HLxVyOpxui9qDbcb8Z/nITJqgjHS5jaEb7gqQF92UTEc5RVYJdrqOd9+hLweXTB21CikixYci9WMYHcHaspOIWH2quVwCcW0MAryUVhYKEQahFMINT0jDfWFFNNT05HCOWwl3ZFoJKnZ1xwc7uDnn37GN99+q72Ew/JOHEWU5B0MBFBWVoa83DwMFKGQLRp5dYQKO6Jtzi/EC/fdh4rvf0afJi3QIasecoOSRhGuEQ7L4LQhkJWNBeX5GDb3R8Q7d8Dg555D29atdBhnCxYs/HOwx6RfEfI/6XX7bt4z0vci+uVUxMZNZBxhcmcSHBaBvM+OU0Je7K61XEj/rK8moMWRh+K9d96RS1x/qvuB2j9nuSL5ikQydioSiIsmHhOS10bmveD3djg4oBvfUrO3SnAoiZq8L91W0VgC40VATnxrJFz5RWgHN3Lh0rj89bEQlkVLUZbixlFnno6zL7pEhAunVLQI34KFfxr2mPT9wbJhKZ6Ui/eIIEj6n32N2IeShsqkT3VbSD/OMXiK/MKxMbiEeJf7XDjz0/fQ9ohD8e47I0VDdvxFPmeS/M7Jubbga28RH3suRxRsIObYPUXFJVi0cD5+mzkbBWvXISjWQnr9umjVpjX269ARLTmEgwhVK1rHgoV/JvaY9EPhwDi3y3vKnmn6HkQ/+hKxT79S0lcqZRxkjLHwQvgkwZIK+R0Bx5JfkZeOM8a+hX0PPxQj33lbCM2ITbewe9AFxSUumUpip3XC9glGMrFnruW/t2Dhnw2SfiIRPdZud9WY9DW0xulwZ+ivPUIc7ngCqaLxp3i9SPP6kGJ3wlsWgM/hREpuLlLq1YE3NQ2ezHTY5TglAaf0o+vFQvVBomd/gWiUE73ESPVslxHhXWERvgUL/wrEEQoFa6UlG/GUIjj21MUh1I1pK5fhld9m4u2F8zB66e8Yt+g3fLz6D3xVko/v1qzCL/5CLHQnsFgetVY0UrvHnozotEi/VhANn1q+FX9vwcK/B1SSI9FwXKz9WrlmlG1jsegU0bh71zZkk4mgr3ngZZdh+OvDkZ2dyS7CKlHsPGaza+Otw2GDV1jeCzdidjdWlxXjhFP6Ydiw1+QeCXDIZMIksS1rOossXrNgwYIFde0KHxaHQpEj0tLS5iR3Vxumpr9HIOlHI1GditDhdsHhdCMuRB+1ORCWR5QLeReJOVIYiWBNKIRFkXL8ESxCMG4Mg1xSXIKyMj/KywII+CsQDnHQMRtcch/G23tcXvVhedzm2lxEfLg9GhvPsEaGS9olQ3QwNY71I+naueuIUsRcLFiwYOH/B5K85nc6Y7UaWtnU9L8VTf+w2mr6JNpwMIILzz8fn378CfI4zruQOacsZKROTIg1EBMil6dxYhA+1Sb7OCpnRmYOWrduo2PqO+U+brcbKb4UZGVloU6dPDmeJb99GkPPIYTtToeO1SMSDunp6bpwm8c9Hg8nBtBwSYZN2h10H7F5c1eyjXYER82ULbm/4S5JHuKxrT8U/E05st3uSqjqwM4EjwULFizUDOTIeCyxKBQqOTo1NW9Ncne1YRMSc8bisWkOu71HbaN3qFmHhPQffeJRzJk1WxtyY9EY/li6FBvXb4BTjoeFC91pqUriHMLYxsbISBjReBwR2TbDC3Wi8XgMHMmS0Tw6VjzdPvKP04ORPilkqNXz5X0iENKF9NMyRACkpevvlNQUFQLc5oBuqbL45LeXjctyLIOCIjUVvuR5qbJNQeLxiGUh93SJ9cAQUsb005Ti+7GjFcVH9WGSv4oUJt7Y4qvIf1uFSWUhY8GCBQu7hkf4SahxRllZWR9Rjms86JqQflFWLJ4+3WG3dahtnD5JsSIQxH9ffRUrViyX3w4UFxdjztx5WLt2nZA+/fUx5ObWwT7t2ssVQnS2GErKy+F1euB2OREVIZGWnoa8vDpK9CRFkr65xGLGmsdi/C1Cgb1ZuTBiJcKeqVFZItxnDJ+g14gwiSvJsqFbNH6uhbsNMjeEB8ea17YH2eZwyHQZucXy8Irl4BWrg8LD5/OqxZEqAoNrFS4iMNTCEKHiEWFBS0MXL6+X33Q/eVzasYphqrRmXA66vwxhwoVhrYYwqUqgUFAw7dsLiK37thxKnst/+mvrge1QeX9NhJgFCxb+DqBrW/j0w3HjPhhw+umn17gzji1eXt4g7vVMsTtsbRgGWBuQvMpKy/Hsc89i8cJFCFQEddiDtWvWYrUs6mIRoibJNm7WHHXr11MXSbCiAm66YURo8B4NGjZQMiVhmaTFY1URmOHX4pZdSJ1hi/xt7OOal5j34TYFRiDgR0lJifa8zcg0olRDoTAKiwpRIkKK+2lNcBRLPV/SF6gIaPsAG6ojIhQpcGiNKMUaD0kKlYRYBnwPChERHCR6IX7OF0DCpxXhTfGpIDGEg1gfSWGiAkSsDVosaqWIoEkTq4j7fGKdcCRSnwgWvZ8shnAS4SF5xm2utS1D0snGcpu2Z1SnuUbfQtJuWCD6W9+F2+Y+A+Zx5m/l/RYsWPjfwiD9+Bip92ckd9UItngw2Dbusn8lRNm4tjHeJJ7Nm/Jxx+13YPXq1UpM1GaLCguxaNESVShJxCRSklGdvFzUr98AqZx4XBiEJEuyo6YfCATU3UJfPc9nmpTUhFBNGORuU22+rJwNwKXqQqpbr56SXyjIOW8TSqbU4EOhEPx+v94jFAwp6eZyasHyMhQUFGjMO0mU7xGR7aCcH5DzOTUh02cKJT6PTh4KDL6jzkYvxw3Lw+gkRTcV021aIVG6rtTy4P6Y/DasD15jEKyxEFF515gIHqZD9qoezmdzYfq0sZoCRQQIrQ0KDr4Lt812DbqxmK90ZXlpgVDYiOXBbV08hsur8j5ex/fRZyQXU5gwn/l8rreC2zsyP9PM/NhyRLflT9+Pa+7ael3lbQsWLFQPSdIfK/Xz9OSuGsEmhHiAzZ6YJBU7jyRVG5Ag1q1dj9tuvQ2b8/Plt0EWdJP88ccfWLNmjZ7DfazoJEWSTP369dFQtHvO/ZqkBSVEargcjIxEXV5WjlTReuvUqaPkw2upnZcJ0QcCFUqUvCc5KTMrU0gXqtFTe80TYlfBUFaGnNxcIU2nztZFnz4F0qrVRhtI48aN9N5l8iw+LygavU5ZWJnoSFDJ9JMkea+QCgunki6J0Hw/4zL5zRWRvM+2tzPJ0Lg1hR3TTUuBe4NBeTcRFBRajiQBM00UahQsoVBQXVlMB/M5UOGX/AroMS5btXc+l8RtdISjNcIGbt6P34QETx+hWhDyLvydmpKqeU4rhO6tVHlf05VFYUwBrefImoKVlozOgCZCiG4xCid1j4lAoevMTD8b6vl+HAOJ+c08qhoqKjRjaEXpb32XSts8zF1b/jeEpPnO26KqnTt7tgULf2/sMekHAqWH2h3OiXKDNLMxtaYgeaxZvRa33HwLioqLVFPPyMiUJV3IK4hZs2bL8TWi5Ua18pOESN4kvRYtWqCBkD9/bwErNAdpYwOugFZDw4YNlcAZ3hkUwjOPVSZmk0g5eBrPrdwQS1Kjr52ktnnTZhQI6TPdRlrTRcOPoqIigOKSEj2f1zEdqs1XAT6Hz+bjs7OydZsN0xRIfBeSI0muMniOkb64WiZ6sTykXMi6oqJC00sfP60bCk6SKDVyWkLlIgCJdCHjoDyD34oknJOTJdZLGCWlJfpuJFwSoDyGidS0cFFhoGu2dRiCYcsiwoV5RiIkUVeIAKK1w/whQVO4sA1F13Ie06MkK+mnUGIjN/OLLjCSPfPaKxaGL9kewnznu6SmGm0hXFSY0H3FthIVIKnauG4KF+7ju9OS0W8n1xvp4XO2tolQkKn7UPOS2B2Za8bod+CfChVuJxcD3E5uWrDwN8Mek77fX3Kiw+maIJXGvrXQ1wyslMv+WI4777xDKz7DLQ1NjrxmV6Ih6f8+f7428LKCmgTIStt+33ZIS0tXojYbNnnMrMhcs6KHOUZ/8rceZwWvVMd5PRfupAZukAJJlG6gciWTclmT5DjXLZ8dFnKjW4mESzcPyY5kw/4CvBeJoTL4XN6XGjZJlI3GTodLhQPdN5qF8p8RJZShhMtr9FwhcwoGNjpTKDDfSktLUcFhnpOExjS55F3p++etaJmw7cNMBUmYrhv6+EnAfB8KiURCCFuINjOTz+QUkpEtbiSjDcEtFlUyv5ivmlAjL421sYtWQLAiqPnAa9jOwMlvsrLlm8pJ5vvQCuFsX3SXUbCX+8s1/9SNJc+ltcbvw+AAusyYRuYnr6eFxHPN78g2Er4/TT6WF5YdU/Cai1oQZtsIo7BSjIZ0Whx0baXKNzQsEv42hIcKHLFiODObITgMAULBxrUKSQopua+Z/1yMMlhVm4iRZ1omJN1GFholhO9hYNv9Np7Hn4Kt55jY/jdhfA8LFnaGZEOukL6zdqQfjARPdTkcY5XgdiiU1QMrz8qVK/HsM8/pPczKbIK/WZnoZpkxYybWrl27ZT/Py8nORsuWLbUyMvSypKhYCYLgcRJA5fvyjxWVa3YK47lclCik8pI0TVQIgZUIsVKjJUgW1ECV4IWsNCJHCJr3VY1TCGPDhg0oKCjU58k/gfFcChBqnHwOyYzar3mM55rgb5IKiccgQiN9JDzzuOFL96G8zL8lwoccwOsIEj3nEKbA5Pkke6abxEZQ82f6GaHEdBH8n+4UtiOQeHkd/5x2J7IyM5XMmA/8MhQQdBXxPCXwpJXC40wnF+ZLemoaYiLQ6tatqy43PpNtJCT7Ck4oL+kDmzaSr88VrbAsOTevjhGJpUJc/vh8f7kfmzdvVtddWJ5HAUANn/cn8dIaNC0QI9+MdYTCUr+1CE4RmkaElnFMrRBZmDZ+G36KSISN+0aQAReNnJK8Yf6aCy0QrwgFI5xXtuXbclsb12VNgZJOYZK0QPibwtynDfJGewjdWoaFZbjGqPQYAiTpRhOByfdmI7uRO7uDYUUxD83vx7UBbie3tuyz8G8DST8UCY72un1nJnfVCDap3OcJYb21J7NmkYAXLlqExx99XCsdC70WdK2AxpoVjxWZET2rVq/CqlWr9ZhBaA4cfPDBaNq0iZ7DY9QOWSmprZWVlimRscTT1ZORkaGVkORcKsfop1Z/tFQ4VnitD6z4Qg5FIkAiMWrjTr0Xz6sIVCjZqd9aKi41SFonTHOxnE/XDwmE2jZJlNo0NU1eTy3aIMWYnLNtiCvfhe/E9FDDNveZMN+XC11KjZs0UXJno7FxHjXjsBIirQK6HkgeFEbU4Pl+dJ8F/AEjP5L3NGHe28xzEhHzlu/A7crPp6VDjblMBKKheRtDMfO9KEiITMlnkiPf13SNMa1sjOZTqfnLTfXcyjDTULdeHXXz8XqSc35+ATZv2qTPMvPQJfenQOLMaZxchqTPc3lc2yUkv/ldHGJN8RuY9zfXDNOlZcJkqJUkaWR5YUQWrQu+E4UOG+4pOOi+KxVr04i4olIgVpRaacazjDYEuTdJV/70JH1b2ZQ/vpdhjRghvipQ5JlmgzojtFimtlgcIjAMC0QsE7q7ZFtDfJPnG1YYz6cQMRrZuY9lj3mvgoQLnyXfVOsUl2SatoWR9srQt0i+E99Ft3Sd3K//jONbztspeLyq51r4X4KkHwwF3vZ5U89P7qoRSPrnS0F+c09Inyb0d999jysuv0JJwCQDk/SN2He3VkJWMpIKCduoQAYRdWjfHvUb1FfXC0mPBTs3J0c1qc2bNykJsmNXVlamkgKFQll5mdwvpNqYcf+oaM5lWiyDUsFZ+Vmh1Tcu96F2zueT5FkRSWRGz9400UADIiCKkhUC6jqhlsZKR4JlGk3tmVojNV1aEASvYCXkudRa2RBMwcJ3M8Hr+JuVl6RQr349rcTFxSVKOAQFBYUUtViSCjVMatckg2Ihe7Zn0G1j5ltlmPdnGkwSMtsUuJ/Ht4F5eXK3nsOfJMCkz56C0gSvN5+x/bOrAs9Vf728A7V75i1dbHwgSVPvI7+07UPyhN+CWjTzjWXAIH3jW/Bx1JTdcg57abO88Ty6xtigzSgrvnPdunXkWeVGHlKgyPfTjnxyLFMES8BfJgLHsJwoSHhz4wkCXRnvKP9k4fONNT+PkR7DfcfyQLcgyyHLOC9lIztdYizjBM833G6GksAMpzXBckPBZtYNbQ+Rhe5LCnXmhVPKFy0QdT3Jd+T7sszQTWVYiJUsEFmMthDDgqViom6tpPCgoOT1FK46PSjLR1JYmYu2i4hyYXyRnUHfUt2YZh7pPm5zy/xdGTzGW26320BVO3f1fAsm2P8nGA4+5/Ok3JDcVSPsFdJn4aX2uUa0eMP0N3zCjEghyRqRKRXwB/xGoZdKvWD+75j81Vd6LSsFI23237+TukPoZuB9aLaTCOlCoIbNAsrKRe2NGj8rHQtKo0aNVItj9Aqjeng/unVILpkcxlkqVbkQDwuhal5CLlznqHYvxCuExOex8DM9FFrcTstIU9Ll/datW48Iz2Ea5D5MW7GQjpwqFcujZZiVmpp5aVm5vjfvxXMJkhIrLiskKys1VFMwcCHooigSDZX3q1e3rkYj0c2Un5+v+VL5XN6X72WicgWvfM7egEFaJMrdEcN2kFP5jsx7FaKSd0ybkS4jNJXRPMx7ukxShbR4TN+TF1d6FPdzIbkxL+kWUy1eyFvvyXMknbT8SKpMM0mO5zLdzHt9B3WzVA9mPm4BfybT0ax5c+0BvnzFCnm/UikPceTkZquCsWnjRl7Mf3KJ5JlaKoYCQaHE+qDWlBwn0bMcs7ywTPCZFHBUakxrTh6n+cf80rIjwoSuUl5D8F35DAp55oOWC9ngMw1LwgjPNS1n9v3QNg/mudzPyzGtvG4VKoYyZAgOHuNv0+WllopaI1LWPIaLjOlnXaHQYt3gs1l/tubddnlYJYzyoKqGljW+s5HPJna2/W8E63goErlLvtsjyV01wl4hfUI7Bqkv3SjsuuZK/zc/vPmxbPj5559w5plnqlbGyturV0+89trrWjhZmOleMfy4hiuAa0MgiFAR7Y7H6V7hmpaB38/KVCHXBpRkSPpsaCQBBESL53V0J7BMcU2Nhwmle4OaJdNsFjQWWDbuUqOilUIhVCKatqERJTUkKdxOl0Msj2ypHGko1agfI/KmpKRMBRzPY8Uw/MGyiLlPy0L92vmbNc/MysHCzorLjlgNRYixh++8ub8a55Fs5TymjXnBSsWKSO2Vz2SoJwemIykYgtCAvo/8mc/htbIz+TkqV8yqYeYH34HfhWGhcSE3uTB5xs7B69ixjd+E2+bzuc0GW7vNKCvUnkn8fBeSouwwbrAL6D00/cZvgmWDlgTLEvOL53Ah4THiiVbb7u+8C8jFjCjjcw455BD06XMsCgsLVIEZNux1HHb44ejerbseZ1+VUaPeRc8ePdUamTNnjlixDdBALNlSUUo6dz5AFIgwli5dKgv7sdjQunVrtWwpRPI3bxarNlO/J8sTXYAUALm5uUrEVAJo0fI6QwmKo169evqdKDhYHwpFWeA2yzbrEfNF9Cb9BkyjmT9UqngP43fyRZMwhLThyjKEitHgru0XomDwe6kVLUJAG9cpQChYkkKF7i2mV9tBkoJElRNZKIQpPKi10go3GtvpQjTuzWdpPZPFLP9GeTXWxsJUMr0U+ka6uct8A75TciO5T/7Xf8a765YeSB7X//7+YF2PRKKXSV6+ltxVI5D0L5AMfGNPSb8moKSaLRXh9NPO0EY9FsiePXtKRRklBTtHPoRBLPzbFtv/NrH1a/FjsmCbC0mQGjTdQyowKChCFA5BbYjk8BGMiec2BQg1U4aE6nn8LefxOLfZQ5cVkPdhI6RRVIxOYtT86Q9mheNxNjCbPXNThehVw/LREnAIWRSrtkfBwVfie1IgNGvWTBe2WSxcuBCzZs5Si8mofIZriG0PrVu3UuHBtgaa23T70JwnONYR84DnkwSozfH6IiEBalJGY6VPnx8kIetVmt1JGMKFCyswhR8jq0gs69avRSJm3Htn4BHmOwm4QvJRz5WHaIOvHpcKzF7DsqZVZLguDIFVmzrHdOp3kW+k+SR/+j0kDczfTMkvkhTPqy34PiQ+pp4uwgsuuBCNGzfBK6+8LM8Ko0mTpjjppJOV6KmBn332Ofjll1/QqdN+WLJkCT6cMAHHHnccevXspQKBQn3VqlU4qGtXvPDCELTv0BE9evQQAUHFwYH3x45Fv5P6o36d+hqK+9HHH+K3335T0qdCxP4tLCc//vijvlv7Du21DrmEDJbK86gAsV8KyzAVsczMLM1/Kjh0SZoRXmyfYZ7RZUjipwDje1IhYjsJyzHLuNEeZFfBY5wXNYSNLBRKFAi8lvfid6RQMeserf4KSQfrNMsCF+M8QyFyOo12C1oS/G1GZ1HpMfuNsIxQQKhgkbKrVopYHdxWqz3FrF+GJU2h4k66ytRFps8xhBSFCvcz4IOWEQUK02OU3F3BLD9cczHOT4oLYyu5adYfY5sCVTeNc83TawnNPzvdrvHTnU7PWGNvzWCTD3OXvPRD/zPSl5emdjB7ziyccdqZ2JQk/YMO6op33x2FvDq5SYKoKneq/jDcy7O3JyPjNwua/tLfZnsD/7hv5zCEh6kJca2RLpI2jRiStY73I4XeCMUUjUwKOAWGVhjZ9otmzNBPVlRWtsKCfL2PS7QYPZ/CQyoILRIjXzzqW2Xcfb5o+LSCaLmwQhkNz2mq0TVq1FA16E2bNmnloVbEws200B3ESsGGYq65EAX5BUr2fAYLPdNEbZCFnqa6hnRKxWZILSuB2VjO8wlqrBvWr1eyMPN5eyLlfn7LUiE+EgZBq8o4je45pz6HWj6tJN6bGnhVoADVL5R81vbQZ8sh5jm/g+HuM2YU47N4mO/JRmK+T21I36y8JBJW2LCQF7+fV4T3CSf0R5cuB2LqlClKbhSOo959V7ePOvoYtGnTRklm7tzZ+Oarr3Fi//5o3769fgc2xlP7v/TSgZg5Q4TD/p0xevQorFu3ToRJU33n/nL+Z59NxMYNIsQlLRyJdsmSxdoQTquigwiKV1/9L7JFqJ1z7jnapnbOOedi8uTJ+PSTjzFo0LVYsGChCoR6IiQoUL6bPl2/96GH9tb1t99+g2lTp6KL1L1DD+mt5fCrr77S57Rt0xb7d+4sVmspZsz4Wcsx3YfqpqNLR9JEhYMKQUmJWOtiAbKnOgUSvznb11jGqNTxmzBf1E2rSgNz1/iuvB8VJn47rUuyzfflmgoT22so0FkHWSZYJ7mYDe3GN6JLq5JAIbGzTsj1tFC5kPipxJgCg/uohFGQ0NJQl5UIFx43r2H51HYU4Su1SlhPdDh3U4BwKBRjOHc+l8KRZU6FTVJgGceSDfCoXNYZulzzsc74jlJ/ovLcXnLPX5K7awRbLBZ52m533vi/In1+KK/bh1+ksJ/U/2TReguVIHr16oUPPvgAuXnZ+sH/XGxPAFURS1JYyH80Hg3yMRY9W38bq+Qe/kr+q/S7EljoeR9qRqwYJEia33xfDZkUUmFB0JDEZAVghWH+GAIl2V4ii2rqus3G6WTbiSwUOCRBMwST6aN7h/H+RmWhvi8pkwNssM0U4cBGPloNPJlpNAqwS9sUGEpJ64VtGhRarGQ8bpj9W81uzR/5R9eaVlJ5CL81hSwrIC0ZusLSRDMrEsHCNPIa3k+SJNtGHhuVOK7aph6j77sSjONGewAFJC0x5g9dfrRGNB08T25KsmZDcVXgPYxTjfO3B4/zELVk5tFGIVvmLfc1adJEheA+++yj5PzTTz+iWdPm+K+QMF1tF154MdaLgGzSuDFmz56NLydNwnnnn699HZju/fbrpGn79NNPsXbNGvSUsv/GGyP0m5cKyTYQoX7HHXeo0KcrZ8q336r7a9myZSLoN+KYPn3QoH4DvP32W6gj3+e0U0+V+jQDxx57vJLNiOHD0K//SUL6C9BZiHv6d9N1IESWL3ag5P45c2aLBRxTi/GEvn0xbfo05OTk6jNXr16p1gp702dLmlnWRr7zDmIsk1Jm+Xw2ZLdv3wFNmjbFIrFK3xn5Nvbbf3+c2PdEtTTGjB2jSgIFGse7at68uRIo32+9CDe6LdkJkPlpCH4hM1pT8lFYL+QDKGFym2Wc70WiN4U6rXdaRVSG6MZKfi6tI6w3bOimNU53Gn+zbPBexrbUOykfvFbrhJYFXm3ALNeGIGFDO926tAhI6IZ1YAgVQ9lSkheBocIjaVm4VahQQFBo0JqhwBBBIQuf16FjRwwYMEAFAtNQXWi6bI6gWC4NZbvGI2wSQvqx1+QlLv1funeYcZs35+PZZ57XAkiSOLT3objxxhtVitYkE/4/oXLBIlQ4aDnX/5Qgua37dSHMtQlSNhcDJFbVeqQgMd+4sGBTcyKBm0KDgsQQHkbD+haBIdt+FRaG28pcqPXpvaRiaCO8CAU2lJP4tIOZEICpmbESqRUk2xQ8fCZfiZUlXSwGuiUYdUXNiQsjeQoLCkT4GY1+tPxYcfhcChRqzdk5OSgqLFLfNSsG84UVm8fpI2YWkHjp/mA6tNLzocwT+UFBly5kTW2RoJDlPjPneB9WaqZ5+zzmubxXbl6eutNo1a1dvUaJhnl68MGH4phjjtbKvWjRItGOv8YRon03bdZMzo0gf3MB3nrzDRx8yCHo3q0HFi1ehI4dOuDjjz9Gt+7dRSv/Dm3bttXnzJw5E5dddgU+/+xTLFm6VPOKgo7CZPyE8eouYnsR35WCgqTWt+8J2ov9+eefQ6vWrXHGGWeo5dCqVSsh7DViBXRQjfWbb77Gf/7TV/ODluPkLyeLJZ2Hww47HOvWrsVHH32Iiy6+BAsXLsC4sWNFm9VOP7j88ivFYszHmDFjtC3qhptuwjdff40ffvxBBNZ+IlyOw/jx4+SbsXf7Jgy87HIVTBReFAAUBCR+uiivuOJKTJgwQfO6bt16ev0ff4jw2rwRH334ob4Tv9FGEWbMVwZOMF1N5R4UjsuW/aHWysSJE7Wc8/qNGzaqQrJ61SoNNzb7jzCvGBDC37SCqayQbMk3LPe0PmhlMz9YrtXykG3DEmFDOQNFEtpZkkoUyx3bJBikwjY6lhOzvJv1jdcZEV5G24r24Jd7bIly0qsMsExRYLD+DThlAN55d6RYTey8ajTYVwd6D4P0G8t2QXJ3jWCLxsLvO+zOAbUdS7+2YIZydix+LGYkyYAmPzPKgkHmJoxCsy0xESwAPM8QEga2ESRb9+hvc9ETdKkKyQJMS0QKNAmV2wapG1oVKw/3s7JQOFCjIhlx3CKSQKGQNRtxzfaTQIXRK5eKHFNLbZiN2ax01LhIwLwnSZ/kTzLlmSQ6avJSKDRN1LToQmDDpEYFSaUmITtFuKgA2aKh2XV8JTZ2069PrZ+d/gy3XEzNfLoU5GQ1yRmua+Y3n8Oy2KJlC9UWqfmyUtPSqUhWfJ7ToEFD7VvAbbplSMxthMiZfvrx6S+nZntwr4N1Pzsvzpo1Cw0bNtJ5Juhq69evPyZ9OUldUH1Ee6ZLYcmSpfj5p59w4UUXKfEytJmCoVWr1iIspmt0WsuWrXDeeeer8GjVsqVqs8uXLVch8/TTT+Gmm24W4dINTz35FI4+5hhtU2BUGImM70KXzOmnn6HfISM9A7/9/hsmjJ+g+U5NdNC11+KnH39UoifuuOMubYv46uvJOPzwI9T6GypWDfP/sMMOUyud7qU+fY7B448/pm0cA049De++MxJHHnEkli1fhi8+/xzt2u2D004/HR8Lqfc/6SSxLqZreeE4WCwz555/noafvvLyy+jeo4fmD91n1153HV588QV8N206Bl13rb73wQcfgpdfekH71Fx40cWYI3nL70kLxXSJfvDBOBWe2dk5+u4UJhwFOCHlkO0aTZs2U09Djx49hegDmPLNt9oW1aJFc22z+f33+Sq8KAjo3uE3ZTnjd2LZ5LengKYVoIJAfm8ZUFGer3WI58jC46ocSVlmWTnttAF49rnntNzxuupCy/eekr5Uyikul6M3K93/GgYJsaIa2hkzx8KfCYPaDDFQNQyhsO3a2EwKDV5r/uZK/zf1GWPboE8WZkNrNjUjkvGWCiCkawoQw6WVtEaSWhatC+6ji0ob2ZNuHJI9CWzDxo1yH6Ox1rzecHUZUV8UFByx1HweI0moYNBtZQo0ukz4Thxp1Uw1hUWnTvvjkEN6Yf6ChaqtkgypNbKy0iqhm8ZsUGf5/f7779V3zUgkFmFqrpw7giGc1DhpvVLz9vsr1LWRk5uj2iiFJkmP78u00BXF8yXpOsy4WhmSPyR+unE2btygbji2txx44IFK/kzX+PEfoF69+mjbpg0mfjZRCKsxTj/tdHz08Uc466yzValiW80333yjDcZs/6gv58+dO1fJ/JRTTlHBwj4Q8+cvFFJz6/0nfjpR+z4cfcyx+PTTj/Wc4447HvXr18Nrr72G444/Xhunh73+mpLbwEsH4uGHH8IBci3bDR5/7FGcK8KJQu7bKd/i2kHXKml+8cXnGDhwoAi8L/HjDz9s0X7PO/c81ZDfGTlSrYbevXtj9uw5Gi1FJWP8Bx9ogzjdaafJ+33+2WfaCe/oo4/G1KlTcdRRx4jwGqeWVbNmzVWgXzrwMgwd+qoInHbqjnpOiJYhtmx4ZwNxoVidzK+6depg9ZrVmD59Gi699DItM2z4Hjp0KE497TTN83Hj3pf8PEsF94wZM9RFRjcPI7Dov9953ZLSJQdNhZbteyf2OwE3iwVFpaUmii7L6x6TvlSWpWICtTJ+suibZglTaezdFqxIWw/ouTVItIV/Plgwd4QhELYeSwoR+WkKfqPCmEtVMMomyZ4CgDAECQULtSyzQdAY24fWxVahwQgfIwLLcFMZDewkG67NBnhaH6zAbNRjkAHdWua92Q4hCdBqUa9eXdH2GyhprlixQjTwckmLkfa83Fy0btNaXQMcckTbKIQcTK2P5M7ncGRakhzdYGb0Fy0FurzYQY8qEK/LycnREE42JPIdKEDYWY/Xk5zYcMl8YR7Sz819Zr4yDSQsCi4KFLpT2nfooFr+zF9mal71FGtkf/W9F+OryZP1vD7H9kHXrt3kOqe6iWb8MkO1W2rF9EdTYNwkpLV8+XLRiH8XAp6Is84+W9LvQr269TBFSP6jjz/G1Vdfre13dK2dceYZGP3ee/rt6JJ6T7aZd0w7v9c5oqXTynrhxSE48YT+8pwOKnQZvLBgwXwNk6VrkY3PF110iQio39VKZNsJBQgF2uAHH5Rc4yCGfh3a5f777leBQ7cPrTY+n3kz6NrrVFj+8cdS7cR5Yr9+KhhIyIyGmzz5S9x88y34+qvJ6N69h34XjjrQtl1bfCLvRZfcxx9/iI4d99O2FQolLcfy9N2B5e/U00/FNVdfqe8jr19t7BXSj0bDt0umN5DNFCmALYXS86RgpjhsDhfNaRbibZFgbGCqLJwPyy2FUk6qTocXQ5CwgrLg80NzsWDBhEGnBoxSt2MVMoQGC76cL9s2XqKnJXUs7tNzDOjZyWsMbD22FVoy1VSnVkzrg5YDyZ7WiOHGSi5CWBQkFBK0OkjOrPC0MujSYhsJSY0LXVgaupoUOLw3rzWsmrCQaJm6DNhWQGtA6pw28hNMMkmEhE1XEF0yeXm5ou1v0vdhPeJosYy8opBg/w66Hehio7uB4H6+E4WJCh6pqhQITC/dqwzrpFBg+xqFALOf7h0+l/fisChU8FYIsXMdiYbVHXTKgFOF8D5KRsKwwTIFq1auUguiW7fuyC/IV/cQqeFQ0dLZGN2iRUsl6JkzZ2iDce/eh6owoRAZM3qMBhq0bNlCtf1VIkjZ8EuhwNF1G8ny0ssvqduK7SYfThiv7Qr33XevCv2rrrpGI5H6CXFPGD9eo49ycvPUhXPVVVdj/u+/4cAuXXDbbbeptcaAgquuugovv/ISNqzfgB5irdA1NXz4cHUpff/ddPz400/6PFoiDDw4XqwaRkVddfU1mpcLFy7SwBMKvrfeelMHlKSyUB1Q0TjnvLNx6SUDxUqtmVs9WbaDLqensbx77Ug/ua42xLxs4E51t4oFY167PZGdsKGJkHhqImHzeN1uh0073WwDh5D7PrKILZ3wJeKx+lKAckXAeCWTpHxWJVh2hp0LCa20tK25LYW88rYFC0bZ2Xk5MwUF16aQUP4VUqE4SYoUwc7uYZYzQ5lh+dOF20lhYiwUImxUFwtEhARJhw3bGtFFISMWgDauizDQBndaI0mrxLRM6PoicfN6rtl2QrBdhdcxCkhDa4X7qWEbPWWNcEZaFdTGs7IyhBSzUJ5sX9GoFDmXxE23EomRs7Cxo6HUWSV4+s8J9oCnS4xpodDgfQ2BZkTOMMY+WwQKx25iHpCYzTxhh7bOnQ8Eo4LYCM7G508++URzlc9gwzQbsxnVNHfePD1OK2Xx4sWqrbfftwMKiwrUfcOQVhJt3759NdSUUVVs62CekaiprVM4DBnyvGjml4t1MgfTpk1FdlYurrjicnX79D7scHVvvfXWW5g6dQqOOaYP6otlQVfYRZdcjGeeekbHkDrmmGP0WzEwYdasmdpAPmLECLE4LsLYsWPVYuAYZFp+5F12xTr8fhddciHOP+8CIf2aBdAwL0Vw+8PuaLNMe+b/hvRrA/lgnuzsbLd8IKcsKZJwr2g6TjHl7DRZt0+GlA+7VI5DxZzPksKSLr9byd5sqU5ekRIu+Zc8cyvkDnJeIlc2RcjEU+W8VDGDjCO7hRRI9cdSULDS6v/GocrYsss4x8K/CVtLxNYStX3ZosCQFU9MHlIKMLeTgsU4z1iojZv7tpy4DQyyNIUGSZ5WAre5Nq0ILtzmWE5s8zDdVmy7oHuLwoDWCNsEuJ/gPRjVYlgfWxemy2iI5DMiQqyGhcDzjGMM6zVmcGMoLqNbTEuCQoBCgx2nOOQ4LQpGBVHosF2B53KgQV67WawWNkyT1NkozsH52HdkzRpj9j26ephG1jWNjZd9dHWRM1ZzUEY5pnkqJ/AcnssoMXbIY3QYhSDbTthuwkgsutXWiBXBdoXzzz9fhMA8tWYYVUR3GxvaF8xfgAsvvFB7F8+Y8QsmTZqE7t27qxtn+fJlGvnENhb2RxgxYrgKGfaXoDBjr2Omh+0wO6MHCj+m64orL9fOqTUlfQpY+TabPJ5QO5stuzi5u0aoqpT9v4RkZlooVNY0ahOhEHdkJ+wJ+ZJxt83hcHnEotjeBSUvTguki1SpTCkyqaIZtZCCmyUVLEU+nNuwQHaAUy50yXGb9qatlluL1ZZxx0ZHFEOwGB/fgoVdwZAHRhVVckuutyw8Zq6No8m1CQoqEqJhbaiLRq0Aoz8Dj3F7a+coQ4hob3VZM3JFLQ4hamOiH8P64DEVMqKx6raQGH/zGPtLUOPnPRjVxU6IfEY4zOMVqqmq5i/7mBZaOOaQ4XQHGcIlBA6PznkcKBR5Pl1cbENhgzdj/RmxxGeysZa90ZkHbDOh8KHLidOCmj3W2XjPNDAai+4yRluxXYIC4uuvv1ELh5aOEqo8nwKNwouuPbrU2BktXwQH+xvsu+++KkDYpsEOeAzFHfHGG2LVZGo+M6iA0T47A8+hYL32+mvR78T+NSZ9WjaSrt9Kisp61qtXrzy5u0bYvpT86yAfQdlbpLdHMtEhH9YumkqV+SLnNpZC0S4ej/hsNnu2/G4uhSxD1l4psKLUVOnTy5HK1UQudsm5eUL8WSyE9qqFShWQgpysuAZ2LFA8tL0w2Xq+hX82tv/O2xZdU1hwtyEcdMMoNEkY58hRFSDJ37pt7N8WW69jmaMwoTJDAlfrg5aIkL3RrkEBYLRhcE2hom0fIhxIyBQq7MzHvhhs3+A+bReRxRAuvN64h4bb8v5R2RbrgwRPQcX0aCetJOEz7bQQWP7VIhGhQAWNbR4UGKxLdIexUxqtEQotjQJT15cxJAMFAOeDMIbwcGjbCXs0swMWCZv35hAOHffrpJYS2yw0vl/uRZh5zmfxX2WosBPBctPNN6DPMcfVmPQZYCBWyXSnw32MPKdWcfbbf1ELexlSQBwFgYL69pDdmZrqyozFEunsniYfzOn1enfIfylP9kQi2ksKMd1ZGVJmWsZjsSwpPD67WC30yVYBTtJrNq57xKyWk6rzaVWcqGnLgmwuFizsFlK8DKFgklxSaOiu7ba50v+5VC5fLG+G8CDxshxuXRuhvmwDoaBQSyLZUE7hwOgctkVQODByyuiVblgo3CYZG9bHVqtELRIRImzzMBrrORCd8UwVYLIQtCwoLPgOFARMB/cxkoptHnQP8U24j5YDhRHPoXtLhYe58D6yGG0qSQuHdUz+7rnnbhx++JEIhgNbcqg64Fj6kVjkQ5fDdaqkr1Zx9tV/moW/LcQEb+Ry2VpJIXCLCV9HylUj2e2VAuZxu91iIW8rKOQ8hxTwTlL4KCh88Xi0aTwhAiYe92xtXK8K2xeX3QkIxsobvQ1ZoSyhYqEySKomdtjWf4bwMPcZ5Fgdl6oRYksyZpgtLQXD8jBIn5o+Cd9cNLRXrBEN5y0vk/pEQVKmi2GB+NWdVJhfqKGytDLYVkFLw4je2treQvI3hBjXLOvJ8s70y0JNn5bIu6PeEU3/2FqRvtz/DREqF8vPWlWm6j/Nwj8KQr5eMUtdeXl5joqKwnSbL8VlC6l0cLBQbg853ybC4VDRhbITiVgdKW7NYvFEug1xn2g4DrttR0Eh/J4hqzyxPpx0g0lB9dSucV2fr+vtUXm/JVAsENsICt3mmr+N/iD6m6st5ZBrs+wYaxK2krcoLWp90LUUCWuILdsJqNWru0kEChvKaVEwXJbHaYWYQoP7aX1wzg524GMIL9Pw8CMP48ADusg96d4x07F7kPQFj8t73a47aoHqP82ChRpi48aNaZmZmU2lcrgdjkQdu92RLQqQ2+awuTwuT1VlzyECpbvQfLoICc5e00wqWIZwuVdMY5chMLaDjdIm4ZZKUOPGdQoJVuzdCRYL/y4YgmLrmuD21sUQClt+K42ay85gjKpptn1w+GdRlaTMJQ9XEyR9ueYyu91Wq7H0iV2l0oKFvwRCvmRuEQAb3IWFLkduLiPms6ssq3Ju07gt3k7MaW8iGmuQsKGR7EuVkz1ul1vuU4UQsIGTNjQTweKOJxL1ZZ3KqIhth77dFbZvXN8RPLa9MNnV+Rb+2aBwINuqiJBtlo3alIck6V8hpP9qcleNUWVFsmDhnwypbPZAoKBByGZ3uuPuXLvb7hXty+Wyuap0bUkltcvxQ0R+ZCIeqydangiMRGrClvA57E4no0d2QCJBOzxdRIMcTPgYs1696kZxYviESQrmYsECYZG+BQt/U5Sz57rb3iYWi3vtdlfDWCKca4fDaFz3eNUpsB3YqbCzVOhUIf70eCLGnu5pPF+sEJvVuG6BsEjfgoV/EIR8Oa6Vs6SkxC1ItdnCYh6w17rNbrPtrHE9fmg0Hs2z2RINhM8bx+KJFJtYFjt1bQHsV1JXrnYmErEcO7uXqFurOlQQ10bM3bkmKh/b1XkWag6L9C1YsFAjCGGnRiL+5hwAOpGINLTZ7Kmi97vF8nB53cY8y9sgAbsQfc94PJYhgqVOnG0oIljEKtlp47rNZhOBklBRZfQrqZ5AoWOLQsJ0bfHhlszYFiT9SCxyhdvptkjfggULfx7uu+8++2mnnebMzc11OZ1Oe26uULstt0r+SCTCTSNx7CPknWJP2JvabPFcIe8UoXCvWDByzbYWiOxgv5F2sukVjk8VC0QsETAUWI5V0V5SJf4djesk/WDQf6nPlzYsuavGsEjfggULfzni8ZLcABxuR8jhtcdi2Ta33ROMRl0+l89O8q8Ctkgs1tuWiOUkbGgcj8UbCoHT9+FzulyOKtpMCDauZ4hocNjtNl9N+oxwghxzPgTd8xcIC0b92G32RCQSOzMlJWVMcneNYZG+BQsW/hUoLy+vb7fH29lcLo8jgebReCJNWNzrcDnc8k+4cAc6tAvJdxGKTxXa5zwj9ePxGHuxc8RgW1VRW4awqYpWKSR2RrdGJzAKksrL9uAwDnIgHA7H+qelpX2e3F1j7CwVFixYsPCvRyKx3AukOMvKfF6xOHxsr5DddlnbOfxzFWgBRNtF40hJxOIt44jWsSVsPrEPvB5tXK+Kcm3sjFhfNrzxRCxTO7ij6miteDwajsUSh8uzf0juqjEs0rdgwYKFvxBiQfhEfW8Rs8fSHPFEHThs3nhELBC32+HaYeRejqyZmCxavzGjTY0B/B+iPNf8CAJAjQAAAABJRU5ErkJggg=="/>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Rectangle 10"/>
          <p:cNvSpPr/>
          <p:nvPr/>
        </p:nvSpPr>
        <p:spPr>
          <a:xfrm>
            <a:off x="386682" y="1890167"/>
            <a:ext cx="11805318" cy="1384995"/>
          </a:xfrm>
          <a:prstGeom prst="rect">
            <a:avLst/>
          </a:prstGeom>
        </p:spPr>
        <p:txBody>
          <a:bodyPr wrap="square" lIns="91440" tIns="45720" rIns="91440" bIns="45720" anchor="t">
            <a:spAutoFit/>
          </a:bodyPr>
          <a:lstStyle/>
          <a:p>
            <a:pPr>
              <a:spcAft>
                <a:spcPts val="0"/>
              </a:spcAft>
            </a:pPr>
            <a:endParaRPr lang="en-GB" sz="2800">
              <a:effectLst/>
              <a:latin typeface="Calibri" panose="020F0502020204030204" pitchFamily="34" charset="0"/>
              <a:ea typeface="Calibri" panose="020F0502020204030204" pitchFamily="34" charset="0"/>
            </a:endParaRPr>
          </a:p>
          <a:p>
            <a:pPr marL="914400" indent="-457200">
              <a:buFont typeface="Arial" panose="020B0604020202020204" pitchFamily="34" charset="0"/>
              <a:buChar char="•"/>
            </a:pPr>
            <a:endParaRPr lang="en-GB" sz="2800">
              <a:latin typeface="Calibri"/>
              <a:ea typeface="Calibri" panose="020F0502020204030204" pitchFamily="34" charset="0"/>
              <a:cs typeface="Calibri"/>
            </a:endParaRPr>
          </a:p>
          <a:p>
            <a:pPr marL="457200"/>
            <a:endParaRPr lang="en-GB" sz="2800">
              <a:latin typeface="Calibri"/>
              <a:ea typeface="Calibri" panose="020F0502020204030204" pitchFamily="34" charset="0"/>
              <a:cs typeface="Calibri"/>
            </a:endParaRPr>
          </a:p>
        </p:txBody>
      </p:sp>
      <p:sp>
        <p:nvSpPr>
          <p:cNvPr id="9" name="TextBox 8">
            <a:extLst>
              <a:ext uri="{FF2B5EF4-FFF2-40B4-BE49-F238E27FC236}">
                <a16:creationId xmlns:a16="http://schemas.microsoft.com/office/drawing/2014/main" id="{EA725956-5EE0-44EC-80C4-CC4CF2C85F1F}"/>
              </a:ext>
            </a:extLst>
          </p:cNvPr>
          <p:cNvSpPr txBox="1"/>
          <p:nvPr/>
        </p:nvSpPr>
        <p:spPr>
          <a:xfrm>
            <a:off x="412750" y="283273"/>
            <a:ext cx="11227435" cy="923330"/>
          </a:xfrm>
          <a:prstGeom prst="rect">
            <a:avLst/>
          </a:prstGeom>
          <a:solidFill>
            <a:schemeClr val="accent1">
              <a:lumMod val="20000"/>
              <a:lumOff val="80000"/>
            </a:schemeClr>
          </a:solidFill>
          <a:ln w="57150">
            <a:solidFill>
              <a:schemeClr val="accent1">
                <a:lumMod val="75000"/>
              </a:schemeClr>
            </a:solidFill>
          </a:ln>
        </p:spPr>
        <p:txBody>
          <a:bodyPr wrap="square" rtlCol="0">
            <a:spAutoFit/>
          </a:bodyPr>
          <a:lstStyle/>
          <a:p>
            <a:pPr algn="ctr"/>
            <a:r>
              <a:rPr lang="en-GB" sz="5400"/>
              <a:t>Purpose</a:t>
            </a:r>
          </a:p>
        </p:txBody>
      </p:sp>
    </p:spTree>
    <p:extLst>
      <p:ext uri="{BB962C8B-B14F-4D97-AF65-F5344CB8AC3E}">
        <p14:creationId xmlns:p14="http://schemas.microsoft.com/office/powerpoint/2010/main" val="1533578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AutoShape 2" descr="data:image/png;base64,%20iVBORw0KGgoAAAANSUhEUgAAAX0AAAFRCAYAAACYF30cAAAAAXNSR0IArs4c6QAAAARnQU1BAACxjwv8YQUAAAAJcEhZcwAADsMAAA7DAcdvqGQAAP+lSURBVHhe7J0FgFzV1cfPzqy7RYgAIcGlOMVKgVK0lCLFSlucAgXaosVdCi1QtLgUdwjuTnF3CMQ3ybrNjn3/37nzks0mgUj7lbZzNjfvzXv3Xb//I9cKbBGoN9O7dDwbPzBmVlBQEP9Kj2aEN7MonU63pyzVlk1m0/F4ujWdjrdkSjOpioKKHn3UmvOWpzzlKU95+n+gRQL9ZLLnx9lswcNFRSXzDCeV7gP4e3SbicfjnbGCWGc2axkBfkLPAP0M/mZRQSqdTo5PZVId8tMbL4h9FYsVtVrcEtlUrDket0nylAp+Z1Kqu7u7J5vNZiorK5O6dr/xxhuZNdZYI60wBoSfpzzlKU//u7RIoN/R3frz4sKSW7kX0PqzgSTQnavzdyYdYY4kEE7/sHgf+cn630BK9vX1iY8EZlBQ0FkYL5xgFutTTDCWqYqv3T32o1Qm0ZRKZ2E6qYJMuikWK56uPIjhpDvKy8sn6pu5ZyhPecpTnv6DaZFAvyfRs2dJcfHVfUlh678RImEisVhsJkOJFcR5Gl7Og9KZpDSVJBpHVt/2FhTEEvo6owCS4mBoJgNz1JdM932p973y1yMN5MuCgninFJVELFY4XuHMYdpKZpM92WS2M5FNZAqLC7v72vvaU6lUur6+Xt/EYEh5ylOe8vT/SosE+pKM99flskQfGPmfRTCHeV2j+4Hk77zIIvfNlOjrzkgBatVn6Vgs3iE3QywpqVe9clMVRNo9RpTNZMQUJmaz6XZxrkRhrGBiMlvQXBKP95kVNit+tJnZvsGkpeeYtLK6+n3uVZ7ylKc8zUHfjlzfQJlMdn8B2ncK9F3i1zWdWVBTPoL9IhXHHASTCBoI9zHheGTOmnc8WWG6cFx34gjpdFYhpHWrxBUA9im9dH8RZS3bk8mkv9LzpJhKt+L5UldVSKZPmsgEpWGOwfJUKtGaSiXbs9m4oki3xOPxltLSTKqgLdlTUFeXH1zPU57+i2mRUO67BvoAbF9fConZioqLkIJzb2an4uJif5dMBqE4FiuwosISS6WTAK0/G0gF8hPHbKQSy4ih4P5VBLOYG83ruUDbr7xXKv3+myiZTIgppntUXhm5zpibqQytRIzCmcSAzKVTyXTya8sWdGZjBd3xrDG43q7nfZlMwcSioqKmnMd+1KuKKO3u7OzMVlam+8aNa+mZMWNG+v7770+ffPLJ+cH1POXp30T/NaBfWFhoM6bPsOOPP9F/n3nm6VZTWyOpdtZEH0ARoH/rjbestq7Oxiw92hlFV1eXffrJ57bkkktYXV1N0BKQrQX0xUXFfGk9vd3W1tYu+EtbTU21VVZWy0tGTGZ20/xAhjKQSENMIJ0Rc+nPlCJA7/+M2zCevEjVNAc5c5iL83c+uD43itIVpSW6zkpvf+pLJnqlsUzRbUpl3C7tY7IYUkKfMSbyNc/d40zKWiLRO1XftIqJJZWcKdJEmlUeqXRxcUd5QUF+cD1Pefon0CKhiTrkfrpc/l0A/ZLiEnv//Q9siy22tIb6envw4bG22GJDBcqzwLdYfj768EPbYYedbPCgQfb3m/5uw4ePsL/+9UI7++yz7YgjjrBDDz3UEn29zgzisbi9/c47dt+999urr/7DPv/8CwflxRZbzDbeeGPbcacdbPnll3fJmaLk7wOFXywtY8yYMXNoA+AqQN7b02slJSUC/5iHh6ROfMH8MyfopjMpMa9IK1G65J/v+jtA0y8LRXy4SE1hDoKJkNaZ17nO1JqdBg6uSwOhYLMKJKn/e/T5bDnMZtLJVCb9RTaT6RXT71L5fxkvKOjKWCyhMpqocpljcD2V6u1JZNMdRdki8fZMd19fX3t1dTUMqE9x5gfX8/RfT4vU0yXp/1F9+vR/P+hnBfrl9sYbr9tPf7qdLS3Avf2O26yuvm42ibukuMyeeeZp2+nnP7cll1jC7r77bgH4MDvooAPtsssuF+gfbuecc7Yl00lBVMxuvOFGO/W00wX2n9uIESNs7bXXsiJJ/m++8YZ98umntsYaa9hFF/3V1llnLYUuwP/gA9tjj1/ZUqOWtKuuvkraQKWl0rME2uKiEnv2mWfs3PPOs91229V22WVXS+v9Qw89ZC++9LJVV1VZSWmJlZWVzXQV5RW24gor2IjFRzji9XR3W3t7m6cDxlFSUqp8FQtY48LGWABOMQgY0NwIAC4qDNpLAPuAo2IZzjwy6QymH38GRRpAYCz9id+L1HzmoCiuuV2j+4Hk7zwdkftmUlvNKC+tKoeUyqsjHos1q1RoJAyuT5MbYN/LpFOZ1Ph0OtsZK4z1FKQLJurbFoWRFNOYrDqYw7Sld5kJEyYk1WZgYPnB9Tx9p+jbe8k3kMDhAkmnh3xXQP/ll16y7bb/ma0pML755pusorJ8pnkHzAL0H3/8Mdt1111txRVXtNtuu93q6ursgP33t2uuu85OOP5YO+mkk+Q7Zg88cJ/ts89+DrC//vWedsABB+ib5d3wPe6LL51J/P3vf7efbredXXjh+QLfMrv2umtt/333tx9uvJG/q6uvnc28RPwwid/+9hDXKs455xzr6emxfffdR/5vEsiXW6lAH4DtD7K//vWv7Iwzz7BSxXHhhRfYDWJGRUVF7jA1NTY2WmNDoy01eiml56euiSSTfbmvZxGA39nRKW3kAxi2VVRUiBERTmAgXKtrqqxczAZmhUYRd21EcrpPg+1P2XmOgWBqg/rnfSAB1v3zOJB41x/oYUrzYmQLQoRJOXD1+/keXA9p9cH1gjgP+EkG5ygAYX6X1IjxUlgYI+mKxYvGKZ4excDU4M8U1hwF05fua1Ye2+PZbBoTVzoda/bB9YKKboXRlvOWpzwtMi10L6JPZjLJq2Oxwl9/V0D/GUnR2++wva2/3voCxhusqqrS30YdnOzeeustAtn9bN11v2+33HKrS9N7ClRvu/12O+OM0+2oo46xKVOn2G677mYvvvii/eEPv7djjz3WysvLsVN7eIBtojdhb7z+BoHb6quvJrAus/MvuMCOPOJI206M4IorrxDTKfMxgIgA/b/85c92+OFH2CmnnKxwj7OOzg7bZ++97d5773NNY6utt3Jg7uzstO7uLoF3ylb53spyq1iip89+sfsedu9999r39HvUqFH2xRdf2Ndfjxdz6nCQ3mmnHe28P58rJtAwm5YBEf+NN95gRx91tBh2xv0D0IxDlJWV+vjFyCUWt6OPPtLWWnNte+/9d+3Wm2+zLmkXMNByaR11tbU2ZMhQGzlyhC277LJWVV1pfX2zGAzlPH36dAdTNK25EQPnzkRUJXNjDP21kQj8AV60tm9iFP9KCu1nTprXc8qWV8GsNafJbiD1JXtgxD0qt0wsHusSc+i0LOtGjEbXrqBmsxWKMST7Ukkxk4LugphcGFwXc0gn4/HiCfIyPficjfq6sl09Yi6ZdHu6r6UlDK5LYxVzyY+X/K/Q3FvsfFA2+1RhOr3+7fF40XbfFdB/5JGH7Ze//JUD+ZYCz6GDhwiMS93MUiWXyWYEejfac889b1tttaXfQ5hZMLH8+c/n2SGHHGqPPf647bTjjrbaaqvarbfdZoMGNcwENiRf78oCplgBEm1GHbZPz4vstFNPs1NPOdV22XUXu+qqKyU9F7upBCmVf4XxYjGW0+y4406w88//i8fV2tpiv/jFL+yVl/9hDz081tYU2LrnflUD4BFOV2e37bTDz+3V116VZnCj8rCVTZs2TcD/uf3j1dfssksv9XGHq66+0nbfbXcfm+hPEdOB2QwfPty2VhlVVJRba1u7wu60trY2B7HDDjvUfvCDHyoPV9mBBx7oea2qqtI1bolEwnp7e622ttp+tOmP7CgxiJVWWsl6FRdAPWXSZNtzr72kgdTY5X+7zKqrq/tpA1n38/X48XbVlVfaaquv7mlwUHdwj7kJjDJ5//33fIyG8Y9Bgwc7Y2WcxIRNAxkF3xYVFnkd5J5YIqm894MxGHWQ6vsTNaM/qkf/kc6IqURp+iZywJcfr9+F70pOhDU35+/myTSi9OFvYPxzpl1CS4/6QJPCTaqsW+MFMd0zjlHAPlgwitkKlpLpTfROKchm29TupbXYlMLCeHNnXzZdWVw8Te0Cc1ie/ldIHaJUHeuZTDalhtH9b3ZdSk42e/fdd2UHDRqUlUSaLSkpyUr69qskWbmSrDp+VgxA78uzu+6ySzaR6M22tbVmN9l4Y393xRV/83AuuugiFjpljzrqiGw6k8qKqblLZ5LZjo72rCSkbHt7W1aSeDaZSmb79C6l6xGH/yFbVFyUFbPIvvjiC9lJkyZlp06dkp02rUnfNOub9uyhhx7KIGX2yiuv9LimTZ+W3WSTTbKDBw/Ovvnmm/6MeNLpZDaVc8SdSvd5GOutt3529OjR2Y8/+ThL2SdTffpCXVl/+++/Pz09e/ZZZ/qzgeUEnXnGGVlJ99lTTz01m5Fo6WEkEyqL7mxXd0e2u6dT+el1v5dccrGX3Y477ph96+03s2+//Vb2mWeeyopxZNdZZx3FVZDdcMMNsh9++CHLyty9887b2SFDhiid6ym905W+RL80hHp66KEHswLp7DbbbJPt7GxT/L3ZPrlksi97//33Z3+82WbZxsbGrBhGVszD60uMJXvKySdlZ6i8UrOF2e1lNHHi+Oy55/4pe/LJp2RfeukFD493lB3Xzz77JPva668qfW9lP/zoff/99dfjspMnT/L6EaORP/ntIzyhmuogmQph9HeEl8ECI8LUE+7T/k0U19y+mdvz/29HOqgP0kq9zw8l04lsT29XJtHXndK3nWrnzWrzM3SdJPflQCfG8nFPontsT6LzbmkvN6gdn5RK9R0tRn2Y2tuWCvJHA50EqnU7OjpWbu9tX6G7u3vxbLa1Tn6r5EoC2uTpn0nfrnfOg5qamgoz6XS9Kib35N9PSKFMv1x33XXs0ksvkTT9Zzv55JPsyCOPsEMPOdj2229fW3rppX26JNoApg2kux5Jrkiz2LIhgbpLefX1jTOlQ6nRdsftd9rPf/5zHxPYc8+9JAUfbJddcomlkGT1vru7R9J0iX355TjbeeddbIsttrCf/OQntsMOO/g3v/rVL23s2AfcFIQ5BSJ+dRYTQ7Cbb7nF3nnnHfv8sy9s/PgJNmXyVJsuSR4/SH0ZSfuSvPy7QgZu9Yf2ItCxhPIgVT1IiMrLnJJfIPJK3pjZhF/CJu3xeKEPCiMREyaEeQkN53urrCK3qq2yysquARx22O/sppv+7toSWhOzn5Ip0hhTXoK5G80gmr46kNSxPXloYC6dU8bZAg/nl3vsYS++9JLKbnMf/7jssst8zIO8nXDiSXb8CSfo+1BfENe+RFIa1Jl29NHH2IknnmB/+MPhXm7ULw5t6KCDDratt9paad7Gtv3JT21HaUw77LCj6mdbv+60007SFB+x4sISe+yxx+1PfzpPbXzazHggZmXRZd566227/PLL7dRTT7Hz/3K+PfnU09ba0upxUaaziJlZpKFI7aJU93NfQ0EctJtQb/86oi5Ce0t5vYoJfKtjYF/pU7ZicX1fkbVMnbTbevH7xQpi2SUHOmkEy5QUF29VWly2XVFhyS9iscITVcdnKu9/USAPKhmPDXRiQM8VFsWeLokVPVVUHH8inal4VELLI9I0HhK+3Ko039zfJdN9N/Ykus7s7u38ozTM30lo2DGZTMI8NpIWupzSWTcXV6OwynQtlYtUwjwtCFGIkh7Gzy7J/fscdM3VV7sUffzxx/rvWcSEjSCdnX32WfITzx7y29/682nTpmZXX321bEVFRfbOO293P0i4aqDZw353mH4FKW5G8/Tslltuma2vr882NDRmS0pLPa4xY8Zkx437QiFlsnvvvZdLpXV19dmllhrlEvnw4cNcikcDQWpF06irq8veddddHtekSROy6677fX9eXFKcramtyS622GLZUaNGZZdfbrmsgDZ7ww3Xud8pUyZlv7fK9/z722+/zTWVXklvzc0zsuef/xePo7S0JHvHHSEfcyujo48+KisgygocJWV3SKpPuLaQTiOph3KSBud+Tz315KA5nHO2/47CERj4byTqESOGK48jsm+88bo/e+WVlz19P/3pT1x7wO/ANFx/3bVednvvvbdrGdCjjzySrVXekfCvv/5aT1dEYorZxx5/LLvxJhtnN9roByrvL71OQngZl95HjBiRXXbZ5aRlreZl+dhjj/i3xN/Z1ZEdO3Zs9tTTTskeccThqpulXBukvLbeemvX9H7wgx8oDmGNaJedd5YmUiiN5CH9ChoT16/Hf5095NBDsiNHjnQNqLa21uu7Xvn90aabZm+59WaVnjS/nJZBmb711pvZP/zhD96mWlRPUbojR/paW5uzH330gadzYHn9LzjyHGkgaFihr9IW501oKq4Ru0aWyEhLlCbSJ+zv65XrGugSiZ5p0lhe7032vtiXSjwsDeQKMZCL5M5RcAeo7e8z0Mnvdj09HZvK/TCR6FhFwspICZXD9C5Ih/+htCiiRVwdFzUs9/PfT9093S7NIDVB2LTVAX0AVg1CTzJuj0YYY+EW4iYST29vwqW08ooK/274sGEu8TIFs00SOFReXmYXX3KRz/55+JEH7WJJoYsvvrjPvpFqChfUfa8PNu6ww8/s4YcftqeeesIef+IxSZAP6feDdvvtt0taXsWlLcKDEok+1xCKigptm623cVv8j360qU8HXWr0aBMwudQMkdakpDTiOOqoo+xnP/uZ7bbr7pJSfy6N5hSXoPfZZ1/b9EebSPuYffZOEEAzrg0hsV599TU+4Lz77rvbvvrmkEOYUXS4pOuLrUfpgcgbVCbNpD9RxpTrWmutrbT+yCZPnmivvvqqvyM/SJKFhcWSXOcu2XZKG6PdoO0gCfeo3q644gofjD744INsjz1+6QvjBAZB2pQmI1C1W265yccyhgwZHDQUEYrEXXfdbVOmTLFDDz3ETjjheC+nsQ+Mdc0IomzRSo479ng755w/2ZFHHeHv1l9/PR/YvuPOO+yee+62jTf+oUmKZNdWK5XWFyT7MB7wxRdf2P777W9/vfCvVlNT67O8br75Zrvs8stsww1/YC+8+JIdsP9v7O833OR5QuJnDOTZ556Vxnm+HXXkUXbRxZcowTE9n6UNMIZxzdXX2qab/sjuuvOu3AD2/xbRnqhP2g1tO9GX8L4b1f/cnPcF+UVLVlsqUBuJq04LdS3JWLp8oFN7aiwuKlq9OB5ftyheuLk0kH2EXwfJHaEkXKr6umKgU8B3qw3fH4sXPhCLFz+q9vBMSUnxs2I5L6fSqRcHOjGfp7t7O66WBnJJItH1p1Sq78BEKvXLVCqxs9K4ivK5/ECnPjYaRtLZ2TlUv+u+/PLLf7kmsiigr3Kch776b6FsMBuIysrL/cozFWDOFXijwoyCms0AIwQIBiAs9jnx0Cqrfs+ndD7/3PN22223ibsVmaRwG7Xkkrbaaqvbmmus5eaAIUOGuGpepG8xawCSmCx+veevbemll7HhI4f7DJdVV13VVl99Tdtssx+ZpEQHKsxLEHGTbhaJXXTRhXbxxRfbtdddI3C7wW67/Ra78647bYstt1BO0s6wJN07oJDeSZMm2QP3j7XnnnvOzTVhkdlZziQiUJxFyn865WFAXL/66iuB9Wtu1mAm0xVXXGlPP/2sGgXNIuMDx5hsIgbVnyhTynHM6DFeti0tzf4cACduADMMes9Jra1hex+mqBL+Z599JtB80ZZbbjnba889lVd1034zj2AQgABTU4cNH2YF8TDICqP+6qtxAt9bbJgY9Y9/vJkzS8rimWeetaZpTe4HvxGIQNQbJK3N20FtXY1PVSUeAL9HdQLQM43VBQMxslNOOcUH+3/yk21MGqEdc8wxbr7b4xd7eH1R7jDWY475o/3jlVcczKkz2hvhMNWXun3iiccF7MG0Rz2qZdo45WHixEleH5RHnuaf6Euz+njOZeZ0XreYtWYylbkzk/6O+lH/LpOr0P0QVc0oudFi2qtI4l13oCuMF21UVlK+Z1lJ2W+Ki8sOj8eLLhaTuS4eL75F37+t5H4w0BXEsu/E4tkXi4rjz6bSiccWX3zknUrrbelM+m+6njmnS57e09N1cGd35y+7E927JJM9roVkMr3Lq60NUpjfSovUwijg7wLR2VS1Diakqb8kFZH70TtAkyvbMEAANY5OHtnZF19icTvgN/t7Qzn9tDMkFV9l06ZOk2SREkB3OdBccOEF9u677wnkK3wsIBpPgJK5VcBckUhoZEjebW2tPl7AXPyS0hAX6cEPQA3zAChgTti8SROza7DdB7+BQSwp5nPj3/9uTz75lB104AEu7Sy9zDI+bkAe/Pu5EPlBGyH/xxxzlD39zNP26GMP24MPjbUHxj5g9913r4+DVFRV+AIvNCeAmzGIgeSAlQWME874GA+A0FrS6TAddCCFb9LW3NzivyNmMnXqVAdHxluGCrDnlX4kO8pKheTEiumnnnrKpfANN9zQp7DW1tY6kx0nAH3/vfdyM6zCBx6/yvezTz/3sFihDYMKEmOIM6U67ukN7YF1C9BLL71s99//gI0ZM9pOPPFEW2aZZS2RnAUOTA1mgd/+++8n8J5oN990i8qaOCWIdAVBBKZE3Z177nk2rUnMKDfTCJs5AgN1XDFTWMnTd4HoJ/SZ/loIbpYmMjfHu2/XVCKnNlleWFi0hPrL0tIQ11Bf2kpuu1hBbF+9O3pOV/jHwqLCv8ZjBdfGCwpulOj9QDxe+nQmE3++rLzsHaVz3EDXl+z5sLun60HFd08ymTj3v0KsUN145ayzztouga+88srqbrObnZwZCMAAzIaGBhskqRFCFQd8MNUspo6ZyaRcysTMwgAwi7P2k1q/zTbb2l577W2/+tWvfXD2tFNPd0BmXvywYSNcwsXMo4pxEIT6s0SeA86APKAfMRhAmPh4D7SzYVpxEXPmSyURlgRw0Aum7SVyKi3awnLSIFhYdtjvfmerrPI9e/bZ5+yBBx5QOHNXvgifxtsrBkd+11xzLRu22HAbLSBb9Xur2vfXWcc22uiHKoOhKoO0D3Z3yy/gjVbRnyhvyo38vvnmWwLHQhsxYri/C5J+AFDKvD+RhmSyb6ZWUK7yg5CkAUnimd/BTEAZk861117r0vruv9hd5R63SgHwNttsIy2ly7fPoB1E0nOIPyVgHu9pY+1F//ioN9LX15tw6TxI+ibt52kxqmaVz0ZiKKu5aat/5aJBIWjsuONOvjDuiSeftHHjxnldst6CuA468EDb89e/FqN+0q6+5mrff4m4abfR93Njrnn67ybaRsRUgoD47cyCNqO2SnOeObguV19QkB1qBZklBjr11eWEOVsKU35qBdnN/ytAHwJQUbevvfYa20BSX7SQKiIKl8Lae+99JNHeZxtssL5L38NHDLO//vUiO++8P9mQwYM9HKQvgPnY4461K6+6wn7+8518Mzds8g8++KA6cpdtvdVWduUVV7g6XxDLOGAx9x0bPPPKHWz6gR41hEQHEwGEynKSPsCJBP/pJ5/Y0UcdI2Zyqp155hm+ZuDyyy8TmD87U3PA1k7jSMvxDStiYVZ/POYYS4h5XHTRRTZjxnQ3aQykEP8sKZb1C/7cd+WE3UhXkhQebcHgWo00F8A9Aj8YgH8rqZ4yuvrqa+2JJ56w1VZbzdZaax33w3cQUm2it8/jjQi2xiwftB3SyEIvqEJADRNESm4RuEZM85sICf7ll1+2V175h9viN/7hD/05zHG99dZTHQyyV197zZpnEF5ghB6/yrKlJWiEDvr+ZhYxE4iyZWsL6pQyZvEbaVphhRX9yrcDiRlPgwY1ev2zOG3KlMnyFzQfygDmeuhhh7q579JLLvWtPIrixf5dSowcBlBWHuokT3n6JqL9BTwLmAbTiBjH3ByComvI9PFMbNyigP53ZwQ3R9hNi4oFeAHD5iAKiJWla661ulXXVHuBAGKbb/Fj+/66388tpAqE9EUg2/9sRx/0fPChB+yWW252d/8D99l1119r2/50G4sXIh0mXWplCh8LpFitCvNQbw+BiYgbCXurrbd27QApnYpjK4SllhotCbXKxoqhXHDBhfanP53rmgQMhdW77733vkIIUjLhNApYGBPAvMLA4zbbbmO/2OMXboZgMZnDW7+4Awn0+9IOyl1d3T5o+NJLL/qq4tdff91NVV9/9bVlUpIiBO7YPtFCkPqZLokJDBv/9GnTlZ733MbNquLKiko77LDDbIklllAcWddCGOj8+OOPBZZfu7bCtFdMMQzufvH5l3r3iTU2DpK2srynbOmlxwhQV7C3335bTORJH0MJ6cdoF2qksDAepj2KWcB8uro63eRC2aORwIxZnPf888/ZGwJUwPnrr77ytBaKcXmDkDSN/2j1MhpCYDAhDpgxeWa8g/KF8ftn8oN/NLt5UfQtnQv/TNNE40HzkTruoD5q1FJuBmIs5kLVM3mAERGfTyQoDyvI85Snfw0xNbugdaFBX4A1VJfv0EAuFDifEpf7PSfxno7JNQJGtkcGDAYSoIw6FS8s8EHG7bb7mZt2VlhheUllZXoXwqEwAcdlll3Gfiipk0HM8HwWwYmRmI879jg77fTTnelgJlh1te85I2H+PgOqDz38oNvWb5dWcd111/kGcEsvM8YBZJlllrFTBbR777WnnxdAHEErKbUjjviDbb3N1tIYPrVOaQ+AVH8ip6wngHEw9nDeeX+2LbfcyrUj5q/jtpT2cvHFl1o2zdbQKWkh7S71nnfeebbLLru46YxvcGeccZbiLbfTTjvVZwElU8yQStrqa6zm6yQ++OBDO+usM30TPGb0oB298sorYoyn2vvvv28/+MEG9j3lHUkaM9PWYoZoMueff4G9+eYbbt5ilXWpHCuJv/xinMrpFvvs0898ZTP7LD326ONepk89+ZSb3XbZdVfbfvsdfG+jZjGqGdIaHlWZomFRAi7po8F0dzkw+3iJ2kDUXLhnHQOzuUqleSDpA94wMgQCxh7mSgoADaOpqcnNQIwr1NfXqV0l3bzD9hbRJAHKcNMfbWq33HqrMyrSgXkL4YMtLaB5t9485WnRqKAg/u5Cg/bRxx29esxie0gSGyhS/tcR4B9UqGDv555nAwngTwvEvolicUGPWG30PbZcBpUbBzXakCGDfMBvicUXl/Q/yk0B7PGPpIjmUV1Vbeuut54PNId4QtGTJjSHrQTGG/5gQzcTDEwfEjO29zGjl/ZBz80228y+//3v+1YTK664ko0ePdoWGzrUVlhxOVt5pZV8z6B3333XZz4g+SOdTp40xTUAQG3bbbe1008/1e3nWE9gQMQJuDGgioT94IMPuYtmB6EFvfLyy9K01rTjjz/Blll6aWcWLHwj/i+/+MJt3s8//8JME1B7W5s99tgjdtJJp7gWNKih0c03F19yiT311NO6X9cOPfQwZ8bsubTG6qvZGmuuaaViBl+MG+dMYZtttnJTDuXVIRC+7dbbbMKECT7lFRs95QehEWBiYpCcvYvYnoPZWNhZ77vnPl0TXsZV1VVeHzARKC4thLGU66+/3h566GGfxspUWISJm266yTUlNLERw0e4Zlet79FSxn35pW288Sb26KOP2Pjx48W49rDFF1/CzXe5oPOUp38ahckDBdcvdNPqTfbuWFgQvz2dYROs3MM8/VsJ6Z6qYBB2boRigwQ9C1GC+SQrwE5Luuc3AJbyNQ1hhXF3FzbpMHMIad3NHJUVPhCOCYSxE8xM/VEKM8zHn3xstwroH3nkUZ+KiKkEMxaren/1q1/ZSiuv5KAYETNlpk6dYqeccpqDMrN5GHBHi0GChtFuueWWdsaZp1tHe4drXTy76847bIMNf6AQQl5CY4z5jJ5f/nIPP9/gjttv83nwMOVJkyZL2v65r3y+5pprfIU12hxEuhkngBmwnxDpqK2rFWg3C8R38wHdPx7zR/vD4Yc7MwgUGj/MigF/AJ5zGmAOpHsHaR5fT/ja7rv3Pt8kj/UiFNehhxzqmtwuu+zsZzZMmzbd7r3vbltNTAjmkqc8/bMJjVnd41cLDfqpVGKfgljBFWHZfWj4efrPo8jEFV37m6WY7YT5IZJoIz/UN4A70IQVEe9Z1xCzuMBsqk2eMlUNrtgGDR5itTU1zh8wMw0kTFbsXvrWm29L+n3U5+6z4doyyyztM2cAfcYCbheIX/TXi/wQm9/85gCPj/EcuBOTMvm/SMzt3HP/ZKeddrodfczRdtSRR+pNxqZOmeamJDZ0u+eeexXmFi7JQ3SKxxTvtj/9qW2yySZ22223Kh9FvmCKAXWY1RTl5ad6v8P229vwEcPFRCbay6/8w+65+27ffuN3vzvMt/6oqKh07QgNhDGE+++/35ZbbhnfRoPprZjhfv7zne2jDz/yssKEdN9999goaXhzMzXmKU+LSosM+r19nUcXF5Wc2f9kqjzlaTZS68JkAuNAIMYuHpmB5kWzBkHT1tbapm9SVlVVbWWl5W7/53eyL2WpZNoqq8rnGR7hcLwlA9QNDfUC3GVzb8zuvONOGz9hgrHPT8OgxpmaEQuqXnv1VTvooN9Ke9jAzjzrDNdyIFRjGAL7/zAmQfjMwGIQmZlKgwcPtn333de34q6sqvCB63HjvrJNN9nUzXOs0MZUx46sEFrFFVde6dtcEwZnQNxz712+Oyl5z1Oe/tm0yKDfk+g8t7S47A/fFVWU2RGFAwYvIQAhcvOSTPP03SPGOuKxMBNroFaBxgHofjMDyW125tMi026GQgMAxAF3AuaYS9cQ+hF+MLVgVqqqrqCThOf6kAFZxgJeeOEle+nll9x8g+bC2Msaa6zu4y3Ey6wwxiOY5vvbgw/1GWVspY2pKAJ0zGTpVEZM4g92ySWX+sK6q6+50uOZd57ylKeFp3+CpN91ZUlR2d6RavzvJDoKKnFrS7t3GAAjSIxhl0Ucajr+AAreMZUQYiBxbswAv94x1UmjTsgzZlnwk2duy9Y9c63zHfW7StTLgjVz2gttYm7tgncwI7QOTJtI9LQJKAhAs9oB7aWjo8vHTKqrK/u9CYSQ0tbW4aasFVdawc9bzkv5efpXEaDfl+5bBJt+uu/2eKxox2gQ7N9JSGCvvfa6HXrYYb74ho7DTBU2XisuYepdoa/EPeaYo32Pm4kTJ9i9991nS4xc3KfPYVPt39mCZTjri3iYehcxErYXYC47+M62Ccz5RyJkEJIZKAzSheX3sxOdnzQywDgLhOZ93GCgyF+evouE4BC1k7kxh4hgEhDS/5zUXxthX5g+DzNPefpXkIN+X88vFnqePiuAc7f/dgJUmR/99ltv+5Q7AH7o0MV8JkpXR4fbb7HDYiNmdSZbBxx1xNH2iz1+6ao1na5/V8MG+9CDD9lOO+zkA3hhj5asnXfun22rLbfxmSNbbbW1bffT7e2Xv/y1HfvHP/r0QYAA1598n/SCsAf7bbff5ufb3n33XT5/nfnZ4f3sHZ34mKMeAcZcSZ8gYWIbjiTNeRHhD4xjdkJrmXmbp/kggD4ao/gmAuznDvhQ2BoDwQlNNQ/4efpXEf2f8bBUKtu70K1MjfU2AdxO3wVJH+C88867fEtepulxJCAdjcVT6aQymg4rb7GpMmWRXREPOeQwH8DjvNebb/67rb32Wsa+OKz45Nv99zvArr/+Bt8W4djjjvNZGjvuuKO9/vqbvrUvg4MMYrNSdfLkyb4DJAuV9tjjFy7BA6JoAO+9+6799cKL7NHHHvWpf2AvTIABO2aIHHbYIfa91Vb1pfhoFGETsaftmaeftl/+6le+fN9X9/Yjr8BU2iZNnuR2Y+b241gcNZAwUQXbeJBIIwCKVsjOTiA+smvwCyD1N23lTVh5ytN/JiGMqv8m+tKpbRZa0v9uUYF1dnb43bBhw62srMIqKisdmIcMHeJ74rD4KRA7HwY7K/u9TJo0wc7781+so6PT4jmJmRWZADQLe2py+8NwWHmrNIW62ho768wzbOxYVs7eYw88cJ8k/WN8MdFZZ53l88MZL0BaR/PYc8+97cqrrvIl/+zcyZ71v/r1r3yKHoe3w6heeuFlH1yMTEjs037W2X+SdvBWAOwBxHmwLOb5xe6/ss0339L2UhxffcWWB7NL/GgKkyZOsj//mXNxj7enxUwAexhBc0uzGOUdduONLCh60J574XnfvoBzaT/+6GOfbgjwA/Y4wpqbVhIRq1dRH6PtlKPfaCJ8h+NZWOUatlLAJJanPOXpX09uhSiId8fisbb/fNDP4Qb7yQBSXV0dYdFPFskUx9voyn8wiC5Xp3/961/bLjvvbPfec6/deuutDrDsE4MUzWIkgImVrhAHf7CkntWzq6+xukvWS40eZSussJIdcuhhfvDJF198aS88/6KAMeYLiM4++2wH0p13/rnvy3/O2efYccef4JoIv3//+9/bZ599Yccde6zPCuHoQKRpQJF9eua1Hz1YycrY5ubpvm/Ly6+8onifV8XOYhBUciadtYsuusSPETzrzLPsmmuuc6aCOYt9+Nl87sADD/IdRXfcfgdfZctxgptvztYMPxGTeEbaSolrHjvusJObprBBw5z6E3G99eZbzgTJN4zhww8/tBfESN586w2///zzz2381+Nt6tQmn0rZ26M6kr95MZE85SlP/2QqKOiNZ+KdCwX6AiZ66neCYWAHBexZXg/43HPPfb4y8sgjj7QTTzjBpe9LLr7EwRcwBvjZ6ApwZXdIBn9ra6rtYvn5/LPPc8CJjTsTTEI5SZ/9WnwjrtJSK5YGgB/2ccFOVlJSLEm+RsymzyZMnOj+n3nmaXvs0cd8Kt9pp51myy+/gvwy46PPpxCOGDHMjjvuWNtqy80Fji/4snxxYs8LzAWGE+3XMifFLJkI2zDgj3Sx2RqMijIgbSwo+vCDD6SRjBXIF0qrKfd0ArTQ5EmTnVFSBkcedaTtv99+fpbvj3/8I9/mYMMNN3ANifJ94fkX7O6771F6j7dHHn5EYc/aDRIG1dnRZSeeeJLtvvseYhDPSEtqsX323s+1kC0238q23vontv32O9mOO/7ctvvpz3wTux123NH3lmdcI6Q5T3nK07+K6GPq+V3pdLp9IXvbpDIByxDA5btAzLXuaG93UOcQbA7WYBMzDtVGuj7yqKPsxhv+7svfAUokTcASwGIv+n3329feffcd48g+QJd37DnDzJyZkn5OOwA0mSHEdD0WCbFJ2LPPPOunV2GnB0QJ4wGBbUtrmy/pZ1+ZMDUUZiKnK9P7amvrpCFs5qXItD2YETZ3tiAgbRzZN68y7urulv8uPztgzTXXtKeeftrGjftS3/n+Gu7uf+AB3+ly2eWWFQPrrz1krScRptqyTwyawCmnnmJ/Of/PKrNLJdFf74eSr7TyitIMUs6EysWAJk+eYqeffrrC/MpnI5EXypzFSWwnzJgIq0+rKqt8bIMDzXfbdVdfUfvFF5+5xA+D6hNzYuES4xEkNS/t5ylP/1qSeEg/m1RRUTFxoUC/ra0CUQ/gDw/+jQRgRNIxA48HH3yw26jvueceu+22233Dq5tvvskO/u1BvtkZUjYgBbCzHTIccJ999vFDRdgwC5MEA7AMZmLz51QkiG+Y+cPsoAMPPFDf7G377buf7bnnnnbYYb+zpqlNtvdee9kPf/hDt5d/8vEn0gpKbLnllp+ZxrnR4CGDXQrHvMO4AEe6Mb6AlhEOWhlYxvwu8FOtyPO6666r+A910GVWErs9YoJh4dDDDz8kprCSnXzyic68GLiNK7+sK+gVs0LAjjQZ9qURhs8EYaafuiajMoXhQWwZ/c4779mFF14ogE96GfJRkNQLnDGwJw/70hzwmwPsvPPOsb/85S++6yXMCOZ06y232H3332uPP/6onXzKSa59EEee8pSn/x9aKNAvqmbXrmw5wPhdIAAV8w4AwmHXHHYBwGy88ca+XfBPfrKtpO2lgqQtv8y4AcDDgd8ZW2KJJe13hx3mxy1ickBaRcpnZ0Z2RYR6e5mlhEkn6cB3++13+Pa4mGW+kuS7n7SF40843r9h0BdtolDAPWtjrrmTbzXATCNJv2mljTNaMSUB+qRhYBk7MIsSSg9pQSP4/vfX9UHrhx580KVttgxgb/m3337HtxoYM2aMS9gc7RgxoLCQqMC+/PJLMZzxburp6erxg0/SKidAGr9MSwxbNcfshBOO87GLyy673E/p8gVuYhKAPjOMSG+90sEeN4yrsJWzAvH0MrOIqbSjlx5jjY0NNmLECDeTzW1dQ57ylKd/HS0U6Mf74hUCg6p5Sa//3wSQh1OeJL37FrqYfFhRKUk1i7Ta52YT4IeBTMwiHMqBuQNQRard5ic/sd123823AebEKgYkHdHchRk9MAuk3ZtuutHuuusu22STjT1cTuE64cQT/HBtzDh1dbV+1is2fk6y+ib6evzXvgkXoF1dVeXgzO6WzBxy0I9QPkchNeb7viMhs3c/B4GzPfLjTzzhh4yTH9LHnjUbSfNg50fCDeYikYIkbcRx441/9w3EdtxhR9t1t918cPs3B/xGoD7W/bFfP6YkQJ/D4g844ACBfIGd+6c/iWF8YZxgxVAJaYEBMWvJP+T/XNo7O9rdJMaJW5i2WIQEU5jXbqB5ylOe/nW0UKCfKkiVC/ArBwLSv4MiyTUcyJ126dZni3z2uU9jZA/41tb24FdgBUgzEwcTjjMIgE3SbEVFme+QyClOf/7zX+z9Dz5wSZqTjyCOGQRoOeGJHR8333xzO+PMM5wJTJgw0c9rhQiLk6O22+6nnp7HHnvcQS6YQCiv4FiCn0j0+KIxaK211vLvMCPhAHxAeo4yzknO4SzatJuGyMsWm2/hNnIWgREmg6877riDH7wyXc/JSxgYxrwj4E1Iotf3mK+Il7xNmDjBtxx+8skn7O233vHyQtLHlASYU9abbrqp7bzzzvbKP/4h5ni50pcRI6IOWF3KebpzLhSjvCn3cpUxzDZPecrTv48WCvTTvekKgdF3AvQhpHXm6TMAevzxx/kWvNts8xNJsNv5qU4sqopmsSBxdvq0wrCoKzKfsCHXSiuubEcddZSbVpCEASqAEfKDLZRf5plbQcYl+rXWXNv2228/B9m//vWves8UREA1bZtsvLGbM9hSd+wDD7ophFW2Ye56mZhAkTSGmwWwT9nQoUMdSGEMgDkaBfb88kgynwv1dPc6Q0BbgdbbYF1raGyU5H6jnXnGmW4q4uAO7PuYrfCLecdJ95h3eEZ+77zzTndMXSW97IH/u98f6hJ9Kpnyw9R9YFmSOleYIyeJMfD94osvepkQFv4pu1yRziQ0K95jKqN8uM9TnvL0/02h3y0U6KuTlxUXlRR+F8w7pAHpkoHV/fffz7bZehtbffXV/MzWmtoan3fPFg0zpjcrywXGmbY85+DsyuqqmQDEBSDnUA1W9WIOGSw/HHYNRbb50lJmwIT59OyXwuwctINbb73NB04BPcwrS40e4+MEHHzOfHyYwssvv+QM4tVXX7UzzjhdgHu07xe/3777+qwfKoV4kcqZHeRTMAvCylnmy7PQyQdP3V9YCY1GALHYi6MXn3nmGZ+1g0SOyQcC9CknjgCE/GxdxQFYL7f88j7IW1dfa8NHLOZjH6PHjPJ3SO/Y6jnukN/sUYS9nrUJnPXKuMXZZ59jTU3TxdQKHdA9fZENKkcwMcqLQ1fylKc8/TsIM3bKwW6hQF9AE2cg9LtAAbSztsuuu9gll15sV11zpaTdG+zW2271fdPvueduP7IPqZetdEtKS/zM1xtvuN5BHWk+IoAR88PRRx9tJ554om97y4pe5tdvtNEP7De/+Y1PRcTMQbwAJ9MhWROABHzVVdf4FE4YDeMJe+2zp0DxLPcL8DOgzAEeaCAnnniyD/QSxxFHHCE/aBRZn7nDrJlx48bZEQqXM2XPOftsu+D8C+yOO+7wk6xA1c6ubk+Hz70XMU2SowuJCzMOjKu8jP3m0870ID/oWxTOyk16fqc1NfkzBn85kJx6ZdUuV7QhtpqA+cDMfDqowmebid1/8Qs/gISppieccLw1TZvmDIhyCHWCJQr0D2cSh7SG+POUpzz9Gyib8X3wFwr0v2sExkTmGMCFE5iqqiqsobHOhgq0hy422AEMMALoll9hOVt5lZVnglN/YpYJs0uOPe5Y23777f034S6x5BJ2wQXn27rrfV+AOevUJyRhGMpdd91pvznwwJlSLmYhzDWHHHKI3XnXHWEh1lZb2hprrOnTLI888nAxpdvtxJNOsKKSIgdi0tPY0GgjR4xQemP28EOP+PjCmWeeqe+Ps7322ssuueQSzwPMBZNTJD1jUtroBz+w+vp6P5Jw/fXXF7NKObizNxCFFAZZlUeVFeXFOxjg9ddf5weEPPPsM26rf/2NN33wF/BH82DQlXgAftLoZ/JKWzr88MN9HyIWbkUHgg8cfGZAPSwai7vJKk95ytO/gwRMsdiM3N2Ckzr1j3V55Luw2dq/imAeA5nC3J5BDHgW5/bnn9ue6ki/DHayARw2csIIC6UKfSyh/xmzvPvi8y/8IA/MKphxsIljJmIeP9Mvt9tuW3v66Wfs/vse8PUHSy21lJhGypnAtdde74d6sJmbh53J2hGHH2H33X+/n926/nobCKBn+MHdTzzxpMfpu3pKY8A04wOtSvN2P/2pz7FnNtAWW3BMYaM0prEO8jBCmBJjJH8+7892irQRGMgWW2xhN9xwnWtTMCYOtoHxHXnEkXbxRZf4wC+zg/6b202e8vRdpLCtcu+FJSVlh+ZB//+JAH/MPhGbBRTnykDkD4maRVYzPfcjnwOfM7cgPYc9+TFRMYjM4THBpp7RM4KHIU2aMNlnF6200ooBkNMZe+WVV/woQaTwdjEUBsK7Ort8vn4A8M1tt912talTp/q2FosvsYS0gnOdOUSD22xB3dXRbb///R/EbK61Q6XV/Oncc5WmPs8bgI879o/H+foHDgKH2eTbTZ7y9P9LgH4ymTi+uLj0tIUF/R/p8li+8373SLgvxsB/OYaiC+AMM8AsFTGaomIOLoexYPIKZi9m/MAQeIb9PZVJ+vft7W2ulTD7ZiCjYjuGiZMm2YNjH/TtqVdZZRXXBCKCOb355puS9C/1gfa1115bGghbQCxU08tTnvK0EATop9PJgwsLiy9eONDPZHdTn/17HvT/8wntINzwL9wD7P3BHfMUTAE3kJjyygBvYazIZzOhJQwkzEAMCEvod5PPQMaRpzzl6V9LkvDprBtI835hoQZy05n0sNxtnv7DKQJ4bP8RsA8EZQay5wb4EIzCt5GQADA3wIcYbygsirupKQ/4ecrTv4PodwW+gnShQF/SYdh6Mk95mk8KzCT3I095ytO/gxzvFwr0M5lUHvTzlKc85ek/kBbOvJPN1Ad1IU95ylOe8vSfRAsF+pbNNDJ1ME95ylOe8vSfRQsF+tmsNeQH5PKUpzzl6T+DwgLQgNkLPGVTYF+QSvV9URArWLL/vjULQ75SNTdlMDCRuSfH557nmEy4MuNk4LP+xO9cWP1u85SnPOXpf43AWGGkcL9gmbKyss8WGA71aUEmnRqXLcguviigT0LYaoB9XQqySpQjM2eucg33YDm/YQ6c8RovDOfaFhXFdc8GYWFXR3ainD9knxtzCMR884h5cJ3bvfsaGESe8pSnPH2HKYC+JbJFtnxZrOzLhQL9tEBfSL3QoB9TIjICz0MPOcxeefllKykp9e0ECC+dDvuyhy0LwlL+aG8YVpGWsMVwafjNVr9FhcW+yRfbK0enTXGwCBuERXvSl5WXW2kZ35RaqfzwPQePFDsjYffIQjkxlDgMRcxE92w2xnNnKnExF/2exZAGFlt/piAX/dbFf/lP/+G/mdue8R/+wt/NyUzCA/6PFk3lKU95ytOCEjiWyWQnJvtSa1dUVEz694C+gJwVmof+9lB7/fXX/YQojs7jRCf2dfFwlTK2BAB02RWSzceSYgyc+BQO7A4bl+Hw78AoZhFlCLBkwCIGaCs+nO/3Lj9x1xaK3MEoigT8MBAOCWHPebYghilwhYngh/3knaHIkV721a+orHCmwgHrbGPMFT/9vylWHL5i1RkLTCSnnYiJwNx8U7J5MpOIyE3Ia+TYvdLf6L7/NU95ylOe+hM4l8mk3+/p7vthdXX19HmhzDxJ4LLIoA/osVHXMcccbZ9++pkfW+iglQM0JOuq6mqrrKxyCZ4zcGEIYcVoWoAfVo4CojCA7q5uP9KvpbXFert7hJ0Fvk8MfnwTse5wXB+ZRYrvFeNg0zIGN9Ip9pwRwyFswtWz/guJSI9jsgim4QAtFy5hgzOAHKYSATuOgibtaCkwD/IIo+AeTYRTrEgjGgkHtFRXVUsjCcykvBwNpVwaSWAg4bk0FIUFc+KKuSswE+IvJHU5N5AiZjCQKais8U+Z536HexhK+Cm2O7Mc3P/M+zzlKU//KQRepNPZF4RRW8p1zA0lvpGeeuqpwg033OALgf7IhQf9QmtpbrGjjzraxn31lQMbiMKGX4Aj+9kjKc9OAWgjAnBxLP3vaG/3oxJhBgBwhUAUU00i0Rs0BDYAU/gAMVJ6Z2en7y4JoAP0MBXiZrsAgI30IKXjB7/sKY8GgjaCv2ivfL7nwHRnHjAKucCYAEtAcnYXPY+uEZEPxieQ+mGIbmoSoAfGIZDHJAXYo4nACNBG/F4MREwCpgDzqJCmAUOBmUT3gdlg0pJ/mIXCI9yIMcE80HTiuauPnajsfPyEa46hfbNpS/njf/KVexayF/LtpAu+0MVyvvUvuu9PA39DC9xM85SnPOWIzdYkLN/9+edf7LrMMsskFrg39fT0jBIw/EPQ1RhtsbugBOBMmdxkf5SkP3HiJAcygJC9WRZbbDEHrf5hAzq85wjBCITY76W9vcPa2tp8PICtiIPkDTOIuWQP4ETMAcdvXCStQwHMwhVbP1I3YAjQo0HAVKLvHKD0j7SQBz7FH+9gOFzdRKW4CUuqlDMdGAd74rsJS98GxoGJKmgXaBoAJmYnfe5pDxpNMHU5w9H7EE94HqUpIvINOPKIdFFGEVj7PaYthR8YSn/zVmAmXH0sJGIqujrDwJQlpsNvf59jMLyrVD1x9d/+jnDEMBVWcWGx7+7pDESMbKZZi7Ea/ild1FOgUAdzp1DuPuWMPPMkl/co//3LYSDx5ptCz1Oe/tsJ0FcfOUU4cCK/F7g/JBIdq8Tjpc8I3mr7A/OCEFLsV+O+FugfYzOam/18VSRLDuqIzqKNiDg4Jaq7u9t6BLCc5wqANM9odsCNgC0i+j/yoyPffBLfA2qkgROlcAA0IfGuf/j9yZ/y3n+Jcv5gXlWejwI3O6XFrByuPG2kDgB3r57gcJsVaJZ7fgFj4oQpMGbQJ8bDgeloHj4uIfCMwB/HwSwdnR1eHmgGfMu5tGg6MErXRGAwOcbB1e+5Ej+brclPBKT9QZR7wpuNgeAAcUxbKrNIQ2AcZBYzCYwiMIsw7lGRYxAwjsqKypljIe4HE5Yzn+i7MmdEPmhfzO+cSUths50zDAVNJEoPJTs7kQfKdvY8hSu/o/vZKTya83me8vSfSosM+t3d7RsWF5c9mMmmKwGOhSFA4dNPPrOTTjrJWgTexeroVdVVDrRI1kiHSJsAGhJyX2/CwQkC8FMCMMCzpLR45klUEXGPAxxzGOwAB2Dh5kq80yUCxQAiC0/EA9CyT72HpcAJl/z4MYV9SQfzYgGZL2yO0qlvuMXMA+4gkVfXSFtQ/jmRi+8BzeHDh3kZAeTdKp/WttZw+LjiA0iJCwaQQksh3Fy+3JTFFSdNwjUKPSMcwicM4gAokcj7gzx++2sd0TUKu/9viGcDnT8PL2eWef84yG+khfggeG5MxM1bMIKZGgfahq6Mfyi/jP2gHVZWhns0LAbZYTIVYi68mzl7S2Xug+tyrnkQt2scuUqYeR1IpDw4/3+2fFGeXMPz2Um/swpzXsHmKU//Ylpk0E8me7fWZ3equZdEHXxBiU79+Wdf2oUXXmBfffWVP6OzM0sHydTBWf+ygJTeMQOngL7DnzoVDKG+rt6lzcmTJs8GNHRi7NloBlFYSNCAHDN/AiAH6TWigb8XnWAwIb0AJUCPmYd74gLcK7C3C5jiM00c+iqXBvxEaYryFr0DqGCQMA7GKnp7eh2w8V9eVpHzR6mFK3HNmm4aNCdMS0mlhUFwQJByorw4ZAVwxWyD9I6kDciCZ1VVlV5HEbAz+4rzgQmns73Dj3MkPQAsdQAD6ZaGRp5nDr7jlB5nEKQjFxb+I20kaCTBfDXzO/kJZSIGxrgLuVN+Qp5CWXNPONHVGYi0AR/8dgYSHMdU9h/3oCzROmAOlcpjVRUMJIyFwDRgKpi8ggZS7gIKmkZgTEHDiZgV7fHb14yQeuXNtb1QzzMfc4l+68GsV7qJHn8T4eebos7T/yT9E8w7nXtYQfxa3cZmNdAFIzrMRx9+Ypdeeonbu7GBM/g6ffp0B48gA1oAEHWkjvZOSb+c5lRm1eqUdE7ADzCdMH6CAwsdnQ5aW1PrTGGawkoIeCrlnwO7W1vbbHrTNDe9ED9pjwD1n02Yc/oEgJF5JYonAl7idnBS3uqUXvKCH8qhTw7wBSABHsCm/3cAYZtAltOsAvCE82ih2pqamSYqyiQAfNrNJjBOmCog7XHpuZuxdO+gqz8kXkAMoI/GRdBIKM/GQYMc+AH4hDQIl43lh/R0iWHAoFO6h1kwbhCdxkULCfb4cA15CPknb5h1MPcxJsG7MB2XgfICTx/MhfJw5qE4MO/BLLq6Oq2trV3vkp4GyjnKb+SIPzCdwDhmOQB1FiPxxEFKEyXN/7STAOYB3HFoGJid0DLCLCt+h7GOwDSCuSqMe+Tu3W+pv49MW2HtSG78Q4yoqDgMosMwiJd6oE5w/KasZu+o/X+FtIdsUIuz8hTyF1x4ncunEz4Hhpun/0ZaZNDv7e04tLCo5Hw61eyNaP4pgP7HdsUVV6pzptSwBTrqjMzAaW5u9o4AgAHYRNHR0e4dkI6EeYeOG8XNN3RsGARqPR0F23eQFsOAJgSAwFQKY4VWXVvt9wzUQiEsJMQgWdPJiIdn/P4mckDW9ymVBwDUJ4DqSwiIHFR4H/zkvHlc/I7iAgwAoCC5zzJVcQUkGBsgbEw1Pb09cgnr6+114AOIkO7pvhB55buQ5pAnTx+/iJcb/YYZoSEQnwOM8oo/AAqQoz7wixmoVHUBIyE48hRmK2WtToyUOqEd+Awp5ZsBaX4jOaNB8JzD4DE71dRUu3/CDvZ5VlQHZsdYDSaXhsYGr3vCd21EDIA8kC4SwPRYDmbvUdrRTCKmRV3PZDIAuv4ijYFr0CLQLnTFj37jl+8xHzIhgPgIgxlcaAdI/LStXgkOoZwKguai94QVuRD/rPYYyjvUL3kt9LINmgeM1xm1nJuscloI4xY+nqErjAQTVTSlF1el365xwCzk8IPG4VN3+Z6rmHW4DxpN+A2zCgfe45QqT9u30+xtPmpf5NHv+Ud+/d+sd/2vEPfEls21QWh+Ys/TP5cWHfT7uo8vKSo9JdHHOacLRzT8zz//3K6+6lqbNq3JB3KR9Gtr62zy5Ek+SFugzgIQ0kEDcNOYkIKUZP1miiOErBINAtOwp0yZ6qYDOpx3PPmPGj3h4FdB2qSJEx1IfQqjHEDUK1DNZgu8w6HST58xw+f5EwaNm7j4B7DwjM4OILCVBKYjwDki3hcqTjon/jB3ED9AjZTIM7Sa0EcUuq5kLYBGIO+o+g0TQ0pnQBePziR1dfOLtJ/+Hc/TmrvOjcgzQAdg+WwexYGU7KYJlZevSlZ5oHWQH2deACkJFOGHQgBclBAvaxgk8QGoMGCI6AHITFrf6dshQ4cISKu93oiLsRj8kg6YJeUIGFZXV+kZzKXX64r0LDZsMQc70oB/0pvQe8oUrS8a/I/yTniUNe0soqhMcLyHabhJKsc4KEJySH7r6+tt0OBB1trcGpi4/BAng+kB4AkvCBUIK6SXuuGeMsM/6QToaVMwk2iwu0CMizDT0gQpA8oMzZB4KVdnSPrWB9jleE+DJS5o1lhLaNeMTcBAHOhpW7pHs4im97o2orKLGM2sKb5oJ3Jq666RuMYStDoPz8MJpiwEgWjWF2NJXKP1IdRlVKffzlTIBK015C1yEYV7noXf/am/v9kpPOd/7595moMA/VSq75SiopKFA/10Nn2WqvioRTkfl0TcfffddvDBB3sjjiQSQMABQK4/2ATQD0SCkRz86vWNZB5mtOCXTokESfvDFx0EUEJ19gYqfzAO4uJ3eTnSVLk6JBJmxjsFnQV7cGsLnT7pjdqnKApgAAvioKMiCWLHJh0eV64jwsToaEXqGEinnbnpmh6uOkpBPMyuweQUAVGYwQRIhCmgBBoYSgCQiKL8kGdAnyvPoKhjRL/7E/mNwsIf6SQ9+CVPPMP1D2tu4UC8C0AZOij+KK8ojMgPz0kr9dtQ3+jAgjaQSgroAb1cfVM28sxXXo4QoIcpDym/TiCMxEvZMEWXfLgfgS0D3YMGDfLy5D3vYAgwVtZ7oGkAYgAVzLmzo9PBHhAnpVEOSSsOMAUw1c49fDz5+o0co48cRFkSPoPpXIOEXeSaFPmor6sLA9ACWSBRpePtgTzD3GhTQQsRuKssGJuhXGkLpI17Z7yK381XKjvasYO92hZxoCWhCbepLXWjCToz6/RyoHxDnaCNkOJQN/3zQd8KjrYafkeATn7cKU9caS+065mr0JV+zIuzTF/hPfXMO36jvfAumrkFU4n8RuFTZoGhBMGMdDgDIY0hxXJRbUU1NjfCD6Uc2uHA9tj/OjvpWfj3X0ngbU9P1wnl5ZWn8vubSnCupIZ4phrL0YsC+sVFJTZ27Fg78QQxHlUsoNPa2jpTAqWx08lIXdQoI6Djnm/CPO9ZyY8qk2f9Kzbczlmd8/o2UOj83uT4p+duqxawESCN0yU0pTWki04SVHgas9tnYQDqPJickK4BcDoSUdDB6JQ4l6q8UzHOYNbc0uKdFeDAvEFcUWdwSU0dBomyWyDn6SbpnkYk2zB9EsAEBHmP2SIMugYJnA6N9IYkx/vgBxMNC9AcGeZJoZwoo6xLqYAJGeLPy6YfURYANqCAP8wXlJkP1ise/xbyIibMWfUQEWVJekkX4cHk2tvaPX/Y9vnKgUrlQ1lRLpDXoxxaDADLYC1lCNjDrHkf1TXlirTMlYFpNzfqzycPyIubh2iLOaJtAs6YufqbmCh/VlIjFWMSGjFihGsg+OmVpsbUXbRBwJ7yJ020Dd5jNsI8RhpIX01NjdcPbQrtKKR3VvlE6SdPXHmOcAKzow/BANAO057uYH5C24j6FteZ9zDhvpQzD+qE8Pwdfvw7/M36NnK8y+oZccOqaRNRuqK0kR8c99SjL/ZTPUZMxIU9lYUzgpywhRbiDEKO9u5ad+4+LEjEoYkEhhFN8/WV7zzTb3+nONyUJj+Bocya3osjjd7HVW+BorYdUchTROQy3IQ7iT3eLkL+9YR/ufr5rhFl3NOT+L0Ep7/wu38u54tU4YsM+ipvNUpW0nZ4g+rr6/WB16lTprpNf9q0aTZjRrOv2p3aNNWamprUkFtdgunpDbNy+G4mcIhmNTgqdNbv6N3crhENrKyZv/HW71X0nP9nD2EA5TxEjSpKC84bHc9gCrkO4aYo3utKp/eOKJCmsQJuMAS9zTVgQDBr7ZLuCCuy4QK6dCo6BR1+0uTJDng496fOUKbOQgejEZA+BkLpzKQTKRkb/EDysvKGHSgqA8KFAADCd2lNjvQA9nRi0k88AHVkmoq0tNmJsrGZ5RExVIj4ojjo3DBQQB9gJC7eQR7qgID5lvR7mvtVml9IhxzmDRgG0jz1AtDCPAgXKZtPuSe/lCuSNCAOg4jyjZZI+mEQhBmBjWsyaIKexhA55hYACMkeQSAqxygsvuFbtBw00cGDh3jYTNvtE2MuErjV1NZ4PBBtpbuzy4UAZ/S5uNwMmvND3iNgot15UsiXMgeDcm1W5Y4ED6PkOR5CH9NV/YxrVC64iBEj0fPbGZsYDuNOPnbijrYctJToOxx55Doz7Ag85+JmkvJCsimnwEQCiJPesOgwTPX1jRTVX8J9qAd+wxS8XfrgOuYtBtfD4sL+jvcwDzf76nuYuI+PKFzaX+RKSwk3aDnul7bu5i0oMMWQRzn+KPvc2/9Pop2oLSgpmV+VlJTf6M/8zQKQPl5k0Ie88igolQYJEwTm3kChwaVSUp3VydrawmyVpmlNYgxTxASm2dSpU22arizu4h2DccwEwu6KZEuDixpX5GhEXD2GXIOKwMLT4I77SBKYBdjuN3ftT7M/C9/3p9karuibfntcufREv0kD5YE0xePoGd9FjR6p1MtTVyQjQAwzCH7oDEicNHAGFd2v8kej7GS8gsaogHslvQIgIX5Jyfou2IGRmmASMIYe/xbm0N3d5eBA/Ji9Bg0a7LbwdlZIq9yVYE81aaBeMHFFafd85uKI0h3MWyFtvoJZ9c67iAiH+CgDmBQSMGaE/uU3kPxd7jVpIR6AlHh9TEFAD+OI9jhCEu9Q3Ei5fAsDplyQ5nsFuACvl43CATgAFChoCAHwQ3poZ6FceTY7BQCI0j0wjxCggrQLw3DgVNgAMn5J/4gRIwVQZS7VMyGBQXkoKtf+RL4pU6RqTJlodIAzbTzSrKP9nDwtpGGONAeaGbYuACJTe+mnmLZgYmhJUZmTE7+XX0AdPzBNypl4XINQvtCaPB0qa76JxjOituiMXb9haJD3ZfwoTL5Pian4M/mJmBJ5Iu7gFwAOAkRUPryL8hLd47x85SKmgnPmoaszDwf8YOaCQXi/kquRxjZ0yBAbLu2OiQZDhgy1hoYGnzVIfywsDO1kFpHTiKJ7aip31Q3pcsfTfr8XlDxPBbGEmM8ORUWlY3k299r9BlJBnqECOmbRQB8wCrM3wq8oIbM6wLdTGLBzCYxOKbCnw3Z2Av5d7tiThysARUMHSIJEK/VcHcU7sjt9r+eo7LyLHDbgEEeQyFzyU0MKZU8Dm70SZlUMDStiLn5RowqNjhvySmVEjS1yEXE/zwrGm1719z83vwPDi8jvc64gI1bLNEF/rY4hMCUk1g7Q2OlwhUV6L8k0Kz80QGY/US54xE9tXa0N9umcVQ72MGPKKNJePB7Sq9/lAomovOlInk+PUX5IQu6eDt7e0eFPeM5TCnIWw0q5eYRttqO8e9njMwTh/iLbtOcFLUedFamtQ22iR+2BDksaAHVWfSNJA7BMm6X+0SoIE4DkN2AAoyEsvvPZSfomtIOQUp7jDwJ8IvL0eZuIGHkgnnvuQwE4eR2JZkrBukfyB/gBMCY8wHTQitk4sH94A4nwKyrLBUKN3oanT5vuV4h4Bg8eZG0+S6l3ZrzzS4QNsPJd5CD/X/e8p++EfhZmfTHtF/NmNAbDN3OUh55RhphxGGQmQMrS/el9iDdceY4UXt9Y7wCfTNJnc/01yYQOBIQq1yLZkLGlpcWFwqB9RKa+wEx4RhsmTK6Ri+rRGQ3MSn4hRe/fkg7SRpphDgA9oL/YYsNsySWXsMUXX9zrjOe+mFD9INrexLUFtAa1UYQr2mrEcBCCoskMpDOKd0GIdMUK4h1K+1ZK2/M8C7W0AKRGd4k61G8WFvQpJGzgLzz/gn3+2RdWJ9AgQ50CZl956o0j7ZJHmKaGQy1j8ChsZUyB+cIaVSYdOSw+ijQFCubbmAeVh6SXq2RVdpgPzpRLXXUPEHjDkbTFlc6NCos0mGDATA2WhtvdHaYPomHQiJlOSB6w0RIG4XL1Z/4bqTEwE4+DZ8QpR+OKXOjsoWH3J/8167/Z3lOOuTtV9oCOmLv33w4+6qxZMZ7ZNCy9Aviz+t7V0kDiDV6keuU/CILwAVYkTw+TsPUHUPGb58FkJclYHcHnqRdLmlYZkS8kJWaxkFZMKtShh8WfvutTx4UlUEcQ5iIkYMoMCb1a4BGZ8jy/+talMXUcTF34pQN5owcsRJRV5Kh3AIC683pWfMyoSebKHmCiw4WOWeTCA9IyRJ1S93wXEWkmT8RLOVHHfOOkgoR5Uga0ra6eLhWn8q3wfQKB4kuoLLx4AVHuvEgDcJJHhCTKHGDiGZJ+hST3/sTzuRF1QBnQzgfSYEmmgCVaNJ8DjhF5vc6FvAz15+nsR5F/8hCNe1BGgCVph/g29A8mQDADLZhLuCeN1Bl92u3/qtOIQllwzT0QhWcZn9pdV1/ng/RoG5jEwAY0T2b10Z/cMjBtWg5fQhvIheJhEDdlTPi8iwAf/0zYmDZthlsUGJMBkxBKMI3NqqPQbmnzoU/EPI/eTxR2eXmlyiGtNtesMMM0Zm/3OW3CxyDUftEkgpkpaJKhPcVs/fXXsz1+uYcz/Vlp/3aCEQkbp6t9b6Ry/YBns9fat5Aii6tT36JE7LjwoK/CEdgcdMBv7PrrrlWF1XhNJlVZrqLpT83TG188roaujkGheeEUqgNKuuPwE+zTtXV1VlNTq0IusCVHLWG//e1vfXpfxJkhb5yUkeKIiDTMulJZ4d4dReL/gh//MRsN/B0akDv95f5RWJ6OqPHg+O1MQy6aChi5wCSS6iiSgGAcuU4TSUSJRLj2iMlEklN4LkbZy7e69gsrSKFRp0vrGqQf0kDDAZwd/B3/yRNOnaxAGoxuY8pEmp+6xtybOgb5EkXlRwMPDCGUm/9xn3tfoDLIKCDgAUZCWPGMQlGAMJfgK4TX31HfOO4pVxoujmcASJDgw28c0jsCQYU6SgT2LikBHDP9ciXsMN0QgJgxY7rKgfGlhGsejElQe/iPVHjMYrTFiZMm+5hSVmVHmAy+wjCICwku2jdq+vQZqg/WQCQ9DtotQMHYDAO3M/R+2vRpXlZROgGQTjk0GRgMg5PUFfVJugAA7P+YQSgTiO8ACMADLSoyj/lkAW+LsxPlGH0bEc8AFups6tQmz3eNwJJvAW5vK3L8jto4pi3/pn9Y3OsdZpceb5th5tAsP0ip9AWEm2CO4R1XmCrjKjA/X3+g/GfTs5h9f8pFQ3C6kUbm62GyrhEwxZu2jBY2eswYq5dkPW3GNAkZYqbKXwDgII0TN/kKQpu0PvUpABcGSF3zPvJD26DcmboNIaTWS4rnOX4CMwv55DfEO8yZjLWQHuodIZbJKm1trd7PQ3kGa4H3R8ob7UPPwDVC4jdm2JaWVtt2263t2OOOUz7EMLwQ5o9oY+p7X0ioWlrpo7fnUjuf9OWXX5aOXHzkXQpgy0UBfeXR9t7/N3bHnXd5gy6gguXUbJQg/seeB/CETq8apj71vz91sNELFUgAFAXgYHrqaafaEUce4Y1rQQpm/ilqcTnSLVwYClLtTFhUPvmf37P8A9ysKvb8SJuh44d/+In8hXTPTL1uyAoNhGehsciRd4URGEq4BsBHOwkSSiTFkhZAA8kEIHEGoDLy8Q8xFphHh/ziv69THUGMB2m0W8wnCYDBQOTPVwt7xw2L0KJ4UzAbPefe5/d7Y1X+uArpM9kobyoR7imWAaA/N4qe938/8BlXr2r95Ik73slxDZJW6Oh0+sAMgnaDNEYB8xtwd4lP/jD7+BiIS9dMBU77GAn5RsoDGChfOnRDfYOPaQDArEmYOHGi1wPfYlaJtFHipt4APzpyk0A2WgOCuYpzHRoHNbo/wIEyBESj9DJAysC75y1HHp5caHvSHJSfaDA9Amb8RO0soqgNERfP0XJaFCf+AdCoXiN/RKmLE+WJDZsB5UBIxQFAaVukGSIsHPmN2iUAF6WfK/EzrbW+od7NZkTki+HkN4ovIpiAhyPHK0CSNCL8VTOoL+YR5RksQDDCP2WHeYU6mAXinWrrmHPDjCVMliVlJTZ06FD/Puo71E8YiA/p9rRTbrn2Q31Fa0QgwkMrYNEn2ihE2ZNPZ558q/sQVnjbn9yvmBdp5XvGrQYpjurqGlt33XVs40029jwvCOVA/3NpTmNyjwbE+i2kgq4SWI0V6G+4sIuziBCZ8ejbHrbnP/zCisV8UgKXPnHGJMDT2WYFiU5L6XeffsdVWEk1hDjmmCTbGiQYOROgqKPAKb3SCqy7td2OOPwPdsqpp6jA/nmg7w1pgAmkPzHYTCP1Cu9gW4BZg8c0HuyuX339lU34aoK98957tuYaa9g+++zlNmn8fBN5w3BAm7OavAHmKGqQ/kwO04Fucm5e5AH7HdIDUgUdBIfmFCiAomsKkk6CthDMU+Qt0iZ6VU9B6+BdmEUSOSQpl3qo2y79FjPpVKdwkNA34TtMXznTWs7RuHF0lshRp9GVsuMauYj6l4WXR79n/Sn85nn4TRiRP1z/3xCd1csm12m5Z0YUWgO/AWcceQGEAXtnHNJCfFyB97rHbIFmQr6ZxllWxkZxlS7h0tYAfOzuHo/aNdVE+DBZ1nVE6eKKH0yf1AsAF5UD733ap8IMnT7rQKiSIsceP6ZTQJixLkCbTfu4wtDIB2kBOAmb8CIirNpaZk4pXhcc2M01bAaIv1l+MUUFjTOqKwimQfg+sKy8DxkyxJkU4wph/UTK08A0TcqRNsG4BVeAn9Ape8x4MCiYLdoUwOz9Tn5ghNGYEukBnDFhET5mWp95pHKJ1htQJxy0RNmgYSPgENbs+QmMhgTgD2bBQC3bk6CZI8HTxqMB/f7fkff+v7+NPB9ypG306DG27LLL2GprrGarrfo9r6MFoUUGfXGxQWVlxU+J061Ix1wYIsKUCuDUl8bZB809VqzKoWXzf2ciZVPpCDFJSqq8lIAgrswjjVbKQ3cv2yv3WEaNoFLfVMXlVDCfP/eIvfnwWDvlxBOkAh3jHSRqZItC2JlffuUl++iDTyTd1FhbR5vb8oNtPqlGxKKYVpcImCKJioy0g21YLU/Sr8BMaUV9TKvx96jChg4eYveOvddWXX1V76jzSzQaOjn5ilx/8obFdR41SkPtT5gCWma02AV/Od8mTJpixeqAFmeqmqQ9gUJlvMQKfWdKPZMrFrgMklTLoK0vmpI0wvRPpBK3P6oTMgsECXfuFGZwuKSrjhFmYMC0kSrlVGcJlakzApUZHYlpiKjWDLL2oIbzLMdgACTqAkAIDIjxFH0HUBEOYeg910jSpN7QeAITIQ3BpBh1MsqQq6d2wH0gL+Fwl+vYUWeOxheoo4iidxGjiEDI79W2fNwDcJJz+67AjKgAqMgsBQByD2GqIBKYAaCMzZpZPr5yXIw0hB3iZcEag7SMI6D5oqkgDc8cd1C4kyZO8vLEP2BLWfhsMIXPM4AYMxZ+XdNU2kgTg7EwA8o8AiH8ADARg4YIm3L3PKKFKB9hpS9TesUw1c6oH9KOLV4pF3iHVe7OsNSWuKf8iZfwYZ7kHcZBGnmHU4r5fK7kdan0EwYDw5iTMLfQXsnztKYmnz4OhTKcFVAUPnUHo4KZEFdfEpNgSAfTeNHeyOc/iyhDBEO0FNwPNtrQVlllFa+nBaFFBv2uTNfweNJekuQyMqrYBSWElz4V4rFPfWyftXRbsSoCalHDbOpVBeu+olAqjqRNEkd1UuCqCcvKbwGoFl7YyMoSW2ZIvT33tz/b41deaueccZodcdQRAo8FMz15JVO5ud8QlTl92gzbYZed7K3nXrXiwhITtLjZwtVUpU+feOVIfrMCNaACgWChpA+YRVzplELrUlUpxx/WV1nv1BlW0NFjd9xzl621zlrzDfrkPyZpJMywoCIZ5e8/LzgiNW79sfmZ2+x5kmu0AwlJ7cUXnrN9dt7dfnfyyVY+dLiNnzJNQIqtu9UapPJObm+1pBhuQprTjA5JMh2dllGjw2asHFuhOjJgVegbhiHF0jHVKZVWtr2urSq3UUss4Tuirrnmmj6ToX9ayEvUBKOO5p3On81fB5Ls73VAZ8BMARhx71qJ2lQwNwH0kobFWChzV//FEJyZcMWhlYjB+HNnLoHJ+AC+yiAaqOfex0+c0eSYiVyY6UW8jJuE+MlqyO/AOgBYBuS5333kd9ZzmES4jxwAA4hBwTv1HcLgXTQQCDOiLVNPbvfXN2HsQqCs/LpELOdgj/PwYTRssZHxGW8wHqRO0kU50f5h2v6dwmTKK9I6oIg0jUbHO8qbckAiB+RdUBDT4Tdl3zR9mtdZEAQC848YMGlHEsfWXizwd41JcTHgiWZEP0QrijptVC5R2XHlN/mF0cCowngPzCIwYfwA+JjNoP5hROEAmnyHKQ9tOEjzQduMXIRP/yzyMFXfg6UFwaQpj1123cU23HCD+caMiBYZ9HsyPaOsL/2WQL86koIWlAD9hBrNkU98aF919Dq496pxfdUllUo1qOZmlaoYunzU7XPVqHINdwA/W7qUqWGuMaLRXr3mQnvm+mvt/HPPskN+d4j1CvTD4K17nyc5mOqahEtHFa7fuvPCYoHYz7bbzj76crw1rLS0SrDQyuT6sklJ1KRVTgBXUdtoZXW1VjGozuJVzC6qsDaptlkF3lBaaQVFMVtsUL1NfOIfdv9fr7FbbrjGttpmazGnbzeRkSbK+vK/XWWvvfSKYszYoMYGGzFyhNU11LvkUsbCK3VKpokNGjzYbZy+OMo7Mg2clM6qr1AscXviycfsoP0OtBMuusxql1xaDc28g8XiRVYlRtWnRh5X/NgXexg0cxNbAE3s+EjOLqkJIJHQmdXEQDQaWpc6taX1rLPTHr77Dttrt53tuGOPn688z0HUjf58HrY0A3KASh6kPWpw3hWNPT58P5CiJ9E1amW6+j/+C4NsdPII3AGpMCML8OfaH/i5BoYCs0BK5h5NkDICMNBc2ttZTwJT6fHBYaRw3nlYCgMJFMk6Yl4BDANjIy0RMHJPMp2UDdoKYAsBHAHEAHWuIZ/RlQ94HvkPfsM7H6fSLe8Ih3IGhImT/FM2QQMJIOz1wG+1NxgFYE//4RvaH20UAPfVtmqnSMjsvcXBPyF/QXolPr4D1AFazCwwEjRL3yOoHCdGID+sT2hpbnGtAUBG2oZJw9xgXtHsP0xwAH0E0DPzqLhYU8JeXTwjnTAHrAq8454BerQNrAtBkwogGg3qzo0omyBvReUflff8kZe30jtY/RjGzW/azK9+/Sv74UYbqf8kcj7nj0ivghDoFy0c6GezvctlMvH3JEHN28j9LQS4Yub4g0B/cmeflRYWWEcqY+O7+tSRzcopcLmq4ri1JrAnksgomVEL150eIXEMram0ptuvsJdvudH+dvH5ttd++/A2eJpJ/X8TVghPMpk1tXfZF82ttlh1uS1Zy6g5labGrcZLo9hvr33tndaptvVJh1kyVmKFKkFfbac/oNQrVpLu1ISATx2zoUQSkfritJ6EAF9SAmq8/AytrbLMRxPtL789xs4+/o928KGHzZdGgtnkg48+ss232tJmTJBkVF5r2ZQkfjEeqRvSKOhs7NcSs8qKMl8kMmL4YjaEaWvllVY9qNa+v94GNnTwUG8AdFL6dFVltT359FO238EHWlX9cDXwIZLCJAWWFVlcHSZeJDUcdVZ5BPgsy+KeKmsc3Gh1jbgGq1F5VdVUq3OFbYOR4Jh3nBBHHt+RMNWexfq67LyD97Ndt9rQTj35dOWIAXuxINVd1BEjNzfCXPTpp5/apZdeqg46xUFCnkPHFKgw04WpizV1NVan9LDfzsiRS/hBMwwQ1tRWzzPs2YgmEXnTfWghuf9zHTfqxOF3rlVG7/r9H4jAZv0O+Y3AmquYie5hnGgRAAk2fhgBg8X4c60DRuoaB9oGmkY0m4vveAcjkRPohWM5GaQMfoJ2gnYTZnE504JxELczkllpooxcOJipIfr/fh8R4E65k//gP1yhUCbhGjn8UgQwEbRfH6PIlQkmJygKB3KtQQwP6R4GAugTBoOZTMmE0fM94xgRg4SRRMBMnivU5gF7gN79K2jCZ4yDo1hpQzBZnjHoDpPy/ZvUpivEXKZMnhy0A6WB8mV8BfMajAipG+Y8ZfKUmWmOSCXp4wo8d81GaeiRxkOanPCeK86B3/Yn2gVrKmi71AtE3e+115627rrrLbDQRJ9XG/ustLRCUmugecc+F1IiVlCC31/YmTsQkmObKusPAv0ZPZJqVKnIbh3qzKVqGMJPaxRYlqqgv2jrsTYkCxWWq1D9CNDnOZJA5z032Lt3X2ennXq8/WSbbb2y8N/U2mHTWtqsRJJqVlIqYj2qbaHetba32/tqADPEbDJqf3FJ4/WSGqyzxbpbmFrVZhOmTbSP3v/UbPhQ2+Lk31phaZV3HDorjbiITiLwTyrsjlTCKgvDCtFJ3Z2qWDpQ0qrUIIeV19iKgwZZ59TpdtY+h9meP93Ozv7LX+ZrwBmJ5eGHH7Xddt/ViuuH2uaHHCvNQY28u92SiR5LdjNm0GF9mCOkprazZTRzgQUiaUnnibavTVhuJYUsipGEVsrqV1Z8SkVWY5o8ZaKlVACZjKQhFVFBNmgoFFZa5TSz7P0+XJkehzZQ6MwB9VeaBrZiaRfFcmnlvU9e6SwliuurN9+wn/9sc9tn3/1cxefEMMwBviWErjCM0KE94jnoyaeelMb1M9vkR5vYqOXH2PT2GdahNliciVlvd681S2IsVJ2kpC1OmTZVbUoMSsx39KjRdsEF51ujtKzI9vz/TRRd/27Wv8NzP5tzf9H7Wf6+iTDjIaQA5Mk+pGbAPZiZ0DqCJB3AHgByZiDnWocvZgyaBnPY2WAwzEAL0mXkH9CBkUwWIGK+AYwAY65h4BIzJ4wjYiCkrF+7Jm/8lD/6Bf75PnIQ/SDqC/0ZQbjyLtxH36BpeJCELQdQ+/Pcla8iv0jtDLrSzsgXjBbJnqnO2M2HDh0i0B/kQA3oY8IDLF1kV9hhJlcYkGfxZ9NUtINZbTWXat9SHO0AcxfxokW0tkgbUTsnXZjXYGicSeGD0p63QOSZumR6J9N/+T56jga5//77uYl0QUGf/qX8vFdeVrFy7tF8tqwc/TNAH8Cd1tNnRzz5oST5tBU59wdYFL6uZQKKIeXYImnQWWsWcE3sFLBJG+gP/Bne64Mlaiute+zf7ZGbL7Phiw214myxpfq6BR9xaxNT6UyKAaiSpXjqr0DfAfo0CgGitAyYQFFSIIX5oqTQ56armfhsoUxaYKJf1UstbT8+4TArqq2wVqQrMRGmx5UJ+EvUEGoFeqOra61LHe2d5qmWlKhfrHeTpcI3FleIiVXYmLo6K0r12Z8P+qOtMmKk3XjjDWoA4SSqb6Li4lK76e+32IH77mV1K6xmB1x3t1U2DFEnE6dSPHR4Cg6zR1bARkfH9MJqxCI1kEcvOM3eeWasrbPhus5kWprbwqZu8pdu7nKGl47rPybmZ4qUW3Usla13Qt1nc41brE2/eBHqQEKNOjLSDfbNICninOTFO6i+SouDxIqlBcQKpV2UWYmkWLf7YyeVVIdUW99Q5wOPTFGLTqtCskJ1B7xeeuklu/fe+233vfawocuOtK5Ul8VUV42VdVZSow5ZoU4tLYSB2RkcLiNmcO+1d9qLDz5jjz/xmC2/wvJeLv91pDL22qC8c3/881/Rlf/5kfutCoye8sApgHcwY0WzXqJnMAvqgAHyD95/37766muXshG22AaFoAFDTIBol8wp/+KLz/0bmAUAyjRMvueeZ2geMBEAmIF4F6JyYE18kINgrm9EbSt6Ft1HRP4Guv7PI+Ib4gjP9E4NnbsorMg/Dn/RGIivEVKbRQAD/GlLaKAwBjQNFoOtvPJKzkhhoHzn4xyYqLwMwvRRNADyPXHCxAHpIv/CkbpaN81S/lEeQz1k7DcH7m/fW+V7C2zeIc365unSkvKNc4/61fx8kBKwyKAPyE/o6LWjnvpIIBmmW3rB59yg8kKrVoOiunkOAHXL3+eS+tslycT1QNXu4DS4tNjGNFbZxDuvsTuvutAqFhtuFYNHW68AG6gqKxLzKFa4hWro3pilOpZXCyhqrRhQqSyxxRvrrGV6q30+tclKB9e63bA0VmbL6t0j115p0z771OpHLWG/POtE6xHATOlo93RSMTTW4ZVVtkxNo4PuB60zlCcxGAFlUmDYI5CtVKNRDXslL15eaw+ce5mVqGPce7fAu6piZiOfGxEHkvQZF11mp/3u97bEWuvZLy6/xcr0XQYzh5cQYc8sLS8wt8mqkdZnE3bTHw6y91970k7+6zm25JJLeqec3t5iNQLie66/xR648yEBaLnF02ElNEyvUGKZlHHPh9QKdQBYnxqhnue6R9C09BQ9Tb/0rb8Q6YakoC6IM6Tj0rLEAGMdGTHLtCUkYVkG8xQMS9/RsXPfxgswH8hvYcztmuwVxEAs9c0GV52pHktkJKWxwCsjySlWbFU1ZVY/rNGq62ttyLChNmLMUpLcFrOn73zYZoybbPeNvd9GjBj2jeX8v04RAHEFaMLPWc/6O38WKtjBiHEBqo/v4tKw0pIiADYGsylz31jOtY7gmJmFaQltnLUBDOgCjExxJfyOTvUvtQvWiACiHpPCJsxg/pLm0RumA2PKYs8t/M0yfWHKCrProjgjhhYxjIj658kla93rf135P4Bu5D+64j+SwumfjB+gvTJ1k/zSnhFamFmFgzmw8huzDfdoGcyKQlMJ421hJTfrFUolAA0csCcd9OeDDj7Ill9++YUA/TKVQe+dxcVlO+Ye5Wp2PumfAfrFyuinLV123DOfWELSO6CfVMYAGYq1uiRugyXpI0lGxLTxad1J+7xdjUnPS/RgUGmRQFUNT+9a773K3rr1Bhv1g41t5V/vb5P7aLgpqyqRhCmum41LtRdgFQosiEl4QZVaRXHcyvV+SmevTezqtVhRzEoL4j77ZHRx1h4750yb+uYbVjNysP3y9BMtMWyQtauhUQloIXWS8JetbVCasvZx2wxrkWQNPPJuUGm5jaystgmdLTY1EU7oqioqt3fvvN+633jfHrj3PqsTULmNeh5EpceUvhPOv9T+dOThtswPN7M9LrzWCpWvjNtEqb7QMGZS7paZTkOzHXb94QfZpx+8Zkede5rVDar3Dsbgc5VU3Vuvvt4+fPcL2+bnv7JWdZ5pUyba5PHjraN5mnXMaLIeZu90qxOpoVLQlJmXHLo67V7pC8xB73KN1M0DSlJWqlhKBZ1V7ZaUFdoev9jTuuuH2CQxxkrBeE9Hp3d4Oi7TWpH4kl0CgC7s0Mzh77Y+dXL1JCtQYygsjdlWO29rdSMarH1GC+qJdXXm7NgKq2XGdB88pjx7W7qtu7nDvrfaKnbbrbf6SstosUyeFo36t7YASrMIYPQ2oP7BK7/Ht/8OfnkSiCsutKlZFD2HZsYkF+7538dDXKtl8DxoEEzXZVpvNyYpMQSYAoyil2neuftZ+3KFMxU6dGUhVXiv9kY77MckPDb9oz+TtyB1M5ieG5PJXTEd4h8GQEp9zK8fkwnloqCQlEQzyybnfPxBDAEmgJkTDcLNSepL5JeZR1dceaWttuqqYZLKzPL5dgoHqKQuVpgH5x4twNciJX45XT5cVNB/d1qHnfLcpwLtjLWrcEhEPcZ8UbXU9oGgz3tW334oZtEroG8sLbSOZNra5GpLpGbefY19ctdNVr/y92z0Ab+1VGmlPkgI1IutTFIq3ztg6QahWNXnhY2pqVuV2NQriUAVU1Eo6VFAVa7wG8QoXr3gLzb5zdesaHC1bXrkoVa30nKWVgPzWlMYy9Q02OCyCvtQQDalt8vNRpg7GgX4o6vrfbyiV9J+k95N7umwgsJi+/ixZ2z62Kft7ttutyVHL+Wq7jxJ0RQXldrlV15rvz/oAFv2Jzvabmddohec/jVvGzV4nFEDzHS22h1HHmDdk76wQ8861sqqK13ygmhof7/8ButNltvJfzrPQTut8nR1VGDb3jLDOlqaBaYzrFmuUwygFzuvOkhYe9BlCTqVfncAtup8GXWYjPKLDblADb60tELV0Gudfd2210mnW8GyK1tdUdxGVrHiUB1CdTnTJq16gLkQRnt3pzU1t1pc6WAm0IcvvGhvPf6wnXDRGbb6Jus4QyiNl1i7mOnUrlbPUwrTgfwWJLOWauqyS8+6wBqq6u2OO+908xHh5+k/iOiruqhbziTvdv403AN+ATgRNHL3ufeRv1mENkx7CxqKT++l3eC4z4G9z1Djme7D7xy48w2MRv3VF4qpjUeTEQgTrdRXKeueqcL0Cx9gl+N0QGYX0eZ940fXWHLaCgP4PrOLDf8SvjYFcxDxkgeYEXb++x+4z763CqCP9jMwb/MmQD+TSp0eLyo6LvdoAb4WiXNtqIJ9dlFAv0Sq+yuT2uy0Fz+zaQLbHhXsIAF3tUCI1AwuL7JKzDv9alvKgAoyY5+2dUuqLrCEvkkIKMrEFZeuKbXXr77IPnzwJqtefClbYv/DLD54mMXSPV4RJQVFViF/VDlo6ANK+kGjIY4mFXSnKpOBY0wxrL/NKClLVZTYaxddYB89/4KV1JXbhpKYh621uiUlhUKA1TI19TYkB/rT9RwzBIC/tJ7DADD50BCJMqGG1SaO88KDj9iH195pN99wg639fQGYl+W8q4FKw+9+++5rK++6p+1wwrmqRGLyHNGOZyPKSkVj46XVNE+bbM8fta81ZDrswFOOtOLyUgdI0lSkMrn6r1dZUcVw+/2xx3njRTqXuKF/kt5RM8W0vCPxTmG75KLG6B1HZQZYT+nosYmqF/1w6ca3FFCnqJMWVa/G2j7hS7v4vNNtg1/uZaVLr2h1CntUXbWnM8o3cUBINmh9X7Qx0GW2fGON1Urtf+Caa+yeS/5iR/7pBNtki02NMxVID+MNM3pbrCMRtC8GnstUXkMLqu2ofQ6ziliZ3S7Qr6mt8g6cp/9titqZt2kc7Y9Hft/vvf5Ciw/3gdxHuJ0n9e+M3+xXPciZC7b+aMAcBxPA/IOwg+TPuAeaw3rrresLRH0m3QIQ+KG+vXssFrsp9yiYsOafMiNzN4tAgDYzXqTiyyUFNK2oRwKS8qKYXHSIw+zEs6TArFPSaFIclgoaImAezBRD6wUxXAovl/RYIvBOSv1PJmMmfLQ++UfxAvAzAt6sbwJm1qoC71J41E9cz7BMSGZ16Z/KZrMwTBexhIBOQMZXsxqDKkTPMG7XiMML8gR0pbZUdZ0VKiBgmXDdv/6VScofVlZlS9Y2ulrZNG2ahxLc3AkghgqKlTeBZXF52FkypCFys4jKJL+f9aRtSrLAamOSoCWBx5l6iTTk3kN8BM1gL5uB0bgc9JG6JalnsImKGSaQOiSF+ECcHJK4zxlX/flAl8JNswleWaWVV9ZIk6i3qrrBNmz4SKscMsy6K+qsKx5m88RLyzzSZjXshBo7YzKeCOJVO4BT9Sb67JOp062ptd1aOjptisAfCamtuVnpxyul7CXrRNekfrD5ZVJyaiC0gXhCXaonZUWlLJRbwCaep/9aCm1c7URtDSEAk1+Q9IPtHwDGYTfvfx+c2q0EtFmuu5+LnuEncv38JnNOfvv0uy/J9hZh5h6za8J00qG21FJL+arbDTf4gW28yaa20UYb21ZbbeMzEumnCwr4/Whi7uq0QD1CZVWXu10k6kPNUScFoBjvw3SD5A7QzuKss4gnnfLMIi76OIAv2LcyMYjlGqqsRkBQKS5YWFJsQ8UIKgqZUaKQ5K8bEBPQD64K58FSbqwCBjq69AMsLFSYmHqSCp9UIIWydqBXYcTiAhb54z0SL8yDQkPSntDVYZ91NPtsnqQAqbJIDEj+ZpLQCUZDnpQiaR5xG9rQ4DuKNjVNzXmaN0UhMbMIplgiqTcaRBpIpBnm9llPxib3wcQKrIS9xQXWXmj6DLBUMCJCZluEpLH/iQMwjgv+PA/8Dg/8t/7NZAyAr8qEDtNYUmCLVRRaXFoN4wzMIOrp6bNmaQB0prbm6daLRAOzUvoqmYetPBBWf2JQbEpXjzXrW4Ca8iJaGBxmJKgQJkMaPKEiBYEqjZYB86VOy0rKfAMt7LzYR2FoecrTP59og5H7FvKOx03Q+iPmg4sYEGNRMJfeHMPAjJNIdIerfmNKWgSarRMsUI/IZFL/FNBvFdjMYIqkioBVXgzItvalfIB2IPEEpjC1u887PL+R+kt10ydgri8TyEvCW2Lxxf0wglapQ90CbykN8hcGioeWl0kaL/L5/0MqyhxMOgVE5YVxq9XzwaWlhr5Aubo2IMeK1rKqakvHwp4kwe6cdSbSluq2SQlJor099nFbs7WpshqkRsEEJnS12wzMD55WUovzqnZOXVhZ4YDGiL4/5/W8yEFXaW3vFKbFrb5xEOjooUVhQvgizeMSZtPETJkBAPPpE4ji/MxeR1Diw2G/T7l9kYHiEMoAipINcRWohoc0GVxgqkWqs25pBj2ZlD9WKVmKvOsd5rXJkycp3/Kn8uTrweWlPq4zME5+VzOFU1pNSgxkUFmp1ZdIg1LGEj1hfximcEapgHhWFpc0TyvSPUQ4PpgrjSJsxkULy1OevvsEXgTMCPe06ej3P5MWCPTTBZmGWUiwkKQ8MFWTiKOZH2UCDsC3tiQM5g4ksCqlzk8nh/imQlK+MNjeGDfJxjc12SrLr+Bz46cx4CjgcxOSQB8ptkQdHymesQKez5AUyMAtialirq3es2MnaeNxoWsJMSsV6MfFDhgC7JKqN7VHQC8AahbnZUpmrxhBmwAPyXXFusFuz5/c3Wmftrf49MSw0CWAdDSnvaiy3A8VYeYKZTk/lTp9xnTVVMzqGgT66CIkEhB2IPZkCyjN2vuVUV2RgFYqJQOprAdws5CyiG8YAId2sPtlUUmp+3fJ278N34dq5j+eE27u6mnGCVxVAV+2Jqy5l9+qO8oNAFZaSQd79nw9caKfvMVCLqSalNzcCMZaxwlCqovG0hJbTMyRdGJK8t1WpSUxh79dzLZL+QrplPYkqT6kMph6ktmUTW6d5oNjLLhhRTPx5ilPeQq0QKAvkU2o42iwSMRUTebrVxbGrEqOWTMpIdK49l4HZ8eeHMmbr9ZlaT9E566UGM/3GbkPJ022qZK2Fx8x0tjKlemA5YUCVYXH7KAiSZVfd3TauI4um9zVaz0KC6m4VN/WiQkwgOtqFoE7qJkVCyDb2ExLGgIz0YmZPTmQQB1gJLniMPk0Mn1Sz5jTviyzeUor9E7hOTDrBf8RqPxiFuGgj3JJrOw/72/xNw8COJklMHHSROFo3Moqq0K4Xj4eKDcevzDeasU8Q3BZKxPwVqVYmCZJX6Afw4al5+xnT/7TMaRgTgFinIBvQlghg7kbHvV77NfcM35P7OwVCKedsTpPyH0QNsUrsBnSMjjDmG0dCqRR4KfEzS25QPsRAN8mxkpbKJHfT5pbvQ6wxzEHmw3uYmL03cmE4uTEIgWmf2gCmOQIk5rCTju5vcl6xdSYO83Ut28q4zzl6X+NFgj0YwWxf5pNH/Dqb85hKuaErj7rSAUQiQiAmqTnmGwA8Up14nJJfXRjxgQSkgKZHsi+GZlEyhYTwMRY5CNQqBbYEVerwKM3N1iM6aFCYQwRoDNHn3AYeGWGD1RYIHBF8heUFNfUWUbPmb6VUTyDy8qlYYRvYAaNbD9QCOPQtz4QHLPhFdVuUsIMNDu0Yd5R3KVlbtdnYHRu4NefXFruS9iMaTN8VsqQmqqctD4nkaZomIdQxUt9SlgqlRLoh90WIwJgObaQsGtqObmsXzPgY3czbwY4qMDLEo3NP2VgHKcyzzJQzrxYefUZTNJ8YmKuDLQzUF8jaR6zXqAQHsyCGVlTuxPW2Zeypm6lTZXLgH2p6rpYwM+qyJjqs4ftLoox8wR9ozfT50wPAtvJG9tJIN2zuVf/fOcpT/+LNHDm2gL1iHi8qHZWx19IUkeuLY7bklWltrgc0lmVJDhUc4AK6Tkiv1NP7hYAAPjFeo8pCGmff5h4ypWhmN4xkyQrKf7ryVNdaxhcWuK7dTJATEhoBhHwY98HTJhBRByAK7OG2ISgQu/crKB3jYMHW2FJidIs5tLFFrMCcwYrBSRI+DAgxg4Wk7RMHG771x+MhXtWyvIbodRBFAlY4FdVU+M7eEKROWZuxDREbNOtrS2WxSQk6dylaRe3Rf0uvSrXVuz5/FCYaEbJnm7lI2XF0iz8BCj+9F4p1QfSAtIJK6+s0G+aAYnEfRtR/mQjJsZZYiWKkHCjtARiJlbchpUVW1agX0j8RUXG9hQJpdFxWJ94jEorv5ulSTV3JXw2lS9i0TNmUS1bW2llYqBs25AV7+iTNteJeQ2mijfORva4YQH607e9PV0+pTSn9uQpT//DJOEpybzHWUT3m28SQM3WtReGULWRhEcI8IcIFHyhjp4h1SEZlgpM6KpRRJ1KLykukzDdwAIuISiAirWnXt8PY2dIhceKtky6z5qmTRWos91DPMz20R/27jZJkK19STGCYDPG5p5RdogLmzyDhmz/AOMBxJDkmSMel1/Ao0egj/QOtAyShF+p+Ph6pCT7iiK2wiUk8iaJVu+wXXs+oozoB79L9a5CIDh16hRj+91vLFG9Y7XpjOnNFuNQbV/8Metdf3JmEL3URSzQmtvafG99loXPrDq9w29aUj75QgvwpC8EDSovzk2xzT3IEeGzr9L4GS2+qKtU8bO3CLurTuzsCgMQSk5RET5V4Kp3H//ARlVIYCEviaSYh259MVa5wlBcENI+Yyr48llVusHcE20TwRkAGcXF4puZZZKnPP2PEX2+L9kHfM628dQCgf6iEp0UgEAKBST7BIxtAgekOyw9DK4i0ZMoumpbb8qmSPoDXGsktSNdMsuHufr1pUW2xuAat1kjmbN0GfBKdnZYXJI+OWXGDXEg0QPYmJPry0qtVOK5A53+K9K3jWUCfIXHoC5z79MZAX5JscVgJLqyT0yyo0sAJOm1vMpqCgWUBSlnNnWS+CMiSMYDGNCd0dvlpiW3b0ek+NBoGJRkOTir8L6pCuKxQh/EbZo+w8pqqqxE4EkcXpD9iJ/NAtKk4uI9ZxTUCTzbxDCgRvYAwSTmHyNpx6yjp1eMk02lYA/+QjQg4G+lrJX4WIHfhs/lKPsW1eu01jZLqRwqqiqVy2C0SwiMM0jnqqMJ476wPgF6gQB88icf2fTPPrWYgJ5tF5D2SfN0lsmLWbOdLucGkFZMcEUqG0ZYulO9Xq4h3sB0K2OY+BSjGP+C5ylPefrvIMzNEok64vH0bAcA/L+CPv2PjopULzy0cW29Nr1XYCwghBkAwKzYpWO39Ehql0MAHFVd5lpASyIZZsUonBHsrMj+O10dM6fmYb8tUsDseU9cyHkO/vpjplCZQATmAtNBW2BKJ9s4lIuhED8Dxh0CfZgDz/VZDjOUZo6q03dlcUAyPO8TWLHBGvKqk78I+WA66YetzdYsaR4A4gMqoVMSdrMSxfa22NTJy7ypwCZOmODHNJZW1FhhUYnwLeTIgU7/CDmh+6nSiDzb+g8c5mykHjFApm+y8RMR5ZInhhWz9h7WL0QncPHmGxMyB+G7LSHtSYwZpssDReVpYGdUyrxCzNIySSsqK9Mv/KjMVdAw01YxsrG33GXtUybbsw89KgbwuU0fN87ap7VYrDjuWhczeD6ZOsO3eWB7W04Mwz5FfEgx/PlAO8mnAnVDG2BvFeyY7GqYpzz9r5KDfizW0dOTDpt/5ej/FfQBCjponzrkhE4BvsABW7tDjgBheGWJQDVm07v7nBkA0qs0VNmIylKfHglYM7d+tJgAq3EBbg5TL9Iz5nBzBmdGQMq+4mzvEOJjEZgkehUAdvzx7d32UXObzWCfCwEz75wcOQSW4gosJoLBYP/3VAtnS3QVa3ETghObtwmAME1FRHyYnVqUhoTAua2v1zpS/TUrMTu5lHAW0w6nTc1rsVVE7MmdTPZaSXm1sYe9pzNKl7swoI1z0NVvABbQ62yZYXGBek1Ng56El7wvEvMoMJVXcThVKMr7/BKxdqiMv2rr8bEEMJ9cpJR51lMwdjJcdTSiTE/FGIuYBeWMj0GljMpIzFJaSInifv0fr9jUCV9b25Tp1tXc7NNZmcc/qrrSta1pHR3W1tVldTUMODPWAjsJ6Q2LxMK4jP+W431rW5v/LmUVcJ7y9D9KQTCKdRQVFS0c6As86VtR/1pICiDJqUpTBA6AFAQwIx3XlsT9YJXpcrXFhbZMXblH2C0QHl1dag2lhbaUwAS7PKaVYmkFmZ4OKxZ4sC0pi4G62zvcdMGHSLyMEbDxGaAPk2iXJN8u6Zx7TDGYfiCwv0hMIQz+yo9AH2uYDxSKmJIZA3AcdMI37Mbp9vwcCJFWgCg6tR/lqi+dcuYR3knjUBzsgRMd3u1gOBfMDTb4jJ/0w4ZQHMHILn5RXBHxC8ZZDCDqR0bVVFuktCreDmkanBfQUN9gVaXl8hm0pFQ2Zq3tPRYr0nclzEbShxEzmxsNfKUwOvrSvgKY8EhpH4AvbahDdeXbUCgd46ZN99XHiw8e4toU+S+IUxY4AfuSox34y+trbdioMZZWvZRWV/m02vY+aVCxrK9GZjk8kj7aHOXLlNzCWFxCQJ+Yu5iql5XKW+VA2JjEorLOU57+V4k+JlJX6ls40G9vb6/XpTYCvIUh+iZTMyd1ov5ju88ZYPSiAPt1d8ZNA0MqSn2gl4FYjkykA9cJnJYXE2Crg2J1bkD7k5Yu+2rSFKutrvH9KwDKdE+PbwdAzsAqZvhUCVgABGaDcKQhUzXLBdhI9YCRk9IGSLNFA7N0HKYFLC6Jk26F2Sswio58I/5aScoV2Pd1D2X4RO+rS5CkAyA2s6EbJqAImGAsvg8N5phQls5O50LJZNomTZ4sf5LL2YKBqaEe1awPuOPMYQ6b52+QlIGRJWJm0jY6ObWnpMgqJTV7A1A4pIsB7/b2Gc44MZnkkj/f5LHzjRyl15cKEj7nHlCGzMVHA5jQ3KraZapliXWl2E2UaZslPttq2BIjrXbE4lY1eIStu8VWVrLkkrbCppv4XHyYZpfKmnJJSiNi3yOmbmHWKdX3NaXVs9LQj8hdZXG5dbZ3SeJnfn9o61HZ5ylP/1ukHlFQ8HldXV1r7oHTfIN+YVVhmcCtJAK4hSG6HpJ+KptycMxmGdBDZZfKr07KfjzL1FXayg0VbiYBlHy3R/05QCqA8nix1ZWW2uTuHpvQ1uWDhY1DB1u1gB/UzfR222BJk1WFpW5/xzbMebvMpulNZXw+PjNvIMC/QkzEpX4BFatBsf0zoMsgMAt7OHqPAUKmG4b5OCH/zO9BSwjPZqdh5dU2rIKzWTG7kN+MMwAWdw2uqLKlGhr1bdjUjZDmBkkAFdM1w3mccauoaxDDyC004gM5wmSMojMt4NVjCcZWrbxz7nBvd7f1tLZaZVWlHyrN4RV8w86fPvXVklZajE0/zE6aSzZmEfH1I7zWlxXZCGlf1BFjLzBzPKKFVau8Ad24mCy565I2w7ayfMiqac+z8rLaOmvahptsZGndx6urrXLoUDEk1mmY1UjTYyC3t6dTmk6fFZaWqB4rFHa5tMEWa5GGV6S6QeIPbTLY9/ukafR2iVEoPZ0dHXq+8EJKnvL0X0Bz9Oz5Bn3BYZUupYsC+pBvtiYwsALJiOq02MiZMdMjSXqVxhJbY3CVL8cfXVNuKwj8OVQF+RHLLStxhTXW1J20TqHcMGbiKD1VAgyOJmNzrT5J+sUKq04SLFsvO8sQOgqDrExxlsuPi5BIve6UKDkGikv0o0QaR7W+xe7crbALxAjYFY7zZrOcLZj7VlgnaZaZPrODCsFh3kCixqyDpgFjgUhHdXGZDaqudWkW+/bcIT/4BfTbBNyFYl4VdfV6RlrCe4a7YVZfJbI20Q+NIUZzBiB1xA8g6eto9zNAfRCUfMAlFB+MtLej1Y90Y/572KZg7umAwle5guJ/XSoBdt182dbrM67QMqgfzHJNkvrbVF4xgTXaSUlZRfhOjuInGTDxvmRCzIi9w/U9mo/CgXewn1KtHIPkbDWbVn36YdcKixW5Lb2d0hzCPv0+dVP5IWzGS9heoreTDaoyPmVzUdtrnvL030bzDfqxVLpScm2/ieILTgAwEnefMD+WQRrMWKckXnazXGNIna09YpBvNVokabVa4miJwG7JmgqBiQmQg2mjmYFaaQqLiykMqyiy7k4BW2WVcZxekQCWwzKaBRR9HPBdkHSwt2TcpX4OR5F4KFQWSCpMtmrwPXhygMksIphSZxKmJNAWOCGrMvUv1ZPwfeIBVHICyBGUz1zpR/wCwLqZBaQfbCvRxzRFxTOlq9OmdXcovdVWkEz73jfzogj0u5iBI4m3nIFMry5mIintwumPuwW6vQI6ssA3cmW8FHGoSFaAyqHMRSXSdkrLBbi8FANTmjra23xbBwZyvUZnz8bsJA8UE2XJlVQwa+ed6V0C3zCQWl0Ycyl/OjN65BiH4dSiAqWdxVmsRmb9QoMk9pnxeZzSrBi8VdrkxeuArbE/b+u0T2a0CcA7PdIips7qD0mfc4nZxqKlt8PLlT/YTlVJudUXVzqjIGzXJkMkecpTnnJE/50vElBUSfUuo5MtLIGPTNcE9JGyAQbswMvXVdl6Q2vtnX+8Ym+8/JJ80slLJQmmfQ+ZkfVVllYH7mB8VvEvVVtui1dJQk0l1ME7bchgmEWJAEYStt77+ZgSGYsE0DUCFGztxYUCp552K5jebBkOBm9rtURzSziSLyYZsSAtkAhpJIuYZUoERAwecqgIR/lxsEHYeIwUsrIX8wYy9+yEhI8ZC5BincCk7k77rLXFPmtrsXGdbTajWKCrtHMeKH7mRoA+2yh0dil9aDhVUrQUJuMgzWJKH/bErTUmRkcaCss84VlpJKVKM4PDPT1ifD19krJLPA+tXe1uQmOOPhJ1R2uHVYr5cBbtt0nDKDfUOwuxfDGUnjHewiydIOGHAfDm3uTM6bA9Dvphh89i9idSeaL1MINqJila/LL/EVtjEBF/07ul4fT2eRgd7R2e75Ics6Bs2RyvO9nr9UR9QbUllTa4rM7KY2IwfQxYhwV7gSl/c/7ylKf/JZpv0C8oiNWqI5Uxe2VRCCmT+e0d6ohdAgi2S/heXZk9cfetdvrhB9krzz0vgC62159/3n+ffsQh9tbTT+rLIGUvUVFpdcWF9mVbt7V0c5xewmensDgL8w7mllJJgpVFxdIEKqwEM4Ry2fHZx/bmbTfb63fcbu/ee7t9NPY+e/+Bh+2rdz7ybZUpChiSA6viYbbPsBppEGImDnqKh3mRDiECnbJYkQ0qrZgDTwAbdtrsTDE7KewiOiPRY1MEwkio7BrZISbDdsStrbONr8xGQdLvsR62SygrtNLqCmU/azNScfukt8CmffmZNf/jCWv/6HXrmvixxdmWIJay6SmmhUoNaJ9uqWS3VdXVKay4tXW3K1QgWmHrv7TUg/raGl8p67t2fgOxNTLMc5SYbZCeFYYcJp5hFcW2jJ53KV8MKKPdYL4rZ2aVyqxAzIC9dyiLdjHNj5vbXZuiXCDMam3SStoTobwIXDKBx8Ngd3tHp9JvVl/XYAmV6fTuNt+CgdEU3sMkGsprrVGOKbs9nd1iaG1eh4zJQN+SvTzl6b+YZjc/QwsA+oUVRf1mqiwM0c2Z5sfZtky149Sr1QfXWcuU8Xb/jdfYZjvuZL/87SHWNHWyXX3emVaUSVh5QcruuPDPNuWzz62+khWZBfZhc4dN6uyz9u6EpNa0JNbKnE2fQeGs78s+sqbcB3A7k0kfSG0bN8mGLLO8rb7b7rbST3ex5X/yM1t+261ssZWXF5YLOjgtXWGzWRhDgkMkIY+pr/VdMQF5ZgRxmIdjlUqNbZt7fGyCnAUCtIhvokA/yMMRBTv6kpU11lha5tI5zG/KZA5S6e9vFvE9Uzo5QzcmSb6knMHtrI1PIOuLQXVOtxn/eMneuvB0++qea238E/cLQONiMCqhWMaWSrepLLqsuq7WzTpRrVHhdezWqfAbamrCSt3waq6EJF4mAB9WVWpft/W65tIuVW1SR58tVl7iC+d6cswQIGfWjc+CEmPrlGYTV1591pHKFRNPc2/Kvmrt9LUQlGV3OmGTpUVhyw/shHIUo9E9G+vVybESu1b56FV7YEEd2kqf2g/TaAdX1FuNpHzaZVz5n9I02dra23y6JpL+vMo3T3n6X6A+CZcDab5BX5J0ySLvWKj+x86M7XLDS2K2akOVVZQU+Qn2TEssX3w5S0hi+/Lj91yC3/+YU+zXJ55pBRWlNv3jd91UML5LUrSYRp00BKkdLn2XcTCHgJ5OHleWAJl4QaGbaHyPHUnIFQ31Fq+SRlA/xOK1dRavqLFSSbqVFYC6L5lycHMBU9jTozjYLqCyplrIlxKApvxAkiCBEi3SetIBLiLuevQMTWbW0wBmw8urbHgFYCtNQtKvOJQfOO6B9ffcjzDvME+9snaYVdYN9ummrOLNpgps8Oo/sKV3+bVVD1vMhq2wqrV8Oc41HStMq6LNJjVNl/QvgFf648oXgIj5B20pJcDNxjPKq4BS+SG/JGFgMnjO+8Uqi2xCe5d1KO6kyvOr1h55TltFUcxBnD11APRulRm0pBhBtxjWjJYWKy4rdfNSkMqz0qoKrCXVY59Kgh/XkbD3prfbZ5LMGdCHWcEcsukChWe2QoMk+GJpDPqcow+JA+s9JrWykgobMWgxG6S69G+QaJQBxkn6pDUE0A+Sfp7y9L9K2UxmDtRfRBRfQBKIsGXuyLJCW6W+yufKs0ipZshIaxwz2p675Wb78OXn7ZkH7rVBQwbboOEjBYySWPVdWV29b2lAxx8qoF5a3zM7BCApLw8bisUKigTK2OHDcn38ZwXW5QL9okENFIAxRx0AByQGFZdbuZgF4Ica5AOdAkdABGYByHnY2HcEmEkBGbtCxnQfzBK98sc2BDOzJ+AiHbPgk2e4sgiAhIthoZdZaysDkUFKnht1dnYI5JM2cuXvWf3QYa7VFBUKrOOSkrMpKxw62BpWWc8mvf+xDVljTTGpQisRrLJXzctfTrLignJrrB9kyQyMSAxK8ZKW5vZmYXa3lRYkHUDZF3+iABjonI2UsAZpYyyYwzRTJObR3scMG9YiFIl5s/CMldJhfQWD9MOljZUVFigNvX5UIzOEmJ4JfybArCXt85dfsY9eftWmNDcr/4x7iJkpLDQs/JCOIWLkVcVFKuNuaSOFYcCZso0VKe5qK+uN2bsvvG7PPfOsg3wB2ozSm+kVxxPzoR7YrydPefrfJQlS8VjYzrcf/f+CvqgsnrUV6kqtsgTJU9K0ALiwotw22HEPpbHdbjrzRGud2ma7HnyImyamj59gw8esaMNXXk2A2WcjqytsVE2Fr4bt7ekVULPcHnNJOoCtOjsXFkS19aYtno0LwwutvHaQNYiR+L73ApD6qnIbVFVkX7zzui9iisdKfKaNcMthB+BJYL5REWXSikRAz8lXABPbNU8XqI3v7vSN1WBKMAbmhrfBGBQGmktYxMw9m8vpW/lDomXBFxoJGgTStKPrXKijrd3TVD1kmMWLYGSkXaA+bZqNu/cOm/DQg1ZaWWLVyy5tDcuvLg1AgKewehM91jFjimWL4yrDOoFxAGf/XvEhRZMWNLdJ7d02tStpU7r6bHIHTDQQyWLLi66+tJtz4oyX6GGJ0u6An0j7GAjgismOLS2Yu1+lb5oTKeuQVpSQVlZSKaapb5yoHtV/XAzrvcceshevudZmfPqJT62lIokTB2tg+2um8k6R5B4vKVS+FW9ppXU3ddjYv99tN156tT1w/4P23kcfWXtPp0pTgetfZ3eX8pfyMR7fc+ifSAgFLGZjhhlahK+mzlOevrPkJs9puR8z6f+91TLQVyfAZxZMWn/8TiV7bdgyq9qBJ/3Z1t10YxsyepRN+OJre/3FF+x7a6xs2x10mFXW1NmoqlIbUclpVkHNZ9GObyqkv7RAx8cbCFedvrWvjyxbWoI7J2x1T51sHwkkW959x5pefcUmPfecvXrvffbCrbdbd2urQEWg6nADAdgZSbh9bq7xNWQwAjEWwHOGNIhWgDWdtM/aW2xSV4dA0WxST5tN7mpVnhBrQ0gB1DEHoV3wQ1pHaUkwPYgRzPQwBxX4HjLwjYr6Gs+jHySTLJLkW2bVKofulx+ySa8+IyYj+VnAZ+w8KY7X2d1tvc2TLV5WYOVikoInY6tp1AzKndXFbcm4zUgV+9iInyWseLpTaR9k1a2DKOYxngXNBRNRzIZUsMNoWG+BDZ/9dtgltaG0yDfBgwmjFSTYxbM34WMRYT0EZUudF9gyG21uG++9t9UMqrRPX3nCPrr/Lsu0tyttKhNnlFlr0veYixLSMkg72zUUJbMC/Dssniiwg35/uO11zKG20U+3sIRCTbGLqtLTxqwl1VNJcYnVSTsMNK8ynj/CbFhSXGrt7R027suv5MZZWyvpjTkDQMucG/F8Xu++jfxbF2AW7vs8/W8T7Sasf8lOzz2aSQsC+ovWc0Rheh5bJIe91ZnCx547mGS6m5vs3ssusecfe9KmNbfYc089YZefc6ZddeF5EvC7rYgFSpIIGSgd38HAH1qCAEt9gswxP58kZtT5uyQdwgTIHLN5SHhKfhPJHl3jlimpsBJm5tTWWuMSS1qp2/UTikPgSCejw6lDs4VCq8CHzsdK3bqScgfAMD8/rMjtSWZ8u+ApnR02tbfDz+N18nDChavzo1zYceUlXlLsg7nhWfgkoqjCpjVN1Y+41TYO1jPlUanIFvRhK7KiMctYQePiNnSdrWzkZttacUO9ZZX3bEGRgK/PetuSVlVSZlVVFSrvImlGJa69kJeMGGKyNykeUWy1YkCcS9BYXuxTMCd2SlOhwPQfwO6ke54x5sGeOFObp1kBM2j0moVYCtIPxSHdLdIKuvSiVPVj8ltcVu55VswKiHJV+atueru6xRAqraqmwaZ/+Il1NDVJCwD08YaWlbZuaQymvBTpeYHaCqa1UaMWt47uDvv4k4+srX2GygTGj/4lNiVtrK8zrMZljKeqksNtFp7ID1OBm9UeL7/8ctt1191sh+23tx122FH3u9rRRx9j77z9rp/D6/UYkW59VhRpwvV/9y3EWAQMhj6CPsjCPNLAeNY3hYMWQpzBhe1D8L8AUefpv4wyAlxp6CxLn43mG/QFQouuK6sBZoTSzDIZWl7q0yJ7UuyBXmRvPTXWPnj7H7anJLiTz/uLHXP62XboscdZ14wWe/rO2106ndjdY5+2dDswCWs5Ecbn5tMp+pDIJTlnJf2z/J5ZOMBkT1/aunrFYEaOsrV/vpsNWnFlG7rSSrbMmmvZihv90DbZ7RdWWT/UV2/6XjTqPOAOIEKPYbonUn4MiVeR0pXDE6ZtFlpdWYWlJSZPS3bbUlV1DqJuSiEUkFL/OJcWZtHex9kAJpBQBxbn6OZkK4GjuqaeziI6K0xs4vgJVqTw4w1DfYZMuZ6XyPVOmGhTxt5j6emTre2dJ+zLR++1bB8SOuEo131dlhTjK1ZaykvLLaW0sw2Cg4bymFJeUyqvsvISG15dYktUl/tYC6CfkHTtM2lUNyWSYstLy6xc0npVZYWYY4UP5L7y0APWOqPJmoXJaAODxTSw66M1TJYjHQXShhiMx7wEWDNOAhClu3rtHUn2L91yvTV98YVVjVja1jrgIGscvZSvegYm3QYlyqpt+E6kxUV6VmgZ8YT9DjzAVlt9VTv36FPs7AOPtYkff2XV5dWgHgf3+4HoMMzqqiqr5ShIr83Zy3d+yLfgEJg//NDDtvPPf26/+90f7NFHH7VPPv3UvvxinL3wwkt23nnn2S4772oPPPDgTODHsUnfvffea4cccohdfPHF1iuN59s2f8N8VlJcZi0zWu22226z00491Y4/4Xg744zT7dqrr7MPP/zIgR+zVX8iPsLu6AiH7aCBdHX2+E6ztOLCeLGHCyPx+p8PivKRp/9c8vorULdOZd/OPZpJ8w36CmRY7nbhSeDHYN+SNWFDtT4QVR0EgOmR6lxcUW51I5awIjVSAGalNdayzX6yvTV9Pd76utpseu7AlariQlf3AX1mhpSWlQjwBWoAmxCrL7fLZroAuzO7QfZaeVWZjVhicRtcVW5Dqytd8mUFb9u0KdbWMl2YgXTNwp8AEoAZ4FwrabFQgANTSXR2OzC2p5A+Y1YtcPriheftvZdeVvq6rKaUufRMUSwWwAGySMiScVUBUwXwH7ROtw4GRBVuVnnGfOOdc0D/ojyYpTN50kQrKC+37opGa04KGApTfpg8g7iZrMBV8RWVDbP6kctYrIgpnRkBQ4E1phIC1w4rVxmWlrOXvSoacZyw9cfgeVL5KJMUjgze3Nvnq2gBXPLKgG1PT4e9+vKL9sj999ijY++2h+69zx5+8GF775WXrW3yVOvLhqMoB5UVuQloMlsqq/wpP8C9W4w3I+YytLHRtSJMO2h0HZMnWdu4z2y5VdewdXfa2YYvu7RlikpcA6Mcsio3eGaVGDkLqLt6sOmXWXFhCXzDXnn+ZXvm0cetrrHe1tt0Y6tvGOxanTdy1RmLudj3h7N/K6urFCsMeEFIQoik5e6uHjvttNNtzz33smeffc4GD260Qw49xG67/Ta7Xe6mm/5uf/3rhR7PgQceKOAf698BwH3SEG+5+Ra77LLL7e6777HeHs5NGFDJOaJ90B5SEij+9rfLbedddrGDDjzITj/9DDv7rHME/CfagQcdKO1iBzv11NNsohg+Qg6ENopWc8EFF9qOO+5ku+8uTUT+dtppJ9vjF3vYAfvtb7//3eF2zjln20svveTaA2l0M+g8yJmTXocJEfNmVOQH0xZmNOo7T99FKkipjibnfsyk+a2tAklPVbn7hSeBIGDKvGuW3TNYJ3ilr1qDJL5srMraOlg5Sv8tsLa2Vnv3vbessnGQr9ClMbKB2uICcLZB7uvudpDH5hpTg6ahptOSFhM9VqnGHcsWux26tFCSX7FAdsIkm/TyczZu7L324g032FPXXGkv3nW7dTQ3yZ++VWfABEVELFhqFGDWCzjpr5gnWro6rZnzV5WPWqWHvTTHf/S5vXDtHTb2vMvsnqtvsHGvv2Xplk5pBMVKc9gPCMAj35hLGJz06aUlRdYpzYVtgwHi/oRW0NHeaU1NTVZRVW1VtdU2qTttn3UV6pte++TuG31getSu+1rpEqPt6+cftVTXVEnEBTa6UgyxvdW6BPpVtbVWjqag8KolsZMzOitSPmBRVlpqnQL7pq6wMMpBROmkbKdPm2EP3DvWnn7iCXtBoPeqGNuzTz9nN990q7W2Nll9VYUNKVUexISn9agOQ9J9MzcOpG9pbha4ZHwHVC8/RQ6YJ4XcRarPGdPa7bmbr7N7Tz3a3rvxBmeabNmACSqY0krdXJXoavdptcyi6uzosgvPOd/ee/UD2/PQA2z7g6SlDaoS8xeoKvy08tTZ0R2YRmWVmJryTONaAGIWEGa3c/90rqTssyRBd9huu+1md955p4Pn1lttbT/abDPbdttt7eCDf+vPN9vsR/bII4+oLlNuZmFBXWtLq5d1Y2NDEErmCrRZK1E+W1va7JhjjrGjjjrann76ad8cb5nllrVNN93ENlh/A9dYvvxyXI4J7W2ff/aZCyTeKsXMOQ/41VdftbfffsfXrCAMffzJJ/bY44/bNdderbD/aNtt9zMxjVP9tLYwlXXO9PAcjeGkk062Qw851CZPnJzzOzsB8sRx/30PeL5ZFU868vTdI7XBOTB+vkBfDVaYkEVXXmQC/JCAmyT9TBOAgQaZVK8tu8E6tsMfT7HBw0ZYKi0glJ8eSVsNi4+yNbf6mWUKOIQ7Y6Nry3zRFeDcC1Bkkt4w2YwrI9BgNWpawEwbRMKsFdjVFpVZXAwgIYmWDX67Jen31NW6VtEwbKTC4SnQjLSvghIjqpOYOVzAwQ6VYZpmylpamgTaCSsrLLUqxdUriXiNXXawLX53kA0ZuYS98+Rz9vJtd9hjF1xqL195s3300LPWJ1U7zF5xzuH5RULigI+url43KwGK/Yl6apMW0NLaanU1tVZfXuwLwVqThdI0xERYmKT0lwnwB620gpUqPy4GZ2AfBdY8daofDl5XV+cMBnNHQgDqzEXxpwXUYBBaAAfWsGVFiBeDGHsX9dhwlc2xJ59gJ511rh170ml2+HHH2C6//b1tttseVltfI4ZYau19aWvzLQ/8cy9zxmxg6H1iPIBetcqwnNF6RZFWXS02Zmlbf+edbYmVlrGUNLclV1vTvrft5lbGuIrPcCKwmDSHbps4o0USd5dV1LCXvlmF4tz/9wfZCt9fxe6+6Wa74/KrrEXAVKbyhIoLxOgZBxDqA/hhX6E5wW3epLqRRnHvfffaJZdeKnArsOOOO9YuveRiW2ONNf13oq9brscSEix6dT9s+GJ24YUX2rHH/lH1HDQ71lYwrkT+mVmGnd0LYADxHM3kyCOO8DED9lracccd7MorrrBbbrlF2sTNduutt9ill15iW221lTO+Z5991v74x2OtXUIBDIa2xLtB0qhGjhxhF138V7v//vsExg87IN999112xRV/syWk5Z5++pl2ySWXiOGjGc3e9f13NmZnnXmW/elPf1J6/mZvvP6G4pjdnER5skjzk48/sUMP+52Pbzz8yKO+ij5P/xk0X6Avimcs08Dci0UhgAawntrZZ1+1d/sWy/F4qXVLKnru9r9bCeegVlX6GbYlkuhr6+pt8MilEUEEdPo+w/x4wAN4jlmip1tgblYiqSeJSUFAjC0+IUmLYw/p/EiNhQVFViRAGDFmlK3wgx/aiHV/aCM3+pE1rr+xrfTDH1ttwyAHRlaJIrPWSAqvKS22BoFMZYUAVWHTgZFGGY+oExNhSiiDySwMa1hulI360Xq21jab2W7HHWkrbbSuTX3rTXv3gScs3cfpWCHvxcpXuRzTLuPSAtj0jBlBmL36E+A8o3mGA3+xJLfuWIklFFdPtsfiFaW29Obb2LS3X7MPrvyLjXvyMRu65kZWWDlYYG42uS9jLdOnu5RcLyDAdMBulhzPyKB2pwCLcAFqZta09rCfkCIlgbrC4Ma39/lUTezMbl/XtV3SZEsya5X1jZZiszNJjGxMR7l4muWNMw98bx3VT6qz3QchOdxmqdpwCpZQ0RKSJF+/6wH78PmXba3tf2br/2JPG7HMis60PQkKj9rtU91Nmjrd2jt7rbSxzgrE6PXa1t9kfTv41N/ZvsccakNHjbKUpOty1Qc0qKxWoB90jjJ25VTev8mUMZDQFNkk7vZbb7dmaSp7772X/e53v3PmCNDTRrx2lEZ3pLMvIcZaZI2DGkMgeg7gt0tDQCLGnMJ1bsmgfG666Sa75dbbaKp20EEH2aWXXeomnpVWXMHq6mttyJDBktK3t8suu8w22WQTX3n+2GOP25NPPulMg34wYcIEFxDIK88QVIYuNsSWW34Z/2avvfZ2sF988ZF23bXX2fgJ471s+hPjBffee49dd931NmbMGKuqqrI777rLOlWPvugvR+SZ//1ISrUDxovC+EFoB3n67tP8gn6hGnw96vqiEB1lsqTbce0cyh1s3gBgt6TCj58Ya68/dKc9fPvddtt119k9t9xsD99/t9167sn21esvuMSaSsfsSzGLz9u73FYftkVgcKtYoC+skdRTlJG0L8DCRIQZiYVC5UUcFpK1tqaJ9vlr/7DxkpamvfW8TXj3VesSuBahOagoWGjFxl/1ks7oQAx+1lXX6I0atICsT5rJYAEMRinm4FcXSQuQlJwWIBSXKW1ffGFPP/CwTR4/xUb9ZDPb9A/7WEV9nTqH5CNJ0eWAoBwSI+sMujs7HGQGCF2iAmua2mTtbe1WJOlOCrnyE7dpkuS71MEGr7elrXbUebbULvvaiE23lIZD5hkQjvt5ue0qT1+NK9DALgujBfCb1YFZjzB9RpsVidmWV9f6DqDALAysUn4bS+PGRmdshOdApfyRvKzSXSCJfeRiw23ZNdcTKIt5uQe9k6sR4LMHvh8fqbpNKg1Fqg8k7j4xB+z9MTGQNx54wN6UY1xi3Pvv2Qu332Ljnnten4TN2/gr0PeYk9tbZvi8+8FDhlh5aYV9+t7Hdvetd9qLT7xg4z75yhpq6m3Y4GGeb3ZEZb5+u/xTfvUSGJCCA1DPHwHQH0uCfe31111Lwj6ORgaTgxisZVC0uKhEYZfOHCDtP7MGEJ4+bZo1s/ZDDLBIwks4lH521Ad0J06aaFdeeZUfAHTOn86xU045yeN1TULMhMH8lBy/h6gMfv/731l1dbWv1L5OfaS7Oxx8zx5ObNmBaY7KYEwjpTrEBJOQ0IGwtuSSS1ptba2vWOZ5f8I8OmPGDDvv3D8rzG43A6288kr24IMPhQHk+EApXm0C5q7cUsac2ZCn/xyaL9BXgyhUS6rzRrUIRMOf2tXn0jTb53JcYcb6JElVWlGpOmm8xOpHLmGLjx5jgwYPCfZw+WNglCX6zCdn2b/v5kijlhrNiVuYd8rUudhoDUI4xbRDu2QxFFs9qF3bBy+9KNB/yzrGT7SP73vAOr/43D548UV768knrJCSkN9yMQDJZw7qnX1Jq1CH9PECNfBkb8JXEbO6trqIMQbWGxRYd1OzffTEy/bF2x/58YSr77CZrbzVZlYzcpiKTeE67tAhxejolLpC2NYxOdF5BtLkKVPUYZNWWFFlaQEuH1L6MKIJLz9tnz9ys7W+/5pNfepem/Hea2KeSnOhNBuFne5p84plBgtjFW5G6OlyICktKpcW0eUHrXPuLNNPYcC1ZUU2qrbCQQv4jZXE7f2337PTjz7W/nTs4Xb5aUfYI3/7qz133z02ctQYidLlPq2SlONYRMZiLbAtI5DvE4MpLSl1k9tn0uTwy+ro5Tfc0Lb5/eG27Kab2uBRy9moxUfbssMHG9srM/4yq0lmrbe9XQH32tA6pVPhUJbtbR32yG0P2suPPm8P3X2vvfHiKw7GPg4iEOzu7HbJuqGh3kF8QYjppJxJ3CLArqurtZGSjFnzAQHSDz/yiB122KF25FFH2WmnneoDueeff76dccYZ9s7b73g5QwAoZinSAePzwdEBFJPm+dqrr/t3a621lu23/76+k2hSGuTcKJlK2Kqrrmbrr7++/waMx0+Y6PczpJUA+ph/qgTAmGQYYIUhwZhgiswm+uSTT2zFFVawoUOHiKHM0toZ4L311lvt1ddek2awsW266Y9s+eVXcGby+OOPB+Y/G4VxIRgLeStFi8vTd5DmqDinqId9IzU0NEjzLaxdEFV5IAEMSJx0/mp1II4ZZLkS9vzymgbbdO9DbbVttrVhq6xsK629nm0oUFh/s81t84OOscVXXVsNLKHUSlpUx4RhYK1FSpYOolbLLpAlfvhGTyxhJUJwDi5hf5xSgaHkLUUet+rKaltp4w1t2S1+bDXDlrJtdtjRVvj+Gtbd1moFAixOzgqyJh2BIwB7bFwP8Sr1ApVS5YJ5+BmQW78LilLWLmnt5Vvv9xlHWx2yj62yzY+tuLJGnTfls0ooMjQaKqBUaWJrYsrRB4zDP4U6J+i3Nrf4NSUJt1dgwk6XlmL+dbHVLTnG6scsa+UNg32+e5zTr2Iwq7QNVVzpLgbWTBIYs1fMprU1u/lkiKRItkeY3jzdB4cry8tsWGWxLV5TZqPkPG/yX1CQ8gHjYSOH2857/8pGjFnRvnzvK1t+1RWtK5uwqROnWFJMsb8M0Km8MrOKssokeyzZ2eba2aTupHVI06EMGKKtX3yUDV1lVVv8e6vb6PXWtdpRi9u4D962FQbXqv6QLcTcVUZMnS1O9KrKMzZI6cbwtvTqK9gOv97Zll1hKVtv4w1srY02NLa7ZkuMuNLTJSm/tSeYI5CIad4L1maZSRNm4DDNsnlGiwM3jJ0B4b/f8HefKXPun86zE44/0adxHnnkUXbsscfb1VdfO5PJMCsLQOQ7pr3Oa5Dz6/FfCcyTNnjwYPfXH4gHEuXCIO3WW2/l6cP89MknH/u7qRIQiAuQxlz0wgvP2Usvv2xPPfWU3XXXXXbSSSfZiSec6Ok76KADrVYaUhQXWkhT0xS7/vrrPe977723axs/2OgHLsXffvsdNrVp6hwDupgImaXEN6UlzCaaex7z9O8jaYppCTBzdID5An2R2lSsKMDhwhO2+MEVAq3SYj9ZyU+dUmeVGGcjVllBv8061dE4/SiNJC8hq2GJUW4iwauavlKQtsXY30VA39PV6o0O0CxWGFWlpX54OdMWATBm43AoOht4ZVIxK6mptd5Eh1VXIPkX+SIhDuUuq5U0rXumk7IfPEitL5wpMbUSWy/Rp+SnI8VKX5o44WYkiZfaatttbt/f5af2YzGqEWJgnh5JyiUV0kJK5a+AsYW4DS5jwJU5+JJ66XS6H0gOMMojnQoqEgNxf/Ifj0sTKe217mnjbcZHX1iHOnvjMitZ5RKjLa58jy4RsMeSLmXGiwutvLLcnnvtJXvgkbH27COP2wdvv6ugYm5WYsojZcDJZIPLS5QbtlnIWg3pVn4psyGSCL+//vetQpL2yOXG2FqbbGEb/nQnW36Nta3Yy3ZW+rmldpC4KyQdp2FGChezGznyfAn8333iYXvs8r/Y45f81R6/+Hx74m9/s46vJllKAbQJ5F0Vkt8RlVVmSiflViWpG5b27nvv2OUXXGyvPvuitLkwgFwpbcU3axPQMxuKvANks1bjzj9hFhk+fLhL+e3SMr744rNQz8or2tkBv9nfzjzzDB/c/eWvfmkbbLCerbTSSn4yGf4xxUCcdgZIY8bjXSilgX0naz3d4QzfMJ12VlnOm7I2YuTImWarHiZCiNhVFFCeOnWqM6EddtjJfrbdDrb99jvY7r/4hdJ8pgsA5/35T7aVmAZjPBGhnTz00MM+82ellVa2dcWIiWe11VZzk9Jnn31mjz/2mGsPsyjrC9aYxsz39I88fbeI/iZKqJ3MAdrzC/rQHB8vECkNLkXKTe1m4TwzNQQ1BSXWq04y9uK/2KN/+7M9evl5dsVJh9tl551td1x1uT160Sn22T9eEEAVS9oqsGGSTmskQX7Z0mUz2toF7mGTNbJSUSpVVn6ELb4ZGFMkpwoEegXUzEsZLtV28THLW5XAf+2ttrSsGEPdoMVsrR9va73q1N3MRFEHV4BKqJiJOlZpWYXFiisFiAIy2IDCBMQw1WSlPZRW6F1vrzW9+Ja9/sDj9uqDj9jbDzxsb975iL1x61ib+M6HXspDyiukfRTb5x0t9nnbDAcsOi4DYQMLFqYQnapVUVElQGMBm+7FzJpfed4+ue0q65v0sTW99KRNev1VZ1wjS7I2vCwuyTdtSQEuh773phNWUVVhna0dVirNaskRS4iRiukkMtbQ2Oj2fmXD6wWGHhPowZgzJqlT6Zr09Vf2+cef2rRJ4y2T7rG4mF48XqzyYFO1QqsQ0NKkcOVKWymJFIBlujst2dEpsK7xPY6QkilWpP1GgepS3/ueDV9+JRstN0Rpj4lZoSWwyR2FMbK60hrEtKZPn26FYkIVYsoMzj987wM24fPx9qOf/sxeeekV++TVd22F5VZwjY7y7OrtsK6eTjcrDR48yMtvQQhgHzSIWTCLu237ueeecyBH2qeu1ltvPQfVE0443i6++CK788677IAD9ncbOTuZhooEEJvdP+aioHGoxfi72Smabz9u3Fduovl28BRjbJWE3dfnzGSkGADxYeMnPmYKRfsNlaiPMGMHc05xcZHyNcjWWef7ikPaFJUuglFgirrhhhv99447bi+tvlF5TtqI4cNs2WWW8UHpG2+8Uf5UF/KfAxObNm3aTPNOsO/PJYN5+rcRbVaV1ZRoYDrb7KQ3/z/kNnEB5ri2Ht8bxXe2pJ0IXNO9XcbuiD/aZR9b6fvr20dvvOk2xXXWXc/3ZOlSg2MwaVAlg2JmH8/osnGtPdbe0eVSD/voA1qlZZwgJfBShn37BfW0PknubEnMtMmkOstXr75hr999n338/BP26HXX2UNXXGafv/2WOgISHZYiNWr9Q9ZncLRBqm6Nb3GQ1k+BvsApNHskObPuljb76PHnbMKbb9vz9z9sz9x6j2U6euWn0NonTrL3pWJXxotsZFWtfdXeal9Leu1UZykuL1d6Er6TJtJxRKSdTt3mm8Cp1Hw7ZvbGyVqtQKHt/c9syDKr2PL7/cFWOfgoK60usY5PP/YppsA1HTbFwSvSfLpSCXXUIp+Pn1UZlVVWWwnbMSQl0UvFB2Rce9M/UoDC39StNiIwf+fdN+yk44+z4474o73w5LP2xcef2QUnHGcPX/c3m/L1l0KMmPVSxvpD6+IwHEKhvNtVJiZpsrSiPGhLAWNEBVY3dLgNk0S54kYb2Pa77GobbLGVVY0YLg2LsApsqLSTEWJU2LbbJQwA+DUMbmaStt0vd7IDTv69bbTrj23M2svbRptsbEuNHi2Js881ARZU9SQSPnOH/fcDO5t/YqICx0sOHTLYQZSBzBdeeEGaI/ZxtnZm8VnS21iFmH2tmBqLnqivFZZf3sua8m9hq2g1JiR4ZsGE0p2TVlppRQdp5tg/8tBDatuzz6iJiG5C/MyYue+++5whLbP0GFt22WV9oLZbTB7Gs8IKy9s111xtN9x4vd12+612991321133WknnniCffjhh/ab3xxokyZNlFbMGBHVXGRPP/2M52EZAfz222+vxzCorJhVrW0pwQhN+s0337R/KI2RtA8jnDq1ycuIGV5hSnKevkvEmGZhLNY8zIb9+0AfAhDYoItI3dYqsMMMqqdWKNAqqx9sRdWNVlJWZaNWWNFWXWcdqx6ymMUFWtikewW4XwvoE+p4cUtasrc7zINGQpI0CXaizRSrIQ4rlzRK4xZFsnQy0WfdqR6rqK+2zvHjbMmRQ20xdfDpE790ZlIo8CpXI/dupvQhwbJLZPVgAaTS3ccRfpKqGBgjMhY4ldc12vd/tZvtcPShttWeu1j96GG29s5b25q7/MSW3WxDKxYzWSxWZlN7O21yb7vbn5n9UVhZ4QOrrZLwvBpCEl2SSnCSVAumK6awVuiV/mLsvGM2arufWFKg+u7Zx9qnN1xqpSOWtsVX38AKmXuvcDICwESy16eEItW9++7bVlNcbt0z2m381+OtQYyRQT8WfVEFEWF3ZlVum8ook8zY4ksva78//iQ74YxT7KTzzrM/nn62bbzFD6UBSNuY0qSwlSZ9j4mHE7SQ0pOYyPRwmph0X6LXqsqrVDeBIcNg2Fjv5Xtvtgf/co49dO45dsXxR9qLTzxmw4YvqXozP+pxhMobJsiYSEIaA+cBVMn1CFgnfPW1cSZyqqvDfvijTWzZlZe3ttx6AAYxeiUIZLozAqwqq5U21y9780VoJOVl5bb1NttYjSR0BnVZHcuirE8++dR6ujkyU3lU+UycOMHOOP10u+fe+2yppZayjTba2MPATMj2GhAdj9lLUCQhR8QAMXP/v//977sp74IL/2qvvfaaD7wyMI1UjRTtNnM9QxM455xzXLvA5v7znXcWw2jwusTRn4hrHYW32Y9+bOusvY4k/ZE2YuRwO/zwI+2Pfzzaw//73/+ujMYkRBXZ5MkT7W9/+5u36XXU1xobGnyKJoO00Nprr22N0gjbpFGPfWCsa6Wkia2sp06dEvowbAITbZ6+Y+RjURzYEQZv+tH8gv4iMwfaPDZz9mJnqX2hgLlCDVrytfW0M92swFeUIrGkcpuGhf1wiq1bja5XYN2GkJVhxowkVACmt9dnPAAoyHRIHrRDBgHrBHpFzFyRFMLJWQmBRnXjEFv1R1vZmuuta431Q2zUiqvYclJ5i0sqHFDr9Q0Dv4A9CUb25EBuVrZiiuJwX0w5PvBKQycyPS6UH8xCDYMbLS7wbZnQJMmaw0rSVllaZR0CsPHtbVaQpoPoG4VdXF5snZKGZ7QA+sQXLkj6pJWzcWPSYmqrKq0wjUReqI6asb4mAWrHVOscN86SU8db3RLLmlU2WFIggpqdSnRZWpJgIaYupbG9ucVaxGwallzMBjVKa5GUmk51W3VNVc7sQmYBPLMuARpMkymTmLZKBAxMTayXyr/0MsvbZptvbT/f7wBbZvXvWaYv7WsOGJhuTYRtGDoABTSV3Hm8yw4fblUqU+KgbopKym3VLbe1DX+1ty39/Q2tVOleb6stbMRyyyp31Fuh6lvtQC6Fea5HjKO6XIy31DI9KXv89gft3uvusNuuvc2uv/hKu/bKq2za5CkuEGTiWetQvAz41wjwkbCjvM0v4Rsp9ic/+Yn9dLufelvE9HLmmWfZzjvvYvvsvY8deughcofa7rvvbmeddY4PZu6//36+HxCLzzB5MK4AwUiZTsxYQbRTZ3DsRhrGHXbe+eee1nfffdf36rnqyivsvffe90HkhMB1+rRme/SRhxX3vnbuuedK0Ejbfvvta3vssYenmAVdrN6GqZBepH4WN/b29Xj/4Rn+fvzjzd3k9fzzL1iX2gcCwVNPPSMt4zUfIEbbYOXxz3++s6572L777usMgSIE6N968y1rapqqdBeKqfW4WQii73HOcp6+i1TQrHYxh7o7X2CuhrMk+Oe9YhGIdTPsTFkmsbq+pNSPHOyTOlzR2GDLrL2+FUoiZc7zoCXGhIPA1ZA32fZnNnq1NbzxYiLKxsQIMCeIQcRSvVKx69SxchK9OgRJRFIKErvUawdxLPr6VsD41qMP252XX2ZfTppgzz3whL364ONWLFU9Ln+kazYSADJOUFNXaxk17pQkfbYLlggX3qv0YsUpywpUH7/jPrv5ihuss6ndPnjqZUu3ttrENz+wdHmZTcv0GYvL2HgtqZukmF6RJHgWg01talJAGDZCmFzJa48k5bhAv7hCkj5jH7FSSzVNsbev+LMVjxhlKx30BytafDl757q/WefXn8sv2ofKV8wS0K8tZ3dNMQv1WswfFQLc9unNYhgCiN6UVaijI4GriPUd12COwCzFwri3X3zeTjnmKDv9xGPtuN8fasccerCdecKJdstFf7ZPJDFmkKzFeHvR3kAGBcQgOGfjxhICFf3N0OMmAEZxEHais8umSmLukqbQIWYXU3kzE6tSWk8302OLYN5ZH1tJCsx6uzusblCDm/AKlZf1f7CR/ViazhY//Yn94Ecb2/fWXt1Kq8o9/kKVUaKrx00wNdU1Vl5RrmJd8AZLGwKEAXrAtaSkyNi6APPIffff74uXrrrqKt+Ph4VShxzyW4H+AV57lDVSNzZ9oiasa665xsH8zDPO9O8efPBBX1z11NNPu2mPPXN++cs9nFlgRmHMYJdddhXw7u5Mhvvdf7GH3XPPPZ6uI444QlL7H31BGMR2GVPVLgB9TEVoOWyyVirmQrnhaBi8A9zZ2oR9qjAVsRiLvDVIwsdk9Nrrb9gLL7xoD4wda1deKaZ67XU+QA3jmjBxvH322aceVpfqsbWViQYFPnaA+TBP3z3KZgvGcQm/ZtF8gX5BYUG1t6pFID7Hll+ljj1EjYQVs72SgBgYLVMnHbnCMtbV3GQNI0baFvv/xlXNtKS9FVde0casuJKrzfQkfW5j6susIt1jnQKwoUOGhQEm5Y3ZOKzARVrj9KhadQxmpDCW4Oahrg5v8Otsu5Nt9YffWXpQnQ0dtaTt9LNtXWL1veRzuaSkuK+UVFYsBpUSmDE9kNOzIj/YMjMC0JfvGGtvvPQP22jbze2gU/9omc6E3XfqxW6iWfaH33d7elyux1Iu3S9ZU28rDV/CJW2m2SEVK9kzq6dXkhQDufGyYsuW1OgrBhMTbj4pr6qRFF9hhdJalt5hDwn5JfI7XeBbLKaiwuntFPB0W5kAacRii9kyK65oK6y8si0xain9HqHOO0nhpK1UTCFabOeMRpoWq3CZOcQy54aGWttKAHvUqafaciusaEOHDbPl113PPn3nXfv8nX9YoiCt+gtl5MWhci6VdtNYImbb2+O/pwi42Yo5mHxVN2J2JRVMTUx5WpZabhmbMG68fTJhonUL9EpVuRyc/mFzm01qmmZ93V1WpToCQCsrq2xzaQVDhg+x2sE1NmTUMFtbGhszTNgqmjx0dfZKmyzwwVOmQEYDlgtKzG4ZPKTRzj7nbDeH7LXnr23pMWN87n99fZ0PkG66ySaSvP/kO2FWwniUJ4i2CMAC0KTt448/dvA85ZRT7eCDD7Fdd93dZ9Xs+as97Y033vC59QwMH3PM0T7YSr1/+umnksKftttuvd2eeeZZl/g32GADu0zCyrHH/dEZWlgwVmDjx4/3PZoQfIj7gw8+sLfffsuvH3/0sa8DYFuGk08+WaD9uY0eM9rL8qWXXrDnn3vev4Nx3Sc/D4y93xnBzTfdaOef/2dnMGutvZbb7adPn2FjxQxoM51dnb4nEXUP6HM62szGq2v4C/d5+vfR/7H3FQByFVnXZ6ZdxjUTT4gblmAJDgss7u7O4r7o4r64u2tw1wAhQAzi7hn3dv/PqTdNhmwCgYTv/yR38tLdT+qVnit161Zubu7yjq+/onUCfcTjGnmricF/jCQFudh5ehd6oc2zNcmoFZ02mwvtTfX46NFH8NotV2Psvdfjs6cexBO3XY97rr0cd197Jeb/NNWokPJV9/P+MrcfofYAEuEoigigYig6FNXRxK0huLdSUpZ6LcYihkBBltKiHcm2Nsz45ENMf+cDDpI0KntUkRG5YKeUGmG+tNkJqBEJyIwvPb8ozjsZH9IEA9mqddqYd1KWJ0xF//7Y+Yzj0GezYehCJrLrqUdi80P3xJjjD0LJJr1MWjGq3I0JxQTSnrMFqMwr5PNy29McQXaI6DPX+JvrcHo8yPH4qNLL7BBDYfcyMpGdEVq6kPJ4Go1TfkRR/2Fwd+uLFkVytLOslOTSlMQcRVagtVlTfsK0adPwHQd5MBLG8oYaxPgeuXPK5KICqm7qwzEy4hQ7ivKQprZBhumpQMRXgRx3IbxdqV2M2QldBna3csnya9CLzG9+V7x9mdICrS2meuya3JVZjDeIQcaZx0YynUBzC6XyVvKnkDnXTilTNV4TCKMtqq0dM1jRREYWi6CopMD0UoWidrmd1GDyjNeVFsp9Pe4rRCLUiNivFKJaDJSdBHn5fgNmf9S805mkbcmevscee+De++7Ba6+/ZqT2Rx99zETYfPGlF014A4fTivYqkmTv8blxzbXX4o03Xserr76CV1/jc08+ZaTzY445CrvvtqvxtT/rH2dhEwKwAgRq0vnqa64mg3kel1x6CY448gjsR21mTzI5xeK58847TFoH7H8AK4JsuYPBiKRZKEia+v3HH3+Cgw482ARX23ef/bHXXnvjb7vvgUMOOdTke9NNR+C0U0815qZPPvnUMIv+/TfBQXzHwAEDMXLLUdhxx534zkNx7rnnmzmEa6+5xswVSBP5bvwEo8XIIcIECmQHEKMR41IjWSuUvdQydHQsDMt2ko30/4PWiO/rBPpU5QvZp9a79ZSEJre0ctMgBUmTYvlU4Xc/+UT8/czzcMgxJ2MoB8OcCeMw9YuPUFu9kg86iMOy/ku0tMwQsqXmyGZOUBRZq3cJwixRKBgWSvJ+C0YF3pLEbF4Peo/ZASX9eqFm6QK4mI8v3xyLu6++GjZK8eFkDhpCEes9JFn1Wyk1x3KcsAtAEnFkmC4Rj4fmD6hBUOrqs81myPW7oR2rtGNU2kltZlhfOPwezP7wS7StWI422Xv5PpkzVgbb0URpXjMaWo/QURW/kOyyUTKXXA81IrtswvIW96K2PY2mjAP+4jIseu8jtC+YhfxeA0zM/TZpQtRzYk21BAKq7MUlaGpsNHbd3XbaDeWFpWhob0V9g1zvXCbssjQNMSHNOTSGE6xash+ZkngujihSmkMgI0ikoggzzXg8glQ8SebH5jNVtCrnCuEQIeA2kxFHQ23Q5vQOj5/3WUxFDM7h8KOi7yboN7gf6pcuQV1tNbW1NixZtBQx5kVmGmkFOiTxKoJqRXEptTQnqpetwJTvf8TSWQsRqGtD64pmNC6psVx52acE8IFAuxqboJ9n3FHXl8QUTRgDFqD/gP7Yfffdsc8+exvXxyJK/CYej9EOVw0N/e7VqwfBcwcMHzEM226zNQ459GBcddWVuP+B+/Hc88+ZEAoXXXwRtYly0y8FqALy0WO2w7XXXo0HH3wAjz/xBJ577jkymidwyiknG3u8gr1ZjFrEvp5JYOTILXHAAfubd0q7UFWrLtR/1LcKCgsprY8i07ncMJVRo7ZGTU01PvroY747hT333BNdqcXFE1GT/i8B5cycQMw8u+uuu7JNbJhDrWXChO8No1EkUdn6NeE+deoUfPvtN/jss0+poXyOH374noLGz8YcpPxuxP3/XrROoM9OVGJ17NXh6Y+RzCz1AgUCp0IdSKImirJD+VFU2c+A+Hcff4Cfp8/CDgcdgUvveQLn33I3qiiFxBMRAmYGpR5rQ+5mBXwi8rgJrMqXYFHhl7XMSHZrPxmAzDWKjSO8lmlJsftLqnqhz/BRcHkKESRzsBf6sdmYbZFDNVUhDiIEtIRWkOqPRRYTSDjlFkoQYUKK854rBqREBfwsQ9owGBviWi0sTyMeudRIbHYP5n79IxrmLaXAayOvkKWbIEsG08ZDNSoTlsC3M3BowCYFNk4f4tRCcomyEu6achzwDdEkaojgvhx5VaVoXTjXlD3IutCGNIvr6hFlnSro1pChQ9G1azfMnTWb2k8Qo0ZuRck4zMGqDUI6Jlh5KACeeJma10GG6mSK3fv2Q2XPPmybBEaM3h59tEcxNaWqXoPgruyCJkp6ul/VIJOaTGkqg6TAGAHbzjorpwQrDUCUYZ7c1PKKyrqiuY5SfiyOgcNHUMotodaRZxKStNpR82bCXFJkWUWlCSUhc8WH77yL1597Ca889gxefeEF5JJJu9za9cyaKA6RmWpuQt4teta00QYgtY9cSMUAskdnaXt1EojrHknD2fvlyslikUmxD6hvmtg6qnSLlFfdr3MymeRTW9Fku4P1aj2v963qIyJNdotx/Pvuu/D666/j5Zdfwptvvo433xqLt99+05hrPvjgfbz11pu47vp/oVfv3mayWZL78OHDcNxxx+K0004zyVp1pfRXvUN16mH9HnzwwXBTa2tsbCCz+NCYz/xyJeb1JUuW4PjjTzDaheYfDj/cmgyWtrDfvgfg/XelUW8M0/DfidYR9FMG9NdnDEl6bKJKvpiATBym9Cf4I1w5KAmkoxj/yqP4mNLNppuPwLlXXYGjTj0HwyiVFOQVGOC2U+osIpi2RoGZDQEsbWwxkSdzPNkOlYFXnhJEmRgl5TAHUDPfJ1ATKErml2dJ/dxp+PH9d5ghJ1yUfrc96CjsQXW6NZ1EnNKywjwY24QQjaRvJnQxtQ2lpJ2rBGSmPviXS20gUt+CljmLsHDyz5jyzQQsGv8jFn71AxZ9PdnsYCWNoYQg29Xrg4vAGUjEEJR5i/mRvVYDTkcW+OWRIQnK7c0neLr5bkqDvDfVUI3ar95FS32tMXW1t7SjaPhmBiwFHwqfHOA5SbtFJSWoa240E+X1gRYyu0pM/uEHE65aE5BasCNPohgZRYiAImlWwnGZz2V2Gysp72JiIy2dPBVhhfFldTSurMG2e/4dg3fYHTFqaFYdZVDiJhOhpqV2tatuCCyapC2nlCmPHFOT0sISQSyY9CNc/iIcfcbpWLF0KRqoYXTtP9AyqzE/6pCqhTTrxcV0iypKyIij2Gm3XXD25RfhnKsvxYkXnY0ddtnZpCmtgBVgwDIS1nxLLvtMPtNQf7Xa8L8DmTYmSCpW/ypp/T9J96ksYhw6pDn8FukeBWwbMmQwttxyJDbbbHNstulmxh102LDh6NO3N6/ndaRpeRcVFOabuEH33XcfhYIqc25tJLPi9tuPJpgfhsGD9Y4tMWjQIFx99ZXYbbfdsfnmm1PL6InKykoT3lmTxXLp1GKuRh5yX+0s0Gyk//+0TqCfk5tTKOBcH1Kza4clrfi0UNPAsLGbTv7oLUx8/1WM+fuu2Gan3ag6l/M++UMTuNlppPZrX1ltdq7VvBoY8VDAhFjIrngUSbpM5lIqY+cOSJLifZKudTm7MXgw0Ihu/QZil5NPwJBdKcH26I6GZdVoaWoyEpj6p+XFIpJEnwuX18tzDv7ib+Wfedf63HyXB65gEt+9+g4mvfYeJn/4Cb755GMs+2ESan6ahqU8Eu0BNFJVVpqbl3Qh8OcZ19UIVXO5GcpG+steuR0kTwppHbJNF/jsHPhaBWtD47djEfp+AjY7/mz0PvBIlI3cGfl9hhhgkNlseSSOxkCr0Xa02nPusoWIsh769OhJZtCClcuXm5gy8grSHElGZeWh0jqZlx4FTrPnb4r1umD6VLzxwK1YPO1HtKxcjAU/TcLnr7yIL9543bSN3sfq5XM5pjyKoikG0J1MgyfMhijNiZQJjGf1HP6fsaGwSwmZ1jJ89cFHiAfb0L9/L7jyvIY5q9IF07Ke5ZDxaYMRhVlQ3QTiYWp4QVBuZv6Bil5V2GTIQAOkYukW6KuebcYzybzvLyTlSYKMTBw2ahX6FBNf1Y4qyX8NCbS15sMyzazSRnRktYfODFBuufkF+ZT43Was/Bapb2riWNs2vvPOWzjiiMPNRPchhxyM5557xsxdfPDhB/iIGvqHH31AzeI9vP/Bu8bb6C1qG/sfsB/fseYgchvpr6WE7LBroHUaGTa7q9CMyPUg9TnZ8hUiOEczkzqXppxMIaO4ex/02XIbzJw6Ffdfcx1uveAc3PfPC3EPjxceuNfskJVKayI3TVVREmESgcZG5BEUKoqKObwEOAQudmIHAcdsbciOLo8ZCsTGM0dhCbR5SM9NR6Lf6B1h8xcinyrq4LJiTPl+ImoWLoCEarmD2sSQzCCRHJ9j3AIFlALXDAeRArPlkQn1yys2C4c23Xd37HTG8TjwgrNw4j8vws5nn4gxZx2HLU89HPn9eiFM9SRPrp8E4kqf32y+nlJ4SyJuI5mNBVarmkL2UoWO9no9KCTCpVlJuekwSntujtzCbpj64uMILJlpgCYdU13ysCXJINNkakyLUneY0nFpSRlKSkvQtUcPjNlpJxx82KEIEQhkftLqT/Ev1UtXnwKusYzMTxvLFyMYf/7Gy9hlv/1x6vkX4bAjj8YJJ52EEymdF7Iufvr0Q97L7DPPmkpoiiXRQIbjc9qRl5tCeyDMPNjJ5OWAyRvIIBS+Ye63E7B4wo8odruQjAexdNEivPbgI1g5c4axzascmifRJjm2GDUSMlt5mkRZH9qM3cZ7GqMtZOYpVFZ1xZZbbAHFdBcz1pqISIQMgQAsF9C/ggToWs1qLaBysV00/xJCKxmqFjBZk79W+GVNaGZdif/raN3HqBiB8RpbB9K9it3Tt29fE15bY0PmJi/7jVYla76hqqoKPXr1MHMfm2++BcaM2R7bbL2NWTxpBKWN9F9OKU3IrYHWCfQ5qNa/1QikCWmREi/VN42HDKV5AkP/LbfArsedju33/Dt23Hsv7Lzv/hi5487oMmQzFHbrQcBlNgXCRPBUKhceAoo9ETHb0GnDbl3Tn08djLeZkqqjmfMEbYGIXktQCxJkp773Mn54+Ql89/qrGPvSS/h54o+wUbL0yzvELYmNjyoNPqsOLhuog4Ctzp8gA+pfVIIBheXw2p3Gc6GYUqezNB/1lGhmtzSjIRZFHSXqujhBoLIUOXzOzXcrzepwCLPam2H3WKsuFdskTFBbJSESSCLabyBFJkQNQ4OMQJqTtKHPDrtixLkXgGwALW8/h8n3XodkpN6AoTQSzYloHUFaNhYxJg5U7XD09ptj8dG772LhnNmIkSnIXTPXLkCySlnidcDrsKG63fLICLe3IRIMoEfvTcyA1RxD9zwXelR1QbdBw9G+ZDaow/NJK89m4pf3iQHMXFFn3Pm0YM1saN5xDzkmkkxHEU8333Y7HHbKGTj98kvRb8AmaFiyjEyEDIxCgI2lG1iYD18yBk+eHR63AysaVuL918ZiwbTZaFi4Em117Zg67keM/2qc2XgnmIwiwPymonGCrcPEjd+QpDrRoiotTFq6ZClefP4ZXHv11TjjtFNxyIGHYP+99+WxNw7e/wCccsKJePC+e/DDhPGoq6k3z0nrEoNUb1wXErOwGIf1bNYd02gVHRrF6ofy2PnY0KQ5DGkTnQFc40FahpidOdjfV81jaDI4+pumrI3015DaP51OUK/ORDpO/YrWCfQ3BAmMYwlJ0PxhU8aszqNAVfM4QN648Vq89dgjeIcS5icfv4vqmlpsteve2HSPgzjYpP4njdReyIFQ4bIj0tZi1E6BbrYber0U1eW+x+9hdlCpsQJ7PyVQYY+8PJJJfrH7UNm1N7YcNMi4WBZ1r0KYzIDDGk4NGnOzkJ/sQ4nnUgpVGpRCE8GIiaWvMMkyVfnlWUSwTVPiTKQSiBCAZEhy8Dmd6zJmc/QcsyV8BLsFBPuva5chzgFUKImfwNgeaDeTq7JF862GZN7RWJFnkJ8agUMDm03Y+P2XmPX8A2YXLN/fDsdm51wGp7fUSGzyvEknQ8iEWgibuWaBkgagBp3AQ/Z7zRME2wJmNzATbM00hqBIYZGT5lAQuYKyClR074oPnn2SWkgbepUUoFtRPiX3DFobGuErLDB7/Op5Kw2mwo+2eBJNzS1IRkMm/o3ea60FkIaXxOAdtoO/sgQP3nQzbrvqn7jzyquoIUTQdytK7PKM4l+534UuPhfrOQgvmVaazEhunQunzMaL9zyNl+95EQ/efB/eev4FsyK7PR5CY6zdbDsYbG0zQoAVYdPK1/qSAFcmo++/n4ALzj0fhxx8FM686Go8+Nr7+G5FM2q9ZQiU9EZrXlcsjrvw+cyluPmRZ3HwsSeZyczbb74Fs2ZMN/WzrlsKLpi/AN+N/xY/TvgOs6b9jGWLF6Gxro5t14Yo+4bAVVqrwoCYzs4PzUXJBCpPJ2khWvWr+l/9sJiIJXCoXIZBZDveRvpfQWrTVDodJ162dpz6Fa1Tc5Ojv0Rp4nBx7z9DeomW178+pwZfLWuGh0AmsJAZItFSj9dvuQFbbzkSfzv8cCQoDdbWLMW4j79GEyXOXU4+A04/gY0AWkIw8BMoqxub8cq156GbLYU33n4L5WVlxg/8nrvvwRWXXg5/n37YihKxrbQCHlaAQgdL4tfGKLmERNgz6E5psk+RD0vCBJQZ07BiwRz02mYHFjZBqVxe8HZkbGkToyTAAffmDdeidfE87HD0ETj8gjORlK2UoL+grZmgEyFzWVWV+iaBqEYLpQh6Pf35hqHMDzSZa9pCsHhFE965/CbkU1J9462xZoMMSUYarDdcfyOuueEG7HXOJRhz9pWY0hhGNBFF48QJyCvIQ+GgzQB5T4iJUVPIZGLIcZAxNq7ExAtOQKp6Ls665SrkV5SgtakZXbt2h4sMMdjSipsvuxFb7rAHzr3sCmoZYWZWjDEX9cEklsksw3Jo9WuwtRlvPvYA0u312GuXXVFA9X32wiVYuqwe/XfcCc6ufX5xN1XZJT20pnIQ/Hk8vrjzClQNHYq/XXQl4gI6MiV5OemeRKgNDfMXozCWQIyMp2DAIDjZFlEyDB/7xaCKUlSSa95x8aXwl7lx7g0XYemKJaheUoOufXqiKdQKn92L6MoWZDxA9wE9UewtQe385bjwxHNQVVSOV19/DQMHDTQeMutDkrarV67AXbfdjpdeew1NHj8qRu6G4n7DMGDQJujTtQvsFACMNMt2Nrt/kXG2trVi/oK5qP1pImqnfI/CTBxHHXwgzrnoQrObmZjxmkhArN3STj/tdHw/+SeUU6sSM3eyjdzU3rQtqAJy5LCPajwpjr3b6aSco5Wx0nr9Jqqqj5pcnjbUz88z3mRaqOfx+Uz0UfPb6zFmM22y4zHzVRJTRNRk2aYbpfP/2SRtkCOyJRaL7+Hz+X7sOP0Lraukr7G9XiQQpHzCzKSJAZTGKUSXqfMRBBzJMEb//e/o0qMXSghQm227M86QH3OhF1M/e4+SSwZd2JnlTlhNybA9FEAsFDRmF20MocxJOjdLzgn+6SQBmQPeycKXeBTjJonGSJSSuEBKC7jSZmLzx59+wtRvx6Fu8XLkl3SHk9K0du8SmGZyObiYaXmVKtYPRWOmS4mYICu1liexgvlojFpA2ZlMZRkwzUEBmUYoFsdcSvl5BMBuBI5yNwem22NMLIrcGQxaW/xlkwmH5fFjg5sD12gcaZXRzvpLom72VMx772UsGPsMaiZ8TqCRyys1Af4lg1HEFbOHTE4LowqKCtBVuz9RY9G6huaGBrPoq7Syi8ljtt4U1lgT5Eb7InjJXuspLMbF/7wcl55zBq8lMHXGPBSR4Rxx/NEo7zOUwGW5ICoNhVR2amEWwUKMJUMGnSaAxQlYJhiXGDwZaTQUxawJP6J+0WLMnz0Li+fNwOQPxiJABiNbfE5G0qfdxC+KNzahvLIUkVSUZXGgqkcVmWycIGWHK9+JviNHoLJfb9aKDYWsU+03LLNYUXGJ8WZZH+CSpCSpeNxXX+Lwww/Fwy+/ioId98Gm59+ATQ46BgXDNkeTw48lbWG0ynWYwpCCyWUQQyw3iTZnHoqHjMLwo0/G6EuvhX3zHXDbQ4/h3LPPRX19o5G210R6rxabLVu8GEFql5X7HYcuh50O/9+PRs4uByK+7d/RvvnOaOg/Cssr+mNqJg+f10fw0SIKThNn4/EPv8Rdz7+Kf93/GC66/hacftFlOOkf5+HIk0/HIcccj4OOPBoHHXYEDqIGctihh+D4447DJRxnDz34ID7/5FPMnDXLxOUx0v9G+h9LHe0XTdlS1n6aq9Hvgj4lckJBZv02wWQe5J0h844s+QKXKr8bfQvzCBhOM8usOCt1lDRnNLRjWVMAUWc+SoZthebaBuQQtAXX2slKQ9mRiiFJ8FewNXE1y4Rggb7KK1OGJgu7klGEE3FKsVG0U7KUb7w9N4VlU37Ahy8/h28+/xTzp0zE4umz0FJTz3TiSOd2eNKYiuuwwwpUCUZ6T5SgnyYoaR/ZukiQEqxgc3WS66HCDVP65vd6MgY/QU3xhsRA/CxzASWsHKd295LnSRagLNfDYHuAX3PhokbQQv6S4AvIquAp7wYvGUHb95/DVr8SzT+MZ3p8A3mSFqWlKAUnY218zgMfn00yn4bRsb6lVQVaeT2VQUlZFwPEKqLk77pwHFEzIUpiYnaHC7N+GIcHrr0MY18ei2DNMvgV8ygRw9zZ09DeXG3qXYxck9LFTjsZi3KfQbitiRlJwkGGbjZWF/E9Ck2tIHCb7vQ3/O2Qg4GCfJT164+cJMUA5lN5iege1rOCSYeCbajsUgWny4P66no8f/8TeOqWh/DK7c/g8av/jUduvx1tTU3GlCFPokBrO1IETIU+kEfXnwV9tb2T0vuH772H4084ATPac7DXP2/FjieeCVdlH2pclkOAQlY0RONo4jsVqC6TsiEUtWNFUHXJfkpGEGd/d5b3woijTsGAI07Ai2++h6uuuBxtLW18x3+aemSi0XxIiIzEXVAIJw+PmBgFodI+A1DSbzC6DN8SPUfvhX57HYHhR5yKrU65ANucfTmZy3UYw3yO+eed2O6K27Hlpbdi5MU3Y7tLbsKws65Cn+POQ8/DTsEmBxwD99a7oraiL6aGUnhh/GRc++hzOPbcf2LvQ4/Ci+99aMw/G+l/LnXM8YRtKVt7x6lf0bqAvgJrFArI1oc0uRqmCu/MsaNvkQ8VficWtjQjXtoFpf1G4vsZi7CoNYIAB1BtJISfly3CwjkL4S0sR20ijXkErBgHWzFV7vwMdYZoBF6f36jEWTL2Zdm2OeAVPE3eJIrpooEsqTvjzGDlwnlYMnkmtthhN2x30BEYc8Qx2PWUEzBs5zFojRFsItJGJKES/KWy51iLZaRVyERk7OQENW2iLm8iKVKrk8BQwK49e1upcWgnqmKCl+z2YnryzJEfu92tBWHKc8eDJDEAhROwS3r2FaKedRZNhxBgQ5Zuti2qdj0I/gGDEHfb4e3aFblOHzE2B13cuRhso4bAupPKrvAABtiZpjmoJbU0a/s/RXdUVA0L9FsicbSGmR9N+6SoefBevz2NbYb2R//tdkbZlmN4TwDjv/0SM5fV4t1XXkX17CkmfWk4pSwDs4Y2zQewvhLBZjIoKkaUvnP4Lqto1ALIldx2N/pVlMPJ9/feYiSWz1qIvC4V8BeUmDZTXXfL8yARaEOAzFobvSj+TklVOY45+zQccNwRRturX7gUPbp1N7HvVQ7VaYuCnCVT6N27lzXPYwSBP04C/M8+/gT/OPcyRHqNwLYEw/z+W8LJ/Hd3p9Hd40K/fA9KXDbT/hG2ZT374jJKyLNaQqin0qagdWxqdoQ0GUTU1OnAPfbH8COPw3MvjsW/rrzKcp0l41ydDOhTsPB62bdVf2SEeUzLybQCkSTC2iOaGmZLOIgYGbXqOpXDdmPdJlx5yMkvh720G9JkUN5eg+GlVlY2fBS6jdoJ/bbfCz133gf99j0ae55+Efa84FrsfulN2OeKG7HVxf+EY/AWWFrN9mMfVN/YSP8zyTK25tRxHFRbZ35Nvwv67e3tbrY/gb8TMv0J0qSqx+7AoJI8s8vSgtYQqtvDCFOq2OWUU9F7q635hpTZZDlj82LhtBkcGM0o3nwrgnEczZRG5R3ioPS4YEW9iSPj9+Zz4EgCt/IWEVDbHBz88gqSbpCDfKrpAidzR1pAmAu7U6FueYYjRouOMgTmBCUzRcA0awlYYFWcpPgkzxX4vBRMCa78MxKkAZqO+pBJpBPplyZedT3CQVlIVb6EEq7i6Jts8hBTUJgCbWYur4esVCqmoFjmAn2z0YU/36wQjmW8iDXXo/HrsWifPwNO1k98+XJ02VwuizBB7Db1kwlQ85DZxUYNQmX/FfCxLO2tAWgjDC2gkealicAWAklasEn8SRN0izw56J7nRGFVH2yx58HY55AD0b2qB6r6b4YDTj4X3fuS4WhrMqZf6BSok5EGY6hnOrl8X5oamLqVg2XWPIuua+7Dx3YdUFqA6gWz8O7jj2PZ5Emo6tkDA8dsb2LppJmmzF+iuoZaoyXklxTyXUl4/T5qKsCnY982sZTOvvM67H7Y/vC63Sb8s0SKuupG4yaqhULGRt3RJ9adKJWzrWZMm4YL/3klkn16Y/MTz4WjuBRtsRCaomlqNXa4HEmU+4CerCPpc+GENquxUeuj9kdhRPsLszBMj4yU2TBB+dinkhkntjzwBAw94HA89NxTeIx1IK2vQxXvIO3zGzZhDlzsc1oFrp6raKZhArEElyKXNMZcI3S08b5WahsBCiJhabJk4HWhGBqp2WqyPxSOGu25NRiBjdpxgJpydVsQdvZpD0d+SyyFpowdQU8efFW94c0vY3lSZpGftKeN9D+a0uxbnQBgFf1uy1KSdhNUfcbMsR4kabAqz8WhkMTc5hDaowJwD2Jt7Vg8bRLmTxyPeT+OQ0v1Ikp6rei+yUAMPehYeLtVEZw4MNI2E4q5JRFGINiAnGTMuGzKpdGCWkubSFFCVnyYFMFPeCzfeI9T4EOMpyQ/YrMRGD1mW0wbPw4/ffIpprz/AX549SUsmPgjFONfgeCCcqHMyKBC6OSDGQK0nQAjOzsFTQ4K+aWHeVXQ2nnQatgyqzwfkrmEA6fM5TUuprpTJBx2yl5PUBdTUeTMMKVzkca/mIACaEnFdvvEaHKQYhmDK6ux6IO3MPWpO7Di+88R5uAOtSj8A1BMSU/3zWtqNPZ4TeopVLSudc5dmADgIBNUsDXVmdZNmEVVvFEL2Up8uWaD9GAiByvbI6Zd/nX+mfjiw8/Q3hZFkFJ8mGDiyS81u2WJrcrEEWEZxFjlmhpm3vVerQWQt5WCexVSGxjRpQQ1ixfis/c+QqKlEfVLFuGnjz/E1DfepjRMqTfXjkqWN0IGWN3UZvY4LisuQgnfFasN4+m7HoGvvBgnXn0WyvpXGfCXxhTls4p+2lDXiBzWaVnHNonKw7qT9lV2mL1tr7jqUtSxD219/DnwFZaY9grGo2imUNBCfhYguGr9QSHz2r2oACVeF/Miaz77iLQ7MWuZAvlbu7GJsYr/OFgZEkqGH3Y4eo/aAf/+978xe/bM/zClyAspxjouKCqhUOAwzGYJQbyNgkmVNxddPHZ0JRPsV5CH/jKRaWKWefcwnRT7m4LpdfG70JfaiMaGhCRNkCskiYQnCUha07CYAleDguxRqohpfob9LtrSQEYO1r3VdzbS/076XdCnCupNZ1L+rDT9Z0jAKGxZ3BbGAkoa0YQsyTYCgwsLfxiPKa+9gaaVK7Hkp4n49P678eEDd2HKx2Mx+/2xaJj+kwFaLZpyiXNwIMlXPocJujxOA6zZrNnjKUo0AkJKnDwZYkcWyTtF+bc70lTLOWi69EFxZQ+mSck9GqSUn6b0w/Rt8ne3UW22vE1EkvgVDExxdXIp6WmBlnaXktlGOrxerUNvzdZQ56r65Su5h1KUp0UPStraY1Y3ZlKU1AiUulP1JLfKEBkK0QBuYzqRD3QMFYM2xfZX3IlBB52ATXY/EJudfxW8lJSdSKCY5dLcQKiVjIiSmuLuWHMd2bfL5AWE2oPweuTd4TXlUF7EM1XGLj43elKbCbPK6iNp/PDJR3jlvrvRt/8g3PDgvaisLMTTt14Ll9eD8r59ECVQBCgpKs98tQF9s8cuAUudysa2lRTblWkOpMSeYH1Om78YTlcedj/ldOx9/kXoO2IQVsycSk1LkjFMvcaYXntbyKzo9fi0tWMCz9z3KJb+uAD5OfmY9NkETP50HOoWLjbvDKTJjFhfgVYxCnvHCu1ODbBOxLxTA7r/iafw0YSp2PGwE9G1ShP7MRPVNZl2oo19IkiJWi6RYfaXZbNmouaTsZjz7L2Y/fTdqP7ibdgbqylkyOzF90vrIdBL66v0aq+GDOsrAru3DNsdfgoBN4VvvvzS1H1n0noDrZItr+oCO9sqzHqwk4kXUfIPs4+ujCbRqAV57I+yDCr+VDvzFqJ0nufMQZXHhgoeXjasj4eXqqwinzbHkmxvpsU+25aQ9qAJeLl5at9bJ/u45lHaUSJGwfv+bFjqjfTfn34X9HOTSW86nfZnTRB/hiRtavFObTBJ6UzhWCVZyQacQOOy+egzdAB2O/kc/O2kc+AtLUHfTUdgq932oNTkRvvcOcoE8lzsxPJ2SVJqaY8T3EEA02ThKruoMWfw0IpfqbuavG2NUnInqNjY+fMowaXjuZgy8Vu0L16AxT9NQqihAT6XGwunToYznTAbrWeo/ioonIosN09NDMsGL1E8wTRjVN9VGyqXgFUQk8fnRPq+JsjRINKdvQsoHXqoNXBgmRXDqYjxPFFqTJ5SGCUuahopApjD6TGbg3hdNgRn/Yj5zz2M+q8+pNS/AqGmFdpe2KwrWBrNUBJNIdLaxOKnUFJWZuYhsgNX6WpCt5ValcfnN257Amq5/Ukq7FPkRtc8p2Ecy6mChantVPbojoPOuQD7H3sSevbpj/2POArb7bUfNtl8GAGcTJDSrsovSgvkSJIPUzHKmgS6PH8e+lES7pXnN3U0r6YF5YMGoLB7CT5+/jl8+OgjWLZwCYbv/Xc4yQS18bwC0dmo1YVb283iNW1nX91Wh8Iexeg+vLfxd5/00Tf4+p2P8PPkiey8ltmuPRxAsLkNXqfTzFdI1/oj5CDwVbMfvPTa2xiw7a7os+m2cOfEUeWzo8KXgyJ3Bl5WosvrRITA+M0zj+Gdmy5HcsqXGFPhwyGDuqLHoh/x813XYN4nr7NdZSLMNUH/qnwes5FPhH3GY6NEzrroOmgY+mw9Bp99Nd646WriLdtrtJo8Qu1pwfRpmP/p23AtnIyy1mUoaG+AM0RNq63VMIaWUID1pUV8Vv/zuxzsV37TZ+rZxxdEU9DeVi0ZB1rTFJSYf7VYSkITq0chTCLs42pDmRBb+M5wWFqaxYA7srOR/hfS74J+0pXr5aDNWyU1/jnSSj5JJR6CtNuoj0yPnS/X4eLgzpjojHGKH8lEGIVdu6LXwE1RtUk/DgqZUTRpxkQ4iDI5lhpKEdlsv2fsxh15c3FwEZYpcVKSIYDIHt9CENJ7nVS5yzgoCrwOHHTEkTj30kvQle/ZpP9AnHrBOQRBOwIExYxNE6dJ1AQIkkaSZR4JjnZKuJLKFBIiRGlWQKrX6t2VXh820UbjZmBl+K5VjEik3Alke/gLjLlpdnMjggRns3F4koDdpDUUvIHPR5lf7VnqcHmQdGp3MTIsPpxT3h3uviNQuOUYeCpLUP/BB4itqEaEDLGJaSwLxNHeWMscUpsh4/SRsSiDxqxEUJbnVCASN4umHAopQY6mfBWZVciaA8hgBVX+kKRuMtRNRoxAnyFDCYguM79QWuhD7ZLF+P6TcUhQErfszRapbfwOSpGsN+14JZt634oKlBHwpHEtbQ+ZiVkHGac7l2ViPmSa6bPFFqjcZIiZEEWOXE+ZZTK9pdXL4aSm0JZiWnz3wccfgT1PPhB7n3wwjrroNJxz3ZXYTdsZMgOSquOhCJpbWuAl89AGJirXHyHNBbz1/vuoa2jFTocdZtpaAGnPcZAxamMYN0r9+UivXIRv/30VgpPex02Xno233hyLu+75N+68/VZ8+M5YPH7HNWj57B0soZbUo8AnPo42gm+E7ac+X+Vxsf9LC01j2I67YBq1lRVLl/P9GobSmFLYauRI7LbnnnA2LEfwwxdQ9/KD+OnBG/HxTZfho6vPx1dXn4NPrj0bn/7rPHxxw0UYf8cVmPfIrZj2+N34+eVHsfiDF7HokzdQ/90HaCVTCs+eDHfDShRSo/QYoNfqaeaB9S1Gq3ZIUAgLLVsET3srthi55S/jaSP9T6a1t+Hvgr4DDrfD4bSvj6QvUkf3OaRuEtjiclOkmErg8PkLkeLoNRttUwvItSssro/ASrCmxJmMUNWntM1/xgYuG3Ek1IIE0wpQtuxMilWjgBGS+CMEFj2jDi54Kue1PsUFxgTQUF+Ppx57goDhRlNjHd588SV4eM1BqTSlvKXJZJiQ2dlLCfO7g1qFAEarZRsCAUqzTJy/q3x56M0y+BxO9M4rNN/75RcZBpCtdk1id/H6kc975rY2ooZSWlMiZkBfjKS1zZL0RfKnTzLvfCGqKaFpJ6g0VXOK0CgavAl6bLcjbAUlCAdDsPlchunZ+dcejqGlvgk2R66JomjFVbHS1P/SVjShqCBmUukNx+IVw3xz0tTCFNyOdcX6iUda8f6zz+Llu27F8w/dicceuhc3XHQ+alcsxrYHHwp3SbnFNNQefFwRNqUxaAJT/up2grvHw7LxxfWRKNOOkonZsWz6z/jp00/gzPfAU1iI5tpGLJu7xHipqJM6mHfZzxfUriCjYXrUnuTS+cELb+HRq+/Gc7c9isf+dQ+WzF9kdjNT+yrscmtrCxRLv7C46A+7a0pTlLfM2y+/hAQl3SXTZ6F63nSzG5fA2EUtq7QgH75QLX58+BYUNy3Fw/ffjzPP+Af8+X4zh6KwyU5qVvvtdxDuvPYqrPx4LGpmTUOUaTdTaFnO8msdhYuapuo7kUihS7/BSJGxzZo9g2Ww+rHCN2+ySR888+zTeOvtsXj7zdfx2gvP4cVHH8YT/74d91x/Ja47/zRceNg+OHanUdhzSG9sU+bBALSiqG4eMj+NQ+unb2DZW09i5QuPYMlD92Pm/Tdg4h2XYtbbLxvvOeqv8NjTZGQOCkEuMmsnCshsVnz5Ps485nCM2Xa0MS9tpP/ZxDbMws9/0O+DPsmWq2Au60eSnBQfRhJfmtKpbPNpfq8aNBDdN9+GwM9zHBTbHXYsvF26YcrKOiTyKlDYd1M+HSdg2jk4qJ6y48YJcMadjSAhZBG4iLQxiLxipPK6CMgKpSxmk88OPpCgXui0I0GJZ+L336Fv3z447+orKDEeaCbOtt5xWytfBiztxHnF/Kekz7Tk564l7uZFVL8LCEZemxPd8wrQu6DInG+JRVHs9qI7pXkBofIg0mcppfZ8PjO/tQlBPi+7qsrq9vuojQBNzdYm0wLheCxBwGEeCGqxXA9byIncSBDVY1/ETw/ciq+vOg8NU6dh4DFnwlVcZTmKOAgksQjCrQG1lwlfoOiWAlKLNGEsQI5Rytfkt2WqypLcRqXei7SGQvMZReXF6DdwEHr26GZiqTc1NqGsqie6bjKQ9+tZK20xwp4E/ALWsaIvKpyC3GgV5162ZK2t0J0CvQDTKBnYHyOOOQFdDjwCQ445Hv232YJ5i7OencbLSSuyYy1BswjL43UaG/6kryfhoLOPx0lXnI1BI4bg9YefR4zagxirytZKwE/E4mbjGJVvVbl/nyTVypy3NSXcrqU+fPLALXjpojPxwsXn471bb8T3Y19F05LZmPTa84gum4ebb7kd+/x9f5Y1anmImeclxFBippCy5777YOgmlZg3cbxp2wAB1CvGYuzuluYoIcChBXpkJosWLuKZVW0hraeoqBDduvdArz6bYPDgYRg5cmvsuuvuOOiQw3DmWWfj2muvw7//fQ8ee+xxPP/Ci3jttdfx5htj8cbrr+D1l17CS08/hScfuA/33X4TLjrlePio/fbqXoEhFfkYVurCkGIftVEF3LNRy3OjZuIP6Bpvx2knHG3qYqOk/7+BMmtdjv67oL8hSEJxlNJNSzQJbZ7dEE2gmSCVpFRdNXgEem86zIQ10BjOKy9FdYwgpJWlZaXI33ILeAj4foKZOmMyHkHM2B55jtK3hku2j2oVpY1AmSIQeSmdSwJ2kl/1L/KjklK1sXGzo/fu0YvjLIN3X3wW077+Ft2qumPSR+NQP28R7Nrj1QzkHGMSkslBg9SszuV5xQAqI+APp7TbzZtn3t/CstSb+Dm8l+8IUSrXpzSOQkqsyv/iYCtiZCgWI8qg2OtD98ou5ns4HuA7kgbEEgIPakNy57TZnWai1+H3o8cxZ2D4Py7H4CNPQEY+8IVkcG5d11SqPJM0Id0OO0HPR9CXSesXIpORBqFJYg81E2kHVqVZh5iUuZt1ItOOx1uCLXfdA9vvvR/2O/BQHHHsSTjrossw+bMvWV9fENAt7w61h+zVPh6yr6dlSiNTszEPbq/XrKuIGc8e5o9t3X3YcPTbcks4qMX5yBxs8v+h1ClDUyEl5Qq2USQYNouTnEWabE5ixg+TsOnITdFrsz7w9c3DDkftwfRyMX/OHJg9AZjncEgrYtMopgakvZDVXutK0gqkNVx+5ZV49603CJiP4fKzTsOwMh/qJo3D54/chWcuOglzPnoXJx17IuvjAAPuawJGnXNReu6zSX8Ely+Fm4Bf6PKhwqs5FO0qRkBNkf3laBFaLrzsG4qjszrJg0shJHTI5h81IZM772plbcoi2UEebNodq7JrF/QfMMCYZ3bZZTfsf9BBOOakY1FaUoSSQVthu30OooRPzYa13UI4mN+eMLutxdpqUf3thzjjmKNRUlJmhION9D+dJGDnNHb8+A/6LwF9eXHIZaydA70mlEJ7lEcqigQHXDruNNvvydCgsVpPyTDIwS53Qu0tVenPQ5HDa0w/AlW598USQSOt+lxyPVxFCmAmpURAKlDT4qwCp9NoBUtbg9QyKL2zxFN+ng4nQSkaS2LBwoXYjKCSSYeRCgUItLLnpjkgc8whdVjvVTwemUFSZFpxArzcMEXaV7chHEYXgrjxquZ79XrlQVE4tT1iTThkykosN4NfXkgVBHKfdowicxLgy41OzdFAqTXICrGTyWlUKwfSOWwFFQTCnigZuRuqRu+AUF0dR7CAJ5dAQgZBbSXDfDm9lOTJuJJkMPL7V340UVjMurKRkRUVa+7BMjOI9Clmo4VkLh4O1p8J20AwkraToNYRZpsMHLU1Rmy/HSa++TqSzKOYl0jrGjTp7ZDpgoCUJiDJXdNNhiz7ixiSeQvrzuNzom7ubPz47FNY8tYrqPvhBxOqWiYu4o/Ja5QMPRoNw1tIDYoMOpGbwoJpMzH+zU9YHgcZQsx4beXnkfGxLbRfQjgQIoNIoaik2Gg6awLk3yIxZ5ly+vTti/0POBhXXnMNXnvzFbz59qu4/V9XY9/td8DuO4/GeeefY9KXiXFtpLKUlZSgtXolipn3Qmp/WuxUxL6Zwz4cJHMS89f+v/FAzMTH+T2yajF7WKQyimFJw1AETK3vEJNQutGY5sFSmDZtCh58+XUM/tv+CMKNFe0RLOc7lwQSaCe4q28t+PZjDCv34aAD96OW8dtmHVOr7CsazxvpvzdRGMqaD/6D/mtAn0d7PElVnxKKJGbCo84mc9jJbFGkCQhmf1uelTeaJEMFZcu32+BlFl0EKeMhwgsp3pCOUFJiEn4CXOful+B9SYJsDsFKJhuFC9akqrZoXBFkh28PsWMnzdu7VHZDvyFD4PR7UNa9O8q7dUck0ErJlenaXSinNC2rmPzoZTfWCl9J+5JkIwpyxo4vYK8jSOWTsSj6p2E2PO8xYO8wYNrEQSipW2CgMqhs3SmJu3k9rkiVbIF4OP6LxLc4TKbGTxvzLoagSWwBbDITh7aMNGaMzbdEXu/+xtSliW2PM4VyhZAgA1I4Y+M+yqxokAocin35KHB5kOFALyjUpiTmVR3E1mCmuue54WMZjbsqAVh7EBS4mDneq20ulzQH0GfnvTBsj71NOyltJSPNTQzayTRyZbqjdOug9OmgFKtzqjfdmEsNadpnn6K1tgYVPTdBcWVXLJ30E+Z+9T1crC/FR9JevaFwgJJuDMV5hWaR3GY7j0FLoA3hlhACDWG889TLGDBiCHoO6Efmzzpj3UTZtlo9XVpabOYk/gxpMxatts5K0wpKts022+CCCy/E408+iSeefAzdulcZYLVKvgbiabnCtja1GG3HR+brYRuqz8lVuNRnQwvbsCacMRPP8Ug7urPvbUgSIGueQmsXnn72OeT06AsvNYAVrc2IGGGKWlea2qPThvalS9A+6Qeccvwx1A79xly1JlJ60qK12bm8fmRmVQhrTfBbk9AbiNhX1a820gagnFxKhWum320xgkYnO8GfJHYSSYRSu2258tGXWp2LFkr8JiSBEIpvERhJGlY8lyyq5FCazaE6nMPBI7OEJM90jNIyx3Z5kTbL6DBvcGDVRmKU9KnyU/qRucgCLrdRpWX+10RWhCBV3qUSgfZ2lHUpRQUHcoCS4jbbjcGgvoPMBFep18k8yC+fwM485xHU3TIlwG6ANRVLcCDkookSqZw3xVhk0xegK9/mfkrNst+r8oztmf+UVrnHh0oyFJE2fdEcRGNDE4KBgDknt7k0B6zNoTDRdsNc5FqpbRoVwEw2dE18q8os9LbiAgWpTWjJv+IPaVcsU6c8XA4nyguKEJO2QU0nr7DYqlsdhqyB1hxNotWAKH+QCWvPWz/TUsNo713FL0p7CtBXE8mUXgWSer+yEGS60koqxSRYRsUMksmknWlKC5AJJp1KIBaKoffmI7HTwQdjzIEHoOuQPggH28ykuLIrgaCtscUwVruXZYq2Y4tRI3DuzZdj8923NYA8eo8dsOsh+yCqnceYrupHW0DKY8uvOR3+/qOS/q9JdUqNkn1I8eM1T+Fg22sj9N9L12l3o76+Ft9NnIhuwzZFrtuPCNNgVzKCDavUMFb2cMyYOB6FeTYMHz6C/WLDmlQcFFo++eRjvDt+IgbtfhBCKWk/6oM5iHLcZTIO5FMLaZjwCXYaNgh77LGnmVdZncRABPatza34/IvP8eIrL+O+R57AI48/hfff/RCzZ8+hZhYhg2c/saptnUlpWxvSZENA85OCiRiLvkuj2kh/nuy59jWGVRb9LuizbRScfL0pQgnIDBkOTgGJRNxIgqp5jEDWIT0I3ErNQhap+7yPHVWLWzQJJr979atkMmo6qJMdu8C7aoekRS1taKZU7nITnKV+S/U1L2QnNx1S77fMRtuMHoNuvXogv6gUe+13gBmQfSkN7bjtdvBJcrGlqYVoBye7kcq75eczXXmTUFpnOST5a8VtSzxq8ji/vdmAvnkR/4nZqDyEul/GgvBCe85WuH08x3fwu6RSLQpqIwMKhCzQ91E1tzFtm4vAyrLLEKNGcjEhK+L8r0lvibI6l7UGqOJTgiOyyAVRqr8AsDQv3zACMbk081dMadikwn/Km+6pD8VRTeAUf1c+Hcxbmc9pyqDBKVMRlSszKa3NuKUK6L36kzQfZPsEWfd25ptoaTZpUSiImlDYAn2+N9fhRb8ttsKKGTPx7bMP4+unH0cinMCA0Vsbhi23WDe1m+a6eqkWxm1SUVJjaTLyUkqZFYXwFvjQZ4vByqA6gsm/WXgXVd+QbV7gk63xDUOWGcXaLCRL6q+arNZWnxZoacMTD5YvXozLL7scs8m4CkeOxs+NCUr1st9TgGAOKbfA7fYgHqjG4i8/wqH77ItuPXqyP1ta3vqT1r84UVtTjfsfeZx1tQOKqFXFqG16CaLF4jpklBIKan7+EbYlc3DyiUeb8BOrezxJulffeP+DD3Ha5VfhsudeweMzV+Ll5hy83ubAY5MW4Lw7HsCpF16C77//gQzNY+plXcjMKZHmzJmDCeMn4Ntvx+Pbb3h8PQ7fjPuK6X2PBQsWME/q7Ru2Pf+vENtiVsfX/6DfbaVUKt2j4+t6kVbhantEI/awIRUWwsAiO5aW8cvTQWe8lNRLCLDqpAKLpoiiWcYpVceN+SRNySudilNjsCQEUTAWx2It6CFoyLZsAJ+qrAWRPPQhi7tez04vH3iBuEDQTnAVsGkCSwuYEibkg/JHgGM6cvGUxOvwukyIBxOrh/lYEWw3ppAmSp/KV3M0hJVhuV5yULGMlpS8qsMqC5W+PPg4wISsYQ70IOtAS/e1obdssSKXAJ/jz02NoMxlg49JyFwjLBMTM0XpRPqtt8iWnmYZvARcj9ttvECKfQUo6NAq5BYqG7920zJmKFMXOWgMa55Fq4stgBdp+OsW3beiPYrqIOuc9ZEtj/5XHSgUg+L+iLRqWSuLFfRMe9TmULWyYriYu5n3JKqGDUNJ9+4Ex6WmLIO23wH5FZXGFOFXWR0ugn6DYQDahi9OsG2LRxBn+8serl23kjFLMxSIyqavyfYUtT+zICw/z7zPyuVfQ6ojxcYJBIOoqa7DzGkz8NbY13HB+Wfj7wcdjq8WNmOfc66Gu+smCLJvKAxCIE7GzH4lx02B64z3X8aQ8nwcdujhrGMZyzYMqX21RuLxxx/D3IZ2DN717+yv0i5tKHTmopWCU5T16E4HsOzjt7HPmO0wauttEE/+2tFDaaQ4Jm+7615c+ugziAwbjT57nwb/iF3hGEDNpNcQRIePgXPXI1GzyTa46KEX8MxzLxlhSIH9fovUHSSwffHp59jngANx0a134Ikvf8DVL7+PS597G1c+/x6OP/8y3H7r7dTqtajydyFqI/0HCS9ylnb8+A/63Rol+BV0fP3zxIaWxNdZTlXXUP+QC2drTLZpq7NIupQd2MPGJiYbe7ICdum6tfMVwT8VNVsoalMIUVNY4W0JBgQhA8rs2GZSilKnkbX5T/HxBeYySyhyoQE+XtUKVnNe0muuNk1hlcjQzuu6Ra6MfAT+PGoVYig8KTt+YyRIaV+LjPgc8xYk4Gp/WVGEYNdKEFaJ9Ba5LlZ6vejmLTCSqUIILw20Gjuqh9pEKBiyNjQhxaIRw2zMPq8cfAGWX+lrfsGSxTQnkiUVTG0kz5kI68UC/S4lpagqLEVJntV0gkH5sttcdhOiwdJWyAgoIa8IENB5T+exKkBWkK+VvFZLhtDE+2TkywpyAnxtiO6mNNjIa5LIZCuuobYlrUDhn6VtaALTIi10AmZ89hGWzZ6FboMGaR8bfPn0Y2heutxInhV+bTMDtLe0wM46cfrcZKpy5WSfoCAgS728faQNqh/ISCiA0VxIXWMTtBK1srKSd3XuZRuetH7gjTfewuGHHGq2R9x3/8NwyqX/wrszFqDvgYfjwH9ejT6bjUSlx4MKb4ZHLuqoSS1si6GRGszPH76D1MwpuPaKy0zoaPnmbyjSPMqEb7/Bs6+8huF77Q9/WakJrhYm06lnO2phVqnPj/oJX6JLPIjjTzjGitGkDt5B6kvSTB566CE8+s1E2HY7Csluw5FhW+fkqD0U+VN7MLBf5FDbHrgVhu57KO55/U289tabBtCVxtrISY3ghx++x0UXXYTWkj5w7XsSmobsAM/2B6DHPkchUVGB7t264qQTTzLrbn5r0nwj/SZZ0tga6HdBn5LJ+pt3OAolzVvwo/8t6VUTSzGK+AJ5ZURHGxnA/NYIAdUCO45vM4xdBGOF1U1QyqJoAmeOwzK58JokfQFVDjUJAZrkQLkneplukVu2QaZDqTpFLiKpViC8Kic8zIfO5BpbNvu8SUM5MtoFO15+YbmZoFQsmNZQkODGFzI9mV8Ex+rneQ5FXgSWENAVp0X5F4CXUpvok1dkGIqiI2q3LU3k9imvNCaJKCX9thZrv4NwhOCdk0SUA7jJMCMre0pXwGfluxOZvJM5hsNmolZbSBb6883krSVlW9dbW1qNR43CLkuLkR1+BYFIuJwFfJVVoKoJ8BpqAI1keLreyvrWRimaVzDwwPuVtibntSm62R+XN7aSeSVZIy4yHoU2cBsGytspjccDESydMhk9hvfDkDE74cDzzkdpt75YPHEGKt1Os9lNMhVDONDO9zjgd/uMAKB3+VkXPoe1GEtMRd5F+i4zQTQaRWN9k1kM1qWLNof5a0FfGfrxxwn4Yd4i2AaPQtdDj8deV9+Cw6+8DcN22hNOlj1Bhl/sEaOzUwOMUfvMIMQeP/XDj1H71fu4619XY4ftd0KMwLmhyE7GqA3a/3Xd9XD2GICuW47B0tZWCi0xuKV5Gi3YjmjzSiz65AOcfuLRGDJ8xH8wHcX5H0/G8eTH41C8y8EI+Suxsj2AaCYOe4rjsnoxWquXI232iEghLxlBRZdKDPr7vrj9mRcxa+4ck5fVSW3ipGa+bMkiakUXoKWgCzY/8SIkPOUUoMJIUCBZ9vMkpH6ajFsuuwRbb7st+57WQVjPb6QNR0K23ySq5SVWk60HcYAarxD+8au8s038dUV4VIAq2c4FZpIulwaiJjiUMFXvlZTvJeCUeOSTTTDnIJfqmcOO5XRZoK9dm7SoRC8yoE8w8Dsd6FXgp6YgqZ5QxfTEQLT5iYJLZfFQpHcrbbELRYSUm6dIWZAkTtg3u1Bp2zlt+CEPmiz4yndfICR//G4E2jYO+OaYwjTofMZsnNLNn4d2DnCFwp3d0mgk5W4EB29+HpwEt2huAsG0Nfiag9oflxqLwigwT3qLOr7iW3sk5eq3udMiNaCux0MBo7XkFyjcNGXiTtKbrit6Y0V+ISqLChFh/S5riyLGuspK76pvAXu+02bca3VN71Yb6ZqYnMC9o9S8R+VT2qwdHXxfXFoY07agqQ8AAPMLSURBVHOzvAru1YPakYJ66R4b67GwohQzPvgasyZMxJLqGmh6oKQbtZIiv9GAEnGBfptxvXV43QbgXbnaizhNjdDSgAQElpbGsrM+ImR2zY2Nxhyk8BN6l5XHDU9i4tq2s3plDfptNZqgdRaqdtqbhehqInC2UlvTCl2ZDfVXasyUduMdVTfuE1QsnozHbr8R++2vxV0E/I5ybAhSlNI3Xn8NPy2Yj50POw4pmwd+Mt1itx2pnASa4qwV9snZ77yMoaV5OPDggztAdVUeTPnYv5958SXE+gyGr0s/+HlPWb4HLcuXYuHYF1E65UNUTHsfTW8+Bd/Keehd6kWQgpSr+zAEC8rw8uuvm/pfXdoXM9HObRdefCGWJXKw/7n/RI+ulShyxdGlwAssnYPAd5/itkvOwhZbjCBDtMydG2nD0++CPvFu/UGfZACDySSYliRHCf6SKBV0zHQQ/rPc9lKUEnOM+UBv9TtyqSLL/c+SuuXZIXDTxtwKIay8lVG6leOI9AeZGuRn7yIitVP1l/nI6oDWISAWuAuUdF7SpDyIVrQHsaxd+80qxYxhUhqsRXyHQhooMqWbwC5w06pRI4UasvIuCVnRCYMyVyWiWBkJGg2mT34RVhKQBfYzWxvZmZPoqzg9fIfb64cjn4xJbFCVQ2pWHnjV7qXWIC6l3PCSl191rCLWJ5lDkiirjRQ90Xaq3UlK2V4D+ipjlmS6ClE7Kc4vQFlBnjFZBWUOY53qLtWZlwBRQq1IGoA0IRbHlEthLLSuQKAvNtJx2hwCDB2auBaZ37xXQd1Uv9rAJsFzYrq5bi+G77E3+my9ldlfdsZ34yn55WDY5sNNvSlFEwO+rdVM1EbUUzraUgHg4hmrjhRPSVVlSsf3RskkI6yzosJC+DVfwfz+VST7svY6qK6pQ9jhNRPg8WAUQUrTNYpVH06YvQVWhKLGJJZP6bXE7TYhRQI1y7H58L4YtfUok1ZnsF1fUljo+rp6PPzw09hm7wPRbcAg+FhJsaRWwFMQcNkIrB7El89H8/df4rxzz0BFZdV/uGgqPEddbTVmr6xHaf/NoF5U4KEgEGkGJn+Gf+6/M5695Qa8eOsNuO7wvbHkvTewcslC1HOctVFm6T5qDKbPX44w+1pn0ib8cQpK/7z6KnwxfQn2Ou9KeCq7wZsTR98SClMNtVjx/hu47h8nUQPa3tKANlz1bKTV6HdBn3VfooG3fmRFZTQgYiTEDKVpqpuS7jiwRYJ42YV1zUXEEZD4eY82NReg6jZJ1XLFpDhPALYb6UGaQD4lqu26V2EUDy+/K62G5lbUBQIsoCV16U8k903FOK8NhhAVk2GHnd8SQE0ogjpKaisCQaqzITOIa/l7Igf4rIZm41qpWPSyK7jIEKQLKOcCZi12kg1/cXuL2TNXG6UnmVeFX9A+uk3RiMWwCEh9C6w4PWaSmNqLx++HM0RQVLwdpccOr8k3LRLLSkuqfdXN6q0gmVbeTZu4CbR8r8ja6JrNyswpfzLDaAPzQLAdUb63MUIWY5rCukf1qhAKqucmXtMGKda+tvzHQwHyJC2u/m6RnpXZTV42qnOBhKpZ8x8C/CVtAbanpVVpktlX3hXbHnIwBowYgV6DhqoqsXhFI8JRSe3aKpB5bG9lGzFxvVzv4Ev0p5qwDk3o6ptFiraqtP15friooW1IMP1PIoi2t6M9FII9Px9+9rU8jwslPjcqeGiP3ziZcJRlVtC+1kgM1exD4bQH/fY5HO+vCOH08y9HbU3NGk0gf4bUR1R3zz37JBoSGfTZZX8KGGEsZ392Uaiq9FHbcLpQkJPC7Pdfx3abDcauu+9OjeTXZh2RGPWK5csQynEir7yMY5XStsOBBeM+xG79u+HQww5DUUU5Cnnt0COOxN/GjMRHbzxnNmdRxNwuVb3Z15NoaGgygodIfVH96dabb8SbX3yLXc66FCjriYZgK6I5DiRbm/DzS4/hgsP3wn57/c2Et1Df20h/noxY+xvj4HdBn52zYL0bgQNXZgIlI3Vffu0yIUgKbyeImxCv7LyaXJRqTCEUBQSacvmxE/BN/s21NEE/ihxNWDod7I/qWAQEPlvq96JbUSEUNlizjhGFBDCAIxDj+/kO3SsJdjkBfzEBaUFrOxa0tSNIlV3v0SKoekppmpQVoClfzZQ+F7cGUE1pDUxbc7xJDijDCE3aFkMRgC0PtaPBbMACVLp85nsDwVgrMAVTZqGS7u1okBzZyTn4c/m+tmZr1XQumZDxwnB6VTKTlo+PCTg7k7nGgdzXK5/aFMGo1Qwwn4K4db6XP2KSNFnmtMttmJHqWcxSHjkVZDyV1CrqyXRkXvvP90hSzxjmYuXaIn2XNibTnOquiAzahL7Q4fFiCcExmqI2wTvlmloz62d889Ad+O7BB/DuA/fh26efRXFVN+R364IWgob2xo20t1FyD5K5Mk3NBxiy3urgdVWi8iFwUh167dQAU9Zkrraz/Ot9uy2PLm1g0zxjGhZ99DqaJn6OTO1SFOQmUFXk5nihUAAHIvFczGmLEvTj1MBiJnTG0P1PoBDRgsv/eYXRWA1zXk9SmefPnYMHH38MA/fYCzWOUvbXIOsG1FIt9qiFYkt/nor2eT/hgvPPQ15egVmHsCZqp6AkbTwn18lxKAGJgllDI8o6nAJkvpJnnGjkiGFomzEFtkibZWLNdSPOtqmvr/+lbFoz8MLzz+O+Z17F9qech0Gbb25iARVQa86lBvflC0/jwG23xMknnGjS/muZ9v9+EhZaYTzia63I3+11BEKLZa8HCUATlK71p+3Y5JEjQFAseJlJBMjERTOJmkeVWLnNI0DKvKKRLoAzyJ9DKTUW5SBSwCoNME1tWmUzdmV+FVboVjslDWVd37Uit45gnkPEVj70bu2SJbu1JiAFJKoISZUNlM4Uf19zAwEzQZw2z7SxIp15XrNKVLFhOqY0LRLiW1k1W/5tXV6FKq+fUh/LmkmiPqbgYAQMPlMb0bNiPjlkKJqwjiPBvNQ1NRoviggB0LiGEjhVMgrxRvOxStmJ+E55xOTxv1iE6bQ0G+nK58vuYW89IRBX2OoIy5VXVGAmP2W3L/M5zC5ZFT6nccmUaU3g3ZmkEWh+pV67KxkAt0gp693y+xYDL3U7UMV0nKwrVUIb60vb+GVNYOl0Av6iUhT22AR5VVW8nsSyxfOQX+Ayqn+CUrFI9ZqMJdi2bFe9QC/ihza3yebNzL2ImfOij4w13BrmM0m4/B7DkP9KkulIUTyPOvwQ7NS7K/yLZ2DZ+y9g7HWX4Pl/XoYlX32GPoU56JbvAbsbIglxa5bFloYnNw6nMxc7Hn0CPvpxJl5++SUDiOtDAlbttXvX7bch5i1F6VY7mAVsZR72c9aRdnjLtTmQCAXx7WvPYbeRm2P77XeAYgetjRS0MEGtMJGIwKvxaE/Dm1eEeQuXsD3SxntJE7KiJfPmwFNYZGJDaR5Ke/amyYRkypEmqbULX376Ca6+9Q4MOOIYdN9yWzPJ7XKq9WyY8Oar2LIsH5defD77GkcH63cjrT+xHmOZTHTNXJ30u8NkfRmvxr2kS9n0tbJTrl4U1U2QLo/Nxca3GwAWKCo4movSYyoj6T+GKMEqamzyGv8cQEaqiyCZS4ZB1VorUbP5M0BPJmCCcEn6JnCmmXZdmFIZB4ZixpMFKBUkiWZaYWoml9mRmwmagXgMNVTbjSmG94XZCUNkUAEygEYymrpIEp68QtjJDDKUirt7C4xXicxREscNLPNfuduHfIcbtdGgYUSNkvz5TmkGAjeZQlQgMZgWhSHOo/RNQK1VbHxqFTGmLX/nXKd2BSND5H21VNu1jsGCPYtURtm3dT1JbSLU3GxcH+XqmTULZe+XJKyVzB6PFrNJu8hF70IP8l25WB7QVnxJ1pSp5F9IScieL+m/hUCswGmd369brYlqGwrIqB1iajGWlW0Q75DyOrJBrKBk17UbRux9KLY+5FBsc8wJGLbbzhj/9lgk2DZ+F8Gf97U1tSLDvJrl/ZIc+ScNQG9TfYkE+Ma9lt+j7CPNLa2UmpPIK863nulUhg1NAqXCwnxcfc0VePihe/H8E4/g3Vdfwr3XXIaeaMen/74Rnz/8KJqbqsmp0uwfFE5YL4rIqhhMKfbdkooeGLj7Pnj8mRfQ1Nhg7Oh/lrQQ67NPP8YbH3+G0YedhMrScrgyMo9kCPgZ46mmkT/rm4+BxsW44IILOUasvRTWRKrb8rIKOAjMwaZ6M8/jyY2h6zYj8eFPs/EMtbPq5cuxdOEivPbyK3hq7Fvot/PucFLAUQ+PxVuoBTejoEBaQQ6mTpmM8y+7FP6R26P7mL9Tsk8R3DNoZn/+4dP3UdGwCLdcfRncXs9aNY+N9MfILKrLzW1Opx3sCGumv1g2soBHpgQBVCqXA5bALjCgAs++mUtFmJ2ekmQmlTDSXZQdQiaeunACS6gaLzculpKMeb9cMsk00uzKbkr6KuAvg1xpEnB8Xh/P8X4OphaCqLbg05xAMpmklhE3K2ll3mmk5NvItLX4qJbAV8NDk5uSTo1UzjS0u5Vs6QI+RezxcsDrhTnsvFpEJlDX67XEXc5DhWQ4QUru89vaEEnF0aSNyskkytxepsUSE8wr9F0gxj95MbnLClknlKgbW9BOSVex+u1kUDLTqBz890sjrcIzFpbvNESAjfC5aKDdhAsQ6Js8WVcNA1BMmaQBfQWokzFK17XwKsY6Ysmy6LwaKZ8hAirxw9yz6v0CfM3PyA3W0rBClOy1JF8rcW1aP6GbOx6QdC7GhhSZWjiMFtb7kJ33wMDt/yakoeaVRDvbKdjSwr7C/Di1T0COcfsUAzSagIrMtMyaDX6Kzcozq721jd8zZrN31e8vL/2LSKlrQlcLAeUe27NXLxx17PF4/d03cdSBe2HSa09hwrMPodiRgLyFncyn9pCQ5CsNK8g6KBu2OWasaMXLb4ylwCOT1B/Ps8w6jQ0NuPPOO1EwaAv023oM0tJQ2ZlMyAW+MZ7jRGvtckwZ+wIO2uvvGLGZwlivFQsMMyirKMcmZB6x2XNQ4qW2zXQKuvdHr4OOwC0vvYlDjzsR+x19PM6//X703v0gbLv7IZQqZBoFVk6cjMH5eRg4eCCWL1mCCy+4AI3FlRh6wLHIcHhrg56muAPzf56Cmi/exsmH7bfB1yr8Xydpf8TKVjLRtVbqfwHos/NxoMpjJC4TAYFeizukKtqJDcGaOfjg9svw/j23oWXpYgI073F7EMz1oJVjvSkm4JFpQctxKKlLdSR+CNy1WUd2wAiSbJT0ZNtVn0+SAcgmX+Zxk5fkoiFkLURaSXCXeUlpydMmTilUg1MwrHOSoCUICchytGqYlZhDxlTm96KkuAgxmRnIFOqpFWhfUn3Xswq6ponpoCTVXCfsBL56xI3rqE9mKDIshWDQfZKoxDAEBAUlpSaMcktrAM3t7agjeGtv1II8Mpi0FpdZJp4+boV6Zrn4NvNOxTAiELsJKFEyF0nZWpyjkMZiFrzFVI06gTZEV5x+E9XT5BeobhdT0opZnlIFrkY6ZzmM5lAr44s738T0tWZC5jd5qSgMQ4JHKBg27pZOhXwWtxLxuYyAiJ+FHj7Dt8vtMel1YuB2o2Fn/SxvC2B+UxOa6xuUuDHVyCNFK5vDBKkY28iEilbRWWYxEc3VqPW125kYn81jR1O4xdzzV5PAUYcVn8cK0qaFYTfeeiv22nknLB0/ASuma5tPbVhuM5PdirIZT+ew/wXhILCWDRqIdz78EO0mYukfk/ZNHbB1XnnpRcysqcNORxxrVvvWhqgFi/GJQbP+3RSiZn7+Pko4YE47/QzDqLIa05pItvqCwiIcc+QhWPndBwjULYWNfTYYzcDXcyD6HXUqKvY9Bl33Pw5bn3cF+u+8P4UoO4JMM1JfjZYfv8GR++9n5pAuu/wSzIrYMOq4C8mh3Bz7ITRwPLdWL8aK91/GVWeciIMOPcIEEdxIG47UMyisNlPQW6sN7zdBnx2n81D/U8T+ZyZx2wiwRqtMUf3I2DjYKZlT/W2aMQUtU75B47zpWDJjFr9PQuvXH6D2yzcQnD+d96bZYZQQwUo2cnZsLa6Vl4rxEOjow8IY/RaICFC1mXQBtQHF4ddWdVqqK+lag1WAKC8ep2zblBALZPbgfTk8bARleVZoktJuV0gEDgRHDgaWFqG0qIwDVAMnZeYF9GoFhytUaAWWs0FaBd8VbmpA/cTpKG+NwUlAl71ck1QKtmZML/ynweexu1BFqUrn2tqb0dTUyPIFzAYbOR65H1oALXArZx56uBR4jWdUWJOMwC8Xjc0tBPUoJX2ntWBNZVSlkHIIOIFAK7S3b35BEc9nUBeMoz4cN0xDf7+QvmYP/if3TbMoSxqVThlinnhdxdA9alLjWUQGGAmH4PH54BTjFbhY/9geSeSzbrvn5yPKvNWR2TQEY2QU7BNMQ3kMhsLGq0USvr+wwLwgEo8iTgah4srzSbUh6V/1Jc2PLYVmeVaxTfIK8tEe0b4EmjQ3mdsgZNrrdynHgH95eQV22XUXINiGurmz+KwNhS4bqvLYt3iXzGgpMn+VoaikBLNnzsL8BfNNf7Naet3ISRD9acpU3PPAw+gzZg8U9hmA1ohCknOssL+2aJtPDrDc2vmY/+VnOPqoozFw4MB1kqjVT/f8+99wwJgtMOW5pxBraUBaE+v8sxdUwTd4FPJHbIloQTHmNQcwKxREdUsjfnr1aRy+xw7YabddcOP1N+HLRSux9akXwV1Ubvpme8aHUGMdFr33LM49fD+cdOKJZjyqbTfShiSJajnNzcXNfxr0u/HQHrkdZ/4cSdJXGAGNH0XL9Lvl8+5A9eQpCFQ3omL4Vthku10wcMwOqOzTGzWUTlY+fheWv/Uc0mFtPiJwoazPAR2JKawx4KUEb8w7nQaLbPxadSgZWuYfuX3KLq1gbzm8V6CeQ7G+oMCPHmWl6JpfaDa8diQI7qF2tCxbhJXfj8fCt9/B0pdew4Knn8Pcpx7B9MfvwXPXXYdv3nqPzIIAREaUx/QkwWuLRE1mTm9tQn2KmsTCRfjstvsx8Z4nMPmOxzHnjc/QEqGknSP3UMWwYeal7TC/eZSINTEo0NPEWUtDHRIEDJcvDw5N5LLedZ+Tj+i9FZS4yyi9dWC+OepZsSvk209pWJKc4vBbNWL9LwAMdETwLCIwapJagL8KuFeRSdOczzFxWkQ+SYd84apbxTa0tkFgbzEX8k+zmXtQroy+AtiocaxqF35j+/kJQtL0asKaKGd/YL4lDEhilzaitQ/trc0mxLYvP8/kT+UUYzL9j3WuBVxitQmWVcw3RA2nurYaThfbtKjQeCN1yuifJuUnG0hNNnAxmN8nq7xlVV0oHZPRBZvhZr4VsVWkyfCwBgEFnhg1XTk0xNraEGhRMES10rplXHMAwWAAd959JwLOfAze9QAzEd8ciaKVErnMdYm0Dc5MCpPffgtD+nTDCSedRGaj+Ssrj79Fcu+VtnjDNddhpx5FGP/gbUgtnAU7699uS5s5tgj7UIDvbG9tRfvcmVj8zL34e98KXH7BOXjo/kfw+HvjsMUJ58JT2YP3iRk5kdPeiqXvvYhDttsCp590CvNCyGd/2Egbnjh+Z/TP7f/nQD+RSGhGxrE+oC8Ake93nGqgAEV74TrYeRp+no2WpQswfM9d0WWzbdFjxCjM/Gkm1dQUHPk+5BYVwd+tL3JcHj5LCYV5UGCoYDho0jGSPgenvouURwGEiWio65Q2NamrxULaoCRDoEs2NCK6cDFapk7CjHfHYtzTD+Hj+27Dx3fchIl33onZd/8bcx57EAvffBbVn72L5m+/RtukH1BPtXX655+idsECagAZSnVRFNqcqCAw14YD+Lm53nhLyMd+7mdfILJ0JSpLqRW0h7H0darJU2bASym8laBvJGDlmZ9aBOWgRmIkPQJooKXNhFNw+AsQke2L11WWGB9ZzgE9PUzQJHAEOFYaeVRTXV7OqhHgUjcn4FtrFwTSeon+V8yiVm28znpQIDTNW1hzJLzWAVTKjkxoLTEmSLRtiSZQx/rSZKCW7+fz6GzTF0DJph/hM3pW7nryCIlHo7CToRP11SBqfHO3JPEQ87u4XfGImJ68N3LTaAwnCFCaR7EhyXJHgy1CNbP3rNWuGXPNaCQCXiYZJmO1ArkBLcEgWlvbDLPz+6ixOfWcGGo2p3+MpKUpiF+KzGjixIm4+aYbcf6556K2ts4w03UhMQvlIUUhIpaIml3iqgMxKLS4ZDDTZ3mftrdktqmZZVd8rBtpDuDtsa/j/c8+x4h9D0HEX0zNLWY8rbzsm24JBnk+tM6djpopE3Dy8cegrKyCY8Bi4r9LzJxc/krKSnDvXbfj3L12RMM7L2HSI//GrNeexCJ+X/jac5j37L2Y9/jtCH/4Ii4/eA/cesstGDt2LO597iVsf+Ip6NZ3IBra29DO9FzxVlS/+yQOHNEf55/1D8PQrT2cN9JfRFLA10q/Cfo5jhzNXK5bb18LqYNHDehTUiMghWtWYsqjN2PuR69h5N/+jsqqnuywcVQOGWzsxDNffhLlQ0ejfOdDUbbVdkh58qG4PcbWTtUzGVbcevmj+yghSwq03mOI303kTOa4Zf4sTP/gXUx/42XMfPw+TL71aky46Z/44bZr8eXtN+GbRx/ArLfexJKvv0HDjJ/RunIR1VBKqtQCfH17I2+LzVGx6+7o+veDULn/Ueh6wimo2H0vdlg34sEwlrW2YGmgBc0xhQ9Omk1KvME4gj8vQGW3SrPzkwwS2gy++uvJSAaiJlyzurpllpE9PGx2EzPByZI5lOBCxvZu9+cjzbpS0XSfhutySsdNxGTZpvS7jQkJ/Bt4xCIh6eVQXHOFUe5cJar/prpGalgOStB+vjlr77fuEriKCTTzvVopXUuwl9eHnlO9U7EwErZW1upclsRkFUpDk+QyoSlSpkI7yxNDfvlZ4DWSOmti9ryfsWz+fOQ5c9Elj1pMUxvClBRNuAe2Y4x1ahgeGZeviJqOJnHJLASSirNkTfwzTTJLmXpUsgSZlOIWSTKvKqpEubfkV3lcJ+IDqjNJ9XW19XjyqadNsK/99tkXV11/Mx574RWMffNN1gFzwPf8ngDU1qr9ECjNxxVIMEqtKmnqoFwL8RQSmj0gJ0NpPNAGPzWvYoWO+O0x2kEZ5tOFRQsX4K4770aXoSPRZ/ROlO5D0AB1ymREOaHS74YjGcbP776GnUeNwD5778v6WkfA70QyBeUXFODyyy7Cy4/cgSsP2wO7V3jRv70aw2MNOGpQF9z1jyPxzpMP4oJ/nG1CJF91wx0YetBh6DVyG7SxT6aILkXsQMveewk79yjHZReca3Y9k5SviWgdxkS7kf5L6bdBP5XKT2fS6yXpa+yzixNYBCQ+dvYQmid9h8iSaVg84SssmfIjBxQzkomgfg7BMWqDb9Ag2PK1wXgalFuNfV0agAZ5imqykErmGyP9dSLZ6+MELi3rn/31V/j8wQcw9c2XsXz6FARCYeTkFcLVrSd8A4ehZMwu6HbAYeh6/FnoccaF6HbmBag87Xx0Of1CVJx6EUpPPBf5hxwH/74HIG/XfZG/ze5wjdgUGQ7e9voWLKhdboDU43Chqy8fXbx5iDYHCMBR5i+NtpYWK5RDnh9tK+rRtqwGEeavOcJ8MK+CUPlRN1MaTFOajTHfNZQoYwRPr7Y0VIgJaQ+8V/erjgTAkrJL+MXPout7jHihhVey49sVs4bajb4bYj2pThrq6+H2eY1HkHFbZTqmTZU4QVsSvkBdnjF1BHwBueY8xBAao0kD7spDZxIzknQZoOZgvLOoxWg9gNPtYb0wc0zbaARso8Vz56N2IjWm2dOxYsYsuHLtSNcuQ8PcmWZSX+GrbdpqMRQ1oF9cVgo3NalsFtUPHJRwXTwo95t3S3ORV1JC6w9cbvQo72qYhO5fV1IymkRdNH8hbrr5ehx28ME4+/Sz8MqHH8M2fCT2vPIWHHTFTXj49ffwwnPPmXvtBNc1aRJiCNq39quvP0c6kUZBRVdjUtRcRlef2/Rhtaa6rJhjW109unfviYqKynVyV5S2lGJ/uvue+zGntg3D9zkMgbQNbibo1ww/x0cyk4t8gmrT5K+BlYtxzjlnm9AUSQolf4b0nCbo+/bvj2OPPxa3UvN58slH8MTTj+OW2+/EkUceg4G8NmXyJFx2zTUYdtCB6LH1TmgPJBBn3rS4cvFbz6KfPY5/XXEZ8vLyjcARj8ZQU12N5UuXmw1atNGPNCzTrn+oBTfSn6Ffo+ZqlEhniggazvUBfbWjbPryM0c8AH/Pbuh9xGnI6zXYbIO3dP4iNM5fgM/uvhv1i+Zj4IEHI1ZfY9TjfI8fxQ5Kjhmb8bePy5yQJgBxgClipEDll7zxPQb02aHSSTsKNxuJqiOPRPejTkHf489Dn9MvQtczL0bJaeeh/OSzUX748Sjaax/4x2wL56ZbwDNwC7j7DIW9ojsBl1pElGymvhrJRXORWDQTUTKpVO1KI3VGCTS5UUroHIgKrqaImUai5SBRCGfZOiNNATjY6ZUnJIJoXLYUqUQG1SHLjVPSjrwlbCxHrsduQivPnTOT7DGIfGoJWlQjMDABDuTtxHRUl5Kbdc6dy3RtZIC52hoyzOtkdkZ6ksuexSyUJw3clsZmuAjGIJCuoMYhN0uZR/gPYYK24rOoLnVONvzOq2/X1vJ6VumLkYlheHhCJio7pWZl1KxfIDWxflLMYw41GZ+3EJHmOiye+RMirQHkEhhkh1cMpiTLn45G4PN7CYTliJIZGjs005QPk9pZk4nqsE4yW2VAG7qkYnF4CBg+TR6vNbdrooxZHDXt559x3DFH4eqrr8YPs+ehcvSOGH3OFRh91uXosc3OKBw+BhW77I8r7nwQjz70kAFeN7UCSagCKR0CfKX13vsf48svP0GO14buQzdjXbjJ2GPUDjMEZxm2WGd8LtbehHB9HbYeNQoFFG7WBfSV/jvUOJ559jn0p8bp7j0UEfbBVJpaojQF42nmQqixCdPefRUH7rMbRo/ZwUjs60Oq9+xG7drnWPMnCn2tyXnV99LFC3H+pf9E4ajt0XXn/Q1jVGgSxf2ZPvYplNXMwR3XXYOSsnJMmvgd7rjjLhx+7HHYh3W+36ln4MizLsLlV9+ICd99ZzRKeaBtpL+WfhP0c9KpErtWTq0PcXDG41TFE0zGFuOI9aF8p7/DN2JLpBw+VG67PVXiBjS21aN86HA0rVyAeN1yNPzwNQJzZ8GuAcHOkKSuKF/wRDpqBpxs9ibxLHG8C+qivK7vngGbwbfb3nBvNQbOYYOR260CmYI84w6pTUpSLc2IrViO+MxpCI4fh9aP30bTm8+j7oXHUP/0g6h95B4se/hOLH34Pix76H4suf8OLH7lBWQI+Irp3242JdH7MyachDyLvIoWSbBWJM5Miuck/RLIZCALNzWystMI83xdNGiATBNZsrN73X4TU3/OnHlkjjkEfQ96UGIr5ADqTwz1M8Pan1c7gokBSPJ1EfQVcE3eTd4EtSiCuyR9yxOE+VLe+C9NkGpvb4PX50I4zTqkRmHAin+y/TdrjQRLIWld52ROWTfozPB5fQj0cswaA0ne8n6SOS8m6ZLvV9iCXNm5ma9wmIyQn5rUjTbWw+a2wWm3IUTgbmxtMeDnIqPMcWhXNZaJ+TSv6MhQPCNbvkJsy6CRA638TEqzo3ZjbO6sj3UnC7BDgQBmUhOp2noMtjnnGow662pUjdyBZXOikYLHnOYmuIaOwtanno47n38JF1x4MebOnm3cEgVwZnEV6+Dd997BZReei+aaZpRvOQaFAwYZc2U9NTuFqZbbprUGJBdt8+YgE2rAVltvxTz8vnlDcw0trc146N57YS8vR79d90RIXnBkJjm5ilartrZRYs5g2kfvIp9a0+mnnWKeXR+BbXXSfJTaSIKMJrjbmptx7nkXIFpahd57HYOmYBr1WodB0WXRp2MRnT4V91GYyyNju+zyi7HPsafijvfGYX6X/vDteTSKDjweoa13xZfNcZx+zY248rob0FjfaMq7kdaHfrvNfxv0c2x5Ng6w9eo4fFRLrLVzUo6sj1RBNTFbuOXWaF28FHPff5XSUApDjzodJcO3RpiDsGnSeGSWTsfiHz5FJN6OXDtlCg4sDbQUJUeBvteA/q/JSIWU/tg1jaTuoOqYWbkEkYWzEJrxM6I/fofWd15HzVMPofrhe1Hz8P2oeeIx1L34FGpffw6NH72B1m+/QPvkyQgvnI9kXSMQpRTryUdZcTHV8a6w57uRIchHWoNGVfWx80sy1mRxYZdSFHTrSiDKwFmixULkc6qAiFw5nWYdgRYZyJav2P4K9eD0EbAKvATJKBqWN8Ge9sOV50cR3zO42I0ufh96+W1IcCAkqPEQaYgxlPRZm2U5ZAqsi3IjDeea2PwKa5BFSd5GZptEJJJGjE/U8VOwKA8qM8FLwFSY6TjzrobSU9aTv0UmBd5HBsGvLr5OK5ybWtuN/73CYwTTih/Ee8hcMywjnF70GD0Gw/62m9nnd+n8xUAX+ar3h3YsC5BZBMk01G6y+WoRn2EoehPfoUO505+0K7n6KRcmzDUZYZplrgk2oC7YyPO6sm4kc8zwEZtiq5Fbw1nRAz233RkJSssm1AfTCUbsJgxFE4HM22cz7HbOlZhY3YADTzodxx53HC696AL848yzcMQhR+LMk0/HkuZaFO64N/odcjJyqKW6WQH5ZHjy1GmhtJzSPgHpOJZ8/RlGDO6LUaO2IrP9bdOL6lHM5Zmnn8I3k3/GqAMIllV92X9CHL1J1r+dyp4myh1oW7kcC756HydRih4yeDg14/WT8tdGGn9ittffdAuWxHLR88CToK0xA/EwamMpLJ3wLeq/+QLXX/8vFJJJHXfKaXho7JfocfDpGHrGFSgcfQhClZsjXtADju59Ubbr3uh/5Kl4d+YSnH3uxWhvaeV4+X1muJHWTL+n3f0m6DsV7P0PDKK1UwZ5WuCjRToEGa2+tfsLULnVaDR89zV8lH6XUUKZTOk6tGgByrbeEaX7HI8KDqAQO3w8QcmRh57LcNAoro5Lqz470jbEbBp1P5qCjRJP25RxWPbY3Vj8wP2ovuc+VD/yb6x4ihI8Vd/myeMRXLEQiUATAS+KXL8XVUMGY+hOu2HEfgdhp5NOwhGXXopjr7gG/7j1Vlz2wD24/MGH8M/77kfPIUORJEOJtof4Sk105qCPvxAFVL/TDjsqRw4zK3jN2gBVHfNti+agsGc3jhbLFCDQUqx4xSvxUMovKig2mkEylxIhmcLcCRPx/tj3sHDaVDSvnIl0Qy2Cra2IUoLTQNeiMArJJla7IpGGElaUQ4WaXn1iLEmJORWnhE2VPKdjIKnRFRJDG9NHWGdiTiqHAtMJqbUdocpmLYizDv02B2/RffpU2Gv58Wsry6bmBnPdRrBThEkTUI+SeIqYpolpT3kFQc+J/qO3x9Ddd0XX7banpJ9v5hO0gXwmRNCnxJpfVGxMd9JmRKwxMlVN44rJdJhUdF5ZZd5NzBbmozkZwMpgvTEJiUmsC0lq1WKkM88+DY3fT8CKqd/B4RJDI4MlAwvGo/xmgz/XjaZADNGSrtjtzMsxaL+jMJ0M4bmvJuDtbybgmxlz4Bm6LbY+61/Y8uTzUNStGwqYVweZcg4UCdZygZWLbvu86WiaOw1nnnoGyrVV5O941Whyfv78eXjisYdRuekoDNlhd3jZYB4KQikJASyr06EghrmY8/G7GFjixfEnHMu+9efs+L9H6r9iQg8/9DDe/PJ7bHHiPxCm9s7KRJhljtZSkBv7Ki5mne69w7Y495Ir8OXKZvS/4Ho4ho9GkvXhyCEz9NhR4vOxzdmXKHPEi7qi36EnYk7ag/seety0u9p6I/1xYr/+zU71m6C/oUgAoHgvEnQp6EleM6aN3NJSFA4ZhqQ7D96KKmx+/OkYcMw/ULjL/uhy8AkopupHzEQrJfyofFbSstfbKAVkY+mvIqnN8phQvB5nOhfhJYsRnjcfLgJlfnkpyvsMRO9hI7DV7n/D3scfj8Mvugjn3n4HTr7ldpzG46I77sZ5N96Cc6+4CseffRb2PPQQ7Lbvvth8u63QvVcPFJaWw09A8mkLNwJSitK7+I02VddCre55+Wb+of/oUSjbdAAal9cQlOTPnoajZyV8fXqiOhgi2CYI0pT2gq2EyDTyfF50qaoyUn/ClkSCCozT70bzjG/w9lVn43mqxW/cTYnqvn9h3k0XY+r152P+v6/Fz7deg2l3XoSvbr8My6ZOgNPuNqthZWrJSsVCP02upmIxgr41warJby2QaopEzOpeMQkTGllgykMMwKAqG8qEl9Cagl++64KMaEybh8wLkvbllaJ4LWpXFweybLNhAnKc9SSzhswBSc13dHzypeyZQm1CIhmRnBaT4RDrIAeVZZUoyisyz4j0Lk3eqiw23i+Go20UlYOw5gHi1A5YbheZmhZyxcll/oi0L1fT3XbZHYfttiOmUOOLNimMNtuY7Vrit/YAFoOhOIFQmL2QzHyTbXfAaIL/Idc/hINvfRwH3/Uohp1+DrqM2g3dCkrgIOBqNbeYZZR5amYbgBqKK9SAr194EiOHDcK++x9oNI3fIgGs4ibdfdvtmL24GtsdchR8xSVw58RQSCEjk6YWLm2RTC+6dA7afvoa55x1Fiq7dDV1saFJ/UMuo6+88grufvEVDDrmNLS4CqjRxNm/vPBQK1/87is4er/dceHpx+PNN97EexOmo/KIs1Dr8qCFfa4wJ4l+sRpULP4e4clfItNUKz9UtIZZyS4/+u+7P17/biJmzJhl3I830rqT2kebSRED2jtOrZH+S0BfsdU1eP0c6z67ZRaQScBTXIzhZ12NrS64Eb33PRKZ7v2QdHg5+LUKM4Fc2Wh5JHMFTjmIRyME/YQxY2j/TIO6HaQCa8Nqgb4iy2+x51448+ZbcN6d/8blD9yLK++7FxdT4j+TKumRF1yEfY44BpttswO233Y0ttpsc5SUlSKXUjPRyOzOFeMAj1LNl506LomSQC0Gqgk1CcRJ2eo1QUmAUzgHTeZWstPa8r3Y5qSDULbFYIQJhCmt+t11FKL5PnbsKBpDUbNNpFxYjWDNsrnzvCyjDcR8DmQXemy/F0YccxZyPYUIRpKo2Gs/FPXuj9a5P6F1ynjkrFhBFa4NLbN+gLewgI3oRpIPG0aohld98BAjjFIKD8Q5WLUgTvb+XAdaFCvF5TD+3Pken/GcMDFz5EJnDifcbpdhcFpH4KBW5dTh9vBTURYprfE+AYCCo2mjmWB7u/H60c5d6laavJfZS5vcK7ie8sV/Jl+KgSSzksyG+XyvmzlW/CAt1IrnptEelxalO7WozwrBIIlbEqYYhdY36C8SiRrmYNZjyGbO964eI+j3SM8rHPeV116J4ayPqc8/TCYUhttBJsr08l3ME0FWfViL8aQF1VHL0zaRy1mvNQTeEPtsQ0LeRFEyUM1BaW/lCCLUSm3U3ryKpWTLYPJrzyK3dgmuuvJKFBQUsT+tXRpXXWn+48vPv8Drb76D4X/bD1VDN0N9awD1cmog01QYjIDGB+tr7kdvYOctRuCgQw7j2FKUyw1PWgn81Rdf4cb7HkXVvkfDvskQODOK9wMCfwSL33sHuwzqi1uuvICaaQtefu15+LcYBUd5lTF1+dOtaBn3Kha+9gQqV8zDFokGRD/l768+QLlPmwGxnxaVwj1wBF556x3TP1QPG2ndKZni6EjnNHX8XCP9l4C+FkxpKb9MAZKcfDY7vDwUU1v7uTrz/QjGIojz0Cwr4cLs6+llg8skrFHk11LwRMJoCAIdLc6yyOoV+t94e1BXlHYwYPjm2G2ffTBoi81Q3qUb/JTAFGVS0qpCEmjLQ21CHiOwi1nIP16TnprclL1bNSP7sZ0g76L6qvf58vKQpxW0mhBtbjJuigrylSB3ndPSgAXtrWQOKfTu0x+jzzkV2116BkZefAZKt9kS0QTvJU/xssx51Ag0OZ2heu6xucwKYUm/Stdmo5Rpz8eSb782niQ999wXNR+9jcDyFdj80puxw31vAWX5qJ0zA5ufdgWGnnwpnKVdqU4lUVJYZNzfxE0M8LMcwQClYTKtFdMm4Pmbr8DYe27GN4/ci6kvPo6fX30a08Y+hVnvPo/p77yMGe+/jlmfvI2Zn7yJ+V+8jflfvY85HJDzvvkE88d/gYUTvsLiSeOZ1kTUzJ6Ghnmz0bJoPhbPm4u6ZcutOQsyAYGATBryAXDyEOhrUlOk1m2TTz9vUn/QitV8XsshYOpqmtlXhFV5BhmNih1Af2oSBV5LmrkhtTeZPCVHSbom9ATrM49M10lGpPL/EdLWhd179sbtt14Hx4I5+OEFgrPiVVHiTyUt05L6qwLqMUtGi2mjBqmAegEKCO0E4XyHJKwU6qNyVwTakxm0xtKIwwMvBYmZY1/Ewo/fw1WXXYIdd9qZ71x74DORtNmGxibcccedSDj82OXQo9DGvlYXCqAtQcYoSZ4MUXNFK2f9jPSS2TjrzLPZT31mHGxYyph1DNOnTcU1t92MsjF7oGz4TnDFKJyzjnoUOrHgo1fRxxbGv6+5HAXU9hRhc3F9O/qO2QXlbOeu2tVszs8YkJPA648/jH/fdTtuvel6PHndlShdPg8ti2eSybHNWd8lPQdg1vz5FCTkLCFBbCOtC2m8U9CL5zpymztOrZF+D/T/2OhZAwmzpdaXUTrvQsmxQFIPQaDE40UXSsXlPkqWHLDaitBHaVJ+0AUel1nAU5nnJkjmGhum4usTmQ2AyUffw+PX2TMFJrjwG8G7qbEVgVDIbJyd4KDWptuaaJSXjZ5TjBeF4tVCIsXrcctEwDQlLTs54OzULBKxMBprlmPBrGn4+YcfMO3HSYiEggQWO8K1zYg0B807xSi0c5a29dPErsxLGaqzxUOHoHjIULRncqniW77wSjcmMxU7P/HQRODcpEdPeASWkAE8jkWfvYFwzQIMOOoUlG2+HWq//Qbh5hUoH7YlMmSMCkZQ2qcPVv7wLdpnz+W5EKVcOwd8R8wb1QaZm4BTJhBRmOWY+fFbmPfhG1j00WuY+uZzGP/iEwT/J/DDs4/gp+cexNSn78bUx+/A1CfuxLcP3Ypx99+ISQ/fjIkP3oRJD16PHx+4AeMfuAnj7rkOX9x1Db686yp8fMs/MfZfF2PZxAlmS8RcmZgMJIvZi/lYG9+7jZRO4CbTNuEb+F27cmk9gJvntHmKvhcUF+hB3iubtViEOqnlApqgpmWkfta/vIzkoy9pUKDvpxRa6S8y7dq5V6wLabAIhLcavTXuuu1fiPz4ESY+fS+c0Rbk5XnYV9kv2G5hvZ9tFKGUnUjJjs58UMjI92TQPc/PfuDg+VwEYjmo55GiBpXLPjjlmUexhJL4xRedh+NPPc2U47ecI5Qf9efXXn8N3/w4GcP3PQTeHpsgh9KMWZvC69omM8P68ySCqP78XRyx99+w9bZbG3PVhiZpgsuXUkO5/gagzzD023FP2FJBpNm+mnSf/uF7qGxdiQdvvAaVJcV8IoPFdbVId+kJV3E3Njo1S2q2obpqbL/dNijTVo2a96FGMnT4cOyx7ZaonzVDOjZaOMZdRYVw+NxoaWkz5sqN9EcoJ5Fry23r+LFGYg9aO7FjSlf/06TOK4vsxI8/xFf33YbvCSzTqNrNees5LPv4DSz88n3MVXC1H75E+4zvEZn3E1JL5sHRsALecBsK2Kl6FnhQKClbi34I2FKJBcwmmqZ5S/Z/So5kFm52UKkHqWjcxPfx8JyLAKywwh4yEo/fYwBeXjVpSvixQDvqli/DnOk/46cJ3+LLd97Ga089iYdvuwnXnXsOLjvueFx94om44fRT8a+TT8C499837482tiBIScymFVMk7Zgk+7gCXi0LtREMMggkg6gPNSHKzi0RkcUxG6doz1yFEqjweVHItIb07ofiggLE2RrpaAyLKW17S7vARmYx6+Vn0f/go1A6Ygv8eOs1+PnRW1E8antse92T8BZ1wfjrz0Bo/jTjO51LLcpEoxToElSkqUSiITKbKBkc64Ll1mIyhWtwUSp12yXBWRqYi3WlQwzNHGSGktK1FMkuUxvLYCMTVIwiW6AVue2NyAnUI6etFmhZiVxdo5ahoG95PMTcTPsLlFkvmnCWWauJGpbmeDSW9VvhCcSYosEQFJyuuKTEgFpnIvsy6ZCPmThFYsoSFDIUqaUNeCgs9CroSoGC0uRvgOlvkdKXxL/PgQfgoXvvosQ/HR/e+E+E5/xIbcQBr599y8U6JrMRKyKkk5FRG7W5Uer0Unuj9ipVjgXz+KjlOBJomjkdUx+8FpGJX+DGKy/DRZdcarQhrSxfO2VYDy4sXDAfD97/ALpsMhwj997bgKSfzLOMY6FAbc3yF3r8aJnK/MVDOOWUU9gH7RtcytdEcktzM6674WYsshWhz56Hk9ll2G9z4HBnsOCbz5CeNRm3XHk5+vbqjRhBWy3WxPa0+/Ko3ZIx2DQnpzGZMpFoRZ2ZXpIMNxRJojHKaxxHHo4JhYiOcCxYDHAjrQt1CAvxTCKmgE5rpbXqTpnMq7ZMZvBxTGjIb9kef4tMJti2Lz/1OMa9+TKCy+ajiQAVnDsNzdMnYfnUCVg6ZTzqJ3+Pxok/oHni98Zds3riV1g84UssnfQjmpfMRXt9NdzhAIIciMtnTkHPHr1w5FFHIT+/wEgCAjeZWeQ2+c5772HpimUoosSRS8BfvmgxFs6ciRkTJ2HSuPH49uNP8OX7H+CTd97FZ2++TRB/D9988CHG89z3n3yMSV99irk/TUE8EEf/8nJss+lwbLvNSCOh7Lzj9th6q62weMEiNLUH0Hu7LVDQtdIs2FFHt4igyzKrs6cpBUYIlpJ0u3rzqL7aKB3lMr92VPkLMbC4wmwgMpSSz+RvfkD1/GXILSjFJocejUBtDRa98iRcpYUYdOaFqBg4EgtefoQaxjKMOOFi2AiOzXMmI9ZYj3hjLQEwjNG77oyBgweZ+QcBp/zXZ/w8HRO/HGfqRu6RMYJHLEN5VVnmdwFQRnZZ5ZuMygCavqYlrWviV5O8BFj+Mhu15zhYOIEf61zSO8tj7FaUfh2FRVTnd0Ta7TOT6gInPWtJ6kB1KGIijkYo2acEbgRwRUJtWLwEs7/6gp0xhW332gGF3UpZBkrDzI2J7qj0SSnmW1K+z0EtyleI6eOnUAObitGjt8NB+x5o+ltnMPkzpL4+ePBQ7LTDDqiZNRdfvfo8Vi6bjcK8fJQVlsDl9aMpnkE+GWiey8ZD4Os24KjqiYZDaJ43HfPffB7V772Kwd0LcfutN+OIww4z5bEmqH8DyFgGzV08/thD+OjTb7DHmeejrN8gxOSVxvS9BEVNjmt/XmekBRNfehRnH3Modv/bHpSctep9w4Gk1iDIFHrt9Tfj+/ogBh16orUdJ+s4TIGkZho13/Ef4c4rLsEWo7Y23mV6u+Z6Jk+cjOlL6lA4bFO0R1LwkjH74+1onTsDozYbjsLCYlPOHyd8h7sefwHOTUfDUdwDBXKBDrYiRazYb/edzX7L2Un9jfTbJKbP9q+fO3fhtQ8++OBauf9ae8i89DxX30yf1zm4947JVfBPkBmEbK9TTjkVY8e+Aa/XZ15ojcvOg5Pfsz950djVOcCJDUa6M5OLdheBPY1oKIiBgwbj2muvRbduXY3Erzg8OgRqp55+Oj7+6ANzPpbrohqq9Kwdq3yU9mVblpdLEVVILYMfNHAQmlua8eKLLxqgYQ9DQWkZ7n30Eew+Zjs4DXAxE8yIAKy1tRVHHHoYPv3qG+x40ano/7ftjR1fgCmThUBQ+TcRL9kIsbg2UWd54gnUtzShlRpCujWACubNx7wEmtuQWL4Sk76bjLaGejgpLW3/wMtY+N7rmPnoXRhywoUYesrFmPf2i2ia/AUZCes0ScCpKAQzii7DN8OP1/6D0nYdLr3lOuy0y86IRsIGPLyUCl946nm88NBTGLzLHojxd5jMSvGL0uEY8x3hoNYCsigZV8zs25ohI6DGzmqwtCqZ5tQ4ag+jRKgrsZzGbVPVwvOS2m3kIr7+A7DrhZei1eEjk0mSsckEpxY3KZh47yGeD7FhFXMnj+3ap7gAK7/+Et8R5PyUqM+97SLkD6gy2wCKgUqyzj4foXakvRFKnX50K+6CJ255GK89/jIuuPhC3HrzTSavf1bSX50U50YB5N5562088PjjWLiEGk1hKaqGDoO/9wBUduuODDUOZ04SNt7XUl2D+fNmoWbebMRXrMDwTXri4CP2xwEHHISeVd2N+UjgZfrSWkg5d1HKnz9vHg6gxpHqNhT7X3K1mWNSPVtP6rsWJ7rw7dhnkbdsBp546GEUFRez/284jx15esnl9LY77sKz46diwCHHo3u3KviZy6XsJ+3LF2Pxyy/h+rOOwf7778fyyW3YelbmoM+/Hodz7nsSVfseg5TTZ/bs7eajEDL2FeQsnYNdth+FZCSO97+eCMfwUeiz+95oimbIzKnxTv8SXRoX4+4br2PHEoZsmDb9305yrmBnWUxm3afj1BpprT2wrq7OX1Ja/J4tN3cHS2X74yT7qkIPHHPMMfjoo48MCP1xYoOz0Y0EpwHDQa8PAarMLPLi0b6weXl5lB4KMW/eXKxcWU0phWDB53r37oWRo7ai9DbIfFfMc4XhLSgoRGFBgRnc48aNwxFHHkGwjBqpUmr+UUcfhTvvvMt4sSjuu/V6pknw/8dZZ+Lpx59Fn713xG7nn4oMKzuHAzohuz3BfXB+EZYuW4oZsxcgVF2PcLCFgN7M703ItIc4sG3w5nth83vQtbgMfbpWoWvXHnjpmafRyAEz5OjTsPDDd9Bjy9FoWLAYBd27on7uPAw94hiUb7EVvr7kH6iZ9BlG3/IYnJ58fHvRCXA74rj+njux6RabGS8nDRNNPj927yN4583PcNJt9yFa3gOxELUATY4S0FMZAhGBQhPSSbl2djA9SeAJMjKzDwOZgEwG2rFM4Y/jclukECBGkYhqf1qeIyOunfA1Cgb0x24XXIraVC5s5BDlPoK+uDZJbaZFWI2s4zYCvyZ69Z4irwsrPvkA8159CWUlebj4HoJcpRuxmLbJzDHtIRNOLBU3gK4QDDIXdS+oxGM3PID3X3wPV119Ja695ip5Llj9ZAORGI76WXNjE2ZOn4FPPvoM4yZMQHVzI6SHaPV0MpEmeEXM+oo+Pbpj0+GDse2222G33fZAeUU580wNS/W6DqTyajHk7bfchDsefR77X30TqgZtzjbQ/E/G7M8sRwR5kDVUL8Xnd9+Ch/91MbbfYUcKF789MfxHSRO3zz//Eu56+QNqnkfBXlKFKmo2odwk6msW4OcnnsTFh+yP08442YyXzvWusSfTzHHnXozlZFzllOLrKWxoc6FN8m1omT0RK2b8jIjTicIBm6I3BS8FZ4sm7Sgj45/+3MM4ZaetcfKJxzFtjb0N16b/m2m9Qb+9vb3U7XF+YbPZhq1rp12dNGjkFXPQQQdj/PjxRvreEKROIKlJn9lDC230qdC2ZlVqB5lJX75Xg1eufW63xzAHDchySvRdqrqgubkZTz31tPHiMTZbpq3v2u7t4ksuNt5COm8tfMrB4088gUvYob3dyrHNUfuhhRJsdGUtminhBdsCyM/Y0dbWSpU8jiJ/Ht9Vhr59+6IXpcNu3bqh/8ABqKLUlENQLPbloyi/APPnzsVB++2PZYEwCrv1RyzYBjvBPl5fi/CKxXAXlFACHgKbLw+Bn35EdOlC5HYtQ0HvoWibNInX7bj5wbuxSf9NCMqWXVXlvv+2u/D5p9/gpDseR6u/sqOMbHbZ3NX8BJqs9KkPmXHEMcw11qd1gXWs+8zVjnPmWtqo6KHGBrx38Unw9u6BPS68HLXxjAH9EhNR0Uo7S+0E/jqCpCT2JDUHbZ9Z8+5bWM6jsqoY/3zweoQLMgb0razwTwyV4KmJU/Na5r+brwz3X3Y7fvjoO9xzz10465yzNzjwZUl9R+VUrPnGxnosW7rM2LnD4TABPQmPz4tuPbuje9fupm8pvo4WR8nzSH1yXUn9K8y+dPThR+Dn+YvRa/RoxKlN+J0FRnOMMCnFMMrYElgxaxa2rCrBU488YBbeqf9vGLI8db6b8B0uueteDNv7KMQpLOTEgkjmOMyGPFOevg/HjR5lInDaHGt+t8bhJ59+in8+8w4KdzsErbluMsY03E6mL82dzDxG7VIby/jJ6IpYPrffj6XffICiRTPxxF03mwikYuQbad1ovUE/mA52cSRtEwh2Pf9shxJQKjiZwrtO/Wmqkcz/SuqsPmc/dS57ZAegPrP36i7FbdHA7kxidLJpyl4sM1IhNYOi4iJUVlSaCIH33XUfJeoEYgTEVIod2WOnyl+Gof0HYdiwYRgyeDCqqqpQXlmB/Lx8E6ZWdvD/JNlMcvHzTz/hgP32QrpLH+x69T1YBidqCKYFmpSmJJUbDaKppQHx9ihyORBsqRjcBKGGGZMQnDYBhRVFuP2R+9CzZzdjshGCa+Dd/q9b8c23E3HKXU8iScbRHAzwGvORkdlEFnxzK+vBqi/zm/npTJY93zJfadGR8mvMWfymWDutK5bjg0tORMVmm2KHs8/HymDceFsVuKxImVnS/drUpoZgKYpRE4tSi1g59jU0fvIhqnpX4qL7rkTEzzqlBK120t7KiY6wDi4JEXxe5r6y3Hzcfd5NWDhpDp5+7ikccthhfxnoZ0l5kCultRfv6kSJv8Mc9mdNTEpfWtWUSVMMY6mpq0VTYyOamtrQFmhDMBCkdpWAVpGHA+3Ye/99cckll/JJS/DZEKTN1hcsWMD6PJTtGEJJj358V4hX4kjkehBvacPhu4zGnXfcDIfbaRjhmkhlcTKt6+58AC/8tABlO+0JW0EprFX1Cg9OBhfXzA6ZJtuzV74HtRRmat9/HQ/fcBl23mWnv7w9/7fReoN+S6SllzvHOZXSR6EA8s+QQD8SjlLV3R2zKJlI6s6SOkUWYv5/kgaLDuW1M5kBSGanxVnZ3/KY0ESiXR4YfCaHYK8FZAlHLgqK8lFRWkrtodyYmvLy8+D1+fjdb6Q/c45HQWEBCnjNTw1AHkUyeWmuY/r0GTjsqIMRzvGg95g9KF2VI+4uQGFxCfxM0+HPR8idhyiPDMG0xJXBFsV5GPfAXZh87y3oPXww7nz438jze83AkhlMXku3XPEvfDd1Fk6/+yl4C0vQFgqhOZbm4LYjT9jPJtCKYm2NyEJCC6wEYKZ8aqNfsIRftDo3227mQ1E13aidOwsfX3ka+uy6C4YeewqaQnGUm0VZNpN+lvRInKBWQ2lWCkCEgz9O0Kh+5SU0jvsEPQb0xD/+fSnLTaYsKZl/2sPYrLLl/YognFa5KIl6wjbcdfb1aF7egDfeegM7/QUmjrVTp0L9Qird+pMpp0PCkfqjJZxofiUruKhPalJepkhtwCI33Q1JmpCeMnky3nvvA/ZzMm3WvZ39Wya2UFuQ2msUJ5x6EoYOHf679S0hR/ss3HY3gX/iDORtOQbeHn1gd+Ujyo4RpdaSZ08i3lqDhvFfwb1yIW455wzsve+exqyzkf4YCfTZTIspmPw50GcH65dKJ2bx0/5npQipq+3tQey6y65YtGiRkfSzaVlga751/F71PUsCHR261wBQx7nV6c/mL0tK8pck+D0r9XambH7ZT80kpmLVZPOrJfu5in6ZtAamkfQoCRvTBseuOr/8ymV2yu5uZdxONSfhy0cBwTtDnJ4y4yfkkMloBbCiJ+rhNFXfXIKA9jzNUXhkn5+fXjPgi7yFlLLnIrRyCYryytF300HIpfqsd+XacuEg6E+bOBm2wlJccOcziNi9lMziVKs1+Zpj3EpFUQK+VnnamN1Cl4Mgm0IrJUptrmLqQ4duVKwXAT/zpnUAmTTf4c5B/dTv8NENF6DPnn/H8MOPYX598NqoPeUKuAVe5ulfWreJgCUzT4zppwn6i559Gg1ff4bBIwfjlNsvQDBDMOmQM7QYKyomxnvJQ0x8fo/Di9yGOO4453pK12m8RU1hm81HEYT+3NzTf3eyxoH51uk3+xuZphjChiaNW7tNIRAsTVD/6f3qDmLE1iT/ur1XGrRiYn36yad48KWxWNAega1LL2TYj2PBCJI1NfBEm7Dz8H446egjMHKLLdn/o2a8baQ/RgL9WDy+yOv29e04tUayetEaiJU+gB9z/qznjsgC/XZcfOHFWLBwoXFtVGNKhdWkqJbwB4JB4+mhTmTFmGdH6yTVxBMdERv1nLnH6gzZT3V8dUUzEPRHSTV7LTs4fumwvzyb7cTZ36vuF0n9VDqrk/Ei4GldkZRPzEOSSEmuCBu5gYaIiSPP8+Zp2az5Ww6R5qXWa8zAUVlBQBOIKvSAM+2Gy+HmeyOGqaSZQlqTmAT9HCdBX6obH8mVbzqloGQiBDt/K7iczcbrCj0dl9lEzIJP811JgT8ZTZ9BQ/D3E89B2qVFbVqI5jYSutkInuCsEAzSDGTOMiaoXLvZNasmIuA3rzUulgqOxQrndeszk7ahIt+F6nGf4vWbLkVOeRn8XbrDW1AMl88Lh88FOxmVmI/8920sh4MagMPjYb05EHWSeVFrmvHic2j4fiIGjBmKY284jSUgUyGmqLoUTjluQF+mB61DyEGxtwChpc249ewb4PH78NQLT2D7TbcyE9R6ZiNtGLKGQ8c4UP/Njg99/wMkLVqTz80NdZg5YyaWL1+GhqZGgpQLRYXFGDBoAIYOH2bw4H8r4/6vIIE+8XKWx+Ud0nFqjdTRov9JbFiCfoag/+dVZnH5xoYmXHrppfIGMqaRjn7TATDyEpEaZwG1/igmm4GrcAvaaDvJT4/HbdTZCFVLc1/HIWlVYKKNQ2R6yZKe1/WCgnxjPpH7XyQcNozEXOc1kSTyLIPJZkxpigktX7HCmHaUR11XOnl+vwn6leatYgpugtkv3Z+MzEsA8ub5zSrg1pYWc68mjiVCW0xMMXwsbxijpmfixH2eV4LkIGIksVzLbVLfJWmnQS2BIC1p35g8YlSHI0Ek0iFmmb/JNGxpalBEeTEfmeqFySpiwsY60nUypCi1C7tD5hgyW4Gtyw8nwVcmN22E7SVIy8xkdtjyF8Dt8SKHmkgOGUJKUp8mMx0eEx44yHfYeL00rwD9Kosw7cMP8OqdtyKHRVUZ7Xy3mFbCTKjLS18eV6pfXqAGkqu0nDZkqLEYhtNUh2RzO4bvPhrHXHM6tYx2qxFJ8tqRiUcMXQt7bHCgrKAQNXOW4vazb0Zll3Lc+9yD2HrAFnAzbzJDbKT/nmRpEJo7y47VjvHIP0UbtQS4jfRnSXN4iUTic6fTvWvHqTVSBwT/JxEY1xv0xXmWL1uB8887nwAeJLfnAO+gLPBmpess6bcGbiAQNL8VQdEKpUAw5CO6LpCXeUReNfKq6JzEqvQyHeYkAocmNtdCa3w/AXrmrFlGSxHoGwZSWIDSklLDXMSEtNmHPBAETuq6Ck5WUVGBcDSClpZms4OX5jz9ZALyQlAelB91/CwZMxAZgPzVtLxfYRjSBOkUGYFiyqQJdsqLGGOcz1P/ICNx8i4yCw4Q7Tqle7W3biDUhngohijrKVeDR1Kx5HMyHvnWmxAU1CzkBaM9ZiW15+q83sN8mHP81KFhqfUAUDgEMjeBtA5tQ6ktIuP8tJNROH2FZBhOJJrqEape2sFwtAZbbWhDUhOecvpne6ouxFD5Fr6D9axzvDPN9G02li8ax4777oULbroMy9pr0RYL6U6zcjlK4FeIBnuOHR6bG+UE/XmTZuCWf1yH/gM3weMvPIVNew5jer9uS9M4v6LsbzFTfte/jjLrMFc6ff8V6dTqyW+kjfTfiDTXReb5qsPhPKzj1Bpprd2YHX+9QV+26/nzF+CSiy82ERFX95BZnYQzkuwFYgI7Aa58xSUB6FmBvA4/JWqBp4BU19ZWCMuEwqv6txq4/xZpNeniRYvQ2qbYH5L0UygtLTXunW5yUxuZl3ayEnMy+6Bq0pYgGCCTsJgVgdKYmQh0Mv8QgOW+KcYhxiApP0QtRlskShvx8VkLeJNGo1GQNDFMLSAL63cwiGgsYt5RWV5BkYmgHM+gLdCOttZWhJNhpMhkwsEwFL3TbXcir7TAbJgtz6KIQh9Q07E7fIZZpXLk+0wdQvFb+GkYiMCOdS4tx2gjzKPKl2V6ZkUv2Y2YhezwioKaThHYTR2keLBtk2wLmWWUjv7IBGTOUXC7ZExMh+3I9lN7pHgvFR2zNiCZw3bk+6p6dsHgUcPJbBxmC0kxNTESu5taCjUCE+uGTEfrHOqWrMQXr3yEbj26Yp/D9kde2gOfm+WTi64mODs0F8VokuuqYvR7tIqV7adDE5YSHtQ2mmdR/1KfknnL0hp/q7+IA1iMQ2XNMonVP7PEu6xHNtJG+gvJgH46+ZDD5jiz49Qaaa09m6A7iDg5a71An4Pr56k/4bLLLjdgooFlwNf8s+ztvxC/a0VsoMPGr2tS+ZSG3++n4EpJj0CoKJfG9EPGkOGnnlsTZQeeQEtp6ffqg/FXxGRkPpHvdZTMRADe1Nxs0vcTQLp3727MOwJIScWSWgUsypvMQIH2QIeb5ypJPksCVjEnLZYSyAcCAfMevU8LxYoKC805MQIt7lI+lb7CGFuMjcDK3wKp0vIyRMIRNDY2op3PaMtAY9LgM3q/6lVeQnIvFaCGeK98ySVZO5xuFJLxGPsP05PZRVVigJ51KbDXqk75mOs8a82UT7uUWeCm11COt7Euc/guaShkAuYZlkVtJR91E/+FGoVgURqD6icWiZHxsSwd79Zeq3lepu3ysqNaJjZFWW0PtrFtybwM4+FhzGEGXk2wPcOg9H7m3ZHku8hroogg3a7tC7W5tuZ3xIQE4A4zD9BZYDDmLB4qk8UM+J3tohXd+i2PKmlt8ooRAzH38brX4+N91jPWvUpH9zBNl9uEvJA7pzb40XyV2ksmQDEQq59n+ynLbw79Vjn4x4o1Z00FW2c7KtucF/2673b+3pnWPBY20v8NEuinM8mbKBhd0XFqjbTWXkIA2YOD5cP1mcjVIJs1czYeefgRAlrQDGSZKgRORpLkYM72XwFtkCAm8Ml2cMVml4+7Br+LaWnwCSwFyGIAgi1d61wMfRNESGITSGrgaWu3Xw+aX5MGpd4fJuhmJ451yAvGSIgc4Bq8WTdCrdLNKyB4MkntPytgVl6swb0W0vt53eSC37P3MnvmnLVHrZUXkepGeRYTcfJ9mpgNR8JGY4pqAxSBtMCagCspXI+pTiwTmjb91uSsxeyUpj7VHkUEfX0XIxAYK3SFZU+1QN28n4dyIWblIbDJ/dSUz5zjswT1KIUBs4qXmoV2AVMhJGEXsL00KSzvHhPrh+2j96QMM1PbGDsPSpgPbT+Z5y8wvudtETK9CDU83qe8Zc1Nekh5kyaSjPNcQt9TJoaQVncZRseiKtBeIBQhQ1QfkuYgn3c+zryZ59dwqP70js5HliQsqM3lBaXvJrInmYf6lABeWqwW+4nRqT9oJzcxEz8Zgo+aaDY0SD6FFNWf3+c3K8fz88nopIGQubhlonRZexNYmofSy2og1ib38vgy+WAeWLFW5v6DsvlW7/x1efSnf6uTzqtFf/nsKHvnOhDpp+m16hfmBI+1ZWMj/X8lgT5x9STi9pMdp9ZIa20+DojDCDgvrw/oa2Lh88+1V+b1pvOINNjUsQyAcvBakrEGaNpIZNYAcplwCTKbyJ4vc44GQ0tLq4nIqAEm6VaTs9kFMXpeaYqZWOq6w5iG9PyqPsvune28pCwYipGEeFg9XOYY+y+SoAaE3qV8a7BLilZeZHIRk9DzJjxDJ+pI5k+R0tOhepEEKiBX/tra2iztQOUkg1DZBHgqk0wUZiMRPhc34GqBterADPoOUr0KPPRcFvBE2bpZnXRdWo7AS/UaY9oWoyCTIOCaR3hkQUN5VmgLtYUW7eicvhvQ5/O6TyCmSeJiMnRJ0jJniSnLNZNPUX7XjEBHO4nT8Yz1GpaE53LJTPQrkat7eZ3Yr/5hZ5rarF4xhNSvZBdiNfAO9jNpB8yLDp2RNqX2FrNepcFYbSxNRWsYskKJKUvHdzFXy2degonVl1WP+lRZrYOvUF47PkUqS/ZQHal/6VMgrzbRkdUcTDRYfrc0CpmoyBx4XlqGmIXXq/Df/K7r1MJ0r+7RoWes9MQ4eIiB8F3qn2YVtvLAPytIYVYbsfKZo/ka3sI7leOOI0sqh3oSP60ime+ql2y510661jmtjfRXkUCfbbEL2/aLjlNrpLW2RjIZP91mczy0fqDvwROPP4GTTznZdDB1dn0alVcdT5+UpEwX03lJVLzHqN/q7OzAkrS1wEmdWAzB6uCy6Vv3auDou7HFdnRkdf4wpWFJxBq0silHohEDiEaqNSKg1VnbqDXIS8j4tjMNxWaXHVjmFV0XUGiQaIDJ9q50tTJSg13vE+k+vTfb+aXia1CkU/y9jv1dz+oQGORRWtZgjvBdDY2Nv2hAZp6AACawkhSdBQ4xIU30hsMRDnSrTlRfa6JsHkXK82+T6tLNZwTclnaWpdWfFfCp3FqQpnwpr8qnmK7MPZKUlU9JyEovFksY9zwrdpKXGVvHiloD6Um2qCG+lpQFGgGtfuur5ZWlPOmQfz8z8qtyqG7U9/LJ2NV+KoeS0nP6bVUdP9kGEjakdSmtLPiJxCDNhLWYCN+hdhKTUf2IxJDEPNQvjbDSwVBURzpvrplzuofp8l1W3zBFMH3OWodhM/kzfYDjILujmZi/2t76Li3EYgAaN9nxoj4upqFnVV6VT2Mmy3h0TunJnCmGqr5fQGYuU5nYgvKm9EpKSkx55Yln1fdvkeqnoyzmu+qCn/rKR7P1JzLfOn5nz3e+3nGH9dHRfuar+fZ/l4S3pN3Ypz8zJ9ZCa62neDJ6ucPmuml9QF+d7Yfvf8Crr71qJHTZ4cPhkFmlqx2rtB2hYqx0NvfoU4c6ogaWfPuNut8xEHRPdgBpwGoQCKwtaVeSDTu9Oj4Poz4zD1YsFEljlpQs0sAUSXrWwBRgyY5rpSFJzHIp1e+SklJTUzIriWlkbbYWyQzE7/wt5qOVthrw8vzhh6ngXzq5+c/6LjIDoOPQgJQZQJqEgKSpsQn1BHzNc5iBzvzJlKX3yvauhJVHKzkyGJZPaQgQjE197U27TqQ8qYhZjyvV0eqUHYjKn6RLAxYEFTEImWoUd0n5Vd3a2Q5qP7V1tv30vMBHZf6rSO/XO+XuK+1I3krZ86uT8iOTSllpqREs1AejCl7HYup+I0Ak4qZ91Cez5ciS6qG4sJACTa7pJ2Isul/zEqopAav6guY25NWlfta5Lqyjkzasz462Nd87mI3RaMUQeI/yKVI/UTnVTsq3+orGlrQsFVXn9Zw5OsaBPjtPRKuMOqwxZc2haV8FCV4Cd40F5UPl19gqKy9HZWWFWXEu05W0DDHwVdqK5kcopPGcMZPKBGYYi0JRS1izmFa2f5vPjj5sXbPyIQGRuVIOTT7XTCqDassqS7ZM1jOaI7MsCqvIqlvzraMOsscq0u+Or1Yyv0m6V3NK1g8+8FvZ/QtovUE/FovcSUnhgvWZyBWZRmODSYKx7PlWp1wF6tbg0WA0nZb3ZCcU1bnkY69PLf/WwJVnjTb71gCWJKxOLWlSh36b72QmClyle+IyHSSZppGiLOahhhUzyZptsvnJMhvDYNQBODDkfWNjh1FeVRarYxLEyGjUQfXbmBcIjtJENKlneSAFzDUBnphSVhvJdu7sAJPUVVhYZKQqtYYmaOXVEyFzbFNkQjIvC9zT5lODKRiwmKcGg4BE6Sot1ZHqTUOEJ1brwOqUVqfW+9dG5h5+SjJXefRbdbqmtFQWDWABgMBSgCKziTyOlN9sGbP3Z9PofE6goMni1dNfX1Ip1I+kmamPKG+yz3embD7U5mJIqhcTjK+8wvQl9TPly5io1BcJogJTncs+25n0vIBPz3Wem9Kd+qZndE6HzGACQCWjfqa7ViX567TVR/VsVruV+VL1bm0ORK2U541GoIP3iyGE5PHFdjMamhlLlseWAXteN666TFe/pX2ozyc0Rs3YssaLtDD1cSt4oLQj6z7lPztmlWaWlMfskTUhqW8qf3Z5XnHcWJqppZ3K/GsEBQlaPLKmXWkoOmfKyE9N+uu8l0xE4yWrjRhrAPu/+p/GgZ6XoGnmXfge1VUu+7EcP1asWGGcJbJ9Vg4Vekb3qR30Xe9Q6AntsyyVUX/WP7VHtk2y/dRqM4uynyKdz14TY+Ev1pG6QrbtLdL3jq+dyLTgGs6vC6036EfjoadcDvfxG2KFXLYjZL/rtR0/f7mWrQzz22Qre/wWqYo6JCJVqOnA1ndLolGa1rmsbdaSiDS5SIag7xwUFmOxGEn2mtW5LUakDq8BL+YjMJDGEomE+VzEaApiMDIf6ZrusQaNJXkp1r6AQu8y0p+YjQCInUq5E8ioIysfuq53iYHouvIvQGRGTGctKi5hR3ejvr7edFK5fwqwtACuPWAtaPIYm6+LmkbA1EOWVN9KQxtcrN6m2ftUjxooMm9pIMibSCajbPtYA1xeRNqRrGOwiiHxrMotwFeZrTbOkq6u+q32MqdIepfmbaRNdM6rdcuagXVdSM9pvYQ8qpSuyq28Zuc7ssmK8YuZq98I3CQEiGnLm0p1obJogl91nM1fti7WlrfO93WmX8rH8wLv/Lx8vstp+pneofdm6Zd7+WkAvgOQLJAiKLE86h8GqJlHHdKkxeDUL7P9x0pDta++RuGG96vMAkXVh8qYFcas/rlKk9Y5tbPmz7IODnqfrnUuowBUn2a88JrGmaWRW84UEup0TWNA11SXylNWU9G1LJkxq+fZDgJqI3h1HCKLiVgCk9I2DJCMxPRr82nNlUjQMhqDOS+BKWP2wdC79Lzuk6CmelDtiJlI88rjOXkHGo81MhTVtw5pU4YZkfkoLpIliFlaibQ11ZOZ3BeDMtfFeMh0HOx3WSbUcU593TgHUJC0ymHhH/8z7fRHQnGvTusN+pFY8B2307vP+kr6qiB2c9PpLDBXX7Y4oPU9+y1LGlQWQJvesfYsGjIV1kHW106/s9+NypX9bp3Xc+Yw59cu+Vp5WPWp7FrSUUcHXe1QvtVoGiRGOpTmQSCX95JASOBs5gQ4CMw1SsU6p2uaX5C0rs5uMZoODYaHNAsNFJ2XNC9zivKhzizA5UNmcxh1WNWDtAWzeKyj2Oq8UsXF3BS5UZ1fN1pagjWgioqKUFZWSikxZMqh/IgEitIqNLeizq+q0G99qv00JyLmp++d20MgIFOH+c5r2esaiDLraHB0vl+kAa82cXCApcgwOz+3NuIdJo8y42XvkqeTGJaYk4CLiaC5pZUf2XaywN5M3HIwGuDkMz4OcJn5pCXovjWRzA/Kj0CsM2XzqbrsDGY8aUyAlvZkmTZM/ZP0DrneysSlIkp6Vhr6rrIIoCq7VJrrSlOgmdVus0KG+c6yZoFZfaCkpNi0uRwOWlvbzHNZ5qX3i7Grf+l+vY+nzXWjaXeAv8hc46dpS2Wqg7LfpQ1IOlYrGCCkRG/WPrCNdZi7+J/VjtlPS3vKmmuVloBa3zUPltXAlTdTZlNuiykpH9bvbHl0XxYvVH+rGFP2ncpb57yLfnVdn6aUFunezverrVadY/vqs+OyxYA7NLCOQ0BvGAJBXwzYgD1x0GgtPMx9bFcxAvVP9QnL8cKOIUMH4zCzy5qVvz9CAv1kMrqbw+H5c6DPQTGOhdl+fUBflTF37ny0sdOpE6qRZA93e6xJRnVecUrttCP7oRpMUrNsgOUVpVYz/MGC/2FS8qwFvaZTO6+RVu84v/rNrxYDsc7/cvyuLVKkjq4JP6sjq9NaGoe0C2vOQwNKkqpZmcvMRqJhA/jaMEamJDEWDfDm5hZUV6+gNtBkBrAkmi5dqshU2owkqHAYAouO13LwWYPV2N3ZFmIoSssyw3VI7bxPk3liCGI28pJRtakzq1Nr/kLPC+CVN1Nq/tbuThqoKpOkHYFvtuNboNdR+YbUzXMMU5HqrbO1tXUmPQ0OSX7qHyb9TvVuQIOAqoGjNDV5r7bMDhjlSXeLyYqx6n69U2XTHXpG52Quk8alWDBZbU2UBRCVVUxULpYyJ0hbUn1n8690VC7Vj861sb6NxNkxuF0c9GLcyrulgVp51G+9K2u3ljeNmIrSUDEFaNZEar6R5qV9qSyqU7WTtATVjdIxY4l5U11IclV9tbS0oK2t3aSpMsi2r5pWWaz2s5m2VlmyZe5M2XoUWW1mfZp6I+AqHWktBvzZxqoNq32seun8vKhz22W/WrfoP57gSbEZ/f/LDSTlOasJiGEIeHXZnGeTCvxVRtPfWD+6z9xr+g0/WW59F8NQOXVY/cliGtl86hkmadLVuc6HyHyaF1u/O5OuZQVCUxaThrmi//6DVBed05XgtN/+++HNsWPNOLTSWTdSWmI20Wh8ZzL7LztOr5FW1epqxAr5hqrH6D8L+qoXp8ONs885B8+98AIqyspMh1MFyGanQiZjYeSwozqdPjg95IZ8JhZKoG+/AXj0sQdRXFJkOvf/BVKjmQGhfxn+Z0DA6tg6qfrSd+NVZM7ogvVNn0YVZodTZ1HnkeSnupO0J8kvRFAT82gnAMgUlZ0g12GZAnKMzVOT1UzNuMfKlptNVxqBzF7SIOrqag34aDJeC6kswMiaxuLMowVeIg1CkSR7uWgKUCUdKW96q8BDwCzJx5/vJ+gWoWtVldF+VixfYVYxS8qtr6s39aO1GjEzucr64HMC4ILCQmOOqieTMOYolWdV1Zh7pVKrHgwTZR61v8GKFSuZZwvopEUVU9NRPgIsj1xklU9pPxJYBJDNTc3mXuVDUrLAVOeVB6MB8X0quxiD6l3aQoAM2WhcJOVDh0hpCCRNyI1Og5t3mPr+pT90kPWcVSidb6e2qPoXoxaj0QS6GEwWmA14kbLaoe4TqWzKq5iw2kCrzuWFpF6lfJq3qG75avUxA/CGeUkoyIbKtoBW9+h6ltHoOeWjM5BKmMtqRtmy6zMLyibtjjxny6vr2XuUf/WhrAaSvSbhQW2oJ/RbAK45CcssZN0nrU2WBn41aUkTUjrqA1ZaVh7Na3UPv+s+1X9W29ChBMS4Raoz8w6eFwPJ3mMdFoNRgkpS55S+SJ/Z72sjCWOHHnoonnrqKeb1j0UatfoL0slEZnuv1zu+4/QayarlNdD6gr5yoI7yyp334os334U2wwhH44gQHAIsnBb3aOecMCsqGqdka7YkTKKNGNG7d198+OG76N6zOxvpz9m3/i9RdrBkPw2Qmu8aaFaHtDoFDwIih7G5ZlH2Ux0s+z1LgiB1euuXpBh1agPwZC5iHFmpSef0KQDRO2VyULwl+eBLKtZ5dWrrM0wpvtYwJg1WaRocegY4NCgFIjJ7zV+wwAwygY3udRFIpelIw1Hf0n3yKtFzKltzU6PJqgAuu6DJrAug6qwJY59fPu9u442l+ZBx474mwwoY4P5lopcJSBXXdpoDBw4w0ntNTY2ZC1IQPgGomGTWHVceV1LNBe7KgxhU1j1STKKhocGqO9aJ8iSg13Ut2hKpHowZS1XPe8TIxDCsOR7LW2tNlAUtlS/LVESrA0X2t+pKdSbQV4pyBZYZT/3B0lAoiLGfKI692ll1bvWZXCPFlxSXmmvaZU79SaTrq78ve06Hvmt+ROUxQgL7h9pbR/YeaUNi2po8Vd9S+yd0D8tuPI463tWZjPbG1yrPCl1iMRj1c/VX9SQrD2prL4WB7PqS7HuzlGVk+lR9r26uE+l+9Q+Vw5TNOtlxzQJ1vV+Ar7UO0uhkqRBpfMg0K+cMCTv6rXdk60B9TlqJ+c3zcs0+7rhj8cADDzLPf8xrUmUgs2qLZ5I7+F3+nztOr5HW3KNIzMh6gr4OVtK3k5FZvAwpDgJxbdOwLGiMkkqIHV7eNbFwAtGGesR4/atIKz5rWI4Xx76J3r16bAT9/8+kjt6ZrN9kHPrUP36aY41dybr319QxYMhMsp1fkpUAh0PItLfYks4vX7EcrdQ4BJSSzsU0li5damkWlNY0oGTS8BNoBUY//fSTkfRlutHzZhEf05VU2K9fP2qOxSb96upq8/y8efOMBmTs6fxTzjTAu3WtMh48mkDVpLnSlsQoM5bMjzJbaXJP7y0pLTGuiNpcXyCUnSMRCegE6vJSKSsvZdpaoyBN18F7cg0QyKtEg1/agcWY/MYeXE0tREBlgKYTUJn6EhAxDTE81ZscCzq3k2Hyqnf+kwYkDUeHSGWXO7C0Or1TK4VVTjE1Sf1KW4fSM2ZWaujSdsRkli1bhhYy3Ky78+okZqjnVAcCXNmrdWtbW8C0nSibz875FdMRCfCJo+YZSd26J1t2fbfs43ZLYmfdWO+T2UpaiwWiKnPnZ9SoYgTmf35Y6VgTrNJCxFgNILNeO+cpS3qnn8KCyaOVrKFf6onfpQVoFbb6ke6zhC4YwaeJjF9l75yyZQIis+C7s4xGjEyOIQcedCDOO/f8Pwz6yifTXBFORnYucBfM7zi9RvrPUnYQK2G9JX1Ty199DyyvUctap21syEAYqaUrkcPKMDsxseFymttgz/Ph6cUz8XTtIrzwxlvo0a2rkSg30v8+Wn2AZX/rU2NLvyS9iAFotBl1W/2pY7BpkEpyMpoLn5HKLpOMgFLAntVuJF3KtNSjR3czyGWSWbxosTGBLV682NjeCyh1y89c6TY1NfGavLMszUWgrKB2Ag6layR9YyqSpG4NWOWltoYSO9+ZBT4NQpk6BCrl5eUoLSs1pjWZrQSK2fsk3Wmf2YL8QlR16WKAWPMuOsSYVAcCEZHALa8gn2XpaQBSwCcznPIsLcLUEwFF0r+0CQG9censYEQCxprqGiPhyxVZphVT2SSVTYAukhZSUVmOPH+eYWRiXnW19UZzE8MVo7E0KGsSUqCpplF5VceqbwGhzstc2MpjTYwiK8WrLixPGMsDRnlR+2RJ5zTxrEJozkb9QOdUH1b9WPt2CGRVVzrEWFUnMsOp3Hq/tC8tOlOejRmU5bLMm1b9dib1BZmdFApGjEVMMdv/rHQ0t+M2YK96zprPVEqtz9C8V0tri+mja0pffUhlkklOD+m3AiYedPBBOProY/4w6Ks+WJ2z2T93pTBQ3XF6jfSfLdFBGwT0Wfj05+OBmjr12A6Apxq3aDnSdY2m42gjEmnKHH1wFpbg7knj8HU6hOfHvoXi8hIzaDbS/2VS51jVTQWUnT+zpN8Wk+h83npWg1XeOiLdp0GoT+vezgMyzcGWdbnVxHrCeCYpHWkjOq/rAhOBoUBL5+Qeu3LlCjIKeVtZa0VcboVK8Brgi0atmEky9yxbvozvtxkpPWvC0LvEMKS1CGAbGxtMupo/MeVifgUqAqsySt6+PD8a6hvMewT+muAVaKj8ZaVlZtN9MQxp1aa8LKauCeDqyUxUH6auVAcsiwBSpN9iTpJYdV3Ap0NzJdICBMyqC4GdtAM5CUirqiYj0bNiNHpWDE/zPiqD8iBNSaS0ZAYR0KnuNf6lhUmTU9mVF7VIiMCudQYqs+pJ3lRicMq/8pXNe2cyDIZMSe0kbU3CgMxmsi6YCW7WndpMpkQxlDYyW5mIrDr4dVqdSVqBZb6xDt0rkO/du9cvJjq1nw5dF4MxIVPYjkpWJh/R6m9Q2YyrNpmJ8RSj4KC+duppp+Coo/446MsZhu+f2J4b2L0op8ji3muhNZY2k2kpTKXyvmV+h6jh/hSpp7HS0598iwzVyRxWnmoh09iC5Io6aB9XbbahFWwC/UxTKxxFJbjxhy8wN53Ao2NfR16PSjbcRkl/I/1FZHo//yMYZWl1EDASNH+aAZz9QjL2XH6abSP5p2c06HmFn5ZdWSQNJQueAgap+kbS5/1ZsDBaC8FJazqkZcj0IqCR2Ub2DknkkuQkbcpbR/MnYjTZdQgGOJiGGFKaoBMjI5CkKe3HmmuxzCGaDxGgmvs73ispWyApsNQ79C4L3Fh25lMMR0EFedloRPJj18S1GIAFiEnDnAT2st0LkMW4VAatQVFdaKN1gbKYi0I3KEy5cEXvk2efJqRVu6pHgaHmSJSOVvcqJIlMcCp7fUODKZOpWWZQ71e+s2CsupX7q+rEkvZXrRLX9SzT0T1ifMYcx/ZVfpVGVhjQfaLOnzqv9MwaFh4y6ymPxmmC71VdKm9qM70jm5Yya2k5Vr/SM5pnEIPLps8feonxrjvn3H/gwAMO/hOg71EZXuN7D+N7OhJeM5n6W50aG0PdCgudX1EF7PunQZ8FyYmTM4/7ARk2rLx00gFWyFxr28SUmAILqo6lCk/UNcBWVIxrvv4ADewYD77yPLwlBSZ2+0b6r6Hs4DGddSP9YcrWW8cY7vjeqS751abBzq+/DPgOkmRq/lT/v5po70zZZ6xPpfELe9F/PC1mIQaiDKg9Be4CeY1jmbqya0c096FPaSYCPaOhSFPRdU226xpBSKCmSWoBm+7XArwIQV7Xs+7DmuCVFC6pX2QxSouZ6LvS0ISl4vdUVVUZ6d1yd80YxqU8CgwljcuDSiYVMYauXbuafC9butQwI5mytN5F8Z0UKkNzJEsWLzFMQxK8mI+A04QEoTYiCV/5UB4FwgJ5MQqZ+FRzmgBX+lqPYuz8Tpcpp/Ij0nNqD5XDAnsXf1tgbdU9K5z/xDgVQVjpZN1n10Z6zoq4ak326neW9O5LLrsEe+6xZwforz2d1akD9F9iPR7ZcWqttMZU2bgDWQmfsXxd1WH+DKkR2+qb8OoNt6GxphZpqnAZudO1Ua1iA2jWXeKDBw5EWcDGcCsyuS58Xb0EI/fZCw8+9CAbQvdZdr+N9NeTBmDWHryR/juQAGHtA98CFwFQ598WWV+t34aRZA/9mYudzVqrkwVqYhpGC+Ehs4Xs4EZjoOYgyV1ahBiBGIBMTHLxlWeVmIgkXgF7INAOxdrSwjeZbGTCELgpHcOEdEjz4PH/2rsKACuqtv3cvne76G4FRBSkVGzUDwUVuwsbu1uxW6xPFDBQBESwUBGDsGmVlm62d+/d2/d/n3fuwAIL7C746a/zLMPMnTxz5pznjfOec4w4/Ji+NTV+EjUJOC4CwxgF1HDNkbwpQBj5ww53prVCq4oht2zH0IgmeU2uqZlTkOiwEg4X8sViYNrJUQwBZhr4vtTk2c+FQoxCg7+ZufTf81lGdJCRP0amb83fMnk3vjfzN7nbONf8OEmYz8nMSNffdJPRWjHcgEHcd/99OOywwyRvauZWT5L+e/JOZyV37RTJ5G2LcNjfBTbHF5LBuabUqynYkPPHwiUYcPx/sHL9esQ5H6q8v+G1E+lrC0MMTPlN/54QO309MbsUoAguufQiPPf006r9sOBZ+N+AeW2Sg4V/OiqT0Y7f2ygCLAvGmhvGWVv3cWVYKJUFiHFfVluWJ5K4ITyMbQoQrtkWoQJDrApaAhQQhpAwyNP8zWNqjYjCyFBfNqSrxSFCRa0P0fLZSY3EzajAoJxnuq80KZJIEq1RrqmVs+1AX0cUHGrwor3LH9PISCdaLDyfgsLoaxHZ0ubAtKtFIgKBAob3p+uG++g2o+Wj4aT804cY0WD02VNccB/vzfvWr1cP7OHOCDD2kKcVQ+H30MMPonu37kL6NRv+Zi+QfuAweaVPRUqm8kVrAzbQ/P77AvTre4K8kJhPbi+nahV6F8kdEXOMhUXMMyREossRBwd9EtPCXx7E1ZdfikefekILBzPJggUL/39QWWkwt7esjR+6YZIj/3ZteZBfTYvDaAdhQzW1Y1NDNteM4mFDKgUGXccUAPThM4qIwmTd2nUoKCxQgUFXFYUH3Vh0a/Fc06rh2ozDNziIaTWFR9Jfz72ypvVh7GejuWwLt3HN/QytraxMcaFAYRgshQUXCjVzXKhhw15H165d//ekH4z4+ws7j5eXs9WWdBmbPGfuXBzfty9CgTBSRKOvcMbhk5dpX7c+ikIVWO4vlQR49XtzOj9Oku33V+D6a67Ew488gmiMGWGRvgUL/yooxxpES5AoTVQmzy2Lnmcu24P3oZ5NAod28qN1YbZzGNYGxzCiq2lrJ0JtoA2IxeGnFWJMZWq6rYw12zloZfD8gJI2rReu2bhtWjfU8umi3mrlcFtSQ6GiaaP1kRy+RN5l2rSpQvpdakn6USF9V+1IPxoNnSVS8l36tmoLhhDNnDEDx/U9TswuMZdsHNclgIsOOhQ3nnYu1hcX4qZhz2PWxo1wMRpATAtGQvjFVBt07dV45KGH5Xwj/teCBQsWqoJJnArhD+HNHUAyNdfGYjiZefLWdZVUaNxf/imJk7CFrEneBrlz2xg40bQ0VBCIQstwXwoSCgTuC4eNdg+O/kp3FLfZ74GhnRQwXHjPF198Aa1at1ShVBOQ9IOhwCifN7V2DbnyghdJ5gyvadhQZZD0p3/3Hfr3O1E/i81lQ6aYTe/ccA96dthftftH33sbj384Fq40H1x0kZH0JaMuGXgpnnrqSclQavrG/SxYsGDhf4okO24rECg0zLWxbQgVunTM83btqqIUMUYnSLqS6K5SSyGCjEyjo1dNPRxJ0n9TSP/C5K6dYnep2wPYEBTpxVh9OxxiXNlRlohh6pyZ2FRShCVrVmH2kj8Qc3jgjEtmJRyI2hyaIIZ0skWb97BgwYKFvwSkIFlIwFsXumdMd43RvkCypmuHLhljqZAlkFxXtXBIawbIcEA6RhB5kZmVjrw6uRo6WlPCN8C02YxecLvBn0j6UP9XWLT3uN0FR9yDmD0NL3/9JS56+lGcP+QJfLt0vraex2xOEQrs7SfnCs+zccPiewsWLPz/xa4JbIsQodso6TKiIKgV3ys4eJ3dGN1vN/hTSb+ovBTlkQAqwn5UhAKIh6IoFMn41R+L8eu6DYg4GLfDeH2VU/Kf0ctRO1VYrG/BggULuwW9SuxhbLcnNiV37RJVkr5tN914qwOSeH2PFye0aY8+TVqiR6NGaF8/D+1yctEuuw6a+jKQ7XAhXVR7B4dHTYRgj0rqYzbYxcSxKN+CBQsWqgPtZ5CIxezGVHe7QZXcKje4Voj/efqfag32kJu3EMGf55DHEWaLNxss1AcmSyyCCHvprd6A8o3rQZr/zeXEk5Mn4rwrLsUTjz8u5o4VsmnBggULuwIbku12RzhuT3Tz2D27HEufqFLTF6JtmtysPYSr7ULuqdTmvT7kpaWjcXYOWtapi3ai9Xdo0RL7ZeSiZ3Z9HNWgOY6r0wT7p2TCwwZceQmbLZ68kQULFixY2CkM1T3qtrmX69ZusDOfvjEwxB4hgQR7uMWNYUN1GFlt5ZYlHEKEPeDKyxEMB2SJIlhegWLR+MPxiE5wYEwlZDl5LFiwYKGaMMZx3g12IH3R8oVp45mqqu8R5DbRmGrtVYK7GaVDiHZvk+cF49qsq+NMG3xfszQY8bI1hzYi7/H7WrBgwcLfH1Vp+s5oLJbHbst7BiFR0e6rBMk5IfcPBg1yF9LnBCshh03H5+F401s7OlQHnPia41i4wOEfuHCYVA52xNl4GALK8TCqAo953d7kNZyNx6WdI7ifI/SZ42pYsGDBwj8BVZG+Ix6L5eyVBlRq+lWBJBoT0g+zq7Fsx+Owpacinpup+rbX4zP2V1P7djrdWLJ4CQY/+CAmTZqE6dOnY9rUaVgwfyFWrTLmWeXd2GtNh0tNghNBcBKH3377HQsXLpJ7LMWK5SuxYf1GHXPb6F4d1mRo3wEBBYAhWHyybCssVLjsTEBYgsOCBQt/A+zARImNG9NCmWm/CiE2Z4eBWkMIMPHldCTWbiArJ3cmIQQYl/1xIdeEzY74xgJ4MtIwtGgV7vn0Qzz5/HO4fOBl2nttdyDJul0ePPboY7j/gQd0Zh6mmxo6x4XncKnpaRlo0KA+2rffF+eedx7atWurHSHKy/y4/vrrVUi4RHAwN5ghHD+b15oTa3Ms7kcffQT7yvUcB3zZsmUoLSnT0fJ4DnvRcYzvnJxsnUrNlKXRGGfAN+YT5Yh/7M1nTDSxcwHAiSFo5XDco10JXk6PZzNltpxnztBkwYKFfxfIdYKAy+lpLHxYpDt3gR01/bp1HXa7M3OPCUTIUpg1+aMShKzimwsRX7cxuUPAUefkeSE+U16AM9TUBGwcJhHThUPyrV+/Pny+FO0RzKFUf/11Hj766CMh7sdw0YUXYZFo9U6HWyeFWLFiBVavXoPikmKdyzO/IB9r5ZolS5Zi0aJF2LBhgxK9jpttc2LatOk4/bQzcdZZZ2HAgAE4+eSTcOKJJ+KEE07A2Wefg9tvvwMjhg/DuHFjUZBfKALBhU0bN+GZZ57F3Llz1XW0M3BqugXz52PmzNnyyxjbY3vweloZ4WBE50ktyOdE3hVqZXB/sgBsA+4zrBPDMlG3V9KNxWNcdmqhWLBg4W8PUXTjHFK6OtihpgvZZ0Vj0TWJRCyVWm6twLvST//FVCSE4IVdjP1CyvHicsT/WIEEZ86i9ivPSIim72pQD08t+xXPfPslXhPSPP3U06ql6ZPsODPPOeecgy++mIQ777wDF198sRI4XTTGHKFhnVbtxZdewsKFC3HllVfi+eefl2TZcd111+Ptt9/GC0OGoEmTJoZDSQiQ8wFkZWWq5p6ekW7M8C9aOJ9x9jnnqiDgTPgcJpXtExy5j4MnkTtJpg0bNsDrr7+GAw7ooiPnXXvtdbj88st0m4MtbS9Uec369Rtw9plnieApxHvvvYNOnfaXPDCGWOV9adFs2rQJH3wwXoTKBygoKFDXUnZ2Ftq0aY3+/U/CIYceKvdyJC0Kg/A5qt+6teslrTEle15D1xajpDibEAUlrZGEHOdE3eZ1nIKOydSGbn5PPaJlZLdWBYUI84RlQb/xbs63YMFC7UAOjEajm7yelLZS73bL/Dsj/dVC+mm1J325rZBH4vMpSBRKGpT0GZ+TQGyxEH6x7HNRI5V9JJniMtjq5uH+n7/FmwvmYsSbb6LfCSdWi/RJloVCkqeKkPj551/w1FNP4eqrr5YnCRFveT1jPXToq0q+zZs3x/jxH2DffdvjmkFXY+Tb72Ly5Eno2vUgOct8Z85yE9/iNqHLiGS5cOFinHhCP7VGnnzycREKGUKmUYNIJfONOX9jSEvPkOc01f1XX3WNPPs13HfvPbjv/gcQjuw4FRo1cLYt0GLYJBr86NHviQXRT/IgoORJgfPjDz/innvuwfff/6BDuVIg8ZmcBIJT1nFO0Ysvvgg33HgD0uUY85sTaN91192YJMKKhE+CTxUryOVx61yl9erVFeOujlhHDdC37/Fo2aoVWV7dSxx73OFyqOuL09AZ77fVMuD9I9GwkPpWQucxMTN1ACoe43VMO2/Kwal0xiELFizsNbBex6KR353Oku52ewN/cvdOsaMvYC8hERNKUDJIEq9D1kIiwk7yVJOMDdAtExViDZQHVAPlJMTVBclHx6cOBJRwqZ2SYKjhczS7kBCsSbLHHHMMmrdojrVr12LeXHZcS4ATJvAaWgP8bYySJ9eJwCHxkajMtg0KEWMShgAyMzPQs9fBOFQ068MOOwI9ex6Mbt166AQI3bp1F4HSTgmfvY/pZnLKh2kmwkbJcidaL60Gat8ul1NJ04DRZvHN19/ikksuwddff6Oz7lwjgm30e+9h7NgxGD5iuAi6q/Sahx56WCyXkSIMhaglL9etW4fPJ36mbiq6sn777Tf8/MsvmDZtGj7//HO8+eZbIryexk033YxXX31dSNqleXLLzbfi2GOPx8n9B+DMM87CwIEDccMNN+Kee+/Fs88+i3feeQdTp07V6evMyCh933AUn376idzvJr3uggsukvOfw+LFS/TdWUAtWLCw90Cl0G53FQD1dhIuuS3+HNKnpi/arkboEKL9Jcr8iK1Yi4SQoJK+yXskQM6fKTuC9oQQlUsbX/XQlpN2Dr4wCZuaL8k7PZ39yowIG5IQQzYpDDZv3oSPP/5Eo3U4oBsba6mRR4WkSI481yBYki793gZpUnOV3Ulwxn2/tiHwfGr4nP6RAmLrYgytyjSR3OnaYHZwYmVOwrxz2FS46BvLBaGQ4Z5hehhZdNuttypxtm7dCs8//xyefuZpHHf8cTjyqCNx5pln4umnn8EjjzyiVgxdTwTv17RJExzY5UAl2yOOOAKnnHIKTjjxBFmfjAEDTtE2iZNO6o/rrrsW55xrzL/g9wcwZ85czPv1V8yaNRtfffWVWB5jRCi8iqeefEoth8svv0KWy7Fg/iK1BJgfdKFdc/U1OP+8C/DKK/8Vy+tnjaIa/OBgtVruvPMuEULr9dzdf1kLFixUBwzoEIWqQJa/kvRlYbgmNWQheO2Zu3o94qLJG1r+FhaVyi/bwTDiQr4h2eSckpw4eKtU2A0oM0RomNrz/PkL8MWkzzFy5LuqYd537/24STTUU04ZoK4RaryHC/lRQ4+JNUKCJTkuWLAA8+bNxZy5c/C7aMOLFi3GhvUbDIIXIcAJjwnOwUkBk5KSqmTHid3ZJ8BoJGUYJ5cUERhGtA4JLiMjQ5/BsYQIarw7Qog+aEzqTG2brheC83hSs541a5a6b5588kl1ZXE6OVokpkXD9olzzz0XEyZ8gAsvukBnHeM5DgcnZIC6gh5++CG8++5IyZu3MHz4cLz++usYNmyYaPtv4plnnsGBBx6AaDwiVkwWmjVrKu/twrWDrpFzXsNjjz0q+Xc3brvtNtHib8Ag2X/LzbfoLD/8CGxQvkNIfcQbbyA9Mw13332XCtmJEz/B80OeR8uWLfHCCy/ivHPPw6yZs+EWYWzBgoW9hUSR8EoVkTM7Ygf2EULb3263/RRPxDw7c0PsFqLVJgqLNWRTWAxxavlLVkq6DJLd4jeXbZK9c3Mhin0eXP7951jiBD4Y9z46duggsiAoCayKILeCmvCKFatw+umnKVHTZ02XDDVtukvMTl4h+c3Z5/uLVnvnHbejbdt2GvVCbXXs2LFCdJmSbGOiYi7U8lNFM8/JzcFhhx0mmvAgZGfnYdSoUdoQ3KRJY/znP/9RN49LSJ8dyurUrYsG9RvI0xJChq1Qp04d9W8/8MD9ePCBwXj+hedUEyZJbw8Ki6+//grnnHOuCozRo0ejV6+D8eWXX+KCCy5AcXGxku4dd9yRDOeMixXCdzPej1lLS8dhd4nhFNE84DswgogCb+XKlSoM2+/bQa0Tut70++q/hOYVt/juZaV+jU764fvvMWbsGBx77HF6TC0XLvLHp9IKMiaDcOCJJ57Ag6LRN23aRKyOp3DCCX1lP8/ife0oKizEW2+/qa6kW2+9RdtWaBFZsGBhz0DuED4YbLc77k3u2iV20PTt9ni2SIw9twDo2tGGYN6KjX5G9ScMmiIMEuHjokJ0FaGwasZeIW4e2x3hE7yny21o2wYpxZX4s7KylJDpKkpLT8WFF54vGu5IvPTSi2jdprU2MpIY/f5ytSxatmyBhg0bbtGw6bdft369Np5++eVk0fDLdT81fWrqa9auw/PPD8F99z0gQuROEQo3iBZ7vpBdPxEGfTH6vTHaiElkZWfrS3OuTON9dfcOYKMr/ensa9CgQQN9l08++Vgjdvbdd1+cetqpzDG9nm4rWirsBxCVhY3utBI4lhFzRRtb5a9CLIWysjL9zXV5uVgqYllJMoTgGbZpdCozBIgkU27OTmll8p4UGh6P0ZmNk9RHheA5lhIX5h1dWcx/zglKS4RWx6WXXip5cKIc5xyhHFfJaB/JyMrAVVdfjUlffo4zzjjdsEQsWLCwl2BbkdzYLXYg9xhsmUI21Rq4Z5ege4fMInqlPcUHu2jZ5ij9XCU3ZUMEgxBOzO1ASMiEnZ3cQtqqeFYLop3ajeSSvG64/gaMGDFcCf6RRx5WH395eTk6deqEvn376rg+JEeSG62B/PwCDXccPmIEPvzwQ43n5/Lxxx8L4X4i2vEXcmwY6jeop8/gvdiYu3+n/fDMM0/j0Ucfxe23344bb7wBV1xxuVgcp6r1cNRRRykRE5kZGUqgnCyZpL315bcFSZRuoHr16mljLUM4Z8yYqffp2bOHaNFNVUMvKyvXKKWBlw6UZ16Byy+7XJYrcNWV1+CqK67GM089i3I5xyb5UlhUpGlmW8S1g67DyScPwKWXDMQ9d9+DN994E9//8AOWL1uujeHME/7x/FK5nkNbrF61RhuAqf1zGku6i9xO+UbqzjKGy6BIZyMyr1+/fp22nzjFwvF46AJzqcDTKB/51rQ08urkbckbCxYs7BVUW1HfQecMhAIXuByON1gpqZXWCkIWidXrkfj2xy2/44EgYkuWG0MvmOwvyYxXhOEqKsf6Rrk4Y/RwuFs0xYQPPkBeXq5qk7sDG1w3btiAfv36Y+2atUrYXQ9i6KWBa68dpI2Kbdq0wdixo9G+QwfVSEnC69dtVBcNXRLvjR4tWj7NJMPCIIEZqaTrg9q0CCQxo+6//3488MADotFejP+++qoIHKcRhijX8Vqey96yFHaM3PF6UvCOCKBLRAOma+be++5Rgtw+b3nv4cNex5VXXYXzzjsXr746FIsXL1b/Pdf0qd90041yph3ffPsNTup/kpCzX97D1NKNhUKDbqz33x+LI444Ut1DF154oZI+rYjK35U9itneQEvnrDPPxN333C37fPjll19w1llni0DcrG0BFEK0ghjaaW7Xr18Pebl5OKDLARq2+tSTT2Lw4Ie0J3PHju3Ro3tPHNOnDzp37iwCLFPTRUtBLRVNqwULFvYGDPdOYqBY868nd+0SO0oHG/I0YmVPIISp7h2SIUEidTsZwrKDlkvN1SYkSUJivLmXmr7LtQMp7gx8VDwRU4KlW8cjRBZPRDkzvByN47KBl6F169ZKnK+99rqSNwmd70ifPrXaFi1aaNw9j9EKoM+cWrfZsWur8EmIRmz4oelOIoHSTRGJhNT9QbcH+wcYEyYbHbUIkh3P5XuxpX1n77Zi5Qp5XgT77LOvatTpSULm+ctF244KcfJdW7VqqVbLfvvtJ9tsO6ir5E3XFAnfeDe+v1gPwaC6a3j82GP74LjjjkPv3r3RvXs3tG3bRoUr843Cw0xvSUmxurdoOVE7Z9TQxE8nYvjwEdqredCga3HOOefhlAGnYt7cX9XSosXB9hK6v6ZOnY5nnn0WF110kQqct956WzvK0XVnEb4FC38tdmB3RyJBn361SXenEILaQvDUfP1ClsHwDk9UrTotBSE5n7Nq0bVDLby6z+d59G2TnHmthnvKpXwHknfH/Toq+TBkkT1ZF8xfoFE3hDmjfYP69YUo2XhrjtJpuC54DRtHeS8TjNwhUoRgOWyCmUymo/JiwLiOhE9N1+1J9kzeDvT9FxYWCFlO08bf3oceKveIo75o1XRL8fnfTf8OS5f+AbvNjgYNG2Doa//FxIkf48MPx+O9997FG2+MwIMP3q+aNkNSc3Ky9N7s90CBuk+7dnj7rbcw8p2Rcv4ojBkzBuPGjcOECRPw2WcTcevtt22JtyfhBwJ+EQh5ePPNNyTf3sfLr7wkmvyDGn8/cOClGubJcE/2PGbET3pGGl58YQiefuYpESqH6nuwjwAjeK6//gbtY/DLz79ovlqwYOGvww6kL+SXuWUgrz0BtWOSH107RSUaspmoYBhhFZpeSLRrIV9OqWgMYFb9cD4SIrXz0tISJS02ApuUS/KlBn7ppZfg4IMPxvp16/HGiDfECggJHdtRVFSomvUXk77EvffcgycefxIvvfSydjxiJM3q1atFU6b/X/IjmWw+iz/S09JVUKiE2Q0Y6UMtd+nSZXp95fejVs4G1R++/wE//zwDPXp0R6fOnTTdPI+aOTV4jgP08OCHRDgUweVwIy01TQi3Mdq0aYdevQ7B8cf/Ry2WsrJSZOdko1GjJnp/dvSi0MnKzkJmVgbSRMDm5uWI4KiPZs2baWc1po/nmcKKgo2WSlpaqlgTnXDMMX1w2eWXa5w9B54bMmSIhnq+/PLLaNqs6ZYJcjhcxVVXXamRR2PGvIcbb7pBhNZ+euyTTz7FVVdejV/n/SrPMoSuBQsW9g4MXqoeqiJ9I9RkjyDkwQ5XoiUnCgthW74KKCqAo7gYzjgbXm06xQufQh8vOzCxRy67Jnm9Rqeo6oIaNMfIOeqoI3G8ECRDLKnBm+DxnJwc3HPvPUp8n0/6AiWSDj6dmigjWtg79eGHH9HB0q699npcfPEl6NfvJBxx2JH4j5DpeLEQ3E7DnRMOGQ2WmfJM3mOrVl81GD65f+fOQsw9MXLkO3jm2WcQrAgmrQmf3MGGTz/9FHfdfbdaFYxjZzsAnxWNhYVwj8Ihhxwi7xHHRx9/jAsuOF8E0mT88ccyrFy5AmvWrNE+BmPGjNbOWWVlfnTv3l0EQiN5OiN96MqyqQUgElh/M82G9UE3FIdLoGvKbFg1rCbmG90+vDYWD8u+oKaH38vhtMMj34mykPch+M04iB2zg0KnZ89eePihh0QAvKdtEXXr1sWcuXPxwosvIhqJ6n0tWLCwdxCPs9dr9bBDzZPKPlK0z3P2KIaa2v2vCxGbNAVYvxl+SY6/pBhR0cbT6jeEz+eBUxiDTaUx2eeIJvBDpALnjxuJo888BSNEiyRx745QTVDD93MIB9GafSm+LURkgsYFtfXPP/tcfxx77LEadcIRNT8YN16Jk2Pul/vLwbBKXs+F0pNRNCRaRuMweuUSsRroo2bHJrosqpNPdBMx9PPqqwfpgG9HH3009tlnHzmSwJIlS/DNN9+q2+bW227GzTffImk0SJlg2wGFEiNuOHwE/ez02zMklVYRiZn+e/Z0LS4u0kHj3nlnpJBuT7l7HFO+mYL+J52EPn36aIipUzR6RtTQh0+iZtq0I5n88X3ZEe2NN97QaKDeh/XWzl50ZZl5QrfT9t+FFg8jdug6Y/8HWg6hCK0p9nD2alvNWWefrcKtffv2+PCjCdp4TuFiwYKF2oNKnHBCIpZInOlxesYkd+8Sfw7pC5GEvvgGiQ+/REi01td/nIp5q9eI5i8SSTTOVLcLdUTLHbBPZxyQmo5QeQkmB4tw+Scf4JSLL8B/X3pJ3RvVJX2CvmuqmWZD7fZQAmIsv0bVmHHqQnyinRKMKzeJbas2TD+8aLTym42oDiHmt95+Gx99+DHuuedOHHhgF2032B2YHJLfvHnzdHTP8eMnaAMySbd582Y4/LDDcMqAU3D44Ycr4VOrN2Gmm4KBvVw5PIIpEMz0Uisnkbdp2wY33HADLrjwfG3wpXXC0NWBAy/ThlzG/nOdlZmlfRcYzlq/Xn25rjXatWuHDh07IMWXhrfffkuvOfLIIzB06FDEJT0UCrliRaWlGcNcGJDny3MKC0tw5RVX4DMRqrRo2Lu3Y8eOyXOAjZs2aVipSfoc7K5FyxZC+lasvgULewK6h4X4QqKQ9vP50iYZe3eNvU/6vKPDidCYT+GY9TtCPjdmLpiPiCSuXLTE9xfMQLO0TFSU+3FYi3bo27g17IVFGFe6EVdP/gSX3XAdnnjsMSUEEs3/AluFBClWV1tA8jeFjykM2A5A90bl0SWrAzYSB0Tr5TAE7HDFhlIOY8AwSI7NQwFSlaAzhIYHa9auwYcTPsKUKVM0hl+jnXxeNGnaFAd17YojxRrptN9+6obh/AQkfQ7Kduddd6s1wAbdcNJfzzBTU3hQ+HC0zbfeelOI/mgdEpo9ZmlNUFBExQJgzH4zPuegg9CwUQMd/rlObh7OPOsMFImVdOqAUzFjxgzJFx9ayzv17XuCtjGsWLEcM2fNxOxZc3Qo6AGnnILXXh+q/SUorCxYsFB7UHEVhigOxyPHpbpTfzL27hqV6M2AVMS3hfTPrT3pyy1liX35A6K/zAKEEFJEm3YK4ZXnpOGNyR+hb6uOaJCRB38wAEdpOXyRGEZsXIGbv/kMdw9+ALffdnu13CZ/BUj8lK6GNl5zocRr2UBrNJaLVs8erkJ+VZH99qArxm5zamQNY/RDoaB+9IyMdKSmccYubKs98zsIwdN9xWEQiktKsHlzvpBvPkpLSlUQcHiH9Rs2aMz97bffpuGtdF3dfscdImjc6j4yh3BmI3J5Wam6iPgODPsc+uqryKtTB99Nn45BIijo4uFx5hPTy0Zhuo34m9bESy+/hEMO7iUCjuncofhZsGChBtD2z4RtQ0VF6dHp6bm/J3fvEtvUOiEem2h/7wsxnbJnpC+kOP4LhKb8iLhsb5aKH2YsfYM8TJ4yGUc2bYt96jdDghW/IiDk4MYzv/2CR3+agiGvvISLL7z4b0v6fwdQcHAxLRQNPaXWXoXcMMnXsGHMhSfSgjGuDYnlwjBPu8Omv9njd9HCxXodCZ99GPi8/Px8rF23TgVUo4aNdAC47NwsvbfhvpqLhx58SHv5sn2ElgTv0bhxY7EgjsRZZ5+JbmIp7MyisWDBQs3A+pWI25aHw+HDUlJSVid37xIGaySRSCz3xuNNP5MKfvgekb5Y7dFh7wLzl2JNNIxhP0/HhmAFoqleFJWUIdNpR5bTjQEHdEPvDp0QFe3zrimfYvjiBXj33XdxQt8TLNL/E6ECYMuXl1+yTRI2iZgEzzYC3ad/xulsbJb/eYqAPWzZz2Gri4YFsKy0TBun2Tua4+74PD60adsWrcSCcIsFwE5vFixY2DtgFKAoVz/b7Y6DRcGrVgTPlqpPJBKFmfF4xhd2u617rSunEAZCUYRffRvxpSsR9jhRUhFSv3C8cR0EispRsnE9SsvL0LZNW7Rt2RrBFatw5ZcfYOL6dfhowngccsihfxrpk7jU/aBBoyYMzdf0c1u+5m1hkL78rxtmkTFFwbYwGscZcmsKB81ZbTxn3prWiQULFvYcSdL/3uFwHpzctVtsrZkCv9/tkwqaauh2tQc1xFgkBrfNhaWb8pEvpN+yWUvs06Ej9mvSFEc03wd9Ox6EFuk5iISCqIglUBGM6exSnLPVIJS9BxKN0dPWpz1/Fy1agm8++xwfvfEOvpo8GdN//BFz5v2G1atFOw2GNCMZMUON14JJ7fL/NoRdNXlTYFJhoNDmVI9ca6O8lAmL8C1Y+FNQo4q1zckVFRUtnE7713aHvXlNenhtAxKlP4TIkNfhLSzBczN/wo9rVuKA1q3gy8mCJxBCFlwoLypAt06d0LFVO2xatgLnT3gHyzx2fD5xItq2ay1Esecx3IY/2633mjtvDmZ89x3m/vQ9ClesgbsggERENPt0L8JCSIx2iaV64aybgwMO6qZz1bZv30HHAmLHpD0VhBYsWLCwt5HU9H8QTb9XctdusQ3pB4PB9rDFpzidjjyG9dUKQvqJsiAiz74Md1kAI+bMQkF5AJ332w/BVBeiwSDKN2zA74t+w8kDTsOh9VpjxfwFOGnC27A1bYhPP/pQhzGutdBJgpp9OB7Dj6LFf/nOaPwxdSraZWSiW2YdNPClI8XhgU2IPup2IVhYiEAoig2REH71F2LK2uVY50xg327dccnAS3DCf06QOxrz7lqwYMHC3wV7TPrhsL9rLI7vHA6Hm/7XWsHhQKKkHMGnXwVKy1AejcPnTkFWu+ZwNMgVoeBEbMVqbC7KhzPFi4yyKOavXYdT3x+JZj32x7gxY7TjUG396tTuGUmyeMkivPfyf7Hqi2/xn7xm6FanHlI9LjjoVw6GwP7AbGeICfEbc+Z6tFNZVITFxtJyzCzNx6frluLHkvU4+rTTcN3V1+g4N5xk3WzwtGDBgoW/Egbpx4T0XdUm/e2c1javy+ly1Zrwk0iIhm0TRd2dcCFki2PK0l9RgjgKioox6ouJ+GDuDHgidvjWFSK0fiNKQgEEYiHtrMShkWtLqvTBk/AnffkFBl9yObI++wkPt+yCvtl1ker3w7Z2M6LrCxDeXIKwWCF8z7jXjXBmKiq4lrRWbNqATNH8+2fUxbMHH4tHuhyBeaPH45yzz9DpBhm7bvmmLViw8HdBJBquEWFvQ/pOp9clEmPPGI1Xc0AtjprpsOGVX37AnGgACa8Hz787GnOW/4Glmzdi6FefoUxI1y2WQHE4CD9iOpSwx81Bu2pO+ozKsTuceHvkSIy88T6c583FJV26ISUrBQGvHfFwBFFJnE3SZRMBpHO75mbBmZUOp6QjweOlftjLRZMXoVUimj42rMVx2fXx1CH/Qc6K9bjk4gvx4UcfqWCxeN+CBQt/B8QTiRo1gO798BRhQ5sQaEJkT1D+Ky4vxQHdemBjoBzL163CjWdfgAtOPxeLK8qwubxMXSql/nIxD2I6EiMH76op6VPztrucGP3Wm5j22LO4vnUnHN64OSJuG2KixdvLQmp5xOwJBJ12hN0OIEU0dlo0xWWIFZQgERCxw5BNnxucwAQxTh9uQ0VhPtpHo3ik9wnYx5mCW266GT/++IMQP6OMLFiwYOGvhXDm+uRmtfCnkH5CNP1ENIYMpwtHdNgPn3w2AS+MeRftW7ZBpseL77+bgkZpmcjLykWUrpVYCHYh+ozMjORNqg9q3C6XB19/+hm+f+oVXNuwHTpmpMIfF8pOT9MInYiQfDzLB7ednnwH3HEHnPK82OZCxIrLRcuPibiMwSGkn+AQCU4HvDpJigtxhwsRrwPtsnPxeJ+TkRsO487778PGTRu1M9LeDi+1YMGChepDlOyEvTD5o1rY+6QviUhouGVMlPcgjm3UAke0bo/2TZvj7OP7IiQaf06KD5eefR7y9mmOqM+J4qAICYcHGekcwbFmIOEvXLAAHz3yFE731kUzVwrKGGUTE2mwoQCJohK4RLDY0nyIu+3wCk87s1LhSc2Az5MCd3YmnGkp6tJJuF3wNmkANG2gl9ODY8vOlgu8iJX70UEExv0HHYEV3/2MBx56CKFgWC0TCxYsWPirYLMlNic3q4XtSX+veKrjoQgi7IWZiIHDgJ3d4wgMOv0sNKuTjUyfFwfufyDWblqHQDQCROMoDATgcnt00C+iuu4d9v70ByrwxnNDsG95DAc2bIhwJADbphIl/EhJCWyc07bUD0dBGXyiuafmZqM004e5gRJMSZTjZ0cI61xxuOrVQ2qHNrA3ykVCiDwq5yZEIKkyT5cVO5BtLkYvRyYuadcJ4958A19+9hlcTo+RGAsWLFj4K2C3c1aoamM70o8bc+ztEWywV4ThjsVgd7ixuLgMo6Z8i/FTJuPLufMwb8UafDZ3NiZMn4Z4MCZkakd+0A9vihu5OTnJO1RH9iR0LPwZU6ei4uc56LNPR9iFzO1yHzsbZv0BxEvLEeJSUApfzIUiXwqGrV+F8yaNxzW/TsdzKxfh0Tk/4JofJ+HxZfOwSu5p59jx4SBcaalwesQ6EKESCwYRDgURF/J3ioA4fd8OaC3a//gPxulIl1bPXQsWLPxVcNptS5Ob1cI2bCVcacymvYdIJMfNof88EgtjbagEv61egR8XLsKnv/yAT4TwExzVUUiUY7Jw1iu324uUVE7pJ6RbDc7n+O6lJcWYOvxNHJXXAA1T02k0IEFXTV4aYmkexN1OOKOALy0Tc+TWN/wyCQ/MnY5Gxx2FB15/Dc+NGYWHR47ESffdjSmxCtw85k0sCYrVkUk3k6QjFEPUH4IzEIJdLJFEigcVthgaeVJwQot9MVuE18rVK9XisDz7FixY+CtgszmXJTerhe01fU78uocQxg5xrBUbEtEo2tapgxv6n4q7BpyN2045GbedcTZO6tET3kQMcSH8SHExKirK4PG5dUIQDnegg3vtBk6HC4sXL8b8RQvRJLcuPE6XjgzpYvQPp2PMy0RKvTpIz83D3Lgf1//wEb4KFOLeJx7Ha/99FX2PPRb7tm+H7t0OwqDLrsSb746Cv2VzPDjpYxSl+iTtEYRLSjSEk2PfM9QzUV4CWzQh6U7giCatYC+pwKJFi0V4Oaplm1iwYMHC3kYikaiRq2Gbk222RHZycw8gtB2OwS7psNsSGiUTDYZRLgIgJKZEXJ7Ytn4D7Nu4EWxFpeAsVAF7XDR9l07YwTlYVXDsBiTiX2bOwJdLFuH2bz/FM7Onay/aqAiDVLsHHpdT5+JdlOLCg7O/xx82O4YMGYIrBg6Ey+VIDgjGgcGMQcFaNWuORx95FL8WFWHSjJlwCpFzAndXegrCqvWH4Jb3sskLJGJxNM7OQQtXOvILCpIpsmDBgoW/P7Yh/UgsnkfS3jPYYBOSV/J2OLExGMQLEyfg3qEvYfCw1/DMiDcRd7nR/5DDYduwAXGnG367aOgerw5uVt0Q/Vgsgk77dcJlN9wI2wEd8Mzyubjky/G4+/tpGLt6Bf6oCKHQ7cMbC2ZgevF6XHvjjTjrjLMQFY192yEeDAHD4RW6HtAZXQ8/BB8tnIdSuoYa5CKa5pX3EBEjlkvU7kbM6RDBFUMKYvDFwhq6yTyrXi9da6RJCxYs/LXYhvSFqHP2nPSFRiMhJIQYYy4XRs+bIQRcgUO79ESXDvvDmZKGdz76AKt/Xwh3MKYRPLFQTDRzt2jgTpoqybvsGiTvnr164OGHHsSod0dh+LujceLVV2JZizw8tPQXXPr1eFw9eRzemz8Thxx5OK6+8nJ5M7E02CGrCvC5NrEGOu3fGcsrilCYiADBCOLFZUBcrBXR+qOSW/ZQGLaoaPwOO2KOhLZH7CrJvK8OD+E2hnZ2yHty6ki2YfA3B4azyb33yiieeou9cB8LFiz8Y7Gtewe23D0nH7lDxHCD2GW7IhREk7xcnHBIb5x2ZG9ce8G5yMnNxNyF82FzOhEOViAUqdABz3Tqr+qq+gKOxBkVoZGZmY7j+/TBYw89hHdHvYth741C35uuQ7DzPqh/wP647dZbkZ2VLefufmKZBvXqIWxLIFxWDhT7NaTUIaQv/A53TAi8IohYgHMAxOU8O7JyslVY7Czd6rKS6xb8PBtj33kHrw15AUOfeRZv/Pe/+HD8OMz97VexPACvCIHagpOW6HwB8iyu3W4KUC5GOwcbmi1YsPBPhPCQ/NUE2/gaItHwArvdts8eDWvsdiH8+ljEf/4N7lQ3FhUX4emZU5GZk4ncjAw4bE4sXLIUV3XqhS5ON+ZEy3DBZxPQ8egjMGrUSHV/1IT4K4PXkuDYk5aoCFWgqLAIdevk6hALu5Nn1Lz/O+w1PHvzTRjT8wS09KUjwl68gQrY5XqGkkYkx9hsuznNhyt+/grXDHkKJ5/YT9sFKoNp4Rg9CxcvxLsvvoSSH+chT/I1XQRIDnsii7hdWV6MVfEKNO3RBX0vugQHde0mgsmYYaq6ILFzsvP1mzaqEEzI/ZlOu1gi2k4i5J8h+Z6dk2UZARYs/MNAL0IwFm6f4c1YkNy1W2xD+rF4bKlIjlZ7RPpOB6LD3kN07gLE7Ry50oal/mJ1mYREI69Yk492Qqbd6zWEs6AIU90xnPf+KJx09mkY+t+XRPBEa036W8HrhfpEA3fQDSOq9O7u6RSNOBqJ4txLLsaGTz/HyP+chRwh1FgwikhZmdxOyFRuYUvYkOr04PN4OR7941e8NnYU9uuwr072vRVC+KJtT/r8Cwwf/Ci6BoETm7ZCQw7UFgjAmZoCuwiNkMuhHdNmrV6Oz/xFOOq6qzHgzDOFuKuXBy4h9Q3rNuLa66/Fkl9/RT1fGoKc5FwsC6cjBqdo/muKy9DlmCPwwrPPixBy1kigWLBg4e8LKpZSn4NI2Pfz+XzVjtXfzqe/h2QriWCwP6Ix2EXjDMQjGP3T1xj3yzTMXbUa6zdshD/ix8agXzTakA5/UFDuRyQcRlZWllxON8QepkFhyDI2JtOls7P3opSkpkwNPxqL453Ro/HdZ1/gP+0OQJ431ZjXlz58/aMhlYDH7kRZqgfvLZ2Ftt0ORNs2bURQbSsk6b+fMm0qXr7jDpxqy8TlzTugodwrWlomwiGCiooAKoqKYSsPIM8fxTH1muHqVp3wxWPPYeyYMcYonsl77QzaG7m8Arffcze+/+gzXJzdCk92OgSPte+G+9scgEf3640+dZsjKzsLp596Onxej0X4Fiz8g2B4NRwFSvw1wDakv8cgU0WFGv0xsRps8IqWffR+nXHKQYeisKQUISHNnOwcfDBnphB/BUfvR5G/VC4T0s/gYGt07eid/hRwnByj8VQWlwcBfxCr167D55O+wOUDL8cjN92Ei/fphAv26wq7CCOU+BEPh+BIcDA2eq48gJDohHV/4LdwAJdddQW8W8JMDdBi2LBhA15+eDD6uDNxXG49REXIcSRnV3oavE0bwlUnR7R0NxKlIvxCIe3p2z4zBxe16ogJz72A3xbMh9PlTt5xR/BjM2T1qSefwuRRo3FX18NwceuO6OBwoZcvFYfWaYhyfzl+2rwa9z31OI47us8ez0RmwYKFvxfoybDZbSWxWKxGU/rtXdInaXOaRdHi6QP3COm3zmuABikZSBFiO2K/LjiuY1dke71wyHmxhA2FQdGA7R5k5+yFLgK7AImysLAAY94fixFvvYGb77gTF5xzHs465WTcevkl8P/wM548/lTcdMIpSHcCofISEVwREVNC+KLdO3xepGVn4PvSDXhl/kycPfBK9Op6kIZ6GtKOH8HoVjb23fdQb2k+Tslrimh5mZK6vU5dzPHa8PjSORgs17+/ZgXWOR1wNqkHe4oLFeEg9svORteQHR++9bZaHrzf9qB1ItIdQ4cNx/BXXsKgLt1xVsOmiJfmoyTgR9Buwy8F6/Disnk48ZabcOThR2tDuQULFv5Z4IgG8n9JlA2BNcBe1vQlEZEo4iJ4GFFSHkrg1Z+mYehP36DAnsDvS5dgwvfTkOn2oF5qupBhAmUVZbC7bOre+TPBcXpmz56L6wZdg/uuuQ7jX3oFZTPm4ESk49lDT8DL51+Kfh06wZWIIprq0YZfDsTs8oomn54OT1Ym5gaKMPjnr9D97FNx3bXXCsHL3xbTJKGuonVr12DK+PE4qm5TZEfZsOwUUk/Bt/5NeG7pXES7H4hut12H+Bl98Z69AvNcIpB8PoRKy+AsKcOReY2w4OupWL5qhUbgVHZ3UQhwgLfR4z/EI/ffj4tbdsIVbTrDIVZTLBRHSjCOOUWleGHBPPST9J11xtmGUPoTrScLFiz8VSBD2YpLSkpqp+n7/f6GwmApe+zXj3F4hTjiouUXVJTAmYjg9JNOxm3nXYSlC+dj/pKFGNClB7wup2jSCZQE/eoSycr8c0mfWLt+LdJiUdx7xAkYc+L5GH7kKbimXWccnJ4DX34hyssKEfVLejw+eOo1gCstAzbR8OMiBOaHonhoxo844JRT8PADD8GX4pVXrRwCSr+/A6tWr4KtpBitUlIRZy9eEWbrslPx3rLfce4dt+Hhxx7HqScNwEWDBuH0wXdj8rpVWFlQBE9MbAqxfpr50pEdimHtytVyv21lMn3906ZPxeA77sCAvOa4Zt+u8Iaj6kpzSB4uF+vk6bk/oNsVl+LsSy8RwudwGBbjW7DwT4VY/vObN29RO9J3+ByZQg/uPSIJavpCQg7R9mPxKBqJhnxx72PRpUVL7C8ketMxfdGvcxfk+TwICSGGK8IoCouG7E5BelrNx9KvKdZt2ABvJIau2dnokOpDdrAcsdJiBEtKECkuQWz1BmD1RthEaEXr5qiLxUm/f6Qcj8/+Fr0uvwSPPfmUCKh0HSiuKmzYtAleERA+pw0RJ+Cqm4dVYT9Qvy56HdxLSDiGYCigGvi++7ZHo949sEaO+8T64RAVbocN+zh8KF+9LnlHw8XDCZAXLF6EW264Ft3tbtza5WB44xEERMv32BwIeZx4cskctD6rPy6+aqAo94xYshpuLVj4h4MBkjUi7S2kHw/GGchtBLjvAThrFjV9J1z09GCtLY51FRVYvWkzPhZN+avfZqCkXEgu5pTjIZQJobo8NqSlc+T9P1ErFWG2aVMBXA4XnGKNhIoL5fmMiZd3DwSBsgo4AyKw7EKgIgjiy1fAzgbYGESrTxXOzkQsXKYka8TyVJ3WULncR9jbKe8TF8ES9TpQ7C9BVE6ny4tCVX3/suZfnWbNkNqqhTE6qGjrjGhqkJYp+RiCSdmcjL2wuBi333kHMjcV47YeRyBbLKigv0w+eRiJ7Ay8sHQ24gcfgJtuuQ1eN/N29x3RLFiw8P8ehlZYA2whfZfLli6aoWuP3QFCNnZhSvqyVwhpvv31F3hy6FAMGvYqJq9ciQsP74cO9RqhIhZBKBpHOBSB1+GBl77zP4n0SbLReEyIswB1fGmoZ08VoWOD00lV3IGEwwG7WB+xTC/issstVginT6SLKp6Vica5dXDbYcej6POvcM+gQdi4eTNczqqja1xeHwIuGzxC+u7sLMQCATRw+VCaX4DVa9dqxzGHPJf+egqQ5bNmIS8zA1F5PmP3HbKsjVUg4fPp16SgqAgGcdcdt2Hz9B/wQK/j0DQmgslfDoe8gyMvD++uXojF9TNx14ODkSvpZaROjUuCBQsW/hXYQvqReDQ7Ho/vPE6wOhBytTFkMxZFKNWFFt0PxBmnnYEz+vTBcU1awCeP84eFkET7TyCKqGjYZfLb7XbAt13o494GW7oZerkx7MfX65fhh4L1yBe7xp2ThfSsDMRFI+fkK5I0xJgtvhSgaUM4WjYS+8eJHBFMNx9zEtb/MgsPD35YZFtM3mNL9iWRQKNGDbFanpEfj4gEcCJaWILOrgz0dKfg2cEP4ttvvsYmERrLxJJ47+VXkLNyPRrbRPA4jY5kJbEw5pbnI6dxQ8OeSNjwwBOPYfI77+Ke7kehU0q6+uqRsCO1fg6mbVqLYWv/wG2PP462rdrIsZp1ybZgwcK/C1tYKxFNZDsEe+zTFw2enbPiKR6kpqaglWiiBzVpioGdu+KoVq3x9rTPURSqgOjUQpyi6cv5PhEArj9HyVfoO9kSGHTNtTjq3HMwq1VdfJDnxUNLf8NDM3/ArMJCuOxuOCT9HGwhEYzDKZq2w+nQhumYw4aQkHG63YFrDz0OX48biwkTP1a3S2VE5V06duiAuq1aYtLyhXwwoqEgXOV+3HDgwehTYcfo2+/Fo5dciVcvuxo5P85F/yatEC8qQyRQDqcIpflrN2CNWAIt27TVe742YgTGPPcybut1JHrm1UW8rFxdaL7UdPxaVoinZk9F37PPQcd9OxiROhYsWLCwC1Ry77jTTZ9z7SHX0pcsGrOTY9bEE4iIAAgUlyFQXoETO+6P3kKI4WCQQobWhXZa8kSFaIUYExQafxLo8jjwgAPwxJNP4L7nnsU9rw/FBc8/BdcJR+CJpfMwYv48+FPFFsnJhL1JXZERCSRKSpEoLkWsPAAUFCO6YiV6pefgmFZt8dKLL6KopEjj/01wuIfMjEycdt75GL3kdyzzlyJFrIhQplgNYtUMSM/DPZ174IYW++L69gfi6Dr1EV+xDJH16+ApLEawNITRC+eiXbfOaNSgIT77/HM8ee+9GNhuf5zaeB+dyjFSXg6b04YNIp5enDIZPU4bgFtuvw02e+XwUQsWLPwbEImFalzpt5C+0+lOq/Sz1oiHo0re9kxOwpUkcSHDODtriWbfr/1ByPKmIxSJI2QLIWALI9ObAq8IiD8bHJKBxOxy2JGdmY7DD+mNBwY/hOtfGYIv7BV4dc5PiArpO1LdOiAaffqxigBsm4tgK2WjbgwJtw1n7t8d62bOFVL+TOP/K4ON0/1OPhntjzwST34/BZs9bvjk1ThJu18ESHphGRr4w0gTQRJZsRGxdaVwBcKIJjx47be5WNE0F7fefQ9mzZ6F26+7DufkNMCVbTrCAwcS9evCVS8PIacbT8+aivp9DsO9Dz4Cj8dlDbFgwcK/EFLva9zVfs9ZfnuEQnBQW85IRYI+ctll9xhjxlN7pj/aHo3AKUIg7EsVbd+G+pnZSMnO1rFt/mxQGyZBUgBw1qyopKd3r154YMgQfFKwAZPmzYPH5kRcSNnGuXGF6NlOAYcLsbwcRNI86FC/EQ5q1ByfT/wUHNe/cs9Z3jstJQX3PTQY/vatccdn47Fow2Z4nF44ZL8jxSvCRCwbEXLumB3ujGwskevu/HkqPvOF8diQF1ERDOMmIfxevjRc16U3vOVBRES7t8uzgmKNDFk4C9ED2uPOZ56HN03y0BpiwYKFfxU0AlDDsm0lyV3Vxt4lfSE8RsE4GtWTH0kiFJK1p/u0kxMjYpTWZZ8jOxNBtwuRUASpzZrCXTfPGMLhfwojdDIcqUCX/TvjyJNPxegZP6KoqBSe4grE1xcgXix5KuQfEfLnqJUOmx1OuxNtGjTG119/jV9m/JLsObsVjOFv0bw5Hn/lBXh798C9v/6IEcsWYlpJPhYEAlhZUYGlpSX4BQG8uWERrp46EUvaN8Kzb45A8yZNceOgQcjYWIB7j+0PtwgHv3wmJ+fqFeHzyryfsKJZXTzw/HNIZ3+BmvXAtmDBwj8EGkySiBclf1Ybe5f0yej0cTtdSuxb9rndsIlGqtuy2JwODU/0i5YdFY0/tXFDOLyerdfsAYyhCpw6tHFlDXxXMB6bQLduXbDSX4oNq9fCGYmpQLIlHEh4nLCFhFwDFXKWCAp7AqkpLvhLy7Fu7VrZs2M2BsMhtGzWDM+88grOfnwwVh/UDuOcITywZA5unDEdd/76E57f9Ae+q5OKgU89hvdGj8Y+bdvhjnvuQtnsuXiw+5HI2lyKiF8sDrFIEiI4Ry5ZgLkeOx54+hnUyc4RS4WTtm/Nsz8r5NWCBQt/L5DbbDZ7KGbD5uSuamMLW8lN9gJjCMmqq6HSrWiGxOIaccLD4NSAQTmn1I8QO3LJzpSMDNjsO599qjpg7DtHz3TY3Vi3bgOWLF6swxpUi/j1sTbkpGXAKT+KN2/UsFNG78T9QcQrgtouwQ5ciYJiIL8IFX7Rv10ODbOsCnwq3S4pYvmcdfbZGPzC83j0zWF45L238MCo4Xh8/GgM+XA8ho4ahYsuvAjZWTl48eUXMW/cRxjc+VDsWxZBxeYi2EMhnZz9/T9+x0f5a3HLo4+iVfMWiMYj8OqIoSlbRw51e+X9964ct2DBwt8TZFt73F57944Qbkpys/Yg023fE5SkL6SZYKihEjCFQExDD4PBEBIOm4Z2GhfXEHI/nXvW6UHRxnx89/00PPjQwzjx5AE46ZRT8dvvv+t4NbtFUt5FK0JwxsVQESsBqSJAMtLUKrG5XLAL8UKsEjboxmUpKywV0ndL2tmTeOdg4y9n1eKoo3Wzs9Bxn7bofkBXHNCxIxo3qg+f13ANjRj5Fsa88ApubncgejhTdJpJu8sOW0YqPt60Bq+uWIDL770D3bt2VY1+zep1+HbaFHz62SeYIMLjmynfYvHSpSpISf479iGwYMHCPwVJZTbqcDhKdUcNoMwghG+XpbHu2RMwgIQa/fYETkGgWjz3y1oIkL8rZD/3coIP7q8J7XuEmDmkwoL5CzDkgYdx3ikn47TTBmDEU0+haX4xGhaVY+iQISgpLQFHv9wVzCevy98kOZJAZstmsNXP1U5ZPKqdxiST4/EE4vJ+QX8FCkrKkOJJQW5ujpzDF981aMVEVQCEVQiEwiFtTGb0z8QvJuKV+x/GBU3b4qgmzRBIRBGTP296KiYVbMALS+cJ4d+F/v/pi6VC7P995hk8f/2NmHj7/Zj1+BDMemkYxt33CAafdwnuuPoqTJs2FXb2MrZbc+NasPBPRJL0/W63m3EgNYKpDjqF2lKT23sAIT/TjbMFQuuM/9dEGlMOkgCZ6LhTFlsMTiVXPXO34HWc/3XuvN9x1713o3//E/DM048htGItzqjTGkOP6oc3jzkJzx11IlZ/Mx23334HSsr8IiTY43fHJ1Br9ohQKC0vw3vjxqFJag7qZOUgJslltJGmStaJcFQ1fGr6pZLmVeWlaNSgERo2bCjCoHYN0HTJzJw9Cw/dcjv6ZdTDOa33VfdXyJeCFLFepqxZjad+/QFn3nITLjj3fHw16XMMffRR5M5cgEH1W+OGfQ/Ele064bqDeuKWfTrh+uxGaPbHejw66Ho888QT8ilEqHCoCQsWLPwTERM+DCS3qw1T03eJ9p1eHY11lyBHagTONqwPm8thSiYFO2bZnC7ESfaiRXvc8vjksd2Bk4iUFJbipltuwZiXX8SpWXlK8m8efxoeOOgwHFWnIRyxCFq7PHjyiBOxauKXuPqKK3SGLK9o5uxMxbSYi4tx9jYH3nr7bcz/7iec2akn0koCiAbDSvbCmios6J7i4GacbHxtIoIl5UXo2asn8vLqqAunpmBv3tVr1uD+G2/E4UjBpft3hYMNsyIz0xxeLAwGcM+c73H4JRdg0KBB+HT8ePzKd2nYGn08mcgtq4BP0uguLYdzyXJkbyzAvmkZGLRfNzx0SB/MHTESTz30kEYdMc8sWLDwz4Nw07ZkWw0oG5SWlnriiGdVpQlXG+aj6cqpnAwh1kSgQuQJXSSaSNhEM7al+RCIhBGPxeETgq5uyqlVc5atrgd0xn7p9XFDt+PQo25D1BOxYYsFERSSiwgZlhUVop3NhReP7A/bjLk49/RTMXbc+9qOYLc74eRom7L4AwG8PPx1PDL4AZzWrAV65+Qhvjkfifxi2CR9bHPgcNGJWEIsDBEADerg+8IN8IsgO+7443RAtHgN843zB5QLWd924y3IXL0Z1xzQDSkiN+J2D1zyuI0VZXhk3nfocGpf3HvnvZjx/feY+8lEnJlZH/Xm/4Hoxk2SpwE5V4RWMAJ3VKwfEWgRTsZSVoROkp7BR/fD76M/wqi339GJV7b9KBYsWPi3Qknf6XS649FoNnvN7hFIfpVj7Un4ISH2tRuN6Bf5rYgLQYv2GeSwwLLN2PfqgkKD2nr/U07GH7Ewfly5AlFbAiFEwBaCiD0OWyCo9wwE/agrz3ikxxHoXB7DQ1cMwpn9TsY1N96Am++5GzfeegvOPeds3H/ddTg5uyGu79wbrlBIpy6MBIOIsaGZHcwk2ex/4M3KRL7HgY9/m41W7dtj//076bwBNQG1bmbTPQ/cj01TpuGW/Q5Cmgi+uOSbXSyOikQMz83+FoleB+LxRx6VN4rj/WHDcWx6HlIWL0VpYQkc/grEUlPxXeFmvLdhDcZuXIW5hZsknSKAfGkolbxuKiQ/qNNB+GT4cCxetsRy81iwYEGhbJtit7uEkTP3rCu/MCOFRmVXB0m/zI9ERYhsp6fQp88xefgXFfajGDDGr0kKhN3CpkMddD3wQHTpczRemf0diiJiOcj97XILh6SBQiBRFEBsUwn85aXILfHj7tYH4tmDj0OnAj8WvvM+vh06HD/L2v3bcjzc6RDc0eUIpEvaY/EwmBq71wW7aOR2/kpPE8vEI8Tvw5dLF+L3onxccO65yMvLq5Frh+4kavnPDxmCWaPfx4NdDkOLqB0RthXYOONYGMPm/IzlDeri0aeeRt3cOvj68y9QZ/k6tCqLIFYahEc+VTjVh1cWzsI4bxgFR/fE6p774113EO8XrUVUyN0pAqS0pBgH5dVD80gC3076Epzn14IFC/8c1FZJV9K3+Xwuh9OZukfuHUI0VnXjmCCPM26/8n2TxxNCTpFYVDVfh2fbHq27A6NoXEKejH+f4S/AhKUL4Paki0ARISP3t1eEEQ1FRPeX1wvEEKyIwl1WgoOEoG9o1AbDevXBqN59MfLQ4/DKEcfj3H32RzroXwkJYUYRz0yFs1F9OFJTkLA7kPAH4BGFfkHUjyHffon2nQ/E2WedKa8VV8ujOtD2A5cb744eg7eefBq3HnAwOqdma7u30+eFR/Lq2/Ur8Xl5Ie56+km0adkKMdH6p07+Ck1FZrpLylRw2rNS8W3BeqxuUQ+DX38N1w++F7c8/ghuGvoK1javi1mb18JFgeUQkpfvcYxYMHO+/xEBsV4s374FC/8MkE+ikUhc1jUmbWUB4S2H0+Has6kSCV5fOZJFfiZIPsamwCBl+vPZiBsWxmMcvMtd8wm7wtEwDut9ME4+9xwMnf0TFhYXwev2IhHixOwiTFw2uG1xOJieQFgbYmMlJXBFI6iTmopGNifqioXgC4cRjAR1InSmLyICiITP8XEicm0sEYFX9pe4PHhu5nRs8Dhxz133IDs7R0MuqwO6h9hf4KtJkzHk9jtxS+deOKx+U7F0YvBk+nRYh5/XrsM7KxbgpscfQ7eDDxaBGEaZvxz5Gzagfkq6dhaz2xMIx6OYXLQZRww4FXWzc9U6gOxr2bAxTrroAixEFCG7R9sawmI9NJNzKlauRv7mjUmLyoIFC/8EOJz2GkfuEFtUP7pb9ghkNvrzqe1zmxAhYE9LMcbdEVLVEEj5Z+OYO0KkIbECnLLt8bIDVc2eT+HBUMvbb7oFqfvtg/u+/gwrghF45HkenzyTI2Q65flRTjgSQcjjRcSXhqjTrcImJIQdEQKPiKCkhcB4+YQIA1uKD7biMsT9FZAHICXNi1C9TLy+aDYm/P4brhw0CMcce0yNxq53CeHPnj0LT916By5u3Bb9GzWHPRSGQwSfLVCBBfmb8fTvP+PogZfg+DNO1XtTklcEKxAToZSalibvwHSKsJO0B+w2NGpkdKugS44WRzwRRXZeHsqF7EPyWWPBmAi8hOSFC65AEBWFJdpmYMGChf//sLMdNIFNyZ81wl6199nTlg2z24BaPBsRqUkLkSVU8w6CI2qyc5ZTiNsrhFwbcMTOli1a4MlnnsaiLC9u//JjLKvww+kV7VmUcHtEpCEnR8nOhLNurs4/65Bn2kvL1dVhT0+FQ7R9Z1zS5XKIgJD0lAcRzS+CraRMON+DWE4WRvz2M4b89A1OveAC3HjddfLk6rt1GIu/atkKDBbC75Hw4Mw6zRDZnK9p5xj9a0oDeO7XH9D19JNx4fWDRPuPqECj2FQZGY4iLMRvZ+goBWRaKlpKfn32+cfG/WXbJem0i+Uy94ef0KhZY6RKnsbL/YiLcAhH5V7088u+PRbsFixY+JvAJoqts8bj7hB7j/Sp3bNRszLpk+SFYDkMA0QykcgkqUgEg4gI4TFc0u3xiKZv9MitOWgtVOCQ7j3w0tBXsLKuF4M+/0jdH9E0N5wZbsQb58BWLwcuEjyHVcjNhi1VtHnG60eEvP2M0hGNurAQMSHihFO0fkmo15eKtQ4X7vxxCh6a+TNOuvRSPPbIw0iRa6s76bhLNPlNfyzDc7fcipabS3FFqw6wbSoQ7T4MW34xSsIRvLTsV2QecygGDX4ATo9b0iD3lnyjBp8qacjMycHmqFhxWRmAED5J/8TW7bD4g08xbPgwrNmwARvz8zHx008wbdwH6JGSBeeG9YCQvq00iM2MZGrSEBl18uSelVxvFixY+H8MG2f6y0/+qBH2IunLQjIUslIBIKQaF205vnKdIQy4j4TPyJ2YaK+lZfCLMKBrh5p+bXVQatzUmo889HAMfeNNOLt2wvXTJuKFDcuxqWEjuPLqwJvCsex9cNTPgy07DchOBzJSEKOFlC4asC+hkT9ulw+eRo3hb9wAH5ZtwrmfjsKYZYtx47334OknnkBOXrZq3XyT3YGNtv61m/C8aPiB3xfihg4HwFtSjLjLDi9DK8UCGL5pKfK7tsUdTz6JzOwsyT4xTTSfDLdNRloa9u12IH7ZvA5hBvA7OLNwAm1ycuV+PTH3haG4/4KLcP9VV2HaqNE4rVEbNF29EWFO/CLvySkrp69bgcb7ddQB3WrTicyCBQt/U9jsNR5WmVDSj8WizaiB7xnkek42Qp+E3W5MM7h8jcbp8zdhEDvDNO2IyumBSEQ0ap8s9PnXjvbVcpBLqfF32X9/vPXGCJx18w0Ys3k9zn9/JJ6d+T0WuSRpou07hAjdDevAlSYCwOOA2+eGOzsT7nQh3Hp5WJ6ZinFrV+Lqzyfg5m8mIqdzB7zz3nu489ZbRXB4jKGMk6S8K9B1RNn39tD/YvPM2bhRCDqjoAgJtxPedB8qcjPw33WL8UuuG/c/8Tga168vwiSUvNoE8yOBI//zH6xLcWKFCAy33aVhruzQ1lmExJ2de+CKnMYYmFoXN9ZtgX1WFaBszQZEU1Lgy8vC0rAfP1aU4qhjj4WTE7fUMo8tWLDw94Nw3+rkZo2gDBZNRE9zwDGGA4HVGvQ5r1yLxPRfEC8qFQ1ftkUr3kr4cRFMov2XBmAXgZCPGC6a9gX8LUWrHvcBGjSsv1dmgOLgavFYAvPm/YqRb4/EhxM+gKs8gLZZWRrJ0iwjB9lxB1yi2sddDvjlmtJgEItEm565cS2K7Qm0a7kvzr/gfPQ77WRk5eaCE5UYrpFqCEY5xSMWw4QPP8CEh5/AVQ33RQs4jJ7CGelC3DZ8vHwhxlVsxsMiFLp36aYCKykRt4FhMLkx4uWXsHz4aFzftTd88YgIacMiYFgmO6LFNhRqj2EO0mYTcndnZ6NCiP/+Gd8gq38f3PPgg2IKGtaDBQsW/v+DbYWCY0QJnaw7agCD9KOhS4VcXttj0hfNPj7xK0PDD7MVtXK0iBCO3akuH3tJOdYnYrhgyidwdmyL8e+PRW6ekOteIH2C2rjb5VGSW7h4MX4VATB75kzMEa17/ZrVKJc0cIx/twgIp9eF7NwcZOXloUW71jipXz9079oNqekZiAnBVjcs0wTdOjO+/xEXXXoJHIWl2D81A3Z517jDi43BcviDfmyWvHjktVdx6skDNFJnVxq4QwRlIBjCQzfcjKw5i3DxgV2RLV8tyEle/HLtpmIkAn64PG54MjN0GOiCYBjPzp+FJe0a4JU3hqNBvbp7LW8tWLDw1yNJ+scK103SHTWAkn44HLxVyOpxui9qDbcb8Z/nITJqgjHS5jaEb7gqQF92UTEc5RVYJdrqOd9+hLweXTB21CikixYci9WMYHcHaspOIWH2quVwCcW0MAryUVhYKEQahFMINT0jDfWFFNNT05HCOWwl3ZFoJKnZ1xwc7uDnn37GN99+q72Ew/JOHEWU5B0MBFBWVoa83DwMFKGQLRp5dYQKO6Jtzi/EC/fdh4rvf0afJi3QIasecoOSRhGuEQ7L4LQhkJWNBeX5GDb3R8Q7d8Dg555D29atdBhnCxYs/HOwx6RfEfI/6XX7bt4z0vci+uVUxMZNZBxhcmcSHBaBvM+OU0Je7K61XEj/rK8moMWRh+K9d96RS1x/qvuB2j9nuSL5ikQydioSiIsmHhOS10bmveD3djg4oBvfUrO3SnAoiZq8L91W0VgC40VATnxrJFz5RWgHN3Lh0rj89bEQlkVLUZbixlFnno6zL7pEhAunVLQI34KFfxr2mPT9wbJhKZ6Ui/eIIEj6n32N2IeShsqkT3VbSD/OMXiK/MKxMbiEeJf7XDjz0/fQ9ohD8e47I0VDdvxFPmeS/M7Jubbga28RH3suRxRsIObYPUXFJVi0cD5+mzkbBWvXISjWQnr9umjVpjX269ARLTmEgwhVK1rHgoV/JvaY9EPhwDi3y3vKnmn6HkQ/+hKxT79S0lcqZRxkjLHwQvgkwZIK+R0Bx5JfkZeOM8a+hX0PPxQj33lbCM2ITbewe9AFxSUumUpip3XC9glGMrFnruW/t2Dhnw2SfiIRPdZud9WY9DW0xulwZ+ivPUIc7ngCqaLxp3i9SPP6kGJ3wlsWgM/hREpuLlLq1YE3NQ2ezHTY5TglAaf0o+vFQvVBomd/gWiUE73ESPVslxHhXWERvgUL/wrEEQoFa6UlG/GUIjj21MUh1I1pK5fhld9m4u2F8zB66e8Yt+g3fLz6D3xVko/v1qzCL/5CLHQnsFgetVY0UrvHnozotEi/VhANn1q+FX9vwcK/B1SSI9FwXKz9WrlmlG1jsegU0bh71zZkk4mgr3ngZZdh+OvDkZ2dyS7CKlHsPGaza+Otw2GDV1jeCzdidjdWlxXjhFP6Ydiw1+QeCXDIZMIksS1rOossXrNgwYIFde0KHxaHQpEj0tLS5iR3Vxumpr9HIOlHI1GditDhdsHhdCMuRB+1ORCWR5QLeReJOVIYiWBNKIRFkXL8ESxCMG4Mg1xSXIKyMj/KywII+CsQDnHQMRtcch/G23tcXvVhedzm2lxEfLg9GhvPsEaGS9olQ3QwNY71I+naueuIUsRcLFiwYOH/B5K85nc6Y7UaWtnU9L8VTf+w2mr6JNpwMIILzz8fn378CfI4zruQOacsZKROTIg1EBMil6dxYhA+1Sb7OCpnRmYOWrduo2PqO+U+brcbKb4UZGVloU6dPDmeJb99GkPPIYTtToeO1SMSDunp6bpwm8c9Hg8nBtBwSYZN2h10H7F5c1eyjXYER82ULbm/4S5JHuKxrT8U/E05st3uSqjqwM4EjwULFizUDOTIeCyxKBQqOTo1NW9Ncne1YRMSc8bisWkOu71HbaN3qFmHhPQffeJRzJk1WxtyY9EY/li6FBvXb4BTjoeFC91pqUriHMLYxsbISBjReBwR2TbDC3Wi8XgMHMmS0Tw6VjzdPvKP04ORPilkqNXz5X0iENKF9NMyRACkpevvlNQUFQLc5oBuqbL45LeXjctyLIOCIjUVvuR5qbJNQeLxiGUh93SJ9cAQUsb005Ti+7GjFcVH9WGSv4oUJt7Y4qvIf1uFSWUhY8GCBQu7hkf4SahxRllZWR9Rjms86JqQflFWLJ4+3WG3dahtnD5JsSIQxH9ffRUrViyX3w4UFxdjztx5WLt2nZA+/fUx5ObWwT7t2ssVQnS2GErKy+F1euB2OREVIZGWnoa8vDpK9CRFkr65xGLGmsdi/C1Cgb1ZuTBiJcKeqVFZItxnDJ+g14gwiSvJsqFbNH6uhbsNMjeEB8ea17YH2eZwyHQZucXy8Irl4BWrg8LD5/OqxZEqAoNrFS4iMNTCEKHiEWFBS0MXL6+X33Q/eVzasYphqrRmXA66vwxhwoVhrYYwqUqgUFAw7dsLiK37thxKnst/+mvrge1QeX9NhJgFCxb+DqBrW/j0w3HjPhhw+umn17gzji1eXt4g7vVMsTtsbRgGWBuQvMpKy/Hsc89i8cJFCFQEddiDtWvWYrUs6mIRoibJNm7WHHXr11MXSbCiAm66YURo8B4NGjZQMiVhmaTFY1URmOHX4pZdSJ1hi/xt7OOal5j34TYFRiDgR0lJifa8zcg0olRDoTAKiwpRIkKK+2lNcBRLPV/SF6gIaPsAG6ojIhQpcGiNKMUaD0kKlYRYBnwPChERHCR6IX7OF0DCpxXhTfGpIDGEg1gfSWGiAkSsDVosaqWIoEkTq4j7fGKdcCRSnwgWvZ8shnAS4SF5xm2utS1D0snGcpu2Z1SnuUbfQtJuWCD6W9+F2+Y+A+Zx5m/l/RYsWPjfwiD9+Bip92ckd9UItngw2Dbusn8lRNm4tjHeJJ7Nm/Jxx+13YPXq1UpM1GaLCguxaNESVShJxCRSklGdvFzUr98AqZx4XBiEJEuyo6YfCATU3UJfPc9nmpTUhFBNGORuU22+rJwNwKXqQqpbr56SXyjIOW8TSqbU4EOhEPx+v94jFAwp6eZyasHyMhQUFGjMO0mU7xGR7aCcH5DzOTUh02cKJT6PTh4KDL6jzkYvxw3Lw+gkRTcV021aIVG6rtTy4P6Y/DasD15jEKyxEFF515gIHqZD9qoezmdzYfq0sZoCRQQIrQ0KDr4Lt812DbqxmK90ZXlpgVDYiOXBbV08hsur8j5ex/fRZyQXU5gwn/l8rreC2zsyP9PM/NhyRLflT9+Pa+7ael3lbQsWLFQPSdIfK/Xz9OSuGsEmhHiAzZ6YJBU7jyRVG5Ag1q1dj9tuvQ2b8/Plt0EWdJP88ccfWLNmjZ7DfazoJEWSTP369dFQtHvO/ZqkBSVEargcjIxEXV5WjlTReuvUqaPkw2upnZcJ0QcCFUqUvCc5KTMrU0gXqtFTe80TYlfBUFaGnNxcIU2nztZFnz4F0qrVRhtI48aN9N5l8iw+LygavU5ZWJnoSFDJ9JMkea+QCgunki6J0Hw/4zL5zRWRvM+2tzPJ0Lg1hR3TTUuBe4NBeTcRFBRajiQBM00UahQsoVBQXVlMB/M5UOGX/AroMS5btXc+l8RtdISjNcIGbt6P34QETx+hWhDyLvydmpKqeU4rhO6tVHlf05VFYUwBrefImoKVlozOgCZCiG4xCid1j4lAoevMTD8b6vl+HAOJ+c08qhoqKjRjaEXpb32XSts8zF1b/jeEpPnO26KqnTt7tgULf2/sMekHAqWH2h3OiXKDNLMxtaYgeaxZvRa33HwLioqLVFPPyMiUJV3IK4hZs2bL8TWi5Ua18pOESN4kvRYtWqCBkD9/bwErNAdpYwOugFZDw4YNlcAZ3hkUwjOPVSZmk0g5eBrPrdwQS1Kjr52ktnnTZhQI6TPdRlrTRcOPoqIigOKSEj2f1zEdqs1XAT6Hz+bjs7OydZsN0xRIfBeSI0muMniOkb64WiZ6sTykXMi6oqJC00sfP60bCk6SKDVyWkLlIgCJdCHjoDyD34oknJOTJdZLGCWlJfpuJFwSoDyGidS0cFFhoGu2dRiCYcsiwoV5RiIkUVeIAKK1w/whQVO4sA1F13Ie06MkK+mnUGIjN/OLLjCSPfPaKxaGL9kewnznu6SmGm0hXFSY0H3FthIVIKnauG4KF+7ju9OS0W8n1xvp4XO2tolQkKn7UPOS2B2Za8bod+CfChVuJxcD3E5uWrDwN8Mek77fX3Kiw+maIJXGvrXQ1wyslMv+WI4777xDKz7DLQ1NjrxmV6Ih6f8+f7428LKCmgTIStt+33ZIS0tXojYbNnnMrMhcs6KHOUZ/8rceZwWvVMd5PRfupAZukAJJlG6gciWTclmT5DjXLZ8dFnKjW4mESzcPyY5kw/4CvBeJoTL4XN6XGjZJlI3GTodLhQPdN5qF8p8RJZShhMtr9FwhcwoGNjpTKDDfSktLUcFhnpOExjS55F3p++etaJmw7cNMBUmYrhv6+EnAfB8KiURCCFuINjOTz+QUkpEtbiSjDcEtFlUyv5ivmlAjL421sYtWQLAiqPnAa9jOwMlvsrLlm8pJ5vvQCuFsX3SXUbCX+8s1/9SNJc+ltcbvw+AAusyYRuYnr6eFxHPN78g2Er4/TT6WF5YdU/Cai1oQZtsIo7BSjIZ0Whx0baXKNzQsEv42hIcKHLFiODObITgMAULBxrUKSQopua+Z/1yMMlhVm4iRZ1omJN1GFholhO9hYNv9Np7Hn4Kt55jY/jdhfA8LFnaGZEOukL6zdqQfjARPdTkcY5XgdiiU1QMrz8qVK/HsM8/pPczKbIK/WZnoZpkxYybWrl27ZT/Py8nORsuWLbUyMvSypKhYCYLgcRJA5fvyjxWVa3YK47lclCik8pI0TVQIgZUIsVKjJUgW1ECV4IWsNCJHCJr3VY1TCGPDhg0oKCjU58k/gfFcChBqnHwOyYzar3mM55rgb5IKiccgQiN9JDzzuOFL96G8zL8lwoccwOsIEj3nEKbA5Pkke6abxEZQ82f6GaHEdBH8n+4UtiOQeHkd/5x2J7IyM5XMmA/8MhQQdBXxPCXwpJXC40wnF+ZLemoaYiLQ6tatqy43PpNtJCT7Ck4oL+kDmzaSr88VrbAsOTevjhGJpUJc/vh8f7kfmzdvVtddWJ5HAUANn/cn8dIaNC0QI9+MdYTCUr+1CE4RmkaElnFMrRBZmDZ+G36KSISN+0aQAReNnJK8Yf6aCy0QrwgFI5xXtuXbclsb12VNgZJOYZK0QPibwtynDfJGewjdWoaFZbjGqPQYAiTpRhOByfdmI7uRO7uDYUUxD83vx7UBbie3tuyz8G8DST8UCY72un1nJnfVCDap3OcJYb21J7NmkYAXLlqExx99XCsdC70WdK2AxpoVjxWZET2rVq/CqlWr9ZhBaA4cfPDBaNq0iZ7DY9QOWSmprZWVlimRscTT1ZORkaGVkORcKsfop1Z/tFQ4VnitD6z4Qg5FIkAiMWrjTr0Xz6sIVCjZqd9aKi41SFonTHOxnE/XDwmE2jZJlNo0NU1eTy3aIMWYnLNtiCvfhe/E9FDDNveZMN+XC11KjZs0UXJno7FxHjXjsBIirQK6HkgeFEbU4Pl+dJ8F/AEjP5L3NGHe28xzEhHzlu/A7crPp6VDjblMBKKheRtDMfO9KEiITMlnkiPf13SNMa1sjOZTqfnLTfXcyjDTULdeHXXz8XqSc35+ATZv2qTPMvPQJfenQOLMaZxchqTPc3lc2yUkv/ldHGJN8RuY9zfXDNOlZcJkqJUkaWR5YUQWrQu+E4UOG+4pOOi+KxVr04i4olIgVpRaacazjDYEuTdJV/70JH1b2ZQ/vpdhjRghvipQ5JlmgzojtFimtlgcIjAMC0QsE7q7ZFtDfJPnG1YYz6cQMRrZuY9lj3mvgoQLnyXfVOsUl2SatoWR9srQt0i+E99Ft3Sd3K//jONbztspeLyq51r4X4KkHwwF3vZ5U89P7qoRSPrnS0F+c09Inyb0d999jysuv0JJwCQDk/SN2He3VkJWMpIKCduoQAYRdWjfHvUb1FfXC0mPBTs3J0c1qc2bNykJsmNXVlamkgKFQll5mdwvpNqYcf+oaM5lWiyDUsFZ+Vmh1Tcu96F2zueT5FkRSWRGz9400UADIiCKkhUC6jqhlsZKR4JlGk3tmVojNV1aEASvYCXkudRa2RBMwcJ3M8Hr+JuVl6RQr349rcTFxSVKOAQFBYUUtViSCjVMatckg2Ihe7Zn0G1j5ltlmPdnGkwSMtsUuJ/Ht4F5eXK3nsOfJMCkz56C0gSvN5+x/bOrAs9Vf728A7V75i1dbHwgSVPvI7+07UPyhN+CWjTzjWXAIH3jW/Bx1JTdcg57abO88Ty6xtigzSgrvnPdunXkWeVGHlKgyPfTjnxyLFMES8BfJgLHsJwoSHhz4wkCXRnvKP9k4fONNT+PkR7DfcfyQLcgyyHLOC9lIztdYizjBM833G6GksAMpzXBckPBZtYNbQ+Rhe5LCnXmhVPKFy0QdT3Jd+T7sszQTWVYiJUsEFmMthDDgqViom6tpPCgoOT1FK46PSjLR1JYmYu2i4hyYXyRnUHfUt2YZh7pPm5zy/xdGTzGW26320BVO3f1fAsm2P8nGA4+5/Ok3JDcVSPsFdJn4aX2uUa0eMP0N3zCjEghyRqRKRXwB/xGoZdKvWD+75j81Vd6LSsFI23237+TukPoZuB9aLaTCOlCoIbNAsrKRe2NGj8rHQtKo0aNVItj9Aqjeng/unVILpkcxlkqVbkQDwuhal5CLlznqHYvxCuExOex8DM9FFrcTstIU9Ll/datW48Iz2Ea5D5MW7GQjpwqFcujZZiVmpp5aVm5vjfvxXMJkhIrLiskKys1VFMwcCHooigSDZX3q1e3rkYj0c2Un5+v+VL5XN6X72WicgWvfM7egEFaJMrdEcN2kFP5jsx7FaKSd0ybkS4jNJXRPMx7ukxShbR4TN+TF1d6FPdzIbkxL+kWUy1eyFvvyXMknbT8SKpMM0mO5zLdzHt9B3WzVA9mPm4BfybT0ax5c+0BvnzFCnm/UikPceTkZquCsWnjRl7Mf3KJ5JlaKoYCQaHE+qDWlBwn0bMcs7ywTPCZFHBUakxrTh6n+cf80rIjwoSuUl5D8F35DAp55oOWC9ngMw1LwgjPNS1n9v3QNg/mudzPyzGtvG4VKoYyZAgOHuNv0+WllopaI1LWPIaLjOlnXaHQYt3gs1l/tubddnlYJYzyoKqGljW+s5HPJna2/W8E63goErlLvtsjyV01wl4hfUI7Bqkv3SjsuuZK/zc/vPmxbPj5559w5plnqlbGyturV0+89trrWjhZmOleMfy4hiuAa0MgiFAR7Y7H6V7hmpaB38/KVCHXBpRkSPpsaCQBBESL53V0J7BMcU2Nhwmle4OaJdNsFjQWWDbuUqOilUIhVCKatqERJTUkKdxOl0Msj2ypHGko1agfI/KmpKRMBRzPY8Uw/MGyiLlPy0L92vmbNc/MysHCzorLjlgNRYixh++8ub8a55Fs5TymjXnBSsWKSO2Vz2SoJwemIykYgtCAvo/8mc/htbIz+TkqV8yqYeYH34HfhWGhcSE3uTB5xs7B69ixjd+E2+bzuc0GW7vNKCvUnkn8fBeSouwwbrAL6D00/cZvgmWDlgTLEvOL53Ah4THiiVbb7u+8C8jFjCjjcw455BD06XMsCgsLVIEZNux1HHb44ejerbseZ1+VUaPeRc8ePdUamTNnjlixDdBALNlSUUo6dz5AFIgwli5dKgv7sdjQunVrtWwpRPI3bxarNlO/J8sTXYAUALm5uUrEVAJo0fI6QwmKo169evqdKDhYHwpFWeA2yzbrEfNF9Cb9BkyjmT9UqngP43fyRZMwhLThyjKEitHgru0XomDwe6kVLUJAG9cpQChYkkKF7i2mV9tBkoJElRNZKIQpPKi10go3GtvpQjTuzWdpPZPFLP9GeTXWxsJUMr0U+ka6uct8A75TciO5T/7Xf8a765YeSB7X//7+YF2PRKKXSV6+ltxVI5D0L5AMfGNPSb8moKSaLRXh9NPO0EY9FsiePXtKRRklBTtHPoRBLPzbFtv/NrH1a/FjsmCbC0mQGjTdQyowKChCFA5BbYjk8BGMiec2BQg1U4aE6nn8LefxOLfZQ5cVkPdhI6RRVIxOYtT86Q9mheNxNjCbPXNThehVw/LREnAIWRSrtkfBwVfie1IgNGvWTBe2WSxcuBCzZs5Si8mofIZriG0PrVu3UuHBtgaa23T70JwnONYR84DnkwSozfH6IiEBalJGY6VPnx8kIetVmt1JGMKFCyswhR8jq0gs69avRSJm3Htn4BHmOwm4QvJRz5WHaIOvHpcKzF7DsqZVZLguDIFVmzrHdOp3kW+k+SR/+j0kDczfTMkvkhTPqy34PiQ+pp4uwgsuuBCNGzfBK6+8LM8Ko0mTpjjppJOV6KmBn332Ofjll1/QqdN+WLJkCT6cMAHHHnccevXspQKBQn3VqlU4qGtXvPDCELTv0BE9evQQAUHFwYH3x45Fv5P6o36d+hqK+9HHH+K3335T0qdCxP4tLCc//vijvlv7Du21DrmEDJbK86gAsV8KyzAVsczMLM1/Kjh0SZoRXmyfYZ7RZUjipwDje1IhYjsJyzHLuNEeZFfBY5wXNYSNLBRKFAi8lvfid6RQMeserf4KSQfrNMsCF+M8QyFyOo12C1oS/G1GZ1HpMfuNsIxQQKhgkbKrVopYHdxWqz3FrF+GJU2h4k66ytRFps8xhBSFCvcz4IOWEQUK02OU3F3BLD9cczHOT4oLYyu5adYfY5sCVTeNc83TawnNPzvdrvHTnU7PWGNvzWCTD3OXvPRD/zPSl5emdjB7ziyccdqZ2JQk/YMO6op33x2FvDq5SYKoKneq/jDcy7O3JyPjNwua/tLfZnsD/7hv5zCEh6kJca2RLpI2jRiStY73I4XeCMUUjUwKOAWGVhjZ9otmzNBPVlRWtsKCfL2PS7QYPZ/CQyoILRIjXzzqW2Xcfb5o+LSCaLmwQhkNz2mq0TVq1FA16E2bNmnloVbEws200B3ESsGGYq65EAX5BUr2fAYLPdNEbZCFnqa6hnRKxWZILSuB2VjO8wlqrBvWr1eyMPN5eyLlfn7LUiE+EgZBq8o4je45pz6HWj6tJN6bGnhVoADVL5R81vbQZ8sh5jm/g+HuM2YU47N4mO/JRmK+T21I36y8JBJW2LCQF7+fV4T3CSf0R5cuB2LqlClKbhSOo959V7ePOvoYtGnTRklm7tzZ+Oarr3Fi//5o3769fgc2xlP7v/TSgZg5Q4TD/p0xevQorFu3ToRJU33n/nL+Z59NxMYNIsQlLRyJdsmSxdoQTquigwiKV1/9L7JFqJ1z7jnapnbOOedi8uTJ+PSTjzFo0LVYsGChCoR6IiQoUL6bPl2/96GH9tb1t99+g2lTp6KL1L1DD+mt5fCrr77S57Rt0xb7d+4sVmspZsz4Wcsx3YfqpqNLR9JEhYMKQUmJWOtiAbKnOgUSvznb11jGqNTxmzBf1E2rSgNz1/iuvB8VJn47rUuyzfflmgoT22so0FkHWSZYJ7mYDe3GN6JLq5JAIbGzTsj1tFC5kPipxJgCg/uohFGQ0NJQl5UIFx43r2H51HYU4Su1SlhPdDh3U4BwKBRjOHc+l8KRZU6FTVJgGceSDfCoXNYZulzzsc74jlJ/ovLcXnLPX5K7awRbLBZ52m533vi/In1+KK/bh1+ksJ/U/2TReguVIHr16oUPPvgAuXnZ+sH/XGxPAFURS1JYyH80Hg3yMRY9W38bq+Qe/kr+q/S7EljoeR9qRqwYJEia33xfDZkUUmFB0JDEZAVghWH+GAIl2V4ii2rqus3G6WTbiSwUOCRBMwST6aN7h/H+RmWhvi8pkwNssM0U4cBGPloNPJlpNAqwS9sUGEpJ64VtGhRarGQ8bpj9W81uzR/5R9eaVlJ5CL81hSwrIC0ZusLSRDMrEsHCNPIa3k+SJNtGHhuVOK7aph6j77sSjONGewAFJC0x5g9dfrRGNB08T25KsmZDcVXgPYxTjfO3B4/zELVk5tFGIVvmLfc1adJEheA+++yj5PzTTz+iWdPm+K+QMF1tF154MdaLgGzSuDFmz56NLydNwnnnn699HZju/fbrpGn79NNPsXbNGvSUsv/GGyP0m5cKyTYQoX7HHXeo0KcrZ8q336r7a9myZSLoN+KYPn3QoH4DvP32W6gj3+e0U0+V+jQDxx57vJLNiOHD0K//SUL6C9BZiHv6d9N1IESWL3ag5P45c2aLBRxTi/GEvn0xbfo05OTk6jNXr16p1gp702dLmlnWRr7zDmIsk1Jm+Xw2ZLdv3wFNmjbFIrFK3xn5Nvbbf3+c2PdEtTTGjB2jSgIFGse7at68uRIo32+9CDe6LdkJkPlpCH4hM1pT8lFYL+QDKGFym2Wc70WiN4U6rXdaRVSG6MZKfi6tI6w3bOimNU53Gn+zbPBexrbUOykfvFbrhJYFXm3ALNeGIGFDO926tAhI6IZ1YAgVQ9lSkheBocIjaVm4VahQQFBo0JqhwBBBIQuf16FjRwwYMEAFAtNQXWi6bI6gWC4NZbvGI2wSQvqx1+QlLv1funeYcZs35+PZZ57XAkiSOLT3objxxhtVitYkE/4/oXLBIlQ4aDnX/5Qgua37dSHMtQlSNhcDJFbVeqQgMd+4sGBTcyKBm0KDgsQQHkbD+haBIdt+FRaG28pcqPXpvaRiaCO8CAU2lJP4tIOZEICpmbESqRUk2xQ8fCZfiZUlXSwGuiUYdUXNiQsjeQoLCkT4GY1+tPxYcfhcChRqzdk5OSgqLFLfNSsG84UVm8fpI2YWkHjp/mA6tNLzocwT+UFBly5kTW2RoJDlPjPneB9WaqZ5+zzmubxXbl6eutNo1a1dvUaJhnl68MGH4phjjtbKvWjRItGOv8YRon03bdZMzo0gf3MB3nrzDRx8yCHo3q0HFi1ehI4dOuDjjz9Gt+7dRSv/Dm3bttXnzJw5E5dddgU+/+xTLFm6VPOKgo7CZPyE8eouYnsR35WCgqTWt+8J2ov9+eefQ6vWrXHGGWeo5dCqVSsh7DViBXRQjfWbb77Gf/7TV/ODluPkLyeLJZ2Hww47HOvWrsVHH32Iiy6+BAsXLsC4sWNFm9VOP7j88ivFYszHmDFjtC3qhptuwjdff40ffvxBBNZ+IlyOw/jx4+SbsXf7Jgy87HIVTBReFAAUBCR+uiivuOJKTJgwQfO6bt16ev0ff4jw2rwRH334ob4Tv9FGEWbMVwZOMF1N5R4UjsuW/aHWysSJE7Wc8/qNGzaqQrJ61SoNNzb7jzCvGBDC37SCqayQbMk3LPe0PmhlMz9YrtXykG3DEmFDOQNFEtpZkkoUyx3bJBikwjY6lhOzvJv1jdcZEV5G24r24Jd7bIly0qsMsExRYLD+DThlAN55d6RYTey8ajTYVwd6D4P0G8t2QXJ3jWCLxsLvO+zOAbUdS7+2YIZydix+LGYkyYAmPzPKgkHmJoxCsy0xESwAPM8QEga2ESRb9+hvc9ETdKkKyQJMS0QKNAmV2wapG1oVKw/3s7JQOFCjIhlx3CKSQKGQNRtxzfaTQIXRK5eKHFNLbZiN2ax01LhIwLwnSZ/kTzLlmSQ6avJSKDRN1LToQmDDpEYFSaUmITtFuKgA2aKh2XV8JTZ2069PrZ+d/gy3XEzNfLoU5GQ1yRmua+Y3n8Oy2KJlC9UWqfmyUtPSqUhWfJ7ToEFD7VvAbbplSMxthMiZfvrx6S+nZntwr4N1Pzsvzpo1Cw0bNtJ5Juhq69evPyZ9OUldUH1Ee6ZLYcmSpfj5p59w4UUXKfEytJmCoVWr1iIspmt0WsuWrXDeeeer8GjVsqVqs8uXLVch8/TTT+Gmm24W4dINTz35FI4+5hhtU2BUGImM70KXzOmnn6HfISM9A7/9/hsmjJ+g+U5NdNC11+KnH39UoifuuOMubYv46uvJOPzwI9T6GypWDfP/sMMOUyud7qU+fY7B448/pm0cA049De++MxJHHnEkli1fhi8+/xzt2u2D004/HR8Lqfc/6SSxLqZreeE4WCwz555/noafvvLyy+jeo4fmD91n1153HV588QV8N206Bl13rb73wQcfgpdfekH71Fx40cWYI3nL70kLxXSJfvDBOBWe2dk5+u4UJhwFOCHlkO0aTZs2U09Djx49hegDmPLNt9oW1aJFc22z+f33+Sq8KAjo3uE3ZTnjd2LZ5LengKYVoIJAfm8ZUFGer3WI58jC46ocSVlmWTnttAF49rnntNzxuupCy/eekr5Uyikul6M3K93/GgYJsaIa2hkzx8KfCYPaDDFQNQyhsO3a2EwKDV5r/uZK/zf1GWPboE8WZkNrNjUjkvGWCiCkawoQw6WVtEaSWhatC+6ji0ob2ZNuHJI9CWzDxo1yH6Ox1rzecHUZUV8UFByx1HweI0moYNBtZQo0ukz4Thxp1Uw1hUWnTvvjkEN6Yf6ChaqtkgypNbKy0iqhm8ZsUGf5/f7779V3zUgkFmFqrpw7giGc1DhpvVLz9vsr1LWRk5uj2iiFJkmP78u00BXF8yXpOsy4WhmSPyR+unE2btygbji2txx44IFK/kzX+PEfoF69+mjbpg0mfjZRCKsxTj/tdHz08Uc466yzValiW80333yjDcZs/6gv58+dO1fJ/JRTTlHBwj4Q8+cvFFJz6/0nfjpR+z4cfcyx+PTTj/Wc4447HvXr18Nrr72G444/Xhunh73+mpLbwEsH4uGHH8IBci3bDR5/7FGcK8KJQu7bKd/i2kHXKml+8cXnGDhwoAi8L/HjDz9s0X7PO/c81ZDfGTlSrYbevXtj9uw5Gi1FJWP8Bx9ogzjdaafJ+33+2WfaCe/oo4/G1KlTcdRRx4jwGqeWVbNmzVWgXzrwMgwd+qoInHbqjnpOiJYhtmx4ZwNxoVidzK+6depg9ZrVmD59Gi699DItM2z4Hjp0KE497TTN83Hj3pf8PEsF94wZM9RFRjcPI7Dov9953ZLSJQdNhZbteyf2OwE3iwVFpaUmii7L6x6TvlSWpWICtTJ+suibZglTaezdFqxIWw/ouTVItIV/Plgwd4QhELYeSwoR+WkKfqPCmEtVMMomyZ4CgDAECQULtSyzQdAY24fWxVahwQgfIwLLcFMZDewkG67NBnhaH6zAbNRjkAHdWua92Q4hCdBqUa9eXdH2GyhprlixQjTwckmLkfa83Fy0btNaXQMcckTbKIQcTK2P5M7ncGRakhzdYGb0Fy0FurzYQY8qEK/LycnREE42JPIdKEDYWY/Xk5zYcMl8YR7Sz819Zr4yDSQsCi4KFLpT2nfooFr+zF9mal71FGtkf/W9F+OryZP1vD7H9kHXrt3kOqe6iWb8MkO1W2rF9EdTYNwkpLV8+XLRiH8XAp6Is84+W9LvQr269TBFSP6jjz/G1Vdfre13dK2dceYZGP3ee/rt6JJ6T7aZd0w7v9c5oqXTynrhxSE48YT+8pwOKnQZvLBgwXwNk6VrkY3PF110iQio39VKZNsJBQgF2uAHH5Rc4yCGfh3a5f777leBQ7cPrTY+n3kz6NrrVFj+8cdS7cR5Yr9+KhhIyIyGmzz5S9x88y34+qvJ6N69h34XjjrQtl1bfCLvRZfcxx9/iI4d99O2FQolLcfy9N2B5e/U00/FNVdfqe8jr19t7BXSj0bDt0umN5DNFCmALYXS86RgpjhsDhfNaRbibZFgbGCqLJwPyy2FUk6qTocXQ5CwgrLg80NzsWDBhEGnBoxSt2MVMoQGC76cL9s2XqKnJXUs7tNzDOjZyWsMbD22FVoy1VSnVkzrg5YDyZ7WiOHGSi5CWBQkFBK0OkjOrPC0MujSYhsJSY0LXVgaupoUOLw3rzWsmrCQaJm6DNhWQGtA6pw28hNMMkmEhE1XEF0yeXm5ou1v0vdhPeJosYy8opBg/w66Hehio7uB4H6+E4WJCh6pqhQITC/dqwzrpFBg+xqFALOf7h0+l/fisChU8FYIsXMdiYbVHXTKgFOF8D5KRsKwwTIFq1auUguiW7fuyC/IV/cQqeFQ0dLZGN2iRUsl6JkzZ2iDce/eh6owoRAZM3qMBhq0bNlCtf1VIkjZ8EuhwNF1G8ny0ssvqduK7SYfThiv7Qr33XevCv2rrrpGI5H6CXFPGD9eo49ycvPUhXPVVVdj/u+/4cAuXXDbbbeptcaAgquuugovv/ISNqzfgB5irdA1NXz4cHUpff/ddPz400/6PFoiDDw4XqwaRkVddfU1mpcLFy7SwBMKvrfeelMHlKSyUB1Q0TjnvLNx6SUDxUqtmVs9WbaDLqensbx77Ug/ua42xLxs4E51t4oFY167PZGdsKGJkHhqImHzeN1uh0073WwDh5D7PrKILZ3wJeKx+lKAckXAeCWTpHxWJVh2hp0LCa20tK25LYW88rYFC0bZ2Xk5MwUF16aQUP4VUqE4SYoUwc7uYZYzQ5lh+dOF20lhYiwUImxUFwtEhARJhw3bGtFFISMWgDauizDQBndaI0mrxLRM6PoicfN6rtl2QrBdhdcxCkhDa4X7qWEbPWWNcEZaFdTGs7IyhBSzUJ5sX9GoFDmXxE23EomRs7Cxo6HUWSV4+s8J9oCnS4xpodDgfQ2BZkTOMMY+WwQKx25iHpCYzTxhh7bOnQ8Eo4LYCM7G508++URzlc9gwzQbsxnVNHfePD1OK2Xx4sWqrbfftwMKiwrUfcOQVhJt3759NdSUUVVs62CekaiprVM4DBnyvGjml4t1MgfTpk1FdlYurrjicnX79D7scHVvvfXWW5g6dQqOOaYP6otlQVfYRZdcjGeeekbHkDrmmGP0WzEwYdasmdpAPmLECLE4LsLYsWPVYuAYZFp+5F12xTr8fhddciHOP+8CIf2aBdAwL0Vw+8PuaLNMe+b/hvRrA/lgnuzsbLd8IKcsKZJwr2g6TjHl7DRZt0+GlA+7VI5DxZzPksKSLr9byd5sqU5ekRIu+Zc8cyvkDnJeIlc2RcjEU+W8VDGDjCO7hRRI9cdSULDS6v/GocrYsss4x8K/CVtLxNYStX3ZosCQFU9MHlIKMLeTgsU4z1iojZv7tpy4DQyyNIUGSZ5WAre5Nq0ILtzmWE5s8zDdVmy7oHuLwoDWCNsEuJ/gPRjVYlgfWxemy2iI5DMiQqyGhcDzjGMM6zVmcGMoLqNbTEuCQoBCgx2nOOQ4LQpGBVHosF2B53KgQV67WawWNkyT1NkozsH52HdkzRpj9j26ephG1jWNjZd9dHWRM1ZzUEY5pnkqJ/AcnssoMXbIY3QYhSDbTthuwkgsutXWiBXBdoXzzz9fhMA8tWYYVUR3GxvaF8xfgAsvvFB7F8+Y8QsmTZqE7t27qxtn+fJlGvnENhb2RxgxYrgKGfaXoDBjr2Omh+0wO6MHCj+m64orL9fOqTUlfQpY+TabPJ5QO5stuzi5u0aoqpT9v4RkZlooVNY0ahOhEHdkJ+wJ+ZJxt83hcHnEotjeBSUvTguki1SpTCkyqaIZtZCCmyUVLEU+nNuwQHaAUy50yXGb9qatlluL1ZZxx0ZHFEOwGB/fgoVdwZAHRhVVckuutyw8Zq6No8m1CQoqEqJhbaiLRq0Aoz8Dj3F7a+coQ4hob3VZM3JFLQ4hamOiH8P64DEVMqKx6raQGH/zGPtLUOPnPRjVxU6IfEY4zOMVqqmq5i/7mBZaOOaQ4XQHGcIlBA6PznkcKBR5Pl1cbENhgzdj/RmxxGeysZa90ZkHbDOh8KHLidOCmj3W2XjPNDAai+4yRluxXYIC4uuvv1ELh5aOEqo8nwKNwouuPbrU2BktXwQH+xvsu+++KkDYpsEOeAzFHfHGG2LVZGo+M6iA0T47A8+hYL32+mvR78T+NSZ9WjaSrt9Kisp61qtXrzy5u0bYvpT86yAfQdlbpLdHMtEhH9YumkqV+SLnNpZC0S4ej/hsNnu2/G4uhSxD1l4psKLUVOnTy5HK1UQudsm5eUL8WSyE9qqFShWQgpysuAZ2LFA8tL0w2Xq+hX82tv/O2xZdU1hwtyEcdMMoNEkY58hRFSDJ37pt7N8WW69jmaMwoTJDAlfrg5aIkL3RrkEBYLRhcE2hom0fIhxIyBQq7MzHvhhs3+A+bReRxRAuvN64h4bb8v5R2RbrgwRPQcX0aCetJOEz7bQQWP7VIhGhQAWNbR4UGKxLdIexUxqtEQotjQJT15cxJAMFAOeDMIbwcGjbCXs0swMWCZv35hAOHffrpJYS2yw0vl/uRZh5zmfxX2WosBPBctPNN6DPMcfVmPQZYCBWyXSnw32MPKdWcfbbf1ELexlSQBwFgYL69pDdmZrqyozFEunsniYfzOn1enfIfylP9kQi2ksKMd1ZGVJmWsZjsSwpPD67WC30yVYBTtJrNq57xKyWk6rzaVWcqGnLgmwuFizsFlK8DKFgklxSaOiu7ba50v+5VC5fLG+G8CDxshxuXRuhvmwDoaBQSyLZUE7hwOgctkVQODByyuiVblgo3CYZG9bHVqtELRIRImzzMBrrORCd8UwVYLIQtCwoLPgOFARMB/cxkoptHnQP8U24j5YDhRHPoXtLhYe58D6yGG0qSQuHdUz+7rnnbhx++JEIhgNbcqg64Fj6kVjkQ5fDdaqkr1Zx9tV/moW/LcQEb+Ry2VpJIXCLCV9HylUj2e2VAuZxu91iIW8rKOQ8hxTwTlL4KCh88Xi0aTwhAiYe92xtXK8K2xeX3QkIxsobvQ1ZoSyhYqEySKomdtjWf4bwMPcZ5Fgdl6oRYksyZpgtLQXD8jBIn5o+Cd9cNLRXrBEN5y0vk/pEQVKmi2GB+NWdVJhfqKGytDLYVkFLw4je2treQvI3hBjXLOvJ8s70y0JNn5bIu6PeEU3/2FqRvtz/DREqF8vPWlWm6j/Nwj8KQr5eMUtdeXl5joqKwnSbL8VlC6l0cLBQbg853ybC4VDRhbITiVgdKW7NYvFEug1xn2g4DrttR0Eh/J4hqzyxPpx0g0lB9dSucV2fr+vtUXm/JVAsENsICt3mmr+N/iD6m6st5ZBrs+wYaxK2krcoLWp90LUUCWuILdsJqNWru0kEChvKaVEwXJbHaYWYQoP7aX1wzg524GMIL9Pw8CMP48ADusg96d4x07F7kPQFj8t73a47aoHqP82ChRpi48aNaZmZmU2lcrgdjkQdu92RLQqQ2+awuTwuT1VlzyECpbvQfLoICc5e00wqWIZwuVdMY5chMLaDjdIm4ZZKUOPGdQoJVuzdCRYL/y4YgmLrmuD21sUQClt+K42ay85gjKpptn1w+GdRlaTMJQ9XEyR9ueYyu91Wq7H0iV2l0oKFvwRCvmRuEQAb3IWFLkduLiPms6ssq3Ju07gt3k7MaW8iGmuQsKGR7EuVkz1ul1vuU4UQsIGTNjQTweKOJxL1ZZ3KqIhth77dFbZvXN8RPLa9MNnV+Rb+2aBwINuqiJBtlo3alIck6V8hpP9qcleNUWVFsmDhnwypbPZAoKBByGZ3uuPuXLvb7hXty+Wyuap0bUkltcvxQ0R+ZCIeqydangiMRGrClvA57E4no0d2QCJBOzxdRIMcTPgYs1696kZxYviESQrmYsECYZG+BQt/U5Sz57rb3iYWi3vtdlfDWCKca4fDaFz3eNUpsB3YqbCzVOhUIf70eCLGnu5pPF+sEJvVuG6BsEjfgoV/EIR8Oa6Vs6SkxC1ItdnCYh6w17rNbrPtrHE9fmg0Hs2z2RINhM8bx+KJFJtYFjt1bQHsV1JXrnYmErEcO7uXqFurOlQQ10bM3bkmKh/b1XkWag6L9C1YsFAjCGGnRiL+5hwAOpGINLTZ7Kmi97vF8nB53cY8y9sgAbsQfc94PJYhgqVOnG0oIljEKtlp47rNZhOBklBRZfQrqZ5AoWOLQsJ0bfHhlszYFiT9SCxyhdvptkjfggULfx7uu+8++2mnnebMzc11OZ1Oe26uULstt0r+SCTCTSNx7CPknWJP2JvabPFcIe8UoXCvWDByzbYWiOxgv5F2sukVjk8VC0QsETAUWI5V0V5SJf4djesk/WDQf6nPlzYsuavGsEjfggULfzni8ZLcABxuR8jhtcdi2Ta33ROMRl0+l89O8q8Ctkgs1tuWiOUkbGgcj8UbCoHT9+FzulyOKtpMCDauZ4hocNjtNl9N+oxwghxzPgTd8xcIC0b92G32RCQSOzMlJWVMcneNYZG+BQsW/hUoLy+vb7fH29lcLo8jgebReCJNWNzrcDnc8k+4cAc6tAvJdxGKTxXa5zwj9ePxGHuxc8RgW1VRW4awqYpWKSR2RrdGJzAKksrL9uAwDnIgHA7H+qelpX2e3F1j7CwVFixYsPCvRyKx3AukOMvKfF6xOHxsr5DddlnbOfxzFWgBRNtF40hJxOIt44jWsSVsPrEPvB5tXK+Kcm3sjFhfNrzxRCxTO7ij6miteDwajsUSh8uzf0juqjEs0rdgwYKFvxBiQfhEfW8Rs8fSHPFEHThs3nhELBC32+HaYeRejqyZmCxavzGjTY0B/B+iPNf8CAJAjQAAAABJRU5ErkJggg=="/>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data:image/png;base64,%20iVBORw0KGgoAAAANSUhEUgAAAX0AAAFRCAYAAACYF30cAAAAAXNSR0IArs4c6QAAAARnQU1BAACxjwv8YQUAAAAJcEhZcwAADsMAAA7DAcdvqGQAAP+lSURBVHhe7J0FgFzV1cfPzqy7RYgAIcGlOMVKgVK0lCLFSlucAgXaosVdCi1QtLgUdwjuTnF3CMQ3ybrNjn3/37nzks0mgUj7lbZzNjfvzXv3Xb//I9cKbBGoN9O7dDwbPzBmVlBQEP9Kj2aEN7MonU63pyzVlk1m0/F4ujWdjrdkSjOpioKKHn3UmvOWpzzlKU95+n+gRQL9ZLLnx9lswcNFRSXzDCeV7gP4e3SbicfjnbGCWGc2axkBfkLPAP0M/mZRQSqdTo5PZVId8tMbL4h9FYsVtVrcEtlUrDket0nylAp+Z1Kqu7u7J5vNZiorK5O6dr/xxhuZNdZYI60wBoSfpzzlKU//u7RIoN/R3frz4sKSW7kX0PqzgSTQnavzdyYdYY4kEE7/sHgf+cn630BK9vX1iY8EZlBQ0FkYL5xgFutTTDCWqYqv3T32o1Qm0ZRKZ2E6qYJMuikWK56uPIjhpDvKy8sn6pu5ZyhPecpTnv6DaZFAvyfRs2dJcfHVfUlh678RImEisVhsJkOJFcR5Gl7Og9KZpDSVJBpHVt/2FhTEEvo6owCS4mBoJgNz1JdM932p973y1yMN5MuCgninFJVELFY4XuHMYdpKZpM92WS2M5FNZAqLC7v72vvaU6lUur6+Xt/EYEh5ylOe8vT/SosE+pKM99flskQfGPmfRTCHeV2j+4Hk77zIIvfNlOjrzkgBatVn6Vgs3iE3QywpqVe9clMVRNo9RpTNZMQUJmaz6XZxrkRhrGBiMlvQXBKP95kVNit+tJnZvsGkpeeYtLK6+n3uVZ7ylKc8zUHfjlzfQJlMdn8B2ncK9F3i1zWdWVBTPoL9IhXHHASTCBoI9zHheGTOmnc8WWG6cFx34gjpdFYhpHWrxBUA9im9dH8RZS3bk8mkv9LzpJhKt+L5UldVSKZPmsgEpWGOwfJUKtGaSiXbs9m4oki3xOPxltLSTKqgLdlTUFeXH1zPU57+i2mRUO67BvoAbF9fConZioqLkIJzb2an4uJif5dMBqE4FiuwosISS6WTAK0/G0gF8hPHbKQSy4ih4P5VBLOYG83ruUDbr7xXKv3+myiZTIgppntUXhm5zpibqQytRIzCmcSAzKVTyXTya8sWdGZjBd3xrDG43q7nfZlMwcSioqKmnMd+1KuKKO3u7OzMVlam+8aNa+mZMWNG+v7770+ffPLJ+cH1POXp30T/NaBfWFhoM6bPsOOPP9F/n3nm6VZTWyOpdtZEH0ARoH/rjbestq7Oxiw92hlFV1eXffrJ57bkkktYXV1N0BKQrQX0xUXFfGk9vd3W1tYu+EtbTU21VVZWy0tGTGZ20/xAhjKQSENMIJ0Rc+nPlCJA7/+M2zCevEjVNAc5c5iL83c+uD43itIVpSW6zkpvf+pLJnqlsUzRbUpl3C7tY7IYUkKfMSbyNc/d40zKWiLRO1XftIqJJZWcKdJEmlUeqXRxcUd5QUF+cD1Pefon0CKhiTrkfrpc/l0A/ZLiEnv//Q9siy22tIb6envw4bG22GJDBcqzwLdYfj768EPbYYedbPCgQfb3m/5uw4ePsL/+9UI7++yz7YgjjrBDDz3UEn29zgzisbi9/c47dt+999urr/7DPv/8CwflxRZbzDbeeGPbcacdbPnll3fJmaLk7wOFXywtY8yYMXNoA+AqQN7b02slJSUC/5iHh6ROfMH8MyfopjMpMa9IK1G65J/v+jtA0y8LRXy4SE1hDoKJkNaZ17nO1JqdBg6uSwOhYLMKJKn/e/T5bDnMZtLJVCb9RTaT6RXT71L5fxkvKOjKWCyhMpqocpljcD2V6u1JZNMdRdki8fZMd19fX3t1dTUMqE9x5gfX8/RfT4vU0yXp/1F9+vR/P+hnBfrl9sYbr9tPf7qdLS3Avf2O26yuvm42ibukuMyeeeZp2+nnP7cll1jC7r77bgH4MDvooAPtsssuF+gfbuecc7Yl00lBVMxuvOFGO/W00wX2n9uIESNs7bXXsiJJ/m++8YZ98umntsYaa9hFF/3V1llnLYUuwP/gA9tjj1/ZUqOWtKuuvkraQKWl0rME2uKiEnv2mWfs3PPOs91229V22WVXS+v9Qw89ZC++9LJVV1VZSWmJlZWVzXQV5RW24gor2IjFRzji9XR3W3t7m6cDxlFSUqp8FQtY48LGWABOMQgY0NwIAC4qDNpLAPuAo2IZzjwy6QymH38GRRpAYCz9id+L1HzmoCiuuV2j+4Hk7zwdkftmUlvNKC+tKoeUyqsjHos1q1RoJAyuT5MbYN/LpFOZ1Ph0OtsZK4z1FKQLJurbFoWRFNOYrDqYw7Sld5kJEyYk1WZgYPnB9Tx9p+jbe8k3kMDhAkmnh3xXQP/ll16y7bb/ma0pML755pusorJ8pnkHzAL0H3/8Mdt1111txRVXtNtuu93q6ursgP33t2uuu85OOP5YO+mkk+Q7Zg88cJ/ts89+DrC//vWedsABB+ib5d3wPe6LL51J/P3vf7efbredXXjh+QLfMrv2umtt/333tx9uvJG/q6uvnc28RPwwid/+9hDXKs455xzr6emxfffdR/5vEsiXW6lAH4DtD7K//vWv7Iwzz7BSxXHhhRfYDWJGRUVF7jA1NTY2WmNDoy01eiml56euiSSTfbmvZxGA39nRKW3kAxi2VVRUiBERTmAgXKtrqqxczAZmhUYRd21EcrpPg+1P2XmOgWBqg/rnfSAB1v3zOJB41x/oYUrzYmQLQoRJOXD1+/keXA9p9cH1gjgP+EkG5ygAYX6X1IjxUlgYI+mKxYvGKZ4excDU4M8U1hwF05fua1Ye2+PZbBoTVzoda/bB9YKKboXRlvOWpzwtMi10L6JPZjLJq2Oxwl9/V0D/GUnR2++wva2/3voCxhusqqrS30YdnOzeeustAtn9bN11v2+33HKrS9N7ClRvu/12O+OM0+2oo46xKVOn2G677mYvvvii/eEPv7djjz3WysvLsVN7eIBtojdhb7z+BoHb6quvJrAus/MvuMCOPOJI206M4IorrxDTKfMxgIgA/b/85c92+OFH2CmnnKxwj7OOzg7bZ++97d5773NNY6utt3Jg7uzstO7uLoF3ylb53spyq1iip89+sfsedu9999r39HvUqFH2xRdf2Ndfjxdz6nCQ3mmnHe28P58rJtAwm5YBEf+NN95gRx91tBh2xv0D0IxDlJWV+vjFyCUWt6OPPtLWWnNte+/9d+3Wm2+zLmkXMNByaR11tbU2ZMhQGzlyhC277LJWVV1pfX2zGAzlPH36dAdTNK25EQPnzkRUJXNjDP21kQj8AV60tm9iFP9KCu1nTprXc8qWV8GsNafJbiD1JXtgxD0qt0wsHusSc+i0LOtGjEbXrqBmsxWKMST7Ukkxk4LugphcGFwXc0gn4/HiCfIyPficjfq6sl09Yi6ZdHu6r6UlDK5LYxVzyY+X/K/Q3FvsfFA2+1RhOr3+7fF40XbfFdB/5JGH7Ze//JUD+ZYCz6GDhwiMS93MUiWXyWYEejfac889b1tttaXfQ5hZMLH8+c/n2SGHHGqPPf647bTjjrbaaqvarbfdZoMGNcwENiRf78oCplgBEm1GHbZPz4vstFNPs1NPOdV22XUXu+qqKyU9F7upBCmVf4XxYjGW0+y4406w88//i8fV2tpiv/jFL+yVl/9hDz081tYU2LrnflUD4BFOV2e37bTDz+3V116VZnCj8rCVTZs2TcD/uf3j1dfssksv9XGHq66+0nbfbXcfm+hPEdOB2QwfPty2VhlVVJRba1u7wu60trY2B7HDDjvUfvCDHyoPV9mBBx7oea2qqtI1bolEwnp7e622ttp+tOmP7CgxiJVWWsl6FRdAPWXSZNtzr72kgdTY5X+7zKqrq/tpA1n38/X48XbVlVfaaquv7mlwUHdwj7kJjDJ5//33fIyG8Y9Bgwc7Y2WcxIRNAxkF3xYVFnkd5J5YIqm894MxGHWQ6vsTNaM/qkf/kc6IqURp+iZywJcfr9+F70pOhDU35+/myTSi9OFvYPxzpl1CS4/6QJPCTaqsW+MFMd0zjlHAPlgwitkKlpLpTfROKchm29TupbXYlMLCeHNnXzZdWVw8Te0Cc1ie/ldIHaJUHeuZTDalhtH9b3ZdSk42e/fdd2UHDRqUlUSaLSkpyUr69qskWbmSrDp+VgxA78uzu+6ySzaR6M22tbVmN9l4Y393xRV/83AuuugiFjpljzrqiGw6k8qKqblLZ5LZjo72rCSkbHt7W1aSeDaZSmb79C6l6xGH/yFbVFyUFbPIvvjiC9lJkyZlp06dkp02rUnfNOub9uyhhx7KIGX2yiuv9LimTZ+W3WSTTbKDBw/Ovvnmm/6MeNLpZDaVc8SdSvd5GOutt3529OjR2Y8/+ThL2SdTffpCXVl/+++/Pz09e/ZZZ/qzgeUEnXnGGVlJ99lTTz01m5Fo6WEkEyqL7mxXd0e2u6dT+el1v5dccrGX3Y477ph96+03s2+//Vb2mWeeyopxZNdZZx3FVZDdcMMNsh9++CHLyty9887b2SFDhiid6ym905W+RL80hHp66KEHswLp7DbbbJPt7GxT/L3ZPrlksi97//33Z3+82WbZxsbGrBhGVszD60uMJXvKySdlZ6i8UrOF2e1lNHHi+Oy55/4pe/LJp2RfeukFD493lB3Xzz77JPva668qfW9lP/zoff/99dfjspMnT/L6EaORP/ntIzyhmuogmQph9HeEl8ECI8LUE+7T/k0U19y+mdvz/29HOqgP0kq9zw8l04lsT29XJtHXndK3nWrnzWrzM3SdJPflQCfG8nFPontsT6LzbmkvN6gdn5RK9R0tRn2Y2tuWCvJHA50EqnU7OjpWbu9tX6G7u3vxbLa1Tn6r5EoC2uTpn0nfrnfOg5qamgoz6XS9Kib35N9PSKFMv1x33XXs0ksvkTT9Zzv55JPsyCOPsEMPOdj2229fW3rppX26JNoApg2kux5Jrkiz2LIhgbpLefX1jTOlQ6nRdsftd9rPf/5zHxPYc8+9JAUfbJddcomlkGT1vru7R9J0iX355TjbeeddbIsttrCf/OQntsMOO/g3v/rVL23s2AfcFIQ5BSJ+dRYTQ7Cbb7nF3nnnHfv8sy9s/PgJNmXyVJsuSR4/SH0ZSfuSvPy7QgZu9Yf2ItCxhPIgVT1IiMrLnJJfIPJK3pjZhF/CJu3xeKEPCiMREyaEeQkN53urrCK3qq2yysquARx22O/sppv+7toSWhOzn5Ip0hhTXoK5G80gmr46kNSxPXloYC6dU8bZAg/nl3vsYS++9JLKbnMf/7jssst8zIO8nXDiSXb8CSfo+1BfENe+RFIa1Jl29NHH2IknnmB/+MPhXm7ULw5t6KCDDratt9paad7Gtv3JT21HaUw77LCj6mdbv+60007SFB+x4sISe+yxx+1PfzpPbXzazHggZmXRZd566227/PLL7dRTT7Hz/3K+PfnU09ba0upxUaaziJlZpKFI7aJU93NfQ0EctJtQb/86oi5Ce0t5vYoJfKtjYF/pU7ZicX1fkbVMnbTbevH7xQpi2SUHOmkEy5QUF29VWly2XVFhyS9iscITVcdnKu9/USAPKhmPDXRiQM8VFsWeLokVPVVUHH8inal4VELLI9I0HhK+3Ko039zfJdN9N/Ykus7s7u38ozTM30lo2DGZTMI8NpIWupzSWTcXV6OwynQtlYtUwjwtCFGIkh7Gzy7J/fscdM3VV7sUffzxx/rvWcSEjSCdnX32WfITzx7y29/682nTpmZXX321bEVFRfbOO293P0i4aqDZw353mH4FKW5G8/Tslltuma2vr882NDRmS0pLPa4xY8Zkx437QiFlsnvvvZdLpXV19dmllhrlEvnw4cNcikcDQWpF06irq8veddddHtekSROy6677fX9eXFKcramtyS622GLZUaNGZZdfbrmsgDZ7ww3Xud8pUyZlv7fK9/z722+/zTWVXklvzc0zsuef/xePo7S0JHvHHSEfcyujo48+KisgygocJWV3SKpPuLaQTiOph3KSBud+Tz315KA5nHO2/47CERj4byTqESOGK48jsm+88bo/e+WVlz19P/3pT1x7wO/ANFx/3bVednvvvbdrGdCjjzySrVXekfCvv/5aT1dEYorZxx5/LLvxJhtnN9roByrvL71OQngZl95HjBiRXXbZ5aRlreZl+dhjj/i3xN/Z1ZEdO3Zs9tTTTskeccThqpulXBukvLbeemvX9H7wgx8oDmGNaJedd5YmUiiN5CH9ChoT16/Hf5095NBDsiNHjnQNqLa21uu7Xvn90aabZm+59WaVnjS/nJZBmb711pvZP/zhD96mWlRPUbojR/paW5uzH330gadzYHn9LzjyHGkgaFihr9IW501oKq4Ru0aWyEhLlCbSJ+zv65XrGugSiZ5p0lhe7032vtiXSjwsDeQKMZCL5M5RcAeo7e8z0Mnvdj09HZvK/TCR6FhFwspICZXD9C5Ih/+htCiiRVwdFzUs9/PfT9093S7NIDVB2LTVAX0AVg1CTzJuj0YYY+EW4iYST29vwqW08ooK/274sGEu8TIFs00SOFReXmYXX3KRz/55+JEH7WJJoYsvvrjPvpFqChfUfa8PNu6ww8/s4YcftqeeesIef+IxSZAP6feDdvvtt0taXsWlLcKDEok+1xCKigptm623cVv8j360qU8HXWr0aBMwudQMkdakpDTiOOqoo+xnP/uZ7bbr7pJSfy6N5hSXoPfZZ1/b9EebSPuYffZOEEAzrg0hsV599TU+4Lz77rvbvvrmkEOYUXS4pOuLrUfpgcgbVCbNpD9RxpTrWmutrbT+yCZPnmivvvqqvyM/SJKFhcWSXOcu2XZKG6PdoO0gCfeo3q644gofjD744INsjz1+6QvjBAZB2pQmI1C1W265yccyhgwZHDQUEYrEXXfdbVOmTLFDDz3ETjjheC+nsQ+Mdc0IomzRSo479ng755w/2ZFHHeHv1l9/PR/YvuPOO+yee+62jTf+oUmKZNdWK5XWFyT7MB7wxRdf2P777W9/vfCvVlNT67O8br75Zrvs8stsww1/YC+8+JIdsP9v7O833OR5QuJnDOTZ556Vxnm+HXXkUXbRxZcowTE9n6UNMIZxzdXX2qab/sjuuvOu3AD2/xbRnqhP2g1tO9GX8L4b1f/cnPcF+UVLVlsqUBuJq04LdS3JWLp8oFN7aiwuKlq9OB5ftyheuLk0kH2EXwfJHaEkXKr6umKgU8B3qw3fH4sXPhCLFz+q9vBMSUnxs2I5L6fSqRcHOjGfp7t7O66WBnJJItH1p1Sq78BEKvXLVCqxs9K4ivK5/ECnPjYaRtLZ2TlUv+u+/PLLf7kmsiigr3Kch776b6FsMBuIysrL/cozFWDOFXijwoyCms0AIwQIBiAs9jnx0Cqrfs+ndD7/3PN22223ibsVmaRwG7Xkkrbaaqvbmmus5eaAIUOGuGpepG8xawCSmCx+veevbemll7HhI4f7DJdVV13VVl99Tdtssx+ZpEQHKsxLEHGTbhaJXXTRhXbxxRfbtdddI3C7wW67/Ra78647bYstt1BO0s6wJN07oJDeSZMm2QP3j7XnnnvOzTVhkdlZziQiUJxFyn865WFAXL/66iuB9Wtu1mAm0xVXXGlPP/2sGgXNIuMDx5hsIgbVnyhTynHM6DFeti0tzf4cACduADMMes9Jra1hex+mqBL+Z599JtB80ZZbbjnba889lVd1034zj2AQgABTU4cNH2YF8TDICqP+6qtxAt9bbJgY9Y9/vJkzS8rimWeetaZpTe4HvxGIQNQbJK3N20FtXY1PVSUeAL9HdQLQM43VBQMxslNOOcUH+3/yk21MGqEdc8wxbr7b4xd7eH1R7jDWY475o/3jlVcczKkz2hvhMNWXun3iiccF7MG0Rz2qZdo45WHixEleH5RHnuaf6Euz+njOZeZ0XreYtWYylbkzk/6O+lH/LpOr0P0QVc0oudFi2qtI4l13oCuMF21UVlK+Z1lJ2W+Ki8sOj8eLLhaTuS4eL75F37+t5H4w0BXEsu/E4tkXi4rjz6bSiccWX3zknUrrbelM+m+6njmnS57e09N1cGd35y+7E927JJM9roVkMr3Lq60NUpjfSovUwijg7wLR2VS1Diakqb8kFZH70TtAkyvbMEAANY5OHtnZF19icTvgN/t7Qzn9tDMkFV9l06ZOk2SREkB3OdBccOEF9u677wnkK3wsIBpPgJK5VcBckUhoZEjebW2tPl7AXPyS0hAX6cEPQA3zAChgTti8SROza7DdB7+BQSwp5nPj3/9uTz75lB104AEu7Sy9zDI+bkAe/Pu5EPlBGyH/xxxzlD39zNP26GMP24MPjbUHxj5g9913r4+DVFRV+AIvNCeAmzGIgeSAlQWME874GA+A0FrS6TAddCCFb9LW3NzivyNmMnXqVAdHxluGCrDnlX4kO8pKheTEiumnnnrKpfANN9zQp7DW1tY6kx0nAH3/vfdyM6zCBx6/yvezTz/3sFihDYMKEmOIM6U67ukN7YF1C9BLL71s99//gI0ZM9pOPPFEW2aZZS2RnAUOTA1mgd/+++8n8J5oN990i8qaOCWIdAVBBKZE3Z177nk2rUnMKDfTCJs5AgN1XDFTWMnTd4HoJ/SZ/loIbpYmMjfHu2/XVCKnNlleWFi0hPrL0tIQ11Bf2kpuu1hBbF+9O3pOV/jHwqLCv8ZjBdfGCwpulOj9QDxe+nQmE3++rLzsHaVz3EDXl+z5sLun60HFd08ymTj3v0KsUN145ayzztouga+88srqbrObnZwZCMAAzIaGBhskqRFCFQd8MNUspo6ZyaRcysTMwgAwi7P2k1q/zTbb2l577W2/+tWvfXD2tFNPd0BmXvywYSNcwsXMo4pxEIT6s0SeA86APKAfMRhAmPh4D7SzYVpxEXPmSyURlgRw0Aum7SVyKi3awnLSIFhYdtjvfmerrPI9e/bZ5+yBBx5QOHNXvgifxtsrBkd+11xzLRu22HAbLSBb9Xur2vfXWcc22uiHKoOhKoO0D3Z3yy/gjVbRnyhvyo38vvnmWwLHQhsxYri/C5J+AFDKvD+RhmSyb6ZWUK7yg5CkAUnimd/BTEAZk861117r0vruv9hd5R63SgHwNttsIy2ly7fPoB1E0nOIPyVgHu9pY+1F//ioN9LX15tw6TxI+ibt52kxqmaVz0ZiKKu5aat/5aJBIWjsuONOvjDuiSeftHHjxnldst6CuA468EDb89e/FqN+0q6+5mrff4m4abfR93Njrnn67ybaRsRUgoD47cyCNqO2SnOeObguV19QkB1qBZklBjr11eWEOVsKU35qBdnN/ytAHwJQUbevvfYa20BSX7SQKiIKl8Lae+99JNHeZxtssL5L38NHDLO//vUiO++8P9mQwYM9HKQvgPnY4461K6+6wn7+8518Mzds8g8++KA6cpdtvdVWduUVV7g6XxDLOGAx9x0bPPPKHWz6gR41hEQHEwGEynKSPsCJBP/pJ5/Y0UcdI2Zyqp155hm+ZuDyyy8TmD87U3PA1k7jSMvxDStiYVZ/POYYS4h5XHTRRTZjxnQ3aQykEP8sKZb1C/7cd+WE3UhXkhQebcHgWo00F8A9Aj8YgH8rqZ4yuvrqa+2JJ56w1VZbzdZaax33w3cQUm2it8/jjQi2xiwftB3SyEIvqEJADRNESm4RuEZM85sICf7ll1+2V175h9viN/7hD/05zHG99dZTHQyyV197zZpnEF5ghB6/yrKlJWiEDvr+ZhYxE4iyZWsL6pQyZvEbaVphhRX9yrcDiRlPgwY1ev2zOG3KlMnyFzQfygDmeuhhh7q579JLLvWtPIrixf5dSowcBlBWHuokT3n6JqL9BTwLmAbTiBjH3ByComvI9PFMbNyigP53ZwQ3R9hNi4oFeAHD5iAKiJWla661ulXXVHuBAGKbb/Fj+/66388tpAqE9EUg2/9sRx/0fPChB+yWW252d/8D99l1119r2/50G4sXIh0mXWplCh8LpFitCvNQbw+BiYgbCXurrbd27QApnYpjK4SllhotCbXKxoqhXHDBhfanP53rmgQMhdW77733vkIIUjLhNApYGBPAvMLA4zbbbmO/2OMXboZgMZnDW7+4Awn0+9IOyl1d3T5o+NJLL/qq4tdff91NVV9/9bVlUpIiBO7YPtFCkPqZLokJDBv/9GnTlZ733MbNquLKiko77LDDbIklllAcWddCGOj8+OOPBZZfu7bCtFdMMQzufvH5l3r3iTU2DpK2srynbOmlxwhQV7C3335bTORJH0MJ6cdoF2qksDAepj2KWcB8uro63eRC2aORwIxZnPf888/ZGwJUwPnrr77ytBaKcXmDkDSN/2j1MhpCYDAhDpgxeWa8g/KF8ftn8oN/NLt5UfQtnQv/TNNE40HzkTruoD5q1FJuBmIs5kLVM3mAERGfTyQoDyvI85Snfw0xNbugdaFBX4A1VJfv0EAuFDifEpf7PSfxno7JNQJGtkcGDAYSoIw6FS8s8EHG7bb7mZt2VlhheUllZXoXwqEwAcdlll3Gfiipk0HM8HwWwYmRmI879jg77fTTnelgJlh1te85I2H+PgOqDz38oNvWb5dWcd111/kGcEsvM8YBZJlllrFTBbR777WnnxdAHEErKbUjjviDbb3N1tIYPrVOaQ+AVH8ip6wngHEw9nDeeX+2LbfcyrUj5q/jtpT2cvHFl1o2zdbQKWkh7S71nnfeebbLLru46YxvcGeccZbiLbfTTjvVZwElU8yQStrqa6zm6yQ++OBDO+usM30TPGb0oB298sorYoyn2vvvv28/+MEG9j3lHUkaM9PWYoZoMueff4G9+eYbbt5ilXWpHCuJv/xinMrpFvvs0898ZTP7LD326ONepk89+ZSb3XbZdVfbfvsdfG+jZjGqGdIaHlWZomFRAi7po8F0dzkw+3iJ2kDUXLhnHQOzuUqleSDpA94wMgQCxh7mSgoADaOpqcnNQIwr1NfXqV0l3bzD9hbRJAHKcNMfbWq33HqrMyrSgXkL4YMtLaB5t9485WnRqKAg/u5Cg/bRxx29esxie0gSGyhS/tcR4B9UqGDv555nAwngTwvEvolicUGPWG30PbZcBpUbBzXakCGDfMBvicUXl/Q/yk0B7PGPpIjmUV1Vbeuut54PNId4QtGTJjSHrQTGG/5gQzcTDEwfEjO29zGjl/ZBz80228y+//3v+1YTK664ko0ePdoWGzrUVlhxOVt5pZV8z6B3333XZz4g+SOdTp40xTUAQG3bbbe1008/1e3nWE9gQMQJuDGgioT94IMPuYtmB6EFvfLyy9K01rTjjz/Blll6aWcWLHwj/i+/+MJt3s8//8JME1B7W5s99tgjdtJJp7gWNKih0c03F19yiT311NO6X9cOPfQwZ8bsubTG6qvZGmuuaaViBl+MG+dMYZtttnJTDuXVIRC+7dbbbMKECT7lFRs95QehEWBiYpCcvYvYnoPZWNhZ77vnPl0TXsZV1VVeHzARKC4thLGU66+/3h566GGfxspUWISJm266yTUlNLERw0e4Zlet79FSxn35pW288Sb26KOP2Pjx48W49rDFF1/CzXe5oPOUp38ahckDBdcvdNPqTfbuWFgQvz2dYROs3MM8/VsJ6Z6qYBB2boRigwQ9C1GC+SQrwE5Luuc3AJbyNQ1hhXF3FzbpMHMIad3NHJUVPhCOCYSxE8xM/VEKM8zHn3xstwroH3nkUZ+KiKkEMxaren/1q1/ZSiuv5KAYETNlpk6dYqeccpqDMrN5GHBHi0GChtFuueWWdsaZp1tHe4drXTy76847bIMNf6AQQl5CY4z5jJ5f/nIPP9/gjttv83nwMOVJkyZL2v65r3y+5pprfIU12hxEuhkngBmwnxDpqK2rFWg3C8R38wHdPx7zR/vD4Yc7MwgUGj/MigF/AJ5zGmAOpHsHaR5fT/ja7rv3Pt8kj/UiFNehhxzqmtwuu+zsZzZMmzbd7r3vbltNTAjmkqc8/bMJjVnd41cLDfqpVGKfgljBFWHZfWj4efrPo8jEFV37m6WY7YT5IZJoIz/UN4A70IQVEe9Z1xCzuMBsqk2eMlUNrtgGDR5itTU1zh8wMw0kTFbsXvrWm29L+n3U5+6z4doyyyztM2cAfcYCbheIX/TXi/wQm9/85gCPj/EcuBOTMvm/SMzt3HP/ZKeddrodfczRdtSRR+pNxqZOmeamJDZ0u+eeexXmFi7JQ3SKxxTvtj/9qW2yySZ22223Kh9FvmCKAXWY1RTl5ad6v8P229vwEcPFRCbay6/8w+65+27ffuN3vzvMt/6oqKh07QgNhDGE+++/35ZbbhnfRoPprZjhfv7zne2jDz/yssKEdN9999goaXhzMzXmKU+LSosM+r19nUcXF5Wc2f9kqjzlaTZS68JkAuNAIMYuHpmB5kWzBkHT1tbapm9SVlVVbWWl5W7/53eyL2WpZNoqq8rnGR7hcLwlA9QNDfUC3GVzb8zuvONOGz9hgrHPT8OgxpmaEQuqXnv1VTvooN9Ke9jAzjzrDNdyIFRjGAL7/zAmQfjMwGIQmZlKgwcPtn333de34q6sqvCB63HjvrJNN9nUzXOs0MZUx46sEFrFFVde6dtcEwZnQNxz712+Oyl5z1Oe/tm0yKDfk+g8t7S47A/fFVWU2RGFAwYvIQAhcvOSTPP03SPGOuKxMBNroFaBxgHofjMDyW125tMi026GQgMAxAF3AuaYS9cQ+hF+MLVgVqqqrqCThOf6kAFZxgJeeOEle+nll9x8g+bC2Msaa6zu4y3Ey6wwxiOY5vvbgw/1GWVspY2pKAJ0zGTpVEZM4g92ySWX+sK6q6+50uOZd57ylKeFp3+CpN91ZUlR2d6RavzvJDoKKnFrS7t3GAAjSIxhl0Ucajr+AAreMZUQYiBxbswAv94x1UmjTsgzZlnwk2duy9Y9c63zHfW7StTLgjVz2gttYm7tgncwI7QOTJtI9LQJKAhAs9oB7aWjo8vHTKqrK/u9CYSQ0tbW4aasFVdawc9bzkv5efpXEaDfl+5bBJt+uu/2eKxox2gQ7N9JSGCvvfa6HXrYYb74ho7DTBU2XisuYepdoa/EPeaYo32Pm4kTJ9i9991nS4xc3KfPYVPt39mCZTjri3iYehcxErYXYC47+M62Ccz5RyJkEJIZKAzSheX3sxOdnzQywDgLhOZ93GCgyF+evouE4BC1k7kxh4hgEhDS/5zUXxthX5g+DzNPefpXkIN+X88vFnqePiuAc7f/dgJUmR/99ltv+5Q7AH7o0MV8JkpXR4fbb7HDYiNmdSZbBxx1xNH2iz1+6ao1na5/V8MG+9CDD9lOO+zkA3hhj5asnXfun22rLbfxmSNbbbW1bffT7e2Xv/y1HfvHP/r0QYAA1598n/SCsAf7bbff5ufb3n33XT5/nfnZ4f3sHZ34mKMeAcZcSZ8gYWIbjiTNeRHhD4xjdkJrmXmbp/kggD4ao/gmAuznDvhQ2BoDwQlNNQ/4efpXEf2f8bBUKtu70K1MjfU2AdxO3wVJH+C88867fEtepulxJCAdjcVT6aQymg4rb7GpMmWRXREPOeQwH8DjvNebb/67rb32Wsa+OKz45Nv99zvArr/+Bt8W4djjjvNZGjvuuKO9/vqbvrUvg4MMYrNSdfLkyb4DJAuV9tjjFy7BA6JoAO+9+6799cKL7NHHHvWpf2AvTIABO2aIHHbYIfa91Vb1pfhoFGETsaftmaeftl/+6le+fN9X9/Yjr8BU2iZNnuR2Y+b241gcNZAwUQXbeJBIIwCKVsjOTiA+smvwCyD1N23lTVh5ytN/JiGMqv8m+tKpbRZa0v9uUYF1dnb43bBhw62srMIqKisdmIcMHeJ74rD4KRA7HwY7K/u9TJo0wc7781+so6PT4jmJmRWZADQLe2py+8NwWHmrNIW62ho768wzbOxYVs7eYw88cJ8k/WN8MdFZZ53l88MZL0BaR/PYc8+97cqrrvIl/+zcyZ71v/r1r3yKHoe3w6heeuFlH1yMTEjs037W2X+SdvBWAOwBxHmwLOb5xe6/ss0339L2UhxffcWWB7NL/GgKkyZOsj//mXNxj7enxUwAexhBc0uzGOUdduONLCh60J574XnfvoBzaT/+6GOfbgjwA/Y4wpqbVhIRq1dRH6PtlKPfaCJ8h+NZWOUatlLAJJanPOXpX09uhSiId8fisbb/fNDP4Qb7yQBSXV0dYdFPFskUx9voyn8wiC5Xp3/961/bLjvvbPfec6/deuutDrDsE4MUzWIkgImVrhAHf7CkntWzq6+xukvWS40eZSussJIdcuhhfvDJF198aS88/6KAMeYLiM4++2wH0p13/rnvy3/O2efYccef4JoIv3//+9/bZ599Yccde6zPCuHoQKRpQJF9eua1Hz1YycrY5ubpvm/Ly6+8onifV8XOYhBUciadtYsuusSPETzrzLPsmmuuc6aCOYt9+Nl87sADD/IdRXfcfgdfZctxgptvztYMPxGTeEbaSolrHjvusJObprBBw5z6E3G99eZbzgTJN4zhww8/tBfESN586w2///zzz2381+Nt6tQmn0rZ26M6kr95MZE85SlP/2QqKOiNZ+KdCwX6AiZ66neCYWAHBexZXg/43HPPfb4y8sgjj7QTTzjBpe9LLr7EwRcwBvjZ6ApwZXdIBn9ra6rtYvn5/LPPc8CJjTsTTEI5SZ/9WnwjrtJSK5YGgB/2ccFOVlJSLEm+RsymzyZMnOj+n3nmaXvs0cd8Kt9pp51myy+/gvwy46PPpxCOGDHMjjvuWNtqy80Fji/4snxxYs8LzAWGE+3XMifFLJkI2zDgj3Sx2RqMijIgbSwo+vCDD6SRjBXIF0qrKfd0ArTQ5EmTnVFSBkcedaTtv99+fpbvj3/8I9/mYMMNN3ANifJ94fkX7O6771F6j7dHHn5EYc/aDRIG1dnRZSeeeJLtvvseYhDPSEtqsX323s+1kC0238q23vontv32O9mOO/7ctvvpz3wTux123NH3lmdcI6Q5T3nK07+K6GPq+V3pdLp9IXvbpDIByxDA5btAzLXuaG93UOcQbA7WYBMzDtVGuj7yqKPsxhv+7svfAUokTcASwGIv+n3329feffcd48g+QJd37DnDzJyZkn5OOwA0mSHEdD0WCbFJ2LPPPOunV2GnB0QJ4wGBbUtrmy/pZ1+ZMDUUZiKnK9P7amvrpCFs5qXItD2YETZ3tiAgbRzZN68y7urulv8uPztgzTXXtKeeftrGjftS3/n+Gu7uf+AB3+ly2eWWFQPrrz1krScRptqyTwyawCmnnmJ/Of/PKrNLJdFf74eSr7TyitIMUs6EysWAJk+eYqeffrrC/MpnI5EXypzFSWwnzJgIq0+rKqt8bIMDzXfbdVdfUfvFF5+5xA+D6hNzYuES4xEkNS/t5ylP/1qSeEg/m1RRUTFxoUC/ra0CUQ/gDw/+jQRgRNIxA48HH3yw26jvueceu+22233Dq5tvvskO/u1BvtkZUjYgBbCzHTIccJ999vFDRdgwC5MEA7AMZmLz51QkiG+Y+cPsoAMPPFDf7G377buf7bnnnnbYYb+zpqlNtvdee9kPf/hDt5d/8vEn0gpKbLnllp+ZxrnR4CGDXQrHvMO4AEe6Mb6AlhEOWhlYxvwu8FOtyPO6666r+A910GVWErs9YoJh4dDDDz8kprCSnXzyic68GLiNK7+sK+gVs0LAjjQZ9qURhs8EYaafuiajMoXhQWwZ/c4779mFF14ogE96GfJRkNQLnDGwJw/70hzwmwPsvPPOsb/85S++6yXMCOZ06y232H3332uPP/6onXzKSa59EEee8pSn/x9aKNAvqmbXrmw5wPhdIAAV8w4AwmHXHHYBwGy88ca+XfBPfrKtpO2lgqQtv8y4AcDDgd8ZW2KJJe13hx3mxy1ickBaRcpnZ0Z2RYR6e5mlhEkn6cB3++13+Pa4mGW+kuS7n7SF40843r9h0BdtolDAPWtjrrmTbzXATCNJv2mljTNaMSUB+qRhYBk7MIsSSg9pQSP4/vfX9UHrhx580KVttgxgb/m3337HtxoYM2aMS9gc7RgxoLCQqMC+/PJLMZzxburp6erxg0/SKidAGr9MSwxbNcfshBOO87GLyy673E/p8gVuYhKAPjOMSG+90sEeN4yrsJWzAvH0MrOIqbSjlx5jjY0NNmLECDeTzW1dQ57ylKd/HS0U6Mf74hUCg6p5Sa//3wSQh1OeJL37FrqYfFhRKUk1i7Ta52YT4IeBTMwiHMqBuQNQRard5ic/sd123823AebEKgYkHdHchRk9MAuk3ZtuutHuuusu22STjT1cTuE64cQT/HBtzDh1dbV+1is2fk6y+ib6evzXvgkXoF1dVeXgzO6WzBxy0I9QPkchNeb7viMhs3c/B4GzPfLjTzzhh4yTH9LHnjUbSfNg50fCDeYikYIkbcRx441/9w3EdtxhR9t1t918cPs3B/xGoD7W/bFfP6YkQJ/D4g844ACBfIGd+6c/iWF8YZxgxVAJaYEBMWvJP+T/XNo7O9rdJMaJW5i2WIQEU5jXbqB5ylOe/nW0UKCfKkiVC/ArBwLSv4MiyTUcyJ126dZni3z2uU9jZA/41tb24FdgBUgzEwcTjjMIgE3SbEVFme+QyClOf/7zX+z9Dz5wSZqTjyCOGQRoOeGJHR8333xzO+PMM5wJTJgw0c9rhQiLk6O22+6nnp7HHnvcQS6YQCiv4FiCn0j0+KIxaK211vLvMCPhAHxAeo4yzknO4SzatJuGyMsWm2/hNnIWgREmg6877riDH7wyXc/JSxgYxrwj4E1Iotf3mK+Il7xNmDjBtxx+8skn7O233vHyQtLHlASYU9abbrqp7bzzzvbKP/4h5ni50pcRI6IOWF3KebpzLhSjvCn3cpUxzDZPecrTv48WCvTTvekKgdF3AvQhpHXm6TMAevzxx/kWvNts8xNJsNv5qU4sqopmsSBxdvq0wrCoKzKfsCHXSiuubEcddZSbVpCEASqAEfKDLZRf5plbQcYl+rXWXNv2228/B9m//vWves8UREA1bZtsvLGbM9hSd+wDD7ophFW2Ye56mZhAkTSGmwWwT9nQoUMdSGEMgDkaBfb88kgynwv1dPc6Q0BbgdbbYF1raGyU5H6jnXnGmW4q4uAO7PuYrfCLecdJ95h3eEZ+77zzTndMXSW97IH/u98f6hJ9Kpnyw9R9YFmSOleYIyeJMfD94osvepkQFv4pu1yRziQ0K95jKqN8uM9TnvL0/02h3y0U6KuTlxUXlRR+F8w7pAHpkoHV/fffz7bZehtbffXV/MzWmtoan3fPFg0zpjcrywXGmbY85+DsyuqqmQDEBSDnUA1W9WIOGSw/HHYNRbb50lJmwIT59OyXwuwctINbb73NB04BPcwrS40e4+MEHHzOfHyYwssvv+QM4tVXX7UzzjhdgHu07xe/3777+qwfKoV4kcqZHeRTMAvCylnmy7PQyQdP3V9YCY1GALHYi6MXn3nmGZ+1g0SOyQcC9CknjgCE/GxdxQFYL7f88j7IW1dfa8NHLOZjH6PHjPJ3SO/Y6jnukN/sUYS9nrUJnPXKuMXZZ59jTU3TxdQKHdA9fZENKkcwMcqLQ1fylKc8/TsIM3bKwW6hQF9AE2cg9LtAAbSztsuuu9gll15sV11zpaTdG+zW2271fdPvueduP7IPqZetdEtKS/zM1xtvuN5BHWk+IoAR88PRRx9tJ554om97y4pe5tdvtNEP7De/+Y1PRcTMQbwAJ9MhWROABHzVVdf4FE4YDeMJe+2zp0DxLPcL8DOgzAEeaCAnnniyD/QSxxFHHCE/aBRZn7nDrJlx48bZEQqXM2XPOftsu+D8C+yOO+7wk6xA1c6ubk+Hz70XMU2SowuJCzMOjKu8jP3m0870ID/oWxTOyk16fqc1NfkzBn85kJx6ZdUuV7QhtpqA+cDMfDqowmebid1/8Qs/gISppieccLw1TZvmDIhyCHWCJQr0D2cSh7SG+POUpzz9Gyib8X3wFwr0v2sExkTmGMCFE5iqqiqsobHOhgq0hy422AEMMALoll9hOVt5lZVnglN/YpYJs0uOPe5Y23777f034S6x5BJ2wQXn27rrfV+AOevUJyRhGMpdd91pvznwwJlSLmYhzDWHHHKI3XnXHWEh1lZb2hprrOnTLI888nAxpdvtxJNOsKKSIgdi0tPY0GgjR4xQemP28EOP+PjCmWeeqe+Ps7322ssuueQSzwPMBZNTJD1jUtroBz+w+vp6P5Jw/fXXF7NKObizNxCFFAZZlUeVFeXFOxjg9ddf5weEPPPsM26rf/2NN33wF/BH82DQlXgAftLoZ/JKWzr88MN9HyIWbkUHgg8cfGZAPSwai7vJKk95ytO/gwRMsdiM3N2Ckzr1j3V55Luw2dq/imAeA5nC3J5BDHgW5/bnn9ue6ki/DHayARw2csIIC6UKfSyh/xmzvPvi8y/8IA/MKphxsIljJmIeP9Mvt9tuW3v66Wfs/vse8PUHSy21lJhGypnAtdde74d6sJmbh53J2hGHH2H33X+/n926/nobCKBn+MHdTzzxpMfpu3pKY8A04wOtSvN2P/2pz7FnNtAWW3BMYaM0prEO8jBCmBJjJH8+7892irQRGMgWW2xhN9xwnWtTMCYOtoHxHXnEkXbxRZf4wC+zg/6b202e8vRdpLCtcu+FJSVlh+ZB//+JAH/MPhGbBRTnykDkD4maRVYzPfcjnwOfM7cgPYc9+TFRMYjM4THBpp7RM4KHIU2aMNlnF6200ooBkNMZe+WVV/woQaTwdjEUBsK7Ort8vn4A8M1tt912talTp/q2FosvsYS0gnOdOUSD22xB3dXRbb///R/EbK61Q6XV/Oncc5WmPs8bgI879o/H+foHDgKH2eTbTZ7y9P9LgH4ymTi+uLj0tIUF/R/p8li+8373SLgvxsB/OYaiC+AMM8AsFTGaomIOLoexYPIKZi9m/MAQeIb9PZVJ+vft7W2ulTD7ZiCjYjuGiZMm2YNjH/TtqVdZZRXXBCKCOb355puS9C/1gfa1115bGghbQCxU08tTnvK0EATop9PJgwsLiy9eONDPZHdTn/17HvT/8wntINzwL9wD7P3BHfMUTAE3kJjyygBvYazIZzOhJQwkzEAMCEvod5PPQMaRpzzl6V9LkvDprBtI835hoQZy05n0sNxtnv7DKQJ4bP8RsA8EZQay5wb4EIzCt5GQADA3wIcYbygsirupKQ/4ecrTv4PodwW+gnShQF/SYdh6Mk95mk8KzCT3I095ytO/gxzvFwr0M5lUHvTzlKc85ek/kBbOvJPN1Ad1IU95ylOe8vSfRAsF+pbNNDJ1ME95ylOe8vSfRQsF+tmsNeQH5PKUpzzl6T+DwgLQgNkLPGVTYF+QSvV9URArWLL/vjULQ75SNTdlMDCRuSfH557nmEy4MuNk4LP+xO9cWP1u85SnPOXpf43AWGGkcL9gmbKyss8WGA71aUEmnRqXLcguviigT0LYaoB9XQqySpQjM2eucg33YDm/YQ6c8RovDOfaFhXFdc8GYWFXR3ainD9knxtzCMR884h5cJ3bvfsaGESe8pSnPH2HKYC+JbJFtnxZrOzLhQL9tEBfSL3QoB9TIjICz0MPOcxeefllKykp9e0ECC+dDvuyhy0LwlL+aG8YVpGWsMVwafjNVr9FhcW+yRfbK0enTXGwCBuERXvSl5WXW2kZ35RaqfzwPQePFDsjYffIQjkxlDgMRcxE92w2xnNnKnExF/2exZAGFlt/piAX/dbFf/lP/+G/mdue8R/+wt/NyUzCA/6PFk3lKU95ytOCEjiWyWQnJvtSa1dUVEz694C+gJwVmof+9lB7/fXX/YQojs7jRCf2dfFwlTK2BAB02RWSzceSYgyc+BQO7A4bl+Hw78AoZhFlCLBkwCIGaCs+nO/3Lj9x1xaK3MEoigT8MBAOCWHPebYghilwhYngh/3knaHIkV721a+orHCmwgHrbGPMFT/9vylWHL5i1RkLTCSnnYiJwNx8U7J5MpOIyE3Ia+TYvdLf6L7/NU95ylOe+hM4l8mk3+/p7vthdXX19HmhzDxJ4LLIoA/osVHXMcccbZ9++pkfW+iglQM0JOuq6mqrrKxyCZ4zcGEIYcVoWoAfVo4CojCA7q5uP9KvpbXFert7hJ0Fvk8MfnwTse5wXB+ZRYrvFeNg0zIGN9Ip9pwRwyFswtWz/guJSI9jsgim4QAtFy5hgzOAHKYSATuOgibtaCkwD/IIo+AeTYRTrEgjGgkHtFRXVUsjCcykvBwNpVwaSWAg4bk0FIUFc+KKuSswE+IvJHU5N5AiZjCQKais8U+Z536HexhK+Cm2O7Mc3P/M+zzlKU//KQRepNPZF4RRW8p1zA0lvpGeeuqpwg033OALgf7IhQf9QmtpbrGjjzraxn31lQMbiMKGX4Aj+9kjKc9OAWgjAnBxLP3vaG/3oxJhBgBwhUAUU00i0Rs0BDYAU/gAMVJ6Z2en7y4JoAP0MBXiZrsAgI30IKXjB7/sKY8GgjaCv2ivfL7nwHRnHjAKucCYAEtAcnYXPY+uEZEPxieQ+mGIbmoSoAfGIZDHJAXYo4nACNBG/F4MREwCpgDzqJCmAUOBmUT3gdlg0pJ/mIXCI9yIMcE80HTiuauPnajsfPyEa46hfbNpS/njf/KVexayF/LtpAu+0MVyvvUvuu9PA39DC9xM85SnPOWIzdYkLN/9+edf7LrMMsskFrg39fT0jBIw/EPQ1RhtsbugBOBMmdxkf5SkP3HiJAcygJC9WRZbbDEHrf5hAzq85wjBCITY76W9vcPa2tp8PICtiIPkDTOIuWQP4ETMAcdvXCStQwHMwhVbP1I3YAjQo0HAVKLvHKD0j7SQBz7FH+9gOFzdRKW4CUuqlDMdGAd74rsJS98GxoGJKmgXaBoAJmYnfe5pDxpNMHU5w9H7EE94HqUpIvINOPKIdFFGEVj7PaYthR8YSn/zVmAmXH0sJGIqujrDwJQlpsNvf59jMLyrVD1x9d/+jnDEMBVWcWGx7+7pDESMbKZZi7Ea/ild1FOgUAdzp1DuPuWMPPMkl/co//3LYSDx5ptCz1Oe/tsJ0FcfOUU4cCK/F7g/JBIdq8Tjpc8I3mr7A/OCEFLsV+O+FugfYzOam/18VSRLDuqIzqKNiDg4Jaq7u9t6BLCc5wqANM9odsCNgC0i+j/yoyPffBLfA2qkgROlcAA0IfGuf/j9yZ/y3n+Jcv5gXlWejwI3O6XFrByuPG2kDgB3r57gcJsVaJZ7fgFj4oQpMGbQJ8bDgeloHj4uIfCMwB/HwSwdnR1eHmgGfMu5tGg6MErXRGAwOcbB1e+5Ej+brclPBKT9QZR7wpuNgeAAcUxbKrNIQ2AcZBYzCYwiMIsw7lGRYxAwjsqKypljIe4HE5Yzn+i7MmdEPmhfzO+cSUths50zDAVNJEoPJTs7kQfKdvY8hSu/o/vZKTya83me8vSfSosM+t3d7RsWF5c9mMmmKwGOhSFA4dNPPrOTTjrJWgTexeroVdVVDrRI1kiHSJsAGhJyX2/CwQkC8FMCMMCzpLR45klUEXGPAxxzGOwAB2Dh5kq80yUCxQAiC0/EA9CyT72HpcAJl/z4MYV9SQfzYgGZL2yO0qlvuMXMA+4gkVfXSFtQ/jmRi+8BzeHDh3kZAeTdKp/WttZw+LjiA0iJCwaQQksh3Fy+3JTFFSdNwjUKPSMcwicM4gAokcj7gzx++2sd0TUKu/9viGcDnT8PL2eWef84yG+khfggeG5MxM1bMIKZGgfahq6Mfyi/jP2gHVZWhns0LAbZYTIVYi68mzl7S2Xug+tyrnkQt2scuUqYeR1IpDw4/3+2fFGeXMPz2Um/swpzXsHmKU//Ylpk0E8me7fWZ3equZdEHXxBiU79+Wdf2oUXXmBfffWVP6OzM0sHydTBWf+ygJTeMQOngL7DnzoVDKG+rt6lzcmTJs8GNHRi7NloBlFYSNCAHDN/AiAH6TWigb8XnWAwIb0AJUCPmYd74gLcK7C3C5jiM00c+iqXBvxEaYryFr0DqGCQMA7GKnp7eh2w8V9eVpHzR6mFK3HNmm4aNCdMS0mlhUFwQJByorw4ZAVwxWyD9I6kDciCZ1VVlV5HEbAz+4rzgQmns73Dj3MkPQAsdQAD6ZaGRp5nDr7jlB5nEKQjFxb+I20kaCTBfDXzO/kJZSIGxrgLuVN+Qp5CWXNPONHVGYi0AR/8dgYSHMdU9h/3oCzROmAOlcpjVRUMJIyFwDRgKpi8ggZS7gIKmkZgTEHDiZgV7fHb14yQeuXNtb1QzzMfc4l+68GsV7qJHn8T4eebos7T/yT9E8w7nXtYQfxa3cZmNdAFIzrMRx9+Ypdeeonbu7GBM/g6ffp0B48gA1oAEHWkjvZOSb+c5lRm1eqUdE7ADzCdMH6CAwsdnQ5aW1PrTGGawkoIeCrlnwO7W1vbbHrTNDe9ED9pjwD1n02Yc/oEgJF5JYonAl7idnBS3uqUXvKCH8qhTw7wBSABHsCm/3cAYZtAltOsAvCE82ih2pqamSYqyiQAfNrNJjBOmCog7XHpuZuxdO+gqz8kXkAMoI/GRdBIKM/GQYMc+AH4hDQIl43lh/R0iWHAoFO6h1kwbhCdxkULCfb4cA15CPknb5h1MPcxJsG7MB2XgfICTx/MhfJw5qE4MO/BLLq6Oq2trV3vkp4GyjnKb+SIPzCdwDhmOQB1FiPxxEFKEyXN/7STAOYB3HFoGJid0DLCLCt+h7GOwDSCuSqMe+Tu3W+pv49MW2HtSG78Q4yoqDgMosMwiJd6oE5w/KasZu+o/X+FtIdsUIuz8hTyF1x4ncunEz4Hhpun/0ZaZNDv7e04tLCo5Hw61eyNaP4pgP7HdsUVV6pzptSwBTrqjMzAaW5u9o4AgAHYRNHR0e4dkI6EeYeOG8XNN3RsGARqPR0F23eQFsOAJgSAwFQKY4VWXVvt9wzUQiEsJMQgWdPJiIdn/P4mckDW9ymVBwDUJ4DqSwiIHFR4H/zkvHlc/I7iAgwAoCC5zzJVcQUkGBsgbEw1Pb09cgnr6+114AOIkO7pvhB55buQ5pAnTx+/iJcb/YYZoSEQnwOM8oo/AAqQoz7wixmoVHUBIyE48hRmK2WtToyUOqEd+Awp5ZsBaX4jOaNB8JzD4DE71dRUu3/CDvZ5VlQHZsdYDSaXhsYGr3vCd21EDIA8kC4SwPRYDmbvUdrRTCKmRV3PZDIAuv4ijYFr0CLQLnTFj37jl+8xHzIhgPgIgxlcaAdI/LStXgkOoZwKguai94QVuRD/rPYYyjvUL3kt9LINmgeM1xm1nJuscloI4xY+nqErjAQTVTSlF1el365xwCzk8IPG4VN3+Z6rmHW4DxpN+A2zCgfe45QqT9u30+xtPmpf5NHv+Ud+/d+sd/2vEPfEls21QWh+Ys/TP5cWHfT7uo8vKSo9JdHHOacLRzT8zz//3K6+6lqbNq3JB3KR9Gtr62zy5Ek+SFugzgIQ0kEDcNOYkIKUZP1miiOErBINAtOwp0yZ6qYDOpx3PPmPGj3h4FdB2qSJEx1IfQqjHEDUK1DNZgu8w6HST58xw+f5EwaNm7j4B7DwjM4OILCVBKYjwDki3hcqTjon/jB3ED9AjZTIM7Sa0EcUuq5kLYBGIO+o+g0TQ0pnQBePziR1dfOLtJ/+Hc/TmrvOjcgzQAdg+WwexYGU7KYJlZevSlZ5oHWQH2deACkJFOGHQgBclBAvaxgk8QGoMGCI6AHITFrf6dshQ4cISKu93oiLsRj8kg6YJeUIGFZXV+kZzKXX64r0LDZsMQc70oB/0pvQe8oUrS8a/I/yTniUNe0soqhMcLyHabhJKsc4KEJySH7r6+tt0OBB1trcGpi4/BAng+kB4AkvCBUIK6SXuuGeMsM/6QToaVMwk2iwu0CMizDT0gQpA8oMzZB4KVdnSPrWB9jleE+DJS5o1lhLaNeMTcBAHOhpW7pHs4im97o2orKLGM2sKb5oJ3Jq666RuMYStDoPz8MJpiwEgWjWF2NJXKP1IdRlVKffzlTIBK015C1yEYV7noXf/am/v9kpPOd/7595moMA/VSq75SiopKFA/10Nn2WqvioRTkfl0TcfffddvDBB3sjjiQSQMABQK4/2ATQD0SCkRz86vWNZB5mtOCXTokESfvDFx0EUEJ19gYqfzAO4uJ3eTnSVLk6JBJmxjsFnQV7cGsLnT7pjdqnKApgAAvioKMiCWLHJh0eV64jwsToaEXqGEinnbnpmh6uOkpBPMyuweQUAVGYwQRIhCmgBBoYSgCQiKL8kGdAnyvPoKhjRL/7E/mNwsIf6SQ9+CVPPMP1D2tu4UC8C0AZOij+KK8ojMgPz0kr9dtQ3+jAgjaQSgroAb1cfVM28sxXXo4QoIcpDym/TiCMxEvZMEWXfLgfgS0D3YMGDfLy5D3vYAgwVtZ7oGkAYgAVzLmzo9PBHhAnpVEOSSsOMAUw1c49fDz5+o0co48cRFkSPoPpXIOEXeSaFPmor6sLA9ACWSBRpePtgTzD3GhTQQsRuKssGJuhXGkLpI17Z7yK381XKjvasYO92hZxoCWhCbepLXWjCToz6/RyoHxDnaCNkOJQN/3zQd8KjrYafkeATn7cKU9caS+065mr0JV+zIuzTF/hPfXMO36jvfAumrkFU4n8RuFTZoGhBMGMdDgDIY0hxXJRbUU1NjfCD6Uc2uHA9tj/OjvpWfj3X0ngbU9P1wnl5ZWn8vubSnCupIZ4phrL0YsC+sVFJTZ27Fg78QQxHlUsoNPa2jpTAqWx08lIXdQoI6Djnm/CPO9ZyY8qk2f9Kzbczlmd8/o2UOj83uT4p+duqxawESCN0yU0pTWki04SVHgas9tnYQDqPJickK4BcDoSUdDB6JQ4l6q8UzHOYNbc0uKdFeDAvEFcUWdwSU0dBomyWyDn6SbpnkYk2zB9EsAEBHmP2SIMugYJnA6N9IYkx/vgBxMNC9AcGeZJoZwoo6xLqYAJGeLPy6YfURYANqCAP8wXlJkP1ise/xbyIibMWfUQEWVJekkX4cHk2tvaPX/Y9vnKgUrlQ1lRLpDXoxxaDADLYC1lCNjDrHkf1TXlirTMlYFpNzfqzycPyIubh2iLOaJtAs6YufqbmCh/VlIjFWMSGjFihGsg+OmVpsbUXbRBwJ7yJ020Dd5jNsI8RhpIX01NjdcPbQrtKKR3VvlE6SdPXHmOcAKzow/BANAO057uYH5C24j6FteZ9zDhvpQzD+qE8Pwdfvw7/M36NnK8y+oZccOqaRNRuqK0kR8c99SjL/ZTPUZMxIU9lYUzgpywhRbiDEKO9u5ad+4+LEjEoYkEhhFN8/WV7zzTb3+nONyUJj+Bocya3osjjd7HVW+BorYdUchTROQy3IQ7iT3eLkL+9YR/ufr5rhFl3NOT+L0Ep7/wu38u54tU4YsM+ipvNUpW0nZ4g+rr6/WB16lTprpNf9q0aTZjRrOv2p3aNNWamprUkFtdgunpDbNy+G4mcIhmNTgqdNbv6N3crhENrKyZv/HW71X0nP9nD2EA5TxEjSpKC84bHc9gCrkO4aYo3utKp/eOKJCmsQJuMAS9zTVgQDBr7ZLuCCuy4QK6dCo6BR1+0uTJDng496fOUKbOQgejEZA+BkLpzKQTKRkb/EDysvKGHSgqA8KFAADCd2lNjvQA9nRi0k88AHVkmoq0tNmJsrGZ5RExVIj4ojjo3DBQQB9gJC7eQR7qgID5lvR7mvtVml9IhxzmDRgG0jz1AtDCPAgXKZtPuSe/lCuSNCAOg4jyjZZI+mEQhBmBjWsyaIKexhA55hYACMkeQSAqxygsvuFbtBw00cGDh3jYTNvtE2MuErjV1NZ4PBBtpbuzy4UAZ/S5uNwMmvND3iNgot15UsiXMgeDcm1W5Y4ED6PkOR5CH9NV/YxrVC64iBEj0fPbGZsYDuNOPnbijrYctJToOxx55Doz7Ag85+JmkvJCsimnwEQCiJPesOgwTPX1jRTVX8J9qAd+wxS8XfrgOuYtBtfD4sL+jvcwDzf76nuYuI+PKFzaX+RKSwk3aDnul7bu5i0oMMWQRzn+KPvc2/9Pop2oLSgpmV+VlJTf6M/8zQKQPl5k0Ie88igolQYJEwTm3kChwaVSUp3VydrawmyVpmlNYgxTxASm2dSpU22arizu4h2DccwEwu6KZEuDixpX5GhEXD2GXIOKwMLT4I77SBKYBdjuN3ftT7M/C9/3p9karuibfntcufREv0kD5YE0xePoGd9FjR6p1MtTVyQjQAwzCH7oDEicNHAGFd2v8kej7GS8gsaogHslvQIgIX5Jyfou2IGRmmASMIYe/xbm0N3d5eBA/Ji9Bg0a7LbwdlZIq9yVYE81aaBeMHFFafd85uKI0h3MWyFtvoJZ9c67iAiH+CgDmBQSMGaE/uU3kPxd7jVpIR6AlHh9TEFAD+OI9jhCEu9Q3Ei5fAsDplyQ5nsFuACvl43CATgAFChoCAHwQ3poZ6FceTY7BQCI0j0wjxCggrQLw3DgVNgAMn5J/4gRIwVQZS7VMyGBQXkoKtf+RL4pU6RqTJlodIAzbTzSrKP9nDwtpGGONAeaGbYuACJTe+mnmLZgYmhJUZmTE7+XX0AdPzBNypl4XINQvtCaPB0qa76JxjOituiMXb9haJD3ZfwoTL5Pian4M/mJmBJ5Iu7gFwAOAkRUPryL8hLd47x85SKmgnPmoaszDwf8YOaCQXi/kquRxjZ0yBAbLu2OiQZDhgy1hoYGnzVIfywsDO1kFpHTiKJ7aip31Q3pcsfTfr8XlDxPBbGEmM8ORUWlY3k299r9BlJBnqECOmbRQB8wCrM3wq8oIbM6wLdTGLBzCYxOKbCnw3Z2Av5d7tiThysARUMHSIJEK/VcHcU7sjt9r+eo7LyLHDbgEEeQyFzyU0MKZU8Dm70SZlUMDStiLn5RowqNjhvySmVEjS1yEXE/zwrGm1719z83vwPDi8jvc64gI1bLNEF/rY4hMCUk1g7Q2OlwhUV6L8k0Kz80QGY/US54xE9tXa0N9umcVQ72MGPKKNJePB7Sq9/lAomovOlInk+PUX5IQu6eDt7e0eFPeM5TCnIWw0q5eYRttqO8e9njMwTh/iLbtOcFLUedFamtQ22iR+2BDksaAHVWfSNJA7BMm6X+0SoIE4DkN2AAoyEsvvPZSfomtIOQUp7jDwJ8IvL0eZuIGHkgnnvuQwE4eR2JZkrBukfyB/gBMCY8wHTQitk4sH94A4nwKyrLBUKN3oanT5vuV4h4Bg8eZG0+S6l3ZrzzS4QNsPJd5CD/X/e8p++EfhZmfTHtF/NmNAbDN3OUh55RhphxGGQmQMrS/el9iDdceY4UXt9Y7wCfTNJnc/01yYQOBIQq1yLZkLGlpcWFwqB9RKa+wEx4RhsmTK6Ri+rRGQ3MSn4hRe/fkg7SRpphDgA9oL/YYsNsySWXsMUXX9zrjOe+mFD9INrexLUFtAa1UYQr2mrEcBCCoskMpDOKd0GIdMUK4h1K+1ZK2/M8C7W0AKRGd4k61G8WFvQpJGzgLzz/gn3+2RdWJ9AgQ50CZl956o0j7ZJHmKaGQy1j8ChsZUyB+cIaVSYdOSw+ijQFCubbmAeVh6SXq2RVdpgPzpRLXXUPEHjDkbTFlc6NCos0mGDATA2WhtvdHaYPomHQiJlOSB6w0RIG4XL1Z/4bqTEwE4+DZ8QpR+OKXOjsoWH3J/8167/Z3lOOuTtV9oCOmLv33w4+6qxZMZ7ZNCy9Aviz+t7V0kDiDV6keuU/CILwAVYkTw+TsPUHUPGb58FkJclYHcHnqRdLmlYZkS8kJWaxkFZMKtShh8WfvutTx4UlUEcQ5iIkYMoMCb1a4BGZ8jy/+talMXUcTF34pQN5owcsRJRV5Kh3AIC683pWfMyoSebKHmCiw4WOWeTCA9IyRJ1S93wXEWkmT8RLOVHHfOOkgoR5Uga0ra6eLhWn8q3wfQKB4kuoLLx4AVHuvEgDcJJHhCTKHGDiGZJ+hST3/sTzuRF1QBnQzgfSYEmmgCVaNJ8DjhF5vc6FvAz15+nsR5F/8hCNe1BGgCVph/g29A8mQDADLZhLuCeN1Bl92u3/qtOIQllwzT0QhWcZn9pdV1/ng/RoG5jEwAY0T2b10Z/cMjBtWg5fQhvIheJhEDdlTPi8iwAf/0zYmDZthlsUGJMBkxBKMI3NqqPQbmnzoU/EPI/eTxR2eXmlyiGtNtesMMM0Zm/3OW3CxyDUftEkgpkpaJKhPcVs/fXXsz1+uYcz/Vlp/3aCEQkbp6t9b6Ry/YBns9fat5Aii6tT36JE7LjwoK/CEdgcdMBv7PrrrlWF1XhNJlVZrqLpT83TG188roaujkGheeEUqgNKuuPwE+zTtXV1VlNTq0IusCVHLWG//e1vfXpfxJkhb5yUkeKIiDTMulJZ4d4dReL/gh//MRsN/B0akDv95f5RWJ6OqPHg+O1MQy6aChi5wCSS6iiSgGAcuU4TSUSJRLj2iMlEklN4LkbZy7e69gsrSKFRp0vrGqQf0kDDAZwd/B3/yRNOnaxAGoxuY8pEmp+6xtybOgb5EkXlRwMPDCGUm/9xn3tfoDLIKCDgAUZCWPGMQlGAMJfgK4TX31HfOO4pVxoujmcASJDgw28c0jsCQYU6SgT2LikBHDP9ciXsMN0QgJgxY7rKgfGlhGsejElQe/iPVHjMYrTFiZMm+5hSVmVHmAy+wjCICwku2jdq+vQZqg/WQCQ9DtotQMHYDAO3M/R+2vRpXlZROgGQTjk0GRgMg5PUFfVJugAA7P+YQSgTiO8ACMADLSoyj/lkAW+LsxPlGH0bEc8AFups6tQmz3eNwJJvAW5vK3L8jto4pi3/pn9Y3OsdZpceb5th5tAsP0ip9AWEm2CO4R1XmCrjKjA/X3+g/GfTs5h9f8pFQ3C6kUbm62GyrhEwxZu2jBY2eswYq5dkPW3GNAkZYqbKXwDgII0TN/kKQpu0PvUpABcGSF3zPvJD26DcmboNIaTWS4rnOX4CMwv55DfEO8yZjLWQHuodIZbJKm1trd7PQ3kGa4H3R8ob7UPPwDVC4jdm2JaWVtt2263t2OOOUz7EMLwQ5o9oY+p7X0ioWlrpo7fnUjuf9OWXX5aOXHzkXQpgy0UBfeXR9t7/N3bHnXd5gy6gguXUbJQg/seeB/CETq8apj71vz91sNELFUgAFAXgYHrqaafaEUce4Y1rQQpm/ilqcTnSLVwYClLtTFhUPvmf37P8A9ysKvb8SJuh44d/+In8hXTPTL1uyAoNhGehsciRd4URGEq4BsBHOwkSSiTFkhZAA8kEIHEGoDLy8Q8xFphHh/ziv69THUGMB2m0W8wnCYDBQOTPVwt7xw2L0KJ4UzAbPefe5/d7Y1X+uArpM9kobyoR7imWAaA/N4qe938/8BlXr2r95Ik73slxDZJW6Oh0+sAMgnaDNEYB8xtwd4lP/jD7+BiIS9dMBU77GAn5RsoDGChfOnRDfYOPaQDArEmYOHGi1wPfYlaJtFHipt4APzpyk0A2WgOCuYpzHRoHNbo/wIEyBESj9DJAysC75y1HHp5caHvSHJSfaDA9Amb8RO0soqgNERfP0XJaFCf+AdCoXiN/RKmLE+WJDZsB5UBIxQFAaVukGSIsHPmN2iUAF6WfK/EzrbW+od7NZkTki+HkN4ovIpiAhyPHK0CSNCL8VTOoL+YR5RksQDDCP2WHeYU6mAXinWrrmHPDjCVMliVlJTZ06FD/Puo71E8YiA/p9rRTbrn2Q31Fa0QgwkMrYNEn2ihE2ZNPZ558q/sQVnjbn9yvmBdp5XvGrQYpjurqGlt33XVs40029jwvCOVA/3NpTmNyjwbE+i2kgq4SWI0V6G+4sIuziBCZ8ejbHrbnP/zCisV8UgKXPnHGJMDT2WYFiU5L6XeffsdVWEk1hDjmmCTbGiQYOROgqKPAKb3SCqy7td2OOPwPdsqpp6jA/nmg7w1pgAmkPzHYTCP1Cu9gW4BZg8c0HuyuX339lU34aoK98957tuYaa9g+++zlNmn8fBN5w3BAm7OavAHmKGqQ/kwO04Fucm5e5AH7HdIDUgUdBIfmFCiAomsKkk6CthDMU+Qt0iZ6VU9B6+BdmEUSOSQpl3qo2y79FjPpVKdwkNA34TtMXznTWs7RuHF0lshRp9GVsuMauYj6l4WXR79n/Sn85nn4TRiRP1z/3xCd1csm12m5Z0YUWgO/AWcceQGEAXtnHNJCfFyB97rHbIFmQr6ZxllWxkZxlS7h0tYAfOzuHo/aNdVE+DBZ1nVE6eKKH0yf1AsAF5UD733ap8IMnT7rQKiSIsceP6ZTQJixLkCbTfu4wtDIB2kBOAmb8CIirNpaZk4pXhcc2M01bAaIv1l+MUUFjTOqKwimQfg+sKy8DxkyxJkU4wph/UTK08A0TcqRNsG4BVeAn9Ape8x4MCiYLdoUwOz9Tn5ghNGYEukBnDFhET5mWp95pHKJ1htQJxy0RNmgYSPgENbs+QmMhgTgD2bBQC3bk6CZI8HTxqMB/f7fkff+v7+NPB9ypG306DG27LLL2GprrGarrfo9r6MFoUUGfXGxQWVlxU+J061Ix1wYIsKUCuDUl8bZB809VqzKoWXzf2ciZVPpCDFJSqq8lIAgrswjjVbKQ3cv2yv3WEaNoFLfVMXlVDCfP/eIvfnwWDvlxBOkAh3jHSRqZItC2JlffuUl++iDTyTd1FhbR5vb8oNtPqlGxKKYVpcImCKJioy0g21YLU/Sr8BMaUV9TKvx96jChg4eYveOvddWXX1V76jzSzQaOjn5ilx/8obFdR41SkPtT5gCWma02AV/Od8mTJpixeqAFmeqmqQ9gUJlvMQKfWdKPZMrFrgMklTLoK0vmpI0wvRPpBK3P6oTMgsECXfuFGZwuKSrjhFmYMC0kSrlVGcJlakzApUZHYlpiKjWDLL2oIbzLMdgACTqAkAIDIjxFH0HUBEOYeg910jSpN7QeAITIQ3BpBh1MsqQq6d2wH0gL+Fwl+vYUWeOxheoo4iidxGjiEDI79W2fNwDcJJz+67AjKgAqMgsBQByD2GqIBKYAaCMzZpZPr5yXIw0hB3iZcEag7SMI6D5oqkgDc8cd1C4kyZO8vLEP2BLWfhsMIXPM4AYMxZ+XdNU2kgTg7EwA8o8AiH8ADARg4YIm3L3PKKFKB9hpS9TesUw1c6oH9KOLV4pF3iHVe7OsNSWuKf8iZfwYZ7kHcZBGnmHU4r5fK7kdan0EwYDw5iTMLfQXsnztKYmnz4OhTKcFVAUPnUHo4KZEFdfEpNgSAfTeNHeyOc/iyhDBEO0FNwPNtrQVlllFa+nBaFFBv2uTNfweNJekuQyMqrYBSWElz4V4rFPfWyftXRbsSoCalHDbOpVBeu+olAqjqRNEkd1UuCqCcvKbwGoFl7YyMoSW2ZIvT33tz/b41deaueccZodcdQRAo8FMz15JVO5ud8QlTl92gzbYZed7K3nXrXiwhITtLjZwtVUpU+feOVIfrMCNaACgWChpA+YRVzplELrUlUpxx/WV1nv1BlW0NFjd9xzl621zlrzDfrkPyZpJMywoCIZ5e8/LzgiNW79sfmZ2+x5kmu0AwlJ7cUXnrN9dt7dfnfyyVY+dLiNnzJNQIqtu9UapPJObm+1pBhuQprTjA5JMh2dllGjw2asHFuhOjJgVegbhiHF0jHVKZVWtr2urSq3UUss4Tuirrnmmj6ToX9ayEvUBKOO5p3On81fB5Ls73VAZ8BMARhx71qJ2lQwNwH0kobFWChzV//FEJyZcMWhlYjB+HNnLoHJ+AC+yiAaqOfex0+c0eSYiVyY6UW8jJuE+MlqyO/AOgBYBuS5333kd9ZzmES4jxwAA4hBwTv1HcLgXTQQCDOiLVNPbvfXN2HsQqCs/LpELOdgj/PwYTRssZHxGW8wHqRO0kU50f5h2v6dwmTKK9I6oIg0jUbHO8qbckAiB+RdUBDT4Tdl3zR9mtdZEAQC848YMGlHEsfWXizwd41JcTHgiWZEP0QrijptVC5R2XHlN/mF0cCowngPzCIwYfwA+JjNoP5hROEAmnyHKQ9tOEjzQduMXIRP/yzyMFXfg6UFwaQpj1123cU23HCD+caMiBYZ9HsyPaOsL/2WQL86koIWlAD9hBrNkU98aF919Dq496pxfdUllUo1qOZmlaoYunzU7XPVqHINdwA/W7qUqWGuMaLRXr3mQnvm+mvt/HPPskN+d4j1CvTD4K17nyc5mOqahEtHFa7fuvPCYoHYz7bbzj76crw1rLS0SrDQyuT6sklJ1KRVTgBXUdtoZXW1VjGozuJVzC6qsDaptlkF3lBaaQVFMVtsUL1NfOIfdv9fr7FbbrjGttpmazGnbzeRkSbK+vK/XWWvvfSKYszYoMYGGzFyhNU11LvkUsbCK3VKpokNGjzYbZy+OMo7Mg2clM6qr1AscXviycfsoP0OtBMuusxql1xaDc28g8XiRVYlRtWnRh5X/NgXexg0cxNbAE3s+EjOLqkJIJHQmdXEQDQaWpc6taX1rLPTHr77Dttrt53tuGOPn688z0HUjf58HrY0A3KASh6kPWpw3hWNPT58P5CiJ9E1amW6+j/+C4NsdPII3AGpMCML8OfaH/i5BoYCs0BK5h5NkDICMNBc2ttZTwJT6fHBYaRw3nlYCgMJFMk6Yl4BDANjIy0RMHJPMp2UDdoKYAsBHAHEAHWuIZ/RlQ94HvkPfsM7H6fSLe8Ih3IGhImT/FM2QQMJIOz1wG+1NxgFYE//4RvaH20UAPfVtmqnSMjsvcXBPyF/QXolPr4D1AFazCwwEjRL3yOoHCdGID+sT2hpbnGtAUBG2oZJw9xgXtHsP0xwAH0E0DPzqLhYU8JeXTwjnTAHrAq8454BerQNrAtBkwogGg3qzo0omyBvReUflff8kZe30jtY/RjGzW/azK9+/Sv74UYbqf8kcj7nj0ivghDoFy0c6GezvctlMvH3JEHN28j9LQS4Yub4g0B/cmeflRYWWEcqY+O7+tSRzcopcLmq4ri1JrAnksgomVEL150eIXEMram0ptuvsJdvudH+dvH5ttd++/A2eJpJ/X8TVghPMpk1tXfZF82ttlh1uS1Zy6g5labGrcZLo9hvr33tndaptvVJh1kyVmKFKkFfbac/oNQrVpLu1ISATx2zoUQSkfritJ6EAF9SAmq8/AytrbLMRxPtL789xs4+/o928KGHzZdGgtnkg48+ss232tJmTJBkVF5r2ZQkfjEeqRvSKOhs7NcSs8qKMl8kMmL4YjaEaWvllVY9qNa+v94GNnTwUG8AdFL6dFVltT359FO238EHWlX9cDXwIZLCJAWWFVlcHSZeJDUcdVZ5BPgsy+KeKmsc3Gh1jbgGq1F5VdVUq3OFbYOR4Jh3nBBHHt+RMNWexfq67LyD97Ndt9rQTj35dOWIAXuxINVd1BEjNzfCXPTpp5/apZdeqg46xUFCnkPHFKgw04WpizV1NVan9LDfzsiRS/hBMwwQ1tRWzzPs2YgmEXnTfWghuf9zHTfqxOF3rlVG7/r9H4jAZv0O+Y3AmquYie5hnGgRAAk2fhgBg8X4c60DRuoaB9oGmkY0m4vveAcjkRPohWM5GaQMfoJ2gnYTZnE504JxELczkllpooxcOJipIfr/fh8R4E65k//gP1yhUCbhGjn8UgQwEbRfH6PIlQkmJygKB3KtQQwP6R4GAugTBoOZTMmE0fM94xgRg4SRRMBMnivU5gF7gN79K2jCZ4yDo1hpQzBZnjHoDpPy/ZvUpivEXKZMnhy0A6WB8mV8BfMajAipG+Y8ZfKUmWmOSCXp4wo8d81GaeiRxkOanPCeK86B3/Yn2gVrKmi71AtE3e+115627rrrLbDQRJ9XG/ustLRCUmugecc+F1IiVlCC31/YmTsQkmObKusPAv0ZPZJqVKnIbh3qzKVqGMJPaxRYlqqgv2jrsTYkCxWWq1D9CNDnOZJA5z032Lt3X2ennXq8/WSbbb2y8N/U2mHTWtqsRJJqVlIqYj2qbaHetba32/tqADPEbDJqf3FJ4/WSGqyzxbpbmFrVZhOmTbSP3v/UbPhQ2+Lk31phaZV3HDorjbiITiLwTyrsjlTCKgvDCtFJ3Z2qWDpQ0qrUIIeV19iKgwZZ59TpdtY+h9meP93Ozv7LX+ZrwBmJ5eGHH7Xddt/ViuuH2uaHHCvNQY28u92SiR5LdjNm0GF9mCOkprazZTRzgQUiaUnnibavTVhuJYUsipGEVsrqV1Z8SkVWY5o8ZaKlVACZjKQhFVFBNmgoFFZa5TSz7P0+XJkehzZQ6MwB9VeaBrZiaRfFcmnlvU9e6SwliuurN9+wn/9sc9tn3/1cxefEMMwBviWErjCM0KE94jnoyaeelMb1M9vkR5vYqOXH2PT2GdahNliciVlvd681S2IsVJ2kpC1OmTZVbUoMSsx39KjRdsEF51ujtKzI9vz/TRRd/27Wv8NzP5tzf9H7Wf6+iTDjIaQA5Mk+pGbAPZiZ0DqCJB3AHgByZiDnWocvZgyaBnPY2WAwzEAL0mXkH9CBkUwWIGK+AYwAY65h4BIzJ4wjYiCkrF+7Jm/8lD/6Bf75PnIQ/SDqC/0ZQbjyLtxH36BpeJCELQdQ+/Pcla8iv0jtDLrSzsgXjBbJnqnO2M2HDh0i0B/kQA3oY8IDLF1kV9hhJlcYkGfxZ9NUtINZbTWXat9SHO0AcxfxokW0tkgbUTsnXZjXYGicSeGD0p63QOSZumR6J9N/+T56jga5//77uYl0QUGf/qX8vFdeVrFy7tF8tqwc/TNAH8Cd1tNnRzz5oST5tBU59wdYFL6uZQKKIeXYImnQWWsWcE3sFLBJG+gP/Bne64Mlaiute+zf7ZGbL7Phiw214myxpfq6BR9xaxNT6UyKAaiSpXjqr0DfAfo0CgGitAyYQFFSIIX5oqTQ56armfhsoUxaYKJf1UstbT8+4TArqq2wVqQrMRGmx5UJ+EvUEGoFeqOra61LHe2d5qmWlKhfrHeTpcI3FleIiVXYmLo6K0r12Z8P+qOtMmKk3XjjDWoA4SSqb6Li4lK76e+32IH77mV1K6xmB1x3t1U2DFEnE6dSPHR4Cg6zR1bARkfH9MJqxCI1kEcvOM3eeWasrbPhus5kWprbwqZu8pdu7nKGl47rPybmZ4qUW3Usla13Qt1nc41brE2/eBHqQEKNOjLSDfbNICninOTFO6i+SouDxIqlBcQKpV2UWYmkWLf7YyeVVIdUW99Q5wOPTFGLTqtCskJ1B7xeeuklu/fe+233vfawocuOtK5Ul8VUV42VdVZSow5ZoU4tLYSB2RkcLiNmcO+1d9qLDz5jjz/xmC2/wvJeLv91pDL22qC8c3/881/Rlf/5kfutCoye8sApgHcwY0WzXqJnMAvqgAHyD95/37766muXshG22AaFoAFDTIBol8wp/+KLz/0bmAUAyjRMvueeZ2geMBEAmIF4F6JyYE18kINgrm9EbSt6Ft1HRP4Guv7PI+Ib4gjP9E4NnbsorMg/Dn/RGIivEVKbRQAD/GlLaKAwBjQNFoOtvPJKzkhhoHzn4xyYqLwMwvRRNADyPXHCxAHpIv/CkbpaN81S/lEeQz1k7DcH7m/fW+V7C2zeIc365unSkvKNc4/61fx8kBKwyKAPyE/o6LWjnvpIIBmmW3rB59yg8kKrVoOiunkOAHXL3+eS+tslycT1QNXu4DS4tNjGNFbZxDuvsTuvutAqFhtuFYNHW68AG6gqKxLzKFa4hWro3pilOpZXCyhqrRhQqSyxxRvrrGV6q30+tclKB9e63bA0VmbL6t0j115p0z771OpHLWG/POtE6xHATOlo93RSMTTW4ZVVtkxNo4PuB60zlCcxGAFlUmDYI5CtVKNRDXslL15eaw+ce5mVqGPce7fAu6piZiOfGxEHkvQZF11mp/3u97bEWuvZLy6/xcr0XQYzh5cQYc8sLS8wt8mqkdZnE3bTHw6y91970k7+6zm25JJLeqec3t5iNQLie66/xR648yEBaLnF02ElNEyvUGKZlHHPh9QKdQBYnxqhnue6R9C09BQ9Tb/0rb8Q6YakoC6IM6Tj0rLEAGMdGTHLtCUkYVkG8xQMS9/RsXPfxgswH8hvYcztmuwVxEAs9c0GV52pHktkJKWxwCsjySlWbFU1ZVY/rNGq62ttyLChNmLMUpLcFrOn73zYZoybbPeNvd9GjBj2jeX8v04RAHEFaMLPWc/6O38WKtjBiHEBqo/v4tKw0pIiADYGsylz31jOtY7gmJmFaQltnLUBDOgCjExxJfyOTvUvtQvWiACiHpPCJsxg/pLm0RumA2PKYs8t/M0yfWHKCrProjgjhhYxjIj658kla93rf135P4Bu5D+64j+SwumfjB+gvTJ1k/zSnhFamFmFgzmw8huzDfdoGcyKQlMJ421hJTfrFUolAA0csCcd9OeDDj7Ill9++YUA/TKVQe+dxcVlO+Ye5Wp2PumfAfrFyuinLV123DOfWELSO6CfVMYAGYq1uiRugyXpI0lGxLTxad1J+7xdjUnPS/RgUGmRQFUNT+9a773K3rr1Bhv1g41t5V/vb5P7aLgpqyqRhCmum41LtRdgFQosiEl4QZVaRXHcyvV+SmevTezqtVhRzEoL4j77ZHRx1h4750yb+uYbVjNysP3y9BMtMWyQtauhUQloIXWS8JetbVCasvZx2wxrkWQNPPJuUGm5jaystgmdLTY1EU7oqioqt3fvvN+633jfHrj3PqsTULmNeh5EpceUvhPOv9T+dOThtswPN7M9LrzWCpWvjNtEqb7QMGZS7paZTkOzHXb94QfZpx+8Zkede5rVDar3Dsbgc5VU3Vuvvt4+fPcL2+bnv7JWdZ5pUyba5PHjraN5mnXMaLIeZu90qxOpoVLQlJmXHLo67V7pC8xB73KN1M0DSlJWqlhKBZ1V7ZaUFdoev9jTuuuH2CQxxkrBeE9Hp3d4Oi7TWpH4kl0CgC7s0Mzh77Y+dXL1JCtQYygsjdlWO29rdSMarH1GC+qJdXXm7NgKq2XGdB88pjx7W7qtu7nDvrfaKnbbrbf6SstosUyeFo36t7YASrMIYPQ2oP7BK7/Ht/8OfnkSiCsutKlZFD2HZsYkF+7538dDXKtl8DxoEEzXZVpvNyYpMQSYAoyil2neuftZ+3KFMxU6dGUhVXiv9kY77MckPDb9oz+TtyB1M5ieG5PJXTEd4h8GQEp9zK8fkwnloqCQlEQzyybnfPxBDAEmgJkTDcLNSepL5JeZR1dceaWttuqqYZLKzPL5dgoHqKQuVpgH5x4twNciJX45XT5cVNB/d1qHnfLcpwLtjLWrcEhEPcZ8UbXU9oGgz3tW334oZtEroG8sLbSOZNra5GpLpGbefY19ctdNVr/y92z0Ab+1VGmlPkgI1IutTFIq3ztg6QahWNXnhY2pqVuV2NQriUAVU1Eo6VFAVa7wG8QoXr3gLzb5zdesaHC1bXrkoVa30nKWVgPzWlMYy9Q02OCyCvtQQDalt8vNRpg7GgX4o6vrfbyiV9J+k95N7umwgsJi+/ixZ2z62Kft7ttutyVHL+Wq7jxJ0RQXldrlV15rvz/oAFv2Jzvabmddohec/jVvGzV4nFEDzHS22h1HHmDdk76wQ8861sqqK13ygmhof7/8ButNltvJfzrPQTut8nR1VGDb3jLDOlqaBaYzrFmuUwygFzuvOkhYe9BlCTqVfncAtup8GXWYjPKLDblADb60tELV0Gudfd2210mnW8GyK1tdUdxGVrHiUB1CdTnTJq16gLkQRnt3pzU1t1pc6WAm0IcvvGhvPf6wnXDRGbb6Jus4QyiNl1i7mOnUrlbPUwrTgfwWJLOWauqyS8+6wBqq6u2OO+908xHh5+k/iOiruqhbziTvdv403AN+ATgRNHL3ufeRv1mENkx7CxqKT++l3eC4z4G9z1Djme7D7xy48w2MRv3VF4qpjUeTEQgTrdRXKeueqcL0Cx9gl+N0QGYX0eZ940fXWHLaCgP4PrOLDf8SvjYFcxDxkgeYEXb++x+4z763CqCP9jMwb/MmQD+TSp0eLyo6LvdoAb4WiXNtqIJ9dlFAv0Sq+yuT2uy0Fz+zaQLbHhXsIAF3tUCI1AwuL7JKzDv9alvKgAoyY5+2dUuqLrCEvkkIKMrEFZeuKbXXr77IPnzwJqtefClbYv/DLD54mMXSPV4RJQVFViF/VDlo6ANK+kGjIY4mFXSnKpOBY0wxrL/NKClLVZTYaxddYB89/4KV1JXbhpKYh621uiUlhUKA1TI19TYkB/rT9RwzBIC/tJ7DADD50BCJMqGG1SaO88KDj9iH195pN99wg639fQGYl+W8q4FKw+9+++5rK++6p+1wwrmqRGLyHNGOZyPKSkVj46XVNE+bbM8fta81ZDrswFOOtOLyUgdI0lSkMrn6r1dZUcVw+/2xx3njRTqXuKF/kt5RM8W0vCPxTmG75KLG6B1HZQZYT+nosYmqF/1w6ca3FFCnqJMWVa/G2j7hS7v4vNNtg1/uZaVLr2h1CntUXbWnM8o3cUBINmh9X7Qx0GW2fGON1Urtf+Caa+yeS/5iR/7pBNtki02NMxVID+MNM3pbrCMRtC8GnstUXkMLqu2ofQ6ziliZ3S7Qr6mt8g6cp/9titqZt2kc7Y9Hft/vvf5Ciw/3gdxHuJ0n9e+M3+xXPciZC7b+aMAcBxPA/IOwg+TPuAeaw3rrresLRH0m3QIQ+KG+vXssFrsp9yiYsOafMiNzN4tAgDYzXqTiyyUFNK2oRwKS8qKYXHSIw+zEs6TArFPSaFIclgoaImAezBRD6wUxXAovl/RYIvBOSv1PJmMmfLQ++UfxAvAzAt6sbwJm1qoC71J41E9cz7BMSGZ16Z/KZrMwTBexhIBOQMZXsxqDKkTPMG7XiMML8gR0pbZUdZ0VKiBgmXDdv/6VScofVlZlS9Y2ulrZNG2ahxLc3AkghgqKlTeBZXF52FkypCFys4jKJL+f9aRtSrLAamOSoCWBx5l6iTTk3kN8BM1gL5uB0bgc9JG6JalnsImKGSaQOiSF+ECcHJK4zxlX/flAl8JNswleWaWVV9ZIk6i3qrrBNmz4SKscMsy6K+qsKx5m88RLyzzSZjXshBo7YzKeCOJVO4BT9Sb67JOp062ptd1aOjptisAfCamtuVnpxyul7CXrRNekfrD5ZVJyaiC0gXhCXaonZUWlLJRbwCaep/9aCm1c7URtDSEAk1+Q9IPtHwDGYTfvfx+c2q0EtFmuu5+LnuEncv38JnNOfvv0uy/J9hZh5h6za8J00qG21FJL+arbDTf4gW28yaa20UYb21ZbbeMzEumnCwr4/Whi7uq0QD1CZVWXu10k6kPNUScFoBjvw3SD5A7QzuKss4gnnfLMIi76OIAv2LcyMYjlGqqsRkBQKS5YWFJsQ8UIKgqZUaKQ5K8bEBPQD64K58FSbqwCBjq69AMsLFSYmHqSCp9UIIWydqBXYcTiAhb54z0SL8yDQkPSntDVYZ91NPtsnqQAqbJIDEj+ZpLQCUZDnpQiaR5xG9rQ4DuKNjVNzXmaN0UhMbMIplgiqTcaRBpIpBnm9llPxib3wcQKrIS9xQXWXmj6DLBUMCJCZluEpLH/iQMwjgv+PA/8Dg/8t/7NZAyAr8qEDtNYUmCLVRRaXFoN4wzMIOrp6bNmaQB0prbm6daLRAOzUvoqmYetPBBWf2JQbEpXjzXrW4Ca8iJaGBxmJKgQJkMaPKEiBYEqjZYB86VOy0rKfAMt7LzYR2FoecrTP59og5H7FvKOx03Q+iPmg4sYEGNRMJfeHMPAjJNIdIerfmNKWgSarRMsUI/IZFL/FNBvFdjMYIqkioBVXgzItvalfIB2IPEEpjC1u887PL+R+kt10ydgri8TyEvCW2Lxxf0wglapQ90CbykN8hcGioeWl0kaL/L5/0MqyhxMOgVE5YVxq9XzwaWlhr5Aubo2IMeK1rKqakvHwp4kwe6cdSbSluq2SQlJor099nFbs7WpshqkRsEEJnS12wzMD55WUovzqnZOXVhZ4YDGiL4/5/W8yEFXaW3vFKbFrb5xEOjooUVhQvgizeMSZtPETJkBAPPpE4ji/MxeR1Diw2G/T7l9kYHiEMoAipINcRWohoc0GVxgqkWqs25pBj2ZlD9WKVmKvOsd5rXJkycp3/Kn8uTrweWlPq4zME5+VzOFU1pNSgxkUFmp1ZdIg1LGEj1hfximcEapgHhWFpc0TyvSPUQ4PpgrjSJsxkULy1OevvsEXgTMCPe06ej3P5MWCPTTBZmGWUiwkKQ8MFWTiKOZH2UCDsC3tiQM5g4ksCqlzk8nh/imQlK+MNjeGDfJxjc12SrLr+Bz46cx4CjgcxOSQB8ptkQdHymesQKez5AUyMAtialirq3es2MnaeNxoWsJMSsV6MfFDhgC7JKqN7VHQC8AahbnZUpmrxhBmwAPyXXFusFuz5/c3Wmftrf49MSw0CWAdDSnvaiy3A8VYeYKZTk/lTp9xnTVVMzqGgT66CIkEhB2IPZkCyjN2vuVUV2RgFYqJQOprAdws5CyiG8YAId2sPtlUUmp+3fJ278N34dq5j+eE27u6mnGCVxVAV+2Jqy5l9+qO8oNAFZaSQd79nw9caKfvMVCLqSalNzcCMZaxwlCqovG0hJbTMyRdGJK8t1WpSUxh79dzLZL+QrplPYkqT6kMph6ktmUTW6d5oNjLLhhRTPx5ilPeQq0QKAvkU2o42iwSMRUTebrVxbGrEqOWTMpIdK49l4HZ8eeHMmbr9ZlaT9E566UGM/3GbkPJ022qZK2Fx8x0tjKlemA5YUCVYXH7KAiSZVfd3TauI4um9zVaz0KC6m4VN/WiQkwgOtqFoE7qJkVCyDb2ExLGgIz0YmZPTmQQB1gJLniMPk0Mn1Sz5jTviyzeUor9E7hOTDrBf8RqPxiFuGgj3JJrOw/72/xNw8COJklMHHSROFo3Moqq0K4Xj4eKDcevzDeasU8Q3BZKxPwVqVYmCZJX6Afw4al5+xnT/7TMaRgTgFinIBvQlghg7kbHvV77NfcM35P7OwVCKedsTpPyH0QNsUrsBnSMjjDmG0dCqRR4KfEzS25QPsRAN8mxkpbKJHfT5pbvQ6wxzEHmw3uYmL03cmE4uTEIgWmf2gCmOQIk5rCTju5vcl6xdSYO83Ut28q4zzl6X+NFgj0YwWxf5pNH/Dqb85hKuaErj7rSAUQiQiAmqTnmGwA8Up14nJJfXRjxgQSkgKZHsi+GZlEyhYTwMRY5CNQqBbYEVerwKM3N1iM6aFCYQwRoDNHn3AYeGWGD1RYIHBF8heUFNfUWUbPmb6VUTyDy8qlYYRvYAaNbD9QCOPQtz4QHLPhFdVuUsIMNDu0Yd5R3KVlbtdnYHRu4NefXFruS9iMaTN8VsqQmqqctD4nkaZomIdQxUt9SlgqlRLoh90WIwJgObaQsGtqObmsXzPgY3czbwY4qMDLEo3NP2VgHKcyzzJQzrxYefUZTNJ8YmKuDLQzUF8jaR6zXqAQHsyCGVlTuxPW2Zeypm6lTZXLgH2p6rpYwM+qyJjqs4ftLoox8wR9ozfT50wPAtvJG9tJIN2zuVf/fOcpT/+LNHDm2gL1iHi8qHZWx19IUkeuLY7bklWltrgc0lmVJDhUc4AK6Tkiv1NP7hYAAPjFeo8pCGmff5h4ypWhmN4xkyQrKf7ryVNdaxhcWuK7dTJATEhoBhHwY98HTJhBRByAK7OG2ISgQu/crKB3jYMHW2FJidIs5tLFFrMCcwYrBSRI+DAgxg4Wk7RMHG771x+MhXtWyvIbodRBFAlY4FdVU+M7eEKROWZuxDREbNOtrS2WxSQk6dylaRe3Rf0uvSrXVuz5/FCYaEbJnm7lI2XF0iz8BCj+9F4p1QfSAtIJK6+s0G+aAYnEfRtR/mQjJsZZYiWKkHCjtARiJlbchpUVW1agX0j8RUXG9hQJpdFxWJ94jEorv5ulSTV3JXw2lS9i0TNmUS1bW2llYqBs25AV7+iTNteJeQ2mijfORva4YQH607e9PV0+pTSn9uQpT//DJOEpybzHWUT3m28SQM3WtReGULWRhEcI8IcIFHyhjp4h1SEZlgpM6KpRRJ1KLykukzDdwAIuISiAirWnXt8PY2dIhceKtky6z5qmTRWos91DPMz20R/27jZJkK19STGCYDPG5p5RdogLmzyDhmz/AOMBxJDkmSMel1/Ao0egj/QOtAyShF+p+Ph6pCT7iiK2wiUk8iaJVu+wXXs+oozoB79L9a5CIDh16hRj+91vLFG9Y7XpjOnNFuNQbV/8Metdf3JmEL3URSzQmtvafG99loXPrDq9w29aUj75QgvwpC8EDSovzk2xzT3IEeGzr9L4GS2+qKtU8bO3CLurTuzsCgMQSk5RET5V4Kp3H//ARlVIYCEviaSYh259MVa5wlBcENI+Yyr48llVusHcE20TwRkAGcXF4puZZZKnPP2PEX2+L9kHfM628dQCgf6iEp0UgEAKBST7BIxtAgekOyw9DK4i0ZMoumpbb8qmSPoDXGsktSNdMsuHufr1pUW2xuAat1kjmbN0GfBKdnZYXJI+OWXGDXEg0QPYmJPry0qtVOK5A53+K9K3jWUCfIXHoC5z79MZAX5JscVgJLqyT0yyo0sAJOm1vMpqCgWUBSlnNnWS+CMiSMYDGNCd0dvlpiW3b0ek+NBoGJRkOTir8L6pCuKxQh/EbZo+w8pqqqxE4EkcXpD9iJ/NAtKk4uI9ZxTUCTzbxDCgRvYAwSTmHyNpx6yjp1eMk02lYA/+QjQg4G+lrJX4WIHfhs/lKPsW1eu01jZLqRwqqiqVy2C0SwiMM0jnqqMJ476wPgF6gQB88icf2fTPPrWYgJ5tF5D2SfN0lsmLWbOdLucGkFZMcEUqG0ZYulO9Xq4h3sB0K2OY+BSjGP+C5ylPefrvIMzNEok64vH0bAcA/L+CPv2PjopULzy0cW29Nr1XYCwghBkAwKzYpWO39Ehql0MAHFVd5lpASyIZZsUonBHsrMj+O10dM6fmYb8tUsDseU9cyHkO/vpjplCZQATmAtNBW2BKJ9s4lIuhED8Dxh0CfZgDz/VZDjOUZo6q03dlcUAyPO8TWLHBGvKqk78I+WA66YetzdYsaR4A4gMqoVMSdrMSxfa22NTJy7ypwCZOmODHNJZW1FhhUYnwLeTIgU7/CDmh+6nSiDzb+g8c5mykHjFApm+y8RMR5ZInhhWz9h7WL0QncPHmGxMyB+G7LSHtSYwZpssDReVpYGdUyrxCzNIySSsqK9Mv/KjMVdAw01YxsrG33GXtUybbsw89KgbwuU0fN87ap7VYrDjuWhczeD6ZOsO3eWB7W04Mwz5FfEgx/PlAO8mnAnVDG2BvFeyY7GqYpzz9r5KDfizW0dOTDpt/5ej/FfQBCjponzrkhE4BvsABW7tDjgBheGWJQDVm07v7nBkA0qs0VNmIylKfHglYM7d+tJgAq3EBbg5TL9Iz5nBzBmdGQMq+4mzvEOJjEZgkehUAdvzx7d32UXObzWCfCwEz75wcOQSW4gosJoLBYP/3VAtnS3QVa3ETghObtwmAME1FRHyYnVqUhoTAua2v1zpS/TUrMTu5lHAW0w6nTc1rsVVE7MmdTPZaSXm1sYe9pzNKl7swoI1z0NVvABbQ62yZYXGBek1Ng56El7wvEvMoMJVXcThVKMr7/BKxdqiMv2rr8bEEMJ9cpJR51lMwdjJcdTSiTE/FGIuYBeWMj0GljMpIzFJaSInifv0fr9jUCV9b25Tp1tXc7NNZmcc/qrrSta1pHR3W1tVldTUMODPWAjsJ6Q2LxMK4jP+W431rW5v/LmUVcJ7y9D9KQTCKdRQVFS0c6As86VtR/1pICiDJqUpTBA6AFAQwIx3XlsT9YJXpcrXFhbZMXblH2C0QHl1dag2lhbaUwAS7PKaVYmkFmZ4OKxZ4sC0pi4G62zvcdMGHSLyMEbDxGaAPk2iXJN8u6Zx7TDGYfiCwv0hMIQz+yo9AH2uYDxSKmJIZA3AcdMI37Mbp9vwcCJFWgCg6tR/lqi+dcuYR3knjUBzsgRMd3u1gOBfMDTb4jJ/0w4ZQHMHILn5RXBHxC8ZZDCDqR0bVVFuktCreDmkanBfQUN9gVaXl8hm0pFQ2Zq3tPRYr0nclzEbShxEzmxsNfKUwOvrSvgKY8EhpH4AvbahDdeXbUCgd46ZN99XHiw8e4toU+S+IUxY4AfuSox34y+trbdioMZZWvZRWV/m02vY+aVCxrK9GZjk8kj7aHOXLlNzCWFxCQJ+Yu5iql5XKW+VA2JjEorLOU57+V4k+JlJX6ls40G9vb6/XpTYCvIUh+iZTMyd1ov5ju88ZYPSiAPt1d8ZNA0MqSn2gl4FYjkykA9cJnJYXE2Crg2J1bkD7k5Yu+2rSFKutrvH9KwDKdE+PbwdAzsAqZvhUCVgABGaDcKQhUzXLBdhI9YCRk9IGSLNFA7N0HKYFLC6Jk26F2Sswio58I/5aScoV2Pd1D2X4RO+rS5CkAyA2s6EbJqAImGAsvg8N5phQls5O50LJZNomTZ4sf5LL2YKBqaEe1awPuOPMYQ6b52+QlIGRJWJm0jY6ObWnpMgqJTV7A1A4pIsB7/b2Gc44MZnkkj/f5LHzjRyl15cKEj7nHlCGzMVHA5jQ3KraZapliXWl2E2UaZslPttq2BIjrXbE4lY1eIStu8VWVrLkkrbCppv4XHyYZpfKmnJJSiNi3yOmbmHWKdX3NaXVs9LQj8hdZXG5dbZ3SeJnfn9o61HZ5ylP/1ukHlFQ8HldXV1r7oHTfIN+YVVhmcCtJAK4hSG6HpJ+KptycMxmGdBDZZfKr07KfjzL1FXayg0VbiYBlHy3R/05QCqA8nix1ZWW2uTuHpvQ1uWDhY1DB1u1gB/UzfR222BJk1WFpW5/xzbMebvMpulNZXw+PjNvIMC/QkzEpX4BFatBsf0zoMsgMAt7OHqPAUKmG4b5OCH/zO9BSwjPZqdh5dU2rIKzWTG7kN+MMwAWdw2uqLKlGhr1bdjUjZDmBkkAFdM1w3mccauoaxDDyC004gM5wmSMojMt4NVjCcZWrbxz7nBvd7f1tLZaZVWlHyrN4RV8w86fPvXVklZajE0/zE6aSzZmEfH1I7zWlxXZCGlf1BFjLzBzPKKFVau8Ad24mCy565I2w7ayfMiqac+z8rLaOmvahptsZGndx6urrXLoUDEk1mmY1UjTYyC3t6dTmk6fFZaWqB4rFHa5tMEWa5GGV6S6QeIPbTLY9/ukafR2iVEoPZ0dHXq+8EJKnvL0X0Bz9Oz5Bn3BYZUupYsC+pBvtiYwsALJiOq02MiZMdMjSXqVxhJbY3CVL8cfXVNuKwj8OVQF+RHLLStxhTXW1J20TqHcMGbiKD1VAgyOJmNzrT5J+sUKq04SLFsvO8sQOgqDrExxlsuPi5BIve6UKDkGikv0o0QaR7W+xe7crbALxAjYFY7zZrOcLZj7VlgnaZaZPrODCsFh3kCixqyDpgFjgUhHdXGZDaqudWkW+/bcIT/4BfTbBNyFYl4VdfV6RlrCe4a7YVZfJbI20Q+NIUZzBiB1xA8g6eto9zNAfRCUfMAlFB+MtLej1Y90Y/572KZg7umAwle5guJ/XSoBdt182dbrM67QMqgfzHJNkvrbVF4xgTXaSUlZRfhOjuInGTDxvmRCzIi9w/U9mo/CgXewn1KtHIPkbDWbVn36YdcKixW5Lb2d0hzCPv0+dVP5IWzGS9heoreTDaoyPmVzUdtrnvL030bzDfqxVLpScm2/ieILTgAwEnefMD+WQRrMWKckXnazXGNIna09YpBvNVokabVa4miJwG7JmgqBiQmQg2mjmYFaaQqLiykMqyiy7k4BW2WVcZxekQCWwzKaBRR9HPBdkHSwt2TcpX4OR5F4KFQWSCpMtmrwPXhygMksIphSZxKmJNAWOCGrMvUv1ZPwfeIBVHICyBGUz1zpR/wCwLqZBaQfbCvRxzRFxTOlq9OmdXcovdVWkEz73jfzogj0u5iBI4m3nIFMry5mIintwumPuwW6vQI6ssA3cmW8FHGoSFaAyqHMRSXSdkrLBbi8FANTmjra23xbBwZyvUZnz8bsJA8UE2XJlVQwa+ed6V0C3zCQWl0Ycyl/OjN65BiH4dSiAqWdxVmsRmb9QoMk9pnxeZzSrBi8VdrkxeuArbE/b+u0T2a0CcA7PdIips7qD0mfc4nZxqKlt8PLlT/YTlVJudUXVzqjIGzXJkMkecpTnnJE/50vElBUSfUuo5MtLIGPTNcE9JGyAQbswMvXVdl6Q2vtnX+8Ym+8/JJ80slLJQmmfQ+ZkfVVllYH7mB8VvEvVVtui1dJQk0l1ME7bchgmEWJAEYStt77+ZgSGYsE0DUCFGztxYUCp552K5jebBkOBm9rtURzSziSLyYZsSAtkAhpJIuYZUoERAwecqgIR/lxsEHYeIwUsrIX8wYy9+yEhI8ZC5BincCk7k77rLXFPmtrsXGdbTajWKCrtHMeKH7mRoA+2yh0dil9aDhVUrQUJuMgzWJKH/bErTUmRkcaCss84VlpJKVKM4PDPT1ifD19krJLPA+tXe1uQmOOPhJ1R2uHVYr5cBbtt0nDKDfUOwuxfDGUnjHewiydIOGHAfDm3uTM6bA9Dvphh89i9idSeaL1MINqJila/LL/EVtjEBF/07ul4fT2eRgd7R2e75Ics6Bs2RyvO9nr9UR9QbUllTa4rM7KY2IwfQxYhwV7gSl/c/7ylKf/JZpv0C8oiNWqI5Uxe2VRCCmT+e0d6ohdAgi2S/heXZk9cfetdvrhB9krzz0vgC62159/3n+ffsQh9tbTT+rLIGUvUVFpdcWF9mVbt7V0c5xewmensDgL8w7mllJJgpVFxdIEKqwEM4Ry2fHZx/bmbTfb63fcbu/ee7t9NPY+e/+Bh+2rdz7ybZUpChiSA6viYbbPsBppEGImDnqKh3mRDiECnbJYkQ0qrZgDTwAbdtrsTDE7KewiOiPRY1MEwkio7BrZISbDdsStrbONr8xGQdLvsR62SygrtNLqCmU/azNScfukt8CmffmZNf/jCWv/6HXrmvixxdmWIJay6SmmhUoNaJ9uqWS3VdXVKay4tXW3K1QgWmHrv7TUg/raGl8p67t2fgOxNTLMc5SYbZCeFYYcJp5hFcW2jJ53KV8MKKPdYL4rZ2aVyqxAzIC9dyiLdjHNj5vbXZuiXCDMam3SStoTobwIXDKBx8Ngd3tHp9JvVl/XYAmV6fTuNt+CgdEU3sMkGsprrVGOKbs9nd1iaG1eh4zJQN+SvTzl6b+YZjc/QwsA+oUVRf1mqiwM0c2Z5sfZtky149Sr1QfXWcuU8Xb/jdfYZjvuZL/87SHWNHWyXX3emVaUSVh5QcruuPDPNuWzz62+khWZBfZhc4dN6uyz9u6EpNa0JNbKnE2fQeGs78s+sqbcB3A7k0kfSG0bN8mGLLO8rb7b7rbST3ex5X/yM1t+261ssZWXF5YLOjgtXWGzWRhDgkMkIY+pr/VdMQF5ZgRxmIdjlUqNbZt7fGyCnAUCtIhvokA/yMMRBTv6kpU11lha5tI5zG/KZA5S6e9vFvE9Uzo5QzcmSb6knMHtrI1PIOuLQXVOtxn/eMneuvB0++qea238E/cLQONiMCqhWMaWSrepLLqsuq7WzTpRrVHhdezWqfAbamrCSt3waq6EJF4mAB9WVWpft/W65tIuVW1SR58tVl7iC+d6cswQIGfWjc+CEmPrlGYTV1591pHKFRNPc2/Kvmrt9LUQlGV3OmGTpUVhyw/shHIUo9E9G+vVybESu1b56FV7YEEd2kqf2g/TaAdX1FuNpHzaZVz5n9I02dra23y6JpL+vMo3T3n6X6A+CZcDab5BX5J0ySLvWKj+x86M7XLDS2K2akOVVZQU+Qn2TEssX3w5S0hi+/Lj91yC3/+YU+zXJ55pBRWlNv3jd91UML5LUrSYRp00BKkdLn2XcTCHgJ5OHleWAJl4QaGbaHyPHUnIFQ31Fq+SRlA/xOK1dRavqLFSSbqVFYC6L5lycHMBU9jTozjYLqCyplrIlxKApvxAkiCBEi3SetIBLiLuevQMTWbW0wBmw8urbHgFYCtNQtKvOJQfOO6B9ffcjzDvME+9snaYVdYN9ummrOLNpgps8Oo/sKV3+bVVD1vMhq2wqrV8Oc41HStMq6LNJjVNl/QvgFf648oXgIj5B20pJcDNxjPKq4BS+SG/JGFgMnjO+8Uqi2xCe5d1KO6kyvOr1h55TltFUcxBnD11APRulRm0pBhBtxjWjJYWKy4rdfNSkMqz0qoKrCXVY59Kgh/XkbD3prfbZ5LMGdCHWcEcsukChWe2QoMk+GJpDPqcow+JA+s9JrWykgobMWgxG6S69G+QaJQBxkn6pDUE0A+Sfp7y9L9K2UxmDtRfRBRfQBKIsGXuyLJCW6W+yufKs0ipZshIaxwz2p675Wb78OXn7ZkH7rVBQwbboOEjBYySWPVdWV29b2lAxx8qoF5a3zM7BCApLw8bisUKigTK2OHDcn38ZwXW5QL9okENFIAxRx0AByQGFZdbuZgF4Ica5AOdAkdABGYByHnY2HcEmEkBGbtCxnQfzBK98sc2BDOzJ+AiHbPgk2e4sgiAhIthoZdZaysDkUFKnht1dnYI5JM2cuXvWf3QYa7VFBUKrOOSkrMpKxw62BpWWc8mvf+xDVljTTGpQisRrLJXzctfTrLignJrrB9kyQyMSAxK8ZKW5vZmYXa3lRYkHUDZF3+iABjonI2UsAZpYyyYwzRTJObR3scMG9YiFIl5s/CMldJhfQWD9MOljZUVFigNvX5UIzOEmJ4JfybArCXt85dfsY9eftWmNDcr/4x7iJkpLDQs/JCOIWLkVcVFKuNuaSOFYcCZso0VKe5qK+uN2bsvvG7PPfOsg3wB2ozSm+kVxxPzoR7YrydPefrfJQlS8VjYzrcf/f+CvqgsnrUV6kqtsgTJU9K0ALiwotw22HEPpbHdbjrzRGud2ma7HnyImyamj59gw8esaMNXXk2A2WcjqytsVE2Fr4bt7ekVULPcHnNJOoCtOjsXFkS19aYtno0LwwutvHaQNYiR+L73ApD6qnIbVFVkX7zzui9iisdKfKaNcMthB+BJYL5REWXSikRAz8lXABPbNU8XqI3v7vSN1WBKMAbmhrfBGBQGmktYxMw9m8vpW/lDomXBFxoJGgTStKPrXKijrd3TVD1kmMWLYGSkXaA+bZqNu/cOm/DQg1ZaWWLVyy5tDcuvLg1AgKewehM91jFjimWL4yrDOoFxAGf/XvEhRZMWNLdJ7d02tStpU7r6bHIHTDQQyWLLi66+tJtz4oyX6GGJ0u6An0j7GAjgismOLS2Yu1+lb5oTKeuQVpSQVlZSKaapb5yoHtV/XAzrvcceshevudZmfPqJT62lIokTB2tg+2um8k6R5B4vKVS+FW9ppXU3ddjYv99tN156tT1w/4P23kcfWXtPp0pTgetfZ3eX8pfyMR7fc+ifSAgFLGZjhhlahK+mzlOevrPkJs9puR8z6f+91TLQVyfAZxZMWn/8TiV7bdgyq9qBJ/3Z1t10YxsyepRN+OJre/3FF+x7a6xs2x10mFXW1NmoqlIbUclpVkHNZ9GObyqkv7RAx8cbCFedvrWvjyxbWoI7J2x1T51sHwkkW959x5pefcUmPfecvXrvffbCrbdbd2urQEWg6nADAdgZSbh9bq7xNWQwAjEWwHOGNIhWgDWdtM/aW2xSV4dA0WxST5tN7mpVnhBrQ0gB1DEHoV3wQ1pHaUkwPYgRzPQwBxX4HjLwjYr6Gs+jHySTLJLkW2bVKofulx+ySa8+IyYj+VnAZ+w8KY7X2d1tvc2TLV5WYOVikoInY6tp1AzKndXFbcm4zUgV+9iInyWseLpTaR9k1a2DKOYxngXNBRNRzIZUsMNoWG+BDZ/9dtgltaG0yDfBgwmjFSTYxbM34WMRYT0EZUudF9gyG21uG++9t9UMqrRPX3nCPrr/Lsu0tyttKhNnlFlr0veYixLSMkg72zUUJbMC/Dssniiwg35/uO11zKG20U+3sIRCTbGLqtLTxqwl1VNJcYnVSTsMNK8ynj/CbFhSXGrt7R027suv5MZZWyvpjTkDQMucG/F8Xu++jfxbF2AW7vs8/W8T7Sasf8lOzz2aSQsC+ovWc0Rheh5bJIe91ZnCx547mGS6m5vs3ssusecfe9KmNbfYc089YZefc6ZddeF5EvC7rYgFSpIIGSgd38HAH1qCAEt9gswxP58kZtT5uyQdwgTIHLN5SHhKfhPJHl3jlimpsBJm5tTWWuMSS1qp2/UTikPgSCejw6lDs4VCq8CHzsdK3bqScgfAMD8/rMjtSWZ8u+ApnR02tbfDz+N18nDChavzo1zYceUlXlLsg7nhWfgkoqjCpjVN1Y+41TYO1jPlUanIFvRhK7KiMctYQePiNnSdrWzkZttacUO9ZZX3bEGRgK/PetuSVlVSZlVVFSrvImlGJa69kJeMGGKyNykeUWy1YkCcS9BYXuxTMCd2SlOhwPQfwO6ke54x5sGeOFObp1kBM2j0moVYCtIPxSHdLdIKuvSiVPVj8ltcVu55VswKiHJV+atueru6xRAqraqmwaZ/+Il1NDVJCwD08YaWlbZuaQymvBTpeYHaCqa1UaMWt47uDvv4k4+srX2GygTGj/4lNiVtrK8zrMZljKeqksNtFp7ID1OBm9UeL7/8ctt1191sh+23tx122FH3u9rRRx9j77z9rp/D6/UYkW59VhRpwvV/9y3EWAQMhj6CPsjCPNLAeNY3hYMWQpzBhe1D8L8AUefpv4wyAlxp6CxLn43mG/QFQouuK6sBZoTSzDIZWl7q0yJ7UuyBXmRvPTXWPnj7H7anJLiTz/uLHXP62XboscdZ14wWe/rO2106ndjdY5+2dDswCWs5Ecbn5tMp+pDIJTlnJf2z/J5ZOMBkT1/aunrFYEaOsrV/vpsNWnFlG7rSSrbMmmvZihv90DbZ7RdWWT/UV2/6XjTqPOAOIEKPYbonUn4MiVeR0pXDE6ZtFlpdWYWlJSZPS3bbUlV1DqJuSiEUkFL/OJcWZtHex9kAJpBQBxbn6OZkK4GjuqaeziI6K0xs4vgJVqTw4w1DfYZMuZ6XyPVOmGhTxt5j6emTre2dJ+zLR++1bB8SOuEo131dlhTjK1ZaykvLLaW0sw2Cg4bymFJeUyqvsvISG15dYktUl/tYC6CfkHTtM2lUNyWSYstLy6xc0npVZYWYY4UP5L7y0APWOqPJmoXJaAODxTSw66M1TJYjHQXShhiMx7wEWDNOAhClu3rtHUn2L91yvTV98YVVjVja1jrgIGscvZSvegYm3QYlyqpt+E6kxUV6VmgZ8YT9DjzAVlt9VTv36FPs7AOPtYkff2XV5dWgHgf3+4HoMMzqqiqr5ShIr83Zy3d+yLfgEJg//NDDtvPPf26/+90f7NFHH7VPPv3UvvxinL3wwkt23nnn2S4772oPPPDgTODHsUnfvffea4cccohdfPHF1iuN59s2f8N8VlJcZi0zWu22226z00491Y4/4Xg744zT7dqrr7MPP/zIgR+zVX8iPsLu6AiH7aCBdHX2+E6ztOLCeLGHCyPx+p8PivKRp/9c8vorULdOZd/OPZpJ8w36CmRY7nbhSeDHYN+SNWFDtT4QVR0EgOmR6lxcUW51I5awIjVSAGalNdayzX6yvTV9Pd76utpseu7AlariQlf3AX1mhpSWlQjwBWoAmxCrL7fLZroAuzO7QfZaeVWZjVhicRtcVW5Dqytd8mUFb9u0KdbWMl2YgXTNwp8AEoAZ4FwrabFQgANTSXR2OzC2p5A+Y1YtcPriheftvZdeVvq6rKaUufRMUSwWwAGySMiScVUBUwXwH7ROtw4GRBVuVnnGfOOdc0D/ojyYpTN50kQrKC+37opGa04KGApTfpg8g7iZrMBV8RWVDbP6kctYrIgpnRkBQ4E1phIC1w4rVxmWlrOXvSoacZyw9cfgeVL5KJMUjgze3Nvnq2gBXPLKgG1PT4e9+vKL9sj999ijY++2h+69zx5+8GF775WXrW3yVOvLhqMoB5UVuQloMlsqq/wpP8C9W4w3I+YytLHRtSJMO2h0HZMnWdu4z2y5VdewdXfa2YYvu7RlikpcA6Mcsio3eGaVGDkLqLt6sOmXWXFhCXzDXnn+ZXvm0cetrrHe1tt0Y6tvGOxanTdy1RmLudj3h7N/K6urFCsMeEFIQoik5e6uHjvttNNtzz33smeffc4GD260Qw49xG67/Ta7Xe6mm/5uf/3rhR7PgQceKOAf698BwH3SEG+5+Ra77LLL7e6777HeHs5NGFDJOaJ90B5SEij+9rfLbedddrGDDjzITj/9DDv7rHME/CfagQcdKO1iBzv11NNsohg+Qg6ENopWc8EFF9qOO+5ku+8uTUT+dtppJ9vjF3vYAfvtb7//3eF2zjln20svveTaA2l0M+g8yJmTXocJEfNmVOQH0xZmNOo7T99FKkipjibnfsyk+a2tAklPVbn7hSeBIGDKvGuW3TNYJ3ilr1qDJL5srMraOlg5Sv8tsLa2Vnv3vbessnGQr9ClMbKB2uICcLZB7uvudpDH5hpTg6ahptOSFhM9VqnGHcsWux26tFCSX7FAdsIkm/TyczZu7L324g032FPXXGkv3nW7dTQ3yZ++VWfABEVELFhqFGDWCzjpr5gnWro6rZnzV5WPWqWHvTTHf/S5vXDtHTb2vMvsnqtvsHGvv2Xplk5pBMVKc9gPCMAj35hLGJz06aUlRdYpzYVtgwHi/oRW0NHeaU1NTVZRVW1VtdU2qTttn3UV6pte++TuG31getSu+1rpEqPt6+cftVTXVEnEBTa6UgyxvdW6BPpVtbVWjqag8KolsZMzOitSPmBRVlpqnQL7pq6wMMpBROmkbKdPm2EP3DvWnn7iCXtBoPeqGNuzTz9nN990q7W2Nll9VYUNKVUexISn9agOQ9J9MzcOpG9pbha4ZHwHVC8/RQ6YJ4XcRarPGdPa7bmbr7N7Tz3a3rvxBmeabNmACSqY0krdXJXoavdptcyi6uzosgvPOd/ee/UD2/PQA2z7g6SlDaoS8xeoKvy08tTZ0R2YRmWVmJryTONaAGIWEGa3c/90rqTssyRBd9huu+1md955p4Pn1lttbT/abDPbdttt7eCDf+vPN9vsR/bII4+oLlNuZmFBXWtLq5d1Y2NDEErmCrRZK1E+W1va7JhjjrGjjjrann76ad8cb5nllrVNN93ENlh/A9dYvvxyXI4J7W2ff/aZCyTeKsXMOQ/41VdftbfffsfXrCAMffzJJ/bY44/bNdderbD/aNtt9zMxjVP9tLYwlXXO9PAcjeGkk062Qw851CZPnJzzOzsB8sRx/30PeL5ZFU868vTdI7XBOTB+vkBfDVaYkEVXXmQC/JCAmyT9TBOAgQaZVK8tu8E6tsMfT7HBw0ZYKi0glJ8eSVsNi4+yNbf6mWUKOIQ7Y6Nry3zRFeDcC1Bkkt4w2YwrI9BgNWpawEwbRMKsFdjVFpVZXAwgIYmWDX67Jen31NW6VtEwbKTC4SnQjLSvghIjqpOYOVzAwQ6VYZpmylpamgTaCSsrLLUqxdUriXiNXXawLX53kA0ZuYS98+Rz9vJtd9hjF1xqL195s3300LPWJ1U7zF5xzuH5RULigI+url43KwGK/Yl6apMW0NLaanU1tVZfXuwLwVqThdI0xERYmKT0lwnwB620gpUqPy4GZ2AfBdY8daofDl5XV+cMBnNHQgDqzEXxpwXUYBBaAAfWsGVFiBeDGHsX9dhwlc2xJ59gJ511rh170ml2+HHH2C6//b1tttseVltfI4ZYau19aWvzLQ/8cy9zxmxg6H1iPIBetcqwnNF6RZFWXS02Zmlbf+edbYmVlrGUNLclV1vTvrft5lbGuIrPcCKwmDSHbps4o0USd5dV1LCXvlmF4tz/9wfZCt9fxe6+6Wa74/KrrEXAVKbyhIoLxOgZBxDqA/hhX6E5wW3epLqRRnHvfffaJZdeKnArsOOOO9YuveRiW2ONNf13oq9brscSEix6dT9s+GJ24YUX2rHH/lH1HDQ71lYwrkT+mVmGnd0LYADxHM3kyCOO8DED9lracccd7MorrrBbbrlF2sTNduutt9ill15iW221lTO+Z5991v74x2OtXUIBDIa2xLtB0qhGjhxhF138V7v//vsExg87IN999112xRV/syWk5Z5++pl2ySWXiOGjGc3e9f13NmZnnXmW/elPf1J6/mZvvP6G4pjdnER5skjzk48/sUMP+52Pbzz8yKO+ij5P/xk0X6Avimcs08Dci0UhgAawntrZZ1+1d/sWy/F4qXVLKnru9r9bCeegVlX6GbYlkuhr6+pt8MilEUEEdPo+w/x4wAN4jlmip1tgblYiqSeJSUFAjC0+IUmLYw/p/EiNhQVFViRAGDFmlK3wgx/aiHV/aCM3+pE1rr+xrfTDH1ttwyAHRlaJIrPWSAqvKS22BoFMZYUAVWHTgZFGGY+oExNhSiiDySwMa1hulI360Xq21jab2W7HHWkrbbSuTX3rTXv3gScs3cfpWCHvxcpXuRzTLuPSAtj0jBlBmL36E+A8o3mGA3+xJLfuWIklFFdPtsfiFaW29Obb2LS3X7MPrvyLjXvyMRu65kZWWDlYYG42uS9jLdOnu5RcLyDAdMBulhzPyKB2pwCLcAFqZta09rCfkCIlgbrC4Ma39/lUTezMbl/XtV3SZEsya5X1jZZiszNJjGxMR7l4muWNMw98bx3VT6qz3QchOdxmqdpwCpZQ0RKSJF+/6wH78PmXba3tf2br/2JPG7HMis60PQkKj9rtU91Nmjrd2jt7rbSxzgrE6PXa1t9kfTv41N/ZvsccakNHjbKUpOty1Qc0qKxWoB90jjJ25VTev8mUMZDQFNkk7vZbb7dmaSp7772X/e53v3PmCNDTRrx2lEZ3pLMvIcZaZI2DGkMgeg7gt0tDQCLGnMJ1bsmgfG666Sa75dbbaKp20EEH2aWXXeomnpVWXMHq6mttyJDBktK3t8suu8w22WQTX3n+2GOP25NPPulMg34wYcIEFxDIK88QVIYuNsSWW34Z/2avvfZ2sF988ZF23bXX2fgJ471s+hPjBffee49dd931NmbMGKuqqrI777rLOlWPvugvR+SZ//1ISrUDxovC+EFoB3n67tP8gn6hGnw96vqiEB1lsqTbce0cyh1s3gBgt6TCj58Ya68/dKc9fPvddtt119k9t9xsD99/t9167sn21esvuMSaSsfsSzGLz9u73FYftkVgcKtYoC+skdRTlJG0L8DCRIQZiYVC5UUcFpK1tqaJ9vlr/7DxkpamvfW8TXj3VesSuBahOagoWGjFxl/1ks7oQAx+1lXX6I0atICsT5rJYAEMRinm4FcXSQuQlJwWIBSXKW1ffGFPP/CwTR4/xUb9ZDPb9A/7WEV9nTqH5CNJ0eWAoBwSI+sMujs7HGQGCF2iAmua2mTtbe1WJOlOCrnyE7dpkuS71MEGr7elrXbUebbULvvaiE23lIZD5hkQjvt5ue0qT1+NK9DALgujBfCb1YFZjzB9RpsVidmWV9f6DqDALAysUn4bS+PGRmdshOdApfyRvKzSXSCJfeRiw23ZNdcTKIt5uQe9k6sR4LMHvh8fqbpNKg1Fqg8k7j4xB+z9MTGQNx54wN6UY1xi3Pvv2Qu332Ljnnten4TN2/gr0PeYk9tbZvi8+8FDhlh5aYV9+t7Hdvetd9qLT7xg4z75yhpq6m3Y4GGeb3ZEZb5+u/xTfvUSGJCCA1DPHwHQH0uCfe31111Lwj6ORgaTgxisZVC0uKhEYZfOHCDtP7MGEJ4+bZo1s/ZDDLBIwks4lH521Ad0J06aaFdeeZUfAHTOn86xU045yeN1TULMhMH8lBy/h6gMfv/731l1dbWv1L5OfaS7Oxx8zx5ObNmBaY7KYEwjpTrEBJOQ0IGwtuSSS1ptba2vWOZ5f8I8OmPGDDvv3D8rzG43A6288kr24IMPhQHk+EApXm0C5q7cUsac2ZCn/xyaL9BXgyhUS6rzRrUIRMOf2tXn0jTb53JcYcb6JElVWlGpOmm8xOpHLmGLjx5jgwYPCfZw+WNglCX6zCdn2b/v5kijlhrNiVuYd8rUudhoDUI4xbRDu2QxFFs9qF3bBy+9KNB/yzrGT7SP73vAOr/43D548UV768knrJCSkN9yMQDJZw7qnX1Jq1CH9PECNfBkb8JXEbO6trqIMQbWGxRYd1OzffTEy/bF2x/58YSr77CZrbzVZlYzcpiKTeE67tAhxejolLpC2NYxOdF5BtLkKVPUYZNWWFFlaQEuH1L6MKIJLz9tnz9ys7W+/5pNfepem/Hea2KeSnOhNBuFne5p84plBgtjFW5G6OlyICktKpcW0eUHrXPuLNNPYcC1ZUU2qrbCQQv4jZXE7f2337PTjz7W/nTs4Xb5aUfYI3/7qz133z02ctQYidLlPq2SlONYRMZiLbAtI5DvE4MpLSl1k9tn0uTwy+ro5Tfc0Lb5/eG27Kab2uBRy9moxUfbssMHG9srM/4yq0lmrbe9XQH32tA6pVPhUJbtbR32yG0P2suPPm8P3X2vvfHiKw7GPg4iEOzu7HbJuqGh3kF8QYjppJxJ3CLArqurtZGSjFnzAQHSDz/yiB122KF25FFH2WmnneoDueeff76dccYZ9s7b73g5QwAoZinSAePzwdEBFJPm+dqrr/t3a621lu23/76+k2hSGuTcKJlK2Kqrrmbrr7++/waMx0+Y6PczpJUA+ph/qgTAmGQYYIUhwZhgiswm+uSTT2zFFVawoUOHiKHM0toZ4L311lvt1ddek2awsW266Y9s+eVXcGby+OOPB+Y/G4VxIRgLeStFi8vTd5DmqDinqId9IzU0NEjzLaxdEFV5IAEMSJx0/mp1II4ZZLkS9vzymgbbdO9DbbVttrVhq6xsK629nm0oUFh/s81t84OOscVXXVsNLKHUSlpUx4RhYK1FSpYOolbLLpAlfvhGTyxhJUJwDi5hf5xSgaHkLUUet+rKaltp4w1t2S1+bDXDlrJtdtjRVvj+Gtbd1moFAixOzgqyJh2BIwB7bFwP8Sr1ApVS5YJ5+BmQW78LilLWLmnt5Vvv9xlHWx2yj62yzY+tuLJGnTfls0ooMjQaKqBUaWJrYsrRB4zDP4U6J+i3Nrf4NSUJt1dgwk6XlmL+dbHVLTnG6scsa+UNg32+e5zTr2Iwq7QNVVzpLgbWTBIYs1fMprU1u/lkiKRItkeY3jzdB4cry8tsWGWxLV5TZqPkPG/yX1CQ8gHjYSOH2857/8pGjFnRvnzvK1t+1RWtK5uwqROnWFJMsb8M0Km8MrOKssokeyzZ2eba2aTupHVI06EMGKKtX3yUDV1lVVv8e6vb6PXWtdpRi9u4D962FQbXqv6QLcTcVUZMnS1O9KrKMzZI6cbwtvTqK9gOv97Zll1hKVtv4w1srY02NLa7ZkuMuNLTJSm/tSeYI5CIad4L1maZSRNm4DDNsnlGiwM3jJ0B4b/f8HefKXPun86zE44/0adxHnnkUXbsscfb1VdfO5PJMCsLQOQ7pr3Oa5Dz6/FfCcyTNnjwYPfXH4gHEuXCIO3WW2/l6cP89MknH/u7qRIQiAuQxlz0wgvP2Usvv2xPPfWU3XXXXXbSSSfZiSec6Ok76KADrVYaUhQXWkhT0xS7/vrrPe977723axs/2OgHLsXffvsdNrVp6hwDupgImaXEN6UlzCaaex7z9O8jaYppCTBzdID5An2R2lSsKMDhwhO2+MEVAq3SYj9ZyU+dUmeVGGcjVllBv8061dE4/SiNJC8hq2GJUW4iwauavlKQtsXY30VA39PV6o0O0CxWGFWlpX54OdMWATBm43AoOht4ZVIxK6mptd5Eh1VXIPkX+SIhDuUuq5U0rXumk7IfPEitL5wpMbUSWy/Rp+SnI8VKX5o44WYkiZfaatttbt/f5af2YzGqEWJgnh5JyiUV0kJK5a+AsYW4DS5jwJU5+JJ66XS6H0gOMMojnQoqEgNxf/Ifj0sTKe217mnjbcZHX1iHOnvjMitZ5RKjLa58jy4RsMeSLmXGiwutvLLcnnvtJXvgkbH27COP2wdvv6ugYm5WYsojZcDJZIPLS5QbtlnIWg3pVn4psyGSCL+//vetQpL2yOXG2FqbbGEb/nQnW36Nta3Yy3ZW+rmldpC4KyQdp2FGChezGznyfAn8333iYXvs8r/Y45f81R6/+Hx74m9/s46vJllKAbQJ5F0Vkt8RlVVmSiflViWpG5b27nvv2OUXXGyvPvuitLkwgFwpbcU3axPQMxuKvANks1bjzj9hFhk+fLhL+e3SMr744rNQz8or2tkBv9nfzjzzDB/c/eWvfmkbbLCerbTSSn4yGf4xxUCcdgZIY8bjXSilgX0naz3d4QzfMJ12VlnOm7I2YuTImWarHiZCiNhVFFCeOnWqM6EddtjJfrbdDrb99jvY7r/4hdJ8pgsA5/35T7aVmAZjPBGhnTz00MM+82ellVa2dcWIiWe11VZzk9Jnn31mjz/2mGsPsyjrC9aYxsz39I88fbeI/iZKqJ3MAdrzC/rQHB8vECkNLkXKTe1m4TwzNQQ1BSXWq04y9uK/2KN/+7M9evl5dsVJh9tl551td1x1uT160Sn22T9eEEAVS9oqsGGSTmskQX7Z0mUz2toF7mGTNbJSUSpVVn6ELb4ZGFMkpwoEegXUzEsZLtV28THLW5XAf+2ttrSsGEPdoMVsrR9va73q1N3MRFEHV4BKqJiJOlZpWYXFiisFiAIy2IDCBMQw1WSlPZRW6F1vrzW9+Ja9/sDj9uqDj9jbDzxsb975iL1x61ib+M6HXspDyiukfRTb5x0t9nnbDAcsOi4DYQMLFqYQnapVUVElQGMBm+7FzJpfed4+ue0q65v0sTW99KRNev1VZ1wjS7I2vCwuyTdtSQEuh773phNWUVVhna0dVirNaskRS4iRiukkMtbQ2Oj2fmXD6wWGHhPowZgzJqlT6Zr09Vf2+cef2rRJ4y2T7rG4mF48XqzyYFO1QqsQ0NKkcOVKWymJFIBlujst2dEpsK7xPY6QkilWpP1GgepS3/ueDV9+JRstN0Rpj4lZoSWwyR2FMbK60hrEtKZPn26FYkIVYsoMzj987wM24fPx9qOf/sxeeekV++TVd22F5VZwjY7y7OrtsK6eTjcrDR48yMtvQQhgHzSIWTCLu237ueeecyBH2qeu1ltvPQfVE0443i6++CK788677IAD9ncbOTuZhooEEJvdP+aioHGoxfi72Smabz9u3Fduovl28BRjbJWE3dfnzGSkGADxYeMnPmYKRfsNlaiPMGMHc05xcZHyNcjWWef7ikPaFJUuglFgirrhhhv99447bi+tvlF5TtqI4cNs2WWW8UHpG2+8Uf5UF/KfAxObNm3aTPNOsO/PJYN5+rcRbVaV1ZRoYDrb7KQ3/z/kNnEB5ri2Ht8bxXe2pJ0IXNO9XcbuiD/aZR9b6fvr20dvvOk2xXXWXc/3ZOlSg2MwaVAlg2JmH8/osnGtPdbe0eVSD/voA1qlZZwgJfBShn37BfW0PknubEnMtMmkOstXr75hr999n338/BP26HXX2UNXXGafv/2WOgISHZYiNWr9Q9ZncLRBqm6Nb3GQ1k+BvsApNHskObPuljb76PHnbMKbb9vz9z9sz9x6j2U6euWn0NonTrL3pWJXxotsZFWtfdXeal9Leu1UZykuL1d6Er6TJtJxRKSdTt3mm8Cp1Hw7ZvbGyVqtQKHt/c9syDKr2PL7/cFWOfgoK60usY5PP/YppsA1HTbFwSvSfLpSCXXUIp+Pn1UZlVVWWwnbMSQl0UvFB2Rce9M/UoDC39StNiIwf+fdN+yk44+z4474o73w5LP2xcef2QUnHGcPX/c3m/L1l0KMmPVSxvpD6+IwHEKhvNtVJiZpsrSiPGhLAWNEBVY3dLgNk0S54kYb2Pa77GobbLGVVY0YLg2LsApsqLSTEWJU2LbbJQwA+DUMbmaStt0vd7IDTv69bbTrj23M2svbRptsbEuNHi2Js881ARZU9SQSPnOH/fcDO5t/YqICx0sOHTLYQZSBzBdeeEGaI/ZxtnZm8VnS21iFmH2tmBqLnqivFZZf3sua8m9hq2g1JiR4ZsGE0p2TVlppRQdp5tg/8tBDatuzz6iJiG5C/MyYue+++5whLbP0GFt22WV9oLZbTB7Gs8IKy9s111xtN9x4vd12+612991321133WknnniCffjhh/ab3xxokyZNlFbMGBHVXGRPP/2M52EZAfz222+vxzCorJhVrW0pwQhN+s0337R/KI2RtA8jnDq1ycuIGV5hSnKevkvEmGZhLNY8zIb9+0AfAhDYoItI3dYqsMMMqqdWKNAqqx9sRdWNVlJWZaNWWNFWXWcdqx6ymMUFWtikewW4XwvoE+p4cUtasrc7zINGQpI0CXaizRSrIQ4rlzRK4xZFsnQy0WfdqR6rqK+2zvHjbMmRQ20xdfDpE790ZlIo8CpXI/dupvQhwbJLZPVgAaTS3ccRfpKqGBgjMhY4ldc12vd/tZvtcPShttWeu1j96GG29s5b25q7/MSW3WxDKxYzWSxWZlN7O21yb7vbn5n9UVhZ4QOrrZLwvBpCEl2SSnCSVAumK6awVuiV/mLsvGM2arufWFKg+u7Zx9qnN1xqpSOWtsVX38AKmXuvcDICwESy16eEItW9++7bVlNcbt0z2m381+OtQYyRQT8WfVEFEWF3ZlVum8ook8zY4ksva78//iQ74YxT7KTzzrM/nn62bbzFD6UBSNuY0qSwlSZ9j4mHE7SQ0pOYyPRwmph0X6LXqsqrVDeBIcNg2Fjv5Xtvtgf/co49dO45dsXxR9qLTzxmw4YvqXozP+pxhMobJsiYSEIaA+cBVMn1CFgnfPW1cSZyqqvDfvijTWzZlZe3ttx6AAYxeiUIZLozAqwqq5U21y9780VoJOVl5bb1NttYjSR0BnVZHcuirE8++dR6ujkyU3lU+UycOMHOOP10u+fe+2yppZayjTba2MPATMj2GhAdj9lLUCQhR8QAMXP/v//977sp74IL/2qvvfaaD7wyMI1UjRTtNnM9QxM455xzXLvA5v7znXcWw2jwusTRn4hrHYW32Y9+bOusvY4k/ZE2YuRwO/zwI+2Pfzzaw//73/+ujMYkRBXZ5MkT7W9/+5u36XXU1xobGnyKJoO00Nprr22N0gjbpFGPfWCsa6Wkia2sp06dEvowbAITbZ6+Y+RjURzYEQZv+tH8gv4iMwfaPDZz9mJnqX2hgLlCDVrytfW0M92swFeUIrGkcpuGhf1wiq1bja5XYN2GkJVhxowkVACmt9dnPAAoyHRIHrRDBgHrBHpFzFyRFMLJWQmBRnXjEFv1R1vZmuuta431Q2zUiqvYclJ5i0sqHFDr9Q0Dv4A9CUb25EBuVrZiiuJwX0w5PvBKQycyPS6UH8xCDYMbLS7wbZnQJMmaw0rSVllaZR0CsPHtbVaQpoPoG4VdXF5snZKGZ7QA+sQXLkj6pJWzcWPSYmqrKq0wjUReqI6asb4mAWrHVOscN86SU8db3RLLmlU2WFIggpqdSnRZWpJgIaYupbG9ucVaxGwallzMBjVKa5GUmk51W3VNVc7sQmYBPLMuARpMkymTmLZKBAxMTayXyr/0MsvbZptvbT/f7wBbZvXvWaYv7WsOGJhuTYRtGDoABTSV3Hm8yw4fblUqU+KgbopKym3VLbe1DX+1ty39/Q2tVOleb6stbMRyyyp31Fuh6lvtQC6Fea5HjKO6XIy31DI9KXv89gft3uvusNuuvc2uv/hKu/bKq2za5CkuEGTiWetQvAz41wjwkbCjvM0v4Rsp9ic/+Yn9dLufelvE9HLmmWfZzjvvYvvsvY8deughcofa7rvvbmeddY4PZu6//36+HxCLzzB5MK4AwUiZTsxYQbRTZ3DsRhrGHXbe+eee1nfffdf36rnqyivsvffe90HkhMB1+rRme/SRhxX3vnbuuedK0Ejbfvvta3vssYenmAVdrN6GqZBepH4WN/b29Xj/4Rn+fvzjzd3k9fzzL1iX2gcCwVNPPSMt4zUfIEbbYOXxz3++s6572L777usMgSIE6N968y1rapqqdBeKqfW4WQii73HOcp6+i1TQrHYxh7o7X2CuhrMk+Oe9YhGIdTPsTFkmsbq+pNSPHOyTOlzR2GDLrL2+FUoiZc7zoCXGhIPA1ZA32fZnNnq1NbzxYiLKxsQIMCeIQcRSvVKx69SxchK9OgRJRFIKErvUawdxLPr6VsD41qMP252XX2ZfTppgzz3whL364ONWLFU9Ln+kazYSADJOUFNXaxk17pQkfbYLlggX3qv0YsUpywpUH7/jPrv5ihuss6ndPnjqZUu3ttrENz+wdHmZTcv0GYvL2HgtqZukmF6RJHgWg01talJAGDZCmFzJa48k5bhAv7hCkj5jH7FSSzVNsbev+LMVjxhlKx30BytafDl757q/WefXn8sv2ofKV8wS0K8tZ3dNMQv1WswfFQLc9unNYhgCiN6UVaijI4GriPUd12COwCzFwri3X3zeTjnmKDv9xGPtuN8fasccerCdecKJdstFf7ZPJDFmkKzFeHvR3kAGBcQgOGfjxhICFf3N0OMmAEZxEHais8umSmLukqbQIWYXU3kzE6tSWk8302OLYN5ZH1tJCsx6uzusblCDm/AKlZf1f7CR/ViazhY//Yn94Ecb2/fWXt1Kq8o9/kKVUaKrx00wNdU1Vl5RrmJd8AZLGwKEAXrAtaSkyNi6APPIffff74uXrrrqKt+Ph4VShxzyW4H+AV57lDVSNzZ9oiasa665xsH8zDPO9O8efPBBX1z11NNPu2mPPXN++cs9nFlgRmHMYJdddhXw7u5Mhvvdf7GH3XPPPZ6uI444QlL7H31BGMR2GVPVLgB9TEVoOWyyVirmQrnhaBi8A9zZ2oR9qjAVsRiLvDVIwsdk9Nrrb9gLL7xoD4wda1deKaZ67XU+QA3jmjBxvH322aceVpfqsbWViQYFPnaA+TBP3z3KZgvGcQm/ZtF8gX5BYUG1t6pFID7Hll+ljj1EjYQVs72SgBgYLVMnHbnCMtbV3GQNI0baFvv/xlXNtKS9FVde0casuJKrzfQkfW5j6susIt1jnQKwoUOGhQEm5Y3ZOKzARVrj9KhadQxmpDCW4Oahrg5v8Otsu5Nt9YffWXpQnQ0dtaTt9LNtXWL1veRzuaSkuK+UVFYsBpUSmDE9kNOzIj/YMjMC0JfvGGtvvPQP22jbze2gU/9omc6E3XfqxW6iWfaH33d7elyux1Iu3S9ZU28rDV/CJW2m2SEVK9kzq6dXkhQDufGyYsuW1OgrBhMTbj4pr6qRFF9hhdJalt5hDwn5JfI7XeBbLKaiwuntFPB0W5kAacRii9kyK65oK6y8si0xain9HqHOO0nhpK1UTCFabOeMRpoWq3CZOcQy54aGWttKAHvUqafaciusaEOHDbPl113PPn3nXfv8nX9YoiCt+gtl5MWhci6VdtNYImbb2+O/pwi42Yo5mHxVN2J2JRVMTUx5WpZabhmbMG68fTJhonUL9EpVuRyc/mFzm01qmmZ93V1WpToCQCsrq2xzaQVDhg+x2sE1NmTUMFtbGhszTNgqmjx0dfZKmyzwwVOmQEYDlgtKzG4ZPKTRzj7nbDeH7LXnr23pMWN87n99fZ0PkG66ySaSvP/kO2FWwniUJ4i2CMAC0KTt448/dvA85ZRT7eCDD7Fdd93dZ9Xs+as97Y033vC59QwMH3PM0T7YSr1/+umnksKftttuvd2eeeZZl/g32GADu0zCyrHH/dEZWlgwVmDjx4/3PZoQfIj7gw8+sLfffsuvH3/0sa8DYFuGk08+WaD9uY0eM9rL8qWXXrDnn3vev4Nx3Sc/D4y93xnBzTfdaOef/2dnMGutvZbb7adPn2FjxQxoM51dnb4nEXUP6HM62szGq2v4C/d5+vfR/7H3FQByFVnXZ6ZdxjUTT4gblmAJDgss7u7O4r7o4r64u2tw1wAhQAzi7hn3dv/PqTdNhmwCgYTv/yR38tLdT+qVnit161Zubu7yjq+/onUCfcTjGnmricF/jCQFudh5ehd6oc2zNcmoFZ02mwvtTfX46NFH8NotV2Psvdfjs6cexBO3XY97rr0cd197Jeb/NNWokPJV9/P+MrcfofYAEuEoigigYig6FNXRxK0huLdSUpZ6LcYihkBBltKiHcm2Nsz45ENMf+cDDpI0KntUkRG5YKeUGmG+tNkJqBEJyIwvPb8ozjsZH9IEA9mqddqYd1KWJ0xF//7Y+Yzj0GezYehCJrLrqUdi80P3xJjjD0LJJr1MWjGq3I0JxQTSnrMFqMwr5PNy29McQXaI6DPX+JvrcHo8yPH4qNLL7BBDYfcyMpGdEVq6kPJ4Go1TfkRR/2Fwd+uLFkVytLOslOTSlMQcRVagtVlTfsK0adPwHQd5MBLG8oYaxPgeuXPK5KICqm7qwzEy4hQ7ivKQprZBhumpQMRXgRx3IbxdqV2M2QldBna3csnya9CLzG9+V7x9mdICrS2meuya3JVZjDeIQcaZx0YynUBzC6XyVvKnkDnXTilTNV4TCKMtqq0dM1jRREYWi6CopMD0UoWidrmd1GDyjNeVFsp9Pe4rRCLUiNivFKJaDJSdBHn5fgNmf9S805mkbcmevscee+De++7Ba6+/ZqT2Rx99zETYfPGlF014A4fTivYqkmTv8blxzbXX4o03Xserr76CV1/jc08+ZaTzY445CrvvtqvxtT/rH2dhEwKwAgRq0vnqa64mg3kel1x6CY448gjsR21mTzI5xeK58847TFoH7H8AK4JsuYPBiKRZKEia+v3HH3+Cgw482ARX23ef/bHXXnvjb7vvgUMOOdTke9NNR+C0U0815qZPPvnUMIv+/TfBQXzHwAEDMXLLUdhxx534zkNx7rnnmzmEa6+5xswVSBP5bvwEo8XIIcIECmQHEKMR41IjWSuUvdQydHQsDMt2ko30/4PWiO/rBPpU5QvZp9a79ZSEJre0ctMgBUmTYvlU4Xc/+UT8/czzcMgxJ2MoB8OcCeMw9YuPUFu9kg86iMOy/ku0tMwQsqXmyGZOUBRZq3cJwixRKBgWSvJ+C0YF3pLEbF4Peo/ZASX9eqFm6QK4mI8v3xyLu6++GjZK8eFkDhpCEes9JFn1Wyk1x3KcsAtAEnFkmC4Rj4fmD6hBUOrqs81myPW7oR2rtGNU2kltZlhfOPwezP7wS7StWI422Xv5PpkzVgbb0URpXjMaWo/QURW/kOyyUTKXXA81IrtswvIW96K2PY2mjAP+4jIseu8jtC+YhfxeA0zM/TZpQtRzYk21BAKq7MUlaGpsNHbd3XbaDeWFpWhob0V9g1zvXCbssjQNMSHNOTSGE6xash+ZkngujihSmkMgI0ikoggzzXg8glQ8SebH5jNVtCrnCuEQIeA2kxFHQ23Q5vQOj5/3WUxFDM7h8KOi7yboN7gf6pcuQV1tNbW1NixZtBQx5kVmGmkFOiTxKoJqRXEptTQnqpetwJTvf8TSWQsRqGtD64pmNC6psVx52acE8IFAuxqboJ9n3FHXl8QUTRgDFqD/gP7Yfffdsc8+exvXxyJK/CYej9EOVw0N/e7VqwfBcwcMHzEM226zNQ459GBcddWVuP+B+/Hc88+ZEAoXXXwRtYly0y8FqALy0WO2w7XXXo0HH3wAjz/xBJ577jkymidwyiknG3u8gr1ZjFrEvp5JYOTILXHAAfubd0q7UFWrLtR/1LcKCgsprY8i07ncMJVRo7ZGTU01PvroY747hT333BNdqcXFE1GT/i8B5cycQMw8u+uuu7JNbJhDrWXChO8No1EkUdn6NeE+deoUfPvtN/jss0+poXyOH374noLGz8YcpPxuxP3/XrROoM9OVGJ17NXh6Y+RzCz1AgUCp0IdSKImirJD+VFU2c+A+Hcff4Cfp8/CDgcdgUvveQLn33I3qiiFxBMRAmYGpR5rQ+5mBXwi8rgJrMqXYFHhl7XMSHZrPxmAzDWKjSO8lmlJsftLqnqhz/BRcHkKESRzsBf6sdmYbZFDNVUhDiIEtIRWkOqPRRYTSDjlFkoQYUKK854rBqREBfwsQ9owGBviWi0sTyMeudRIbHYP5n79IxrmLaXAayOvkKWbIEsG08ZDNSoTlsC3M3BowCYFNk4f4tRCcomyEu6achzwDdEkaojgvhx5VaVoXTjXlD3IutCGNIvr6hFlnSro1pChQ9G1azfMnTWb2k8Qo0ZuRck4zMGqDUI6Jlh5KACeeJma10GG6mSK3fv2Q2XPPmybBEaM3h59tEcxNaWqXoPgruyCJkp6ul/VIJOaTGkqg6TAGAHbzjorpwQrDUCUYZ7c1PKKyrqiuY5SfiyOgcNHUMotodaRZxKStNpR82bCXFJkWUWlCSUhc8WH77yL1597Ca889gxefeEF5JJJu9za9cyaKA6RmWpuQt4teta00QYgtY9cSMUAskdnaXt1EojrHknD2fvlyslikUmxD6hvmtg6qnSLlFfdr3MymeRTW9Fku4P1aj2v963qIyJNdotx/Pvuu/D666/j5Zdfwptvvo433xqLt99+05hrPvjgfbz11pu47vp/oVfv3mayWZL78OHDcNxxx+K0004zyVp1pfRXvUN16mH9HnzwwXBTa2tsbCCz+NCYz/xyJeb1JUuW4PjjTzDaheYfDj/cmgyWtrDfvgfg/XelUW8M0/DfidYR9FMG9NdnDEl6bKJKvpiATBym9Cf4I1w5KAmkoxj/yqP4mNLNppuPwLlXXYGjTj0HwyiVFOQVGOC2U+osIpi2RoGZDQEsbWwxkSdzPNkOlYFXnhJEmRgl5TAHUDPfJ1ATKErml2dJ/dxp+PH9d5ghJ1yUfrc96CjsQXW6NZ1EnNKywjwY24QQjaRvJnQxtQ2lpJ2rBGSmPviXS20gUt+CljmLsHDyz5jyzQQsGv8jFn71AxZ9PdnsYCWNoYQg29Xrg4vAGUjEEJR5i/mRvVYDTkcW+OWRIQnK7c0neLr5bkqDvDfVUI3ar95FS32tMXW1t7SjaPhmBiwFHwqfHOA5SbtFJSWoa240E+X1gRYyu0pM/uEHE65aE5BasCNPohgZRYiAImlWwnGZz2V2Gysp72JiIy2dPBVhhfFldTSurMG2e/4dg3fYHTFqaFYdZVDiJhOhpqV2tatuCCyapC2nlCmPHFOT0sISQSyY9CNc/iIcfcbpWLF0KRqoYXTtP9AyqzE/6pCqhTTrxcV0iypKyIij2Gm3XXD25RfhnKsvxYkXnY0ddtnZpCmtgBVgwDIS1nxLLvtMPtNQf7Xa8L8DmTYmSCpW/ypp/T9J96ksYhw6pDn8FukeBWwbMmQwttxyJDbbbHNstulmxh102LDh6NO3N6/ndaRpeRcVFOabuEH33XcfhYIqc25tJLPi9tuPJpgfhsGD9Y4tMWjQIFx99ZXYbbfdsfnmm1PL6InKykoT3lmTxXLp1GKuRh5yX+0s0Gyk//+0TqCfk5tTKOBcH1Kza4clrfi0UNPAsLGbTv7oLUx8/1WM+fuu2Gan3ag6l/M++UMTuNlppPZrX1ltdq7VvBoY8VDAhFjIrngUSbpM5lIqY+cOSJLifZKudTm7MXgw0Ihu/QZil5NPwJBdKcH26I6GZdVoaWoyEpj6p+XFIpJEnwuX18tzDv7ib+Wfedf63HyXB65gEt+9+g4mvfYeJn/4Cb755GMs+2ESan6ahqU8Eu0BNFJVVpqbl3Qh8OcZ19UIVXO5GcpG+steuR0kTwppHbJNF/jsHPhaBWtD47djEfp+AjY7/mz0PvBIlI3cGfl9hhhgkNlseSSOxkCr0Xa02nPusoWIsh769OhJZtCClcuXm5gy8grSHElGZeWh0jqZlx4FTrPnb4r1umD6VLzxwK1YPO1HtKxcjAU/TcLnr7yIL9543bSN3sfq5XM5pjyKoikG0J1MgyfMhijNiZQJjGf1HP6fsaGwSwmZ1jJ89cFHiAfb0L9/L7jyvIY5q9IF07Ke5ZDxaYMRhVlQ3QTiYWp4QVBuZv6Bil5V2GTIQAOkYukW6KuebcYzybzvLyTlSYKMTBw2ahX6FBNf1Y4qyX8NCbS15sMyzazSRnRktYfODFBuufkF+ZT43Was/Bapb2riWNs2vvPOWzjiiMPNRPchhxyM5557xsxdfPDhB/iIGvqHH31AzeI9vP/Bu8bb6C1qG/sfsB/fseYgchvpr6WE7LBroHUaGTa7q9CMyPUg9TnZ8hUiOEczkzqXppxMIaO4ex/02XIbzJw6Ffdfcx1uveAc3PfPC3EPjxceuNfskJVKayI3TVVREmESgcZG5BEUKoqKObwEOAQudmIHAcdsbciOLo8ZCsTGM0dhCbR5SM9NR6Lf6B1h8xcinyrq4LJiTPl+ImoWLoCEarmD2sSQzCCRHJ9j3AIFlALXDAeRArPlkQn1yys2C4c23Xd37HTG8TjwgrNw4j8vws5nn4gxZx2HLU89HPn9eiFM9SRPrp8E4kqf32y+nlJ4SyJuI5mNBVarmkL2UoWO9no9KCTCpVlJuekwSntujtzCbpj64uMILJlpgCYdU13ysCXJINNkakyLUneY0nFpSRlKSkvQtUcPjNlpJxx82KEIEQhkftLqT/Ev1UtXnwKusYzMTxvLFyMYf/7Gy9hlv/1x6vkX4bAjj8YJJ52EEymdF7Iufvr0Q97L7DPPmkpoiiXRQIbjc9qRl5tCeyDMPNjJ5OWAyRvIIBS+Ye63E7B4wo8odruQjAexdNEivPbgI1g5c4axzascmifRJjm2GDUSMlt5mkRZH9qM3cZ7GqMtZOYpVFZ1xZZbbAHFdBcz1pqISIQMgQAsF9C/ggToWs1qLaBysV00/xJCKxmqFjBZk79W+GVNaGZdif/raN3HqBiB8RpbB9K9it3Tt29fE15bY0PmJi/7jVYla76hqqoKPXr1MHMfm2++BcaM2R7bbL2NWTxpBKWN9F9OKU3IrYHWCfQ5qNa/1QikCWmREi/VN42HDKV5AkP/LbfArsedju33/Dt23Hsv7Lzv/hi5487oMmQzFHbrQcBlNgXCRPBUKhceAoo9ETHb0GnDbl3Tn08djLeZkqqjmfMEbYGIXktQCxJkp773Mn54+Ql89/qrGPvSS/h54o+wUbL0yzvELYmNjyoNPqsOLhuog4Ctzp8gA+pfVIIBheXw2p3Gc6GYUqezNB/1lGhmtzSjIRZFHSXqujhBoLIUOXzOzXcrzepwCLPam2H3WKsuFdskTFBbJSESSCLabyBFJkQNQ4OMQJqTtKHPDrtixLkXgGwALW8/h8n3XodkpN6AoTQSzYloHUFaNhYxJg5U7XD09ptj8dG772LhnNmIkSnIXTPXLkCySlnidcDrsKG63fLICLe3IRIMoEfvTcyA1RxD9zwXelR1QbdBw9G+ZDaow/NJK89m4pf3iQHMXFFn3Pm0YM1saN5xDzkmkkxHEU8333Y7HHbKGTj98kvRb8AmaFiyjEyEDIxCgI2lG1iYD18yBk+eHR63AysaVuL918ZiwbTZaFi4Em117Zg67keM/2qc2XgnmIwiwPymonGCrcPEjd+QpDrRoiotTFq6ZClefP4ZXHv11TjjtFNxyIGHYP+99+WxNw7e/wCccsKJePC+e/DDhPGoq6k3z0nrEoNUb1wXErOwGIf1bNYd02gVHRrF6ofy2PnY0KQ5DGkTnQFc40FahpidOdjfV81jaDI4+pumrI3015DaP51OUK/ORDpO/YrWCfQ3BAmMYwlJ0PxhU8aszqNAVfM4QN648Vq89dgjeIcS5icfv4vqmlpsteve2HSPgzjYpP4njdReyIFQ4bIj0tZi1E6BbrYber0U1eW+x+9hdlCpsQJ7PyVQYY+8PJJJfrH7UNm1N7YcNMi4WBZ1r0KYzIDDGk4NGnOzkJ/sQ4nnUgpVGpRCE8GIiaWvMMkyVfnlWUSwTVPiTKQSiBCAZEhy8Dmd6zJmc/QcsyV8BLsFBPuva5chzgFUKImfwNgeaDeTq7JF862GZN7RWJFnkJ8agUMDm03Y+P2XmPX8A2YXLN/fDsdm51wGp7fUSGzyvEknQ8iEWgibuWaBkgagBp3AQ/Z7zRME2wJmNzATbM00hqBIYZGT5lAQuYKyClR074oPnn2SWkgbepUUoFtRPiX3DFobGuErLDB7/Op5Kw2mwo+2eBJNzS1IRkMm/o3ea60FkIaXxOAdtoO/sgQP3nQzbrvqn7jzyquoIUTQdytK7PKM4l+534UuPhfrOQgvmVaazEhunQunzMaL9zyNl+95EQ/efB/eev4FsyK7PR5CY6zdbDsYbG0zQoAVYdPK1/qSAFcmo++/n4ALzj0fhxx8FM686Go8+Nr7+G5FM2q9ZQiU9EZrXlcsjrvw+cyluPmRZ3HwsSeZyczbb74Fs2ZMN/WzrlsKLpi/AN+N/xY/TvgOs6b9jGWLF6Gxro5t14Yo+4bAVVqrwoCYzs4PzUXJBCpPJ2khWvWr+l/9sJiIJXCoXIZBZDveRvpfQWrTVDodJ162dpz6Fa1Tc5Ojv0Rp4nBx7z9DeomW178+pwZfLWuGh0AmsJAZItFSj9dvuQFbbzkSfzv8cCQoDdbWLMW4j79GEyXOXU4+A04/gY0AWkIw8BMoqxub8cq156GbLYU33n4L5WVlxg/8nrvvwRWXXg5/n37YihKxrbQCHlaAQgdL4tfGKLmERNgz6E5psk+RD0vCBJQZ07BiwRz02mYHFjZBqVxe8HZkbGkToyTAAffmDdeidfE87HD0ETj8gjORlK2UoL+grZmgEyFzWVWV+iaBqEYLpQh6Pf35hqHMDzSZa9pCsHhFE965/CbkU1J9462xZoMMSUYarDdcfyOuueEG7HXOJRhz9pWY0hhGNBFF48QJyCvIQ+GgzQB5T4iJUVPIZGLIcZAxNq7ExAtOQKp6Ls665SrkV5SgtakZXbt2h4sMMdjSipsvuxFb7rAHzr3sCmoZYWZWjDEX9cEklsksw3Jo9WuwtRlvPvYA0u312GuXXVFA9X32wiVYuqwe/XfcCc6ufX5xN1XZJT20pnIQ/Hk8vrjzClQNHYq/XXQl4gI6MiV5OemeRKgNDfMXozCWQIyMp2DAIDjZFlEyDB/7xaCKUlSSa95x8aXwl7lx7g0XYemKJaheUoOufXqiKdQKn92L6MoWZDxA9wE9UewtQe385bjwxHNQVVSOV19/DQMHDTQeMutDkrarV67AXbfdjpdeew1NHj8qRu6G4n7DMGDQJujTtQvsFACMNMt2Nrt/kXG2trVi/oK5qP1pImqnfI/CTBxHHXwgzrnoQrObmZjxmkhArN3STj/tdHw/+SeUU6sSM3eyjdzU3rQtqAJy5LCPajwpjr3b6aSco5Wx0nr9Jqqqj5pcnjbUz88z3mRaqOfx+Uz0UfPb6zFmM22y4zHzVRJTRNRk2aYbpfP/2SRtkCOyJRaL7+Hz+X7sOP0Lraukr7G9XiQQpHzCzKSJAZTGKUSXqfMRBBzJMEb//e/o0qMXSghQm227M86QH3OhF1M/e4+SSwZd2JnlTlhNybA9FEAsFDRmF20MocxJOjdLzgn+6SQBmQPeycKXeBTjJonGSJSSuEBKC7jSZmLzx59+wtRvx6Fu8XLkl3SHk9K0du8SmGZyObiYaXmVKtYPRWOmS4mYICu1liexgvlojFpA2ZlMZRkwzUEBmUYoFsdcSvl5BMBuBI5yNwem22NMLIrcGQxaW/xlkwmH5fFjg5sD12gcaZXRzvpLom72VMx772UsGPsMaiZ8TqCRyys1Af4lg1HEFbOHTE4LowqKCtBVuz9RY9G6huaGBrPoq7Syi8ljtt4U1lgT5Eb7InjJXuspLMbF/7wcl55zBq8lMHXGPBSR4Rxx/NEo7zOUwGW5ICoNhVR2amEWwUKMJUMGnSaAxQlYJhiXGDwZaTQUxawJP6J+0WLMnz0Li+fNwOQPxiJABiNbfE5G0qfdxC+KNzahvLIUkVSUZXGgqkcVmWycIGWHK9+JviNHoLJfb9aKDYWsU+03LLNYUXGJ8WZZH+CSpCSpeNxXX+Lwww/Fwy+/ioId98Gm59+ATQ46BgXDNkeTw48lbWG0ynWYwpCCyWUQQyw3iTZnHoqHjMLwo0/G6EuvhX3zHXDbQ4/h3LPPRX19o5G210R6rxabLVu8GEFql5X7HYcuh50O/9+PRs4uByK+7d/RvvnOaOg/Cssr+mNqJg+f10fw0SIKThNn4/EPv8Rdz7+Kf93/GC66/hacftFlOOkf5+HIk0/HIcccj4OOPBoHHXYEDqIGctihh+D4447DJRxnDz34ID7/5FPMnDXLxOUx0v9G+h9LHe0XTdlS1n6aq9Hvgj4lckJBZv02wWQe5J0h844s+QKXKr8bfQvzCBhOM8usOCt1lDRnNLRjWVMAUWc+SoZthebaBuQQtAXX2slKQ9mRiiFJ8FewNXE1y4Rggb7KK1OGJgu7klGEE3FKsVG0U7KUb7w9N4VlU37Ahy8/h28+/xTzp0zE4umz0FJTz3TiSOd2eNKYiuuwwwpUCUZ6T5SgnyYoaR/ZukiQEqxgc3WS66HCDVP65vd6MgY/QU3xhsRA/CxzASWsHKd295LnSRagLNfDYHuAX3PhokbQQv6S4AvIquAp7wYvGUHb95/DVr8SzT+MZ3p8A3mSFqWlKAUnY218zgMfn00yn4bRsb6lVQVaeT2VQUlZFwPEKqLk77pwHFEzIUpiYnaHC7N+GIcHrr0MY18ei2DNMvgV8ygRw9zZ09DeXG3qXYxck9LFTjsZi3KfQbitiRlJwkGGbjZWF/E9Ck2tIHCb7vQ3/O2Qg4GCfJT164+cJMUA5lN5iege1rOCSYeCbajsUgWny4P66no8f/8TeOqWh/DK7c/g8av/jUduvx1tTU3GlCFPokBrO1IETIU+kEfXnwV9tb2T0vuH772H4084ATPac7DXP2/FjieeCVdlH2pclkOAQlY0RONo4jsVqC6TsiEUtWNFUHXJfkpGEGd/d5b3woijTsGAI07Ai2++h6uuuBxtLW18x3+aemSi0XxIiIzEXVAIJw+PmBgFodI+A1DSbzC6DN8SPUfvhX57HYHhR5yKrU65ANucfTmZy3UYw3yO+eed2O6K27Hlpbdi5MU3Y7tLbsKws65Cn+POQ8/DTsEmBxwD99a7oraiL6aGUnhh/GRc++hzOPbcf2LvQ4/Ci+99aMw/G+l/LnXM8YRtKVt7x6lf0bqAvgJrFArI1oc0uRqmCu/MsaNvkQ8VficWtjQjXtoFpf1G4vsZi7CoNYIAB1BtJISfly3CwjkL4S0sR20ijXkErBgHWzFV7vwMdYZoBF6f36jEWTL2Zdm2OeAVPE3eJIrpooEsqTvjzGDlwnlYMnkmtthhN2x30BEYc8Qx2PWUEzBs5zFojRFsItJGJKES/KWy51iLZaRVyERk7OQENW2iLm8iKVKrk8BQwK49e1upcWgnqmKCl+z2YnryzJEfu92tBWHKc8eDJDEAhROwS3r2FaKedRZNhxBgQ5Zuti2qdj0I/gGDEHfb4e3aFblOHzE2B13cuRhso4bAupPKrvAABtiZpjmoJbU0a/s/RXdUVA0L9FsicbSGmR9N+6SoefBevz2NbYb2R//tdkbZlmN4TwDjv/0SM5fV4t1XXkX17CkmfWk4pSwDs4Y2zQewvhLBZjIoKkaUvnP4Lqto1ALIldx2N/pVlMPJ9/feYiSWz1qIvC4V8BeUmDZTXXfL8yARaEOAzFobvSj+TklVOY45+zQccNwRRturX7gUPbp1N7HvVQ7VaYuCnCVT6N27lzXPYwSBP04C/M8+/gT/OPcyRHqNwLYEw/z+W8LJ/Hd3p9Hd40K/fA9KXDbT/hG2ZT374jJKyLNaQqin0qagdWxqdoQ0GUTU1OnAPfbH8COPw3MvjsW/rrzKcp0l41ydDOhTsPB62bdVf2SEeUzLybQCkSTC2iOaGmZLOIgYGbXqOpXDdmPdJlx5yMkvh720G9JkUN5eg+GlVlY2fBS6jdoJ/bbfCz133gf99j0ae55+Efa84FrsfulN2OeKG7HVxf+EY/AWWFrN9mMfVN/YSP8zyTK25tRxHFRbZ35Nvwv67e3tbrY/gb8TMv0J0qSqx+7AoJI8s8vSgtYQqtvDCFOq2OWUU9F7q635hpTZZDlj82LhtBkcGM0o3nwrgnEczZRG5R3ioPS4YEW9iSPj9+Zz4EgCt/IWEVDbHBz88gqSbpCDfKrpAidzR1pAmAu7U6FueYYjRouOMgTmBCUzRcA0awlYYFWcpPgkzxX4vBRMCa78MxKkAZqO+pBJpBPplyZedT3CQVlIVb6EEq7i6Jts8hBTUJgCbWYur4esVCqmoFjmAn2z0YU/36wQjmW8iDXXo/HrsWifPwNO1k98+XJ02VwuizBB7Db1kwlQ85DZxUYNQmX/FfCxLO2tAWgjDC2gkealicAWAklasEn8SRN0izw56J7nRGFVH2yx58HY55AD0b2qB6r6b4YDTj4X3fuS4WhrMqZf6BSok5EGY6hnOrl8X5oamLqVg2XWPIuua+7Dx3YdUFqA6gWz8O7jj2PZ5Emo6tkDA8dsb2LppJmmzF+iuoZaoyXklxTyXUl4/T5qKsCnY982sZTOvvM67H7Y/vC63Sb8s0SKuupG4yaqhULGRt3RJ9adKJWzrWZMm4YL/3klkn16Y/MTz4WjuBRtsRCaomlqNXa4HEmU+4CerCPpc+GENquxUeuj9kdhRPsLszBMj4yU2TBB+dinkhkntjzwBAw94HA89NxTeIx1IK2vQxXvIO3zGzZhDlzsc1oFrp6raKZhArEElyKXNMZcI3S08b5WahsBCiJhabJk4HWhGBqp2WqyPxSOGu25NRiBjdpxgJpydVsQdvZpD0d+SyyFpowdQU8efFW94c0vY3lSZpGftKeN9D+a0uxbnQBgFf1uy1KSdhNUfcbMsR4kabAqz8WhkMTc5hDaowJwD2Jt7Vg8bRLmTxyPeT+OQ0v1Ikp6rei+yUAMPehYeLtVEZw4MNI2E4q5JRFGINiAnGTMuGzKpdGCWkubSFFCVnyYFMFPeCzfeI9T4EOMpyQ/YrMRGD1mW0wbPw4/ffIpprz/AX549SUsmPgjFONfgeCCcqHMyKBC6OSDGQK0nQAjOzsFTQ4K+aWHeVXQ2nnQatgyqzwfkrmEA6fM5TUuprpTJBx2yl5PUBdTUeTMMKVzkca/mIACaEnFdvvEaHKQYhmDK6ux6IO3MPWpO7Di+88R5uAOtSj8A1BMSU/3zWtqNPZ4TeopVLSudc5dmADgIBNUsDXVmdZNmEVVvFEL2Up8uWaD9GAiByvbI6Zd/nX+mfjiw8/Q3hZFkFJ8mGDiyS81u2WJrcrEEWEZxFjlmhpm3vVerQWQt5WCexVSGxjRpQQ1ixfis/c+QqKlEfVLFuGnjz/E1DfepjRMqTfXjkqWN0IGWN3UZvY4LisuQgnfFasN4+m7HoGvvBgnXn0WyvpXGfCXxhTls4p+2lDXiBzWaVnHNonKw7qT9lV2mL1tr7jqUtSxD219/DnwFZaY9grGo2imUNBCfhYguGr9QSHz2r2oACVeF/Miaz77iLQ7MWuZAvlbu7GJsYr/OFgZEkqGH3Y4eo/aAf/+978xe/bM/zClyAspxjouKCqhUOAwzGYJQbyNgkmVNxddPHZ0JRPsV5CH/jKRaWKWefcwnRT7m4LpdfG70JfaiMaGhCRNkCskiYQnCUha07CYAleDguxRqohpfob9LtrSQEYO1r3VdzbS/076XdCnCupNZ1L+rDT9Z0jAKGxZ3BbGAkoa0YQsyTYCgwsLfxiPKa+9gaaVK7Hkp4n49P678eEDd2HKx2Mx+/2xaJj+kwFaLZpyiXNwIMlXPocJujxOA6zZrNnjKUo0AkJKnDwZYkcWyTtF+bc70lTLOWi69EFxZQ+mSck9GqSUn6b0w/Rt8ne3UW22vE1EkvgVDExxdXIp6WmBlnaXktlGOrxerUNvzdZQ56r65Su5h1KUp0UPStraY1Y3ZlKU1AiUulP1JLfKEBkK0QBuYzqRD3QMFYM2xfZX3IlBB52ATXY/EJudfxW8lJSdSKCY5dLcQKiVjIiSmuLuWHMd2bfL5AWE2oPweuTd4TXlUF7EM1XGLj43elKbCbPK6iNp/PDJR3jlvrvRt/8g3PDgvaisLMTTt14Ll9eD8r59ECVQBCgpKs98tQF9s8cuAUudysa2lRTblWkOpMSeYH1Om78YTlcedj/ldOx9/kXoO2IQVsycSk1LkjFMvcaYXntbyKzo9fi0tWMCz9z3KJb+uAD5OfmY9NkETP50HOoWLjbvDKTJjFhfgVYxCnvHCu1ODbBOxLxTA7r/iafw0YSp2PGwE9G1ShP7MRPVNZl2oo19IkiJWi6RYfaXZbNmouaTsZjz7L2Y/fTdqP7ibdgbqylkyOzF90vrIdBL66v0aq+GDOsrAru3DNsdfgoBN4VvvvzS1H1n0noDrZItr+oCO9sqzHqwk4kXUfIPs4+ujCbRqAV57I+yDCr+VDvzFqJ0nufMQZXHhgoeXjasj4eXqqwinzbHkmxvpsU+25aQ9qAJeLl5at9bJ/u45lHaUSJGwfv+bFjqjfTfn34X9HOTSW86nfZnTRB/hiRtavFObTBJ6UzhWCVZyQacQOOy+egzdAB2O/kc/O2kc+AtLUHfTUdgq932oNTkRvvcOcoE8lzsxPJ2SVJqaY8T3EEA02ThKruoMWfw0IpfqbuavG2NUnInqNjY+fMowaXjuZgy8Vu0L16AxT9NQqihAT6XGwunToYznTAbrWeo/ioonIosN09NDMsGL1E8wTRjVN9VGyqXgFUQk8fnRPq+JsjRINKdvQsoHXqoNXBgmRXDqYjxPFFqTJ5SGCUuahopApjD6TGbg3hdNgRn/Yj5zz2M+q8+pNS/AqGmFdpe2KwrWBrNUBJNIdLaxOKnUFJWZuYhsgNX6WpCt5ValcfnN257Amq5/Ukq7FPkRtc8p2Ecy6mChantVPbojoPOuQD7H3sSevbpj/2POArb7bUfNtl8GAGcTJDSrsovSgvkSJIPUzHKmgS6PH8e+lES7pXnN3U0r6YF5YMGoLB7CT5+/jl8+OgjWLZwCYbv/Xc4yQS18bwC0dmo1YVb283iNW1nX91Wh8Iexeg+vLfxd5/00Tf4+p2P8PPkiey8ltmuPRxAsLkNXqfTzFdI1/oj5CDwVbMfvPTa2xiw7a7os+m2cOfEUeWzo8KXgyJ3Bl5WosvrRITA+M0zj+Gdmy5HcsqXGFPhwyGDuqLHoh/x813XYN4nr7NdZSLMNUH/qnwes5FPhH3GY6NEzrroOmgY+mw9Bp99Nd646WriLdtrtJo8Qu1pwfRpmP/p23AtnIyy1mUoaG+AM0RNq63VMIaWUID1pUV8Vv/zuxzsV37TZ+rZxxdEU9DeVi0ZB1rTFJSYf7VYSkITq0chTCLs42pDmRBb+M5wWFqaxYA7srOR/hfS74J+0pXr5aDNWyU1/jnSSj5JJR6CtNuoj0yPnS/X4eLgzpjojHGKH8lEGIVdu6LXwE1RtUk/DgqZUTRpxkQ4iDI5lhpKEdlsv2fsxh15c3FwEZYpcVKSIYDIHt9CENJ7nVS5yzgoCrwOHHTEkTj30kvQle/ZpP9AnHrBOQRBOwIExYxNE6dJ1AQIkkaSZR4JjnZKuJLKFBIiRGlWQKrX6t2VXh820UbjZmBl+K5VjEik3Alke/gLjLlpdnMjggRns3F4koDdpDUUvIHPR5lf7VnqcHmQdGp3MTIsPpxT3h3uviNQuOUYeCpLUP/BB4itqEaEDLGJaSwLxNHeWMscUpsh4/SRsSiDxqxEUJbnVCASN4umHAopQY6mfBWZVciaA8hgBVX+kKRuMtRNRoxAnyFDCYguM79QWuhD7ZLF+P6TcUhQErfszRapbfwOSpGsN+14JZt634oKlBHwpHEtbQ+ZiVkHGac7l2ViPmSa6bPFFqjcZIiZEEWOXE+ZZTK9pdXL4aSm0JZiWnz3wccfgT1PPhB7n3wwjrroNJxz3ZXYTdsZMgOSquOhCJpbWuAl89AGJirXHyHNBbz1/vuoa2jFTocdZtpaAGnPcZAxamMYN0r9+UivXIRv/30VgpPex02Xno233hyLu+75N+68/VZ8+M5YPH7HNWj57B0soZbUo8AnPo42gm+E7ac+X+Vxsf9LC01j2I67YBq1lRVLl/P9GobSmFLYauRI7LbnnnA2LEfwwxdQ9/KD+OnBG/HxTZfho6vPx1dXn4NPrj0bn/7rPHxxw0UYf8cVmPfIrZj2+N34+eVHsfiDF7HokzdQ/90HaCVTCs+eDHfDShRSo/QYoNfqaeaB9S1Gq3ZIUAgLLVsET3srthi55S/jaSP9T6a1t+Hvgr4DDrfD4bSvj6QvUkf3OaRuEtjiclOkmErg8PkLkeLoNRttUwvItSssro/ASrCmxJmMUNWntM1/xgYuG3Ek1IIE0wpQtuxMilWjgBGS+CMEFj2jDi54Kue1PsUFxgTQUF+Ppx57goDhRlNjHd588SV4eM1BqTSlvKXJZJiQ2dlLCfO7g1qFAEarZRsCAUqzTJy/q3x56M0y+BxO9M4rNN/75RcZBpCtdk1id/H6kc975rY2ooZSWlMiZkBfjKS1zZL0RfKnTzLvfCGqKaFpJ6g0VXOK0CgavAl6bLcjbAUlCAdDsPlchunZ+dcejqGlvgk2R66JomjFVbHS1P/SVjShqCBmUukNx+IVw3xz0tTCFNyOdcX6iUda8f6zz+Llu27F8w/dicceuhc3XHQ+alcsxrYHHwp3SbnFNNQefFwRNqUxaAJT/up2grvHw7LxxfWRKNOOkonZsWz6z/jp00/gzPfAU1iI5tpGLJu7xHipqJM6mHfZzxfUriCjYXrUnuTS+cELb+HRq+/Gc7c9isf+dQ+WzF9kdjNT+yrscmtrCxRLv7C46A+7a0pTlLfM2y+/hAQl3SXTZ6F63nSzG5fA2EUtq7QgH75QLX58+BYUNy3Fw/ffjzPP+Af8+X4zh6KwyU5qVvvtdxDuvPYqrPx4LGpmTUOUaTdTaFnO8msdhYuapuo7kUihS7/BSJGxzZo9g2Ww+rHCN2+ySR888+zTeOvtsXj7zdfx2gvP4cVHH8YT/74d91x/Ja47/zRceNg+OHanUdhzSG9sU+bBALSiqG4eMj+NQ+unb2DZW09i5QuPYMlD92Pm/Tdg4h2XYtbbLxvvOeqv8NjTZGQOCkEuMmsnCshsVnz5Ps485nCM2Xa0MS9tpP/ZxDbMws9/0O+DPsmWq2Au60eSnBQfRhJfmtKpbPNpfq8aNBDdN9+GwM9zHBTbHXYsvF26YcrKOiTyKlDYd1M+HSdg2jk4qJ6y48YJcMadjSAhZBG4iLQxiLxipPK6CMgKpSxmk88OPpCgXui0I0GJZ+L336Fv3z447+orKDEeaCbOtt5xWytfBiztxHnF/Kekz7Tk564l7uZFVL8LCEZemxPd8wrQu6DInG+JRVHs9qI7pXkBofIg0mcppfZ8PjO/tQlBPi+7qsrq9vuojQBNzdYm0wLheCxBwGEeCGqxXA9byIncSBDVY1/ETw/ciq+vOg8NU6dh4DFnwlVcZTmKOAgksQjCrQG1lwlfoOiWAlKLNGEsQI5Rytfkt2WqypLcRqXei7SGQvMZReXF6DdwEHr26GZiqTc1NqGsqie6bjKQ9+tZK20xwp4E/ALWsaIvKpyC3GgV5162ZK2t0J0CvQDTKBnYHyOOOQFdDjwCQ445Hv232YJ5i7OencbLSSuyYy1BswjL43UaG/6kryfhoLOPx0lXnI1BI4bg9YefR4zagxirytZKwE/E4mbjGJVvVbl/nyTVypy3NSXcrqU+fPLALXjpojPxwsXn471bb8T3Y19F05LZmPTa84gum4ebb7kd+/x9f5Y1anmImeclxFBippCy5777YOgmlZg3cbxp2wAB1CvGYuzuluYoIcChBXpkJosWLuKZVW0hraeoqBDduvdArz6bYPDgYRg5cmvsuuvuOOiQw3DmWWfj2muvw7//fQ8ee+xxPP/Ci3jttdfx5htj8cbrr+D1l17CS08/hScfuA/33X4TLjrlePio/fbqXoEhFfkYVurCkGIftVEF3LNRy3OjZuIP6Bpvx2knHG3qYqOk/7+BMmtdjv67oL8hSEJxlNJNSzQJbZ7dEE2gmSCVpFRdNXgEem86zIQ10BjOKy9FdYwgpJWlZaXI33ILeAj4foKZOmMyHkHM2B55jtK3hku2j2oVpY1AmSIQeSmdSwJ2kl/1L/KjklK1sXGzo/fu0YvjLIN3X3wW077+Ft2qumPSR+NQP28R7Nrj1QzkHGMSkslBg9SszuV5xQAqI+APp7TbzZtn3t/CstSb+Dm8l+8IUSrXpzSOQkqsyv/iYCtiZCgWI8qg2OtD98ou5ns4HuA7kgbEEgIPakNy57TZnWai1+H3o8cxZ2D4Py7H4CNPQEY+8IVkcG5d11SqPJM0Id0OO0HPR9CXSesXIpORBqFJYg81E2kHVqVZh5iUuZt1ItOOx1uCLXfdA9vvvR/2O/BQHHHsSTjrossw+bMvWV9fENAt7w61h+zVPh6yr6dlSiNTszEPbq/XrKuIGc8e5o9t3X3YcPTbcks4qMX5yBxs8v+h1ClDUyEl5Qq2USQYNouTnEWabE5ixg+TsOnITdFrsz7w9c3DDkftwfRyMX/OHJg9AZjncEgrYtMopgakvZDVXutK0gqkNVx+5ZV49603CJiP4fKzTsOwMh/qJo3D54/chWcuOglzPnoXJx17IuvjAAPuawJGnXNReu6zSX8Ely+Fm4Bf6PKhwqs5FO0qRkBNkf3laBFaLrzsG4qjszrJg0shJHTI5h81IZM772plbcoi2UEebNodq7JrF/QfMMCYZ3bZZTfsf9BBOOakY1FaUoSSQVthu30OooRPzYa13UI4mN+eMLutxdpqUf3thzjjmKNRUlJmhION9D+dJGDnNHb8+A/6LwF9eXHIZaydA70mlEJ7lEcqigQHXDruNNvvydCgsVpPyTDIwS53Qu0tVenPQ5HDa0w/AlW598USQSOt+lxyPVxFCmAmpURAKlDT4qwCp9NoBUtbg9QyKL2zxFN+ng4nQSkaS2LBwoXYjKCSSYeRCgUItLLnpjkgc8whdVjvVTwemUFSZFpxArzcMEXaV7chHEYXgrjxquZ79XrlQVE4tT1iTThkykosN4NfXkgVBHKfdowicxLgy41OzdFAqTXICrGTyWlUKwfSOWwFFQTCnigZuRuqRu+AUF0dR7CAJ5dAQgZBbSXDfDm9lOTJuJJkMPL7V340UVjMurKRkRUVa+7BMjOI9Clmo4VkLh4O1p8J20AwkraToNYRZpsMHLU1Rmy/HSa++TqSzKOYl0jrGjTp7ZDpgoCUJiDJXdNNhiz7ixiSeQvrzuNzom7ubPz47FNY8tYrqPvhBxOqWiYu4o/Ja5QMPRoNw1tIDYoMOpGbwoJpMzH+zU9YHgcZQsx4beXnkfGxLbRfQjgQIoNIoaik2Gg6awLk3yIxZ5ly+vTti/0POBhXXnMNXnvzFbz59qu4/V9XY9/td8DuO4/GeeefY9KXiXFtpLKUlZSgtXolipn3Qmp/WuxUxL6Zwz4cJHMS89f+v/FAzMTH+T2yajF7WKQyimFJw1AETK3vEJNQutGY5sFSmDZtCh58+XUM/tv+CMKNFe0RLOc7lwQSaCe4q28t+PZjDCv34aAD96OW8dtmHVOr7CsazxvpvzdRGMqaD/6D/mtAn0d7PElVnxKKJGbCo84mc9jJbFGkCQhmf1uelTeaJEMFZcu32+BlFl0EKeMhwgsp3pCOUFJiEn4CXOful+B9SYJsDsFKJhuFC9akqrZoXBFkh28PsWMnzdu7VHZDvyFD4PR7UNa9O8q7dUck0ErJlenaXSinNC2rmPzoZTfWCl9J+5JkIwpyxo4vYK8jSOWTsSj6p2E2PO8xYO8wYNrEQSipW2CgMqhs3SmJu3k9rkiVbIF4OP6LxLc4TKbGTxvzLoagSWwBbDITh7aMNGaMzbdEXu/+xtSliW2PM4VyhZAgA1I4Y+M+yqxokAocin35KHB5kOFALyjUpiTmVR3E1mCmuue54WMZjbsqAVh7EBS4mDneq20ulzQH0GfnvTBsj71NOyltJSPNTQzayTRyZbqjdOug9OmgFKtzqjfdmEsNadpnn6K1tgYVPTdBcWVXLJ30E+Z+9T1crC/FR9JevaFwgJJuDMV5hWaR3GY7j0FLoA3hlhACDWG889TLGDBiCHoO6Efmzzpj3UTZtlo9XVpabOYk/gxpMxatts5K0wpKts022+CCCy/E408+iSeefAzdulcZYLVKvgbiabnCtja1GG3HR+brYRuqz8lVuNRnQwvbsCacMRPP8Ug7urPvbUgSIGueQmsXnn72OeT06AsvNYAVrc2IGGGKWlea2qPThvalS9A+6Qeccvwx1A79xly1JlJ60qK12bm8fmRmVQhrTfBbk9AbiNhX1a820gagnFxKhWum320xgkYnO8GfJHYSSYRSu2258tGXWp2LFkr8JiSBEIpvERhJGlY8lyyq5FCazaE6nMPBI7OEJM90jNIyx3Z5kTbL6DBvcGDVRmKU9KnyU/qRucgCLrdRpWX+10RWhCBV3qUSgfZ2lHUpRQUHcoCS4jbbjcGgvoPMBFep18k8yC+fwM485xHU3TIlwG6ANRVLcCDkookSqZw3xVhk0xegK9/mfkrNst+r8oztmf+UVrnHh0oyFJE2fdEcRGNDE4KBgDknt7k0B6zNoTDRdsNc5FqpbRoVwEw2dE18q8os9LbiAgWpTWjJv+IPaVcsU6c8XA4nyguKEJO2QU0nr7DYqlsdhqyB1hxNotWAKH+QCWvPWz/TUsNo713FL0p7CtBXE8mUXgWSer+yEGS60koqxSRYRsUMksmknWlKC5AJJp1KIBaKoffmI7HTwQdjzIEHoOuQPggH28ykuLIrgaCtscUwVruXZYq2Y4tRI3DuzZdj8923NYA8eo8dsOsh+yCqnceYrupHW0DKY8uvOR3+/qOS/q9JdUqNkn1I8eM1T+Fg22sj9N9L12l3o76+Ft9NnIhuwzZFrtuPCNNgVzKCDavUMFb2cMyYOB6FeTYMHz6C/WLDmlQcFFo++eRjvDt+IgbtfhBCKWk/6oM5iHLcZTIO5FMLaZjwCXYaNgh77LGnmVdZncRABPatza34/IvP8eIrL+O+R57AI48/hfff/RCzZ8+hZhYhg2c/saptnUlpWxvSZENA85OCiRiLvkuj2kh/nuy59jWGVRb9LuizbRScfL0pQgnIDBkOTgGJRNxIgqp5jEDWIT0I3ErNQhap+7yPHVWLWzQJJr979atkMmo6qJMdu8C7aoekRS1taKZU7nITnKV+S/U1L2QnNx1S77fMRtuMHoNuvXogv6gUe+13gBmQfSkN7bjtdvBJcrGlqYVoBye7kcq75eczXXmTUFpnOST5a8VtSzxq8ji/vdmAvnkR/4nZqDyEul/GgvBCe85WuH08x3fwu6RSLQpqIwMKhCzQ91E1tzFtm4vAyrLLEKNGcjEhK+L8r0lvibI6l7UGqOJTgiOyyAVRqr8AsDQv3zACMbk081dMadikwn/Km+6pD8VRTeAUf1c+Hcxbmc9pyqDBKVMRlSszKa3NuKUK6L36kzQfZPsEWfd25ptoaTZpUSiImlDYAn2+N9fhRb8ttsKKGTPx7bMP4+unH0cinMCA0Vsbhi23WDe1m+a6eqkWxm1SUVJjaTLyUkqZFYXwFvjQZ4vByqA6gsm/WXgXVd+QbV7gk63xDUOWGcXaLCRL6q+arNZWnxZoacMTD5YvXozLL7scs8m4CkeOxs+NCUr1st9TgGAOKbfA7fYgHqjG4i8/wqH77ItuPXqyP1ta3vqT1r84UVtTjfsfeZx1tQOKqFXFqG16CaLF4jpklBIKan7+EbYlc3DyiUeb8BOrezxJulffeP+DD3Ha5VfhsudeweMzV+Ll5hy83ubAY5MW4Lw7HsCpF16C77//gQzNY+plXcjMKZHmzJmDCeMn4Ntvx+Pbb3h8PQ7fjPuK6X2PBQsWME/q7Ru2Pf+vENtiVsfX/6DfbaVUKt2j4+t6kVbhantEI/awIRUWwsAiO5aW8cvTQWe8lNRLCLDqpAKLpoiiWcYpVceN+SRNySudilNjsCQEUTAWx2It6CFoyLZsAJ+qrAWRPPQhi7tez04vH3iBuEDQTnAVsGkCSwuYEibkg/JHgGM6cvGUxOvwukyIBxOrh/lYEWw3ppAmSp/KV3M0hJVhuV5yULGMlpS8qsMqC5W+PPg4wISsYQ70IOtAS/e1obdssSKXAJ/jz02NoMxlg49JyFwjLBMTM0XpRPqtt8iWnmYZvARcj9ttvECKfQUo6NAq5BYqG7920zJmKFMXOWgMa55Fq4stgBdp+OsW3beiPYrqIOuc9ZEtj/5XHSgUg+L+iLRqWSuLFfRMe9TmULWyYriYu5n3JKqGDUNJ9+4Ex6WmLIO23wH5FZXGFOFXWR0ugn6DYQDahi9OsG2LRxBn+8serl23kjFLMxSIyqavyfYUtT+zICw/z7zPyuVfQ6ojxcYJBIOoqa7DzGkz8NbY13HB+Wfj7wcdjq8WNmOfc66Gu+smCLJvKAxCIE7GzH4lx02B64z3X8aQ8nwcdujhrGMZyzYMqX21RuLxxx/D3IZ2DN717+yv0i5tKHTmopWCU5T16E4HsOzjt7HPmO0wauttEE/+2tFDaaQ4Jm+7615c+ugziAwbjT57nwb/iF3hGEDNpNcQRIePgXPXI1GzyTa46KEX8MxzLxlhSIH9fovUHSSwffHp59jngANx0a134Ikvf8DVL7+PS597G1c+/x6OP/8y3H7r7dTqtajydyFqI/0HCS9ylnb8+A/63Rol+BV0fP3zxIaWxNdZTlXXUP+QC2drTLZpq7NIupQd2MPGJiYbe7ICdum6tfMVwT8VNVsoalMIUVNY4W0JBgQhA8rs2GZSilKnkbX5T/HxBeYySyhyoQE+XtUKVnNe0muuNk1hlcjQzuu6Ra6MfAT+PGoVYig8KTt+YyRIaV+LjPgc8xYk4Gp/WVGEYNdKEFaJ9Ba5LlZ6vejmLTCSqUIILw20Gjuqh9pEKBiyNjQhxaIRw2zMPq8cfAGWX+lrfsGSxTQnkiUVTG0kz5kI68UC/S4lpagqLEVJntV0gkH5sttcdhOiwdJWyAgoIa8IENB5T+exKkBWkK+VvFZLhtDE+2TkywpyAnxtiO6mNNjIa5LIZCuuobYlrUDhn6VtaALTIi10AmZ89hGWzZ6FboMGaR8bfPn0Y2heutxInhV+bTMDtLe0wM46cfrcZKpy5WSfoCAgS728faQNqh/ISCiA0VxIXWMTtBK1srKSd3XuZRuetH7gjTfewuGHHGq2R9x3/8NwyqX/wrszFqDvgYfjwH9ejT6bjUSlx4MKb4ZHLuqoSS1si6GRGszPH76D1MwpuPaKy0zoaPnmbyjSPMqEb7/Bs6+8huF77Q9/WakJrhYm06lnO2phVqnPj/oJX6JLPIjjTzjGitGkDt5B6kvSTB566CE8+s1E2HY7Csluw5FhW+fkqD0U+VN7MLBf5FDbHrgVhu57KO55/U289tabBtCVxtrISY3ghx++x0UXXYTWkj5w7XsSmobsAM/2B6DHPkchUVGB7t264qQTTzLrbn5r0nwj/SZZ0tga6HdBn5LJ+pt3OAolzVvwo/8t6VUTSzGK+AJ5ZURHGxnA/NYIAdUCO45vM4xdBGOF1U1QyqJoAmeOwzK58JokfQFVDjUJAZrkQLkneplukVu2QaZDqTpFLiKpViC8Kic8zIfO5BpbNvu8SUM5MtoFO15+YbmZoFQsmNZQkODGFzI9mV8Ex+rneQ5FXgSWENAVp0X5F4CXUpvok1dkGIqiI2q3LU3k9imvNCaJKCX9thZrv4NwhOCdk0SUA7jJMCMre0pXwGfluxOZvJM5hsNmolZbSBb6883krSVlW9dbW1qNR43CLkuLkR1+BYFIuJwFfJVVoKoJ8BpqAI1keLreyvrWRimaVzDwwPuVtibntSm62R+XN7aSeSVZIy4yHoU2cBsGytspjccDESydMhk9hvfDkDE74cDzzkdpt75YPHEGKt1Os9lNMhVDONDO9zjgd/uMAKB3+VkXPoe1GEtMRd5F+i4zQTQaRWN9k1kM1qWLNof5a0FfGfrxxwn4Yd4i2AaPQtdDj8deV9+Cw6+8DcN22hNOlj1Bhl/sEaOzUwOMUfvMIMQeP/XDj1H71fu4619XY4ftd0KMwLmhyE7GqA3a/3Xd9XD2GICuW47B0tZWCi0xuKV5Gi3YjmjzSiz65AOcfuLRGDJ8xH8wHcX5H0/G8eTH41C8y8EI+Suxsj2AaCYOe4rjsnoxWquXI232iEghLxlBRZdKDPr7vrj9mRcxa+4ck5fVSW3ipGa+bMkiakUXoKWgCzY/8SIkPOUUoMJIUCBZ9vMkpH6ajFsuuwRbb7st+57WQVjPb6QNR0K23ySq5SVWk60HcYAarxD+8au8s038dUV4VIAq2c4FZpIulwaiJjiUMFXvlZTvJeCUeOSTTTDnIJfqmcOO5XRZoK9dm7SoRC8yoE8w8Dsd6FXgp6YgqZ5QxfTEQLT5iYJLZfFQpHcrbbELRYSUm6dIWZAkTtg3u1Bp2zlt+CEPmiz4yndfICR//G4E2jYO+OaYwjTofMZsnNLNn4d2DnCFwp3d0mgk5W4EB29+HpwEt2huAsG0Nfiag9oflxqLwigwT3qLOr7iW3sk5eq3udMiNaCux0MBo7XkFyjcNGXiTtKbrit6Y0V+ISqLChFh/S5riyLGuspK76pvAXu+02bca3VN71Yb6ZqYnMC9o9S8R+VT2qwdHXxfXFoY07agqQ8AAPMLSURBVHOzvAru1YPakYJ66R4b67GwohQzPvgasyZMxJLqGmh6oKQbtZIiv9GAEnGBfptxvXV43QbgXbnaizhNjdDSgAQElpbGsrM+ImR2zY2Nxhyk8BN6l5XHDU9i4tq2s3plDfptNZqgdRaqdtqbhehqInC2UlvTCl2ZDfVXasyUduMdVTfuE1QsnozHbr8R++2vxV0E/I5ybAhSlNI3Xn8NPy2Yj50POw4pmwd+Mt1itx2pnASa4qwV9snZ77yMoaV5OPDggztAdVUeTPnYv5958SXE+gyGr0s/+HlPWb4HLcuXYuHYF1E65UNUTHsfTW8+Bd/Keehd6kWQgpSr+zAEC8rw8uuvm/pfXdoXM9HObRdefCGWJXKw/7n/RI+ulShyxdGlwAssnYPAd5/itkvOwhZbjCBDtMydG2nD0++CPvFu/UGfZACDySSYliRHCf6SKBV0zHQQ/rPc9lKUEnOM+UBv9TtyqSLL/c+SuuXZIXDTxtwKIay8lVG6leOI9AeZGuRn7yIitVP1l/nI6oDWISAWuAuUdF7SpDyIVrQHsaxd+80qxYxhUhqsRXyHQhooMqWbwC5w06pRI4UasvIuCVnRCYMyVyWiWBkJGg2mT34RVhKQBfYzWxvZmZPoqzg9fIfb64cjn4xJbFCVQ2pWHnjV7qXWIC6l3PCSl191rCLWJ5lDkiirjRQ90Xaq3UlK2V4D+ipjlmS6ClE7Kc4vQFlBnjFZBWUOY53qLtWZlwBRQq1IGoA0IRbHlEthLLSuQKAvNtJx2hwCDB2auBaZ37xXQd1Uv9rAJsFzYrq5bi+G77E3+my9ldlfdsZ34yn55WDY5sNNvSlFEwO+rdVM1EbUUzraUgHg4hmrjhRPSVVlSsf3RskkI6yzosJC+DVfwfz+VST7svY6qK6pQ9jhNRPg8WAUQUrTNYpVH06YvQVWhKLGJJZP6bXE7TYhRQI1y7H58L4YtfUok1ZnsF1fUljo+rp6PPzw09hm7wPRbcAg+FhJsaRWwFMQcNkIrB7El89H8/df4rxzz0BFZdV/uGgqPEddbTVmr6xHaf/NoF5U4KEgEGkGJn+Gf+6/M5695Qa8eOsNuO7wvbHkvTewcslC1HOctVFm6T5qDKbPX44w+1pn0ib8cQpK/7z6KnwxfQn2Ou9KeCq7wZsTR98SClMNtVjx/hu47h8nUQPa3tKANlz1bKTV6HdBn3VfooG3fmRFZTQgYiTEDKVpqpuS7jiwRYJ42YV1zUXEEZD4eY82NReg6jZJ1XLFpDhPALYb6UGaQD4lqu26V2EUDy+/K62G5lbUBQIsoCV16U8k903FOK8NhhAVk2GHnd8SQE0ogjpKaisCQaqzITOIa/l7Igf4rIZm41qpWPSyK7jIEKQLKOcCZi12kg1/cXuL2TNXG6UnmVeFX9A+uk3RiMWwCEh9C6w4PWaSmNqLx++HM0RQVLwdpccOr8k3LRLLSkuqfdXN6q0gmVbeTZu4CbR8r8ja6JrNyswpfzLDaAPzQLAdUb63MUIWY5rCukf1qhAKqucmXtMGKda+tvzHQwHyJC2u/m6RnpXZTV42qnOBhKpZ8x8C/CVtAbanpVVpktlX3hXbHnIwBowYgV6DhqoqsXhFI8JRSe3aKpB5bG9lGzFxvVzv4Ev0p5qwDk3o6ptFiraqtP15friooW1IMP1PIoi2t6M9FII9Px9+9rU8jwslPjcqeGiP3ziZcJRlVtC+1kgM1exD4bQH/fY5HO+vCOH08y9HbU3NGk0gf4bUR1R3zz37JBoSGfTZZX8KGGEsZ392Uaiq9FHbcLpQkJPC7Pdfx3abDcauu+9OjeTXZh2RGPWK5csQynEir7yMY5XStsOBBeM+xG79u+HQww5DUUU5Cnnt0COOxN/GjMRHbzxnNmdRxNwuVb3Z15NoaGgygodIfVH96dabb8SbX3yLXc66FCjriYZgK6I5DiRbm/DzS4/hgsP3wn57/c2Et1Df20h/noxY+xvj4HdBn52zYL0bgQNXZgIlI3Vffu0yIUgKbyeImxCv7LyaXJRqTCEUBQSacvmxE/BN/s21NEE/ihxNWDod7I/qWAQEPlvq96JbUSEUNlizjhGFBDCAIxDj+/kO3SsJdjkBfzEBaUFrOxa0tSNIlV3v0SKoekppmpQVoClfzZQ+F7cGUE1pDUxbc7xJDijDCE3aFkMRgC0PtaPBbMACVLp85nsDwVgrMAVTZqGS7u1okBzZyTn4c/m+tmZr1XQumZDxwnB6VTKTlo+PCTg7k7nGgdzXK5/aFMGo1Qwwn4K4db6XP2KSNFnmtMttmJHqWcxSHjkVZDyV1CrqyXRkXvvP90hSzxjmYuXaIn2XNibTnOquiAzahL7Q4fFiCcExmqI2wTvlmloz62d889Ad+O7BB/DuA/fh26efRXFVN+R364IWgob2xo20t1FyD5K5Mk3NBxiy3urgdVWi8iFwUh167dQAU9Zkrraz/Ot9uy2PLm1g0zxjGhZ99DqaJn6OTO1SFOQmUFXk5nihUAAHIvFczGmLEvTj1MBiJnTG0P1PoBDRgsv/eYXRWA1zXk9SmefPnYMHH38MA/fYCzWOUvbXIOsG1FIt9qiFYkt/nor2eT/hgvPPQ15egVmHsCZqp6AkbTwn18lxKAGJgllDI8o6nAJkvpJnnGjkiGFomzEFtkibZWLNdSPOtqmvr/+lbFoz8MLzz+O+Z17F9qech0Gbb25iARVQa86lBvflC0/jwG23xMknnGjS/muZ9v9+EhZaYTzia63I3+11BEKLZa8HCUATlK71p+3Y5JEjQFAseJlJBMjERTOJmkeVWLnNI0DKvKKRLoAzyJ9DKTUW5SBSwCoNME1tWmUzdmV+FVboVjslDWVd37Uit45gnkPEVj70bu2SJbu1JiAFJKoISZUNlM4Uf19zAwEzQZw2z7SxIp15XrNKVLFhOqY0LRLiW1k1W/5tXV6FKq+fUh/LmkmiPqbgYAQMPlMb0bNiPjlkKJqwjiPBvNQ1NRoviggB0LiGEjhVMgrxRvOxStmJ+E55xOTxv1iE6bQ0G+nK58vuYW89IRBX2OoIy5VXVGAmP2W3L/M5zC5ZFT6nccmUaU3g3ZmkEWh+pV67KxkAt0gp693y+xYDL3U7UMV0nKwrVUIb60vb+GVNYOl0Av6iUhT22AR5VVW8nsSyxfOQX+Ayqn+CUrFI9ZqMJdi2bFe9QC/ihza3yebNzL2ImfOij4w13BrmM0m4/B7DkP9KkulIUTyPOvwQ7NS7K/yLZ2DZ+y9g7HWX4Pl/XoYlX32GPoU56JbvAbsbIglxa5bFloYnNw6nMxc7Hn0CPvpxJl5++SUDiOtDAlbttXvX7bch5i1F6VY7mAVsZR72c9aRdnjLtTmQCAXx7WvPYbeRm2P77XeAYgetjRS0MEGtMJGIwKvxaE/Dm1eEeQuXsD3SxntJE7KiJfPmwFNYZGJDaR5Ke/amyYRkypEmqbULX376Ca6+9Q4MOOIYdN9yWzPJ7XKq9WyY8Oar2LIsH5defD77GkcH63cjrT+xHmOZTHTNXJ30u8NkfRmvxr2kS9n0tbJTrl4U1U2QLo/Nxca3GwAWKCo4movSYyoj6T+GKMEqamzyGv8cQEaqiyCZS4ZB1VorUbP5M0BPJmCCcEn6JnCmmXZdmFIZB4ZixpMFKBUkiWZaYWoml9mRmwmagXgMNVTbjSmG94XZCUNkUAEygEYymrpIEp68QtjJDDKUirt7C4xXicxREscNLPNfuduHfIcbtdGgYUSNkvz5TmkGAjeZQlQgMZgWhSHOo/RNQK1VbHxqFTGmLX/nXKd2BSND5H21VNu1jsGCPYtURtm3dT1JbSLU3GxcH+XqmTULZe+XJKyVzB6PFrNJu8hF70IP8l25WB7QVnxJ1pSp5F9IScieL+m/hUCswGmd369brYlqGwrIqB1iajGWlW0Q75DyOrJBrKBk17UbRux9KLY+5FBsc8wJGLbbzhj/9lgk2DZ+F8Gf97U1tSLDvJrl/ZIc+ScNQG9TfYkE+Ma9lt+j7CPNLa2UmpPIK863nulUhg1NAqXCwnxcfc0VePihe/H8E4/g3Vdfwr3XXIaeaMen/74Rnz/8KJqbqsmp0uwfFE5YL4rIqhhMKfbdkooeGLj7Pnj8mRfQ1Nhg7Oh/lrQQ67NPP8YbH3+G0YedhMrScrgyMo9kCPgZ46mmkT/rm4+BxsW44IILOUasvRTWRKrb8rIKOAjMwaZ6M8/jyY2h6zYj8eFPs/EMtbPq5cuxdOEivPbyK3hq7Fvot/PucFLAUQ+PxVuoBTejoEBaQQ6mTpmM8y+7FP6R26P7mL9Tsk8R3DNoZn/+4dP3UdGwCLdcfRncXs9aNY+N9MfILKrLzW1Opx3sCGumv1g2soBHpgQBVCqXA5bALjCgAs++mUtFmJ2ekmQmlTDSXZQdQiaeunACS6gaLzculpKMeb9cMsk00uzKbkr6KuAvg1xpEnB8Xh/P8X4OphaCqLbg05xAMpmklhE3K2ll3mmk5NvItLX4qJbAV8NDk5uSTo1UzjS0u5Vs6QI+RezxcsDrhTnsvFpEJlDX67XEXc5DhWQ4QUru89vaEEnF0aSNyskkytxepsUSE8wr9F0gxj95MbnLClknlKgbW9BOSVex+u1kUDLTqBz890sjrcIzFpbvNESAjfC5aKDdhAsQ6Js8WVcNA1BMmaQBfQWokzFK17XwKsY6Ysmy6LwaKZ8hAirxw9yz6v0CfM3PyA3W0rBClOy1JF8rcW1aP6GbOx6QdC7GhhSZWjiMFtb7kJ33wMDt/yakoeaVRDvbKdjSwr7C/Di1T0COcfsUAzSagIrMtMyaDX6Kzcozq721jd8zZrN31e8vL/2LSKlrQlcLAeUe27NXLxx17PF4/d03cdSBe2HSa09hwrMPodiRgLyFncyn9pCQ5CsNK8g6KBu2OWasaMXLb4ylwCOT1B/Ps8w6jQ0NuPPOO1EwaAv023oM0tJQ2ZlMyAW+MZ7jRGvtckwZ+wIO2uvvGLGZwlivFQsMMyirKMcmZB6x2XNQ4qW2zXQKuvdHr4OOwC0vvYlDjzsR+x19PM6//X703v0gbLv7IZQqZBoFVk6cjMH5eRg4eCCWL1mCCy+4AI3FlRh6wLHIcHhrg56muAPzf56Cmi/exsmH7bfB1yr8Xydpf8TKVjLRtVbqfwHos/NxoMpjJC4TAYFeizukKtqJDcGaOfjg9svw/j23oWXpYgI073F7EMz1oJVjvSkm4JFpQctxKKlLdSR+CNy1WUd2wAiSbJT0ZNtVn0+SAcgmX+Zxk5fkoiFkLURaSXCXeUlpydMmTilUg1MwrHOSoCUICchytGqYlZhDxlTm96KkuAgxmRnIFOqpFWhfUn3Xswq6ponpoCTVXCfsBL56xI3rqE9mKDIshWDQfZKoxDAEBAUlpSaMcktrAM3t7agjeGtv1II8Mpi0FpdZJp4+boV6Zrn4NvNOxTAiELsJKFEyF0nZWpyjkMZiFrzFVI06gTZEV5x+E9XT5BeobhdT0opZnlIFrkY6ZzmM5lAr44s738T0tWZC5jd5qSgMQ4JHKBg27pZOhXwWtxLxuYyAiJ+FHj7Dt8vtMel1YuB2o2Fn/SxvC2B+UxOa6xuUuDHVyCNFK5vDBKkY28iEilbRWWYxEc3VqPW125kYn81jR1O4xdzzV5PAUYcVn8cK0qaFYTfeeiv22nknLB0/ASuma5tPbVhuM5PdirIZT+ew/wXhILCWDRqIdz78EO0mYukfk/ZNHbB1XnnpRcysqcNORxxrVvvWhqgFi/GJQbP+3RSiZn7+Pko4YE47/QzDqLIa05pItvqCwiIcc+QhWPndBwjULYWNfTYYzcDXcyD6HXUqKvY9Bl33Pw5bn3cF+u+8P4UoO4JMM1JfjZYfv8GR++9n5pAuu/wSzIrYMOq4C8mh3Bz7ITRwPLdWL8aK91/GVWeciIMOPcIEEdxIG47UMyisNlPQW6sN7zdBnx2n81D/U8T+ZyZx2wiwRqtMUf3I2DjYKZlT/W2aMQUtU75B47zpWDJjFr9PQuvXH6D2yzcQnD+d96bZYZQQwUo2cnZsLa6Vl4rxEOjow8IY/RaICFC1mXQBtQHF4ddWdVqqK+lag1WAKC8ep2zblBALZPbgfTk8bARleVZoktJuV0gEDgRHDgaWFqG0qIwDVAMnZeYF9GoFhytUaAWWs0FaBd8VbmpA/cTpKG+NwUlAl71ck1QKtmZML/ynweexu1BFqUrn2tqb0dTUyPIFzAYbOR65H1oALXArZx56uBR4jWdUWJOMwC8Xjc0tBPUoJX2ntWBNZVSlkHIIOIFAK7S3b35BEc9nUBeMoz4cN0xDf7+QvmYP/if3TbMoSxqVThlinnhdxdA9alLjWUQGGAmH4PH54BTjFbhY/9geSeSzbrvn5yPKvNWR2TQEY2QU7BNMQ3kMhsLGq0USvr+wwLwgEo8iTgah4srzSbUh6V/1Jc2PLYVmeVaxTfIK8tEe0b4EmjQ3mdsgZNrrdynHgH95eQV22XUXINiGurmz+KwNhS4bqvLYt3iXzGgpMn+VoaikBLNnzsL8BfNNf7Naet3ISRD9acpU3PPAw+gzZg8U9hmA1ohCknOssL+2aJtPDrDc2vmY/+VnOPqoozFw4MB1kqjVT/f8+99wwJgtMOW5pxBraUBaE+v8sxdUwTd4FPJHbIloQTHmNQcwKxREdUsjfnr1aRy+xw7YabddcOP1N+HLRSux9akXwV1Ubvpme8aHUGMdFr33LM49fD+cdOKJZjyqbTfShiSJajnNzcXNfxr0u/HQHrkdZ/4cSdJXGAGNH0XL9Lvl8+5A9eQpCFQ3omL4Vthku10wcMwOqOzTGzWUTlY+fheWv/Uc0mFtPiJwoazPAR2JKawx4KUEb8w7nQaLbPxadSgZWuYfuX3KLq1gbzm8V6CeQ7G+oMCPHmWl6JpfaDa8diQI7qF2tCxbhJXfj8fCt9/B0pdew4Knn8Pcpx7B9MfvwXPXXYdv3nqPzIIAREaUx/QkwWuLRE1mTm9tQn2KmsTCRfjstvsx8Z4nMPmOxzHnjc/QEqGknSP3UMWwYeal7TC/eZSINTEo0NPEWUtDHRIEDJcvDw5N5LLedZ+Tj+i9FZS4yyi9dWC+OepZsSvk209pWJKc4vBbNWL9LwAMdETwLCIwapJagL8KuFeRSdOczzFxWkQ+SYd84apbxTa0tkFgbzEX8k+zmXtQroy+AtiocaxqF35j+/kJQtL0asKaKGd/YL4lDEhilzaitQ/trc0mxLYvP8/kT+UUYzL9j3WuBVxitQmWVcw3RA2nurYaThfbtKjQeCN1yuifJuUnG0hNNnAxmN8nq7xlVV0oHZPRBZvhZr4VsVWkyfCwBgEFnhg1XTk0xNraEGhRMES10rplXHMAwWAAd959JwLOfAze9QAzEd8ciaKVErnMdYm0Dc5MCpPffgtD+nTDCSedRGaj+Ssrj79Fcu+VtnjDNddhpx5FGP/gbUgtnAU7699uS5s5tgj7UIDvbG9tRfvcmVj8zL34e98KXH7BOXjo/kfw+HvjsMUJ58JT2YP3iRk5kdPeiqXvvYhDttsCp590CvNCyGd/2Egbnjh+Z/TP7f/nQD+RSGhGxrE+oC8Ake93nGqgAEV74TrYeRp+no2WpQswfM9d0WWzbdFjxCjM/Gkm1dQUHPk+5BYVwd+tL3JcHj5LCYV5UGCoYDho0jGSPgenvouURwGEiWio65Q2NamrxULaoCRDoEs2NCK6cDFapk7CjHfHYtzTD+Hj+27Dx3fchIl33onZd/8bcx57EAvffBbVn72L5m+/RtukH1BPtXX655+idsECagAZSnVRFNqcqCAw14YD+Lm53nhLyMd+7mdfILJ0JSpLqRW0h7H0darJU2bASym8laBvJGDlmZ9aBOWgRmIkPQJooKXNhFNw+AsQke2L11WWGB9ZzgE9PUzQJHAEOFYaeVRTXV7OqhHgUjcn4FtrFwTSeon+V8yiVm28znpQIDTNW1hzJLzWAVTKjkxoLTEmSLRtiSZQx/rSZKCW7+fz6GzTF0DJph/hM3pW7nryCIlHo7CToRP11SBqfHO3JPEQ87u4XfGImJ68N3LTaAwnCFCaR7EhyXJHgy1CNbP3rNWuGXPNaCQCXiYZJmO1ArkBLcEgWlvbDLPz+6ixOfWcGGo2p3+MpKUpiF+KzGjixIm4+aYbcf6556K2ts4w03UhMQvlIUUhIpaIml3iqgMxKLS4ZDDTZ3mftrdktqmZZVd8rBtpDuDtsa/j/c8+x4h9D0HEX0zNLWY8rbzsm24JBnk+tM6djpopE3Dy8cegrKyCY8Bi4r9LzJxc/krKSnDvXbfj3L12RMM7L2HSI//GrNeexCJ+X/jac5j37L2Y9/jtCH/4Ii4/eA/cesstGDt2LO597iVsf+Ip6NZ3IBra29DO9FzxVlS/+yQOHNEf55/1D8PQrT2cN9JfRFLA10q/Cfo5jhzNXK5bb18LqYNHDehTUiMghWtWYsqjN2PuR69h5N/+jsqqnuywcVQOGWzsxDNffhLlQ0ejfOdDUbbVdkh58qG4PcbWTtUzGVbcevmj+yghSwq03mOI303kTOa4Zf4sTP/gXUx/42XMfPw+TL71aky46Z/44bZr8eXtN+GbRx/ArLfexJKvv0HDjJ/RunIR1VBKqtQCfH17I2+LzVGx6+7o+veDULn/Ueh6wimo2H0vdlg34sEwlrW2YGmgBc0xhQ9Omk1KvME4gj8vQGW3SrPzkwwS2gy++uvJSAaiJlyzurpllpE9PGx2EzPByZI5lOBCxvZu9+cjzbpS0XSfhutySsdNxGTZpvS7jQkJ/Bt4xCIh6eVQXHOFUe5cJar/prpGalgOStB+vjlr77fuEriKCTTzvVopXUuwl9eHnlO9U7EwErZW1upclsRkFUpDk+QyoSlSpkI7yxNDfvlZ4DWSOmti9ryfsWz+fOQ5c9Elj1pMUxvClBRNuAe2Y4x1ahgeGZeviJqOJnHJLASSirNkTfwzTTJLmXpUsgSZlOIWSTKvKqpEubfkV3lcJ+IDqjNJ9XW19XjyqadNsK/99tkXV11/Mx574RWMffNN1gFzwPf8ngDU1qr9ECjNxxVIMEqtKmnqoFwL8RQSmj0gJ0NpPNAGPzWvYoWO+O0x2kEZ5tOFRQsX4K4770aXoSPRZ/ROlO5D0AB1ymREOaHS74YjGcbP776GnUeNwD5778v6WkfA70QyBeUXFODyyy7Cy4/cgSsP2wO7V3jRv70aw2MNOGpQF9z1jyPxzpMP4oJ/nG1CJF91wx0YetBh6DVyG7SxT6aILkXsQMveewk79yjHZReca3Y9k5SviWgdxkS7kf5L6bdBP5XKT2fS6yXpa+yzixNYBCQ+dvYQmid9h8iSaVg84SssmfIjBxQzkomgfg7BMWqDb9Ag2PK1wXgalFuNfV0agAZ5imqykErmGyP9dSLZ6+MELi3rn/31V/j8wQcw9c2XsXz6FARCYeTkFcLVrSd8A4ehZMwu6HbAYeh6/FnoccaF6HbmBag87Xx0Of1CVJx6EUpPPBf5hxwH/74HIG/XfZG/ze5wjdgUGQ7e9voWLKhdboDU43Chqy8fXbx5iDYHCMBR5i+NtpYWK5RDnh9tK+rRtqwGEeavOcJ8MK+CUPlRN1MaTFOajTHfNZQoYwRPr7Y0VIgJaQ+8V/erjgTAkrJL+MXPout7jHihhVey49sVs4bajb4bYj2pThrq6+H2eY1HkHFbZTqmTZU4QVsSvkBdnjF1BHwBueY8xBAao0kD7spDZxIzknQZoOZgvLOoxWg9gNPtYb0wc0zbaARso8Vz56N2IjWm2dOxYsYsuHLtSNcuQ8PcmWZSX+GrbdpqMRQ1oF9cVgo3NalsFtUPHJRwXTwo95t3S3ORV1JC6w9cbvQo72qYhO5fV1IymkRdNH8hbrr5ehx28ME4+/Sz8MqHH8M2fCT2vPIWHHTFTXj49ffwwnPPmXvtBNc1aRJiCNq39quvP0c6kUZBRVdjUtRcRlef2/Rhtaa6rJhjW109unfviYqKynVyV5S2lGJ/uvue+zGntg3D9zkMgbQNbibo1ww/x0cyk4t8gmrT5K+BlYtxzjlnm9AUSQolf4b0nCbo+/bvj2OPPxa3UvN58slH8MTTj+OW2+/EkUceg4G8NmXyJFx2zTUYdtCB6LH1TmgPJBBn3rS4cvFbz6KfPY5/XXEZ8vLyjcARj8ZQU12N5UuXmw1atNGPNCzTrn+oBTfSn6Ffo+ZqlEhniggazvUBfbWjbPryM0c8AH/Pbuh9xGnI6zXYbIO3dP4iNM5fgM/uvhv1i+Zj4IEHI1ZfY9TjfI8fxQ5Kjhmb8bePy5yQJgBxgClipEDll7zxPQb02aHSSTsKNxuJqiOPRPejTkHf489Dn9MvQtczL0bJaeeh/OSzUX748Sjaax/4x2wL56ZbwDNwC7j7DIW9ojsBl1pElGymvhrJRXORWDQTUTKpVO1KI3VGCTS5UUroHIgKrqaImUai5SBRCGfZOiNNATjY6ZUnJIJoXLYUqUQG1SHLjVPSjrwlbCxHrsduQivPnTOT7DGIfGoJWlQjMDABDuTtxHRUl5Kbdc6dy3RtZIC52hoyzOtkdkZ6ksuexSyUJw3clsZmuAjGIJCuoMYhN0uZR/gPYYK24rOoLnVONvzOq2/X1vJ6VumLkYlheHhCJio7pWZl1KxfIDWxflLMYw41GZ+3EJHmOiye+RMirQHkEhhkh1cMpiTLn45G4PN7CYTliJIZGjs005QPk9pZk4nqsE4yW2VAG7qkYnF4CBg+TR6vNbdrooxZHDXt559x3DFH4eqrr8YPs+ehcvSOGH3OFRh91uXosc3OKBw+BhW77I8r7nwQjz70kAFeN7UCSagCKR0CfKX13vsf48svP0GO14buQzdjXbjJ2GPUDjMEZxm2WGd8LtbehHB9HbYeNQoFFG7WBfSV/jvUOJ559jn0p8bp7j0UEfbBVJpaojQF42nmQqixCdPefRUH7rMbRo/ZwUjs60Oq9+xG7drnWPMnCn2tyXnV99LFC3H+pf9E4ajt0XXn/Q1jVGgSxf2ZPvYplNXMwR3XXYOSsnJMmvgd7rjjLhx+7HHYh3W+36ln4MizLsLlV9+ICd99ZzRKeaBtpL+WfhP0c9KpErtWTq0PcXDG41TFE0zGFuOI9aF8p7/DN2JLpBw+VG67PVXiBjS21aN86HA0rVyAeN1yNPzwNQJzZ8GuAcHOkKSuKF/wRDpqBpxs9ibxLHG8C+qivK7vngGbwbfb3nBvNQbOYYOR260CmYI84w6pTUpSLc2IrViO+MxpCI4fh9aP30bTm8+j7oXHUP/0g6h95B4se/hOLH34Pix76H4suf8OLH7lBWQI+Irp3242JdH7MyachDyLvIoWSbBWJM5Miuck/RLIZCALNzWystMI83xdNGiATBNZsrN73X4TU3/OnHlkjjkEfQ96UGIr5ADqTwz1M8Pan1c7gokBSPJ1EfQVcE3eTd4EtSiCuyR9yxOE+VLe+C9NkGpvb4PX50I4zTqkRmHAin+y/TdrjQRLIWld52ROWTfozPB5fQj0cswaA0ne8n6SOS8m6ZLvV9iCXNm5ma9wmIyQn5rUjTbWw+a2wWm3IUTgbmxtMeDnIqPMcWhXNZaJ+TSv6MhQPCNbvkJsy6CRA638TEqzo3ZjbO6sj3UnC7BDgQBmUhOp2noMtjnnGow662pUjdyBZXOikYLHnOYmuIaOwtanno47n38JF1x4MebOnm3cEgVwZnEV6+Dd997BZReei+aaZpRvOQaFAwYZc2U9NTuFqZbbprUGJBdt8+YgE2rAVltvxTz8vnlDcw0trc146N57YS8vR79d90RIXnBkJjm5ilartrZRYs5g2kfvIp9a0+mnnWKeXR+BbXXSfJTaSIKMJrjbmptx7nkXIFpahd57HYOmYBr1WodB0WXRp2MRnT4V91GYyyNju+zyi7HPsafijvfGYX6X/vDteTSKDjweoa13xZfNcZx+zY248rob0FjfaMq7kdaHfrvNfxv0c2x5Ng6w9eo4fFRLrLVzUo6sj1RBNTFbuOXWaF28FHPff5XSUApDjzodJcO3RpiDsGnSeGSWTsfiHz5FJN6OXDtlCg4sDbQUJUeBvteA/q/JSIWU/tg1jaTuoOqYWbkEkYWzEJrxM6I/fofWd15HzVMPofrhe1Hz8P2oeeIx1L34FGpffw6NH72B1m+/QPvkyQgvnI9kXSMQpRTryUdZcTHV8a6w57uRIchHWoNGVfWx80sy1mRxYZdSFHTrSiDKwFmixULkc6qAiFw5nWYdgRYZyJav2P4K9eD0EbAKvATJKBqWN8Ge9sOV50cR3zO42I0ufh96+W1IcCAkqPEQaYgxlPRZm2U5ZAqsi3IjDeea2PwKa5BFSd5GZptEJJJGjE/U8VOwKA8qM8FLwFSY6TjzrobSU9aTv0UmBd5HBsGvLr5OK5ybWtuN/73CYwTTih/Ee8hcMywjnF70GD0Gw/62m9nnd+n8xUAX+ar3h3YsC5BZBMk01G6y+WoRn2EoehPfoUO505+0K7n6KRcmzDUZYZplrgk2oC7YyPO6sm4kc8zwEZtiq5Fbw1nRAz233RkJSssm1AfTCUbsJgxFE4HM22cz7HbOlZhY3YADTzodxx53HC696AL848yzcMQhR+LMk0/HkuZaFO64N/odcjJyqKW6WQH5ZHjy1GmhtJzSPgHpOJZ8/RlGDO6LUaO2IrP9bdOL6lHM5Zmnn8I3k3/GqAMIllV92X9CHL1J1r+dyp4myh1oW7kcC756HydRih4yeDg14/WT8tdGGn9ittffdAuWxHLR88CToK0xA/EwamMpLJ3wLeq/+QLXX/8vFJJJHXfKaXho7JfocfDpGHrGFSgcfQhClZsjXtADju59Ubbr3uh/5Kl4d+YSnH3uxWhvaeV4+X1muJHWTL+n3f0m6DsV7P0PDKK1UwZ5WuCjRToEGa2+tfsLULnVaDR89zV8lH6XUUKZTOk6tGgByrbeEaX7HI8KDqAQO3w8QcmRh57LcNAoro5Lqz470jbEbBp1P5qCjRJP25RxWPbY3Vj8wP2ovuc+VD/yb6x4ihI8Vd/myeMRXLEQiUATAS+KXL8XVUMGY+hOu2HEfgdhp5NOwhGXXopjr7gG/7j1Vlz2wD24/MGH8M/77kfPIUORJEOJtof4Sk105qCPvxAFVL/TDjsqRw4zK3jN2gBVHfNti+agsGc3jhbLFCDQUqx4xSvxUMovKig2mkEylxIhmcLcCRPx/tj3sHDaVDSvnIl0Qy2Cra2IUoLTQNeiMArJJla7IpGGElaUQ4WaXn1iLEmJORWnhE2VPKdjIKnRFRJDG9NHWGdiTiqHAtMJqbUdocpmLYizDv02B2/RffpU2Gv58Wsry6bmBnPdRrBThEkTUI+SeIqYpolpT3kFQc+J/qO3x9Ddd0XX7banpJ9v5hO0gXwmRNCnxJpfVGxMd9JmRKwxMlVN44rJdJhUdF5ZZd5NzBbmozkZwMpgvTEJiUmsC0lq1WKkM88+DY3fT8CKqd/B4RJDI4MlAwvGo/xmgz/XjaZADNGSrtjtzMsxaL+jMJ0M4bmvJuDtbybgmxlz4Bm6LbY+61/Y8uTzUNStGwqYVweZcg4UCdZygZWLbvu86WiaOw1nnnoGyrVV5O941Whyfv78eXjisYdRuekoDNlhd3jZYB4KQikJASyr06EghrmY8/G7GFjixfEnHMu+9efs+L9H6r9iQg8/9DDe/PJ7bHHiPxCm9s7KRJhljtZSkBv7Ki5mne69w7Y495Ir8OXKZvS/4Ho4ho9GkvXhyCEz9NhR4vOxzdmXKHPEi7qi36EnYk7ag/seety0u9p6I/1xYr/+zU71m6C/oUgAoHgvEnQp6EleM6aN3NJSFA4ZhqQ7D96KKmx+/OkYcMw/ULjL/uhy8AkopupHzEQrJfyofFbSstfbKAVkY+mvIqnN8phQvB5nOhfhJYsRnjcfLgJlfnkpyvsMRO9hI7DV7n/D3scfj8Mvugjn3n4HTr7ldpzG46I77sZ5N96Cc6+4CseffRb2PPQQ7Lbvvth8u63QvVcPFJaWw09A8mkLNwJSitK7+I02VddCre55+Wb+of/oUSjbdAAal9cQlOTPnoajZyV8fXqiOhgi2CYI0pT2gq2EyDTyfF50qaoyUn/ClkSCCozT70bzjG/w9lVn43mqxW/cTYnqvn9h3k0XY+r152P+v6/Fz7deg2l3XoSvbr8My6ZOgNPuNqthZWrJSsVCP02upmIxgr41warJby2QaopEzOpeMQkTGllgykMMwKAqG8qEl9Cagl++64KMaEybh8wLkvbllaJ4LWpXFweybLNhAnKc9SSzhswBSc13dHzypeyZQm1CIhmRnBaT4RDrIAeVZZUoyisyz4j0Lk3eqiw23i+Go20UlYOw5gHi1A5YbheZmhZyxcll/oi0L1fT3XbZHYfttiOmUOOLNimMNtuY7Vrit/YAFoOhOIFQmL2QzHyTbXfAaIL/Idc/hINvfRwH3/Uohp1+DrqM2g3dCkrgIOBqNbeYZZR5amYbgBqKK9SAr194EiOHDcK++x9oNI3fIgGs4ibdfdvtmL24GtsdchR8xSVw58RQSCEjk6YWLm2RTC+6dA7afvoa55x1Fiq7dDV1saFJ/UMuo6+88grufvEVDDrmNLS4CqjRxNm/vPBQK1/87is4er/dceHpx+PNN97EexOmo/KIs1Dr8qCFfa4wJ4l+sRpULP4e4clfItNUKz9UtIZZyS4/+u+7P17/biJmzJhl3I830rqT2kebSRED2jtOrZH+S0BfsdU1eP0c6z67ZRaQScBTXIzhZ12NrS64Eb33PRKZ7v2QdHg5+LUKM4Fc2Wh5JHMFTjmIRyME/YQxY2j/TIO6HaQCa8Nqgb4iy2+x51448+ZbcN6d/8blD9yLK++7FxdT4j+TKumRF1yEfY44BpttswO233Y0ttpsc5SUlSKXUjPRyOzOFeMAj1LNl506LomSQC0Gqgk1CcRJ2eo1QUmAUzgHTeZWstPa8r3Y5qSDULbFYIQJhCmt+t11FKL5PnbsKBpDUbNNpFxYjWDNsrnzvCyjDcR8DmQXemy/F0YccxZyPYUIRpKo2Gs/FPXuj9a5P6F1ynjkrFhBFa4NLbN+gLewgI3oRpIPG0aohld98BAjjFIKD8Q5WLUgTvb+XAdaFCvF5TD+3Pken/GcMDFz5EJnDifcbpdhcFpH4KBW5dTh9vBTURYprfE+AYCCo2mjmWB7u/H60c5d6laavJfZS5vcK7ie8sV/Jl+KgSSzksyG+XyvmzlW/CAt1IrnptEelxalO7WozwrBIIlbEqYYhdY36C8SiRrmYNZjyGbO964eI+j3SM8rHPeV116J4ayPqc8/TCYUhttBJsr08l3ME0FWfViL8aQF1VHL0zaRy1mvNQTeEPtsQ0LeRFEyUM1BaW/lCCLUSm3U3ryKpWTLYPJrzyK3dgmuuvJKFBQUsT+tXRpXXWn+48vPv8Drb76D4X/bD1VDN0N9awD1cmog01QYjIDGB+tr7kdvYOctRuCgQw7j2FKUyw1PWgn81Rdf4cb7HkXVvkfDvskQODOK9wMCfwSL33sHuwzqi1uuvICaaQtefu15+LcYBUd5lTF1+dOtaBn3Kha+9gQqV8zDFokGRD/l768+QLlPmwGxnxaVwj1wBF556x3TP1QPG2ndKZni6EjnNHX8XCP9l4C+FkxpKb9MAZKcfDY7vDwUU1v7uTrz/QjGIojz0Cwr4cLs6+llg8skrFHk11LwRMJoCAIdLc6yyOoV+t94e1BXlHYwYPjm2G2ffTBoi81Q3qUb/JTAFGVS0qpCEmjLQ21CHiOwi1nIP16TnprclL1bNSP7sZ0g76L6qvf58vKQpxW0mhBtbjJuigrylSB3ndPSgAXtrWQOKfTu0x+jzzkV2116BkZefAZKt9kS0QTvJU/xssx51Ag0OZ2heu6xucwKYUm/Stdmo5Rpz8eSb782niQ999wXNR+9jcDyFdj80puxw31vAWX5qJ0zA5ufdgWGnnwpnKVdqU4lUVJYZNzfxE0M8LMcwQClYTKtFdMm4Pmbr8DYe27GN4/ci6kvPo6fX30a08Y+hVnvPo/p77yMGe+/jlmfvI2Zn7yJ+V+8jflfvY85HJDzvvkE88d/gYUTvsLiSeOZ1kTUzJ6Ghnmz0bJoPhbPm4u6ZcutOQsyAYGATBryAXDyEOhrUlOk1m2TTz9vUn/QitV8XsshYOpqmtlXhFV5BhmNih1Af2oSBV5LmrkhtTeZPCVHSbom9ATrM49M10lGpPL/EdLWhd179sbtt14Hx4I5+OEFgrPiVVHiTyUt05L6qwLqMUtGi2mjBqmAegEKCO0E4XyHJKwU6qNyVwTakxm0xtKIwwMvBYmZY1/Ewo/fw1WXXYIdd9qZ71x74DORtNmGxibcccedSDj82OXQo9DGvlYXCqAtQcYoSZ4MUXNFK2f9jPSS2TjrzLPZT31mHGxYyph1DNOnTcU1t92MsjF7oGz4TnDFKJyzjnoUOrHgo1fRxxbGv6+5HAXU9hRhc3F9O/qO2QXlbOeu2tVszs8YkJPA648/jH/fdTtuvel6PHndlShdPg8ti2eSybHNWd8lPQdg1vz5FCTkLCFBbCOtC2m8U9CL5zpymztOrZF+D/T/2OhZAwmzpdaXUTrvQsmxQFIPQaDE40UXSsXlPkqWHLDaitBHaVJ+0AUel1nAU5nnJkjmGhum4usTmQ2AyUffw+PX2TMFJrjwG8G7qbEVgVDIbJyd4KDWptuaaJSXjZ5TjBeF4tVCIsXrcctEwDQlLTs54OzULBKxMBprlmPBrGn4+YcfMO3HSYiEggQWO8K1zYg0B807xSi0c5a29dPErsxLGaqzxUOHoHjIULRncqniW77wSjcmMxU7P/HQRODcpEdPeASWkAE8jkWfvYFwzQIMOOoUlG2+HWq//Qbh5hUoH7YlMmSMCkZQ2qcPVv7wLdpnz+W5EKVcOwd8R8wb1QaZm4BTJhBRmOWY+fFbmPfhG1j00WuY+uZzGP/iEwT/J/DDs4/gp+cexNSn78bUx+/A1CfuxLcP3Ypx99+ISQ/fjIkP3oRJD16PHx+4AeMfuAnj7rkOX9x1Db686yp8fMs/MfZfF2PZxAlmS8RcmZgMJIvZi/lYG9+7jZRO4CbTNuEb+F27cmk9gJvntHmKvhcUF+hB3iubtViEOqnlApqgpmWkfta/vIzkoy9pUKDvpxRa6S8y7dq5V6wLabAIhLcavTXuuu1fiPz4ESY+fS+c0Rbk5XnYV9kv2G5hvZ9tFKGUnUjJjs58UMjI92TQPc/PfuDg+VwEYjmo55GiBpXLPjjlmUexhJL4xRedh+NPPc2U47ecI5Qf9efXXn8N3/w4GcP3PQTeHpsgh9KMWZvC69omM8P68ySCqP78XRyx99+w9bZbG3PVhiZpgsuXUkO5/gagzzD023FP2FJBpNm+mnSf/uF7qGxdiQdvvAaVJcV8IoPFdbVId+kJV3E3Njo1S2q2obpqbL/dNijTVo2a96FGMnT4cOyx7ZaonzVDOjZaOMZdRYVw+NxoaWkz5sqN9EcoJ5Fry23r+LFGYg9aO7FjSlf/06TOK4vsxI8/xFf33YbvCSzTqNrNees5LPv4DSz88n3MVXC1H75E+4zvEZn3E1JL5sHRsALecBsK2Kl6FnhQKClbi34I2FKJBcwmmqZ5S/Z/So5kFm52UKkHqWjcxPfx8JyLAKywwh4yEo/fYwBeXjVpSvixQDvqli/DnOk/46cJ3+LLd97Ga089iYdvuwnXnXsOLjvueFx94om44fRT8a+TT8C499837482tiBIScymFVMk7Zgk+7gCXi0LtREMMggkg6gPNSHKzi0RkcUxG6doz1yFEqjweVHItIb07ofiggLE2RrpaAyLKW17S7vARmYx6+Vn0f/go1A6Ygv8eOs1+PnRW1E8antse92T8BZ1wfjrz0Bo/jTjO51LLcpEoxToElSkqUSiITKbKBkc64Ll1mIyhWtwUSp12yXBWRqYi3WlQwzNHGSGktK1FMkuUxvLYCMTVIwiW6AVue2NyAnUI6etFmhZiVxdo5ahoG95PMTcTPsLlFkvmnCWWauJGpbmeDSW9VvhCcSYosEQFJyuuKTEgFpnIvsy6ZCPmThFYsoSFDIUqaUNeCgs9CroSoGC0uRvgOlvkdKXxL/PgQfgoXvvosQ/HR/e+E+E5/xIbcQBr599y8U6JrMRKyKkk5FRG7W5Uer0Unuj9ipVjgXz+KjlOBJomjkdUx+8FpGJX+DGKy/DRZdcarQhrSxfO2VYDy4sXDAfD97/ALpsMhwj997bgKSfzLOMY6FAbc3yF3r8aJnK/MVDOOWUU9gH7RtcytdEcktzM6674WYsshWhz56Hk9ll2G9z4HBnsOCbz5CeNRm3XHk5+vbqjRhBWy3WxPa0+/Ko3ZIx2DQnpzGZMpFoRZ2ZXpIMNxRJojHKaxxHHo4JhYiOcCxYDHAjrQt1CAvxTCKmgE5rpbXqTpnMq7ZMZvBxTGjIb9kef4tMJti2Lz/1OMa9+TKCy+ajiQAVnDsNzdMnYfnUCVg6ZTzqJ3+Pxok/oHni98Zds3riV1g84UssnfQjmpfMRXt9NdzhAIIciMtnTkHPHr1w5FFHIT+/wEgCAjeZWeQ2+c5772HpimUoosSRS8BfvmgxFs6ciRkTJ2HSuPH49uNP8OX7H+CTd97FZ2++TRB/D9988CHG89z3n3yMSV99irk/TUE8EEf/8nJss+lwbLvNSCOh7Lzj9th6q62weMEiNLUH0Hu7LVDQtdIs2FFHt4igyzKrs6cpBUYIlpJ0u3rzqL7aKB3lMr92VPkLMbC4wmwgMpSSz+RvfkD1/GXILSjFJocejUBtDRa98iRcpYUYdOaFqBg4EgtefoQaxjKMOOFi2AiOzXMmI9ZYj3hjLQEwjNG77oyBgweZ+QcBp/zXZ/w8HRO/HGfqRu6RMYJHLEN5VVnmdwFQRnZZ5ZuMygCavqYlrWviV5O8BFj+Mhu15zhYOIEf61zSO8tj7FaUfh2FRVTnd0Ta7TOT6gInPWtJ6kB1KGIijkYo2acEbgRwRUJtWLwEs7/6gp0xhW332gGF3UpZBkrDzI2J7qj0SSnmW1K+z0EtyleI6eOnUAObitGjt8NB+x5o+ltnMPkzpL4+ePBQ7LTDDqiZNRdfvfo8Vi6bjcK8fJQVlsDl9aMpnkE+GWiey8ZD4Os24KjqiYZDaJ43HfPffB7V772Kwd0LcfutN+OIww4z5bEmqH8DyFgGzV08/thD+OjTb7DHmeejrN8gxOSVxvS9BEVNjmt/XmekBRNfehRnH3Modv/bHpSctep9w4Gk1iDIFHrt9Tfj+/ogBh16orUdJ+s4TIGkZho13/Ef4c4rLsEWo7Y23mV6u+Z6Jk+cjOlL6lA4bFO0R1LwkjH74+1onTsDozYbjsLCYlPOHyd8h7sefwHOTUfDUdwDBXKBDrYiRazYb/edzX7L2Un9jfTbJKbP9q+fO3fhtQ8++OBauf9ae8i89DxX30yf1zm4947JVfBPkBmEbK9TTjkVY8e+Aa/XZ15ojcvOg5Pfsz950djVOcCJDUa6M5OLdheBPY1oKIiBgwbj2muvRbduXY3Erzg8OgRqp55+Oj7+6ANzPpbrohqq9Kwdq3yU9mVblpdLEVVILYMfNHAQmlua8eKLLxqgYQ9DQWkZ7n30Eew+Zjs4DXAxE8yIAKy1tRVHHHoYPv3qG+x40ano/7ftjR1fgCmThUBQ+TcRL9kIsbg2UWd54gnUtzShlRpCujWACubNx7wEmtuQWL4Sk76bjLaGejgpLW3/wMtY+N7rmPnoXRhywoUYesrFmPf2i2ia/AUZCes0ScCpKAQzii7DN8OP1/6D0nYdLr3lOuy0y86IRsIGPLyUCl946nm88NBTGLzLHojxd5jMSvGL0uEY8x3hoNYCsigZV8zs25ohI6DGzmqwtCqZ5tQ4ag+jRKgrsZzGbVPVwvOS2m3kIr7+A7DrhZei1eEjk0mSsckEpxY3KZh47yGeD7FhFXMnj+3ap7gAK7/+Et8R5PyUqM+97SLkD6gy2wCKgUqyzj4foXakvRFKnX50K+6CJ255GK89/jIuuPhC3HrzTSavf1bSX50U50YB5N5562088PjjWLiEGk1hKaqGDoO/9wBUduuODDUOZ04SNt7XUl2D+fNmoWbebMRXrMDwTXri4CP2xwEHHISeVd2N+UjgZfrSWkg5d1HKnz9vHg6gxpHqNhT7X3K1mWNSPVtP6rsWJ7rw7dhnkbdsBp546GEUFRez/284jx15esnl9LY77sKz46diwCHHo3u3KviZy6XsJ+3LF2Pxyy/h+rOOwf7778fyyW3YelbmoM+/Hodz7nsSVfseg5TTZ/bs7eajEDL2FeQsnYNdth+FZCSO97+eCMfwUeiz+95oimbIzKnxTv8SXRoX4+4br2PHEoZsmDb9305yrmBnWUxm3afj1BpprT2wrq7OX1Ja/J4tN3cHS2X74yT7qkIPHHPMMfjoo48MCP1xYoOz0Y0EpwHDQa8PAarMLPLi0b6weXl5lB4KMW/eXKxcWU0phWDB53r37oWRo7ai9DbIfFfMc4XhLSgoRGFBgRnc48aNwxFHHkGwjBqpUmr+UUcfhTvvvMt4sSjuu/V6pknw/8dZZ+Lpx59Fn713xG7nn4oMKzuHAzohuz3BfXB+EZYuW4oZsxcgVF2PcLCFgN7M703ItIc4sG3w5nth83vQtbgMfbpWoWvXHnjpmafRyAEz5OjTsPDDd9Bjy9FoWLAYBd27on7uPAw94hiUb7EVvr7kH6iZ9BlG3/IYnJ58fHvRCXA74rj+njux6RabGS8nDRNNPj927yN4583PcNJt9yFa3gOxELUATY4S0FMZAhGBQhPSSbl2djA9SeAJMjKzDwOZgEwG2rFM4Y/jclukECBGkYhqf1qeIyOunfA1Cgb0x24XXIraVC5s5BDlPoK+uDZJbaZFWI2s4zYCvyZ69Z4irwsrPvkA8159CWUlebj4HoJcpRuxmLbJzDHtIRNOLBU3gK4QDDIXdS+oxGM3PID3X3wPV119Ja695ip5Llj9ZAORGI76WXNjE2ZOn4FPPvoM4yZMQHVzI6SHaPV0MpEmeEXM+oo+Pbpj0+GDse2222G33fZAeUU580wNS/W6DqTyajHk7bfchDsefR77X30TqgZtzjbQ/E/G7M8sRwR5kDVUL8Xnd9+Ch/91MbbfYUcKF789MfxHSRO3zz//Eu56+QNqnkfBXlKFKmo2odwk6msW4OcnnsTFh+yP08442YyXzvWusSfTzHHnXozlZFzllOLrKWxoc6FN8m1omT0RK2b8jIjTicIBm6I3BS8FZ4sm7Sgj45/+3MM4ZaetcfKJxzFtjb0N16b/m2m9Qb+9vb3U7XF+YbPZhq1rp12dNGjkFXPQQQdj/PjxRvreEKROIKlJn9lDC230qdC2ZlVqB5lJX75Xg1eufW63xzAHDchySvRdqrqgubkZTz31tPHiMTZbpq3v2u7t4ksuNt5COm8tfMrB4088gUvYob3dyrHNUfuhhRJsdGUtminhBdsCyM/Y0dbWSpU8jiJ/Ht9Vhr59+6IXpcNu3bqh/8ABqKLUlENQLPbloyi/APPnzsVB++2PZYEwCrv1RyzYBjvBPl5fi/CKxXAXlFACHgKbLw+Bn35EdOlC5HYtQ0HvoWibNInX7bj5wbuxSf9NCMqWXVXlvv+2u/D5p9/gpDseR6u/sqOMbHbZ3NX8BJqs9KkPmXHEMcw11qd1gXWs+8zVjnPmWtqo6KHGBrx38Unw9u6BPS68HLXxjAH9EhNR0Uo7S+0E/jqCpCT2JDUHbZ9Z8+5bWM6jsqoY/3zweoQLMgb0razwTwyV4KmJU/Na5r+brwz3X3Y7fvjoO9xzz10465yzNzjwZUl9R+VUrPnGxnosW7rM2LnD4TABPQmPz4tuPbuje9fupm8pvo4WR8nzSH1yXUn9K8y+dPThR+Dn+YvRa/RoxKlN+J0FRnOMMCnFMMrYElgxaxa2rCrBU488YBbeqf9vGLI8db6b8B0uueteDNv7KMQpLOTEgkjmOMyGPFOevg/HjR5lInDaHGt+t8bhJ59+in8+8w4KdzsErbluMsY03E6mL82dzDxG7VIby/jJ6IpYPrffj6XffICiRTPxxF03mwikYuQbad1ovUE/mA52cSRtEwh2Pf9shxJQKjiZwrtO/Wmqkcz/SuqsPmc/dS57ZAegPrP36i7FbdHA7kxidLJpyl4sM1IhNYOi4iJUVlSaCIH33XUfJeoEYgTEVIod2WOnyl+Gof0HYdiwYRgyeDCqqqpQXlmB/Lx8E6ZWdvD/JNlMcvHzTz/hgP32QrpLH+x69T1YBidqCKYFmpSmJJUbDaKppQHx9ihyORBsqRjcBKGGGZMQnDYBhRVFuP2R+9CzZzdjshGCa+Dd/q9b8c23E3HKXU8iScbRHAzwGvORkdlEFnxzK+vBqi/zm/npTJY93zJfadGR8mvMWfymWDutK5bjg0tORMVmm2KHs8/HymDceFsVuKxImVnS/drUpoZgKYpRE4tSi1g59jU0fvIhqnpX4qL7rkTEzzqlBK120t7KiY6wDi4JEXxe5r6y3Hzcfd5NWDhpDp5+7ikccthhfxnoZ0l5kCultRfv6kSJv8Mc9mdNTEpfWtWUSVMMY6mpq0VTYyOamtrQFmhDMBCkdpWAVpGHA+3Ye/99cckll/JJS/DZEKTN1hcsWMD6PJTtGEJJj358V4hX4kjkehBvacPhu4zGnXfcDIfbaRjhmkhlcTKt6+58AC/8tABlO+0JW0EprFX1Cg9OBhfXzA6ZJtuzV74HtRRmat9/HQ/fcBl23mWnv7w9/7fReoN+S6SllzvHOZXSR6EA8s+QQD8SjlLV3R2zKJlI6s6SOkUWYv5/kgaLDuW1M5kBSGanxVnZ3/KY0ESiXR4YfCaHYK8FZAlHLgqK8lFRWkrtodyYmvLy8+D1+fjdb6Q/c45HQWEBCnjNTw1AHkUyeWmuY/r0GTjsqIMRzvGg95g9KF2VI+4uQGFxCfxM0+HPR8idhyiPDMG0xJXBFsV5GPfAXZh87y3oPXww7nz438jze83AkhlMXku3XPEvfDd1Fk6/+yl4C0vQFgqhOZbm4LYjT9jPJtCKYm2NyEJCC6wEYKZ8aqNfsIRftDo3227mQ1E13aidOwsfX3ka+uy6C4YeewqaQnGUm0VZNpN+lvRInKBWQ2lWCkCEgz9O0Kh+5SU0jvsEPQb0xD/+fSnLTaYsKZl/2sPYrLLl/YognFa5KIl6wjbcdfb1aF7egDfeegM7/QUmjrVTp0L9Qird+pMpp0PCkfqjJZxofiUruKhPalJepkhtwCI33Q1JmpCeMnky3nvvA/ZzMm3WvZ39Wya2UFuQ2msUJ5x6EoYOHf679S0hR/ss3HY3gX/iDORtOQbeHn1gd+Ujyo4RpdaSZ08i3lqDhvFfwb1yIW455wzsve+exqyzkf4YCfTZTIspmPw50GcH65dKJ2bx0/5npQipq+3tQey6y65YtGiRkfSzaVlga751/F71PUsCHR261wBQx7nV6c/mL0tK8pck+D0r9XambH7ZT80kpmLVZPOrJfu5in6ZtAamkfQoCRvTBseuOr/8ymV2yu5uZdxONSfhy0cBwTtDnJ4y4yfkkMloBbCiJ+rhNFXfXIKA9jzNUXhkn5+fXjPgi7yFlLLnIrRyCYryytF300HIpfqsd+XacuEg6E+bOBm2wlJccOcziNi9lMziVKs1+Zpj3EpFUQK+VnnamN1Cl4Mgm0IrJUptrmLqQ4duVKwXAT/zpnUAmTTf4c5B/dTv8NENF6DPnn/H8MOPYX598NqoPeUKuAVe5ulfWreJgCUzT4zppwn6i559Gg1ff4bBIwfjlNsvQDBDMOmQM7QYKyomxnvJQ0x8fo/Di9yGOO4453pK12m8RU1hm81HEYT+3NzTf3eyxoH51uk3+xuZphjChiaNW7tNIRAsTVD/6f3qDmLE1iT/ur1XGrRiYn36yad48KWxWNAega1LL2TYj2PBCJI1NfBEm7Dz8H446egjMHKLLdn/o2a8baQ/RgL9WDy+yOv29e04tUayetEaiJU+gB9z/qznjsgC/XZcfOHFWLBwoXFtVGNKhdWkqJbwB4JB4+mhTmTFmGdH6yTVxBMdERv1nLnH6gzZT3V8dUUzEPRHSTV7LTs4fumwvzyb7cTZ36vuF0n9VDqrk/Ei4GldkZRPzEOSSEmuCBu5gYaIiSPP8+Zp2az5Ww6R5qXWa8zAUVlBQBOIKvSAM+2Gy+HmeyOGqaSZQlqTmAT9HCdBX6obH8mVbzqloGQiBDt/K7iczcbrCj0dl9lEzIJP811JgT8ZTZ9BQ/D3E89B2qVFbVqI5jYSutkInuCsEAzSDGTOMiaoXLvZNasmIuA3rzUulgqOxQrndeszk7ahIt+F6nGf4vWbLkVOeRn8XbrDW1AMl88Lh88FOxmVmI/8920sh4MagMPjYb05EHWSeVFrmvHic2j4fiIGjBmKY284jSUgUyGmqLoUTjluQF+mB61DyEGxtwChpc249ewb4PH78NQLT2D7TbcyE9R6ZiNtGLKGQ8c4UP/Njg99/wMkLVqTz80NdZg5YyaWL1+GhqZGgpQLRYXFGDBoAIYOH2bw4H8r4/6vIIE+8XKWx+Ud0nFqjdTRov9JbFiCfoag/+dVZnH5xoYmXHrppfIGMqaRjn7TATDyEpEaZwG1/igmm4GrcAvaaDvJT4/HbdTZCFVLc1/HIWlVYKKNQ2R6yZKe1/WCgnxjPpH7XyQcNozEXOc1kSTyLIPJZkxpigktX7HCmHaUR11XOnl+vwn6leatYgpugtkv3Z+MzEsA8ub5zSrg1pYWc68mjiVCW0xMMXwsbxijpmfixH2eV4LkIGIksVzLbVLfJWmnQS2BIC1p35g8YlSHI0Ek0iFmmb/JNGxpalBEeTEfmeqFySpiwsY60nUypCi1C7tD5hgyW4Gtyw8nwVcmN22E7SVIy8xkdtjyF8Dt8SKHmkgOGUJKUp8mMx0eEx44yHfYeL00rwD9Kosw7cMP8OqdtyKHRVUZ7Xy3mFbCTKjLS18eV6pfXqAGkqu0nDZkqLEYhtNUh2RzO4bvPhrHXHM6tYx2qxFJ8tqRiUcMXQt7bHCgrKAQNXOW4vazb0Zll3Lc+9yD2HrAFnAzbzJDbKT/nmRpEJo7y47VjvHIP0UbtQS4jfRnSXN4iUTic6fTvWvHqTVSBwT/JxEY1xv0xXmWL1uB8887nwAeJLfnAO+gLPBmpess6bcGbiAQNL8VQdEKpUAw5CO6LpCXeUReNfKq6JzEqvQyHeYkAocmNtdCa3w/AXrmrFlGSxHoGwZSWIDSklLDXMSEtNmHPBAETuq6Ck5WUVGBcDSClpZms4OX5jz9ZALyQlAelB91/CwZMxAZgPzVtLxfYRjSBOkUGYFiyqQJdsqLGGOcz1P/ICNx8i4yCw4Q7Tqle7W3biDUhngohijrKVeDR1Kx5HMyHvnWmxAU1CzkBaM9ZiW15+q83sN8mHP81KFhqfUAUDgEMjeBtA5tQ6ktIuP8tJNROH2FZBhOJJrqEape2sFwtAZbbWhDUhOecvpne6ouxFD5Fr6D9axzvDPN9G02li8ax4777oULbroMy9pr0RYL6U6zcjlK4FeIBnuOHR6bG+UE/XmTZuCWf1yH/gM3weMvPIVNew5jer9uS9M4v6LsbzFTfte/jjLrMFc6ff8V6dTqyW+kjfTfiDTXReb5qsPhPKzj1Bpprd2YHX+9QV+26/nzF+CSiy82ERFX95BZnYQzkuwFYgI7Aa58xSUB6FmBvA4/JWqBp4BU19ZWCMuEwqv6txq4/xZpNeniRYvQ2qbYH5L0UygtLTXunW5yUxuZl3ayEnMy+6Bq0pYgGCCTsJgVgdKYmQh0Mv8QgOW+KcYhxiApP0QtRlskShvx8VkLeJNGo1GQNDFMLSAL63cwiGgsYt5RWV5BkYmgHM+gLdCOttZWhJNhpMhkwsEwFL3TbXcir7TAbJgtz6KIQh9Q07E7fIZZpXLk+0wdQvFb+GkYiMCOdS4tx2gjzKPKl2V6ZkUv2Y2YhezwioKaThHYTR2keLBtk2wLmWWUjv7IBGTOUXC7ZExMh+3I9lN7pHgvFR2zNiCZw3bk+6p6dsHgUcPJbBxmC0kxNTESu5taCjUCE+uGTEfrHOqWrMQXr3yEbj26Yp/D9kde2gOfm+WTi64mODs0F8VokuuqYvR7tIqV7adDE5YSHtQ2mmdR/1KfknnL0hp/q7+IA1iMQ2XNMonVP7PEu6xHNtJG+gvJgH46+ZDD5jiz49Qaaa09m6A7iDg5a71An4Pr56k/4bLLLjdgooFlwNf8s+ztvxC/a0VsoMPGr2tS+ZSG3++n4EpJj0CoKJfG9EPGkOGnnlsTZQeeQEtp6ffqg/FXxGRkPpHvdZTMRADe1Nxs0vcTQLp3727MOwJIScWSWgUsypvMQIH2QIeb5ypJPksCVjEnLZYSyAcCAfMevU8LxYoKC805MQIt7lI+lb7CGFuMjcDK3wKp0vIyRMIRNDY2op3PaMtAY9LgM3q/6lVeQnIvFaCGeK98ySVZO5xuFJLxGPsP05PZRVVigJ51KbDXqk75mOs8a82UT7uUWeCm11COt7Euc/guaShkAuYZlkVtJR91E/+FGoVgURqD6icWiZHxsSwd79Zeq3lepu3ysqNaJjZFWW0PtrFtybwM4+FhzGEGXk2wPcOg9H7m3ZHku8hroogg3a7tC7W5tuZ3xIQE4A4zD9BZYDDmLB4qk8UM+J3tohXd+i2PKmlt8ooRAzH38brX4+N91jPWvUpH9zBNl9uEvJA7pzb40XyV2ksmQDEQq59n+ynLbw79Vjn4x4o1Z00FW2c7KtucF/2673b+3pnWPBY20v8NEuinM8mbKBhd0XFqjbTWXkIA2YOD5cP1mcjVIJs1czYeefgRAlrQDGSZKgRORpLkYM72XwFtkCAm8Ml2cMVml4+7Br+LaWnwCSwFyGIAgi1d61wMfRNESGITSGrgaWu3Xw+aX5MGpd4fJuhmJ451yAvGSIgc4Bq8WTdCrdLNKyB4MkntPytgVl6swb0W0vt53eSC37P3MnvmnLVHrZUXkepGeRYTcfJ9mpgNR8JGY4pqAxSBtMCagCspXI+pTiwTmjb91uSsxeyUpj7VHkUEfX0XIxAYK3SFZU+1QN28n4dyIWblIbDJ/dSUz5zjswT1KIUBs4qXmoV2AVMhJGEXsL00KSzvHhPrh+2j96QMM1PbGDsPSpgPbT+Z5y8wvudtETK9CDU83qe8Zc1Nekh5kyaSjPNcQt9TJoaQVncZRseiKtBeIBQhQ1QfkuYgn3c+zryZ59dwqP70js5HliQsqM3lBaXvJrInmYf6lABeWqwW+4nRqT9oJzcxEz8Zgo+aaDY0SD6FFNWf3+c3K8fz88nopIGQubhlonRZexNYmofSy2og1ib38vgy+WAeWLFW5v6DsvlW7/x1efSnf6uTzqtFf/nsKHvnOhDpp+m16hfmBI+1ZWMj/X8lgT5x9STi9pMdp9ZIa20+DojDCDgvrw/oa2Lh88+1V+b1pvOINNjUsQyAcvBakrEGaNpIZNYAcplwCTKbyJ4vc44GQ0tLq4nIqAEm6VaTs9kFMXpeaYqZWOq6w5iG9PyqPsvune28pCwYipGEeFg9XOYY+y+SoAaE3qV8a7BLilZeZHIRk9DzJjxDJ+pI5k+R0tOhepEEKiBX/tra2iztQOUkg1DZBHgqk0wUZiMRPhc34GqBterADPoOUr0KPPRcFvBE2bpZnXRdWo7AS/UaY9oWoyCTIOCaR3hkQUN5VmgLtYUW7eicvhvQ5/O6TyCmSeJiMnRJ0jJniSnLNZNPUX7XjEBHO4nT8Yz1GpaE53LJTPQrkat7eZ3Yr/5hZ5rarF4xhNSvZBdiNfAO9jNpB8yLDp2RNqX2FrNepcFYbSxNRWsYskKJKUvHdzFXy2degonVl1WP+lRZrYOvUF47PkUqS/ZQHal/6VMgrzbRkdUcTDRYfrc0CpmoyBx4XlqGmIXXq/Df/K7r1MJ0r+7RoWes9MQ4eIiB8F3qn2YVtvLAPytIYVYbsfKZo/ka3sI7leOOI0sqh3oSP60ime+ql2y510661jmtjfRXkUCfbbEL2/aLjlNrpLW2RjIZP91mczy0fqDvwROPP4GTTznZdDB1dn0alVcdT5+UpEwX03lJVLzHqN/q7OzAkrS1wEmdWAzB6uCy6Vv3auDou7HFdnRkdf4wpWFJxBq0silHohEDiEaqNSKg1VnbqDXIS8j4tjMNxWaXHVjmFV0XUGiQaIDJ9q50tTJSg13vE+k+vTfb+aXia1CkU/y9jv1dz+oQGORRWtZgjvBdDY2Nv2hAZp6AACawkhSdBQ4xIU30hsMRDnSrTlRfa6JsHkXK82+T6tLNZwTclnaWpdWfFfCp3FqQpnwpr8qnmK7MPZKUlU9JyEovFksY9zwrdpKXGVvHiloD6Um2qCG+lpQFGgGtfuur5ZWlPOmQfz8z8qtyqG7U9/LJ2NV+KoeS0nP6bVUdP9kGEjakdSmtLPiJxCDNhLWYCN+hdhKTUf2IxJDEPNQvjbDSwVBURzpvrplzuofp8l1W3zBFMH3OWodhM/kzfYDjILujmZi/2t76Li3EYgAaN9nxoj4upqFnVV6VT2Mmy3h0TunJnCmGqr5fQGYuU5nYgvKm9EpKSkx55Yln1fdvkeqnoyzmu+qCn/rKR7P1JzLfOn5nz3e+3nGH9dHRfuar+fZ/l4S3pN3Ypz8zJ9ZCa62neDJ6ucPmuml9QF+d7Yfvf8Crr71qJHTZ4cPhkFmlqx2rtB2hYqx0NvfoU4c6ogaWfPuNut8xEHRPdgBpwGoQCKwtaVeSDTu9Oj4Poz4zD1YsFEljlpQs0sAUSXrWwBRgyY5rpSFJzHIp1e+SklJTUzIriWlkbbYWyQzE7/wt5qOVthrw8vzhh6ngXzq5+c/6LjIDoOPQgJQZQJqEgKSpsQn1BHzNc5iBzvzJlKX3yvauhJVHKzkyGJZPaQgQjE197U27TqQ8qYhZjyvV0eqUHYjKn6RLAxYEFTEImWoUd0n5Vd3a2Q5qP7V1tv30vMBHZf6rSO/XO+XuK+1I3krZ86uT8iOTSllpqREs1AejCl7HYup+I0Ak4qZ91Cez5ciS6qG4sJACTa7pJ2Isul/zEqopAav6guY25NWlfta5Lqyjkzasz462Nd87mI3RaMUQeI/yKVI/UTnVTsq3+orGlrQsFVXn9Zw5OsaBPjtPRKuMOqwxZc2haV8FCV4Cd40F5UPl19gqKy9HZWWFWXEu05W0DDHwVdqK5kcopPGcMZPKBGYYi0JRS1izmFa2f5vPjj5sXbPyIQGRuVIOTT7XTCqDassqS7ZM1jOaI7MsCqvIqlvzraMOsscq0u+Or1Yyv0m6V3NK1g8+8FvZ/QtovUE/FovcSUnhgvWZyBWZRmODSYKx7PlWp1wF6tbg0WA0nZb3ZCcU1bnkY69PLf/WwJVnjTb71gCWJKxOLWlSh36b72QmClyle+IyHSSZppGiLOahhhUzyZptsvnJMhvDYNQBODDkfWNjh1FeVRarYxLEyGjUQfXbmBcIjtJENKlneSAFzDUBnphSVhvJdu7sAJPUVVhYZKQqtYYmaOXVEyFzbFNkQjIvC9zT5lODKRiwmKcGg4BE6Sot1ZHqTUOEJ1brwOqUVqfW+9dG5h5+SjJXefRbdbqmtFQWDWABgMBSgCKziTyOlN9sGbP3Z9PofE6goMni1dNfX1Ip1I+kmamPKG+yz3embD7U5mJIqhcTjK+8wvQl9TPly5io1BcJogJTncs+25n0vIBPz3Wem9Kd+qZndE6HzGACQCWjfqa7ViX567TVR/VsVruV+VL1bm0ORK2U541GoIP3iyGE5PHFdjMamhlLlseWAXteN666TFe/pX2ozyc0Rs3YssaLtDD1cSt4oLQj6z7lPztmlWaWlMfskTUhqW8qf3Z5XnHcWJqppZ3K/GsEBQlaPLKmXWkoOmfKyE9N+uu8l0xE4yWrjRhrAPu/+p/GgZ6XoGnmXfge1VUu+7EcP1asWGGcJbJ9Vg4Vekb3qR30Xe9Q6AntsyyVUX/WP7VHtk2y/dRqM4uynyKdz14TY+Ev1pG6QrbtLdL3jq+dyLTgGs6vC6036EfjoadcDvfxG2KFXLYjZL/rtR0/f7mWrQzz22Qre/wWqYo6JCJVqOnA1ndLolGa1rmsbdaSiDS5SIag7xwUFmOxGEn2mtW5LUakDq8BL+YjMJDGEomE+VzEaApiMDIf6ZrusQaNJXkp1r6AQu8y0p+YjQCInUq5E8ioIysfuq53iYHouvIvQGRGTGctKi5hR3ejvr7edFK5fwqwtACuPWAtaPIYm6+LmkbA1EOWVN9KQxtcrN6m2ftUjxooMm9pIMibSCajbPtYA1xeRNqRrGOwiiHxrMotwFeZrTbOkq6u+q32MqdIepfmbaRNdM6rdcuagXVdSM9pvYQ8qpSuyq28Zuc7ssmK8YuZq98I3CQEiGnLm0p1obJogl91nM1fti7WlrfO93WmX8rH8wLv/Lx8vstp+pneofdm6Zd7+WkAvgOQLJAiKLE86h8GqJlHHdKkxeDUL7P9x0pDta++RuGG96vMAkXVh8qYFcas/rlKk9Y5tbPmz7IODnqfrnUuowBUn2a88JrGmaWRW84UEup0TWNA11SXylNWU9G1LJkxq+fZDgJqI3h1HCKLiVgCk9I2DJCMxPRr82nNlUjQMhqDOS+BKWP2wdC79Lzuk6CmelDtiJlI88rjOXkHGo81MhTVtw5pU4YZkfkoLpIliFlaibQ11ZOZ3BeDMtfFeMh0HOx3WSbUcU593TgHUJC0ymHhH/8z7fRHQnGvTusN+pFY8B2307vP+kr6qiB2c9PpLDBXX7Y4oPU9+y1LGlQWQJvesfYsGjIV1kHW106/s9+NypX9bp3Xc+Yw59cu+Vp5WPWp7FrSUUcHXe1QvtVoGiRGOpTmQSCX95JASOBs5gQ4CMw1SsU6p2uaX5C0rs5uMZoODYaHNAsNFJ2XNC9zivKhzizA5UNmcxh1WNWDtAWzeKyj2Oq8UsXF3BS5UZ1fN1pagjWgioqKUFZWSikxZMqh/IgEitIqNLeizq+q0G99qv00JyLmp++d20MgIFOH+c5r2esaiDLraHB0vl+kAa82cXCApcgwOz+3NuIdJo8y42XvkqeTGJaYk4CLiaC5pZUf2XaywN5M3HIwGuDkMz4OcJn5pCXovjWRzA/Kj0CsM2XzqbrsDGY8aUyAlvZkmTZM/ZP0DrneysSlIkp6Vhr6rrIIoCq7VJrrSlOgmdVus0KG+c6yZoFZfaCkpNi0uRwOWlvbzHNZ5qX3i7Grf+l+vY+nzXWjaXeAv8hc46dpS2Wqg7LfpQ1IOlYrGCCkRG/WPrCNdZi7+J/VjtlPS3vKmmuVloBa3zUPltXAlTdTZlNuiykpH9bvbHl0XxYvVH+rGFP2ncpb57yLfnVdn6aUFunezverrVadY/vqs+OyxYA7NLCOQ0BvGAJBXwzYgD1x0GgtPMx9bFcxAvVP9QnL8cKOIUMH4zCzy5qVvz9CAv1kMrqbw+H5c6DPQTGOhdl+fUBflTF37ny0sdOpE6qRZA93e6xJRnVecUrttCP7oRpMUrNsgOUVpVYz/MGC/2FS8qwFvaZTO6+RVu84v/rNrxYDsc7/cvyuLVKkjq4JP6sjq9NaGoe0C2vOQwNKkqpZmcvMRqJhA/jaMEamJDEWDfDm5hZUV6+gNtBkBrAkmi5dqshU2owkqHAYAouO13LwWYPV2N3ZFmIoSssyw3VI7bxPk3liCGI28pJRtakzq1Nr/kLPC+CVN1Nq/tbuThqoKpOkHYFvtuNboNdR+YbUzXMMU5HqrbO1tXUmPQ0OSX7qHyb9TvVuQIOAqoGjNDV5r7bMDhjlSXeLyYqx6n69U2XTHXpG52Quk8alWDBZbU2UBRCVVUxULpYyJ0hbUn1n8690VC7Vj861sb6NxNkxuF0c9GLcyrulgVp51G+9K2u3ljeNmIrSUDEFaNZEar6R5qV9qSyqU7WTtATVjdIxY4l5U11IclV9tbS0oK2t3aSpMsi2r5pWWaz2s5m2VlmyZe5M2XoUWW1mfZp6I+AqHWktBvzZxqoNq32seun8vKhz22W/WrfoP57gSbEZ/f/LDSTlOasJiGEIeHXZnGeTCvxVRtPfWD+6z9xr+g0/WW59F8NQOXVY/cliGtl86hkmadLVuc6HyHyaF1u/O5OuZQVCUxaThrmi//6DVBed05XgtN/+++HNsWPNOLTSWTdSWmI20Wh8ZzL7LztOr5FW1epqxAr5hqrH6D8L+qoXp8ONs885B8+98AIqyspMh1MFyGanQiZjYeSwozqdPjg95IZ8JhZKoG+/AXj0sQdRXFJkOvf/BVKjmQGhfxn+Z0DA6tg6qfrSd+NVZM7ogvVNn0YVZodTZ1HnkeSnupO0J8kvRFAT82gnAMgUlZ0g12GZAnKMzVOT1UzNuMfKlptNVxqBzF7SIOrqag34aDJeC6kswMiaxuLMowVeIg1CkSR7uWgKUCUdKW96q8BDwCzJx5/vJ+gWoWtVldF+VixfYVYxS8qtr6s39aO1GjEzucr64HMC4ILCQmOOqieTMOYolWdV1Zh7pVKrHgwTZR61v8GKFSuZZwvopEUVU9NRPgIsj1xklU9pPxJYBJDNTc3mXuVDUrLAVOeVB6MB8X0quxiD6l3aQoAM2WhcJOVDh0hpCCRNyI1Og5t3mPr+pT90kPWcVSidb6e2qPoXoxaj0QS6GEwWmA14kbLaoe4TqWzKq5iw2kCrzuWFpF6lfJq3qG75avUxA/CGeUkoyIbKtoBW9+h6ltHoOeWjM5BKmMtqRtmy6zMLyibtjjxny6vr2XuUf/WhrAaSvSbhQW2oJ/RbAK45CcssZN0nrU2WBn41aUkTUjrqA1ZaVh7Na3UPv+s+1X9W29ChBMS4Raoz8w6eFwPJ3mMdFoNRgkpS55S+SJ/Z72sjCWOHHnoonnrqKeb1j0UatfoL0slEZnuv1zu+4/QayarlNdD6gr5yoI7yyp334os334U2wwhH44gQHAIsnBb3aOecMCsqGqdka7YkTKKNGNG7d198+OG76N6zOxvpz9m3/i9RdrBkPw2Qmu8aaFaHtDoFDwIih7G5ZlH2Ux0s+z1LgiB1euuXpBh1agPwZC5iHFmpSef0KQDRO2VyULwl+eBLKtZ5dWrrM0wpvtYwJg1WaRocegY4NCgFIjJ7zV+wwAwygY3udRFIpelIw1Hf0n3yKtFzKltzU6PJqgAuu6DJrAug6qwJY59fPu9u442l+ZBx474mwwoY4P5lopcJSBXXdpoDBw4w0ntNTY2ZC1IQPgGomGTWHVceV1LNBe7KgxhU1j1STKKhocGqO9aJ8iSg13Ut2hKpHowZS1XPe8TIxDCsOR7LW2tNlAUtlS/LVESrA0X2t+pKdSbQV4pyBZYZT/3B0lAoiLGfKI692ll1bvWZXCPFlxSXmmvaZU79SaTrq78ve06Hvmt+ROUxQgL7h9pbR/YeaUNi2po8Vd9S+yd0D8tuPI463tWZjPbG1yrPCl1iMRj1c/VX9SQrD2prL4WB7PqS7HuzlGVk+lR9r26uE+l+9Q+Vw5TNOtlxzQJ1vV+Ar7UO0uhkqRBpfMg0K+cMCTv6rXdk60B9TlqJ+c3zcs0+7rhj8cADDzLPf8xrUmUgs2qLZ5I7+F3+nztOr5HW3KNIzMh6gr4OVtK3k5FZvAwpDgJxbdOwLGiMkkqIHV7eNbFwAtGGesR4/atIKz5rWI4Xx76J3r16bAT9/8+kjt6ZrN9kHPrUP36aY41dybr319QxYMhMsp1fkpUAh0PItLfYks4vX7EcrdQ4BJSSzsU0li5damkWlNY0oGTS8BNoBUY//fSTkfRlutHzZhEf05VU2K9fP2qOxSb96upq8/y8efOMBmTs6fxTzjTAu3WtMh48mkDVpLnSlsQoM5bMjzJbaXJP7y0pLTGuiNpcXyCUnSMRCegE6vJSKSsvZdpaoyBN18F7cg0QyKtEg1/agcWY/MYeXE0tREBlgKYTUJn6EhAxDTE81ZscCzq3k2Hyqnf+kwYkDUeHSGWXO7C0Or1TK4VVTjE1Sf1KW4fSM2ZWaujSdsRkli1bhhYy3Ky78+okZqjnVAcCXNmrdWtbW8C0nSibz875FdMRCfCJo+YZSd26J1t2fbfs43ZLYmfdWO+T2UpaiwWiKnPnZ9SoYgTmf35Y6VgTrNJCxFgNILNeO+cpS3qnn8KCyaOVrKFf6onfpQVoFbb6ke6zhC4YwaeJjF9l75yyZQIis+C7s4xGjEyOIQcedCDOO/f8Pwz6yifTXBFORnYucBfM7zi9RvrPUnYQK2G9JX1Ty199DyyvUctap21syEAYqaUrkcPKMDsxseFymttgz/Ph6cUz8XTtIrzwxlvo0a2rkSg30v8+Wn2AZX/rU2NLvyS9iAFotBl1W/2pY7BpkEpyMpoLn5HKLpOMgFLAntVuJF3KtNSjR3czyGWSWbxosTGBLV682NjeCyh1y89c6TY1NfGavLMszUWgrKB2Ag6layR9YyqSpG4NWOWltoYSO9+ZBT4NQpk6BCrl5eUoLSs1pjWZrQSK2fsk3Wmf2YL8QlR16WKAWPMuOsSYVAcCEZHALa8gn2XpaQBSwCcznPIsLcLUEwFF0r+0CQG9censYEQCxprqGiPhyxVZphVT2SSVTYAukhZSUVmOPH+eYWRiXnW19UZzE8MVo7E0KGsSUqCpplF5VceqbwGhzstc2MpjTYwiK8WrLixPGMsDRnlR+2RJ5zTxrEJozkb9QOdUH1b9WPt2CGRVVzrEWFUnMsOp3Hq/tC8tOlOejRmU5bLMm1b9dib1BZmdFApGjEVMMdv/rHQ0t+M2YK96zprPVEqtz9C8V0tri+mja0pffUhlkklOD+m3AiYedPBBOProY/4w6Ks+WJ2z2T93pTBQ3XF6jfSfLdFBGwT0Wfj05+OBmjr12A6Apxq3aDnSdY2m42gjEmnKHH1wFpbg7knj8HU6hOfHvoXi8hIzaDbS/2VS51jVTQWUnT+zpN8Wk+h83npWg1XeOiLdp0GoT+vezgMyzcGWdbnVxHrCeCYpHWkjOq/rAhOBoUBL5+Qeu3LlCjIKeVtZa0VcboVK8Brgi0atmEky9yxbvozvtxkpPWvC0LvEMKS1CGAbGxtMupo/MeVifgUqAqsySt6+PD8a6hvMewT+muAVaKj8ZaVlZtN9MQxp1aa8LKauCeDqyUxUH6auVAcsiwBSpN9iTpJYdV3Ap0NzJdICBMyqC4GdtAM5CUirqiYj0bNiNHpWDE/zPiqD8iBNSaS0ZAYR0KnuNf6lhUmTU9mVF7VIiMCudQYqs+pJ3lRicMq/8pXNe2cyDIZMSe0kbU3CgMxmsi6YCW7WndpMpkQxlDYyW5mIrDr4dVqdSVqBZb6xDt0rkO/du9cvJjq1nw5dF4MxIVPYjkpWJh/R6m9Q2YyrNpmJ8RSj4KC+duppp+Coo/446MsZhu+f2J4b2L0op8ji3muhNZY2k2kpTKXyvmV+h6jh/hSpp7HS0598iwzVyRxWnmoh09iC5Io6aB9XbbahFWwC/UxTKxxFJbjxhy8wN53Ao2NfR16PSjbcRkl/I/1FZHo//yMYZWl1EDASNH+aAZz9QjL2XH6abSP5p2c06HmFn5ZdWSQNJQueAgap+kbS5/1ZsDBaC8FJazqkZcj0IqCR2Ub2DknkkuQkbcpbR/MnYjTZdQgGOJiGGFKaoBMjI5CkKe3HmmuxzCGaDxGgmvs73ispWyApsNQ79C4L3Fh25lMMR0EFedloRPJj18S1GIAFiEnDnAT2st0LkMW4VAatQVFdaKN1gbKYi0I3KEy5cEXvk2efJqRVu6pHgaHmSJSOVvcqJIlMcCp7fUODKZOpWWZQ71e+s2CsupX7q+rEkvZXrRLX9SzT0T1ifMYcx/ZVfpVGVhjQfaLOnzqv9MwaFh4y6ymPxmmC71VdKm9qM70jm5Yya2k5Vr/SM5pnEIPLps8feonxrjvn3H/gwAMO/hOg71EZXuN7D+N7OhJeM5n6W50aG0PdCgudX1EF7PunQZ8FyYmTM4/7ARk2rLx00gFWyFxr28SUmAILqo6lCk/UNcBWVIxrvv4ADewYD77yPLwlBSZ2+0b6r6Hs4DGddSP9YcrWW8cY7vjeqS751abBzq+/DPgOkmRq/lT/v5po70zZZ6xPpfELe9F/PC1mIQaiDKg9Be4CeY1jmbqya0c096FPaSYCPaOhSFPRdU226xpBSKCmSWoBm+7XArwIQV7Xs+7DmuCVFC6pX2QxSouZ6LvS0ISl4vdUVVUZ6d1yd80YxqU8CgwljcuDSiYVMYauXbuafC9butQwI5mytN5F8Z0UKkNzJEsWLzFMQxK8mI+A04QEoTYiCV/5UB4FwgJ5MQqZ+FRzmgBX+lqPYuz8Tpcpp/Ij0nNqD5XDAnsXf1tgbdU9K5z/xDgVQVjpZN1n10Z6zoq4ak326neW9O5LLrsEe+6xZwforz2d1akD9F9iPR7ZcWqttMZU2bgDWQmfsXxd1WH+DKkR2+qb8OoNt6GxphZpqnAZudO1Ua1iA2jWXeKDBw5EWcDGcCsyuS58Xb0EI/fZCw8+9CAbQvdZdr+N9NeTBmDWHryR/juQAGHtA98CFwFQ598WWV+t34aRZA/9mYudzVqrkwVqYhpGC+Ehs4Xs4EZjoOYgyV1ahBiBGIBMTHLxlWeVmIgkXgF7INAOxdrSwjeZbGTCELgpHcOEdEjz4PH/2rsKACuqtv3cvne76G4FRBSkVGzUDwUVuwsbu1uxW6xPFDBQBESwUBGDsGmVlm62d+/d2/d/n3fuwAIL7C746a/zLMPMnTxz5pznjfOec4w4/Ji+NTV+EjUJOC4CwxgF1HDNkbwpQBj5ww53prVCq4oht2zH0IgmeU2uqZlTkOiwEg4X8sViYNrJUQwBZhr4vtTk2c+FQoxCg7+ZufTf81lGdJCRP0amb83fMnk3vjfzN7nbONf8OEmYz8nMSNffdJPRWjHcgEHcd/99OOywwyRvauZWT5L+e/JOZyV37RTJ5G2LcNjfBTbHF5LBuabUqynYkPPHwiUYcPx/sHL9esQ5H6q8v+G1E+lrC0MMTPlN/54QO309MbsUoAguufQiPPf006r9sOBZ+N+AeW2Sg4V/OiqT0Y7f2ygCLAvGmhvGWVv3cWVYKJUFiHFfVluWJ5K4ITyMbQoQrtkWoQJDrApaAhQQhpAwyNP8zWNqjYjCyFBfNqSrxSFCRa0P0fLZSY3EzajAoJxnuq80KZJIEq1RrqmVs+1AX0cUHGrwor3LH9PISCdaLDyfgsLoaxHZ0ubAtKtFIgKBAob3p+uG++g2o+Wj4aT804cY0WD02VNccB/vzfvWr1cP7OHOCDD2kKcVQ+H30MMPonu37kL6NRv+Zi+QfuAweaVPRUqm8kVrAzbQ/P77AvTre4K8kJhPbi+nahV6F8kdEXOMhUXMMyREossRBwd9EtPCXx7E1ZdfikefekILBzPJggUL/39QWWkwt7esjR+6YZIj/3ZteZBfTYvDaAdhQzW1Y1NDNteM4mFDKgUGXccUAPThM4qIwmTd2nUoKCxQgUFXFYUH3Vh0a/Fc06rh2ozDNziIaTWFR9Jfz72ypvVh7GejuWwLt3HN/QytraxMcaFAYRgshQUXCjVzXKhhw15H165d//ekH4z4+ws7j5eXs9WWdBmbPGfuXBzfty9CgTBSRKOvcMbhk5dpX7c+ikIVWO4vlQR49XtzOj9Oku33V+D6a67Ew488gmiMGWGRvgUL/yooxxpES5AoTVQmzy2Lnmcu24P3oZ5NAod28qN1YbZzGNYGxzCiq2lrJ0JtoA2IxeGnFWJMZWq6rYw12zloZfD8gJI2rReu2bhtWjfU8umi3mrlcFtSQ6GiaaP1kRy+RN5l2rSpQvpdakn6USF9V+1IPxoNnSVS8l36tmoLhhDNnDEDx/U9TswuMZdsHNclgIsOOhQ3nnYu1hcX4qZhz2PWxo1wMRpATAtGQvjFVBt07dV45KGH5Xwj/teCBQsWqoJJnArhD+HNHUAyNdfGYjiZefLWdZVUaNxf/imJk7CFrEneBrlz2xg40bQ0VBCIQstwXwoSCgTuC4eNdg+O/kp3FLfZ74GhnRQwXHjPF198Aa1at1ShVBOQ9IOhwCifN7V2DbnyghdJ5gyvadhQZZD0p3/3Hfr3O1E/i81lQ6aYTe/ccA96dthftftH33sbj384Fq40H1x0kZH0JaMuGXgpnnrqSclQavrG/SxYsGDhf4okO24rECg0zLWxbQgVunTM83btqqIUMUYnSLqS6K5SSyGCjEyjo1dNPRxJ0n9TSP/C5K6dYnep2wPYEBTpxVh9OxxiXNlRlohh6pyZ2FRShCVrVmH2kj8Qc3jgjEtmJRyI2hyaIIZ0skWb97BgwYKFvwSkIFlIwFsXumdMd43RvkCypmuHLhljqZAlkFxXtXBIawbIcEA6RhB5kZmVjrw6uRo6WlPCN8C02YxecLvBn0j6UP9XWLT3uN0FR9yDmD0NL3/9JS56+lGcP+QJfLt0vraex2xOEQrs7SfnCs+zccPiewsWLPz/xa4JbIsQodso6TKiIKgV3ys4eJ3dGN1vN/hTSb+ovBTlkQAqwn5UhAKIh6IoFMn41R+L8eu6DYg4GLfDeH2VU/Kf0ctRO1VYrG/BggULuwW9SuxhbLcnNiV37RJVkr5tN914qwOSeH2PFye0aY8+TVqiR6NGaF8/D+1yctEuuw6a+jKQ7XAhXVR7B4dHTYRgj0rqYzbYxcSxKN+CBQsWqgPtZ5CIxezGVHe7QZXcKje4Voj/efqfag32kJu3EMGf55DHEWaLNxss1AcmSyyCCHvprd6A8o3rQZr/zeXEk5Mn4rwrLsUTjz8u5o4VsmnBggULuwIbku12RzhuT3Tz2D27HEufqFLTF6JtmtysPYSr7ULuqdTmvT7kpaWjcXYOWtapi3ai9Xdo0RL7ZeSiZ3Z9HNWgOY6r0wT7p2TCwwZceQmbLZ68kQULFixY2CkM1T3qtrmX69ZusDOfvjEwxB4hgQR7uMWNYUN1GFlt5ZYlHEKEPeDKyxEMB2SJIlhegWLR+MPxiE5wYEwlZDl5LFiwYKGaMMZx3g12IH3R8oVp45mqqu8R5DbRmGrtVYK7GaVDiHZvk+cF49qsq+NMG3xfszQY8bI1hzYi7/H7WrBgwcLfH1Vp+s5oLJbHbst7BiFR0e6rBMk5IfcPBg1yF9LnBCshh03H5+F401s7OlQHnPia41i4wOEfuHCYVA52xNl4GALK8TCqAo953d7kNZyNx6WdI7ifI/SZ42pYsGDBwj8BVZG+Ix6L5eyVBlRq+lWBJBoT0g+zq7Fsx+Owpacinpup+rbX4zP2V1P7djrdWLJ4CQY/+CAmTZqE6dOnY9rUaVgwfyFWrTLmWeXd2GtNh0tNghNBcBKH3377HQsXLpJ7LMWK5SuxYf1GHXPb6F4d1mRo3wEBBYAhWHyybCssVLjsTEBYgsOCBQt/A+zARImNG9NCmWm/CiE2Z4eBWkMIMPHldCTWbiArJ3cmIQQYl/1xIdeEzY74xgJ4MtIwtGgV7vn0Qzz5/HO4fOBl2nttdyDJul0ePPboY7j/gQd0Zh6mmxo6x4XncKnpaRlo0KA+2rffF+eedx7atWurHSHKy/y4/vrrVUi4RHAwN5ghHD+b15oTa3Ms7kcffQT7yvUcB3zZsmUoLSnT0fJ4DnvRcYzvnJxsnUrNlKXRGGfAN+YT5Yh/7M1nTDSxcwHAiSFo5XDco10JXk6PZzNltpxnztBkwYKFfxfIdYKAy+lpLHxYpDt3gR01/bp1HXa7M3OPCUTIUpg1+aMShKzimwsRX7cxuUPAUefkeSE+U16AM9TUBGwcJhHThUPyrV+/Pny+FO0RzKFUf/11Hj766CMh7sdw0YUXYZFo9U6HWyeFWLFiBVavXoPikmKdyzO/IB9r5ZolS5Zi0aJF2LBhgxK9jpttc2LatOk4/bQzcdZZZ2HAgAE4+eSTcOKJJ+KEE07A2Wefg9tvvwMjhg/DuHFjUZBfKALBhU0bN+GZZ57F3Llz1XW0M3BqugXz52PmzNnyyxjbY3vweloZ4WBE50ktyOdE3hVqZXB/sgBsA+4zrBPDMlG3V9KNxWNcdmqhWLBg4W8PUXTjHFK6OtihpgvZZ0Vj0TWJRCyVWm6twLvST//FVCSE4IVdjP1CyvHicsT/WIEEZ86i9ivPSIim72pQD08t+xXPfPslXhPSPP3U06ql6ZPsODPPOeecgy++mIQ777wDF198sRI4XTTGHKFhnVbtxZdewsKFC3HllVfi+eefl2TZcd111+Ptt9/GC0OGoEmTJoZDSQiQ8wFkZWWq5p6ekW7M8C9aOJ9x9jnnqiDgTPgcJpXtExy5j4MnkTtJpg0bNsDrr7+GAw7ooiPnXXvtdbj88st0m4MtbS9Uec369Rtw9plnieApxHvvvYNOnfaXPDCGWOV9adFs2rQJH3wwXoTKBygoKFDXUnZ2Ftq0aY3+/U/CIYceKvdyJC0Kg/A5qt+6teslrTEle15D1xajpDibEAUlrZGEHOdE3eZ1nIKOydSGbn5PPaJlZLdWBYUI84RlQb/xbs63YMFC7UAOjEajm7yelLZS73bL/Dsj/dVC+mm1J325rZBH4vMpSBRKGpT0GZ+TQGyxEH6x7HNRI5V9JJniMtjq5uH+n7/FmwvmYsSbb6LfCSdWi/RJloVCkqeKkPj551/w1FNP4eqrr5YnCRFveT1jPXToq0q+zZs3x/jxH2DffdvjmkFXY+Tb72Ly5Eno2vUgOct8Z85yE9/iNqHLiGS5cOFinHhCP7VGnnzycREKGUKmUYNIJfONOX9jSEvPkOc01f1XX3WNPPs13HfvPbjv/gcQjuw4FRo1cLYt0GLYJBr86NHviQXRT/IgoORJgfPjDz/innvuwfff/6BDuVIg8ZmcBIJT1nFO0Ysvvgg33HgD0uUY85sTaN91192YJMKKhE+CTxUryOVx61yl9erVFeOujlhHDdC37/Fo2aoVWV7dSxx73OFyqOuL09AZ77fVMuD9I9GwkPpWQucxMTN1ACoe43VMO2/Kwal0xiELFizsNbBex6KR353Oku52ewN/cvdOsaMvYC8hERNKUDJIEq9D1kIiwk7yVJOMDdAtExViDZQHVAPlJMTVBclHx6cOBJRwqZ2SYKjhczS7kBCsSbLHHHMMmrdojrVr12LeXHZcS4ATJvAaWgP8bYySJ9eJwCHxkajMtg0KEWMShgAyMzPQs9fBOFQ068MOOwI9ex6Mbt166AQI3bp1F4HSTgmfvY/pZnLKh2kmwkbJcidaL60Gat8ul1NJ04DRZvHN19/ikksuwddff6Oz7lwjgm30e+9h7NgxGD5iuAi6q/Sahx56WCyXkSIMhaglL9etW4fPJ36mbiq6sn777Tf8/MsvmDZtGj7//HO8+eZbIryexk033YxXX31dSNqleXLLzbfi2GOPx8n9B+DMM87CwIEDccMNN+Kee+/Fs88+i3feeQdTp07V6evMyCh933AUn376idzvJr3uggsukvOfw+LFS/TdWUAtWLCw90Cl0G53FQD1dhIuuS3+HNKnpi/arkboEKL9Jcr8iK1Yi4SQoJK+yXskQM6fKTuC9oQQlUsbX/XQlpN2Dr4wCZuaL8k7PZ39yowIG5IQQzYpDDZv3oSPP/5Eo3U4oBsba6mRR4WkSI481yBYki793gZpUnOV3Ulwxn2/tiHwfGr4nP6RAmLrYgytyjSR3OnaYHZwYmVOwrxz2FS46BvLBaGQ4Z5hehhZdNuttypxtm7dCs8//xyefuZpHHf8cTjyqCNx5pln4umnn8EjjzyiVgxdTwTv17RJExzY5UAl2yOOOAKnnHIKTjjxBFmfjAEDTtE2iZNO6o/rrrsW55xrzL/g9wcwZ85czPv1V8yaNRtfffWVWB5jRCi8iqeefEoth8svv0KWy7Fg/iK1BJgfdKFdc/U1OP+8C/DKK/8Vy+tnjaIa/OBgtVruvPMuEULr9dzdf1kLFixUBwzoEIWqQJa/kvRlYbgmNWQheO2Zu3o94qLJG1r+FhaVyi/bwTDiQr4h2eSckpw4eKtU2A0oM0RomNrz/PkL8MWkzzFy5LuqYd537/24STTUU04ZoK4RaryHC/lRQ4+JNUKCJTkuWLAA8+bNxZy5c/C7aMOLFi3GhvUbDIIXIcAJjwnOwUkBk5KSqmTHid3ZJ8BoJGUYJ5cUERhGtA4JLiMjQ5/BsYQIarw7Qog+aEzqTG2brheC83hSs541a5a6b5588kl1ZXE6OVokpkXD9olzzz0XEyZ8gAsvukBnHeM5DgcnZIC6gh5++CG8++5IyZu3MHz4cLz++usYNmyYaPtv4plnnsGBBx6AaDwiVkwWmjVrKu/twrWDrpFzXsNjjz0q+Xc3brvtNtHib8Ag2X/LzbfoLD/8CGxQvkNIfcQbbyA9Mw13332XCtmJEz/B80OeR8uWLfHCCy/ivHPPw6yZs+EWYWzBgoW9hUSR8EoVkTM7Ygf2EULb3263/RRPxDw7c0PsFqLVJgqLNWRTWAxxavlLVkq6DJLd4jeXbZK9c3Mhin0eXP7951jiBD4Y9z46duggsiAoCayKILeCmvCKFatw+umnKVHTZ02XDDVtukvMTl4h+c3Z5/uLVnvnHbejbdt2GvVCbXXs2LFCdJmSbGOiYi7U8lNFM8/JzcFhhx0mmvAgZGfnYdSoUdoQ3KRJY/znP/9RN49LSJ8dyurUrYsG9RvI0xJChq1Qp04d9W8/8MD9ePCBwXj+hedUEyZJbw8Ki6+//grnnHOuCozRo0ejV6+D8eWXX+KCCy5AcXGxku4dd9yRDOeMixXCdzPej1lLS8dhd4nhFNE84DswgogCb+XKlSoM2+/bQa0Tut70++q/hOYVt/juZaV+jU764fvvMWbsGBx77HF6TC0XLvLHp9IKMiaDcOCJJ57Ag6LRN23aRKyOp3DCCX1lP8/ife0oKizEW2+/qa6kW2+9RdtWaBFZsGBhz0DuED4YbLc77k3u2iV20PTt9ni2SIw9twDo2tGGYN6KjX5G9ScMmiIMEuHjokJ0FaGwasZeIW4e2x3hE7yny21o2wYpxZX4s7KylJDpKkpLT8WFF54vGu5IvPTSi2jdprU2MpIY/f5ytSxatmyBhg0bbtGw6bdft369Np5++eVk0fDLdT81fWrqa9auw/PPD8F99z0gQuROEQo3iBZ7vpBdPxEGfTH6vTHaiElkZWfrS3OuTON9dfcOYKMr/ensa9CgQQN9l08++Vgjdvbdd1+cetqpzDG9nm4rWirsBxCVhY3utBI4lhFzRRtb5a9CLIWysjL9zXV5uVgqYllJMoTgGbZpdCozBIgkU27OTmll8p4UGh6P0ZmNk9RHheA5lhIX5h1dWcx/zglKS4RWx6WXXip5cKIc5xyhHFfJaB/JyMrAVVdfjUlffo4zzjjdsEQsWLCwl2BbkdzYLXYg9xhsmUI21Rq4Z5ege4fMInqlPcUHu2jZ5ij9XCU3ZUMEgxBOzO1ASMiEnZ3cQtqqeFYLop3ajeSSvG64/gaMGDFcCf6RRx5WH395eTk6deqEvn376rg+JEeSG62B/PwCDXccPmIEPvzwQ43n5/Lxxx8L4X4i2vEXcmwY6jeop8/gvdiYu3+n/fDMM0/j0Ucfxe23344bb7wBV1xxuVgcp6r1cNRRRykRE5kZGUqgnCyZpL315bcFSZRuoHr16mljLUM4Z8yYqffp2bOHaNFNVUMvKyvXKKWBlw6UZ16Byy+7XJYrcNWV1+CqK67GM089i3I5xyb5UlhUpGlmW8S1g67DyScPwKWXDMQ9d9+DN994E9//8AOWL1uujeHME/7x/FK5nkNbrF61RhuAqf1zGku6i9xO+UbqzjKGy6BIZyMyr1+/fp22nzjFwvF46AJzqcDTKB/51rQ08urkbckbCxYs7BVUW1HfQecMhAIXuByON1gpqZXWCkIWidXrkfj2xy2/44EgYkuWG0MvmOwvyYxXhOEqKsf6Rrk4Y/RwuFs0xYQPPkBeXq5qk7sDG1w3btiAfv36Y+2atUrYXQ9i6KWBa68dpI2Kbdq0wdixo9G+QwfVSEnC69dtVBcNXRLvjR4tWj7NJMPCIIEZqaTrg9q0CCQxo+6//3488MADotFejP+++qoIHKcRhijX8Vqey96yFHaM3PF6UvCOCKBLRAOma+be++5Rgtw+b3nv4cNex5VXXYXzzjsXr746FIsXL1b/Pdf0qd90041yph3ffPsNTup/kpCzX97D1NKNhUKDbqz33x+LI444Ut1DF154oZI+rYjK35U9itneQEvnrDPPxN333C37fPjll19w1llni0DcrG0BFEK0ghjaaW7Xr18Pebl5OKDLARq2+tSTT2Lw4Ie0J3PHju3Ro3tPHNOnDzp37iwCLFPTRUtBLRVNqwULFvYGDPdOYqBY868nd+0SO0oHG/I0YmVPIISp7h2SIUEidTsZwrKDlkvN1SYkSUJivLmXmr7LtQMp7gx8VDwRU4KlW8cjRBZPRDkzvByN47KBl6F169ZKnK+99rqSNwmd70ifPrXaFi1aaNw9j9EKoM+cWrfZsWur8EmIRmz4oelOIoHSTRGJhNT9QbcH+wcYEyYbHbUIkh3P5XuxpX1n77Zi5Qp5XgT77LOvatTpSULm+ctF244KcfJdW7VqqVbLfvvtJ9tsO6ir5E3XFAnfeDe+v1gPwaC6a3j82GP74LjjjkPv3r3RvXs3tG3bRoUr843Cw0xvSUmxurdoOVE7Z9TQxE8nYvjwEdqredCga3HOOefhlAGnYt7cX9XSosXB9hK6v6ZOnY5nnn0WF110kQqct956WzvK0XVnEb4FC38tdmB3RyJBn361SXenEILaQvDUfP1ClsHwDk9UrTotBSE5n7Nq0bVDLby6z+d59G2TnHmthnvKpXwHknfH/Toq+TBkkT1ZF8xfoFE3hDmjfYP69YUo2XhrjtJpuC54DRtHeS8TjNwhUoRgOWyCmUymo/JiwLiOhE9N1+1J9kzeDvT9FxYWCFlO08bf3oceKveIo75o1XRL8fnfTf8OS5f+AbvNjgYNG2Doa//FxIkf48MPx+O9997FG2+MwIMP3q+aNkNSc3Ky9N7s90CBuk+7dnj7rbcw8p2Rcv4ojBkzBuPGjcOECRPw2WcTcevtt22JtyfhBwJ+EQh5ePPNNyTf3sfLr7wkmvyDGn8/cOClGubJcE/2PGbET3pGGl58YQiefuYpESqH6nuwjwAjeK6//gbtY/DLz79ovlqwYOGvww6kL+SXuWUgrz0BtWOSH107RSUaspmoYBhhFZpeSLRrIV9OqWgMYFb9cD4SIrXz0tISJS02ApuUS/KlBn7ppZfg4IMPxvp16/HGiDfECggJHdtRVFSomvUXk77EvffcgycefxIvvfSydjxiJM3q1atFU6b/X/IjmWw+iz/S09JVUKiE2Q0Y6UMtd+nSZXp95fejVs4G1R++/wE//zwDPXp0R6fOnTTdPI+aOTV4jgP08OCHRDgUweVwIy01TQi3Mdq0aYdevQ7B8cf/Ry2WsrJSZOdko1GjJnp/dvSi0MnKzkJmVgbSRMDm5uWI4KiPZs2baWc1po/nmcKKgo2WSlpaqlgTnXDMMX1w2eWXa5w9B54bMmSIhnq+/PLLaNqs6ZYJcjhcxVVXXamRR2PGvIcbb7pBhNZ+euyTTz7FVVdejV/n/SrPMoSuBQsW9g4MXqoeqiJ9I9RkjyDkwQ5XoiUnCgthW74KKCqAo7gYzjgbXm06xQufQh8vOzCxRy67Jnm9Rqeo6oIaNMfIOeqoI3G8ECRDLKnBm+DxnJwc3HPvPUp8n0/6AiWSDj6dmigjWtg79eGHH9HB0q699npcfPEl6NfvJBxx2JH4j5DpeLEQ3E7DnRMOGQ2WmfJM3mOrVl81GD65f+fOQsw9MXLkO3jm2WcQrAgmrQmf3MGGTz/9FHfdfbdaFYxjZzsAnxWNhYVwj8Ihhxwi7xHHRx9/jAsuOF8E0mT88ccyrFy5AmvWrNE+BmPGjNbOWWVlfnTv3l0EQiN5OiN96MqyqQUgElh/M82G9UE3FIdLoGvKbFg1rCbmG90+vDYWD8u+oKaH38vhtMMj34mykPch+M04iB2zg0KnZ89eePihh0QAvKdtEXXr1sWcuXPxwosvIhqJ6n0tWLCwdxCPs9dr9bBDzZPKPlK0z3P2KIaa2v2vCxGbNAVYvxl+SY6/pBhR0cbT6jeEz+eBUxiDTaUx2eeIJvBDpALnjxuJo888BSNEiyRx745QTVDD93MIB9GafSm+LURkgsYFtfXPP/tcfxx77LEadcIRNT8YN16Jk2Pul/vLwbBKXs+F0pNRNCRaRuMweuUSsRroo2bHJrosqpNPdBMx9PPqqwfpgG9HH3009tlnHzmSwJIlS/DNN9+q2+bW227GzTffImk0SJlg2wGFEiNuOHwE/ez02zMklVYRiZn+e/Z0LS4u0kHj3nlnpJBuT7l7HFO+mYL+J52EPn36aIipUzR6RtTQh0+iZtq0I5n88X3ZEe2NN97QaKDeh/XWzl50ZZl5QrfT9t+FFg8jdug6Y/8HWg6hCK0p9nD2alvNWWefrcKtffv2+PCjCdp4TuFiwYKF2oNKnHBCIpZInOlxesYkd+8Sfw7pC5GEvvgGiQ+/REi01td/nIp5q9eI5i8SSTTOVLcLdUTLHbBPZxyQmo5QeQkmB4tw+Scf4JSLL8B/X3pJ3RvVJX2CvmuqmWZD7fZQAmIsv0bVmHHqQnyinRKMKzeJbas2TD+8aLTym42oDiHmt95+Gx99+DHuuedOHHhgF2032B2YHJLfvHnzdHTP8eMnaAMySbd582Y4/LDDcMqAU3D44Ycr4VOrN2Gmm4KBvVw5PIIpEMz0Uisnkbdp2wY33HADLrjwfG3wpXXC0NWBAy/ThlzG/nOdlZmlfRcYzlq/Xn25rjXatWuHDh07IMWXhrfffkuvOfLIIzB06FDEJT0UCrliRaWlGcNcGJDny3MKC0tw5RVX4DMRqrRo2Lu3Y8eOyXOAjZs2aVipSfoc7K5FyxZC+lasvgULewK6h4X4QqKQ9vP50iYZe3eNvU/6vKPDidCYT+GY9TtCPjdmLpiPiCSuXLTE9xfMQLO0TFSU+3FYi3bo27g17IVFGFe6EVdP/gSX3XAdnnjsMSUEEs3/AluFBClWV1tA8jeFjykM2A5A90bl0SWrAzYSB0Tr5TAE7HDFhlIOY8AwSI7NQwFSlaAzhIYHa9auwYcTPsKUKVM0hl+jnXxeNGnaFAd17YojxRrptN9+6obh/AQkfQ7Kduddd6s1wAbdcNJfzzBTU3hQ+HC0zbfeelOI/mgdEpo9ZmlNUFBExQJgzH4zPuegg9CwUQMd/rlObh7OPOsMFImVdOqAUzFjxgzJFx9ayzv17XuCtjGsWLEcM2fNxOxZc3Qo6AGnnILXXh+q/SUorCxYsFB7UHEVhigOxyPHpbpTfzL27hqV6M2AVMS3hfTPrT3pyy1liX35A6K/zAKEEFJEm3YK4ZXnpOGNyR+hb6uOaJCRB38wAEdpOXyRGEZsXIGbv/kMdw9+ALffdnu13CZ/BUj8lK6GNl5zocRr2UBrNJaLVs8erkJ+VZH99qArxm5zamQNY/RDoaB+9IyMdKSmccYubKs98zsIwdN9xWEQiktKsHlzvpBvPkpLSlUQcHiH9Rs2aMz97bffpuGtdF3dfscdImjc6j4yh3BmI3J5Wam6iPgODPsc+uqryKtTB99Nn45BIijo4uFx5hPTy0Zhuo34m9bESy+/hEMO7iUCjuncofhZsGChBtD2z4RtQ0VF6dHp6bm/J3fvEtvUOiEem2h/7wsxnbJnpC+kOP4LhKb8iLhsb5aKH2YsfYM8TJ4yGUc2bYt96jdDghW/IiDk4MYzv/2CR3+agiGvvISLL7z4b0v6fwdQcHAxLRQNPaXWXoXcMMnXsGHMhSfSgjGuDYnlwjBPu8Omv9njd9HCxXodCZ99GPi8/Px8rF23TgVUo4aNdAC47NwsvbfhvpqLhx58SHv5sn2ElgTv0bhxY7EgjsRZZ5+JbmIp7MyisWDBQs3A+pWI25aHw+HDUlJSVid37xIGaySRSCz3xuNNP5MKfvgekb5Y7dFh7wLzl2JNNIxhP0/HhmAFoqleFJWUIdNpR5bTjQEHdEPvDp0QFe3zrimfYvjiBXj33XdxQt8TLNL/E6ECYMuXl1+yTRI2iZgEzzYC3ad/xulsbJb/eYqAPWzZz2Gri4YFsKy0TBun2Tua4+74PD60adsWrcSCcIsFwE5vFixY2DtgFKAoVz/b7Y6DRcGrVgTPlqpPJBKFmfF4xhd2u617rSunEAZCUYRffRvxpSsR9jhRUhFSv3C8cR0EispRsnE9SsvL0LZNW7Rt2RrBFatw5ZcfYOL6dfhowngccsihfxrpk7jU/aBBoyYMzdf0c1u+5m1hkL78rxtmkTFFwbYwGscZcmsKB81ZbTxn3prWiQULFvYcSdL/3uFwHpzctVtsrZkCv9/tkwqaauh2tQc1xFgkBrfNhaWb8pEvpN+yWUvs06Ej9mvSFEc03wd9Ox6EFuk5iISCqIglUBGM6exSnLPVIJS9BxKN0dPWpz1/Fy1agm8++xwfvfEOvpo8GdN//BFz5v2G1atFOw2GNCMZMUON14JJ7fL/NoRdNXlTYFJhoNDmVI9ca6O8lAmL8C1Y+FNQo4q1zckVFRUtnE7713aHvXlNenhtAxKlP4TIkNfhLSzBczN/wo9rVuKA1q3gy8mCJxBCFlwoLypAt06d0LFVO2xatgLnT3gHyzx2fD5xItq2ay1Esecx3IY/2633mjtvDmZ89x3m/vQ9ClesgbsggERENPt0L8JCSIx2iaV64aybgwMO6qZz1bZv30HHAmLHpD0VhBYsWLCwt5HU9H8QTb9XctdusQ3pB4PB9rDFpzidjjyG9dUKQvqJsiAiz74Md1kAI+bMQkF5AJ332w/BVBeiwSDKN2zA74t+w8kDTsOh9VpjxfwFOGnC27A1bYhPP/pQhzGutdBJgpp9OB7Dj6LFf/nOaPwxdSraZWSiW2YdNPClI8XhgU2IPup2IVhYiEAoig2REH71F2LK2uVY50xg327dccnAS3DCf06QOxrz7lqwYMHC3wV7TPrhsL9rLI7vHA6Hm/7XWsHhQKKkHMGnXwVKy1AejcPnTkFWu+ZwNMgVoeBEbMVqbC7KhzPFi4yyKOavXYdT3x+JZj32x7gxY7TjUG396tTuGUmyeMkivPfyf7Hqi2/xn7xm6FanHlI9LjjoVw6GwP7AbGeICfEbc+Z6tFNZVITFxtJyzCzNx6frluLHkvU4+rTTcN3V1+g4N5xk3WzwtGDBgoW/Egbpx4T0XdUm/e2c1javy+ly1Zrwk0iIhm0TRd2dcCFki2PK0l9RgjgKioox6ouJ+GDuDHgidvjWFSK0fiNKQgEEYiHtrMShkWtLqvTBk/AnffkFBl9yObI++wkPt+yCvtl1ker3w7Z2M6LrCxDeXIKwWCF8z7jXjXBmKiq4lrRWbNqATNH8+2fUxbMHH4tHuhyBeaPH45yzz9DpBhm7bvmmLViw8HdBJBquEWFvQ/pOp9clEmPPGI1Xc0AtjprpsOGVX37AnGgACa8Hz787GnOW/4Glmzdi6FefoUxI1y2WQHE4CD9iOpSwx81Bu2pO+ozKsTuceHvkSIy88T6c583FJV26ISUrBQGvHfFwBFFJnE3SZRMBpHO75mbBmZUOp6QjweOlftjLRZMXoVUimj42rMVx2fXx1CH/Qc6K9bjk4gvx4UcfqWCxeN+CBQt/B8QTiRo1gO798BRhQ5sQaEJkT1D+Ky4vxQHdemBjoBzL163CjWdfgAtOPxeLK8qwubxMXSql/nIxD2I6EiMH76op6VPztrucGP3Wm5j22LO4vnUnHN64OSJuG2KixdvLQmp5xOwJBJ12hN0OIEU0dlo0xWWIFZQgERCxw5BNnxucwAQxTh9uQ0VhPtpHo3ik9wnYx5mCW266GT/++IMQP6OMLFiwYOGvhXDm+uRmtfCnkH5CNP1ENIYMpwtHdNgPn3w2AS+MeRftW7ZBpseL77+bgkZpmcjLykWUrpVYCHYh+ozMjORNqg9q3C6XB19/+hm+f+oVXNuwHTpmpMIfF8pOT9MInYiQfDzLB7ednnwH3HEHnPK82OZCxIrLRcuPibiMwSGkn+AQCU4HvDpJigtxhwsRrwPtsnPxeJ+TkRsO487778PGTRu1M9LeDi+1YMGChepDlOyEvTD5o1rY+6QviUhouGVMlPcgjm3UAke0bo/2TZvj7OP7IiQaf06KD5eefR7y9mmOqM+J4qAICYcHGekcwbFmIOEvXLAAHz3yFE731kUzVwrKGGUTE2mwoQCJohK4RLDY0nyIu+3wCk87s1LhSc2Az5MCd3YmnGkp6tJJuF3wNmkANG2gl9ODY8vOlgu8iJX70UEExv0HHYEV3/2MBx56CKFgWC0TCxYsWPirYLMlNic3q4XtSX+veKrjoQgi7IWZiIHDgJ3d4wgMOv0sNKuTjUyfFwfufyDWblqHQDQCROMoDATgcnt00C+iuu4d9v70ByrwxnNDsG95DAc2bIhwJADbphIl/EhJCWyc07bUD0dBGXyiuafmZqM004e5gRJMSZTjZ0cI61xxuOrVQ2qHNrA3ykVCiDwq5yZEIKkyT5cVO5BtLkYvRyYuadcJ4958A19+9hlcTo+RGAsWLFj4K2C3c1aoamM70o8bc+ztEWywV4ThjsVgd7ixuLgMo6Z8i/FTJuPLufMwb8UafDZ3NiZMn4Z4MCZkakd+0A9vihu5OTnJO1RH9iR0LPwZU6ei4uc56LNPR9iFzO1yHzsbZv0BxEvLEeJSUApfzIUiXwqGrV+F8yaNxzW/TsdzKxfh0Tk/4JofJ+HxZfOwSu5p59jx4SBcaalwesQ6EKESCwYRDgURF/J3ioA4fd8OaC3a//gPxulIl1bPXQsWLPxVcNptS5Ob1cI2bCVcacymvYdIJMfNof88EgtjbagEv61egR8XLsKnv/yAT4TwExzVUUiUY7Jw1iu324uUVE7pJ6RbDc7n+O6lJcWYOvxNHJXXAA1T02k0IEFXTV4aYmkexN1OOKOALy0Tc+TWN/wyCQ/MnY5Gxx2FB15/Dc+NGYWHR47ESffdjSmxCtw85k0sCYrVkUk3k6QjFEPUH4IzEIJdLJFEigcVthgaeVJwQot9MVuE18rVK9XisDz7FixY+CtgszmXJTerhe01fU78uocQxg5xrBUbEtEo2tapgxv6n4q7BpyN2045GbedcTZO6tET3kQMcSH8SHExKirK4PG5dUIQDnegg3vtBk6HC4sXL8b8RQvRJLcuPE6XjgzpYvQPp2PMy0RKvTpIz83D3Lgf1//wEb4KFOLeJx7Ha/99FX2PPRb7tm+H7t0OwqDLrsSb746Cv2VzPDjpYxSl+iTtEYRLSjSEk2PfM9QzUV4CWzQh6U7giCatYC+pwKJFi0V4Oaplm1iwYMHC3kYikaiRq2Gbk222RHZycw8gtB2OwS7psNsSGiUTDYZRLgIgJKZEXJ7Ytn4D7Nu4EWxFpeAsVAF7XDR9l07YwTlYVXDsBiTiX2bOwJdLFuH2bz/FM7Onay/aqAiDVLsHHpdT5+JdlOLCg7O/xx82O4YMGYIrBg6Ey+VIDgjGgcGMQcFaNWuORx95FL8WFWHSjJlwCpFzAndXegrCqvWH4Jb3sskLJGJxNM7OQQtXOvILCpIpsmDBgoW/P7Yh/UgsnkfS3jPYYBOSV/J2OLExGMQLEyfg3qEvYfCw1/DMiDcRd7nR/5DDYduwAXGnG367aOgerw5uVt0Q/Vgsgk77dcJlN9wI2wEd8Mzyubjky/G4+/tpGLt6Bf6oCKHQ7cMbC2ZgevF6XHvjjTjrjLMQFY192yEeDAHD4RW6HtAZXQ8/BB8tnIdSuoYa5CKa5pX3EBEjlkvU7kbM6RDBFUMKYvDFwhq6yTyrXi9da6RJCxYs/LXYhvSFqHP2nPSFRiMhJIQYYy4XRs+bIQRcgUO79ESXDvvDmZKGdz76AKt/Xwh3MKYRPLFQTDRzt2jgTpoqybvsGiTvnr164OGHHsSod0dh+LujceLVV2JZizw8tPQXXPr1eFw9eRzemz8Thxx5OK6+8nJ5M7E02CGrCvC5NrEGOu3fGcsrilCYiADBCOLFZUBcrBXR+qOSW/ZQGLaoaPwOO2KOhLZH7CrJvK8OD+E2hnZ2yHty6ki2YfA3B4azyb33yiieeou9cB8LFiz8Y7Gtewe23D0nH7lDxHCD2GW7IhREk7xcnHBIb5x2ZG9ce8G5yMnNxNyF82FzOhEOViAUqdABz3Tqr+qq+gKOxBkVoZGZmY7j+/TBYw89hHdHvYth741C35uuQ7DzPqh/wP647dZbkZ2VLefufmKZBvXqIWxLIFxWDhT7NaTUIaQv/A53TAi8IohYgHMAxOU8O7JyslVY7Czd6rKS6xb8PBtj33kHrw15AUOfeRZv/Pe/+HD8OMz97VexPACvCIHagpOW6HwB8iyu3W4KUC5GOwcbmi1YsPBPhPCQ/NUE2/gaItHwArvdts8eDWvsdiH8+ljEf/4N7lQ3FhUX4emZU5GZk4ncjAw4bE4sXLIUV3XqhS5ON+ZEy3DBZxPQ8egjMGrUSHV/1IT4K4PXkuDYk5aoCFWgqLAIdevk6hALu5Nn1Lz/O+w1PHvzTRjT8wS09KUjwl68gQrY5XqGkkYkx9hsuznNhyt+/grXDHkKJ5/YT9sFKoNp4Rg9CxcvxLsvvoSSH+chT/I1XQRIDnsii7hdWV6MVfEKNO3RBX0vugQHde0mgsmYYaq6ILFzsvP1mzaqEEzI/ZlOu1gi2k4i5J8h+Z6dk2UZARYs/MNAL0IwFm6f4c1YkNy1W2xD+rF4bKlIjlZ7RPpOB6LD3kN07gLE7Ry50oal/mJ1mYREI69Yk492Qqbd6zWEs6AIU90xnPf+KJx09mkY+t+XRPBEa036W8HrhfpEA3fQDSOq9O7u6RSNOBqJ4txLLsaGTz/HyP+chRwh1FgwikhZmdxOyFRuYUvYkOr04PN4OR7941e8NnYU9uuwr072vRVC+KJtT/r8Cwwf/Ci6BoETm7ZCQw7UFgjAmZoCuwiNkMuhHdNmrV6Oz/xFOOq6qzHgzDOFuKuXBy4h9Q3rNuLa66/Fkl9/RT1fGoKc5FwsC6cjBqdo/muKy9DlmCPwwrPPixBy1kigWLBg4e8LKpZSn4NI2Pfz+XzVjtXfzqe/h2QriWCwP6Ix2EXjDMQjGP3T1xj3yzTMXbUa6zdshD/ix8agXzTakA5/UFDuRyQcRlZWllxON8QepkFhyDI2JtOls7P3opSkpkwNPxqL453Ro/HdZ1/gP+0OQJ431ZjXlz58/aMhlYDH7kRZqgfvLZ2Ftt0ORNs2bURQbSsk6b+fMm0qXr7jDpxqy8TlzTugodwrWlomwiGCiooAKoqKYSsPIM8fxTH1muHqVp3wxWPPYeyYMcYonsl77QzaG7m8Arffcze+/+gzXJzdCk92OgSPte+G+9scgEf3640+dZsjKzsLp596Onxej0X4Fiz8g2B4NRwFSvw1wDakv8cgU0WFGv0xsRps8IqWffR+nXHKQYeisKQUISHNnOwcfDBnphB/BUfvR5G/VC4T0s/gYGt07eid/hRwnByj8VQWlwcBfxCr167D55O+wOUDL8cjN92Ei/fphAv26wq7CCOU+BEPh+BIcDA2eq48gJDohHV/4LdwAJdddQW8W8JMDdBi2LBhA15+eDD6uDNxXG49REXIcSRnV3oavE0bwlUnR7R0NxKlIvxCIe3p2z4zBxe16ogJz72A3xbMh9PlTt5xR/BjM2T1qSefwuRRo3FX18NwceuO6OBwoZcvFYfWaYhyfzl+2rwa9z31OI47us8ez0RmwYKFvxfoybDZbSWxWKxGU/rtXdInaXOaRdHi6QP3COm3zmuABikZSBFiO2K/LjiuY1dke71wyHmxhA2FQdGA7R5k5+yFLgK7AImysLAAY94fixFvvYGb77gTF5xzHs465WTcevkl8P/wM548/lTcdMIpSHcCofISEVwREVNC+KLdO3xepGVn4PvSDXhl/kycPfBK9Op6kIZ6GtKOH8HoVjb23fdQb2k+Tslrimh5mZK6vU5dzPHa8PjSORgs17+/ZgXWOR1wNqkHe4oLFeEg9svORteQHR++9bZaHrzf9qB1ItIdQ4cNx/BXXsKgLt1xVsOmiJfmoyTgR9Buwy8F6/Disnk48ZabcOThR2tDuQULFv5Z4IgG8n9JlA2BNcBe1vQlEZEo4iJ4GFFSHkrg1Z+mYehP36DAnsDvS5dgwvfTkOn2oF5qupBhAmUVZbC7bOre+TPBcXpmz56L6wZdg/uuuQ7jX3oFZTPm4ESk49lDT8DL51+Kfh06wZWIIprq0YZfDsTs8oomn54OT1Ym5gaKMPjnr9D97FNx3bXXCsHL3xbTJKGuonVr12DK+PE4qm5TZEfZsOwUUk/Bt/5NeG7pXES7H4hut12H+Bl98Z69AvNcIpB8PoRKy+AsKcOReY2w4OupWL5qhUbgVHZ3UQhwgLfR4z/EI/ffj4tbdsIVbTrDIVZTLBRHSjCOOUWleGHBPPST9J11xtmGUPoTrScLFiz8VSBD2YpLSkpqp+n7/f6GwmApe+zXj3F4hTjiouUXVJTAmYjg9JNOxm3nXYSlC+dj/pKFGNClB7wup2jSCZQE/eoSycr8c0mfWLt+LdJiUdx7xAkYc+L5GH7kKbimXWccnJ4DX34hyssKEfVLejw+eOo1gCstAzbR8OMiBOaHonhoxo844JRT8PADD8GX4pVXrRwCSr+/A6tWr4KtpBitUlIRZy9eEWbrslPx3rLfce4dt+Hhxx7HqScNwEWDBuH0wXdj8rpVWFlQBE9MbAqxfpr50pEdimHtytVyv21lMn3906ZPxeA77sCAvOa4Zt+u8Iaj6kpzSB4uF+vk6bk/oNsVl+LsSy8RwudwGBbjW7DwT4VY/vObN29RO9J3+ByZQg/uPSIJavpCQg7R9mPxKBqJhnxx72PRpUVL7C8ketMxfdGvcxfk+TwICSGGK8IoCouG7E5BelrNx9KvKdZt2ABvJIau2dnokOpDdrAcsdJiBEtKECkuQWz1BmD1RthEaEXr5qiLxUm/f6Qcj8/+Fr0uvwSPPfmUCKh0HSiuKmzYtAleERA+pw0RJ+Cqm4dVYT9Qvy56HdxLSDiGYCigGvi++7ZHo949sEaO+8T64RAVbocN+zh8KF+9LnlHw8XDCZAXLF6EW264Ft3tbtza5WB44xEERMv32BwIeZx4cskctD6rPy6+aqAo94xYshpuLVj4h4MBkjUi7S2kHw/GGchtBLjvAThrFjV9J1z09GCtLY51FRVYvWkzPhZN+avfZqCkXEgu5pTjIZQJobo8NqSlc+T9P1ErFWG2aVMBXA4XnGKNhIoL5fmMiZd3DwSBsgo4AyKw7EKgIgjiy1fAzgbYGESrTxXOzkQsXKYka8TyVJ3WULncR9jbKe8TF8ES9TpQ7C9BVE6ny4tCVX3/suZfnWbNkNqqhTE6qGjrjGhqkJYp+RiCSdmcjL2wuBi333kHMjcV47YeRyBbLKigv0w+eRiJ7Ay8sHQ24gcfgJtuuQ1eN/N29x3RLFiw8P8ehlZYA2whfZfLli6aoWuP3QFCNnZhSvqyVwhpvv31F3hy6FAMGvYqJq9ciQsP74cO9RqhIhZBKBpHOBSB1+GBl77zP4n0SbLReEyIswB1fGmoZ08VoWOD00lV3IGEwwG7WB+xTC/issstVginT6SLKp6Vica5dXDbYcej6POvcM+gQdi4eTNczqqja1xeHwIuGzxC+u7sLMQCATRw+VCaX4DVa9dqxzGHPJf+egqQ5bNmIS8zA1F5PmP3HbKsjVUg4fPp16SgqAgGcdcdt2Hz9B/wQK/j0DQmgslfDoe8gyMvD++uXojF9TNx14ODkSvpZaROjUuCBQsW/hXYQvqReDQ7Ho/vPE6wOhBytTFkMxZFKNWFFt0PxBmnnYEz+vTBcU1awCeP84eFkET7TyCKqGjYZfLb7XbAt13o494GW7oZerkx7MfX65fhh4L1yBe7xp2ThfSsDMRFI+fkK5I0xJgtvhSgaUM4WjYS+8eJHBFMNx9zEtb/MgsPD35YZFtM3mNL9iWRQKNGDbFanpEfj4gEcCJaWILOrgz0dKfg2cEP4ttvvsYmERrLxJJ47+VXkLNyPRrbRPA4jY5kJbEw5pbnI6dxQ8OeSNjwwBOPYfI77+Ke7kehU0q6+uqRsCO1fg6mbVqLYWv/wG2PP462rdrIsZp1ybZgwcK/C1tYKxFNZDsEe+zTFw2enbPiKR6kpqaglWiiBzVpioGdu+KoVq3x9rTPURSqgOjUQpyi6cv5PhEArj9HyVfoO9kSGHTNtTjq3HMwq1VdfJDnxUNLf8NDM3/ArMJCuOxuOCT9HGwhEYzDKZq2w+nQhumYw4aQkHG63YFrDz0OX48biwkTP1a3S2VE5V06duiAuq1aYtLyhXwwoqEgXOV+3HDgwehTYcfo2+/Fo5dciVcvuxo5P85F/yatEC8qQyRQDqcIpflrN2CNWAIt27TVe742YgTGPPcybut1JHrm1UW8rFxdaL7UdPxaVoinZk9F37PPQcd9OxiROhYsWLCwC1Ry77jTTZ9z7SHX0pcsGrOTY9bEE4iIAAgUlyFQXoETO+6P3kKI4WCQQobWhXZa8kSFaIUYExQafxLo8jjwgAPwxJNP4L7nnsU9rw/FBc8/BdcJR+CJpfMwYv48+FPFFsnJhL1JXZERCSRKSpEoLkWsPAAUFCO6YiV6pefgmFZt8dKLL6KopEjj/01wuIfMjEycdt75GL3kdyzzlyJFrIhQplgNYtUMSM/DPZ174IYW++L69gfi6Dr1EV+xDJH16+ApLEawNITRC+eiXbfOaNSgIT77/HM8ee+9GNhuf5zaeB+dyjFSXg6b04YNIp5enDIZPU4bgFtuvw02e+XwUQsWLPwbEImFalzpt5C+0+lOq/Sz1oiHo0re9kxOwpUkcSHDODtriWbfr/1ByPKmIxSJI2QLIWALI9ObAq8IiD8bHJKBxOxy2JGdmY7DD+mNBwY/hOtfGYIv7BV4dc5PiArpO1LdOiAaffqxigBsm4tgK2WjbgwJtw1n7t8d62bOFVL+TOP/K4ON0/1OPhntjzwST34/BZs9bvjk1ThJu18ESHphGRr4w0gTQRJZsRGxdaVwBcKIJjx47be5WNE0F7fefQ9mzZ6F26+7DufkNMCVbTrCAwcS9evCVS8PIacbT8+aivp9DsO9Dz4Cj8dlDbFgwcK/EFLva9zVfs9ZfnuEQnBQW85IRYI+ctll9xhjxlN7pj/aHo3AKUIg7EsVbd+G+pnZSMnO1rFt/mxQGyZBUgBw1qyopKd3r154YMgQfFKwAZPmzYPH5kRcSNnGuXGF6NlOAYcLsbwcRNI86FC/EQ5q1ByfT/wUHNe/cs9Z3jstJQX3PTQY/vatccdn47Fow2Z4nF44ZL8jxSvCRCwbEXLumB3ujGwskevu/HkqPvOF8diQF1ERDOMmIfxevjRc16U3vOVBRES7t8uzgmKNDFk4C9ED2uPOZ56HN03y0BpiwYKFfxU0AlDDsm0lyV3Vxt4lfSE8RsE4GtWTH0kiFJK1p/u0kxMjYpTWZZ8jOxNBtwuRUASpzZrCXTfPGMLhfwojdDIcqUCX/TvjyJNPxegZP6KoqBSe4grE1xcgXix5KuQfEfLnqJUOmx1OuxNtGjTG119/jV9m/JLsObsVjOFv0bw5Hn/lBXh798C9v/6IEcsWYlpJPhYEAlhZUYGlpSX4BQG8uWERrp46EUvaN8Kzb45A8yZNceOgQcjYWIB7j+0PtwgHv3wmJ+fqFeHzyryfsKJZXTzw/HNIZ3+BmvXAtmDBwj8EGkySiBclf1Ybe5f0yej0cTtdSuxb9rndsIlGqtuy2JwODU/0i5YdFY0/tXFDOLyerdfsAYyhCpw6tHFlDXxXMB6bQLduXbDSX4oNq9fCGYmpQLIlHEh4nLCFhFwDFXKWCAp7AqkpLvhLy7Fu7VrZs2M2BsMhtGzWDM+88grOfnwwVh/UDuOcITywZA5unDEdd/76E57f9Ae+q5OKgU89hvdGj8Y+bdvhjnvuQtnsuXiw+5HI2lyKiF8sDrFIEiI4Ry5ZgLkeOx54+hnUyc4RS4WTtm/Nsz8r5NWCBQt/L5DbbDZ7KGbD5uSuamMLW8lN9gJjCMmqq6HSrWiGxOIaccLD4NSAQTmn1I8QO3LJzpSMDNjsO599qjpg7DtHz3TY3Vi3bgOWLF6swxpUi/j1sTbkpGXAKT+KN2/UsFNG78T9QcQrgtouwQ5ciYJiIL8IFX7Rv10ODbOsCnwq3S4pYvmcdfbZGPzC83j0zWF45L238MCo4Xh8/GgM+XA8ho4ahYsuvAjZWTl48eUXMW/cRxjc+VDsWxZBxeYi2EMhnZz9/T9+x0f5a3HLo4+iVfMWiMYj8OqIoSlbRw51e+X9964ct2DBwt8TZFt73F57944Qbkpys/Yg023fE5SkL6SZYKihEjCFQExDD4PBEBIOm4Z2GhfXEHI/nXvW6UHRxnx89/00PPjQwzjx5AE46ZRT8dvvv+t4NbtFUt5FK0JwxsVQESsBqSJAMtLUKrG5XLAL8UKsEjboxmUpKywV0ndL2tmTeOdg4y9n1eKoo3Wzs9Bxn7bofkBXHNCxIxo3qg+f13ANjRj5Fsa88ApubncgejhTdJpJu8sOW0YqPt60Bq+uWIDL770D3bt2VY1+zep1+HbaFHz62SeYIMLjmynfYvHSpSpISf479iGwYMHCPwVJZTbqcDhKdUcNoMwghG+XpbHu2RMwgIQa/fYETkGgWjz3y1oIkL8rZD/3coIP7q8J7XuEmDmkwoL5CzDkgYdx3ikn47TTBmDEU0+haX4xGhaVY+iQISgpLQFHv9wVzCevy98kOZJAZstmsNXP1U5ZPKqdxiST4/EE4vJ+QX8FCkrKkOJJQW5ujpzDF981aMVEVQCEVQiEwiFtTGb0z8QvJuKV+x/GBU3b4qgmzRBIRBGTP296KiYVbMALS+cJ4d+F/v/pi6VC7P995hk8f/2NmHj7/Zj1+BDMemkYxt33CAafdwnuuPoqTJs2FXb2MrZbc+NasPBPRJL0/W63m3EgNYKpDjqF2lKT23sAIT/TjbMFQuuM/9dEGlMOkgCZ6LhTFlsMTiVXPXO34HWc/3XuvN9x1713o3//E/DM048htGItzqjTGkOP6oc3jzkJzx11IlZ/Mx23334HSsr8IiTY43fHJ1Br9ohQKC0vw3vjxqFJag7qZOUgJslltJGmStaJcFQ1fGr6pZLmVeWlaNSgERo2bCjCoHYN0HTJzJw9Cw/dcjv6ZdTDOa33VfdXyJeCFLFepqxZjad+/QFn3nITLjj3fHw16XMMffRR5M5cgEH1W+OGfQ/Ele064bqDeuKWfTrh+uxGaPbHejw66Ho888QT8ilEqHCoCQsWLPwTERM+DCS3qw1T03eJ9p1eHY11lyBHagTONqwPm8thSiYFO2bZnC7ESfaiRXvc8vjksd2Bk4iUFJbipltuwZiXX8SpWXlK8m8efxoeOOgwHFWnIRyxCFq7PHjyiBOxauKXuPqKK3SGLK9o5uxMxbSYi4tx9jYH3nr7bcz/7iec2akn0koCiAbDSvbCmios6J7i4GacbHxtIoIl5UXo2asn8vLqqAunpmBv3tVr1uD+G2/E4UjBpft3hYMNsyIz0xxeLAwGcM+c73H4JRdg0KBB+HT8ePzKd2nYGn08mcgtq4BP0uguLYdzyXJkbyzAvmkZGLRfNzx0SB/MHTESTz30kEYdMc8sWLDwz4Nw07ZkWw0oG5SWlnriiGdVpQlXG+aj6cqpnAwh1kSgQuQJXSSaSNhEM7al+RCIhBGPxeETgq5uyqlVc5atrgd0xn7p9XFDt+PQo25D1BOxYYsFERSSiwgZlhUVop3NhReP7A/bjLk49/RTMXbc+9qOYLc74eRom7L4AwG8PPx1PDL4AZzWrAV65+Qhvjkfifxi2CR9bHPgcNGJWEIsDBEADerg+8IN8IsgO+7443RAtHgN843zB5QLWd924y3IXL0Z1xzQDSkiN+J2D1zyuI0VZXhk3nfocGpf3HvnvZjx/feY+8lEnJlZH/Xm/4Hoxk2SpwE5V4RWMAJ3VKwfEWgRTsZSVoROkp7BR/fD76M/wqi339GJV7b9KBYsWPi3Qknf6XS649FoNnvN7hFIfpVj7Un4ISH2tRuN6Bf5rYgLQYv2GeSwwLLN2PfqgkKD2nr/U07GH7Ewfly5AlFbAiFEwBaCiD0OWyCo9wwE/agrz3ikxxHoXB7DQ1cMwpn9TsY1N96Am++5GzfeegvOPeds3H/ddTg5uyGu79wbrlBIpy6MBIOIsaGZHcwk2ex/4M3KRL7HgY9/m41W7dtj//076bwBNQG1bmbTPQ/cj01TpuGW/Q5Cmgi+uOSbXSyOikQMz83+FoleB+LxRx6VN4rj/WHDcWx6HlIWL0VpYQkc/grEUlPxXeFmvLdhDcZuXIW5hZsknSKAfGkolbxuKiQ/qNNB+GT4cCxetsRy81iwYEGhbJtit7uEkTP3rCu/MCOFRmVXB0m/zI9ERYhsp6fQp88xefgXFfajGDDGr0kKhN3CpkMddD3wQHTpczRemf0diiJiOcj97XILh6SBQiBRFEBsUwn85aXILfHj7tYH4tmDj0OnAj8WvvM+vh06HD/L2v3bcjzc6RDc0eUIpEvaY/EwmBq71wW7aOR2/kpPE8vEI8Tvw5dLF+L3onxccO65yMvLq5Frh+4kavnPDxmCWaPfx4NdDkOLqB0RthXYOONYGMPm/IzlDeri0aeeRt3cOvj68y9QZ/k6tCqLIFYahEc+VTjVh1cWzsI4bxgFR/fE6p774113EO8XrUVUyN0pAqS0pBgH5dVD80gC3076Epzn14IFC/8c1FZJV9K3+Xwuh9OZukfuHUI0VnXjmCCPM26/8n2TxxNCTpFYVDVfh2fbHq27A6NoXEKejH+f4S/AhKUL4Paki0ARISP3t1eEEQ1FRPeX1wvEEKyIwl1WgoOEoG9o1AbDevXBqN59MfLQ4/DKEcfj3H32RzroXwkJYUYRz0yFs1F9OFJTkLA7kPAH4BGFfkHUjyHffon2nQ/E2WedKa8VV8ujOtD2A5cb744eg7eefBq3HnAwOqdma7u30+eFR/Lq2/Ur8Xl5Ie56+km0adkKMdH6p07+Ck1FZrpLylRw2rNS8W3BeqxuUQ+DX38N1w++F7c8/ghuGvoK1javi1mb18JFgeUQkpfvcYxYMHO+/xEBsV4s374FC/8MkE+ikUhc1jUmbWUB4S2H0+Has6kSCV5fOZJFfiZIPsamwCBl+vPZiBsWxmMcvMtd8wm7wtEwDut9ME4+9xwMnf0TFhYXwev2IhHixOwiTFw2uG1xOJieQFgbYmMlJXBFI6iTmopGNifqioXgC4cRjAR1InSmLyICiITP8XEicm0sEYFX9pe4PHhu5nRs8Dhxz133IDs7R0MuqwO6h9hf4KtJkzHk9jtxS+deOKx+U7F0YvBk+nRYh5/XrsM7KxbgpscfQ7eDDxaBGEaZvxz5Gzagfkq6dhaz2xMIx6OYXLQZRww4FXWzc9U6gOxr2bAxTrroAixEFCG7R9sawmI9NJNzKlauRv7mjUmLyoIFC/8EOJz2GkfuEFtUP7pb9ghkNvrzqe1zmxAhYE9LMcbdEVLVEEj5Z+OYO0KkIbECnLLt8bIDVc2eT+HBUMvbb7oFqfvtg/u+/gwrghF45HkenzyTI2Q65flRTjgSQcjjRcSXhqjTrcImJIQdEQKPiKCkhcB4+YQIA1uKD7biMsT9FZAHICXNi1C9TLy+aDYm/P4brhw0CMcce0yNxq53CeHPnj0LT916By5u3Bb9GzWHPRSGQwSfLVCBBfmb8fTvP+PogZfg+DNO1XtTklcEKxAToZSalibvwHSKsJO0B+w2NGpkdKugS44WRzwRRXZeHsqF7EPyWWPBmAi8hOSFC65AEBWFJdpmYMGChf//sLMdNIFNyZ81wl6199nTlg2z24BaPBsRqUkLkSVU8w6CI2qyc5ZTiNsrhFwbcMTOli1a4MlnnsaiLC9u//JjLKvww+kV7VmUcHtEpCEnR8nOhLNurs4/65Bn2kvL1dVhT0+FQ7R9Z1zS5XKIgJD0lAcRzS+CraRMON+DWE4WRvz2M4b89A1OveAC3HjddfLk6rt1GIu/atkKDBbC75Hw4Mw6zRDZnK9p5xj9a0oDeO7XH9D19JNx4fWDRPuPqECj2FQZGY4iLMRvZ+goBWRaKlpKfn32+cfG/WXbJem0i+Uy94ef0KhZY6RKnsbL/YiLcAhH5V7088u+PRbsFixY+JvAJoqts8bj7hB7j/Sp3bNRszLpk+SFYDkMA0QykcgkqUgEg4gI4TFc0u3xiKZv9MitOWgtVOCQ7j3w0tBXsLKuF4M+/0jdH9E0N5wZbsQb58BWLwcuEjyHVcjNhi1VtHnG60eEvP2M0hGNurAQMSHihFO0fkmo15eKtQ4X7vxxCh6a+TNOuvRSPPbIw0iRa6s76bhLNPlNfyzDc7fcipabS3FFqw6wbSoQ7T4MW34xSsIRvLTsV2QecygGDX4ATo9b0iD3lnyjBp8qacjMycHmqFhxWRmAED5J/8TW7bD4g08xbPgwrNmwARvz8zHx008wbdwH6JGSBeeG9YCQvq00iM2MZGrSEBl18uSelVxvFixY+H8MG2f6y0/+qBH2IunLQjIUslIBIKQaF205vnKdIQy4j4TPyJ2YaK+lZfCLMKBrh5p+bXVQatzUmo889HAMfeNNOLt2wvXTJuKFDcuxqWEjuPLqwJvCsex9cNTPgy07DchOBzJSEKOFlC4asC+hkT9ulw+eRo3hb9wAH5ZtwrmfjsKYZYtx47334OknnkBOXrZq3XyT3YGNtv61m/C8aPiB3xfihg4HwFtSjLjLDi9DK8UCGL5pKfK7tsUdTz6JzOwsyT4xTTSfDLdNRloa9u12IH7ZvA5hBvA7OLNwAm1ycuV+PTH3haG4/4KLcP9VV2HaqNE4rVEbNF29EWFO/CLvySkrp69bgcb7ddQB3WrTicyCBQt/U9jsNR5WmVDSj8WizaiB7xnkek42Qp+E3W5MM7h8jcbp8zdhEDvDNO2IyumBSEQ0ap8s9PnXjvbVcpBLqfF32X9/vPXGCJx18w0Ys3k9zn9/JJ6d+T0WuSRpou07hAjdDevAlSYCwOOA2+eGOzsT7nQh3Hp5WJ6ZinFrV+Lqzyfg5m8mIqdzB7zz3nu489ZbRXB4jKGMk6S8K9B1RNn39tD/YvPM2bhRCDqjoAgJtxPedB8qcjPw33WL8UuuG/c/8Tga168vwiSUvNoE8yOBI//zH6xLcWKFCAy33aVhruzQ1lmExJ2de+CKnMYYmFoXN9ZtgX1WFaBszQZEU1Lgy8vC0rAfP1aU4qhjj4WTE7fUMo8tWLDw94Nw3+rkZo2gDBZNRE9zwDGGA4HVGvQ5r1yLxPRfEC8qFQ1ftkUr3kr4cRFMov2XBmAXgZCPGC6a9gX8LUWrHvcBGjSsv1dmgOLgavFYAvPm/YqRb4/EhxM+gKs8gLZZWRrJ0iwjB9lxB1yi2sddDvjlmtJgEItEm565cS2K7Qm0a7kvzr/gfPQ77WRk5eaCE5UYrpFqCEY5xSMWw4QPP8CEh5/AVQ33RQs4jJ7CGelC3DZ8vHwhxlVsxsMiFLp36aYCKykRt4FhMLkx4uWXsHz4aFzftTd88YgIacMiYFgmO6LFNhRqj2EO0mYTcndnZ6NCiP/+Gd8gq38f3PPgg2IKGtaDBQsW/v+DbYWCY0QJnaw7agCD9KOhS4VcXttj0hfNPj7xK0PDD7MVtXK0iBCO3akuH3tJOdYnYrhgyidwdmyL8e+PRW6ekOteIH2C2rjb5VGSW7h4MX4VATB75kzMEa17/ZrVKJc0cIx/twgIp9eF7NwcZOXloUW71jipXz9079oNqekZiAnBVjcs0wTdOjO+/xEXXXoJHIWl2D81A3Z517jDi43BcviDfmyWvHjktVdx6skDNFJnVxq4QwRlIBjCQzfcjKw5i3DxgV2RLV8tyEle/HLtpmIkAn64PG54MjN0GOiCYBjPzp+FJe0a4JU3hqNBvbp7LW8tWLDw1yNJ+scK103SHTWAkn44HLxVyOpxui9qDbcb8Z/nITJqgjHS5jaEb7gqQF92UTEc5RVYJdrqOd9+hLweXTB21CikixYci9WMYHcHaspOIWH2quVwCcW0MAryUVhYKEQahFMINT0jDfWFFNNT05HCOWwl3ZFoJKnZ1xwc7uDnn37GN99+q72Ew/JOHEWU5B0MBFBWVoa83DwMFKGQLRp5dYQKO6Jtzi/EC/fdh4rvf0afJi3QIasecoOSRhGuEQ7L4LQhkJWNBeX5GDb3R8Q7d8Dg555D29atdBhnCxYs/HOwx6RfEfI/6XX7bt4z0vci+uVUxMZNZBxhcmcSHBaBvM+OU0Je7K61XEj/rK8moMWRh+K9d96RS1x/qvuB2j9nuSL5ikQydioSiIsmHhOS10bmveD3djg4oBvfUrO3SnAoiZq8L91W0VgC40VATnxrJFz5RWgHN3Lh0rj89bEQlkVLUZbixlFnno6zL7pEhAunVLQI34KFfxr2mPT9wbJhKZ6Ui/eIIEj6n32N2IeShsqkT3VbSD/OMXiK/MKxMbiEeJf7XDjz0/fQ9ohD8e47I0VDdvxFPmeS/M7Jubbga28RH3suRxRsIObYPUXFJVi0cD5+mzkbBWvXISjWQnr9umjVpjX269ARLTmEgwhVK1rHgoV/JvaY9EPhwDi3y3vKnmn6HkQ/+hKxT79S0lcqZRxkjLHwQvgkwZIK+R0Bx5JfkZeOM8a+hX0PPxQj33lbCM2ITbewe9AFxSUumUpip3XC9glGMrFnruW/t2Dhnw2SfiIRPdZud9WY9DW0xulwZ+ivPUIc7ngCqaLxp3i9SPP6kGJ3wlsWgM/hREpuLlLq1YE3NQ2ezHTY5TglAaf0o+vFQvVBomd/gWiUE73ESPVslxHhXWERvgUL/wrEEQoFa6UlG/GUIjj21MUh1I1pK5fhld9m4u2F8zB66e8Yt+g3fLz6D3xVko/v1qzCL/5CLHQnsFgetVY0UrvHnozotEi/VhANn1q+FX9vwcK/B1SSI9FwXKz9WrlmlG1jsegU0bh71zZkk4mgr3ngZZdh+OvDkZ2dyS7CKlHsPGaza+Otw2GDV1jeCzdidjdWlxXjhFP6Ydiw1+QeCXDIZMIksS1rOossXrNgwYIFde0KHxaHQpEj0tLS5iR3Vxumpr9HIOlHI1GditDhdsHhdCMuRB+1ORCWR5QLeReJOVIYiWBNKIRFkXL8ESxCMG4Mg1xSXIKyMj/KywII+CsQDnHQMRtcch/G23tcXvVhedzm2lxEfLg9GhvPsEaGS9olQ3QwNY71I+naueuIUsRcLFiwYOH/B5K85nc6Y7UaWtnU9L8VTf+w2mr6JNpwMIILzz8fn378CfI4zruQOacsZKROTIg1EBMil6dxYhA+1Sb7OCpnRmYOWrduo2PqO+U+brcbKb4UZGVloU6dPDmeJb99GkPPIYTtToeO1SMSDunp6bpwm8c9Hg8nBtBwSYZN2h10H7F5c1eyjXYER82ULbm/4S5JHuKxrT8U/E05st3uSqjqwM4EjwULFizUDOTIeCyxKBQqOTo1NW9Ncne1YRMSc8bisWkOu71HbaN3qFmHhPQffeJRzJk1WxtyY9EY/li6FBvXb4BTjoeFC91pqUriHMLYxsbISBjReBwR2TbDC3Wi8XgMHMmS0Tw6VjzdPvKP04ORPilkqNXz5X0iENKF9NMyRACkpevvlNQUFQLc5oBuqbL45LeXjctyLIOCIjUVvuR5qbJNQeLxiGUh93SJ9cAQUsb005Ti+7GjFcVH9WGSv4oUJt7Y4qvIf1uFSWUhY8GCBQu7hkf4SahxRllZWR9Rjms86JqQflFWLJ4+3WG3dahtnD5JsSIQxH9ffRUrViyX3w4UFxdjztx5WLt2nZA+/fUx5ObWwT7t2ssVQnS2GErKy+F1euB2OREVIZGWnoa8vDpK9CRFkr65xGLGmsdi/C1Cgb1ZuTBiJcKeqVFZItxnDJ+g14gwiSvJsqFbNH6uhbsNMjeEB8ea17YH2eZwyHQZucXy8Irl4BWrg8LD5/OqxZEqAoNrFS4iMNTCEKHiEWFBS0MXL6+X33Q/eVzasYphqrRmXA66vwxhwoVhrYYwqUqgUFAw7dsLiK37thxKnst/+mvrge1QeX9NhJgFCxb+DqBrW/j0w3HjPhhw+umn17gzji1eXt4g7vVMsTtsbRgGWBuQvMpKy/Hsc89i8cJFCFQEddiDtWvWYrUs6mIRoibJNm7WHHXr11MXSbCiAm66YURo8B4NGjZQMiVhmaTFY1URmOHX4pZdSJ1hi/xt7OOal5j34TYFRiDgR0lJifa8zcg0olRDoTAKiwpRIkKK+2lNcBRLPV/SF6gIaPsAG6ojIhQpcGiNKMUaD0kKlYRYBnwPChERHCR6IX7OF0DCpxXhTfGpIDGEg1gfSWGiAkSsDVosaqWIoEkTq4j7fGKdcCRSnwgWvZ8shnAS4SF5xm2utS1D0snGcpu2Z1SnuUbfQtJuWCD6W9+F2+Y+A+Zx5m/l/RYsWPjfwiD9+Bip92ckd9UItngw2Dbusn8lRNm4tjHeJJ7Nm/Jxx+13YPXq1UpM1GaLCguxaNESVShJxCRSklGdvFzUr98AqZx4XBiEJEuyo6YfCATU3UJfPc9nmpTUhFBNGORuU22+rJwNwKXqQqpbr56SXyjIOW8TSqbU4EOhEPx+v94jFAwp6eZyasHyMhQUFGjMO0mU7xGR7aCcH5DzOTUh02cKJT6PTh4KDL6jzkYvxw3Lw+gkRTcV021aIVG6rtTy4P6Y/DasD15jEKyxEFF515gIHqZD9qoezmdzYfq0sZoCRQQIrQ0KDr4Lt812DbqxmK90ZXlpgVDYiOXBbV08hsur8j5ex/fRZyQXU5gwn/l8rreC2zsyP9PM/NhyRLflT9+Pa+7ael3lbQsWLFQPSdIfK/Xz9OSuGsEmhHiAzZ6YJBU7jyRVG5Ag1q1dj9tuvQ2b8/Plt0EWdJP88ccfWLNmjZ7DfazoJEWSTP369dFQtHvO/ZqkBSVEargcjIxEXV5WjlTReuvUqaPkw2upnZcJ0QcCFUqUvCc5KTMrU0gXqtFTe80TYlfBUFaGnNxcIU2nztZFnz4F0qrVRhtI48aN9N5l8iw+LygavU5ZWJnoSFDJ9JMkea+QCgunki6J0Hw/4zL5zRWRvM+2tzPJ0Lg1hR3TTUuBe4NBeTcRFBRajiQBM00UahQsoVBQXVlMB/M5UOGX/AroMS5btXc+l8RtdISjNcIGbt6P34QETx+hWhDyLvydmpKqeU4rhO6tVHlf05VFYUwBrefImoKVlozOgCZCiG4xCid1j4lAoevMTD8b6vl+HAOJ+c08qhoqKjRjaEXpb32XSts8zF1b/jeEpPnO26KqnTt7tgULf2/sMekHAqWH2h3OiXKDNLMxtaYgeaxZvRa33HwLioqLVFPPyMiUJV3IK4hZs2bL8TWi5Ua18pOESN4kvRYtWqCBkD9/bwErNAdpYwOugFZDw4YNlcAZ3hkUwjOPVSZmk0g5eBrPrdwQS1Kjr52ktnnTZhQI6TPdRlrTRcOPoqIigOKSEj2f1zEdqs1XAT6Hz+bjs7OydZsN0xRIfBeSI0muMniOkb64WiZ6sTykXMi6oqJC00sfP60bCk6SKDVyWkLlIgCJdCHjoDyD34oknJOTJdZLGCWlJfpuJFwSoDyGidS0cFFhoGu2dRiCYcsiwoV5RiIkUVeIAKK1w/whQVO4sA1F13Ie06MkK+mnUGIjN/OLLjCSPfPaKxaGL9kewnznu6SmGm0hXFSY0H3FthIVIKnauG4KF+7ju9OS0W8n1xvp4XO2tolQkKn7UPOS2B2Za8bod+CfChVuJxcD3E5uWrDwN8Mek77fX3Kiw+maIJXGvrXQ1wyslMv+WI4777xDKz7DLQ1NjrxmV6Ih6f8+f7428LKCmgTIStt+33ZIS0tXojYbNnnMrMhcs6KHOUZ/8rceZwWvVMd5PRfupAZukAJJlG6gciWTclmT5DjXLZ8dFnKjW4mESzcPyY5kw/4CvBeJoTL4XN6XGjZJlI3GTodLhQPdN5qF8p8RJZShhMtr9FwhcwoGNjpTKDDfSktLUcFhnpOExjS55F3p++etaJmw7cNMBUmYrhv6+EnAfB8KiURCCFuINjOTz+QUkpEtbiSjDcEtFlUyv5ivmlAjL421sYtWQLAiqPnAa9jOwMlvsrLlm8pJ5vvQCuFsX3SXUbCX+8s1/9SNJc+ltcbvw+AAusyYRuYnr6eFxHPN78g2Er4/TT6WF5YdU/Cai1oQZtsIo7BSjIZ0Whx0baXKNzQsEv42hIcKHLFiODObITgMAULBxrUKSQopua+Z/1yMMlhVm4iRZ1omJN1GFholhO9hYNv9Np7Hn4Kt55jY/jdhfA8LFnaGZEOukL6zdqQfjARPdTkcY5XgdiiU1QMrz8qVK/HsM8/pPczKbIK/WZnoZpkxYybWrl27ZT/Py8nORsuWLbUyMvSypKhYCYLgcRJA5fvyjxWVa3YK47lclCik8pI0TVQIgZUIsVKjJUgW1ECV4IWsNCJHCJr3VY1TCGPDhg0oKCjU58k/gfFcChBqnHwOyYzar3mM55rgb5IKiccgQiN9JDzzuOFL96G8zL8lwoccwOsIEj3nEKbA5Pkke6abxEZQ82f6GaHEdBH8n+4UtiOQeHkd/5x2J7IyM5XMmA/8MhQQdBXxPCXwpJXC40wnF+ZLemoaYiLQ6tatqy43PpNtJCT7Ck4oL+kDmzaSr88VrbAsOTevjhGJpUJc/vh8f7kfmzdvVtddWJ5HAUANn/cn8dIaNC0QI9+MdYTCUr+1CE4RmkaElnFMrRBZmDZ+G36KSISN+0aQAReNnJK8Yf6aCy0QrwgFI5xXtuXbclsb12VNgZJOYZK0QPibwtynDfJGewjdWoaFZbjGqPQYAiTpRhOByfdmI7uRO7uDYUUxD83vx7UBbie3tuyz8G8DST8UCY72un1nJnfVCDap3OcJYb21J7NmkYAXLlqExx99XCsdC70WdK2AxpoVjxWZET2rVq/CqlWr9ZhBaA4cfPDBaNq0iZ7DY9QOWSmprZWVlimRscTT1ZORkaGVkORcKsfop1Z/tFQ4VnitD6z4Qg5FIkAiMWrjTr0Xz6sIVCjZqd9aKi41SFonTHOxnE/XDwmE2jZJlNo0NU1eTy3aIMWYnLNtiCvfhe/E9FDDNveZMN+XC11KjZs0UXJno7FxHjXjsBIirQK6HkgeFEbU4Pl+dJ8F/AEjP5L3NGHe28xzEhHzlu/A7crPp6VDjblMBKKheRtDMfO9KEiITMlnkiPf13SNMa1sjOZTqfnLTfXcyjDTULdeHXXz8XqSc35+ATZv2qTPMvPQJfenQOLMaZxchqTPc3lc2yUkv/ldHGJN8RuY9zfXDNOlZcJkqJUkaWR5YUQWrQu+E4UOG+4pOOi+KxVr04i4olIgVpRaacazjDYEuTdJV/70JH1b2ZQ/vpdhjRghvipQ5JlmgzojtFimtlgcIjAMC0QsE7q7ZFtDfJPnG1YYz6cQMRrZuY9lj3mvgoQLnyXfVOsUl2SatoWR9srQt0i+E99Ft3Sd3K//jONbztspeLyq51r4X4KkHwwF3vZ5U89P7qoRSPrnS0F+c09Inyb0d999jysuv0JJwCQDk/SN2He3VkJWMpIKCduoQAYRdWjfHvUb1FfXC0mPBTs3J0c1qc2bNykJsmNXVlamkgKFQll5mdwvpNqYcf+oaM5lWiyDUsFZ+Vmh1Tcu96F2zueT5FkRSWRGz9400UADIiCKkhUC6jqhlsZKR4JlGk3tmVojNV1aEASvYCXkudRa2RBMwcJ3M8Hr+JuVl6RQr349rcTFxSVKOAQFBYUUtViSCjVMatckg2Ihe7Zn0G1j5ltlmPdnGkwSMtsUuJ/Ht4F5eXK3nsOfJMCkz56C0gSvN5+x/bOrAs9Vf728A7V75i1dbHwgSVPvI7+07UPyhN+CWjTzjWXAIH3jW/Bx1JTdcg57abO88Ty6xtigzSgrvnPdunXkWeVGHlKgyPfTjnxyLFMES8BfJgLHsJwoSHhz4wkCXRnvKP9k4fONNT+PkR7DfcfyQLcgyyHLOC9lIztdYizjBM833G6GksAMpzXBckPBZtYNbQ+Rhe5LCnXmhVPKFy0QdT3Jd+T7sszQTWVYiJUsEFmMthDDgqViom6tpPCgoOT1FK46PSjLR1JYmYu2i4hyYXyRnUHfUt2YZh7pPm5zy/xdGTzGW26320BVO3f1fAsm2P8nGA4+5/Ok3JDcVSPsFdJn4aX2uUa0eMP0N3zCjEghyRqRKRXwB/xGoZdKvWD+75j81Vd6LSsFI23237+TukPoZuB9aLaTCOlCoIbNAsrKRe2NGj8rHQtKo0aNVItj9Aqjeng/unVILpkcxlkqVbkQDwuhal5CLlznqHYvxCuExOex8DM9FFrcTstIU9Ll/datW48Iz2Ea5D5MW7GQjpwqFcujZZiVmpp5aVm5vjfvxXMJkhIrLiskKys1VFMwcCHooigSDZX3q1e3rkYj0c2Un5+v+VL5XN6X72WicgWvfM7egEFaJMrdEcN2kFP5jsx7FaKSd0ybkS4jNJXRPMx7ukxShbR4TN+TF1d6FPdzIbkxL+kWUy1eyFvvyXMknbT8SKpMM0mO5zLdzHt9B3WzVA9mPm4BfybT0ax5c+0BvnzFCnm/UikPceTkZquCsWnjRl7Mf3KJ5JlaKoYCQaHE+qDWlBwn0bMcs7ywTPCZFHBUakxrTh6n+cf80rIjwoSuUl5D8F35DAp55oOWC9ngMw1LwgjPNS1n9v3QNg/mudzPyzGtvG4VKoYyZAgOHuNv0+WllopaI1LWPIaLjOlnXaHQYt3gs1l/tubddnlYJYzyoKqGljW+s5HPJna2/W8E63goErlLvtsjyV01wl4hfUI7Bqkv3SjsuuZK/zc/vPmxbPj5559w5plnqlbGyturV0+89trrWjhZmOleMfy4hiuAa0MgiFAR7Y7H6V7hmpaB38/KVCHXBpRkSPpsaCQBBESL53V0J7BMcU2Nhwmle4OaJdNsFjQWWDbuUqOilUIhVCKatqERJTUkKdxOl0Msj2ypHGko1agfI/KmpKRMBRzPY8Uw/MGyiLlPy0L92vmbNc/MysHCzorLjlgNRYixh++8ub8a55Fs5TymjXnBSsWKSO2Vz2SoJwemIykYgtCAvo/8mc/htbIz+TkqV8yqYeYH34HfhWGhcSE3uTB5xs7B69ixjd+E2+bzuc0GW7vNKCvUnkn8fBeSouwwbrAL6D00/cZvgmWDlgTLEvOL53Ah4THiiVbb7u+8C8jFjCjjcw455BD06XMsCgsLVIEZNux1HHb44ejerbseZ1+VUaPeRc8ePdUamTNnjlixDdBALNlSUUo6dz5AFIgwli5dKgv7sdjQunVrtWwpRPI3bxarNlO/J8sTXYAUALm5uUrEVAJo0fI6QwmKo169evqdKDhYHwpFWeA2yzbrEfNF9Cb9BkyjmT9UqngP43fyRZMwhLThyjKEitHgru0XomDwe6kVLUJAG9cpQChYkkKF7i2mV9tBkoJElRNZKIQpPKi10go3GtvpQjTuzWdpPZPFLP9GeTXWxsJUMr0U+ka6uct8A75TciO5T/7Xf8a765YeSB7X//7+YF2PRKKXSV6+ltxVI5D0L5AMfGNPSb8moKSaLRXh9NPO0EY9FsiePXtKRRklBTtHPoRBLPzbFtv/NrH1a/FjsmCbC0mQGjTdQyowKChCFA5BbYjk8BGMiec2BQg1U4aE6nn8LefxOLfZQ5cVkPdhI6RRVIxOYtT86Q9mheNxNjCbPXNThehVw/LREnAIWRSrtkfBwVfie1IgNGvWTBe2WSxcuBCzZs5Si8mofIZriG0PrVu3UuHBtgaa23T70JwnONYR84DnkwSozfH6IiEBalJGY6VPnx8kIetVmt1JGMKFCyswhR8jq0gs69avRSJm3Htn4BHmOwm4QvJRz5WHaIOvHpcKzF7DsqZVZLguDIFVmzrHdOp3kW+k+SR/+j0kDczfTMkvkhTPqy34PiQ+pp4uwgsuuBCNGzfBK6+8LM8Ko0mTpjjppJOV6KmBn332Ofjll1/QqdN+WLJkCT6cMAHHHnccevXspQKBQn3VqlU4qGtXvPDCELTv0BE9evQQAUHFwYH3x45Fv5P6o36d+hqK+9HHH+K3335T0qdCxP4tLCc//vijvlv7Du21DrmEDJbK86gAsV8KyzAVsczMLM1/Kjh0SZoRXmyfYZ7RZUjipwDje1IhYjsJyzHLuNEeZFfBY5wXNYSNLBRKFAi8lvfid6RQMeserf4KSQfrNMsCF+M8QyFyOo12C1oS/G1GZ1HpMfuNsIxQQKhgkbKrVopYHdxWqz3FrF+GJU2h4k66ytRFps8xhBSFCvcz4IOWEQUK02OU3F3BLD9cczHOT4oLYyu5adYfY5sCVTeNc83TawnNPzvdrvHTnU7PWGNvzWCTD3OXvPRD/zPSl5emdjB7ziyccdqZ2JQk/YMO6op33x2FvDq5SYKoKneq/jDcy7O3JyPjNwua/tLfZnsD/7hv5zCEh6kJca2RLpI2jRiStY73I4XeCMUUjUwKOAWGVhjZ9otmzNBPVlRWtsKCfL2PS7QYPZ/CQyoILRIjXzzqW2Xcfb5o+LSCaLmwQhkNz2mq0TVq1FA16E2bNmnloVbEws200B3ESsGGYq65EAX5BUr2fAYLPdNEbZCFnqa6hnRKxWZILSuB2VjO8wlqrBvWr1eyMPN5eyLlfn7LUiE+EgZBq8o4je45pz6HWj6tJN6bGnhVoADVL5R81vbQZ8sh5jm/g+HuM2YU47N4mO/JRmK+T21I36y8JBJW2LCQF7+fV4T3CSf0R5cuB2LqlClKbhSOo959V7ePOvoYtGnTRklm7tzZ+Oarr3Fi//5o3769fgc2xlP7v/TSgZg5Q4TD/p0xevQorFu3ToRJU33n/nL+Z59NxMYNIsQlLRyJdsmSxdoQTquigwiKV1/9L7JFqJ1z7jnapnbOOedi8uTJ+PSTjzFo0LVYsGChCoR6IiQoUL6bPl2/96GH9tb1t99+g2lTp6KL1L1DD+mt5fCrr77S57Rt0xb7d+4sVmspZsz4Wcsx3YfqpqNLR9JEhYMKQUmJWOtiAbKnOgUSvznb11jGqNTxmzBf1E2rSgNz1/iuvB8VJn47rUuyzfflmgoT22so0FkHWSZYJ7mYDe3GN6JLq5JAIbGzTsj1tFC5kPipxJgCg/uohFGQ0NJQl5UIFx43r2H51HYU4Su1SlhPdDh3U4BwKBRjOHc+l8KRZU6FTVJgGceSDfCoXNYZulzzsc74jlJ/ovLcXnLPX5K7awRbLBZ52m533vi/In1+KK/bh1+ksJ/U/2TReguVIHr16oUPPvgAuXnZ+sH/XGxPAFURS1JYyH80Hg3yMRY9W38bq+Qe/kr+q/S7EljoeR9qRqwYJEia33xfDZkUUmFB0JDEZAVghWH+GAIl2V4ii2rqus3G6WTbiSwUOCRBMwST6aN7h/H+RmWhvi8pkwNssM0U4cBGPloNPJlpNAqwS9sUGEpJ64VtGhRarGQ8bpj9W81uzR/5R9eaVlJ5CL81hSwrIC0ZusLSRDMrEsHCNPIa3k+SJNtGHhuVOK7aph6j77sSjONGewAFJC0x5g9dfrRGNB08T25KsmZDcVXgPYxTjfO3B4/zELVk5tFGIVvmLfc1adJEheA+++yj5PzTTz+iWdPm+K+QMF1tF154MdaLgGzSuDFmz56NLydNwnnnn699HZju/fbrpGn79NNPsXbNGvSUsv/GGyP0m5cKyTYQoX7HHXeo0KcrZ8q336r7a9myZSLoN+KYPn3QoH4DvP32W6gj3+e0U0+V+jQDxx57vJLNiOHD0K//SUL6C9BZiHv6d9N1IESWL3ag5P45c2aLBRxTi/GEvn0xbfo05OTk6jNXr16p1gp702dLmlnWRr7zDmIsk1Jm+Xw2ZLdv3wFNmjbFIrFK3xn5Nvbbf3+c2PdEtTTGjB2jSgIFGse7at68uRIo32+9CDe6LdkJkPlpCH4hM1pT8lFYL+QDKGFym2Wc70WiN4U6rXdaRVSG6MZKfi6tI6w3bOimNU53Gn+zbPBexrbUOykfvFbrhJYFXm3ALNeGIGFDO926tAhI6IZ1YAgVQ9lSkheBocIjaVm4VahQQFBo0JqhwBBBIQuf16FjRwwYMEAFAtNQXWi6bI6gWC4NZbvGI2wSQvqx1+QlLv1funeYcZs35+PZZ57XAkiSOLT3objxxhtVitYkE/4/oXLBIlQ4aDnX/5Qgua37dSHMtQlSNhcDJFbVeqQgMd+4sGBTcyKBm0KDgsQQHkbD+haBIdt+FRaG28pcqPXpvaRiaCO8CAU2lJP4tIOZEICpmbESqRUk2xQ8fCZfiZUlXSwGuiUYdUXNiQsjeQoLCkT4GY1+tPxYcfhcChRqzdk5OSgqLFLfNSsG84UVm8fpI2YWkHjp/mA6tNLzocwT+UFBly5kTW2RoJDlPjPneB9WaqZ5+zzmubxXbl6eutNo1a1dvUaJhnl68MGH4phjjtbKvWjRItGOv8YRon03bdZMzo0gf3MB3nrzDRx8yCHo3q0HFi1ehI4dOuDjjz9Gt+7dRSv/Dm3bttXnzJw5E5dddgU+/+xTLFm6VPOKgo7CZPyE8eouYnsR35WCgqTWt+8J2ov9+eefQ6vWrXHGGWeo5dCqVSsh7DViBXRQjfWbb77Gf/7TV/ODluPkLyeLJZ2Hww47HOvWrsVHH32Iiy6+BAsXLsC4sWNFm9VOP7j88ivFYszHmDFjtC3qhptuwjdff40ffvxBBNZ+IlyOw/jx4+SbsXf7Jgy87HIVTBReFAAUBCR+uiivuOJKTJgwQfO6bt16ev0ff4jw2rwRH334ob4Tv9FGEWbMVwZOMF1N5R4UjsuW/aHWysSJE7Wc8/qNGzaqQrJ61SoNNzb7jzCvGBDC37SCqayQbMk3LPe0PmhlMz9YrtXykG3DEmFDOQNFEtpZkkoUyx3bJBikwjY6lhOzvJv1jdcZEV5G24r24Jd7bIly0qsMsExRYLD+DThlAN55d6RYTey8ajTYVwd6D4P0G8t2QXJ3jWCLxsLvO+zOAbUdS7+2YIZydix+LGYkyYAmPzPKgkHmJoxCsy0xESwAPM8QEga2ESRb9+hvc9ETdKkKyQJMS0QKNAmV2wapG1oVKw/3s7JQOFCjIhlx3CKSQKGQNRtxzfaTQIXRK5eKHFNLbZiN2ax01LhIwLwnSZ/kTzLlmSQ6avJSKDRN1LToQmDDpEYFSaUmITtFuKgA2aKh2XV8JTZ2069PrZ+d/gy3XEzNfLoU5GQ1yRmua+Y3n8Oy2KJlC9UWqfmyUtPSqUhWfJ7ToEFD7VvAbbplSMxthMiZfvrx6S+nZntwr4N1Pzsvzpo1Cw0bNtJ5Juhq69evPyZ9OUldUH1Ee6ZLYcmSpfj5p59w4UUXKfEytJmCoVWr1iIspmt0WsuWrXDeeeer8GjVsqVqs8uXLVch8/TTT+Gmm24W4dINTz35FI4+5hhtU2BUGImM70KXzOmnn6HfISM9A7/9/hsmjJ+g+U5NdNC11+KnH39UoifuuOMubYv46uvJOPzwI9T6GypWDfP/sMMOUyud7qU+fY7B448/pm0cA049De++MxJHHnEkli1fhi8+/xzt2u2D004/HR8Lqfc/6SSxLqZreeE4WCwz555/noafvvLyy+jeo4fmD91n1153HV588QV8N206Bl13rb73wQcfgpdfekH71Fx40cWYI3nL70kLxXSJfvDBOBWe2dk5+u4UJhwFOCHlkO0aTZs2U09Djx49hegDmPLNt9oW1aJFc22z+f33+Sq8KAjo3uE3ZTnjd2LZ5LengKYVoIJAfm8ZUFGer3WI58jC46ocSVlmWTnttAF49rnntNzxuupCy/eekr5Uyikul6M3K93/GgYJsaIa2hkzx8KfCYPaDDFQNQyhsO3a2EwKDV5r/uZK/zf1GWPboE8WZkNrNjUjkvGWCiCkawoQw6WVtEaSWhatC+6ji0ob2ZNuHJI9CWzDxo1yH6Ox1rzecHUZUV8UFByx1HweI0moYNBtZQo0ukz4Thxp1Uw1hUWnTvvjkEN6Yf6ChaqtkgypNbKy0iqhm8ZsUGf5/f7779V3zUgkFmFqrpw7giGc1DhpvVLz9vsr1LWRk5uj2iiFJkmP78u00BXF8yXpOsy4WhmSPyR+unE2btygbji2txx44IFK/kzX+PEfoF69+mjbpg0mfjZRCKsxTj/tdHz08Uc466yzValiW80333yjDcZs/6gv58+dO1fJ/JRTTlHBwj4Q8+cvFFJz6/0nfjpR+z4cfcyx+PTTj/Wc4447HvXr18Nrr72G444/Xhunh73+mpLbwEsH4uGHH8IBci3bDR5/7FGcK8KJQu7bKd/i2kHXKml+8cXnGDhwoAi8L/HjDz9s0X7PO/c81ZDfGTlSrYbevXtj9uw5Gi1FJWP8Bx9ogzjdaafJ+33+2WfaCe/oo4/G1KlTcdRRx4jwGqeWVbNmzVWgXzrwMgwd+qoInHbqjnpOiJYhtmx4ZwNxoVidzK+6depg9ZrVmD59Gi699DItM2z4Hjp0KE497TTN83Hj3pf8PEsF94wZM9RFRjcPI7Dov9953ZLSJQdNhZbteyf2OwE3iwVFpaUmii7L6x6TvlSWpWICtTJ+suibZglTaezdFqxIWw/ouTVItIV/Plgwd4QhELYeSwoR+WkKfqPCmEtVMMomyZ4CgDAECQULtSyzQdAY24fWxVahwQgfIwLLcFMZDewkG67NBnhaH6zAbNRjkAHdWua92Q4hCdBqUa9eXdH2GyhprlixQjTwckmLkfa83Fy0btNaXQMcckTbKIQcTK2P5M7ncGRakhzdYGb0Fy0FurzYQY8qEK/LycnREE42JPIdKEDYWY/Xk5zYcMl8YR7Sz819Zr4yDSQsCi4KFLpT2nfooFr+zF9mal71FGtkf/W9F+OryZP1vD7H9kHXrt3kOqe6iWb8MkO1W2rF9EdTYNwkpLV8+XLRiH8XAp6Is84+W9LvQr269TBFSP6jjz/G1Vdfre13dK2dceYZGP3ee/rt6JJ6T7aZd0w7v9c5oqXTynrhxSE48YT+8pwOKnQZvLBgwXwNk6VrkY3PF110iQio39VKZNsJBQgF2uAHH5Rc4yCGfh3a5f777leBQ7cPrTY+n3kz6NrrVFj+8cdS7cR5Yr9+KhhIyIyGmzz5S9x88y34+qvJ6N69h34XjjrQtl1bfCLvRZfcxx9/iI4d99O2FQolLcfy9N2B5e/U00/FNVdfqe8jr19t7BXSj0bDt0umN5DNFCmALYXS86RgpjhsDhfNaRbibZFgbGCqLJwPyy2FUk6qTocXQ5CwgrLg80NzsWDBhEGnBoxSt2MVMoQGC76cL9s2XqKnJXUs7tNzDOjZyWsMbD22FVoy1VSnVkzrg5YDyZ7WiOHGSi5CWBQkFBK0OkjOrPC0MujSYhsJSY0LXVgaupoUOLw3rzWsmrCQaJm6DNhWQGtA6pw28hNMMkmEhE1XEF0yeXm5ou1v0vdhPeJosYy8opBg/w66Hehio7uB4H6+E4WJCh6pqhQITC/dqwzrpFBg+xqFALOf7h0+l/fisChU8FYIsXMdiYbVHXTKgFOF8D5KRsKwwTIFq1auUguiW7fuyC/IV/cQqeFQ0dLZGN2iRUsl6JkzZ2iDce/eh6owoRAZM3qMBhq0bNlCtf1VIkjZ8EuhwNF1G8ny0ssvqduK7SYfThiv7Qr33XevCv2rrrpGI5H6CXFPGD9eo49ycvPUhXPVVVdj/u+/4cAuXXDbbbeptcaAgquuugovv/ISNqzfgB5irdA1NXz4cHUpff/ddPz400/6PFoiDDw4XqwaRkVddfU1mpcLFy7SwBMKvrfeelMHlKSyUB1Q0TjnvLNx6SUDxUqtmVs9WbaDLqensbx77Ug/ua42xLxs4E51t4oFY167PZGdsKGJkHhqImHzeN1uh0073WwDh5D7PrKILZ3wJeKx+lKAckXAeCWTpHxWJVh2hp0LCa20tK25LYW88rYFC0bZ2Xk5MwUF16aQUP4VUqE4SYoUwc7uYZYzQ5lh+dOF20lhYiwUImxUFwtEhARJhw3bGtFFISMWgDauizDQBndaI0mrxLRM6PoicfN6rtl2QrBdhdcxCkhDa4X7qWEbPWWNcEZaFdTGs7IyhBSzUJ5sX9GoFDmXxE23EomRs7Cxo6HUWSV4+s8J9oCnS4xpodDgfQ2BZkTOMMY+WwQKx25iHpCYzTxhh7bOnQ8Eo4LYCM7G508++URzlc9gwzQbsxnVNHfePD1OK2Xx4sWqrbfftwMKiwrUfcOQVhJt3759NdSUUVVs62CekaiprVM4DBnyvGjml4t1MgfTpk1FdlYurrjicnX79D7scHVvvfXWW5g6dQqOOaYP6otlQVfYRZdcjGeeekbHkDrmmGP0WzEwYdasmdpAPmLECLE4LsLYsWPVYuAYZFp+5F12xTr8fhddciHOP+8CIf2aBdAwL0Vw+8PuaLNMe+b/hvRrA/lgnuzsbLd8IKcsKZJwr2g6TjHl7DRZt0+GlA+7VI5DxZzPksKSLr9byd5sqU5ekRIu+Zc8cyvkDnJeIlc2RcjEU+W8VDGDjCO7hRRI9cdSULDS6v/GocrYsss4x8K/CVtLxNYStX3ZosCQFU9MHlIKMLeTgsU4z1iojZv7tpy4DQyyNIUGSZ5WAre5Nq0ILtzmWE5s8zDdVmy7oHuLwoDWCNsEuJ/gPRjVYlgfWxemy2iI5DMiQqyGhcDzjGMM6zVmcGMoLqNbTEuCQoBCgx2nOOQ4LQpGBVHosF2B53KgQV67WawWNkyT1NkozsH52HdkzRpj9j26ephG1jWNjZd9dHWRM1ZzUEY5pnkqJ/AcnssoMXbIY3QYhSDbTthuwkgsutXWiBXBdoXzzz9fhMA8tWYYVUR3GxvaF8xfgAsvvFB7F8+Y8QsmTZqE7t27qxtn+fJlGvnENhb2RxgxYrgKGfaXoDBjr2Omh+0wO6MHCj+m64orL9fOqTUlfQpY+TabPJ5QO5stuzi5u0aoqpT9v4RkZlooVNY0ahOhEHdkJ+wJ+ZJxt83hcHnEotjeBSUvTguki1SpTCkyqaIZtZCCmyUVLEU+nNuwQHaAUy50yXGb9qatlluL1ZZxx0ZHFEOwGB/fgoVdwZAHRhVVckuutyw8Zq6No8m1CQoqEqJhbaiLRq0Aoz8Dj3F7a+coQ4hob3VZM3JFLQ4hamOiH8P64DEVMqKx6raQGH/zGPtLUOPnPRjVxU6IfEY4zOMVqqmq5i/7mBZaOOaQ4XQHGcIlBA6PznkcKBR5Pl1cbENhgzdj/RmxxGeysZa90ZkHbDOh8KHLidOCmj3W2XjPNDAai+4yRluxXYIC4uuvv1ELh5aOEqo8nwKNwouuPbrU2BktXwQH+xvsu+++KkDYpsEOeAzFHfHGG2LVZGo+M6iA0T47A8+hYL32+mvR78T+NSZ9WjaSrt9Kisp61qtXrzy5u0bYvpT86yAfQdlbpLdHMtEhH9YumkqV+SLnNpZC0S4ej/hsNnu2/G4uhSxD1l4psKLUVOnTy5HK1UQudsm5eUL8WSyE9qqFShWQgpysuAZ2LFA8tL0w2Xq+hX82tv/O2xZdU1hwtyEcdMMoNEkY58hRFSDJ37pt7N8WW69jmaMwoTJDAlfrg5aIkL3RrkEBYLRhcE2hom0fIhxIyBQq7MzHvhhs3+A+bReRxRAuvN64h4bb8v5R2RbrgwRPQcX0aCetJOEz7bQQWP7VIhGhQAWNbR4UGKxLdIexUxqtEQotjQJT15cxJAMFAOeDMIbwcGjbCXs0swMWCZv35hAOHffrpJYS2yw0vl/uRZh5zmfxX2WosBPBctPNN6DPMcfVmPQZYCBWyXSnw32MPKdWcfbbf1ELexlSQBwFgYL69pDdmZrqyozFEunsniYfzOn1enfIfylP9kQi2ksKMd1ZGVJmWsZjsSwpPD67WC30yVYBTtJrNq57xKyWk6rzaVWcqGnLgmwuFizsFlK8DKFgklxSaOiu7ba50v+5VC5fLG+G8CDxshxuXRuhvmwDoaBQSyLZUE7hwOgctkVQODByyuiVblgo3CYZG9bHVqtELRIRImzzMBrrORCd8UwVYLIQtCwoLPgOFARMB/cxkoptHnQP8U24j5YDhRHPoXtLhYe58D6yGG0qSQuHdUz+7rnnbhx++JEIhgNbcqg64Fj6kVjkQ5fDdaqkr1Zx9tV/moW/LcQEb+Ry2VpJIXCLCV9HylUj2e2VAuZxu91iIW8rKOQ8hxTwTlL4KCh88Xi0aTwhAiYe92xtXK8K2xeX3QkIxsobvQ1ZoSyhYqEySKomdtjWf4bwMPcZ5Fgdl6oRYksyZpgtLQXD8jBIn5o+Cd9cNLRXrBEN5y0vk/pEQVKmi2GB+NWdVJhfqKGytDLYVkFLw4je2treQvI3hBjXLOvJ8s70y0JNn5bIu6PeEU3/2FqRvtz/DREqF8vPWlWm6j/Nwj8KQr5eMUtdeXl5joqKwnSbL8VlC6l0cLBQbg853ybC4VDRhbITiVgdKW7NYvFEug1xn2g4DrttR0Eh/J4hqzyxPpx0g0lB9dSucV2fr+vtUXm/JVAsENsICt3mmr+N/iD6m6st5ZBrs+wYaxK2krcoLWp90LUUCWuILdsJqNWru0kEChvKaVEwXJbHaYWYQoP7aX1wzg524GMIL9Pw8CMP48ADusg96d4x07F7kPQFj8t73a47aoHqP82ChRpi48aNaZmZmU2lcrgdjkQdu92RLQqQ2+awuTwuT1VlzyECpbvQfLoICc5e00wqWIZwuVdMY5chMLaDjdIm4ZZKUOPGdQoJVuzdCRYL/y4YgmLrmuD21sUQClt+K42ay85gjKpptn1w+GdRlaTMJQ9XEyR9ueYyu91Wq7H0iV2l0oKFvwRCvmRuEQAb3IWFLkduLiPms6ssq3Ju07gt3k7MaW8iGmuQsKGR7EuVkz1ul1vuU4UQsIGTNjQTweKOJxL1ZZ3KqIhth77dFbZvXN8RPLa9MNnV+Rb+2aBwINuqiJBtlo3alIck6V8hpP9qcleNUWVFsmDhnwypbPZAoKBByGZ3uuPuXLvb7hXty+Wyuap0bUkltcvxQ0R+ZCIeqydangiMRGrClvA57E4no0d2QCJBOzxdRIMcTPgYs1696kZxYviESQrmYsECYZG+BQt/U5Sz57rb3iYWi3vtdlfDWCKca4fDaFz3eNUpsB3YqbCzVOhUIf70eCLGnu5pPF+sEJvVuG6BsEjfgoV/EIR8Oa6Vs6SkxC1ItdnCYh6w17rNbrPtrHE9fmg0Hs2z2RINhM8bx+KJFJtYFjt1bQHsV1JXrnYmErEcO7uXqFurOlQQ10bM3bkmKh/b1XkWag6L9C1YsFAjCGGnRiL+5hwAOpGINLTZ7Kmi97vF8nB53cY8y9sgAbsQfc94PJYhgqVOnG0oIljEKtlp47rNZhOBklBRZfQrqZ5AoWOLQsJ0bfHhlszYFiT9SCxyhdvptkjfggULfx7uu+8++2mnnebMzc11OZ1Oe26uULstt0r+SCTCTSNx7CPknWJP2JvabPFcIe8UoXCvWDByzbYWiOxgv5F2sukVjk8VC0QsETAUWI5V0V5SJf4djesk/WDQf6nPlzYsuavGsEjfggULfzni8ZLcABxuR8jhtcdi2Ta33ROMRl0+l89O8q8Ctkgs1tuWiOUkbGgcj8UbCoHT9+FzulyOKtpMCDauZ4hocNjtNl9N+oxwghxzPgTd8xcIC0b92G32RCQSOzMlJWVMcneNYZG+BQsW/hUoLy+vb7fH29lcLo8jgebReCJNWNzrcDnc8k+4cAc6tAvJdxGKTxXa5zwj9ePxGHuxc8RgW1VRW4awqYpWKSR2RrdGJzAKksrL9uAwDnIgHA7H+qelpX2e3F1j7CwVFixYsPCvRyKx3AukOMvKfF6xOHxsr5DddlnbOfxzFWgBRNtF40hJxOIt44jWsSVsPrEPvB5tXK+Kcm3sjFhfNrzxRCxTO7ij6miteDwajsUSh8uzf0juqjEs0rdgwYKFvxBiQfhEfW8Rs8fSHPFEHThs3nhELBC32+HaYeRejqyZmCxavzGjTY0B/B+iPNf8CAJAjQAAAABJRU5ErkJggg=="/>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descr="data:image/png;base64,%20iVBORw0KGgoAAAANSUhEUgAAAX0AAAFRCAYAAACYF30cAAAAAXNSR0IArs4c6QAAAARnQU1BAACxjwv8YQUAAAAJcEhZcwAADsMAAA7DAcdvqGQAAP+lSURBVHhe7J0FgFzV1cfPzqy7RYgAIcGlOMVKgVK0lCLFSlucAgXaosVdCi1QtLgUdwjuTnF3CMQ3ybrNjn3/37nzks0mgUj7lbZzNjfvzXv3Xb//I9cKbBGoN9O7dDwbPzBmVlBQEP9Kj2aEN7MonU63pyzVlk1m0/F4ujWdjrdkSjOpioKKHn3UmvOWpzzlKU95+n+gRQL9ZLLnx9lswcNFRSXzDCeV7gP4e3SbicfjnbGCWGc2axkBfkLPAP0M/mZRQSqdTo5PZVId8tMbL4h9FYsVtVrcEtlUrDket0nylAp+Z1Kqu7u7J5vNZiorK5O6dr/xxhuZNdZYI60wBoSfpzzlKU//u7RIoN/R3frz4sKSW7kX0PqzgSTQnavzdyYdYY4kEE7/sHgf+cn630BK9vX1iY8EZlBQ0FkYL5xgFutTTDCWqYqv3T32o1Qm0ZRKZ2E6qYJMuikWK56uPIjhpDvKy8sn6pu5ZyhPecpTnv6DaZFAvyfRs2dJcfHVfUlh678RImEisVhsJkOJFcR5Gl7Og9KZpDSVJBpHVt/2FhTEEvo6owCS4mBoJgNz1JdM932p973y1yMN5MuCgninFJVELFY4XuHMYdpKZpM92WS2M5FNZAqLC7v72vvaU6lUur6+Xt/EYEh5ylOe8vT/SosE+pKM99flskQfGPmfRTCHeV2j+4Hk77zIIvfNlOjrzkgBatVn6Vgs3iE3QywpqVe9clMVRNo9RpTNZMQUJmaz6XZxrkRhrGBiMlvQXBKP95kVNit+tJnZvsGkpeeYtLK6+n3uVZ7ylKc8zUHfjlzfQJlMdn8B2ncK9F3i1zWdWVBTPoL9IhXHHASTCBoI9zHheGTOmnc8WWG6cFx34gjpdFYhpHWrxBUA9im9dH8RZS3bk8mkv9LzpJhKt+L5UldVSKZPmsgEpWGOwfJUKtGaSiXbs9m4oki3xOPxltLSTKqgLdlTUFeXH1zPU57+i2mRUO67BvoAbF9fConZioqLkIJzb2an4uJif5dMBqE4FiuwosISS6WTAK0/G0gF8hPHbKQSy4ih4P5VBLOYG83ruUDbr7xXKv3+myiZTIgppntUXhm5zpibqQytRIzCmcSAzKVTyXTya8sWdGZjBd3xrDG43q7nfZlMwcSioqKmnMd+1KuKKO3u7OzMVlam+8aNa+mZMWNG+v7770+ffPLJ+cH1POXp30T/NaBfWFhoM6bPsOOPP9F/n3nm6VZTWyOpdtZEH0ARoH/rjbestq7Oxiw92hlFV1eXffrJ57bkkktYXV1N0BKQrQX0xUXFfGk9vd3W1tYu+EtbTU21VVZWy0tGTGZ20/xAhjKQSENMIJ0Rc+nPlCJA7/+M2zCevEjVNAc5c5iL83c+uD43itIVpSW6zkpvf+pLJnqlsUzRbUpl3C7tY7IYUkKfMSbyNc/d40zKWiLRO1XftIqJJZWcKdJEmlUeqXRxcUd5QUF+cD1Pefon0CKhiTrkfrpc/l0A/ZLiEnv//Q9siy22tIb6envw4bG22GJDBcqzwLdYfj768EPbYYedbPCgQfb3m/5uw4ePsL/+9UI7++yz7YgjjrBDDz3UEn29zgzisbi9/c47dt+999urr/7DPv/8CwflxRZbzDbeeGPbcacdbPnll3fJmaLk7wOFXywtY8yYMXNoA+AqQN7b02slJSUC/5iHh6ROfMH8MyfopjMpMa9IK1G65J/v+jtA0y8LRXy4SE1hDoKJkNaZ17nO1JqdBg6uSwOhYLMKJKn/e/T5bDnMZtLJVCb9RTaT6RXT71L5fxkvKOjKWCyhMpqocpljcD2V6u1JZNMdRdki8fZMd19fX3t1dTUMqE9x5gfX8/RfT4vU0yXp/1F9+vR/P+hnBfrl9sYbr9tPf7qdLS3Avf2O26yuvm42ibukuMyeeeZp2+nnP7cll1jC7r77bgH4MDvooAPtsssuF+gfbuecc7Yl00lBVMxuvOFGO/W00wX2n9uIESNs7bXXsiJJ/m++8YZ98umntsYaa9hFF/3V1llnLYUuwP/gA9tjj1/ZUqOWtKuuvkraQKWl0rME2uKiEnv2mWfs3PPOs91229V22WVXS+v9Qw89ZC++9LJVV1VZSWmJlZWVzXQV5RW24gor2IjFRzji9XR3W3t7m6cDxlFSUqp8FQtY48LGWABOMQgY0NwIAC4qDNpLAPuAo2IZzjwy6QymH38GRRpAYCz9id+L1HzmoCiuuV2j+4Hk7zwdkftmUlvNKC+tKoeUyqsjHos1q1RoJAyuT5MbYN/LpFOZ1Ph0OtsZK4z1FKQLJurbFoWRFNOYrDqYw7Sld5kJEyYk1WZgYPnB9Tx9p+jbe8k3kMDhAkmnh3xXQP/ll16y7bb/ma0pML755pusorJ8pnkHzAL0H3/8Mdt1111txRVXtNtuu93q6ursgP33t2uuu85OOP5YO+mkk+Q7Zg88cJ/ts89+DrC//vWedsABB+ib5d3wPe6LL51J/P3vf7efbredXXjh+QLfMrv2umtt/333tx9uvJG/q6uvnc28RPwwid/+9hDXKs455xzr6emxfffdR/5vEsiXW6lAH4DtD7K//vWv7Iwzz7BSxXHhhRfYDWJGRUVF7jA1NTY2WmNDoy01eiml56euiSSTfbmvZxGA39nRKW3kAxi2VVRUiBERTmAgXKtrqqxczAZmhUYRd21EcrpPg+1P2XmOgWBqg/rnfSAB1v3zOJB41x/oYUrzYmQLQoRJOXD1+/keXA9p9cH1gjgP+EkG5ygAYX6X1IjxUlgYI+mKxYvGKZ4excDU4M8U1hwF05fua1Ye2+PZbBoTVzoda/bB9YKKboXRlvOWpzwtMi10L6JPZjLJq2Oxwl9/V0D/GUnR2++wva2/3voCxhusqqrS30YdnOzeeustAtn9bN11v2+33HKrS9N7ClRvu/12O+OM0+2oo46xKVOn2G677mYvvvii/eEPv7djjz3WysvLsVN7eIBtojdhb7z+BoHb6quvJrAus/MvuMCOPOJI206M4IorrxDTKfMxgIgA/b/85c92+OFH2CmnnKxwj7OOzg7bZ++97d5773NNY6utt3Jg7uzstO7uLoF3ylb53spyq1iip89+sfsedu9999r39HvUqFH2xRdf2Ndfjxdz6nCQ3mmnHe28P58rJtAwm5YBEf+NN95gRx91tBh2xv0D0IxDlJWV+vjFyCUWt6OPPtLWWnNte+/9d+3Wm2+zLmkXMNByaR11tbU2ZMhQGzlyhC277LJWVV1pfX2zGAzlPH36dAdTNK25EQPnzkRUJXNjDP21kQj8AV60tm9iFP9KCu1nTprXc8qWV8GsNafJbiD1JXtgxD0qt0wsHusSc+i0LOtGjEbXrqBmsxWKMST7Ukkxk4LugphcGFwXc0gn4/HiCfIyPficjfq6sl09Yi6ZdHu6r6UlDK5LYxVzyY+X/K/Q3FvsfFA2+1RhOr3+7fF40XbfFdB/5JGH7Ze//JUD+ZYCz6GDhwiMS93MUiWXyWYEejfac889b1tttaXfQ5hZMLH8+c/n2SGHHGqPPf647bTjjrbaaqvarbfdZoMGNcwENiRf78oCplgBEm1GHbZPz4vstFNPs1NPOdV22XUXu+qqKyU9F7upBCmVf4XxYjGW0+y4406w88//i8fV2tpiv/jFL+yVl/9hDz081tYU2LrnflUD4BFOV2e37bTDz+3V116VZnCj8rCVTZs2TcD/uf3j1dfssksv9XGHq66+0nbfbXcfm+hPEdOB2QwfPty2VhlVVJRba1u7wu60trY2B7HDDjvUfvCDHyoPV9mBBx7oea2qqtI1bolEwnp7e622ttp+tOmP7CgxiJVWWsl6FRdAPWXSZNtzr72kgdTY5X+7zKqrq/tpA1n38/X48XbVlVfaaquv7mlwUHdwj7kJjDJ5//33fIyG8Y9Bgwc7Y2WcxIRNAxkF3xYVFnkd5J5YIqm894MxGHWQ6vsTNaM/qkf/kc6IqURp+iZywJcfr9+F70pOhDU35+/myTSi9OFvYPxzpl1CS4/6QJPCTaqsW+MFMd0zjlHAPlgwitkKlpLpTfROKchm29TupbXYlMLCeHNnXzZdWVw8Te0Cc1ie/ldIHaJUHeuZTDalhtH9b3ZdSk42e/fdd2UHDRqUlUSaLSkpyUr69qskWbmSrDp+VgxA78uzu+6ySzaR6M22tbVmN9l4Y393xRV/83AuuugiFjpljzrqiGw6k8qKqblLZ5LZjo72rCSkbHt7W1aSeDaZSmb79C6l6xGH/yFbVFyUFbPIvvjiC9lJkyZlp06dkp02rUnfNOub9uyhhx7KIGX2yiuv9LimTZ+W3WSTTbKDBw/Ovvnmm/6MeNLpZDaVc8SdSvd5GOutt3529OjR2Y8/+ThL2SdTffpCXVl/+++/Pz09e/ZZZ/qzgeUEnXnGGVlJ99lTTz01m5Fo6WEkEyqL7mxXd0e2u6dT+el1v5dccrGX3Y477ph96+03s2+//Vb2mWeeyopxZNdZZx3FVZDdcMMNsh9++CHLyty9887b2SFDhiid6ym905W+RL80hHp66KEHswLp7DbbbJPt7GxT/L3ZPrlksi97//33Z3+82WbZxsbGrBhGVszD60uMJXvKySdlZ6i8UrOF2e1lNHHi+Oy55/4pe/LJp2RfeukFD493lB3Xzz77JPva668qfW9lP/zoff/99dfjspMnT/L6EaORP/ntIzyhmuogmQph9HeEl8ECI8LUE+7T/k0U19y+mdvz/29HOqgP0kq9zw8l04lsT29XJtHXndK3nWrnzWrzM3SdJPflQCfG8nFPontsT6LzbmkvN6gdn5RK9R0tRn2Y2tuWCvJHA50EqnU7OjpWbu9tX6G7u3vxbLa1Tn6r5EoC2uTpn0nfrnfOg5qamgoz6XS9Kib35N9PSKFMv1x33XXs0ksvkTT9Zzv55JPsyCOPsEMPOdj2229fW3rppX26JNoApg2kux5Jrkiz2LIhgbpLefX1jTOlQ6nRdsftd9rPf/5zHxPYc8+9JAUfbJddcomlkGT1vru7R9J0iX355TjbeeddbIsttrCf/OQntsMOO/g3v/rVL23s2AfcFIQ5BSJ+dRYTQ7Cbb7nF3nnnHfv8sy9s/PgJNmXyVJsuSR4/SH0ZSfuSvPy7QgZu9Yf2ItCxhPIgVT1IiMrLnJJfIPJK3pjZhF/CJu3xeKEPCiMREyaEeQkN53urrCK3qq2yysquARx22O/sppv+7toSWhOzn5Ip0hhTXoK5G80gmr46kNSxPXloYC6dU8bZAg/nl3vsYS++9JLKbnMf/7jssst8zIO8nXDiSXb8CSfo+1BfENe+RFIa1Jl29NHH2IknnmB/+MPhXm7ULw5t6KCDDratt9paad7Gtv3JT21HaUw77LCj6mdbv+60007SFB+x4sISe+yxx+1PfzpPbXzazHggZmXRZd566227/PLL7dRTT7Hz/3K+PfnU09ba0upxUaaziJlZpKFI7aJU93NfQ0EctJtQb/86oi5Ce0t5vYoJfKtjYF/pU7ZicX1fkbVMnbTbevH7xQpi2SUHOmkEy5QUF29VWly2XVFhyS9iscITVcdnKu9/USAPKhmPDXRiQM8VFsWeLokVPVVUHH8inal4VELLI9I0HhK+3Ko039zfJdN9N/Ykus7s7u38ozTM30lo2DGZTMI8NpIWupzSWTcXV6OwynQtlYtUwjwtCFGIkh7Gzy7J/fscdM3VV7sUffzxx/rvWcSEjSCdnX32WfITzx7y29/682nTpmZXX321bEVFRfbOO293P0i4aqDZw353mH4FKW5G8/Tslltuma2vr882NDRmS0pLPa4xY8Zkx437QiFlsnvvvZdLpXV19dmllhrlEvnw4cNcikcDQWpF06irq8veddddHtekSROy6677fX9eXFKcramtyS622GLZUaNGZZdfbrmsgDZ7ww3Xud8pUyZlv7fK9/z722+/zTWVXklvzc0zsuef/xePo7S0JHvHHSEfcyujo48+KisgygocJWV3SKpPuLaQTiOph3KSBud+Tz315KA5nHO2/47CERj4byTqESOGK48jsm+88bo/e+WVlz19P/3pT1x7wO/ANFx/3bVednvvvbdrGdCjjzySrVXekfCvv/5aT1dEYorZxx5/LLvxJhtnN9roByrvL71OQngZl95HjBiRXXbZ5aRlreZl+dhjj/i3xN/Z1ZEdO3Zs9tTTTskeccThqpulXBukvLbeemvX9H7wgx8oDmGNaJedd5YmUiiN5CH9ChoT16/Hf5095NBDsiNHjnQNqLa21uu7Xvn90aabZm+59WaVnjS/nJZBmb711pvZP/zhD96mWlRPUbojR/paW5uzH330gadzYHn9LzjyHGkgaFihr9IW501oKq4Ru0aWyEhLlCbSJ+zv65XrGugSiZ5p0lhe7032vtiXSjwsDeQKMZCL5M5RcAeo7e8z0Mnvdj09HZvK/TCR6FhFwspICZXD9C5Ih/+htCiiRVwdFzUs9/PfT9093S7NIDVB2LTVAX0AVg1CTzJuj0YYY+EW4iYST29vwqW08ooK/274sGEu8TIFs00SOFReXmYXX3KRz/55+JEH7WJJoYsvvrjPvpFqChfUfa8PNu6ww8/s4YcftqeeesIef+IxSZAP6feDdvvtt0taXsWlLcKDEok+1xCKigptm623cVv8j360qU8HXWr0aBMwudQMkdakpDTiOOqoo+xnP/uZ7bbr7pJSfy6N5hSXoPfZZ1/b9EebSPuYffZOEEAzrg0hsV599TU+4Lz77rvbvvrmkEOYUXS4pOuLrUfpgcgbVCbNpD9RxpTrWmutrbT+yCZPnmivvvqqvyM/SJKFhcWSXOcu2XZKG6PdoO0gCfeo3q644gofjD744INsjz1+6QvjBAZB2pQmI1C1W265yccyhgwZHDQUEYrEXXfdbVOmTLFDDz3ETjjheC+nsQ+Mdc0IomzRSo479ng755w/2ZFHHeHv1l9/PR/YvuPOO+yee+62jTf+oUmKZNdWK5XWFyT7MB7wxRdf2P777W9/vfCvVlNT67O8br75Zrvs8stsww1/YC+8+JIdsP9v7O833OR5QuJnDOTZ556Vxnm+HXXkUXbRxZcowTE9n6UNMIZxzdXX2qab/sjuuvOu3AD2/xbRnqhP2g1tO9GX8L4b1f/cnPcF+UVLVlsqUBuJq04LdS3JWLp8oFN7aiwuKlq9OB5ftyheuLk0kH2EXwfJHaEkXKr6umKgU8B3qw3fH4sXPhCLFz+q9vBMSUnxs2I5L6fSqRcHOjGfp7t7O66WBnJJItH1p1Sq78BEKvXLVCqxs9K4ivK5/ECnPjYaRtLZ2TlUv+u+/PLLf7kmsiigr3Kch776b6FsMBuIysrL/cozFWDOFXijwoyCms0AIwQIBiAs9jnx0Cqrfs+ndD7/3PN22223ibsVmaRwG7Xkkrbaaqvbmmus5eaAIUOGuGpepG8xawCSmCx+veevbemll7HhI4f7DJdVV13VVl99Tdtssx+ZpEQHKsxLEHGTbhaJXXTRhXbxxRfbtdddI3C7wW67/Ra78647bYstt1BO0s6wJN07oJDeSZMm2QP3j7XnnnvOzTVhkdlZziQiUJxFyn865WFAXL/66iuB9Wtu1mAm0xVXXGlPP/2sGgXNIuMDx5hsIgbVnyhTynHM6DFeti0tzf4cACduADMMes9Jra1hex+mqBL+Z599JtB80ZZbbjnba889lVd1034zj2AQgABTU4cNH2YF8TDICqP+6qtxAt9bbJgY9Y9/vJkzS8rimWeetaZpTe4HvxGIQNQbJK3N20FtXY1PVSUeAL9HdQLQM43VBQMxslNOOcUH+3/yk21MGqEdc8wxbr7b4xd7eH1R7jDWY475o/3jlVcczKkz2hvhMNWXun3iiccF7MG0Rz2qZdo45WHixEleH5RHnuaf6Euz+njOZeZ0XreYtWYylbkzk/6O+lH/LpOr0P0QVc0oudFi2qtI4l13oCuMF21UVlK+Z1lJ2W+Ki8sOj8eLLhaTuS4eL75F37+t5H4w0BXEsu/E4tkXi4rjz6bSiccWX3zknUrrbelM+m+6njmnS57e09N1cGd35y+7E927JJM9roVkMr3Lq60NUpjfSovUwijg7wLR2VS1Diakqb8kFZH70TtAkyvbMEAANY5OHtnZF19icTvgN/t7Qzn9tDMkFV9l06ZOk2SREkB3OdBccOEF9u677wnkK3wsIBpPgJK5VcBckUhoZEjebW2tPl7AXPyS0hAX6cEPQA3zAChgTti8SROza7DdB7+BQSwp5nPj3/9uTz75lB104AEu7Sy9zDI+bkAe/Pu5EPlBGyH/xxxzlD39zNP26GMP24MPjbUHxj5g9913r4+DVFRV+AIvNCeAmzGIgeSAlQWME874GA+A0FrS6TAddCCFb9LW3NzivyNmMnXqVAdHxluGCrDnlX4kO8pKheTEiumnnnrKpfANN9zQp7DW1tY6kx0nAH3/vfdyM6zCBx6/yvezTz/3sFihDYMKEmOIM6U67ukN7YF1C9BLL71s99//gI0ZM9pOPPFEW2aZZS2RnAUOTA1mgd/+++8n8J5oN990i8qaOCWIdAVBBKZE3Z177nk2rUnMKDfTCJs5AgN1XDFTWMnTd4HoJ/SZ/loIbpYmMjfHu2/XVCKnNlleWFi0hPrL0tIQ11Bf2kpuu1hBbF+9O3pOV/jHwqLCv8ZjBdfGCwpulOj9QDxe+nQmE3++rLzsHaVz3EDXl+z5sLun60HFd08ymTj3v0KsUN145ayzztouga+88srqbrObnZwZCMAAzIaGBhskqRFCFQd8MNUspo6ZyaRcysTMwgAwi7P2k1q/zTbb2l577W2/+tWvfXD2tFNPd0BmXvywYSNcwsXMo4pxEIT6s0SeA86APKAfMRhAmPh4D7SzYVpxEXPmSyURlgRw0Aum7SVyKi3awnLSIFhYdtjvfmerrPI9e/bZ5+yBBx5QOHNXvgifxtsrBkd+11xzLRu22HAbLSBb9Xur2vfXWcc22uiHKoOhKoO0D3Z3yy/gjVbRnyhvyo38vvnmWwLHQhsxYri/C5J+AFDKvD+RhmSyb6ZWUK7yg5CkAUnimd/BTEAZk861117r0vruv9hd5R63SgHwNttsIy2ly7fPoB1E0nOIPyVgHu9pY+1F//ioN9LX15tw6TxI+ibt52kxqmaVz0ZiKKu5aat/5aJBIWjsuONOvjDuiSeftHHjxnldst6CuA468EDb89e/FqN+0q6+5mrff4m4abfR93Njrnn67ybaRsRUgoD47cyCNqO2SnOeObguV19QkB1qBZklBjr11eWEOVsKU35qBdnN/ytAHwJQUbevvfYa20BSX7SQKiIKl8Lae+99JNHeZxtssL5L38NHDLO//vUiO++8P9mQwYM9HKQvgPnY4461K6+6wn7+8518Mzds8g8++KA6cpdtvdVWduUVV7g6XxDLOGAx9x0bPPPKHWz6gR41hEQHEwGEynKSPsCJBP/pJ5/Y0UcdI2Zyqp155hm+ZuDyyy8TmD87U3PA1k7jSMvxDStiYVZ/POYYS4h5XHTRRTZjxnQ3aQykEP8sKZb1C/7cd+WE3UhXkhQebcHgWo00F8A9Aj8YgH8rqZ4yuvrqa+2JJ56w1VZbzdZaax33w3cQUm2it8/jjQi2xiwftB3SyEIvqEJADRNESm4RuEZM85sICf7ll1+2V175h9viN/7hD/05zHG99dZTHQyyV197zZpnEF5ghB6/yrKlJWiEDvr+ZhYxE4iyZWsL6pQyZvEbaVphhRX9yrcDiRlPgwY1ev2zOG3KlMnyFzQfygDmeuhhh7q579JLLvWtPIrixf5dSowcBlBWHuokT3n6JqL9BTwLmAbTiBjH3ByComvI9PFMbNyigP53ZwQ3R9hNi4oFeAHD5iAKiJWla661ulXXVHuBAGKbb/Fj+/66388tpAqE9EUg2/9sRx/0fPChB+yWW252d/8D99l1119r2/50G4sXIh0mXWplCh8LpFitCvNQbw+BiYgbCXurrbd27QApnYpjK4SllhotCbXKxoqhXHDBhfanP53rmgQMhdW77733vkIIUjLhNApYGBPAvMLA4zbbbmO/2OMXboZgMZnDW7+4Awn0+9IOyl1d3T5o+NJLL/qq4tdff91NVV9/9bVlUpIiBO7YPtFCkPqZLokJDBv/9GnTlZ733MbNquLKiko77LDDbIklllAcWddCGOj8+OOPBZZfu7bCtFdMMQzufvH5l3r3iTU2DpK2srynbOmlxwhQV7C3335bTORJH0MJ6cdoF2qksDAepj2KWcB8uro63eRC2aORwIxZnPf888/ZGwJUwPnrr77ytBaKcXmDkDSN/2j1MhpCYDAhDpgxeWa8g/KF8ftn8oN/NLt5UfQtnQv/TNNE40HzkTruoD5q1FJuBmIs5kLVM3mAERGfTyQoDyvI85Snfw0xNbugdaFBX4A1VJfv0EAuFDifEpf7PSfxno7JNQJGtkcGDAYSoIw6FS8s8EHG7bb7mZt2VlhheUllZXoXwqEwAcdlll3Gfiipk0HM8HwWwYmRmI879jg77fTTnelgJlh1te85I2H+PgOqDz38oNvWb5dWcd111/kGcEsvM8YBZJlllrFTBbR777WnnxdAHEErKbUjjviDbb3N1tIYPrVOaQ+AVH8ip6wngHEw9nDeeX+2LbfcyrUj5q/jtpT2cvHFl1o2zdbQKWkh7S71nnfeebbLLru46YxvcGeccZbiLbfTTjvVZwElU8yQStrqa6zm6yQ++OBDO+usM30TPGb0oB298sorYoyn2vvvv28/+MEG9j3lHUkaM9PWYoZoMueff4G9+eYbbt5ilXWpHCuJv/xinMrpFvvs0898ZTP7LD326ONepk89+ZSb3XbZdVfbfvsdfG+jZjGqGdIaHlWZomFRAi7po8F0dzkw+3iJ2kDUXLhnHQOzuUqleSDpA94wMgQCxh7mSgoADaOpqcnNQIwr1NfXqV0l3bzD9hbRJAHKcNMfbWq33HqrMyrSgXkL4YMtLaB5t9485WnRqKAg/u5Cg/bRxx29esxie0gSGyhS/tcR4B9UqGDv555nAwngTwvEvolicUGPWG30PbZcBpUbBzXakCGDfMBvicUXl/Q/yk0B7PGPpIjmUV1Vbeuut54PNId4QtGTJjSHrQTGG/5gQzcTDEwfEjO29zGjl/ZBz80228y+//3v+1YTK664ko0ePdoWGzrUVlhxOVt5pZV8z6B3333XZz4g+SOdTp40xTUAQG3bbbe1008/1e3nWE9gQMQJuDGgioT94IMPuYtmB6EFvfLyy9K01rTjjz/Blll6aWcWLHwj/i+/+MJt3s8//8JME1B7W5s99tgjdtJJp7gWNKih0c03F19yiT311NO6X9cOPfQwZ8bsubTG6qvZGmuuaaViBl+MG+dMYZtttnJTDuXVIRC+7dbbbMKECT7lFRs95QehEWBiYpCcvYvYnoPZWNhZ77vnPl0TXsZV1VVeHzARKC4thLGU66+/3h566GGfxspUWISJm266yTUlNLERw0e4Zlet79FSxn35pW288Sb26KOP2Pjx48W49rDFF1/CzXe5oPOUp38ahckDBdcvdNPqTfbuWFgQvz2dYROs3MM8/VsJ6Z6qYBB2boRigwQ9C1GC+SQrwE5Luuc3AJbyNQ1hhXF3FzbpMHMIad3NHJUVPhCOCYSxE8xM/VEKM8zHn3xstwroH3nkUZ+KiKkEMxaren/1q1/ZSiuv5KAYETNlpk6dYqeccpqDMrN5GHBHi0GChtFuueWWdsaZp1tHe4drXTy76847bIMNf6AQQl5CY4z5jJ5f/nIPP9/gjttv83nwMOVJkyZL2v65r3y+5pprfIU12hxEuhkngBmwnxDpqK2rFWg3C8R38wHdPx7zR/vD4Yc7MwgUGj/MigF/AJ5zGmAOpHsHaR5fT/ja7rv3Pt8kj/UiFNehhxzqmtwuu+zsZzZMmzbd7r3vbltNTAjmkqc8/bMJjVnd41cLDfqpVGKfgljBFWHZfWj4efrPo8jEFV37m6WY7YT5IZJoIz/UN4A70IQVEe9Z1xCzuMBsqk2eMlUNrtgGDR5itTU1zh8wMw0kTFbsXvrWm29L+n3U5+6z4doyyyztM2cAfcYCbheIX/TXi/wQm9/85gCPj/EcuBOTMvm/SMzt3HP/ZKeddrodfczRdtSRR+pNxqZOmeamJDZ0u+eeexXmFi7JQ3SKxxTvtj/9qW2yySZ22223Kh9FvmCKAXWY1RTl5ad6v8P229vwEcPFRCbay6/8w+65+27ffuN3vzvMt/6oqKh07QgNhDGE+++/35ZbbhnfRoPprZjhfv7zne2jDz/yssKEdN9999goaXhzMzXmKU+LSosM+r19nUcXF5Wc2f9kqjzlaTZS68JkAuNAIMYuHpmB5kWzBkHT1tbapm9SVlVVbWWl5W7/53eyL2WpZNoqq8rnGR7hcLwlA9QNDfUC3GVzb8zuvONOGz9hgrHPT8OgxpmaEQuqXnv1VTvooN9Ke9jAzjzrDNdyIFRjGAL7/zAmQfjMwGIQmZlKgwcPtn333de34q6sqvCB63HjvrJNN9nUzXOs0MZUx46sEFrFFVde6dtcEwZnQNxz712+Oyl5z1Oe/tm0yKDfk+g8t7S47A/fFVWU2RGFAwYvIQAhcvOSTPP03SPGOuKxMBNroFaBxgHofjMDyW125tMi026GQgMAxAF3AuaYS9cQ+hF+MLVgVqqqrqCThOf6kAFZxgJeeOEle+nll9x8g+bC2Msaa6zu4y3Ey6wwxiOY5vvbgw/1GWVspY2pKAJ0zGTpVEZM4g92ySWX+sK6q6+50uOZd57ylKeFp3+CpN91ZUlR2d6RavzvJDoKKnFrS7t3GAAjSIxhl0Ucajr+AAreMZUQYiBxbswAv94x1UmjTsgzZlnwk2duy9Y9c63zHfW7StTLgjVz2gttYm7tgncwI7QOTJtI9LQJKAhAs9oB7aWjo8vHTKqrK/u9CYSQ0tbW4aasFVdawc9bzkv5efpXEaDfl+5bBJt+uu/2eKxox2gQ7N9JSGCvvfa6HXrYYb74ho7DTBU2XisuYepdoa/EPeaYo32Pm4kTJ9i9991nS4xc3KfPYVPt39mCZTjri3iYehcxErYXYC47+M62Ccz5RyJkEJIZKAzSheX3sxOdnzQywDgLhOZ93GCgyF+evouE4BC1k7kxh4hgEhDS/5zUXxthX5g+DzNPefpXkIN+X88vFnqePiuAc7f/dgJUmR/99ltv+5Q7AH7o0MV8JkpXR4fbb7HDYiNmdSZbBxx1xNH2iz1+6ao1na5/V8MG+9CDD9lOO+zkA3hhj5asnXfun22rLbfxmSNbbbW1bffT7e2Xv/y1HfvHP/r0QYAA1598n/SCsAf7bbff5ufb3n33XT5/nfnZ4f3sHZ34mKMeAcZcSZ8gYWIbjiTNeRHhD4xjdkJrmXmbp/kggD4ao/gmAuznDvhQ2BoDwQlNNQ/4efpXEf2f8bBUKtu70K1MjfU2AdxO3wVJH+C88867fEtepulxJCAdjcVT6aQymg4rb7GpMmWRXREPOeQwH8DjvNebb/67rb32Wsa+OKz45Nv99zvArr/+Bt8W4djjjvNZGjvuuKO9/vqbvrUvg4MMYrNSdfLkyb4DJAuV9tjjFy7BA6JoAO+9+6799cKL7NHHHvWpf2AvTIABO2aIHHbYIfa91Vb1pfhoFGETsaftmaeftl/+6le+fN9X9/Yjr8BU2iZNnuR2Y+b241gcNZAwUQXbeJBIIwCKVsjOTiA+smvwCyD1N23lTVh5ytN/JiGMqv8m+tKpbRZa0v9uUYF1dnb43bBhw62srMIqKisdmIcMHeJ74rD4KRA7HwY7K/u9TJo0wc7781+so6PT4jmJmRWZADQLe2py+8NwWHmrNIW62ho768wzbOxYVs7eYw88cJ8k/WN8MdFZZ53l88MZL0BaR/PYc8+97cqrrvIl/+zcyZ71v/r1r3yKHoe3w6heeuFlH1yMTEjs037W2X+SdvBWAOwBxHmwLOb5xe6/ss0339L2UhxffcWWB7NL/GgKkyZOsj//mXNxj7enxUwAexhBc0uzGOUdduONLCh60J574XnfvoBzaT/+6GOfbgjwA/Y4wpqbVhIRq1dRH6PtlKPfaCJ8h+NZWOUatlLAJJanPOXpX09uhSiId8fisbb/fNDP4Qb7yQBSXV0dYdFPFskUx9voyn8wiC5Xp3/961/bLjvvbPfec6/deuutDrDsE4MUzWIkgImVrhAHf7CkntWzq6+xukvWS40eZSussJIdcuhhfvDJF198aS88/6KAMeYLiM4++2wH0p13/rnvy3/O2efYccef4JoIv3//+9/bZ599Yccde6zPCuHoQKRpQJF9eua1Hz1YycrY5ubpvm/Ly6+8onifV8XOYhBUciadtYsuusSPETzrzLPsmmuuc6aCOYt9+Nl87sADD/IdRXfcfgdfZctxgptvztYMPxGTeEbaSolrHjvusJObprBBw5z6E3G99eZbzgTJN4zhww8/tBfESN586w2///zzz2381+Nt6tQmn0rZ26M6kr95MZE85SlP/2QqKOiNZ+KdCwX6AiZ66neCYWAHBexZXg/43HPPfb4y8sgjj7QTTzjBpe9LLr7EwRcwBvjZ6ApwZXdIBn9ra6rtYvn5/LPPc8CJjTsTTEI5SZ/9WnwjrtJSK5YGgB/2ccFOVlJSLEm+RsymzyZMnOj+n3nmaXvs0cd8Kt9pp51myy+/gvwy46PPpxCOGDHMjjvuWNtqy80Fji/4snxxYs8LzAWGE+3XMifFLJkI2zDgj3Sx2RqMijIgbSwo+vCDD6SRjBXIF0qrKfd0ArTQ5EmTnVFSBkcedaTtv99+fpbvj3/8I9/mYMMNN3ANifJ94fkX7O6771F6j7dHHn5EYc/aDRIG1dnRZSeeeJLtvvseYhDPSEtqsX323s+1kC0238q23vontv32O9mOO/7ctvvpz3wTux123NH3lmdcI6Q5T3nK07+K6GPq+V3pdLp9IXvbpDIByxDA5btAzLXuaG93UOcQbA7WYBMzDtVGuj7yqKPsxhv+7svfAUokTcASwGIv+n3329feffcd48g+QJd37DnDzJyZkn5OOwA0mSHEdD0WCbFJ2LPPPOunV2GnB0QJ4wGBbUtrmy/pZ1+ZMDUUZiKnK9P7amvrpCFs5qXItD2YETZ3tiAgbRzZN68y7urulv8uPztgzTXXtKeeftrGjftS3/n+Gu7uf+AB3+ly2eWWFQPrrz1krScRptqyTwyawCmnnmJ/Of/PKrNLJdFf74eSr7TyitIMUs6EysWAJk+eYqeffrrC/MpnI5EXypzFSWwnzJgIq0+rKqt8bIMDzXfbdVdfUfvFF5+5xA+D6hNzYuES4xEkNS/t5ylP/1qSeEg/m1RRUTFxoUC/ra0CUQ/gDw/+jQRgRNIxA48HH3yw26jvueceu+22233Dq5tvvskO/u1BvtkZUjYgBbCzHTIccJ999vFDRdgwC5MEA7AMZmLz51QkiG+Y+cPsoAMPPFDf7G377buf7bnnnnbYYb+zpqlNtvdee9kPf/hDt5d/8vEn0gpKbLnllp+ZxrnR4CGDXQrHvMO4AEe6Mb6AlhEOWhlYxvwu8FOtyPO6666r+A910GVWErs9YoJh4dDDDz8kprCSnXzyic68GLiNK7+sK+gVs0LAjjQZ9qURhs8EYaafuiajMoXhQWwZ/c4779mFF14ogE96GfJRkNQLnDGwJw/70hzwmwPsvPPOsb/85S++6yXMCOZ06y232H3332uPP/6onXzKSa59EEee8pSn/x9aKNAvqmbXrmw5wPhdIAAV8w4AwmHXHHYBwGy88ca+XfBPfrKtpO2lgqQtv8y4AcDDgd8ZW2KJJe13hx3mxy1ickBaRcpnZ0Z2RYR6e5mlhEkn6cB3++13+Pa4mGW+kuS7n7SF40843r9h0BdtolDAPWtjrrmTbzXATCNJv2mljTNaMSUB+qRhYBk7MIsSSg9pQSP4/vfX9UHrhx580KVttgxgb/m3337HtxoYM2aMS9gc7RgxoLCQqMC+/PJLMZzxburp6erxg0/SKidAGr9MSwxbNcfshBOO87GLyy673E/p8gVuYhKAPjOMSG+90sEeN4yrsJWzAvH0MrOIqbSjlx5jjY0NNmLECDeTzW1dQ57ylKd/HS0U6Mf74hUCg6p5Sa//3wSQh1OeJL37FrqYfFhRKUk1i7Ta52YT4IeBTMwiHMqBuQNQRard5ic/sd123823AebEKgYkHdHchRk9MAuk3ZtuutHuuusu22STjT1cTuE64cQT/HBtzDh1dbV+1is2fk6y+ib6evzXvgkXoF1dVeXgzO6WzBxy0I9QPkchNeb7viMhs3c/B4GzPfLjTzzhh4yTH9LHnjUbSfNg50fCDeYikYIkbcRx441/9w3EdtxhR9t1t918cPs3B/xGoD7W/bFfP6YkQJ/D4g844ACBfIGd+6c/iWF8YZxgxVAJaYEBMWvJP+T/XNo7O9rdJMaJW5i2WIQEU5jXbqB5ylOe/nW0UKCfKkiVC/ArBwLSv4MiyTUcyJ126dZni3z2uU9jZA/41tb24FdgBUgzEwcTjjMIgE3SbEVFme+QyClOf/7zX+z9Dz5wSZqTjyCOGQRoOeGJHR8333xzO+PMM5wJTJgw0c9rhQiLk6O22+6nnp7HHnvcQS6YQCiv4FiCn0j0+KIxaK211vLvMCPhAHxAeo4yzknO4SzatJuGyMsWm2/hNnIWgREmg6877riDH7wyXc/JSxgYxrwj4E1Iotf3mK+Il7xNmDjBtxx+8skn7O233vHyQtLHlASYU9abbrqp7bzzzvbKP/4h5ni50pcRI6IOWF3KebpzLhSjvCn3cpUxzDZPecrTv48WCvTTvekKgdF3AvQhpHXm6TMAevzxx/kWvNts8xNJsNv5qU4sqopmsSBxdvq0wrCoKzKfsCHXSiuubEcddZSbVpCEASqAEfKDLZRf5plbQcYl+rXWXNv2228/B9m//vWves8UREA1bZtsvLGbM9hSd+wDD7ophFW2Ye56mZhAkTSGmwWwT9nQoUMdSGEMgDkaBfb88kgynwv1dPc6Q0BbgdbbYF1raGyU5H6jnXnGmW4q4uAO7PuYrfCLecdJ95h3eEZ+77zzTndMXSW97IH/u98f6hJ9Kpnyw9R9YFmSOleYIyeJMfD94osvepkQFv4pu1yRziQ0K95jKqN8uM9TnvL0/02h3y0U6KuTlxUXlRR+F8w7pAHpkoHV/fffz7bZehtbffXV/MzWmtoan3fPFg0zpjcrywXGmbY85+DsyuqqmQDEBSDnUA1W9WIOGSw/HHYNRbb50lJmwIT59OyXwuwctINbb73NB04BPcwrS40e4+MEHHzOfHyYwssvv+QM4tVXX7UzzjhdgHu07xe/3777+qwfKoV4kcqZHeRTMAvCylnmy7PQyQdP3V9YCY1GALHYi6MXn3nmGZ+1g0SOyQcC9CknjgCE/GxdxQFYL7f88j7IW1dfa8NHLOZjH6PHjPJ3SO/Y6jnukN/sUYS9nrUJnPXKuMXZZ59jTU3TxdQKHdA9fZENKkcwMcqLQ1fylKc8/TsIM3bKwW6hQF9AE2cg9LtAAbSztsuuu9gll15sV11zpaTdG+zW2271fdPvueduP7IPqZetdEtKS/zM1xtvuN5BHWk+IoAR88PRRx9tJ554om97y4pe5tdvtNEP7De/+Y1PRcTMQbwAJ9MhWROABHzVVdf4FE4YDeMJe+2zp0DxLPcL8DOgzAEeaCAnnniyD/QSxxFHHCE/aBRZn7nDrJlx48bZEQqXM2XPOftsu+D8C+yOO+7wk6xA1c6ubk+Hz70XMU2SowuJCzMOjKu8jP3m0870ID/oWxTOyk16fqc1NfkzBn85kJx6ZdUuV7QhtpqA+cDMfDqowmebid1/8Qs/gISppieccLw1TZvmDIhyCHWCJQr0D2cSh7SG+POUpzz9Gyib8X3wFwr0v2sExkTmGMCFE5iqqiqsobHOhgq0hy422AEMMALoll9hOVt5lZVnglN/YpYJs0uOPe5Y23777f034S6x5BJ2wQXn27rrfV+AOevUJyRhGMpdd91pvznwwJlSLmYhzDWHHHKI3XnXHWEh1lZb2hprrOnTLI888nAxpdvtxJNOsKKSIgdi0tPY0GgjR4xQemP28EOP+PjCmWeeqe+Ps7322ssuueQSzwPMBZNTJD1jUtroBz+w+vp6P5Jw/fXXF7NKObizNxCFFAZZlUeVFeXFOxjg9ddf5weEPPPsM26rf/2NN33wF/BH82DQlXgAftLoZ/JKWzr88MN9HyIWbkUHgg8cfGZAPSwai7vJKk95ytO/gwRMsdiM3N2Ckzr1j3V55Luw2dq/imAeA5nC3J5BDHgW5/bnn9ue6ki/DHayARw2csIIC6UKfSyh/xmzvPvi8y/8IA/MKphxsIljJmIeP9Mvt9tuW3v66Wfs/vse8PUHSy21lJhGypnAtdde74d6sJmbh53J2hGHH2H33X+/n926/nobCKBn+MHdTzzxpMfpu3pKY8A04wOtSvN2P/2pz7FnNtAWW3BMYaM0prEO8jBCmBJjJH8+7892irQRGMgWW2xhN9xwnWtTMCYOtoHxHXnEkXbxRZf4wC+zg/6b202e8vRdpLCtcu+FJSVlh+ZB//+JAH/MPhGbBRTnykDkD4maRVYzPfcjnwOfM7cgPYc9+TFRMYjM4THBpp7RM4KHIU2aMNlnF6200ooBkNMZe+WVV/woQaTwdjEUBsK7Ort8vn4A8M1tt912talTp/q2FosvsYS0gnOdOUSD22xB3dXRbb///R/EbK61Q6XV/Oncc5WmPs8bgI879o/H+foHDgKH2eTbTZ7y9P9LgH4ymTi+uLj0tIUF/R/p8li+8373SLgvxsB/OYaiC+AMM8AsFTGaomIOLoexYPIKZi9m/MAQeIb9PZVJ+vft7W2ulTD7ZiCjYjuGiZMm2YNjH/TtqVdZZRXXBCKCOb355puS9C/1gfa1115bGghbQCxU08tTnvK0EATop9PJgwsLiy9eONDPZHdTn/17HvT/8wntINzwL9wD7P3BHfMUTAE3kJjyygBvYazIZzOhJQwkzEAMCEvod5PPQMaRpzzl6V9LkvDprBtI835hoQZy05n0sNxtnv7DKQJ4bP8RsA8EZQay5wb4EIzCt5GQADA3wIcYbygsirupKQ/4ecrTv4PodwW+gnShQF/SYdh6Mk95mk8KzCT3I095ytO/gxzvFwr0M5lUHvTzlKc85ek/kBbOvJPN1Ad1IU95ylOe8vSfRAsF+pbNNDJ1ME95ylOe8vSfRQsF+tmsNeQH5PKUpzzl6T+DwgLQgNkLPGVTYF+QSvV9URArWLL/vjULQ75SNTdlMDCRuSfH557nmEy4MuNk4LP+xO9cWP1u85SnPOXpf43AWGGkcL9gmbKyss8WGA71aUEmnRqXLcguviigT0LYaoB9XQqySpQjM2eucg33YDm/YQ6c8RovDOfaFhXFdc8GYWFXR3ainD9knxtzCMR884h5cJ3bvfsaGESe8pSnPH2HKYC+JbJFtnxZrOzLhQL9tEBfSL3QoB9TIjICz0MPOcxeefllKykp9e0ECC+dDvuyhy0LwlL+aG8YVpGWsMVwafjNVr9FhcW+yRfbK0enTXGwCBuERXvSl5WXW2kZ35RaqfzwPQePFDsjYffIQjkxlDgMRcxE92w2xnNnKnExF/2exZAGFlt/piAX/dbFf/lP/+G/mdue8R/+wt/NyUzCA/6PFk3lKU95ytOCEjiWyWQnJvtSa1dUVEz694C+gJwVmof+9lB7/fXX/YQojs7jRCf2dfFwlTK2BAB02RWSzceSYgyc+BQO7A4bl+Hw78AoZhFlCLBkwCIGaCs+nO/3Lj9x1xaK3MEoigT8MBAOCWHPebYghilwhYngh/3knaHIkV721a+orHCmwgHrbGPMFT/9vylWHL5i1RkLTCSnnYiJwNx8U7J5MpOIyE3Ia+TYvdLf6L7/NU95ylOe+hM4l8mk3+/p7vthdXX19HmhzDxJ4LLIoA/osVHXMcccbZ9++pkfW+iglQM0JOuq6mqrrKxyCZ4zcGEIYcVoWoAfVo4CojCA7q5uP9KvpbXFert7hJ0Fvk8MfnwTse5wXB+ZRYrvFeNg0zIGN9Ip9pwRwyFswtWz/guJSI9jsgim4QAtFy5hgzOAHKYSATuOgibtaCkwD/IIo+AeTYRTrEgjGgkHtFRXVUsjCcykvBwNpVwaSWAg4bk0FIUFc+KKuSswE+IvJHU5N5AiZjCQKais8U+Z536HexhK+Cm2O7Mc3P/M+zzlKU//KQRepNPZF4RRW8p1zA0lvpGeeuqpwg033OALgf7IhQf9QmtpbrGjjzraxn31lQMbiMKGX4Aj+9kjKc9OAWgjAnBxLP3vaG/3oxJhBgBwhUAUU00i0Rs0BDYAU/gAMVJ6Z2en7y4JoAP0MBXiZrsAgI30IKXjB7/sKY8GgjaCv2ivfL7nwHRnHjAKucCYAEtAcnYXPY+uEZEPxieQ+mGIbmoSoAfGIZDHJAXYo4nACNBG/F4MREwCpgDzqJCmAUOBmUT3gdlg0pJ/mIXCI9yIMcE80HTiuauPnajsfPyEa46hfbNpS/njf/KVexayF/LtpAu+0MVyvvUvuu9PA39DC9xM85SnPOWIzdYkLN/9+edf7LrMMsskFrg39fT0jBIw/EPQ1RhtsbugBOBMmdxkf5SkP3HiJAcygJC9WRZbbDEHrf5hAzq85wjBCITY76W9vcPa2tp8PICtiIPkDTOIuWQP4ETMAcdvXCStQwHMwhVbP1I3YAjQo0HAVKLvHKD0j7SQBz7FH+9gOFzdRKW4CUuqlDMdGAd74rsJS98GxoGJKmgXaBoAJmYnfe5pDxpNMHU5w9H7EE94HqUpIvINOPKIdFFGEVj7PaYthR8YSn/zVmAmXH0sJGIqujrDwJQlpsNvf59jMLyrVD1x9d/+jnDEMBVWcWGx7+7pDESMbKZZi7Ea/ild1FOgUAdzp1DuPuWMPPMkl/co//3LYSDx5ptCz1Oe/tsJ0FcfOUU4cCK/F7g/JBIdq8Tjpc8I3mr7A/OCEFLsV+O+FugfYzOam/18VSRLDuqIzqKNiDg4Jaq7u9t6BLCc5wqANM9odsCNgC0i+j/yoyPffBLfA2qkgROlcAA0IfGuf/j9yZ/y3n+Jcv5gXlWejwI3O6XFrByuPG2kDgB3r57gcJsVaJZ7fgFj4oQpMGbQJ8bDgeloHj4uIfCMwB/HwSwdnR1eHmgGfMu5tGg6MErXRGAwOcbB1e+5Ej+brclPBKT9QZR7wpuNgeAAcUxbKrNIQ2AcZBYzCYwiMIsw7lGRYxAwjsqKypljIe4HE5Yzn+i7MmdEPmhfzO+cSUths50zDAVNJEoPJTs7kQfKdvY8hSu/o/vZKTya83me8vSfSosM+t3d7RsWF5c9mMmmKwGOhSFA4dNPPrOTTjrJWgTexeroVdVVDrRI1kiHSJsAGhJyX2/CwQkC8FMCMMCzpLR45klUEXGPAxxzGOwAB2Dh5kq80yUCxQAiC0/EA9CyT72HpcAJl/z4MYV9SQfzYgGZL2yO0qlvuMXMA+4gkVfXSFtQ/jmRi+8BzeHDh3kZAeTdKp/WttZw+LjiA0iJCwaQQksh3Fy+3JTFFSdNwjUKPSMcwicM4gAokcj7gzx++2sd0TUKu/9viGcDnT8PL2eWef84yG+khfggeG5MxM1bMIKZGgfahq6Mfyi/jP2gHVZWhns0LAbZYTIVYi68mzl7S2Xug+tyrnkQt2scuUqYeR1IpDw4/3+2fFGeXMPz2Um/swpzXsHmKU//Ylpk0E8me7fWZ3equZdEHXxBiU79+Wdf2oUXXmBfffWVP6OzM0sHydTBWf+ygJTeMQOngL7DnzoVDKG+rt6lzcmTJs8GNHRi7NloBlFYSNCAHDN/AiAH6TWigb8XnWAwIb0AJUCPmYd74gLcK7C3C5jiM00c+iqXBvxEaYryFr0DqGCQMA7GKnp7eh2w8V9eVpHzR6mFK3HNmm4aNCdMS0mlhUFwQJByorw4ZAVwxWyD9I6kDciCZ1VVlV5HEbAz+4rzgQmns73Dj3MkPQAsdQAD6ZaGRp5nDr7jlB5nEKQjFxb+I20kaCTBfDXzO/kJZSIGxrgLuVN+Qp5CWXNPONHVGYi0AR/8dgYSHMdU9h/3oCzROmAOlcpjVRUMJIyFwDRgKpi8ggZS7gIKmkZgTEHDiZgV7fHb14yQeuXNtb1QzzMfc4l+68GsV7qJHn8T4eebos7T/yT9E8w7nXtYQfxa3cZmNdAFIzrMRx9+Ypdeeonbu7GBM/g6ffp0B48gA1oAEHWkjvZOSb+c5lRm1eqUdE7ADzCdMH6CAwsdnQ5aW1PrTGGawkoIeCrlnwO7W1vbbHrTNDe9ED9pjwD1n02Yc/oEgJF5JYonAl7idnBS3uqUXvKCH8qhTw7wBSABHsCm/3cAYZtAltOsAvCE82ih2pqamSYqyiQAfNrNJjBOmCog7XHpuZuxdO+gqz8kXkAMoI/GRdBIKM/GQYMc+AH4hDQIl43lh/R0iWHAoFO6h1kwbhCdxkULCfb4cA15CPknb5h1MPcxJsG7MB2XgfICTx/MhfJw5qE4MO/BLLq6Oq2trV3vkp4GyjnKb+SIPzCdwDhmOQB1FiPxxEFKEyXN/7STAOYB3HFoGJid0DLCLCt+h7GOwDSCuSqMe+Tu3W+pv49MW2HtSG78Q4yoqDgMosMwiJd6oE5w/KasZu+o/X+FtIdsUIuz8hTyF1x4ncunEz4Hhpun/0ZaZNDv7e04tLCo5Hw61eyNaP4pgP7HdsUVV6pzptSwBTrqjMzAaW5u9o4AgAHYRNHR0e4dkI6EeYeOG8XNN3RsGARqPR0F23eQFsOAJgSAwFQKY4VWXVvt9wzUQiEsJMQgWdPJiIdn/P4mckDW9ymVBwDUJ4DqSwiIHFR4H/zkvHlc/I7iAgwAoCC5zzJVcQUkGBsgbEw1Pb09cgnr6+114AOIkO7pvhB55buQ5pAnTx+/iJcb/YYZoSEQnwOM8oo/AAqQoz7wixmoVHUBIyE48hRmK2WtToyUOqEd+Awp5ZsBaX4jOaNB8JzD4DE71dRUu3/CDvZ5VlQHZsdYDSaXhsYGr3vCd21EDIA8kC4SwPRYDmbvUdrRTCKmRV3PZDIAuv4ijYFr0CLQLnTFj37jl+8xHzIhgPgIgxlcaAdI/LStXgkOoZwKguai94QVuRD/rPYYyjvUL3kt9LINmgeM1xm1nJuscloI4xY+nqErjAQTVTSlF1el365xwCzk8IPG4VN3+Z6rmHW4DxpN+A2zCgfe45QqT9u30+xtPmpf5NHv+Ud+/d+sd/2vEPfEls21QWh+Ys/TP5cWHfT7uo8vKSo9JdHHOacLRzT8zz//3K6+6lqbNq3JB3KR9Gtr62zy5Ek+SFugzgIQ0kEDcNOYkIKUZP1miiOErBINAtOwp0yZ6qYDOpx3PPmPGj3h4FdB2qSJEx1IfQqjHEDUK1DNZgu8w6HST58xw+f5EwaNm7j4B7DwjM4OILCVBKYjwDki3hcqTjon/jB3ED9AjZTIM7Sa0EcUuq5kLYBGIO+o+g0TQ0pnQBePziR1dfOLtJ/+Hc/TmrvOjcgzQAdg+WwexYGU7KYJlZevSlZ5oHWQH2deACkJFOGHQgBclBAvaxgk8QGoMGCI6AHITFrf6dshQ4cISKu93oiLsRj8kg6YJeUIGFZXV+kZzKXX64r0LDZsMQc70oB/0pvQe8oUrS8a/I/yTniUNe0soqhMcLyHabhJKsc4KEJySH7r6+tt0OBB1trcGpi4/BAng+kB4AkvCBUIK6SXuuGeMsM/6QToaVMwk2iwu0CMizDT0gQpA8oMzZB4KVdnSPrWB9jleE+DJS5o1lhLaNeMTcBAHOhpW7pHs4im97o2orKLGM2sKb5oJ3Jq666RuMYStDoPz8MJpiwEgWjWF2NJXKP1IdRlVKffzlTIBK015C1yEYV7noXf/am/v9kpPOd/7595moMA/VSq75SiopKFA/10Nn2WqvioRTkfl0TcfffddvDBB3sjjiQSQMABQK4/2ATQD0SCkRz86vWNZB5mtOCXTokESfvDFx0EUEJ19gYqfzAO4uJ3eTnSVLk6JBJmxjsFnQV7cGsLnT7pjdqnKApgAAvioKMiCWLHJh0eV64jwsToaEXqGEinnbnpmh6uOkpBPMyuweQUAVGYwQRIhCmgBBoYSgCQiKL8kGdAnyvPoKhjRL/7E/mNwsIf6SQ9+CVPPMP1D2tu4UC8C0AZOij+KK8ojMgPz0kr9dtQ3+jAgjaQSgroAb1cfVM28sxXXo4QoIcpDym/TiCMxEvZMEWXfLgfgS0D3YMGDfLy5D3vYAgwVtZ7oGkAYgAVzLmzo9PBHhAnpVEOSSsOMAUw1c49fDz5+o0co48cRFkSPoPpXIOEXeSaFPmor6sLA9ACWSBRpePtgTzD3GhTQQsRuKssGJuhXGkLpI17Z7yK381XKjvasYO92hZxoCWhCbepLXWjCToz6/RyoHxDnaCNkOJQN/3zQd8KjrYafkeATn7cKU9caS+065mr0JV+zIuzTF/hPfXMO36jvfAumrkFU4n8RuFTZoGhBMGMdDgDIY0hxXJRbUU1NjfCD6Uc2uHA9tj/OjvpWfj3X0ngbU9P1wnl5ZWn8vubSnCupIZ4phrL0YsC+sVFJTZ27Fg78QQxHlUsoNPa2jpTAqWx08lIXdQoI6Djnm/CPO9ZyY8qk2f9Kzbczlmd8/o2UOj83uT4p+duqxawESCN0yU0pTWki04SVHgas9tnYQDqPJickK4BcDoSUdDB6JQ4l6q8UzHOYNbc0uKdFeDAvEFcUWdwSU0dBomyWyDn6SbpnkYk2zB9EsAEBHmP2SIMugYJnA6N9IYkx/vgBxMNC9AcGeZJoZwoo6xLqYAJGeLPy6YfURYANqCAP8wXlJkP1ise/xbyIibMWfUQEWVJekkX4cHk2tvaPX/Y9vnKgUrlQ1lRLpDXoxxaDADLYC1lCNjDrHkf1TXlirTMlYFpNzfqzycPyIubh2iLOaJtAs6YufqbmCh/VlIjFWMSGjFihGsg+OmVpsbUXbRBwJ7yJ020Dd5jNsI8RhpIX01NjdcPbQrtKKR3VvlE6SdPXHmOcAKzow/BANAO057uYH5C24j6FteZ9zDhvpQzD+qE8Pwdfvw7/M36NnK8y+oZccOqaRNRuqK0kR8c99SjL/ZTPUZMxIU9lYUzgpywhRbiDEKO9u5ad+4+LEjEoYkEhhFN8/WV7zzTb3+nONyUJj+Bocya3osjjd7HVW+BorYdUchTROQy3IQ7iT3eLkL+9YR/ufr5rhFl3NOT+L0Ep7/wu38u54tU4YsM+ipvNUpW0nZ4g+rr6/WB16lTprpNf9q0aTZjRrOv2p3aNNWamprUkFtdgunpDbNy+G4mcIhmNTgqdNbv6N3crhENrKyZv/HW71X0nP9nD2EA5TxEjSpKC84bHc9gCrkO4aYo3utKp/eOKJCmsQJuMAS9zTVgQDBr7ZLuCCuy4QK6dCo6BR1+0uTJDng496fOUKbOQgejEZA+BkLpzKQTKRkb/EDysvKGHSgqA8KFAADCd2lNjvQA9nRi0k88AHVkmoq0tNmJsrGZ5RExVIj4ojjo3DBQQB9gJC7eQR7qgID5lvR7mvtVml9IhxzmDRgG0jz1AtDCPAgXKZtPuSe/lCuSNCAOg4jyjZZI+mEQhBmBjWsyaIKexhA55hYACMkeQSAqxygsvuFbtBw00cGDh3jYTNvtE2MuErjV1NZ4PBBtpbuzy4UAZ/S5uNwMmvND3iNgot15UsiXMgeDcm1W5Y4ED6PkOR5CH9NV/YxrVC64iBEj0fPbGZsYDuNOPnbijrYctJToOxx55Doz7Ag85+JmkvJCsimnwEQCiJPesOgwTPX1jRTVX8J9qAd+wxS8XfrgOuYtBtfD4sL+jvcwDzf76nuYuI+PKFzaX+RKSwk3aDnul7bu5i0oMMWQRzn+KPvc2/9Pop2oLSgpmV+VlJTf6M/8zQKQPl5k0Ie88igolQYJEwTm3kChwaVSUp3VydrawmyVpmlNYgxTxASm2dSpU22arizu4h2DccwEwu6KZEuDixpX5GhEXD2GXIOKwMLT4I77SBKYBdjuN3ftT7M/C9/3p9karuibfntcufREv0kD5YE0xePoGd9FjR6p1MtTVyQjQAwzCH7oDEicNHAGFd2v8kej7GS8gsaogHslvQIgIX5Jyfou2IGRmmASMIYe/xbm0N3d5eBA/Ji9Bg0a7LbwdlZIq9yVYE81aaBeMHFFafd85uKI0h3MWyFtvoJZ9c67iAiH+CgDmBQSMGaE/uU3kPxd7jVpIR6AlHh9TEFAD+OI9jhCEu9Q3Ei5fAsDplyQ5nsFuACvl43CATgAFChoCAHwQ3poZ6FceTY7BQCI0j0wjxCggrQLw3DgVNgAMn5J/4gRIwVQZS7VMyGBQXkoKtf+RL4pU6RqTJlodIAzbTzSrKP9nDwtpGGONAeaGbYuACJTe+mnmLZgYmhJUZmTE7+XX0AdPzBNypl4XINQvtCaPB0qa76JxjOituiMXb9haJD3ZfwoTL5Pian4M/mJmBJ5Iu7gFwAOAkRUPryL8hLd47x85SKmgnPmoaszDwf8YOaCQXi/kquRxjZ0yBAbLu2OiQZDhgy1hoYGnzVIfywsDO1kFpHTiKJ7aip31Q3pcsfTfr8XlDxPBbGEmM8ORUWlY3k299r9BlJBnqECOmbRQB8wCrM3wq8oIbM6wLdTGLBzCYxOKbCnw3Z2Av5d7tiThysARUMHSIJEK/VcHcU7sjt9r+eo7LyLHDbgEEeQyFzyU0MKZU8Dm70SZlUMDStiLn5RowqNjhvySmVEjS1yEXE/zwrGm1719z83vwPDi8jvc64gI1bLNEF/rY4hMCUk1g7Q2OlwhUV6L8k0Kz80QGY/US54xE9tXa0N9umcVQ72MGPKKNJePB7Sq9/lAomovOlInk+PUX5IQu6eDt7e0eFPeM5TCnIWw0q5eYRttqO8e9njMwTh/iLbtOcFLUedFamtQ22iR+2BDksaAHVWfSNJA7BMm6X+0SoIE4DkN2AAoyEsvvPZSfomtIOQUp7jDwJ8IvL0eZuIGHkgnnvuQwE4eR2JZkrBukfyB/gBMCY8wHTQitk4sH94A4nwKyrLBUKN3oanT5vuV4h4Bg8eZG0+S6l3ZrzzS4QNsPJd5CD/X/e8p++EfhZmfTHtF/NmNAbDN3OUh55RhphxGGQmQMrS/el9iDdceY4UXt9Y7wCfTNJnc/01yYQOBIQq1yLZkLGlpcWFwqB9RKa+wEx4RhsmTK6Ri+rRGQ3MSn4hRe/fkg7SRpphDgA9oL/YYsNsySWXsMUXX9zrjOe+mFD9INrexLUFtAa1UYQr2mrEcBCCoskMpDOKd0GIdMUK4h1K+1ZK2/M8C7W0AKRGd4k61G8WFvQpJGzgLzz/gn3+2RdWJ9AgQ50CZl956o0j7ZJHmKaGQy1j8ChsZUyB+cIaVSYdOSw+ijQFCubbmAeVh6SXq2RVdpgPzpRLXXUPEHjDkbTFlc6NCos0mGDATA2WhtvdHaYPomHQiJlOSB6w0RIG4XL1Z/4bqTEwE4+DZ8QpR+OKXOjsoWH3J/8167/Z3lOOuTtV9oCOmLv33w4+6qxZMZ7ZNCy9Aviz+t7V0kDiDV6keuU/CILwAVYkTw+TsPUHUPGb58FkJclYHcHnqRdLmlYZkS8kJWaxkFZMKtShh8WfvutTx4UlUEcQ5iIkYMoMCb1a4BGZ8jy/+talMXUcTF34pQN5owcsRJRV5Kh3AIC683pWfMyoSebKHmCiw4WOWeTCA9IyRJ1S93wXEWkmT8RLOVHHfOOkgoR5Uga0ra6eLhWn8q3wfQKB4kuoLLx4AVHuvEgDcJJHhCTKHGDiGZJ+hST3/sTzuRF1QBnQzgfSYEmmgCVaNJ8DjhF5vc6FvAz15+nsR5F/8hCNe1BGgCVph/g29A8mQDADLZhLuCeN1Bl92u3/qtOIQllwzT0QhWcZn9pdV1/ng/RoG5jEwAY0T2b10Z/cMjBtWg5fQhvIheJhEDdlTPi8iwAf/0zYmDZthlsUGJMBkxBKMI3NqqPQbmnzoU/EPI/eTxR2eXmlyiGtNtesMMM0Zm/3OW3CxyDUftEkgpkpaJKhPcVs/fXXsz1+uYcz/Vlp/3aCEQkbp6t9b6Ry/YBns9fat5Aii6tT36JE7LjwoK/CEdgcdMBv7PrrrlWF1XhNJlVZrqLpT83TG188roaujkGheeEUqgNKuuPwE+zTtXV1VlNTq0IusCVHLWG//e1vfXpfxJkhb5yUkeKIiDTMulJZ4d4dReL/gh//MRsN/B0akDv95f5RWJ6OqPHg+O1MQy6aChi5wCSS6iiSgGAcuU4TSUSJRLj2iMlEklN4LkbZy7e69gsrSKFRp0vrGqQf0kDDAZwd/B3/yRNOnaxAGoxuY8pEmp+6xtybOgb5EkXlRwMPDCGUm/9xn3tfoDLIKCDgAUZCWPGMQlGAMJfgK4TX31HfOO4pVxoujmcASJDgw28c0jsCQYU6SgT2LikBHDP9ciXsMN0QgJgxY7rKgfGlhGsejElQe/iPVHjMYrTFiZMm+5hSVmVHmAy+wjCICwku2jdq+vQZqg/WQCQ9DtotQMHYDAO3M/R+2vRpXlZROgGQTjk0GRgMg5PUFfVJugAA7P+YQSgTiO8ACMADLSoyj/lkAW+LsxPlGH0bEc8AFups6tQmz3eNwJJvAW5vK3L8jto4pi3/pn9Y3OsdZpceb5th5tAsP0ip9AWEm2CO4R1XmCrjKjA/X3+g/GfTs5h9f8pFQ3C6kUbm62GyrhEwxZu2jBY2eswYq5dkPW3GNAkZYqbKXwDgII0TN/kKQpu0PvUpABcGSF3zPvJD26DcmboNIaTWS4rnOX4CMwv55DfEO8yZjLWQHuodIZbJKm1trd7PQ3kGa4H3R8ob7UPPwDVC4jdm2JaWVtt2263t2OOOUz7EMLwQ5o9oY+p7X0ioWlrpo7fnUjuf9OWXX5aOXHzkXQpgy0UBfeXR9t7/N3bHnXd5gy6gguXUbJQg/seeB/CETq8apj71vz91sNELFUgAFAXgYHrqaafaEUce4Y1rQQpm/ilqcTnSLVwYClLtTFhUPvmf37P8A9ysKvb8SJuh44d/+In8hXTPTL1uyAoNhGehsciRd4URGEq4BsBHOwkSSiTFkhZAA8kEIHEGoDLy8Q8xFphHh/ziv69THUGMB2m0W8wnCYDBQOTPVwt7xw2L0KJ4UzAbPefe5/d7Y1X+uArpM9kobyoR7imWAaA/N4qe938/8BlXr2r95Ik73slxDZJW6Oh0+sAMgnaDNEYB8xtwd4lP/jD7+BiIS9dMBU77GAn5RsoDGChfOnRDfYOPaQDArEmYOHGi1wPfYlaJtFHipt4APzpyk0A2WgOCuYpzHRoHNbo/wIEyBESj9DJAysC75y1HHp5caHvSHJSfaDA9Amb8RO0soqgNERfP0XJaFCf+AdCoXiN/RKmLE+WJDZsB5UBIxQFAaVukGSIsHPmN2iUAF6WfK/EzrbW+od7NZkTki+HkN4ovIpiAhyPHK0CSNCL8VTOoL+YR5RksQDDCP2WHeYU6mAXinWrrmHPDjCVMliVlJTZ06FD/Puo71E8YiA/p9rRTbrn2Q31Fa0QgwkMrYNEn2ihE2ZNPZ558q/sQVnjbn9yvmBdp5XvGrQYpjurqGlt33XVs40029jwvCOVA/3NpTmNyjwbE+i2kgq4SWI0V6G+4sIuziBCZ8ejbHrbnP/zCisV8UgKXPnHGJMDT2WYFiU5L6XeffsdVWEk1hDjmmCTbGiQYOROgqKPAKb3SCqy7td2OOPwPdsqpp6jA/nmg7w1pgAmkPzHYTCP1Cu9gW4BZg8c0HuyuX339lU34aoK98957tuYaa9g+++zlNmn8fBN5w3BAm7OavAHmKGqQ/kwO04Fucm5e5AH7HdIDUgUdBIfmFCiAomsKkk6CthDMU+Qt0iZ6VU9B6+BdmEUSOSQpl3qo2y79FjPpVKdwkNA34TtMXznTWs7RuHF0lshRp9GVsuMauYj6l4WXR79n/Sn85nn4TRiRP1z/3xCd1csm12m5Z0YUWgO/AWcceQGEAXtnHNJCfFyB97rHbIFmQr6ZxllWxkZxlS7h0tYAfOzuHo/aNdVE+DBZ1nVE6eKKH0yf1AsAF5UD733ap8IMnT7rQKiSIsceP6ZTQJixLkCbTfu4wtDIB2kBOAmb8CIirNpaZk4pXhcc2M01bAaIv1l+MUUFjTOqKwimQfg+sKy8DxkyxJkU4wph/UTK08A0TcqRNsG4BVeAn9Ape8x4MCiYLdoUwOz9Tn5ghNGYEukBnDFhET5mWp95pHKJ1htQJxy0RNmgYSPgENbs+QmMhgTgD2bBQC3bk6CZI8HTxqMB/f7fkff+v7+NPB9ypG306DG27LLL2GprrGarrfo9r6MFoUUGfXGxQWVlxU+J061Ix1wYIsKUCuDUl8bZB809VqzKoWXzf2ciZVPpCDFJSqq8lIAgrswjjVbKQ3cv2yv3WEaNoFLfVMXlVDCfP/eIvfnwWDvlxBOkAh3jHSRqZItC2JlffuUl++iDTyTd1FhbR5vb8oNtPqlGxKKYVpcImCKJioy0g21YLU/Sr8BMaUV9TKvx96jChg4eYveOvddWXX1V76jzSzQaOjn5ilx/8obFdR41SkPtT5gCWma02AV/Od8mTJpixeqAFmeqmqQ9gUJlvMQKfWdKPZMrFrgMklTLoK0vmpI0wvRPpBK3P6oTMgsECXfuFGZwuKSrjhFmYMC0kSrlVGcJlakzApUZHYlpiKjWDLL2oIbzLMdgACTqAkAIDIjxFH0HUBEOYeg910jSpN7QeAITIQ3BpBh1MsqQq6d2wH0gL+Fwl+vYUWeOxheoo4iidxGjiEDI79W2fNwDcJJz+67AjKgAqMgsBQByD2GqIBKYAaCMzZpZPr5yXIw0hB3iZcEag7SMI6D5oqkgDc8cd1C4kyZO8vLEP2BLWfhsMIXPM4AYMxZ+XdNU2kgTg7EwA8o8AiH8ADARg4YIm3L3PKKFKB9hpS9TesUw1c6oH9KOLV4pF3iHVe7OsNSWuKf8iZfwYZ7kHcZBGnmHU4r5fK7kdan0EwYDw5iTMLfQXsnztKYmnz4OhTKcFVAUPnUHo4KZEFdfEpNgSAfTeNHeyOc/iyhDBEO0FNwPNtrQVlllFa+nBaFFBv2uTNfweNJekuQyMqrYBSWElz4V4rFPfWyftXRbsSoCalHDbOpVBeu+olAqjqRNEkd1UuCqCcvKbwGoFl7YyMoSW2ZIvT33tz/b41deaueccZodcdQRAo8FMz15JVO5ud8QlTl92gzbYZed7K3nXrXiwhITtLjZwtVUpU+feOVIfrMCNaACgWChpA+YRVzplELrUlUpxx/WV1nv1BlW0NFjd9xzl621zlrzDfrkPyZpJMywoCIZ5e8/LzgiNW79sfmZ2+x5kmu0AwlJ7cUXnrN9dt7dfnfyyVY+dLiNnzJNQIqtu9UapPJObm+1pBhuQprTjA5JMh2dllGjw2asHFuhOjJgVegbhiHF0jHVKZVWtr2urSq3UUss4Tuirrnmmj6ToX9ayEvUBKOO5p3On81fB5Ls73VAZ8BMARhx71qJ2lQwNwH0kobFWChzV//FEJyZcMWhlYjB+HNnLoHJ+AC+yiAaqOfex0+c0eSYiVyY6UW8jJuE+MlqyO/AOgBYBuS5333kd9ZzmES4jxwAA4hBwTv1HcLgXTQQCDOiLVNPbvfXN2HsQqCs/LpELOdgj/PwYTRssZHxGW8wHqRO0kU50f5h2v6dwmTKK9I6oIg0jUbHO8qbckAiB+RdUBDT4Tdl3zR9mtdZEAQC848YMGlHEsfWXizwd41JcTHgiWZEP0QrijptVC5R2XHlN/mF0cCowngPzCIwYfwA+JjNoP5hROEAmnyHKQ9tOEjzQduMXIRP/yzyMFXfg6UFwaQpj1123cU23HCD+caMiBYZ9HsyPaOsL/2WQL86koIWlAD9hBrNkU98aF919Dq496pxfdUllUo1qOZmlaoYunzU7XPVqHINdwA/W7qUqWGuMaLRXr3mQnvm+mvt/HPPskN+d4j1CvTD4K17nyc5mOqahEtHFa7fuvPCYoHYz7bbzj76crw1rLS0SrDQyuT6sklJ1KRVTgBXUdtoZXW1VjGozuJVzC6qsDaptlkF3lBaaQVFMVtsUL1NfOIfdv9fr7FbbrjGttpmazGnbzeRkSbK+vK/XWWvvfSKYszYoMYGGzFyhNU11LvkUsbCK3VKpokNGjzYbZy+OMo7Mg2clM6qr1AscXviycfsoP0OtBMuusxql1xaDc28g8XiRVYlRtWnRh5X/NgXexg0cxNbAE3s+EjOLqkJIJHQmdXEQDQaWpc6taX1rLPTHr77Dttrt53tuGOPn688z0HUjf58HrY0A3KASh6kPWpw3hWNPT58P5CiJ9E1amW6+j/+C4NsdPII3AGpMCML8OfaH/i5BoYCs0BK5h5NkDICMNBc2ttZTwJT6fHBYaRw3nlYCgMJFMk6Yl4BDANjIy0RMHJPMp2UDdoKYAsBHAHEAHWuIZ/RlQ94HvkPfsM7H6fSLe8Ih3IGhImT/FM2QQMJIOz1wG+1NxgFYE//4RvaH20UAPfVtmqnSMjsvcXBPyF/QXolPr4D1AFazCwwEjRL3yOoHCdGID+sT2hpbnGtAUBG2oZJw9xgXtHsP0xwAH0E0DPzqLhYU8JeXTwjnTAHrAq8454BerQNrAtBkwogGg3qzo0omyBvReUflff8kZe30jtY/RjGzW/azK9+/Sv74UYbqf8kcj7nj0ivghDoFy0c6GezvctlMvH3JEHN28j9LQS4Yub4g0B/cmeflRYWWEcqY+O7+tSRzcopcLmq4ri1JrAnksgomVEL150eIXEMram0ptuvsJdvudH+dvH5ttd++/A2eJpJ/X8TVghPMpk1tXfZF82ttlh1uS1Zy6g5labGrcZLo9hvr33tndaptvVJh1kyVmKFKkFfbac/oNQrVpLu1ISATx2zoUQSkfritJ6EAF9SAmq8/AytrbLMRxPtL789xs4+/o928KGHzZdGgtnkg48+ss232tJmTJBkVF5r2ZQkfjEeqRvSKOhs7NcSs8qKMl8kMmL4YjaEaWvllVY9qNa+v94GNnTwUG8AdFL6dFVltT359FO238EHWlX9cDXwIZLCJAWWFVlcHSZeJDUcdVZ5BPgsy+KeKmsc3Gh1jbgGq1F5VdVUq3OFbYOR4Jh3nBBHHt+RMNWexfq67LyD97Ndt9rQTj35dOWIAXuxINVd1BEjNzfCXPTpp5/apZdeqg46xUFCnkPHFKgw04WpizV1NVan9LDfzsiRS/hBMwwQ1tRWzzPs2YgmEXnTfWghuf9zHTfqxOF3rlVG7/r9H4jAZv0O+Y3AmquYie5hnGgRAAk2fhgBg8X4c60DRuoaB9oGmkY0m4vveAcjkRPohWM5GaQMfoJ2gnYTZnE504JxELczkllpooxcOJipIfr/fh8R4E65k//gP1yhUCbhGjn8UgQwEbRfH6PIlQkmJygKB3KtQQwP6R4GAugTBoOZTMmE0fM94xgRg4SRRMBMnivU5gF7gN79K2jCZ4yDo1hpQzBZnjHoDpPy/ZvUpivEXKZMnhy0A6WB8mV8BfMajAipG+Y8ZfKUmWmOSCXp4wo8d81GaeiRxkOanPCeK86B3/Yn2gVrKmi71AtE3e+115627rrrLbDQRJ9XG/ustLRCUmugecc+F1IiVlCC31/YmTsQkmObKusPAv0ZPZJqVKnIbh3qzKVqGMJPaxRYlqqgv2jrsTYkCxWWq1D9CNDnOZJA5z032Lt3X2ennXq8/WSbbb2y8N/U2mHTWtqsRJJqVlIqYj2qbaHetba32/tqADPEbDJqf3FJ4/WSGqyzxbpbmFrVZhOmTbSP3v/UbPhQ2+Lk31phaZV3HDorjbiITiLwTyrsjlTCKgvDCtFJ3Z2qWDpQ0qrUIIeV19iKgwZZ59TpdtY+h9meP93Ozv7LX+ZrwBmJ5eGHH7Xddt/ViuuH2uaHHCvNQY28u92SiR5LdjNm0GF9mCOkprazZTRzgQUiaUnnibavTVhuJYUsipGEVsrqV1Z8SkVWY5o8ZaKlVACZjKQhFVFBNmgoFFZa5TSz7P0+XJkehzZQ6MwB9VeaBrZiaRfFcmnlvU9e6SwliuurN9+wn/9sc9tn3/1cxefEMMwBviWErjCM0KE94jnoyaeelMb1M9vkR5vYqOXH2PT2GdahNliciVlvd681S2IsVJ2kpC1OmTZVbUoMSsx39KjRdsEF51ujtKzI9vz/TRRd/27Wv8NzP5tzf9H7Wf6+iTDjIaQA5Mk+pGbAPZiZ0DqCJB3AHgByZiDnWocvZgyaBnPY2WAwzEAL0mXkH9CBkUwWIGK+AYwAY65h4BIzJ4wjYiCkrF+7Jm/8lD/6Bf75PnIQ/SDqC/0ZQbjyLtxH36BpeJCELQdQ+/Pcla8iv0jtDLrSzsgXjBbJnqnO2M2HDh0i0B/kQA3oY8IDLF1kV9hhJlcYkGfxZ9NUtINZbTWXat9SHO0AcxfxokW0tkgbUTsnXZjXYGicSeGD0p63QOSZumR6J9N/+T56jga5//77uYl0QUGf/qX8vFdeVrFy7tF8tqwc/TNAH8Cd1tNnRzz5oST5tBU59wdYFL6uZQKKIeXYImnQWWsWcE3sFLBJG+gP/Bne64Mlaiute+zf7ZGbL7Phiw214myxpfq6BR9xaxNT6UyKAaiSpXjqr0DfAfo0CgGitAyYQFFSIIX5oqTQ56armfhsoUxaYKJf1UstbT8+4TArqq2wVqQrMRGmx5UJ+EvUEGoFeqOra61LHe2d5qmWlKhfrHeTpcI3FleIiVXYmLo6K0r12Z8P+qOtMmKk3XjjDWoA4SSqb6Li4lK76e+32IH77mV1K6xmB1x3t1U2DFEnE6dSPHR4Cg6zR1bARkfH9MJqxCI1kEcvOM3eeWasrbPhus5kWprbwqZu8pdu7nKGl47rPybmZ4qUW3Usla13Qt1nc41brE2/eBHqQEKNOjLSDfbNICninOTFO6i+SouDxIqlBcQKpV2UWYmkWLf7YyeVVIdUW99Q5wOPTFGLTqtCskJ1B7xeeuklu/fe+233vfawocuOtK5Ul8VUV42VdVZSow5ZoU4tLYSB2RkcLiNmcO+1d9qLDz5jjz/xmC2/wvJeLv91pDL22qC8c3/881/Rlf/5kfutCoye8sApgHcwY0WzXqJnMAvqgAHyD95/37766muXshG22AaFoAFDTIBol8wp/+KLz/0bmAUAyjRMvueeZ2geMBEAmIF4F6JyYE18kINgrm9EbSt6Ft1HRP4Guv7PI+Ib4gjP9E4NnbsorMg/Dn/RGIivEVKbRQAD/GlLaKAwBjQNFoOtvPJKzkhhoHzn4xyYqLwMwvRRNADyPXHCxAHpIv/CkbpaN81S/lEeQz1k7DcH7m/fW+V7C2zeIc365unSkvKNc4/61fx8kBKwyKAPyE/o6LWjnvpIIBmmW3rB59yg8kKrVoOiunkOAHXL3+eS+tslycT1QNXu4DS4tNjGNFbZxDuvsTuvutAqFhtuFYNHW68AG6gqKxLzKFa4hWro3pilOpZXCyhqrRhQqSyxxRvrrGV6q30+tclKB9e63bA0VmbL6t0j115p0z771OpHLWG/POtE6xHATOlo93RSMTTW4ZVVtkxNo4PuB60zlCcxGAFlUmDYI5CtVKNRDXslL15eaw+ce5mVqGPce7fAu6piZiOfGxEHkvQZF11mp/3u97bEWuvZLy6/xcr0XQYzh5cQYc8sLS8wt8mqkdZnE3bTHw6y91970k7+6zm25JJLeqec3t5iNQLie66/xR648yEBaLnF02ElNEyvUGKZlHHPh9QKdQBYnxqhnue6R9C09BQ9Tb/0rb8Q6YakoC6IM6Tj0rLEAGMdGTHLtCUkYVkG8xQMS9/RsXPfxgswH8hvYcztmuwVxEAs9c0GV52pHktkJKWxwCsjySlWbFU1ZVY/rNGq62ttyLChNmLMUpLcFrOn73zYZoybbPeNvd9GjBj2jeX8v04RAHEFaMLPWc/6O38WKtjBiHEBqo/v4tKw0pIiADYGsylz31jOtY7gmJmFaQltnLUBDOgCjExxJfyOTvUvtQvWiACiHpPCJsxg/pLm0RumA2PKYs8t/M0yfWHKCrProjgjhhYxjIj658kla93rf135P4Bu5D+64j+SwumfjB+gvTJ1k/zSnhFamFmFgzmw8huzDfdoGcyKQlMJ421hJTfrFUolAA0csCcd9OeDDj7Ill9++YUA/TKVQe+dxcVlO+Ye5Wp2PumfAfrFyuinLV123DOfWELSO6CfVMYAGYq1uiRugyXpI0lGxLTxad1J+7xdjUnPS/RgUGmRQFUNT+9a773K3rr1Bhv1g41t5V/vb5P7aLgpqyqRhCmum41LtRdgFQosiEl4QZVaRXHcyvV+SmevTezqtVhRzEoL4j77ZHRx1h4750yb+uYbVjNysP3y9BMtMWyQtauhUQloIXWS8JetbVCasvZx2wxrkWQNPPJuUGm5jaystgmdLTY1EU7oqioqt3fvvN+633jfHrj3PqsTULmNeh5EpceUvhPOv9T+dOThtswPN7M9LrzWCpWvjNtEqb7QMGZS7paZTkOzHXb94QfZpx+8Zkede5rVDar3Dsbgc5VU3Vuvvt4+fPcL2+bnv7JWdZ5pUyba5PHjraN5mnXMaLIeZu90qxOpoVLQlJmXHLo67V7pC8xB73KN1M0DSlJWqlhKBZ1V7ZaUFdoev9jTuuuH2CQxxkrBeE9Hp3d4Oi7TWpH4kl0CgC7s0Mzh77Y+dXL1JCtQYygsjdlWO29rdSMarH1GC+qJdXXm7NgKq2XGdB88pjx7W7qtu7nDvrfaKnbbrbf6SstosUyeFo36t7YASrMIYPQ2oP7BK7/Ht/8OfnkSiCsutKlZFD2HZsYkF+7538dDXKtl8DxoEEzXZVpvNyYpMQSYAoyil2neuftZ+3KFMxU6dGUhVXiv9kY77MckPDb9oz+TtyB1M5ieG5PJXTEd4h8GQEp9zK8fkwnloqCQlEQzyybnfPxBDAEmgJkTDcLNSepL5JeZR1dceaWttuqqYZLKzPL5dgoHqKQuVpgH5x4twNciJX45XT5cVNB/d1qHnfLcpwLtjLWrcEhEPcZ8UbXU9oGgz3tW334oZtEroG8sLbSOZNra5GpLpGbefY19ctdNVr/y92z0Ab+1VGmlPkgI1IutTFIq3ztg6QahWNXnhY2pqVuV2NQriUAVU1Eo6VFAVa7wG8QoXr3gLzb5zdesaHC1bXrkoVa30nKWVgPzWlMYy9Q02OCyCvtQQDalt8vNRpg7GgX4o6vrfbyiV9J+k95N7umwgsJi+/ixZ2z62Kft7ttutyVHL+Wq7jxJ0RQXldrlV15rvz/oAFv2Jzvabmddohec/jVvGzV4nFEDzHS22h1HHmDdk76wQ8861sqqK13ygmhof7/8ButNltvJfzrPQTut8nR1VGDb3jLDOlqaBaYzrFmuUwygFzuvOkhYe9BlCTqVfncAtup8GXWYjPKLDblADb60tELV0Gudfd2210mnW8GyK1tdUdxGVrHiUB1CdTnTJq16gLkQRnt3pzU1t1pc6WAm0IcvvGhvPf6wnXDRGbb6Jus4QyiNl1i7mOnUrlbPUwrTgfwWJLOWauqyS8+6wBqq6u2OO+908xHh5+k/iOiruqhbziTvdv403AN+ATgRNHL3ufeRv1mENkx7CxqKT++l3eC4z4G9z1Djme7D7xy48w2MRv3VF4qpjUeTEQgTrdRXKeueqcL0Cx9gl+N0QGYX0eZ940fXWHLaCgP4PrOLDf8SvjYFcxDxkgeYEXb++x+4z763CqCP9jMwb/MmQD+TSp0eLyo6LvdoAb4WiXNtqIJ9dlFAv0Sq+yuT2uy0Fz+zaQLbHhXsIAF3tUCI1AwuL7JKzDv9alvKgAoyY5+2dUuqLrCEvkkIKMrEFZeuKbXXr77IPnzwJqtefClbYv/DLD54mMXSPV4RJQVFViF/VDlo6ANK+kGjIY4mFXSnKpOBY0wxrL/NKClLVZTYaxddYB89/4KV1JXbhpKYh621uiUlhUKA1TI19TYkB/rT9RwzBIC/tJ7DADD50BCJMqGG1SaO88KDj9iH195pN99wg639fQGYl+W8q4FKw+9+++5rK++6p+1wwrmqRGLyHNGOZyPKSkVj46XVNE+bbM8fta81ZDrswFOOtOLyUgdI0lSkMrn6r1dZUcVw+/2xx3njRTqXuKF/kt5RM8W0vCPxTmG75KLG6B1HZQZYT+nosYmqF/1w6ca3FFCnqJMWVa/G2j7hS7v4vNNtg1/uZaVLr2h1CntUXbWnM8o3cUBINmh9X7Qx0GW2fGON1Urtf+Caa+yeS/5iR/7pBNtki02NMxVID+MNM3pbrCMRtC8GnstUXkMLqu2ofQ6ziliZ3S7Qr6mt8g6cp/9titqZt2kc7Y9Hft/vvf5Ciw/3gdxHuJ0n9e+M3+xXPciZC7b+aMAcBxPA/IOwg+TPuAeaw3rrresLRH0m3QIQ+KG+vXssFrsp9yiYsOafMiNzN4tAgDYzXqTiyyUFNK2oRwKS8qKYXHSIw+zEs6TArFPSaFIclgoaImAezBRD6wUxXAovl/RYIvBOSv1PJmMmfLQ++UfxAvAzAt6sbwJm1qoC71J41E9cz7BMSGZ16Z/KZrMwTBexhIBOQMZXsxqDKkTPMG7XiMML8gR0pbZUdZ0VKiBgmXDdv/6VScofVlZlS9Y2ulrZNG2ahxLc3AkghgqKlTeBZXF52FkypCFys4jKJL+f9aRtSrLAamOSoCWBx5l6iTTk3kN8BM1gL5uB0bgc9JG6JalnsImKGSaQOiSF+ECcHJK4zxlX/flAl8JNswleWaWVV9ZIk6i3qrrBNmz4SKscMsy6K+qsKx5m88RLyzzSZjXshBo7YzKeCOJVO4BT9Sb67JOp062ptd1aOjptisAfCamtuVnpxyul7CXrRNekfrD5ZVJyaiC0gXhCXaonZUWlLJRbwCaep/9aCm1c7URtDSEAk1+Q9IPtHwDGYTfvfx+c2q0EtFmuu5+LnuEncv38JnNOfvv0uy/J9hZh5h6za8J00qG21FJL+arbDTf4gW28yaa20UYb21ZbbeMzEumnCwr4/Whi7uq0QD1CZVWXu10k6kPNUScFoBjvw3SD5A7QzuKss4gnnfLMIi76OIAv2LcyMYjlGqqsRkBQKS5YWFJsQ8UIKgqZUaKQ5K8bEBPQD64K58FSbqwCBjq69AMsLFSYmHqSCp9UIIWydqBXYcTiAhb54z0SL8yDQkPSntDVYZ91NPtsnqQAqbJIDEj+ZpLQCUZDnpQiaR5xG9rQ4DuKNjVNzXmaN0UhMbMIplgiqTcaRBpIpBnm9llPxib3wcQKrIS9xQXWXmj6DLBUMCJCZluEpLH/iQMwjgv+PA/8Dg/8t/7NZAyAr8qEDtNYUmCLVRRaXFoN4wzMIOrp6bNmaQB0prbm6daLRAOzUvoqmYetPBBWf2JQbEpXjzXrW4Ca8iJaGBxmJKgQJkMaPKEiBYEqjZYB86VOy0rKfAMt7LzYR2FoecrTP59og5H7FvKOx03Q+iPmg4sYEGNRMJfeHMPAjJNIdIerfmNKWgSarRMsUI/IZFL/FNBvFdjMYIqkioBVXgzItvalfIB2IPEEpjC1u887PL+R+kt10ydgri8TyEvCW2Lxxf0wglapQ90CbykN8hcGioeWl0kaL/L5/0MqyhxMOgVE5YVxq9XzwaWlhr5Aubo2IMeK1rKqakvHwp4kwe6cdSbSluq2SQlJor099nFbs7WpshqkRsEEJnS12wzMD55WUovzqnZOXVhZ4YDGiL4/5/W8yEFXaW3vFKbFrb5xEOjooUVhQvgizeMSZtPETJkBAPPpE4ji/MxeR1Diw2G/T7l9kYHiEMoAipINcRWohoc0GVxgqkWqs25pBj2ZlD9WKVmKvOsd5rXJkycp3/Kn8uTrweWlPq4zME5+VzOFU1pNSgxkUFmp1ZdIg1LGEj1hfximcEapgHhWFpc0TyvSPUQ4PpgrjSJsxkULy1OevvsEXgTMCPe06ej3P5MWCPTTBZmGWUiwkKQ8MFWTiKOZH2UCDsC3tiQM5g4ksCqlzk8nh/imQlK+MNjeGDfJxjc12SrLr+Bz46cx4CjgcxOSQB8ptkQdHymesQKez5AUyMAtialirq3es2MnaeNxoWsJMSsV6MfFDhgC7JKqN7VHQC8AahbnZUpmrxhBmwAPyXXFusFuz5/c3Wmftrf49MSw0CWAdDSnvaiy3A8VYeYKZTk/lTp9xnTVVMzqGgT66CIkEhB2IPZkCyjN2vuVUV2RgFYqJQOprAdws5CyiG8YAId2sPtlUUmp+3fJ278N34dq5j+eE27u6mnGCVxVAV+2Jqy5l9+qO8oNAFZaSQd79nw9caKfvMVCLqSalNzcCMZaxwlCqovG0hJbTMyRdGJK8t1WpSUxh79dzLZL+QrplPYkqT6kMph6ktmUTW6d5oNjLLhhRTPx5ilPeQq0QKAvkU2o42iwSMRUTebrVxbGrEqOWTMpIdK49l4HZ8eeHMmbr9ZlaT9E566UGM/3GbkPJ022qZK2Fx8x0tjKlemA5YUCVYXH7KAiSZVfd3TauI4um9zVaz0KC6m4VN/WiQkwgOtqFoE7qJkVCyDb2ExLGgIz0YmZPTmQQB1gJLniMPk0Mn1Sz5jTviyzeUor9E7hOTDrBf8RqPxiFuGgj3JJrOw/72/xNw8COJklMHHSROFo3Moqq0K4Xj4eKDcevzDeasU8Q3BZKxPwVqVYmCZJX6Afw4al5+xnT/7TMaRgTgFinIBvQlghg7kbHvV77NfcM35P7OwVCKedsTpPyH0QNsUrsBnSMjjDmG0dCqRR4KfEzS25QPsRAN8mxkpbKJHfT5pbvQ6wxzEHmw3uYmL03cmE4uTEIgWmf2gCmOQIk5rCTju5vcl6xdSYO83Ut28q4zzl6X+NFgj0YwWxf5pNH/Dqb85hKuaErj7rSAUQiQiAmqTnmGwA8Up14nJJfXRjxgQSkgKZHsi+GZlEyhYTwMRY5CNQqBbYEVerwKM3N1iM6aFCYQwRoDNHn3AYeGWGD1RYIHBF8heUFNfUWUbPmb6VUTyDy8qlYYRvYAaNbD9QCOPQtz4QHLPhFdVuUsIMNDu0Yd5R3KVlbtdnYHRu4NefXFruS9iMaTN8VsqQmqqctD4nkaZomIdQxUt9SlgqlRLoh90WIwJgObaQsGtqObmsXzPgY3czbwY4qMDLEo3NP2VgHKcyzzJQzrxYefUZTNJ8YmKuDLQzUF8jaR6zXqAQHsyCGVlTuxPW2Zeypm6lTZXLgH2p6rpYwM+qyJjqs4ftLoox8wR9ozfT50wPAtvJG9tJIN2zuVf/fOcpT/+LNHDm2gL1iHi8qHZWx19IUkeuLY7bklWltrgc0lmVJDhUc4AK6Tkiv1NP7hYAAPjFeo8pCGmff5h4ypWhmN4xkyQrKf7ryVNdaxhcWuK7dTJATEhoBhHwY98HTJhBRByAK7OG2ISgQu/crKB3jYMHW2FJidIs5tLFFrMCcwYrBSRI+DAgxg4Wk7RMHG771x+MhXtWyvIbodRBFAlY4FdVU+M7eEKROWZuxDREbNOtrS2WxSQk6dylaRe3Rf0uvSrXVuz5/FCYaEbJnm7lI2XF0iz8BCj+9F4p1QfSAtIJK6+s0G+aAYnEfRtR/mQjJsZZYiWKkHCjtARiJlbchpUVW1agX0j8RUXG9hQJpdFxWJ94jEorv5ulSTV3JXw2lS9i0TNmUS1bW2llYqBs25AV7+iTNteJeQ2mijfORva4YQH607e9PV0+pTSn9uQpT//DJOEpybzHWUT3m28SQM3WtReGULWRhEcI8IcIFHyhjp4h1SEZlgpM6KpRRJ1KLykukzDdwAIuISiAirWnXt8PY2dIhceKtky6z5qmTRWos91DPMz20R/27jZJkK19STGCYDPG5p5RdogLmzyDhmz/AOMBxJDkmSMel1/Ao0egj/QOtAyShF+p+Ph6pCT7iiK2wiUk8iaJVu+wXXs+oozoB79L9a5CIDh16hRj+91vLFG9Y7XpjOnNFuNQbV/8Metdf3JmEL3URSzQmtvafG99loXPrDq9w29aUj75QgvwpC8EDSovzk2xzT3IEeGzr9L4GS2+qKtU8bO3CLurTuzsCgMQSk5RET5V4Kp3H//ARlVIYCEviaSYh259MVa5wlBcENI+Yyr48llVusHcE20TwRkAGcXF4puZZZKnPP2PEX2+L9kHfM628dQCgf6iEp0UgEAKBST7BIxtAgekOyw9DK4i0ZMoumpbb8qmSPoDXGsktSNdMsuHufr1pUW2xuAat1kjmbN0GfBKdnZYXJI+OWXGDXEg0QPYmJPry0qtVOK5A53+K9K3jWUCfIXHoC5z79MZAX5JscVgJLqyT0yyo0sAJOm1vMpqCgWUBSlnNnWS+CMiSMYDGNCd0dvlpiW3b0ek+NBoGJRkOTir8L6pCuKxQh/EbZo+w8pqqqxE4EkcXpD9iJ/NAtKk4uI9ZxTUCTzbxDCgRvYAwSTmHyNpx6yjp1eMk02lYA/+QjQg4G+lrJX4WIHfhs/lKPsW1eu01jZLqRwqqiqVy2C0SwiMM0jnqqMJ476wPgF6gQB88icf2fTPPrWYgJ5tF5D2SfN0lsmLWbOdLucGkFZMcEUqG0ZYulO9Xq4h3sB0K2OY+BSjGP+C5ylPefrvIMzNEok64vH0bAcA/L+CPv2PjopULzy0cW29Nr1XYCwghBkAwKzYpWO39Ehql0MAHFVd5lpASyIZZsUonBHsrMj+O10dM6fmYb8tUsDseU9cyHkO/vpjplCZQATmAtNBW2BKJ9s4lIuhED8Dxh0CfZgDz/VZDjOUZo6q03dlcUAyPO8TWLHBGvKqk78I+WA66YetzdYsaR4A4gMqoVMSdrMSxfa22NTJy7ypwCZOmODHNJZW1FhhUYnwLeTIgU7/CDmh+6nSiDzb+g8c5mykHjFApm+y8RMR5ZInhhWz9h7WL0QncPHmGxMyB+G7LSHtSYwZpssDReVpYGdUyrxCzNIySSsqK9Mv/KjMVdAw01YxsrG33GXtUybbsw89KgbwuU0fN87ap7VYrDjuWhczeD6ZOsO3eWB7W04Mwz5FfEgx/PlAO8mnAnVDG2BvFeyY7GqYpzz9r5KDfizW0dOTDpt/5ej/FfQBCjponzrkhE4BvsABW7tDjgBheGWJQDVm07v7nBkA0qs0VNmIylKfHglYM7d+tJgAq3EBbg5TL9Iz5nBzBmdGQMq+4mzvEOJjEZgkehUAdvzx7d32UXObzWCfCwEz75wcOQSW4gosJoLBYP/3VAtnS3QVa3ETghObtwmAME1FRHyYnVqUhoTAua2v1zpS/TUrMTu5lHAW0w6nTc1rsVVE7MmdTPZaSXm1sYe9pzNKl7swoI1z0NVvABbQ62yZYXGBek1Ng56El7wvEvMoMJVXcThVKMr7/BKxdqiMv2rr8bEEMJ9cpJR51lMwdjJcdTSiTE/FGIuYBeWMj0GljMpIzFJaSInifv0fr9jUCV9b25Tp1tXc7NNZmcc/qrrSta1pHR3W1tVldTUMODPWAjsJ6Q2LxMK4jP+W431rW5v/LmUVcJ7y9D9KQTCKdRQVFS0c6As86VtR/1pICiDJqUpTBA6AFAQwIx3XlsT9YJXpcrXFhbZMXblH2C0QHl1dag2lhbaUwAS7PKaVYmkFmZ4OKxZ4sC0pi4G62zvcdMGHSLyMEbDxGaAPk2iXJN8u6Zx7TDGYfiCwv0hMIQz+yo9AH2uYDxSKmJIZA3AcdMI37Mbp9vwcCJFWgCg6tR/lqi+dcuYR3knjUBzsgRMd3u1gOBfMDTb4jJ/0w4ZQHMHILn5RXBHxC8ZZDCDqR0bVVFuktCreDmkanBfQUN9gVaXl8hm0pFQ2Zq3tPRYr0nclzEbShxEzmxsNfKUwOvrSvgKY8EhpH4AvbahDdeXbUCgd46ZN99XHiw8e4toU+S+IUxY4AfuSox34y+trbdioMZZWvZRWV/m02vY+aVCxrK9GZjk8kj7aHOXLlNzCWFxCQJ+Yu5iql5XKW+VA2JjEorLOU57+V4k+JlJX6ls40G9vb6/XpTYCvIUh+iZTMyd1ov5ju88ZYPSiAPt1d8ZNA0MqSn2gl4FYjkykA9cJnJYXE2Crg2J1bkD7k5Yu+2rSFKutrvH9KwDKdE+PbwdAzsAqZvhUCVgABGaDcKQhUzXLBdhI9YCRk9IGSLNFA7N0HKYFLC6Jk26F2Sswio58I/5aScoV2Pd1D2X4RO+rS5CkAyA2s6EbJqAImGAsvg8N5phQls5O50LJZNomTZ4sf5LL2YKBqaEe1awPuOPMYQ6b52+QlIGRJWJm0jY6ObWnpMgqJTV7A1A4pIsB7/b2Gc44MZnkkj/f5LHzjRyl15cKEj7nHlCGzMVHA5jQ3KraZapliXWl2E2UaZslPttq2BIjrXbE4lY1eIStu8VWVrLkkrbCppv4XHyYZpfKmnJJSiNi3yOmbmHWKdX3NaXVs9LQj8hdZXG5dbZ3SeJnfn9o61HZ5ylP/1ukHlFQ8HldXV1r7oHTfIN+YVVhmcCtJAK4hSG6HpJ+KptycMxmGdBDZZfKr07KfjzL1FXayg0VbiYBlHy3R/05QCqA8nix1ZWW2uTuHpvQ1uWDhY1DB1u1gB/UzfR222BJk1WFpW5/xzbMebvMpulNZXw+PjNvIMC/QkzEpX4BFatBsf0zoMsgMAt7OHqPAUKmG4b5OCH/zO9BSwjPZqdh5dU2rIKzWTG7kN+MMwAWdw2uqLKlGhr1bdjUjZDmBkkAFdM1w3mccauoaxDDyC004gM5wmSMojMt4NVjCcZWrbxz7nBvd7f1tLZaZVWlHyrN4RV8w86fPvXVklZajE0/zE6aSzZmEfH1I7zWlxXZCGlf1BFjLzBzPKKFVau8Ad24mCy565I2w7ayfMiqac+z8rLaOmvahptsZGndx6urrXLoUDEk1mmY1UjTYyC3t6dTmk6fFZaWqB4rFHa5tMEWa5GGV6S6QeIPbTLY9/ukafR2iVEoPZ0dHXq+8EJKnvL0X0Bz9Oz5Bn3BYZUupYsC+pBvtiYwsALJiOq02MiZMdMjSXqVxhJbY3CVL8cfXVNuKwj8OVQF+RHLLStxhTXW1J20TqHcMGbiKD1VAgyOJmNzrT5J+sUKq04SLFsvO8sQOgqDrExxlsuPi5BIve6UKDkGikv0o0QaR7W+xe7crbALxAjYFY7zZrOcLZj7VlgnaZaZPrODCsFh3kCixqyDpgFjgUhHdXGZDaqudWkW+/bcIT/4BfTbBNyFYl4VdfV6RlrCe4a7YVZfJbI20Q+NIUZzBiB1xA8g6eto9zNAfRCUfMAlFB+MtLej1Y90Y/572KZg7umAwle5guJ/XSoBdt182dbrM67QMqgfzHJNkvrbVF4xgTXaSUlZRfhOjuInGTDxvmRCzIi9w/U9mo/CgXewn1KtHIPkbDWbVn36YdcKixW5Lb2d0hzCPv0+dVP5IWzGS9heoreTDaoyPmVzUdtrnvL030bzDfqxVLpScm2/ieILTgAwEnefMD+WQRrMWKckXnazXGNIna09YpBvNVokabVa4miJwG7JmgqBiQmQg2mjmYFaaQqLiykMqyiy7k4BW2WVcZxekQCWwzKaBRR9HPBdkHSwt2TcpX4OR5F4KFQWSCpMtmrwPXhygMksIphSZxKmJNAWOCGrMvUv1ZPwfeIBVHICyBGUz1zpR/wCwLqZBaQfbCvRxzRFxTOlq9OmdXcovdVWkEz73jfzogj0u5iBI4m3nIFMry5mIintwumPuwW6vQI6ssA3cmW8FHGoSFaAyqHMRSXSdkrLBbi8FANTmjra23xbBwZyvUZnz8bsJA8UE2XJlVQwa+ed6V0C3zCQWl0Ycyl/OjN65BiH4dSiAqWdxVmsRmb9QoMk9pnxeZzSrBi8VdrkxeuArbE/b+u0T2a0CcA7PdIips7qD0mfc4nZxqKlt8PLlT/YTlVJudUXVzqjIGzXJkMkecpTnnJE/50vElBUSfUuo5MtLIGPTNcE9JGyAQbswMvXVdl6Q2vtnX+8Ym+8/JJ80slLJQmmfQ+ZkfVVllYH7mB8VvEvVVtui1dJQk0l1ME7bchgmEWJAEYStt77+ZgSGYsE0DUCFGztxYUCp552K5jebBkOBm9rtURzSziSLyYZsSAtkAhpJIuYZUoERAwecqgIR/lxsEHYeIwUsrIX8wYy9+yEhI8ZC5BincCk7k77rLXFPmtrsXGdbTajWKCrtHMeKH7mRoA+2yh0dil9aDhVUrQUJuMgzWJKH/bErTUmRkcaCss84VlpJKVKM4PDPT1ifD19krJLPA+tXe1uQmOOPhJ1R2uHVYr5cBbtt0nDKDfUOwuxfDGUnjHewiydIOGHAfDm3uTM6bA9Dvphh89i9idSeaL1MINqJila/LL/EVtjEBF/07ul4fT2eRgd7R2e75Ics6Bs2RyvO9nr9UR9QbUllTa4rM7KY2IwfQxYhwV7gSl/c/7ylKf/JZpv0C8oiNWqI5Uxe2VRCCmT+e0d6ohdAgi2S/heXZk9cfetdvrhB9krzz0vgC62159/3n+ffsQh9tbTT+rLIGUvUVFpdcWF9mVbt7V0c5xewmensDgL8w7mllJJgpVFxdIEKqwEM4Ry2fHZx/bmbTfb63fcbu/ee7t9NPY+e/+Bh+2rdz7ybZUpChiSA6viYbbPsBppEGImDnqKh3mRDiECnbJYkQ0qrZgDTwAbdtrsTDE7KewiOiPRY1MEwkio7BrZISbDdsStrbONr8xGQdLvsR62SygrtNLqCmU/azNScfukt8CmffmZNf/jCWv/6HXrmvixxdmWIJay6SmmhUoNaJ9uqWS3VdXVKay4tXW3K1QgWmHrv7TUg/raGl8p67t2fgOxNTLMc5SYbZCeFYYcJp5hFcW2jJ53KV8MKKPdYL4rZ2aVyqxAzIC9dyiLdjHNj5vbXZuiXCDMam3SStoTobwIXDKBx8Ngd3tHp9JvVl/XYAmV6fTuNt+CgdEU3sMkGsprrVGOKbs9nd1iaG1eh4zJQN+SvTzl6b+YZjc/QwsA+oUVRf1mqiwM0c2Z5sfZtky149Sr1QfXWcuU8Xb/jdfYZjvuZL/87SHWNHWyXX3emVaUSVh5QcruuPDPNuWzz62+khWZBfZhc4dN6uyz9u6EpNa0JNbKnE2fQeGs78s+sqbcB3A7k0kfSG0bN8mGLLO8rb7b7rbST3ex5X/yM1t+261ssZWXF5YLOjgtXWGzWRhDgkMkIY+pr/VdMQF5ZgRxmIdjlUqNbZt7fGyCnAUCtIhvokA/yMMRBTv6kpU11lha5tI5zG/KZA5S6e9vFvE9Uzo5QzcmSb6knMHtrI1PIOuLQXVOtxn/eMneuvB0++qea238E/cLQONiMCqhWMaWSrepLLqsuq7WzTpRrVHhdezWqfAbamrCSt3waq6EJF4mAB9WVWpft/W65tIuVW1SR58tVl7iC+d6cswQIGfWjc+CEmPrlGYTV1591pHKFRNPc2/Kvmrt9LUQlGV3OmGTpUVhyw/shHIUo9E9G+vVybESu1b56FV7YEEd2kqf2g/TaAdX1FuNpHzaZVz5n9I02dra23y6JpL+vMo3T3n6X6A+CZcDab5BX5J0ySLvWKj+x86M7XLDS2K2akOVVZQU+Qn2TEssX3w5S0hi+/Lj91yC3/+YU+zXJ55pBRWlNv3jd91UML5LUrSYRp00BKkdLn2XcTCHgJ5OHleWAJl4QaGbaHyPHUnIFQ31Fq+SRlA/xOK1dRavqLFSSbqVFYC6L5lycHMBU9jTozjYLqCyplrIlxKApvxAkiCBEi3SetIBLiLuevQMTWbW0wBmw8urbHgFYCtNQtKvOJQfOO6B9ffcjzDvME+9snaYVdYN9ummrOLNpgps8Oo/sKV3+bVVD1vMhq2wqrV8Oc41HStMq6LNJjVNl/QvgFf648oXgIj5B20pJcDNxjPKq4BS+SG/JGFgMnjO+8Uqi2xCe5d1KO6kyvOr1h55TltFUcxBnD11APRulRm0pBhBtxjWjJYWKy4rdfNSkMqz0qoKrCXVY59Kgh/XkbD3prfbZ5LMGdCHWcEcsukChWe2QoMk+GJpDPqcow+JA+s9JrWykgobMWgxG6S69G+QaJQBxkn6pDUE0A+Sfp7y9L9K2UxmDtRfRBRfQBKIsGXuyLJCW6W+yufKs0ipZshIaxwz2p675Wb78OXn7ZkH7rVBQwbboOEjBYySWPVdWV29b2lAxx8qoF5a3zM7BCApLw8bisUKigTK2OHDcn38ZwXW5QL9okENFIAxRx0AByQGFZdbuZgF4Ica5AOdAkdABGYByHnY2HcEmEkBGbtCxnQfzBK98sc2BDOzJ+AiHbPgk2e4sgiAhIthoZdZaysDkUFKnht1dnYI5JM2cuXvWf3QYa7VFBUKrOOSkrMpKxw62BpWWc8mvf+xDVljTTGpQisRrLJXzctfTrLignJrrB9kyQyMSAxK8ZKW5vZmYXa3lRYkHUDZF3+iABjonI2UsAZpYyyYwzRTJObR3scMG9YiFIl5s/CMldJhfQWD9MOljZUVFigNvX5UIzOEmJ4JfybArCXt85dfsY9eftWmNDcr/4x7iJkpLDQs/JCOIWLkVcVFKuNuaSOFYcCZso0VKe5qK+uN2bsvvG7PPfOsg3wB2ozSm+kVxxPzoR7YrydPefrfJQlS8VjYzrcf/f+CvqgsnrUV6kqtsgTJU9K0ALiwotw22HEPpbHdbjrzRGud2ma7HnyImyamj59gw8esaMNXXk2A2WcjqytsVE2Fr4bt7ekVULPcHnNJOoCtOjsXFkS19aYtno0LwwutvHaQNYiR+L73ApD6qnIbVFVkX7zzui9iisdKfKaNcMthB+BJYL5REWXSikRAz8lXABPbNU8XqI3v7vSN1WBKMAbmhrfBGBQGmktYxMw9m8vpW/lDomXBFxoJGgTStKPrXKijrd3TVD1kmMWLYGSkXaA+bZqNu/cOm/DQg1ZaWWLVyy5tDcuvLg1AgKewehM91jFjimWL4yrDOoFxAGf/XvEhRZMWNLdJ7d02tStpU7r6bHIHTDQQyWLLi66+tJtz4oyX6GGJ0u6An0j7GAjgismOLS2Yu1+lb5oTKeuQVpSQVlZSKaapb5yoHtV/XAzrvcceshevudZmfPqJT62lIokTB2tg+2um8k6R5B4vKVS+FW9ppXU3ddjYv99tN156tT1w/4P23kcfWXtPp0pTgetfZ3eX8pfyMR7fc+ifSAgFLGZjhhlahK+mzlOevrPkJs9puR8z6f+91TLQVyfAZxZMWn/8TiV7bdgyq9qBJ/3Z1t10YxsyepRN+OJre/3FF+x7a6xs2x10mFXW1NmoqlIbUclpVkHNZ9GObyqkv7RAx8cbCFedvrWvjyxbWoI7J2x1T51sHwkkW959x5pefcUmPfecvXrvffbCrbdbd2urQEWg6nADAdgZSbh9bq7xNWQwAjEWwHOGNIhWgDWdtM/aW2xSV4dA0WxST5tN7mpVnhBrQ0gB1DEHoV3wQ1pHaUkwPYgRzPQwBxX4HjLwjYr6Gs+jHySTLJLkW2bVKofulx+ySa8+IyYj+VnAZ+w8KY7X2d1tvc2TLV5WYOVikoInY6tp1AzKndXFbcm4zUgV+9iInyWseLpTaR9k1a2DKOYxngXNBRNRzIZUsMNoWG+BDZ/9dtgltaG0yDfBgwmjFSTYxbM34WMRYT0EZUudF9gyG21uG++9t9UMqrRPX3nCPrr/Lsu0tyttKhNnlFlr0veYixLSMkg72zUUJbMC/Dssniiwg35/uO11zKG20U+3sIRCTbGLqtLTxqwl1VNJcYnVSTsMNK8ynj/CbFhSXGrt7R027suv5MZZWyvpjTkDQMucG/F8Xu++jfxbF2AW7vs8/W8T7Sasf8lOzz2aSQsC+ovWc0Rheh5bJIe91ZnCx547mGS6m5vs3ssusecfe9KmNbfYc089YZefc6ZddeF5EvC7rYgFSpIIGSgd38HAH1qCAEt9gswxP58kZtT5uyQdwgTIHLN5SHhKfhPJHl3jlimpsBJm5tTWWuMSS1qp2/UTikPgSCejw6lDs4VCq8CHzsdK3bqScgfAMD8/rMjtSWZ8u+ApnR02tbfDz+N18nDChavzo1zYceUlXlLsg7nhWfgkoqjCpjVN1Y+41TYO1jPlUanIFvRhK7KiMctYQePiNnSdrWzkZttacUO9ZZX3bEGRgK/PetuSVlVSZlVVFSrvImlGJa69kJeMGGKyNykeUWy1YkCcS9BYXuxTMCd2SlOhwPQfwO6ke54x5sGeOFObp1kBM2j0moVYCtIPxSHdLdIKuvSiVPVj8ltcVu55VswKiHJV+atueru6xRAqraqmwaZ/+Il1NDVJCwD08YaWlbZuaQymvBTpeYHaCqa1UaMWt47uDvv4k4+srX2GygTGj/4lNiVtrK8zrMZljKeqksNtFp7ID1OBm9UeL7/8ctt1191sh+23tx122FH3u9rRRx9j77z9rp/D6/UYkW59VhRpwvV/9y3EWAQMhj6CPsjCPNLAeNY3hYMWQpzBhe1D8L8AUefpv4wyAlxp6CxLn43mG/QFQouuK6sBZoTSzDIZWl7q0yJ7UuyBXmRvPTXWPnj7H7anJLiTz/uLHXP62XboscdZ14wWe/rO2106ndjdY5+2dDswCWs5Ecbn5tMp+pDIJTlnJf2z/J5ZOMBkT1/aunrFYEaOsrV/vpsNWnFlG7rSSrbMmmvZihv90DbZ7RdWWT/UV2/6XjTqPOAOIEKPYbonUn4MiVeR0pXDE6ZtFlpdWYWlJSZPS3bbUlV1DqJuSiEUkFL/OJcWZtHex9kAJpBQBxbn6OZkK4GjuqaeziI6K0xs4vgJVqTw4w1DfYZMuZ6XyPVOmGhTxt5j6emTre2dJ+zLR++1bB8SOuEo131dlhTjK1ZaykvLLaW0sw2Cg4bymFJeUyqvsvISG15dYktUl/tYC6CfkHTtM2lUNyWSYstLy6xc0npVZYWYY4UP5L7y0APWOqPJmoXJaAODxTSw66M1TJYjHQXShhiMx7wEWDNOAhClu3rtHUn2L91yvTV98YVVjVja1jrgIGscvZSvegYm3QYlyqpt+E6kxUV6VmgZ8YT9DjzAVlt9VTv36FPs7AOPtYkff2XV5dWgHgf3+4HoMMzqqiqr5ShIr83Zy3d+yLfgEJg//NDDtvPPf26/+90f7NFHH7VPPv3UvvxinL3wwkt23nnn2S4772oPPPDgTODHsUnfvffea4cccohdfPHF1iuN59s2f8N8VlJcZi0zWu22226z00491Y4/4Xg744zT7dqrr7MPP/zIgR+zVX8iPsLu6AiH7aCBdHX2+E6ztOLCeLGHCyPx+p8PivKRp/9c8vorULdOZd/OPZpJ8w36CmRY7nbhSeDHYN+SNWFDtT4QVR0EgOmR6lxcUW51I5awIjVSAGalNdayzX6yvTV9Pd76utpseu7AlariQlf3AX1mhpSWlQjwBWoAmxCrL7fLZroAuzO7QfZaeVWZjVhicRtcVW5Dqytd8mUFb9u0KdbWMl2YgXTNwp8AEoAZ4FwrabFQgANTSXR2OzC2p5A+Y1YtcPriheftvZdeVvq6rKaUufRMUSwWwAGySMiScVUBUwXwH7ROtw4GRBVuVnnGfOOdc0D/ojyYpTN50kQrKC+37opGa04KGApTfpg8g7iZrMBV8RWVDbP6kctYrIgpnRkBQ4E1phIC1w4rVxmWlrOXvSoacZyw9cfgeVL5KJMUjgze3Nvnq2gBXPLKgG1PT4e9+vKL9sj999ijY++2h+69zx5+8GF775WXrW3yVOvLhqMoB5UVuQloMlsqq/wpP8C9W4w3I+YytLHRtSJMO2h0HZMnWdu4z2y5VdewdXfa2YYvu7RlikpcA6Mcsio3eGaVGDkLqLt6sOmXWXFhCXzDXnn+ZXvm0cetrrHe1tt0Y6tvGOxanTdy1RmLudj3h7N/K6urFCsMeEFIQoik5e6uHjvttNNtzz33smeffc4GD260Qw49xG67/Ta7Xe6mm/5uf/3rhR7PgQceKOAf698BwH3SEG+5+Ra77LLL7e6777HeHs5NGFDJOaJ90B5SEij+9rfLbedddrGDDjzITj/9DDv7rHME/CfagQcdKO1iBzv11NNsohg+Qg6ENopWc8EFF9qOO+5ku+8uTUT+dtppJ9vjF3vYAfvtb7//3eF2zjln20svveTaA2l0M+g8yJmTXocJEfNmVOQH0xZmNOo7T99FKkipjibnfsyk+a2tAklPVbn7hSeBIGDKvGuW3TNYJ3ilr1qDJL5srMraOlg5Sv8tsLa2Vnv3vbessnGQr9ClMbKB2uICcLZB7uvudpDH5hpTg6ahptOSFhM9VqnGHcsWux26tFCSX7FAdsIkm/TyczZu7L324g032FPXXGkv3nW7dTQ3yZ++VWfABEVELFhqFGDWCzjpr5gnWro6rZnzV5WPWqWHvTTHf/S5vXDtHTb2vMvsnqtvsHGvv2Xplk5pBMVKc9gPCMAj35hLGJz06aUlRdYpzYVtgwHi/oRW0NHeaU1NTVZRVW1VtdU2qTttn3UV6pte++TuG31getSu+1rpEqPt6+cftVTXVEnEBTa6UgyxvdW6BPpVtbVWjqag8KolsZMzOitSPmBRVlpqnQL7pq6wMMpBROmkbKdPm2EP3DvWnn7iCXtBoPeqGNuzTz9nN990q7W2Nll9VYUNKVUexISn9agOQ9J9MzcOpG9pbha4ZHwHVC8/RQ6YJ4XcRarPGdPa7bmbr7N7Tz3a3rvxBmeabNmACSqY0krdXJXoavdptcyi6uzosgvPOd/ee/UD2/PQA2z7g6SlDaoS8xeoKvy08tTZ0R2YRmWVmJryTONaAGIWEGa3c/90rqTssyRBd9huu+1md955p4Pn1lttbT/abDPbdttt7eCDf+vPN9vsR/bII4+oLlNuZmFBXWtLq5d1Y2NDEErmCrRZK1E+W1va7JhjjrGjjjrann76ad8cb5nllrVNN93ENlh/A9dYvvxyXI4J7W2ff/aZCyTeKsXMOQ/41VdftbfffsfXrCAMffzJJ/bY44/bNdderbD/aNtt9zMxjVP9tLYwlXXO9PAcjeGkk062Qw851CZPnJzzOzsB8sRx/30PeL5ZFU868vTdI7XBOTB+vkBfDVaYkEVXXmQC/JCAmyT9TBOAgQaZVK8tu8E6tsMfT7HBw0ZYKi0glJ8eSVsNi4+yNbf6mWUKOIQ7Y6Nry3zRFeDcC1Bkkt4w2YwrI9BgNWpawEwbRMKsFdjVFpVZXAwgIYmWDX67Jen31NW6VtEwbKTC4SnQjLSvghIjqpOYOVzAwQ6VYZpmylpamgTaCSsrLLUqxdUriXiNXXawLX53kA0ZuYS98+Rz9vJtd9hjF1xqL195s3300LPWJ1U7zF5xzuH5RULigI+url43KwGK/Yl6apMW0NLaanU1tVZfXuwLwVqThdI0xERYmKT0lwnwB620gpUqPy4GZ2AfBdY8daofDl5XV+cMBnNHQgDqzEXxpwXUYBBaAAfWsGVFiBeDGHsX9dhwlc2xJ59gJ511rh170ml2+HHH2C6//b1tttseVltfI4ZYau19aWvzLQ/8cy9zxmxg6H1iPIBetcqwnNF6RZFWXS02Zmlbf+edbYmVlrGUNLclV1vTvrft5lbGuIrPcCKwmDSHbps4o0USd5dV1LCXvlmF4tz/9wfZCt9fxe6+6Wa74/KrrEXAVKbyhIoLxOgZBxDqA/hhX6E5wW3epLqRRnHvfffaJZdeKnArsOOOO9YuveRiW2ONNf13oq9brscSEix6dT9s+GJ24YUX2rHH/lH1HDQ71lYwrkT+mVmGnd0LYADxHM3kyCOO8DED9lracccd7MorrrBbbrlF2sTNduutt9ill15iW221lTO+Z5991v74x2OtXUIBDIa2xLtB0qhGjhxhF138V7v//vsExg87IN999112xRV/syWk5Z5++pl2ySWXiOGjGc3e9f13NmZnnXmW/elPf1J6/mZvvP6G4pjdnER5skjzk48/sUMP+52Pbzz8yKO+ij5P/xk0X6Avimcs08Dci0UhgAawntrZZ1+1d/sWy/F4qXVLKnru9r9bCeegVlX6GbYlkuhr6+pt8MilEUEEdPo+w/x4wAN4jlmip1tgblYiqSeJSUFAjC0+IUmLYw/p/EiNhQVFViRAGDFmlK3wgx/aiHV/aCM3+pE1rr+xrfTDH1ttwyAHRlaJIrPWSAqvKS22BoFMZYUAVWHTgZFGGY+oExNhSiiDySwMa1hulI360Xq21jab2W7HHWkrbbSuTX3rTXv3gScs3cfpWCHvxcpXuRzTLuPSAtj0jBlBmL36E+A8o3mGA3+xJLfuWIklFFdPtsfiFaW29Obb2LS3X7MPrvyLjXvyMRu65kZWWDlYYG42uS9jLdOnu5RcLyDAdMBulhzPyKB2pwCLcAFqZta09rCfkCIlgbrC4Ma39/lUTezMbl/XtV3SZEsya5X1jZZiszNJjGxMR7l4muWNMw98bx3VT6qz3QchOdxmqdpwCpZQ0RKSJF+/6wH78PmXba3tf2br/2JPG7HMis60PQkKj9rtU91Nmjrd2jt7rbSxzgrE6PXa1t9kfTv41N/ZvsccakNHjbKUpOty1Qc0qKxWoB90jjJ25VTev8mUMZDQFNkk7vZbb7dmaSp7772X/e53v3PmCNDTRrx2lEZ3pLMvIcZaZI2DGkMgeg7gt0tDQCLGnMJ1bsmgfG666Sa75dbbaKp20EEH2aWXXeomnpVWXMHq6mttyJDBktK3t8suu8w22WQTX3n+2GOP25NPPulMg34wYcIEFxDIK88QVIYuNsSWW34Z/2avvfZ2sF988ZF23bXX2fgJ471s+hPjBffee49dd931NmbMGKuqqrI777rLOlWPvugvR+SZ//1ISrUDxovC+EFoB3n67tP8gn6hGnw96vqiEB1lsqTbce0cyh1s3gBgt6TCj58Ya68/dKc9fPvddtt119k9t9xsD99/t9167sn21esvuMSaSsfsSzGLz9u73FYftkVgcKtYoC+skdRTlJG0L8DCRIQZiYVC5UUcFpK1tqaJ9vlr/7DxkpamvfW8TXj3VesSuBahOagoWGjFxl/1ks7oQAx+1lXX6I0atICsT5rJYAEMRinm4FcXSQuQlJwWIBSXKW1ffGFPP/CwTR4/xUb9ZDPb9A/7WEV9nTqH5CNJ0eWAoBwSI+sMujs7HGQGCF2iAmua2mTtbe1WJOlOCrnyE7dpkuS71MEGr7elrXbUebbULvvaiE23lIZD5hkQjvt5ue0qT1+NK9DALgujBfCb1YFZjzB9RpsVidmWV9f6DqDALAysUn4bS+PGRmdshOdApfyRvKzSXSCJfeRiw23ZNdcTKIt5uQe9k6sR4LMHvh8fqbpNKg1Fqg8k7j4xB+z9MTGQNx54wN6UY1xi3Pvv2Qu332Ljnnten4TN2/gr0PeYk9tbZvi8+8FDhlh5aYV9+t7Hdvetd9qLT7xg4z75yhpq6m3Y4GGeb3ZEZb5+u/xTfvUSGJCCA1DPHwHQH0uCfe31111Lwj6ORgaTgxisZVC0uKhEYZfOHCDtP7MGEJ4+bZo1s/ZDDLBIwks4lH521Ad0J06aaFdeeZUfAHTOn86xU045yeN1TULMhMH8lBy/h6gMfv/731l1dbWv1L5OfaS7Oxx8zx5ObNmBaY7KYEwjpTrEBJOQ0IGwtuSSS1ptba2vWOZ5f8I8OmPGDDvv3D8rzG43A6288kr24IMPhQHk+EApXm0C5q7cUsac2ZCn/xyaL9BXgyhUS6rzRrUIRMOf2tXn0jTb53JcYcb6JElVWlGpOmm8xOpHLmGLjx5jgwYPCfZw+WNglCX6zCdn2b/v5kijlhrNiVuYd8rUudhoDUI4xbRDu2QxFFs9qF3bBy+9KNB/yzrGT7SP73vAOr/43D548UV768knrJCSkN9yMQDJZw7qnX1Jq1CH9PECNfBkb8JXEbO6trqIMQbWGxRYd1OzffTEy/bF2x/58YSr77CZrbzVZlYzcpiKTeE67tAhxejolLpC2NYxOdF5BtLkKVPUYZNWWFFlaQEuH1L6MKIJLz9tnz9ys7W+/5pNfepem/Hea2KeSnOhNBuFne5p84plBgtjFW5G6OlyICktKpcW0eUHrXPuLNNPYcC1ZUU2qrbCQQv4jZXE7f2337PTjz7W/nTs4Xb5aUfYI3/7qz133z02ctQYidLlPq2SlONYRMZiLbAtI5DvE4MpLSl1k9tn0uTwy+ro5Tfc0Lb5/eG27Kab2uBRy9moxUfbssMHG9srM/4yq0lmrbe9XQH32tA6pVPhUJbtbR32yG0P2suPPm8P3X2vvfHiKw7GPg4iEOzu7HbJuqGh3kF8QYjppJxJ3CLArqurtZGSjFnzAQHSDz/yiB122KF25FFH2WmnneoDueeff76dccYZ9s7b73g5QwAoZinSAePzwdEBFJPm+dqrr/t3a621lu23/76+k2hSGuTcKJlK2Kqrrmbrr7++/waMx0+Y6PczpJUA+ph/qgTAmGQYYIUhwZhgiswm+uSTT2zFFVawoUOHiKHM0toZ4L311lvt1ddek2awsW266Y9s+eVXcGby+OOPB+Y/G4VxIRgLeStFi8vTd5DmqDinqId9IzU0NEjzLaxdEFV5IAEMSJx0/mp1II4ZZLkS9vzymgbbdO9DbbVttrVhq6xsK629nm0oUFh/s81t84OOscVXXVsNLKHUSlpUx4RhYK1FSpYOolbLLpAlfvhGTyxhJUJwDi5hf5xSgaHkLUUet+rKaltp4w1t2S1+bDXDlrJtdtjRVvj+Gtbd1moFAixOzgqyJh2BIwB7bFwP8Sr1ApVS5YJ5+BmQW78LilLWLmnt5Vvv9xlHWx2yj62yzY+tuLJGnTfls0ooMjQaKqBUaWJrYsrRB4zDP4U6J+i3Nrf4NSUJt1dgwk6XlmL+dbHVLTnG6scsa+UNg32+e5zTr2Iwq7QNVVzpLgbWTBIYs1fMprU1u/lkiKRItkeY3jzdB4cry8tsWGWxLV5TZqPkPG/yX1CQ8gHjYSOH2857/8pGjFnRvnzvK1t+1RWtK5uwqROnWFJMsb8M0Km8MrOKssokeyzZ2eba2aTupHVI06EMGKKtX3yUDV1lVVv8e6vb6PXWtdpRi9u4D962FQbXqv6QLcTcVUZMnS1O9KrKMzZI6cbwtvTqK9gOv97Zll1hKVtv4w1srY02NLa7ZkuMuNLTJSm/tSeYI5CIad4L1maZSRNm4DDNsnlGiwM3jJ0B4b/f8HefKXPun86zE44/0adxHnnkUXbsscfb1VdfO5PJMCsLQOQ7pr3Oa5Dz6/FfCcyTNnjwYPfXH4gHEuXCIO3WW2/l6cP89MknH/u7qRIQiAuQxlz0wgvP2Usvv2xPPfWU3XXXXXbSSSfZiSec6Ok76KADrVYaUhQXWkhT0xS7/vrrPe977723axs/2OgHLsXffvsdNrVp6hwDupgImaXEN6UlzCaaex7z9O8jaYppCTBzdID5An2R2lSsKMDhwhO2+MEVAq3SYj9ZyU+dUmeVGGcjVllBv8061dE4/SiNJC8hq2GJUW4iwauavlKQtsXY30VA39PV6o0O0CxWGFWlpX54OdMWATBm43AoOht4ZVIxK6mptd5Eh1VXIPkX+SIhDuUuq5U0rXumk7IfPEitL5wpMbUSWy/Rp+SnI8VKX5o44WYkiZfaatttbt/f5af2YzGqEWJgnh5JyiUV0kJK5a+AsYW4DS5jwJU5+JJ66XS6H0gOMMojnQoqEgNxf/Ifj0sTKe217mnjbcZHX1iHOnvjMitZ5RKjLa58jy4RsMeSLmXGiwutvLLcnnvtJXvgkbH27COP2wdvv6ugYm5WYsojZcDJZIPLS5QbtlnIWg3pVn4psyGSCL+//vetQpL2yOXG2FqbbGEb/nQnW36Nta3Yy3ZW+rmldpC4KyQdp2FGChezGznyfAn8333iYXvs8r/Y45f81R6/+Hx74m9/s46vJllKAbQJ5F0Vkt8RlVVmSiflViWpG5b27nvv2OUXXGyvPvuitLkwgFwpbcU3axPQMxuKvANks1bjzj9hFhk+fLhL+e3SMr744rNQz8or2tkBv9nfzjzzDB/c/eWvfmkbbLCerbTSSn4yGf4xxUCcdgZIY8bjXSilgX0naz3d4QzfMJ12VlnOm7I2YuTImWarHiZCiNhVFFCeOnWqM6EddtjJfrbdDrb99jvY7r/4hdJ8pgsA5/35T7aVmAZjPBGhnTz00MM+82ellVa2dcWIiWe11VZzk9Jnn31mjz/2mGsPsyjrC9aYxsz39I88fbeI/iZKqJ3MAdrzC/rQHB8vECkNLkXKTe1m4TwzNQQ1BSXWq04y9uK/2KN/+7M9evl5dsVJh9tl551td1x1uT160Sn22T9eEEAVS9oqsGGSTmskQX7Z0mUz2toF7mGTNbJSUSpVVn6ELb4ZGFMkpwoEegXUzEsZLtV28THLW5XAf+2ttrSsGEPdoMVsrR9va73q1N3MRFEHV4BKqJiJOlZpWYXFiisFiAIy2IDCBMQw1WSlPZRW6F1vrzW9+Ja9/sDj9uqDj9jbDzxsb975iL1x61ib+M6HXspDyiukfRTb5x0t9nnbDAcsOi4DYQMLFqYQnapVUVElQGMBm+7FzJpfed4+ue0q65v0sTW99KRNev1VZ1wjS7I2vCwuyTdtSQEuh773phNWUVVhna0dVirNaskRS4iRiukkMtbQ2Oj2fmXD6wWGHhPowZgzJqlT6Zr09Vf2+cef2rRJ4y2T7rG4mF48XqzyYFO1QqsQ0NKkcOVKWymJFIBlujst2dEpsK7xPY6QkilWpP1GgepS3/ueDV9+JRstN0Rpj4lZoSWwyR2FMbK60hrEtKZPn26FYkIVYsoMzj987wM24fPx9qOf/sxeeekV++TVd22F5VZwjY7y7OrtsK6eTjcrDR48yMtvQQhgHzSIWTCLu237ueeecyBH2qeu1ltvPQfVE0443i6++CK788677IAD9ncbOTuZhooEEJvdP+aioHGoxfi72Smabz9u3Fduovl28BRjbJWE3dfnzGSkGADxYeMnPmYKRfsNlaiPMGMHc05xcZHyNcjWWef7ikPaFJUuglFgirrhhhv99447bi+tvlF5TtqI4cNs2WWW8UHpG2+8Uf5UF/KfAxObNm3aTPNOsO/PJYN5+rcRbVaV1ZRoYDrb7KQ3/z/kNnEB5ri2Ht8bxXe2pJ0IXNO9XcbuiD/aZR9b6fvr20dvvOk2xXXWXc/3ZOlSg2MwaVAlg2JmH8/osnGtPdbe0eVSD/voA1qlZZwgJfBShn37BfW0PknubEnMtMmkOstXr75hr999n338/BP26HXX2UNXXGafv/2WOgISHZYiNWr9Q9ZncLRBqm6Nb3GQ1k+BvsApNHskObPuljb76PHnbMKbb9vz9z9sz9x6j2U6euWn0NonTrL3pWJXxotsZFWtfdXeal9Leu1UZykuL1d6Er6TJtJxRKSdTt3mm8Cp1Hw7ZvbGyVqtQKHt/c9syDKr2PL7/cFWOfgoK60usY5PP/YppsA1HTbFwSvSfLpSCXXUIp+Pn1UZlVVWWwnbMSQl0UvFB2Rce9M/UoDC39StNiIwf+fdN+yk44+z4474o73w5LP2xcef2QUnHGcPX/c3m/L1l0KMmPVSxvpD6+IwHEKhvNtVJiZpsrSiPGhLAWNEBVY3dLgNk0S54kYb2Pa77GobbLGVVY0YLg2LsApsqLSTEWJU2LbbJQwA+DUMbmaStt0vd7IDTv69bbTrj23M2svbRptsbEuNHi2Js881ARZU9SQSPnOH/fcDO5t/YqICx0sOHTLYQZSBzBdeeEGaI/ZxtnZm8VnS21iFmH2tmBqLnqivFZZf3sua8m9hq2g1JiR4ZsGE0p2TVlppRQdp5tg/8tBDatuzz6iJiG5C/MyYue+++5whLbP0GFt22WV9oLZbTB7Gs8IKy9s111xtN9x4vd12+612991321133WknnniCffjhh/ab3xxokyZNlFbMGBHVXGRPP/2M52EZAfz222+vxzCorJhVrW0pwQhN+s0337R/KI2RtA8jnDq1ycuIGV5hSnKevkvEmGZhLNY8zIb9+0AfAhDYoItI3dYqsMMMqqdWKNAqqx9sRdWNVlJWZaNWWNFWXWcdqx6ymMUFWtikewW4XwvoE+p4cUtasrc7zINGQpI0CXaizRSrIQ4rlzRK4xZFsnQy0WfdqR6rqK+2zvHjbMmRQ20xdfDpE790ZlIo8CpXI/dupvQhwbJLZPVgAaTS3ccRfpKqGBgjMhY4ldc12vd/tZvtcPShttWeu1j96GG29s5b25q7/MSW3WxDKxYzWSxWZlN7O21yb7vbn5n9UVhZ4QOrrZLwvBpCEl2SSnCSVAumK6awVuiV/mLsvGM2arufWFKg+u7Zx9qnN1xqpSOWtsVX38AKmXuvcDICwESy16eEItW9++7bVlNcbt0z2m381+OtQYyRQT8WfVEFEWF3ZlVum8ook8zY4ksva78//iQ74YxT7KTzzrM/nn62bbzFD6UBSNuY0qSwlSZ9j4mHE7SQ0pOYyPRwmph0X6LXqsqrVDeBIcNg2Fjv5Xtvtgf/co49dO45dsXxR9qLTzxmw4YvqXozP+pxhMobJsiYSEIaA+cBVMn1CFgnfPW1cSZyqqvDfvijTWzZlZe3ttx6AAYxeiUIZLozAqwqq5U21y9780VoJOVl5bb1NttYjSR0BnVZHcuirE8++dR6ujkyU3lU+UycOMHOOP10u+fe+2yppZayjTba2MPATMj2GhAdj9lLUCQhR8QAMXP/v//977sp74IL/2qvvfaaD7wyMI1UjRTtNnM9QxM455xzXLvA5v7znXcWw2jwusTRn4hrHYW32Y9+bOusvY4k/ZE2YuRwO/zwI+2Pfzzaw//73/+ujMYkRBXZ5MkT7W9/+5u36XXU1xobGnyKJoO00Nprr22N0gjbpFGPfWCsa6Wkia2sp06dEvowbAITbZ6+Y+RjURzYEQZv+tH8gv4iMwfaPDZz9mJnqX2hgLlCDVrytfW0M92swFeUIrGkcpuGhf1wiq1bja5XYN2GkJVhxowkVACmt9dnPAAoyHRIHrRDBgHrBHpFzFyRFMLJWQmBRnXjEFv1R1vZmuuta431Q2zUiqvYclJ5i0sqHFDr9Q0Dv4A9CUb25EBuVrZiiuJwX0w5PvBKQycyPS6UH8xCDYMbLS7wbZnQJMmaw0rSVllaZR0CsPHtbVaQpoPoG4VdXF5snZKGZ7QA+sQXLkj6pJWzcWPSYmqrKq0wjUReqI6asb4mAWrHVOscN86SU8db3RLLmlU2WFIggpqdSnRZWpJgIaYupbG9ucVaxGwallzMBjVKa5GUmk51W3VNVc7sQmYBPLMuARpMkymTmLZKBAxMTayXyr/0MsvbZptvbT/f7wBbZvXvWaYv7WsOGJhuTYRtGDoABTSV3Hm8yw4fblUqU+KgbopKym3VLbe1DX+1ty39/Q2tVOleb6stbMRyyyp31Fuh6lvtQC6Fea5HjKO6XIy31DI9KXv89gft3uvusNuuvc2uv/hKu/bKq2za5CkuEGTiWetQvAz41wjwkbCjvM0v4Rsp9ic/+Yn9dLufelvE9HLmmWfZzjvvYvvsvY8deughcofa7rvvbmeddY4PZu6//36+HxCLzzB5MK4AwUiZTsxYQbRTZ3DsRhrGHXbe+eee1nfffdf36rnqyivsvffe90HkhMB1+rRme/SRhxX3vnbuuedK0Ejbfvvta3vssYenmAVdrN6GqZBepH4WN/b29Xj/4Rn+fvzjzd3k9fzzL1iX2gcCwVNPPSMt4zUfIEbbYOXxz3++s6572L777usMgSIE6N968y1rapqqdBeKqfW4WQii73HOcp6+i1TQrHYxh7o7X2CuhrMk+Oe9YhGIdTPsTFkmsbq+pNSPHOyTOlzR2GDLrL2+FUoiZc7zoCXGhIPA1ZA32fZnNnq1NbzxYiLKxsQIMCeIQcRSvVKx69SxchK9OgRJRFIKErvUawdxLPr6VsD41qMP252XX2ZfTppgzz3whL364ONWLFU9Ln+kazYSADJOUFNXaxk17pQkfbYLlggX3qv0YsUpywpUH7/jPrv5ihuss6ndPnjqZUu3ttrENz+wdHmZTcv0GYvL2HgtqZukmF6RJHgWg01talJAGDZCmFzJa48k5bhAv7hCkj5jH7FSSzVNsbev+LMVjxhlKx30BytafDl757q/WefXn8sv2ofKV8wS0K8tZ3dNMQv1WswfFQLc9unNYhgCiN6UVaijI4GriPUd12COwCzFwri3X3zeTjnmKDv9xGPtuN8fasccerCdecKJdstFf7ZPJDFmkKzFeHvR3kAGBcQgOGfjxhICFf3N0OMmAEZxEHais8umSmLukqbQIWYXU3kzE6tSWk8302OLYN5ZH1tJCsx6uzusblCDm/AKlZf1f7CR/ViazhY//Yn94Ecb2/fWXt1Kq8o9/kKVUaKrx00wNdU1Vl5RrmJd8AZLGwKEAXrAtaSkyNi6APPIffff74uXrrrqKt+Ph4VShxzyW4H+AV57lDVSNzZ9oiasa665xsH8zDPO9O8efPBBX1z11NNPu2mPPXN++cs9nFlgRmHMYJdddhXw7u5Mhvvdf7GH3XPPPZ6uI444QlL7H31BGMR2GVPVLgB9TEVoOWyyVirmQrnhaBi8A9zZ2oR9qjAVsRiLvDVIwsdk9Nrrb9gLL7xoD4wda1deKaZ67XU+QA3jmjBxvH322aceVpfqsbWViQYFPnaA+TBP3z3KZgvGcQm/ZtF8gX5BYUG1t6pFID7Hll+ljj1EjYQVs72SgBgYLVMnHbnCMtbV3GQNI0baFvv/xlXNtKS9FVde0casuJKrzfQkfW5j6susIt1jnQKwoUOGhQEm5Y3ZOKzARVrj9KhadQxmpDCW4Oahrg5v8Otsu5Nt9YffWXpQnQ0dtaTt9LNtXWL1veRzuaSkuK+UVFYsBpUSmDE9kNOzIj/YMjMC0JfvGGtvvPQP22jbze2gU/9omc6E3XfqxW6iWfaH33d7elyux1Iu3S9ZU28rDV/CJW2m2SEVK9kzq6dXkhQDufGyYsuW1OgrBhMTbj4pr6qRFF9hhdJalt5hDwn5JfI7XeBbLKaiwuntFPB0W5kAacRii9kyK65oK6y8si0xain9HqHOO0nhpK1UTCFabOeMRpoWq3CZOcQy54aGWttKAHvUqafaciusaEOHDbPl113PPn3nXfv8nX9YoiCt+gtl5MWhci6VdtNYImbb2+O/pwi42Yo5mHxVN2J2JRVMTUx5WpZabhmbMG68fTJhonUL9EpVuRyc/mFzm01qmmZ93V1WpToCQCsrq2xzaQVDhg+x2sE1NmTUMFtbGhszTNgqmjx0dfZKmyzwwVOmQEYDlgtKzG4ZPKTRzj7nbDeH7LXnr23pMWN87n99fZ0PkG66ySaSvP/kO2FWwniUJ4i2CMAC0KTt448/dvA85ZRT7eCDD7Fdd93dZ9Xs+as97Y033vC59QwMH3PM0T7YSr1/+umnksKftttuvd2eeeZZl/g32GADu0zCyrHH/dEZWlgwVmDjx4/3PZoQfIj7gw8+sLfffsuvH3/0sa8DYFuGk08+WaD9uY0eM9rL8qWXXrDnn3vev4Nx3Sc/D4y93xnBzTfdaOef/2dnMGutvZbb7adPn2FjxQxoM51dnb4nEXUP6HM62szGq2v4C/d5+vfR/7H3FQByFVnXZ6ZdxjUTT4gblmAJDgss7u7O4r7o4r64u2tw1wAhQAzi7hn3dv/PqTdNhmwCgYTv/yR38tLdT+qVnit161Zubu7yjq+/onUCfcTjGnmricF/jCQFudh5ehd6oc2zNcmoFZ02mwvtTfX46NFH8NotV2Psvdfjs6cexBO3XY97rr0cd197Jeb/NNWokPJV9/P+MrcfofYAEuEoigigYig6FNXRxK0huLdSUpZ6LcYihkBBltKiHcm2Nsz45ENMf+cDDpI0KntUkRG5YKeUGmG+tNkJqBEJyIwvPb8ozjsZH9IEA9mqddqYd1KWJ0xF//7Y+Yzj0GezYehCJrLrqUdi80P3xJjjD0LJJr1MWjGq3I0JxQTSnrMFqMwr5PNy29McQXaI6DPX+JvrcHo8yPH4qNLL7BBDYfcyMpGdEVq6kPJ4Go1TfkRR/2Fwd+uLFkVytLOslOTSlMQcRVagtVlTfsK0adPwHQd5MBLG8oYaxPgeuXPK5KICqm7qwzEy4hQ7ivKQprZBhumpQMRXgRx3IbxdqV2M2QldBna3csnya9CLzG9+V7x9mdICrS2meuya3JVZjDeIQcaZx0YynUBzC6XyVvKnkDnXTilTNV4TCKMtqq0dM1jRREYWi6CopMD0UoWidrmd1GDyjNeVFsp9Pe4rRCLUiNivFKJaDJSdBHn5fgNmf9S805mkbcmevscee+De++7Ba6+/ZqT2Rx99zETYfPGlF014A4fTivYqkmTv8blxzbXX4o03Xserr76CV1/jc08+ZaTzY445CrvvtqvxtT/rH2dhEwKwAgRq0vnqa64mg3kel1x6CY448gjsR21mTzI5xeK58847TFoH7H8AK4JsuYPBiKRZKEia+v3HH3+Cgw482ARX23ef/bHXXnvjb7vvgUMOOdTke9NNR+C0U0815qZPPvnUMIv+/TfBQXzHwAEDMXLLUdhxx534zkNx7rnnmzmEa6+5xswVSBP5bvwEo8XIIcIECmQHEKMR41IjWSuUvdQydHQsDMt2ko30/4PWiO/rBPpU5QvZp9a79ZSEJre0ctMgBUmTYvlU4Xc/+UT8/czzcMgxJ2MoB8OcCeMw9YuPUFu9kg86iMOy/ku0tMwQsqXmyGZOUBRZq3cJwixRKBgWSvJ+C0YF3pLEbF4Peo/ZASX9eqFm6QK4mI8v3xyLu6++GjZK8eFkDhpCEes9JFn1Wyk1x3KcsAtAEnFkmC4Rj4fmD6hBUOrqs81myPW7oR2rtGNU2kltZlhfOPwezP7wS7StWI422Xv5PpkzVgbb0URpXjMaWo/QURW/kOyyUTKXXA81IrtswvIW96K2PY2mjAP+4jIseu8jtC+YhfxeA0zM/TZpQtRzYk21BAKq7MUlaGpsNHbd3XbaDeWFpWhob0V9g1zvXCbssjQNMSHNOTSGE6xash+ZkngujihSmkMgI0ikoggzzXg8glQ8SebH5jNVtCrnCuEQIeA2kxFHQ23Q5vQOj5/3WUxFDM7h8KOi7yboN7gf6pcuQV1tNbW1NixZtBQx5kVmGmkFOiTxKoJqRXEptTQnqpetwJTvf8TSWQsRqGtD64pmNC6psVx52acE8IFAuxqboJ9n3FHXl8QUTRgDFqD/gP7Yfffdsc8+exvXxyJK/CYej9EOVw0N/e7VqwfBcwcMHzEM226zNQ459GBcddWVuP+B+/Hc88+ZEAoXXXwRtYly0y8FqALy0WO2w7XXXo0HH3wAjz/xBJ577jkymidwyiknG3u8gr1ZjFrEvp5JYOTILXHAAfubd0q7UFWrLtR/1LcKCgsprY8i07ncMJVRo7ZGTU01PvroY747hT333BNdqcXFE1GT/i8B5cycQMw8u+uuu7JNbJhDrWXChO8No1EkUdn6NeE+deoUfPvtN/jss0+poXyOH374noLGz8YcpPxuxP3/XrROoM9OVGJ17NXh6Y+RzCz1AgUCp0IdSKImirJD+VFU2c+A+Hcff4Cfp8/CDgcdgUvveQLn33I3qiiFxBMRAmYGpR5rQ+5mBXwi8rgJrMqXYFHhl7XMSHZrPxmAzDWKjSO8lmlJsftLqnqhz/BRcHkKESRzsBf6sdmYbZFDNVUhDiIEtIRWkOqPRRYTSDjlFkoQYUKK854rBqREBfwsQ9owGBviWi0sTyMeudRIbHYP5n79IxrmLaXAayOvkKWbIEsG08ZDNSoTlsC3M3BowCYFNk4f4tRCcomyEu6achzwDdEkaojgvhx5VaVoXTjXlD3IutCGNIvr6hFlnSro1pChQ9G1azfMnTWb2k8Qo0ZuRck4zMGqDUI6Jlh5KACeeJma10GG6mSK3fv2Q2XPPmybBEaM3h59tEcxNaWqXoPgruyCJkp6ul/VIJOaTGkqg6TAGAHbzjorpwQrDUCUYZ7c1PKKyrqiuY5SfiyOgcNHUMotodaRZxKStNpR82bCXFJkWUWlCSUhc8WH77yL1597Ca889gxefeEF5JJJu9za9cyaKA6RmWpuQt4teta00QYgtY9cSMUAskdnaXt1EojrHknD2fvlyslikUmxD6hvmtg6qnSLlFfdr3MymeRTW9Fku4P1aj2v963qIyJNdotx/Pvuu/D666/j5Zdfwptvvo433xqLt99+05hrPvjgfbz11pu47vp/oVfv3mayWZL78OHDcNxxx+K0004zyVp1pfRXvUN16mH9HnzwwXBTa2tsbCCz+NCYz/xyJeb1JUuW4PjjTzDaheYfDj/cmgyWtrDfvgfg/XelUW8M0/DfidYR9FMG9NdnDEl6bKJKvpiATBym9Cf4I1w5KAmkoxj/yqP4mNLNppuPwLlXXYGjTj0HwyiVFOQVGOC2U+osIpi2RoGZDQEsbWwxkSdzPNkOlYFXnhJEmRgl5TAHUDPfJ1ATKErml2dJ/dxp+PH9d5ghJ1yUfrc96CjsQXW6NZ1EnNKywjwY24QQjaRvJnQxtQ2lpJ2rBGSmPviXS20gUt+CljmLsHDyz5jyzQQsGv8jFn71AxZ9PdnsYCWNoYQg29Xrg4vAGUjEEJR5i/mRvVYDTkcW+OWRIQnK7c0neLr5bkqDvDfVUI3ar95FS32tMXW1t7SjaPhmBiwFHwqfHOA5SbtFJSWoa240E+X1gRYyu0pM/uEHE65aE5BasCNPohgZRYiAImlWwnGZz2V2Gysp72JiIy2dPBVhhfFldTSurMG2e/4dg3fYHTFqaFYdZVDiJhOhpqV2tatuCCyapC2nlCmPHFOT0sISQSyY9CNc/iIcfcbpWLF0KRqoYXTtP9AyqzE/6pCqhTTrxcV0iypKyIij2Gm3XXD25RfhnKsvxYkXnY0ddtnZpCmtgBVgwDIS1nxLLvtMPtNQf7Xa8L8DmTYmSCpW/ypp/T9J96ksYhw6pDn8FukeBWwbMmQwttxyJDbbbHNstulmxh102LDh6NO3N6/ndaRpeRcVFOabuEH33XcfhYIqc25tJLPi9tuPJpgfhsGD9Y4tMWjQIFx99ZXYbbfdsfnmm1PL6InKykoT3lmTxXLp1GKuRh5yX+0s0Gyk//+0TqCfk5tTKOBcH1Kza4clrfi0UNPAsLGbTv7oLUx8/1WM+fuu2Gan3ag6l/M++UMTuNlppPZrX1ltdq7VvBoY8VDAhFjIrngUSbpM5lIqY+cOSJLifZKudTm7MXgw0Ihu/QZil5NPwJBdKcH26I6GZdVoaWoyEpj6p+XFIpJEnwuX18tzDv7ib+Wfedf63HyXB65gEt+9+g4mvfYeJn/4Cb755GMs+2ESan6ahqU8Eu0BNFJVVpqbl3Qh8OcZ19UIVXO5GcpG+steuR0kTwppHbJNF/jsHPhaBWtD47djEfp+AjY7/mz0PvBIlI3cGfl9hhhgkNlseSSOxkCr0Xa02nPusoWIsh769OhJZtCClcuXm5gy8grSHElGZeWh0jqZlx4FTrPnb4r1umD6VLzxwK1YPO1HtKxcjAU/TcLnr7yIL9543bSN3sfq5XM5pjyKoikG0J1MgyfMhijNiZQJjGf1HP6fsaGwSwmZ1jJ89cFHiAfb0L9/L7jyvIY5q9IF07Ke5ZDxaYMRhVlQ3QTiYWp4QVBuZv6Bil5V2GTIQAOkYukW6KuebcYzybzvLyTlSYKMTBw2ahX6FBNf1Y4qyX8NCbS15sMyzazSRnRktYfODFBuufkF+ZT43Was/Bapb2riWNs2vvPOWzjiiMPNRPchhxyM5557xsxdfPDhB/iIGvqHH31AzeI9vP/Bu8bb6C1qG/sfsB/fseYgchvpr6WE7LBroHUaGTa7q9CMyPUg9TnZ8hUiOEczkzqXppxMIaO4ex/02XIbzJw6Ffdfcx1uveAc3PfPC3EPjxceuNfskJVKayI3TVVREmESgcZG5BEUKoqKObwEOAQudmIHAcdsbciOLo8ZCsTGM0dhCbR5SM9NR6Lf6B1h8xcinyrq4LJiTPl+ImoWLoCEarmD2sSQzCCRHJ9j3AIFlALXDAeRArPlkQn1yys2C4c23Xd37HTG8TjwgrNw4j8vws5nn4gxZx2HLU89HPn9eiFM9SRPrp8E4kqf32y+nlJ4SyJuI5mNBVarmkL2UoWO9no9KCTCpVlJuekwSntujtzCbpj64uMILJlpgCYdU13ysCXJINNkakyLUneY0nFpSRlKSkvQtUcPjNlpJxx82KEIEQhkftLqT/Ev1UtXnwKusYzMTxvLFyMYf/7Gy9hlv/1x6vkX4bAjj8YJJ52EEymdF7Iufvr0Q97L7DPPmkpoiiXRQIbjc9qRl5tCeyDMPNjJ5OWAyRvIIBS+Ye63E7B4wo8odruQjAexdNEivPbgI1g5c4axzascmifRJjm2GDUSMlt5mkRZH9qM3cZ7GqMtZOYpVFZ1xZZbbAHFdBcz1pqISIQMgQAsF9C/ggToWs1qLaBysV00/xJCKxmqFjBZk79W+GVNaGZdif/raN3HqBiB8RpbB9K9it3Tt29fE15bY0PmJi/7jVYla76hqqoKPXr1MHMfm2++BcaM2R7bbL2NWTxpBKWN9F9OKU3IrYHWCfQ5qNa/1QikCWmREi/VN42HDKV5AkP/LbfArsedju33/Dt23Hsv7Lzv/hi5487oMmQzFHbrQcBlNgXCRPBUKhceAoo9ETHb0GnDbl3Tn08djLeZkqqjmfMEbYGIXktQCxJkp773Mn54+Ql89/qrGPvSS/h54o+wUbL0yzvELYmNjyoNPqsOLhuog4Ctzp8gA+pfVIIBheXw2p3Gc6GYUqezNB/1lGhmtzSjIRZFHSXqujhBoLIUOXzOzXcrzepwCLPam2H3WKsuFdskTFBbJSESSCLabyBFJkQNQ4OMQJqTtKHPDrtixLkXgGwALW8/h8n3XodkpN6AoTQSzYloHUFaNhYxJg5U7XD09ptj8dG772LhnNmIkSnIXTPXLkCySlnidcDrsKG63fLICLe3IRIMoEfvTcyA1RxD9zwXelR1QbdBw9G+ZDaow/NJK89m4pf3iQHMXFFn3Pm0YM1saN5xDzkmkkxHEU8333Y7HHbKGTj98kvRb8AmaFiyjEyEDIxCgI2lG1iYD18yBk+eHR63AysaVuL918ZiwbTZaFi4Em117Zg67keM/2qc2XgnmIwiwPymonGCrcPEjd+QpDrRoiotTFq6ZClefP4ZXHv11TjjtFNxyIGHYP+99+WxNw7e/wCccsKJePC+e/DDhPGoq6k3z0nrEoNUb1wXErOwGIf1bNYd02gVHRrF6ofy2PnY0KQ5DGkTnQFc40FahpidOdjfV81jaDI4+pumrI3015DaP51OUK/ORDpO/YrWCfQ3BAmMYwlJ0PxhU8aszqNAVfM4QN648Vq89dgjeIcS5icfv4vqmlpsteve2HSPgzjYpP4njdReyIFQ4bIj0tZi1E6BbrYber0U1eW+x+9hdlCpsQJ7PyVQYY+8PJJJfrH7UNm1N7YcNMi4WBZ1r0KYzIDDGk4NGnOzkJ/sQ4nnUgpVGpRCE8GIiaWvMMkyVfnlWUSwTVPiTKQSiBCAZEhy8Dmd6zJmc/QcsyV8BLsFBPuva5chzgFUKImfwNgeaDeTq7JF862GZN7RWJFnkJ8agUMDm03Y+P2XmPX8A2YXLN/fDsdm51wGp7fUSGzyvEknQ8iEWgibuWaBkgagBp3AQ/Z7zRME2wJmNzATbM00hqBIYZGT5lAQuYKyClR074oPnn2SWkgbepUUoFtRPiX3DFobGuErLDB7/Op5Kw2mwo+2eBJNzS1IRkMm/o3ea60FkIaXxOAdtoO/sgQP3nQzbrvqn7jzyquoIUTQdytK7PKM4l+534UuPhfrOQgvmVaazEhunQunzMaL9zyNl+95EQ/efB/eev4FsyK7PR5CY6zdbDsYbG0zQoAVYdPK1/qSAFcmo++/n4ALzj0fhxx8FM686Go8+Nr7+G5FM2q9ZQiU9EZrXlcsjrvw+cyluPmRZ3HwsSeZyczbb74Fs2ZMN/WzrlsKLpi/AN+N/xY/TvgOs6b9jGWLF6Gxro5t14Yo+4bAVVqrwoCYzs4PzUXJBCpPJ2khWvWr+l/9sJiIJXCoXIZBZDveRvpfQWrTVDodJ162dpz6Fa1Tc5Ojv0Rp4nBx7z9DeomW178+pwZfLWuGh0AmsJAZItFSj9dvuQFbbzkSfzv8cCQoDdbWLMW4j79GEyXOXU4+A04/gY0AWkIw8BMoqxub8cq156GbLYU33n4L5WVlxg/8nrvvwRWXXg5/n37YihKxrbQCHlaAQgdL4tfGKLmERNgz6E5psk+RD0vCBJQZ07BiwRz02mYHFjZBqVxe8HZkbGkToyTAAffmDdeidfE87HD0ETj8gjORlK2UoL+grZmgEyFzWVWV+iaBqEYLpQh6Pf35hqHMDzSZa9pCsHhFE965/CbkU1J9462xZoMMSUYarDdcfyOuueEG7HXOJRhz9pWY0hhGNBFF48QJyCvIQ+GgzQB5T4iJUVPIZGLIcZAxNq7ExAtOQKp6Ls665SrkV5SgtakZXbt2h4sMMdjSipsvuxFb7rAHzr3sCmoZYWZWjDEX9cEklsksw3Jo9WuwtRlvPvYA0u312GuXXVFA9X32wiVYuqwe/XfcCc6ufX5xN1XZJT20pnIQ/Hk8vrjzClQNHYq/XXQl4gI6MiV5OemeRKgNDfMXozCWQIyMp2DAIDjZFlEyDB/7xaCKUlSSa95x8aXwl7lx7g0XYemKJaheUoOufXqiKdQKn92L6MoWZDxA9wE9UewtQe385bjwxHNQVVSOV19/DQMHDTQeMutDkrarV67AXbfdjpdeew1NHj8qRu6G4n7DMGDQJujTtQvsFACMNMt2Nrt/kXG2trVi/oK5qP1pImqnfI/CTBxHHXwgzrnoQrObmZjxmkhArN3STj/tdHw/+SeUU6sSM3eyjdzU3rQtqAJy5LCPajwpjr3b6aSco5Wx0nr9Jqqqj5pcnjbUz88z3mRaqOfx+Uz0UfPb6zFmM22y4zHzVRJTRNRk2aYbpfP/2SRtkCOyJRaL7+Hz+X7sOP0Lraukr7G9XiQQpHzCzKSJAZTGKUSXqfMRBBzJMEb//e/o0qMXSghQm227M86QH3OhF1M/e4+SSwZd2JnlTlhNybA9FEAsFDRmF20MocxJOjdLzgn+6SQBmQPeycKXeBTjJonGSJSSuEBKC7jSZmLzx59+wtRvx6Fu8XLkl3SHk9K0du8SmGZyObiYaXmVKtYPRWOmS4mYICu1liexgvlojFpA2ZlMZRkwzUEBmUYoFsdcSvl5BMBuBI5yNwem22NMLIrcGQxaW/xlkwmH5fFjg5sD12gcaZXRzvpLom72VMx772UsGPsMaiZ8TqCRyys1Af4lg1HEFbOHTE4LowqKCtBVuz9RY9G6huaGBrPoq7Syi8ljtt4U1lgT5Eb7InjJXuspLMbF/7wcl55zBq8lMHXGPBSR4Rxx/NEo7zOUwGW5ICoNhVR2amEWwUKMJUMGnSaAxQlYJhiXGDwZaTQUxawJP6J+0WLMnz0Li+fNwOQPxiJABiNbfE5G0qfdxC+KNzahvLIUkVSUZXGgqkcVmWycIGWHK9+JviNHoLJfb9aKDYWsU+03LLNYUXGJ8WZZH+CSpCSpeNxXX+Lwww/Fwy+/ioId98Gm59+ATQ46BgXDNkeTw48lbWG0ynWYwpCCyWUQQyw3iTZnHoqHjMLwo0/G6EuvhX3zHXDbQ4/h3LPPRX19o5G210R6rxabLVu8GEFql5X7HYcuh50O/9+PRs4uByK+7d/RvvnOaOg/Cssr+mNqJg+f10fw0SIKThNn4/EPv8Rdz7+Kf93/GC66/hacftFlOOkf5+HIk0/HIcccj4OOPBoHHXYEDqIGctihh+D4447DJRxnDz34ID7/5FPMnDXLxOUx0v9G+h9LHe0XTdlS1n6aq9Hvgj4lckJBZv02wWQe5J0h844s+QKXKr8bfQvzCBhOM8usOCt1lDRnNLRjWVMAUWc+SoZthebaBuQQtAXX2slKQ9mRiiFJ8FewNXE1y4Rggb7KK1OGJgu7klGEE3FKsVG0U7KUb7w9N4VlU37Ahy8/h28+/xTzp0zE4umz0FJTz3TiSOd2eNKYiuuwwwpUCUZ6T5SgnyYoaR/ZukiQEqxgc3WS66HCDVP65vd6MgY/QU3xhsRA/CxzASWsHKd295LnSRagLNfDYHuAX3PhokbQQv6S4AvIquAp7wYvGUHb95/DVr8SzT+MZ3p8A3mSFqWlKAUnY218zgMfn00yn4bRsb6lVQVaeT2VQUlZFwPEKqLk77pwHFEzIUpiYnaHC7N+GIcHrr0MY18ei2DNMvgV8ygRw9zZ09DeXG3qXYxck9LFTjsZi3KfQbitiRlJwkGGbjZWF/E9Ck2tIHCb7vQ3/O2Qg4GCfJT164+cJMUA5lN5iege1rOCSYeCbajsUgWny4P66no8f/8TeOqWh/DK7c/g8av/jUduvx1tTU3GlCFPokBrO1IETIU+kEfXnwV9tb2T0vuH772H4084ATPac7DXP2/FjieeCVdlH2pclkOAQlY0RONo4jsVqC6TsiEUtWNFUHXJfkpGEGd/d5b3woijTsGAI07Ai2++h6uuuBxtLW18x3+aemSi0XxIiIzEXVAIJw+PmBgFodI+A1DSbzC6DN8SPUfvhX57HYHhR5yKrU65ANucfTmZy3UYw3yO+eed2O6K27Hlpbdi5MU3Y7tLbsKws65Cn+POQ8/DTsEmBxwD99a7oraiL6aGUnhh/GRc++hzOPbcf2LvQ4/Ci+99aMw/G+l/LnXM8YRtKVt7x6lf0bqAvgJrFArI1oc0uRqmCu/MsaNvkQ8VficWtjQjXtoFpf1G4vsZi7CoNYIAB1BtJISfly3CwjkL4S0sR20ijXkErBgHWzFV7vwMdYZoBF6f36jEWTL2Zdm2OeAVPE3eJIrpooEsqTvjzGDlwnlYMnkmtthhN2x30BEYc8Qx2PWUEzBs5zFojRFsItJGJKES/KWy51iLZaRVyERk7OQENW2iLm8iKVKrk8BQwK49e1upcWgnqmKCl+z2YnryzJEfu92tBWHKc8eDJDEAhROwS3r2FaKedRZNhxBgQ5Zuti2qdj0I/gGDEHfb4e3aFblOHzE2B13cuRhso4bAupPKrvAABtiZpjmoJbU0a/s/RXdUVA0L9FsicbSGmR9N+6SoefBevz2NbYb2R//tdkbZlmN4TwDjv/0SM5fV4t1XXkX17CkmfWk4pSwDs4Y2zQewvhLBZjIoKkaUvnP4Lqto1ALIldx2N/pVlMPJ9/feYiSWz1qIvC4V8BeUmDZTXXfL8yARaEOAzFobvSj+TklVOY45+zQccNwRRturX7gUPbp1N7HvVQ7VaYuCnCVT6N27lzXPYwSBP04C/M8+/gT/OPcyRHqNwLYEw/z+W8LJ/Hd3p9Hd40K/fA9KXDbT/hG2ZT374jJKyLNaQqin0qagdWxqdoQ0GUTU1OnAPfbH8COPw3MvjsW/rrzKcp0l41ydDOhTsPB62bdVf2SEeUzLybQCkSTC2iOaGmZLOIgYGbXqOpXDdmPdJlx5yMkvh720G9JkUN5eg+GlVlY2fBS6jdoJ/bbfCz133gf99j0ae55+Efa84FrsfulN2OeKG7HVxf+EY/AWWFrN9mMfVN/YSP8zyTK25tRxHFRbZ35Nvwv67e3tbrY/gb8TMv0J0qSqx+7AoJI8s8vSgtYQqtvDCFOq2OWUU9F7q635hpTZZDlj82LhtBkcGM0o3nwrgnEczZRG5R3ioPS4YEW9iSPj9+Zz4EgCt/IWEVDbHBz88gqSbpCDfKrpAidzR1pAmAu7U6FueYYjRouOMgTmBCUzRcA0awlYYFWcpPgkzxX4vBRMCa78MxKkAZqO+pBJpBPplyZedT3CQVlIVb6EEq7i6Jts8hBTUJgCbWYur4esVCqmoFjmAn2z0YU/36wQjmW8iDXXo/HrsWifPwNO1k98+XJ02VwuizBB7Db1kwlQ85DZxUYNQmX/FfCxLO2tAWgjDC2gkealicAWAklasEn8SRN0izw56J7nRGFVH2yx58HY55AD0b2qB6r6b4YDTj4X3fuS4WhrMqZf6BSok5EGY6hnOrl8X5oamLqVg2XWPIuua+7Dx3YdUFqA6gWz8O7jj2PZ5Emo6tkDA8dsb2LppJmmzF+iuoZaoyXklxTyXUl4/T5qKsCnY982sZTOvvM67H7Y/vC63Sb8s0SKuupG4yaqhULGRt3RJ9adKJWzrWZMm4YL/3klkn16Y/MTz4WjuBRtsRCaomlqNXa4HEmU+4CerCPpc+GENquxUeuj9kdhRPsLszBMj4yU2TBB+dinkhkntjzwBAw94HA89NxTeIx1IK2vQxXvIO3zGzZhDlzsc1oFrp6raKZhArEElyKXNMZcI3S08b5WahsBCiJhabJk4HWhGBqp2WqyPxSOGu25NRiBjdpxgJpydVsQdvZpD0d+SyyFpowdQU8efFW94c0vY3lSZpGftKeN9D+a0uxbnQBgFf1uy1KSdhNUfcbMsR4kabAqz8WhkMTc5hDaowJwD2Jt7Vg8bRLmTxyPeT+OQ0v1Ikp6rei+yUAMPehYeLtVEZw4MNI2E4q5JRFGINiAnGTMuGzKpdGCWkubSFFCVnyYFMFPeCzfeI9T4EOMpyQ/YrMRGD1mW0wbPw4/ffIpprz/AX549SUsmPgjFONfgeCCcqHMyKBC6OSDGQK0nQAjOzsFTQ4K+aWHeVXQ2nnQatgyqzwfkrmEA6fM5TUuprpTJBx2yl5PUBdTUeTMMKVzkca/mIACaEnFdvvEaHKQYhmDK6ux6IO3MPWpO7Di+88R5uAOtSj8A1BMSU/3zWtqNPZ4TeopVLSudc5dmADgIBNUsDXVmdZNmEVVvFEL2Up8uWaD9GAiByvbI6Zd/nX+mfjiw8/Q3hZFkFJ8mGDiyS81u2WJrcrEEWEZxFjlmhpm3vVerQWQt5WCexVSGxjRpQQ1ixfis/c+QqKlEfVLFuGnjz/E1DfepjRMqTfXjkqWN0IGWN3UZvY4LisuQgnfFasN4+m7HoGvvBgnXn0WyvpXGfCXxhTls4p+2lDXiBzWaVnHNonKw7qT9lV2mL1tr7jqUtSxD219/DnwFZaY9grGo2imUNBCfhYguGr9QSHz2r2oACVeF/Miaz77iLQ7MWuZAvlbu7GJsYr/OFgZEkqGH3Y4eo/aAf/+978xe/bM/zClyAspxjouKCqhUOAwzGYJQbyNgkmVNxddPHZ0JRPsV5CH/jKRaWKWefcwnRT7m4LpdfG70JfaiMaGhCRNkCskiYQnCUha07CYAleDguxRqohpfob9LtrSQEYO1r3VdzbS/076XdCnCupNZ1L+rDT9Z0jAKGxZ3BbGAkoa0YQsyTYCgwsLfxiPKa+9gaaVK7Hkp4n49P678eEDd2HKx2Mx+/2xaJj+kwFaLZpyiXNwIMlXPocJujxOA6zZrNnjKUo0AkJKnDwZYkcWyTtF+bc70lTLOWi69EFxZQ+mSck9GqSUn6b0w/Rt8ne3UW22vE1EkvgVDExxdXIp6WmBlnaXktlGOrxerUNvzdZQ56r65Su5h1KUp0UPStraY1Y3ZlKU1AiUulP1JLfKEBkK0QBuYzqRD3QMFYM2xfZX3IlBB52ATXY/EJudfxW8lJSdSKCY5dLcQKiVjIiSmuLuWHMd2bfL5AWE2oPweuTd4TXlUF7EM1XGLj43elKbCbPK6iNp/PDJR3jlvrvRt/8g3PDgvaisLMTTt14Ll9eD8r59ECVQBCgpKs98tQF9s8cuAUudysa2lRTblWkOpMSeYH1Om78YTlcedj/ldOx9/kXoO2IQVsycSk1LkjFMvcaYXntbyKzo9fi0tWMCz9z3KJb+uAD5OfmY9NkETP50HOoWLjbvDKTJjFhfgVYxCnvHCu1ODbBOxLxTA7r/iafw0YSp2PGwE9G1ShP7MRPVNZl2oo19IkiJWi6RYfaXZbNmouaTsZjz7L2Y/fTdqP7ibdgbqylkyOzF90vrIdBL66v0aq+GDOsrAru3DNsdfgoBN4VvvvzS1H1n0noDrZItr+oCO9sqzHqwk4kXUfIPs4+ujCbRqAV57I+yDCr+VDvzFqJ0nufMQZXHhgoeXjasj4eXqqwinzbHkmxvpsU+25aQ9qAJeLl5at9bJ/u45lHaUSJGwfv+bFjqjfTfn34X9HOTSW86nfZnTRB/hiRtavFObTBJ6UzhWCVZyQacQOOy+egzdAB2O/kc/O2kc+AtLUHfTUdgq932oNTkRvvcOcoE8lzsxPJ2SVJqaY8T3EEA02ThKruoMWfw0IpfqbuavG2NUnInqNjY+fMowaXjuZgy8Vu0L16AxT9NQqihAT6XGwunToYznTAbrWeo/ioonIosN09NDMsGL1E8wTRjVN9VGyqXgFUQk8fnRPq+JsjRINKdvQsoHXqoNXBgmRXDqYjxPFFqTJ5SGCUuahopApjD6TGbg3hdNgRn/Yj5zz2M+q8+pNS/AqGmFdpe2KwrWBrNUBJNIdLaxOKnUFJWZuYhsgNX6WpCt5ValcfnN257Amq5/Ukq7FPkRtc8p2Ecy6mChantVPbojoPOuQD7H3sSevbpj/2POArb7bUfNtl8GAGcTJDSrsovSgvkSJIPUzHKmgS6PH8e+lES7pXnN3U0r6YF5YMGoLB7CT5+/jl8+OgjWLZwCYbv/Xc4yQS18bwC0dmo1YVb283iNW1nX91Wh8Iexeg+vLfxd5/00Tf4+p2P8PPkiey8ltmuPRxAsLkNXqfTzFdI1/oj5CDwVbMfvPTa2xiw7a7os+m2cOfEUeWzo8KXgyJ3Bl5WosvrRITA+M0zj+Gdmy5HcsqXGFPhwyGDuqLHoh/x813XYN4nr7NdZSLMNUH/qnwes5FPhH3GY6NEzrroOmgY+mw9Bp99Nd646WriLdtrtJo8Qu1pwfRpmP/p23AtnIyy1mUoaG+AM0RNq63VMIaWUID1pUV8Vv/zuxzsV37TZ+rZxxdEU9DeVi0ZB1rTFJSYf7VYSkITq0chTCLs42pDmRBb+M5wWFqaxYA7srOR/hfS74J+0pXr5aDNWyU1/jnSSj5JJR6CtNuoj0yPnS/X4eLgzpjojHGKH8lEGIVdu6LXwE1RtUk/DgqZUTRpxkQ4iDI5lhpKEdlsv2fsxh15c3FwEZYpcVKSIYDIHt9CENJ7nVS5yzgoCrwOHHTEkTj30kvQle/ZpP9AnHrBOQRBOwIExYxNE6dJ1AQIkkaSZR4JjnZKuJLKFBIiRGlWQKrX6t2VXh820UbjZmBl+K5VjEik3Alke/gLjLlpdnMjggRns3F4koDdpDUUvIHPR5lf7VnqcHmQdGp3MTIsPpxT3h3uviNQuOUYeCpLUP/BB4itqEaEDLGJaSwLxNHeWMscUpsh4/SRsSiDxqxEUJbnVCASN4umHAopQY6mfBWZVciaA8hgBVX+kKRuMtRNRoxAnyFDCYguM79QWuhD7ZLF+P6TcUhQErfszRapbfwOSpGsN+14JZt634oKlBHwpHEtbQ+ZiVkHGac7l2ViPmSa6bPFFqjcZIiZEEWOXE+ZZTK9pdXL4aSm0JZiWnz3wccfgT1PPhB7n3wwjrroNJxz3ZXYTdsZMgOSquOhCJpbWuAl89AGJirXHyHNBbz1/vuoa2jFTocdZtpaAGnPcZAxamMYN0r9+UivXIRv/30VgpPex02Xno233hyLu+75N+68/VZ8+M5YPH7HNWj57B0soZbUo8AnPo42gm+E7ac+X+Vxsf9LC01j2I67YBq1lRVLl/P9GobSmFLYauRI7LbnnnA2LEfwwxdQ9/KD+OnBG/HxTZfho6vPx1dXn4NPrj0bn/7rPHxxw0UYf8cVmPfIrZj2+N34+eVHsfiDF7HokzdQ/90HaCVTCs+eDHfDShRSo/QYoNfqaeaB9S1Gq3ZIUAgLLVsET3srthi55S/jaSP9T6a1t+Hvgr4DDrfD4bSvj6QvUkf3OaRuEtjiclOkmErg8PkLkeLoNRttUwvItSssro/ASrCmxJmMUNWntM1/xgYuG3Ek1IIE0wpQtuxMilWjgBGS+CMEFj2jDi54Kue1PsUFxgTQUF+Ppx57goDhRlNjHd588SV4eM1BqTSlvKXJZJiQ2dlLCfO7g1qFAEarZRsCAUqzTJy/q3x56M0y+BxO9M4rNN/75RcZBpCtdk1id/H6kc975rY2ooZSWlMiZkBfjKS1zZL0RfKnTzLvfCGqKaFpJ6g0VXOK0CgavAl6bLcjbAUlCAdDsPlchunZ+dcejqGlvgk2R66JomjFVbHS1P/SVjShqCBmUukNx+IVw3xz0tTCFNyOdcX6iUda8f6zz+Llu27F8w/dicceuhc3XHQ+alcsxrYHHwp3SbnFNNQefFwRNqUxaAJT/up2grvHw7LxxfWRKNOOkonZsWz6z/jp00/gzPfAU1iI5tpGLJu7xHipqJM6mHfZzxfUriCjYXrUnuTS+cELb+HRq+/Gc7c9isf+dQ+WzF9kdjNT+yrscmtrCxRLv7C46A+7a0pTlLfM2y+/hAQl3SXTZ6F63nSzG5fA2EUtq7QgH75QLX58+BYUNy3Fw/ffjzPP+Af8+X4zh6KwyU5qVvvtdxDuvPYqrPx4LGpmTUOUaTdTaFnO8msdhYuapuo7kUihS7/BSJGxzZo9g2Ww+rHCN2+ySR888+zTeOvtsXj7zdfx2gvP4cVHH8YT/74d91x/Ja47/zRceNg+OHanUdhzSG9sU+bBALSiqG4eMj+NQ+unb2DZW09i5QuPYMlD92Pm/Tdg4h2XYtbbLxvvOeqv8NjTZGQOCkEuMmsnCshsVnz5Ps485nCM2Xa0MS9tpP/ZxDbMws9/0O+DPsmWq2Au60eSnBQfRhJfmtKpbPNpfq8aNBDdN9+GwM9zHBTbHXYsvF26YcrKOiTyKlDYd1M+HSdg2jk4qJ6y48YJcMadjSAhZBG4iLQxiLxipPK6CMgKpSxmk88OPpCgXui0I0GJZ+L336Fv3z447+orKDEeaCbOtt5xWytfBiztxHnF/Kekz7Tk564l7uZFVL8LCEZemxPd8wrQu6DInG+JRVHs9qI7pXkBofIg0mcppfZ8PjO/tQlBPi+7qsrq9vuojQBNzdYm0wLheCxBwGEeCGqxXA9byIncSBDVY1/ETw/ciq+vOg8NU6dh4DFnwlVcZTmKOAgksQjCrQG1lwlfoOiWAlKLNGEsQI5Rytfkt2WqypLcRqXei7SGQvMZReXF6DdwEHr26GZiqTc1NqGsqie6bjKQ9+tZK20xwp4E/ALWsaIvKpyC3GgV5162ZK2t0J0CvQDTKBnYHyOOOQFdDjwCQ445Hv232YJ5i7OencbLSSuyYy1BswjL43UaG/6kryfhoLOPx0lXnI1BI4bg9YefR4zagxirytZKwE/E4mbjGJVvVbl/nyTVypy3NSXcrqU+fPLALXjpojPxwsXn471bb8T3Y19F05LZmPTa84gum4ebb7kd+/x9f5Y1anmImeclxFBippCy5777YOgmlZg3cbxp2wAB1CvGYuzuluYoIcChBXpkJosWLuKZVW0hraeoqBDduvdArz6bYPDgYRg5cmvsuuvuOOiQw3DmWWfj2muvw7//fQ8ee+xxPP/Ci3jttdfx5htj8cbrr+D1l17CS08/hScfuA/33X4TLjrlePio/fbqXoEhFfkYVurCkGIftVEF3LNRy3OjZuIP6Bpvx2knHG3qYqOk/7+BMmtdjv67oL8hSEJxlNJNSzQJbZ7dEE2gmSCVpFRdNXgEem86zIQ10BjOKy9FdYwgpJWlZaXI33ILeAj4foKZOmMyHkHM2B55jtK3hku2j2oVpY1AmSIQeSmdSwJ2kl/1L/KjklK1sXGzo/fu0YvjLIN3X3wW077+Ft2qumPSR+NQP28R7Nrj1QzkHGMSkslBg9SszuV5xQAqI+APp7TbzZtn3t/CstSb+Dm8l+8IUSrXpzSOQkqsyv/iYCtiZCgWI8qg2OtD98ou5ns4HuA7kgbEEgIPakNy57TZnWai1+H3o8cxZ2D4Py7H4CNPQEY+8IVkcG5d11SqPJM0Id0OO0HPR9CXSesXIpORBqFJYg81E2kHVqVZh5iUuZt1ItOOx1uCLXfdA9vvvR/2O/BQHHHsSTjrossw+bMvWV9fENAt7w61h+zVPh6yr6dlSiNTszEPbq/XrKuIGc8e5o9t3X3YcPTbcks4qMX5yBxs8v+h1ClDUyEl5Qq2USQYNouTnEWabE5ixg+TsOnITdFrsz7w9c3DDkftwfRyMX/OHJg9AZjncEgrYtMopgakvZDVXutK0gqkNVx+5ZV49603CJiP4fKzTsOwMh/qJo3D54/chWcuOglzPnoXJx17IuvjAAPuawJGnXNReu6zSX8Ely+Fm4Bf6PKhwqs5FO0qRkBNkf3laBFaLrzsG4qjszrJg0shJHTI5h81IZM772plbcoi2UEebNodq7JrF/QfMMCYZ3bZZTfsf9BBOOakY1FaUoSSQVthu30OooRPzYa13UI4mN+eMLutxdpqUf3thzjjmKNRUlJmhION9D+dJGDnNHb8+A/6LwF9eXHIZaydA70mlEJ7lEcqigQHXDruNNvvydCgsVpPyTDIwS53Qu0tVenPQ5HDa0w/AlW598USQSOt+lxyPVxFCmAmpURAKlDT4qwCp9NoBUtbg9QyKL2zxFN+ng4nQSkaS2LBwoXYjKCSSYeRCgUItLLnpjkgc8whdVjvVTwemUFSZFpxArzcMEXaV7chHEYXgrjxquZ79XrlQVE4tT1iTThkykosN4NfXkgVBHKfdowicxLgy41OzdFAqTXICrGTyWlUKwfSOWwFFQTCnigZuRuqRu+AUF0dR7CAJ5dAQgZBbSXDfDm9lOTJuJJkMPL7V340UVjMurKRkRUVa+7BMjOI9Clmo4VkLh4O1p8J20AwkraToNYRZpsMHLU1Rmy/HSa++TqSzKOYl0jrGjTp7ZDpgoCUJiDJXdNNhiz7ixiSeQvrzuNzom7ubPz47FNY8tYrqPvhBxOqWiYu4o/Ja5QMPRoNw1tIDYoMOpGbwoJpMzH+zU9YHgcZQsx4beXnkfGxLbRfQjgQIoNIoaik2Gg6awLk3yIxZ5ly+vTti/0POBhXXnMNXnvzFbz59qu4/V9XY9/td8DuO4/GeeefY9KXiXFtpLKUlZSgtXolipn3Qmp/WuxUxL6Zwz4cJHMS89f+v/FAzMTH+T2yajF7WKQyimFJw1AETK3vEJNQutGY5sFSmDZtCh58+XUM/tv+CMKNFe0RLOc7lwQSaCe4q28t+PZjDCv34aAD96OW8dtmHVOr7CsazxvpvzdRGMqaD/6D/mtAn0d7PElVnxKKJGbCo84mc9jJbFGkCQhmf1uelTeaJEMFZcu32+BlFl0EKeMhwgsp3pCOUFJiEn4CXOful+B9SYJsDsFKJhuFC9akqrZoXBFkh28PsWMnzdu7VHZDvyFD4PR7UNa9O8q7dUck0ErJlenaXSinNC2rmPzoZTfWCl9J+5JkIwpyxo4vYK8jSOWTsSj6p2E2PO8xYO8wYNrEQSipW2CgMqhs3SmJu3k9rkiVbIF4OP6LxLc4TKbGTxvzLoagSWwBbDITh7aMNGaMzbdEXu/+xtSliW2PM4VyhZAgA1I4Y+M+yqxokAocin35KHB5kOFALyjUpiTmVR3E1mCmuue54WMZjbsqAVh7EBS4mDneq20ulzQH0GfnvTBsj71NOyltJSPNTQzayTRyZbqjdOug9OmgFKtzqjfdmEsNadpnn6K1tgYVPTdBcWVXLJ30E+Z+9T1crC/FR9JevaFwgJJuDMV5hWaR3GY7j0FLoA3hlhACDWG889TLGDBiCHoO6Efmzzpj3UTZtlo9XVpabOYk/gxpMxatts5K0wpKts022+CCCy/E408+iSeefAzdulcZYLVKvgbiabnCtja1GG3HR+brYRuqz8lVuNRnQwvbsCacMRPP8Ug7urPvbUgSIGueQmsXnn72OeT06AsvNYAVrc2IGGGKWlea2qPThvalS9A+6Qeccvwx1A79xly1JlJ60qK12bm8fmRmVQhrTfBbk9AbiNhX1a820gagnFxKhWum320xgkYnO8GfJHYSSYRSu2258tGXWp2LFkr8JiSBEIpvERhJGlY8lyyq5FCazaE6nMPBI7OEJM90jNIyx3Z5kTbL6DBvcGDVRmKU9KnyU/qRucgCLrdRpWX+10RWhCBV3qUSgfZ2lHUpRQUHcoCS4jbbjcGgvoPMBFep18k8yC+fwM485xHU3TIlwG6ANRVLcCDkookSqZw3xVhk0xegK9/mfkrNst+r8oztmf+UVrnHh0oyFJE2fdEcRGNDE4KBgDknt7k0B6zNoTDRdsNc5FqpbRoVwEw2dE18q8os9LbiAgWpTWjJv+IPaVcsU6c8XA4nyguKEJO2QU0nr7DYqlsdhqyB1hxNotWAKH+QCWvPWz/TUsNo713FL0p7CtBXE8mUXgWSer+yEGS60koqxSRYRsUMksmknWlKC5AJJp1KIBaKoffmI7HTwQdjzIEHoOuQPggH28ykuLIrgaCtscUwVruXZYq2Y4tRI3DuzZdj8923NYA8eo8dsOsh+yCqnceYrupHW0DKY8uvOR3+/qOS/q9JdUqNkn1I8eM1T+Fg22sj9N9L12l3o76+Ft9NnIhuwzZFrtuPCNNgVzKCDavUMFb2cMyYOB6FeTYMHz6C/WLDmlQcFFo++eRjvDt+IgbtfhBCKWk/6oM5iHLcZTIO5FMLaZjwCXYaNgh77LGnmVdZncRABPatza34/IvP8eIrL+O+R57AI48/hfff/RCzZ8+hZhYhg2c/saptnUlpWxvSZENA85OCiRiLvkuj2kh/nuy59jWGVRb9LuizbRScfL0pQgnIDBkOTgGJRNxIgqp5jEDWIT0I3ErNQhap+7yPHVWLWzQJJr979atkMmo6qJMdu8C7aoekRS1taKZU7nITnKV+S/U1L2QnNx1S77fMRtuMHoNuvXogv6gUe+13gBmQfSkN7bjtdvBJcrGlqYVoBye7kcq75eczXXmTUFpnOST5a8VtSzxq8ji/vdmAvnkR/4nZqDyEul/GgvBCe85WuH08x3fwu6RSLQpqIwMKhCzQ91E1tzFtm4vAyrLLEKNGcjEhK+L8r0lvibI6l7UGqOJTgiOyyAVRqr8AsDQv3zACMbk081dMadikwn/Km+6pD8VRTeAUf1c+Hcxbmc9pyqDBKVMRlSszKa3NuKUK6L36kzQfZPsEWfd25ptoaTZpUSiImlDYAn2+N9fhRb8ttsKKGTPx7bMP4+unH0cinMCA0Vsbhi23WDe1m+a6eqkWxm1SUVJjaTLyUkqZFYXwFvjQZ4vByqA6gsm/WXgXVd+QbV7gk63xDUOWGcXaLCRL6q+arNZWnxZoacMTD5YvXozLL7scs8m4CkeOxs+NCUr1st9TgGAOKbfA7fYgHqjG4i8/wqH77ItuPXqyP1ta3vqT1r84UVtTjfsfeZx1tQOKqFXFqG16CaLF4jpklBIKan7+EbYlc3DyiUeb8BOrezxJulffeP+DD3Ha5VfhsudeweMzV+Ll5hy83ubAY5MW4Lw7HsCpF16C77//gQzNY+plXcjMKZHmzJmDCeMn4Ntvx+Pbb3h8PQ7fjPuK6X2PBQsWME/q7Ru2Pf+vENtiVsfX/6DfbaVUKt2j4+t6kVbhantEI/awIRUWwsAiO5aW8cvTQWe8lNRLCLDqpAKLpoiiWcYpVceN+SRNySudilNjsCQEUTAWx2It6CFoyLZsAJ+qrAWRPPQhi7tez04vH3iBuEDQTnAVsGkCSwuYEibkg/JHgGM6cvGUxOvwukyIBxOrh/lYEWw3ppAmSp/KV3M0hJVhuV5yULGMlpS8qsMqC5W+PPg4wISsYQ70IOtAS/e1obdssSKXAJ/jz02NoMxlg49JyFwjLBMTM0XpRPqtt8iWnmYZvARcj9ttvECKfQUo6NAq5BYqG7920zJmKFMXOWgMa55Fq4stgBdp+OsW3beiPYrqIOuc9ZEtj/5XHSgUg+L+iLRqWSuLFfRMe9TmULWyYriYu5n3JKqGDUNJ9+4Ex6WmLIO23wH5FZXGFOFXWR0ugn6DYQDahi9OsG2LRxBn+8serl23kjFLMxSIyqavyfYUtT+zICw/z7zPyuVfQ6ojxcYJBIOoqa7DzGkz8NbY13HB+Wfj7wcdjq8WNmOfc66Gu+smCLJvKAxCIE7GzH4lx02B64z3X8aQ8nwcdujhrGMZyzYMqX21RuLxxx/D3IZ2DN717+yv0i5tKHTmopWCU5T16E4HsOzjt7HPmO0wauttEE/+2tFDaaQ4Jm+7615c+ugziAwbjT57nwb/iF3hGEDNpNcQRIePgXPXI1GzyTa46KEX8MxzLxlhSIH9fovUHSSwffHp59jngANx0a134Ikvf8DVL7+PS597G1c+/x6OP/8y3H7r7dTqtajydyFqI/0HCS9ylnb8+A/63Rol+BV0fP3zxIaWxNdZTlXXUP+QC2drTLZpq7NIupQd2MPGJiYbe7ICdum6tfMVwT8VNVsoalMIUVNY4W0JBgQhA8rs2GZSilKnkbX5T/HxBeYySyhyoQE+XtUKVnNe0muuNk1hlcjQzuu6Ra6MfAT+PGoVYig8KTt+YyRIaV+LjPgc8xYk4Gp/WVGEYNdKEFaJ9Ba5LlZ6vejmLTCSqUIILw20Gjuqh9pEKBiyNjQhxaIRw2zMPq8cfAGWX+lrfsGSxTQnkiUVTG0kz5kI68UC/S4lpagqLEVJntV0gkH5sttcdhOiwdJWyAgoIa8IENB5T+exKkBWkK+VvFZLhtDE+2TkywpyAnxtiO6mNNjIa5LIZCuuobYlrUDhn6VtaALTIi10AmZ89hGWzZ6FboMGaR8bfPn0Y2heutxInhV+bTMDtLe0wM46cfrcZKpy5WSfoCAgS728faQNqh/ISCiA0VxIXWMTtBK1srKSd3XuZRuetH7gjTfewuGHHGq2R9x3/8NwyqX/wrszFqDvgYfjwH9ejT6bjUSlx4MKb4ZHLuqoSS1si6GRGszPH76D1MwpuPaKy0zoaPnmbyjSPMqEb7/Bs6+8huF77Q9/WakJrhYm06lnO2phVqnPj/oJX6JLPIjjTzjGitGkDt5B6kvSTB566CE8+s1E2HY7Csluw5FhW+fkqD0U+VN7MLBf5FDbHrgVhu57KO55/U289tabBtCVxtrISY3ghx++x0UXXYTWkj5w7XsSmobsAM/2B6DHPkchUVGB7t264qQTTzLrbn5r0nwj/SZZ0tga6HdBn5LJ+pt3OAolzVvwo/8t6VUTSzGK+AJ5ZURHGxnA/NYIAdUCO45vM4xdBGOF1U1QyqJoAmeOwzK58JokfQFVDjUJAZrkQLkneplukVu2QaZDqTpFLiKpViC8Kic8zIfO5BpbNvu8SUM5MtoFO15+YbmZoFQsmNZQkODGFzI9mV8Ex+rneQ5FXgSWENAVp0X5F4CXUpvok1dkGIqiI2q3LU3k9imvNCaJKCX9thZrv4NwhOCdk0SUA7jJMCMre0pXwGfluxOZvJM5hsNmolZbSBb6883krSVlW9dbW1qNR43CLkuLkR1+BYFIuJwFfJVVoKoJ8BpqAI1keLreyvrWRimaVzDwwPuVtibntSm62R+XN7aSeSVZIy4yHoU2cBsGytspjccDESydMhk9hvfDkDE74cDzzkdpt75YPHEGKt1Os9lNMhVDONDO9zjgd/uMAKB3+VkXPoe1GEtMRd5F+i4zQTQaRWN9k1kM1qWLNof5a0FfGfrxxwn4Yd4i2AaPQtdDj8deV9+Cw6+8DcN22hNOlj1Bhl/sEaOzUwOMUfvMIMQeP/XDj1H71fu4619XY4ftd0KMwLmhyE7GqA3a/3Xd9XD2GICuW47B0tZWCi0xuKV5Gi3YjmjzSiz65AOcfuLRGDJ8xH8wHcX5H0/G8eTH41C8y8EI+Suxsj2AaCYOe4rjsnoxWquXI232iEghLxlBRZdKDPr7vrj9mRcxa+4ck5fVSW3ipGa+bMkiakUXoKWgCzY/8SIkPOUUoMJIUCBZ9vMkpH6ajFsuuwRbb7st+57WQVjPb6QNR0K23ySq5SVWk60HcYAarxD+8au8s038dUV4VIAq2c4FZpIulwaiJjiUMFXvlZTvJeCUeOSTTTDnIJfqmcOO5XRZoK9dm7SoRC8yoE8w8Dsd6FXgp6YgqZ5QxfTEQLT5iYJLZfFQpHcrbbELRYSUm6dIWZAkTtg3u1Bp2zlt+CEPmiz4yndfICR//G4E2jYO+OaYwjTofMZsnNLNn4d2DnCFwp3d0mgk5W4EB29+HpwEt2huAsG0Nfiag9oflxqLwigwT3qLOr7iW3sk5eq3udMiNaCux0MBo7XkFyjcNGXiTtKbrit6Y0V+ISqLChFh/S5riyLGuspK76pvAXu+02bca3VN71Yb6ZqYnMC9o9S8R+VT2qwdHXxfXFoY07agqQ8AAPMLSURBVHOzvAru1YPakYJ66R4b67GwohQzPvgasyZMxJLqGmh6oKQbtZIiv9GAEnGBfptxvXV43QbgXbnaizhNjdDSgAQElpbGsrM+ImR2zY2Nxhyk8BN6l5XHDU9i4tq2s3plDfptNZqgdRaqdtqbhehqInC2UlvTCl2ZDfVXasyUduMdVTfuE1QsnozHbr8R++2vxV0E/I5ybAhSlNI3Xn8NPy2Yj50POw4pmwd+Mt1itx2pnASa4qwV9snZ77yMoaV5OPDggztAdVUeTPnYv5958SXE+gyGr0s/+HlPWb4HLcuXYuHYF1E65UNUTHsfTW8+Bd/Keehd6kWQgpSr+zAEC8rw8uuvm/pfXdoXM9HObRdefCGWJXKw/7n/RI+ulShyxdGlwAssnYPAd5/itkvOwhZbjCBDtMydG2nD0++CPvFu/UGfZACDySSYliRHCf6SKBV0zHQQ/rPc9lKUEnOM+UBv9TtyqSLL/c+SuuXZIXDTxtwKIay8lVG6leOI9AeZGuRn7yIitVP1l/nI6oDWISAWuAuUdF7SpDyIVrQHsaxd+80qxYxhUhqsRXyHQhooMqWbwC5w06pRI4UasvIuCVnRCYMyVyWiWBkJGg2mT34RVhKQBfYzWxvZmZPoqzg9fIfb64cjn4xJbFCVQ2pWHnjV7qXWIC6l3PCSl191rCLWJ5lDkiirjRQ90Xaq3UlK2V4D+ipjlmS6ClE7Kc4vQFlBnjFZBWUOY53qLtWZlwBRQq1IGoA0IRbHlEthLLSuQKAvNtJx2hwCDB2auBaZ37xXQd1Uv9rAJsFzYrq5bi+G77E3+my9ldlfdsZ34yn55WDY5sNNvSlFEwO+rdVM1EbUUzraUgHg4hmrjhRPSVVlSsf3RskkI6yzosJC+DVfwfz+VST7svY6qK6pQ9jhNRPg8WAUQUrTNYpVH06YvQVWhKLGJJZP6bXE7TYhRQI1y7H58L4YtfUok1ZnsF1fUljo+rp6PPzw09hm7wPRbcAg+FhJsaRWwFMQcNkIrB7El89H8/df4rxzz0BFZdV/uGgqPEddbTVmr6xHaf/NoF5U4KEgEGkGJn+Gf+6/M5695Qa8eOsNuO7wvbHkvTewcslC1HOctVFm6T5qDKbPX44w+1pn0ib8cQpK/7z6KnwxfQn2Ou9KeCq7wZsTR98SClMNtVjx/hu47h8nUQPa3tKANlz1bKTV6HdBn3VfooG3fmRFZTQgYiTEDKVpqpuS7jiwRYJ42YV1zUXEEZD4eY82NReg6jZJ1XLFpDhPALYb6UGaQD4lqu26V2EUDy+/K62G5lbUBQIsoCV16U8k903FOK8NhhAVk2GHnd8SQE0ogjpKaisCQaqzITOIa/l7Igf4rIZm41qpWPSyK7jIEKQLKOcCZi12kg1/cXuL2TNXG6UnmVeFX9A+uk3RiMWwCEh9C6w4PWaSmNqLx++HM0RQVLwdpccOr8k3LRLLSkuqfdXN6q0gmVbeTZu4CbR8r8ja6JrNyswpfzLDaAPzQLAdUb63MUIWY5rCukf1qhAKqucmXtMGKda+tvzHQwHyJC2u/m6RnpXZTV42qnOBhKpZ8x8C/CVtAbanpVVpktlX3hXbHnIwBowYgV6DhqoqsXhFI8JRSe3aKpB5bG9lGzFxvVzv4Ev0p5qwDk3o6ptFiraqtP15friooW1IMP1PIoi2t6M9FII9Px9+9rU8jwslPjcqeGiP3ziZcJRlVtC+1kgM1exD4bQH/fY5HO+vCOH08y9HbU3NGk0gf4bUR1R3zz37JBoSGfTZZX8KGGEsZ392Uaiq9FHbcLpQkJPC7Pdfx3abDcauu+9OjeTXZh2RGPWK5csQynEir7yMY5XStsOBBeM+xG79u+HQww5DUUU5Cnnt0COOxN/GjMRHbzxnNmdRxNwuVb3Z15NoaGgygodIfVH96dabb8SbX3yLXc66FCjriYZgK6I5DiRbm/DzS4/hgsP3wn57/c2Et1Df20h/noxY+xvj4HdBn52zYL0bgQNXZgIlI3Vffu0yIUgKbyeImxCv7LyaXJRqTCEUBQSacvmxE/BN/s21NEE/ihxNWDod7I/qWAQEPlvq96JbUSEUNlizjhGFBDCAIxDj+/kO3SsJdjkBfzEBaUFrOxa0tSNIlV3v0SKoekppmpQVoClfzZQ+F7cGUE1pDUxbc7xJDijDCE3aFkMRgC0PtaPBbMACVLp85nsDwVgrMAVTZqGS7u1okBzZyTn4c/m+tmZr1XQumZDxwnB6VTKTlo+PCTg7k7nGgdzXK5/aFMGo1Qwwn4K4db6XP2KSNFnmtMttmJHqWcxSHjkVZDyV1CrqyXRkXvvP90hSzxjmYuXaIn2XNibTnOquiAzahL7Q4fFiCcExmqI2wTvlmloz62d889Ad+O7BB/DuA/fh26efRXFVN+R364IWgob2xo20t1FyD5K5Mk3NBxiy3urgdVWi8iFwUh167dQAU9Zkrraz/Ot9uy2PLm1g0zxjGhZ99DqaJn6OTO1SFOQmUFXk5nihUAAHIvFczGmLEvTj1MBiJnTG0P1PoBDRgsv/eYXRWA1zXk9SmefPnYMHH38MA/fYCzWOUvbXIOsG1FIt9qiFYkt/nor2eT/hgvPPQ15egVmHsCZqp6AkbTwn18lxKAGJgllDI8o6nAJkvpJnnGjkiGFomzEFtkibZWLNdSPOtqmvr/+lbFoz8MLzz+O+Z17F9qech0Gbb25iARVQa86lBvflC0/jwG23xMknnGjS/muZ9v9+EhZaYTzia63I3+11BEKLZa8HCUATlK71p+3Y5JEjQFAseJlJBMjERTOJmkeVWLnNI0DKvKKRLoAzyJ9DKTUW5SBSwCoNME1tWmUzdmV+FVboVjslDWVd37Uit45gnkPEVj70bu2SJbu1JiAFJKoISZUNlM4Uf19zAwEzQZw2z7SxIp15XrNKVLFhOqY0LRLiW1k1W/5tXV6FKq+fUh/LmkmiPqbgYAQMPlMb0bNiPjlkKJqwjiPBvNQ1NRoviggB0LiGEjhVMgrxRvOxStmJ+E55xOTxv1iE6bQ0G+nK58vuYW89IRBX2OoIy5VXVGAmP2W3L/M5zC5ZFT6nccmUaU3g3ZmkEWh+pV67KxkAt0gp693y+xYDL3U7UMV0nKwrVUIb60vb+GVNYOl0Av6iUhT22AR5VVW8nsSyxfOQX+Ayqn+CUrFI9ZqMJdi2bFe9QC/ihza3yebNzL2ImfOij4w13BrmM0m4/B7DkP9KkulIUTyPOvwQ7NS7K/yLZ2DZ+y9g7HWX4Pl/XoYlX32GPoU56JbvAbsbIglxa5bFloYnNw6nMxc7Hn0CPvpxJl5++SUDiOtDAlbttXvX7bch5i1F6VY7mAVsZR72c9aRdnjLtTmQCAXx7WvPYbeRm2P77XeAYgetjRS0MEGtMJGIwKvxaE/Dm1eEeQuXsD3SxntJE7KiJfPmwFNYZGJDaR5Ke/amyYRkypEmqbULX376Ca6+9Q4MOOIYdN9yWzPJ7XKq9WyY8Oar2LIsH5defD77GkcH63cjrT+xHmOZTHTNXJ30u8NkfRmvxr2kS9n0tbJTrl4U1U2QLo/Nxca3GwAWKCo4movSYyoj6T+GKMEqamzyGv8cQEaqiyCZS4ZB1VorUbP5M0BPJmCCcEn6JnCmmXZdmFIZB4ZixpMFKBUkiWZaYWoml9mRmwmagXgMNVTbjSmG94XZCUNkUAEygEYymrpIEp68QtjJDDKUirt7C4xXicxREscNLPNfuduHfIcbtdGgYUSNkvz5TmkGAjeZQlQgMZgWhSHOo/RNQK1VbHxqFTGmLX/nXKd2BSND5H21VNu1jsGCPYtURtm3dT1JbSLU3GxcH+XqmTULZe+XJKyVzB6PFrNJu8hF70IP8l25WB7QVnxJ1pSp5F9IScieL+m/hUCswGmd369brYlqGwrIqB1iajGWlW0Q75DyOrJBrKBk17UbRux9KLY+5FBsc8wJGLbbzhj/9lgk2DZ+F8Gf97U1tSLDvJrl/ZIc+ScNQG9TfYkE+Ma9lt+j7CPNLa2UmpPIK863nulUhg1NAqXCwnxcfc0VePihe/H8E4/g3Vdfwr3XXIaeaMen/74Rnz/8KJqbqsmp0uwfFE5YL4rIqhhMKfbdkooeGLj7Pnj8mRfQ1Nhg7Oh/lrQQ67NPP8YbH3+G0YedhMrScrgyMo9kCPgZ46mmkT/rm4+BxsW44IILOUasvRTWRKrb8rIKOAjMwaZ6M8/jyY2h6zYj8eFPs/EMtbPq5cuxdOEivPbyK3hq7Fvot/PucFLAUQ+PxVuoBTejoEBaQQ6mTpmM8y+7FP6R26P7mL9Tsk8R3DNoZn/+4dP3UdGwCLdcfRncXs9aNY+N9MfILKrLzW1Opx3sCGumv1g2soBHpgQBVCqXA5bALjCgAs++mUtFmJ2ekmQmlTDSXZQdQiaeunACS6gaLzculpKMeb9cMsk00uzKbkr6KuAvg1xpEnB8Xh/P8X4OphaCqLbg05xAMpmklhE3K2ll3mmk5NvItLX4qJbAV8NDk5uSTo1UzjS0u5Vs6QI+RezxcsDrhTnsvFpEJlDX67XEXc5DhWQ4QUru89vaEEnF0aSNyskkytxepsUSE8wr9F0gxj95MbnLClknlKgbW9BOSVex+u1kUDLTqBz890sjrcIzFpbvNESAjfC5aKDdhAsQ6Js8WVcNA1BMmaQBfQWokzFK17XwKsY6Ysmy6LwaKZ8hAirxw9yz6v0CfM3PyA3W0rBClOy1JF8rcW1aP6GbOx6QdC7GhhSZWjiMFtb7kJ33wMDt/yakoeaVRDvbKdjSwr7C/Di1T0COcfsUAzSagIrMtMyaDX6Kzcozq721jd8zZrN31e8vL/2LSKlrQlcLAeUe27NXLxx17PF4/d03cdSBe2HSa09hwrMPodiRgLyFncyn9pCQ5CsNK8g6KBu2OWasaMXLb4ylwCOT1B/Ps8w6jQ0NuPPOO1EwaAv023oM0tJQ2ZlMyAW+MZ7jRGvtckwZ+wIO2uvvGLGZwlivFQsMMyirKMcmZB6x2XNQ4qW2zXQKuvdHr4OOwC0vvYlDjzsR+x19PM6//X703v0gbLv7IZQqZBoFVk6cjMH5eRg4eCCWL1mCCy+4AI3FlRh6wLHIcHhrg56muAPzf56Cmi/exsmH7bfB1yr8Xydpf8TKVjLRtVbqfwHos/NxoMpjJC4TAYFeizukKtqJDcGaOfjg9svw/j23oWXpYgI073F7EMz1oJVjvSkm4JFpQctxKKlLdSR+CNy1WUd2wAiSbJT0ZNtVn0+SAcgmX+Zxk5fkoiFkLURaSXCXeUlpydMmTilUg1MwrHOSoCUICchytGqYlZhDxlTm96KkuAgxmRnIFOqpFWhfUn3Xswq6ponpoCTVXCfsBL56xI3rqE9mKDIshWDQfZKoxDAEBAUlpSaMcktrAM3t7agjeGtv1II8Mpi0FpdZJp4+boV6Zrn4NvNOxTAiELsJKFEyF0nZWpyjkMZiFrzFVI06gTZEV5x+E9XT5BeobhdT0opZnlIFrkY6ZzmM5lAr44s738T0tWZC5jd5qSgMQ4JHKBg27pZOhXwWtxLxuYyAiJ+FHj7Dt8vtMel1YuB2o2Fn/SxvC2B+UxOa6xuUuDHVyCNFK5vDBKkY28iEilbRWWYxEc3VqPW125kYn81jR1O4xdzzV5PAUYcVn8cK0qaFYTfeeiv22nknLB0/ASuma5tPbVhuM5PdirIZT+ew/wXhILCWDRqIdz78EO0mYukfk/ZNHbB1XnnpRcysqcNORxxrVvvWhqgFi/GJQbP+3RSiZn7+Pko4YE47/QzDqLIa05pItvqCwiIcc+QhWPndBwjULYWNfTYYzcDXcyD6HXUqKvY9Bl33Pw5bn3cF+u+8P4UoO4JMM1JfjZYfv8GR++9n5pAuu/wSzIrYMOq4C8mh3Bz7ITRwPLdWL8aK91/GVWeciIMOPcIEEdxIG47UMyisNlPQW6sN7zdBnx2n81D/U8T+ZyZx2wiwRqtMUf3I2DjYKZlT/W2aMQUtU75B47zpWDJjFr9PQuvXH6D2yzcQnD+d96bZYZQQwUo2cnZsLa6Vl4rxEOjow8IY/RaICFC1mXQBtQHF4ddWdVqqK+lag1WAKC8ep2zblBALZPbgfTk8bARleVZoktJuV0gEDgRHDgaWFqG0qIwDVAMnZeYF9GoFhytUaAWWs0FaBd8VbmpA/cTpKG+NwUlAl71ck1QKtmZML/ynweexu1BFqUrn2tqb0dTUyPIFzAYbOR65H1oALXArZx56uBR4jWdUWJOMwC8Xjc0tBPUoJX2ntWBNZVSlkHIIOIFAK7S3b35BEc9nUBeMoz4cN0xDf7+QvmYP/if3TbMoSxqVThlinnhdxdA9alLjWUQGGAmH4PH54BTjFbhY/9geSeSzbrvn5yPKvNWR2TQEY2QU7BNMQ3kMhsLGq0USvr+wwLwgEo8iTgah4srzSbUh6V/1Jc2PLYVmeVaxTfIK8tEe0b4EmjQ3mdsgZNrrdynHgH95eQV22XUXINiGurmz+KwNhS4bqvLYt3iXzGgpMn+VoaikBLNnzsL8BfNNf7Naet3ISRD9acpU3PPAw+gzZg8U9hmA1ohCknOssL+2aJtPDrDc2vmY/+VnOPqoozFw4MB1kqjVT/f8+99wwJgtMOW5pxBraUBaE+v8sxdUwTd4FPJHbIloQTHmNQcwKxREdUsjfnr1aRy+xw7YabddcOP1N+HLRSux9akXwV1Ubvpme8aHUGMdFr33LM49fD+cdOKJZjyqbTfShiSJajnNzcXNfxr0u/HQHrkdZ/4cSdJXGAGNH0XL9Lvl8+5A9eQpCFQ3omL4Vthku10wcMwOqOzTGzWUTlY+fheWv/Uc0mFtPiJwoazPAR2JKawx4KUEb8w7nQaLbPxadSgZWuYfuX3KLq1gbzm8V6CeQ7G+oMCPHmWl6JpfaDa8diQI7qF2tCxbhJXfj8fCt9/B0pdew4Knn8Pcpx7B9MfvwXPXXYdv3nqPzIIAREaUx/QkwWuLRE1mTm9tQn2KmsTCRfjstvsx8Z4nMPmOxzHnjc/QEqGknSP3UMWwYeal7TC/eZSINTEo0NPEWUtDHRIEDJcvDw5N5LLedZ+Tj+i9FZS4yyi9dWC+OepZsSvk209pWJKc4vBbNWL9LwAMdETwLCIwapJagL8KuFeRSdOczzFxWkQ+SYd84apbxTa0tkFgbzEX8k+zmXtQroy+AtiocaxqF35j+/kJQtL0asKaKGd/YL4lDEhilzaitQ/trc0mxLYvP8/kT+UUYzL9j3WuBVxitQmWVcw3RA2nurYaThfbtKjQeCN1yuifJuUnG0hNNnAxmN8nq7xlVV0oHZPRBZvhZr4VsVWkyfCwBgEFnhg1XTk0xNraEGhRMES10rplXHMAwWAAd959JwLOfAze9QAzEd8ciaKVErnMdYm0Dc5MCpPffgtD+nTDCSedRGaj+Ssrj79Fcu+VtnjDNddhpx5FGP/gbUgtnAU7699uS5s5tgj7UIDvbG9tRfvcmVj8zL34e98KXH7BOXjo/kfw+HvjsMUJ58JT2YP3iRk5kdPeiqXvvYhDttsCp590CvNCyGd/2Egbnjh+Z/TP7f/nQD+RSGhGxrE+oC8Ake93nGqgAEV74TrYeRp+no2WpQswfM9d0WWzbdFjxCjM/Gkm1dQUHPk+5BYVwd+tL3JcHj5LCYV5UGCoYDho0jGSPgenvouURwGEiWio65Q2NamrxULaoCRDoEs2NCK6cDFapk7CjHfHYtzTD+Hj+27Dx3fchIl33onZd/8bcx57EAvffBbVn72L5m+/RtukH1BPtXX655+idsECagAZSnVRFNqcqCAw14YD+Lm53nhLyMd+7mdfILJ0JSpLqRW0h7H0darJU2bASym8laBvJGDlmZ9aBOWgRmIkPQJooKXNhFNw+AsQke2L11WWGB9ZzgE9PUzQJHAEOFYaeVRTXV7OqhHgUjcn4FtrFwTSeon+V8yiVm28znpQIDTNW1hzJLzWAVTKjkxoLTEmSLRtiSZQx/rSZKCW7+fz6GzTF0DJph/hM3pW7nryCIlHo7CToRP11SBqfHO3JPEQ87u4XfGImJ68N3LTaAwnCFCaR7EhyXJHgy1CNbP3rNWuGXPNaCQCXiYZJmO1ArkBLcEgWlvbDLPz+6ixOfWcGGo2p3+MpKUpiF+KzGjixIm4+aYbcf6556K2ts4w03UhMQvlIUUhIpaIml3iqgMxKLS4ZDDTZ3mftrdktqmZZVd8rBtpDuDtsa/j/c8+x4h9D0HEX0zNLWY8rbzsm24JBnk+tM6djpopE3Dy8cegrKyCY8Bi4r9LzJxc/krKSnDvXbfj3L12RMM7L2HSI//GrNeexCJ+X/jac5j37L2Y9/jtCH/4Ii4/eA/cesstGDt2LO597iVsf+Ip6NZ3IBra29DO9FzxVlS/+yQOHNEf55/1D8PQrT2cN9JfRFLA10q/Cfo5jhzNXK5bb18LqYNHDehTUiMghWtWYsqjN2PuR69h5N/+jsqqnuywcVQOGWzsxDNffhLlQ0ejfOdDUbbVdkh58qG4PcbWTtUzGVbcevmj+yghSwq03mOI303kTOa4Zf4sTP/gXUx/42XMfPw+TL71aky46Z/44bZr8eXtN+GbRx/ArLfexJKvv0HDjJ/RunIR1VBKqtQCfH17I2+LzVGx6+7o+veDULn/Ueh6wimo2H0vdlg34sEwlrW2YGmgBc0xhQ9Omk1KvME4gj8vQGW3SrPzkwwS2gy++uvJSAaiJlyzurpllpE9PGx2EzPByZI5lOBCxvZu9+cjzbpS0XSfhutySsdNxGTZpvS7jQkJ/Bt4xCIh6eVQXHOFUe5cJar/prpGalgOStB+vjlr77fuEriKCTTzvVopXUuwl9eHnlO9U7EwErZW1upclsRkFUpDk+QyoSlSpkI7yxNDfvlZ4DWSOmti9ryfsWz+fOQ5c9Elj1pMUxvClBRNuAe2Y4x1ahgeGZeviJqOJnHJLASSirNkTfwzTTJLmXpUsgSZlOIWSTKvKqpEubfkV3lcJ+IDqjNJ9XW19XjyqadNsK/99tkXV11/Mx574RWMffNN1gFzwPf8ngDU1qr9ECjNxxVIMEqtKmnqoFwL8RQSmj0gJ0NpPNAGPzWvYoWO+O0x2kEZ5tOFRQsX4K4770aXoSPRZ/ROlO5D0AB1ymREOaHS74YjGcbP776GnUeNwD5778v6WkfA70QyBeUXFODyyy7Cy4/cgSsP2wO7V3jRv70aw2MNOGpQF9z1jyPxzpMP4oJ/nG1CJF91wx0YetBh6DVyG7SxT6aILkXsQMveewk79yjHZReca3Y9k5SviWgdxkS7kf5L6bdBP5XKT2fS6yXpa+yzixNYBCQ+dvYQmid9h8iSaVg84SssmfIjBxQzkomgfg7BMWqDb9Ag2PK1wXgalFuNfV0agAZ5imqykErmGyP9dSLZ6+MELi3rn/31V/j8wQcw9c2XsXz6FARCYeTkFcLVrSd8A4ehZMwu6HbAYeh6/FnoccaF6HbmBag87Xx0Of1CVJx6EUpPPBf5hxwH/74HIG/XfZG/ze5wjdgUGQ7e9voWLKhdboDU43Chqy8fXbx5iDYHCMBR5i+NtpYWK5RDnh9tK+rRtqwGEeavOcJ8MK+CUPlRN1MaTFOajTHfNZQoYwRPr7Y0VIgJaQ+8V/erjgTAkrJL+MXPout7jHihhVey49sVs4bajb4bYj2pThrq6+H2eY1HkHFbZTqmTZU4QVsSvkBdnjF1BHwBueY8xBAao0kD7spDZxIzknQZoOZgvLOoxWg9gNPtYb0wc0zbaARso8Vz56N2IjWm2dOxYsYsuHLtSNcuQ8PcmWZSX+GrbdpqMRQ1oF9cVgo3NalsFtUPHJRwXTwo95t3S3ORV1JC6w9cbvQo72qYhO5fV1IymkRdNH8hbrr5ehx28ME4+/Sz8MqHH8M2fCT2vPIWHHTFTXj49ffwwnPPmXvtBNc1aRJiCNq39quvP0c6kUZBRVdjUtRcRlef2/Rhtaa6rJhjW109unfviYqKynVyV5S2lGJ/uvue+zGntg3D9zkMgbQNbibo1ww/x0cyk4t8gmrT5K+BlYtxzjlnm9AUSQolf4b0nCbo+/bvj2OPPxa3UvN58slH8MTTj+OW2+/EkUceg4G8NmXyJFx2zTUYdtCB6LH1TmgPJBBn3rS4cvFbz6KfPY5/XXEZ8vLyjcARj8ZQU12N5UuXmw1atNGPNCzTrn+oBTfSn6Ffo+ZqlEhniggazvUBfbWjbPryM0c8AH/Pbuh9xGnI6zXYbIO3dP4iNM5fgM/uvhv1i+Zj4IEHI1ZfY9TjfI8fxQ5Kjhmb8bePy5yQJgBxgClipEDll7zxPQb02aHSSTsKNxuJqiOPRPejTkHf489Dn9MvQtczL0bJaeeh/OSzUX748Sjaax/4x2wL56ZbwDNwC7j7DIW9ojsBl1pElGymvhrJRXORWDQTUTKpVO1KI3VGCTS5UUroHIgKrqaImUai5SBRCGfZOiNNATjY6ZUnJIJoXLYUqUQG1SHLjVPSjrwlbCxHrsduQivPnTOT7DGIfGoJWlQjMDABDuTtxHRUl5Kbdc6dy3RtZIC52hoyzOtkdkZ6ksuexSyUJw3clsZmuAjGIJCuoMYhN0uZR/gPYYK24rOoLnVONvzOq2/X1vJ6VumLkYlheHhCJio7pWZl1KxfIDWxflLMYw41GZ+3EJHmOiye+RMirQHkEhhkh1cMpiTLn45G4PN7CYTliJIZGjs005QPk9pZk4nqsE4yW2VAG7qkYnF4CBg+TR6vNbdrooxZHDXt559x3DFH4eqrr8YPs+ehcvSOGH3OFRh91uXosc3OKBw+BhW77I8r7nwQjz70kAFeN7UCSagCKR0CfKX13vsf48svP0GO14buQzdjXbjJ2GPUDjMEZxm2WGd8LtbehHB9HbYeNQoFFG7WBfSV/jvUOJ559jn0p8bp7j0UEfbBVJpaojQF42nmQqixCdPefRUH7rMbRo/ZwUjs60Oq9+xG7drnWPMnCn2tyXnV99LFC3H+pf9E4ajt0XXn/Q1jVGgSxf2ZPvYplNXMwR3XXYOSsnJMmvgd7rjjLhx+7HHYh3W+36ln4MizLsLlV9+ICd99ZzRKeaBtpL+WfhP0c9KpErtWTq0PcXDG41TFE0zGFuOI9aF8p7/DN2JLpBw+VG67PVXiBjS21aN86HA0rVyAeN1yNPzwNQJzZ8GuAcHOkKSuKF/wRDpqBpxs9ibxLHG8C+qivK7vngGbwbfb3nBvNQbOYYOR260CmYI84w6pTUpSLc2IrViO+MxpCI4fh9aP30bTm8+j7oXHUP/0g6h95B4se/hOLH34Pix76H4suf8OLH7lBWQI+Irp3242JdH7MyachDyLvIoWSbBWJM5Miuck/RLIZCALNzWystMI83xdNGiATBNZsrN73X4TU3/OnHlkjjkEfQ96UGIr5ADqTwz1M8Pan1c7gokBSPJ1EfQVcE3eTd4EtSiCuyR9yxOE+VLe+C9NkGpvb4PX50I4zTqkRmHAin+y/TdrjQRLIWld52ROWTfozPB5fQj0cswaA0ne8n6SOS8m6ZLvV9iCXNm5ma9wmIyQn5rUjTbWw+a2wWm3IUTgbmxtMeDnIqPMcWhXNZaJ+TSv6MhQPCNbvkJsy6CRA638TEqzo3ZjbO6sj3UnC7BDgQBmUhOp2noMtjnnGow662pUjdyBZXOikYLHnOYmuIaOwtanno47n38JF1x4MebOnm3cEgVwZnEV6+Dd997BZReei+aaZpRvOQaFAwYZc2U9NTuFqZbbprUGJBdt8+YgE2rAVltvxTz8vnlDcw0trc146N57YS8vR79d90RIXnBkJjm5ilartrZRYs5g2kfvIp9a0+mnnWKeXR+BbXXSfJTaSIKMJrjbmptx7nkXIFpahd57HYOmYBr1WodB0WXRp2MRnT4V91GYyyNju+zyi7HPsafijvfGYX6X/vDteTSKDjweoa13xZfNcZx+zY248rob0FjfaMq7kdaHfrvNfxv0c2x5Ng6w9eo4fFRLrLVzUo6sj1RBNTFbuOXWaF28FHPff5XSUApDjzodJcO3RpiDsGnSeGSWTsfiHz5FJN6OXDtlCg4sDbQUJUeBvteA/q/JSIWU/tg1jaTuoOqYWbkEkYWzEJrxM6I/fofWd15HzVMPofrhe1Hz8P2oeeIx1L34FGpffw6NH72B1m+/QPvkyQgvnI9kXSMQpRTryUdZcTHV8a6w57uRIchHWoNGVfWx80sy1mRxYZdSFHTrSiDKwFmixULkc6qAiFw5nWYdgRYZyJav2P4K9eD0EbAKvATJKBqWN8Ge9sOV50cR3zO42I0ufh96+W1IcCAkqPEQaYgxlPRZm2U5ZAqsi3IjDeea2PwKa5BFSd5GZptEJJJGjE/U8VOwKA8qM8FLwFSY6TjzrobSU9aTv0UmBd5HBsGvLr5OK5ybWtuN/73CYwTTih/Ee8hcMywjnF70GD0Gw/62m9nnd+n8xUAX+ar3h3YsC5BZBMk01G6y+WoRn2EoehPfoUO505+0K7n6KRcmzDUZYZplrgk2oC7YyPO6sm4kc8zwEZtiq5Fbw1nRAz233RkJSssm1AfTCUbsJgxFE4HM22cz7HbOlZhY3YADTzodxx53HC696AL848yzcMQhR+LMk0/HkuZaFO64N/odcjJyqKW6WQH5ZHjy1GmhtJzSPgHpOJZ8/RlGDO6LUaO2IrP9bdOL6lHM5Zmnn8I3k3/GqAMIllV92X9CHL1J1r+dyp4myh1oW7kcC756HydRih4yeDg14/WT8tdGGn9ittffdAuWxHLR88CToK0xA/EwamMpLJ3wLeq/+QLXX/8vFJJJHXfKaXho7JfocfDpGHrGFSgcfQhClZsjXtADju59Ubbr3uh/5Kl4d+YSnH3uxWhvaeV4+X1muJHWTL+n3f0m6DsV7P0PDKK1UwZ5WuCjRToEGa2+tfsLULnVaDR89zV8lH6XUUKZTOk6tGgByrbeEaX7HI8KDqAQO3w8QcmRh57LcNAoro5Lqz470jbEbBp1P5qCjRJP25RxWPbY3Vj8wP2ovuc+VD/yb6x4ihI8Vd/myeMRXLEQiUATAS+KXL8XVUMGY+hOu2HEfgdhp5NOwhGXXopjr7gG/7j1Vlz2wD24/MGH8M/77kfPIUORJEOJtof4Sk105qCPvxAFVL/TDjsqRw4zK3jN2gBVHfNti+agsGc3jhbLFCDQUqx4xSvxUMovKig2mkEylxIhmcLcCRPx/tj3sHDaVDSvnIl0Qy2Cra2IUoLTQNeiMArJJla7IpGGElaUQ4WaXn1iLEmJORWnhE2VPKdjIKnRFRJDG9NHWGdiTiqHAtMJqbUdocpmLYizDv02B2/RffpU2Gv58Wsry6bmBnPdRrBThEkTUI+SeIqYpolpT3kFQc+J/qO3x9Ddd0XX7banpJ9v5hO0gXwmRNCnxJpfVGxMd9JmRKwxMlVN44rJdJhUdF5ZZd5NzBbmozkZwMpgvTEJiUmsC0lq1WKkM88+DY3fT8CKqd/B4RJDI4MlAwvGo/xmgz/XjaZADNGSrtjtzMsxaL+jMJ0M4bmvJuDtbybgmxlz4Bm6LbY+61/Y8uTzUNStGwqYVweZcg4UCdZygZWLbvu86WiaOw1nnnoGyrVV5O941Whyfv78eXjisYdRuekoDNlhd3jZYB4KQikJASyr06EghrmY8/G7GFjixfEnHMu+9efs+L9H6r9iQg8/9DDe/PJ7bHHiPxCm9s7KRJhljtZSkBv7Ki5mne69w7Y495Ir8OXKZvS/4Ho4ho9GkvXhyCEz9NhR4vOxzdmXKHPEi7qi36EnYk7ag/seety0u9p6I/1xYr/+zU71m6C/oUgAoHgvEnQp6EleM6aN3NJSFA4ZhqQ7D96KKmx+/OkYcMw/ULjL/uhy8AkopupHzEQrJfyofFbSstfbKAVkY+mvIqnN8phQvB5nOhfhJYsRnjcfLgJlfnkpyvsMRO9hI7DV7n/D3scfj8Mvugjn3n4HTr7ldpzG46I77sZ5N96Cc6+4CseffRb2PPQQ7Lbvvth8u63QvVcPFJaWw09A8mkLNwJSitK7+I02VddCre55+Wb+of/oUSjbdAAal9cQlOTPnoajZyV8fXqiOhgi2CYI0pT2gq2EyDTyfF50qaoyUn/ClkSCCozT70bzjG/w9lVn43mqxW/cTYnqvn9h3k0XY+r152P+v6/Fz7deg2l3XoSvbr8My6ZOgNPuNqthZWrJSsVCP02upmIxgr41warJby2QaopEzOpeMQkTGllgykMMwKAqG8qEl9Cagl++64KMaEybh8wLkvbllaJ4LWpXFweybLNhAnKc9SSzhswBSc13dHzypeyZQm1CIhmRnBaT4RDrIAeVZZUoyisyz4j0Lk3eqiw23i+Go20UlYOw5gHi1A5YbheZmhZyxcll/oi0L1fT3XbZHYfttiOmUOOLNimMNtuY7Vrit/YAFoOhOIFQmL2QzHyTbXfAaIL/Idc/hINvfRwH3/Uohp1+DrqM2g3dCkrgIOBqNbeYZZR5amYbgBqKK9SAr194EiOHDcK++x9oNI3fIgGs4ibdfdvtmL24GtsdchR8xSVw58RQSCEjk6YWLm2RTC+6dA7afvoa55x1Fiq7dDV1saFJ/UMuo6+88grufvEVDDrmNLS4CqjRxNm/vPBQK1/87is4er/dceHpx+PNN97EexOmo/KIs1Dr8qCFfa4wJ4l+sRpULP4e4clfItNUKz9UtIZZyS4/+u+7P17/biJmzJhl3I830rqT2kebSRED2jtOrZH+S0BfsdU1eP0c6z67ZRaQScBTXIzhZ12NrS64Eb33PRKZ7v2QdHg5+LUKM4Fc2Wh5JHMFTjmIRyME/YQxY2j/TIO6HaQCa8Nqgb4iy2+x51448+ZbcN6d/8blD9yLK++7FxdT4j+TKumRF1yEfY44BpttswO233Y0ttpsc5SUlSKXUjPRyOzOFeMAj1LNl506LomSQC0Gqgk1CcRJ2eo1QUmAUzgHTeZWstPa8r3Y5qSDULbFYIQJhCmt+t11FKL5PnbsKBpDUbNNpFxYjWDNsrnzvCyjDcR8DmQXemy/F0YccxZyPYUIRpKo2Gs/FPXuj9a5P6F1ynjkrFhBFa4NLbN+gLewgI3oRpIPG0aohld98BAjjFIKD8Q5WLUgTvb+XAdaFCvF5TD+3Pken/GcMDFz5EJnDifcbpdhcFpH4KBW5dTh9vBTURYprfE+AYCCo2mjmWB7u/H60c5d6laavJfZS5vcK7ie8sV/Jl+KgSSzksyG+XyvmzlW/CAt1IrnptEelxalO7WozwrBIIlbEqYYhdY36C8SiRrmYNZjyGbO964eI+j3SM8rHPeV116J4ayPqc8/TCYUhttBJsr08l3ME0FWfViL8aQF1VHL0zaRy1mvNQTeEPtsQ0LeRFEyUM1BaW/lCCLUSm3U3ryKpWTLYPJrzyK3dgmuuvJKFBQUsT+tXRpXXWn+48vPv8Drb76D4X/bD1VDN0N9awD1cmog01QYjIDGB+tr7kdvYOctRuCgQw7j2FKUyw1PWgn81Rdf4cb7HkXVvkfDvskQODOK9wMCfwSL33sHuwzqi1uuvICaaQtefu15+LcYBUd5lTF1+dOtaBn3Kha+9gQqV8zDFokGRD/l768+QLlPmwGxnxaVwj1wBF556x3TP1QPG2ndKZni6EjnNHX8XCP9l4C+FkxpKb9MAZKcfDY7vDwUU1v7uTrz/QjGIojz0Cwr4cLs6+llg8skrFHk11LwRMJoCAIdLc6yyOoV+t94e1BXlHYwYPjm2G2ffTBoi81Q3qUb/JTAFGVS0qpCEmjLQ21CHiOwi1nIP16TnprclL1bNSP7sZ0g76L6qvf58vKQpxW0mhBtbjJuigrylSB3ndPSgAXtrWQOKfTu0x+jzzkV2116BkZefAZKt9kS0QTvJU/xssx51Ag0OZ2heu6xucwKYUm/Stdmo5Rpz8eSb782niQ999wXNR+9jcDyFdj80puxw31vAWX5qJ0zA5ufdgWGnnwpnKVdqU4lUVJYZNzfxE0M8LMcwQClYTKtFdMm4Pmbr8DYe27GN4/ci6kvPo6fX30a08Y+hVnvPo/p77yMGe+/jlmfvI2Zn7yJ+V+8jflfvY85HJDzvvkE88d/gYUTvsLiSeOZ1kTUzJ6Ghnmz0bJoPhbPm4u6ZcutOQsyAYGATBryAXDyEOhrUlOk1m2TTz9vUn/QitV8XsshYOpqmtlXhFV5BhmNih1Af2oSBV5LmrkhtTeZPCVHSbom9ATrM49M10lGpPL/EdLWhd179sbtt14Hx4I5+OEFgrPiVVHiTyUt05L6qwLqMUtGi2mjBqmAegEKCO0E4XyHJKwU6qNyVwTakxm0xtKIwwMvBYmZY1/Ewo/fw1WXXYIdd9qZ71x74DORtNmGxibcccedSDj82OXQo9DGvlYXCqAtQcYoSZ4MUXNFK2f9jPSS2TjrzLPZT31mHGxYyph1DNOnTcU1t92MsjF7oGz4TnDFKJyzjnoUOrHgo1fRxxbGv6+5HAXU9hRhc3F9O/qO2QXlbOeu2tVszs8YkJPA648/jH/fdTtuvel6PHndlShdPg8ti2eSybHNWd8lPQdg1vz5FCTkLCFBbCOtC2m8U9CL5zpymztOrZF+D/T/2OhZAwmzpdaXUTrvQsmxQFIPQaDE40UXSsXlPkqWHLDaitBHaVJ+0AUel1nAU5nnJkjmGhum4usTmQ2AyUffw+PX2TMFJrjwG8G7qbEVgVDIbJyd4KDWptuaaJSXjZ5TjBeF4tVCIsXrcctEwDQlLTs54OzULBKxMBprlmPBrGn4+YcfMO3HSYiEggQWO8K1zYg0B807xSi0c5a29dPErsxLGaqzxUOHoHjIULRncqniW77wSjcmMxU7P/HQRODcpEdPeASWkAE8jkWfvYFwzQIMOOoUlG2+HWq//Qbh5hUoH7YlMmSMCkZQ2qcPVv7wLdpnz+W5EKVcOwd8R8wb1QaZm4BTJhBRmOWY+fFbmPfhG1j00WuY+uZzGP/iEwT/J/DDs4/gp+cexNSn78bUx+/A1CfuxLcP3Ypx99+ISQ/fjIkP3oRJD16PHx+4AeMfuAnj7rkOX9x1Db686yp8fMs/MfZfF2PZxAlmS8RcmZgMJIvZi/lYG9+7jZRO4CbTNuEb+F27cmk9gJvntHmKvhcUF+hB3iubtViEOqnlApqgpmWkfta/vIzkoy9pUKDvpxRa6S8y7dq5V6wLabAIhLcavTXuuu1fiPz4ESY+fS+c0Rbk5XnYV9kv2G5hvZ9tFKGUnUjJjs58UMjI92TQPc/PfuDg+VwEYjmo55GiBpXLPjjlmUexhJL4xRedh+NPPc2U47ecI5Qf9efXXn8N3/w4GcP3PQTeHpsgh9KMWZvC69omM8P68ySCqP78XRyx99+w9bZbG3PVhiZpgsuXUkO5/gagzzD023FP2FJBpNm+mnSf/uF7qGxdiQdvvAaVJcV8IoPFdbVId+kJV3E3Njo1S2q2obpqbL/dNijTVo2a96FGMnT4cOyx7ZaonzVDOjZaOMZdRYVw+NxoaWkz5sqN9EcoJ5Fry23r+LFGYg9aO7FjSlf/06TOK4vsxI8/xFf33YbvCSzTqNrNees5LPv4DSz88n3MVXC1H75E+4zvEZn3E1JL5sHRsALecBsK2Kl6FnhQKClbi34I2FKJBcwmmqZ5S/Z/So5kFm52UKkHqWjcxPfx8JyLAKywwh4yEo/fYwBeXjVpSvixQDvqli/DnOk/46cJ3+LLd97Ga089iYdvuwnXnXsOLjvueFx94om44fRT8a+TT8C499837482tiBIScymFVMk7Zgk+7gCXi0LtREMMggkg6gPNSHKzi0RkcUxG6doz1yFEqjweVHItIb07ofiggLE2RrpaAyLKW17S7vARmYx6+Vn0f/go1A6Ygv8eOs1+PnRW1E8antse92T8BZ1wfjrz0Bo/jTjO51LLcpEoxToElSkqUSiITKbKBkc64Ll1mIyhWtwUSp12yXBWRqYi3WlQwzNHGSGktK1FMkuUxvLYCMTVIwiW6AVue2NyAnUI6etFmhZiVxdo5ahoG95PMTcTPsLlFkvmnCWWauJGpbmeDSW9VvhCcSYosEQFJyuuKTEgFpnIvsy6ZCPmThFYsoSFDIUqaUNeCgs9CroSoGC0uRvgOlvkdKXxL/PgQfgoXvvosQ/HR/e+E+E5/xIbcQBr599y8U6JrMRKyKkk5FRG7W5Uer0Unuj9ipVjgXz+KjlOBJomjkdUx+8FpGJX+DGKy/DRZdcarQhrSxfO2VYDy4sXDAfD97/ALpsMhwj997bgKSfzLOMY6FAbc3yF3r8aJnK/MVDOOWUU9gH7RtcytdEcktzM6674WYsshWhz56Hk9ll2G9z4HBnsOCbz5CeNRm3XHk5+vbqjRhBWy3WxPa0+/Ko3ZIx2DQnpzGZMpFoRZ2ZXpIMNxRJojHKaxxHHo4JhYiOcCxYDHAjrQt1CAvxTCKmgE5rpbXqTpnMq7ZMZvBxTGjIb9kef4tMJti2Lz/1OMa9+TKCy+ajiQAVnDsNzdMnYfnUCVg6ZTzqJ3+Pxok/oHni98Zds3riV1g84UssnfQjmpfMRXt9NdzhAIIciMtnTkHPHr1w5FFHIT+/wEgCAjeZWeQ2+c5772HpimUoosSRS8BfvmgxFs6ciRkTJ2HSuPH49uNP8OX7H+CTd97FZ2++TRB/D9988CHG89z3n3yMSV99irk/TUE8EEf/8nJss+lwbLvNSCOh7Lzj9th6q62weMEiNLUH0Hu7LVDQtdIs2FFHt4igyzKrs6cpBUYIlpJ0u3rzqL7aKB3lMr92VPkLMbC4wmwgMpSSz+RvfkD1/GXILSjFJocejUBtDRa98iRcpYUYdOaFqBg4EgtefoQaxjKMOOFi2AiOzXMmI9ZYj3hjLQEwjNG77oyBgweZ+QcBp/zXZ/w8HRO/HGfqRu6RMYJHLEN5VVnmdwFQRnZZ5ZuMygCavqYlrWviV5O8BFj+Mhu15zhYOIEf61zSO8tj7FaUfh2FRVTnd0Ta7TOT6gInPWtJ6kB1KGIijkYo2acEbgRwRUJtWLwEs7/6gp0xhW332gGF3UpZBkrDzI2J7qj0SSnmW1K+z0EtyleI6eOnUAObitGjt8NB+x5o+ltnMPkzpL4+ePBQ7LTDDqiZNRdfvfo8Vi6bjcK8fJQVlsDl9aMpnkE+GWiey8ZD4Os24KjqiYZDaJ43HfPffB7V772Kwd0LcfutN+OIww4z5bEmqH8DyFgGzV08/thD+OjTb7DHmeejrN8gxOSVxvS9BEVNjmt/XmekBRNfehRnH3Modv/bHpSctep9w4Gk1iDIFHrt9Tfj+/ogBh16orUdJ+s4TIGkZho13/Ef4c4rLsEWo7Y23mV6u+Z6Jk+cjOlL6lA4bFO0R1LwkjH74+1onTsDozYbjsLCYlPOHyd8h7sefwHOTUfDUdwDBXKBDrYiRazYb/edzX7L2Un9jfTbJKbP9q+fO3fhtQ8++OBauf9ae8i89DxX30yf1zm4947JVfBPkBmEbK9TTjkVY8e+Aa/XZ15ojcvOg5Pfsz950djVOcCJDUa6M5OLdheBPY1oKIiBgwbj2muvRbduXY3Erzg8OgRqp55+Oj7+6ANzPpbrohqq9Kwdq3yU9mVblpdLEVVILYMfNHAQmlua8eKLLxqgYQ9DQWkZ7n30Eew+Zjs4DXAxE8yIAKy1tRVHHHoYPv3qG+x40ano/7ftjR1fgCmThUBQ+TcRL9kIsbg2UWd54gnUtzShlRpCujWACubNx7wEmtuQWL4Sk76bjLaGejgpLW3/wMtY+N7rmPnoXRhywoUYesrFmPf2i2ia/AUZCes0ScCpKAQzii7DN8OP1/6D0nYdLr3lOuy0y86IRsIGPLyUCl946nm88NBTGLzLHojxd5jMSvGL0uEY8x3hoNYCsigZV8zs25ohI6DGzmqwtCqZ5tQ4ag+jRKgrsZzGbVPVwvOS2m3kIr7+A7DrhZei1eEjk0mSsckEpxY3KZh47yGeD7FhFXMnj+3ap7gAK7/+Et8R5PyUqM+97SLkD6gy2wCKgUqyzj4foXakvRFKnX50K+6CJ255GK89/jIuuPhC3HrzTSavf1bSX50U50YB5N5562088PjjWLiEGk1hKaqGDoO/9wBUduuODDUOZ04SNt7XUl2D+fNmoWbebMRXrMDwTXri4CP2xwEHHISeVd2N+UjgZfrSWkg5d1HKnz9vHg6gxpHqNhT7X3K1mWNSPVtP6rsWJ7rw7dhnkbdsBp546GEUFRez/284jx15esnl9LY77sKz46diwCHHo3u3KviZy6XsJ+3LF2Pxyy/h+rOOwf7778fyyW3YelbmoM+/Hodz7nsSVfseg5TTZ/bs7eajEDL2FeQsnYNdth+FZCSO97+eCMfwUeiz+95oimbIzKnxTv8SXRoX4+4br2PHEoZsmDb9305yrmBnWUxm3afj1BpprT2wrq7OX1Ja/J4tN3cHS2X74yT7qkIPHHPMMfjoo48MCP1xYoOz0Y0EpwHDQa8PAarMLPLi0b6weXl5lB4KMW/eXKxcWU0phWDB53r37oWRo7ai9DbIfFfMc4XhLSgoRGFBgRnc48aNwxFHHkGwjBqpUmr+UUcfhTvvvMt4sSjuu/V6pknw/8dZZ+Lpx59Fn713xG7nn4oMKzuHAzohuz3BfXB+EZYuW4oZsxcgVF2PcLCFgN7M703ItIc4sG3w5nth83vQtbgMfbpWoWvXHnjpmafRyAEz5OjTsPDDd9Bjy9FoWLAYBd27on7uPAw94hiUb7EVvr7kH6iZ9BlG3/IYnJ58fHvRCXA74rj+njux6RabGS8nDRNNPj927yN4583PcNJt9yFa3gOxELUATY4S0FMZAhGBQhPSSbl2djA9SeAJMjKzDwOZgEwG2rFM4Y/jclukECBGkYhqf1qeIyOunfA1Cgb0x24XXIraVC5s5BDlPoK+uDZJbaZFWI2s4zYCvyZ69Z4irwsrPvkA8159CWUlebj4HoJcpRuxmLbJzDHtIRNOLBU3gK4QDDIXdS+oxGM3PID3X3wPV119Ja695ip5Llj9ZAORGI76WXNjE2ZOn4FPPvoM4yZMQHVzI6SHaPV0MpEmeEXM+oo+Pbpj0+GDse2222G33fZAeUU580wNS/W6DqTyajHk7bfchDsefR77X30TqgZtzjbQ/E/G7M8sRwR5kDVUL8Xnd9+Ch/91MbbfYUcKF789MfxHSRO3zz//Eu56+QNqnkfBXlKFKmo2odwk6msW4OcnnsTFh+yP08442YyXzvWusSfTzHHnXozlZFzllOLrKWxoc6FN8m1omT0RK2b8jIjTicIBm6I3BS8FZ4sm7Sgj45/+3MM4ZaetcfKJxzFtjb0N16b/m2m9Qb+9vb3U7XF+YbPZhq1rp12dNGjkFXPQQQdj/PjxRvreEKROIKlJn9lDC230qdC2ZlVqB5lJX75Xg1eufW63xzAHDchySvRdqrqgubkZTz31tPHiMTZbpq3v2u7t4ksuNt5COm8tfMrB4088gUvYob3dyrHNUfuhhRJsdGUtminhBdsCyM/Y0dbWSpU8jiJ/Ht9Vhr59+6IXpcNu3bqh/8ABqKLUlENQLPbloyi/APPnzsVB++2PZYEwCrv1RyzYBjvBPl5fi/CKxXAXlFACHgKbLw+Bn35EdOlC5HYtQ0HvoWibNInX7bj5wbuxSf9NCMqWXVXlvv+2u/D5p9/gpDseR6u/sqOMbHbZ3NX8BJqs9KkPmXHEMcw11qd1gXWs+8zVjnPmWtqo6KHGBrx38Unw9u6BPS68HLXxjAH9EhNR0Uo7S+0E/jqCpCT2JDUHbZ9Z8+5bWM6jsqoY/3zweoQLMgb0razwTwyV4KmJU/Na5r+brwz3X3Y7fvjoO9xzz10465yzNzjwZUl9R+VUrPnGxnosW7rM2LnD4TABPQmPz4tuPbuje9fupm8pvo4WR8nzSH1yXUn9K8y+dPThR+Dn+YvRa/RoxKlN+J0FRnOMMCnFMMrYElgxaxa2rCrBU488YBbeqf9vGLI8db6b8B0uueteDNv7KMQpLOTEgkjmOMyGPFOevg/HjR5lInDaHGt+t8bhJ59+in8+8w4KdzsErbluMsY03E6mL82dzDxG7VIby/jJ6IpYPrffj6XffICiRTPxxF03mwikYuQbad1ovUE/mA52cSRtEwh2Pf9shxJQKjiZwrtO/Wmqkcz/SuqsPmc/dS57ZAegPrP36i7FbdHA7kxidLJpyl4sM1IhNYOi4iJUVlSaCIH33XUfJeoEYgTEVIod2WOnyl+Gof0HYdiwYRgyeDCqqqpQXlmB/Lx8E6ZWdvD/JNlMcvHzTz/hgP32QrpLH+x69T1YBidqCKYFmpSmJJUbDaKppQHx9ihyORBsqRjcBKGGGZMQnDYBhRVFuP2R+9CzZzdjshGCa+Dd/q9b8c23E3HKXU8iScbRHAzwGvORkdlEFnxzK+vBqi/zm/npTJY93zJfadGR8mvMWfymWDutK5bjg0tORMVmm2KHs8/HymDceFsVuKxImVnS/drUpoZgKYpRE4tSi1g59jU0fvIhqnpX4qL7rkTEzzqlBK120t7KiY6wDi4JEXxe5r6y3Hzcfd5NWDhpDp5+7ikccthhfxnoZ0l5kCultRfv6kSJv8Mc9mdNTEpfWtWUSVMMY6mpq0VTYyOamtrQFmhDMBCkdpWAVpGHA+3Ye/99cckll/JJS/DZEKTN1hcsWMD6PJTtGEJJj358V4hX4kjkehBvacPhu4zGnXfcDIfbaRjhmkhlcTKt6+58AC/8tABlO+0JW0EprFX1Cg9OBhfXzA6ZJtuzV74HtRRmat9/HQ/fcBl23mWnv7w9/7fReoN+S6SllzvHOZXSR6EA8s+QQD8SjlLV3R2zKJlI6s6SOkUWYv5/kgaLDuW1M5kBSGanxVnZ3/KY0ESiXR4YfCaHYK8FZAlHLgqK8lFRWkrtodyYmvLy8+D1+fjdb6Q/c45HQWEBCnjNTw1AHkUyeWmuY/r0GTjsqIMRzvGg95g9KF2VI+4uQGFxCfxM0+HPR8idhyiPDMG0xJXBFsV5GPfAXZh87y3oPXww7nz438jze83AkhlMXku3XPEvfDd1Fk6/+yl4C0vQFgqhOZbm4LYjT9jPJtCKYm2NyEJCC6wEYKZ8aqNfsIRftDo3227mQ1E13aidOwsfX3ka+uy6C4YeewqaQnGUm0VZNpN+lvRInKBWQ2lWCkCEgz9O0Kh+5SU0jvsEPQb0xD/+fSnLTaYsKZl/2sPYrLLl/YognFa5KIl6wjbcdfb1aF7egDfeegM7/QUmjrVTp0L9Qird+pMpp0PCkfqjJZxofiUruKhPalJepkhtwCI33Q1JmpCeMnky3nvvA/ZzMm3WvZ39Wya2UFuQ2msUJ5x6EoYOHf679S0hR/ss3HY3gX/iDORtOQbeHn1gd+Ujyo4RpdaSZ08i3lqDhvFfwb1yIW455wzsve+exqyzkf4YCfTZTIspmPw50GcH65dKJ2bx0/5npQipq+3tQey6y65YtGiRkfSzaVlga751/F71PUsCHR261wBQx7nV6c/mL0tK8pck+D0r9XambH7ZT80kpmLVZPOrJfu5in6ZtAamkfQoCRvTBseuOr/8ymV2yu5uZdxONSfhy0cBwTtDnJ4y4yfkkMloBbCiJ+rhNFXfXIKA9jzNUXhkn5+fXjPgi7yFlLLnIrRyCYryytF300HIpfqsd+XacuEg6E+bOBm2wlJccOcziNi9lMziVKs1+Zpj3EpFUQK+VnnamN1Cl4Mgm0IrJUptrmLqQ4duVKwXAT/zpnUAmTTf4c5B/dTv8NENF6DPnn/H8MOPYX598NqoPeUKuAVe5ulfWreJgCUzT4zppwn6i559Gg1ff4bBIwfjlNsvQDBDMOmQM7QYKyomxnvJQ0x8fo/Di9yGOO4453pK12m8RU1hm81HEYT+3NzTf3eyxoH51uk3+xuZphjChiaNW7tNIRAsTVD/6f3qDmLE1iT/ur1XGrRiYn36yad48KWxWNAega1LL2TYj2PBCJI1NfBEm7Dz8H446egjMHKLLdn/o2a8baQ/RgL9WDy+yOv29e04tUayetEaiJU+gB9z/qznjsgC/XZcfOHFWLBwoXFtVGNKhdWkqJbwB4JB4+mhTmTFmGdH6yTVxBMdERv1nLnH6gzZT3V8dUUzEPRHSTV7LTs4fumwvzyb7cTZ36vuF0n9VDqrk/Ei4GldkZRPzEOSSEmuCBu5gYaIiSPP8+Zp2az5Ww6R5qXWa8zAUVlBQBOIKvSAM+2Gy+HmeyOGqaSZQlqTmAT9HCdBX6obH8mVbzqloGQiBDt/K7iczcbrCj0dl9lEzIJP811JgT8ZTZ9BQ/D3E89B2qVFbVqI5jYSutkInuCsEAzSDGTOMiaoXLvZNasmIuA3rzUulgqOxQrndeszk7ahIt+F6nGf4vWbLkVOeRn8XbrDW1AMl88Lh88FOxmVmI/8920sh4MagMPjYb05EHWSeVFrmvHic2j4fiIGjBmKY284jSUgUyGmqLoUTjluQF+mB61DyEGxtwChpc249ewb4PH78NQLT2D7TbcyE9R6ZiNtGLKGQ8c4UP/Njg99/wMkLVqTz80NdZg5YyaWL1+GhqZGgpQLRYXFGDBoAIYOH2bw4H8r4/6vIIE+8XKWx+Ud0nFqjdTRov9JbFiCfoag/+dVZnH5xoYmXHrppfIGMqaRjn7TATDyEpEaZwG1/igmm4GrcAvaaDvJT4/HbdTZCFVLc1/HIWlVYKKNQ2R6yZKe1/WCgnxjPpH7XyQcNozEXOc1kSTyLIPJZkxpigktX7HCmHaUR11XOnl+vwn6leatYgpugtkv3Z+MzEsA8ub5zSrg1pYWc68mjiVCW0xMMXwsbxijpmfixH2eV4LkIGIksVzLbVLfJWmnQS2BIC1p35g8YlSHI0Ek0iFmmb/JNGxpalBEeTEfmeqFySpiwsY60nUypCi1C7tD5hgyW4Gtyw8nwVcmN22E7SVIy8xkdtjyF8Dt8SKHmkgOGUJKUp8mMx0eEx44yHfYeL00rwD9Kosw7cMP8OqdtyKHRVUZ7Xy3mFbCTKjLS18eV6pfXqAGkqu0nDZkqLEYhtNUh2RzO4bvPhrHXHM6tYx2qxFJ8tqRiUcMXQt7bHCgrKAQNXOW4vazb0Zll3Lc+9yD2HrAFnAzbzJDbKT/nmRpEJo7y47VjvHIP0UbtQS4jfRnSXN4iUTic6fTvWvHqTVSBwT/JxEY1xv0xXmWL1uB8887nwAeJLfnAO+gLPBmpess6bcGbiAQNL8VQdEKpUAw5CO6LpCXeUReNfKq6JzEqvQyHeYkAocmNtdCa3w/AXrmrFlGSxHoGwZSWIDSklLDXMSEtNmHPBAETuq6Ck5WUVGBcDSClpZms4OX5jz9ZALyQlAelB91/CwZMxAZgPzVtLxfYRjSBOkUGYFiyqQJdsqLGGOcz1P/ICNx8i4yCw4Q7Tqle7W3biDUhngohijrKVeDR1Kx5HMyHvnWmxAU1CzkBaM9ZiW15+q83sN8mHP81KFhqfUAUDgEMjeBtA5tQ6ktIuP8tJNROH2FZBhOJJrqEape2sFwtAZbbWhDUhOecvpne6ouxFD5Fr6D9axzvDPN9G02li8ax4777oULbroMy9pr0RYL6U6zcjlK4FeIBnuOHR6bG+UE/XmTZuCWf1yH/gM3weMvPIVNew5jer9uS9M4v6LsbzFTfte/jjLrMFc6ff8V6dTqyW+kjfTfiDTXReb5qsPhPKzj1Bpprd2YHX+9QV+26/nzF+CSiy82ERFX95BZnYQzkuwFYgI7Aa58xSUB6FmBvA4/JWqBp4BU19ZWCMuEwqv6txq4/xZpNeniRYvQ2qbYH5L0UygtLTXunW5yUxuZl3ayEnMy+6Bq0pYgGCCTsJgVgdKYmQh0Mv8QgOW+KcYhxiApP0QtRlskShvx8VkLeJNGo1GQNDFMLSAL63cwiGgsYt5RWV5BkYmgHM+gLdCOttZWhJNhpMhkwsEwFL3TbXcir7TAbJgtz6KIQh9Q07E7fIZZpXLk+0wdQvFb+GkYiMCOdS4tx2gjzKPKl2V6ZkUv2Y2YhezwioKaThHYTR2keLBtk2wLmWWUjv7IBGTOUXC7ZExMh+3I9lN7pHgvFR2zNiCZw3bk+6p6dsHgUcPJbBxmC0kxNTESu5taCjUCE+uGTEfrHOqWrMQXr3yEbj26Yp/D9kde2gOfm+WTi64mODs0F8VokuuqYvR7tIqV7adDE5YSHtQ2mmdR/1KfknnL0hp/q7+IA1iMQ2XNMonVP7PEu6xHNtJG+gvJgH46+ZDD5jiz49Qaaa09m6A7iDg5a71An4Pr56k/4bLLLjdgooFlwNf8s+ztvxC/a0VsoMPGr2tS+ZSG3++n4EpJj0CoKJfG9EPGkOGnnlsTZQeeQEtp6ffqg/FXxGRkPpHvdZTMRADe1Nxs0vcTQLp3727MOwJIScWSWgUsypvMQIH2QIeb5ypJPksCVjEnLZYSyAcCAfMevU8LxYoKC805MQIt7lI+lb7CGFuMjcDK3wKp0vIyRMIRNDY2op3PaMtAY9LgM3q/6lVeQnIvFaCGeK98ySVZO5xuFJLxGPsP05PZRVVigJ51KbDXqk75mOs8a82UT7uUWeCm11COt7Euc/guaShkAuYZlkVtJR91E/+FGoVgURqD6icWiZHxsSwd79Zeq3lepu3ysqNaJjZFWW0PtrFtybwM4+FhzGEGXk2wPcOg9H7m3ZHku8hroogg3a7tC7W5tuZ3xIQE4A4zD9BZYDDmLB4qk8UM+J3tohXd+i2PKmlt8ooRAzH38brX4+N91jPWvUpH9zBNl9uEvJA7pzb40XyV2ksmQDEQq59n+ynLbw79Vjn4x4o1Z00FW2c7KtucF/2673b+3pnWPBY20v8NEuinM8mbKBhd0XFqjbTWXkIA2YOD5cP1mcjVIJs1czYeefgRAlrQDGSZKgRORpLkYM72XwFtkCAm8Ml2cMVml4+7Br+LaWnwCSwFyGIAgi1d61wMfRNESGITSGrgaWu3Xw+aX5MGpd4fJuhmJ451yAvGSIgc4Bq8WTdCrdLNKyB4MkntPytgVl6swb0W0vt53eSC37P3MnvmnLVHrZUXkepGeRYTcfJ9mpgNR8JGY4pqAxSBtMCagCspXI+pTiwTmjb91uSsxeyUpj7VHkUEfX0XIxAYK3SFZU+1QN28n4dyIWblIbDJ/dSUz5zjswT1KIUBs4qXmoV2AVMhJGEXsL00KSzvHhPrh+2j96QMM1PbGDsPSpgPbT+Z5y8wvudtETK9CDU83qe8Zc1Nekh5kyaSjPNcQt9TJoaQVncZRseiKtBeIBQhQ1QfkuYgn3c+zryZ59dwqP70js5HliQsqM3lBaXvJrInmYf6lABeWqwW+4nRqT9oJzcxEz8Zgo+aaDY0SD6FFNWf3+c3K8fz88nopIGQubhlonRZexNYmofSy2og1ib38vgy+WAeWLFW5v6DsvlW7/x1efSnf6uTzqtFf/nsKHvnOhDpp+m16hfmBI+1ZWMj/X8lgT5x9STi9pMdp9ZIa20+DojDCDgvrw/oa2Lh88+1V+b1pvOINNjUsQyAcvBakrEGaNpIZNYAcplwCTKbyJ4vc44GQ0tLq4nIqAEm6VaTs9kFMXpeaYqZWOq6w5iG9PyqPsvune28pCwYipGEeFg9XOYY+y+SoAaE3qV8a7BLilZeZHIRk9DzJjxDJ+pI5k+R0tOhepEEKiBX/tra2iztQOUkg1DZBHgqk0wUZiMRPhc34GqBterADPoOUr0KPPRcFvBE2bpZnXRdWo7AS/UaY9oWoyCTIOCaR3hkQUN5VmgLtYUW7eicvhvQ5/O6TyCmSeJiMnRJ0jJniSnLNZNPUX7XjEBHO4nT8Yz1GpaE53LJTPQrkat7eZ3Yr/5hZ5rarF4xhNSvZBdiNfAO9jNpB8yLDp2RNqX2FrNepcFYbSxNRWsYskKJKUvHdzFXy2degonVl1WP+lRZrYOvUF47PkUqS/ZQHal/6VMgrzbRkdUcTDRYfrc0CpmoyBx4XlqGmIXXq/Df/K7r1MJ0r+7RoWes9MQ4eIiB8F3qn2YVtvLAPytIYVYbsfKZo/ka3sI7leOOI0sqh3oSP60ime+ql2y510661jmtjfRXkUCfbbEL2/aLjlNrpLW2RjIZP91mczy0fqDvwROPP4GTTznZdDB1dn0alVcdT5+UpEwX03lJVLzHqN/q7OzAkrS1wEmdWAzB6uCy6Vv3auDou7HFdnRkdf4wpWFJxBq0silHohEDiEaqNSKg1VnbqDXIS8j4tjMNxWaXHVjmFV0XUGiQaIDJ9q50tTJSg13vE+k+vTfb+aXia1CkU/y9jv1dz+oQGORRWtZgjvBdDY2Nv2hAZp6AACawkhSdBQ4xIU30hsMRDnSrTlRfa6JsHkXK82+T6tLNZwTclnaWpdWfFfCp3FqQpnwpr8qnmK7MPZKUlU9JyEovFksY9zwrdpKXGVvHiloD6Um2qCG+lpQFGgGtfuur5ZWlPOmQfz8z8qtyqG7U9/LJ2NV+KoeS0nP6bVUdP9kGEjakdSmtLPiJxCDNhLWYCN+hdhKTUf2IxJDEPNQvjbDSwVBURzpvrplzuofp8l1W3zBFMH3OWodhM/kzfYDjILujmZi/2t76Li3EYgAaN9nxoj4upqFnVV6VT2Mmy3h0TunJnCmGqr5fQGYuU5nYgvKm9EpKSkx55Yln1fdvkeqnoyzmu+qCn/rKR7P1JzLfOn5nz3e+3nGH9dHRfuar+fZ/l4S3pN3Ypz8zJ9ZCa62neDJ6ucPmuml9QF+d7Yfvf8Crr71qJHTZ4cPhkFmlqx2rtB2hYqx0NvfoU4c6ogaWfPuNut8xEHRPdgBpwGoQCKwtaVeSDTu9Oj4Poz4zD1YsFEljlpQs0sAUSXrWwBRgyY5rpSFJzHIp1e+SklJTUzIriWlkbbYWyQzE7/wt5qOVthrw8vzhh6ngXzq5+c/6LjIDoOPQgJQZQJqEgKSpsQn1BHzNc5iBzvzJlKX3yvauhJVHKzkyGJZPaQgQjE197U27TqQ8qYhZjyvV0eqUHYjKn6RLAxYEFTEImWoUd0n5Vd3a2Q5qP7V1tv30vMBHZf6rSO/XO+XuK+1I3krZ86uT8iOTSllpqREs1AejCl7HYup+I0Ak4qZ91Cez5ciS6qG4sJACTa7pJ2Isul/zEqopAav6guY25NWlfta5Lqyjkzasz462Nd87mI3RaMUQeI/yKVI/UTnVTsq3+orGlrQsFVXn9Zw5OsaBPjtPRKuMOqwxZc2haV8FCV4Cd40F5UPl19gqKy9HZWWFWXEu05W0DDHwVdqK5kcopPGcMZPKBGYYi0JRS1izmFa2f5vPjj5sXbPyIQGRuVIOTT7XTCqDassqS7ZM1jOaI7MsCqvIqlvzraMOsscq0u+Or1Yyv0m6V3NK1g8+8FvZ/QtovUE/FovcSUnhgvWZyBWZRmODSYKx7PlWp1wF6tbg0WA0nZb3ZCcU1bnkY69PLf/WwJVnjTb71gCWJKxOLWlSh36b72QmClyle+IyHSSZppGiLOahhhUzyZptsvnJMhvDYNQBODDkfWNjh1FeVRarYxLEyGjUQfXbmBcIjtJENKlneSAFzDUBnphSVhvJdu7sAJPUVVhYZKQqtYYmaOXVEyFzbFNkQjIvC9zT5lODKRiwmKcGg4BE6Sot1ZHqTUOEJ1brwOqUVqfW+9dG5h5+SjJXefRbdbqmtFQWDWABgMBSgCKziTyOlN9sGbP3Z9PofE6goMni1dNfX1Ip1I+kmamPKG+yz3embD7U5mJIqhcTjK+8wvQl9TPly5io1BcJogJTncs+25n0vIBPz3Wem9Kd+qZndE6HzGACQCWjfqa7ViX567TVR/VsVruV+VL1bm0ORK2U541GoIP3iyGE5PHFdjMamhlLlseWAXteN666TFe/pX2ozyc0Rs3YssaLtDD1cSt4oLQj6z7lPztmlWaWlMfskTUhqW8qf3Z5XnHcWJqppZ3K/GsEBQlaPLKmXWkoOmfKyE9N+uu8l0xE4yWrjRhrAPu/+p/GgZ6XoGnmXfge1VUu+7EcP1asWGGcJbJ9Vg4Vekb3qR30Xe9Q6AntsyyVUX/WP7VHtk2y/dRqM4uynyKdz14TY+Ev1pG6QrbtLdL3jq+dyLTgGs6vC6036EfjoadcDvfxG2KFXLYjZL/rtR0/f7mWrQzz22Qre/wWqYo6JCJVqOnA1ndLolGa1rmsbdaSiDS5SIag7xwUFmOxGEn2mtW5LUakDq8BL+YjMJDGEomE+VzEaApiMDIf6ZrusQaNJXkp1r6AQu8y0p+YjQCInUq5E8ioIysfuq53iYHouvIvQGRGTGctKi5hR3ejvr7edFK5fwqwtACuPWAtaPIYm6+LmkbA1EOWVN9KQxtcrN6m2ftUjxooMm9pIMibSCajbPtYA1xeRNqRrGOwiiHxrMotwFeZrTbOkq6u+q32MqdIepfmbaRNdM6rdcuagXVdSM9pvYQ8qpSuyq28Zuc7ssmK8YuZq98I3CQEiGnLm0p1obJogl91nM1fti7WlrfO93WmX8rH8wLv/Lx8vstp+pneofdm6Zd7+WkAvgOQLJAiKLE86h8GqJlHHdKkxeDUL7P9x0pDta++RuGG96vMAkXVh8qYFcas/rlKk9Y5tbPmz7IODnqfrnUuowBUn2a88JrGmaWRW84UEup0TWNA11SXylNWU9G1LJkxq+fZDgJqI3h1HCKLiVgCk9I2DJCMxPRr82nNlUjQMhqDOS+BKWP2wdC79Lzuk6CmelDtiJlI88rjOXkHGo81MhTVtw5pU4YZkfkoLpIliFlaibQ11ZOZ3BeDMtfFeMh0HOx3WSbUcU593TgHUJC0ymHhH/8z7fRHQnGvTusN+pFY8B2307vP+kr6qiB2c9PpLDBXX7Y4oPU9+y1LGlQWQJvesfYsGjIV1kHW106/s9+NypX9bp3Xc+Yw59cu+Vp5WPWp7FrSUUcHXe1QvtVoGiRGOpTmQSCX95JASOBs5gQ4CMw1SsU6p2uaX5C0rs5uMZoODYaHNAsNFJ2XNC9zivKhzizA5UNmcxh1WNWDtAWzeKyj2Oq8UsXF3BS5UZ1fN1pagjWgioqKUFZWSikxZMqh/IgEitIqNLeizq+q0G99qv00JyLmp++d20MgIFOH+c5r2esaiDLraHB0vl+kAa82cXCApcgwOz+3NuIdJo8y42XvkqeTGJaYk4CLiaC5pZUf2XaywN5M3HIwGuDkMz4OcJn5pCXovjWRzA/Kj0CsM2XzqbrsDGY8aUyAlvZkmTZM/ZP0DrneysSlIkp6Vhr6rrIIoCq7VJrrSlOgmdVus0KG+c6yZoFZfaCkpNi0uRwOWlvbzHNZ5qX3i7Grf+l+vY+nzXWjaXeAv8hc46dpS2Wqg7LfpQ1IOlYrGCCkRG/WPrCNdZi7+J/VjtlPS3vKmmuVloBa3zUPltXAlTdTZlNuiykpH9bvbHl0XxYvVH+rGFP2ncpb57yLfnVdn6aUFunezverrVadY/vqs+OyxYA7NLCOQ0BvGAJBXwzYgD1x0GgtPMx9bFcxAvVP9QnL8cKOIUMH4zCzy5qVvz9CAv1kMrqbw+H5c6DPQTGOhdl+fUBflTF37ny0sdOpE6qRZA93e6xJRnVecUrttCP7oRpMUrNsgOUVpVYz/MGC/2FS8qwFvaZTO6+RVu84v/rNrxYDsc7/cvyuLVKkjq4JP6sjq9NaGoe0C2vOQwNKkqpZmcvMRqJhA/jaMEamJDEWDfDm5hZUV6+gNtBkBrAkmi5dqshU2owkqHAYAouO13LwWYPV2N3ZFmIoSssyw3VI7bxPk3liCGI28pJRtakzq1Nr/kLPC+CVN1Nq/tbuThqoKpOkHYFvtuNboNdR+YbUzXMMU5HqrbO1tXUmPQ0OSX7qHyb9TvVuQIOAqoGjNDV5r7bMDhjlSXeLyYqx6n69U2XTHXpG52Quk8alWDBZbU2UBRCVVUxULpYyJ0hbUn1n8690VC7Vj861sb6NxNkxuF0c9GLcyrulgVp51G+9K2u3ljeNmIrSUDEFaNZEar6R5qV9qSyqU7WTtATVjdIxY4l5U11IclV9tbS0oK2t3aSpMsi2r5pWWaz2s5m2VlmyZe5M2XoUWW1mfZp6I+AqHWktBvzZxqoNq32seun8vKhz22W/WrfoP57gSbEZ/f/LDSTlOasJiGEIeHXZnGeTCvxVRtPfWD+6z9xr+g0/WW59F8NQOXVY/cliGtl86hkmadLVuc6HyHyaF1u/O5OuZQVCUxaThrmi//6DVBed05XgtN/+++HNsWPNOLTSWTdSWmI20Wh8ZzL7LztOr5FW1epqxAr5hqrH6D8L+qoXp8ONs885B8+98AIqyspMh1MFyGanQiZjYeSwozqdPjg95IZ8JhZKoG+/AXj0sQdRXFJkOvf/BVKjmQGhfxn+Z0DA6tg6qfrSd+NVZM7ogvVNn0YVZodTZ1HnkeSnupO0J8kvRFAT82gnAMgUlZ0g12GZAnKMzVOT1UzNuMfKlptNVxqBzF7SIOrqag34aDJeC6kswMiaxuLMowVeIg1CkSR7uWgKUCUdKW96q8BDwCzJx5/vJ+gWoWtVldF+VixfYVYxS8qtr6s39aO1GjEzucr64HMC4ILCQmOOqieTMOYolWdV1Zh7pVKrHgwTZR61v8GKFSuZZwvopEUVU9NRPgIsj1xklU9pPxJYBJDNTc3mXuVDUrLAVOeVB6MB8X0quxiD6l3aQoAM2WhcJOVDh0hpCCRNyI1Og5t3mPr+pT90kPWcVSidb6e2qPoXoxaj0QS6GEwWmA14kbLaoe4TqWzKq5iw2kCrzuWFpF6lfJq3qG75avUxA/CGeUkoyIbKtoBW9+h6ltHoOeWjM5BKmMtqRtmy6zMLyibtjjxny6vr2XuUf/WhrAaSvSbhQW2oJ/RbAK45CcssZN0nrU2WBn41aUkTUjrqA1ZaVh7Na3UPv+s+1X9W29ChBMS4Raoz8w6eFwPJ3mMdFoNRgkpS55S+SJ/Z72sjCWOHHnoonnrqKeb1j0UatfoL0slEZnuv1zu+4/QayarlNdD6gr5yoI7yyp334os334U2wwhH44gQHAIsnBb3aOecMCsqGqdka7YkTKKNGNG7d198+OG76N6zOxvpz9m3/i9RdrBkPw2Qmu8aaFaHtDoFDwIih7G5ZlH2Ux0s+z1LgiB1euuXpBh1agPwZC5iHFmpSef0KQDRO2VyULwl+eBLKtZ5dWrrM0wpvtYwJg1WaRocegY4NCgFIjJ7zV+wwAwygY3udRFIpelIw1Hf0n3yKtFzKltzU6PJqgAuu6DJrAug6qwJY59fPu9u442l+ZBx474mwwoY4P5lopcJSBXXdpoDBw4w0ntNTY2ZC1IQPgGomGTWHVceV1LNBe7KgxhU1j1STKKhocGqO9aJ8iSg13Ut2hKpHowZS1XPe8TIxDCsOR7LW2tNlAUtlS/LVESrA0X2t+pKdSbQV4pyBZYZT/3B0lAoiLGfKI692ll1bvWZXCPFlxSXmmvaZU79SaTrq78ve06Hvmt+ROUxQgL7h9pbR/YeaUNi2po8Vd9S+yd0D8tuPI463tWZjPbG1yrPCl1iMRj1c/VX9SQrD2prL4WB7PqS7HuzlGVk+lR9r26uE+l+9Q+Vw5TNOtlxzQJ1vV+Ar7UO0uhkqRBpfMg0K+cMCTv6rXdk60B9TlqJ+c3zcs0+7rhj8cADDzLPf8xrUmUgs2qLZ5I7+F3+nztOr5HW3KNIzMh6gr4OVtK3k5FZvAwpDgJxbdOwLGiMkkqIHV7eNbFwAtGGesR4/atIKz5rWI4Xx76J3r16bAT9/8+kjt6ZrN9kHPrUP36aY41dybr319QxYMhMsp1fkpUAh0PItLfYks4vX7EcrdQ4BJSSzsU0li5damkWlNY0oGTS8BNoBUY//fSTkfRlutHzZhEf05VU2K9fP2qOxSb96upq8/y8efOMBmTs6fxTzjTAu3WtMh48mkDVpLnSlsQoM5bMjzJbaXJP7y0pLTGuiNpcXyCUnSMRCegE6vJSKSsvZdpaoyBN18F7cg0QyKtEg1/agcWY/MYeXE0tREBlgKYTUJn6EhAxDTE81ZscCzq3k2Hyqnf+kwYkDUeHSGWXO7C0Or1TK4VVTjE1Sf1KW4fSM2ZWaujSdsRkli1bhhYy3Ky78+okZqjnVAcCXNmrdWtbW8C0nSibz875FdMRCfCJo+YZSd26J1t2fbfs43ZLYmfdWO+T2UpaiwWiKnPnZ9SoYgTmf35Y6VgTrNJCxFgNILNeO+cpS3qnn8KCyaOVrKFf6onfpQVoFbb6ke6zhC4YwaeJjF9l75yyZQIis+C7s4xGjEyOIQcedCDOO/f8Pwz6yifTXBFORnYucBfM7zi9RvrPUnYQK2G9JX1Ty199DyyvUctap21syEAYqaUrkcPKMDsxseFymttgz/Ph6cUz8XTtIrzwxlvo0a2rkSg30v8+Wn2AZX/rU2NLvyS9iAFotBl1W/2pY7BpkEpyMpoLn5HKLpOMgFLAntVuJF3KtNSjR3czyGWSWbxosTGBLV682NjeCyh1y89c6TY1NfGavLMszUWgrKB2Ag6layR9YyqSpG4NWOWltoYSO9+ZBT4NQpk6BCrl5eUoLSs1pjWZrQSK2fsk3Wmf2YL8QlR16WKAWPMuOsSYVAcCEZHALa8gn2XpaQBSwCcznPIsLcLUEwFF0r+0CQG9censYEQCxprqGiPhyxVZphVT2SSVTYAukhZSUVmOPH+eYWRiXnW19UZzE8MVo7E0KGsSUqCpplF5VceqbwGhzstc2MpjTYwiK8WrLixPGMsDRnlR+2RJ5zTxrEJozkb9QOdUH1b9WPt2CGRVVzrEWFUnMsOp3Hq/tC8tOlOejRmU5bLMm1b9dib1BZmdFApGjEVMMdv/rHQ0t+M2YK96zprPVEqtz9C8V0tri+mja0pffUhlkklOD+m3AiYedPBBOProY/4w6Ks+WJ2z2T93pTBQ3XF6jfSfLdFBGwT0Wfj05+OBmjr12A6Apxq3aDnSdY2m42gjEmnKHH1wFpbg7knj8HU6hOfHvoXi8hIzaDbS/2VS51jVTQWUnT+zpN8Wk+h83npWg1XeOiLdp0GoT+vezgMyzcGWdbnVxHrCeCYpHWkjOq/rAhOBoUBL5+Qeu3LlCjIKeVtZa0VcboVK8Brgi0atmEky9yxbvozvtxkpPWvC0LvEMKS1CGAbGxtMupo/MeVifgUqAqsySt6+PD8a6hvMewT+muAVaKj8ZaVlZtN9MQxp1aa8LKauCeDqyUxUH6auVAcsiwBSpN9iTpJYdV3Ap0NzJdICBMyqC4GdtAM5CUirqiYj0bNiNHpWDE/zPiqD8iBNSaS0ZAYR0KnuNf6lhUmTU9mVF7VIiMCudQYqs+pJ3lRicMq/8pXNe2cyDIZMSe0kbU3CgMxmsi6YCW7WndpMpkQxlDYyW5mIrDr4dVqdSVqBZb6xDt0rkO/du9cvJjq1nw5dF4MxIVPYjkpWJh/R6m9Q2YyrNpmJ8RSj4KC+duppp+Coo/446MsZhu+f2J4b2L0op8ji3muhNZY2k2kpTKXyvmV+h6jh/hSpp7HS0598iwzVyRxWnmoh09iC5Io6aB9XbbahFWwC/UxTKxxFJbjxhy8wN53Ao2NfR16PSjbcRkl/I/1FZHo//yMYZWl1EDASNH+aAZz9QjL2XH6abSP5p2c06HmFn5ZdWSQNJQueAgap+kbS5/1ZsDBaC8FJazqkZcj0IqCR2Ub2DknkkuQkbcpbR/MnYjTZdQgGOJiGGFKaoBMjI5CkKe3HmmuxzCGaDxGgmvs73ispWyApsNQ79C4L3Fh25lMMR0EFedloRPJj18S1GIAFiEnDnAT2st0LkMW4VAatQVFdaKN1gbKYi0I3KEy5cEXvk2efJqRVu6pHgaHmSJSOVvcqJIlMcCp7fUODKZOpWWZQ71e+s2CsupX7q+rEkvZXrRLX9SzT0T1ifMYcx/ZVfpVGVhjQfaLOnzqv9MwaFh4y6ymPxmmC71VdKm9qM70jm5Yya2k5Vr/SM5pnEIPLps8feonxrjvn3H/gwAMO/hOg71EZXuN7D+N7OhJeM5n6W50aG0PdCgudX1EF7PunQZ8FyYmTM4/7ARk2rLx00gFWyFxr28SUmAILqo6lCk/UNcBWVIxrvv4ADewYD77yPLwlBSZ2+0b6r6Hs4DGddSP9YcrWW8cY7vjeqS751abBzq+/DPgOkmRq/lT/v5po70zZZ6xPpfELe9F/PC1mIQaiDKg9Be4CeY1jmbqya0c096FPaSYCPaOhSFPRdU226xpBSKCmSWoBm+7XArwIQV7Xs+7DmuCVFC6pX2QxSouZ6LvS0ISl4vdUVVUZ6d1yd80YxqU8CgwljcuDSiYVMYauXbuafC9butQwI5mytN5F8Z0UKkNzJEsWLzFMQxK8mI+A04QEoTYiCV/5UB4FwgJ5MQqZ+FRzmgBX+lqPYuz8Tpcpp/Ij0nNqD5XDAnsXf1tgbdU9K5z/xDgVQVjpZN1n10Z6zoq4ak326neW9O5LLrsEe+6xZwforz2d1akD9F9iPR7ZcWqttMZU2bgDWQmfsXxd1WH+DKkR2+qb8OoNt6GxphZpqnAZudO1Ua1iA2jWXeKDBw5EWcDGcCsyuS58Xb0EI/fZCw8+9CAbQvdZdr+N9NeTBmDWHryR/juQAGHtA98CFwFQ598WWV+t34aRZA/9mYudzVqrkwVqYhpGC+Ehs4Xs4EZjoOYgyV1ahBiBGIBMTHLxlWeVmIgkXgF7INAOxdrSwjeZbGTCELgpHcOEdEjz4PH/2rsKACuqtv3cvne76G4FRBSkVGzUDwUVuwsbu1uxW6xPFDBQBESwUBGDsGmVlm62d+/d2/d/n3fuwAIL7C746a/zLMPMnTxz5pznjfOec4w4/Ji+NTV+EjUJOC4CwxgF1HDNkbwpQBj5ww53prVCq4oht2zH0IgmeU2uqZlTkOiwEg4X8sViYNrJUQwBZhr4vtTk2c+FQoxCg7+ZufTf81lGdJCRP0amb83fMnk3vjfzN7nbONf8OEmYz8nMSNffdJPRWjHcgEHcd/99OOywwyRvauZWT5L+e/JOZyV37RTJ5G2LcNjfBTbHF5LBuabUqynYkPPHwiUYcPx/sHL9esQ5H6q8v+G1E+lrC0MMTPlN/54QO309MbsUoAguufQiPPf006r9sOBZ+N+AeW2Sg4V/OiqT0Y7f2ygCLAvGmhvGWVv3cWVYKJUFiHFfVluWJ5K4ITyMbQoQrtkWoQJDrApaAhQQhpAwyNP8zWNqjYjCyFBfNqSrxSFCRa0P0fLZSY3EzajAoJxnuq80KZJIEq1RrqmVs+1AX0cUHGrwor3LH9PISCdaLDyfgsLoaxHZ0ubAtKtFIgKBAob3p+uG++g2o+Wj4aT804cY0WD02VNccB/vzfvWr1cP7OHOCDD2kKcVQ+H30MMPonu37kL6NRv+Zi+QfuAweaVPRUqm8kVrAzbQ/P77AvTre4K8kJhPbi+nahV6F8kdEXOMhUXMMyREossRBwd9EtPCXx7E1ZdfikefekILBzPJggUL/39QWWkwt7esjR+6YZIj/3ZteZBfTYvDaAdhQzW1Y1NDNteM4mFDKgUGXccUAPThM4qIwmTd2nUoKCxQgUFXFYUH3Vh0a/Fc06rh2ozDNziIaTWFR9Jfz72ypvVh7GejuWwLt3HN/QytraxMcaFAYRgshQUXCjVzXKhhw15H165d//ekH4z4+ws7j5eXs9WWdBmbPGfuXBzfty9CgTBSRKOvcMbhk5dpX7c+ikIVWO4vlQR49XtzOj9Oku33V+D6a67Ew488gmiMGWGRvgUL/yooxxpES5AoTVQmzy2Lnmcu24P3oZ5NAod28qN1YbZzGNYGxzCiq2lrJ0JtoA2IxeGnFWJMZWq6rYw12zloZfD8gJI2rReu2bhtWjfU8umi3mrlcFtSQ6GiaaP1kRy+RN5l2rSpQvpdakn6USF9V+1IPxoNnSVS8l36tmoLhhDNnDEDx/U9TswuMZdsHNclgIsOOhQ3nnYu1hcX4qZhz2PWxo1wMRpATAtGQvjFVBt07dV45KGH5Xwj/teCBQsWqoJJnArhD+HNHUAyNdfGYjiZefLWdZVUaNxf/imJk7CFrEneBrlz2xg40bQ0VBCIQstwXwoSCgTuC4eNdg+O/kp3FLfZ74GhnRQwXHjPF198Aa1at1ShVBOQ9IOhwCifN7V2DbnyghdJ5gyvadhQZZD0p3/3Hfr3O1E/i81lQ6aYTe/ccA96dthftftH33sbj384Fq40H1x0kZH0JaMuGXgpnnrqSclQavrG/SxYsGDhf4okO24rECg0zLWxbQgVunTM83btqqIUMUYnSLqS6K5SSyGCjEyjo1dNPRxJ0n9TSP/C5K6dYnep2wPYEBTpxVh9OxxiXNlRlohh6pyZ2FRShCVrVmH2kj8Qc3jgjEtmJRyI2hyaIIZ0skWb97BgwYKFvwSkIFlIwFsXumdMd43RvkCypmuHLhljqZAlkFxXtXBIawbIcEA6RhB5kZmVjrw6uRo6WlPCN8C02YxecLvBn0j6UP9XWLT3uN0FR9yDmD0NL3/9JS56+lGcP+QJfLt0vraex2xOEQrs7SfnCs+zccPiewsWLPz/xa4JbIsQodso6TKiIKgV3ys4eJ3dGN1vN/hTSb+ovBTlkQAqwn5UhAKIh6IoFMn41R+L8eu6DYg4GLfDeH2VU/Kf0ctRO1VYrG/BggULuwW9SuxhbLcnNiV37RJVkr5tN914qwOSeH2PFye0aY8+TVqiR6NGaF8/D+1yctEuuw6a+jKQ7XAhXVR7B4dHTYRgj0rqYzbYxcSxKN+CBQsWqgPtZ5CIxezGVHe7QZXcKje4Voj/efqfag32kJu3EMGf55DHEWaLNxss1AcmSyyCCHvprd6A8o3rQZr/zeXEk5Mn4rwrLsUTjz8u5o4VsmnBggULuwIbku12RzhuT3Tz2D27HEufqFLTF6JtmtysPYSr7ULuqdTmvT7kpaWjcXYOWtapi3ai9Xdo0RL7ZeSiZ3Z9HNWgOY6r0wT7p2TCwwZceQmbLZ68kQULFixY2CkM1T3qtrmX69ZusDOfvjEwxB4hgQR7uMWNYUN1GFlt5ZYlHEKEPeDKyxEMB2SJIlhegWLR+MPxiE5wYEwlZDl5LFiwYKGaMMZx3g12IH3R8oVp45mqqu8R5DbRmGrtVYK7GaVDiHZvk+cF49qsq+NMG3xfszQY8bI1hzYi7/H7WrBgwcLfH1Vp+s5oLJbHbst7BiFR0e6rBMk5IfcPBg1yF9LnBCshh03H5+F401s7OlQHnPia41i4wOEfuHCYVA52xNl4GALK8TCqAo953d7kNZyNx6WdI7ifI/SZ42pYsGDBwj8BVZG+Ix6L5eyVBlRq+lWBJBoT0g+zq7Fsx+Owpacinpup+rbX4zP2V1P7djrdWLJ4CQY/+CAmTZqE6dOnY9rUaVgwfyFWrTLmWeXd2GtNh0tNghNBcBKH3377HQsXLpJ7LMWK5SuxYf1GHXPb6F4d1mRo3wEBBYAhWHyybCssVLjsTEBYgsOCBQt/A+zARImNG9NCmWm/CiE2Z4eBWkMIMPHldCTWbiArJ3cmIQQYl/1xIdeEzY74xgJ4MtIwtGgV7vn0Qzz5/HO4fOBl2nttdyDJul0ePPboY7j/gQd0Zh6mmxo6x4XncKnpaRlo0KA+2rffF+eedx7atWurHSHKy/y4/vrrVUi4RHAwN5ghHD+b15oTa3Ms7kcffQT7yvUcB3zZsmUoLSnT0fJ4DnvRcYzvnJxsnUrNlKXRGGfAN+YT5Yh/7M1nTDSxcwHAiSFo5XDco10JXk6PZzNltpxnztBkwYKFfxfIdYKAy+lpLHxYpDt3gR01/bp1HXa7M3OPCUTIUpg1+aMShKzimwsRX7cxuUPAUefkeSE+U16AM9TUBGwcJhHThUPyrV+/Pny+FO0RzKFUf/11Hj766CMh7sdw0YUXYZFo9U6HWyeFWLFiBVavXoPikmKdyzO/IB9r5ZolS5Zi0aJF2LBhgxK9jpttc2LatOk4/bQzcdZZZ2HAgAE4+eSTcOKJJ+KEE07A2Wefg9tvvwMjhg/DuHFjUZBfKALBhU0bN+GZZ57F3Llz1XW0M3BqugXz52PmzNnyyxjbY3vweloZ4WBE50ktyOdE3hVqZXB/sgBsA+4zrBPDMlG3V9KNxWNcdmqhWLBg4W8PUXTjHFK6OtihpgvZZ0Vj0TWJRCyVWm6twLvST//FVCSE4IVdjP1CyvHicsT/WIEEZ86i9ivPSIim72pQD08t+xXPfPslXhPSPP3U06ql6ZPsODPPOeecgy++mIQ777wDF198sRI4XTTGHKFhnVbtxZdewsKFC3HllVfi+eefl2TZcd111+Ptt9/GC0OGoEmTJoZDSQiQ8wFkZWWq5p6ekW7M8C9aOJ9x9jnnqiDgTPgcJpXtExy5j4MnkTtJpg0bNsDrr7+GAw7ooiPnXXvtdbj88st0m4MtbS9Uec369Rtw9plnieApxHvvvYNOnfaXPDCGWOV9adFs2rQJH3wwXoTKBygoKFDXUnZ2Ftq0aY3+/U/CIYceKvdyJC0Kg/A5qt+6teslrTEle15D1xajpDibEAUlrZGEHOdE3eZ1nIKOydSGbn5PPaJlZLdWBYUI84RlQb/xbs63YMFC7UAOjEajm7yelLZS73bL/Dsj/dVC+mm1J325rZBH4vMpSBRKGpT0GZ+TQGyxEH6x7HNRI5V9JJniMtjq5uH+n7/FmwvmYsSbb6LfCSdWi/RJloVCkqeKkPj551/w1FNP4eqrr5YnCRFveT1jPXToq0q+zZs3x/jxH2DffdvjmkFXY+Tb72Ly5Eno2vUgOct8Z85yE9/iNqHLiGS5cOFinHhCP7VGnnzycREKGUKmUYNIJfONOX9jSEvPkOc01f1XX3WNPPs13HfvPbjv/gcQjuw4FRo1cLYt0GLYJBr86NHviQXRT/IgoORJgfPjDz/innvuwfff/6BDuVIg8ZmcBIJT1nFO0Ysvvgg33HgD0uUY85sTaN91192YJMKKhE+CTxUryOVx61yl9erVFeOujlhHDdC37/Fo2aoVWV7dSxx73OFyqOuL09AZ77fVMuD9I9GwkPpWQucxMTN1ACoe43VMO2/Kwal0xiELFizsNbBex6KR353Oku52ewN/cvdOsaMvYC8hERNKUDJIEq9D1kIiwk7yVJOMDdAtExViDZQHVAPlJMTVBclHx6cOBJRwqZ2SYKjhczS7kBCsSbLHHHMMmrdojrVr12LeXHZcS4ATJvAaWgP8bYySJ9eJwCHxkajMtg0KEWMShgAyMzPQs9fBOFQ068MOOwI9ex6Mbt166AQI3bp1F4HSTgmfvY/pZnLKh2kmwkbJcidaL60Gat8ul1NJ04DRZvHN19/ikksuwddff6Oz7lwjgm30e+9h7NgxGD5iuAi6q/Sahx56WCyXkSIMhaglL9etW4fPJ36mbiq6sn777Tf8/MsvmDZtGj7//HO8+eZbIryexk033YxXX31dSNqleXLLzbfi2GOPx8n9B+DMM87CwIEDccMNN+Kee+/Fs88+i3feeQdTp07V6evMyCh933AUn376idzvJr3uggsukvOfw+LFS/TdWUAtWLCw90Cl0G53FQD1dhIuuS3+HNKnpi/arkboEKL9Jcr8iK1Yi4SQoJK+yXskQM6fKTuC9oQQlUsbX/XQlpN2Dr4wCZuaL8k7PZ39yowIG5IQQzYpDDZv3oSPP/5Eo3U4oBsba6mRR4WkSI481yBYki793gZpUnOV3Ulwxn2/tiHwfGr4nP6RAmLrYgytyjSR3OnaYHZwYmVOwrxz2FS46BvLBaGQ4Z5hehhZdNuttypxtm7dCs8//xyefuZpHHf8cTjyqCNx5pln4umnn8EjjzyiVgxdTwTv17RJExzY5UAl2yOOOAKnnHIKTjjxBFmfjAEDTtE2iZNO6o/rrrsW55xrzL/g9wcwZ85czPv1V8yaNRtfffWVWB5jRCi8iqeefEoth8svv0KWy7Fg/iK1BJgfdKFdc/U1OP+8C/DKK/8Vy+tnjaIa/OBgtVruvPMuEULr9dzdf1kLFixUBwzoEIWqQJa/kvRlYbgmNWQheO2Zu3o94qLJG1r+FhaVyi/bwTDiQr4h2eSckpw4eKtU2A0oM0RomNrz/PkL8MWkzzFy5LuqYd537/24STTUU04ZoK4RaryHC/lRQ4+JNUKCJTkuWLAA8+bNxZy5c/C7aMOLFi3GhvUbDIIXIcAJjwnOwUkBk5KSqmTHid3ZJ8BoJGUYJ5cUERhGtA4JLiMjQ5/BsYQIarw7Qog+aEzqTG2brheC83hSs541a5a6b5588kl1ZXE6OVokpkXD9olzzz0XEyZ8gAsvukBnHeM5DgcnZIC6gh5++CG8++5IyZu3MHz4cLz++usYNmyYaPtv4plnnsGBBx6AaDwiVkwWmjVrKu/twrWDrpFzXsNjjz0q+Xc3brvtNtHib8Ag2X/LzbfoLD/8CGxQvkNIfcQbbyA9Mw13332XCtmJEz/B80OeR8uWLfHCCy/ivHPPw6yZs+EWYWzBgoW9hUSR8EoVkTM7Ygf2EULb3263/RRPxDw7c0PsFqLVJgqLNWRTWAxxavlLVkq6DJLd4jeXbZK9c3Mhin0eXP7951jiBD4Y9z46duggsiAoCayKILeCmvCKFatw+umnKVHTZ02XDDVtukvMTl4h+c3Z5/uLVnvnHbejbdt2GvVCbXXs2LFCdJmSbGOiYi7U8lNFM8/JzcFhhx0mmvAgZGfnYdSoUdoQ3KRJY/znP/9RN49LSJ8dyurUrYsG9RvI0xJChq1Qp04d9W8/8MD9ePCBwXj+hedUEyZJbw8Ki6+//grnnHOuCozRo0ejV6+D8eWXX+KCCy5AcXGxku4dd9yRDOeMixXCdzPej1lLS8dhd4nhFNE84DswgogCb+XKlSoM2+/bQa0Tut70++q/hOYVt/juZaV+jU764fvvMWbsGBx77HF6TC0XLvLHp9IKMiaDcOCJJ57Ag6LRN23aRKyOp3DCCX1lP8/ife0oKizEW2+/qa6kW2+9RdtWaBFZsGBhz0DuED4YbLc77k3u2iV20PTt9ni2SIw9twDo2tGGYN6KjX5G9ScMmiIMEuHjokJ0FaGwasZeIW4e2x3hE7yny21o2wYpxZX4s7KylJDpKkpLT8WFF54vGu5IvPTSi2jdprU2MpIY/f5ytSxatmyBhg0bbtGw6bdft369Np5++eVk0fDLdT81fWrqa9auw/PPD8F99z0gQuROEQo3iBZ7vpBdPxEGfTH6vTHaiElkZWfrS3OuTON9dfcOYKMr/ensa9CgQQN9l08++Vgjdvbdd1+cetqpzDG9nm4rWirsBxCVhY3utBI4lhFzRRtb5a9CLIWysjL9zXV5uVgqYllJMoTgGbZpdCozBIgkU27OTmll8p4UGh6P0ZmNk9RHheA5lhIX5h1dWcx/zglKS4RWx6WXXip5cKIc5xyhHFfJaB/JyMrAVVdfjUlffo4zzjjdsEQsWLCwl2BbkdzYLXYg9xhsmUI21Rq4Z5ege4fMInqlPcUHu2jZ5ij9XCU3ZUMEgxBOzO1ASMiEnZ3cQtqqeFYLop3ajeSSvG64/gaMGDFcCf6RRx5WH395eTk6deqEvn376rg+JEeSG62B/PwCDXccPmIEPvzwQ43n5/Lxxx8L4X4i2vEXcmwY6jeop8/gvdiYu3+n/fDMM0/j0Ucfxe23344bb7wBV1xxuVgcp6r1cNRRRykRE5kZGUqgnCyZpL315bcFSZRuoHr16mljLUM4Z8yYqffp2bOHaNFNVUMvKyvXKKWBlw6UZ16Byy+7XJYrcNWV1+CqK67GM089i3I5xyb5UlhUpGlmW8S1g67DyScPwKWXDMQ9d9+DN994E9//8AOWL1uujeHME/7x/FK5nkNbrF61RhuAqf1zGku6i9xO+UbqzjKGy6BIZyMyr1+/fp22nzjFwvF46AJzqcDTKB/51rQ08urkbckbCxYs7BVUW1HfQecMhAIXuByON1gpqZXWCkIWidXrkfj2xy2/44EgYkuWG0MvmOwvyYxXhOEqKsf6Rrk4Y/RwuFs0xYQPPkBeXq5qk7sDG1w3btiAfv36Y+2atUrYXQ9i6KWBa68dpI2Kbdq0wdixo9G+QwfVSEnC69dtVBcNXRLvjR4tWj7NJMPCIIEZqaTrg9q0CCQxo+6//3488MADotFejP+++qoIHKcRhijX8Vqey96yFHaM3PF6UvCOCKBLRAOma+be++5Rgtw+b3nv4cNex5VXXYXzzjsXr746FIsXL1b/Pdf0qd90041yph3ffPsNTup/kpCzX97D1NKNhUKDbqz33x+LI444Ut1DF154oZI+rYjK35U9itneQEvnrDPPxN333C37fPjll19w1llni0DcrG0BFEK0ghjaaW7Xr18Pebl5OKDLARq2+tSTT2Lw4Ie0J3PHju3Ro3tPHNOnDzp37iwCLFPTRUtBLRVNqwULFvYGDPdOYqBY868nd+0SO0oHG/I0YmVPIISp7h2SIUEidTsZwrKDlkvN1SYkSUJivLmXmr7LtQMp7gx8VDwRU4KlW8cjRBZPRDkzvByN47KBl6F169ZKnK+99rqSNwmd70ifPrXaFi1aaNw9j9EKoM+cWrfZsWur8EmIRmz4oelOIoHSTRGJhNT9QbcH+wcYEyYbHbUIkh3P5XuxpX1n77Zi5Qp5XgT77LOvatTpSULm+ctF244KcfJdW7VqqVbLfvvtJ9tsO6ir5E3XFAnfeDe+v1gPwaC6a3j82GP74LjjjkPv3r3RvXs3tG3bRoUr843Cw0xvSUmxurdoOVE7Z9TQxE8nYvjwEdqredCga3HOOefhlAGnYt7cX9XSosXB9hK6v6ZOnY5nnn0WF110kQqct956WzvK0XVnEb4FC38tdmB3RyJBn361SXenEILaQvDUfP1ClsHwDk9UrTotBSE5n7Nq0bVDLby6z+d59G2TnHmthnvKpXwHknfH/Toq+TBkkT1ZF8xfoFE3hDmjfYP69YUo2XhrjtJpuC54DRtHeS8TjNwhUoRgOWyCmUymo/JiwLiOhE9N1+1J9kzeDvT9FxYWCFlO08bf3oceKveIo75o1XRL8fnfTf8OS5f+AbvNjgYNG2Doa//FxIkf48MPx+O9997FG2+MwIMP3q+aNkNSc3Ky9N7s90CBuk+7dnj7rbcw8p2Rcv4ojBkzBuPGjcOECRPw2WcTcevtt22JtyfhBwJ+EQh5ePPNNyTf3sfLr7wkmvyDGn8/cOClGubJcE/2PGbET3pGGl58YQiefuYpESqH6nuwjwAjeK6//gbtY/DLz79ovlqwYOGvww6kL+SXuWUgrz0BtWOSH107RSUaspmoYBhhFZpeSLRrIV9OqWgMYFb9cD4SIrXz0tISJS02ApuUS/KlBn7ppZfg4IMPxvp16/HGiDfECggJHdtRVFSomvUXk77EvffcgycefxIvvfSydjxiJM3q1atFU6b/X/IjmWw+iz/S09JVUKiE2Q0Y6UMtd+nSZXp95fejVs4G1R++/wE//zwDPXp0R6fOnTTdPI+aOTV4jgP08OCHRDgUweVwIy01TQi3Mdq0aYdevQ7B8cf/Ry2WsrJSZOdko1GjJnp/dvSi0MnKzkJmVgbSRMDm5uWI4KiPZs2baWc1po/nmcKKgo2WSlpaqlgTnXDMMX1w2eWXa5w9B54bMmSIhnq+/PLLaNqs6ZYJcjhcxVVXXamRR2PGvIcbb7pBhNZ+euyTTz7FVVdejV/n/SrPMoSuBQsW9g4MXqoeqiJ9I9RkjyDkwQ5XoiUnCgthW74KKCqAo7gYzjgbXm06xQufQh8vOzCxRy67Jnm9Rqeo6oIaNMfIOeqoI3G8ECRDLKnBm+DxnJwc3HPvPUp8n0/6AiWSDj6dmigjWtg79eGHH9HB0q699npcfPEl6NfvJBxx2JH4j5DpeLEQ3E7DnRMOGQ2WmfJM3mOrVl81GD65f+fOQsw9MXLkO3jm2WcQrAgmrQmf3MGGTz/9FHfdfbdaFYxjZzsAnxWNhYVwj8Ihhxwi7xHHRx9/jAsuOF8E0mT88ccyrFy5AmvWrNE+BmPGjNbOWWVlfnTv3l0EQiN5OiN96MqyqQUgElh/M82G9UE3FIdLoGvKbFg1rCbmG90+vDYWD8u+oKaH38vhtMMj34mykPch+M04iB2zg0KnZ89eePihh0QAvKdtEXXr1sWcuXPxwosvIhqJ6n0tWLCwdxCPs9dr9bBDzZPKPlK0z3P2KIaa2v2vCxGbNAVYvxl+SY6/pBhR0cbT6jeEz+eBUxiDTaUx2eeIJvBDpALnjxuJo888BSNEiyRx745QTVDD93MIB9GafSm+LURkgsYFtfXPP/tcfxx77LEadcIRNT8YN16Jk2Pul/vLwbBKXs+F0pNRNCRaRuMweuUSsRroo2bHJrosqpNPdBMx9PPqqwfpgG9HH3009tlnHzmSwJIlS/DNN9+q2+bW227GzTffImk0SJlg2wGFEiNuOHwE/ez02zMklVYRiZn+e/Z0LS4u0kHj3nlnpJBuT7l7HFO+mYL+J52EPn36aIipUzR6RtTQh0+iZtq0I5n88X3ZEe2NN97QaKDeh/XWzl50ZZl5QrfT9t+FFg8jdug6Y/8HWg6hCK0p9nD2alvNWWefrcKtffv2+PCjCdp4TuFiwYKF2oNKnHBCIpZInOlxesYkd+8Sfw7pC5GEvvgGiQ+/REi01td/nIp5q9eI5i8SSTTOVLcLdUTLHbBPZxyQmo5QeQkmB4tw+Scf4JSLL8B/X3pJ3RvVJX2CvmuqmWZD7fZQAmIsv0bVmHHqQnyinRKMKzeJbas2TD+8aLTym42oDiHmt95+Gx99+DHuuedOHHhgF2032B2YHJLfvHnzdHTP8eMnaAMySbd582Y4/LDDcMqAU3D44Ycr4VOrN2Gmm4KBvVw5PIIpEMz0Uisnkbdp2wY33HADLrjwfG3wpXXC0NWBAy/ThlzG/nOdlZmlfRcYzlq/Xn25rjXatWuHDh07IMWXhrfffkuvOfLIIzB06FDEJT0UCrliRaWlGcNcGJDny3MKC0tw5RVX4DMRqrRo2Lu3Y8eOyXOAjZs2aVipSfoc7K5FyxZC+lasvgULewK6h4X4QqKQ9vP50iYZe3eNvU/6vKPDidCYT+GY9TtCPjdmLpiPiCSuXLTE9xfMQLO0TFSU+3FYi3bo27g17IVFGFe6EVdP/gSX3XAdnnjsMSUEEs3/AluFBClWV1tA8jeFjykM2A5A90bl0SWrAzYSB0Tr5TAE7HDFhlIOY8AwSI7NQwFSlaAzhIYHa9auwYcTPsKUKVM0hl+jnXxeNGnaFAd17YojxRrptN9+6obh/AQkfQ7Kduddd6s1wAbdcNJfzzBTU3hQ+HC0zbfeelOI/mgdEpo9ZmlNUFBExQJgzH4zPuegg9CwUQMd/rlObh7OPOsMFImVdOqAUzFjxgzJFx9ayzv17XuCtjGsWLEcM2fNxOxZc3Qo6AGnnILXXh+q/SUorCxYsFB7UHEVhigOxyPHpbpTfzL27hqV6M2AVMS3hfTPrT3pyy1liX35A6K/zAKEEFJEm3YK4ZXnpOGNyR+hb6uOaJCRB38wAEdpOXyRGEZsXIGbv/kMdw9+ALffdnu13CZ/BUj8lK6GNl5zocRr2UBrNJaLVs8erkJ+VZH99qArxm5zamQNY/RDoaB+9IyMdKSmccYubKs98zsIwdN9xWEQiktKsHlzvpBvPkpLSlUQcHiH9Rs2aMz97bffpuGtdF3dfscdImjc6j4yh3BmI3J5Wam6iPgODPsc+uqryKtTB99Nn45BIijo4uFx5hPTy0Zhuo34m9bESy+/hEMO7iUCjuncofhZsGChBtD2z4RtQ0VF6dHp6bm/J3fvEtvUOiEem2h/7wsxnbJnpC+kOP4LhKb8iLhsb5aKH2YsfYM8TJ4yGUc2bYt96jdDghW/IiDk4MYzv/2CR3+agiGvvISLL7z4b0v6fwdQcHAxLRQNPaXWXoXcMMnXsGHMhSfSgjGuDYnlwjBPu8Omv9njd9HCxXodCZ99GPi8/Px8rF23TgVUo4aNdAC47NwsvbfhvpqLhx58SHv5sn2ElgTv0bhxY7EgjsRZZ5+JbmIp7MyisWDBQs3A+pWI25aHw+HDUlJSVid37xIGaySRSCz3xuNNP5MKfvgekb5Y7dFh7wLzl2JNNIxhP0/HhmAFoqleFJWUIdNpR5bTjQEHdEPvDp0QFe3zrimfYvjiBXj33XdxQt8TLNL/E6ECYMuXl1+yTRI2iZgEzzYC3ad/xulsbJb/eYqAPWzZz2Gri4YFsKy0TBun2Tua4+74PD60adsWrcSCcIsFwE5vFixY2DtgFKAoVz/b7Y6DRcGrVgTPlqpPJBKFmfF4xhd2u617rSunEAZCUYRffRvxpSsR9jhRUhFSv3C8cR0EispRsnE9SsvL0LZNW7Rt2RrBFatw5ZcfYOL6dfhowngccsihfxrpk7jU/aBBoyYMzdf0c1u+5m1hkL78rxtmkTFFwbYwGscZcmsKB81ZbTxn3prWiQULFvYcSdL/3uFwHpzctVtsrZkCv9/tkwqaauh2tQc1xFgkBrfNhaWb8pEvpN+yWUvs06Ej9mvSFEc03wd9Ox6EFuk5iISCqIglUBGM6exSnLPVIJS9BxKN0dPWpz1/Fy1agm8++xwfvfEOvpo8GdN//BFz5v2G1atFOw2GNCMZMUON14JJ7fL/NoRdNXlTYFJhoNDmVI9ca6O8lAmL8C1Y+FNQo4q1zckVFRUtnE7713aHvXlNenhtAxKlP4TIkNfhLSzBczN/wo9rVuKA1q3gy8mCJxBCFlwoLypAt06d0LFVO2xatgLnT3gHyzx2fD5xItq2ay1Esecx3IY/2633mjtvDmZ89x3m/vQ9ClesgbsggERENPt0L8JCSIx2iaV64aybgwMO6qZz1bZv30HHAmLHpD0VhBYsWLCwt5HU9H8QTb9XctdusQ3pB4PB9rDFpzidjjyG9dUKQvqJsiAiz74Md1kAI+bMQkF5AJ332w/BVBeiwSDKN2zA74t+w8kDTsOh9VpjxfwFOGnC27A1bYhPP/pQhzGutdBJgpp9OB7Dj6LFf/nOaPwxdSraZWSiW2YdNPClI8XhgU2IPup2IVhYiEAoig2REH71F2LK2uVY50xg327dccnAS3DCf06QOxrz7lqwYMHC3wV7TPrhsL9rLI7vHA6Hm/7XWsHhQKKkHMGnXwVKy1AejcPnTkFWu+ZwNMgVoeBEbMVqbC7KhzPFi4yyKOavXYdT3x+JZj32x7gxY7TjUG396tTuGUmyeMkivPfyf7Hqi2/xn7xm6FanHlI9LjjoVw6GwP7AbGeICfEbc+Z6tFNZVITFxtJyzCzNx6frluLHkvU4+rTTcN3V1+g4N5xk3WzwtGDBgoW/Egbpx4T0XdUm/e2c1javy+ly1Zrwk0iIhm0TRd2dcCFki2PK0l9RgjgKioox6ouJ+GDuDHgidvjWFSK0fiNKQgEEYiHtrMShkWtLqvTBk/AnffkFBl9yObI++wkPt+yCvtl1ker3w7Z2M6LrCxDeXIKwWCF8z7jXjXBmKiq4lrRWbNqATNH8+2fUxbMHH4tHuhyBeaPH45yzz9DpBhm7bvmmLViw8HdBJBquEWFvQ/pOp9clEmPPGI1Xc0AtjprpsOGVX37AnGgACa8Hz787GnOW/4Glmzdi6FefoUxI1y2WQHE4CD9iOpSwx81Bu2pO+ozKsTuceHvkSIy88T6c583FJV26ISUrBQGvHfFwBFFJnE3SZRMBpHO75mbBmZUOp6QjweOlftjLRZMXoVUimj42rMVx2fXx1CH/Qc6K9bjk4gvx4UcfqWCxeN+CBQt/B8QTiRo1gO798BRhQ5sQaEJkT1D+Ky4vxQHdemBjoBzL163CjWdfgAtOPxeLK8qwubxMXSql/nIxD2I6EiMH76op6VPztrucGP3Wm5j22LO4vnUnHN64OSJuG2KixdvLQmp5xOwJBJ12hN0OIEU0dlo0xWWIFZQgERCxw5BNnxucwAQxTh9uQ0VhPtpHo3ik9wnYx5mCW266GT/++IMQP6OMLFiwYOGvhXDm+uRmtfCnkH5CNP1ENIYMpwtHdNgPn3w2AS+MeRftW7ZBpseL77+bgkZpmcjLykWUrpVYCHYh+ozMjORNqg9q3C6XB19/+hm+f+oVXNuwHTpmpMIfF8pOT9MInYiQfDzLB7ednnwH3HEHnPK82OZCxIrLRcuPibiMwSGkn+AQCU4HvDpJigtxhwsRrwPtsnPxeJ+TkRsO487778PGTRu1M9LeDi+1YMGChepDlOyEvTD5o1rY+6QviUhouGVMlPcgjm3UAke0bo/2TZvj7OP7IiQaf06KD5eefR7y9mmOqM+J4qAICYcHGekcwbFmIOEvXLAAHz3yFE731kUzVwrKGGUTE2mwoQCJohK4RLDY0nyIu+3wCk87s1LhSc2Az5MCd3YmnGkp6tJJuF3wNmkANG2gl9ODY8vOlgu8iJX70UEExv0HHYEV3/2MBx56CKFgWC0TCxYsWPirYLMlNic3q4XtSX+veKrjoQgi7IWZiIHDgJ3d4wgMOv0sNKuTjUyfFwfufyDWblqHQDQCROMoDATgcnt00C+iuu4d9v70ByrwxnNDsG95DAc2bIhwJADbphIl/EhJCWyc07bUD0dBGXyiuafmZqM004e5gRJMSZTjZ0cI61xxuOrVQ2qHNrA3ykVCiDwq5yZEIKkyT5cVO5BtLkYvRyYuadcJ4958A19+9hlcTo+RGAsWLFj4K2C3c1aoamM70o8bc+ztEWywV4ThjsVgd7ixuLgMo6Z8i/FTJuPLufMwb8UafDZ3NiZMn4Z4MCZkakd+0A9vihu5OTnJO1RH9iR0LPwZU6ei4uc56LNPR9iFzO1yHzsbZv0BxEvLEeJSUApfzIUiXwqGrV+F8yaNxzW/TsdzKxfh0Tk/4JofJ+HxZfOwSu5p59jx4SBcaalwesQ6EKESCwYRDgURF/J3ioA4fd8OaC3a//gPxulIl1bPXQsWLPxVcNptS5Ob1cI2bCVcacymvYdIJMfNof88EgtjbagEv61egR8XLsKnv/yAT4TwExzVUUiUY7Jw1iu324uUVE7pJ6RbDc7n+O6lJcWYOvxNHJXXAA1T02k0IEFXTV4aYmkexN1OOKOALy0Tc+TWN/wyCQ/MnY5Gxx2FB15/Dc+NGYWHR47ESffdjSmxCtw85k0sCYrVkUk3k6QjFEPUH4IzEIJdLJFEigcVthgaeVJwQot9MVuE18rVK9XisDz7FixY+CtgszmXJTerhe01fU78uocQxg5xrBUbEtEo2tapgxv6n4q7BpyN2045GbedcTZO6tET3kQMcSH8SHExKirK4PG5dUIQDnegg3vtBk6HC4sXL8b8RQvRJLcuPE6XjgzpYvQPp2PMy0RKvTpIz83D3Lgf1//wEb4KFOLeJx7Ha/99FX2PPRb7tm+H7t0OwqDLrsSb746Cv2VzPDjpYxSl+iTtEYRLSjSEk2PfM9QzUV4CWzQh6U7giCatYC+pwKJFi0V4Oaplm1iwYMHC3kYikaiRq2Gbk222RHZycw8gtB2OwS7psNsSGiUTDYZRLgIgJKZEXJ7Ytn4D7Nu4EWxFpeAsVAF7XDR9l07YwTlYVXDsBiTiX2bOwJdLFuH2bz/FM7Onay/aqAiDVLsHHpdT5+JdlOLCg7O/xx82O4YMGYIrBg6Ey+VIDgjGgcGMQcFaNWuORx95FL8WFWHSjJlwCpFzAndXegrCqvWH4Jb3sskLJGJxNM7OQQtXOvILCpIpsmDBgoW/P7Yh/UgsnkfS3jPYYBOSV/J2OLExGMQLEyfg3qEvYfCw1/DMiDcRd7nR/5DDYduwAXGnG367aOgerw5uVt0Q/Vgsgk77dcJlN9wI2wEd8Mzyubjky/G4+/tpGLt6Bf6oCKHQ7cMbC2ZgevF6XHvjjTjrjLMQFY192yEeDAHD4RW6HtAZXQ8/BB8tnIdSuoYa5CKa5pX3EBEjlkvU7kbM6RDBFUMKYvDFwhq6yTyrXi9da6RJCxYs/LXYhvSFqHP2nPSFRiMhJIQYYy4XRs+bIQRcgUO79ESXDvvDmZKGdz76AKt/Xwh3MKYRPLFQTDRzt2jgTpoqybvsGiTvnr164OGHHsSod0dh+LujceLVV2JZizw8tPQXXPr1eFw9eRzemz8Thxx5OK6+8nJ5M7E02CGrCvC5NrEGOu3fGcsrilCYiADBCOLFZUBcrBXR+qOSW/ZQGLaoaPwOO2KOhLZH7CrJvK8OD+E2hnZ2yHty6ki2YfA3B4azyb33yiieeou9cB8LFiz8Y7Gtewe23D0nH7lDxHCD2GW7IhREk7xcnHBIb5x2ZG9ce8G5yMnNxNyF82FzOhEOViAUqdABz3Tqr+qq+gKOxBkVoZGZmY7j+/TBYw89hHdHvYth741C35uuQ7DzPqh/wP647dZbkZ2VLefufmKZBvXqIWxLIFxWDhT7NaTUIaQv/A53TAi8IohYgHMAxOU8O7JyslVY7Czd6rKS6xb8PBtj33kHrw15AUOfeRZv/Pe/+HD8OMz97VexPACvCIHagpOW6HwB8iyu3W4KUC5GOwcbmi1YsPBPhPCQ/NUE2/gaItHwArvdts8eDWvsdiH8+ljEf/4N7lQ3FhUX4emZU5GZk4ncjAw4bE4sXLIUV3XqhS5ON+ZEy3DBZxPQ8egjMGrUSHV/1IT4K4PXkuDYk5aoCFWgqLAIdevk6hALu5Nn1Lz/O+w1PHvzTRjT8wS09KUjwl68gQrY5XqGkkYkx9hsuznNhyt+/grXDHkKJ5/YT9sFKoNp4Rg9CxcvxLsvvoSSH+chT/I1XQRIDnsii7hdWV6MVfEKNO3RBX0vugQHde0mgsmYYaq6ILFzsvP1mzaqEEzI/ZlOu1gi2k4i5J8h+Z6dk2UZARYs/MNAL0IwFm6f4c1YkNy1W2xD+rF4bKlIjlZ7RPpOB6LD3kN07gLE7Ry50oal/mJ1mYREI69Yk492Qqbd6zWEs6AIU90xnPf+KJx09mkY+t+XRPBEa036W8HrhfpEA3fQDSOq9O7u6RSNOBqJ4txLLsaGTz/HyP+chRwh1FgwikhZmdxOyFRuYUvYkOr04PN4OR7941e8NnYU9uuwr072vRVC+KJtT/r8Cwwf/Ci6BoETm7ZCQw7UFgjAmZoCuwiNkMuhHdNmrV6Oz/xFOOq6qzHgzDOFuKuXBy4h9Q3rNuLa66/Fkl9/RT1fGoKc5FwsC6cjBqdo/muKy9DlmCPwwrPPixBy1kigWLBg4e8LKpZSn4NI2Pfz+XzVjtXfzqe/h2QriWCwP6Ix2EXjDMQjGP3T1xj3yzTMXbUa6zdshD/ix8agXzTakA5/UFDuRyQcRlZWllxON8QepkFhyDI2JtOls7P3opSkpkwNPxqL453Ro/HdZ1/gP+0OQJ431ZjXlz58/aMhlYDH7kRZqgfvLZ2Ftt0ORNs2bURQbSsk6b+fMm0qXr7jDpxqy8TlzTugodwrWlomwiGCiooAKoqKYSsPIM8fxTH1muHqVp3wxWPPYeyYMcYonsl77QzaG7m8Arffcze+/+gzXJzdCk92OgSPte+G+9scgEf3640+dZsjKzsLp596Onxej0X4Fiz8g2B4NRwFSvw1wDakv8cgU0WFGv0xsRps8IqWffR+nXHKQYeisKQUISHNnOwcfDBnphB/BUfvR5G/VC4T0s/gYGt07eid/hRwnByj8VQWlwcBfxCr167D55O+wOUDL8cjN92Ei/fphAv26wq7CCOU+BEPh+BIcDA2eq48gJDohHV/4LdwAJdddQW8W8JMDdBi2LBhA15+eDD6uDNxXG49REXIcSRnV3oavE0bwlUnR7R0NxKlIvxCIe3p2z4zBxe16ogJz72A3xbMh9PlTt5xR/BjM2T1qSefwuRRo3FX18NwceuO6OBwoZcvFYfWaYhyfzl+2rwa9z31OI47us8ez0RmwYKFvxfoybDZbSWxWKxGU/rtXdInaXOaRdHi6QP3COm3zmuABikZSBFiO2K/LjiuY1dke71wyHmxhA2FQdGA7R5k5+yFLgK7AImysLAAY94fixFvvYGb77gTF5xzHs465WTcevkl8P/wM548/lTcdMIpSHcCofISEVwREVNC+KLdO3xepGVn4PvSDXhl/kycPfBK9Op6kIZ6GtKOH8HoVjb23fdQb2k+Tslrimh5mZK6vU5dzPHa8PjSORgs17+/ZgXWOR1wNqkHe4oLFeEg9svORteQHR++9bZaHrzf9qB1ItIdQ4cNx/BXXsKgLt1xVsOmiJfmoyTgR9Buwy8F6/Disnk48ZabcOThR2tDuQULFv5Z4IgG8n9JlA2BNcBe1vQlEZEo4iJ4GFFSHkrg1Z+mYehP36DAnsDvS5dgwvfTkOn2oF5qupBhAmUVZbC7bOre+TPBcXpmz56L6wZdg/uuuQ7jX3oFZTPm4ESk49lDT8DL51+Kfh06wZWIIprq0YZfDsTs8oomn54OT1Ym5gaKMPjnr9D97FNx3bXXCsHL3xbTJKGuonVr12DK+PE4qm5TZEfZsOwUUk/Bt/5NeG7pXES7H4hut12H+Bl98Z69AvNcIpB8PoRKy+AsKcOReY2w4OupWL5qhUbgVHZ3UQhwgLfR4z/EI/ffj4tbdsIVbTrDIVZTLBRHSjCOOUWleGHBPPST9J11xtmGUPoTrScLFiz8VSBD2YpLSkpqp+n7/f6GwmApe+zXj3F4hTjiouUXVJTAmYjg9JNOxm3nXYSlC+dj/pKFGNClB7wup2jSCZQE/eoSycr8c0mfWLt+LdJiUdx7xAkYc+L5GH7kKbimXWccnJ4DX34hyssKEfVLejw+eOo1gCstAzbR8OMiBOaHonhoxo844JRT8PADD8GX4pVXrRwCSr+/A6tWr4KtpBitUlIRZy9eEWbrslPx3rLfce4dt+Hhxx7HqScNwEWDBuH0wXdj8rpVWFlQBE9MbAqxfpr50pEdimHtytVyv21lMn3906ZPxeA77sCAvOa4Zt+u8Iaj6kpzSB4uF+vk6bk/oNsVl+LsSy8RwudwGBbjW7DwT4VY/vObN29RO9J3+ByZQg/uPSIJavpCQg7R9mPxKBqJhnxx72PRpUVL7C8ketMxfdGvcxfk+TwICSGGK8IoCouG7E5BelrNx9KvKdZt2ABvJIau2dnokOpDdrAcsdJiBEtKECkuQWz1BmD1RthEaEXr5qiLxUm/f6Qcj8/+Fr0uvwSPPfmUCKh0HSiuKmzYtAleERA+pw0RJ+Cqm4dVYT9Qvy56HdxLSDiGYCigGvi++7ZHo949sEaO+8T64RAVbocN+zh8KF+9LnlHw8XDCZAXLF6EW264Ft3tbtza5WB44xEERMv32BwIeZx4cskctD6rPy6+aqAo94xYshpuLVj4h4MBkjUi7S2kHw/GGchtBLjvAThrFjV9J1z09GCtLY51FRVYvWkzPhZN+avfZqCkXEgu5pTjIZQJobo8NqSlc+T9P1ErFWG2aVMBXA4XnGKNhIoL5fmMiZd3DwSBsgo4AyKw7EKgIgjiy1fAzgbYGESrTxXOzkQsXKYka8TyVJ3WULncR9jbKe8TF8ES9TpQ7C9BVE6ny4tCVX3/suZfnWbNkNqqhTE6qGjrjGhqkJYp+RiCSdmcjL2wuBi333kHMjcV47YeRyBbLKigv0w+eRiJ7Ay8sHQ24gcfgJtuuQ1eN/N29x3RLFiw8P8ehlZYA2whfZfLli6aoWuP3QFCNnZhSvqyVwhpvv31F3hy6FAMGvYqJq9ciQsP74cO9RqhIhZBKBpHOBSB1+GBl77zP4n0SbLReEyIswB1fGmoZ08VoWOD00lV3IGEwwG7WB+xTC/issstVginT6SLKp6Vica5dXDbYcej6POvcM+gQdi4eTNczqqja1xeHwIuGzxC+u7sLMQCATRw+VCaX4DVa9dqxzGHPJf+egqQ5bNmIS8zA1F5PmP3HbKsjVUg4fPp16SgqAgGcdcdt2Hz9B/wQK/j0DQmgslfDoe8gyMvD++uXojF9TNx14ODkSvpZaROjUuCBQsW/hXYQvqReDQ7Ho/vPE6wOhBytTFkMxZFKNWFFt0PxBmnnYEz+vTBcU1awCeP84eFkET7TyCKqGjYZfLb7XbAt13o494GW7oZerkx7MfX65fhh4L1yBe7xp2ThfSsDMRFI+fkK5I0xJgtvhSgaUM4WjYS+8eJHBFMNx9zEtb/MgsPD35YZFtM3mNL9iWRQKNGDbFanpEfj4gEcCJaWILOrgz0dKfg2cEP4ttvvsYmERrLxJJ47+VXkLNyPRrbRPA4jY5kJbEw5pbnI6dxQ8OeSNjwwBOPYfI77+Ke7kehU0q6+uqRsCO1fg6mbVqLYWv/wG2PP462rdrIsZp1ybZgwcK/C1tYKxFNZDsEe+zTFw2enbPiKR6kpqaglWiiBzVpioGdu+KoVq3x9rTPURSqgOjUQpyi6cv5PhEArj9HyVfoO9kSGHTNtTjq3HMwq1VdfJDnxUNLf8NDM3/ArMJCuOxuOCT9HGwhEYzDKZq2w+nQhumYw4aQkHG63YFrDz0OX48biwkTP1a3S2VE5V06duiAuq1aYtLyhXwwoqEgXOV+3HDgwehTYcfo2+/Fo5dciVcvuxo5P85F/yatEC8qQyRQDqcIpflrN2CNWAIt27TVe742YgTGPPcybut1JHrm1UW8rFxdaL7UdPxaVoinZk9F37PPQcd9OxiROhYsWLCwC1Ry77jTTZ9z7SHX0pcsGrOTY9bEE4iIAAgUlyFQXoETO+6P3kKI4WCQQobWhXZa8kSFaIUYExQafxLo8jjwgAPwxJNP4L7nnsU9rw/FBc8/BdcJR+CJpfMwYv48+FPFFsnJhL1JXZERCSRKSpEoLkWsPAAUFCO6YiV6pefgmFZt8dKLL6KopEjj/01wuIfMjEycdt75GL3kdyzzlyJFrIhQplgNYtUMSM/DPZ174IYW++L69gfi6Dr1EV+xDJH16+ApLEawNITRC+eiXbfOaNSgIT77/HM8ee+9GNhuf5zaeB+dyjFSXg6b04YNIp5enDIZPU4bgFtuvw02e+XwUQsWLPwbEImFalzpt5C+0+lOq/Sz1oiHo0re9kxOwpUkcSHDODtriWbfr/1ByPKmIxSJI2QLIWALI9ObAq8IiD8bHJKBxOxy2JGdmY7DD+mNBwY/hOtfGYIv7BV4dc5PiArpO1LdOiAaffqxigBsm4tgK2WjbgwJtw1n7t8d62bOFVL+TOP/K4ON0/1OPhntjzwST34/BZs9bvjk1ThJu18ESHphGRr4w0gTQRJZsRGxdaVwBcKIJjx47be5WNE0F7fefQ9mzZ6F26+7DufkNMCVbTrCAwcS9evCVS8PIacbT8+aivp9DsO9Dz4Cj8dlDbFgwcK/EFLva9zVfs9ZfnuEQnBQW85IRYI+ctll9xhjxlN7pj/aHo3AKUIg7EsVbd+G+pnZSMnO1rFt/mxQGyZBUgBw1qyopKd3r154YMgQfFKwAZPmzYPH5kRcSNnGuXGF6NlOAYcLsbwcRNI86FC/EQ5q1ByfT/wUHNe/cs9Z3jstJQX3PTQY/vatccdn47Fow2Z4nF44ZL8jxSvCRCwbEXLumB3ujGwskevu/HkqPvOF8diQF1ERDOMmIfxevjRc16U3vOVBRES7t8uzgmKNDFk4C9ED2uPOZ56HN03y0BpiwYKFfxU0AlDDsm0lyV3Vxt4lfSE8RsE4GtWTH0kiFJK1p/u0kxMjYpTWZZ8jOxNBtwuRUASpzZrCXTfPGMLhfwojdDIcqUCX/TvjyJNPxegZP6KoqBSe4grE1xcgXix5KuQfEfLnqJUOmx1OuxNtGjTG119/jV9m/JLsObsVjOFv0bw5Hn/lBXh798C9v/6IEcsWYlpJPhYEAlhZUYGlpSX4BQG8uWERrp46EUvaN8Kzb45A8yZNceOgQcjYWIB7j+0PtwgHv3wmJ+fqFeHzyryfsKJZXTzw/HNIZ3+BmvXAtmDBwj8EGkySiBclf1Ybe5f0yej0cTtdSuxb9rndsIlGqtuy2JwODU/0i5YdFY0/tXFDOLyerdfsAYyhCpw6tHFlDXxXMB6bQLduXbDSX4oNq9fCGYmpQLIlHEh4nLCFhFwDFXKWCAp7AqkpLvhLy7Fu7VrZs2M2BsMhtGzWDM+88grOfnwwVh/UDuOcITywZA5unDEdd/76E57f9Ae+q5OKgU89hvdGj8Y+bdvhjnvuQtnsuXiw+5HI2lyKiF8sDrFIEiI4Ry5ZgLkeOx54+hnUyc4RS4WTtm/Nsz8r5NWCBQt/L5DbbDZ7KGbD5uSuamMLW8lN9gJjCMmqq6HSrWiGxOIaccLD4NSAQTmn1I8QO3LJzpSMDNjsO599qjpg7DtHz3TY3Vi3bgOWLF6swxpUi/j1sTbkpGXAKT+KN2/UsFNG78T9QcQrgtouwQ5ciYJiIL8IFX7Rv10ODbOsCnwq3S4pYvmcdfbZGPzC83j0zWF45L238MCo4Xh8/GgM+XA8ho4ahYsuvAjZWTl48eUXMW/cRxjc+VDsWxZBxeYi2EMhnZz9/T9+x0f5a3HLo4+iVfMWiMYj8OqIoSlbRw51e+X9964ct2DBwt8TZFt73F57944Qbkpys/Yg023fE5SkL6SZYKihEjCFQExDD4PBEBIOm4Z2GhfXEHI/nXvW6UHRxnx89/00PPjQwzjx5AE46ZRT8dvvv+t4NbtFUt5FK0JwxsVQESsBqSJAMtLUKrG5XLAL8UKsEjboxmUpKywV0ndL2tmTeOdg4y9n1eKoo3Wzs9Bxn7bofkBXHNCxIxo3qg+f13ANjRj5Fsa88ApubncgejhTdJpJu8sOW0YqPt60Bq+uWIDL770D3bt2VY1+zep1+HbaFHz62SeYIMLjmynfYvHSpSpISf479iGwYMHCPwVJZTbqcDhKdUcNoMwghG+XpbHu2RMwgIQa/fYETkGgWjz3y1oIkL8rZD/3coIP7q8J7XuEmDmkwoL5CzDkgYdx3ikn47TTBmDEU0+haX4xGhaVY+iQISgpLQFHv9wVzCevy98kOZJAZstmsNXP1U5ZPKqdxiST4/EE4vJ+QX8FCkrKkOJJQW5ujpzDF981aMVEVQCEVQiEwiFtTGb0z8QvJuKV+x/GBU3b4qgmzRBIRBGTP296KiYVbMALS+cJ4d+F/v/pi6VC7P995hk8f/2NmHj7/Zj1+BDMemkYxt33CAafdwnuuPoqTJs2FXb2MrZbc+NasPBPRJL0/W63m3EgNYKpDjqF2lKT23sAIT/TjbMFQuuM/9dEGlMOkgCZ6LhTFlsMTiVXPXO34HWc/3XuvN9x1713o3//E/DM048htGItzqjTGkOP6oc3jzkJzx11IlZ/Mx23334HSsr8IiTY43fHJ1Br9ohQKC0vw3vjxqFJag7qZOUgJslltJGmStaJcFQ1fGr6pZLmVeWlaNSgERo2bCjCoHYN0HTJzJw9Cw/dcjv6ZdTDOa33VfdXyJeCFLFepqxZjad+/QFn3nITLjj3fHw16XMMffRR5M5cgEH1W+OGfQ/Ele064bqDeuKWfTrh+uxGaPbHejw66Ho888QT8ilEqHCoCQsWLPwTERM+DCS3qw1T03eJ9p1eHY11lyBHagTONqwPm8thSiYFO2bZnC7ESfaiRXvc8vjksd2Bk4iUFJbipltuwZiXX8SpWXlK8m8efxoeOOgwHFWnIRyxCFq7PHjyiBOxauKXuPqKK3SGLK9o5uxMxbSYi4tx9jYH3nr7bcz/7iec2akn0koCiAbDSvbCmios6J7i4GacbHxtIoIl5UXo2asn8vLqqAunpmBv3tVr1uD+G2/E4UjBpft3hYMNsyIz0xxeLAwGcM+c73H4JRdg0KBB+HT8ePzKd2nYGn08mcgtq4BP0uguLYdzyXJkbyzAvmkZGLRfNzx0SB/MHTESTz30kEYdMc8sWLDwz4Nw07ZkWw0oG5SWlnriiGdVpQlXG+aj6cqpnAwh1kSgQuQJXSSaSNhEM7al+RCIhBGPxeETgq5uyqlVc5atrgd0xn7p9XFDt+PQo25D1BOxYYsFERSSiwgZlhUVop3NhReP7A/bjLk49/RTMXbc+9qOYLc74eRom7L4AwG8PPx1PDL4AZzWrAV65+Qhvjkfifxi2CR9bHPgcNGJWEIsDBEADerg+8IN8IsgO+7443RAtHgN843zB5QLWd924y3IXL0Z1xzQDSkiN+J2D1zyuI0VZXhk3nfocGpf3HvnvZjx/feY+8lEnJlZH/Xm/4Hoxk2SpwE5V4RWMAJ3VKwfEWgRTsZSVoROkp7BR/fD76M/wqi339GJV7b9KBYsWPi3Qknf6XS649FoNnvN7hFIfpVj7Un4ISH2tRuN6Bf5rYgLQYv2GeSwwLLN2PfqgkKD2nr/U07GH7Ewfly5AlFbAiFEwBaCiD0OWyCo9wwE/agrz3ikxxHoXB7DQ1cMwpn9TsY1N96Am++5GzfeegvOPeds3H/ddTg5uyGu79wbrlBIpy6MBIOIsaGZHcwk2ex/4M3KRL7HgY9/m41W7dtj//076bwBNQG1bmbTPQ/cj01TpuGW/Q5Cmgi+uOSbXSyOikQMz83+FoleB+LxRx6VN4rj/WHDcWx6HlIWL0VpYQkc/grEUlPxXeFmvLdhDcZuXIW5hZsknSKAfGkolbxuKiQ/qNNB+GT4cCxetsRy81iwYEGhbJtit7uEkTP3rCu/MCOFRmVXB0m/zI9ERYhsp6fQp88xefgXFfajGDDGr0kKhN3CpkMddD3wQHTpczRemf0diiJiOcj97XILh6SBQiBRFEBsUwn85aXILfHj7tYH4tmDj0OnAj8WvvM+vh06HD/L2v3bcjzc6RDc0eUIpEvaY/EwmBq71wW7aOR2/kpPE8vEI8Tvw5dLF+L3onxccO65yMvLq5Frh+4kavnPDxmCWaPfx4NdDkOLqB0RthXYOONYGMPm/IzlDeri0aeeRt3cOvj68y9QZ/k6tCqLIFYahEc+VTjVh1cWzsI4bxgFR/fE6p774113EO8XrUVUyN0pAqS0pBgH5dVD80gC3076Epzn14IFC/8c1FZJV9K3+Xwuh9OZukfuHUI0VnXjmCCPM26/8n2TxxNCTpFYVDVfh2fbHq27A6NoXEKejH+f4S/AhKUL4Paki0ARISP3t1eEEQ1FRPeX1wvEEKyIwl1WgoOEoG9o1AbDevXBqN59MfLQ4/DKEcfj3H32RzroXwkJYUYRz0yFs1F9OFJTkLA7kPAH4BGFfkHUjyHffon2nQ/E2WedKa8VV8ujOtD2A5cb744eg7eefBq3HnAwOqdma7u30+eFR/Lq2/Ur8Xl5Ie56+km0adkKMdH6p07+Ck1FZrpLylRw2rNS8W3BeqxuUQ+DX38N1w++F7c8/ghuGvoK1javi1mb18JFgeUQkpfvcYxYMHO+/xEBsV4s374FC/8MkE+ikUhc1jUmbWUB4S2H0+Has6kSCV5fOZJFfiZIPsamwCBl+vPZiBsWxmMcvMtd8wm7wtEwDut9ME4+9xwMnf0TFhYXwev2IhHixOwiTFw2uG1xOJieQFgbYmMlJXBFI6iTmopGNifqioXgC4cRjAR1InSmLyICiITP8XEicm0sEYFX9pe4PHhu5nRs8Dhxz133IDs7R0MuqwO6h9hf4KtJkzHk9jtxS+deOKx+U7F0YvBk+nRYh5/XrsM7KxbgpscfQ7eDDxaBGEaZvxz5Gzagfkq6dhaz2xMIx6OYXLQZRww4FXWzc9U6gOxr2bAxTrroAixEFCG7R9sawmI9NJNzKlauRv7mjUmLyoIFC/8EOJz2GkfuEFtUP7pb9ghkNvrzqe1zmxAhYE9LMcbdEVLVEEj5Z+OYO0KkIbECnLLt8bIDVc2eT+HBUMvbb7oFqfvtg/u+/gwrghF45HkenzyTI2Q65flRTjgSQcjjRcSXhqjTrcImJIQdEQKPiKCkhcB4+YQIA1uKD7biMsT9FZAHICXNi1C9TLy+aDYm/P4brhw0CMcce0yNxq53CeHPnj0LT916By5u3Bb9GzWHPRSGQwSfLVCBBfmb8fTvP+PogZfg+DNO1XtTklcEKxAToZSalibvwHSKsJO0B+w2NGpkdKugS44WRzwRRXZeHsqF7EPyWWPBmAi8hOSFC65AEBWFJdpmYMGChf//sLMdNIFNyZ81wl6199nTlg2z24BaPBsRqUkLkSVU8w6CI2qyc5ZTiNsrhFwbcMTOli1a4MlnnsaiLC9u//JjLKvww+kV7VmUcHtEpCEnR8nOhLNurs4/65Bn2kvL1dVhT0+FQ7R9Z1zS5XKIgJD0lAcRzS+CraRMON+DWE4WRvz2M4b89A1OveAC3HjddfLk6rt1GIu/atkKDBbC75Hw4Mw6zRDZnK9p5xj9a0oDeO7XH9D19JNx4fWDRPuPqECj2FQZGY4iLMRvZ+goBWRaKlpKfn32+cfG/WXbJem0i+Uy94ef0KhZY6RKnsbL/YiLcAhH5V7088u+PRbsFixY+JvAJoqts8bj7hB7j/Sp3bNRszLpk+SFYDkMA0QykcgkqUgEg4gI4TFc0u3xiKZv9MitOWgtVOCQ7j3w0tBXsLKuF4M+/0jdH9E0N5wZbsQb58BWLwcuEjyHVcjNhi1VtHnG60eEvP2M0hGNurAQMSHihFO0fkmo15eKtQ4X7vxxCh6a+TNOuvRSPPbIw0iRa6s76bhLNPlNfyzDc7fcipabS3FFqw6wbSoQ7T4MW34xSsIRvLTsV2QecygGDX4ATo9b0iD3lnyjBp8qacjMycHmqFhxWRmAED5J/8TW7bD4g08xbPgwrNmwARvz8zHx008wbdwH6JGSBeeG9YCQvq00iM2MZGrSEBl18uSelVxvFixY+H8MG2f6y0/+qBH2IunLQjIUslIBIKQaF205vnKdIQy4j4TPyJ2YaK+lZfCLMKBrh5p+bXVQatzUmo889HAMfeNNOLt2wvXTJuKFDcuxqWEjuPLqwJvCsex9cNTPgy07DchOBzJSEKOFlC4asC+hkT9ulw+eRo3hb9wAH5ZtwrmfjsKYZYtx47334OknnkBOXrZq3XyT3YGNtv61m/C8aPiB3xfihg4HwFtSjLjLDi9DK8UCGL5pKfK7tsUdTz6JzOwsyT4xTTSfDLdNRloa9u12IH7ZvA5hBvA7OLNwAm1ycuV+PTH3haG4/4KLcP9VV2HaqNE4rVEbNF29EWFO/CLvySkrp69bgcb7ddQB3WrTicyCBQt/U9jsNR5WmVDSj8WizaiB7xnkek42Qp+E3W5MM7h8jcbp8zdhEDvDNO2IyumBSEQ0ap8s9PnXjvbVcpBLqfF32X9/vPXGCJx18w0Ys3k9zn9/JJ6d+T0WuSRpou07hAjdDevAlSYCwOOA2+eGOzsT7nQh3Hp5WJ6ZinFrV+Lqzyfg5m8mIqdzB7zz3nu489ZbRXB4jKGMk6S8K9B1RNn39tD/YvPM2bhRCDqjoAgJtxPedB8qcjPw33WL8UuuG/c/8Tga168vwiSUvNoE8yOBI//zH6xLcWKFCAy33aVhruzQ1lmExJ2de+CKnMYYmFoXN9ZtgX1WFaBszQZEU1Lgy8vC0rAfP1aU4qhjj4WTE7fUMo8tWLDw94Nw3+rkZo2gDBZNRE9zwDGGA4HVGvQ5r1yLxPRfEC8qFQ1ftkUr3kr4cRFMov2XBmAXgZCPGC6a9gX8LUWrHvcBGjSsv1dmgOLgavFYAvPm/YqRb4/EhxM+gKs8gLZZWRrJ0iwjB9lxB1yi2sddDvjlmtJgEItEm565cS2K7Qm0a7kvzr/gfPQ77WRk5eaCE5UYrpFqCEY5xSMWw4QPP8CEh5/AVQ33RQs4jJ7CGelC3DZ8vHwhxlVsxsMiFLp36aYCKykRt4FhMLkx4uWXsHz4aFzftTd88YgIacMiYFgmO6LFNhRqj2EO0mYTcndnZ6NCiP/+Gd8gq38f3PPgg2IKGtaDBQsW/v+DbYWCY0QJnaw7agCD9KOhS4VcXttj0hfNPj7xK0PDD7MVtXK0iBCO3akuH3tJOdYnYrhgyidwdmyL8e+PRW6ekOteIH2C2rjb5VGSW7h4MX4VATB75kzMEa17/ZrVKJc0cIx/twgIp9eF7NwcZOXloUW71jipXz9079oNqekZiAnBVjcs0wTdOjO+/xEXXXoJHIWl2D81A3Z517jDi43BcviDfmyWvHjktVdx6skDNFJnVxq4QwRlIBjCQzfcjKw5i3DxgV2RLV8tyEle/HLtpmIkAn64PG54MjN0GOiCYBjPzp+FJe0a4JU3hqNBvbp7LW8tWLDw1yNJ+scK103SHTWAkn44HLxVyOpxui9qDbcb8Z/nITJqgjHS5jaEb7gqQF92UTEc5RVYJdrqOd9+hLweXTB21CikixYci9WMYHcHaspOIWH2quVwCcW0MAryUVhYKEQahFMINT0jDfWFFNNT05HCOWwl3ZFoJKnZ1xwc7uDnn37GN99+q72Ew/JOHEWU5B0MBFBWVoa83DwMFKGQLRp5dYQKO6Jtzi/EC/fdh4rvf0afJi3QIasecoOSRhGuEQ7L4LQhkJWNBeX5GDb3R8Q7d8Dg555D29atdBhnCxYs/HOwx6RfEfI/6XX7bt4z0vci+uVUxMZNZBxhcmcSHBaBvM+OU0Je7K61XEj/rK8moMWRh+K9d96RS1x/qvuB2j9nuSL5ikQydioSiIsmHhOS10bmveD3djg4oBvfUrO3SnAoiZq8L91W0VgC40VATnxrJFz5RWgHN3Lh0rj89bEQlkVLUZbixlFnno6zL7pEhAunVLQI34KFfxr2mPT9wbJhKZ6Ui/eIIEj6n32N2IeShsqkT3VbSD/OMXiK/MKxMbiEeJf7XDjz0/fQ9ohD8e47I0VDdvxFPmeS/M7Jubbga28RH3suRxRsIObYPUXFJVi0cD5+mzkbBWvXISjWQnr9umjVpjX269ARLTmEgwhVK1rHgoV/JvaY9EPhwDi3y3vKnmn6HkQ/+hKxT79S0lcqZRxkjLHwQvgkwZIK+R0Bx5JfkZeOM8a+hX0PPxQj33lbCM2ITbewe9AFxSUumUpip3XC9glGMrFnruW/t2Dhnw2SfiIRPdZud9WY9DW0xulwZ+ivPUIc7ngCqaLxp3i9SPP6kGJ3wlsWgM/hREpuLlLq1YE3NQ2ezHTY5TglAaf0o+vFQvVBomd/gWiUE73ESPVslxHhXWERvgUL/wrEEQoFa6UlG/GUIjj21MUh1I1pK5fhld9m4u2F8zB66e8Yt+g3fLz6D3xVko/v1qzCL/5CLHQnsFgetVY0UrvHnozotEi/VhANn1q+FX9vwcK/B1SSI9FwXKz9WrlmlG1jsegU0bh71zZkk4mgr3ngZZdh+OvDkZ2dyS7CKlHsPGaza+Otw2GDV1jeCzdidjdWlxXjhFP6Ydiw1+QeCXDIZMIksS1rOossXrNgwYIFde0KHxaHQpEj0tLS5iR3Vxumpr9HIOlHI1GditDhdsHhdCMuRB+1ORCWR5QLeReJOVIYiWBNKIRFkXL8ESxCMG4Mg1xSXIKyMj/KywII+CsQDnHQMRtcch/G23tcXvVhedzm2lxEfLg9GhvPsEaGS9olQ3QwNY71I+naueuIUsRcLFiwYOH/B5K85nc6Y7UaWtnU9L8VTf+w2mr6JNpwMIILzz8fn378CfI4zruQOacsZKROTIg1EBMil6dxYhA+1Sb7OCpnRmYOWrduo2PqO+U+brcbKb4UZGVloU6dPDmeJb99GkPPIYTtToeO1SMSDunp6bpwm8c9Hg8nBtBwSYZN2h10H7F5c1eyjXYER82ULbm/4S5JHuKxrT8U/E05st3uSqjqwM4EjwULFizUDOTIeCyxKBQqOTo1NW9Ncne1YRMSc8bisWkOu71HbaN3qFmHhPQffeJRzJk1WxtyY9EY/li6FBvXb4BTjoeFC91pqUriHMLYxsbISBjReBwR2TbDC3Wi8XgMHMmS0Tw6VjzdPvKP04ORPilkqNXz5X0iENKF9NMyRACkpevvlNQUFQLc5oBuqbL45LeXjctyLIOCIjUVvuR5qbJNQeLxiGUh93SJ9cAQUsb005Ti+7GjFcVH9WGSv4oUJt7Y4qvIf1uFSWUhY8GCBQu7hkf4SahxRllZWR9Rjms86JqQflFWLJ4+3WG3dahtnD5JsSIQxH9ffRUrViyX3w4UFxdjztx5WLt2nZA+/fUx5ObWwT7t2ssVQnS2GErKy+F1euB2OREVIZGWnoa8vDpK9CRFkr65xGLGmsdi/C1Cgb1ZuTBiJcKeqVFZItxnDJ+g14gwiSvJsqFbNH6uhbsNMjeEB8ea17YH2eZwyHQZucXy8Irl4BWrg8LD5/OqxZEqAoNrFS4iMNTCEKHiEWFBS0MXL6+X33Q/eVzasYphqrRmXA66vwxhwoVhrYYwqUqgUFAw7dsLiK37thxKnst/+mvrge1QeX9NhJgFCxb+DqBrW/j0w3HjPhhw+umn17gzji1eXt4g7vVMsTtsbRgGWBuQvMpKy/Hsc89i8cJFCFQEddiDtWvWYrUs6mIRoibJNm7WHHXr11MXSbCiAm66YURo8B4NGjZQMiVhmaTFY1URmOHX4pZdSJ1hi/xt7OOal5j34TYFRiDgR0lJifa8zcg0olRDoTAKiwpRIkKK+2lNcBRLPV/SF6gIaPsAG6ojIhQpcGiNKMUaD0kKlYRYBnwPChERHCR6IX7OF0DCpxXhTfGpIDGEg1gfSWGiAkSsDVosaqWIoEkTq4j7fGKdcCRSnwgWvZ8shnAS4SF5xm2utS1D0snGcpu2Z1SnuUbfQtJuWCD6W9+F2+Y+A+Zx5m/l/RYsWPjfwiD9+Bip92ckd9UItngw2Dbusn8lRNm4tjHeJJ7Nm/Jxx+13YPXq1UpM1GaLCguxaNESVShJxCRSklGdvFzUr98AqZx4XBiEJEuyo6YfCATU3UJfPc9nmpTUhFBNGORuU22+rJwNwKXqQqpbr56SXyjIOW8TSqbU4EOhEPx+v94jFAwp6eZyasHyMhQUFGjMO0mU7xGR7aCcH5DzOTUh02cKJT6PTh4KDL6jzkYvxw3Lw+gkRTcV021aIVG6rtTy4P6Y/DasD15jEKyxEFF515gIHqZD9qoezmdzYfq0sZoCRQQIrQ0KDr4Lt812DbqxmK90ZXlpgVDYiOXBbV08hsur8j5ex/fRZyQXU5gwn/l8rreC2zsyP9PM/NhyRLflT9+Pa+7ael3lbQsWLFQPSdIfK/Xz9OSuGsEmhHiAzZ6YJBU7jyRVG5Ag1q1dj9tuvQ2b8/Plt0EWdJP88ccfWLNmjZ7DfazoJEWSTP369dFQtHvO/ZqkBSVEargcjIxEXV5WjlTReuvUqaPkw2upnZcJ0QcCFUqUvCc5KTMrU0gXqtFTe80TYlfBUFaGnNxcIU2nztZFnz4F0qrVRhtI48aN9N5l8iw+LygavU5ZWJnoSFDJ9JMkea+QCgunki6J0Hw/4zL5zRWRvM+2tzPJ0Lg1hR3TTUuBe4NBeTcRFBRajiQBM00UahQsoVBQXVlMB/M5UOGX/AroMS5btXc+l8RtdISjNcIGbt6P34QETx+hWhDyLvydmpKqeU4rhO6tVHlf05VFYUwBrefImoKVlozOgCZCiG4xCid1j4lAoevMTD8b6vl+HAOJ+c08qhoqKjRjaEXpb32XSts8zF1b/jeEpPnO26KqnTt7tgULf2/sMekHAqWH2h3OiXKDNLMxtaYgeaxZvRa33HwLioqLVFPPyMiUJV3IK4hZs2bL8TWi5Ua18pOESN4kvRYtWqCBkD9/bwErNAdpYwOugFZDw4YNlcAZ3hkUwjOPVSZmk0g5eBrPrdwQS1Kjr52ktnnTZhQI6TPdRlrTRcOPoqIigOKSEj2f1zEdqs1XAT6Hz+bjs7OydZsN0xRIfBeSI0muMniOkb64WiZ6sTykXMi6oqJC00sfP60bCk6SKDVyWkLlIgCJdCHjoDyD34oknJOTJdZLGCWlJfpuJFwSoDyGidS0cFFhoGu2dRiCYcsiwoV5RiIkUVeIAKK1w/whQVO4sA1F13Ie06MkK+mnUGIjN/OLLjCSPfPaKxaGL9kewnznu6SmGm0hXFSY0H3FthIVIKnauG4KF+7ju9OS0W8n1xvp4XO2tolQkKn7UPOS2B2Za8bod+CfChVuJxcD3E5uWrDwN8Mek77fX3Kiw+maIJXGvrXQ1wyslMv+WI4777xDKz7DLQ1NjrxmV6Ih6f8+f7428LKCmgTIStt+33ZIS0tXojYbNnnMrMhcs6KHOUZ/8rceZwWvVMd5PRfupAZukAJJlG6gciWTclmT5DjXLZ8dFnKjW4mESzcPyY5kw/4CvBeJoTL4XN6XGjZJlI3GTodLhQPdN5qF8p8RJZShhMtr9FwhcwoGNjpTKDDfSktLUcFhnpOExjS55F3p++etaJmw7cNMBUmYrhv6+EnAfB8KiURCCFuINjOTz+QUkpEtbiSjDcEtFlUyv5ivmlAjL421sYtWQLAiqPnAa9jOwMlvsrLlm8pJ5vvQCuFsX3SXUbCX+8s1/9SNJc+ltcbvw+AAusyYRuYnr6eFxHPN78g2Er4/TT6WF5YdU/Cai1oQZtsIo7BSjIZ0Whx0baXKNzQsEv42hIcKHLFiODObITgMAULBxrUKSQopua+Z/1yMMlhVm4iRZ1omJN1GFholhO9hYNv9Np7Hn4Kt55jY/jdhfA8LFnaGZEOukL6zdqQfjARPdTkcY5XgdiiU1QMrz8qVK/HsM8/pPczKbIK/WZnoZpkxYybWrl27ZT/Py8nORsuWLbUyMvSypKhYCYLgcRJA5fvyjxWVa3YK47lclCik8pI0TVQIgZUIsVKjJUgW1ECV4IWsNCJHCJr3VY1TCGPDhg0oKCjU58k/gfFcChBqnHwOyYzar3mM55rgb5IKiccgQiN9JDzzuOFL96G8zL8lwoccwOsIEj3nEKbA5Pkke6abxEZQ82f6GaHEdBH8n+4UtiOQeHkd/5x2J7IyM5XMmA/8MhQQdBXxPCXwpJXC40wnF+ZLemoaYiLQ6tatqy43PpNtJCT7Ck4oL+kDmzaSr88VrbAsOTevjhGJpUJc/vh8f7kfmzdvVtddWJ5HAUANn/cn8dIaNC0QI9+MdYTCUr+1CE4RmkaElnFMrRBZmDZ+G36KSISN+0aQAReNnJK8Yf6aCy0QrwgFI5xXtuXbclsb12VNgZJOYZK0QPibwtynDfJGewjdWoaFZbjGqPQYAiTpRhOByfdmI7uRO7uDYUUxD83vx7UBbie3tuyz8G8DST8UCY72un1nJnfVCDap3OcJYb21J7NmkYAXLlqExx99XCsdC70WdK2AxpoVjxWZET2rVq/CqlWr9ZhBaA4cfPDBaNq0iZ7DY9QOWSmprZWVlimRscTT1ZORkaGVkORcKsfop1Z/tFQ4VnitD6z4Qg5FIkAiMWrjTr0Xz6sIVCjZqd9aKi41SFonTHOxnE/XDwmE2jZJlNo0NU1eTy3aIMWYnLNtiCvfhe/E9FDDNveZMN+XC11KjZs0UXJno7FxHjXjsBIirQK6HkgeFEbU4Pl+dJ8F/AEjP5L3NGHe28xzEhHzlu/A7crPp6VDjblMBKKheRtDMfO9KEiITMlnkiPf13SNMa1sjOZTqfnLTfXcyjDTULdeHXXz8XqSc35+ATZv2qTPMvPQJfenQOLMaZxchqTPc3lc2yUkv/ldHGJN8RuY9zfXDNOlZcJkqJUkaWR5YUQWrQu+E4UOG+4pOOi+KxVr04i4olIgVpRaacazjDYEuTdJV/70JH1b2ZQ/vpdhjRghvipQ5JlmgzojtFimtlgcIjAMC0QsE7q7ZFtDfJPnG1YYz6cQMRrZuY9lj3mvgoQLnyXfVOsUl2SatoWR9srQt0i+E99Ft3Sd3K//jONbztspeLyq51r4X4KkHwwF3vZ5U89P7qoRSPrnS0F+c09Inyb0d999jysuv0JJwCQDk/SN2He3VkJWMpIKCduoQAYRdWjfHvUb1FfXC0mPBTs3J0c1qc2bNykJsmNXVlamkgKFQll5mdwvpNqYcf+oaM5lWiyDUsFZ+Vmh1Tcu96F2zueT5FkRSWRGz9400UADIiCKkhUC6jqhlsZKR4JlGk3tmVojNV1aEASvYCXkudRa2RBMwcJ3M8Hr+JuVl6RQr349rcTFxSVKOAQFBYUUtViSCjVMatckg2Ihe7Zn0G1j5ltlmPdnGkwSMtsUuJ/Ht4F5eXK3nsOfJMCkz56C0gSvN5+x/bOrAs9Vf728A7V75i1dbHwgSVPvI7+07UPyhN+CWjTzjWXAIH3jW/Bx1JTdcg57abO88Ty6xtigzSgrvnPdunXkWeVGHlKgyPfTjnxyLFMES8BfJgLHsJwoSHhz4wkCXRnvKP9k4fONNT+PkR7DfcfyQLcgyyHLOC9lIztdYizjBM833G6GksAMpzXBckPBZtYNbQ+Rhe5LCnXmhVPKFy0QdT3Jd+T7sszQTWVYiJUsEFmMthDDgqViom6tpPCgoOT1FK46PSjLR1JYmYu2i4hyYXyRnUHfUt2YZh7pPm5zy/xdGTzGW26320BVO3f1fAsm2P8nGA4+5/Ok3JDcVSPsFdJn4aX2uUa0eMP0N3zCjEghyRqRKRXwB/xGoZdKvWD+75j81Vd6LSsFI23237+TukPoZuB9aLaTCOlCoIbNAsrKRe2NGj8rHQtKo0aNVItj9Aqjeng/unVILpkcxlkqVbkQDwuhal5CLlznqHYvxCuExOex8DM9FFrcTstIU9Ll/datW48Iz2Ea5D5MW7GQjpwqFcujZZiVmpp5aVm5vjfvxXMJkhIrLiskKys1VFMwcCHooigSDZX3q1e3rkYj0c2Un5+v+VL5XN6X72WicgWvfM7egEFaJMrdEcN2kFP5jsx7FaKSd0ybkS4jNJXRPMx7ukxShbR4TN+TF1d6FPdzIbkxL+kWUy1eyFvvyXMknbT8SKpMM0mO5zLdzHt9B3WzVA9mPm4BfybT0ax5c+0BvnzFCnm/UikPceTkZquCsWnjRl7Mf3KJ5JlaKoYCQaHE+qDWlBwn0bMcs7ywTPCZFHBUakxrTh6n+cf80rIjwoSuUl5D8F35DAp55oOWC9ngMw1LwgjPNS1n9v3QNg/mudzPyzGtvG4VKoYyZAgOHuNv0+WllopaI1LWPIaLjOlnXaHQYt3gs1l/tubddnlYJYzyoKqGljW+s5HPJna2/W8E63goErlLvtsjyV01wl4hfUI7Bqkv3SjsuuZK/zc/vPmxbPj5559w5plnqlbGyturV0+89trrWjhZmOleMfy4hiuAa0MgiFAR7Y7H6V7hmpaB38/KVCHXBpRkSPpsaCQBBESL53V0J7BMcU2Nhwmle4OaJdNsFjQWWDbuUqOilUIhVCKatqERJTUkKdxOl0Msj2ypHGko1agfI/KmpKRMBRzPY8Uw/MGyiLlPy0L92vmbNc/MysHCzorLjlgNRYixh++8ub8a55Fs5TymjXnBSsWKSO2Vz2SoJwemIykYgtCAvo/8mc/htbIz+TkqV8yqYeYH34HfhWGhcSE3uTB5xs7B69ixjd+E2+bzuc0GW7vNKCvUnkn8fBeSouwwbrAL6D00/cZvgmWDlgTLEvOL53Ah4THiiVbb7u+8C8jFjCjjcw455BD06XMsCgsLVIEZNux1HHb44ejerbseZ1+VUaPeRc8ePdUamTNnjlixDdBALNlSUUo6dz5AFIgwli5dKgv7sdjQunVrtWwpRPI3bxarNlO/J8sTXYAUALm5uUrEVAJo0fI6QwmKo169evqdKDhYHwpFWeA2yzbrEfNF9Cb9BkyjmT9UqngP43fyRZMwhLThyjKEitHgru0XomDwe6kVLUJAG9cpQChYkkKF7i2mV9tBkoJElRNZKIQpPKi10go3GtvpQjTuzWdpPZPFLP9GeTXWxsJUMr0U+ka6uct8A75TciO5T/7Xf8a765YeSB7X//7+YF2PRKKXSV6+ltxVI5D0L5AMfGNPSb8moKSaLRXh9NPO0EY9FsiePXtKRRklBTtHPoRBLPzbFtv/NrH1a/FjsmCbC0mQGjTdQyowKChCFA5BbYjk8BGMiec2BQg1U4aE6nn8LefxOLfZQ5cVkPdhI6RRVIxOYtT86Q9mheNxNjCbPXNThehVw/LREnAIWRSrtkfBwVfie1IgNGvWTBe2WSxcuBCzZs5Si8mofIZriG0PrVu3UuHBtgaa23T70JwnONYR84DnkwSozfH6IiEBalJGY6VPnx8kIetVmt1JGMKFCyswhR8jq0gs69avRSJm3Htn4BHmOwm4QvJRz5WHaIOvHpcKzF7DsqZVZLguDIFVmzrHdOp3kW+k+SR/+j0kDczfTMkvkhTPqy34PiQ+pp4uwgsuuBCNGzfBK6+8LM8Ko0mTpjjppJOV6KmBn332Ofjll1/QqdN+WLJkCT6cMAHHHnccevXspQKBQn3VqlU4qGtXvPDCELTv0BE9evQQAUHFwYH3x45Fv5P6o36d+hqK+9HHH+K3335T0qdCxP4tLCc//vijvlv7Du21DrmEDJbK86gAsV8KyzAVsczMLM1/Kjh0SZoRXmyfYZ7RZUjipwDje1IhYjsJyzHLuNEeZFfBY5wXNYSNLBRKFAi8lvfid6RQMeserf4KSQfrNMsCF+M8QyFyOo12C1oS/G1GZ1HpMfuNsIxQQKhgkbKrVopYHdxWqz3FrF+GJU2h4k66ytRFps8xhBSFCvcz4IOWEQUK02OU3F3BLD9cczHOT4oLYyu5adYfY5sCVTeNc83TawnNPzvdrvHTnU7PWGNvzWCTD3OXvPRD/zPSl5emdjB7ziyccdqZ2JQk/YMO6op33x2FvDq5SYKoKneq/jDcy7O3JyPjNwua/tLfZnsD/7hv5zCEh6kJca2RLpI2jRiStY73I4XeCMUUjUwKOAWGVhjZ9otmzNBPVlRWtsKCfL2PS7QYPZ/CQyoILRIjXzzqW2Xcfb5o+LSCaLmwQhkNz2mq0TVq1FA16E2bNmnloVbEws200B3ESsGGYq65EAX5BUr2fAYLPdNEbZCFnqa6hnRKxWZILSuB2VjO8wlqrBvWr1eyMPN5eyLlfn7LUiE+EgZBq8o4je45pz6HWj6tJN6bGnhVoADVL5R81vbQZ8sh5jm/g+HuM2YU47N4mO/JRmK+T21I36y8JBJW2LCQF7+fV4T3CSf0R5cuB2LqlClKbhSOo959V7ePOvoYtGnTRklm7tzZ+Oarr3Fi//5o3769fgc2xlP7v/TSgZg5Q4TD/p0xevQorFu3ToRJU33n/nL+Z59NxMYNIsQlLRyJdsmSxdoQTquigwiKV1/9L7JFqJ1z7jnapnbOOedi8uTJ+PSTjzFo0LVYsGChCoR6IiQoUL6bPl2/96GH9tb1t99+g2lTp6KL1L1DD+mt5fCrr77S57Rt0xb7d+4sVmspZsz4Wcsx3YfqpqNLR9JEhYMKQUmJWOtiAbKnOgUSvznb11jGqNTxmzBf1E2rSgNz1/iuvB8VJn47rUuyzfflmgoT22so0FkHWSZYJ7mYDe3GN6JLq5JAIbGzTsj1tFC5kPipxJgCg/uohFGQ0NJQl5UIFx43r2H51HYU4Su1SlhPdDh3U4BwKBRjOHc+l8KRZU6FTVJgGceSDfCoXNYZulzzsc74jlJ/ovLcXnLPX5K7awRbLBZ52m533vi/In1+KK/bh1+ksJ/U/2TReguVIHr16oUPPvgAuXnZ+sH/XGxPAFURS1JYyH80Hg3yMRY9W38bq+Qe/kr+q/S7EljoeR9qRqwYJEia33xfDZkUUmFB0JDEZAVghWH+GAIl2V4ii2rqus3G6WTbiSwUOCRBMwST6aN7h/H+RmWhvi8pkwNssM0U4cBGPloNPJlpNAqwS9sUGEpJ64VtGhRarGQ8bpj9W81uzR/5R9eaVlJ5CL81hSwrIC0ZusLSRDMrEsHCNPIa3k+SJNtGHhuVOK7aph6j77sSjONGewAFJC0x5g9dfrRGNB08T25KsmZDcVXgPYxTjfO3B4/zELVk5tFGIVvmLfc1adJEheA+++yj5PzTTz+iWdPm+K+QMF1tF154MdaLgGzSuDFmz56NLydNwnnnn699HZju/fbrpGn79NNPsXbNGvSUsv/GGyP0m5cKyTYQoX7HHXeo0KcrZ8q336r7a9myZSLoN+KYPn3QoH4DvP32W6gj3+e0U0+V+jQDxx57vJLNiOHD0K//SUL6C9BZiHv6d9N1IESWL3ag5P45c2aLBRxTi/GEvn0xbfo05OTk6jNXr16p1gp702dLmlnWRr7zDmIsk1Jm+Xw2ZLdv3wFNmjbFIrFK3xn5Nvbbf3+c2PdEtTTGjB2jSgIFGse7at68uRIo32+9CDe6LdkJkPlpCH4hM1pT8lFYL+QDKGFym2Wc70WiN4U6rXdaRVSG6MZKfi6tI6w3bOimNU53Gn+zbPBexrbUOykfvFbrhJYFXm3ALNeGIGFDO926tAhI6IZ1YAgVQ9lSkheBocIjaVm4VahQQFBo0JqhwBBBIQuf16FjRwwYMEAFAtNQXWi6bI6gWC4NZbvGI2wSQvqx1+QlLv1funeYcZs35+PZZ57XAkiSOLT3objxxhtVitYkE/4/oXLBIlQ4aDnX/5Qgua37dSHMtQlSNhcDJFbVeqQgMd+4sGBTcyKBm0KDgsQQHkbD+haBIdt+FRaG28pcqPXpvaRiaCO8CAU2lJP4tIOZEICpmbESqRUk2xQ8fCZfiZUlXSwGuiUYdUXNiQsjeQoLCkT4GY1+tPxYcfhcChRqzdk5OSgqLFLfNSsG84UVm8fpI2YWkHjp/mA6tNLzocwT+UFBly5kTW2RoJDlPjPneB9WaqZ5+zzmubxXbl6eutNo1a1dvUaJhnl68MGH4phjjtbKvWjRItGOv8YRon03bdZMzo0gf3MB3nrzDRx8yCHo3q0HFi1ehI4dOuDjjz9Gt+7dRSv/Dm3bttXnzJw5E5dddgU+/+xTLFm6VPOKgo7CZPyE8eouYnsR35WCgqTWt+8J2ov9+eefQ6vWrXHGGWeo5dCqVSsh7DViBXRQjfWbb77Gf/7TV/ODluPkLyeLJZ2Hww47HOvWrsVHH32Iiy6+BAsXLsC4sWNFm9VOP7j88ivFYszHmDFjtC3qhptuwjdff40ffvxBBNZ+IlyOw/jx4+SbsXf7Jgy87HIVTBReFAAUBCR+uiivuOJKTJgwQfO6bt16ev0ff4jw2rwRH334ob4Tv9FGEWbMVwZOMF1N5R4UjsuW/aHWysSJE7Wc8/qNGzaqQrJ61SoNNzb7jzCvGBDC37SCqayQbMk3LPe0PmhlMz9YrtXykG3DEmFDOQNFEtpZkkoUyx3bJBikwjY6lhOzvJv1jdcZEV5G24r24Jd7bIly0qsMsExRYLD+DThlAN55d6RYTey8ajTYVwd6D4P0G8t2QXJ3jWCLxsLvO+zOAbUdS7+2YIZydix+LGYkyYAmPzPKgkHmJoxCsy0xESwAPM8QEga2ESRb9+hvc9ETdKkKyQJMS0QKNAmV2wapG1oVKw/3s7JQOFCjIhlx3CKSQKGQNRtxzfaTQIXRK5eKHFNLbZiN2ax01LhIwLwnSZ/kTzLlmSQ6avJSKDRN1LToQmDDpEYFSaUmITtFuKgA2aKh2XV8JTZ2069PrZ+d/gy3XEzNfLoU5GQ1yRmua+Y3n8Oy2KJlC9UWqfmyUtPSqUhWfJ7ToEFD7VvAbbplSMxthMiZfvrx6S+nZntwr4N1Pzsvzpo1Cw0bNtJ5Juhq69evPyZ9OUldUH1Ee6ZLYcmSpfj5p59w4UUXKfEytJmCoVWr1iIspmt0WsuWrXDeeeer8GjVsqVqs8uXLVch8/TTT+Gmm24W4dINTz35FI4+5hhtU2BUGImM70KXzOmnn6HfISM9A7/9/hsmjJ+g+U5NdNC11+KnH39UoifuuOMubYv46uvJOPzwI9T6GypWDfP/sMMOUyud7qU+fY7B448/pm0cA049De++MxJHHnEkli1fhi8+/xzt2u2D004/HR8Lqfc/6SSxLqZreeE4WCwz555/noafvvLyy+jeo4fmD91n1153HV588QV8N206Bl13rb73wQcfgpdfekH71Fx40cWYI3nL70kLxXSJfvDBOBWe2dk5+u4UJhwFOCHlkO0aTZs2U09Djx49hegDmPLNt9oW1aJFc22z+f33+Sq8KAjo3uE3ZTnjd2LZ5LengKYVoIJAfm8ZUFGer3WI58jC46ocSVlmWTnttAF49rnntNzxuupCy/eekr5Uyikul6M3K93/GgYJsaIa2hkzx8KfCYPaDDFQNQyhsO3a2EwKDV5r/uZK/zf1GWPboE8WZkNrNjUjkvGWCiCkawoQw6WVtEaSWhatC+6ji0ob2ZNuHJI9CWzDxo1yH6Ox1rzecHUZUV8UFByx1HweI0moYNBtZQo0ukz4Thxp1Uw1hUWnTvvjkEN6Yf6ChaqtkgypNbKy0iqhm8ZsUGf5/f7779V3zUgkFmFqrpw7giGc1DhpvVLz9vsr1LWRk5uj2iiFJkmP78u00BXF8yXpOsy4WhmSPyR+unE2btygbji2txx44IFK/kzX+PEfoF69+mjbpg0mfjZRCKsxTj/tdHz08Uc466yzValiW80333yjDcZs/6gv58+dO1fJ/JRTTlHBwj4Q8+cvFFJz6/0nfjpR+z4cfcyx+PTTj/Wc4447HvXr18Nrr72G444/Xhunh73+mpLbwEsH4uGHH8IBci3bDR5/7FGcK8KJQu7bKd/i2kHXKml+8cXnGDhwoAi8L/HjDz9s0X7PO/c81ZDfGTlSrYbevXtj9uw5Gi1FJWP8Bx9ogzjdaafJ+33+2WfaCe/oo4/G1KlTcdRRx4jwGqeWVbNmzVWgXzrwMgwd+qoInHbqjnpOiJYhtmx4ZwNxoVidzK+6depg9ZrVmD59Gi699DItM2z4Hjp0KE497TTN83Hj3pf8PEsF94wZM9RFRjcPI7Dov9953ZLSJQdNhZbteyf2OwE3iwVFpaUmii7L6x6TvlSWpWICtTJ+suibZglTaezdFqxIWw/ouTVItIV/Plgwd4QhELYeSwoR+WkKfqPCmEtVMMomyZ4CgDAECQULtSyzQdAY24fWxVahwQgfIwLLcFMZDewkG67NBnhaH6zAbNRjkAHdWua92Q4hCdBqUa9eXdH2GyhprlixQjTwckmLkfa83Fy0btNaXQMcckTbKIQcTK2P5M7ncGRakhzdYGb0Fy0FurzYQY8qEK/LycnREE42JPIdKEDYWY/Xk5zYcMl8YR7Sz819Zr4yDSQsCi4KFLpT2nfooFr+zF9mal71FGtkf/W9F+OryZP1vD7H9kHXrt3kOqe6iWb8MkO1W2rF9EdTYNwkpLV8+XLRiH8XAp6Is84+W9LvQr269TBFSP6jjz/G1Vdfre13dK2dceYZGP3ee/rt6JJ6T7aZd0w7v9c5oqXTynrhxSE48YT+8pwOKnQZvLBgwXwNk6VrkY3PF110iQio39VKZNsJBQgF2uAHH5Rc4yCGfh3a5f777leBQ7cPrTY+n3kz6NrrVFj+8cdS7cR5Yr9+KhhIyIyGmzz5S9x88y34+qvJ6N69h34XjjrQtl1bfCLvRZfcxx9/iI4d99O2FQolLcfy9N2B5e/U00/FNVdfqe8jr19t7BXSj0bDt0umN5DNFCmALYXS86RgpjhsDhfNaRbibZFgbGCqLJwPyy2FUk6qTocXQ5CwgrLg80NzsWDBhEGnBoxSt2MVMoQGC76cL9s2XqKnJXUs7tNzDOjZyWsMbD22FVoy1VSnVkzrg5YDyZ7WiOHGSi5CWBQkFBK0OkjOrPC0MujSYhsJSY0LXVgaupoUOLw3rzWsmrCQaJm6DNhWQGtA6pw28hNMMkmEhE1XEF0yeXm5ou1v0vdhPeJosYy8opBg/w66Hehio7uB4H6+E4WJCh6pqhQITC/dqwzrpFBg+xqFALOf7h0+l/fisChU8FYIsXMdiYbVHXTKgFOF8D5KRsKwwTIFq1auUguiW7fuyC/IV/cQqeFQ0dLZGN2iRUsl6JkzZ2iDce/eh6owoRAZM3qMBhq0bNlCtf1VIkjZ8EuhwNF1G8ny0ssvqduK7SYfThiv7Qr33XevCv2rrrpGI5H6CXFPGD9eo49ycvPUhXPVVVdj/u+/4cAuXXDbbbeptcaAgquuugovv/ISNqzfgB5irdA1NXz4cHUpff/ddPz400/6PFoiDDw4XqwaRkVddfU1mpcLFy7SwBMKvrfeelMHlKSyUB1Q0TjnvLNx6SUDxUqtmVs9WbaDLqensbx77Ug/ua42xLxs4E51t4oFY167PZGdsKGJkHhqImHzeN1uh0073WwDh5D7PrKILZ3wJeKx+lKAckXAeCWTpHxWJVh2hp0LCa20tK25LYW88rYFC0bZ2Xk5MwUF16aQUP4VUqE4SYoUwc7uYZYzQ5lh+dOF20lhYiwUImxUFwtEhARJhw3bGtFFISMWgDauizDQBndaI0mrxLRM6PoicfN6rtl2QrBdhdcxCkhDa4X7qWEbPWWNcEZaFdTGs7IyhBSzUJ5sX9GoFDmXxE23EomRs7Cxo6HUWSV4+s8J9oCnS4xpodDgfQ2BZkTOMMY+WwQKx25iHpCYzTxhh7bOnQ8Eo4LYCM7G508++URzlc9gwzQbsxnVNHfePD1OK2Xx4sWqrbfftwMKiwrUfcOQVhJt3759NdSUUVVs62CekaiprVM4DBnyvGjml4t1MgfTpk1FdlYurrjicnX79D7scHVvvfXWW5g6dQqOOaYP6otlQVfYRZdcjGeeekbHkDrmmGP0WzEwYdasmdpAPmLECLE4LsLYsWPVYuAYZFp+5F12xTr8fhddciHOP+8CIf2aBdAwL0Vw+8PuaLNMe+b/hvRrA/lgnuzsbLd8IKcsKZJwr2g6TjHl7DRZt0+GlA+7VI5DxZzPksKSLr9byd5sqU5ekRIu+Zc8cyvkDnJeIlc2RcjEU+W8VDGDjCO7hRRI9cdSULDS6v/GocrYsss4x8K/CVtLxNYStX3ZosCQFU9MHlIKMLeTgsU4z1iojZv7tpy4DQyyNIUGSZ5WAre5Nq0ILtzmWE5s8zDdVmy7oHuLwoDWCNsEuJ/gPRjVYlgfWxemy2iI5DMiQqyGhcDzjGMM6zVmcGMoLqNbTEuCQoBCgx2nOOQ4LQpGBVHosF2B53KgQV67WawWNkyT1NkozsH52HdkzRpj9j26ephG1jWNjZd9dHWRM1ZzUEY5pnkqJ/AcnssoMXbIY3QYhSDbTthuwkgsutXWiBXBdoXzzz9fhMA8tWYYVUR3GxvaF8xfgAsvvFB7F8+Y8QsmTZqE7t27qxtn+fJlGvnENhb2RxgxYrgKGfaXoDBjr2Omh+0wO6MHCj+m64orL9fOqTUlfQpY+TabPJ5QO5stuzi5u0aoqpT9v4RkZlooVNY0ahOhEHdkJ+wJ+ZJxt83hcHnEotjeBSUvTguki1SpTCkyqaIZtZCCmyUVLEU+nNuwQHaAUy50yXGb9qatlluL1ZZxx0ZHFEOwGB/fgoVdwZAHRhVVckuutyw8Zq6No8m1CQoqEqJhbaiLRq0Aoz8Dj3F7a+coQ4hob3VZM3JFLQ4hamOiH8P64DEVMqKx6raQGH/zGPtLUOPnPRjVxU6IfEY4zOMVqqmq5i/7mBZaOOaQ4XQHGcIlBA6PznkcKBR5Pl1cbENhgzdj/RmxxGeysZa90ZkHbDOh8KHLidOCmj3W2XjPNDAai+4yRluxXYIC4uuvv1ELh5aOEqo8nwKNwouuPbrU2BktXwQH+xvsu+++KkDYpsEOeAzFHfHGG2LVZGo+M6iA0T47A8+hYL32+mvR78T+NSZ9WjaSrt9Kisp61qtXrzy5u0bYvpT86yAfQdlbpLdHMtEhH9YumkqV+SLnNpZC0S4ej/hsNnu2/G4uhSxD1l4psKLUVOnTy5HK1UQudsm5eUL8WSyE9qqFShWQgpysuAZ2LFA8tL0w2Xq+hX82tv/O2xZdU1hwtyEcdMMoNEkY58hRFSDJ37pt7N8WW69jmaMwoTJDAlfrg5aIkL3RrkEBYLRhcE2hom0fIhxIyBQq7MzHvhhs3+A+bReRxRAuvN64h4bb8v5R2RbrgwRPQcX0aCetJOEz7bQQWP7VIhGhQAWNbR4UGKxLdIexUxqtEQotjQJT15cxJAMFAOeDMIbwcGjbCXs0swMWCZv35hAOHffrpJYS2yw0vl/uRZh5zmfxX2WosBPBctPNN6DPMcfVmPQZYCBWyXSnw32MPKdWcfbbf1ELexlSQBwFgYL69pDdmZrqyozFEunsniYfzOn1enfIfylP9kQi2ksKMd1ZGVJmWsZjsSwpPD67WC30yVYBTtJrNq57xKyWk6rzaVWcqGnLgmwuFizsFlK8DKFgklxSaOiu7ba50v+5VC5fLG+G8CDxshxuXRuhvmwDoaBQSyLZUE7hwOgctkVQODByyuiVblgo3CYZG9bHVqtELRIRImzzMBrrORCd8UwVYLIQtCwoLPgOFARMB/cxkoptHnQP8U24j5YDhRHPoXtLhYe58D6yGG0qSQuHdUz+7rnnbhx++JEIhgNbcqg64Fj6kVjkQ5fDdaqkr1Zx9tV/moW/LcQEb+Ry2VpJIXCLCV9HylUj2e2VAuZxu91iIW8rKOQ8hxTwTlL4KCh88Xi0aTwhAiYe92xtXK8K2xeX3QkIxsobvQ1ZoSyhYqEySKomdtjWf4bwMPcZ5Fgdl6oRYksyZpgtLQXD8jBIn5o+Cd9cNLRXrBEN5y0vk/pEQVKmi2GB+NWdVJhfqKGytDLYVkFLw4je2treQvI3hBjXLOvJ8s70y0JNn5bIu6PeEU3/2FqRvtz/DREqF8vPWlWm6j/Nwj8KQr5eMUtdeXl5joqKwnSbL8VlC6l0cLBQbg853ybC4VDRhbITiVgdKW7NYvFEug1xn2g4DrttR0Eh/J4hqzyxPpx0g0lB9dSucV2fr+vtUXm/JVAsENsICt3mmr+N/iD6m6st5ZBrs+wYaxK2krcoLWp90LUUCWuILdsJqNWru0kEChvKaVEwXJbHaYWYQoP7aX1wzg524GMIL9Pw8CMP48ADusg96d4x07F7kPQFj8t73a47aoHqP82ChRpi48aNaZmZmU2lcrgdjkQdu92RLQqQ2+awuTwuT1VlzyECpbvQfLoICc5e00wqWIZwuVdMY5chMLaDjdIm4ZZKUOPGdQoJVuzdCRYL/y4YgmLrmuD21sUQClt+K42ay85gjKpptn1w+GdRlaTMJQ9XEyR9ueYyu91Wq7H0iV2l0oKFvwRCvmRuEQAb3IWFLkduLiPms6ssq3Ju07gt3k7MaW8iGmuQsKGR7EuVkz1ul1vuU4UQsIGTNjQTweKOJxL1ZZ3KqIhth77dFbZvXN8RPLa9MNnV+Rb+2aBwINuqiJBtlo3alIck6V8hpP9qcleNUWVFsmDhnwypbPZAoKBByGZ3uuPuXLvb7hXty+Wyuap0bUkltcvxQ0R+ZCIeqydangiMRGrClvA57E4no0d2QCJBOzxdRIMcTPgYs1696kZxYviESQrmYsECYZG+BQt/U5Sz57rb3iYWi3vtdlfDWCKca4fDaFz3eNUpsB3YqbCzVOhUIf70eCLGnu5pPF+sEJvVuG6BsEjfgoV/EIR8Oa6Vs6SkxC1ItdnCYh6w17rNbrPtrHE9fmg0Hs2z2RINhM8bx+KJFJtYFjt1bQHsV1JXrnYmErEcO7uXqFurOlQQ10bM3bkmKh/b1XkWag6L9C1YsFAjCGGnRiL+5hwAOpGINLTZ7Kmi97vF8nB53cY8y9sgAbsQfc94PJYhgqVOnG0oIljEKtlp47rNZhOBklBRZfQrqZ5AoWOLQsJ0bfHhlszYFiT9SCxyhdvptkjfggULfx7uu+8++2mnnebMzc11OZ1Oe26uULstt0r+SCTCTSNx7CPknWJP2JvabPFcIe8UoXCvWDByzbYWiOxgv5F2sukVjk8VC0QsETAUWI5V0V5SJf4djesk/WDQf6nPlzYsuavGsEjfggULfzni8ZLcABxuR8jhtcdi2Ta33ROMRl0+l89O8q8Ctkgs1tuWiOUkbGgcj8UbCoHT9+FzulyOKtpMCDauZ4hocNjtNl9N+oxwghxzPgTd8xcIC0b92G32RCQSOzMlJWVMcneNYZG+BQsW/hUoLy+vb7fH29lcLo8jgebReCJNWNzrcDnc8k+4cAc6tAvJdxGKTxXa5zwj9ePxGHuxc8RgW1VRW4awqYpWKSR2RrdGJzAKksrL9uAwDnIgHA7H+qelpX2e3F1j7CwVFixYsPCvRyKx3AukOMvKfF6xOHxsr5DddlnbOfxzFWgBRNtF40hJxOIt44jWsSVsPrEPvB5tXK+Kcm3sjFhfNrzxRCxTO7ij6miteDwajsUSh8uzf0juqjEs0rdgwYKFvxBiQfhEfW8Rs8fSHPFEHThs3nhELBC32+HaYeRejqyZmCxavzGjTY0B/B+iPNf8CAJAjQAAAABJRU5ErkJggg=="/>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Rectangle 8">
            <a:extLst>
              <a:ext uri="{FF2B5EF4-FFF2-40B4-BE49-F238E27FC236}">
                <a16:creationId xmlns:a16="http://schemas.microsoft.com/office/drawing/2014/main" id="{A58F68EA-64FE-4E4C-BEA2-8BFEC5D77C7E}"/>
              </a:ext>
            </a:extLst>
          </p:cNvPr>
          <p:cNvSpPr/>
          <p:nvPr/>
        </p:nvSpPr>
        <p:spPr>
          <a:xfrm>
            <a:off x="3159164" y="2436651"/>
            <a:ext cx="5745036" cy="2616101"/>
          </a:xfrm>
          <a:prstGeom prst="rect">
            <a:avLst/>
          </a:prstGeom>
          <a:ln w="31750">
            <a:solidFill>
              <a:schemeClr val="accent1">
                <a:lumMod val="75000"/>
              </a:schemeClr>
            </a:solidFill>
          </a:ln>
        </p:spPr>
        <p:txBody>
          <a:bodyPr wrap="square" lIns="91440" tIns="45720" rIns="91440" bIns="45720" anchor="t">
            <a:spAutoFit/>
          </a:bodyPr>
          <a:lstStyle/>
          <a:p>
            <a:pPr algn="ctr">
              <a:defRPr/>
            </a:pPr>
            <a:endParaRPr kumimoji="0" lang="en-GB" sz="2800" b="0" i="0" u="none" strike="noStrike" kern="0" cap="none" spc="0" normalizeH="0" baseline="0" noProof="0">
              <a:ln>
                <a:noFill/>
              </a:ln>
              <a:solidFill>
                <a:srgbClr val="000000"/>
              </a:solidFill>
              <a:effectLst/>
              <a:uLnTx/>
              <a:uFillTx/>
              <a:latin typeface="Calibri"/>
              <a:ea typeface="Calibri" panose="020F0502020204030204" pitchFamily="34" charset="0"/>
              <a:cs typeface="Times New Roman"/>
            </a:endParaRPr>
          </a:p>
          <a:p>
            <a:pPr algn="ctr">
              <a:defRPr/>
            </a:pPr>
            <a:r>
              <a:rPr kumimoji="0" lang="en-GB" sz="2800" b="0" i="0" u="none" strike="noStrike" kern="0" cap="none" spc="0" normalizeH="0" baseline="0" noProof="0">
                <a:ln>
                  <a:noFill/>
                </a:ln>
                <a:solidFill>
                  <a:srgbClr val="000000"/>
                </a:solidFill>
                <a:effectLst/>
                <a:uLnTx/>
                <a:uFillTx/>
                <a:latin typeface="Calibri"/>
                <a:ea typeface="Calibri" panose="020F0502020204030204" pitchFamily="34" charset="0"/>
                <a:cs typeface="Times New Roman"/>
              </a:rPr>
              <a:t>only </a:t>
            </a:r>
            <a:r>
              <a:rPr lang="en-GB" sz="2800" kern="0">
                <a:solidFill>
                  <a:srgbClr val="000000"/>
                </a:solidFill>
                <a:latin typeface="Calibri"/>
                <a:ea typeface="Calibri" panose="020F0502020204030204" pitchFamily="34" charset="0"/>
                <a:cs typeface="Times New Roman"/>
              </a:rPr>
              <a:t>6</a:t>
            </a:r>
            <a:r>
              <a:rPr kumimoji="0" lang="en-GB" sz="2800" b="0" i="0" u="none" strike="noStrike" kern="0" cap="none" spc="0" normalizeH="0" baseline="0" noProof="0">
                <a:ln>
                  <a:noFill/>
                </a:ln>
                <a:solidFill>
                  <a:srgbClr val="000000"/>
                </a:solidFill>
                <a:effectLst/>
                <a:uLnTx/>
                <a:uFillTx/>
                <a:latin typeface="Calibri"/>
                <a:ea typeface="Calibri" panose="020F0502020204030204" pitchFamily="34" charset="0"/>
                <a:cs typeface="Times New Roman"/>
              </a:rPr>
              <a:t>% of the world’s eligible refugees have </a:t>
            </a:r>
            <a:r>
              <a:rPr kumimoji="0" lang="en-GB" sz="2800" i="0" u="none" strike="noStrike" kern="0" cap="none" spc="0" normalizeH="0" baseline="0" noProof="0">
                <a:ln>
                  <a:noFill/>
                </a:ln>
                <a:solidFill>
                  <a:srgbClr val="000000"/>
                </a:solidFill>
                <a:effectLst/>
                <a:uLnTx/>
                <a:uFillTx/>
                <a:latin typeface="Calibri"/>
                <a:ea typeface="Calibri" panose="020F0502020204030204" pitchFamily="34" charset="0"/>
                <a:cs typeface="Times New Roman"/>
              </a:rPr>
              <a:t>access</a:t>
            </a:r>
            <a:r>
              <a:rPr kumimoji="0" lang="en-GB" sz="2800" b="0" i="0" u="none" strike="noStrike" kern="0" cap="none" spc="0" normalizeH="0" baseline="0" noProof="0">
                <a:ln>
                  <a:noFill/>
                </a:ln>
                <a:solidFill>
                  <a:srgbClr val="000000"/>
                </a:solidFill>
                <a:effectLst/>
                <a:uLnTx/>
                <a:uFillTx/>
                <a:latin typeface="Calibri"/>
                <a:ea typeface="Calibri" panose="020F0502020204030204" pitchFamily="34" charset="0"/>
                <a:cs typeface="Times New Roman"/>
              </a:rPr>
              <a:t> to HE, </a:t>
            </a:r>
          </a:p>
          <a:p>
            <a:pPr algn="ctr">
              <a:defRPr/>
            </a:pPr>
            <a:r>
              <a:rPr kumimoji="0" lang="en-GB" sz="2800" b="0" i="0" u="none" strike="noStrike" kern="0" cap="none" spc="0" normalizeH="0" baseline="0" noProof="0">
                <a:ln>
                  <a:noFill/>
                </a:ln>
                <a:solidFill>
                  <a:srgbClr val="000000"/>
                </a:solidFill>
                <a:effectLst/>
                <a:uLnTx/>
                <a:uFillTx/>
                <a:latin typeface="Calibri"/>
                <a:ea typeface="Calibri" panose="020F0502020204030204" pitchFamily="34" charset="0"/>
                <a:cs typeface="Times New Roman"/>
              </a:rPr>
              <a:t>as compared with </a:t>
            </a:r>
            <a:r>
              <a:rPr lang="en-GB" sz="2800" kern="0">
                <a:solidFill>
                  <a:srgbClr val="000000"/>
                </a:solidFill>
                <a:latin typeface="Calibri"/>
                <a:ea typeface="Calibri" panose="020F0502020204030204" pitchFamily="34" charset="0"/>
                <a:cs typeface="Times New Roman"/>
              </a:rPr>
              <a:t>40</a:t>
            </a:r>
            <a:r>
              <a:rPr kumimoji="0" lang="en-GB" sz="2800" b="0" i="0" u="none" strike="noStrike" kern="0" cap="none" spc="0" normalizeH="0" baseline="0" noProof="0">
                <a:ln>
                  <a:noFill/>
                </a:ln>
                <a:solidFill>
                  <a:srgbClr val="000000"/>
                </a:solidFill>
                <a:effectLst/>
                <a:uLnTx/>
                <a:uFillTx/>
                <a:latin typeface="Calibri"/>
                <a:ea typeface="Calibri" panose="020F0502020204030204" pitchFamily="34" charset="0"/>
                <a:cs typeface="Times New Roman"/>
              </a:rPr>
              <a:t>% of non-refugees (UNHCR, 2023)</a:t>
            </a:r>
            <a:r>
              <a:rPr lang="en-GB" sz="2800" kern="0">
                <a:solidFill>
                  <a:srgbClr val="000000"/>
                </a:solidFill>
                <a:latin typeface="Calibri"/>
                <a:ea typeface="Calibri" panose="020F0502020204030204" pitchFamily="34" charset="0"/>
                <a:cs typeface="Times New Roman"/>
              </a:rPr>
              <a:t> </a:t>
            </a:r>
          </a:p>
          <a:p>
            <a:pPr algn="ctr">
              <a:defRPr/>
            </a:pPr>
            <a:endParaRPr kumimoji="0" lang="en-US" sz="2400" b="0" i="0" u="none" strike="noStrike" kern="0" cap="none" spc="0" normalizeH="0" baseline="0" noProof="0">
              <a:ln>
                <a:noFill/>
              </a:ln>
              <a:solidFill>
                <a:prstClr val="black"/>
              </a:solidFill>
              <a:effectLst/>
              <a:uLnTx/>
              <a:uFillTx/>
              <a:latin typeface="Calibri" panose="020F0502020204030204"/>
            </a:endParaRPr>
          </a:p>
        </p:txBody>
      </p:sp>
      <p:sp>
        <p:nvSpPr>
          <p:cNvPr id="12" name="TextBox 11">
            <a:extLst>
              <a:ext uri="{FF2B5EF4-FFF2-40B4-BE49-F238E27FC236}">
                <a16:creationId xmlns:a16="http://schemas.microsoft.com/office/drawing/2014/main" id="{AEF997C7-37E6-466E-9471-9BD341C037C8}"/>
              </a:ext>
            </a:extLst>
          </p:cNvPr>
          <p:cNvSpPr txBox="1"/>
          <p:nvPr/>
        </p:nvSpPr>
        <p:spPr>
          <a:xfrm>
            <a:off x="438150" y="384873"/>
            <a:ext cx="11227435" cy="923330"/>
          </a:xfrm>
          <a:prstGeom prst="rect">
            <a:avLst/>
          </a:prstGeom>
          <a:solidFill>
            <a:schemeClr val="accent1">
              <a:lumMod val="20000"/>
              <a:lumOff val="80000"/>
            </a:schemeClr>
          </a:solidFill>
          <a:ln w="57150">
            <a:solidFill>
              <a:schemeClr val="accent1">
                <a:lumMod val="75000"/>
              </a:schemeClr>
            </a:solidFill>
          </a:ln>
        </p:spPr>
        <p:txBody>
          <a:bodyPr wrap="square" rtlCol="0">
            <a:spAutoFit/>
          </a:bodyPr>
          <a:lstStyle/>
          <a:p>
            <a:pPr algn="ctr"/>
            <a:r>
              <a:rPr lang="en-GB" sz="5400"/>
              <a:t>The Need: Context</a:t>
            </a:r>
          </a:p>
        </p:txBody>
      </p:sp>
    </p:spTree>
    <p:extLst>
      <p:ext uri="{BB962C8B-B14F-4D97-AF65-F5344CB8AC3E}">
        <p14:creationId xmlns:p14="http://schemas.microsoft.com/office/powerpoint/2010/main" val="2965030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208280" y="1485368"/>
            <a:ext cx="3119120" cy="954107"/>
          </a:xfrm>
          <a:prstGeom prst="rect">
            <a:avLst/>
          </a:prstGeom>
        </p:spPr>
        <p:txBody>
          <a:bodyPr wrap="square" lIns="91440" tIns="45720" rIns="91440" bIns="45720" anchor="t">
            <a:spAutoFit/>
          </a:bodyPr>
          <a:lstStyle/>
          <a:p>
            <a:pPr>
              <a:spcAft>
                <a:spcPts val="0"/>
              </a:spcAft>
            </a:pPr>
            <a:endParaRPr lang="en-GB" sz="2800">
              <a:effectLst/>
              <a:latin typeface="Calibri" panose="020F0502020204030204" pitchFamily="34" charset="0"/>
              <a:ea typeface="Calibri" panose="020F0502020204030204" pitchFamily="34" charset="0"/>
            </a:endParaRPr>
          </a:p>
          <a:p>
            <a:pPr marL="457200">
              <a:spcAft>
                <a:spcPts val="0"/>
              </a:spcAft>
            </a:pPr>
            <a:r>
              <a:rPr lang="en-GB" sz="2800" b="1">
                <a:latin typeface="Calibri"/>
                <a:ea typeface="Calibri" panose="020F0502020204030204" pitchFamily="34" charset="0"/>
                <a:cs typeface="Calibri"/>
              </a:rPr>
              <a:t>The reasons …</a:t>
            </a:r>
          </a:p>
        </p:txBody>
      </p:sp>
      <p:sp>
        <p:nvSpPr>
          <p:cNvPr id="7" name="Rectangle 6"/>
          <p:cNvSpPr/>
          <p:nvPr/>
        </p:nvSpPr>
        <p:spPr>
          <a:xfrm>
            <a:off x="1653378" y="2730416"/>
            <a:ext cx="2512385" cy="830997"/>
          </a:xfrm>
          <a:prstGeom prst="rect">
            <a:avLst/>
          </a:prstGeom>
        </p:spPr>
        <p:txBody>
          <a:bodyPr wrap="square">
            <a:spAutoFit/>
          </a:bodyPr>
          <a:lstStyle/>
          <a:p>
            <a:pPr lvl="0" defTabSz="914400"/>
            <a:r>
              <a:rPr lang="en-US" sz="2400">
                <a:solidFill>
                  <a:prstClr val="black"/>
                </a:solidFill>
                <a:latin typeface="Calibri" panose="020F0502020204030204"/>
              </a:rPr>
              <a:t>A range of barriers getting </a:t>
            </a:r>
            <a:r>
              <a:rPr lang="en-US" sz="2400" b="1">
                <a:solidFill>
                  <a:prstClr val="black"/>
                </a:solidFill>
                <a:latin typeface="Calibri" panose="020F0502020204030204"/>
              </a:rPr>
              <a:t>into</a:t>
            </a:r>
            <a:r>
              <a:rPr lang="en-US" sz="2400">
                <a:solidFill>
                  <a:prstClr val="black"/>
                </a:solidFill>
                <a:latin typeface="Calibri" panose="020F0502020204030204"/>
              </a:rPr>
              <a:t> HE</a:t>
            </a:r>
          </a:p>
        </p:txBody>
      </p:sp>
      <p:sp>
        <p:nvSpPr>
          <p:cNvPr id="8" name="Rectangle 7"/>
          <p:cNvSpPr/>
          <p:nvPr/>
        </p:nvSpPr>
        <p:spPr>
          <a:xfrm>
            <a:off x="1589878" y="3645369"/>
            <a:ext cx="2899817" cy="1877437"/>
          </a:xfrm>
          <a:prstGeom prst="rect">
            <a:avLst/>
          </a:prstGeom>
        </p:spPr>
        <p:txBody>
          <a:bodyPr wrap="square" lIns="91440" tIns="45720" rIns="91440" bIns="45720" anchor="t">
            <a:spAutoFit/>
          </a:bodyPr>
          <a:lstStyle/>
          <a:p>
            <a:pPr lvl="0" defTabSz="914400"/>
            <a:r>
              <a:rPr lang="en-US" sz="2400">
                <a:solidFill>
                  <a:prstClr val="black"/>
                </a:solidFill>
                <a:latin typeface="Calibri" panose="020F0502020204030204"/>
              </a:rPr>
              <a:t>+ </a:t>
            </a:r>
            <a:r>
              <a:rPr lang="en-US" sz="2400" b="1">
                <a:solidFill>
                  <a:prstClr val="black"/>
                </a:solidFill>
                <a:latin typeface="Calibri" panose="020F0502020204030204"/>
              </a:rPr>
              <a:t>through</a:t>
            </a:r>
            <a:r>
              <a:rPr lang="en-US" sz="2400">
                <a:solidFill>
                  <a:prstClr val="black"/>
                </a:solidFill>
                <a:latin typeface="Calibri" panose="020F0502020204030204"/>
              </a:rPr>
              <a:t> HE</a:t>
            </a:r>
          </a:p>
          <a:p>
            <a:pPr lvl="0" defTabSz="914400"/>
            <a:endParaRPr lang="en-US" sz="2400">
              <a:solidFill>
                <a:prstClr val="black"/>
              </a:solidFill>
              <a:latin typeface="Calibri" panose="020F0502020204030204"/>
            </a:endParaRPr>
          </a:p>
          <a:p>
            <a:pPr lvl="0" defTabSz="914400"/>
            <a:r>
              <a:rPr lang="en-US" sz="2400">
                <a:solidFill>
                  <a:prstClr val="black"/>
                </a:solidFill>
                <a:latin typeface="Calibri" panose="020F0502020204030204"/>
              </a:rPr>
              <a:t>+ </a:t>
            </a:r>
            <a:r>
              <a:rPr lang="en-US" sz="2400" b="1">
                <a:solidFill>
                  <a:prstClr val="black"/>
                </a:solidFill>
                <a:latin typeface="Calibri" panose="020F0502020204030204"/>
              </a:rPr>
              <a:t>beyond</a:t>
            </a:r>
            <a:r>
              <a:rPr lang="en-US" sz="2400">
                <a:solidFill>
                  <a:prstClr val="black"/>
                </a:solidFill>
                <a:latin typeface="Calibri" panose="020F0502020204030204"/>
              </a:rPr>
              <a:t> HE</a:t>
            </a:r>
          </a:p>
          <a:p>
            <a:pPr lvl="0" defTabSz="914400"/>
            <a:endParaRPr lang="en-US" sz="2400">
              <a:solidFill>
                <a:prstClr val="black"/>
              </a:solidFill>
              <a:latin typeface="Calibri" panose="020F0502020204030204"/>
            </a:endParaRPr>
          </a:p>
          <a:p>
            <a:pPr lvl="0" defTabSz="914400"/>
            <a:r>
              <a:rPr lang="en-US" sz="2000">
                <a:latin typeface="Calibri" panose="020F0502020204030204"/>
              </a:rPr>
              <a:t>(Stevenson &amp; Baker, 2018)</a:t>
            </a:r>
            <a:endParaRPr lang="en-US" sz="2000">
              <a:latin typeface="Calibri" panose="020F0502020204030204"/>
              <a:cs typeface="Calibri"/>
            </a:endParaRPr>
          </a:p>
        </p:txBody>
      </p:sp>
      <p:sp>
        <p:nvSpPr>
          <p:cNvPr id="9" name="Rectangle 8"/>
          <p:cNvSpPr/>
          <p:nvPr/>
        </p:nvSpPr>
        <p:spPr>
          <a:xfrm>
            <a:off x="6766561" y="1391870"/>
            <a:ext cx="4978399" cy="4893647"/>
          </a:xfrm>
          <a:prstGeom prst="rect">
            <a:avLst/>
          </a:prstGeom>
        </p:spPr>
        <p:txBody>
          <a:bodyPr wrap="square">
            <a:spAutoFit/>
          </a:bodyPr>
          <a:lstStyle/>
          <a:p>
            <a:pPr lvl="0" defTabSz="914400"/>
            <a:r>
              <a:rPr lang="en-US" sz="2400">
                <a:latin typeface="Calibri" panose="020F0502020204030204"/>
              </a:rPr>
              <a:t>Finance</a:t>
            </a:r>
          </a:p>
          <a:p>
            <a:pPr lvl="0" defTabSz="914400"/>
            <a:endParaRPr lang="en-US" sz="2400">
              <a:latin typeface="Calibri" panose="020F0502020204030204"/>
            </a:endParaRPr>
          </a:p>
          <a:p>
            <a:pPr lvl="0" defTabSz="914400"/>
            <a:r>
              <a:rPr lang="en-US" sz="2400">
                <a:latin typeface="Calibri" panose="020F0502020204030204"/>
              </a:rPr>
              <a:t>Difficulty evidencing prior educational achievements</a:t>
            </a:r>
          </a:p>
          <a:p>
            <a:pPr lvl="0" defTabSz="914400"/>
            <a:endParaRPr lang="en-US" sz="2400">
              <a:latin typeface="Calibri" panose="020F0502020204030204"/>
            </a:endParaRPr>
          </a:p>
          <a:p>
            <a:pPr lvl="0" defTabSz="914400"/>
            <a:r>
              <a:rPr lang="en-US" sz="2400">
                <a:latin typeface="Calibri" panose="020F0502020204030204"/>
              </a:rPr>
              <a:t>Information, Advice and Guidance</a:t>
            </a:r>
          </a:p>
          <a:p>
            <a:pPr lvl="0" defTabSz="914400"/>
            <a:endParaRPr lang="en-US" sz="2400">
              <a:latin typeface="Calibri" panose="020F0502020204030204"/>
            </a:endParaRPr>
          </a:p>
          <a:p>
            <a:pPr lvl="0" defTabSz="914400"/>
            <a:r>
              <a:rPr lang="en-US" sz="2400">
                <a:latin typeface="Calibri" panose="020F0502020204030204"/>
              </a:rPr>
              <a:t>Mental health</a:t>
            </a:r>
          </a:p>
          <a:p>
            <a:pPr lvl="0" defTabSz="914400"/>
            <a:endParaRPr lang="en-US" sz="2400">
              <a:latin typeface="Calibri" panose="020F0502020204030204"/>
            </a:endParaRPr>
          </a:p>
          <a:p>
            <a:pPr lvl="0" defTabSz="914400"/>
            <a:r>
              <a:rPr lang="en-US" sz="2400">
                <a:latin typeface="Calibri" panose="020F0502020204030204"/>
              </a:rPr>
              <a:t>Practical / situational barriers (e.g. due to asylum case, poor housing, </a:t>
            </a:r>
            <a:r>
              <a:rPr lang="en-US" sz="2400" err="1">
                <a:latin typeface="Calibri" panose="020F0502020204030204"/>
              </a:rPr>
              <a:t>etc</a:t>
            </a:r>
            <a:r>
              <a:rPr lang="en-US" sz="2400">
                <a:latin typeface="Calibri" panose="020F0502020204030204"/>
              </a:rPr>
              <a:t>)</a:t>
            </a:r>
          </a:p>
          <a:p>
            <a:pPr lvl="0" defTabSz="914400"/>
            <a:endParaRPr lang="en-US" sz="2400">
              <a:latin typeface="Calibri" panose="020F0502020204030204"/>
            </a:endParaRPr>
          </a:p>
          <a:p>
            <a:pPr lvl="0" defTabSz="914400"/>
            <a:r>
              <a:rPr lang="en-US" sz="2400">
                <a:latin typeface="Calibri" panose="020F0502020204030204"/>
              </a:rPr>
              <a:t>Language</a:t>
            </a:r>
          </a:p>
        </p:txBody>
      </p:sp>
      <p:sp>
        <p:nvSpPr>
          <p:cNvPr id="3" name="Right Arrow 2"/>
          <p:cNvSpPr/>
          <p:nvPr/>
        </p:nvSpPr>
        <p:spPr>
          <a:xfrm>
            <a:off x="4622963" y="3548713"/>
            <a:ext cx="1447637" cy="563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3B4ED1DF-83EF-4DCA-B3A2-EAEBA5FA11CA}"/>
              </a:ext>
            </a:extLst>
          </p:cNvPr>
          <p:cNvSpPr txBox="1"/>
          <p:nvPr/>
        </p:nvSpPr>
        <p:spPr>
          <a:xfrm>
            <a:off x="438150" y="384873"/>
            <a:ext cx="11227435" cy="769441"/>
          </a:xfrm>
          <a:prstGeom prst="rect">
            <a:avLst/>
          </a:prstGeom>
          <a:solidFill>
            <a:schemeClr val="accent1">
              <a:lumMod val="20000"/>
              <a:lumOff val="80000"/>
            </a:schemeClr>
          </a:solidFill>
          <a:ln w="57150">
            <a:solidFill>
              <a:schemeClr val="accent1">
                <a:lumMod val="75000"/>
              </a:schemeClr>
            </a:solidFill>
          </a:ln>
        </p:spPr>
        <p:txBody>
          <a:bodyPr wrap="square" rtlCol="0">
            <a:spAutoFit/>
          </a:bodyPr>
          <a:lstStyle/>
          <a:p>
            <a:pPr algn="ctr"/>
            <a:r>
              <a:rPr lang="en-GB" sz="4400"/>
              <a:t>The Need: Common Barriers to HE for Refugees</a:t>
            </a:r>
          </a:p>
        </p:txBody>
      </p:sp>
    </p:spTree>
    <p:extLst>
      <p:ext uri="{BB962C8B-B14F-4D97-AF65-F5344CB8AC3E}">
        <p14:creationId xmlns:p14="http://schemas.microsoft.com/office/powerpoint/2010/main" val="1669534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082800" y="1702065"/>
            <a:ext cx="7975600" cy="4431983"/>
          </a:xfrm>
          <a:prstGeom prst="rect">
            <a:avLst/>
          </a:prstGeom>
          <a:ln w="50800">
            <a:solidFill>
              <a:schemeClr val="accent1">
                <a:shade val="50000"/>
              </a:schemeClr>
            </a:solidFill>
          </a:ln>
        </p:spPr>
        <p:txBody>
          <a:bodyPr wrap="square" lIns="91440" tIns="45720" rIns="91440" bIns="45720" anchor="t">
            <a:spAutoFit/>
          </a:bodyPr>
          <a:lstStyle/>
          <a:p>
            <a:pPr>
              <a:spcAft>
                <a:spcPts val="0"/>
              </a:spcAft>
              <a:tabLst>
                <a:tab pos="7442200" algn="l"/>
              </a:tabLst>
            </a:pPr>
            <a:endParaRPr lang="en-GB" sz="2800">
              <a:effectLst/>
              <a:latin typeface="Calibri" panose="020F0502020204030204" pitchFamily="34" charset="0"/>
              <a:ea typeface="Calibri" panose="020F0502020204030204" pitchFamily="34" charset="0"/>
            </a:endParaRPr>
          </a:p>
          <a:p>
            <a:pPr marL="457200">
              <a:spcAft>
                <a:spcPts val="0"/>
              </a:spcAft>
              <a:tabLst>
                <a:tab pos="7442200" algn="l"/>
              </a:tabLst>
            </a:pPr>
            <a:r>
              <a:rPr lang="en-GB" sz="2800">
                <a:latin typeface="Calibri"/>
                <a:ea typeface="Calibri" panose="020F0502020204030204" pitchFamily="34" charset="0"/>
                <a:cs typeface="Calibri"/>
              </a:rPr>
              <a:t>“What those seeking access to HE need is English for Academic Purposes which enables learners to develop those sorts of English language skills needed for higher level academic and vocational courses, specifically those relating to critical reading. These courses are not free and so are </a:t>
            </a:r>
          </a:p>
          <a:p>
            <a:pPr marL="457200">
              <a:spcAft>
                <a:spcPts val="0"/>
              </a:spcAft>
              <a:tabLst>
                <a:tab pos="7442200" algn="l"/>
              </a:tabLst>
            </a:pPr>
            <a:r>
              <a:rPr lang="en-GB" sz="2800">
                <a:latin typeface="Calibri"/>
                <a:ea typeface="Calibri" panose="020F0502020204030204" pitchFamily="34" charset="0"/>
                <a:cs typeface="Calibri"/>
              </a:rPr>
              <a:t>out of the reach of many refugees.”</a:t>
            </a:r>
          </a:p>
          <a:p>
            <a:pPr marL="457200">
              <a:spcAft>
                <a:spcPts val="0"/>
              </a:spcAft>
              <a:tabLst>
                <a:tab pos="7442200" algn="l"/>
              </a:tabLst>
            </a:pPr>
            <a:endParaRPr lang="en-GB">
              <a:latin typeface="Calibri" panose="020F0502020204030204" pitchFamily="34" charset="0"/>
              <a:ea typeface="Calibri" panose="020F0502020204030204" pitchFamily="34" charset="0"/>
            </a:endParaRPr>
          </a:p>
          <a:p>
            <a:pPr marL="457200" algn="r">
              <a:tabLst>
                <a:tab pos="7442200" algn="l"/>
              </a:tabLst>
            </a:pPr>
            <a:r>
              <a:rPr lang="en-GB" sz="2000">
                <a:latin typeface="Calibri"/>
                <a:ea typeface="Calibri" panose="020F0502020204030204" pitchFamily="34" charset="0"/>
                <a:cs typeface="Calibri"/>
              </a:rPr>
              <a:t>(Stevenson and Baker, 2018:57)</a:t>
            </a:r>
            <a:endParaRPr lang="en-GB" sz="2400">
              <a:effectLst/>
              <a:latin typeface="Calibri"/>
              <a:ea typeface="Calibri" panose="020F0502020204030204" pitchFamily="34" charset="0"/>
              <a:cs typeface="Calibri"/>
            </a:endParaRPr>
          </a:p>
          <a:p>
            <a:pPr marL="457200">
              <a:spcAft>
                <a:spcPts val="0"/>
              </a:spcAft>
            </a:pPr>
            <a:endParaRPr lang="en-GB" sz="2000">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EFFD31DE-7019-4802-85BC-EA73F4E67B87}"/>
              </a:ext>
            </a:extLst>
          </p:cNvPr>
          <p:cNvSpPr txBox="1"/>
          <p:nvPr/>
        </p:nvSpPr>
        <p:spPr>
          <a:xfrm>
            <a:off x="438150" y="384873"/>
            <a:ext cx="11227435" cy="769441"/>
          </a:xfrm>
          <a:prstGeom prst="rect">
            <a:avLst/>
          </a:prstGeom>
          <a:solidFill>
            <a:schemeClr val="accent1">
              <a:lumMod val="20000"/>
              <a:lumOff val="80000"/>
            </a:schemeClr>
          </a:solidFill>
          <a:ln w="57150">
            <a:solidFill>
              <a:schemeClr val="accent1">
                <a:lumMod val="75000"/>
              </a:schemeClr>
            </a:solidFill>
          </a:ln>
        </p:spPr>
        <p:txBody>
          <a:bodyPr wrap="square" rtlCol="0">
            <a:spAutoFit/>
          </a:bodyPr>
          <a:lstStyle/>
          <a:p>
            <a:pPr algn="ctr"/>
            <a:r>
              <a:rPr lang="en-GB" sz="4400"/>
              <a:t>The Need: EAP</a:t>
            </a:r>
          </a:p>
        </p:txBody>
      </p:sp>
    </p:spTree>
    <p:extLst>
      <p:ext uri="{BB962C8B-B14F-4D97-AF65-F5344CB8AC3E}">
        <p14:creationId xmlns:p14="http://schemas.microsoft.com/office/powerpoint/2010/main" val="47030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FD31DE-7019-4802-85BC-EA73F4E67B87}"/>
              </a:ext>
            </a:extLst>
          </p:cNvPr>
          <p:cNvSpPr txBox="1"/>
          <p:nvPr/>
        </p:nvSpPr>
        <p:spPr>
          <a:xfrm>
            <a:off x="438150" y="384873"/>
            <a:ext cx="11227435" cy="769441"/>
          </a:xfrm>
          <a:prstGeom prst="rect">
            <a:avLst/>
          </a:prstGeom>
          <a:solidFill>
            <a:schemeClr val="accent1">
              <a:lumMod val="20000"/>
              <a:lumOff val="80000"/>
            </a:schemeClr>
          </a:solidFill>
          <a:ln w="57150">
            <a:solidFill>
              <a:schemeClr val="accent1">
                <a:lumMod val="75000"/>
              </a:schemeClr>
            </a:solidFill>
          </a:ln>
        </p:spPr>
        <p:txBody>
          <a:bodyPr wrap="square" rtlCol="0">
            <a:spAutoFit/>
          </a:bodyPr>
          <a:lstStyle/>
          <a:p>
            <a:pPr algn="ctr"/>
            <a:r>
              <a:rPr lang="en-GB" sz="4400"/>
              <a:t>The RefugEAP Network Working Group</a:t>
            </a:r>
          </a:p>
        </p:txBody>
      </p:sp>
      <p:sp>
        <p:nvSpPr>
          <p:cNvPr id="4" name="Rectangle 3">
            <a:extLst>
              <a:ext uri="{FF2B5EF4-FFF2-40B4-BE49-F238E27FC236}">
                <a16:creationId xmlns:a16="http://schemas.microsoft.com/office/drawing/2014/main" id="{FBBCE235-A4CD-41DD-9302-F4234977305C}"/>
              </a:ext>
            </a:extLst>
          </p:cNvPr>
          <p:cNvSpPr/>
          <p:nvPr/>
        </p:nvSpPr>
        <p:spPr>
          <a:xfrm>
            <a:off x="924561" y="1569670"/>
            <a:ext cx="6606539" cy="3785652"/>
          </a:xfrm>
          <a:prstGeom prst="rect">
            <a:avLst/>
          </a:prstGeom>
        </p:spPr>
        <p:txBody>
          <a:bodyPr wrap="square">
            <a:spAutoFit/>
          </a:bodyPr>
          <a:lstStyle/>
          <a:p>
            <a:pPr marL="342900" lvl="0" indent="-342900" defTabSz="914400">
              <a:buFont typeface="Arial" panose="020B0604020202020204" pitchFamily="34" charset="0"/>
              <a:buChar char="•"/>
            </a:pPr>
            <a:r>
              <a:rPr lang="en-US" sz="2400">
                <a:latin typeface="Calibri" panose="020F0502020204030204"/>
              </a:rPr>
              <a:t>Set up in April 2022 to redress this situation</a:t>
            </a:r>
          </a:p>
          <a:p>
            <a:pPr marL="342900" lvl="0" indent="-342900" defTabSz="914400">
              <a:buFont typeface="Arial" panose="020B0604020202020204" pitchFamily="34" charset="0"/>
              <a:buChar char="•"/>
            </a:pPr>
            <a:endParaRPr lang="en-US" sz="2400">
              <a:latin typeface="Calibri" panose="020F0502020204030204"/>
            </a:endParaRPr>
          </a:p>
          <a:p>
            <a:pPr marL="342900" lvl="0" indent="-342900" defTabSz="914400">
              <a:buFont typeface="Arial" panose="020B0604020202020204" pitchFamily="34" charset="0"/>
              <a:buChar char="•"/>
            </a:pPr>
            <a:r>
              <a:rPr lang="en-US" sz="2400">
                <a:latin typeface="Calibri" panose="020F0502020204030204"/>
              </a:rPr>
              <a:t>A working group of the EAP for Social Justice SIG</a:t>
            </a:r>
          </a:p>
          <a:p>
            <a:pPr marL="342900" lvl="0" indent="-342900" defTabSz="914400">
              <a:buFont typeface="Arial" panose="020B0604020202020204" pitchFamily="34" charset="0"/>
              <a:buChar char="•"/>
            </a:pPr>
            <a:endParaRPr lang="en-US" sz="2400">
              <a:latin typeface="Calibri" panose="020F0502020204030204"/>
            </a:endParaRPr>
          </a:p>
          <a:p>
            <a:pPr marL="342900" lvl="0" indent="-342900" defTabSz="914400">
              <a:buFont typeface="Arial" panose="020B0604020202020204" pitchFamily="34" charset="0"/>
              <a:buChar char="•"/>
            </a:pPr>
            <a:r>
              <a:rPr lang="en-US" sz="2400">
                <a:latin typeface="Calibri" panose="020F0502020204030204"/>
              </a:rPr>
              <a:t>EAP practitioners, researchers and managers from across the UK HE sector</a:t>
            </a:r>
          </a:p>
          <a:p>
            <a:pPr marL="342900" lvl="0" indent="-342900" defTabSz="914400">
              <a:buFont typeface="Arial" panose="020B0604020202020204" pitchFamily="34" charset="0"/>
              <a:buChar char="•"/>
            </a:pPr>
            <a:endParaRPr lang="en-US" sz="2400">
              <a:latin typeface="Calibri" panose="020F0502020204030204"/>
            </a:endParaRPr>
          </a:p>
          <a:p>
            <a:pPr marL="342900" lvl="0" indent="-342900" defTabSz="914400">
              <a:buFont typeface="Arial" panose="020B0604020202020204" pitchFamily="34" charset="0"/>
              <a:buChar char="•"/>
            </a:pPr>
            <a:r>
              <a:rPr lang="en-US" sz="2400">
                <a:latin typeface="Calibri" panose="020F0502020204030204"/>
              </a:rPr>
              <a:t>Main aim: to develop and run the </a:t>
            </a:r>
            <a:r>
              <a:rPr lang="en-US" sz="2400" err="1">
                <a:latin typeface="Calibri" panose="020F0502020204030204"/>
              </a:rPr>
              <a:t>RefugEAP</a:t>
            </a:r>
            <a:r>
              <a:rPr lang="en-US" sz="2400">
                <a:latin typeface="Calibri" panose="020F0502020204030204"/>
              </a:rPr>
              <a:t> Network</a:t>
            </a:r>
          </a:p>
          <a:p>
            <a:pPr marL="342900" lvl="0" indent="-342900" defTabSz="914400">
              <a:buFont typeface="Arial" panose="020B0604020202020204" pitchFamily="34" charset="0"/>
              <a:buChar char="•"/>
            </a:pPr>
            <a:endParaRPr lang="en-US" sz="2400">
              <a:latin typeface="Calibri" panose="020F0502020204030204"/>
            </a:endParaRPr>
          </a:p>
        </p:txBody>
      </p:sp>
      <p:pic>
        <p:nvPicPr>
          <p:cNvPr id="6" name="Picture 5">
            <a:extLst>
              <a:ext uri="{FF2B5EF4-FFF2-40B4-BE49-F238E27FC236}">
                <a16:creationId xmlns:a16="http://schemas.microsoft.com/office/drawing/2014/main" id="{5E51C248-84BE-4D6C-B671-DBE3684241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7278" y="2184400"/>
            <a:ext cx="1515794" cy="3218180"/>
          </a:xfrm>
          <a:prstGeom prst="rect">
            <a:avLst/>
          </a:prstGeom>
          <a:ln w="50800">
            <a:solidFill>
              <a:schemeClr val="accent1">
                <a:lumMod val="75000"/>
              </a:schemeClr>
            </a:solidFill>
          </a:ln>
        </p:spPr>
      </p:pic>
      <p:sp>
        <p:nvSpPr>
          <p:cNvPr id="8" name="TextBox 7">
            <a:extLst>
              <a:ext uri="{FF2B5EF4-FFF2-40B4-BE49-F238E27FC236}">
                <a16:creationId xmlns:a16="http://schemas.microsoft.com/office/drawing/2014/main" id="{9B40773C-C7F9-436E-B436-B720F233E2EE}"/>
              </a:ext>
            </a:extLst>
          </p:cNvPr>
          <p:cNvSpPr txBox="1"/>
          <p:nvPr/>
        </p:nvSpPr>
        <p:spPr>
          <a:xfrm>
            <a:off x="3873500" y="4842573"/>
            <a:ext cx="4711700" cy="1661993"/>
          </a:xfrm>
          <a:prstGeom prst="rect">
            <a:avLst/>
          </a:prstGeom>
          <a:solidFill>
            <a:schemeClr val="bg1"/>
          </a:solidFill>
          <a:ln w="57150">
            <a:solidFill>
              <a:schemeClr val="accent1">
                <a:lumMod val="75000"/>
              </a:schemeClr>
            </a:solidFill>
          </a:ln>
        </p:spPr>
        <p:txBody>
          <a:bodyPr wrap="square" rtlCol="0">
            <a:spAutoFit/>
          </a:bodyPr>
          <a:lstStyle/>
          <a:p>
            <a:pPr algn="ctr"/>
            <a:endParaRPr lang="en-GB" sz="1600" b="0" i="0">
              <a:effectLst/>
              <a:latin typeface="Calibri" panose="020F0502020204030204" pitchFamily="34" charset="0"/>
            </a:endParaRPr>
          </a:p>
          <a:p>
            <a:pPr algn="ctr"/>
            <a:r>
              <a:rPr lang="en-GB" sz="1400" b="0" i="0">
                <a:effectLst/>
                <a:latin typeface="Calibri" panose="020F0502020204030204" pitchFamily="34" charset="0"/>
              </a:rPr>
              <a:t>The RefugEAP Network’s overarching objective is to facilitate the development and implementation of </a:t>
            </a:r>
            <a:r>
              <a:rPr lang="en-GB" sz="1400" b="0" i="0">
                <a:solidFill>
                  <a:srgbClr val="000000"/>
                </a:solidFill>
                <a:effectLst/>
                <a:latin typeface="Calibri" panose="020F0502020204030204" pitchFamily="34" charset="0"/>
              </a:rPr>
              <a:t>‘pathway to Higher Education’ English language provision for refugee-background students (RBS), with a particular focus on </a:t>
            </a:r>
          </a:p>
          <a:p>
            <a:pPr algn="ctr"/>
            <a:r>
              <a:rPr lang="en-GB" sz="1400" b="0" i="0">
                <a:solidFill>
                  <a:srgbClr val="000000"/>
                </a:solidFill>
                <a:effectLst/>
                <a:latin typeface="Calibri" panose="020F0502020204030204" pitchFamily="34" charset="0"/>
              </a:rPr>
              <a:t>English for Academic Purposes (EAP)</a:t>
            </a:r>
          </a:p>
          <a:p>
            <a:pPr algn="ctr"/>
            <a:endParaRPr lang="en-GB" sz="1600"/>
          </a:p>
        </p:txBody>
      </p:sp>
      <p:sp>
        <p:nvSpPr>
          <p:cNvPr id="9" name="Right Arrow 2">
            <a:extLst>
              <a:ext uri="{FF2B5EF4-FFF2-40B4-BE49-F238E27FC236}">
                <a16:creationId xmlns:a16="http://schemas.microsoft.com/office/drawing/2014/main" id="{6A4B713C-9310-4272-A8FD-FB79E7140611}"/>
              </a:ext>
            </a:extLst>
          </p:cNvPr>
          <p:cNvSpPr/>
          <p:nvPr/>
        </p:nvSpPr>
        <p:spPr>
          <a:xfrm rot="1056738">
            <a:off x="2375064" y="4971113"/>
            <a:ext cx="1447637" cy="563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20C25A0-2130-4A88-897D-AA66F7E0B8B2}"/>
              </a:ext>
            </a:extLst>
          </p:cNvPr>
          <p:cNvSpPr/>
          <p:nvPr/>
        </p:nvSpPr>
        <p:spPr>
          <a:xfrm>
            <a:off x="9413078" y="5537116"/>
            <a:ext cx="1483521" cy="646331"/>
          </a:xfrm>
          <a:prstGeom prst="rect">
            <a:avLst/>
          </a:prstGeom>
        </p:spPr>
        <p:txBody>
          <a:bodyPr wrap="square">
            <a:spAutoFit/>
          </a:bodyPr>
          <a:lstStyle/>
          <a:p>
            <a:pPr lvl="0"/>
            <a:r>
              <a:rPr lang="en-US">
                <a:solidFill>
                  <a:prstClr val="black"/>
                </a:solidFill>
                <a:hlinkClick r:id="rId4"/>
              </a:rPr>
              <a:t>http://eap4sj.weebly.com/</a:t>
            </a:r>
            <a:r>
              <a:rPr lang="en-US">
                <a:solidFill>
                  <a:prstClr val="black"/>
                </a:solidFill>
              </a:rPr>
              <a:t> </a:t>
            </a:r>
            <a:endParaRPr lang="en-US">
              <a:solidFill>
                <a:prstClr val="black"/>
              </a:solidFill>
              <a:latin typeface="Calibri" panose="020F0502020204030204"/>
            </a:endParaRPr>
          </a:p>
        </p:txBody>
      </p:sp>
    </p:spTree>
    <p:extLst>
      <p:ext uri="{BB962C8B-B14F-4D97-AF65-F5344CB8AC3E}">
        <p14:creationId xmlns:p14="http://schemas.microsoft.com/office/powerpoint/2010/main" val="1320794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FD31DE-7019-4802-85BC-EA73F4E67B87}"/>
              </a:ext>
            </a:extLst>
          </p:cNvPr>
          <p:cNvSpPr txBox="1"/>
          <p:nvPr/>
        </p:nvSpPr>
        <p:spPr>
          <a:xfrm>
            <a:off x="438150" y="384873"/>
            <a:ext cx="11227435" cy="769441"/>
          </a:xfrm>
          <a:prstGeom prst="rect">
            <a:avLst/>
          </a:prstGeom>
          <a:solidFill>
            <a:schemeClr val="accent1">
              <a:lumMod val="20000"/>
              <a:lumOff val="80000"/>
            </a:schemeClr>
          </a:solidFill>
          <a:ln w="57150">
            <a:solidFill>
              <a:schemeClr val="accent1">
                <a:lumMod val="75000"/>
              </a:schemeClr>
            </a:solidFill>
          </a:ln>
        </p:spPr>
        <p:txBody>
          <a:bodyPr wrap="square" rtlCol="0">
            <a:spAutoFit/>
          </a:bodyPr>
          <a:lstStyle/>
          <a:p>
            <a:pPr algn="ctr"/>
            <a:r>
              <a:rPr lang="en-GB" sz="4400"/>
              <a:t>Aims of the RefugEAP Network</a:t>
            </a:r>
          </a:p>
        </p:txBody>
      </p:sp>
      <p:sp>
        <p:nvSpPr>
          <p:cNvPr id="8" name="TextBox 7">
            <a:extLst>
              <a:ext uri="{FF2B5EF4-FFF2-40B4-BE49-F238E27FC236}">
                <a16:creationId xmlns:a16="http://schemas.microsoft.com/office/drawing/2014/main" id="{A1098C66-D91D-4EEF-A56C-85C9EA393406}"/>
              </a:ext>
            </a:extLst>
          </p:cNvPr>
          <p:cNvSpPr txBox="1"/>
          <p:nvPr/>
        </p:nvSpPr>
        <p:spPr>
          <a:xfrm>
            <a:off x="1536700" y="1402646"/>
            <a:ext cx="9296400" cy="5078313"/>
          </a:xfrm>
          <a:prstGeom prst="rect">
            <a:avLst/>
          </a:prstGeom>
          <a:noFill/>
        </p:spPr>
        <p:txBody>
          <a:bodyPr wrap="square">
            <a:spAutoFit/>
          </a:bodyPr>
          <a:lstStyle/>
          <a:p>
            <a:pPr marL="342900" indent="-342900">
              <a:buFont typeface="+mj-lt"/>
              <a:buAutoNum type="arabicPeriod"/>
            </a:pPr>
            <a:r>
              <a:rPr lang="en-GB" sz="1800" b="0" i="0">
                <a:effectLst/>
                <a:latin typeface="Calibri" panose="020F0502020204030204" pitchFamily="34" charset="0"/>
              </a:rPr>
              <a:t>to </a:t>
            </a:r>
            <a:r>
              <a:rPr lang="en-GB" sz="1800" b="1" i="0">
                <a:effectLst/>
                <a:latin typeface="Calibri" panose="020F0502020204030204" pitchFamily="34" charset="0"/>
              </a:rPr>
              <a:t>connect and support individuals and institutions</a:t>
            </a:r>
            <a:r>
              <a:rPr lang="en-GB" sz="1800" b="0" i="0">
                <a:effectLst/>
                <a:latin typeface="Calibri" panose="020F0502020204030204" pitchFamily="34" charset="0"/>
              </a:rPr>
              <a:t> from across the UK HE sector who are keen to take this work forward </a:t>
            </a:r>
            <a:r>
              <a:rPr lang="en-GB" sz="1800" b="0" i="0">
                <a:effectLst/>
                <a:latin typeface="WordVisiCarriageReturn_MSFontService"/>
              </a:rPr>
              <a:t> </a:t>
            </a:r>
          </a:p>
          <a:p>
            <a:pPr marL="342900" indent="-342900">
              <a:buFont typeface="+mj-lt"/>
              <a:buAutoNum type="arabicPeriod"/>
            </a:pPr>
            <a:endParaRPr lang="en-GB">
              <a:latin typeface="WordVisiCarriageReturn_MSFontService"/>
            </a:endParaRPr>
          </a:p>
          <a:p>
            <a:pPr marL="342900" indent="-342900">
              <a:buFont typeface="+mj-lt"/>
              <a:buAutoNum type="arabicPeriod"/>
            </a:pPr>
            <a:r>
              <a:rPr lang="en-GB" sz="1800" b="0" i="0">
                <a:effectLst/>
                <a:latin typeface="Calibri" panose="020F0502020204030204" pitchFamily="34" charset="0"/>
              </a:rPr>
              <a:t>to </a:t>
            </a:r>
            <a:r>
              <a:rPr lang="en-GB" sz="1800" b="1" i="0">
                <a:effectLst/>
                <a:latin typeface="Calibri" panose="020F0502020204030204" pitchFamily="34" charset="0"/>
              </a:rPr>
              <a:t>gather and share examples of good practice and impact</a:t>
            </a:r>
            <a:r>
              <a:rPr lang="en-GB" sz="1800" b="0" i="0">
                <a:effectLst/>
                <a:latin typeface="Calibri" panose="020F0502020204030204" pitchFamily="34" charset="0"/>
              </a:rPr>
              <a:t> in order to: </a:t>
            </a:r>
            <a:r>
              <a:rPr lang="en-GB" sz="1800" b="0" i="0">
                <a:effectLst/>
                <a:latin typeface="WordVisiCarriageReturn_MSFontService"/>
              </a:rPr>
              <a:t> </a:t>
            </a:r>
          </a:p>
          <a:p>
            <a:pPr marL="342900" indent="-342900">
              <a:buFont typeface="+mj-lt"/>
              <a:buAutoNum type="arabicPeriod"/>
            </a:pPr>
            <a:endParaRPr lang="en-GB" sz="1800" b="0" i="0">
              <a:effectLst/>
              <a:latin typeface="WordVisiCarriageReturn_MSFontService"/>
            </a:endParaRPr>
          </a:p>
          <a:p>
            <a:pPr marL="800100" lvl="1" indent="-342900">
              <a:buFont typeface="+mj-lt"/>
              <a:buAutoNum type="alphaLcPeriod"/>
            </a:pPr>
            <a:r>
              <a:rPr lang="en-GB" b="1" i="0">
                <a:effectLst/>
                <a:latin typeface="Calibri" panose="020F0502020204030204" pitchFamily="34" charset="0"/>
              </a:rPr>
              <a:t>provide evidence</a:t>
            </a:r>
            <a:r>
              <a:rPr lang="en-GB" b="0" i="0">
                <a:effectLst/>
                <a:latin typeface="Calibri" panose="020F0502020204030204" pitchFamily="34" charset="0"/>
              </a:rPr>
              <a:t> of successful sanctuary initiatives related to facilitating access to EAP to allow individuals/organisations </a:t>
            </a:r>
            <a:r>
              <a:rPr lang="en-GB" b="1" i="0">
                <a:effectLst/>
                <a:latin typeface="Calibri" panose="020F0502020204030204" pitchFamily="34" charset="0"/>
              </a:rPr>
              <a:t>to build strong cases </a:t>
            </a:r>
            <a:r>
              <a:rPr lang="en-GB" b="0" i="0">
                <a:effectLst/>
                <a:latin typeface="Calibri" panose="020F0502020204030204" pitchFamily="34" charset="0"/>
              </a:rPr>
              <a:t>for the development of similar initiatives within their institutions</a:t>
            </a:r>
          </a:p>
          <a:p>
            <a:pPr marL="800100" lvl="1" indent="-342900">
              <a:buFont typeface="+mj-lt"/>
              <a:buAutoNum type="alphaLcPeriod"/>
            </a:pPr>
            <a:endParaRPr lang="en-GB" b="0" i="0">
              <a:effectLst/>
              <a:latin typeface="WordVisiCarriageReturn_MSFontService"/>
            </a:endParaRPr>
          </a:p>
          <a:p>
            <a:pPr marL="800100" lvl="1" indent="-342900">
              <a:buFont typeface="+mj-lt"/>
              <a:buAutoNum type="alphaLcPeriod"/>
            </a:pPr>
            <a:r>
              <a:rPr lang="en-GB" b="1" i="0">
                <a:effectLst/>
                <a:latin typeface="Calibri" panose="020F0502020204030204" pitchFamily="34" charset="0"/>
              </a:rPr>
              <a:t>provide ideas, strategies and resources</a:t>
            </a:r>
            <a:r>
              <a:rPr lang="en-GB" b="0" i="0">
                <a:effectLst/>
                <a:latin typeface="Calibri" panose="020F0502020204030204" pitchFamily="34" charset="0"/>
              </a:rPr>
              <a:t> to those developing and engaging in sanctuary initiatives</a:t>
            </a:r>
            <a:r>
              <a:rPr lang="en-GB" b="0" i="0">
                <a:effectLst/>
                <a:latin typeface="WordVisiCarriageReturn_MSFontService"/>
              </a:rPr>
              <a:t> </a:t>
            </a:r>
            <a:br>
              <a:rPr lang="en-GB" b="0" i="0">
                <a:effectLst/>
                <a:latin typeface="WordVisiCarriageReturn_MSFontService"/>
              </a:rPr>
            </a:br>
            <a:r>
              <a:rPr lang="en-GB" b="0" i="0">
                <a:effectLst/>
                <a:latin typeface="WordVisiCarriageReturn_MSFontService"/>
              </a:rPr>
              <a:t> </a:t>
            </a:r>
            <a:endParaRPr lang="en-GB">
              <a:latin typeface="WordVisiCarriageReturn_MSFontService"/>
            </a:endParaRPr>
          </a:p>
          <a:p>
            <a:pPr marL="342900" indent="-342900">
              <a:buFont typeface="+mj-lt"/>
              <a:buAutoNum type="arabicPeriod"/>
            </a:pPr>
            <a:r>
              <a:rPr lang="en-GB" sz="1800" b="0" i="0">
                <a:effectLst/>
                <a:latin typeface="Calibri" panose="020F0502020204030204" pitchFamily="34" charset="0"/>
              </a:rPr>
              <a:t>to </a:t>
            </a:r>
            <a:r>
              <a:rPr lang="en-GB" sz="1800" b="1" i="0">
                <a:effectLst/>
                <a:latin typeface="Calibri" panose="020F0502020204030204" pitchFamily="34" charset="0"/>
              </a:rPr>
              <a:t>advocate for increased opportunities</a:t>
            </a:r>
            <a:r>
              <a:rPr lang="en-GB" sz="1800" b="0" i="0">
                <a:effectLst/>
                <a:latin typeface="Calibri" panose="020F0502020204030204" pitchFamily="34" charset="0"/>
              </a:rPr>
              <a:t> across the HE sector for RBSs to access pre-sessional EAP provision (or similar) and successfully move onto degree programmes</a:t>
            </a:r>
            <a:r>
              <a:rPr lang="en-GB" sz="1800" b="0" i="0">
                <a:effectLst/>
                <a:latin typeface="WordVisiCarriageReturn_MSFontService"/>
              </a:rPr>
              <a:t> </a:t>
            </a:r>
          </a:p>
          <a:p>
            <a:pPr marL="342900" indent="-342900">
              <a:buFont typeface="+mj-lt"/>
              <a:buAutoNum type="arabicPeriod"/>
            </a:pPr>
            <a:endParaRPr lang="en-GB">
              <a:latin typeface="WordVisiCarriageReturn_MSFontService"/>
            </a:endParaRPr>
          </a:p>
          <a:p>
            <a:pPr marL="342900" indent="-342900">
              <a:buFont typeface="+mj-lt"/>
              <a:buAutoNum type="arabicPeriod"/>
            </a:pPr>
            <a:r>
              <a:rPr lang="en-GB" sz="1800" b="1" i="0">
                <a:effectLst/>
                <a:latin typeface="Calibri" panose="020F0502020204030204" pitchFamily="34" charset="0"/>
              </a:rPr>
              <a:t>to create new sector-wide systems</a:t>
            </a:r>
            <a:r>
              <a:rPr lang="en-GB" sz="1800" b="0" i="0">
                <a:effectLst/>
                <a:latin typeface="Calibri" panose="020F0502020204030204" pitchFamily="34" charset="0"/>
              </a:rPr>
              <a:t>, where necessary, to optimise communication flow between all stakeholders (including universities, RBSs, potential partner organisations) in order to match opportunities to needs</a:t>
            </a:r>
            <a:endParaRPr lang="en-GB"/>
          </a:p>
        </p:txBody>
      </p:sp>
    </p:spTree>
    <p:extLst>
      <p:ext uri="{BB962C8B-B14F-4D97-AF65-F5344CB8AC3E}">
        <p14:creationId xmlns:p14="http://schemas.microsoft.com/office/powerpoint/2010/main" val="14559410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31</Slides>
  <Notes>31</Notes>
  <HiddenSlides>0</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Network Launch     BALEAP 2023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Leicester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soft launch  of English for Academic Purposes programme</dc:title>
  <dc:creator>Palanac, Aleks</dc:creator>
  <cp:revision>41</cp:revision>
  <cp:lastPrinted>2021-11-23T08:21:31Z</cp:lastPrinted>
  <dcterms:created xsi:type="dcterms:W3CDTF">2021-11-08T10:25:21Z</dcterms:created>
  <dcterms:modified xsi:type="dcterms:W3CDTF">2023-04-16T18:20:04Z</dcterms:modified>
</cp:coreProperties>
</file>