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0" r:id="rId3"/>
    <p:sldMasterId id="214748367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y="5143500" cx="9144000"/>
  <p:notesSz cx="6858000" cy="9144000"/>
  <p:embeddedFontLst>
    <p:embeddedFont>
      <p:font typeface="Nunito SemiBold"/>
      <p:regular r:id="rId27"/>
      <p:bold r:id="rId28"/>
      <p:italic r:id="rId29"/>
      <p:boldItalic r:id="rId30"/>
    </p:embeddedFont>
    <p:embeddedFont>
      <p:font typeface="Nunito"/>
      <p:regular r:id="rId31"/>
      <p:bold r:id="rId32"/>
      <p:italic r:id="rId33"/>
      <p:boldItalic r:id="rId34"/>
    </p:embeddedFont>
    <p:embeddedFont>
      <p:font typeface="Comfortaa"/>
      <p:regular r:id="rId35"/>
      <p:bold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NunitoSemiBold-bold.fntdata"/><Relationship Id="rId27" Type="http://schemas.openxmlformats.org/officeDocument/2006/relationships/font" Target="fonts/NunitoSemiBold-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NunitoSemiBold-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Nunito-regular.fntdata"/><Relationship Id="rId30" Type="http://schemas.openxmlformats.org/officeDocument/2006/relationships/font" Target="fonts/NunitoSemiBold-boldItalic.fntdata"/><Relationship Id="rId11" Type="http://schemas.openxmlformats.org/officeDocument/2006/relationships/slide" Target="slides/slide6.xml"/><Relationship Id="rId33" Type="http://schemas.openxmlformats.org/officeDocument/2006/relationships/font" Target="fonts/Nunito-italic.fntdata"/><Relationship Id="rId10" Type="http://schemas.openxmlformats.org/officeDocument/2006/relationships/slide" Target="slides/slide5.xml"/><Relationship Id="rId32" Type="http://schemas.openxmlformats.org/officeDocument/2006/relationships/font" Target="fonts/Nunito-bold.fntdata"/><Relationship Id="rId13" Type="http://schemas.openxmlformats.org/officeDocument/2006/relationships/slide" Target="slides/slide8.xml"/><Relationship Id="rId35" Type="http://schemas.openxmlformats.org/officeDocument/2006/relationships/font" Target="fonts/Comfortaa-regular.fntdata"/><Relationship Id="rId12" Type="http://schemas.openxmlformats.org/officeDocument/2006/relationships/slide" Target="slides/slide7.xml"/><Relationship Id="rId34" Type="http://schemas.openxmlformats.org/officeDocument/2006/relationships/font" Target="fonts/Nunito-boldItalic.fntdata"/><Relationship Id="rId15" Type="http://schemas.openxmlformats.org/officeDocument/2006/relationships/slide" Target="slides/slide10.xml"/><Relationship Id="rId14" Type="http://schemas.openxmlformats.org/officeDocument/2006/relationships/slide" Target="slides/slide9.xml"/><Relationship Id="rId36" Type="http://schemas.openxmlformats.org/officeDocument/2006/relationships/font" Target="fonts/Comfortaa-bold.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i.org/10.1093/applin/amac047" TargetMode="Externa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i.org/10.1177/0265532220951508"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101f8483da3_2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101f8483da3_2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212813a52a9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212813a52a9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750">
                <a:solidFill>
                  <a:schemeClr val="dk1"/>
                </a:solidFill>
              </a:rPr>
              <a:t>DIMENSIONS 4-6 FEW SIG DIFFERENCES ACROSS REGISTERS/MODALITIES/CORPORA</a:t>
            </a:r>
            <a:endParaRPr b="1" sz="750">
              <a:solidFill>
                <a:schemeClr val="dk1"/>
              </a:solidFill>
            </a:endParaRPr>
          </a:p>
          <a:p>
            <a:pPr indent="0" lvl="0" marL="0" rtl="0" algn="l">
              <a:lnSpc>
                <a:spcPct val="115000"/>
              </a:lnSpc>
              <a:spcBef>
                <a:spcPts val="0"/>
              </a:spcBef>
              <a:spcAft>
                <a:spcPts val="0"/>
              </a:spcAft>
              <a:buNone/>
            </a:pPr>
            <a:r>
              <a:t/>
            </a:r>
            <a:endParaRPr sz="750">
              <a:solidFill>
                <a:schemeClr val="dk1"/>
              </a:solidFill>
            </a:endParaRPr>
          </a:p>
          <a:p>
            <a:pPr indent="0" lvl="0" marL="0" rtl="0" algn="l">
              <a:lnSpc>
                <a:spcPct val="115000"/>
              </a:lnSpc>
              <a:spcBef>
                <a:spcPts val="0"/>
              </a:spcBef>
              <a:spcAft>
                <a:spcPts val="0"/>
              </a:spcAft>
              <a:buNone/>
            </a:pPr>
            <a:r>
              <a:rPr lang="en" sz="750">
                <a:solidFill>
                  <a:schemeClr val="dk1"/>
                </a:solidFill>
              </a:rPr>
              <a:t>Dimension 1 (Oral vs Literate Discourse):</a:t>
            </a:r>
            <a:endParaRPr sz="750">
              <a:solidFill>
                <a:schemeClr val="dk1"/>
              </a:solidFill>
            </a:endParaRPr>
          </a:p>
          <a:p>
            <a:pPr indent="-276225" lvl="0" marL="457200" rtl="0" algn="l">
              <a:lnSpc>
                <a:spcPct val="115000"/>
              </a:lnSpc>
              <a:spcBef>
                <a:spcPts val="0"/>
              </a:spcBef>
              <a:spcAft>
                <a:spcPts val="0"/>
              </a:spcAft>
              <a:buClr>
                <a:schemeClr val="dk1"/>
              </a:buClr>
              <a:buSzPts val="750"/>
              <a:buChar char="●"/>
            </a:pPr>
            <a:r>
              <a:rPr lang="en" sz="750">
                <a:solidFill>
                  <a:schemeClr val="dk1"/>
                </a:solidFill>
              </a:rPr>
              <a:t>All spoken registers showed significantly higher scores than written registers across learning environments.</a:t>
            </a:r>
            <a:endParaRPr sz="750">
              <a:solidFill>
                <a:schemeClr val="dk1"/>
              </a:solidFill>
            </a:endParaRPr>
          </a:p>
          <a:p>
            <a:pPr indent="-276225" lvl="0" marL="457200" rtl="0" algn="l">
              <a:lnSpc>
                <a:spcPct val="115000"/>
              </a:lnSpc>
              <a:spcBef>
                <a:spcPts val="0"/>
              </a:spcBef>
              <a:spcAft>
                <a:spcPts val="0"/>
              </a:spcAft>
              <a:buClr>
                <a:schemeClr val="dk1"/>
              </a:buClr>
              <a:buSzPts val="750"/>
              <a:buChar char="●"/>
            </a:pPr>
            <a:r>
              <a:rPr lang="en" sz="750">
                <a:solidFill>
                  <a:schemeClr val="dk1"/>
                </a:solidFill>
              </a:rPr>
              <a:t>Spoken TMLECorp registers had higher mean scores than all written registers but lower than T2KSWAL spoken registers.</a:t>
            </a:r>
            <a:endParaRPr sz="750">
              <a:solidFill>
                <a:schemeClr val="dk1"/>
              </a:solidFill>
            </a:endParaRPr>
          </a:p>
          <a:p>
            <a:pPr indent="-276225" lvl="0" marL="457200" rtl="0" algn="l">
              <a:lnSpc>
                <a:spcPct val="115000"/>
              </a:lnSpc>
              <a:spcBef>
                <a:spcPts val="0"/>
              </a:spcBef>
              <a:spcAft>
                <a:spcPts val="0"/>
              </a:spcAft>
              <a:buClr>
                <a:schemeClr val="dk1"/>
              </a:buClr>
              <a:buSzPts val="750"/>
              <a:buChar char="●"/>
            </a:pPr>
            <a:r>
              <a:rPr lang="en" sz="750">
                <a:solidFill>
                  <a:schemeClr val="dk1"/>
                </a:solidFill>
              </a:rPr>
              <a:t>Variation found between particular registers; study groups had higher scores than lectures in T2K-SWAL, and syllabi and slides had lower scores than other TMLE-Corp registers.</a:t>
            </a:r>
            <a:endParaRPr sz="750">
              <a:solidFill>
                <a:schemeClr val="dk1"/>
              </a:solidFill>
            </a:endParaRPr>
          </a:p>
          <a:p>
            <a:pPr indent="0" lvl="0" marL="0" rtl="0" algn="l">
              <a:lnSpc>
                <a:spcPct val="115000"/>
              </a:lnSpc>
              <a:spcBef>
                <a:spcPts val="0"/>
              </a:spcBef>
              <a:spcAft>
                <a:spcPts val="0"/>
              </a:spcAft>
              <a:buNone/>
            </a:pPr>
            <a:r>
              <a:t/>
            </a:r>
            <a:endParaRPr sz="750">
              <a:solidFill>
                <a:schemeClr val="dk1"/>
              </a:solidFill>
            </a:endParaRPr>
          </a:p>
          <a:p>
            <a:pPr indent="0" lvl="0" marL="0" rtl="0" algn="l">
              <a:lnSpc>
                <a:spcPct val="115000"/>
              </a:lnSpc>
              <a:spcBef>
                <a:spcPts val="0"/>
              </a:spcBef>
              <a:spcAft>
                <a:spcPts val="0"/>
              </a:spcAft>
              <a:buNone/>
            </a:pPr>
            <a:r>
              <a:rPr lang="en" sz="750">
                <a:solidFill>
                  <a:schemeClr val="dk1"/>
                </a:solidFill>
              </a:rPr>
              <a:t>Dimension 2 (Lexical and Phrasal Complexity):</a:t>
            </a:r>
            <a:endParaRPr sz="750">
              <a:solidFill>
                <a:schemeClr val="dk1"/>
              </a:solidFill>
            </a:endParaRPr>
          </a:p>
          <a:p>
            <a:pPr indent="-276225" lvl="0" marL="457200" rtl="0" algn="l">
              <a:lnSpc>
                <a:spcPct val="115000"/>
              </a:lnSpc>
              <a:spcBef>
                <a:spcPts val="0"/>
              </a:spcBef>
              <a:spcAft>
                <a:spcPts val="0"/>
              </a:spcAft>
              <a:buClr>
                <a:schemeClr val="dk1"/>
              </a:buClr>
              <a:buSzPts val="750"/>
              <a:buChar char="●"/>
            </a:pPr>
            <a:r>
              <a:rPr lang="en" sz="750">
                <a:solidFill>
                  <a:schemeClr val="dk1"/>
                </a:solidFill>
              </a:rPr>
              <a:t>T2K-SWAL spoken registers had the lowest mean scores for lexical and phrasal complexity features.</a:t>
            </a:r>
            <a:endParaRPr sz="750">
              <a:solidFill>
                <a:schemeClr val="dk1"/>
              </a:solidFill>
            </a:endParaRPr>
          </a:p>
          <a:p>
            <a:pPr indent="-276225" lvl="0" marL="457200" rtl="0" algn="l">
              <a:lnSpc>
                <a:spcPct val="115000"/>
              </a:lnSpc>
              <a:spcBef>
                <a:spcPts val="0"/>
              </a:spcBef>
              <a:spcAft>
                <a:spcPts val="0"/>
              </a:spcAft>
              <a:buClr>
                <a:schemeClr val="dk1"/>
              </a:buClr>
              <a:buSzPts val="750"/>
              <a:buChar char="●"/>
            </a:pPr>
            <a:r>
              <a:rPr lang="en" sz="750">
                <a:solidFill>
                  <a:schemeClr val="dk1"/>
                </a:solidFill>
              </a:rPr>
              <a:t>T2K-SWAL written registers had the highest proportion of these features, making them relatively difficult to comprehend.</a:t>
            </a:r>
            <a:endParaRPr sz="750">
              <a:solidFill>
                <a:schemeClr val="dk1"/>
              </a:solidFill>
            </a:endParaRPr>
          </a:p>
          <a:p>
            <a:pPr indent="-276225" lvl="0" marL="457200" rtl="0" algn="l">
              <a:lnSpc>
                <a:spcPct val="115000"/>
              </a:lnSpc>
              <a:spcBef>
                <a:spcPts val="0"/>
              </a:spcBef>
              <a:spcAft>
                <a:spcPts val="0"/>
              </a:spcAft>
              <a:buClr>
                <a:schemeClr val="dk1"/>
              </a:buClr>
              <a:buSzPts val="750"/>
              <a:buChar char="●"/>
            </a:pPr>
            <a:r>
              <a:rPr lang="en" sz="750">
                <a:solidFill>
                  <a:schemeClr val="dk1"/>
                </a:solidFill>
              </a:rPr>
              <a:t>TMLE-Corp registers fell between T2KSWAL spoken and written registers, with instructional videos having the fewest features.</a:t>
            </a:r>
            <a:endParaRPr sz="750">
              <a:solidFill>
                <a:schemeClr val="dk1"/>
              </a:solidFill>
            </a:endParaRPr>
          </a:p>
          <a:p>
            <a:pPr indent="-276225" lvl="0" marL="457200" rtl="0" algn="l">
              <a:lnSpc>
                <a:spcPct val="115000"/>
              </a:lnSpc>
              <a:spcBef>
                <a:spcPts val="0"/>
              </a:spcBef>
              <a:spcAft>
                <a:spcPts val="0"/>
              </a:spcAft>
              <a:buClr>
                <a:schemeClr val="dk1"/>
              </a:buClr>
              <a:buSzPts val="750"/>
              <a:buChar char="●"/>
            </a:pPr>
            <a:r>
              <a:rPr lang="en" sz="750">
                <a:solidFill>
                  <a:schemeClr val="dk1"/>
                </a:solidFill>
              </a:rPr>
              <a:t>Instructional readings had significantly higher mean scores than less formal TMLE-Corp written registers.</a:t>
            </a:r>
            <a:endParaRPr sz="750">
              <a:solidFill>
                <a:schemeClr val="dk1"/>
              </a:solidFill>
            </a:endParaRPr>
          </a:p>
          <a:p>
            <a:pPr indent="0" lvl="0" marL="0" rtl="0" algn="l">
              <a:lnSpc>
                <a:spcPct val="115000"/>
              </a:lnSpc>
              <a:spcBef>
                <a:spcPts val="0"/>
              </a:spcBef>
              <a:spcAft>
                <a:spcPts val="0"/>
              </a:spcAft>
              <a:buNone/>
            </a:pPr>
            <a:r>
              <a:t/>
            </a:r>
            <a:endParaRPr sz="750">
              <a:solidFill>
                <a:schemeClr val="dk1"/>
              </a:solidFill>
            </a:endParaRPr>
          </a:p>
          <a:p>
            <a:pPr indent="0" lvl="0" marL="0" rtl="0" algn="l">
              <a:lnSpc>
                <a:spcPct val="115000"/>
              </a:lnSpc>
              <a:spcBef>
                <a:spcPts val="0"/>
              </a:spcBef>
              <a:spcAft>
                <a:spcPts val="0"/>
              </a:spcAft>
              <a:buNone/>
            </a:pPr>
            <a:r>
              <a:rPr lang="en" sz="750">
                <a:solidFill>
                  <a:schemeClr val="dk1"/>
                </a:solidFill>
              </a:rPr>
              <a:t>Dimension 3 (Procedural Discourse):</a:t>
            </a:r>
            <a:endParaRPr sz="750">
              <a:solidFill>
                <a:schemeClr val="dk1"/>
              </a:solidFill>
            </a:endParaRPr>
          </a:p>
          <a:p>
            <a:pPr indent="-276225" lvl="0" marL="457200" rtl="0" algn="l">
              <a:lnSpc>
                <a:spcPct val="115000"/>
              </a:lnSpc>
              <a:spcBef>
                <a:spcPts val="0"/>
              </a:spcBef>
              <a:spcAft>
                <a:spcPts val="0"/>
              </a:spcAft>
              <a:buClr>
                <a:schemeClr val="dk1"/>
              </a:buClr>
              <a:buSzPts val="750"/>
              <a:buChar char="●"/>
            </a:pPr>
            <a:r>
              <a:rPr lang="en" sz="750">
                <a:solidFill>
                  <a:schemeClr val="dk1"/>
                </a:solidFill>
              </a:rPr>
              <a:t>Most spoken texts across learning environments and registers included a higher proportion of procedural discourse than most written texts.</a:t>
            </a:r>
            <a:endParaRPr sz="750">
              <a:solidFill>
                <a:schemeClr val="dk1"/>
              </a:solidFill>
            </a:endParaRPr>
          </a:p>
          <a:p>
            <a:pPr indent="-276225" lvl="0" marL="457200" rtl="0" algn="l">
              <a:lnSpc>
                <a:spcPct val="115000"/>
              </a:lnSpc>
              <a:spcBef>
                <a:spcPts val="0"/>
              </a:spcBef>
              <a:spcAft>
                <a:spcPts val="0"/>
              </a:spcAft>
              <a:buClr>
                <a:schemeClr val="dk1"/>
              </a:buClr>
              <a:buSzPts val="750"/>
              <a:buChar char="●"/>
            </a:pPr>
            <a:r>
              <a:rPr lang="en" sz="750">
                <a:solidFill>
                  <a:schemeClr val="dk1"/>
                </a:solidFill>
              </a:rPr>
              <a:t>Written course management texts in T2K-SWAL included more lexicogrammatical features related to procedural discourse than other T2K-SWAL registers.</a:t>
            </a:r>
            <a:endParaRPr sz="750">
              <a:solidFill>
                <a:schemeClr val="dk1"/>
              </a:solidFill>
            </a:endParaRPr>
          </a:p>
          <a:p>
            <a:pPr indent="-276225" lvl="0" marL="457200" rtl="0" algn="l">
              <a:lnSpc>
                <a:spcPct val="115000"/>
              </a:lnSpc>
              <a:spcBef>
                <a:spcPts val="0"/>
              </a:spcBef>
              <a:spcAft>
                <a:spcPts val="0"/>
              </a:spcAft>
              <a:buClr>
                <a:schemeClr val="dk1"/>
              </a:buClr>
              <a:buSzPts val="750"/>
              <a:buChar char="●"/>
            </a:pPr>
            <a:r>
              <a:rPr lang="en" sz="750">
                <a:solidFill>
                  <a:schemeClr val="dk1"/>
                </a:solidFill>
              </a:rPr>
              <a:t>Variation was evident in written TMLE-Corp registers, with announcements and discussions having the highest mean score and presentation slides having the lowest.</a:t>
            </a:r>
            <a:endParaRPr sz="750">
              <a:solidFill>
                <a:schemeClr val="dk1"/>
              </a:solidFill>
            </a:endParaRPr>
          </a:p>
          <a:p>
            <a:pPr indent="0" lvl="0" marL="0" rtl="0" algn="l">
              <a:lnSpc>
                <a:spcPct val="115000"/>
              </a:lnSpc>
              <a:spcBef>
                <a:spcPts val="0"/>
              </a:spcBef>
              <a:spcAft>
                <a:spcPts val="0"/>
              </a:spcAft>
              <a:buNone/>
            </a:pPr>
            <a:r>
              <a:t/>
            </a:r>
            <a:endParaRPr sz="750">
              <a:solidFill>
                <a:schemeClr val="dk1"/>
              </a:solidFill>
            </a:endParaRPr>
          </a:p>
          <a:p>
            <a:pPr indent="0" lvl="0" marL="0" rtl="0" algn="l">
              <a:lnSpc>
                <a:spcPct val="115000"/>
              </a:lnSpc>
              <a:spcBef>
                <a:spcPts val="0"/>
              </a:spcBef>
              <a:spcAft>
                <a:spcPts val="0"/>
              </a:spcAft>
              <a:buNone/>
            </a:pPr>
            <a:r>
              <a:rPr lang="en" sz="750">
                <a:solidFill>
                  <a:schemeClr val="dk1"/>
                </a:solidFill>
              </a:rPr>
              <a:t>Dimensions 4, 5, and 6 (Elaborated Discourse—Clausal Complements, Narrative Orientation, and Elaborated Discourse—Relative Clauses):</a:t>
            </a:r>
            <a:endParaRPr sz="750">
              <a:solidFill>
                <a:schemeClr val="dk1"/>
              </a:solidFill>
            </a:endParaRPr>
          </a:p>
          <a:p>
            <a:pPr indent="-276225" lvl="0" marL="457200" rtl="0" algn="l">
              <a:lnSpc>
                <a:spcPct val="115000"/>
              </a:lnSpc>
              <a:spcBef>
                <a:spcPts val="0"/>
              </a:spcBef>
              <a:spcAft>
                <a:spcPts val="0"/>
              </a:spcAft>
              <a:buClr>
                <a:schemeClr val="dk1"/>
              </a:buClr>
              <a:buSzPts val="750"/>
              <a:buChar char="●"/>
            </a:pPr>
            <a:r>
              <a:rPr lang="en" sz="750">
                <a:solidFill>
                  <a:schemeClr val="dk1"/>
                </a:solidFill>
              </a:rPr>
              <a:t>Some variation found between registers, but significant and meaningful differences were few and far between.</a:t>
            </a:r>
            <a:endParaRPr sz="750">
              <a:solidFill>
                <a:schemeClr val="dk1"/>
              </a:solidFill>
            </a:endParaRPr>
          </a:p>
          <a:p>
            <a:pPr indent="-276225" lvl="0" marL="457200" rtl="0" algn="l">
              <a:lnSpc>
                <a:spcPct val="115000"/>
              </a:lnSpc>
              <a:spcBef>
                <a:spcPts val="0"/>
              </a:spcBef>
              <a:spcAft>
                <a:spcPts val="0"/>
              </a:spcAft>
              <a:buClr>
                <a:schemeClr val="dk1"/>
              </a:buClr>
              <a:buSzPts val="750"/>
              <a:buChar char="●"/>
            </a:pPr>
            <a:r>
              <a:rPr lang="en" sz="750">
                <a:solidFill>
                  <a:schemeClr val="dk1"/>
                </a:solidFill>
              </a:rPr>
              <a:t>These dimensions may be helpful in discriminating between disciplines.</a:t>
            </a:r>
            <a:endParaRPr sz="750">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2138d180508_1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2138d180508_1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750">
                <a:solidFill>
                  <a:schemeClr val="dk1"/>
                </a:solidFill>
              </a:rPr>
              <a:t>DIMENSIONS 4-6 FEW SIG DIFFERENCES ACROSS REGISTERS/MODALITIES/CORPORA</a:t>
            </a:r>
            <a:endParaRPr b="1" sz="750">
              <a:solidFill>
                <a:schemeClr val="dk1"/>
              </a:solidFill>
            </a:endParaRPr>
          </a:p>
          <a:p>
            <a:pPr indent="0" lvl="0" marL="0" rtl="0" algn="l">
              <a:lnSpc>
                <a:spcPct val="115000"/>
              </a:lnSpc>
              <a:spcBef>
                <a:spcPts val="0"/>
              </a:spcBef>
              <a:spcAft>
                <a:spcPts val="0"/>
              </a:spcAft>
              <a:buNone/>
            </a:pPr>
            <a:r>
              <a:t/>
            </a:r>
            <a:endParaRPr sz="750">
              <a:solidFill>
                <a:schemeClr val="dk1"/>
              </a:solidFill>
            </a:endParaRPr>
          </a:p>
          <a:p>
            <a:pPr indent="0" lvl="0" marL="0" rtl="0" algn="l">
              <a:lnSpc>
                <a:spcPct val="115000"/>
              </a:lnSpc>
              <a:spcBef>
                <a:spcPts val="0"/>
              </a:spcBef>
              <a:spcAft>
                <a:spcPts val="0"/>
              </a:spcAft>
              <a:buNone/>
            </a:pPr>
            <a:r>
              <a:rPr lang="en" sz="750">
                <a:solidFill>
                  <a:schemeClr val="dk1"/>
                </a:solidFill>
              </a:rPr>
              <a:t>Dimension 1 (Oral vs Literate Discourse):</a:t>
            </a:r>
            <a:endParaRPr sz="750">
              <a:solidFill>
                <a:schemeClr val="dk1"/>
              </a:solidFill>
            </a:endParaRPr>
          </a:p>
          <a:p>
            <a:pPr indent="-276225" lvl="0" marL="457200" rtl="0" algn="l">
              <a:lnSpc>
                <a:spcPct val="115000"/>
              </a:lnSpc>
              <a:spcBef>
                <a:spcPts val="0"/>
              </a:spcBef>
              <a:spcAft>
                <a:spcPts val="0"/>
              </a:spcAft>
              <a:buClr>
                <a:schemeClr val="dk1"/>
              </a:buClr>
              <a:buSzPts val="750"/>
              <a:buChar char="●"/>
            </a:pPr>
            <a:r>
              <a:rPr lang="en" sz="750">
                <a:solidFill>
                  <a:schemeClr val="dk1"/>
                </a:solidFill>
              </a:rPr>
              <a:t>All spoken registers showed significantly higher scores than written registers across learning environments.</a:t>
            </a:r>
            <a:endParaRPr sz="750">
              <a:solidFill>
                <a:schemeClr val="dk1"/>
              </a:solidFill>
            </a:endParaRPr>
          </a:p>
          <a:p>
            <a:pPr indent="-276225" lvl="0" marL="457200" rtl="0" algn="l">
              <a:lnSpc>
                <a:spcPct val="115000"/>
              </a:lnSpc>
              <a:spcBef>
                <a:spcPts val="0"/>
              </a:spcBef>
              <a:spcAft>
                <a:spcPts val="0"/>
              </a:spcAft>
              <a:buClr>
                <a:schemeClr val="dk1"/>
              </a:buClr>
              <a:buSzPts val="750"/>
              <a:buChar char="●"/>
            </a:pPr>
            <a:r>
              <a:rPr lang="en" sz="750">
                <a:solidFill>
                  <a:schemeClr val="dk1"/>
                </a:solidFill>
              </a:rPr>
              <a:t>Spoken TMLECorp registers had higher mean scores than all written registers but lower than T2KSWAL spoken registers.</a:t>
            </a:r>
            <a:endParaRPr sz="750">
              <a:solidFill>
                <a:schemeClr val="dk1"/>
              </a:solidFill>
            </a:endParaRPr>
          </a:p>
          <a:p>
            <a:pPr indent="-276225" lvl="0" marL="457200" rtl="0" algn="l">
              <a:lnSpc>
                <a:spcPct val="115000"/>
              </a:lnSpc>
              <a:spcBef>
                <a:spcPts val="0"/>
              </a:spcBef>
              <a:spcAft>
                <a:spcPts val="0"/>
              </a:spcAft>
              <a:buClr>
                <a:schemeClr val="dk1"/>
              </a:buClr>
              <a:buSzPts val="750"/>
              <a:buChar char="●"/>
            </a:pPr>
            <a:r>
              <a:rPr lang="en" sz="750">
                <a:solidFill>
                  <a:schemeClr val="dk1"/>
                </a:solidFill>
              </a:rPr>
              <a:t>Variation found between particular registers; study groups had higher scores than lectures in T2K-SWAL, and syllabi and slides had lower scores than other TMLE-Corp registers.</a:t>
            </a:r>
            <a:endParaRPr sz="750">
              <a:solidFill>
                <a:schemeClr val="dk1"/>
              </a:solidFill>
            </a:endParaRPr>
          </a:p>
          <a:p>
            <a:pPr indent="0" lvl="0" marL="0" rtl="0" algn="l">
              <a:lnSpc>
                <a:spcPct val="115000"/>
              </a:lnSpc>
              <a:spcBef>
                <a:spcPts val="0"/>
              </a:spcBef>
              <a:spcAft>
                <a:spcPts val="0"/>
              </a:spcAft>
              <a:buNone/>
            </a:pPr>
            <a:r>
              <a:t/>
            </a:r>
            <a:endParaRPr sz="750">
              <a:solidFill>
                <a:schemeClr val="dk1"/>
              </a:solidFill>
            </a:endParaRPr>
          </a:p>
          <a:p>
            <a:pPr indent="0" lvl="0" marL="0" rtl="0" algn="l">
              <a:lnSpc>
                <a:spcPct val="115000"/>
              </a:lnSpc>
              <a:spcBef>
                <a:spcPts val="0"/>
              </a:spcBef>
              <a:spcAft>
                <a:spcPts val="0"/>
              </a:spcAft>
              <a:buNone/>
            </a:pPr>
            <a:r>
              <a:rPr lang="en" sz="750">
                <a:solidFill>
                  <a:schemeClr val="dk1"/>
                </a:solidFill>
              </a:rPr>
              <a:t>Dimension 2 (Lexical and Phrasal Complexity):</a:t>
            </a:r>
            <a:endParaRPr sz="750">
              <a:solidFill>
                <a:schemeClr val="dk1"/>
              </a:solidFill>
            </a:endParaRPr>
          </a:p>
          <a:p>
            <a:pPr indent="-276225" lvl="0" marL="457200" rtl="0" algn="l">
              <a:lnSpc>
                <a:spcPct val="115000"/>
              </a:lnSpc>
              <a:spcBef>
                <a:spcPts val="0"/>
              </a:spcBef>
              <a:spcAft>
                <a:spcPts val="0"/>
              </a:spcAft>
              <a:buClr>
                <a:schemeClr val="dk1"/>
              </a:buClr>
              <a:buSzPts val="750"/>
              <a:buChar char="●"/>
            </a:pPr>
            <a:r>
              <a:rPr lang="en" sz="750">
                <a:solidFill>
                  <a:schemeClr val="dk1"/>
                </a:solidFill>
              </a:rPr>
              <a:t>T2K-SWAL spoken registers had the lowest mean scores for lexical and phrasal complexity features.</a:t>
            </a:r>
            <a:endParaRPr sz="750">
              <a:solidFill>
                <a:schemeClr val="dk1"/>
              </a:solidFill>
            </a:endParaRPr>
          </a:p>
          <a:p>
            <a:pPr indent="-276225" lvl="0" marL="457200" rtl="0" algn="l">
              <a:lnSpc>
                <a:spcPct val="115000"/>
              </a:lnSpc>
              <a:spcBef>
                <a:spcPts val="0"/>
              </a:spcBef>
              <a:spcAft>
                <a:spcPts val="0"/>
              </a:spcAft>
              <a:buClr>
                <a:schemeClr val="dk1"/>
              </a:buClr>
              <a:buSzPts val="750"/>
              <a:buChar char="●"/>
            </a:pPr>
            <a:r>
              <a:rPr lang="en" sz="750">
                <a:solidFill>
                  <a:schemeClr val="dk1"/>
                </a:solidFill>
              </a:rPr>
              <a:t>T2K-SWAL written registers had the highest proportion of these features, making them relatively difficult to comprehend.</a:t>
            </a:r>
            <a:endParaRPr sz="750">
              <a:solidFill>
                <a:schemeClr val="dk1"/>
              </a:solidFill>
            </a:endParaRPr>
          </a:p>
          <a:p>
            <a:pPr indent="-276225" lvl="0" marL="457200" rtl="0" algn="l">
              <a:lnSpc>
                <a:spcPct val="115000"/>
              </a:lnSpc>
              <a:spcBef>
                <a:spcPts val="0"/>
              </a:spcBef>
              <a:spcAft>
                <a:spcPts val="0"/>
              </a:spcAft>
              <a:buClr>
                <a:schemeClr val="dk1"/>
              </a:buClr>
              <a:buSzPts val="750"/>
              <a:buChar char="●"/>
            </a:pPr>
            <a:r>
              <a:rPr lang="en" sz="750">
                <a:solidFill>
                  <a:schemeClr val="dk1"/>
                </a:solidFill>
              </a:rPr>
              <a:t>TMLE-Corp registers fell between T2KSWAL spoken and written registers, with instructional videos having the fewest features.</a:t>
            </a:r>
            <a:endParaRPr sz="750">
              <a:solidFill>
                <a:schemeClr val="dk1"/>
              </a:solidFill>
            </a:endParaRPr>
          </a:p>
          <a:p>
            <a:pPr indent="-276225" lvl="0" marL="457200" rtl="0" algn="l">
              <a:lnSpc>
                <a:spcPct val="115000"/>
              </a:lnSpc>
              <a:spcBef>
                <a:spcPts val="0"/>
              </a:spcBef>
              <a:spcAft>
                <a:spcPts val="0"/>
              </a:spcAft>
              <a:buClr>
                <a:schemeClr val="dk1"/>
              </a:buClr>
              <a:buSzPts val="750"/>
              <a:buChar char="●"/>
            </a:pPr>
            <a:r>
              <a:rPr lang="en" sz="750">
                <a:solidFill>
                  <a:schemeClr val="dk1"/>
                </a:solidFill>
              </a:rPr>
              <a:t>Instructional readings had significantly higher mean scores than less formal TMLE-Corp written registers.</a:t>
            </a:r>
            <a:endParaRPr sz="750">
              <a:solidFill>
                <a:schemeClr val="dk1"/>
              </a:solidFill>
            </a:endParaRPr>
          </a:p>
          <a:p>
            <a:pPr indent="0" lvl="0" marL="0" rtl="0" algn="l">
              <a:lnSpc>
                <a:spcPct val="115000"/>
              </a:lnSpc>
              <a:spcBef>
                <a:spcPts val="0"/>
              </a:spcBef>
              <a:spcAft>
                <a:spcPts val="0"/>
              </a:spcAft>
              <a:buNone/>
            </a:pPr>
            <a:r>
              <a:t/>
            </a:r>
            <a:endParaRPr sz="750">
              <a:solidFill>
                <a:schemeClr val="dk1"/>
              </a:solidFill>
            </a:endParaRPr>
          </a:p>
          <a:p>
            <a:pPr indent="0" lvl="0" marL="0" rtl="0" algn="l">
              <a:lnSpc>
                <a:spcPct val="115000"/>
              </a:lnSpc>
              <a:spcBef>
                <a:spcPts val="0"/>
              </a:spcBef>
              <a:spcAft>
                <a:spcPts val="0"/>
              </a:spcAft>
              <a:buNone/>
            </a:pPr>
            <a:r>
              <a:rPr lang="en" sz="750">
                <a:solidFill>
                  <a:schemeClr val="dk1"/>
                </a:solidFill>
              </a:rPr>
              <a:t>Dimension 3 (Procedural Discourse):</a:t>
            </a:r>
            <a:endParaRPr sz="750">
              <a:solidFill>
                <a:schemeClr val="dk1"/>
              </a:solidFill>
            </a:endParaRPr>
          </a:p>
          <a:p>
            <a:pPr indent="-276225" lvl="0" marL="457200" rtl="0" algn="l">
              <a:lnSpc>
                <a:spcPct val="115000"/>
              </a:lnSpc>
              <a:spcBef>
                <a:spcPts val="0"/>
              </a:spcBef>
              <a:spcAft>
                <a:spcPts val="0"/>
              </a:spcAft>
              <a:buClr>
                <a:schemeClr val="dk1"/>
              </a:buClr>
              <a:buSzPts val="750"/>
              <a:buChar char="●"/>
            </a:pPr>
            <a:r>
              <a:rPr lang="en" sz="750">
                <a:solidFill>
                  <a:schemeClr val="dk1"/>
                </a:solidFill>
              </a:rPr>
              <a:t>Most spoken texts across learning environments and registers included a higher proportion of procedural discourse than most written texts.</a:t>
            </a:r>
            <a:endParaRPr sz="750">
              <a:solidFill>
                <a:schemeClr val="dk1"/>
              </a:solidFill>
            </a:endParaRPr>
          </a:p>
          <a:p>
            <a:pPr indent="-276225" lvl="0" marL="457200" rtl="0" algn="l">
              <a:lnSpc>
                <a:spcPct val="115000"/>
              </a:lnSpc>
              <a:spcBef>
                <a:spcPts val="0"/>
              </a:spcBef>
              <a:spcAft>
                <a:spcPts val="0"/>
              </a:spcAft>
              <a:buClr>
                <a:schemeClr val="dk1"/>
              </a:buClr>
              <a:buSzPts val="750"/>
              <a:buChar char="●"/>
            </a:pPr>
            <a:r>
              <a:rPr lang="en" sz="750">
                <a:solidFill>
                  <a:schemeClr val="dk1"/>
                </a:solidFill>
              </a:rPr>
              <a:t>Written course management texts in T2K-SWAL included more lexicogrammatical features related to procedural discourse than other T2K-SWAL registers.</a:t>
            </a:r>
            <a:endParaRPr sz="750">
              <a:solidFill>
                <a:schemeClr val="dk1"/>
              </a:solidFill>
            </a:endParaRPr>
          </a:p>
          <a:p>
            <a:pPr indent="-276225" lvl="0" marL="457200" rtl="0" algn="l">
              <a:lnSpc>
                <a:spcPct val="115000"/>
              </a:lnSpc>
              <a:spcBef>
                <a:spcPts val="0"/>
              </a:spcBef>
              <a:spcAft>
                <a:spcPts val="0"/>
              </a:spcAft>
              <a:buClr>
                <a:schemeClr val="dk1"/>
              </a:buClr>
              <a:buSzPts val="750"/>
              <a:buChar char="●"/>
            </a:pPr>
            <a:r>
              <a:rPr lang="en" sz="750">
                <a:solidFill>
                  <a:schemeClr val="dk1"/>
                </a:solidFill>
              </a:rPr>
              <a:t>Variation was evident in written TMLE-Corp registers, with announcements and discussions having the highest mean score and presentation slides having the lowest.</a:t>
            </a:r>
            <a:endParaRPr sz="750">
              <a:solidFill>
                <a:schemeClr val="dk1"/>
              </a:solidFill>
            </a:endParaRPr>
          </a:p>
          <a:p>
            <a:pPr indent="0" lvl="0" marL="0" rtl="0" algn="l">
              <a:lnSpc>
                <a:spcPct val="115000"/>
              </a:lnSpc>
              <a:spcBef>
                <a:spcPts val="0"/>
              </a:spcBef>
              <a:spcAft>
                <a:spcPts val="0"/>
              </a:spcAft>
              <a:buNone/>
            </a:pPr>
            <a:r>
              <a:t/>
            </a:r>
            <a:endParaRPr sz="750">
              <a:solidFill>
                <a:schemeClr val="dk1"/>
              </a:solidFill>
            </a:endParaRPr>
          </a:p>
          <a:p>
            <a:pPr indent="0" lvl="0" marL="0" rtl="0" algn="l">
              <a:lnSpc>
                <a:spcPct val="115000"/>
              </a:lnSpc>
              <a:spcBef>
                <a:spcPts val="0"/>
              </a:spcBef>
              <a:spcAft>
                <a:spcPts val="0"/>
              </a:spcAft>
              <a:buNone/>
            </a:pPr>
            <a:r>
              <a:rPr lang="en" sz="750">
                <a:solidFill>
                  <a:schemeClr val="dk1"/>
                </a:solidFill>
              </a:rPr>
              <a:t>Dimensions 4, 5, and 6 (Elaborated Discourse—Clausal Complements, Narrative Orientation, and Elaborated Discourse—Relative Clauses):</a:t>
            </a:r>
            <a:endParaRPr sz="750">
              <a:solidFill>
                <a:schemeClr val="dk1"/>
              </a:solidFill>
            </a:endParaRPr>
          </a:p>
          <a:p>
            <a:pPr indent="-276225" lvl="0" marL="457200" rtl="0" algn="l">
              <a:lnSpc>
                <a:spcPct val="115000"/>
              </a:lnSpc>
              <a:spcBef>
                <a:spcPts val="0"/>
              </a:spcBef>
              <a:spcAft>
                <a:spcPts val="0"/>
              </a:spcAft>
              <a:buClr>
                <a:schemeClr val="dk1"/>
              </a:buClr>
              <a:buSzPts val="750"/>
              <a:buChar char="●"/>
            </a:pPr>
            <a:r>
              <a:rPr lang="en" sz="750">
                <a:solidFill>
                  <a:schemeClr val="dk1"/>
                </a:solidFill>
              </a:rPr>
              <a:t>Some variation found between registers, but significant and meaningful differences were few and far between.</a:t>
            </a:r>
            <a:endParaRPr sz="750">
              <a:solidFill>
                <a:schemeClr val="dk1"/>
              </a:solidFill>
            </a:endParaRPr>
          </a:p>
          <a:p>
            <a:pPr indent="-276225" lvl="0" marL="457200" rtl="0" algn="l">
              <a:lnSpc>
                <a:spcPct val="115000"/>
              </a:lnSpc>
              <a:spcBef>
                <a:spcPts val="0"/>
              </a:spcBef>
              <a:spcAft>
                <a:spcPts val="0"/>
              </a:spcAft>
              <a:buClr>
                <a:schemeClr val="dk1"/>
              </a:buClr>
              <a:buSzPts val="750"/>
              <a:buChar char="●"/>
            </a:pPr>
            <a:r>
              <a:rPr lang="en" sz="750">
                <a:solidFill>
                  <a:schemeClr val="dk1"/>
                </a:solidFill>
              </a:rPr>
              <a:t>These dimensions may be helpful in discriminating between disciplines.</a:t>
            </a:r>
            <a:endParaRPr sz="750">
              <a:solidFill>
                <a:schemeClr val="dk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212813a52a9_0_2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212813a52a9_0_2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Check if any clarification questions about the study (anyone can answer)</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212813a52a9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212813a52a9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212813a52a9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212813a52a9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212813a52a9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212813a52a9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212813a52a9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212813a52a9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just">
              <a:lnSpc>
                <a:spcPct val="115000"/>
              </a:lnSpc>
              <a:spcBef>
                <a:spcPts val="0"/>
              </a:spcBef>
              <a:spcAft>
                <a:spcPts val="0"/>
              </a:spcAft>
              <a:buClr>
                <a:schemeClr val="dk1"/>
              </a:buClr>
              <a:buSzPts val="1100"/>
              <a:buChar char="-"/>
            </a:pPr>
            <a:r>
              <a:rPr lang="en">
                <a:solidFill>
                  <a:schemeClr val="dk1"/>
                </a:solidFill>
              </a:rPr>
              <a:t>We are not suggesting we know the answers!</a:t>
            </a:r>
            <a:endParaRPr>
              <a:solidFill>
                <a:schemeClr val="dk1"/>
              </a:solidFill>
            </a:endParaRPr>
          </a:p>
          <a:p>
            <a:pPr indent="-298450" lvl="0" marL="457200" rtl="0" algn="just">
              <a:lnSpc>
                <a:spcPct val="115000"/>
              </a:lnSpc>
              <a:spcBef>
                <a:spcPts val="0"/>
              </a:spcBef>
              <a:spcAft>
                <a:spcPts val="0"/>
              </a:spcAft>
              <a:buClr>
                <a:schemeClr val="dk1"/>
              </a:buClr>
              <a:buSzPts val="1100"/>
              <a:buChar char="-"/>
            </a:pPr>
            <a:r>
              <a:rPr lang="en">
                <a:solidFill>
                  <a:schemeClr val="dk1"/>
                </a:solidFill>
              </a:rPr>
              <a:t>Implications suggested by the paper: It is necessary to consider TMLE registers to make sure the domain description inference and extrapolation inference is valid.</a:t>
            </a:r>
            <a:endParaRPr>
              <a:solidFill>
                <a:schemeClr val="dk1"/>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212813a52a9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212813a52a9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212813a52a9_0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212813a52a9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457200" lvl="0" marL="457200" rtl="0" algn="l">
              <a:lnSpc>
                <a:spcPct val="115000"/>
              </a:lnSpc>
              <a:spcBef>
                <a:spcPts val="0"/>
              </a:spcBef>
              <a:spcAft>
                <a:spcPts val="0"/>
              </a:spcAft>
              <a:buNone/>
            </a:pPr>
            <a:r>
              <a:rPr lang="en">
                <a:solidFill>
                  <a:schemeClr val="dk1"/>
                </a:solidFill>
              </a:rPr>
              <a:t>Staples, S., Gray, B., Biber, D., &amp; Egbert, J. (2022). Writing trajectories of grammatical complexity at the university: Comparing L1 and L2 English writers in BAWE. </a:t>
            </a:r>
            <a:r>
              <a:rPr i="1" lang="en">
                <a:solidFill>
                  <a:schemeClr val="dk1"/>
                </a:solidFill>
              </a:rPr>
              <a:t>Applied Linguistics</a:t>
            </a:r>
            <a:r>
              <a:rPr lang="en">
                <a:solidFill>
                  <a:schemeClr val="dk1"/>
                </a:solidFill>
              </a:rPr>
              <a:t>. </a:t>
            </a:r>
            <a:r>
              <a:rPr lang="en" u="sng">
                <a:solidFill>
                  <a:srgbClr val="1155CC"/>
                </a:solidFill>
                <a:hlinkClick r:id="rId2">
                  <a:extLst>
                    <a:ext uri="{A12FA001-AC4F-418D-AE19-62706E023703}">
                      <ahyp:hlinkClr val="tx"/>
                    </a:ext>
                  </a:extLst>
                </a:hlinkClick>
              </a:rPr>
              <a:t>https://doi.org/10.1093/applin/amac047</a:t>
            </a:r>
            <a:r>
              <a:rPr lang="en">
                <a:solidFill>
                  <a:schemeClr val="dk1"/>
                </a:solidFill>
              </a:rPr>
              <a:t> </a:t>
            </a:r>
            <a:endParaRPr>
              <a:solidFill>
                <a:schemeClr val="dk1"/>
              </a:solidFill>
            </a:endParaRPr>
          </a:p>
          <a:p>
            <a:pPr indent="-457200" lvl="0" marL="45720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None/>
            </a:pPr>
            <a:r>
              <a:rPr lang="en">
                <a:solidFill>
                  <a:schemeClr val="dk1"/>
                </a:solidFill>
              </a:rPr>
              <a:t>Grammatical complexity has been established as a key indicator of language and writing development (Ortega 2003; Bulté and Housen, 2014; Crossley and McNamara 2014). The present study uses the Register-Functional approach to complexity (Biber et al. 2022) to compare the development of L1 English and L2 English writers across year of study and discipline in the British Academic Written English corpus. It also introduces a novel method of examining developmental trajectories that uses both inferential statistics and descriptive measures to account not only for relationships between the year of study and use of linguistic features, but also for the shape of the trajectories and frequencies of occurrence over time. Statistical analyses reveal significant relationships for most of the complexity features. Means and confidence intervals indicate overall similarities in trends from early undergraduate to graduate-level writing across L1/L2 English writers, but also key differences in</a:t>
            </a:r>
            <a:r>
              <a:rPr lang="en">
                <a:solidFill>
                  <a:schemeClr val="dk1"/>
                </a:solidFill>
              </a:rPr>
              <a:t> </a:t>
            </a:r>
            <a:r>
              <a:rPr lang="en">
                <a:solidFill>
                  <a:schemeClr val="dk1"/>
                </a:solidFill>
              </a:rPr>
              <a:t>the developmental trajectories, including greater use of phrasal complexity features and less use of clausal features by L2 English writers in early levels, as</a:t>
            </a:r>
            <a:r>
              <a:rPr lang="en">
                <a:solidFill>
                  <a:schemeClr val="dk1"/>
                </a:solidFill>
              </a:rPr>
              <a:t> </a:t>
            </a:r>
            <a:r>
              <a:rPr lang="en">
                <a:solidFill>
                  <a:schemeClr val="dk1"/>
                </a:solidFill>
              </a:rPr>
              <a:t>well as distinct use of complexity features across certain disciplines.</a:t>
            </a:r>
            <a:endParaRPr>
              <a:solidFill>
                <a:schemeClr val="dk1"/>
              </a:solidFill>
            </a:endParaRPr>
          </a:p>
          <a:p>
            <a:pPr indent="-457200" lvl="0" marL="457200" rtl="0" algn="l">
              <a:lnSpc>
                <a:spcPct val="115000"/>
              </a:lnSpc>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212813a52a9_0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212813a52a9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457200" lvl="0" marL="457200" rtl="0" algn="l">
              <a:lnSpc>
                <a:spcPct val="115000"/>
              </a:lnSpc>
              <a:spcBef>
                <a:spcPts val="0"/>
              </a:spcBef>
              <a:spcAft>
                <a:spcPts val="0"/>
              </a:spcAft>
              <a:buNone/>
            </a:pPr>
            <a:r>
              <a:rPr lang="en">
                <a:solidFill>
                  <a:schemeClr val="dk1"/>
                </a:solidFill>
              </a:rPr>
              <a:t>Yan, X., Kim, H. R., &amp; Kim, J. Y. (2021). Dimensionality of speech fluency: Examining the relationships among complexity, accuracy, and fluency (CAF) features of speaking performances on the Aptis test. Language Testing, 38(4), 485–510. </a:t>
            </a:r>
            <a:r>
              <a:rPr lang="en" u="sng">
                <a:solidFill>
                  <a:schemeClr val="hlink"/>
                </a:solidFill>
                <a:hlinkClick r:id="rId2"/>
              </a:rPr>
              <a:t>https://doi.org/10.1177/0265532220951508</a:t>
            </a:r>
            <a:r>
              <a:rPr lang="en">
                <a:solidFill>
                  <a:schemeClr val="dk1"/>
                </a:solidFill>
              </a:rPr>
              <a:t> </a:t>
            </a:r>
            <a:endParaRPr>
              <a:solidFill>
                <a:schemeClr val="dk1"/>
              </a:solidFill>
            </a:endParaRPr>
          </a:p>
          <a:p>
            <a:pPr indent="-457200" lvl="0" marL="45720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None/>
            </a:pPr>
            <a:r>
              <a:rPr lang="en">
                <a:solidFill>
                  <a:schemeClr val="dk1"/>
                </a:solidFill>
              </a:rPr>
              <a:t>Speech fluency has been extensively researched as a core construct for second language (L2) speaking assessment. Despite the broad consensus on its multifaceted nature, few researchers have empirically explored the dimensionality of this construct. Operationalizations of fluency vary across research and practice, using both holistic and fine-grained features. To address the dimensionality of speech fluency, in this study we examined an array of fluency features of speaking performances on the Aptis test. We conducted both univariate and multivariate statistical analyses to investigate the relationship between individual fluency features and language proficiency, as well as the relationships among fluency, complexity, and accuracy features. We found differences in the holistic and fine-grained fluency features, suggesting that they might reflect different dimensions of speech fluency and be associated with different components of language proficiency. Based on the findings, we labeled these two types of fluency features as macro and micro fluencies. Whereas macro fluency features tend to entail a holistic representation of fluency, micro fluency features tend to be more closely related to the automatic processing of lexico-grammar, constituting a more direct reflection of the cognitive processes in speech production. The findings support the multidimensionality of speech fluency and the need to include both macro and micro fluency features in the scoring, scale development, and validation of L2 speaking assessment.</a:t>
            </a:r>
            <a:endParaRPr>
              <a:solidFill>
                <a:schemeClr val="dk1"/>
              </a:solidFill>
            </a:endParaRPr>
          </a:p>
          <a:p>
            <a:pPr indent="-457200" lvl="0" marL="457200" rtl="0" algn="l">
              <a:lnSpc>
                <a:spcPct val="115000"/>
              </a:lnSpc>
              <a:spcBef>
                <a:spcPts val="0"/>
              </a:spcBef>
              <a:spcAft>
                <a:spcPts val="0"/>
              </a:spcAft>
              <a:buNone/>
            </a:pPr>
            <a:r>
              <a:t/>
            </a:r>
            <a:endParaRPr>
              <a:solidFill>
                <a:schemeClr val="dk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fd8c2938f1_1_2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fd8c2938f1_1_2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just">
              <a:lnSpc>
                <a:spcPct val="115000"/>
              </a:lnSpc>
              <a:spcBef>
                <a:spcPts val="0"/>
              </a:spcBef>
              <a:spcAft>
                <a:spcPts val="0"/>
              </a:spcAft>
              <a:buClr>
                <a:schemeClr val="dk1"/>
              </a:buClr>
              <a:buSzPts val="1100"/>
              <a:buChar char="-"/>
            </a:pPr>
            <a:r>
              <a:rPr lang="en">
                <a:solidFill>
                  <a:schemeClr val="dk1"/>
                </a:solidFill>
              </a:rPr>
              <a:t>First, we will present a short summary of the paper and will answer any clarification questions so that we all have a shared understanding of the study design and purpose. </a:t>
            </a:r>
            <a:endParaRPr>
              <a:solidFill>
                <a:schemeClr val="dk1"/>
              </a:solidFill>
            </a:endParaRPr>
          </a:p>
          <a:p>
            <a:pPr indent="-298450" lvl="0" marL="457200" rtl="0" algn="just">
              <a:lnSpc>
                <a:spcPct val="115000"/>
              </a:lnSpc>
              <a:spcBef>
                <a:spcPts val="0"/>
              </a:spcBef>
              <a:spcAft>
                <a:spcPts val="0"/>
              </a:spcAft>
              <a:buClr>
                <a:schemeClr val="dk1"/>
              </a:buClr>
              <a:buSzPts val="1100"/>
              <a:buChar char="-"/>
            </a:pPr>
            <a:r>
              <a:rPr lang="en">
                <a:solidFill>
                  <a:schemeClr val="dk1"/>
                </a:solidFill>
              </a:rPr>
              <a:t>Next, we will discuss questions related to the study’s methodology, focusing on its suitability and generalizability to contexts like EAP in the UK.</a:t>
            </a:r>
            <a:endParaRPr>
              <a:solidFill>
                <a:schemeClr val="dk1"/>
              </a:solidFill>
            </a:endParaRPr>
          </a:p>
          <a:p>
            <a:pPr indent="-298450" lvl="0" marL="457200" rtl="0" algn="just">
              <a:lnSpc>
                <a:spcPct val="115000"/>
              </a:lnSpc>
              <a:spcBef>
                <a:spcPts val="0"/>
              </a:spcBef>
              <a:spcAft>
                <a:spcPts val="0"/>
              </a:spcAft>
              <a:buClr>
                <a:schemeClr val="dk1"/>
              </a:buClr>
              <a:buSzPts val="1100"/>
              <a:buChar char="-"/>
            </a:pPr>
            <a:r>
              <a:rPr lang="en">
                <a:solidFill>
                  <a:schemeClr val="dk1"/>
                </a:solidFill>
              </a:rPr>
              <a:t>The majority of the session will focus on questions relating to the implications of the study. This is where the conference </a:t>
            </a:r>
            <a:r>
              <a:rPr lang="en">
                <a:solidFill>
                  <a:schemeClr val="dk1"/>
                </a:solidFill>
              </a:rPr>
              <a:t>theme</a:t>
            </a:r>
            <a:r>
              <a:rPr lang="en">
                <a:solidFill>
                  <a:schemeClr val="dk1"/>
                </a:solidFill>
              </a:rPr>
              <a:t> fits in - how might the findings challenge current EAP practices in relation to assessment, curriculum design, and pedagogy.</a:t>
            </a:r>
            <a:endParaRPr>
              <a:solidFill>
                <a:schemeClr val="dk1"/>
              </a:solidFill>
            </a:endParaRPr>
          </a:p>
          <a:p>
            <a:pPr indent="-298450" lvl="0" marL="457200" rtl="0" algn="just">
              <a:lnSpc>
                <a:spcPct val="115000"/>
              </a:lnSpc>
              <a:spcBef>
                <a:spcPts val="0"/>
              </a:spcBef>
              <a:spcAft>
                <a:spcPts val="0"/>
              </a:spcAft>
              <a:buClr>
                <a:schemeClr val="dk1"/>
              </a:buClr>
              <a:buSzPts val="1100"/>
              <a:buChar char="-"/>
            </a:pPr>
            <a:r>
              <a:rPr lang="en">
                <a:solidFill>
                  <a:schemeClr val="dk1"/>
                </a:solidFill>
              </a:rPr>
              <a:t>Finally, if time, we can briefly touch on other relevant readings which may be of interest</a:t>
            </a:r>
            <a:endParaRPr>
              <a:solidFill>
                <a:schemeClr val="dk1"/>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2138d180508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2138d180508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457200" lvl="0" marL="457200" rtl="0" algn="l">
              <a:lnSpc>
                <a:spcPct val="115000"/>
              </a:lnSpc>
              <a:spcBef>
                <a:spcPts val="0"/>
              </a:spcBef>
              <a:spcAft>
                <a:spcPts val="0"/>
              </a:spcAft>
              <a:buNone/>
            </a:pPr>
            <a:r>
              <a:t/>
            </a:r>
            <a:endParaRPr>
              <a:solidFill>
                <a:schemeClr val="dk1"/>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101959f9b17_0_4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101959f9b17_0_4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2138d180508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2138d180508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If small group (&lt;10), go round and give names affiliations or interests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212813a52a9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212813a52a9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212813a52a9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212813a52a9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212813a52a9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212813a52a9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Same subheadings as the paper, assistance from ChatGPT for bullet points:</a:t>
            </a:r>
            <a:endParaRPr/>
          </a:p>
          <a:p>
            <a:pPr indent="0" lvl="0" marL="0" rtl="0" algn="l">
              <a:spcBef>
                <a:spcPts val="0"/>
              </a:spcBef>
              <a:spcAft>
                <a:spcPts val="0"/>
              </a:spcAft>
              <a:buNone/>
            </a:pPr>
            <a:r>
              <a:t/>
            </a:r>
            <a:endParaRPr/>
          </a:p>
          <a:p>
            <a:pPr indent="-298450" lvl="0" marL="457200" rtl="0" algn="l">
              <a:spcBef>
                <a:spcPts val="0"/>
              </a:spcBef>
              <a:spcAft>
                <a:spcPts val="0"/>
              </a:spcAft>
              <a:buSzPts val="1100"/>
              <a:buChar char="●"/>
            </a:pPr>
            <a:r>
              <a:rPr lang="en"/>
              <a:t>Corpus analyses can identify linguistic features specific to a language use domain.</a:t>
            </a:r>
            <a:endParaRPr/>
          </a:p>
          <a:p>
            <a:pPr indent="-298450" lvl="0" marL="457200" rtl="0" algn="l">
              <a:spcBef>
                <a:spcPts val="0"/>
              </a:spcBef>
              <a:spcAft>
                <a:spcPts val="0"/>
              </a:spcAft>
              <a:buSzPts val="1100"/>
              <a:buChar char="●"/>
            </a:pPr>
            <a:r>
              <a:rPr lang="en"/>
              <a:t>Registers, which are combinations of mode and situation of use, can affect the distribution of linguistic features.</a:t>
            </a:r>
            <a:endParaRPr/>
          </a:p>
          <a:p>
            <a:pPr indent="-298450" lvl="0" marL="457200" rtl="0" algn="l">
              <a:spcBef>
                <a:spcPts val="0"/>
              </a:spcBef>
              <a:spcAft>
                <a:spcPts val="0"/>
              </a:spcAft>
              <a:buSzPts val="1100"/>
              <a:buChar char="●"/>
            </a:pPr>
            <a:r>
              <a:rPr lang="en"/>
              <a:t>Biber et al. used multidimensional analysis (MDA) to document the lexicogrammatical features characteristic of various spoken and written registers in a corpus of university language.</a:t>
            </a:r>
            <a:endParaRPr/>
          </a:p>
          <a:p>
            <a:pPr indent="-298450" lvl="0" marL="457200" rtl="0" algn="l">
              <a:spcBef>
                <a:spcPts val="0"/>
              </a:spcBef>
              <a:spcAft>
                <a:spcPts val="0"/>
              </a:spcAft>
              <a:buSzPts val="1100"/>
              <a:buChar char="●"/>
            </a:pPr>
            <a:r>
              <a:rPr lang="en"/>
              <a:t>Biber et al. (2004) showed that written university language is characterized by complex noun phrases and increased informational density (e.g., nominalization, relative </a:t>
            </a:r>
            <a:r>
              <a:rPr lang="en"/>
              <a:t>clauses</a:t>
            </a:r>
            <a:r>
              <a:rPr lang="en"/>
              <a:t>), while spoken university language is characterized by interactional language and reduced forms (e.g., personal pronouns)</a:t>
            </a:r>
            <a:endParaRPr/>
          </a:p>
          <a:p>
            <a:pPr indent="-298450" lvl="0" marL="457200" rtl="0" algn="l">
              <a:spcBef>
                <a:spcPts val="0"/>
              </a:spcBef>
              <a:spcAft>
                <a:spcPts val="0"/>
              </a:spcAft>
              <a:buSzPts val="1100"/>
              <a:buChar char="●"/>
            </a:pPr>
            <a:r>
              <a:rPr lang="en"/>
              <a:t>The lexicogrammatical features of written texts also vary by register, with textbooks and course packs including very few features related to procedural discourse, while course management texts (e.g., syllabi) included a similar proportion of these features as service encounters.</a:t>
            </a:r>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212813a52a9_0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212813a52a9_0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Corpus analyses can provide evidence for the domain description inference and support the extrapolation inference for test development.</a:t>
            </a:r>
            <a:endParaRPr/>
          </a:p>
          <a:p>
            <a:pPr indent="-298450" lvl="0" marL="457200" rtl="0" algn="l">
              <a:spcBef>
                <a:spcPts val="0"/>
              </a:spcBef>
              <a:spcAft>
                <a:spcPts val="0"/>
              </a:spcAft>
              <a:buSzPts val="1100"/>
              <a:buChar char="●"/>
            </a:pPr>
            <a:r>
              <a:rPr lang="en"/>
              <a:t>The corpora used must be reasonably representative of registers in the target language use domain to ensure validity.</a:t>
            </a:r>
            <a:endParaRPr/>
          </a:p>
          <a:p>
            <a:pPr indent="-298450" lvl="0" marL="457200" rtl="0" algn="l">
              <a:spcBef>
                <a:spcPts val="0"/>
              </a:spcBef>
              <a:spcAft>
                <a:spcPts val="0"/>
              </a:spcAft>
              <a:buSzPts val="1100"/>
              <a:buChar char="●"/>
            </a:pPr>
            <a:r>
              <a:rPr lang="en"/>
              <a:t>As university learning environments become increasingly technology-mediated, corpora may need to be supplemented with typical TMLE registers to adequately represent the target language use domain.</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212813a52a9_0_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212813a52a9_0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TMLEs have been increasingly used in university courses over the past two decades, and the COVID-19 pandemic has accelerated this trend.</a:t>
            </a:r>
            <a:endParaRPr/>
          </a:p>
          <a:p>
            <a:pPr indent="-298450" lvl="0" marL="457200" rtl="0" algn="l">
              <a:spcBef>
                <a:spcPts val="0"/>
              </a:spcBef>
              <a:spcAft>
                <a:spcPts val="0"/>
              </a:spcAft>
              <a:buSzPts val="1100"/>
              <a:buChar char="●"/>
            </a:pPr>
            <a:r>
              <a:rPr lang="en"/>
              <a:t>TMLEs include online, hybrid, and face-to-face courses that use course management systems, simulations, tutorials, games, wikis, blogs, and social media, among others.</a:t>
            </a:r>
            <a:endParaRPr/>
          </a:p>
          <a:p>
            <a:pPr indent="-298450" lvl="0" marL="457200" rtl="0" algn="l">
              <a:spcBef>
                <a:spcPts val="0"/>
              </a:spcBef>
              <a:spcAft>
                <a:spcPts val="0"/>
              </a:spcAft>
              <a:buSzPts val="1100"/>
              <a:buChar char="●"/>
            </a:pPr>
            <a:r>
              <a:rPr lang="en"/>
              <a:t>Determining how TMLEs differ from traditional, non-technology-mediated registers requires systematic analysis using corpora.</a:t>
            </a:r>
            <a:endParaRPr/>
          </a:p>
          <a:p>
            <a:pPr indent="-298450" lvl="0" marL="457200" rtl="0" algn="l">
              <a:spcBef>
                <a:spcPts val="0"/>
              </a:spcBef>
              <a:spcAft>
                <a:spcPts val="0"/>
              </a:spcAft>
              <a:buSzPts val="1100"/>
              <a:buChar char="●"/>
            </a:pPr>
            <a:r>
              <a:rPr lang="en"/>
              <a:t>Kyle et al., 2021: Meaningful differences between TMLEs and non-TMLEs: In general, comprehending spoken input in modern TMLEs is more challenging than in traditional learning environments (especially in instructional videos), whereas comprehending written input in TMLEs is less challenging (especially for instructional readings).</a:t>
            </a:r>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212813a52a9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212813a52a9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T2K-SWAL (Biber et al., 2004):</a:t>
            </a:r>
            <a:endParaRPr/>
          </a:p>
          <a:p>
            <a:pPr indent="-298450" lvl="0" marL="457200" rtl="0" algn="l">
              <a:spcBef>
                <a:spcPts val="0"/>
              </a:spcBef>
              <a:spcAft>
                <a:spcPts val="0"/>
              </a:spcAft>
              <a:buSzPts val="1100"/>
              <a:buChar char="-"/>
            </a:pPr>
            <a:r>
              <a:rPr lang="en"/>
              <a:t>Spoken and written, registers include formal (lectures and textbooks), less formal (office hours, study groups, service encounters)</a:t>
            </a:r>
            <a:endParaRPr/>
          </a:p>
          <a:p>
            <a:pPr indent="-298450" lvl="0" marL="457200" rtl="0" algn="l">
              <a:spcBef>
                <a:spcPts val="0"/>
              </a:spcBef>
              <a:spcAft>
                <a:spcPts val="0"/>
              </a:spcAft>
              <a:buSzPts val="1100"/>
              <a:buChar char="-"/>
            </a:pPr>
            <a:r>
              <a:rPr lang="en"/>
              <a:t>Range of disciplines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TMLE corpus (Kyle et al., 2021):</a:t>
            </a:r>
            <a:endParaRPr/>
          </a:p>
          <a:p>
            <a:pPr indent="-298450" lvl="0" marL="457200" rtl="0" algn="l">
              <a:spcBef>
                <a:spcPts val="0"/>
              </a:spcBef>
              <a:spcAft>
                <a:spcPts val="0"/>
              </a:spcAft>
              <a:buSzPts val="1100"/>
              <a:buChar char="-"/>
            </a:pPr>
            <a:r>
              <a:rPr lang="en"/>
              <a:t>Various geographic </a:t>
            </a:r>
            <a:r>
              <a:rPr lang="en"/>
              <a:t>regions</a:t>
            </a:r>
            <a:r>
              <a:rPr lang="en"/>
              <a:t>, publicly available MOOCs from US universities</a:t>
            </a:r>
            <a:endParaRPr/>
          </a:p>
          <a:p>
            <a:pPr indent="-298450" lvl="0" marL="457200" rtl="0" algn="l">
              <a:spcBef>
                <a:spcPts val="0"/>
              </a:spcBef>
              <a:spcAft>
                <a:spcPts val="0"/>
              </a:spcAft>
              <a:buSzPts val="1100"/>
              <a:buChar char="-"/>
            </a:pPr>
            <a:r>
              <a:rPr lang="en"/>
              <a:t>Spoken and written, various registers (presentation slides, instructional readings, </a:t>
            </a:r>
            <a:r>
              <a:rPr lang="en"/>
              <a:t>course</a:t>
            </a:r>
            <a:r>
              <a:rPr lang="en"/>
              <a:t> announcements, etc.)</a:t>
            </a:r>
            <a:endParaRPr/>
          </a:p>
          <a:p>
            <a:pPr indent="-298450" lvl="0" marL="457200" rtl="0" algn="l">
              <a:spcBef>
                <a:spcPts val="0"/>
              </a:spcBef>
              <a:spcAft>
                <a:spcPts val="0"/>
              </a:spcAft>
              <a:buSzPts val="1100"/>
              <a:buChar char="-"/>
            </a:pPr>
            <a:r>
              <a:rPr lang="en"/>
              <a:t>Range of disciplines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Data analysis - 6 dimensions found</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rgbClr val="FFA400"/>
        </a:solidFill>
      </p:bgPr>
    </p:bg>
    <p:spTree>
      <p:nvGrpSpPr>
        <p:cNvPr id="9" name="Shape 9"/>
        <p:cNvGrpSpPr/>
        <p:nvPr/>
      </p:nvGrpSpPr>
      <p:grpSpPr>
        <a:xfrm>
          <a:off x="0" y="0"/>
          <a:ext cx="0" cy="0"/>
          <a:chOff x="0" y="0"/>
          <a:chExt cx="0" cy="0"/>
        </a:xfrm>
      </p:grpSpPr>
      <p:sp>
        <p:nvSpPr>
          <p:cNvPr id="10" name="Google Shape;10;p2"/>
          <p:cNvSpPr txBox="1"/>
          <p:nvPr>
            <p:ph type="ctrTitle"/>
          </p:nvPr>
        </p:nvSpPr>
        <p:spPr>
          <a:xfrm>
            <a:off x="448750" y="1430400"/>
            <a:ext cx="6990000" cy="22827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SzPts val="6400"/>
              <a:buFont typeface="Comfortaa"/>
              <a:buNone/>
              <a:defRPr sz="6400">
                <a:latin typeface="Comfortaa"/>
                <a:ea typeface="Comfortaa"/>
                <a:cs typeface="Comfortaa"/>
                <a:sym typeface="Comfortaa"/>
              </a:defRPr>
            </a:lvl1pPr>
            <a:lvl2pPr lvl="1">
              <a:lnSpc>
                <a:spcPct val="70000"/>
              </a:lnSpc>
              <a:spcBef>
                <a:spcPts val="0"/>
              </a:spcBef>
              <a:spcAft>
                <a:spcPts val="0"/>
              </a:spcAft>
              <a:buSzPts val="6500"/>
              <a:buNone/>
              <a:defRPr sz="6500"/>
            </a:lvl2pPr>
            <a:lvl3pPr lvl="2">
              <a:lnSpc>
                <a:spcPct val="70000"/>
              </a:lnSpc>
              <a:spcBef>
                <a:spcPts val="0"/>
              </a:spcBef>
              <a:spcAft>
                <a:spcPts val="0"/>
              </a:spcAft>
              <a:buSzPts val="6500"/>
              <a:buNone/>
              <a:defRPr sz="6500"/>
            </a:lvl3pPr>
            <a:lvl4pPr lvl="3">
              <a:lnSpc>
                <a:spcPct val="70000"/>
              </a:lnSpc>
              <a:spcBef>
                <a:spcPts val="0"/>
              </a:spcBef>
              <a:spcAft>
                <a:spcPts val="0"/>
              </a:spcAft>
              <a:buSzPts val="6500"/>
              <a:buNone/>
              <a:defRPr sz="6500"/>
            </a:lvl4pPr>
            <a:lvl5pPr lvl="4">
              <a:lnSpc>
                <a:spcPct val="70000"/>
              </a:lnSpc>
              <a:spcBef>
                <a:spcPts val="0"/>
              </a:spcBef>
              <a:spcAft>
                <a:spcPts val="0"/>
              </a:spcAft>
              <a:buSzPts val="6500"/>
              <a:buNone/>
              <a:defRPr sz="6500"/>
            </a:lvl5pPr>
            <a:lvl6pPr lvl="5">
              <a:lnSpc>
                <a:spcPct val="70000"/>
              </a:lnSpc>
              <a:spcBef>
                <a:spcPts val="0"/>
              </a:spcBef>
              <a:spcAft>
                <a:spcPts val="0"/>
              </a:spcAft>
              <a:buSzPts val="6500"/>
              <a:buNone/>
              <a:defRPr sz="6500"/>
            </a:lvl6pPr>
            <a:lvl7pPr lvl="6">
              <a:lnSpc>
                <a:spcPct val="70000"/>
              </a:lnSpc>
              <a:spcBef>
                <a:spcPts val="0"/>
              </a:spcBef>
              <a:spcAft>
                <a:spcPts val="0"/>
              </a:spcAft>
              <a:buSzPts val="6500"/>
              <a:buNone/>
              <a:defRPr sz="6500"/>
            </a:lvl7pPr>
            <a:lvl8pPr lvl="7">
              <a:lnSpc>
                <a:spcPct val="70000"/>
              </a:lnSpc>
              <a:spcBef>
                <a:spcPts val="0"/>
              </a:spcBef>
              <a:spcAft>
                <a:spcPts val="0"/>
              </a:spcAft>
              <a:buSzPts val="6500"/>
              <a:buNone/>
              <a:defRPr sz="6500"/>
            </a:lvl8pPr>
            <a:lvl9pPr lvl="8">
              <a:lnSpc>
                <a:spcPct val="70000"/>
              </a:lnSpc>
              <a:spcBef>
                <a:spcPts val="0"/>
              </a:spcBef>
              <a:spcAft>
                <a:spcPts val="0"/>
              </a:spcAft>
              <a:buSzPts val="6500"/>
              <a:buNone/>
              <a:defRPr sz="6500"/>
            </a:lvl9pPr>
          </a:lstStyle>
          <a:p/>
        </p:txBody>
      </p:sp>
      <p:sp>
        <p:nvSpPr>
          <p:cNvPr id="11" name="Google Shape;11;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2" name="Google Shape;12;p2"/>
          <p:cNvSpPr txBox="1"/>
          <p:nvPr>
            <p:ph idx="2" type="title"/>
          </p:nvPr>
        </p:nvSpPr>
        <p:spPr>
          <a:xfrm>
            <a:off x="448750" y="3774750"/>
            <a:ext cx="4000500" cy="959400"/>
          </a:xfrm>
          <a:prstGeom prst="rect">
            <a:avLst/>
          </a:prstGeom>
        </p:spPr>
        <p:txBody>
          <a:bodyPr anchorCtr="0" anchor="t" bIns="91425" lIns="91425" spcFirstLastPara="1" rIns="91425" wrap="square" tIns="91425">
            <a:noAutofit/>
          </a:bodyPr>
          <a:lstStyle>
            <a:lvl1pPr lvl="0">
              <a:spcBef>
                <a:spcPts val="0"/>
              </a:spcBef>
              <a:spcAft>
                <a:spcPts val="0"/>
              </a:spcAft>
              <a:buSzPts val="2400"/>
              <a:buFont typeface="Nunito SemiBold"/>
              <a:buNone/>
              <a:defRPr sz="2400">
                <a:latin typeface="Nunito SemiBold"/>
                <a:ea typeface="Nunito SemiBold"/>
                <a:cs typeface="Nunito SemiBold"/>
                <a:sym typeface="Nunito SemiBold"/>
              </a:defRPr>
            </a:lvl1pPr>
            <a:lvl2pPr lvl="1">
              <a:spcBef>
                <a:spcPts val="0"/>
              </a:spcBef>
              <a:spcAft>
                <a:spcPts val="0"/>
              </a:spcAft>
              <a:buSzPts val="2800"/>
              <a:buFont typeface="Nunito SemiBold"/>
              <a:buNone/>
              <a:defRPr>
                <a:latin typeface="Nunito SemiBold"/>
                <a:ea typeface="Nunito SemiBold"/>
                <a:cs typeface="Nunito SemiBold"/>
                <a:sym typeface="Nunito SemiBold"/>
              </a:defRPr>
            </a:lvl2pPr>
            <a:lvl3pPr lvl="2">
              <a:spcBef>
                <a:spcPts val="0"/>
              </a:spcBef>
              <a:spcAft>
                <a:spcPts val="0"/>
              </a:spcAft>
              <a:buSzPts val="2800"/>
              <a:buFont typeface="Nunito SemiBold"/>
              <a:buNone/>
              <a:defRPr>
                <a:latin typeface="Nunito SemiBold"/>
                <a:ea typeface="Nunito SemiBold"/>
                <a:cs typeface="Nunito SemiBold"/>
                <a:sym typeface="Nunito SemiBold"/>
              </a:defRPr>
            </a:lvl3pPr>
            <a:lvl4pPr lvl="3">
              <a:spcBef>
                <a:spcPts val="0"/>
              </a:spcBef>
              <a:spcAft>
                <a:spcPts val="0"/>
              </a:spcAft>
              <a:buSzPts val="2800"/>
              <a:buFont typeface="Nunito SemiBold"/>
              <a:buNone/>
              <a:defRPr>
                <a:latin typeface="Nunito SemiBold"/>
                <a:ea typeface="Nunito SemiBold"/>
                <a:cs typeface="Nunito SemiBold"/>
                <a:sym typeface="Nunito SemiBold"/>
              </a:defRPr>
            </a:lvl4pPr>
            <a:lvl5pPr lvl="4">
              <a:spcBef>
                <a:spcPts val="0"/>
              </a:spcBef>
              <a:spcAft>
                <a:spcPts val="0"/>
              </a:spcAft>
              <a:buSzPts val="2800"/>
              <a:buFont typeface="Nunito SemiBold"/>
              <a:buNone/>
              <a:defRPr>
                <a:latin typeface="Nunito SemiBold"/>
                <a:ea typeface="Nunito SemiBold"/>
                <a:cs typeface="Nunito SemiBold"/>
                <a:sym typeface="Nunito SemiBold"/>
              </a:defRPr>
            </a:lvl5pPr>
            <a:lvl6pPr lvl="5">
              <a:spcBef>
                <a:spcPts val="0"/>
              </a:spcBef>
              <a:spcAft>
                <a:spcPts val="0"/>
              </a:spcAft>
              <a:buSzPts val="2800"/>
              <a:buFont typeface="Nunito SemiBold"/>
              <a:buNone/>
              <a:defRPr>
                <a:latin typeface="Nunito SemiBold"/>
                <a:ea typeface="Nunito SemiBold"/>
                <a:cs typeface="Nunito SemiBold"/>
                <a:sym typeface="Nunito SemiBold"/>
              </a:defRPr>
            </a:lvl6pPr>
            <a:lvl7pPr lvl="6">
              <a:spcBef>
                <a:spcPts val="0"/>
              </a:spcBef>
              <a:spcAft>
                <a:spcPts val="0"/>
              </a:spcAft>
              <a:buSzPts val="2800"/>
              <a:buFont typeface="Nunito SemiBold"/>
              <a:buNone/>
              <a:defRPr>
                <a:latin typeface="Nunito SemiBold"/>
                <a:ea typeface="Nunito SemiBold"/>
                <a:cs typeface="Nunito SemiBold"/>
                <a:sym typeface="Nunito SemiBold"/>
              </a:defRPr>
            </a:lvl7pPr>
            <a:lvl8pPr lvl="7">
              <a:spcBef>
                <a:spcPts val="0"/>
              </a:spcBef>
              <a:spcAft>
                <a:spcPts val="0"/>
              </a:spcAft>
              <a:buSzPts val="2800"/>
              <a:buFont typeface="Nunito SemiBold"/>
              <a:buNone/>
              <a:defRPr>
                <a:latin typeface="Nunito SemiBold"/>
                <a:ea typeface="Nunito SemiBold"/>
                <a:cs typeface="Nunito SemiBold"/>
                <a:sym typeface="Nunito SemiBold"/>
              </a:defRPr>
            </a:lvl8pPr>
            <a:lvl9pPr lvl="8">
              <a:spcBef>
                <a:spcPts val="0"/>
              </a:spcBef>
              <a:spcAft>
                <a:spcPts val="0"/>
              </a:spcAft>
              <a:buSzPts val="2800"/>
              <a:buFont typeface="Nunito SemiBold"/>
              <a:buNone/>
              <a:defRPr>
                <a:latin typeface="Nunito SemiBold"/>
                <a:ea typeface="Nunito SemiBold"/>
                <a:cs typeface="Nunito SemiBold"/>
                <a:sym typeface="Nunito SemiBold"/>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p:cSld name="TITLE_AND_BODY_3">
    <p:spTree>
      <p:nvGrpSpPr>
        <p:cNvPr id="45" name="Shape 45"/>
        <p:cNvGrpSpPr/>
        <p:nvPr/>
      </p:nvGrpSpPr>
      <p:grpSpPr>
        <a:xfrm>
          <a:off x="0" y="0"/>
          <a:ext cx="0" cy="0"/>
          <a:chOff x="0" y="0"/>
          <a:chExt cx="0" cy="0"/>
        </a:xfrm>
      </p:grpSpPr>
      <p:sp>
        <p:nvSpPr>
          <p:cNvPr id="46" name="Google Shape;46;p1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47" name="Google Shape;47;p1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42900" lvl="1" marL="914400" rtl="0">
              <a:spcBef>
                <a:spcPts val="0"/>
              </a:spcBef>
              <a:spcAft>
                <a:spcPts val="0"/>
              </a:spcAft>
              <a:buSzPts val="1800"/>
              <a:buChar char="○"/>
              <a:defRPr/>
            </a:lvl2pPr>
            <a:lvl3pPr indent="-342900" lvl="2" marL="1371600" rtl="0">
              <a:spcBef>
                <a:spcPts val="0"/>
              </a:spcBef>
              <a:spcAft>
                <a:spcPts val="0"/>
              </a:spcAft>
              <a:buSzPts val="1800"/>
              <a:buChar char="■"/>
              <a:defRPr/>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48" name="Google Shape;48;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TITLE_AND_BODY_4">
    <p:spTree>
      <p:nvGrpSpPr>
        <p:cNvPr id="49" name="Shape 49"/>
        <p:cNvGrpSpPr/>
        <p:nvPr/>
      </p:nvGrpSpPr>
      <p:grpSpPr>
        <a:xfrm>
          <a:off x="0" y="0"/>
          <a:ext cx="0" cy="0"/>
          <a:chOff x="0" y="0"/>
          <a:chExt cx="0" cy="0"/>
        </a:xfrm>
      </p:grpSpPr>
      <p:sp>
        <p:nvSpPr>
          <p:cNvPr id="50" name="Google Shape;50;p12"/>
          <p:cNvSpPr txBox="1"/>
          <p:nvPr>
            <p:ph idx="1" type="body"/>
          </p:nvPr>
        </p:nvSpPr>
        <p:spPr>
          <a:xfrm>
            <a:off x="485725" y="1132275"/>
            <a:ext cx="81723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Font typeface="Nunito"/>
              <a:buChar char="●"/>
              <a:defRPr>
                <a:latin typeface="Nunito"/>
                <a:ea typeface="Nunito"/>
                <a:cs typeface="Nunito"/>
                <a:sym typeface="Nunito"/>
              </a:defRPr>
            </a:lvl1pPr>
            <a:lvl2pPr indent="-342900" lvl="1" marL="914400" rtl="0">
              <a:spcBef>
                <a:spcPts val="0"/>
              </a:spcBef>
              <a:spcAft>
                <a:spcPts val="0"/>
              </a:spcAft>
              <a:buSzPts val="1800"/>
              <a:buFont typeface="Nunito"/>
              <a:buChar char="○"/>
              <a:defRPr>
                <a:latin typeface="Nunito"/>
                <a:ea typeface="Nunito"/>
                <a:cs typeface="Nunito"/>
                <a:sym typeface="Nunito"/>
              </a:defRPr>
            </a:lvl2pPr>
            <a:lvl3pPr indent="-342900" lvl="2" marL="1371600" rtl="0">
              <a:spcBef>
                <a:spcPts val="0"/>
              </a:spcBef>
              <a:spcAft>
                <a:spcPts val="0"/>
              </a:spcAft>
              <a:buSzPts val="1800"/>
              <a:buFont typeface="Nunito"/>
              <a:buChar char="■"/>
              <a:defRPr>
                <a:latin typeface="Nunito"/>
                <a:ea typeface="Nunito"/>
                <a:cs typeface="Nunito"/>
                <a:sym typeface="Nunito"/>
              </a:defRPr>
            </a:lvl3pPr>
            <a:lvl4pPr indent="-342900" lvl="3" marL="1828800" rtl="0">
              <a:spcBef>
                <a:spcPts val="0"/>
              </a:spcBef>
              <a:spcAft>
                <a:spcPts val="0"/>
              </a:spcAft>
              <a:buSzPts val="1800"/>
              <a:buFont typeface="Nunito"/>
              <a:buChar char="●"/>
              <a:defRPr>
                <a:latin typeface="Nunito"/>
                <a:ea typeface="Nunito"/>
                <a:cs typeface="Nunito"/>
                <a:sym typeface="Nunito"/>
              </a:defRPr>
            </a:lvl4pPr>
            <a:lvl5pPr indent="-342900" lvl="4" marL="2286000" rtl="0">
              <a:spcBef>
                <a:spcPts val="0"/>
              </a:spcBef>
              <a:spcAft>
                <a:spcPts val="0"/>
              </a:spcAft>
              <a:buSzPts val="1800"/>
              <a:buFont typeface="Nunito"/>
              <a:buChar char="○"/>
              <a:defRPr>
                <a:latin typeface="Nunito"/>
                <a:ea typeface="Nunito"/>
                <a:cs typeface="Nunito"/>
                <a:sym typeface="Nunito"/>
              </a:defRPr>
            </a:lvl5pPr>
            <a:lvl6pPr indent="-342900" lvl="5" marL="2743200" rtl="0">
              <a:spcBef>
                <a:spcPts val="0"/>
              </a:spcBef>
              <a:spcAft>
                <a:spcPts val="0"/>
              </a:spcAft>
              <a:buSzPts val="1800"/>
              <a:buFont typeface="Nunito"/>
              <a:buChar char="■"/>
              <a:defRPr>
                <a:latin typeface="Nunito"/>
                <a:ea typeface="Nunito"/>
                <a:cs typeface="Nunito"/>
                <a:sym typeface="Nunito"/>
              </a:defRPr>
            </a:lvl6pPr>
            <a:lvl7pPr indent="-342900" lvl="6" marL="3200400" rtl="0">
              <a:spcBef>
                <a:spcPts val="0"/>
              </a:spcBef>
              <a:spcAft>
                <a:spcPts val="0"/>
              </a:spcAft>
              <a:buSzPts val="1800"/>
              <a:buFont typeface="Nunito"/>
              <a:buChar char="●"/>
              <a:defRPr>
                <a:latin typeface="Nunito"/>
                <a:ea typeface="Nunito"/>
                <a:cs typeface="Nunito"/>
                <a:sym typeface="Nunito"/>
              </a:defRPr>
            </a:lvl7pPr>
            <a:lvl8pPr indent="-342900" lvl="7" marL="3657600" rtl="0">
              <a:spcBef>
                <a:spcPts val="0"/>
              </a:spcBef>
              <a:spcAft>
                <a:spcPts val="0"/>
              </a:spcAft>
              <a:buSzPts val="1800"/>
              <a:buFont typeface="Nunito"/>
              <a:buChar char="○"/>
              <a:defRPr>
                <a:latin typeface="Nunito"/>
                <a:ea typeface="Nunito"/>
                <a:cs typeface="Nunito"/>
                <a:sym typeface="Nunito"/>
              </a:defRPr>
            </a:lvl8pPr>
            <a:lvl9pPr indent="-342900" lvl="8" marL="4114800" rtl="0">
              <a:spcBef>
                <a:spcPts val="0"/>
              </a:spcBef>
              <a:spcAft>
                <a:spcPts val="0"/>
              </a:spcAft>
              <a:buSzPts val="1800"/>
              <a:buFont typeface="Nunito"/>
              <a:buChar char="■"/>
              <a:defRPr>
                <a:latin typeface="Nunito"/>
                <a:ea typeface="Nunito"/>
                <a:cs typeface="Nunito"/>
                <a:sym typeface="Nunito"/>
              </a:defRPr>
            </a:lvl9pPr>
          </a:lstStyle>
          <a:p/>
        </p:txBody>
      </p:sp>
      <p:sp>
        <p:nvSpPr>
          <p:cNvPr id="51" name="Google Shape;51;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52" name="Google Shape;52;p12"/>
          <p:cNvSpPr txBox="1"/>
          <p:nvPr>
            <p:ph idx="2" type="subTitle"/>
          </p:nvPr>
        </p:nvSpPr>
        <p:spPr>
          <a:xfrm>
            <a:off x="485975" y="497525"/>
            <a:ext cx="81723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200"/>
              <a:buFont typeface="Nunito SemiBold"/>
              <a:buNone/>
              <a:defRPr sz="3200">
                <a:latin typeface="Nunito SemiBold"/>
                <a:ea typeface="Nunito SemiBold"/>
                <a:cs typeface="Nunito SemiBold"/>
                <a:sym typeface="Nunito SemiBold"/>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p:txBody>
      </p:sp>
      <p:sp>
        <p:nvSpPr>
          <p:cNvPr id="53" name="Google Shape;53;p12"/>
          <p:cNvSpPr txBox="1"/>
          <p:nvPr>
            <p:ph idx="3" type="subTitle"/>
          </p:nvPr>
        </p:nvSpPr>
        <p:spPr>
          <a:xfrm>
            <a:off x="501084" y="291475"/>
            <a:ext cx="4091400" cy="2202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FFAA00"/>
              </a:buClr>
              <a:buSzPts val="1200"/>
              <a:buNone/>
              <a:defRPr b="1" sz="1200">
                <a:solidFill>
                  <a:srgbClr val="FFAA00"/>
                </a:solidFill>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TITLE_AND_BODY_4_1">
    <p:spTree>
      <p:nvGrpSpPr>
        <p:cNvPr id="54" name="Shape 54"/>
        <p:cNvGrpSpPr/>
        <p:nvPr/>
      </p:nvGrpSpPr>
      <p:grpSpPr>
        <a:xfrm>
          <a:off x="0" y="0"/>
          <a:ext cx="0" cy="0"/>
          <a:chOff x="0" y="0"/>
          <a:chExt cx="0" cy="0"/>
        </a:xfrm>
      </p:grpSpPr>
      <p:sp>
        <p:nvSpPr>
          <p:cNvPr id="55" name="Google Shape;55;p13"/>
          <p:cNvSpPr txBox="1"/>
          <p:nvPr>
            <p:ph idx="1" type="body"/>
          </p:nvPr>
        </p:nvSpPr>
        <p:spPr>
          <a:xfrm>
            <a:off x="485725" y="1132275"/>
            <a:ext cx="81723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Font typeface="Nunito"/>
              <a:buChar char="●"/>
              <a:defRPr>
                <a:latin typeface="Nunito"/>
                <a:ea typeface="Nunito"/>
                <a:cs typeface="Nunito"/>
                <a:sym typeface="Nunito"/>
              </a:defRPr>
            </a:lvl1pPr>
            <a:lvl2pPr indent="-342900" lvl="1" marL="914400" rtl="0">
              <a:spcBef>
                <a:spcPts val="0"/>
              </a:spcBef>
              <a:spcAft>
                <a:spcPts val="0"/>
              </a:spcAft>
              <a:buSzPts val="1800"/>
              <a:buFont typeface="Nunito"/>
              <a:buChar char="○"/>
              <a:defRPr>
                <a:latin typeface="Nunito"/>
                <a:ea typeface="Nunito"/>
                <a:cs typeface="Nunito"/>
                <a:sym typeface="Nunito"/>
              </a:defRPr>
            </a:lvl2pPr>
            <a:lvl3pPr indent="-342900" lvl="2" marL="1371600" rtl="0">
              <a:spcBef>
                <a:spcPts val="0"/>
              </a:spcBef>
              <a:spcAft>
                <a:spcPts val="0"/>
              </a:spcAft>
              <a:buSzPts val="1800"/>
              <a:buFont typeface="Nunito"/>
              <a:buChar char="■"/>
              <a:defRPr>
                <a:latin typeface="Nunito"/>
                <a:ea typeface="Nunito"/>
                <a:cs typeface="Nunito"/>
                <a:sym typeface="Nunito"/>
              </a:defRPr>
            </a:lvl3pPr>
            <a:lvl4pPr indent="-342900" lvl="3" marL="1828800" rtl="0">
              <a:spcBef>
                <a:spcPts val="0"/>
              </a:spcBef>
              <a:spcAft>
                <a:spcPts val="0"/>
              </a:spcAft>
              <a:buSzPts val="1800"/>
              <a:buFont typeface="Nunito"/>
              <a:buChar char="●"/>
              <a:defRPr>
                <a:latin typeface="Nunito"/>
                <a:ea typeface="Nunito"/>
                <a:cs typeface="Nunito"/>
                <a:sym typeface="Nunito"/>
              </a:defRPr>
            </a:lvl4pPr>
            <a:lvl5pPr indent="-342900" lvl="4" marL="2286000" rtl="0">
              <a:spcBef>
                <a:spcPts val="0"/>
              </a:spcBef>
              <a:spcAft>
                <a:spcPts val="0"/>
              </a:spcAft>
              <a:buSzPts val="1800"/>
              <a:buFont typeface="Nunito"/>
              <a:buChar char="○"/>
              <a:defRPr>
                <a:latin typeface="Nunito"/>
                <a:ea typeface="Nunito"/>
                <a:cs typeface="Nunito"/>
                <a:sym typeface="Nunito"/>
              </a:defRPr>
            </a:lvl5pPr>
            <a:lvl6pPr indent="-342900" lvl="5" marL="2743200" rtl="0">
              <a:spcBef>
                <a:spcPts val="0"/>
              </a:spcBef>
              <a:spcAft>
                <a:spcPts val="0"/>
              </a:spcAft>
              <a:buSzPts val="1800"/>
              <a:buFont typeface="Nunito"/>
              <a:buChar char="■"/>
              <a:defRPr>
                <a:latin typeface="Nunito"/>
                <a:ea typeface="Nunito"/>
                <a:cs typeface="Nunito"/>
                <a:sym typeface="Nunito"/>
              </a:defRPr>
            </a:lvl6pPr>
            <a:lvl7pPr indent="-342900" lvl="6" marL="3200400" rtl="0">
              <a:spcBef>
                <a:spcPts val="0"/>
              </a:spcBef>
              <a:spcAft>
                <a:spcPts val="0"/>
              </a:spcAft>
              <a:buSzPts val="1800"/>
              <a:buFont typeface="Nunito"/>
              <a:buChar char="●"/>
              <a:defRPr>
                <a:latin typeface="Nunito"/>
                <a:ea typeface="Nunito"/>
                <a:cs typeface="Nunito"/>
                <a:sym typeface="Nunito"/>
              </a:defRPr>
            </a:lvl7pPr>
            <a:lvl8pPr indent="-342900" lvl="7" marL="3657600" rtl="0">
              <a:spcBef>
                <a:spcPts val="0"/>
              </a:spcBef>
              <a:spcAft>
                <a:spcPts val="0"/>
              </a:spcAft>
              <a:buSzPts val="1800"/>
              <a:buFont typeface="Nunito"/>
              <a:buChar char="○"/>
              <a:defRPr>
                <a:latin typeface="Nunito"/>
                <a:ea typeface="Nunito"/>
                <a:cs typeface="Nunito"/>
                <a:sym typeface="Nunito"/>
              </a:defRPr>
            </a:lvl8pPr>
            <a:lvl9pPr indent="-342900" lvl="8" marL="4114800" rtl="0">
              <a:spcBef>
                <a:spcPts val="0"/>
              </a:spcBef>
              <a:spcAft>
                <a:spcPts val="0"/>
              </a:spcAft>
              <a:buSzPts val="1800"/>
              <a:buFont typeface="Nunito"/>
              <a:buChar char="■"/>
              <a:defRPr>
                <a:latin typeface="Nunito"/>
                <a:ea typeface="Nunito"/>
                <a:cs typeface="Nunito"/>
                <a:sym typeface="Nunito"/>
              </a:defRPr>
            </a:lvl9pPr>
          </a:lstStyle>
          <a:p/>
        </p:txBody>
      </p:sp>
      <p:sp>
        <p:nvSpPr>
          <p:cNvPr id="56" name="Google Shape;56;p1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57" name="Google Shape;57;p13"/>
          <p:cNvSpPr txBox="1"/>
          <p:nvPr>
            <p:ph idx="2" type="subTitle"/>
          </p:nvPr>
        </p:nvSpPr>
        <p:spPr>
          <a:xfrm>
            <a:off x="485975" y="497525"/>
            <a:ext cx="81723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200"/>
              <a:buFont typeface="Nunito SemiBold"/>
              <a:buNone/>
              <a:defRPr sz="3200">
                <a:latin typeface="Nunito SemiBold"/>
                <a:ea typeface="Nunito SemiBold"/>
                <a:cs typeface="Nunito SemiBold"/>
                <a:sym typeface="Nunito SemiBold"/>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p:txBody>
      </p:sp>
      <p:sp>
        <p:nvSpPr>
          <p:cNvPr id="58" name="Google Shape;58;p13"/>
          <p:cNvSpPr txBox="1"/>
          <p:nvPr>
            <p:ph idx="3" type="subTitle"/>
          </p:nvPr>
        </p:nvSpPr>
        <p:spPr>
          <a:xfrm>
            <a:off x="501084" y="291475"/>
            <a:ext cx="4091400" cy="2202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FFAA00"/>
              </a:buClr>
              <a:buSzPts val="1200"/>
              <a:buNone/>
              <a:defRPr b="1" sz="1200">
                <a:solidFill>
                  <a:srgbClr val="FFAA00"/>
                </a:solidFill>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rgbClr val="FFAA00"/>
        </a:solidFill>
      </p:bgPr>
    </p:bg>
    <p:spTree>
      <p:nvGrpSpPr>
        <p:cNvPr id="63" name="Shape 63"/>
        <p:cNvGrpSpPr/>
        <p:nvPr/>
      </p:nvGrpSpPr>
      <p:grpSpPr>
        <a:xfrm>
          <a:off x="0" y="0"/>
          <a:ext cx="0" cy="0"/>
          <a:chOff x="0" y="0"/>
          <a:chExt cx="0" cy="0"/>
        </a:xfrm>
      </p:grpSpPr>
      <p:sp>
        <p:nvSpPr>
          <p:cNvPr id="64" name="Google Shape;64;p15"/>
          <p:cNvSpPr txBox="1"/>
          <p:nvPr>
            <p:ph type="ctrTitle"/>
          </p:nvPr>
        </p:nvSpPr>
        <p:spPr>
          <a:xfrm>
            <a:off x="448750" y="1430400"/>
            <a:ext cx="6990000" cy="22827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6400"/>
              <a:buFont typeface="Comfortaa"/>
              <a:buNone/>
              <a:defRPr sz="6400">
                <a:latin typeface="Comfortaa"/>
                <a:ea typeface="Comfortaa"/>
                <a:cs typeface="Comfortaa"/>
                <a:sym typeface="Comfortaa"/>
              </a:defRPr>
            </a:lvl1pPr>
            <a:lvl2pPr lvl="1" rtl="0">
              <a:lnSpc>
                <a:spcPct val="70000"/>
              </a:lnSpc>
              <a:spcBef>
                <a:spcPts val="0"/>
              </a:spcBef>
              <a:spcAft>
                <a:spcPts val="0"/>
              </a:spcAft>
              <a:buSzPts val="6500"/>
              <a:buNone/>
              <a:defRPr sz="6500"/>
            </a:lvl2pPr>
            <a:lvl3pPr lvl="2" rtl="0">
              <a:lnSpc>
                <a:spcPct val="70000"/>
              </a:lnSpc>
              <a:spcBef>
                <a:spcPts val="0"/>
              </a:spcBef>
              <a:spcAft>
                <a:spcPts val="0"/>
              </a:spcAft>
              <a:buSzPts val="6500"/>
              <a:buNone/>
              <a:defRPr sz="6500"/>
            </a:lvl3pPr>
            <a:lvl4pPr lvl="3" rtl="0">
              <a:lnSpc>
                <a:spcPct val="70000"/>
              </a:lnSpc>
              <a:spcBef>
                <a:spcPts val="0"/>
              </a:spcBef>
              <a:spcAft>
                <a:spcPts val="0"/>
              </a:spcAft>
              <a:buSzPts val="6500"/>
              <a:buNone/>
              <a:defRPr sz="6500"/>
            </a:lvl4pPr>
            <a:lvl5pPr lvl="4" rtl="0">
              <a:lnSpc>
                <a:spcPct val="70000"/>
              </a:lnSpc>
              <a:spcBef>
                <a:spcPts val="0"/>
              </a:spcBef>
              <a:spcAft>
                <a:spcPts val="0"/>
              </a:spcAft>
              <a:buSzPts val="6500"/>
              <a:buNone/>
              <a:defRPr sz="6500"/>
            </a:lvl5pPr>
            <a:lvl6pPr lvl="5" rtl="0">
              <a:lnSpc>
                <a:spcPct val="70000"/>
              </a:lnSpc>
              <a:spcBef>
                <a:spcPts val="0"/>
              </a:spcBef>
              <a:spcAft>
                <a:spcPts val="0"/>
              </a:spcAft>
              <a:buSzPts val="6500"/>
              <a:buNone/>
              <a:defRPr sz="6500"/>
            </a:lvl6pPr>
            <a:lvl7pPr lvl="6" rtl="0">
              <a:lnSpc>
                <a:spcPct val="70000"/>
              </a:lnSpc>
              <a:spcBef>
                <a:spcPts val="0"/>
              </a:spcBef>
              <a:spcAft>
                <a:spcPts val="0"/>
              </a:spcAft>
              <a:buSzPts val="6500"/>
              <a:buNone/>
              <a:defRPr sz="6500"/>
            </a:lvl7pPr>
            <a:lvl8pPr lvl="7" rtl="0">
              <a:lnSpc>
                <a:spcPct val="70000"/>
              </a:lnSpc>
              <a:spcBef>
                <a:spcPts val="0"/>
              </a:spcBef>
              <a:spcAft>
                <a:spcPts val="0"/>
              </a:spcAft>
              <a:buSzPts val="6500"/>
              <a:buNone/>
              <a:defRPr sz="6500"/>
            </a:lvl8pPr>
            <a:lvl9pPr lvl="8" rtl="0">
              <a:lnSpc>
                <a:spcPct val="70000"/>
              </a:lnSpc>
              <a:spcBef>
                <a:spcPts val="0"/>
              </a:spcBef>
              <a:spcAft>
                <a:spcPts val="0"/>
              </a:spcAft>
              <a:buSzPts val="6500"/>
              <a:buNone/>
              <a:defRPr sz="6500"/>
            </a:lvl9pPr>
          </a:lstStyle>
          <a:p/>
        </p:txBody>
      </p:sp>
      <p:sp>
        <p:nvSpPr>
          <p:cNvPr id="65" name="Google Shape;65;p1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66" name="Google Shape;66;p15"/>
          <p:cNvSpPr txBox="1"/>
          <p:nvPr>
            <p:ph idx="2" type="title"/>
          </p:nvPr>
        </p:nvSpPr>
        <p:spPr>
          <a:xfrm>
            <a:off x="448750" y="3774750"/>
            <a:ext cx="4000500" cy="959400"/>
          </a:xfrm>
          <a:prstGeom prst="rect">
            <a:avLst/>
          </a:prstGeom>
        </p:spPr>
        <p:txBody>
          <a:bodyPr anchorCtr="0" anchor="t" bIns="91425" lIns="91425" spcFirstLastPara="1" rIns="91425" wrap="square" tIns="91425">
            <a:noAutofit/>
          </a:bodyPr>
          <a:lstStyle>
            <a:lvl1pPr lvl="0" rtl="0">
              <a:spcBef>
                <a:spcPts val="0"/>
              </a:spcBef>
              <a:spcAft>
                <a:spcPts val="0"/>
              </a:spcAft>
              <a:buSzPts val="2400"/>
              <a:buFont typeface="Nunito SemiBold"/>
              <a:buNone/>
              <a:defRPr sz="2400">
                <a:latin typeface="Nunito SemiBold"/>
                <a:ea typeface="Nunito SemiBold"/>
                <a:cs typeface="Nunito SemiBold"/>
                <a:sym typeface="Nunito SemiBold"/>
              </a:defRPr>
            </a:lvl1pPr>
            <a:lvl2pPr lvl="1" rtl="0">
              <a:spcBef>
                <a:spcPts val="0"/>
              </a:spcBef>
              <a:spcAft>
                <a:spcPts val="0"/>
              </a:spcAft>
              <a:buSzPts val="2800"/>
              <a:buFont typeface="Nunito SemiBold"/>
              <a:buNone/>
              <a:defRPr>
                <a:latin typeface="Nunito SemiBold"/>
                <a:ea typeface="Nunito SemiBold"/>
                <a:cs typeface="Nunito SemiBold"/>
                <a:sym typeface="Nunito SemiBold"/>
              </a:defRPr>
            </a:lvl2pPr>
            <a:lvl3pPr lvl="2" rtl="0">
              <a:spcBef>
                <a:spcPts val="0"/>
              </a:spcBef>
              <a:spcAft>
                <a:spcPts val="0"/>
              </a:spcAft>
              <a:buSzPts val="2800"/>
              <a:buFont typeface="Nunito SemiBold"/>
              <a:buNone/>
              <a:defRPr>
                <a:latin typeface="Nunito SemiBold"/>
                <a:ea typeface="Nunito SemiBold"/>
                <a:cs typeface="Nunito SemiBold"/>
                <a:sym typeface="Nunito SemiBold"/>
              </a:defRPr>
            </a:lvl3pPr>
            <a:lvl4pPr lvl="3" rtl="0">
              <a:spcBef>
                <a:spcPts val="0"/>
              </a:spcBef>
              <a:spcAft>
                <a:spcPts val="0"/>
              </a:spcAft>
              <a:buSzPts val="2800"/>
              <a:buFont typeface="Nunito SemiBold"/>
              <a:buNone/>
              <a:defRPr>
                <a:latin typeface="Nunito SemiBold"/>
                <a:ea typeface="Nunito SemiBold"/>
                <a:cs typeface="Nunito SemiBold"/>
                <a:sym typeface="Nunito SemiBold"/>
              </a:defRPr>
            </a:lvl4pPr>
            <a:lvl5pPr lvl="4" rtl="0">
              <a:spcBef>
                <a:spcPts val="0"/>
              </a:spcBef>
              <a:spcAft>
                <a:spcPts val="0"/>
              </a:spcAft>
              <a:buSzPts val="2800"/>
              <a:buFont typeface="Nunito SemiBold"/>
              <a:buNone/>
              <a:defRPr>
                <a:latin typeface="Nunito SemiBold"/>
                <a:ea typeface="Nunito SemiBold"/>
                <a:cs typeface="Nunito SemiBold"/>
                <a:sym typeface="Nunito SemiBold"/>
              </a:defRPr>
            </a:lvl5pPr>
            <a:lvl6pPr lvl="5" rtl="0">
              <a:spcBef>
                <a:spcPts val="0"/>
              </a:spcBef>
              <a:spcAft>
                <a:spcPts val="0"/>
              </a:spcAft>
              <a:buSzPts val="2800"/>
              <a:buFont typeface="Nunito SemiBold"/>
              <a:buNone/>
              <a:defRPr>
                <a:latin typeface="Nunito SemiBold"/>
                <a:ea typeface="Nunito SemiBold"/>
                <a:cs typeface="Nunito SemiBold"/>
                <a:sym typeface="Nunito SemiBold"/>
              </a:defRPr>
            </a:lvl6pPr>
            <a:lvl7pPr lvl="6" rtl="0">
              <a:spcBef>
                <a:spcPts val="0"/>
              </a:spcBef>
              <a:spcAft>
                <a:spcPts val="0"/>
              </a:spcAft>
              <a:buSzPts val="2800"/>
              <a:buFont typeface="Nunito SemiBold"/>
              <a:buNone/>
              <a:defRPr>
                <a:latin typeface="Nunito SemiBold"/>
                <a:ea typeface="Nunito SemiBold"/>
                <a:cs typeface="Nunito SemiBold"/>
                <a:sym typeface="Nunito SemiBold"/>
              </a:defRPr>
            </a:lvl7pPr>
            <a:lvl8pPr lvl="7" rtl="0">
              <a:spcBef>
                <a:spcPts val="0"/>
              </a:spcBef>
              <a:spcAft>
                <a:spcPts val="0"/>
              </a:spcAft>
              <a:buSzPts val="2800"/>
              <a:buFont typeface="Nunito SemiBold"/>
              <a:buNone/>
              <a:defRPr>
                <a:latin typeface="Nunito SemiBold"/>
                <a:ea typeface="Nunito SemiBold"/>
                <a:cs typeface="Nunito SemiBold"/>
                <a:sym typeface="Nunito SemiBold"/>
              </a:defRPr>
            </a:lvl8pPr>
            <a:lvl9pPr lvl="8" rtl="0">
              <a:spcBef>
                <a:spcPts val="0"/>
              </a:spcBef>
              <a:spcAft>
                <a:spcPts val="0"/>
              </a:spcAft>
              <a:buSzPts val="2800"/>
              <a:buFont typeface="Nunito SemiBold"/>
              <a:buNone/>
              <a:defRPr>
                <a:latin typeface="Nunito SemiBold"/>
                <a:ea typeface="Nunito SemiBold"/>
                <a:cs typeface="Nunito SemiBold"/>
                <a:sym typeface="Nunito SemiBold"/>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 simple" type="secHead">
  <p:cSld name="SECTION_HEADER">
    <p:bg>
      <p:bgPr>
        <a:solidFill>
          <a:srgbClr val="FFAA00"/>
        </a:solidFill>
      </p:bgPr>
    </p:bg>
    <p:spTree>
      <p:nvGrpSpPr>
        <p:cNvPr id="67" name="Shape 67"/>
        <p:cNvGrpSpPr/>
        <p:nvPr/>
      </p:nvGrpSpPr>
      <p:grpSpPr>
        <a:xfrm>
          <a:off x="0" y="0"/>
          <a:ext cx="0" cy="0"/>
          <a:chOff x="0" y="0"/>
          <a:chExt cx="0" cy="0"/>
        </a:xfrm>
      </p:grpSpPr>
      <p:sp>
        <p:nvSpPr>
          <p:cNvPr id="68" name="Google Shape;68;p16"/>
          <p:cNvSpPr txBox="1"/>
          <p:nvPr>
            <p:ph type="title"/>
          </p:nvPr>
        </p:nvSpPr>
        <p:spPr>
          <a:xfrm>
            <a:off x="1463850" y="2150850"/>
            <a:ext cx="62163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4800"/>
              <a:buFont typeface="Comfortaa"/>
              <a:buNone/>
              <a:defRPr sz="4800">
                <a:latin typeface="Comfortaa"/>
                <a:ea typeface="Comfortaa"/>
                <a:cs typeface="Comfortaa"/>
                <a:sym typeface="Comfortaa"/>
              </a:defRPr>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p:txBody>
      </p:sp>
      <p:sp>
        <p:nvSpPr>
          <p:cNvPr id="69" name="Google Shape;69;p1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70" name="Shape 70"/>
        <p:cNvGrpSpPr/>
        <p:nvPr/>
      </p:nvGrpSpPr>
      <p:grpSpPr>
        <a:xfrm>
          <a:off x="0" y="0"/>
          <a:ext cx="0" cy="0"/>
          <a:chOff x="0" y="0"/>
          <a:chExt cx="0" cy="0"/>
        </a:xfrm>
      </p:grpSpPr>
      <p:sp>
        <p:nvSpPr>
          <p:cNvPr id="71" name="Google Shape;71;p17"/>
          <p:cNvSpPr txBox="1"/>
          <p:nvPr>
            <p:ph idx="1" type="body"/>
          </p:nvPr>
        </p:nvSpPr>
        <p:spPr>
          <a:xfrm>
            <a:off x="485725" y="1132275"/>
            <a:ext cx="81723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Font typeface="Nunito"/>
              <a:buChar char="●"/>
              <a:defRPr>
                <a:latin typeface="Nunito"/>
                <a:ea typeface="Nunito"/>
                <a:cs typeface="Nunito"/>
                <a:sym typeface="Nunito"/>
              </a:defRPr>
            </a:lvl1pPr>
            <a:lvl2pPr indent="-342900" lvl="1" marL="914400" rtl="0">
              <a:spcBef>
                <a:spcPts val="0"/>
              </a:spcBef>
              <a:spcAft>
                <a:spcPts val="0"/>
              </a:spcAft>
              <a:buSzPts val="1800"/>
              <a:buFont typeface="Nunito"/>
              <a:buChar char="○"/>
              <a:defRPr>
                <a:latin typeface="Nunito"/>
                <a:ea typeface="Nunito"/>
                <a:cs typeface="Nunito"/>
                <a:sym typeface="Nunito"/>
              </a:defRPr>
            </a:lvl2pPr>
            <a:lvl3pPr indent="-342900" lvl="2" marL="1371600" rtl="0">
              <a:spcBef>
                <a:spcPts val="0"/>
              </a:spcBef>
              <a:spcAft>
                <a:spcPts val="0"/>
              </a:spcAft>
              <a:buSzPts val="1800"/>
              <a:buFont typeface="Nunito"/>
              <a:buChar char="■"/>
              <a:defRPr>
                <a:latin typeface="Nunito"/>
                <a:ea typeface="Nunito"/>
                <a:cs typeface="Nunito"/>
                <a:sym typeface="Nunito"/>
              </a:defRPr>
            </a:lvl3pPr>
            <a:lvl4pPr indent="-342900" lvl="3" marL="1828800" rtl="0">
              <a:spcBef>
                <a:spcPts val="0"/>
              </a:spcBef>
              <a:spcAft>
                <a:spcPts val="0"/>
              </a:spcAft>
              <a:buSzPts val="1800"/>
              <a:buFont typeface="Nunito"/>
              <a:buChar char="●"/>
              <a:defRPr>
                <a:latin typeface="Nunito"/>
                <a:ea typeface="Nunito"/>
                <a:cs typeface="Nunito"/>
                <a:sym typeface="Nunito"/>
              </a:defRPr>
            </a:lvl4pPr>
            <a:lvl5pPr indent="-342900" lvl="4" marL="2286000" rtl="0">
              <a:spcBef>
                <a:spcPts val="0"/>
              </a:spcBef>
              <a:spcAft>
                <a:spcPts val="0"/>
              </a:spcAft>
              <a:buSzPts val="1800"/>
              <a:buFont typeface="Nunito"/>
              <a:buChar char="○"/>
              <a:defRPr>
                <a:latin typeface="Nunito"/>
                <a:ea typeface="Nunito"/>
                <a:cs typeface="Nunito"/>
                <a:sym typeface="Nunito"/>
              </a:defRPr>
            </a:lvl5pPr>
            <a:lvl6pPr indent="-342900" lvl="5" marL="2743200" rtl="0">
              <a:spcBef>
                <a:spcPts val="0"/>
              </a:spcBef>
              <a:spcAft>
                <a:spcPts val="0"/>
              </a:spcAft>
              <a:buSzPts val="1800"/>
              <a:buFont typeface="Nunito"/>
              <a:buChar char="■"/>
              <a:defRPr>
                <a:latin typeface="Nunito"/>
                <a:ea typeface="Nunito"/>
                <a:cs typeface="Nunito"/>
                <a:sym typeface="Nunito"/>
              </a:defRPr>
            </a:lvl6pPr>
            <a:lvl7pPr indent="-342900" lvl="6" marL="3200400" rtl="0">
              <a:spcBef>
                <a:spcPts val="0"/>
              </a:spcBef>
              <a:spcAft>
                <a:spcPts val="0"/>
              </a:spcAft>
              <a:buSzPts val="1800"/>
              <a:buFont typeface="Nunito"/>
              <a:buChar char="●"/>
              <a:defRPr>
                <a:latin typeface="Nunito"/>
                <a:ea typeface="Nunito"/>
                <a:cs typeface="Nunito"/>
                <a:sym typeface="Nunito"/>
              </a:defRPr>
            </a:lvl7pPr>
            <a:lvl8pPr indent="-342900" lvl="7" marL="3657600" rtl="0">
              <a:spcBef>
                <a:spcPts val="0"/>
              </a:spcBef>
              <a:spcAft>
                <a:spcPts val="0"/>
              </a:spcAft>
              <a:buSzPts val="1800"/>
              <a:buFont typeface="Nunito"/>
              <a:buChar char="○"/>
              <a:defRPr>
                <a:latin typeface="Nunito"/>
                <a:ea typeface="Nunito"/>
                <a:cs typeface="Nunito"/>
                <a:sym typeface="Nunito"/>
              </a:defRPr>
            </a:lvl8pPr>
            <a:lvl9pPr indent="-342900" lvl="8" marL="4114800" rtl="0">
              <a:spcBef>
                <a:spcPts val="0"/>
              </a:spcBef>
              <a:spcAft>
                <a:spcPts val="0"/>
              </a:spcAft>
              <a:buSzPts val="1800"/>
              <a:buFont typeface="Nunito"/>
              <a:buChar char="■"/>
              <a:defRPr>
                <a:latin typeface="Nunito"/>
                <a:ea typeface="Nunito"/>
                <a:cs typeface="Nunito"/>
                <a:sym typeface="Nunito"/>
              </a:defRPr>
            </a:lvl9pPr>
          </a:lstStyle>
          <a:p/>
        </p:txBody>
      </p:sp>
      <p:sp>
        <p:nvSpPr>
          <p:cNvPr id="72" name="Google Shape;72;p1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73" name="Google Shape;73;p17"/>
          <p:cNvSpPr txBox="1"/>
          <p:nvPr>
            <p:ph idx="2" type="subTitle"/>
          </p:nvPr>
        </p:nvSpPr>
        <p:spPr>
          <a:xfrm>
            <a:off x="485975" y="345125"/>
            <a:ext cx="81723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200"/>
              <a:buFont typeface="Nunito SemiBold"/>
              <a:buNone/>
              <a:defRPr sz="3200">
                <a:latin typeface="Nunito SemiBold"/>
                <a:ea typeface="Nunito SemiBold"/>
                <a:cs typeface="Nunito SemiBold"/>
                <a:sym typeface="Nunito SemiBold"/>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TITLE_AND_BODY_4">
    <p:spTree>
      <p:nvGrpSpPr>
        <p:cNvPr id="74" name="Shape 74"/>
        <p:cNvGrpSpPr/>
        <p:nvPr/>
      </p:nvGrpSpPr>
      <p:grpSpPr>
        <a:xfrm>
          <a:off x="0" y="0"/>
          <a:ext cx="0" cy="0"/>
          <a:chOff x="0" y="0"/>
          <a:chExt cx="0" cy="0"/>
        </a:xfrm>
      </p:grpSpPr>
      <p:sp>
        <p:nvSpPr>
          <p:cNvPr id="75" name="Google Shape;75;p18"/>
          <p:cNvSpPr txBox="1"/>
          <p:nvPr>
            <p:ph idx="1" type="body"/>
          </p:nvPr>
        </p:nvSpPr>
        <p:spPr>
          <a:xfrm>
            <a:off x="485725" y="1132275"/>
            <a:ext cx="81723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Font typeface="Nunito"/>
              <a:buChar char="●"/>
              <a:defRPr>
                <a:latin typeface="Nunito"/>
                <a:ea typeface="Nunito"/>
                <a:cs typeface="Nunito"/>
                <a:sym typeface="Nunito"/>
              </a:defRPr>
            </a:lvl1pPr>
            <a:lvl2pPr indent="-342900" lvl="1" marL="914400" rtl="0">
              <a:spcBef>
                <a:spcPts val="0"/>
              </a:spcBef>
              <a:spcAft>
                <a:spcPts val="0"/>
              </a:spcAft>
              <a:buSzPts val="1800"/>
              <a:buFont typeface="Nunito"/>
              <a:buChar char="○"/>
              <a:defRPr>
                <a:latin typeface="Nunito"/>
                <a:ea typeface="Nunito"/>
                <a:cs typeface="Nunito"/>
                <a:sym typeface="Nunito"/>
              </a:defRPr>
            </a:lvl2pPr>
            <a:lvl3pPr indent="-342900" lvl="2" marL="1371600" rtl="0">
              <a:spcBef>
                <a:spcPts val="0"/>
              </a:spcBef>
              <a:spcAft>
                <a:spcPts val="0"/>
              </a:spcAft>
              <a:buSzPts val="1800"/>
              <a:buFont typeface="Nunito"/>
              <a:buChar char="■"/>
              <a:defRPr>
                <a:latin typeface="Nunito"/>
                <a:ea typeface="Nunito"/>
                <a:cs typeface="Nunito"/>
                <a:sym typeface="Nunito"/>
              </a:defRPr>
            </a:lvl3pPr>
            <a:lvl4pPr indent="-342900" lvl="3" marL="1828800" rtl="0">
              <a:spcBef>
                <a:spcPts val="0"/>
              </a:spcBef>
              <a:spcAft>
                <a:spcPts val="0"/>
              </a:spcAft>
              <a:buSzPts val="1800"/>
              <a:buFont typeface="Nunito"/>
              <a:buChar char="●"/>
              <a:defRPr>
                <a:latin typeface="Nunito"/>
                <a:ea typeface="Nunito"/>
                <a:cs typeface="Nunito"/>
                <a:sym typeface="Nunito"/>
              </a:defRPr>
            </a:lvl4pPr>
            <a:lvl5pPr indent="-342900" lvl="4" marL="2286000" rtl="0">
              <a:spcBef>
                <a:spcPts val="0"/>
              </a:spcBef>
              <a:spcAft>
                <a:spcPts val="0"/>
              </a:spcAft>
              <a:buSzPts val="1800"/>
              <a:buFont typeface="Nunito"/>
              <a:buChar char="○"/>
              <a:defRPr>
                <a:latin typeface="Nunito"/>
                <a:ea typeface="Nunito"/>
                <a:cs typeface="Nunito"/>
                <a:sym typeface="Nunito"/>
              </a:defRPr>
            </a:lvl5pPr>
            <a:lvl6pPr indent="-342900" lvl="5" marL="2743200" rtl="0">
              <a:spcBef>
                <a:spcPts val="0"/>
              </a:spcBef>
              <a:spcAft>
                <a:spcPts val="0"/>
              </a:spcAft>
              <a:buSzPts val="1800"/>
              <a:buFont typeface="Nunito"/>
              <a:buChar char="■"/>
              <a:defRPr>
                <a:latin typeface="Nunito"/>
                <a:ea typeface="Nunito"/>
                <a:cs typeface="Nunito"/>
                <a:sym typeface="Nunito"/>
              </a:defRPr>
            </a:lvl6pPr>
            <a:lvl7pPr indent="-342900" lvl="6" marL="3200400" rtl="0">
              <a:spcBef>
                <a:spcPts val="0"/>
              </a:spcBef>
              <a:spcAft>
                <a:spcPts val="0"/>
              </a:spcAft>
              <a:buSzPts val="1800"/>
              <a:buFont typeface="Nunito"/>
              <a:buChar char="●"/>
              <a:defRPr>
                <a:latin typeface="Nunito"/>
                <a:ea typeface="Nunito"/>
                <a:cs typeface="Nunito"/>
                <a:sym typeface="Nunito"/>
              </a:defRPr>
            </a:lvl7pPr>
            <a:lvl8pPr indent="-342900" lvl="7" marL="3657600" rtl="0">
              <a:spcBef>
                <a:spcPts val="0"/>
              </a:spcBef>
              <a:spcAft>
                <a:spcPts val="0"/>
              </a:spcAft>
              <a:buSzPts val="1800"/>
              <a:buFont typeface="Nunito"/>
              <a:buChar char="○"/>
              <a:defRPr>
                <a:latin typeface="Nunito"/>
                <a:ea typeface="Nunito"/>
                <a:cs typeface="Nunito"/>
                <a:sym typeface="Nunito"/>
              </a:defRPr>
            </a:lvl8pPr>
            <a:lvl9pPr indent="-342900" lvl="8" marL="4114800" rtl="0">
              <a:spcBef>
                <a:spcPts val="0"/>
              </a:spcBef>
              <a:spcAft>
                <a:spcPts val="0"/>
              </a:spcAft>
              <a:buSzPts val="1800"/>
              <a:buFont typeface="Nunito"/>
              <a:buChar char="■"/>
              <a:defRPr>
                <a:latin typeface="Nunito"/>
                <a:ea typeface="Nunito"/>
                <a:cs typeface="Nunito"/>
                <a:sym typeface="Nunito"/>
              </a:defRPr>
            </a:lvl9pPr>
          </a:lstStyle>
          <a:p/>
        </p:txBody>
      </p:sp>
      <p:sp>
        <p:nvSpPr>
          <p:cNvPr id="76" name="Google Shape;76;p1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77" name="Google Shape;77;p18"/>
          <p:cNvSpPr txBox="1"/>
          <p:nvPr>
            <p:ph idx="2" type="subTitle"/>
          </p:nvPr>
        </p:nvSpPr>
        <p:spPr>
          <a:xfrm>
            <a:off x="485975" y="497525"/>
            <a:ext cx="81723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200"/>
              <a:buFont typeface="Nunito SemiBold"/>
              <a:buNone/>
              <a:defRPr sz="3200">
                <a:latin typeface="Nunito SemiBold"/>
                <a:ea typeface="Nunito SemiBold"/>
                <a:cs typeface="Nunito SemiBold"/>
                <a:sym typeface="Nunito SemiBold"/>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p:txBody>
      </p:sp>
      <p:sp>
        <p:nvSpPr>
          <p:cNvPr id="78" name="Google Shape;78;p18"/>
          <p:cNvSpPr txBox="1"/>
          <p:nvPr>
            <p:ph idx="3" type="subTitle"/>
          </p:nvPr>
        </p:nvSpPr>
        <p:spPr>
          <a:xfrm>
            <a:off x="501084" y="291475"/>
            <a:ext cx="4091400" cy="2202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FFAA00"/>
              </a:buClr>
              <a:buSzPts val="1200"/>
              <a:buNone/>
              <a:defRPr b="1" sz="1200">
                <a:solidFill>
                  <a:srgbClr val="FFAA00"/>
                </a:solidFill>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eature Highlight">
  <p:cSld name="TITLE_AND_BODY_3">
    <p:spTree>
      <p:nvGrpSpPr>
        <p:cNvPr id="79" name="Shape 79"/>
        <p:cNvGrpSpPr/>
        <p:nvPr/>
      </p:nvGrpSpPr>
      <p:grpSpPr>
        <a:xfrm>
          <a:off x="0" y="0"/>
          <a:ext cx="0" cy="0"/>
          <a:chOff x="0" y="0"/>
          <a:chExt cx="0" cy="0"/>
        </a:xfrm>
      </p:grpSpPr>
      <p:sp>
        <p:nvSpPr>
          <p:cNvPr id="80" name="Google Shape;80;p19"/>
          <p:cNvSpPr txBox="1"/>
          <p:nvPr>
            <p:ph idx="1" type="body"/>
          </p:nvPr>
        </p:nvSpPr>
        <p:spPr>
          <a:xfrm>
            <a:off x="485725" y="1132275"/>
            <a:ext cx="40914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Font typeface="Nunito"/>
              <a:buChar char="●"/>
              <a:defRPr>
                <a:latin typeface="Nunito"/>
                <a:ea typeface="Nunito"/>
                <a:cs typeface="Nunito"/>
                <a:sym typeface="Nunito"/>
              </a:defRPr>
            </a:lvl1pPr>
            <a:lvl2pPr indent="-342900" lvl="1" marL="914400" rtl="0">
              <a:spcBef>
                <a:spcPts val="0"/>
              </a:spcBef>
              <a:spcAft>
                <a:spcPts val="0"/>
              </a:spcAft>
              <a:buSzPts val="1800"/>
              <a:buFont typeface="Nunito"/>
              <a:buChar char="○"/>
              <a:defRPr>
                <a:latin typeface="Nunito"/>
                <a:ea typeface="Nunito"/>
                <a:cs typeface="Nunito"/>
                <a:sym typeface="Nunito"/>
              </a:defRPr>
            </a:lvl2pPr>
            <a:lvl3pPr indent="-342900" lvl="2" marL="1371600" rtl="0">
              <a:spcBef>
                <a:spcPts val="0"/>
              </a:spcBef>
              <a:spcAft>
                <a:spcPts val="0"/>
              </a:spcAft>
              <a:buSzPts val="1800"/>
              <a:buFont typeface="Nunito"/>
              <a:buChar char="■"/>
              <a:defRPr>
                <a:latin typeface="Nunito"/>
                <a:ea typeface="Nunito"/>
                <a:cs typeface="Nunito"/>
                <a:sym typeface="Nunito"/>
              </a:defRPr>
            </a:lvl3pPr>
            <a:lvl4pPr indent="-342900" lvl="3" marL="1828800" rtl="0">
              <a:spcBef>
                <a:spcPts val="0"/>
              </a:spcBef>
              <a:spcAft>
                <a:spcPts val="0"/>
              </a:spcAft>
              <a:buSzPts val="1800"/>
              <a:buFont typeface="Nunito"/>
              <a:buChar char="●"/>
              <a:defRPr>
                <a:latin typeface="Nunito"/>
                <a:ea typeface="Nunito"/>
                <a:cs typeface="Nunito"/>
                <a:sym typeface="Nunito"/>
              </a:defRPr>
            </a:lvl4pPr>
            <a:lvl5pPr indent="-342900" lvl="4" marL="2286000" rtl="0">
              <a:spcBef>
                <a:spcPts val="0"/>
              </a:spcBef>
              <a:spcAft>
                <a:spcPts val="0"/>
              </a:spcAft>
              <a:buSzPts val="1800"/>
              <a:buFont typeface="Nunito"/>
              <a:buChar char="○"/>
              <a:defRPr>
                <a:latin typeface="Nunito"/>
                <a:ea typeface="Nunito"/>
                <a:cs typeface="Nunito"/>
                <a:sym typeface="Nunito"/>
              </a:defRPr>
            </a:lvl5pPr>
            <a:lvl6pPr indent="-342900" lvl="5" marL="2743200" rtl="0">
              <a:spcBef>
                <a:spcPts val="0"/>
              </a:spcBef>
              <a:spcAft>
                <a:spcPts val="0"/>
              </a:spcAft>
              <a:buSzPts val="1800"/>
              <a:buFont typeface="Nunito"/>
              <a:buChar char="■"/>
              <a:defRPr>
                <a:latin typeface="Nunito"/>
                <a:ea typeface="Nunito"/>
                <a:cs typeface="Nunito"/>
                <a:sym typeface="Nunito"/>
              </a:defRPr>
            </a:lvl6pPr>
            <a:lvl7pPr indent="-342900" lvl="6" marL="3200400" rtl="0">
              <a:spcBef>
                <a:spcPts val="0"/>
              </a:spcBef>
              <a:spcAft>
                <a:spcPts val="0"/>
              </a:spcAft>
              <a:buSzPts val="1800"/>
              <a:buFont typeface="Nunito"/>
              <a:buChar char="●"/>
              <a:defRPr>
                <a:latin typeface="Nunito"/>
                <a:ea typeface="Nunito"/>
                <a:cs typeface="Nunito"/>
                <a:sym typeface="Nunito"/>
              </a:defRPr>
            </a:lvl7pPr>
            <a:lvl8pPr indent="-342900" lvl="7" marL="3657600" rtl="0">
              <a:spcBef>
                <a:spcPts val="0"/>
              </a:spcBef>
              <a:spcAft>
                <a:spcPts val="0"/>
              </a:spcAft>
              <a:buSzPts val="1800"/>
              <a:buFont typeface="Nunito"/>
              <a:buChar char="○"/>
              <a:defRPr>
                <a:latin typeface="Nunito"/>
                <a:ea typeface="Nunito"/>
                <a:cs typeface="Nunito"/>
                <a:sym typeface="Nunito"/>
              </a:defRPr>
            </a:lvl8pPr>
            <a:lvl9pPr indent="-342900" lvl="8" marL="4114800" rtl="0">
              <a:spcBef>
                <a:spcPts val="0"/>
              </a:spcBef>
              <a:spcAft>
                <a:spcPts val="0"/>
              </a:spcAft>
              <a:buSzPts val="1800"/>
              <a:buFont typeface="Nunito"/>
              <a:buChar char="■"/>
              <a:defRPr>
                <a:latin typeface="Nunito"/>
                <a:ea typeface="Nunito"/>
                <a:cs typeface="Nunito"/>
                <a:sym typeface="Nunito"/>
              </a:defRPr>
            </a:lvl9pPr>
          </a:lstStyle>
          <a:p/>
        </p:txBody>
      </p:sp>
      <p:sp>
        <p:nvSpPr>
          <p:cNvPr id="81" name="Google Shape;81;p1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82" name="Google Shape;82;p19"/>
          <p:cNvSpPr txBox="1"/>
          <p:nvPr>
            <p:ph idx="2" type="subTitle"/>
          </p:nvPr>
        </p:nvSpPr>
        <p:spPr>
          <a:xfrm>
            <a:off x="485975" y="497525"/>
            <a:ext cx="40914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200"/>
              <a:buFont typeface="Nunito SemiBold"/>
              <a:buNone/>
              <a:defRPr sz="3200">
                <a:latin typeface="Nunito SemiBold"/>
                <a:ea typeface="Nunito SemiBold"/>
                <a:cs typeface="Nunito SemiBold"/>
                <a:sym typeface="Nunito SemiBold"/>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p:txBody>
      </p:sp>
      <p:sp>
        <p:nvSpPr>
          <p:cNvPr id="83" name="Google Shape;83;p19"/>
          <p:cNvSpPr/>
          <p:nvPr/>
        </p:nvSpPr>
        <p:spPr>
          <a:xfrm>
            <a:off x="4577125" y="0"/>
            <a:ext cx="4566900" cy="5143500"/>
          </a:xfrm>
          <a:prstGeom prst="rect">
            <a:avLst/>
          </a:prstGeom>
          <a:solidFill>
            <a:srgbClr val="FFAA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9"/>
          <p:cNvSpPr txBox="1"/>
          <p:nvPr>
            <p:ph idx="3" type="subTitle"/>
          </p:nvPr>
        </p:nvSpPr>
        <p:spPr>
          <a:xfrm>
            <a:off x="501084" y="291475"/>
            <a:ext cx="4091400" cy="220200"/>
          </a:xfrm>
          <a:prstGeom prst="rect">
            <a:avLst/>
          </a:prstGeom>
        </p:spPr>
        <p:txBody>
          <a:bodyPr anchorCtr="0" anchor="t" bIns="91425" lIns="91425" spcFirstLastPara="1" rIns="91425" wrap="square" tIns="91425">
            <a:noAutofit/>
          </a:bodyPr>
          <a:lstStyle>
            <a:lvl1pPr lvl="0">
              <a:spcBef>
                <a:spcPts val="0"/>
              </a:spcBef>
              <a:spcAft>
                <a:spcPts val="0"/>
              </a:spcAft>
              <a:buClr>
                <a:srgbClr val="FFAA00"/>
              </a:buClr>
              <a:buSzPts val="1200"/>
              <a:buNone/>
              <a:defRPr b="1" sz="1200">
                <a:solidFill>
                  <a:srgbClr val="FFAA00"/>
                </a:solidFill>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w/ URL">
  <p:cSld name="TITLE_AND_BODY_2">
    <p:spTree>
      <p:nvGrpSpPr>
        <p:cNvPr id="85" name="Shape 85"/>
        <p:cNvGrpSpPr/>
        <p:nvPr/>
      </p:nvGrpSpPr>
      <p:grpSpPr>
        <a:xfrm>
          <a:off x="0" y="0"/>
          <a:ext cx="0" cy="0"/>
          <a:chOff x="0" y="0"/>
          <a:chExt cx="0" cy="0"/>
        </a:xfrm>
      </p:grpSpPr>
      <p:sp>
        <p:nvSpPr>
          <p:cNvPr id="86" name="Google Shape;86;p20"/>
          <p:cNvSpPr txBox="1"/>
          <p:nvPr>
            <p:ph idx="1" type="body"/>
          </p:nvPr>
        </p:nvSpPr>
        <p:spPr>
          <a:xfrm>
            <a:off x="485725" y="1132275"/>
            <a:ext cx="81723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Font typeface="Nunito"/>
              <a:buChar char="●"/>
              <a:defRPr>
                <a:latin typeface="Nunito"/>
                <a:ea typeface="Nunito"/>
                <a:cs typeface="Nunito"/>
                <a:sym typeface="Nunito"/>
              </a:defRPr>
            </a:lvl1pPr>
            <a:lvl2pPr indent="-342900" lvl="1" marL="914400" rtl="0">
              <a:spcBef>
                <a:spcPts val="0"/>
              </a:spcBef>
              <a:spcAft>
                <a:spcPts val="0"/>
              </a:spcAft>
              <a:buSzPts val="1800"/>
              <a:buFont typeface="Nunito"/>
              <a:buChar char="○"/>
              <a:defRPr>
                <a:latin typeface="Nunito"/>
                <a:ea typeface="Nunito"/>
                <a:cs typeface="Nunito"/>
                <a:sym typeface="Nunito"/>
              </a:defRPr>
            </a:lvl2pPr>
            <a:lvl3pPr indent="-342900" lvl="2" marL="1371600" rtl="0">
              <a:spcBef>
                <a:spcPts val="0"/>
              </a:spcBef>
              <a:spcAft>
                <a:spcPts val="0"/>
              </a:spcAft>
              <a:buSzPts val="1800"/>
              <a:buFont typeface="Nunito"/>
              <a:buChar char="■"/>
              <a:defRPr>
                <a:latin typeface="Nunito"/>
                <a:ea typeface="Nunito"/>
                <a:cs typeface="Nunito"/>
                <a:sym typeface="Nunito"/>
              </a:defRPr>
            </a:lvl3pPr>
            <a:lvl4pPr indent="-342900" lvl="3" marL="1828800" rtl="0">
              <a:spcBef>
                <a:spcPts val="0"/>
              </a:spcBef>
              <a:spcAft>
                <a:spcPts val="0"/>
              </a:spcAft>
              <a:buSzPts val="1800"/>
              <a:buFont typeface="Nunito"/>
              <a:buChar char="●"/>
              <a:defRPr>
                <a:latin typeface="Nunito"/>
                <a:ea typeface="Nunito"/>
                <a:cs typeface="Nunito"/>
                <a:sym typeface="Nunito"/>
              </a:defRPr>
            </a:lvl4pPr>
            <a:lvl5pPr indent="-342900" lvl="4" marL="2286000" rtl="0">
              <a:spcBef>
                <a:spcPts val="0"/>
              </a:spcBef>
              <a:spcAft>
                <a:spcPts val="0"/>
              </a:spcAft>
              <a:buSzPts val="1800"/>
              <a:buFont typeface="Nunito"/>
              <a:buChar char="○"/>
              <a:defRPr>
                <a:latin typeface="Nunito"/>
                <a:ea typeface="Nunito"/>
                <a:cs typeface="Nunito"/>
                <a:sym typeface="Nunito"/>
              </a:defRPr>
            </a:lvl5pPr>
            <a:lvl6pPr indent="-342900" lvl="5" marL="2743200" rtl="0">
              <a:spcBef>
                <a:spcPts val="0"/>
              </a:spcBef>
              <a:spcAft>
                <a:spcPts val="0"/>
              </a:spcAft>
              <a:buSzPts val="1800"/>
              <a:buFont typeface="Nunito"/>
              <a:buChar char="■"/>
              <a:defRPr>
                <a:latin typeface="Nunito"/>
                <a:ea typeface="Nunito"/>
                <a:cs typeface="Nunito"/>
                <a:sym typeface="Nunito"/>
              </a:defRPr>
            </a:lvl6pPr>
            <a:lvl7pPr indent="-342900" lvl="6" marL="3200400" rtl="0">
              <a:spcBef>
                <a:spcPts val="0"/>
              </a:spcBef>
              <a:spcAft>
                <a:spcPts val="0"/>
              </a:spcAft>
              <a:buSzPts val="1800"/>
              <a:buFont typeface="Nunito"/>
              <a:buChar char="●"/>
              <a:defRPr>
                <a:latin typeface="Nunito"/>
                <a:ea typeface="Nunito"/>
                <a:cs typeface="Nunito"/>
                <a:sym typeface="Nunito"/>
              </a:defRPr>
            </a:lvl7pPr>
            <a:lvl8pPr indent="-342900" lvl="7" marL="3657600" rtl="0">
              <a:spcBef>
                <a:spcPts val="0"/>
              </a:spcBef>
              <a:spcAft>
                <a:spcPts val="0"/>
              </a:spcAft>
              <a:buSzPts val="1800"/>
              <a:buFont typeface="Nunito"/>
              <a:buChar char="○"/>
              <a:defRPr>
                <a:latin typeface="Nunito"/>
                <a:ea typeface="Nunito"/>
                <a:cs typeface="Nunito"/>
                <a:sym typeface="Nunito"/>
              </a:defRPr>
            </a:lvl8pPr>
            <a:lvl9pPr indent="-342900" lvl="8" marL="4114800" rtl="0">
              <a:spcBef>
                <a:spcPts val="0"/>
              </a:spcBef>
              <a:spcAft>
                <a:spcPts val="0"/>
              </a:spcAft>
              <a:buSzPts val="1800"/>
              <a:buFont typeface="Nunito"/>
              <a:buChar char="■"/>
              <a:defRPr>
                <a:latin typeface="Nunito"/>
                <a:ea typeface="Nunito"/>
                <a:cs typeface="Nunito"/>
                <a:sym typeface="Nunito"/>
              </a:defRPr>
            </a:lvl9pPr>
          </a:lstStyle>
          <a:p/>
        </p:txBody>
      </p:sp>
      <p:sp>
        <p:nvSpPr>
          <p:cNvPr id="87" name="Google Shape;87;p2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88" name="Google Shape;88;p20"/>
          <p:cNvSpPr txBox="1"/>
          <p:nvPr>
            <p:ph idx="2" type="subTitle"/>
          </p:nvPr>
        </p:nvSpPr>
        <p:spPr>
          <a:xfrm>
            <a:off x="485975" y="345125"/>
            <a:ext cx="81723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3200"/>
              <a:buFont typeface="Nunito SemiBold"/>
              <a:buNone/>
              <a:defRPr sz="3200">
                <a:latin typeface="Nunito SemiBold"/>
                <a:ea typeface="Nunito SemiBold"/>
                <a:cs typeface="Nunito SemiBold"/>
                <a:sym typeface="Nunito SemiBold"/>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p:txBody>
      </p:sp>
      <p:sp>
        <p:nvSpPr>
          <p:cNvPr id="89" name="Google Shape;89;p20"/>
          <p:cNvSpPr txBox="1"/>
          <p:nvPr>
            <p:ph idx="3" type="subTitle"/>
          </p:nvPr>
        </p:nvSpPr>
        <p:spPr>
          <a:xfrm>
            <a:off x="485975" y="4472475"/>
            <a:ext cx="8172300" cy="393600"/>
          </a:xfrm>
          <a:prstGeom prst="rect">
            <a:avLst/>
          </a:prstGeom>
        </p:spPr>
        <p:txBody>
          <a:bodyPr anchorCtr="0" anchor="t" bIns="91425" lIns="91425" spcFirstLastPara="1" rIns="91425" wrap="square" tIns="91425">
            <a:normAutofit/>
          </a:bodyPr>
          <a:lstStyle>
            <a:lvl1pPr lvl="0" rtl="0" algn="ctr">
              <a:spcBef>
                <a:spcPts val="0"/>
              </a:spcBef>
              <a:spcAft>
                <a:spcPts val="0"/>
              </a:spcAft>
              <a:buClr>
                <a:srgbClr val="FF7900"/>
              </a:buClr>
              <a:buSzPts val="1800"/>
              <a:buNone/>
              <a:defRPr>
                <a:solidFill>
                  <a:srgbClr val="FF7900"/>
                </a:solidFill>
              </a:defRPr>
            </a:lvl1pPr>
            <a:lvl2pPr lvl="1" rtl="0" algn="ctr">
              <a:spcBef>
                <a:spcPts val="0"/>
              </a:spcBef>
              <a:spcAft>
                <a:spcPts val="0"/>
              </a:spcAft>
              <a:buClr>
                <a:srgbClr val="FF7900"/>
              </a:buClr>
              <a:buSzPts val="1800"/>
              <a:buNone/>
              <a:defRPr>
                <a:solidFill>
                  <a:srgbClr val="FF7900"/>
                </a:solidFill>
              </a:defRPr>
            </a:lvl2pPr>
            <a:lvl3pPr lvl="2" rtl="0" algn="ctr">
              <a:spcBef>
                <a:spcPts val="0"/>
              </a:spcBef>
              <a:spcAft>
                <a:spcPts val="0"/>
              </a:spcAft>
              <a:buClr>
                <a:srgbClr val="FF7900"/>
              </a:buClr>
              <a:buSzPts val="1800"/>
              <a:buNone/>
              <a:defRPr>
                <a:solidFill>
                  <a:srgbClr val="FF7900"/>
                </a:solidFill>
              </a:defRPr>
            </a:lvl3pPr>
            <a:lvl4pPr lvl="3" rtl="0" algn="ctr">
              <a:spcBef>
                <a:spcPts val="0"/>
              </a:spcBef>
              <a:spcAft>
                <a:spcPts val="0"/>
              </a:spcAft>
              <a:buClr>
                <a:srgbClr val="FF7900"/>
              </a:buClr>
              <a:buSzPts val="1800"/>
              <a:buNone/>
              <a:defRPr>
                <a:solidFill>
                  <a:srgbClr val="FF7900"/>
                </a:solidFill>
              </a:defRPr>
            </a:lvl4pPr>
            <a:lvl5pPr lvl="4" rtl="0" algn="ctr">
              <a:spcBef>
                <a:spcPts val="0"/>
              </a:spcBef>
              <a:spcAft>
                <a:spcPts val="0"/>
              </a:spcAft>
              <a:buClr>
                <a:srgbClr val="FF7900"/>
              </a:buClr>
              <a:buSzPts val="1800"/>
              <a:buNone/>
              <a:defRPr>
                <a:solidFill>
                  <a:srgbClr val="FF7900"/>
                </a:solidFill>
              </a:defRPr>
            </a:lvl5pPr>
            <a:lvl6pPr lvl="5" rtl="0" algn="ctr">
              <a:spcBef>
                <a:spcPts val="0"/>
              </a:spcBef>
              <a:spcAft>
                <a:spcPts val="0"/>
              </a:spcAft>
              <a:buClr>
                <a:srgbClr val="FF7900"/>
              </a:buClr>
              <a:buSzPts val="1800"/>
              <a:buNone/>
              <a:defRPr>
                <a:solidFill>
                  <a:srgbClr val="FF7900"/>
                </a:solidFill>
              </a:defRPr>
            </a:lvl6pPr>
            <a:lvl7pPr lvl="6" rtl="0" algn="ctr">
              <a:spcBef>
                <a:spcPts val="0"/>
              </a:spcBef>
              <a:spcAft>
                <a:spcPts val="0"/>
              </a:spcAft>
              <a:buClr>
                <a:srgbClr val="FF7900"/>
              </a:buClr>
              <a:buSzPts val="1800"/>
              <a:buNone/>
              <a:defRPr>
                <a:solidFill>
                  <a:srgbClr val="FF7900"/>
                </a:solidFill>
              </a:defRPr>
            </a:lvl7pPr>
            <a:lvl8pPr lvl="7" rtl="0" algn="ctr">
              <a:spcBef>
                <a:spcPts val="0"/>
              </a:spcBef>
              <a:spcAft>
                <a:spcPts val="0"/>
              </a:spcAft>
              <a:buClr>
                <a:srgbClr val="FF7900"/>
              </a:buClr>
              <a:buSzPts val="1800"/>
              <a:buNone/>
              <a:defRPr>
                <a:solidFill>
                  <a:srgbClr val="FF7900"/>
                </a:solidFill>
              </a:defRPr>
            </a:lvl8pPr>
            <a:lvl9pPr lvl="8" rtl="0" algn="ctr">
              <a:spcBef>
                <a:spcPts val="0"/>
              </a:spcBef>
              <a:spcAft>
                <a:spcPts val="0"/>
              </a:spcAft>
              <a:buClr>
                <a:srgbClr val="FF7900"/>
              </a:buClr>
              <a:buSzPts val="1800"/>
              <a:buNone/>
              <a:defRPr>
                <a:solidFill>
                  <a:srgbClr val="FF7900"/>
                </a:solidFill>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2 Columns">
  <p:cSld name="TITLE_AND_BODY_1">
    <p:spTree>
      <p:nvGrpSpPr>
        <p:cNvPr id="90" name="Shape 90"/>
        <p:cNvGrpSpPr/>
        <p:nvPr/>
      </p:nvGrpSpPr>
      <p:grpSpPr>
        <a:xfrm>
          <a:off x="0" y="0"/>
          <a:ext cx="0" cy="0"/>
          <a:chOff x="0" y="0"/>
          <a:chExt cx="0" cy="0"/>
        </a:xfrm>
      </p:grpSpPr>
      <p:sp>
        <p:nvSpPr>
          <p:cNvPr id="91" name="Google Shape;91;p21"/>
          <p:cNvSpPr txBox="1"/>
          <p:nvPr>
            <p:ph idx="1" type="body"/>
          </p:nvPr>
        </p:nvSpPr>
        <p:spPr>
          <a:xfrm>
            <a:off x="485725" y="1132275"/>
            <a:ext cx="40863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Font typeface="Nunito"/>
              <a:buChar char="●"/>
              <a:defRPr>
                <a:latin typeface="Nunito"/>
                <a:ea typeface="Nunito"/>
                <a:cs typeface="Nunito"/>
                <a:sym typeface="Nunito"/>
              </a:defRPr>
            </a:lvl1pPr>
            <a:lvl2pPr indent="-342900" lvl="1" marL="914400" rtl="0">
              <a:spcBef>
                <a:spcPts val="0"/>
              </a:spcBef>
              <a:spcAft>
                <a:spcPts val="0"/>
              </a:spcAft>
              <a:buSzPts val="1800"/>
              <a:buFont typeface="Nunito"/>
              <a:buChar char="○"/>
              <a:defRPr>
                <a:latin typeface="Nunito"/>
                <a:ea typeface="Nunito"/>
                <a:cs typeface="Nunito"/>
                <a:sym typeface="Nunito"/>
              </a:defRPr>
            </a:lvl2pPr>
            <a:lvl3pPr indent="-342900" lvl="2" marL="1371600" rtl="0">
              <a:spcBef>
                <a:spcPts val="0"/>
              </a:spcBef>
              <a:spcAft>
                <a:spcPts val="0"/>
              </a:spcAft>
              <a:buSzPts val="1800"/>
              <a:buFont typeface="Nunito"/>
              <a:buChar char="■"/>
              <a:defRPr>
                <a:latin typeface="Nunito"/>
                <a:ea typeface="Nunito"/>
                <a:cs typeface="Nunito"/>
                <a:sym typeface="Nunito"/>
              </a:defRPr>
            </a:lvl3pPr>
            <a:lvl4pPr indent="-342900" lvl="3" marL="1828800" rtl="0">
              <a:spcBef>
                <a:spcPts val="0"/>
              </a:spcBef>
              <a:spcAft>
                <a:spcPts val="0"/>
              </a:spcAft>
              <a:buSzPts val="1800"/>
              <a:buFont typeface="Nunito"/>
              <a:buChar char="●"/>
              <a:defRPr>
                <a:latin typeface="Nunito"/>
                <a:ea typeface="Nunito"/>
                <a:cs typeface="Nunito"/>
                <a:sym typeface="Nunito"/>
              </a:defRPr>
            </a:lvl4pPr>
            <a:lvl5pPr indent="-342900" lvl="4" marL="2286000" rtl="0">
              <a:spcBef>
                <a:spcPts val="0"/>
              </a:spcBef>
              <a:spcAft>
                <a:spcPts val="0"/>
              </a:spcAft>
              <a:buSzPts val="1800"/>
              <a:buFont typeface="Nunito"/>
              <a:buChar char="○"/>
              <a:defRPr>
                <a:latin typeface="Nunito"/>
                <a:ea typeface="Nunito"/>
                <a:cs typeface="Nunito"/>
                <a:sym typeface="Nunito"/>
              </a:defRPr>
            </a:lvl5pPr>
            <a:lvl6pPr indent="-342900" lvl="5" marL="2743200" rtl="0">
              <a:spcBef>
                <a:spcPts val="0"/>
              </a:spcBef>
              <a:spcAft>
                <a:spcPts val="0"/>
              </a:spcAft>
              <a:buSzPts val="1800"/>
              <a:buFont typeface="Nunito"/>
              <a:buChar char="■"/>
              <a:defRPr>
                <a:latin typeface="Nunito"/>
                <a:ea typeface="Nunito"/>
                <a:cs typeface="Nunito"/>
                <a:sym typeface="Nunito"/>
              </a:defRPr>
            </a:lvl6pPr>
            <a:lvl7pPr indent="-342900" lvl="6" marL="3200400" rtl="0">
              <a:spcBef>
                <a:spcPts val="0"/>
              </a:spcBef>
              <a:spcAft>
                <a:spcPts val="0"/>
              </a:spcAft>
              <a:buSzPts val="1800"/>
              <a:buFont typeface="Nunito"/>
              <a:buChar char="●"/>
              <a:defRPr>
                <a:latin typeface="Nunito"/>
                <a:ea typeface="Nunito"/>
                <a:cs typeface="Nunito"/>
                <a:sym typeface="Nunito"/>
              </a:defRPr>
            </a:lvl7pPr>
            <a:lvl8pPr indent="-342900" lvl="7" marL="3657600" rtl="0">
              <a:spcBef>
                <a:spcPts val="0"/>
              </a:spcBef>
              <a:spcAft>
                <a:spcPts val="0"/>
              </a:spcAft>
              <a:buSzPts val="1800"/>
              <a:buFont typeface="Nunito"/>
              <a:buChar char="○"/>
              <a:defRPr>
                <a:latin typeface="Nunito"/>
                <a:ea typeface="Nunito"/>
                <a:cs typeface="Nunito"/>
                <a:sym typeface="Nunito"/>
              </a:defRPr>
            </a:lvl8pPr>
            <a:lvl9pPr indent="-342900" lvl="8" marL="4114800" rtl="0">
              <a:spcBef>
                <a:spcPts val="0"/>
              </a:spcBef>
              <a:spcAft>
                <a:spcPts val="0"/>
              </a:spcAft>
              <a:buSzPts val="1800"/>
              <a:buFont typeface="Nunito"/>
              <a:buChar char="■"/>
              <a:defRPr>
                <a:latin typeface="Nunito"/>
                <a:ea typeface="Nunito"/>
                <a:cs typeface="Nunito"/>
                <a:sym typeface="Nunito"/>
              </a:defRPr>
            </a:lvl9pPr>
          </a:lstStyle>
          <a:p/>
        </p:txBody>
      </p:sp>
      <p:sp>
        <p:nvSpPr>
          <p:cNvPr id="92" name="Google Shape;92;p2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93" name="Google Shape;93;p21"/>
          <p:cNvSpPr txBox="1"/>
          <p:nvPr>
            <p:ph idx="2" type="subTitle"/>
          </p:nvPr>
        </p:nvSpPr>
        <p:spPr>
          <a:xfrm>
            <a:off x="485975" y="345125"/>
            <a:ext cx="81723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3200"/>
              <a:buFont typeface="Nunito SemiBold"/>
              <a:buNone/>
              <a:defRPr sz="3200">
                <a:latin typeface="Nunito SemiBold"/>
                <a:ea typeface="Nunito SemiBold"/>
                <a:cs typeface="Nunito SemiBold"/>
                <a:sym typeface="Nunito SemiBold"/>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p:txBody>
      </p:sp>
      <p:sp>
        <p:nvSpPr>
          <p:cNvPr id="94" name="Google Shape;94;p21"/>
          <p:cNvSpPr txBox="1"/>
          <p:nvPr>
            <p:ph idx="3" type="body"/>
          </p:nvPr>
        </p:nvSpPr>
        <p:spPr>
          <a:xfrm>
            <a:off x="4572025" y="1132275"/>
            <a:ext cx="40863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Font typeface="Nunito"/>
              <a:buChar char="●"/>
              <a:defRPr>
                <a:latin typeface="Nunito"/>
                <a:ea typeface="Nunito"/>
                <a:cs typeface="Nunito"/>
                <a:sym typeface="Nunito"/>
              </a:defRPr>
            </a:lvl1pPr>
            <a:lvl2pPr indent="-342900" lvl="1" marL="914400" rtl="0">
              <a:spcBef>
                <a:spcPts val="0"/>
              </a:spcBef>
              <a:spcAft>
                <a:spcPts val="0"/>
              </a:spcAft>
              <a:buSzPts val="1800"/>
              <a:buFont typeface="Nunito"/>
              <a:buChar char="○"/>
              <a:defRPr>
                <a:latin typeface="Nunito"/>
                <a:ea typeface="Nunito"/>
                <a:cs typeface="Nunito"/>
                <a:sym typeface="Nunito"/>
              </a:defRPr>
            </a:lvl2pPr>
            <a:lvl3pPr indent="-342900" lvl="2" marL="1371600" rtl="0">
              <a:spcBef>
                <a:spcPts val="0"/>
              </a:spcBef>
              <a:spcAft>
                <a:spcPts val="0"/>
              </a:spcAft>
              <a:buSzPts val="1800"/>
              <a:buFont typeface="Nunito"/>
              <a:buChar char="■"/>
              <a:defRPr>
                <a:latin typeface="Nunito"/>
                <a:ea typeface="Nunito"/>
                <a:cs typeface="Nunito"/>
                <a:sym typeface="Nunito"/>
              </a:defRPr>
            </a:lvl3pPr>
            <a:lvl4pPr indent="-342900" lvl="3" marL="1828800" rtl="0">
              <a:spcBef>
                <a:spcPts val="0"/>
              </a:spcBef>
              <a:spcAft>
                <a:spcPts val="0"/>
              </a:spcAft>
              <a:buSzPts val="1800"/>
              <a:buFont typeface="Nunito"/>
              <a:buChar char="●"/>
              <a:defRPr>
                <a:latin typeface="Nunito"/>
                <a:ea typeface="Nunito"/>
                <a:cs typeface="Nunito"/>
                <a:sym typeface="Nunito"/>
              </a:defRPr>
            </a:lvl4pPr>
            <a:lvl5pPr indent="-342900" lvl="4" marL="2286000" rtl="0">
              <a:spcBef>
                <a:spcPts val="0"/>
              </a:spcBef>
              <a:spcAft>
                <a:spcPts val="0"/>
              </a:spcAft>
              <a:buSzPts val="1800"/>
              <a:buFont typeface="Nunito"/>
              <a:buChar char="○"/>
              <a:defRPr>
                <a:latin typeface="Nunito"/>
                <a:ea typeface="Nunito"/>
                <a:cs typeface="Nunito"/>
                <a:sym typeface="Nunito"/>
              </a:defRPr>
            </a:lvl5pPr>
            <a:lvl6pPr indent="-342900" lvl="5" marL="2743200" rtl="0">
              <a:spcBef>
                <a:spcPts val="0"/>
              </a:spcBef>
              <a:spcAft>
                <a:spcPts val="0"/>
              </a:spcAft>
              <a:buSzPts val="1800"/>
              <a:buFont typeface="Nunito"/>
              <a:buChar char="■"/>
              <a:defRPr>
                <a:latin typeface="Nunito"/>
                <a:ea typeface="Nunito"/>
                <a:cs typeface="Nunito"/>
                <a:sym typeface="Nunito"/>
              </a:defRPr>
            </a:lvl6pPr>
            <a:lvl7pPr indent="-342900" lvl="6" marL="3200400" rtl="0">
              <a:spcBef>
                <a:spcPts val="0"/>
              </a:spcBef>
              <a:spcAft>
                <a:spcPts val="0"/>
              </a:spcAft>
              <a:buSzPts val="1800"/>
              <a:buFont typeface="Nunito"/>
              <a:buChar char="●"/>
              <a:defRPr>
                <a:latin typeface="Nunito"/>
                <a:ea typeface="Nunito"/>
                <a:cs typeface="Nunito"/>
                <a:sym typeface="Nunito"/>
              </a:defRPr>
            </a:lvl7pPr>
            <a:lvl8pPr indent="-342900" lvl="7" marL="3657600" rtl="0">
              <a:spcBef>
                <a:spcPts val="0"/>
              </a:spcBef>
              <a:spcAft>
                <a:spcPts val="0"/>
              </a:spcAft>
              <a:buSzPts val="1800"/>
              <a:buFont typeface="Nunito"/>
              <a:buChar char="○"/>
              <a:defRPr>
                <a:latin typeface="Nunito"/>
                <a:ea typeface="Nunito"/>
                <a:cs typeface="Nunito"/>
                <a:sym typeface="Nunito"/>
              </a:defRPr>
            </a:lvl8pPr>
            <a:lvl9pPr indent="-342900" lvl="8" marL="4114800" rtl="0">
              <a:spcBef>
                <a:spcPts val="0"/>
              </a:spcBef>
              <a:spcAft>
                <a:spcPts val="0"/>
              </a:spcAft>
              <a:buSzPts val="1800"/>
              <a:buFont typeface="Nunito"/>
              <a:buChar char="■"/>
              <a:defRPr>
                <a:latin typeface="Nunito"/>
                <a:ea typeface="Nunito"/>
                <a:cs typeface="Nunito"/>
                <a:sym typeface="Nunito"/>
              </a:defRPr>
            </a:lvl9pPr>
          </a:lstStyle>
          <a:p/>
        </p:txBody>
      </p:sp>
      <p:cxnSp>
        <p:nvCxnSpPr>
          <p:cNvPr id="95" name="Google Shape;95;p21"/>
          <p:cNvCxnSpPr/>
          <p:nvPr/>
        </p:nvCxnSpPr>
        <p:spPr>
          <a:xfrm>
            <a:off x="4572000" y="1274825"/>
            <a:ext cx="2700" cy="3388500"/>
          </a:xfrm>
          <a:prstGeom prst="straightConnector1">
            <a:avLst/>
          </a:prstGeom>
          <a:noFill/>
          <a:ln cap="flat" cmpd="sng" w="19050">
            <a:solidFill>
              <a:srgbClr val="B4B4B4"/>
            </a:solidFill>
            <a:prstDash val="solid"/>
            <a:round/>
            <a:headEnd len="med" w="med" type="none"/>
            <a:tailEnd len="med" w="med" type="none"/>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 simple" type="secHead">
  <p:cSld name="SECTION_HEADER">
    <p:bg>
      <p:bgPr>
        <a:solidFill>
          <a:srgbClr val="FFA400"/>
        </a:solidFill>
      </p:bgPr>
    </p:bg>
    <p:spTree>
      <p:nvGrpSpPr>
        <p:cNvPr id="13" name="Shape 13"/>
        <p:cNvGrpSpPr/>
        <p:nvPr/>
      </p:nvGrpSpPr>
      <p:grpSpPr>
        <a:xfrm>
          <a:off x="0" y="0"/>
          <a:ext cx="0" cy="0"/>
          <a:chOff x="0" y="0"/>
          <a:chExt cx="0" cy="0"/>
        </a:xfrm>
      </p:grpSpPr>
      <p:sp>
        <p:nvSpPr>
          <p:cNvPr id="14" name="Google Shape;14;p3"/>
          <p:cNvSpPr txBox="1"/>
          <p:nvPr>
            <p:ph type="title"/>
          </p:nvPr>
        </p:nvSpPr>
        <p:spPr>
          <a:xfrm>
            <a:off x="1463850" y="2074650"/>
            <a:ext cx="62163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4800"/>
              <a:buFont typeface="Comfortaa"/>
              <a:buNone/>
              <a:defRPr sz="4800">
                <a:latin typeface="Comfortaa"/>
                <a:ea typeface="Comfortaa"/>
                <a:cs typeface="Comfortaa"/>
                <a:sym typeface="Comfortaa"/>
              </a:defRPr>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solidFill>
          <a:srgbClr val="FFAA00"/>
        </a:solidFill>
      </p:bgPr>
    </p:bg>
    <p:spTree>
      <p:nvGrpSpPr>
        <p:cNvPr id="96" name="Shape 96"/>
        <p:cNvGrpSpPr/>
        <p:nvPr/>
      </p:nvGrpSpPr>
      <p:grpSpPr>
        <a:xfrm>
          <a:off x="0" y="0"/>
          <a:ext cx="0" cy="0"/>
          <a:chOff x="0" y="0"/>
          <a:chExt cx="0" cy="0"/>
        </a:xfrm>
      </p:grpSpPr>
      <p:sp>
        <p:nvSpPr>
          <p:cNvPr id="97" name="Google Shape;97;p22"/>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22"/>
          <p:cNvSpPr txBox="1"/>
          <p:nvPr>
            <p:ph type="title"/>
          </p:nvPr>
        </p:nvSpPr>
        <p:spPr>
          <a:xfrm>
            <a:off x="265500" y="1382800"/>
            <a:ext cx="4045200" cy="2067600"/>
          </a:xfrm>
          <a:prstGeom prst="rect">
            <a:avLst/>
          </a:prstGeom>
        </p:spPr>
        <p:txBody>
          <a:bodyPr anchorCtr="0" anchor="t" bIns="91425" lIns="91425" spcFirstLastPara="1" rIns="91425" wrap="square" tIns="91425">
            <a:noAutofit/>
          </a:bodyPr>
          <a:lstStyle>
            <a:lvl1pPr lvl="0" rtl="0">
              <a:spcBef>
                <a:spcPts val="0"/>
              </a:spcBef>
              <a:spcAft>
                <a:spcPts val="0"/>
              </a:spcAft>
              <a:buSzPts val="4200"/>
              <a:buFont typeface="Comfortaa"/>
              <a:buNone/>
              <a:defRPr sz="4200">
                <a:latin typeface="Comfortaa"/>
                <a:ea typeface="Comfortaa"/>
                <a:cs typeface="Comfortaa"/>
                <a:sym typeface="Comfortaa"/>
              </a:defRPr>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99" name="Google Shape;99;p22"/>
          <p:cNvSpPr txBox="1"/>
          <p:nvPr>
            <p:ph idx="1" type="subTitle"/>
          </p:nvPr>
        </p:nvSpPr>
        <p:spPr>
          <a:xfrm>
            <a:off x="4887325" y="662500"/>
            <a:ext cx="4045200" cy="807600"/>
          </a:xfrm>
          <a:prstGeom prst="rect">
            <a:avLst/>
          </a:prstGeom>
        </p:spPr>
        <p:txBody>
          <a:bodyPr anchorCtr="0" anchor="t" bIns="91425" lIns="91425" spcFirstLastPara="1" rIns="91425" wrap="square" tIns="91425">
            <a:normAutofit/>
          </a:bodyPr>
          <a:lstStyle>
            <a:lvl1pPr lvl="0" rtl="0">
              <a:lnSpc>
                <a:spcPct val="100000"/>
              </a:lnSpc>
              <a:spcBef>
                <a:spcPts val="0"/>
              </a:spcBef>
              <a:spcAft>
                <a:spcPts val="0"/>
              </a:spcAft>
              <a:buSzPts val="2200"/>
              <a:buFont typeface="Nunito"/>
              <a:buNone/>
              <a:defRPr b="1" sz="2200">
                <a:latin typeface="Nunito"/>
                <a:ea typeface="Nunito"/>
                <a:cs typeface="Nunito"/>
                <a:sym typeface="Nunito"/>
              </a:defRPr>
            </a:lvl1pPr>
            <a:lvl2pPr lvl="1" rtl="0">
              <a:lnSpc>
                <a:spcPct val="100000"/>
              </a:lnSpc>
              <a:spcBef>
                <a:spcPts val="0"/>
              </a:spcBef>
              <a:spcAft>
                <a:spcPts val="0"/>
              </a:spcAft>
              <a:buSzPts val="2200"/>
              <a:buFont typeface="Nunito"/>
              <a:buNone/>
              <a:defRPr b="1" sz="2200">
                <a:latin typeface="Nunito"/>
                <a:ea typeface="Nunito"/>
                <a:cs typeface="Nunito"/>
                <a:sym typeface="Nunito"/>
              </a:defRPr>
            </a:lvl2pPr>
            <a:lvl3pPr lvl="2" rtl="0">
              <a:lnSpc>
                <a:spcPct val="100000"/>
              </a:lnSpc>
              <a:spcBef>
                <a:spcPts val="0"/>
              </a:spcBef>
              <a:spcAft>
                <a:spcPts val="0"/>
              </a:spcAft>
              <a:buSzPts val="2200"/>
              <a:buFont typeface="Nunito"/>
              <a:buNone/>
              <a:defRPr b="1" sz="2200">
                <a:latin typeface="Nunito"/>
                <a:ea typeface="Nunito"/>
                <a:cs typeface="Nunito"/>
                <a:sym typeface="Nunito"/>
              </a:defRPr>
            </a:lvl3pPr>
            <a:lvl4pPr lvl="3" rtl="0">
              <a:lnSpc>
                <a:spcPct val="100000"/>
              </a:lnSpc>
              <a:spcBef>
                <a:spcPts val="0"/>
              </a:spcBef>
              <a:spcAft>
                <a:spcPts val="0"/>
              </a:spcAft>
              <a:buSzPts val="2200"/>
              <a:buFont typeface="Nunito"/>
              <a:buNone/>
              <a:defRPr b="1" sz="2200">
                <a:latin typeface="Nunito"/>
                <a:ea typeface="Nunito"/>
                <a:cs typeface="Nunito"/>
                <a:sym typeface="Nunito"/>
              </a:defRPr>
            </a:lvl4pPr>
            <a:lvl5pPr lvl="4" rtl="0">
              <a:lnSpc>
                <a:spcPct val="100000"/>
              </a:lnSpc>
              <a:spcBef>
                <a:spcPts val="0"/>
              </a:spcBef>
              <a:spcAft>
                <a:spcPts val="0"/>
              </a:spcAft>
              <a:buSzPts val="2200"/>
              <a:buFont typeface="Nunito"/>
              <a:buNone/>
              <a:defRPr b="1" sz="2200">
                <a:latin typeface="Nunito"/>
                <a:ea typeface="Nunito"/>
                <a:cs typeface="Nunito"/>
                <a:sym typeface="Nunito"/>
              </a:defRPr>
            </a:lvl5pPr>
            <a:lvl6pPr lvl="5" rtl="0">
              <a:lnSpc>
                <a:spcPct val="100000"/>
              </a:lnSpc>
              <a:spcBef>
                <a:spcPts val="0"/>
              </a:spcBef>
              <a:spcAft>
                <a:spcPts val="0"/>
              </a:spcAft>
              <a:buSzPts val="2200"/>
              <a:buFont typeface="Nunito"/>
              <a:buNone/>
              <a:defRPr b="1" sz="2200">
                <a:latin typeface="Nunito"/>
                <a:ea typeface="Nunito"/>
                <a:cs typeface="Nunito"/>
                <a:sym typeface="Nunito"/>
              </a:defRPr>
            </a:lvl6pPr>
            <a:lvl7pPr lvl="6" rtl="0">
              <a:lnSpc>
                <a:spcPct val="100000"/>
              </a:lnSpc>
              <a:spcBef>
                <a:spcPts val="0"/>
              </a:spcBef>
              <a:spcAft>
                <a:spcPts val="0"/>
              </a:spcAft>
              <a:buSzPts val="2200"/>
              <a:buFont typeface="Nunito"/>
              <a:buNone/>
              <a:defRPr b="1" sz="2200">
                <a:latin typeface="Nunito"/>
                <a:ea typeface="Nunito"/>
                <a:cs typeface="Nunito"/>
                <a:sym typeface="Nunito"/>
              </a:defRPr>
            </a:lvl7pPr>
            <a:lvl8pPr lvl="7" rtl="0">
              <a:lnSpc>
                <a:spcPct val="100000"/>
              </a:lnSpc>
              <a:spcBef>
                <a:spcPts val="0"/>
              </a:spcBef>
              <a:spcAft>
                <a:spcPts val="0"/>
              </a:spcAft>
              <a:buSzPts val="2200"/>
              <a:buFont typeface="Nunito"/>
              <a:buNone/>
              <a:defRPr b="1" sz="2200">
                <a:latin typeface="Nunito"/>
                <a:ea typeface="Nunito"/>
                <a:cs typeface="Nunito"/>
                <a:sym typeface="Nunito"/>
              </a:defRPr>
            </a:lvl8pPr>
            <a:lvl9pPr lvl="8" rtl="0">
              <a:lnSpc>
                <a:spcPct val="100000"/>
              </a:lnSpc>
              <a:spcBef>
                <a:spcPts val="0"/>
              </a:spcBef>
              <a:spcAft>
                <a:spcPts val="0"/>
              </a:spcAft>
              <a:buSzPts val="2200"/>
              <a:buFont typeface="Nunito"/>
              <a:buNone/>
              <a:defRPr b="1" sz="2200">
                <a:latin typeface="Nunito"/>
                <a:ea typeface="Nunito"/>
                <a:cs typeface="Nunito"/>
                <a:sym typeface="Nunito"/>
              </a:defRPr>
            </a:lvl9pPr>
          </a:lstStyle>
          <a:p/>
        </p:txBody>
      </p:sp>
      <p:sp>
        <p:nvSpPr>
          <p:cNvPr id="100" name="Google Shape;100;p22"/>
          <p:cNvSpPr txBox="1"/>
          <p:nvPr>
            <p:ph idx="2" type="body"/>
          </p:nvPr>
        </p:nvSpPr>
        <p:spPr>
          <a:xfrm>
            <a:off x="4887325" y="1706700"/>
            <a:ext cx="3837000" cy="30363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Font typeface="Nunito"/>
              <a:buChar char="●"/>
              <a:defRPr>
                <a:latin typeface="Nunito"/>
                <a:ea typeface="Nunito"/>
                <a:cs typeface="Nunito"/>
                <a:sym typeface="Nunito"/>
              </a:defRPr>
            </a:lvl1pPr>
            <a:lvl2pPr indent="-342900" lvl="1" marL="914400" rtl="0">
              <a:spcBef>
                <a:spcPts val="0"/>
              </a:spcBef>
              <a:spcAft>
                <a:spcPts val="0"/>
              </a:spcAft>
              <a:buSzPts val="1800"/>
              <a:buFont typeface="Nunito"/>
              <a:buChar char="○"/>
              <a:defRPr>
                <a:latin typeface="Nunito"/>
                <a:ea typeface="Nunito"/>
                <a:cs typeface="Nunito"/>
                <a:sym typeface="Nunito"/>
              </a:defRPr>
            </a:lvl2pPr>
            <a:lvl3pPr indent="-342900" lvl="2" marL="1371600" rtl="0">
              <a:spcBef>
                <a:spcPts val="0"/>
              </a:spcBef>
              <a:spcAft>
                <a:spcPts val="0"/>
              </a:spcAft>
              <a:buSzPts val="1800"/>
              <a:buFont typeface="Nunito"/>
              <a:buChar char="■"/>
              <a:defRPr>
                <a:latin typeface="Nunito"/>
                <a:ea typeface="Nunito"/>
                <a:cs typeface="Nunito"/>
                <a:sym typeface="Nunito"/>
              </a:defRPr>
            </a:lvl3pPr>
            <a:lvl4pPr indent="-342900" lvl="3" marL="1828800" rtl="0">
              <a:spcBef>
                <a:spcPts val="0"/>
              </a:spcBef>
              <a:spcAft>
                <a:spcPts val="0"/>
              </a:spcAft>
              <a:buSzPts val="1800"/>
              <a:buFont typeface="Nunito"/>
              <a:buChar char="●"/>
              <a:defRPr>
                <a:latin typeface="Nunito"/>
                <a:ea typeface="Nunito"/>
                <a:cs typeface="Nunito"/>
                <a:sym typeface="Nunito"/>
              </a:defRPr>
            </a:lvl4pPr>
            <a:lvl5pPr indent="-342900" lvl="4" marL="2286000" rtl="0">
              <a:spcBef>
                <a:spcPts val="0"/>
              </a:spcBef>
              <a:spcAft>
                <a:spcPts val="0"/>
              </a:spcAft>
              <a:buSzPts val="1800"/>
              <a:buFont typeface="Nunito"/>
              <a:buChar char="○"/>
              <a:defRPr>
                <a:latin typeface="Nunito"/>
                <a:ea typeface="Nunito"/>
                <a:cs typeface="Nunito"/>
                <a:sym typeface="Nunito"/>
              </a:defRPr>
            </a:lvl5pPr>
            <a:lvl6pPr indent="-342900" lvl="5" marL="2743200" rtl="0">
              <a:spcBef>
                <a:spcPts val="0"/>
              </a:spcBef>
              <a:spcAft>
                <a:spcPts val="0"/>
              </a:spcAft>
              <a:buSzPts val="1800"/>
              <a:buFont typeface="Nunito"/>
              <a:buChar char="■"/>
              <a:defRPr>
                <a:latin typeface="Nunito"/>
                <a:ea typeface="Nunito"/>
                <a:cs typeface="Nunito"/>
                <a:sym typeface="Nunito"/>
              </a:defRPr>
            </a:lvl6pPr>
            <a:lvl7pPr indent="-342900" lvl="6" marL="3200400" rtl="0">
              <a:spcBef>
                <a:spcPts val="0"/>
              </a:spcBef>
              <a:spcAft>
                <a:spcPts val="0"/>
              </a:spcAft>
              <a:buSzPts val="1800"/>
              <a:buFont typeface="Nunito"/>
              <a:buChar char="●"/>
              <a:defRPr>
                <a:latin typeface="Nunito"/>
                <a:ea typeface="Nunito"/>
                <a:cs typeface="Nunito"/>
                <a:sym typeface="Nunito"/>
              </a:defRPr>
            </a:lvl7pPr>
            <a:lvl8pPr indent="-342900" lvl="7" marL="3657600" rtl="0">
              <a:spcBef>
                <a:spcPts val="0"/>
              </a:spcBef>
              <a:spcAft>
                <a:spcPts val="0"/>
              </a:spcAft>
              <a:buSzPts val="1800"/>
              <a:buFont typeface="Nunito"/>
              <a:buChar char="○"/>
              <a:defRPr>
                <a:latin typeface="Nunito"/>
                <a:ea typeface="Nunito"/>
                <a:cs typeface="Nunito"/>
                <a:sym typeface="Nunito"/>
              </a:defRPr>
            </a:lvl8pPr>
            <a:lvl9pPr indent="-342900" lvl="8" marL="4114800" rtl="0">
              <a:spcBef>
                <a:spcPts val="0"/>
              </a:spcBef>
              <a:spcAft>
                <a:spcPts val="0"/>
              </a:spcAft>
              <a:buSzPts val="1800"/>
              <a:buFont typeface="Nunito"/>
              <a:buChar char="■"/>
              <a:defRPr>
                <a:latin typeface="Nunito"/>
                <a:ea typeface="Nunito"/>
                <a:cs typeface="Nunito"/>
                <a:sym typeface="Nunito"/>
              </a:defRPr>
            </a:lvl9pPr>
          </a:lstStyle>
          <a:p/>
        </p:txBody>
      </p:sp>
      <p:sp>
        <p:nvSpPr>
          <p:cNvPr id="101" name="Google Shape;101;p2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02" name="Google Shape;102;p22"/>
          <p:cNvSpPr txBox="1"/>
          <p:nvPr>
            <p:ph idx="3" type="title"/>
          </p:nvPr>
        </p:nvSpPr>
        <p:spPr>
          <a:xfrm>
            <a:off x="265500" y="3522100"/>
            <a:ext cx="3749400" cy="551700"/>
          </a:xfrm>
          <a:prstGeom prst="rect">
            <a:avLst/>
          </a:prstGeom>
        </p:spPr>
        <p:txBody>
          <a:bodyPr anchorCtr="0" anchor="t" bIns="91425" lIns="91425" spcFirstLastPara="1" rIns="91425" wrap="square" tIns="91425">
            <a:noAutofit/>
          </a:bodyPr>
          <a:lstStyle>
            <a:lvl1pPr lvl="0" rtl="0">
              <a:spcBef>
                <a:spcPts val="0"/>
              </a:spcBef>
              <a:spcAft>
                <a:spcPts val="0"/>
              </a:spcAft>
              <a:buSzPts val="1800"/>
              <a:buFont typeface="Nunito SemiBold"/>
              <a:buNone/>
              <a:defRPr sz="1800">
                <a:latin typeface="Nunito SemiBold"/>
                <a:ea typeface="Nunito SemiBold"/>
                <a:cs typeface="Nunito SemiBold"/>
                <a:sym typeface="Nunito SemiBol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Stat">
  <p:cSld name="BIG_NUMBER">
    <p:bg>
      <p:bgPr>
        <a:solidFill>
          <a:srgbClr val="FFAA00"/>
        </a:solidFill>
      </p:bgPr>
    </p:bg>
    <p:spTree>
      <p:nvGrpSpPr>
        <p:cNvPr id="103" name="Shape 103"/>
        <p:cNvGrpSpPr/>
        <p:nvPr/>
      </p:nvGrpSpPr>
      <p:grpSpPr>
        <a:xfrm>
          <a:off x="0" y="0"/>
          <a:ext cx="0" cy="0"/>
          <a:chOff x="0" y="0"/>
          <a:chExt cx="0" cy="0"/>
        </a:xfrm>
      </p:grpSpPr>
      <p:sp>
        <p:nvSpPr>
          <p:cNvPr id="104" name="Google Shape;104;p2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05" name="Google Shape;105;p23"/>
          <p:cNvSpPr txBox="1"/>
          <p:nvPr>
            <p:ph idx="1" type="subTitle"/>
          </p:nvPr>
        </p:nvSpPr>
        <p:spPr>
          <a:xfrm>
            <a:off x="5125" y="1603100"/>
            <a:ext cx="9144000" cy="16536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dk1"/>
              </a:buClr>
              <a:buSzPts val="12000"/>
              <a:buFont typeface="Comfortaa"/>
              <a:buNone/>
              <a:defRPr sz="12000">
                <a:solidFill>
                  <a:schemeClr val="dk1"/>
                </a:solidFill>
                <a:latin typeface="Comfortaa"/>
                <a:ea typeface="Comfortaa"/>
                <a:cs typeface="Comfortaa"/>
                <a:sym typeface="Comfortaa"/>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p:txBody>
      </p:sp>
      <p:sp>
        <p:nvSpPr>
          <p:cNvPr id="106" name="Google Shape;106;p23"/>
          <p:cNvSpPr txBox="1"/>
          <p:nvPr>
            <p:ph idx="2" type="subTitle"/>
          </p:nvPr>
        </p:nvSpPr>
        <p:spPr>
          <a:xfrm>
            <a:off x="348150" y="3108325"/>
            <a:ext cx="8519400" cy="532500"/>
          </a:xfrm>
          <a:prstGeom prst="rect">
            <a:avLst/>
          </a:prstGeom>
        </p:spPr>
        <p:txBody>
          <a:bodyPr anchorCtr="0" anchor="b" bIns="91425" lIns="91425" spcFirstLastPara="1" rIns="91425" wrap="square" tIns="91425">
            <a:normAutofit/>
          </a:bodyPr>
          <a:lstStyle>
            <a:lvl1pPr lvl="0" rtl="0" algn="ctr">
              <a:spcBef>
                <a:spcPts val="0"/>
              </a:spcBef>
              <a:spcAft>
                <a:spcPts val="0"/>
              </a:spcAft>
              <a:buClr>
                <a:schemeClr val="dk1"/>
              </a:buClr>
              <a:buSzPts val="1800"/>
              <a:buNone/>
              <a:defRPr>
                <a:solidFill>
                  <a:schemeClr val="dk1"/>
                </a:solidFill>
              </a:defRPr>
            </a:lvl1pPr>
            <a:lvl2pPr lvl="1" rtl="0" algn="ctr">
              <a:spcBef>
                <a:spcPts val="0"/>
              </a:spcBef>
              <a:spcAft>
                <a:spcPts val="0"/>
              </a:spcAft>
              <a:buClr>
                <a:schemeClr val="dk1"/>
              </a:buClr>
              <a:buSzPts val="1800"/>
              <a:buNone/>
              <a:defRPr>
                <a:solidFill>
                  <a:schemeClr val="dk1"/>
                </a:solidFill>
              </a:defRPr>
            </a:lvl2pPr>
            <a:lvl3pPr lvl="2" rtl="0" algn="ctr">
              <a:spcBef>
                <a:spcPts val="0"/>
              </a:spcBef>
              <a:spcAft>
                <a:spcPts val="0"/>
              </a:spcAft>
              <a:buClr>
                <a:schemeClr val="dk1"/>
              </a:buClr>
              <a:buSzPts val="1800"/>
              <a:buNone/>
              <a:defRPr>
                <a:solidFill>
                  <a:schemeClr val="dk1"/>
                </a:solidFill>
              </a:defRPr>
            </a:lvl3pPr>
            <a:lvl4pPr lvl="3" rtl="0" algn="ctr">
              <a:spcBef>
                <a:spcPts val="0"/>
              </a:spcBef>
              <a:spcAft>
                <a:spcPts val="0"/>
              </a:spcAft>
              <a:buClr>
                <a:schemeClr val="dk1"/>
              </a:buClr>
              <a:buSzPts val="1800"/>
              <a:buNone/>
              <a:defRPr>
                <a:solidFill>
                  <a:schemeClr val="dk1"/>
                </a:solidFill>
              </a:defRPr>
            </a:lvl4pPr>
            <a:lvl5pPr lvl="4" rtl="0" algn="ctr">
              <a:spcBef>
                <a:spcPts val="0"/>
              </a:spcBef>
              <a:spcAft>
                <a:spcPts val="0"/>
              </a:spcAft>
              <a:buClr>
                <a:schemeClr val="dk1"/>
              </a:buClr>
              <a:buSzPts val="1800"/>
              <a:buNone/>
              <a:defRPr>
                <a:solidFill>
                  <a:schemeClr val="dk1"/>
                </a:solidFill>
              </a:defRPr>
            </a:lvl5pPr>
            <a:lvl6pPr lvl="5" rtl="0" algn="ctr">
              <a:spcBef>
                <a:spcPts val="0"/>
              </a:spcBef>
              <a:spcAft>
                <a:spcPts val="0"/>
              </a:spcAft>
              <a:buClr>
                <a:schemeClr val="dk1"/>
              </a:buClr>
              <a:buSzPts val="1800"/>
              <a:buNone/>
              <a:defRPr>
                <a:solidFill>
                  <a:schemeClr val="dk1"/>
                </a:solidFill>
              </a:defRPr>
            </a:lvl6pPr>
            <a:lvl7pPr lvl="6" rtl="0" algn="ctr">
              <a:spcBef>
                <a:spcPts val="0"/>
              </a:spcBef>
              <a:spcAft>
                <a:spcPts val="0"/>
              </a:spcAft>
              <a:buClr>
                <a:schemeClr val="dk1"/>
              </a:buClr>
              <a:buSzPts val="1800"/>
              <a:buNone/>
              <a:defRPr>
                <a:solidFill>
                  <a:schemeClr val="dk1"/>
                </a:solidFill>
              </a:defRPr>
            </a:lvl7pPr>
            <a:lvl8pPr lvl="7" rtl="0" algn="ctr">
              <a:spcBef>
                <a:spcPts val="0"/>
              </a:spcBef>
              <a:spcAft>
                <a:spcPts val="0"/>
              </a:spcAft>
              <a:buClr>
                <a:schemeClr val="dk1"/>
              </a:buClr>
              <a:buSzPts val="1800"/>
              <a:buNone/>
              <a:defRPr>
                <a:solidFill>
                  <a:schemeClr val="dk1"/>
                </a:solidFill>
              </a:defRPr>
            </a:lvl8pPr>
            <a:lvl9pPr lvl="8" rtl="0" algn="ctr">
              <a:spcBef>
                <a:spcPts val="0"/>
              </a:spcBef>
              <a:spcAft>
                <a:spcPts val="0"/>
              </a:spcAft>
              <a:buClr>
                <a:schemeClr val="dk1"/>
              </a:buClr>
              <a:buSzPts val="1800"/>
              <a:buNone/>
              <a:defRPr>
                <a:solidFill>
                  <a:schemeClr val="dk1"/>
                </a:solidFill>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
  <p:cSld name="TITLE_ONLY_1">
    <p:spTree>
      <p:nvGrpSpPr>
        <p:cNvPr id="107" name="Shape 107"/>
        <p:cNvGrpSpPr/>
        <p:nvPr/>
      </p:nvGrpSpPr>
      <p:grpSpPr>
        <a:xfrm>
          <a:off x="0" y="0"/>
          <a:ext cx="0" cy="0"/>
          <a:chOff x="0" y="0"/>
          <a:chExt cx="0" cy="0"/>
        </a:xfrm>
      </p:grpSpPr>
      <p:sp>
        <p:nvSpPr>
          <p:cNvPr id="108" name="Google Shape;108;p2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09" name="Google Shape;109;p24"/>
          <p:cNvSpPr txBox="1"/>
          <p:nvPr>
            <p:ph idx="1" type="subTitle"/>
          </p:nvPr>
        </p:nvSpPr>
        <p:spPr>
          <a:xfrm>
            <a:off x="485975" y="345125"/>
            <a:ext cx="81723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200"/>
              <a:buFont typeface="Nunito SemiBold"/>
              <a:buNone/>
              <a:defRPr sz="3200">
                <a:latin typeface="Nunito SemiBold"/>
                <a:ea typeface="Nunito SemiBold"/>
                <a:cs typeface="Nunito SemiBold"/>
                <a:sym typeface="Nunito SemiBold"/>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idx="1" type="body"/>
          </p:nvPr>
        </p:nvSpPr>
        <p:spPr>
          <a:xfrm>
            <a:off x="485725" y="1132275"/>
            <a:ext cx="81723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Font typeface="Nunito"/>
              <a:buChar char="●"/>
              <a:defRPr>
                <a:latin typeface="Nunito"/>
                <a:ea typeface="Nunito"/>
                <a:cs typeface="Nunito"/>
                <a:sym typeface="Nunito"/>
              </a:defRPr>
            </a:lvl1pPr>
            <a:lvl2pPr indent="-342900" lvl="1" marL="914400">
              <a:spcBef>
                <a:spcPts val="0"/>
              </a:spcBef>
              <a:spcAft>
                <a:spcPts val="0"/>
              </a:spcAft>
              <a:buSzPts val="1800"/>
              <a:buFont typeface="Nunito"/>
              <a:buChar char="○"/>
              <a:defRPr>
                <a:latin typeface="Nunito"/>
                <a:ea typeface="Nunito"/>
                <a:cs typeface="Nunito"/>
                <a:sym typeface="Nunito"/>
              </a:defRPr>
            </a:lvl2pPr>
            <a:lvl3pPr indent="-342900" lvl="2" marL="1371600">
              <a:spcBef>
                <a:spcPts val="0"/>
              </a:spcBef>
              <a:spcAft>
                <a:spcPts val="0"/>
              </a:spcAft>
              <a:buSzPts val="1800"/>
              <a:buFont typeface="Nunito"/>
              <a:buChar char="■"/>
              <a:defRPr>
                <a:latin typeface="Nunito"/>
                <a:ea typeface="Nunito"/>
                <a:cs typeface="Nunito"/>
                <a:sym typeface="Nunito"/>
              </a:defRPr>
            </a:lvl3pPr>
            <a:lvl4pPr indent="-342900" lvl="3" marL="1828800">
              <a:spcBef>
                <a:spcPts val="0"/>
              </a:spcBef>
              <a:spcAft>
                <a:spcPts val="0"/>
              </a:spcAft>
              <a:buSzPts val="1800"/>
              <a:buFont typeface="Nunito"/>
              <a:buChar char="●"/>
              <a:defRPr>
                <a:latin typeface="Nunito"/>
                <a:ea typeface="Nunito"/>
                <a:cs typeface="Nunito"/>
                <a:sym typeface="Nunito"/>
              </a:defRPr>
            </a:lvl4pPr>
            <a:lvl5pPr indent="-342900" lvl="4" marL="2286000">
              <a:spcBef>
                <a:spcPts val="0"/>
              </a:spcBef>
              <a:spcAft>
                <a:spcPts val="0"/>
              </a:spcAft>
              <a:buSzPts val="1800"/>
              <a:buFont typeface="Nunito"/>
              <a:buChar char="○"/>
              <a:defRPr>
                <a:latin typeface="Nunito"/>
                <a:ea typeface="Nunito"/>
                <a:cs typeface="Nunito"/>
                <a:sym typeface="Nunito"/>
              </a:defRPr>
            </a:lvl5pPr>
            <a:lvl6pPr indent="-342900" lvl="5" marL="2743200">
              <a:spcBef>
                <a:spcPts val="0"/>
              </a:spcBef>
              <a:spcAft>
                <a:spcPts val="0"/>
              </a:spcAft>
              <a:buSzPts val="1800"/>
              <a:buFont typeface="Nunito"/>
              <a:buChar char="■"/>
              <a:defRPr>
                <a:latin typeface="Nunito"/>
                <a:ea typeface="Nunito"/>
                <a:cs typeface="Nunito"/>
                <a:sym typeface="Nunito"/>
              </a:defRPr>
            </a:lvl6pPr>
            <a:lvl7pPr indent="-342900" lvl="6" marL="3200400">
              <a:spcBef>
                <a:spcPts val="0"/>
              </a:spcBef>
              <a:spcAft>
                <a:spcPts val="0"/>
              </a:spcAft>
              <a:buSzPts val="1800"/>
              <a:buFont typeface="Nunito"/>
              <a:buChar char="●"/>
              <a:defRPr>
                <a:latin typeface="Nunito"/>
                <a:ea typeface="Nunito"/>
                <a:cs typeface="Nunito"/>
                <a:sym typeface="Nunito"/>
              </a:defRPr>
            </a:lvl7pPr>
            <a:lvl8pPr indent="-342900" lvl="7" marL="3657600">
              <a:spcBef>
                <a:spcPts val="0"/>
              </a:spcBef>
              <a:spcAft>
                <a:spcPts val="0"/>
              </a:spcAft>
              <a:buSzPts val="1800"/>
              <a:buFont typeface="Nunito"/>
              <a:buChar char="○"/>
              <a:defRPr>
                <a:latin typeface="Nunito"/>
                <a:ea typeface="Nunito"/>
                <a:cs typeface="Nunito"/>
                <a:sym typeface="Nunito"/>
              </a:defRPr>
            </a:lvl8pPr>
            <a:lvl9pPr indent="-342900" lvl="8" marL="4114800">
              <a:spcBef>
                <a:spcPts val="0"/>
              </a:spcBef>
              <a:spcAft>
                <a:spcPts val="0"/>
              </a:spcAft>
              <a:buSzPts val="1800"/>
              <a:buFont typeface="Nunito"/>
              <a:buChar char="■"/>
              <a:defRPr>
                <a:latin typeface="Nunito"/>
                <a:ea typeface="Nunito"/>
                <a:cs typeface="Nunito"/>
                <a:sym typeface="Nunito"/>
              </a:defRPr>
            </a:lvl9pPr>
          </a:lstStyle>
          <a:p/>
        </p:txBody>
      </p:sp>
      <p:sp>
        <p:nvSpPr>
          <p:cNvPr id="18" name="Google Shape;18;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9" name="Google Shape;19;p4"/>
          <p:cNvSpPr txBox="1"/>
          <p:nvPr>
            <p:ph idx="2" type="subTitle"/>
          </p:nvPr>
        </p:nvSpPr>
        <p:spPr>
          <a:xfrm>
            <a:off x="485975" y="345125"/>
            <a:ext cx="81723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200"/>
              <a:buFont typeface="Nunito SemiBold"/>
              <a:buNone/>
              <a:defRPr sz="3200">
                <a:latin typeface="Nunito SemiBold"/>
                <a:ea typeface="Nunito SemiBold"/>
                <a:cs typeface="Nunito SemiBold"/>
                <a:sym typeface="Nunito SemiBold"/>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w/ URL">
  <p:cSld name="TITLE_AND_BODY_2">
    <p:spTree>
      <p:nvGrpSpPr>
        <p:cNvPr id="20" name="Shape 20"/>
        <p:cNvGrpSpPr/>
        <p:nvPr/>
      </p:nvGrpSpPr>
      <p:grpSpPr>
        <a:xfrm>
          <a:off x="0" y="0"/>
          <a:ext cx="0" cy="0"/>
          <a:chOff x="0" y="0"/>
          <a:chExt cx="0" cy="0"/>
        </a:xfrm>
      </p:grpSpPr>
      <p:sp>
        <p:nvSpPr>
          <p:cNvPr id="21" name="Google Shape;21;p5"/>
          <p:cNvSpPr txBox="1"/>
          <p:nvPr>
            <p:ph idx="1" type="body"/>
          </p:nvPr>
        </p:nvSpPr>
        <p:spPr>
          <a:xfrm>
            <a:off x="485725" y="1132275"/>
            <a:ext cx="81723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Font typeface="Nunito"/>
              <a:buChar char="●"/>
              <a:defRPr>
                <a:latin typeface="Nunito"/>
                <a:ea typeface="Nunito"/>
                <a:cs typeface="Nunito"/>
                <a:sym typeface="Nunito"/>
              </a:defRPr>
            </a:lvl1pPr>
            <a:lvl2pPr indent="-342900" lvl="1" marL="914400" rtl="0">
              <a:spcBef>
                <a:spcPts val="0"/>
              </a:spcBef>
              <a:spcAft>
                <a:spcPts val="0"/>
              </a:spcAft>
              <a:buSzPts val="1800"/>
              <a:buFont typeface="Nunito"/>
              <a:buChar char="○"/>
              <a:defRPr>
                <a:latin typeface="Nunito"/>
                <a:ea typeface="Nunito"/>
                <a:cs typeface="Nunito"/>
                <a:sym typeface="Nunito"/>
              </a:defRPr>
            </a:lvl2pPr>
            <a:lvl3pPr indent="-342900" lvl="2" marL="1371600" rtl="0">
              <a:spcBef>
                <a:spcPts val="0"/>
              </a:spcBef>
              <a:spcAft>
                <a:spcPts val="0"/>
              </a:spcAft>
              <a:buSzPts val="1800"/>
              <a:buFont typeface="Nunito"/>
              <a:buChar char="■"/>
              <a:defRPr>
                <a:latin typeface="Nunito"/>
                <a:ea typeface="Nunito"/>
                <a:cs typeface="Nunito"/>
                <a:sym typeface="Nunito"/>
              </a:defRPr>
            </a:lvl3pPr>
            <a:lvl4pPr indent="-342900" lvl="3" marL="1828800" rtl="0">
              <a:spcBef>
                <a:spcPts val="0"/>
              </a:spcBef>
              <a:spcAft>
                <a:spcPts val="0"/>
              </a:spcAft>
              <a:buSzPts val="1800"/>
              <a:buFont typeface="Nunito"/>
              <a:buChar char="●"/>
              <a:defRPr>
                <a:latin typeface="Nunito"/>
                <a:ea typeface="Nunito"/>
                <a:cs typeface="Nunito"/>
                <a:sym typeface="Nunito"/>
              </a:defRPr>
            </a:lvl4pPr>
            <a:lvl5pPr indent="-342900" lvl="4" marL="2286000" rtl="0">
              <a:spcBef>
                <a:spcPts val="0"/>
              </a:spcBef>
              <a:spcAft>
                <a:spcPts val="0"/>
              </a:spcAft>
              <a:buSzPts val="1800"/>
              <a:buFont typeface="Nunito"/>
              <a:buChar char="○"/>
              <a:defRPr>
                <a:latin typeface="Nunito"/>
                <a:ea typeface="Nunito"/>
                <a:cs typeface="Nunito"/>
                <a:sym typeface="Nunito"/>
              </a:defRPr>
            </a:lvl5pPr>
            <a:lvl6pPr indent="-342900" lvl="5" marL="2743200" rtl="0">
              <a:spcBef>
                <a:spcPts val="0"/>
              </a:spcBef>
              <a:spcAft>
                <a:spcPts val="0"/>
              </a:spcAft>
              <a:buSzPts val="1800"/>
              <a:buFont typeface="Nunito"/>
              <a:buChar char="■"/>
              <a:defRPr>
                <a:latin typeface="Nunito"/>
                <a:ea typeface="Nunito"/>
                <a:cs typeface="Nunito"/>
                <a:sym typeface="Nunito"/>
              </a:defRPr>
            </a:lvl6pPr>
            <a:lvl7pPr indent="-342900" lvl="6" marL="3200400" rtl="0">
              <a:spcBef>
                <a:spcPts val="0"/>
              </a:spcBef>
              <a:spcAft>
                <a:spcPts val="0"/>
              </a:spcAft>
              <a:buSzPts val="1800"/>
              <a:buFont typeface="Nunito"/>
              <a:buChar char="●"/>
              <a:defRPr>
                <a:latin typeface="Nunito"/>
                <a:ea typeface="Nunito"/>
                <a:cs typeface="Nunito"/>
                <a:sym typeface="Nunito"/>
              </a:defRPr>
            </a:lvl7pPr>
            <a:lvl8pPr indent="-342900" lvl="7" marL="3657600" rtl="0">
              <a:spcBef>
                <a:spcPts val="0"/>
              </a:spcBef>
              <a:spcAft>
                <a:spcPts val="0"/>
              </a:spcAft>
              <a:buSzPts val="1800"/>
              <a:buFont typeface="Nunito"/>
              <a:buChar char="○"/>
              <a:defRPr>
                <a:latin typeface="Nunito"/>
                <a:ea typeface="Nunito"/>
                <a:cs typeface="Nunito"/>
                <a:sym typeface="Nunito"/>
              </a:defRPr>
            </a:lvl8pPr>
            <a:lvl9pPr indent="-342900" lvl="8" marL="4114800" rtl="0">
              <a:spcBef>
                <a:spcPts val="0"/>
              </a:spcBef>
              <a:spcAft>
                <a:spcPts val="0"/>
              </a:spcAft>
              <a:buSzPts val="1800"/>
              <a:buFont typeface="Nunito"/>
              <a:buChar char="■"/>
              <a:defRPr>
                <a:latin typeface="Nunito"/>
                <a:ea typeface="Nunito"/>
                <a:cs typeface="Nunito"/>
                <a:sym typeface="Nunito"/>
              </a:defRPr>
            </a:lvl9pPr>
          </a:lstStyle>
          <a:p/>
        </p:txBody>
      </p:sp>
      <p:sp>
        <p:nvSpPr>
          <p:cNvPr id="22" name="Google Shape;22;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23" name="Google Shape;23;p5"/>
          <p:cNvSpPr txBox="1"/>
          <p:nvPr>
            <p:ph idx="2" type="subTitle"/>
          </p:nvPr>
        </p:nvSpPr>
        <p:spPr>
          <a:xfrm>
            <a:off x="485975" y="345125"/>
            <a:ext cx="81723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700"/>
              <a:buFont typeface="Nunito SemiBold"/>
              <a:buNone/>
              <a:defRPr sz="2700">
                <a:latin typeface="Nunito SemiBold"/>
                <a:ea typeface="Nunito SemiBold"/>
                <a:cs typeface="Nunito SemiBold"/>
                <a:sym typeface="Nunito SemiBold"/>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p:txBody>
      </p:sp>
      <p:sp>
        <p:nvSpPr>
          <p:cNvPr id="24" name="Google Shape;24;p5"/>
          <p:cNvSpPr txBox="1"/>
          <p:nvPr>
            <p:ph idx="3" type="subTitle"/>
          </p:nvPr>
        </p:nvSpPr>
        <p:spPr>
          <a:xfrm>
            <a:off x="485975" y="4472475"/>
            <a:ext cx="8172300" cy="393600"/>
          </a:xfrm>
          <a:prstGeom prst="rect">
            <a:avLst/>
          </a:prstGeom>
        </p:spPr>
        <p:txBody>
          <a:bodyPr anchorCtr="0" anchor="t" bIns="91425" lIns="91425" spcFirstLastPara="1" rIns="91425" wrap="square" tIns="91425">
            <a:noAutofit/>
          </a:bodyPr>
          <a:lstStyle>
            <a:lvl1pPr lvl="0" algn="ctr">
              <a:spcBef>
                <a:spcPts val="0"/>
              </a:spcBef>
              <a:spcAft>
                <a:spcPts val="0"/>
              </a:spcAft>
              <a:buClr>
                <a:srgbClr val="FF7900"/>
              </a:buClr>
              <a:buSzPts val="1800"/>
              <a:buNone/>
              <a:defRPr>
                <a:solidFill>
                  <a:srgbClr val="FF7900"/>
                </a:solidFill>
              </a:defRPr>
            </a:lvl1pPr>
            <a:lvl2pPr lvl="1" algn="ctr">
              <a:spcBef>
                <a:spcPts val="0"/>
              </a:spcBef>
              <a:spcAft>
                <a:spcPts val="0"/>
              </a:spcAft>
              <a:buClr>
                <a:srgbClr val="FF7900"/>
              </a:buClr>
              <a:buSzPts val="1800"/>
              <a:buNone/>
              <a:defRPr>
                <a:solidFill>
                  <a:srgbClr val="FF7900"/>
                </a:solidFill>
              </a:defRPr>
            </a:lvl2pPr>
            <a:lvl3pPr lvl="2" algn="ctr">
              <a:spcBef>
                <a:spcPts val="0"/>
              </a:spcBef>
              <a:spcAft>
                <a:spcPts val="0"/>
              </a:spcAft>
              <a:buClr>
                <a:srgbClr val="FF7900"/>
              </a:buClr>
              <a:buSzPts val="1800"/>
              <a:buNone/>
              <a:defRPr>
                <a:solidFill>
                  <a:srgbClr val="FF7900"/>
                </a:solidFill>
              </a:defRPr>
            </a:lvl3pPr>
            <a:lvl4pPr lvl="3" algn="ctr">
              <a:spcBef>
                <a:spcPts val="0"/>
              </a:spcBef>
              <a:spcAft>
                <a:spcPts val="0"/>
              </a:spcAft>
              <a:buClr>
                <a:srgbClr val="FF7900"/>
              </a:buClr>
              <a:buSzPts val="1800"/>
              <a:buNone/>
              <a:defRPr>
                <a:solidFill>
                  <a:srgbClr val="FF7900"/>
                </a:solidFill>
              </a:defRPr>
            </a:lvl4pPr>
            <a:lvl5pPr lvl="4" algn="ctr">
              <a:spcBef>
                <a:spcPts val="0"/>
              </a:spcBef>
              <a:spcAft>
                <a:spcPts val="0"/>
              </a:spcAft>
              <a:buClr>
                <a:srgbClr val="FF7900"/>
              </a:buClr>
              <a:buSzPts val="1800"/>
              <a:buNone/>
              <a:defRPr>
                <a:solidFill>
                  <a:srgbClr val="FF7900"/>
                </a:solidFill>
              </a:defRPr>
            </a:lvl5pPr>
            <a:lvl6pPr lvl="5" algn="ctr">
              <a:spcBef>
                <a:spcPts val="0"/>
              </a:spcBef>
              <a:spcAft>
                <a:spcPts val="0"/>
              </a:spcAft>
              <a:buClr>
                <a:srgbClr val="FF7900"/>
              </a:buClr>
              <a:buSzPts val="1800"/>
              <a:buNone/>
              <a:defRPr>
                <a:solidFill>
                  <a:srgbClr val="FF7900"/>
                </a:solidFill>
              </a:defRPr>
            </a:lvl6pPr>
            <a:lvl7pPr lvl="6" algn="ctr">
              <a:spcBef>
                <a:spcPts val="0"/>
              </a:spcBef>
              <a:spcAft>
                <a:spcPts val="0"/>
              </a:spcAft>
              <a:buClr>
                <a:srgbClr val="FF7900"/>
              </a:buClr>
              <a:buSzPts val="1800"/>
              <a:buNone/>
              <a:defRPr>
                <a:solidFill>
                  <a:srgbClr val="FF7900"/>
                </a:solidFill>
              </a:defRPr>
            </a:lvl7pPr>
            <a:lvl8pPr lvl="7" algn="ctr">
              <a:spcBef>
                <a:spcPts val="0"/>
              </a:spcBef>
              <a:spcAft>
                <a:spcPts val="0"/>
              </a:spcAft>
              <a:buClr>
                <a:srgbClr val="FF7900"/>
              </a:buClr>
              <a:buSzPts val="1800"/>
              <a:buNone/>
              <a:defRPr>
                <a:solidFill>
                  <a:srgbClr val="FF7900"/>
                </a:solidFill>
              </a:defRPr>
            </a:lvl8pPr>
            <a:lvl9pPr lvl="8" algn="ctr">
              <a:spcBef>
                <a:spcPts val="0"/>
              </a:spcBef>
              <a:spcAft>
                <a:spcPts val="0"/>
              </a:spcAft>
              <a:buClr>
                <a:srgbClr val="FF7900"/>
              </a:buClr>
              <a:buSzPts val="1800"/>
              <a:buNone/>
              <a:defRPr>
                <a:solidFill>
                  <a:srgbClr val="FF7900"/>
                </a:solidFil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2 Columns">
  <p:cSld name="TITLE_AND_BODY_1">
    <p:spTree>
      <p:nvGrpSpPr>
        <p:cNvPr id="25" name="Shape 25"/>
        <p:cNvGrpSpPr/>
        <p:nvPr/>
      </p:nvGrpSpPr>
      <p:grpSpPr>
        <a:xfrm>
          <a:off x="0" y="0"/>
          <a:ext cx="0" cy="0"/>
          <a:chOff x="0" y="0"/>
          <a:chExt cx="0" cy="0"/>
        </a:xfrm>
      </p:grpSpPr>
      <p:sp>
        <p:nvSpPr>
          <p:cNvPr id="26" name="Google Shape;26;p6"/>
          <p:cNvSpPr txBox="1"/>
          <p:nvPr>
            <p:ph idx="1" type="body"/>
          </p:nvPr>
        </p:nvSpPr>
        <p:spPr>
          <a:xfrm>
            <a:off x="485725" y="1132275"/>
            <a:ext cx="40863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Font typeface="Nunito"/>
              <a:buChar char="●"/>
              <a:defRPr>
                <a:latin typeface="Nunito"/>
                <a:ea typeface="Nunito"/>
                <a:cs typeface="Nunito"/>
                <a:sym typeface="Nunito"/>
              </a:defRPr>
            </a:lvl1pPr>
            <a:lvl2pPr indent="-342900" lvl="1" marL="914400" rtl="0">
              <a:spcBef>
                <a:spcPts val="0"/>
              </a:spcBef>
              <a:spcAft>
                <a:spcPts val="0"/>
              </a:spcAft>
              <a:buSzPts val="1800"/>
              <a:buFont typeface="Nunito"/>
              <a:buChar char="○"/>
              <a:defRPr>
                <a:latin typeface="Nunito"/>
                <a:ea typeface="Nunito"/>
                <a:cs typeface="Nunito"/>
                <a:sym typeface="Nunito"/>
              </a:defRPr>
            </a:lvl2pPr>
            <a:lvl3pPr indent="-342900" lvl="2" marL="1371600" rtl="0">
              <a:spcBef>
                <a:spcPts val="0"/>
              </a:spcBef>
              <a:spcAft>
                <a:spcPts val="0"/>
              </a:spcAft>
              <a:buSzPts val="1800"/>
              <a:buFont typeface="Nunito"/>
              <a:buChar char="■"/>
              <a:defRPr>
                <a:latin typeface="Nunito"/>
                <a:ea typeface="Nunito"/>
                <a:cs typeface="Nunito"/>
                <a:sym typeface="Nunito"/>
              </a:defRPr>
            </a:lvl3pPr>
            <a:lvl4pPr indent="-342900" lvl="3" marL="1828800" rtl="0">
              <a:spcBef>
                <a:spcPts val="0"/>
              </a:spcBef>
              <a:spcAft>
                <a:spcPts val="0"/>
              </a:spcAft>
              <a:buSzPts val="1800"/>
              <a:buFont typeface="Nunito"/>
              <a:buChar char="●"/>
              <a:defRPr>
                <a:latin typeface="Nunito"/>
                <a:ea typeface="Nunito"/>
                <a:cs typeface="Nunito"/>
                <a:sym typeface="Nunito"/>
              </a:defRPr>
            </a:lvl4pPr>
            <a:lvl5pPr indent="-342900" lvl="4" marL="2286000" rtl="0">
              <a:spcBef>
                <a:spcPts val="0"/>
              </a:spcBef>
              <a:spcAft>
                <a:spcPts val="0"/>
              </a:spcAft>
              <a:buSzPts val="1800"/>
              <a:buFont typeface="Nunito"/>
              <a:buChar char="○"/>
              <a:defRPr>
                <a:latin typeface="Nunito"/>
                <a:ea typeface="Nunito"/>
                <a:cs typeface="Nunito"/>
                <a:sym typeface="Nunito"/>
              </a:defRPr>
            </a:lvl5pPr>
            <a:lvl6pPr indent="-342900" lvl="5" marL="2743200" rtl="0">
              <a:spcBef>
                <a:spcPts val="0"/>
              </a:spcBef>
              <a:spcAft>
                <a:spcPts val="0"/>
              </a:spcAft>
              <a:buSzPts val="1800"/>
              <a:buFont typeface="Nunito"/>
              <a:buChar char="■"/>
              <a:defRPr>
                <a:latin typeface="Nunito"/>
                <a:ea typeface="Nunito"/>
                <a:cs typeface="Nunito"/>
                <a:sym typeface="Nunito"/>
              </a:defRPr>
            </a:lvl6pPr>
            <a:lvl7pPr indent="-342900" lvl="6" marL="3200400" rtl="0">
              <a:spcBef>
                <a:spcPts val="0"/>
              </a:spcBef>
              <a:spcAft>
                <a:spcPts val="0"/>
              </a:spcAft>
              <a:buSzPts val="1800"/>
              <a:buFont typeface="Nunito"/>
              <a:buChar char="●"/>
              <a:defRPr>
                <a:latin typeface="Nunito"/>
                <a:ea typeface="Nunito"/>
                <a:cs typeface="Nunito"/>
                <a:sym typeface="Nunito"/>
              </a:defRPr>
            </a:lvl7pPr>
            <a:lvl8pPr indent="-342900" lvl="7" marL="3657600" rtl="0">
              <a:spcBef>
                <a:spcPts val="0"/>
              </a:spcBef>
              <a:spcAft>
                <a:spcPts val="0"/>
              </a:spcAft>
              <a:buSzPts val="1800"/>
              <a:buFont typeface="Nunito"/>
              <a:buChar char="○"/>
              <a:defRPr>
                <a:latin typeface="Nunito"/>
                <a:ea typeface="Nunito"/>
                <a:cs typeface="Nunito"/>
                <a:sym typeface="Nunito"/>
              </a:defRPr>
            </a:lvl8pPr>
            <a:lvl9pPr indent="-342900" lvl="8" marL="4114800" rtl="0">
              <a:spcBef>
                <a:spcPts val="0"/>
              </a:spcBef>
              <a:spcAft>
                <a:spcPts val="0"/>
              </a:spcAft>
              <a:buSzPts val="1800"/>
              <a:buFont typeface="Nunito"/>
              <a:buChar char="■"/>
              <a:defRPr>
                <a:latin typeface="Nunito"/>
                <a:ea typeface="Nunito"/>
                <a:cs typeface="Nunito"/>
                <a:sym typeface="Nunito"/>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28" name="Google Shape;28;p6"/>
          <p:cNvSpPr txBox="1"/>
          <p:nvPr>
            <p:ph idx="2" type="subTitle"/>
          </p:nvPr>
        </p:nvSpPr>
        <p:spPr>
          <a:xfrm>
            <a:off x="485975" y="345125"/>
            <a:ext cx="81723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700"/>
              <a:buFont typeface="Nunito SemiBold"/>
              <a:buNone/>
              <a:defRPr sz="2700">
                <a:latin typeface="Nunito SemiBold"/>
                <a:ea typeface="Nunito SemiBold"/>
                <a:cs typeface="Nunito SemiBold"/>
                <a:sym typeface="Nunito SemiBold"/>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p:txBody>
      </p:sp>
      <p:sp>
        <p:nvSpPr>
          <p:cNvPr id="29" name="Google Shape;29;p6"/>
          <p:cNvSpPr txBox="1"/>
          <p:nvPr>
            <p:ph idx="3" type="body"/>
          </p:nvPr>
        </p:nvSpPr>
        <p:spPr>
          <a:xfrm>
            <a:off x="4572025" y="1132275"/>
            <a:ext cx="40863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Font typeface="Nunito"/>
              <a:buChar char="●"/>
              <a:defRPr>
                <a:latin typeface="Nunito"/>
                <a:ea typeface="Nunito"/>
                <a:cs typeface="Nunito"/>
                <a:sym typeface="Nunito"/>
              </a:defRPr>
            </a:lvl1pPr>
            <a:lvl2pPr indent="-342900" lvl="1" marL="914400" rtl="0">
              <a:spcBef>
                <a:spcPts val="0"/>
              </a:spcBef>
              <a:spcAft>
                <a:spcPts val="0"/>
              </a:spcAft>
              <a:buSzPts val="1800"/>
              <a:buFont typeface="Nunito"/>
              <a:buChar char="○"/>
              <a:defRPr>
                <a:latin typeface="Nunito"/>
                <a:ea typeface="Nunito"/>
                <a:cs typeface="Nunito"/>
                <a:sym typeface="Nunito"/>
              </a:defRPr>
            </a:lvl2pPr>
            <a:lvl3pPr indent="-342900" lvl="2" marL="1371600" rtl="0">
              <a:spcBef>
                <a:spcPts val="0"/>
              </a:spcBef>
              <a:spcAft>
                <a:spcPts val="0"/>
              </a:spcAft>
              <a:buSzPts val="1800"/>
              <a:buFont typeface="Nunito"/>
              <a:buChar char="■"/>
              <a:defRPr>
                <a:latin typeface="Nunito"/>
                <a:ea typeface="Nunito"/>
                <a:cs typeface="Nunito"/>
                <a:sym typeface="Nunito"/>
              </a:defRPr>
            </a:lvl3pPr>
            <a:lvl4pPr indent="-342900" lvl="3" marL="1828800" rtl="0">
              <a:spcBef>
                <a:spcPts val="0"/>
              </a:spcBef>
              <a:spcAft>
                <a:spcPts val="0"/>
              </a:spcAft>
              <a:buSzPts val="1800"/>
              <a:buFont typeface="Nunito"/>
              <a:buChar char="●"/>
              <a:defRPr>
                <a:latin typeface="Nunito"/>
                <a:ea typeface="Nunito"/>
                <a:cs typeface="Nunito"/>
                <a:sym typeface="Nunito"/>
              </a:defRPr>
            </a:lvl4pPr>
            <a:lvl5pPr indent="-342900" lvl="4" marL="2286000" rtl="0">
              <a:spcBef>
                <a:spcPts val="0"/>
              </a:spcBef>
              <a:spcAft>
                <a:spcPts val="0"/>
              </a:spcAft>
              <a:buSzPts val="1800"/>
              <a:buFont typeface="Nunito"/>
              <a:buChar char="○"/>
              <a:defRPr>
                <a:latin typeface="Nunito"/>
                <a:ea typeface="Nunito"/>
                <a:cs typeface="Nunito"/>
                <a:sym typeface="Nunito"/>
              </a:defRPr>
            </a:lvl5pPr>
            <a:lvl6pPr indent="-342900" lvl="5" marL="2743200" rtl="0">
              <a:spcBef>
                <a:spcPts val="0"/>
              </a:spcBef>
              <a:spcAft>
                <a:spcPts val="0"/>
              </a:spcAft>
              <a:buSzPts val="1800"/>
              <a:buFont typeface="Nunito"/>
              <a:buChar char="■"/>
              <a:defRPr>
                <a:latin typeface="Nunito"/>
                <a:ea typeface="Nunito"/>
                <a:cs typeface="Nunito"/>
                <a:sym typeface="Nunito"/>
              </a:defRPr>
            </a:lvl6pPr>
            <a:lvl7pPr indent="-342900" lvl="6" marL="3200400" rtl="0">
              <a:spcBef>
                <a:spcPts val="0"/>
              </a:spcBef>
              <a:spcAft>
                <a:spcPts val="0"/>
              </a:spcAft>
              <a:buSzPts val="1800"/>
              <a:buFont typeface="Nunito"/>
              <a:buChar char="●"/>
              <a:defRPr>
                <a:latin typeface="Nunito"/>
                <a:ea typeface="Nunito"/>
                <a:cs typeface="Nunito"/>
                <a:sym typeface="Nunito"/>
              </a:defRPr>
            </a:lvl7pPr>
            <a:lvl8pPr indent="-342900" lvl="7" marL="3657600" rtl="0">
              <a:spcBef>
                <a:spcPts val="0"/>
              </a:spcBef>
              <a:spcAft>
                <a:spcPts val="0"/>
              </a:spcAft>
              <a:buSzPts val="1800"/>
              <a:buFont typeface="Nunito"/>
              <a:buChar char="○"/>
              <a:defRPr>
                <a:latin typeface="Nunito"/>
                <a:ea typeface="Nunito"/>
                <a:cs typeface="Nunito"/>
                <a:sym typeface="Nunito"/>
              </a:defRPr>
            </a:lvl8pPr>
            <a:lvl9pPr indent="-342900" lvl="8" marL="4114800" rtl="0">
              <a:spcBef>
                <a:spcPts val="0"/>
              </a:spcBef>
              <a:spcAft>
                <a:spcPts val="0"/>
              </a:spcAft>
              <a:buSzPts val="1800"/>
              <a:buFont typeface="Nunito"/>
              <a:buChar char="■"/>
              <a:defRPr>
                <a:latin typeface="Nunito"/>
                <a:ea typeface="Nunito"/>
                <a:cs typeface="Nunito"/>
                <a:sym typeface="Nunito"/>
              </a:defRPr>
            </a:lvl9pPr>
          </a:lstStyle>
          <a:p/>
        </p:txBody>
      </p:sp>
      <p:cxnSp>
        <p:nvCxnSpPr>
          <p:cNvPr id="30" name="Google Shape;30;p6"/>
          <p:cNvCxnSpPr/>
          <p:nvPr/>
        </p:nvCxnSpPr>
        <p:spPr>
          <a:xfrm>
            <a:off x="4572000" y="1274825"/>
            <a:ext cx="2700" cy="3388500"/>
          </a:xfrm>
          <a:prstGeom prst="straightConnector1">
            <a:avLst/>
          </a:prstGeom>
          <a:noFill/>
          <a:ln cap="flat" cmpd="sng" w="19050">
            <a:solidFill>
              <a:srgbClr val="B4B4B4"/>
            </a:solidFill>
            <a:prstDash val="solid"/>
            <a:round/>
            <a:headEnd len="med" w="med" type="none"/>
            <a:tailEnd len="med" w="med" type="none"/>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33" name="Google Shape;33;p7"/>
          <p:cNvSpPr txBox="1"/>
          <p:nvPr>
            <p:ph idx="1" type="subTitle"/>
          </p:nvPr>
        </p:nvSpPr>
        <p:spPr>
          <a:xfrm>
            <a:off x="448475" y="345125"/>
            <a:ext cx="83838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700"/>
              <a:buFont typeface="Nunito SemiBold"/>
              <a:buNone/>
              <a:defRPr sz="2700">
                <a:latin typeface="Nunito SemiBold"/>
                <a:ea typeface="Nunito SemiBold"/>
                <a:cs typeface="Nunito SemiBold"/>
                <a:sym typeface="Nunito SemiBold"/>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solidFill>
          <a:schemeClr val="accent2"/>
        </a:solidFill>
      </p:bgPr>
    </p:bg>
    <p:spTree>
      <p:nvGrpSpPr>
        <p:cNvPr id="34" name="Shape 34"/>
        <p:cNvGrpSpPr/>
        <p:nvPr/>
      </p:nvGrpSpPr>
      <p:grpSpPr>
        <a:xfrm>
          <a:off x="0" y="0"/>
          <a:ext cx="0" cy="0"/>
          <a:chOff x="0" y="0"/>
          <a:chExt cx="0" cy="0"/>
        </a:xfrm>
      </p:grpSpPr>
      <p:sp>
        <p:nvSpPr>
          <p:cNvPr id="35" name="Google Shape;35;p8"/>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8"/>
          <p:cNvSpPr txBox="1"/>
          <p:nvPr>
            <p:ph type="title"/>
          </p:nvPr>
        </p:nvSpPr>
        <p:spPr>
          <a:xfrm>
            <a:off x="265500" y="1537950"/>
            <a:ext cx="4045200" cy="2067600"/>
          </a:xfrm>
          <a:prstGeom prst="rect">
            <a:avLst/>
          </a:prstGeom>
        </p:spPr>
        <p:txBody>
          <a:bodyPr anchorCtr="0" anchor="ctr" bIns="91425" lIns="91425" spcFirstLastPara="1" rIns="91425" wrap="square" tIns="91425">
            <a:noAutofit/>
          </a:bodyPr>
          <a:lstStyle>
            <a:lvl1pPr lvl="0">
              <a:spcBef>
                <a:spcPts val="0"/>
              </a:spcBef>
              <a:spcAft>
                <a:spcPts val="0"/>
              </a:spcAft>
              <a:buSzPts val="4200"/>
              <a:buFont typeface="Comfortaa"/>
              <a:buNone/>
              <a:defRPr sz="4200">
                <a:latin typeface="Comfortaa"/>
                <a:ea typeface="Comfortaa"/>
                <a:cs typeface="Comfortaa"/>
                <a:sym typeface="Comfortaa"/>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7" name="Google Shape;37;p8"/>
          <p:cNvSpPr txBox="1"/>
          <p:nvPr>
            <p:ph idx="1" type="body"/>
          </p:nvPr>
        </p:nvSpPr>
        <p:spPr>
          <a:xfrm>
            <a:off x="4887325" y="1053600"/>
            <a:ext cx="3837000" cy="30363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Font typeface="Nunito"/>
              <a:buChar char="●"/>
              <a:defRPr>
                <a:latin typeface="Nunito"/>
                <a:ea typeface="Nunito"/>
                <a:cs typeface="Nunito"/>
                <a:sym typeface="Nunito"/>
              </a:defRPr>
            </a:lvl1pPr>
            <a:lvl2pPr indent="-342900" lvl="1" marL="914400">
              <a:spcBef>
                <a:spcPts val="0"/>
              </a:spcBef>
              <a:spcAft>
                <a:spcPts val="0"/>
              </a:spcAft>
              <a:buSzPts val="1800"/>
              <a:buFont typeface="Nunito"/>
              <a:buChar char="○"/>
              <a:defRPr>
                <a:latin typeface="Nunito"/>
                <a:ea typeface="Nunito"/>
                <a:cs typeface="Nunito"/>
                <a:sym typeface="Nunito"/>
              </a:defRPr>
            </a:lvl2pPr>
            <a:lvl3pPr indent="-342900" lvl="2" marL="1371600">
              <a:spcBef>
                <a:spcPts val="0"/>
              </a:spcBef>
              <a:spcAft>
                <a:spcPts val="0"/>
              </a:spcAft>
              <a:buSzPts val="1800"/>
              <a:buFont typeface="Nunito"/>
              <a:buChar char="■"/>
              <a:defRPr>
                <a:latin typeface="Nunito"/>
                <a:ea typeface="Nunito"/>
                <a:cs typeface="Nunito"/>
                <a:sym typeface="Nunito"/>
              </a:defRPr>
            </a:lvl3pPr>
            <a:lvl4pPr indent="-342900" lvl="3" marL="1828800">
              <a:spcBef>
                <a:spcPts val="0"/>
              </a:spcBef>
              <a:spcAft>
                <a:spcPts val="0"/>
              </a:spcAft>
              <a:buSzPts val="1800"/>
              <a:buFont typeface="Nunito"/>
              <a:buChar char="●"/>
              <a:defRPr>
                <a:latin typeface="Nunito"/>
                <a:ea typeface="Nunito"/>
                <a:cs typeface="Nunito"/>
                <a:sym typeface="Nunito"/>
              </a:defRPr>
            </a:lvl4pPr>
            <a:lvl5pPr indent="-342900" lvl="4" marL="2286000">
              <a:spcBef>
                <a:spcPts val="0"/>
              </a:spcBef>
              <a:spcAft>
                <a:spcPts val="0"/>
              </a:spcAft>
              <a:buSzPts val="1800"/>
              <a:buFont typeface="Nunito"/>
              <a:buChar char="○"/>
              <a:defRPr>
                <a:latin typeface="Nunito"/>
                <a:ea typeface="Nunito"/>
                <a:cs typeface="Nunito"/>
                <a:sym typeface="Nunito"/>
              </a:defRPr>
            </a:lvl5pPr>
            <a:lvl6pPr indent="-342900" lvl="5" marL="2743200">
              <a:spcBef>
                <a:spcPts val="0"/>
              </a:spcBef>
              <a:spcAft>
                <a:spcPts val="0"/>
              </a:spcAft>
              <a:buSzPts val="1800"/>
              <a:buFont typeface="Nunito"/>
              <a:buChar char="■"/>
              <a:defRPr>
                <a:latin typeface="Nunito"/>
                <a:ea typeface="Nunito"/>
                <a:cs typeface="Nunito"/>
                <a:sym typeface="Nunito"/>
              </a:defRPr>
            </a:lvl6pPr>
            <a:lvl7pPr indent="-342900" lvl="6" marL="3200400">
              <a:spcBef>
                <a:spcPts val="0"/>
              </a:spcBef>
              <a:spcAft>
                <a:spcPts val="0"/>
              </a:spcAft>
              <a:buSzPts val="1800"/>
              <a:buFont typeface="Nunito"/>
              <a:buChar char="●"/>
              <a:defRPr>
                <a:latin typeface="Nunito"/>
                <a:ea typeface="Nunito"/>
                <a:cs typeface="Nunito"/>
                <a:sym typeface="Nunito"/>
              </a:defRPr>
            </a:lvl7pPr>
            <a:lvl8pPr indent="-342900" lvl="7" marL="3657600">
              <a:spcBef>
                <a:spcPts val="0"/>
              </a:spcBef>
              <a:spcAft>
                <a:spcPts val="0"/>
              </a:spcAft>
              <a:buSzPts val="1800"/>
              <a:buFont typeface="Nunito"/>
              <a:buChar char="○"/>
              <a:defRPr>
                <a:latin typeface="Nunito"/>
                <a:ea typeface="Nunito"/>
                <a:cs typeface="Nunito"/>
                <a:sym typeface="Nunito"/>
              </a:defRPr>
            </a:lvl8pPr>
            <a:lvl9pPr indent="-342900" lvl="8" marL="4114800">
              <a:spcBef>
                <a:spcPts val="0"/>
              </a:spcBef>
              <a:spcAft>
                <a:spcPts val="0"/>
              </a:spcAft>
              <a:buSzPts val="1800"/>
              <a:buFont typeface="Nunito"/>
              <a:buChar char="■"/>
              <a:defRPr>
                <a:latin typeface="Nunito"/>
                <a:ea typeface="Nunito"/>
                <a:cs typeface="Nunito"/>
                <a:sym typeface="Nunito"/>
              </a:defRPr>
            </a:lvl9pPr>
          </a:lstStyle>
          <a:p/>
        </p:txBody>
      </p:sp>
      <p:sp>
        <p:nvSpPr>
          <p:cNvPr id="38" name="Google Shape;38;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Stat">
  <p:cSld name="BIG_NUMBER">
    <p:bg>
      <p:bgPr>
        <a:solidFill>
          <a:srgbClr val="FFA400"/>
        </a:solidFill>
      </p:bgPr>
    </p:bg>
    <p:spTree>
      <p:nvGrpSpPr>
        <p:cNvPr id="39" name="Shape 39"/>
        <p:cNvGrpSpPr/>
        <p:nvPr/>
      </p:nvGrpSpPr>
      <p:grpSpPr>
        <a:xfrm>
          <a:off x="0" y="0"/>
          <a:ext cx="0" cy="0"/>
          <a:chOff x="0" y="0"/>
          <a:chExt cx="0" cy="0"/>
        </a:xfrm>
      </p:grpSpPr>
      <p:sp>
        <p:nvSpPr>
          <p:cNvPr id="40" name="Google Shape;40;p9"/>
          <p:cNvSpPr txBox="1"/>
          <p:nvPr>
            <p:ph hasCustomPrompt="1" type="title"/>
          </p:nvPr>
        </p:nvSpPr>
        <p:spPr>
          <a:xfrm>
            <a:off x="311700" y="1405100"/>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Font typeface="Comfortaa"/>
              <a:buNone/>
              <a:defRPr sz="12000">
                <a:latin typeface="Comfortaa"/>
                <a:ea typeface="Comfortaa"/>
                <a:cs typeface="Comfortaa"/>
                <a:sym typeface="Comfortaa"/>
              </a:defRPr>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1" name="Google Shape;41;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42" name="Google Shape;42;p9"/>
          <p:cNvSpPr txBox="1"/>
          <p:nvPr>
            <p:ph idx="1" type="subTitle"/>
          </p:nvPr>
        </p:nvSpPr>
        <p:spPr>
          <a:xfrm>
            <a:off x="348150" y="3184525"/>
            <a:ext cx="8519400" cy="5325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dk1"/>
              </a:buClr>
              <a:buSzPts val="1800"/>
              <a:buNone/>
              <a:defRPr>
                <a:solidFill>
                  <a:schemeClr val="dk1"/>
                </a:solidFill>
              </a:defRPr>
            </a:lvl1pPr>
            <a:lvl2pPr lvl="1" algn="ctr">
              <a:spcBef>
                <a:spcPts val="0"/>
              </a:spcBef>
              <a:spcAft>
                <a:spcPts val="0"/>
              </a:spcAft>
              <a:buClr>
                <a:schemeClr val="dk1"/>
              </a:buClr>
              <a:buSzPts val="1800"/>
              <a:buNone/>
              <a:defRPr>
                <a:solidFill>
                  <a:schemeClr val="dk1"/>
                </a:solidFill>
              </a:defRPr>
            </a:lvl2pPr>
            <a:lvl3pPr lvl="2" algn="ctr">
              <a:spcBef>
                <a:spcPts val="0"/>
              </a:spcBef>
              <a:spcAft>
                <a:spcPts val="0"/>
              </a:spcAft>
              <a:buClr>
                <a:schemeClr val="dk1"/>
              </a:buClr>
              <a:buSzPts val="1800"/>
              <a:buNone/>
              <a:defRPr>
                <a:solidFill>
                  <a:schemeClr val="dk1"/>
                </a:solidFill>
              </a:defRPr>
            </a:lvl3pPr>
            <a:lvl4pPr lvl="3" algn="ctr">
              <a:spcBef>
                <a:spcPts val="0"/>
              </a:spcBef>
              <a:spcAft>
                <a:spcPts val="0"/>
              </a:spcAft>
              <a:buClr>
                <a:schemeClr val="dk1"/>
              </a:buClr>
              <a:buSzPts val="1800"/>
              <a:buNone/>
              <a:defRPr>
                <a:solidFill>
                  <a:schemeClr val="dk1"/>
                </a:solidFill>
              </a:defRPr>
            </a:lvl4pPr>
            <a:lvl5pPr lvl="4" algn="ctr">
              <a:spcBef>
                <a:spcPts val="0"/>
              </a:spcBef>
              <a:spcAft>
                <a:spcPts val="0"/>
              </a:spcAft>
              <a:buClr>
                <a:schemeClr val="dk1"/>
              </a:buClr>
              <a:buSzPts val="1800"/>
              <a:buNone/>
              <a:defRPr>
                <a:solidFill>
                  <a:schemeClr val="dk1"/>
                </a:solidFill>
              </a:defRPr>
            </a:lvl5pPr>
            <a:lvl6pPr lvl="5" algn="ctr">
              <a:spcBef>
                <a:spcPts val="0"/>
              </a:spcBef>
              <a:spcAft>
                <a:spcPts val="0"/>
              </a:spcAft>
              <a:buClr>
                <a:schemeClr val="dk1"/>
              </a:buClr>
              <a:buSzPts val="1800"/>
              <a:buNone/>
              <a:defRPr>
                <a:solidFill>
                  <a:schemeClr val="dk1"/>
                </a:solidFill>
              </a:defRPr>
            </a:lvl6pPr>
            <a:lvl7pPr lvl="6" algn="ctr">
              <a:spcBef>
                <a:spcPts val="0"/>
              </a:spcBef>
              <a:spcAft>
                <a:spcPts val="0"/>
              </a:spcAft>
              <a:buClr>
                <a:schemeClr val="dk1"/>
              </a:buClr>
              <a:buSzPts val="1800"/>
              <a:buNone/>
              <a:defRPr>
                <a:solidFill>
                  <a:schemeClr val="dk1"/>
                </a:solidFill>
              </a:defRPr>
            </a:lvl7pPr>
            <a:lvl8pPr lvl="7" algn="ctr">
              <a:spcBef>
                <a:spcPts val="0"/>
              </a:spcBef>
              <a:spcAft>
                <a:spcPts val="0"/>
              </a:spcAft>
              <a:buClr>
                <a:schemeClr val="dk1"/>
              </a:buClr>
              <a:buSzPts val="1800"/>
              <a:buNone/>
              <a:defRPr>
                <a:solidFill>
                  <a:schemeClr val="dk1"/>
                </a:solidFill>
              </a:defRPr>
            </a:lvl8pPr>
            <a:lvl9pPr lvl="8" algn="ctr">
              <a:spcBef>
                <a:spcPts val="0"/>
              </a:spcBef>
              <a:spcAft>
                <a:spcPts val="0"/>
              </a:spcAft>
              <a:buClr>
                <a:schemeClr val="dk1"/>
              </a:buClr>
              <a:buSzPts val="1800"/>
              <a:buNone/>
              <a:defRPr>
                <a:solidFill>
                  <a:schemeClr val="dk1"/>
                </a:solidFil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3" name="Shape 43"/>
        <p:cNvGrpSpPr/>
        <p:nvPr/>
      </p:nvGrpSpPr>
      <p:grpSpPr>
        <a:xfrm>
          <a:off x="0" y="0"/>
          <a:ext cx="0" cy="0"/>
          <a:chOff x="0" y="0"/>
          <a:chExt cx="0" cy="0"/>
        </a:xfrm>
      </p:grpSpPr>
      <p:sp>
        <p:nvSpPr>
          <p:cNvPr id="44" name="Google Shape;44;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theme" Target="../theme/theme3.xml"/><Relationship Id="rId10" Type="http://schemas.openxmlformats.org/officeDocument/2006/relationships/slideLayout" Target="../slideLayouts/slideLayout22.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Font typeface="Nunito"/>
              <a:buNone/>
              <a:defRPr sz="2800">
                <a:solidFill>
                  <a:schemeClr val="dk1"/>
                </a:solidFill>
                <a:latin typeface="Nunito"/>
                <a:ea typeface="Nunito"/>
                <a:cs typeface="Nunito"/>
                <a:sym typeface="Nunito"/>
              </a:defRPr>
            </a:lvl1pPr>
            <a:lvl2pPr lvl="1">
              <a:spcBef>
                <a:spcPts val="0"/>
              </a:spcBef>
              <a:spcAft>
                <a:spcPts val="0"/>
              </a:spcAft>
              <a:buClr>
                <a:schemeClr val="dk1"/>
              </a:buClr>
              <a:buSzPts val="2800"/>
              <a:buFont typeface="Nunito"/>
              <a:buNone/>
              <a:defRPr sz="2800">
                <a:solidFill>
                  <a:schemeClr val="dk1"/>
                </a:solidFill>
                <a:latin typeface="Nunito"/>
                <a:ea typeface="Nunito"/>
                <a:cs typeface="Nunito"/>
                <a:sym typeface="Nunito"/>
              </a:defRPr>
            </a:lvl2pPr>
            <a:lvl3pPr lvl="2">
              <a:spcBef>
                <a:spcPts val="0"/>
              </a:spcBef>
              <a:spcAft>
                <a:spcPts val="0"/>
              </a:spcAft>
              <a:buClr>
                <a:schemeClr val="dk1"/>
              </a:buClr>
              <a:buSzPts val="2800"/>
              <a:buFont typeface="Nunito"/>
              <a:buNone/>
              <a:defRPr sz="2800">
                <a:solidFill>
                  <a:schemeClr val="dk1"/>
                </a:solidFill>
                <a:latin typeface="Nunito"/>
                <a:ea typeface="Nunito"/>
                <a:cs typeface="Nunito"/>
                <a:sym typeface="Nunito"/>
              </a:defRPr>
            </a:lvl3pPr>
            <a:lvl4pPr lvl="3">
              <a:spcBef>
                <a:spcPts val="0"/>
              </a:spcBef>
              <a:spcAft>
                <a:spcPts val="0"/>
              </a:spcAft>
              <a:buClr>
                <a:schemeClr val="dk1"/>
              </a:buClr>
              <a:buSzPts val="2800"/>
              <a:buFont typeface="Nunito"/>
              <a:buNone/>
              <a:defRPr sz="2800">
                <a:solidFill>
                  <a:schemeClr val="dk1"/>
                </a:solidFill>
                <a:latin typeface="Nunito"/>
                <a:ea typeface="Nunito"/>
                <a:cs typeface="Nunito"/>
                <a:sym typeface="Nunito"/>
              </a:defRPr>
            </a:lvl4pPr>
            <a:lvl5pPr lvl="4">
              <a:spcBef>
                <a:spcPts val="0"/>
              </a:spcBef>
              <a:spcAft>
                <a:spcPts val="0"/>
              </a:spcAft>
              <a:buClr>
                <a:schemeClr val="dk1"/>
              </a:buClr>
              <a:buSzPts val="2800"/>
              <a:buFont typeface="Nunito"/>
              <a:buNone/>
              <a:defRPr sz="2800">
                <a:solidFill>
                  <a:schemeClr val="dk1"/>
                </a:solidFill>
                <a:latin typeface="Nunito"/>
                <a:ea typeface="Nunito"/>
                <a:cs typeface="Nunito"/>
                <a:sym typeface="Nunito"/>
              </a:defRPr>
            </a:lvl5pPr>
            <a:lvl6pPr lvl="5">
              <a:spcBef>
                <a:spcPts val="0"/>
              </a:spcBef>
              <a:spcAft>
                <a:spcPts val="0"/>
              </a:spcAft>
              <a:buClr>
                <a:schemeClr val="dk1"/>
              </a:buClr>
              <a:buSzPts val="2800"/>
              <a:buFont typeface="Nunito"/>
              <a:buNone/>
              <a:defRPr sz="2800">
                <a:solidFill>
                  <a:schemeClr val="dk1"/>
                </a:solidFill>
                <a:latin typeface="Nunito"/>
                <a:ea typeface="Nunito"/>
                <a:cs typeface="Nunito"/>
                <a:sym typeface="Nunito"/>
              </a:defRPr>
            </a:lvl6pPr>
            <a:lvl7pPr lvl="6">
              <a:spcBef>
                <a:spcPts val="0"/>
              </a:spcBef>
              <a:spcAft>
                <a:spcPts val="0"/>
              </a:spcAft>
              <a:buClr>
                <a:schemeClr val="dk1"/>
              </a:buClr>
              <a:buSzPts val="2800"/>
              <a:buFont typeface="Nunito"/>
              <a:buNone/>
              <a:defRPr sz="2800">
                <a:solidFill>
                  <a:schemeClr val="dk1"/>
                </a:solidFill>
                <a:latin typeface="Nunito"/>
                <a:ea typeface="Nunito"/>
                <a:cs typeface="Nunito"/>
                <a:sym typeface="Nunito"/>
              </a:defRPr>
            </a:lvl7pPr>
            <a:lvl8pPr lvl="7">
              <a:spcBef>
                <a:spcPts val="0"/>
              </a:spcBef>
              <a:spcAft>
                <a:spcPts val="0"/>
              </a:spcAft>
              <a:buClr>
                <a:schemeClr val="dk1"/>
              </a:buClr>
              <a:buSzPts val="2800"/>
              <a:buFont typeface="Nunito"/>
              <a:buNone/>
              <a:defRPr sz="2800">
                <a:solidFill>
                  <a:schemeClr val="dk1"/>
                </a:solidFill>
                <a:latin typeface="Nunito"/>
                <a:ea typeface="Nunito"/>
                <a:cs typeface="Nunito"/>
                <a:sym typeface="Nunito"/>
              </a:defRPr>
            </a:lvl8pPr>
            <a:lvl9pPr lvl="8">
              <a:spcBef>
                <a:spcPts val="0"/>
              </a:spcBef>
              <a:spcAft>
                <a:spcPts val="0"/>
              </a:spcAft>
              <a:buClr>
                <a:schemeClr val="dk1"/>
              </a:buClr>
              <a:buSzPts val="2800"/>
              <a:buFont typeface="Nunito"/>
              <a:buNone/>
              <a:defRPr sz="2800">
                <a:solidFill>
                  <a:schemeClr val="dk1"/>
                </a:solidFill>
                <a:latin typeface="Nunito"/>
                <a:ea typeface="Nunito"/>
                <a:cs typeface="Nunito"/>
                <a:sym typeface="Nunito"/>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Nunito"/>
              <a:buChar char="●"/>
              <a:defRPr sz="1800">
                <a:solidFill>
                  <a:schemeClr val="dk2"/>
                </a:solidFill>
                <a:latin typeface="Nunito"/>
                <a:ea typeface="Nunito"/>
                <a:cs typeface="Nunito"/>
                <a:sym typeface="Nunito"/>
              </a:defRPr>
            </a:lvl1pPr>
            <a:lvl2pPr indent="-342900" lvl="1" marL="914400">
              <a:lnSpc>
                <a:spcPct val="115000"/>
              </a:lnSpc>
              <a:spcBef>
                <a:spcPts val="0"/>
              </a:spcBef>
              <a:spcAft>
                <a:spcPts val="0"/>
              </a:spcAft>
              <a:buClr>
                <a:schemeClr val="dk2"/>
              </a:buClr>
              <a:buSzPts val="1800"/>
              <a:buFont typeface="Nunito"/>
              <a:buChar char="○"/>
              <a:defRPr sz="1800">
                <a:solidFill>
                  <a:schemeClr val="dk2"/>
                </a:solidFill>
                <a:latin typeface="Nunito"/>
                <a:ea typeface="Nunito"/>
                <a:cs typeface="Nunito"/>
                <a:sym typeface="Nunito"/>
              </a:defRPr>
            </a:lvl2pPr>
            <a:lvl3pPr indent="-342900" lvl="2" marL="1371600">
              <a:lnSpc>
                <a:spcPct val="115000"/>
              </a:lnSpc>
              <a:spcBef>
                <a:spcPts val="0"/>
              </a:spcBef>
              <a:spcAft>
                <a:spcPts val="0"/>
              </a:spcAft>
              <a:buClr>
                <a:schemeClr val="dk2"/>
              </a:buClr>
              <a:buSzPts val="1800"/>
              <a:buFont typeface="Nunito"/>
              <a:buChar char="■"/>
              <a:defRPr sz="1800">
                <a:solidFill>
                  <a:schemeClr val="dk2"/>
                </a:solidFill>
                <a:latin typeface="Nunito"/>
                <a:ea typeface="Nunito"/>
                <a:cs typeface="Nunito"/>
                <a:sym typeface="Nunito"/>
              </a:defRPr>
            </a:lvl3pPr>
            <a:lvl4pPr indent="-342900" lvl="3" marL="1828800">
              <a:lnSpc>
                <a:spcPct val="115000"/>
              </a:lnSpc>
              <a:spcBef>
                <a:spcPts val="0"/>
              </a:spcBef>
              <a:spcAft>
                <a:spcPts val="0"/>
              </a:spcAft>
              <a:buClr>
                <a:schemeClr val="dk2"/>
              </a:buClr>
              <a:buSzPts val="1800"/>
              <a:buFont typeface="Nunito"/>
              <a:buChar char="●"/>
              <a:defRPr sz="1800">
                <a:solidFill>
                  <a:schemeClr val="dk2"/>
                </a:solidFill>
                <a:latin typeface="Nunito"/>
                <a:ea typeface="Nunito"/>
                <a:cs typeface="Nunito"/>
                <a:sym typeface="Nunito"/>
              </a:defRPr>
            </a:lvl4pPr>
            <a:lvl5pPr indent="-342900" lvl="4" marL="2286000">
              <a:lnSpc>
                <a:spcPct val="115000"/>
              </a:lnSpc>
              <a:spcBef>
                <a:spcPts val="0"/>
              </a:spcBef>
              <a:spcAft>
                <a:spcPts val="0"/>
              </a:spcAft>
              <a:buClr>
                <a:schemeClr val="dk2"/>
              </a:buClr>
              <a:buSzPts val="1800"/>
              <a:buFont typeface="Nunito"/>
              <a:buChar char="○"/>
              <a:defRPr sz="1800">
                <a:solidFill>
                  <a:schemeClr val="dk2"/>
                </a:solidFill>
                <a:latin typeface="Nunito"/>
                <a:ea typeface="Nunito"/>
                <a:cs typeface="Nunito"/>
                <a:sym typeface="Nunito"/>
              </a:defRPr>
            </a:lvl5pPr>
            <a:lvl6pPr indent="-342900" lvl="5" marL="2743200">
              <a:lnSpc>
                <a:spcPct val="115000"/>
              </a:lnSpc>
              <a:spcBef>
                <a:spcPts val="0"/>
              </a:spcBef>
              <a:spcAft>
                <a:spcPts val="0"/>
              </a:spcAft>
              <a:buClr>
                <a:schemeClr val="dk2"/>
              </a:buClr>
              <a:buSzPts val="1800"/>
              <a:buFont typeface="Nunito"/>
              <a:buChar char="■"/>
              <a:defRPr sz="1800">
                <a:solidFill>
                  <a:schemeClr val="dk2"/>
                </a:solidFill>
                <a:latin typeface="Nunito"/>
                <a:ea typeface="Nunito"/>
                <a:cs typeface="Nunito"/>
                <a:sym typeface="Nunito"/>
              </a:defRPr>
            </a:lvl6pPr>
            <a:lvl7pPr indent="-342900" lvl="6" marL="3200400">
              <a:lnSpc>
                <a:spcPct val="115000"/>
              </a:lnSpc>
              <a:spcBef>
                <a:spcPts val="0"/>
              </a:spcBef>
              <a:spcAft>
                <a:spcPts val="0"/>
              </a:spcAft>
              <a:buClr>
                <a:schemeClr val="dk2"/>
              </a:buClr>
              <a:buSzPts val="1800"/>
              <a:buFont typeface="Nunito"/>
              <a:buChar char="●"/>
              <a:defRPr sz="1800">
                <a:solidFill>
                  <a:schemeClr val="dk2"/>
                </a:solidFill>
                <a:latin typeface="Nunito"/>
                <a:ea typeface="Nunito"/>
                <a:cs typeface="Nunito"/>
                <a:sym typeface="Nunito"/>
              </a:defRPr>
            </a:lvl7pPr>
            <a:lvl8pPr indent="-342900" lvl="7" marL="3657600">
              <a:lnSpc>
                <a:spcPct val="115000"/>
              </a:lnSpc>
              <a:spcBef>
                <a:spcPts val="0"/>
              </a:spcBef>
              <a:spcAft>
                <a:spcPts val="0"/>
              </a:spcAft>
              <a:buClr>
                <a:schemeClr val="dk2"/>
              </a:buClr>
              <a:buSzPts val="1800"/>
              <a:buFont typeface="Nunito"/>
              <a:buChar char="○"/>
              <a:defRPr sz="1800">
                <a:solidFill>
                  <a:schemeClr val="dk2"/>
                </a:solidFill>
                <a:latin typeface="Nunito"/>
                <a:ea typeface="Nunito"/>
                <a:cs typeface="Nunito"/>
                <a:sym typeface="Nunito"/>
              </a:defRPr>
            </a:lvl8pPr>
            <a:lvl9pPr indent="-342900" lvl="8" marL="4114800">
              <a:lnSpc>
                <a:spcPct val="115000"/>
              </a:lnSpc>
              <a:spcBef>
                <a:spcPts val="0"/>
              </a:spcBef>
              <a:spcAft>
                <a:spcPts val="0"/>
              </a:spcAft>
              <a:buClr>
                <a:schemeClr val="dk2"/>
              </a:buClr>
              <a:buSzPts val="1800"/>
              <a:buFont typeface="Nunito"/>
              <a:buChar char="■"/>
              <a:defRPr sz="1800">
                <a:solidFill>
                  <a:schemeClr val="dk2"/>
                </a:solidFill>
                <a:latin typeface="Nunito"/>
                <a:ea typeface="Nunito"/>
                <a:cs typeface="Nunito"/>
                <a:sym typeface="Nuni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9" name="Shape 59"/>
        <p:cNvGrpSpPr/>
        <p:nvPr/>
      </p:nvGrpSpPr>
      <p:grpSpPr>
        <a:xfrm>
          <a:off x="0" y="0"/>
          <a:ext cx="0" cy="0"/>
          <a:chOff x="0" y="0"/>
          <a:chExt cx="0" cy="0"/>
        </a:xfrm>
      </p:grpSpPr>
      <p:sp>
        <p:nvSpPr>
          <p:cNvPr id="60" name="Google Shape;60;p1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3200"/>
              <a:buFont typeface="Nunito SemiBold"/>
              <a:buNone/>
              <a:defRPr sz="3200">
                <a:solidFill>
                  <a:schemeClr val="dk1"/>
                </a:solidFill>
                <a:latin typeface="Nunito SemiBold"/>
                <a:ea typeface="Nunito SemiBold"/>
                <a:cs typeface="Nunito SemiBold"/>
                <a:sym typeface="Nunito SemiBold"/>
              </a:defRPr>
            </a:lvl1pPr>
            <a:lvl2pPr lvl="1" rtl="0">
              <a:spcBef>
                <a:spcPts val="0"/>
              </a:spcBef>
              <a:spcAft>
                <a:spcPts val="0"/>
              </a:spcAft>
              <a:buClr>
                <a:schemeClr val="dk1"/>
              </a:buClr>
              <a:buSzPts val="2800"/>
              <a:buFont typeface="Nunito"/>
              <a:buNone/>
              <a:defRPr sz="2800">
                <a:solidFill>
                  <a:schemeClr val="dk1"/>
                </a:solidFill>
                <a:latin typeface="Nunito"/>
                <a:ea typeface="Nunito"/>
                <a:cs typeface="Nunito"/>
                <a:sym typeface="Nunito"/>
              </a:defRPr>
            </a:lvl2pPr>
            <a:lvl3pPr lvl="2" rtl="0">
              <a:spcBef>
                <a:spcPts val="0"/>
              </a:spcBef>
              <a:spcAft>
                <a:spcPts val="0"/>
              </a:spcAft>
              <a:buClr>
                <a:schemeClr val="dk1"/>
              </a:buClr>
              <a:buSzPts val="2800"/>
              <a:buFont typeface="Nunito"/>
              <a:buNone/>
              <a:defRPr sz="2800">
                <a:solidFill>
                  <a:schemeClr val="dk1"/>
                </a:solidFill>
                <a:latin typeface="Nunito"/>
                <a:ea typeface="Nunito"/>
                <a:cs typeface="Nunito"/>
                <a:sym typeface="Nunito"/>
              </a:defRPr>
            </a:lvl3pPr>
            <a:lvl4pPr lvl="3" rtl="0">
              <a:spcBef>
                <a:spcPts val="0"/>
              </a:spcBef>
              <a:spcAft>
                <a:spcPts val="0"/>
              </a:spcAft>
              <a:buClr>
                <a:schemeClr val="dk1"/>
              </a:buClr>
              <a:buSzPts val="2800"/>
              <a:buFont typeface="Nunito"/>
              <a:buNone/>
              <a:defRPr sz="2800">
                <a:solidFill>
                  <a:schemeClr val="dk1"/>
                </a:solidFill>
                <a:latin typeface="Nunito"/>
                <a:ea typeface="Nunito"/>
                <a:cs typeface="Nunito"/>
                <a:sym typeface="Nunito"/>
              </a:defRPr>
            </a:lvl4pPr>
            <a:lvl5pPr lvl="4" rtl="0">
              <a:spcBef>
                <a:spcPts val="0"/>
              </a:spcBef>
              <a:spcAft>
                <a:spcPts val="0"/>
              </a:spcAft>
              <a:buClr>
                <a:schemeClr val="dk1"/>
              </a:buClr>
              <a:buSzPts val="2800"/>
              <a:buFont typeface="Nunito"/>
              <a:buNone/>
              <a:defRPr sz="2800">
                <a:solidFill>
                  <a:schemeClr val="dk1"/>
                </a:solidFill>
                <a:latin typeface="Nunito"/>
                <a:ea typeface="Nunito"/>
                <a:cs typeface="Nunito"/>
                <a:sym typeface="Nunito"/>
              </a:defRPr>
            </a:lvl5pPr>
            <a:lvl6pPr lvl="5" rtl="0">
              <a:spcBef>
                <a:spcPts val="0"/>
              </a:spcBef>
              <a:spcAft>
                <a:spcPts val="0"/>
              </a:spcAft>
              <a:buClr>
                <a:schemeClr val="dk1"/>
              </a:buClr>
              <a:buSzPts val="2800"/>
              <a:buFont typeface="Nunito"/>
              <a:buNone/>
              <a:defRPr sz="2800">
                <a:solidFill>
                  <a:schemeClr val="dk1"/>
                </a:solidFill>
                <a:latin typeface="Nunito"/>
                <a:ea typeface="Nunito"/>
                <a:cs typeface="Nunito"/>
                <a:sym typeface="Nunito"/>
              </a:defRPr>
            </a:lvl6pPr>
            <a:lvl7pPr lvl="6" rtl="0">
              <a:spcBef>
                <a:spcPts val="0"/>
              </a:spcBef>
              <a:spcAft>
                <a:spcPts val="0"/>
              </a:spcAft>
              <a:buClr>
                <a:schemeClr val="dk1"/>
              </a:buClr>
              <a:buSzPts val="2800"/>
              <a:buFont typeface="Nunito"/>
              <a:buNone/>
              <a:defRPr sz="2800">
                <a:solidFill>
                  <a:schemeClr val="dk1"/>
                </a:solidFill>
                <a:latin typeface="Nunito"/>
                <a:ea typeface="Nunito"/>
                <a:cs typeface="Nunito"/>
                <a:sym typeface="Nunito"/>
              </a:defRPr>
            </a:lvl7pPr>
            <a:lvl8pPr lvl="7" rtl="0">
              <a:spcBef>
                <a:spcPts val="0"/>
              </a:spcBef>
              <a:spcAft>
                <a:spcPts val="0"/>
              </a:spcAft>
              <a:buClr>
                <a:schemeClr val="dk1"/>
              </a:buClr>
              <a:buSzPts val="2800"/>
              <a:buFont typeface="Nunito"/>
              <a:buNone/>
              <a:defRPr sz="2800">
                <a:solidFill>
                  <a:schemeClr val="dk1"/>
                </a:solidFill>
                <a:latin typeface="Nunito"/>
                <a:ea typeface="Nunito"/>
                <a:cs typeface="Nunito"/>
                <a:sym typeface="Nunito"/>
              </a:defRPr>
            </a:lvl8pPr>
            <a:lvl9pPr lvl="8" rtl="0">
              <a:spcBef>
                <a:spcPts val="0"/>
              </a:spcBef>
              <a:spcAft>
                <a:spcPts val="0"/>
              </a:spcAft>
              <a:buClr>
                <a:schemeClr val="dk1"/>
              </a:buClr>
              <a:buSzPts val="2800"/>
              <a:buFont typeface="Nunito"/>
              <a:buNone/>
              <a:defRPr sz="2800">
                <a:solidFill>
                  <a:schemeClr val="dk1"/>
                </a:solidFill>
                <a:latin typeface="Nunito"/>
                <a:ea typeface="Nunito"/>
                <a:cs typeface="Nunito"/>
                <a:sym typeface="Nunito"/>
              </a:defRPr>
            </a:lvl9pPr>
          </a:lstStyle>
          <a:p/>
        </p:txBody>
      </p:sp>
      <p:sp>
        <p:nvSpPr>
          <p:cNvPr id="61" name="Google Shape;61;p1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dk2"/>
              </a:buClr>
              <a:buSzPts val="1800"/>
              <a:buFont typeface="Nunito"/>
              <a:buChar char="●"/>
              <a:defRPr sz="1800">
                <a:solidFill>
                  <a:schemeClr val="dk2"/>
                </a:solidFill>
                <a:latin typeface="Nunito"/>
                <a:ea typeface="Nunito"/>
                <a:cs typeface="Nunito"/>
                <a:sym typeface="Nunito"/>
              </a:defRPr>
            </a:lvl1pPr>
            <a:lvl2pPr indent="-342900" lvl="1" marL="914400" rtl="0">
              <a:lnSpc>
                <a:spcPct val="115000"/>
              </a:lnSpc>
              <a:spcBef>
                <a:spcPts val="0"/>
              </a:spcBef>
              <a:spcAft>
                <a:spcPts val="0"/>
              </a:spcAft>
              <a:buClr>
                <a:schemeClr val="dk2"/>
              </a:buClr>
              <a:buSzPts val="1800"/>
              <a:buFont typeface="Nunito"/>
              <a:buChar char="○"/>
              <a:defRPr sz="1800">
                <a:solidFill>
                  <a:schemeClr val="dk2"/>
                </a:solidFill>
                <a:latin typeface="Nunito"/>
                <a:ea typeface="Nunito"/>
                <a:cs typeface="Nunito"/>
                <a:sym typeface="Nunito"/>
              </a:defRPr>
            </a:lvl2pPr>
            <a:lvl3pPr indent="-342900" lvl="2" marL="1371600" rtl="0">
              <a:lnSpc>
                <a:spcPct val="115000"/>
              </a:lnSpc>
              <a:spcBef>
                <a:spcPts val="0"/>
              </a:spcBef>
              <a:spcAft>
                <a:spcPts val="0"/>
              </a:spcAft>
              <a:buClr>
                <a:schemeClr val="dk2"/>
              </a:buClr>
              <a:buSzPts val="1800"/>
              <a:buFont typeface="Nunito"/>
              <a:buChar char="■"/>
              <a:defRPr sz="1800">
                <a:solidFill>
                  <a:schemeClr val="dk2"/>
                </a:solidFill>
                <a:latin typeface="Nunito"/>
                <a:ea typeface="Nunito"/>
                <a:cs typeface="Nunito"/>
                <a:sym typeface="Nunito"/>
              </a:defRPr>
            </a:lvl3pPr>
            <a:lvl4pPr indent="-342900" lvl="3" marL="1828800" rtl="0">
              <a:lnSpc>
                <a:spcPct val="115000"/>
              </a:lnSpc>
              <a:spcBef>
                <a:spcPts val="0"/>
              </a:spcBef>
              <a:spcAft>
                <a:spcPts val="0"/>
              </a:spcAft>
              <a:buClr>
                <a:schemeClr val="dk2"/>
              </a:buClr>
              <a:buSzPts val="1800"/>
              <a:buFont typeface="Nunito"/>
              <a:buChar char="●"/>
              <a:defRPr sz="1800">
                <a:solidFill>
                  <a:schemeClr val="dk2"/>
                </a:solidFill>
                <a:latin typeface="Nunito"/>
                <a:ea typeface="Nunito"/>
                <a:cs typeface="Nunito"/>
                <a:sym typeface="Nunito"/>
              </a:defRPr>
            </a:lvl4pPr>
            <a:lvl5pPr indent="-342900" lvl="4" marL="2286000" rtl="0">
              <a:lnSpc>
                <a:spcPct val="115000"/>
              </a:lnSpc>
              <a:spcBef>
                <a:spcPts val="0"/>
              </a:spcBef>
              <a:spcAft>
                <a:spcPts val="0"/>
              </a:spcAft>
              <a:buClr>
                <a:schemeClr val="dk2"/>
              </a:buClr>
              <a:buSzPts val="1800"/>
              <a:buFont typeface="Nunito"/>
              <a:buChar char="○"/>
              <a:defRPr sz="1800">
                <a:solidFill>
                  <a:schemeClr val="dk2"/>
                </a:solidFill>
                <a:latin typeface="Nunito"/>
                <a:ea typeface="Nunito"/>
                <a:cs typeface="Nunito"/>
                <a:sym typeface="Nunito"/>
              </a:defRPr>
            </a:lvl5pPr>
            <a:lvl6pPr indent="-342900" lvl="5" marL="2743200" rtl="0">
              <a:lnSpc>
                <a:spcPct val="115000"/>
              </a:lnSpc>
              <a:spcBef>
                <a:spcPts val="0"/>
              </a:spcBef>
              <a:spcAft>
                <a:spcPts val="0"/>
              </a:spcAft>
              <a:buClr>
                <a:schemeClr val="dk2"/>
              </a:buClr>
              <a:buSzPts val="1800"/>
              <a:buFont typeface="Nunito"/>
              <a:buChar char="■"/>
              <a:defRPr sz="1800">
                <a:solidFill>
                  <a:schemeClr val="dk2"/>
                </a:solidFill>
                <a:latin typeface="Nunito"/>
                <a:ea typeface="Nunito"/>
                <a:cs typeface="Nunito"/>
                <a:sym typeface="Nunito"/>
              </a:defRPr>
            </a:lvl6pPr>
            <a:lvl7pPr indent="-342900" lvl="6" marL="3200400" rtl="0">
              <a:lnSpc>
                <a:spcPct val="115000"/>
              </a:lnSpc>
              <a:spcBef>
                <a:spcPts val="0"/>
              </a:spcBef>
              <a:spcAft>
                <a:spcPts val="0"/>
              </a:spcAft>
              <a:buClr>
                <a:schemeClr val="dk2"/>
              </a:buClr>
              <a:buSzPts val="1800"/>
              <a:buFont typeface="Nunito"/>
              <a:buChar char="●"/>
              <a:defRPr sz="1800">
                <a:solidFill>
                  <a:schemeClr val="dk2"/>
                </a:solidFill>
                <a:latin typeface="Nunito"/>
                <a:ea typeface="Nunito"/>
                <a:cs typeface="Nunito"/>
                <a:sym typeface="Nunito"/>
              </a:defRPr>
            </a:lvl7pPr>
            <a:lvl8pPr indent="-342900" lvl="7" marL="3657600" rtl="0">
              <a:lnSpc>
                <a:spcPct val="115000"/>
              </a:lnSpc>
              <a:spcBef>
                <a:spcPts val="0"/>
              </a:spcBef>
              <a:spcAft>
                <a:spcPts val="0"/>
              </a:spcAft>
              <a:buClr>
                <a:schemeClr val="dk2"/>
              </a:buClr>
              <a:buSzPts val="1800"/>
              <a:buFont typeface="Nunito"/>
              <a:buChar char="○"/>
              <a:defRPr sz="1800">
                <a:solidFill>
                  <a:schemeClr val="dk2"/>
                </a:solidFill>
                <a:latin typeface="Nunito"/>
                <a:ea typeface="Nunito"/>
                <a:cs typeface="Nunito"/>
                <a:sym typeface="Nunito"/>
              </a:defRPr>
            </a:lvl8pPr>
            <a:lvl9pPr indent="-342900" lvl="8" marL="4114800" rtl="0">
              <a:lnSpc>
                <a:spcPct val="115000"/>
              </a:lnSpc>
              <a:spcBef>
                <a:spcPts val="0"/>
              </a:spcBef>
              <a:spcAft>
                <a:spcPts val="0"/>
              </a:spcAft>
              <a:buClr>
                <a:schemeClr val="dk2"/>
              </a:buClr>
              <a:buSzPts val="1800"/>
              <a:buFont typeface="Nunito"/>
              <a:buChar char="■"/>
              <a:defRPr sz="1800">
                <a:solidFill>
                  <a:schemeClr val="dk2"/>
                </a:solidFill>
                <a:latin typeface="Nunito"/>
                <a:ea typeface="Nunito"/>
                <a:cs typeface="Nunito"/>
                <a:sym typeface="Nunito"/>
              </a:defRPr>
            </a:lvl9pPr>
          </a:lstStyle>
          <a:p/>
        </p:txBody>
      </p:sp>
      <p:sp>
        <p:nvSpPr>
          <p:cNvPr id="62" name="Google Shape;62;p1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0.xml"/><Relationship Id="rId3" Type="http://schemas.openxmlformats.org/officeDocument/2006/relationships/hyperlink" Target="http://www.ets.org/Media/Research/pdf/RM-04-03.pdf" TargetMode="External"/><Relationship Id="rId4" Type="http://schemas.openxmlformats.org/officeDocument/2006/relationships/hyperlink" Target="https://doi.org/10.1002/Ets2.12329" TargetMode="External"/><Relationship Id="rId5" Type="http://schemas.openxmlformats.org/officeDocument/2006/relationships/hyperlink" Target="http://scholarworks.gsu.edu/alesl_diss/35/" TargetMode="External"/><Relationship Id="rId6" Type="http://schemas.openxmlformats.org/officeDocument/2006/relationships/hyperlink" Target="https://doi.org/10.1093/applin/amac047" TargetMode="External"/><Relationship Id="rId7" Type="http://schemas.openxmlformats.org/officeDocument/2006/relationships/hyperlink" Target="https://doi.org/10.1177/0265532220951508"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8.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7.png"/><Relationship Id="rId4" Type="http://schemas.openxmlformats.org/officeDocument/2006/relationships/image" Target="../media/image10.jpg"/><Relationship Id="rId5" Type="http://schemas.openxmlformats.org/officeDocument/2006/relationships/image" Target="../media/image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113" name="Shape 113"/>
        <p:cNvGrpSpPr/>
        <p:nvPr/>
      </p:nvGrpSpPr>
      <p:grpSpPr>
        <a:xfrm>
          <a:off x="0" y="0"/>
          <a:ext cx="0" cy="0"/>
          <a:chOff x="0" y="0"/>
          <a:chExt cx="0" cy="0"/>
        </a:xfrm>
      </p:grpSpPr>
      <p:sp>
        <p:nvSpPr>
          <p:cNvPr id="114" name="Google Shape;114;p25"/>
          <p:cNvSpPr txBox="1"/>
          <p:nvPr>
            <p:ph type="ctrTitle"/>
          </p:nvPr>
        </p:nvSpPr>
        <p:spPr>
          <a:xfrm>
            <a:off x="473025" y="489800"/>
            <a:ext cx="7000200" cy="2678400"/>
          </a:xfrm>
          <a:prstGeom prst="rect">
            <a:avLst/>
          </a:prstGeom>
        </p:spPr>
        <p:txBody>
          <a:bodyPr anchorCtr="0" anchor="ctr" bIns="457200" lIns="91425" spcFirstLastPara="1" rIns="91425" wrap="square" tIns="365750">
            <a:noAutofit/>
          </a:bodyPr>
          <a:lstStyle/>
          <a:p>
            <a:pPr indent="0" lvl="0" marL="0" rtl="0" algn="l">
              <a:spcBef>
                <a:spcPts val="0"/>
              </a:spcBef>
              <a:spcAft>
                <a:spcPts val="0"/>
              </a:spcAft>
              <a:buNone/>
            </a:pPr>
            <a:r>
              <a:rPr lang="en" sz="3200"/>
              <a:t>R</a:t>
            </a:r>
            <a:r>
              <a:rPr lang="en" sz="3200"/>
              <a:t>eading group: </a:t>
            </a:r>
            <a:r>
              <a:rPr lang="en" sz="3200"/>
              <a:t>U</a:t>
            </a:r>
            <a:r>
              <a:rPr lang="en" sz="3200"/>
              <a:t>sing corpus linguistics to understand the academic domain</a:t>
            </a:r>
            <a:endParaRPr sz="3200"/>
          </a:p>
        </p:txBody>
      </p:sp>
      <p:sp>
        <p:nvSpPr>
          <p:cNvPr id="115" name="Google Shape;115;p25"/>
          <p:cNvSpPr txBox="1"/>
          <p:nvPr>
            <p:ph idx="2" type="title"/>
          </p:nvPr>
        </p:nvSpPr>
        <p:spPr>
          <a:xfrm>
            <a:off x="473016" y="3406975"/>
            <a:ext cx="7315800" cy="780300"/>
          </a:xfrm>
          <a:prstGeom prst="rect">
            <a:avLst/>
          </a:prstGeom>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1800"/>
              <a:t>Ben Naismith &amp; Ramsey Cardwell</a:t>
            </a:r>
            <a:endParaRPr sz="1800"/>
          </a:p>
          <a:p>
            <a:pPr indent="0" lvl="0" marL="0" rtl="0" algn="l">
              <a:lnSpc>
                <a:spcPct val="115000"/>
              </a:lnSpc>
              <a:spcBef>
                <a:spcPts val="0"/>
              </a:spcBef>
              <a:spcAft>
                <a:spcPts val="0"/>
              </a:spcAft>
              <a:buNone/>
            </a:pPr>
            <a:r>
              <a:rPr lang="en" sz="1800"/>
              <a:t>Duolingo English Test</a:t>
            </a:r>
            <a:endParaRPr sz="1800"/>
          </a:p>
          <a:p>
            <a:pPr indent="0" lvl="0" marL="0" rtl="0" algn="l">
              <a:lnSpc>
                <a:spcPct val="115000"/>
              </a:lnSpc>
              <a:spcBef>
                <a:spcPts val="0"/>
              </a:spcBef>
              <a:spcAft>
                <a:spcPts val="0"/>
              </a:spcAft>
              <a:buNone/>
            </a:pPr>
            <a:r>
              <a:rPr lang="en" sz="1800"/>
              <a:t>April 21, 2023</a:t>
            </a:r>
            <a:endParaRPr sz="1800"/>
          </a:p>
          <a:p>
            <a:pPr indent="0" lvl="0" marL="0" rtl="0" algn="l">
              <a:lnSpc>
                <a:spcPct val="115000"/>
              </a:lnSpc>
              <a:spcBef>
                <a:spcPts val="0"/>
              </a:spcBef>
              <a:spcAft>
                <a:spcPts val="0"/>
              </a:spcAft>
              <a:buNone/>
            </a:pPr>
            <a:r>
              <a:rPr lang="en" sz="1800"/>
              <a:t>BALEAP 2023 Conference</a:t>
            </a:r>
            <a:endParaRPr sz="1800"/>
          </a:p>
        </p:txBody>
      </p:sp>
      <p:pic>
        <p:nvPicPr>
          <p:cNvPr id="116" name="Google Shape;116;p25"/>
          <p:cNvPicPr preferRelativeResize="0"/>
          <p:nvPr/>
        </p:nvPicPr>
        <p:blipFill>
          <a:blip r:embed="rId3">
            <a:alphaModFix/>
          </a:blip>
          <a:stretch>
            <a:fillRect/>
          </a:stretch>
        </p:blipFill>
        <p:spPr>
          <a:xfrm>
            <a:off x="6002656" y="2142022"/>
            <a:ext cx="4262549" cy="426254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34"/>
          <p:cNvSpPr txBox="1"/>
          <p:nvPr>
            <p:ph idx="1" type="body"/>
          </p:nvPr>
        </p:nvSpPr>
        <p:spPr>
          <a:xfrm>
            <a:off x="485725" y="1132275"/>
            <a:ext cx="8172300" cy="40113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Dimension 1 (Oral vs Literate Discourse):</a:t>
            </a:r>
            <a:endParaRPr/>
          </a:p>
          <a:p>
            <a:pPr indent="-342900" lvl="1" marL="914400" rtl="0" algn="l">
              <a:spcBef>
                <a:spcPts val="0"/>
              </a:spcBef>
              <a:spcAft>
                <a:spcPts val="0"/>
              </a:spcAft>
              <a:buSzPts val="1800"/>
              <a:buChar char="○"/>
            </a:pPr>
            <a:r>
              <a:rPr lang="en"/>
              <a:t>TMLE speech more ‘writing-like’ than T2KSWAL speech</a:t>
            </a:r>
            <a:endParaRPr/>
          </a:p>
          <a:p>
            <a:pPr indent="-342900" lvl="1" marL="914400" rtl="0" algn="l">
              <a:spcBef>
                <a:spcPts val="0"/>
              </a:spcBef>
              <a:spcAft>
                <a:spcPts val="0"/>
              </a:spcAft>
              <a:buSzPts val="1800"/>
              <a:buChar char="○"/>
            </a:pPr>
            <a:r>
              <a:rPr lang="en"/>
              <a:t>TMLE - </a:t>
            </a:r>
            <a:r>
              <a:rPr lang="en"/>
              <a:t>syllabi </a:t>
            </a:r>
            <a:r>
              <a:rPr lang="en"/>
              <a:t>and slides least ‘speech-like’ of registers</a:t>
            </a:r>
            <a:endParaRPr/>
          </a:p>
          <a:p>
            <a:pPr indent="-342900" lvl="0" marL="457200" rtl="0" algn="l">
              <a:spcBef>
                <a:spcPts val="1000"/>
              </a:spcBef>
              <a:spcAft>
                <a:spcPts val="0"/>
              </a:spcAft>
              <a:buSzPts val="1800"/>
              <a:buChar char="●"/>
            </a:pPr>
            <a:r>
              <a:rPr lang="en"/>
              <a:t>Dimension 2 (Lexical and Phrasal complexity)</a:t>
            </a:r>
            <a:endParaRPr/>
          </a:p>
          <a:p>
            <a:pPr indent="-342900" lvl="1" marL="914400" rtl="0" algn="l">
              <a:spcBef>
                <a:spcPts val="0"/>
              </a:spcBef>
              <a:spcAft>
                <a:spcPts val="0"/>
              </a:spcAft>
              <a:buSzPts val="1800"/>
              <a:buChar char="○"/>
            </a:pPr>
            <a:r>
              <a:rPr lang="en"/>
              <a:t>TMLE registers varied, instructional videos least complex, instructional readings more complex than other written registers</a:t>
            </a:r>
            <a:endParaRPr/>
          </a:p>
          <a:p>
            <a:pPr indent="-342900" lvl="0" marL="457200" rtl="0" algn="l">
              <a:spcBef>
                <a:spcPts val="1000"/>
              </a:spcBef>
              <a:spcAft>
                <a:spcPts val="0"/>
              </a:spcAft>
              <a:buSzPts val="1800"/>
              <a:buChar char="●"/>
            </a:pPr>
            <a:r>
              <a:rPr lang="en"/>
              <a:t>Dimension 3 (Procedural discourse)</a:t>
            </a:r>
            <a:endParaRPr/>
          </a:p>
          <a:p>
            <a:pPr indent="-342900" lvl="1" marL="914400" rtl="0" algn="l">
              <a:spcBef>
                <a:spcPts val="0"/>
              </a:spcBef>
              <a:spcAft>
                <a:spcPts val="0"/>
              </a:spcAft>
              <a:buSzPts val="1800"/>
              <a:buChar char="○"/>
            </a:pPr>
            <a:r>
              <a:rPr lang="en"/>
              <a:t>More in speech than writing (both corpora)</a:t>
            </a:r>
            <a:endParaRPr/>
          </a:p>
          <a:p>
            <a:pPr indent="-342900" lvl="1" marL="914400" rtl="0" algn="l">
              <a:spcBef>
                <a:spcPts val="0"/>
              </a:spcBef>
              <a:spcAft>
                <a:spcPts val="0"/>
              </a:spcAft>
              <a:buSzPts val="1800"/>
              <a:buChar char="○"/>
            </a:pPr>
            <a:r>
              <a:rPr lang="en"/>
              <a:t>Variation in written TMLE registers</a:t>
            </a:r>
            <a:endParaRPr/>
          </a:p>
          <a:p>
            <a:pPr indent="-342900" lvl="2" marL="1371600" rtl="0" algn="l">
              <a:spcBef>
                <a:spcPts val="0"/>
              </a:spcBef>
              <a:spcAft>
                <a:spcPts val="0"/>
              </a:spcAft>
              <a:buSzPts val="1800"/>
              <a:buChar char="■"/>
            </a:pPr>
            <a:r>
              <a:rPr lang="en"/>
              <a:t>announcements &amp; discussions = most </a:t>
            </a:r>
            <a:endParaRPr/>
          </a:p>
          <a:p>
            <a:pPr indent="-342900" lvl="2" marL="1371600" rtl="0" algn="l">
              <a:spcBef>
                <a:spcPts val="0"/>
              </a:spcBef>
              <a:spcAft>
                <a:spcPts val="0"/>
              </a:spcAft>
              <a:buSzPts val="1800"/>
              <a:buChar char="■"/>
            </a:pPr>
            <a:r>
              <a:rPr lang="en"/>
              <a:t>presentation slides = least</a:t>
            </a:r>
            <a:endParaRPr/>
          </a:p>
        </p:txBody>
      </p:sp>
      <p:sp>
        <p:nvSpPr>
          <p:cNvPr id="183" name="Google Shape;183;p34"/>
          <p:cNvSpPr txBox="1"/>
          <p:nvPr>
            <p:ph idx="2" type="subTitle"/>
          </p:nvPr>
        </p:nvSpPr>
        <p:spPr>
          <a:xfrm>
            <a:off x="485975" y="497525"/>
            <a:ext cx="8172300" cy="5727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a:t>Main results</a:t>
            </a:r>
            <a:endParaRPr/>
          </a:p>
        </p:txBody>
      </p:sp>
      <p:sp>
        <p:nvSpPr>
          <p:cNvPr id="184" name="Google Shape;184;p34"/>
          <p:cNvSpPr txBox="1"/>
          <p:nvPr>
            <p:ph idx="3" type="subTitle"/>
          </p:nvPr>
        </p:nvSpPr>
        <p:spPr>
          <a:xfrm>
            <a:off x="501084" y="291475"/>
            <a:ext cx="4091400" cy="2202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a:t>PAPER SUMMARY</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35"/>
          <p:cNvSpPr txBox="1"/>
          <p:nvPr>
            <p:ph idx="1" type="body"/>
          </p:nvPr>
        </p:nvSpPr>
        <p:spPr>
          <a:xfrm>
            <a:off x="485725" y="1132275"/>
            <a:ext cx="8172300" cy="40113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“Few” sig differences between TMLEs &amp; non-TMLEs on Dimensions 4-6</a:t>
            </a:r>
            <a:endParaRPr/>
          </a:p>
          <a:p>
            <a:pPr indent="-342900" lvl="1" marL="914400" rtl="0" algn="l">
              <a:spcBef>
                <a:spcPts val="0"/>
              </a:spcBef>
              <a:spcAft>
                <a:spcPts val="0"/>
              </a:spcAft>
              <a:buSzPts val="1800"/>
              <a:buChar char="○"/>
            </a:pPr>
            <a:r>
              <a:rPr lang="en"/>
              <a:t>Elaborated Discourse—Clausal Complements</a:t>
            </a:r>
            <a:endParaRPr/>
          </a:p>
          <a:p>
            <a:pPr indent="-342900" lvl="1" marL="914400" rtl="0" algn="l">
              <a:spcBef>
                <a:spcPts val="0"/>
              </a:spcBef>
              <a:spcAft>
                <a:spcPts val="0"/>
              </a:spcAft>
              <a:buSzPts val="1800"/>
              <a:buChar char="○"/>
            </a:pPr>
            <a:r>
              <a:rPr lang="en"/>
              <a:t>Narrative Orientation</a:t>
            </a:r>
            <a:endParaRPr/>
          </a:p>
          <a:p>
            <a:pPr indent="-342900" lvl="1" marL="914400" rtl="0" algn="l">
              <a:spcBef>
                <a:spcPts val="0"/>
              </a:spcBef>
              <a:spcAft>
                <a:spcPts val="0"/>
              </a:spcAft>
              <a:buSzPts val="1800"/>
              <a:buChar char="○"/>
            </a:pPr>
            <a:r>
              <a:rPr lang="en"/>
              <a:t>Elaborated Discourse—Relative Clauses</a:t>
            </a:r>
            <a:endParaRPr/>
          </a:p>
        </p:txBody>
      </p:sp>
      <p:sp>
        <p:nvSpPr>
          <p:cNvPr id="190" name="Google Shape;190;p35"/>
          <p:cNvSpPr txBox="1"/>
          <p:nvPr>
            <p:ph idx="2" type="subTitle"/>
          </p:nvPr>
        </p:nvSpPr>
        <p:spPr>
          <a:xfrm>
            <a:off x="485975" y="497525"/>
            <a:ext cx="8172300" cy="5727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a:t>Additional </a:t>
            </a:r>
            <a:r>
              <a:rPr lang="en"/>
              <a:t>results</a:t>
            </a:r>
            <a:endParaRPr/>
          </a:p>
        </p:txBody>
      </p:sp>
      <p:sp>
        <p:nvSpPr>
          <p:cNvPr id="191" name="Google Shape;191;p35"/>
          <p:cNvSpPr txBox="1"/>
          <p:nvPr>
            <p:ph idx="3" type="subTitle"/>
          </p:nvPr>
        </p:nvSpPr>
        <p:spPr>
          <a:xfrm>
            <a:off x="501084" y="291475"/>
            <a:ext cx="4091400" cy="2202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a:t>PAPER SUMMARY</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95" name="Shape 195"/>
        <p:cNvGrpSpPr/>
        <p:nvPr/>
      </p:nvGrpSpPr>
      <p:grpSpPr>
        <a:xfrm>
          <a:off x="0" y="0"/>
          <a:ext cx="0" cy="0"/>
          <a:chOff x="0" y="0"/>
          <a:chExt cx="0" cy="0"/>
        </a:xfrm>
      </p:grpSpPr>
      <p:sp>
        <p:nvSpPr>
          <p:cNvPr id="196" name="Google Shape;196;p36"/>
          <p:cNvSpPr txBox="1"/>
          <p:nvPr>
            <p:ph type="title"/>
          </p:nvPr>
        </p:nvSpPr>
        <p:spPr>
          <a:xfrm>
            <a:off x="1463850" y="2074650"/>
            <a:ext cx="62163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AA00"/>
                </a:solidFill>
              </a:rPr>
              <a:t>clarification questions?</a:t>
            </a:r>
            <a:endParaRPr>
              <a:solidFill>
                <a:srgbClr val="FFAA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200" name="Shape 200"/>
        <p:cNvGrpSpPr/>
        <p:nvPr/>
      </p:nvGrpSpPr>
      <p:grpSpPr>
        <a:xfrm>
          <a:off x="0" y="0"/>
          <a:ext cx="0" cy="0"/>
          <a:chOff x="0" y="0"/>
          <a:chExt cx="0" cy="0"/>
        </a:xfrm>
      </p:grpSpPr>
      <p:sp>
        <p:nvSpPr>
          <p:cNvPr id="201" name="Google Shape;201;p37"/>
          <p:cNvSpPr txBox="1"/>
          <p:nvPr>
            <p:ph type="title"/>
          </p:nvPr>
        </p:nvSpPr>
        <p:spPr>
          <a:xfrm>
            <a:off x="1463850" y="2074650"/>
            <a:ext cx="62163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m</a:t>
            </a:r>
            <a:r>
              <a:rPr lang="en"/>
              <a:t>ethods</a:t>
            </a:r>
            <a:endParaRPr/>
          </a:p>
          <a:p>
            <a:pPr indent="0" lvl="0" marL="0" rtl="0" algn="ctr">
              <a:spcBef>
                <a:spcPts val="0"/>
              </a:spcBef>
              <a:spcAft>
                <a:spcPts val="0"/>
              </a:spcAft>
              <a:buNone/>
            </a:pPr>
            <a:r>
              <a:rPr lang="en"/>
              <a:t>questions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38"/>
          <p:cNvSpPr txBox="1"/>
          <p:nvPr>
            <p:ph idx="1" type="body"/>
          </p:nvPr>
        </p:nvSpPr>
        <p:spPr>
          <a:xfrm>
            <a:off x="485850" y="796500"/>
            <a:ext cx="81723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AutoNum type="arabicPeriod"/>
            </a:pPr>
            <a:r>
              <a:rPr lang="en"/>
              <a:t>Do you think the TMLE corpus is representative of the target language use (TLU) domain? Would you have included any other text types?</a:t>
            </a:r>
            <a:endParaRPr/>
          </a:p>
          <a:p>
            <a:pPr indent="-342900" lvl="0" marL="457200" rtl="0" algn="l">
              <a:spcBef>
                <a:spcPts val="0"/>
              </a:spcBef>
              <a:spcAft>
                <a:spcPts val="0"/>
              </a:spcAft>
              <a:buSzPts val="1800"/>
              <a:buAutoNum type="arabicPeriod"/>
            </a:pPr>
            <a:r>
              <a:rPr lang="en"/>
              <a:t>Do you think corpus data from this context is </a:t>
            </a:r>
            <a:r>
              <a:rPr lang="en"/>
              <a:t>generalizable</a:t>
            </a:r>
            <a:r>
              <a:rPr lang="en"/>
              <a:t> to the TLU domain in the UK?</a:t>
            </a:r>
            <a:endParaRPr/>
          </a:p>
          <a:p>
            <a:pPr indent="-342900" lvl="0" marL="457200" rtl="0" algn="l">
              <a:spcBef>
                <a:spcPts val="0"/>
              </a:spcBef>
              <a:spcAft>
                <a:spcPts val="0"/>
              </a:spcAft>
              <a:buSzPts val="1800"/>
              <a:buAutoNum type="arabicPeriod"/>
            </a:pPr>
            <a:r>
              <a:rPr lang="en"/>
              <a:t>Are there any other corpora you would like to see compared using these methods?</a:t>
            </a:r>
            <a:endParaRPr/>
          </a:p>
          <a:p>
            <a:pPr indent="-342900" lvl="0" marL="457200" rtl="0" algn="l">
              <a:spcBef>
                <a:spcPts val="0"/>
              </a:spcBef>
              <a:spcAft>
                <a:spcPts val="0"/>
              </a:spcAft>
              <a:buSzPts val="1800"/>
              <a:buAutoNum type="arabicPeriod"/>
            </a:pPr>
            <a:r>
              <a:rPr lang="en"/>
              <a:t>How do you feel about focusing on lexicogrammatical features for describing the TLU domain?</a:t>
            </a:r>
            <a:endParaRPr/>
          </a:p>
          <a:p>
            <a:pPr indent="-342900" lvl="0" marL="457200" rtl="0" algn="l">
              <a:spcBef>
                <a:spcPts val="0"/>
              </a:spcBef>
              <a:spcAft>
                <a:spcPts val="0"/>
              </a:spcAft>
              <a:buSzPts val="1800"/>
              <a:buAutoNum type="arabicPeriod"/>
            </a:pPr>
            <a:r>
              <a:rPr lang="en"/>
              <a:t>Have you ever used TAASSC or tools of this nature to analyze texts? Why/Why not?</a:t>
            </a:r>
            <a:endParaRPr/>
          </a:p>
        </p:txBody>
      </p:sp>
      <p:sp>
        <p:nvSpPr>
          <p:cNvPr id="207" name="Google Shape;207;p38"/>
          <p:cNvSpPr txBox="1"/>
          <p:nvPr>
            <p:ph idx="3" type="subTitle"/>
          </p:nvPr>
        </p:nvSpPr>
        <p:spPr>
          <a:xfrm>
            <a:off x="501084" y="291475"/>
            <a:ext cx="4091400" cy="2202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a:t>METHODS QUESTIONS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211" name="Shape 211"/>
        <p:cNvGrpSpPr/>
        <p:nvPr/>
      </p:nvGrpSpPr>
      <p:grpSpPr>
        <a:xfrm>
          <a:off x="0" y="0"/>
          <a:ext cx="0" cy="0"/>
          <a:chOff x="0" y="0"/>
          <a:chExt cx="0" cy="0"/>
        </a:xfrm>
      </p:grpSpPr>
      <p:sp>
        <p:nvSpPr>
          <p:cNvPr id="212" name="Google Shape;212;p39"/>
          <p:cNvSpPr txBox="1"/>
          <p:nvPr>
            <p:ph type="title"/>
          </p:nvPr>
        </p:nvSpPr>
        <p:spPr>
          <a:xfrm>
            <a:off x="1463850" y="2074650"/>
            <a:ext cx="62163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i</a:t>
            </a:r>
            <a:r>
              <a:rPr lang="en"/>
              <a:t>mplication questions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40"/>
          <p:cNvSpPr txBox="1"/>
          <p:nvPr>
            <p:ph idx="1" type="body"/>
          </p:nvPr>
        </p:nvSpPr>
        <p:spPr>
          <a:xfrm>
            <a:off x="485850" y="796500"/>
            <a:ext cx="81723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AutoNum type="arabicPeriod"/>
            </a:pPr>
            <a:r>
              <a:rPr lang="en"/>
              <a:t>Did you find any of the results surprising? If so, why?</a:t>
            </a:r>
            <a:endParaRPr/>
          </a:p>
          <a:p>
            <a:pPr indent="-342900" lvl="0" marL="457200" rtl="0" algn="l">
              <a:spcBef>
                <a:spcPts val="0"/>
              </a:spcBef>
              <a:spcAft>
                <a:spcPts val="0"/>
              </a:spcAft>
              <a:buSzPts val="1800"/>
              <a:buAutoNum type="arabicPeriod"/>
            </a:pPr>
            <a:r>
              <a:rPr lang="en"/>
              <a:t>How might the findings inform EAP assessment practices?</a:t>
            </a:r>
            <a:endParaRPr/>
          </a:p>
          <a:p>
            <a:pPr indent="-342900" lvl="0" marL="457200" rtl="0" algn="l">
              <a:spcBef>
                <a:spcPts val="0"/>
              </a:spcBef>
              <a:spcAft>
                <a:spcPts val="0"/>
              </a:spcAft>
              <a:buSzPts val="1800"/>
              <a:buAutoNum type="arabicPeriod"/>
            </a:pPr>
            <a:r>
              <a:rPr lang="en"/>
              <a:t>How might the findings inform EAP curriculum design practices?</a:t>
            </a:r>
            <a:endParaRPr/>
          </a:p>
          <a:p>
            <a:pPr indent="-342900" lvl="0" marL="457200" rtl="0" algn="l">
              <a:spcBef>
                <a:spcPts val="0"/>
              </a:spcBef>
              <a:spcAft>
                <a:spcPts val="0"/>
              </a:spcAft>
              <a:buSzPts val="1800"/>
              <a:buAutoNum type="arabicPeriod"/>
            </a:pPr>
            <a:r>
              <a:rPr lang="en"/>
              <a:t>How might the findings inform EAP pedagogic practices?</a:t>
            </a:r>
            <a:endParaRPr/>
          </a:p>
          <a:p>
            <a:pPr indent="-342900" lvl="0" marL="457200" rtl="0" algn="l">
              <a:spcBef>
                <a:spcPts val="0"/>
              </a:spcBef>
              <a:spcAft>
                <a:spcPts val="0"/>
              </a:spcAft>
              <a:buSzPts val="1800"/>
              <a:buAutoNum type="arabicPeriod"/>
            </a:pPr>
            <a:r>
              <a:rPr lang="en"/>
              <a:t>What might be some other differences between TMLEs and non TMLEs not captured by corpus data?</a:t>
            </a:r>
            <a:endParaRPr/>
          </a:p>
          <a:p>
            <a:pPr indent="-342900" lvl="0" marL="457200" rtl="0" algn="l">
              <a:spcBef>
                <a:spcPts val="0"/>
              </a:spcBef>
              <a:spcAft>
                <a:spcPts val="0"/>
              </a:spcAft>
              <a:buSzPts val="1800"/>
              <a:buAutoNum type="arabicPeriod"/>
            </a:pPr>
            <a:r>
              <a:rPr lang="en"/>
              <a:t>What further studies in this same vein would be useful for understanding the current TLU domain?</a:t>
            </a:r>
            <a:endParaRPr/>
          </a:p>
        </p:txBody>
      </p:sp>
      <p:sp>
        <p:nvSpPr>
          <p:cNvPr id="218" name="Google Shape;218;p40"/>
          <p:cNvSpPr txBox="1"/>
          <p:nvPr>
            <p:ph idx="3" type="subTitle"/>
          </p:nvPr>
        </p:nvSpPr>
        <p:spPr>
          <a:xfrm>
            <a:off x="501084" y="291475"/>
            <a:ext cx="4091400" cy="2202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a:t>IMPLICATION</a:t>
            </a:r>
            <a:r>
              <a:rPr lang="en"/>
              <a:t> QUESTIONS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222" name="Shape 222"/>
        <p:cNvGrpSpPr/>
        <p:nvPr/>
      </p:nvGrpSpPr>
      <p:grpSpPr>
        <a:xfrm>
          <a:off x="0" y="0"/>
          <a:ext cx="0" cy="0"/>
          <a:chOff x="0" y="0"/>
          <a:chExt cx="0" cy="0"/>
        </a:xfrm>
      </p:grpSpPr>
      <p:sp>
        <p:nvSpPr>
          <p:cNvPr id="223" name="Google Shape;223;p41"/>
          <p:cNvSpPr txBox="1"/>
          <p:nvPr>
            <p:ph type="title"/>
          </p:nvPr>
        </p:nvSpPr>
        <p:spPr>
          <a:xfrm>
            <a:off x="1463850" y="2074650"/>
            <a:ext cx="62163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a</a:t>
            </a:r>
            <a:r>
              <a:rPr lang="en"/>
              <a:t>dditional readings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42"/>
          <p:cNvSpPr txBox="1"/>
          <p:nvPr>
            <p:ph idx="1" type="body"/>
          </p:nvPr>
        </p:nvSpPr>
        <p:spPr>
          <a:xfrm>
            <a:off x="485725" y="1132275"/>
            <a:ext cx="81723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Example of similar lexicogrammatical feature analysis, but in a UK context</a:t>
            </a:r>
            <a:endParaRPr/>
          </a:p>
          <a:p>
            <a:pPr indent="-342900" lvl="0" marL="457200" rtl="0" algn="l">
              <a:spcBef>
                <a:spcPts val="1200"/>
              </a:spcBef>
              <a:spcAft>
                <a:spcPts val="0"/>
              </a:spcAft>
              <a:buSzPts val="1800"/>
              <a:buChar char="●"/>
            </a:pPr>
            <a:r>
              <a:rPr lang="en"/>
              <a:t>Analysis of linguistic complexity development over 1 year in UK EAP context</a:t>
            </a:r>
            <a:endParaRPr/>
          </a:p>
          <a:p>
            <a:pPr indent="-342900" lvl="0" marL="457200" rtl="0" algn="l">
              <a:spcBef>
                <a:spcPts val="0"/>
              </a:spcBef>
              <a:spcAft>
                <a:spcPts val="0"/>
              </a:spcAft>
              <a:buSzPts val="1800"/>
              <a:buChar char="●"/>
            </a:pPr>
            <a:r>
              <a:rPr lang="en"/>
              <a:t>Significant differences for most complexity features</a:t>
            </a:r>
            <a:endParaRPr/>
          </a:p>
          <a:p>
            <a:pPr indent="-342900" lvl="0" marL="457200" rtl="0" algn="l">
              <a:spcBef>
                <a:spcPts val="0"/>
              </a:spcBef>
              <a:spcAft>
                <a:spcPts val="0"/>
              </a:spcAft>
              <a:buSzPts val="1800"/>
              <a:buChar char="●"/>
            </a:pPr>
            <a:r>
              <a:rPr lang="en"/>
              <a:t>Differences between L1 English and L2 English writers</a:t>
            </a:r>
            <a:endParaRPr/>
          </a:p>
          <a:p>
            <a:pPr indent="-342900" lvl="0" marL="457200" rtl="0" algn="l">
              <a:spcBef>
                <a:spcPts val="0"/>
              </a:spcBef>
              <a:spcAft>
                <a:spcPts val="0"/>
              </a:spcAft>
              <a:buSzPts val="1800"/>
              <a:buChar char="●"/>
            </a:pPr>
            <a:r>
              <a:rPr lang="en"/>
              <a:t>Differences across disciplines</a:t>
            </a:r>
            <a:endParaRPr/>
          </a:p>
        </p:txBody>
      </p:sp>
      <p:sp>
        <p:nvSpPr>
          <p:cNvPr id="229" name="Google Shape;229;p42"/>
          <p:cNvSpPr txBox="1"/>
          <p:nvPr>
            <p:ph idx="2" type="subTitle"/>
          </p:nvPr>
        </p:nvSpPr>
        <p:spPr>
          <a:xfrm>
            <a:off x="485975" y="497525"/>
            <a:ext cx="8172300" cy="5727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a:t>Staples et al. (2022)</a:t>
            </a:r>
            <a:endParaRPr/>
          </a:p>
        </p:txBody>
      </p:sp>
      <p:sp>
        <p:nvSpPr>
          <p:cNvPr id="230" name="Google Shape;230;p42"/>
          <p:cNvSpPr txBox="1"/>
          <p:nvPr>
            <p:ph idx="3" type="subTitle"/>
          </p:nvPr>
        </p:nvSpPr>
        <p:spPr>
          <a:xfrm>
            <a:off x="501084" y="291475"/>
            <a:ext cx="4091400" cy="2202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a:t>ADDITIONAL READINGS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43"/>
          <p:cNvSpPr txBox="1"/>
          <p:nvPr>
            <p:ph idx="1" type="body"/>
          </p:nvPr>
        </p:nvSpPr>
        <p:spPr>
          <a:xfrm>
            <a:off x="485725" y="1132275"/>
            <a:ext cx="81723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Example of dimensionality analysis of </a:t>
            </a:r>
            <a:r>
              <a:rPr b="1" lang="en"/>
              <a:t>speech</a:t>
            </a:r>
            <a:r>
              <a:rPr lang="en"/>
              <a:t> features</a:t>
            </a:r>
            <a:endParaRPr/>
          </a:p>
          <a:p>
            <a:pPr indent="-342900" lvl="0" marL="457200" rtl="0" algn="l">
              <a:spcBef>
                <a:spcPts val="1200"/>
              </a:spcBef>
              <a:spcAft>
                <a:spcPts val="0"/>
              </a:spcAft>
              <a:buSzPts val="1800"/>
              <a:buChar char="●"/>
            </a:pPr>
            <a:r>
              <a:rPr lang="en"/>
              <a:t>Focus on speaking performances on the Aptis test</a:t>
            </a:r>
            <a:endParaRPr/>
          </a:p>
          <a:p>
            <a:pPr indent="-342900" lvl="0" marL="457200" rtl="0" algn="l">
              <a:spcBef>
                <a:spcPts val="0"/>
              </a:spcBef>
              <a:spcAft>
                <a:spcPts val="0"/>
              </a:spcAft>
              <a:buSzPts val="1800"/>
              <a:buChar char="●"/>
            </a:pPr>
            <a:r>
              <a:rPr lang="en"/>
              <a:t>Grouping of features into macro and micro fluencies</a:t>
            </a:r>
            <a:endParaRPr/>
          </a:p>
          <a:p>
            <a:pPr indent="-342900" lvl="0" marL="457200" rtl="0" algn="l">
              <a:spcBef>
                <a:spcPts val="0"/>
              </a:spcBef>
              <a:spcAft>
                <a:spcPts val="0"/>
              </a:spcAft>
              <a:buSzPts val="1800"/>
              <a:buChar char="●"/>
            </a:pPr>
            <a:r>
              <a:rPr lang="en"/>
              <a:t>Application of these methods to a Complexity/Accuracy/Fluency (CAF) framework</a:t>
            </a:r>
            <a:endParaRPr/>
          </a:p>
        </p:txBody>
      </p:sp>
      <p:sp>
        <p:nvSpPr>
          <p:cNvPr id="236" name="Google Shape;236;p43"/>
          <p:cNvSpPr txBox="1"/>
          <p:nvPr>
            <p:ph idx="2" type="subTitle"/>
          </p:nvPr>
        </p:nvSpPr>
        <p:spPr>
          <a:xfrm>
            <a:off x="485975" y="497525"/>
            <a:ext cx="8172300" cy="5727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a:t>Yan et al. (2020)</a:t>
            </a:r>
            <a:endParaRPr/>
          </a:p>
        </p:txBody>
      </p:sp>
      <p:sp>
        <p:nvSpPr>
          <p:cNvPr id="237" name="Google Shape;237;p43"/>
          <p:cNvSpPr txBox="1"/>
          <p:nvPr>
            <p:ph idx="3" type="subTitle"/>
          </p:nvPr>
        </p:nvSpPr>
        <p:spPr>
          <a:xfrm>
            <a:off x="501084" y="291475"/>
            <a:ext cx="4091400" cy="2202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a:t>ADDITIONAL READINGS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26"/>
          <p:cNvSpPr txBox="1"/>
          <p:nvPr>
            <p:ph idx="1" type="body"/>
          </p:nvPr>
        </p:nvSpPr>
        <p:spPr>
          <a:xfrm>
            <a:off x="485725" y="1132275"/>
            <a:ext cx="81723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Intros &amp; paper summary (</a:t>
            </a:r>
            <a:r>
              <a:rPr lang="en">
                <a:solidFill>
                  <a:srgbClr val="FFAA00"/>
                </a:solidFill>
              </a:rPr>
              <a:t>15</a:t>
            </a:r>
            <a:r>
              <a:rPr lang="en">
                <a:solidFill>
                  <a:srgbClr val="FFAA00"/>
                </a:solidFill>
              </a:rPr>
              <a:t> mins</a:t>
            </a:r>
            <a:r>
              <a:rPr lang="en"/>
              <a:t>)</a:t>
            </a:r>
            <a:br>
              <a:rPr lang="en"/>
            </a:br>
            <a:endParaRPr/>
          </a:p>
          <a:p>
            <a:pPr indent="-342900" lvl="0" marL="457200" rtl="0" algn="l">
              <a:spcBef>
                <a:spcPts val="0"/>
              </a:spcBef>
              <a:spcAft>
                <a:spcPts val="0"/>
              </a:spcAft>
              <a:buSzPts val="1800"/>
              <a:buChar char="●"/>
            </a:pPr>
            <a:r>
              <a:rPr lang="en"/>
              <a:t>Methods</a:t>
            </a:r>
            <a:r>
              <a:rPr lang="en"/>
              <a:t> questions </a:t>
            </a:r>
            <a:r>
              <a:rPr lang="en"/>
              <a:t>(</a:t>
            </a:r>
            <a:r>
              <a:rPr lang="en">
                <a:solidFill>
                  <a:srgbClr val="FFAA00"/>
                </a:solidFill>
              </a:rPr>
              <a:t>15 mins</a:t>
            </a:r>
            <a:r>
              <a:rPr lang="en"/>
              <a:t>)</a:t>
            </a:r>
            <a:br>
              <a:rPr lang="en"/>
            </a:br>
            <a:endParaRPr/>
          </a:p>
          <a:p>
            <a:pPr indent="-342900" lvl="0" marL="457200" rtl="0" algn="l">
              <a:spcBef>
                <a:spcPts val="0"/>
              </a:spcBef>
              <a:spcAft>
                <a:spcPts val="0"/>
              </a:spcAft>
              <a:buSzPts val="1800"/>
              <a:buChar char="●"/>
            </a:pPr>
            <a:r>
              <a:rPr lang="en"/>
              <a:t>Implication questions </a:t>
            </a:r>
            <a:r>
              <a:rPr lang="en"/>
              <a:t>(</a:t>
            </a:r>
            <a:r>
              <a:rPr lang="en">
                <a:solidFill>
                  <a:srgbClr val="FFAA00"/>
                </a:solidFill>
              </a:rPr>
              <a:t>25 mins</a:t>
            </a:r>
            <a:r>
              <a:rPr lang="en"/>
              <a:t>)</a:t>
            </a:r>
            <a:br>
              <a:rPr lang="en"/>
            </a:br>
            <a:endParaRPr/>
          </a:p>
          <a:p>
            <a:pPr indent="-342900" lvl="0" marL="457200" rtl="0" algn="l">
              <a:spcBef>
                <a:spcPts val="0"/>
              </a:spcBef>
              <a:spcAft>
                <a:spcPts val="0"/>
              </a:spcAft>
              <a:buSzPts val="1800"/>
              <a:buChar char="●"/>
            </a:pPr>
            <a:r>
              <a:rPr lang="en"/>
              <a:t>Wrap up </a:t>
            </a:r>
            <a:r>
              <a:rPr lang="en"/>
              <a:t>(</a:t>
            </a:r>
            <a:r>
              <a:rPr lang="en">
                <a:solidFill>
                  <a:srgbClr val="FFAA00"/>
                </a:solidFill>
              </a:rPr>
              <a:t>5 mins</a:t>
            </a:r>
            <a:r>
              <a:rPr lang="en"/>
              <a:t>)</a:t>
            </a:r>
            <a:endParaRPr/>
          </a:p>
        </p:txBody>
      </p:sp>
      <p:sp>
        <p:nvSpPr>
          <p:cNvPr id="122" name="Google Shape;122;p26"/>
          <p:cNvSpPr txBox="1"/>
          <p:nvPr>
            <p:ph idx="2" type="subTitle"/>
          </p:nvPr>
        </p:nvSpPr>
        <p:spPr>
          <a:xfrm>
            <a:off x="485975" y="345125"/>
            <a:ext cx="8172300" cy="5727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a:t>Agenda</a:t>
            </a:r>
            <a:endParaRPr/>
          </a:p>
        </p:txBody>
      </p:sp>
      <p:pic>
        <p:nvPicPr>
          <p:cNvPr id="123" name="Google Shape;123;p26"/>
          <p:cNvPicPr preferRelativeResize="0"/>
          <p:nvPr/>
        </p:nvPicPr>
        <p:blipFill>
          <a:blip r:embed="rId3">
            <a:alphaModFix/>
          </a:blip>
          <a:stretch>
            <a:fillRect/>
          </a:stretch>
        </p:blipFill>
        <p:spPr>
          <a:xfrm>
            <a:off x="4724400" y="2514600"/>
            <a:ext cx="4038599" cy="2628903"/>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44"/>
          <p:cNvSpPr txBox="1"/>
          <p:nvPr>
            <p:ph idx="1" type="body"/>
          </p:nvPr>
        </p:nvSpPr>
        <p:spPr>
          <a:xfrm>
            <a:off x="485725" y="1132275"/>
            <a:ext cx="8172300" cy="4011300"/>
          </a:xfrm>
          <a:prstGeom prst="rect">
            <a:avLst/>
          </a:prstGeom>
        </p:spPr>
        <p:txBody>
          <a:bodyPr anchorCtr="0" anchor="t" bIns="91425" lIns="91425" spcFirstLastPara="1" rIns="91425" wrap="square" tIns="91425">
            <a:noAutofit/>
          </a:bodyPr>
          <a:lstStyle/>
          <a:p>
            <a:pPr indent="-457200" lvl="0" marL="457200" rtl="0" algn="l">
              <a:lnSpc>
                <a:spcPct val="100000"/>
              </a:lnSpc>
              <a:spcBef>
                <a:spcPts val="0"/>
              </a:spcBef>
              <a:spcAft>
                <a:spcPts val="0"/>
              </a:spcAft>
              <a:buNone/>
            </a:pPr>
            <a:r>
              <a:rPr b="1" lang="en" sz="1200">
                <a:latin typeface="Arial"/>
                <a:ea typeface="Arial"/>
                <a:cs typeface="Arial"/>
                <a:sym typeface="Arial"/>
              </a:rPr>
              <a:t>Biber, D. </a:t>
            </a:r>
            <a:r>
              <a:rPr lang="en" sz="1200">
                <a:latin typeface="Arial"/>
                <a:ea typeface="Arial"/>
                <a:cs typeface="Arial"/>
                <a:sym typeface="Arial"/>
              </a:rPr>
              <a:t>(1988). </a:t>
            </a:r>
            <a:r>
              <a:rPr i="1" lang="en" sz="1200">
                <a:latin typeface="Arial"/>
                <a:ea typeface="Arial"/>
                <a:cs typeface="Arial"/>
                <a:sym typeface="Arial"/>
              </a:rPr>
              <a:t>Variation across speech and writing. </a:t>
            </a:r>
            <a:r>
              <a:rPr lang="en" sz="1200">
                <a:latin typeface="Arial"/>
                <a:ea typeface="Arial"/>
                <a:cs typeface="Arial"/>
                <a:sym typeface="Arial"/>
              </a:rPr>
              <a:t>Cambridge University Press.</a:t>
            </a:r>
            <a:endParaRPr sz="1200">
              <a:latin typeface="Arial"/>
              <a:ea typeface="Arial"/>
              <a:cs typeface="Arial"/>
              <a:sym typeface="Arial"/>
            </a:endParaRPr>
          </a:p>
          <a:p>
            <a:pPr indent="-457200" lvl="0" marL="457200" rtl="0" algn="l">
              <a:lnSpc>
                <a:spcPct val="100000"/>
              </a:lnSpc>
              <a:spcBef>
                <a:spcPts val="0"/>
              </a:spcBef>
              <a:spcAft>
                <a:spcPts val="0"/>
              </a:spcAft>
              <a:buNone/>
            </a:pPr>
            <a:r>
              <a:rPr b="1" lang="en" sz="1200">
                <a:latin typeface="Arial"/>
                <a:ea typeface="Arial"/>
                <a:cs typeface="Arial"/>
                <a:sym typeface="Arial"/>
              </a:rPr>
              <a:t>Biber, D., Conrad, S. M., Reppen, R., Byrd, P., Helt, M., Clark, V., Cortes, V., Csomay, E., &amp; Urzua, A. </a:t>
            </a:r>
            <a:r>
              <a:rPr lang="en" sz="1200">
                <a:latin typeface="Arial"/>
                <a:ea typeface="Arial"/>
                <a:cs typeface="Arial"/>
                <a:sym typeface="Arial"/>
              </a:rPr>
              <a:t>(2004). Representing language use in the university: Analysis of the TOEFL 2000 spoken and written academic language corpus. </a:t>
            </a:r>
            <a:r>
              <a:rPr i="1" lang="en" sz="1200">
                <a:latin typeface="Arial"/>
                <a:ea typeface="Arial"/>
                <a:cs typeface="Arial"/>
                <a:sym typeface="Arial"/>
              </a:rPr>
              <a:t>TOEFL monograph series.</a:t>
            </a:r>
            <a:r>
              <a:rPr lang="en" sz="1200">
                <a:latin typeface="Arial"/>
                <a:ea typeface="Arial"/>
                <a:cs typeface="Arial"/>
                <a:sym typeface="Arial"/>
              </a:rPr>
              <a:t> </a:t>
            </a:r>
            <a:r>
              <a:rPr lang="en" sz="1200" u="sng">
                <a:solidFill>
                  <a:schemeClr val="hlink"/>
                </a:solidFill>
                <a:latin typeface="Arial"/>
                <a:ea typeface="Arial"/>
                <a:cs typeface="Arial"/>
                <a:sym typeface="Arial"/>
                <a:hlinkClick r:id="rId3"/>
              </a:rPr>
              <a:t>http://www.ets.org/Media/Research/pdf/RM-04-03.pdf</a:t>
            </a:r>
            <a:r>
              <a:rPr lang="en" sz="1200">
                <a:latin typeface="Arial"/>
                <a:ea typeface="Arial"/>
                <a:cs typeface="Arial"/>
                <a:sym typeface="Arial"/>
              </a:rPr>
              <a:t> </a:t>
            </a:r>
            <a:endParaRPr sz="1200">
              <a:latin typeface="Arial"/>
              <a:ea typeface="Arial"/>
              <a:cs typeface="Arial"/>
              <a:sym typeface="Arial"/>
            </a:endParaRPr>
          </a:p>
          <a:p>
            <a:pPr indent="-457200" lvl="0" marL="457200" rtl="0" algn="l">
              <a:lnSpc>
                <a:spcPct val="100000"/>
              </a:lnSpc>
              <a:spcBef>
                <a:spcPts val="0"/>
              </a:spcBef>
              <a:spcAft>
                <a:spcPts val="0"/>
              </a:spcAft>
              <a:buNone/>
            </a:pPr>
            <a:r>
              <a:rPr b="1" lang="en" sz="1200">
                <a:latin typeface="Arial"/>
                <a:ea typeface="Arial"/>
                <a:cs typeface="Arial"/>
                <a:sym typeface="Arial"/>
              </a:rPr>
              <a:t>Chapelle, C. A., Enright, M. K., &amp; Jamieson, J. M. </a:t>
            </a:r>
            <a:r>
              <a:rPr lang="en" sz="1200">
                <a:latin typeface="Arial"/>
                <a:ea typeface="Arial"/>
                <a:cs typeface="Arial"/>
                <a:sym typeface="Arial"/>
              </a:rPr>
              <a:t>(2008). </a:t>
            </a:r>
            <a:r>
              <a:rPr i="1" lang="en" sz="1200">
                <a:latin typeface="Arial"/>
                <a:ea typeface="Arial"/>
                <a:cs typeface="Arial"/>
                <a:sym typeface="Arial"/>
              </a:rPr>
              <a:t>Building a validity argument for the test of English as a foreign language.</a:t>
            </a:r>
            <a:r>
              <a:rPr lang="en" sz="1200">
                <a:latin typeface="Arial"/>
                <a:ea typeface="Arial"/>
                <a:cs typeface="Arial"/>
                <a:sym typeface="Arial"/>
              </a:rPr>
              <a:t> Routledge.</a:t>
            </a:r>
            <a:endParaRPr sz="1200">
              <a:latin typeface="Arial"/>
              <a:ea typeface="Arial"/>
              <a:cs typeface="Arial"/>
              <a:sym typeface="Arial"/>
            </a:endParaRPr>
          </a:p>
          <a:p>
            <a:pPr indent="-457200" lvl="0" marL="457200" rtl="0" algn="l">
              <a:lnSpc>
                <a:spcPct val="100000"/>
              </a:lnSpc>
              <a:spcBef>
                <a:spcPts val="0"/>
              </a:spcBef>
              <a:spcAft>
                <a:spcPts val="0"/>
              </a:spcAft>
              <a:buNone/>
            </a:pPr>
            <a:r>
              <a:rPr b="1" lang="en" sz="1200">
                <a:latin typeface="Arial"/>
                <a:ea typeface="Arial"/>
                <a:cs typeface="Arial"/>
                <a:sym typeface="Arial"/>
              </a:rPr>
              <a:t>Kane, M. T.</a:t>
            </a:r>
            <a:r>
              <a:rPr lang="en" sz="1200">
                <a:latin typeface="Arial"/>
                <a:ea typeface="Arial"/>
                <a:cs typeface="Arial"/>
                <a:sym typeface="Arial"/>
              </a:rPr>
              <a:t> (2006). Validation. In R. L. Brennan, National Council on Measurement in Education, &amp; American Council on Education (Eds.), </a:t>
            </a:r>
            <a:r>
              <a:rPr i="1" lang="en" sz="1200">
                <a:latin typeface="Arial"/>
                <a:ea typeface="Arial"/>
                <a:cs typeface="Arial"/>
                <a:sym typeface="Arial"/>
              </a:rPr>
              <a:t>Educational Measurement. </a:t>
            </a:r>
            <a:r>
              <a:rPr lang="en" sz="1200">
                <a:latin typeface="Arial"/>
                <a:ea typeface="Arial"/>
                <a:cs typeface="Arial"/>
                <a:sym typeface="Arial"/>
              </a:rPr>
              <a:t>Praeger Publishers. </a:t>
            </a:r>
            <a:endParaRPr sz="1200">
              <a:latin typeface="Arial"/>
              <a:ea typeface="Arial"/>
              <a:cs typeface="Arial"/>
              <a:sym typeface="Arial"/>
            </a:endParaRPr>
          </a:p>
          <a:p>
            <a:pPr indent="-457200" lvl="0" marL="457200" rtl="0" algn="l">
              <a:lnSpc>
                <a:spcPct val="100000"/>
              </a:lnSpc>
              <a:spcBef>
                <a:spcPts val="0"/>
              </a:spcBef>
              <a:spcAft>
                <a:spcPts val="0"/>
              </a:spcAft>
              <a:buNone/>
            </a:pPr>
            <a:r>
              <a:rPr b="1" lang="en" sz="1200">
                <a:latin typeface="Arial"/>
                <a:ea typeface="Arial"/>
                <a:cs typeface="Arial"/>
                <a:sym typeface="Arial"/>
              </a:rPr>
              <a:t>Kane, M. T. </a:t>
            </a:r>
            <a:r>
              <a:rPr lang="en" sz="1200">
                <a:latin typeface="Arial"/>
                <a:ea typeface="Arial"/>
                <a:cs typeface="Arial"/>
                <a:sym typeface="Arial"/>
              </a:rPr>
              <a:t>(2013). Validating the interpretations and uses of test scores. </a:t>
            </a:r>
            <a:r>
              <a:rPr i="1" lang="en" sz="1200">
                <a:latin typeface="Arial"/>
                <a:ea typeface="Arial"/>
                <a:cs typeface="Arial"/>
                <a:sym typeface="Arial"/>
              </a:rPr>
              <a:t>Journal of Educational Measurement</a:t>
            </a:r>
            <a:r>
              <a:rPr lang="en" sz="1200">
                <a:latin typeface="Arial"/>
                <a:ea typeface="Arial"/>
                <a:cs typeface="Arial"/>
                <a:sym typeface="Arial"/>
              </a:rPr>
              <a:t>, 50(1), 1–73. </a:t>
            </a:r>
            <a:endParaRPr sz="1200">
              <a:latin typeface="Arial"/>
              <a:ea typeface="Arial"/>
              <a:cs typeface="Arial"/>
              <a:sym typeface="Arial"/>
            </a:endParaRPr>
          </a:p>
          <a:p>
            <a:pPr indent="-457200" lvl="0" marL="457200" rtl="0" algn="l">
              <a:lnSpc>
                <a:spcPct val="100000"/>
              </a:lnSpc>
              <a:spcBef>
                <a:spcPts val="0"/>
              </a:spcBef>
              <a:spcAft>
                <a:spcPts val="0"/>
              </a:spcAft>
              <a:buNone/>
            </a:pPr>
            <a:r>
              <a:rPr b="1" lang="en" sz="1200">
                <a:latin typeface="Arial"/>
                <a:ea typeface="Arial"/>
                <a:cs typeface="Arial"/>
                <a:sym typeface="Arial"/>
              </a:rPr>
              <a:t>Kyle, K. D., Choe, A. T., Eguchi, M., LaFlair, G. T., &amp; Ziegler, N. (2021). </a:t>
            </a:r>
            <a:r>
              <a:rPr lang="en" sz="1200">
                <a:latin typeface="Arial"/>
                <a:ea typeface="Arial"/>
                <a:cs typeface="Arial"/>
                <a:sym typeface="Arial"/>
              </a:rPr>
              <a:t>A comparison of spoken and written language use in traditional and technology mediated learning environments. </a:t>
            </a:r>
            <a:r>
              <a:rPr i="1" lang="en" sz="1200">
                <a:latin typeface="Arial"/>
                <a:ea typeface="Arial"/>
                <a:cs typeface="Arial"/>
                <a:sym typeface="Arial"/>
              </a:rPr>
              <a:t>ETS Research Report No. RR–21-16</a:t>
            </a:r>
            <a:r>
              <a:rPr lang="en" sz="1200">
                <a:latin typeface="Arial"/>
                <a:ea typeface="Arial"/>
                <a:cs typeface="Arial"/>
                <a:sym typeface="Arial"/>
              </a:rPr>
              <a:t>. Educational Testing Service. </a:t>
            </a:r>
            <a:r>
              <a:rPr lang="en" sz="1200" u="sng">
                <a:solidFill>
                  <a:schemeClr val="hlink"/>
                </a:solidFill>
                <a:latin typeface="Arial"/>
                <a:ea typeface="Arial"/>
                <a:cs typeface="Arial"/>
                <a:sym typeface="Arial"/>
                <a:hlinkClick r:id="rId4"/>
              </a:rPr>
              <a:t>https://doi.org/10.1002/Ets2.12329</a:t>
            </a:r>
            <a:r>
              <a:rPr lang="en" sz="1200">
                <a:latin typeface="Arial"/>
                <a:ea typeface="Arial"/>
                <a:cs typeface="Arial"/>
                <a:sym typeface="Arial"/>
              </a:rPr>
              <a:t> </a:t>
            </a:r>
            <a:endParaRPr sz="1200">
              <a:latin typeface="Arial"/>
              <a:ea typeface="Arial"/>
              <a:cs typeface="Arial"/>
              <a:sym typeface="Arial"/>
            </a:endParaRPr>
          </a:p>
          <a:p>
            <a:pPr indent="-457200" lvl="0" marL="457200" rtl="0" algn="l">
              <a:lnSpc>
                <a:spcPct val="100000"/>
              </a:lnSpc>
              <a:spcBef>
                <a:spcPts val="0"/>
              </a:spcBef>
              <a:spcAft>
                <a:spcPts val="0"/>
              </a:spcAft>
              <a:buNone/>
            </a:pPr>
            <a:r>
              <a:rPr b="1" lang="en" sz="1200">
                <a:latin typeface="Arial"/>
                <a:ea typeface="Arial"/>
                <a:cs typeface="Arial"/>
                <a:sym typeface="Arial"/>
              </a:rPr>
              <a:t>Kyle, K. D. (2016). </a:t>
            </a:r>
            <a:r>
              <a:rPr lang="en" sz="1200">
                <a:latin typeface="Arial"/>
                <a:ea typeface="Arial"/>
                <a:cs typeface="Arial"/>
                <a:sym typeface="Arial"/>
              </a:rPr>
              <a:t>Measuring syntactic development in L2 writing: Fine grained indices of syntactic complexity and usage-based indices of syntactic sophistication. Georgia State University. </a:t>
            </a:r>
            <a:r>
              <a:rPr lang="en" sz="1200" u="sng">
                <a:solidFill>
                  <a:schemeClr val="hlink"/>
                </a:solidFill>
                <a:latin typeface="Arial"/>
                <a:ea typeface="Arial"/>
                <a:cs typeface="Arial"/>
                <a:sym typeface="Arial"/>
                <a:hlinkClick r:id="rId5"/>
              </a:rPr>
              <a:t>http://scholarworks.gsu.edu/alesl_diss/35/</a:t>
            </a:r>
            <a:r>
              <a:rPr lang="en" sz="1200">
                <a:latin typeface="Arial"/>
                <a:ea typeface="Arial"/>
                <a:cs typeface="Arial"/>
                <a:sym typeface="Arial"/>
              </a:rPr>
              <a:t> </a:t>
            </a:r>
            <a:endParaRPr sz="1200">
              <a:latin typeface="Arial"/>
              <a:ea typeface="Arial"/>
              <a:cs typeface="Arial"/>
              <a:sym typeface="Arial"/>
            </a:endParaRPr>
          </a:p>
          <a:p>
            <a:pPr indent="-457200" lvl="0" marL="457200" rtl="0" algn="l">
              <a:lnSpc>
                <a:spcPct val="100000"/>
              </a:lnSpc>
              <a:spcBef>
                <a:spcPts val="0"/>
              </a:spcBef>
              <a:spcAft>
                <a:spcPts val="0"/>
              </a:spcAft>
              <a:buNone/>
            </a:pPr>
            <a:r>
              <a:rPr b="1" lang="en" sz="1200">
                <a:latin typeface="Arial"/>
                <a:ea typeface="Arial"/>
                <a:cs typeface="Arial"/>
                <a:sym typeface="Arial"/>
              </a:rPr>
              <a:t>Staples, S., Gray, B., Biber, D., &amp; Egbert, J. (2022).</a:t>
            </a:r>
            <a:r>
              <a:rPr lang="en" sz="1200">
                <a:latin typeface="Arial"/>
                <a:ea typeface="Arial"/>
                <a:cs typeface="Arial"/>
                <a:sym typeface="Arial"/>
              </a:rPr>
              <a:t> Writing trajectories of grammatical complexity at the university: Comparing L1 and L2 English writers in BAWE. </a:t>
            </a:r>
            <a:r>
              <a:rPr i="1" lang="en" sz="1200">
                <a:latin typeface="Arial"/>
                <a:ea typeface="Arial"/>
                <a:cs typeface="Arial"/>
                <a:sym typeface="Arial"/>
              </a:rPr>
              <a:t>Applied Linguistics</a:t>
            </a:r>
            <a:r>
              <a:rPr lang="en" sz="1200">
                <a:latin typeface="Arial"/>
                <a:ea typeface="Arial"/>
                <a:cs typeface="Arial"/>
                <a:sym typeface="Arial"/>
              </a:rPr>
              <a:t>. </a:t>
            </a:r>
            <a:r>
              <a:rPr lang="en" sz="1200" u="sng">
                <a:solidFill>
                  <a:schemeClr val="hlink"/>
                </a:solidFill>
                <a:latin typeface="Arial"/>
                <a:ea typeface="Arial"/>
                <a:cs typeface="Arial"/>
                <a:sym typeface="Arial"/>
                <a:hlinkClick r:id="rId6"/>
              </a:rPr>
              <a:t>https://doi.org/10.1093/applin/amac047</a:t>
            </a:r>
            <a:r>
              <a:rPr lang="en" sz="1200">
                <a:latin typeface="Arial"/>
                <a:ea typeface="Arial"/>
                <a:cs typeface="Arial"/>
                <a:sym typeface="Arial"/>
              </a:rPr>
              <a:t>  </a:t>
            </a:r>
            <a:endParaRPr sz="1200">
              <a:latin typeface="Arial"/>
              <a:ea typeface="Arial"/>
              <a:cs typeface="Arial"/>
              <a:sym typeface="Arial"/>
            </a:endParaRPr>
          </a:p>
          <a:p>
            <a:pPr indent="-457200" lvl="0" marL="457200" rtl="0" algn="l">
              <a:lnSpc>
                <a:spcPct val="100000"/>
              </a:lnSpc>
              <a:spcBef>
                <a:spcPts val="0"/>
              </a:spcBef>
              <a:spcAft>
                <a:spcPts val="0"/>
              </a:spcAft>
              <a:buNone/>
            </a:pPr>
            <a:r>
              <a:rPr b="1" lang="en" sz="1200">
                <a:latin typeface="Arial"/>
                <a:ea typeface="Arial"/>
                <a:cs typeface="Arial"/>
                <a:sym typeface="Arial"/>
              </a:rPr>
              <a:t>Yan, X., Kim, H. R., &amp; Kim, J. Y. (2021).</a:t>
            </a:r>
            <a:r>
              <a:rPr lang="en" sz="1200">
                <a:latin typeface="Arial"/>
                <a:ea typeface="Arial"/>
                <a:cs typeface="Arial"/>
                <a:sym typeface="Arial"/>
              </a:rPr>
              <a:t> Dimensionality of speech fluency: Examining the relationships among complexity, accuracy, and fluency (CAF) features of speaking performances on the Aptis test. </a:t>
            </a:r>
            <a:r>
              <a:rPr i="1" lang="en" sz="1200">
                <a:latin typeface="Arial"/>
                <a:ea typeface="Arial"/>
                <a:cs typeface="Arial"/>
                <a:sym typeface="Arial"/>
              </a:rPr>
              <a:t>Language Testing, 38</a:t>
            </a:r>
            <a:r>
              <a:rPr lang="en" sz="1200">
                <a:latin typeface="Arial"/>
                <a:ea typeface="Arial"/>
                <a:cs typeface="Arial"/>
                <a:sym typeface="Arial"/>
              </a:rPr>
              <a:t>(4), 485–510. </a:t>
            </a:r>
            <a:r>
              <a:rPr lang="en" sz="1200" u="sng">
                <a:solidFill>
                  <a:schemeClr val="hlink"/>
                </a:solidFill>
                <a:latin typeface="Arial"/>
                <a:ea typeface="Arial"/>
                <a:cs typeface="Arial"/>
                <a:sym typeface="Arial"/>
                <a:hlinkClick r:id="rId7"/>
              </a:rPr>
              <a:t>https://doi.org/10.1177/0265532220951508</a:t>
            </a:r>
            <a:r>
              <a:rPr lang="en" sz="1200">
                <a:latin typeface="Arial"/>
                <a:ea typeface="Arial"/>
                <a:cs typeface="Arial"/>
                <a:sym typeface="Arial"/>
              </a:rPr>
              <a:t> </a:t>
            </a:r>
            <a:endParaRPr sz="1200">
              <a:latin typeface="Arial"/>
              <a:ea typeface="Arial"/>
              <a:cs typeface="Arial"/>
              <a:sym typeface="Arial"/>
            </a:endParaRPr>
          </a:p>
          <a:p>
            <a:pPr indent="0" lvl="0" marL="0" rtl="0" algn="l">
              <a:spcBef>
                <a:spcPts val="1000"/>
              </a:spcBef>
              <a:spcAft>
                <a:spcPts val="0"/>
              </a:spcAft>
              <a:buNone/>
            </a:pPr>
            <a:r>
              <a:t/>
            </a:r>
            <a:endParaRPr sz="1200">
              <a:latin typeface="Arial"/>
              <a:ea typeface="Arial"/>
              <a:cs typeface="Arial"/>
              <a:sym typeface="Arial"/>
            </a:endParaRPr>
          </a:p>
        </p:txBody>
      </p:sp>
      <p:sp>
        <p:nvSpPr>
          <p:cNvPr id="243" name="Google Shape;243;p44"/>
          <p:cNvSpPr txBox="1"/>
          <p:nvPr>
            <p:ph idx="2" type="subTitle"/>
          </p:nvPr>
        </p:nvSpPr>
        <p:spPr>
          <a:xfrm>
            <a:off x="485975" y="497525"/>
            <a:ext cx="8172300" cy="5727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a:t>References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AA00"/>
        </a:solidFill>
      </p:bgPr>
    </p:bg>
    <p:spTree>
      <p:nvGrpSpPr>
        <p:cNvPr id="247" name="Shape 247"/>
        <p:cNvGrpSpPr/>
        <p:nvPr/>
      </p:nvGrpSpPr>
      <p:grpSpPr>
        <a:xfrm>
          <a:off x="0" y="0"/>
          <a:ext cx="0" cy="0"/>
          <a:chOff x="0" y="0"/>
          <a:chExt cx="0" cy="0"/>
        </a:xfrm>
      </p:grpSpPr>
      <p:sp>
        <p:nvSpPr>
          <p:cNvPr id="248" name="Google Shape;248;p45"/>
          <p:cNvSpPr txBox="1"/>
          <p:nvPr>
            <p:ph type="title"/>
          </p:nvPr>
        </p:nvSpPr>
        <p:spPr>
          <a:xfrm>
            <a:off x="1463850" y="2074650"/>
            <a:ext cx="62163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200"/>
              <a:t>Thank you for attending!</a:t>
            </a:r>
            <a:endParaRPr sz="3200"/>
          </a:p>
          <a:p>
            <a:pPr indent="0" lvl="0" marL="0" rtl="0" algn="ctr">
              <a:spcBef>
                <a:spcPts val="0"/>
              </a:spcBef>
              <a:spcAft>
                <a:spcPts val="0"/>
              </a:spcAft>
              <a:buNone/>
            </a:pPr>
            <a:r>
              <a:rPr lang="en" sz="3200"/>
              <a:t>Any </a:t>
            </a:r>
            <a:r>
              <a:rPr lang="en" sz="3200"/>
              <a:t>q</a:t>
            </a:r>
            <a:r>
              <a:rPr lang="en" sz="3200"/>
              <a:t>uestions?</a:t>
            </a:r>
            <a:endParaRPr sz="3200"/>
          </a:p>
        </p:txBody>
      </p:sp>
      <p:sp>
        <p:nvSpPr>
          <p:cNvPr id="249" name="Google Shape;249;p45"/>
          <p:cNvSpPr txBox="1"/>
          <p:nvPr>
            <p:ph idx="4294967295" type="subTitle"/>
          </p:nvPr>
        </p:nvSpPr>
        <p:spPr>
          <a:xfrm>
            <a:off x="1120838" y="3508825"/>
            <a:ext cx="3351000" cy="1355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ben.naismith</a:t>
            </a:r>
            <a:r>
              <a:rPr lang="en">
                <a:solidFill>
                  <a:schemeClr val="dk1"/>
                </a:solidFill>
              </a:rPr>
              <a:t>@duolingo.com</a:t>
            </a:r>
            <a:endParaRPr>
              <a:solidFill>
                <a:schemeClr val="dk1"/>
              </a:solidFill>
            </a:endParaRPr>
          </a:p>
          <a:p>
            <a:pPr indent="0" lvl="0" marL="0" rtl="0" algn="l">
              <a:spcBef>
                <a:spcPts val="1000"/>
              </a:spcBef>
              <a:spcAft>
                <a:spcPts val="0"/>
              </a:spcAft>
              <a:buNone/>
            </a:pPr>
            <a:r>
              <a:rPr lang="en">
                <a:solidFill>
                  <a:schemeClr val="dk1"/>
                </a:solidFill>
              </a:rPr>
              <a:t>@BenNaismithELT</a:t>
            </a:r>
            <a:endParaRPr>
              <a:solidFill>
                <a:schemeClr val="dk1"/>
              </a:solidFill>
            </a:endParaRPr>
          </a:p>
          <a:p>
            <a:pPr indent="0" lvl="0" marL="0" rtl="0" algn="l">
              <a:spcBef>
                <a:spcPts val="1000"/>
              </a:spcBef>
              <a:spcAft>
                <a:spcPts val="0"/>
              </a:spcAft>
              <a:buNone/>
            </a:pPr>
            <a:r>
              <a:rPr lang="en">
                <a:solidFill>
                  <a:schemeClr val="dk1"/>
                </a:solidFill>
              </a:rPr>
              <a:t>www.bennaismith.com</a:t>
            </a:r>
            <a:endParaRPr>
              <a:solidFill>
                <a:schemeClr val="dk1"/>
              </a:solidFill>
            </a:endParaRPr>
          </a:p>
          <a:p>
            <a:pPr indent="0" lvl="0" marL="0" rtl="0" algn="l">
              <a:spcBef>
                <a:spcPts val="0"/>
              </a:spcBef>
              <a:spcAft>
                <a:spcPts val="0"/>
              </a:spcAft>
              <a:buNone/>
            </a:pPr>
            <a:r>
              <a:t/>
            </a:r>
            <a:endParaRPr>
              <a:solidFill>
                <a:schemeClr val="dk1"/>
              </a:solidFill>
            </a:endParaRPr>
          </a:p>
        </p:txBody>
      </p:sp>
      <p:pic>
        <p:nvPicPr>
          <p:cNvPr id="250" name="Google Shape;250;p45"/>
          <p:cNvPicPr preferRelativeResize="0"/>
          <p:nvPr/>
        </p:nvPicPr>
        <p:blipFill>
          <a:blip r:embed="rId3">
            <a:alphaModFix/>
          </a:blip>
          <a:stretch>
            <a:fillRect/>
          </a:stretch>
        </p:blipFill>
        <p:spPr>
          <a:xfrm>
            <a:off x="4025838" y="632925"/>
            <a:ext cx="1092323" cy="1092323"/>
          </a:xfrm>
          <a:prstGeom prst="rect">
            <a:avLst/>
          </a:prstGeom>
          <a:noFill/>
          <a:ln>
            <a:noFill/>
          </a:ln>
        </p:spPr>
      </p:pic>
      <p:grpSp>
        <p:nvGrpSpPr>
          <p:cNvPr id="251" name="Google Shape;251;p45"/>
          <p:cNvGrpSpPr/>
          <p:nvPr/>
        </p:nvGrpSpPr>
        <p:grpSpPr>
          <a:xfrm>
            <a:off x="584913" y="3508818"/>
            <a:ext cx="476250" cy="1355756"/>
            <a:chOff x="138975" y="3293968"/>
            <a:chExt cx="476250" cy="1355756"/>
          </a:xfrm>
        </p:grpSpPr>
        <p:pic>
          <p:nvPicPr>
            <p:cNvPr id="252" name="Google Shape;252;p45"/>
            <p:cNvPicPr preferRelativeResize="0"/>
            <p:nvPr/>
          </p:nvPicPr>
          <p:blipFill>
            <a:blip r:embed="rId4">
              <a:alphaModFix/>
            </a:blip>
            <a:stretch>
              <a:fillRect/>
            </a:stretch>
          </p:blipFill>
          <p:spPr>
            <a:xfrm>
              <a:off x="138975" y="3293968"/>
              <a:ext cx="476250" cy="476250"/>
            </a:xfrm>
            <a:prstGeom prst="rect">
              <a:avLst/>
            </a:prstGeom>
            <a:noFill/>
            <a:ln>
              <a:noFill/>
            </a:ln>
          </p:spPr>
        </p:pic>
        <p:pic>
          <p:nvPicPr>
            <p:cNvPr id="253" name="Google Shape;253;p45"/>
            <p:cNvPicPr preferRelativeResize="0"/>
            <p:nvPr/>
          </p:nvPicPr>
          <p:blipFill>
            <a:blip r:embed="rId5">
              <a:alphaModFix/>
            </a:blip>
            <a:stretch>
              <a:fillRect/>
            </a:stretch>
          </p:blipFill>
          <p:spPr>
            <a:xfrm>
              <a:off x="169888" y="4235299"/>
              <a:ext cx="414425" cy="414425"/>
            </a:xfrm>
            <a:prstGeom prst="rect">
              <a:avLst/>
            </a:prstGeom>
            <a:noFill/>
            <a:ln>
              <a:noFill/>
            </a:ln>
          </p:spPr>
        </p:pic>
        <p:pic>
          <p:nvPicPr>
            <p:cNvPr id="254" name="Google Shape;254;p45"/>
            <p:cNvPicPr preferRelativeResize="0"/>
            <p:nvPr/>
          </p:nvPicPr>
          <p:blipFill>
            <a:blip r:embed="rId6">
              <a:alphaModFix/>
            </a:blip>
            <a:stretch>
              <a:fillRect/>
            </a:stretch>
          </p:blipFill>
          <p:spPr>
            <a:xfrm>
              <a:off x="200813" y="3826473"/>
              <a:ext cx="352575" cy="352575"/>
            </a:xfrm>
            <a:prstGeom prst="rect">
              <a:avLst/>
            </a:prstGeom>
            <a:noFill/>
            <a:ln>
              <a:noFill/>
            </a:ln>
          </p:spPr>
        </p:pic>
      </p:grpSp>
      <p:sp>
        <p:nvSpPr>
          <p:cNvPr id="255" name="Google Shape;255;p45"/>
          <p:cNvSpPr txBox="1"/>
          <p:nvPr>
            <p:ph idx="4294967295" type="subTitle"/>
          </p:nvPr>
        </p:nvSpPr>
        <p:spPr>
          <a:xfrm>
            <a:off x="5208101" y="3508825"/>
            <a:ext cx="3711900" cy="1355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ramsey</a:t>
            </a:r>
            <a:r>
              <a:rPr lang="en">
                <a:solidFill>
                  <a:schemeClr val="dk1"/>
                </a:solidFill>
              </a:rPr>
              <a:t>@duolingo.com</a:t>
            </a:r>
            <a:endParaRPr>
              <a:solidFill>
                <a:schemeClr val="dk1"/>
              </a:solidFill>
            </a:endParaRPr>
          </a:p>
          <a:p>
            <a:pPr indent="0" lvl="0" marL="0" rtl="0" algn="l">
              <a:spcBef>
                <a:spcPts val="1000"/>
              </a:spcBef>
              <a:spcAft>
                <a:spcPts val="0"/>
              </a:spcAft>
              <a:buNone/>
            </a:pPr>
            <a:r>
              <a:rPr lang="en">
                <a:solidFill>
                  <a:schemeClr val="dk1"/>
                </a:solidFill>
              </a:rPr>
              <a:t>@RamseyCardwell</a:t>
            </a:r>
            <a:endParaRPr>
              <a:solidFill>
                <a:schemeClr val="dk1"/>
              </a:solidFill>
            </a:endParaRPr>
          </a:p>
          <a:p>
            <a:pPr indent="0" lvl="0" marL="0" rtl="0" algn="l">
              <a:spcBef>
                <a:spcPts val="1000"/>
              </a:spcBef>
              <a:spcAft>
                <a:spcPts val="0"/>
              </a:spcAft>
              <a:buNone/>
            </a:pPr>
            <a:r>
              <a:rPr lang="en">
                <a:solidFill>
                  <a:schemeClr val="dk1"/>
                </a:solidFill>
              </a:rPr>
              <a:t>linkedin.com/in/ramseycardwell</a:t>
            </a:r>
            <a:endParaRPr>
              <a:solidFill>
                <a:schemeClr val="dk1"/>
              </a:solidFill>
            </a:endParaRPr>
          </a:p>
          <a:p>
            <a:pPr indent="0" lvl="0" marL="0" rtl="0" algn="l">
              <a:spcBef>
                <a:spcPts val="0"/>
              </a:spcBef>
              <a:spcAft>
                <a:spcPts val="0"/>
              </a:spcAft>
              <a:buNone/>
            </a:pPr>
            <a:r>
              <a:t/>
            </a:r>
            <a:endParaRPr>
              <a:solidFill>
                <a:schemeClr val="dk1"/>
              </a:solidFill>
            </a:endParaRPr>
          </a:p>
        </p:txBody>
      </p:sp>
      <p:grpSp>
        <p:nvGrpSpPr>
          <p:cNvPr id="256" name="Google Shape;256;p45"/>
          <p:cNvGrpSpPr/>
          <p:nvPr/>
        </p:nvGrpSpPr>
        <p:grpSpPr>
          <a:xfrm>
            <a:off x="4672163" y="3508818"/>
            <a:ext cx="476250" cy="1355756"/>
            <a:chOff x="138975" y="3293968"/>
            <a:chExt cx="476250" cy="1355756"/>
          </a:xfrm>
        </p:grpSpPr>
        <p:pic>
          <p:nvPicPr>
            <p:cNvPr id="257" name="Google Shape;257;p45"/>
            <p:cNvPicPr preferRelativeResize="0"/>
            <p:nvPr/>
          </p:nvPicPr>
          <p:blipFill>
            <a:blip r:embed="rId4">
              <a:alphaModFix/>
            </a:blip>
            <a:stretch>
              <a:fillRect/>
            </a:stretch>
          </p:blipFill>
          <p:spPr>
            <a:xfrm>
              <a:off x="138975" y="3293968"/>
              <a:ext cx="476250" cy="476250"/>
            </a:xfrm>
            <a:prstGeom prst="rect">
              <a:avLst/>
            </a:prstGeom>
            <a:noFill/>
            <a:ln>
              <a:noFill/>
            </a:ln>
          </p:spPr>
        </p:pic>
        <p:pic>
          <p:nvPicPr>
            <p:cNvPr id="258" name="Google Shape;258;p45"/>
            <p:cNvPicPr preferRelativeResize="0"/>
            <p:nvPr/>
          </p:nvPicPr>
          <p:blipFill>
            <a:blip r:embed="rId5">
              <a:alphaModFix/>
            </a:blip>
            <a:stretch>
              <a:fillRect/>
            </a:stretch>
          </p:blipFill>
          <p:spPr>
            <a:xfrm>
              <a:off x="169888" y="4235299"/>
              <a:ext cx="414425" cy="414425"/>
            </a:xfrm>
            <a:prstGeom prst="rect">
              <a:avLst/>
            </a:prstGeom>
            <a:noFill/>
            <a:ln>
              <a:noFill/>
            </a:ln>
          </p:spPr>
        </p:pic>
        <p:pic>
          <p:nvPicPr>
            <p:cNvPr id="259" name="Google Shape;259;p45"/>
            <p:cNvPicPr preferRelativeResize="0"/>
            <p:nvPr/>
          </p:nvPicPr>
          <p:blipFill>
            <a:blip r:embed="rId6">
              <a:alphaModFix/>
            </a:blip>
            <a:stretch>
              <a:fillRect/>
            </a:stretch>
          </p:blipFill>
          <p:spPr>
            <a:xfrm>
              <a:off x="200813" y="3826473"/>
              <a:ext cx="352575" cy="352575"/>
            </a:xfrm>
            <a:prstGeom prst="rect">
              <a:avLst/>
            </a:prstGeom>
            <a:noFill/>
            <a:ln>
              <a:noFill/>
            </a:ln>
          </p:spPr>
        </p:pic>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27"/>
          <p:cNvSpPr txBox="1"/>
          <p:nvPr>
            <p:ph idx="2" type="subTitle"/>
          </p:nvPr>
        </p:nvSpPr>
        <p:spPr>
          <a:xfrm>
            <a:off x="485975" y="345125"/>
            <a:ext cx="8172300" cy="5727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a:t>Introductions</a:t>
            </a:r>
            <a:endParaRPr/>
          </a:p>
        </p:txBody>
      </p:sp>
      <p:pic>
        <p:nvPicPr>
          <p:cNvPr id="129" name="Google Shape;129;p27"/>
          <p:cNvPicPr preferRelativeResize="0"/>
          <p:nvPr/>
        </p:nvPicPr>
        <p:blipFill rotWithShape="1">
          <a:blip r:embed="rId3">
            <a:alphaModFix/>
          </a:blip>
          <a:srcRect b="18026" l="0" r="0" t="0"/>
          <a:stretch/>
        </p:blipFill>
        <p:spPr>
          <a:xfrm>
            <a:off x="1843225" y="933738"/>
            <a:ext cx="5556051" cy="3214199"/>
          </a:xfrm>
          <a:prstGeom prst="rect">
            <a:avLst/>
          </a:prstGeom>
          <a:noFill/>
          <a:ln>
            <a:noFill/>
          </a:ln>
        </p:spPr>
      </p:pic>
      <p:pic>
        <p:nvPicPr>
          <p:cNvPr id="130" name="Google Shape;130;p27"/>
          <p:cNvPicPr preferRelativeResize="0"/>
          <p:nvPr/>
        </p:nvPicPr>
        <p:blipFill>
          <a:blip r:embed="rId4">
            <a:alphaModFix/>
          </a:blip>
          <a:stretch>
            <a:fillRect/>
          </a:stretch>
        </p:blipFill>
        <p:spPr>
          <a:xfrm>
            <a:off x="4712100" y="1041813"/>
            <a:ext cx="2538050" cy="2538025"/>
          </a:xfrm>
          <a:prstGeom prst="rect">
            <a:avLst/>
          </a:prstGeom>
          <a:noFill/>
          <a:ln>
            <a:noFill/>
          </a:ln>
        </p:spPr>
      </p:pic>
      <p:pic>
        <p:nvPicPr>
          <p:cNvPr id="131" name="Google Shape;131;p27"/>
          <p:cNvPicPr preferRelativeResize="0"/>
          <p:nvPr/>
        </p:nvPicPr>
        <p:blipFill rotWithShape="1">
          <a:blip r:embed="rId5">
            <a:alphaModFix/>
          </a:blip>
          <a:srcRect b="0" l="0" r="0" t="8550"/>
          <a:stretch/>
        </p:blipFill>
        <p:spPr>
          <a:xfrm>
            <a:off x="1744700" y="1041824"/>
            <a:ext cx="2775375" cy="2538025"/>
          </a:xfrm>
          <a:prstGeom prst="rect">
            <a:avLst/>
          </a:prstGeom>
          <a:noFill/>
          <a:ln>
            <a:noFill/>
          </a:ln>
        </p:spPr>
      </p:pic>
      <p:sp>
        <p:nvSpPr>
          <p:cNvPr id="132" name="Google Shape;132;p27"/>
          <p:cNvSpPr txBox="1"/>
          <p:nvPr/>
        </p:nvSpPr>
        <p:spPr>
          <a:xfrm>
            <a:off x="2895125" y="4261300"/>
            <a:ext cx="33540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800">
                <a:solidFill>
                  <a:schemeClr val="dk2"/>
                </a:solidFill>
                <a:latin typeface="Nunito"/>
                <a:ea typeface="Nunito"/>
                <a:cs typeface="Nunito"/>
                <a:sym typeface="Nunito"/>
              </a:rPr>
              <a:t>Duolingo English Test Assessment Scientists</a:t>
            </a:r>
            <a:endParaRPr b="1" sz="1800">
              <a:solidFill>
                <a:schemeClr val="dk2"/>
              </a:solidFill>
              <a:latin typeface="Nunito"/>
              <a:ea typeface="Nunito"/>
              <a:cs typeface="Nunito"/>
              <a:sym typeface="Nuni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136" name="Shape 136"/>
        <p:cNvGrpSpPr/>
        <p:nvPr/>
      </p:nvGrpSpPr>
      <p:grpSpPr>
        <a:xfrm>
          <a:off x="0" y="0"/>
          <a:ext cx="0" cy="0"/>
          <a:chOff x="0" y="0"/>
          <a:chExt cx="0" cy="0"/>
        </a:xfrm>
      </p:grpSpPr>
      <p:sp>
        <p:nvSpPr>
          <p:cNvPr id="137" name="Google Shape;137;p28"/>
          <p:cNvSpPr txBox="1"/>
          <p:nvPr>
            <p:ph type="title"/>
          </p:nvPr>
        </p:nvSpPr>
        <p:spPr>
          <a:xfrm>
            <a:off x="1463850" y="2074650"/>
            <a:ext cx="62163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p</a:t>
            </a:r>
            <a:r>
              <a:rPr lang="en"/>
              <a:t>aper summary</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29"/>
          <p:cNvSpPr txBox="1"/>
          <p:nvPr>
            <p:ph idx="1" type="body"/>
          </p:nvPr>
        </p:nvSpPr>
        <p:spPr>
          <a:xfrm>
            <a:off x="0" y="1256750"/>
            <a:ext cx="4577400" cy="1349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i="1" lang="en"/>
              <a:t>Changes to the language in </a:t>
            </a:r>
            <a:r>
              <a:rPr lang="en"/>
              <a:t>current </a:t>
            </a:r>
            <a:r>
              <a:rPr i="1" lang="en"/>
              <a:t>university settings compared to the early 2000s</a:t>
            </a:r>
            <a:endParaRPr i="1"/>
          </a:p>
        </p:txBody>
      </p:sp>
      <p:sp>
        <p:nvSpPr>
          <p:cNvPr id="143" name="Google Shape;143;p29"/>
          <p:cNvSpPr txBox="1"/>
          <p:nvPr>
            <p:ph idx="2" type="subTitle"/>
          </p:nvPr>
        </p:nvSpPr>
        <p:spPr>
          <a:xfrm>
            <a:off x="485975" y="497525"/>
            <a:ext cx="4091400" cy="5727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a:t>Focus</a:t>
            </a:r>
            <a:endParaRPr/>
          </a:p>
        </p:txBody>
      </p:sp>
      <p:sp>
        <p:nvSpPr>
          <p:cNvPr id="144" name="Google Shape;144;p29"/>
          <p:cNvSpPr txBox="1"/>
          <p:nvPr>
            <p:ph idx="3" type="subTitle"/>
          </p:nvPr>
        </p:nvSpPr>
        <p:spPr>
          <a:xfrm>
            <a:off x="501084" y="291475"/>
            <a:ext cx="4091400" cy="2202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a:t>PAPER SUMMARY</a:t>
            </a:r>
            <a:endParaRPr/>
          </a:p>
        </p:txBody>
      </p:sp>
      <p:pic>
        <p:nvPicPr>
          <p:cNvPr id="145" name="Google Shape;145;p29"/>
          <p:cNvPicPr preferRelativeResize="0"/>
          <p:nvPr/>
        </p:nvPicPr>
        <p:blipFill>
          <a:blip r:embed="rId3">
            <a:alphaModFix/>
          </a:blip>
          <a:stretch>
            <a:fillRect/>
          </a:stretch>
        </p:blipFill>
        <p:spPr>
          <a:xfrm>
            <a:off x="4729775" y="664075"/>
            <a:ext cx="4261826" cy="4059124"/>
          </a:xfrm>
          <a:prstGeom prst="rect">
            <a:avLst/>
          </a:prstGeom>
          <a:noFill/>
          <a:ln>
            <a:noFill/>
          </a:ln>
        </p:spPr>
      </p:pic>
      <p:sp>
        <p:nvSpPr>
          <p:cNvPr id="146" name="Google Shape;146;p29"/>
          <p:cNvSpPr txBox="1"/>
          <p:nvPr/>
        </p:nvSpPr>
        <p:spPr>
          <a:xfrm>
            <a:off x="8838" y="2668200"/>
            <a:ext cx="4560300" cy="2055000"/>
          </a:xfrm>
          <a:prstGeom prst="rect">
            <a:avLst/>
          </a:prstGeom>
          <a:noFill/>
          <a:ln>
            <a:noFill/>
          </a:ln>
        </p:spPr>
        <p:txBody>
          <a:bodyPr anchorCtr="0" anchor="t" bIns="91425" lIns="91425" spcFirstLastPara="1" rIns="91425" wrap="square" tIns="91425">
            <a:spAutoFit/>
          </a:bodyPr>
          <a:lstStyle/>
          <a:p>
            <a:pPr indent="-342900" lvl="0" marL="457200" rtl="0" algn="l">
              <a:lnSpc>
                <a:spcPct val="115000"/>
              </a:lnSpc>
              <a:spcBef>
                <a:spcPts val="0"/>
              </a:spcBef>
              <a:spcAft>
                <a:spcPts val="0"/>
              </a:spcAft>
              <a:buClr>
                <a:schemeClr val="dk2"/>
              </a:buClr>
              <a:buSzPts val="1800"/>
              <a:buFont typeface="Nunito"/>
              <a:buChar char="●"/>
            </a:pPr>
            <a:r>
              <a:rPr b="1" i="1" lang="en" sz="1800">
                <a:solidFill>
                  <a:schemeClr val="dk2"/>
                </a:solidFill>
                <a:latin typeface="Nunito"/>
                <a:ea typeface="Nunito"/>
                <a:cs typeface="Nunito"/>
                <a:sym typeface="Nunito"/>
              </a:rPr>
              <a:t>RQ: </a:t>
            </a:r>
            <a:r>
              <a:rPr i="1" lang="en" sz="1800">
                <a:solidFill>
                  <a:schemeClr val="dk2"/>
                </a:solidFill>
                <a:latin typeface="Nunito"/>
                <a:ea typeface="Nunito"/>
                <a:cs typeface="Nunito"/>
                <a:sym typeface="Nunito"/>
              </a:rPr>
              <a:t>How (dis)similar are the features of spoken and written language use within a</a:t>
            </a:r>
            <a:r>
              <a:rPr i="1" lang="en" sz="1800">
                <a:solidFill>
                  <a:schemeClr val="dk2"/>
                </a:solidFill>
                <a:latin typeface="Nunito"/>
                <a:ea typeface="Nunito"/>
                <a:cs typeface="Nunito"/>
                <a:sym typeface="Nunito"/>
              </a:rPr>
              <a:t>n</a:t>
            </a:r>
            <a:r>
              <a:rPr i="1" lang="en" sz="1800">
                <a:solidFill>
                  <a:schemeClr val="dk2"/>
                </a:solidFill>
                <a:latin typeface="Nunito"/>
                <a:ea typeface="Nunito"/>
                <a:cs typeface="Nunito"/>
                <a:sym typeface="Nunito"/>
              </a:rPr>
              <a:t>d across registers represented in technology-mediated and non-technology-mediated learning environments?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6"/>
                                        </p:tgtEl>
                                        <p:attrNameLst>
                                          <p:attrName>style.visibility</p:attrName>
                                        </p:attrNameLst>
                                      </p:cBhvr>
                                      <p:to>
                                        <p:strVal val="visible"/>
                                      </p:to>
                                    </p:set>
                                    <p:animEffect filter="fade" transition="in">
                                      <p:cBhvr>
                                        <p:cTn dur="1000"/>
                                        <p:tgtEl>
                                          <p:spTgt spid="14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30"/>
          <p:cNvSpPr txBox="1"/>
          <p:nvPr>
            <p:ph idx="1" type="body"/>
          </p:nvPr>
        </p:nvSpPr>
        <p:spPr>
          <a:xfrm>
            <a:off x="485850" y="1407000"/>
            <a:ext cx="81723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Used </a:t>
            </a:r>
            <a:r>
              <a:rPr lang="en"/>
              <a:t>t</a:t>
            </a:r>
            <a:r>
              <a:rPr lang="en"/>
              <a:t>o </a:t>
            </a:r>
            <a:r>
              <a:rPr lang="en"/>
              <a:t>identify linguistic features specific to a language use domain</a:t>
            </a:r>
            <a:endParaRPr/>
          </a:p>
          <a:p>
            <a:pPr indent="-342900" lvl="0" marL="457200" rtl="0" algn="l">
              <a:spcBef>
                <a:spcPts val="1000"/>
              </a:spcBef>
              <a:spcAft>
                <a:spcPts val="0"/>
              </a:spcAft>
              <a:buSzPts val="1800"/>
              <a:buChar char="●"/>
            </a:pPr>
            <a:r>
              <a:rPr lang="en"/>
              <a:t>Register affects the distribution of linguistic features </a:t>
            </a:r>
            <a:r>
              <a:rPr lang="en" sz="1400">
                <a:solidFill>
                  <a:schemeClr val="accent1"/>
                </a:solidFill>
              </a:rPr>
              <a:t>(e.g., Biber 1988, 2004)</a:t>
            </a:r>
            <a:endParaRPr sz="1400">
              <a:solidFill>
                <a:schemeClr val="accent1"/>
              </a:solidFill>
            </a:endParaRPr>
          </a:p>
          <a:p>
            <a:pPr indent="-342900" lvl="0" marL="457200" rtl="0" algn="l">
              <a:spcBef>
                <a:spcPts val="1000"/>
              </a:spcBef>
              <a:spcAft>
                <a:spcPts val="0"/>
              </a:spcAft>
              <a:buSzPts val="1800"/>
              <a:buChar char="●"/>
            </a:pPr>
            <a:r>
              <a:rPr lang="en"/>
              <a:t>Biber et al. (2004) </a:t>
            </a:r>
            <a:endParaRPr/>
          </a:p>
          <a:p>
            <a:pPr indent="-342900" lvl="1" marL="914400" rtl="0" algn="l">
              <a:spcBef>
                <a:spcPts val="1000"/>
              </a:spcBef>
              <a:spcAft>
                <a:spcPts val="0"/>
              </a:spcAft>
              <a:buSzPts val="1800"/>
              <a:buChar char="○"/>
            </a:pPr>
            <a:r>
              <a:rPr lang="en"/>
              <a:t>university</a:t>
            </a:r>
            <a:r>
              <a:rPr lang="en"/>
              <a:t> </a:t>
            </a:r>
            <a:r>
              <a:rPr b="1" lang="en"/>
              <a:t>writing</a:t>
            </a:r>
            <a:r>
              <a:rPr lang="en"/>
              <a:t> has features that increase informational density</a:t>
            </a:r>
            <a:endParaRPr/>
          </a:p>
          <a:p>
            <a:pPr indent="-342900" lvl="1" marL="914400" rtl="0" algn="l">
              <a:spcBef>
                <a:spcPts val="0"/>
              </a:spcBef>
              <a:spcAft>
                <a:spcPts val="0"/>
              </a:spcAft>
              <a:buSzPts val="1800"/>
              <a:buChar char="○"/>
            </a:pPr>
            <a:r>
              <a:rPr lang="en"/>
              <a:t>university </a:t>
            </a:r>
            <a:r>
              <a:rPr b="1" lang="en"/>
              <a:t>speaking</a:t>
            </a:r>
            <a:r>
              <a:rPr lang="en"/>
              <a:t> has more interactional language features</a:t>
            </a:r>
            <a:endParaRPr/>
          </a:p>
          <a:p>
            <a:pPr indent="-342900" lvl="1" marL="914400" rtl="0" algn="l">
              <a:spcBef>
                <a:spcPts val="0"/>
              </a:spcBef>
              <a:spcAft>
                <a:spcPts val="0"/>
              </a:spcAft>
              <a:buSzPts val="1800"/>
              <a:buChar char="○"/>
            </a:pPr>
            <a:r>
              <a:rPr lang="en"/>
              <a:t>f</a:t>
            </a:r>
            <a:r>
              <a:rPr lang="en"/>
              <a:t>eatures vary by register across modalities, e.g., syllabi and service encounters share similarities that syllabi and textbooks don’t in terms of amount of procedural discourse</a:t>
            </a:r>
            <a:endParaRPr/>
          </a:p>
        </p:txBody>
      </p:sp>
      <p:sp>
        <p:nvSpPr>
          <p:cNvPr id="152" name="Google Shape;152;p30"/>
          <p:cNvSpPr txBox="1"/>
          <p:nvPr>
            <p:ph idx="2" type="subTitle"/>
          </p:nvPr>
        </p:nvSpPr>
        <p:spPr>
          <a:xfrm>
            <a:off x="485975" y="497525"/>
            <a:ext cx="8172300" cy="5727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3000"/>
              <a:t>Background: Corpora to describe TLU domains</a:t>
            </a:r>
            <a:endParaRPr sz="3000"/>
          </a:p>
        </p:txBody>
      </p:sp>
      <p:sp>
        <p:nvSpPr>
          <p:cNvPr id="153" name="Google Shape;153;p30"/>
          <p:cNvSpPr txBox="1"/>
          <p:nvPr>
            <p:ph idx="3" type="subTitle"/>
          </p:nvPr>
        </p:nvSpPr>
        <p:spPr>
          <a:xfrm>
            <a:off x="501084" y="291475"/>
            <a:ext cx="4091400" cy="2202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a:t>PAPER SUMMARY</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31"/>
          <p:cNvSpPr txBox="1"/>
          <p:nvPr>
            <p:ph idx="1" type="body"/>
          </p:nvPr>
        </p:nvSpPr>
        <p:spPr>
          <a:xfrm>
            <a:off x="485725" y="1132275"/>
            <a:ext cx="82113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Descriptions of linguistic features in a TLU can support validity for language proficiency assessments </a:t>
            </a:r>
            <a:r>
              <a:rPr lang="en" sz="1400">
                <a:solidFill>
                  <a:schemeClr val="accent1"/>
                </a:solidFill>
              </a:rPr>
              <a:t>(e.g., Chapelle et al., 2008)</a:t>
            </a:r>
            <a:endParaRPr sz="1400">
              <a:solidFill>
                <a:schemeClr val="accent1"/>
              </a:solidFill>
            </a:endParaRPr>
          </a:p>
          <a:p>
            <a:pPr indent="-342900" lvl="1" marL="914400" rtl="0" algn="l">
              <a:spcBef>
                <a:spcPts val="1000"/>
              </a:spcBef>
              <a:spcAft>
                <a:spcPts val="0"/>
              </a:spcAft>
              <a:buSzPts val="1800"/>
              <a:buChar char="○"/>
            </a:pPr>
            <a:r>
              <a:rPr b="1" lang="en"/>
              <a:t>Domain description inference </a:t>
            </a:r>
            <a:r>
              <a:rPr lang="en"/>
              <a:t>(Is the language elicited authentic in the TLU domain?)</a:t>
            </a:r>
            <a:endParaRPr/>
          </a:p>
          <a:p>
            <a:pPr indent="-342900" lvl="1" marL="914400" rtl="0" algn="l">
              <a:spcBef>
                <a:spcPts val="1000"/>
              </a:spcBef>
              <a:spcAft>
                <a:spcPts val="0"/>
              </a:spcAft>
              <a:buSzPts val="1800"/>
              <a:buChar char="○"/>
            </a:pPr>
            <a:r>
              <a:rPr b="1" lang="en"/>
              <a:t>Extrapolation inference </a:t>
            </a:r>
            <a:r>
              <a:rPr lang="en"/>
              <a:t>(Are the constructs assessed representative of successful language use in the TLU?)</a:t>
            </a:r>
            <a:endParaRPr/>
          </a:p>
          <a:p>
            <a:pPr indent="-342900" lvl="0" marL="457200" rtl="0" algn="l">
              <a:spcBef>
                <a:spcPts val="1000"/>
              </a:spcBef>
              <a:spcAft>
                <a:spcPts val="0"/>
              </a:spcAft>
              <a:buSzPts val="1800"/>
              <a:buChar char="●"/>
            </a:pPr>
            <a:r>
              <a:rPr lang="en"/>
              <a:t>Corpora can provide this information, assuming they are representative</a:t>
            </a:r>
            <a:endParaRPr/>
          </a:p>
          <a:p>
            <a:pPr indent="-342900" lvl="0" marL="457200" rtl="0" algn="l">
              <a:spcBef>
                <a:spcPts val="1000"/>
              </a:spcBef>
              <a:spcAft>
                <a:spcPts val="1000"/>
              </a:spcAft>
              <a:buSzPts val="1800"/>
              <a:buChar char="●"/>
            </a:pPr>
            <a:r>
              <a:rPr lang="en"/>
              <a:t>TOEFL validation used T2K-SWAL</a:t>
            </a:r>
            <a:r>
              <a:rPr lang="en"/>
              <a:t> corpus</a:t>
            </a:r>
            <a:r>
              <a:rPr lang="en"/>
              <a:t>, but what changed in last 20 years?</a:t>
            </a:r>
            <a:endParaRPr/>
          </a:p>
        </p:txBody>
      </p:sp>
      <p:sp>
        <p:nvSpPr>
          <p:cNvPr id="159" name="Google Shape;159;p31"/>
          <p:cNvSpPr txBox="1"/>
          <p:nvPr>
            <p:ph idx="2" type="subTitle"/>
          </p:nvPr>
        </p:nvSpPr>
        <p:spPr>
          <a:xfrm>
            <a:off x="485975" y="497525"/>
            <a:ext cx="8172300" cy="5727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3000"/>
              <a:t>Background: Corpora and validity arguments</a:t>
            </a:r>
            <a:endParaRPr sz="3000"/>
          </a:p>
        </p:txBody>
      </p:sp>
      <p:sp>
        <p:nvSpPr>
          <p:cNvPr id="160" name="Google Shape;160;p31"/>
          <p:cNvSpPr txBox="1"/>
          <p:nvPr>
            <p:ph idx="3" type="subTitle"/>
          </p:nvPr>
        </p:nvSpPr>
        <p:spPr>
          <a:xfrm>
            <a:off x="501084" y="291475"/>
            <a:ext cx="4091400" cy="2202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a:t>PAPER SUMMARY</a:t>
            </a:r>
            <a:endParaRPr/>
          </a:p>
        </p:txBody>
      </p:sp>
      <p:sp>
        <p:nvSpPr>
          <p:cNvPr id="161" name="Google Shape;161;p31"/>
          <p:cNvSpPr txBox="1"/>
          <p:nvPr/>
        </p:nvSpPr>
        <p:spPr>
          <a:xfrm>
            <a:off x="225300" y="2278850"/>
            <a:ext cx="746700" cy="400200"/>
          </a:xfrm>
          <a:prstGeom prst="rect">
            <a:avLst/>
          </a:prstGeom>
          <a:solidFill>
            <a:schemeClr val="accent3"/>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latin typeface="Nunito"/>
                <a:ea typeface="Nunito"/>
                <a:cs typeface="Nunito"/>
                <a:sym typeface="Nunito"/>
              </a:rPr>
              <a:t>KANE</a:t>
            </a:r>
            <a:endParaRPr b="1">
              <a:latin typeface="Nunito"/>
              <a:ea typeface="Nunito"/>
              <a:cs typeface="Nunito"/>
              <a:sym typeface="Nunito"/>
            </a:endParaRPr>
          </a:p>
        </p:txBody>
      </p:sp>
      <p:sp>
        <p:nvSpPr>
          <p:cNvPr id="162" name="Google Shape;162;p31"/>
          <p:cNvSpPr/>
          <p:nvPr/>
        </p:nvSpPr>
        <p:spPr>
          <a:xfrm rot="-1719761">
            <a:off x="824021" y="2201606"/>
            <a:ext cx="315228" cy="109418"/>
          </a:xfrm>
          <a:prstGeom prst="rightArrow">
            <a:avLst>
              <a:gd fmla="val 50000" name="adj1"/>
              <a:gd fmla="val 50000" name="adj2"/>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31"/>
          <p:cNvSpPr/>
          <p:nvPr/>
        </p:nvSpPr>
        <p:spPr>
          <a:xfrm rot="2700000">
            <a:off x="873451" y="2656555"/>
            <a:ext cx="315228" cy="109460"/>
          </a:xfrm>
          <a:prstGeom prst="rightArrow">
            <a:avLst>
              <a:gd fmla="val 50000" name="adj1"/>
              <a:gd fmla="val 50000" name="adj2"/>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32"/>
          <p:cNvSpPr txBox="1"/>
          <p:nvPr>
            <p:ph idx="1" type="body"/>
          </p:nvPr>
        </p:nvSpPr>
        <p:spPr>
          <a:xfrm>
            <a:off x="485975" y="1284900"/>
            <a:ext cx="81723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Increase in TMLEs, accelerated by COVID-19 (online courses, course management systems, etc.)</a:t>
            </a:r>
            <a:endParaRPr/>
          </a:p>
          <a:p>
            <a:pPr indent="-342900" lvl="0" marL="457200" rtl="0" algn="l">
              <a:spcBef>
                <a:spcPts val="1000"/>
              </a:spcBef>
              <a:spcAft>
                <a:spcPts val="0"/>
              </a:spcAft>
              <a:buSzPts val="1800"/>
              <a:buChar char="●"/>
            </a:pPr>
            <a:r>
              <a:rPr lang="en"/>
              <a:t>Corpus analysis can identify differences between TMLEs and non-TMLEs, e.g., TMLE project </a:t>
            </a:r>
            <a:r>
              <a:rPr lang="en" sz="1400">
                <a:solidFill>
                  <a:schemeClr val="accent1"/>
                </a:solidFill>
              </a:rPr>
              <a:t>(Kyle et al., 2021)</a:t>
            </a:r>
            <a:endParaRPr sz="1400">
              <a:solidFill>
                <a:schemeClr val="accent1"/>
              </a:solidFill>
            </a:endParaRPr>
          </a:p>
          <a:p>
            <a:pPr indent="-342900" lvl="1" marL="914400" rtl="0" algn="l">
              <a:spcBef>
                <a:spcPts val="1000"/>
              </a:spcBef>
              <a:spcAft>
                <a:spcPts val="0"/>
              </a:spcAft>
              <a:buSzPts val="1800"/>
              <a:buChar char="○"/>
            </a:pPr>
            <a:r>
              <a:rPr lang="en"/>
              <a:t>Meaningful differences between TMLEs and non-TMLEs</a:t>
            </a:r>
            <a:endParaRPr/>
          </a:p>
          <a:p>
            <a:pPr indent="-342900" lvl="2" marL="1371600" rtl="0" algn="l">
              <a:spcBef>
                <a:spcPts val="1000"/>
              </a:spcBef>
              <a:spcAft>
                <a:spcPts val="0"/>
              </a:spcAft>
              <a:buSzPts val="1800"/>
              <a:buChar char="■"/>
            </a:pPr>
            <a:r>
              <a:rPr lang="en"/>
              <a:t>TMLE spoken input more challenging, written input less</a:t>
            </a:r>
            <a:endParaRPr/>
          </a:p>
          <a:p>
            <a:pPr indent="-342900" lvl="1" marL="914400" rtl="0" algn="l">
              <a:spcBef>
                <a:spcPts val="1000"/>
              </a:spcBef>
              <a:spcAft>
                <a:spcPts val="1000"/>
              </a:spcAft>
              <a:buSzPts val="1800"/>
              <a:buChar char="○"/>
            </a:pPr>
            <a:r>
              <a:rPr lang="en"/>
              <a:t>Still a need to explore register differences</a:t>
            </a:r>
            <a:endParaRPr/>
          </a:p>
        </p:txBody>
      </p:sp>
      <p:sp>
        <p:nvSpPr>
          <p:cNvPr id="169" name="Google Shape;169;p32"/>
          <p:cNvSpPr txBox="1"/>
          <p:nvPr>
            <p:ph idx="2" type="subTitle"/>
          </p:nvPr>
        </p:nvSpPr>
        <p:spPr>
          <a:xfrm>
            <a:off x="485975" y="497525"/>
            <a:ext cx="8172300" cy="5727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2400"/>
              <a:t>Background: Technology-mediated learning </a:t>
            </a:r>
            <a:r>
              <a:rPr lang="en" sz="2400"/>
              <a:t>environments</a:t>
            </a:r>
            <a:endParaRPr sz="2400"/>
          </a:p>
        </p:txBody>
      </p:sp>
      <p:sp>
        <p:nvSpPr>
          <p:cNvPr id="170" name="Google Shape;170;p32"/>
          <p:cNvSpPr txBox="1"/>
          <p:nvPr>
            <p:ph idx="3" type="subTitle"/>
          </p:nvPr>
        </p:nvSpPr>
        <p:spPr>
          <a:xfrm>
            <a:off x="501084" y="291475"/>
            <a:ext cx="4091400" cy="2202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a:t>PAPER SUMMARY</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33"/>
          <p:cNvSpPr txBox="1"/>
          <p:nvPr>
            <p:ph idx="1" type="body"/>
          </p:nvPr>
        </p:nvSpPr>
        <p:spPr>
          <a:xfrm>
            <a:off x="485975" y="1345950"/>
            <a:ext cx="86583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Comparing texts from T2K-SWAL and TMLE corpora:</a:t>
            </a:r>
            <a:endParaRPr/>
          </a:p>
          <a:p>
            <a:pPr indent="-342900" lvl="1" marL="914400" rtl="0" algn="l">
              <a:spcBef>
                <a:spcPts val="0"/>
              </a:spcBef>
              <a:spcAft>
                <a:spcPts val="0"/>
              </a:spcAft>
              <a:buSzPts val="1800"/>
              <a:buChar char="○"/>
            </a:pPr>
            <a:r>
              <a:rPr b="1" lang="en"/>
              <a:t>T2K-SWAL:</a:t>
            </a:r>
            <a:r>
              <a:rPr lang="en"/>
              <a:t> 2.8M words, US unis, 1990s-early 2000s</a:t>
            </a:r>
            <a:endParaRPr/>
          </a:p>
          <a:p>
            <a:pPr indent="-342900" lvl="1" marL="914400" rtl="0" algn="l">
              <a:spcBef>
                <a:spcPts val="0"/>
              </a:spcBef>
              <a:spcAft>
                <a:spcPts val="0"/>
              </a:spcAft>
              <a:buSzPts val="1800"/>
              <a:buChar char="○"/>
            </a:pPr>
            <a:r>
              <a:rPr b="1" lang="en"/>
              <a:t>TMLE corpus:</a:t>
            </a:r>
            <a:r>
              <a:rPr lang="en"/>
              <a:t> 4.5M words, TMLE environments in US unis, 2018-2020</a:t>
            </a:r>
            <a:endParaRPr/>
          </a:p>
          <a:p>
            <a:pPr indent="0" lvl="0" marL="457200" rtl="0" algn="l">
              <a:spcBef>
                <a:spcPts val="1000"/>
              </a:spcBef>
              <a:spcAft>
                <a:spcPts val="0"/>
              </a:spcAft>
              <a:buNone/>
            </a:pPr>
            <a:r>
              <a:t/>
            </a:r>
            <a:endParaRPr/>
          </a:p>
          <a:p>
            <a:pPr indent="-342900" lvl="0" marL="457200" rtl="0" algn="l">
              <a:spcBef>
                <a:spcPts val="1200"/>
              </a:spcBef>
              <a:spcAft>
                <a:spcPts val="0"/>
              </a:spcAft>
              <a:buSzPts val="1800"/>
              <a:buChar char="●"/>
            </a:pPr>
            <a:r>
              <a:rPr lang="en"/>
              <a:t>Multi-dimensional analysis </a:t>
            </a:r>
            <a:r>
              <a:rPr lang="en" sz="1400">
                <a:solidFill>
                  <a:schemeClr val="accent1"/>
                </a:solidFill>
              </a:rPr>
              <a:t>(MDA; Biber et al., 2004)</a:t>
            </a:r>
            <a:endParaRPr sz="1400">
              <a:solidFill>
                <a:schemeClr val="accent1"/>
              </a:solidFill>
            </a:endParaRPr>
          </a:p>
          <a:p>
            <a:pPr indent="-342900" lvl="1" marL="914400" rtl="0" algn="l">
              <a:spcBef>
                <a:spcPts val="0"/>
              </a:spcBef>
              <a:spcAft>
                <a:spcPts val="0"/>
              </a:spcAft>
              <a:buSzPts val="1800"/>
              <a:buChar char="○"/>
            </a:pPr>
            <a:r>
              <a:rPr lang="en"/>
              <a:t>TAASSC to analyze lexicogrammatical features </a:t>
            </a:r>
            <a:r>
              <a:rPr lang="en" sz="1400">
                <a:solidFill>
                  <a:schemeClr val="accent1"/>
                </a:solidFill>
              </a:rPr>
              <a:t>(Kyle, 2016)</a:t>
            </a:r>
            <a:endParaRPr/>
          </a:p>
          <a:p>
            <a:pPr indent="0" lvl="0" marL="914400" rtl="0" algn="l">
              <a:spcBef>
                <a:spcPts val="0"/>
              </a:spcBef>
              <a:spcAft>
                <a:spcPts val="0"/>
              </a:spcAft>
              <a:buNone/>
            </a:pPr>
            <a:r>
              <a:rPr lang="en" sz="1400">
                <a:solidFill>
                  <a:schemeClr val="accent1"/>
                </a:solidFill>
              </a:rPr>
              <a:t>Tool for the automatic analysis of syntactic sophistication and complexity</a:t>
            </a:r>
            <a:endParaRPr sz="1400">
              <a:solidFill>
                <a:schemeClr val="accent1"/>
              </a:solidFill>
            </a:endParaRPr>
          </a:p>
          <a:p>
            <a:pPr indent="-342900" lvl="1" marL="914400" rtl="0" algn="l">
              <a:spcBef>
                <a:spcPts val="0"/>
              </a:spcBef>
              <a:spcAft>
                <a:spcPts val="0"/>
              </a:spcAft>
              <a:buSzPts val="1800"/>
              <a:buChar char="○"/>
            </a:pPr>
            <a:r>
              <a:rPr lang="en"/>
              <a:t>Exploratory Factor Analysis to find common latent dimensions</a:t>
            </a:r>
            <a:endParaRPr/>
          </a:p>
        </p:txBody>
      </p:sp>
      <p:sp>
        <p:nvSpPr>
          <p:cNvPr id="176" name="Google Shape;176;p33"/>
          <p:cNvSpPr txBox="1"/>
          <p:nvPr>
            <p:ph idx="2" type="subTitle"/>
          </p:nvPr>
        </p:nvSpPr>
        <p:spPr>
          <a:xfrm>
            <a:off x="485975" y="497525"/>
            <a:ext cx="8172300" cy="5727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a:t>Methods</a:t>
            </a:r>
            <a:endParaRPr/>
          </a:p>
        </p:txBody>
      </p:sp>
      <p:sp>
        <p:nvSpPr>
          <p:cNvPr id="177" name="Google Shape;177;p33"/>
          <p:cNvSpPr txBox="1"/>
          <p:nvPr>
            <p:ph idx="3" type="subTitle"/>
          </p:nvPr>
        </p:nvSpPr>
        <p:spPr>
          <a:xfrm>
            <a:off x="501084" y="291475"/>
            <a:ext cx="4091400" cy="2202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a:t>PAPER SUMMARY</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FFFFFF"/>
      </a:dk1>
      <a:lt1>
        <a:srgbClr val="FFFFFF"/>
      </a:lt1>
      <a:dk2>
        <a:srgbClr val="4B4B4B"/>
      </a:dk2>
      <a:lt2>
        <a:srgbClr val="FFFFFF"/>
      </a:lt2>
      <a:accent1>
        <a:srgbClr val="FF7900"/>
      </a:accent1>
      <a:accent2>
        <a:srgbClr val="FFAA00"/>
      </a:accent2>
      <a:accent3>
        <a:srgbClr val="FFC800"/>
      </a:accent3>
      <a:accent4>
        <a:srgbClr val="4B4B4B"/>
      </a:accent4>
      <a:accent5>
        <a:srgbClr val="B4B4B4"/>
      </a:accent5>
      <a:accent6>
        <a:srgbClr val="4B4B4B"/>
      </a:accent6>
      <a:hlink>
        <a:srgbClr val="FF79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FFFFFF"/>
      </a:dk1>
      <a:lt1>
        <a:srgbClr val="FFFFFF"/>
      </a:lt1>
      <a:dk2>
        <a:srgbClr val="4B4B4B"/>
      </a:dk2>
      <a:lt2>
        <a:srgbClr val="FFFFFF"/>
      </a:lt2>
      <a:accent1>
        <a:srgbClr val="FF9600"/>
      </a:accent1>
      <a:accent2>
        <a:srgbClr val="FFAA00"/>
      </a:accent2>
      <a:accent3>
        <a:srgbClr val="FFC800"/>
      </a:accent3>
      <a:accent4>
        <a:srgbClr val="FFA400"/>
      </a:accent4>
      <a:accent5>
        <a:srgbClr val="4B4B4B"/>
      </a:accent5>
      <a:accent6>
        <a:srgbClr val="B4B4B4"/>
      </a:accent6>
      <a:hlink>
        <a:srgbClr val="FF79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