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79" r:id="rId5"/>
    <p:sldId id="284" r:id="rId6"/>
    <p:sldId id="278" r:id="rId7"/>
    <p:sldId id="280" r:id="rId8"/>
    <p:sldId id="281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FACAA3-032A-4429-A951-C3E2DA473E67}" v="11" dt="2023-04-14T17:02:30.666"/>
    <p1510:client id="{18521C78-A2AB-4310-996C-4E144C6CF0EE}" v="6" dt="2023-04-14T09:41:23.218"/>
    <p1510:client id="{2A629C46-BB6D-2CF1-E612-5F5794E2101A}" v="805" dt="2023-04-13T13:49:17.135"/>
    <p1510:client id="{2ADC9A9B-E46F-4598-92FF-C0D9BB6758F1}" v="249" dt="2023-04-14T17:44:45.573"/>
    <p1510:client id="{3D50C1D8-C61B-1A46-B8D1-F605F85DD5FC}" v="42" dt="2023-04-13T22:03:41.852"/>
    <p1510:client id="{4A3281DB-537C-314C-4A5E-A9A7CCBB76D8}" v="36" dt="2023-04-14T17:10:46.467"/>
    <p1510:client id="{622C2FCE-2E42-477C-9CB7-BC044ABEA889}" v="3" dt="2023-04-13T22:16:56.531"/>
    <p1510:client id="{72C5B0B4-4E6D-45C6-A6E1-F67DC74EF63B}" v="821" dt="2023-04-14T10:34:23.401"/>
    <p1510:client id="{7BD6AB1D-A09F-EE64-7763-3D2617C3ABB6}" v="7" dt="2023-04-14T16:38:07.232"/>
    <p1510:client id="{EFBAD10B-E6BE-4B71-BA65-AEB78A5CAA0E}" v="2" dt="2023-04-14T09:40:05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man, William" userId="5fb91d09-9059-47a2-87ae-02f9c5430825" providerId="ADAL" clId="{281CF070-7ABD-47CA-B36E-7B90F172C3D8}"/>
    <pc:docChg chg="undo custSel addSld modSld">
      <pc:chgData name="Hardman, William" userId="5fb91d09-9059-47a2-87ae-02f9c5430825" providerId="ADAL" clId="{281CF070-7ABD-47CA-B36E-7B90F172C3D8}" dt="2023-04-13T14:45:51.215" v="462" actId="20577"/>
      <pc:docMkLst>
        <pc:docMk/>
      </pc:docMkLst>
      <pc:sldChg chg="addSp delSp modSp add">
        <pc:chgData name="Hardman, William" userId="5fb91d09-9059-47a2-87ae-02f9c5430825" providerId="ADAL" clId="{281CF070-7ABD-47CA-B36E-7B90F172C3D8}" dt="2023-04-13T14:45:51.215" v="462" actId="20577"/>
        <pc:sldMkLst>
          <pc:docMk/>
          <pc:sldMk cId="2537542335" sldId="284"/>
        </pc:sldMkLst>
        <pc:spChg chg="mod">
          <ac:chgData name="Hardman, William" userId="5fb91d09-9059-47a2-87ae-02f9c5430825" providerId="ADAL" clId="{281CF070-7ABD-47CA-B36E-7B90F172C3D8}" dt="2023-04-13T14:40:45.582" v="228" actId="20577"/>
          <ac:spMkLst>
            <pc:docMk/>
            <pc:sldMk cId="2537542335" sldId="284"/>
            <ac:spMk id="2" creationId="{3E98F6C3-A63A-4D5C-ACCB-FB2A1DB4959B}"/>
          </ac:spMkLst>
        </pc:spChg>
        <pc:spChg chg="add mod">
          <ac:chgData name="Hardman, William" userId="5fb91d09-9059-47a2-87ae-02f9c5430825" providerId="ADAL" clId="{281CF070-7ABD-47CA-B36E-7B90F172C3D8}" dt="2023-04-13T14:45:51.215" v="462" actId="20577"/>
          <ac:spMkLst>
            <pc:docMk/>
            <pc:sldMk cId="2537542335" sldId="284"/>
            <ac:spMk id="5" creationId="{CBDE271B-0C70-496F-8A92-BE21D9ADA4C9}"/>
          </ac:spMkLst>
        </pc:spChg>
        <pc:picChg chg="add mod">
          <ac:chgData name="Hardman, William" userId="5fb91d09-9059-47a2-87ae-02f9c5430825" providerId="ADAL" clId="{281CF070-7ABD-47CA-B36E-7B90F172C3D8}" dt="2023-04-13T14:40:04.299" v="189" actId="1076"/>
          <ac:picMkLst>
            <pc:docMk/>
            <pc:sldMk cId="2537542335" sldId="284"/>
            <ac:picMk id="4" creationId="{E3BA2C5A-386F-4472-97A3-38F36ECB9233}"/>
          </ac:picMkLst>
        </pc:picChg>
        <pc:picChg chg="add del">
          <ac:chgData name="Hardman, William" userId="5fb91d09-9059-47a2-87ae-02f9c5430825" providerId="ADAL" clId="{281CF070-7ABD-47CA-B36E-7B90F172C3D8}" dt="2023-04-13T14:44:23.328" v="379" actId="478"/>
          <ac:picMkLst>
            <pc:docMk/>
            <pc:sldMk cId="2537542335" sldId="284"/>
            <ac:picMk id="6" creationId="{5321F0CA-6711-424B-81CE-7A3CA1315851}"/>
          </ac:picMkLst>
        </pc:picChg>
      </pc:sldChg>
    </pc:docChg>
  </pc:docChgLst>
  <pc:docChgLst>
    <pc:chgData name="Lorraine Mighty (People and Organisational Development)" userId="9b956f19-fd78-4d94-86e1-b218f59c4221" providerId="ADAL" clId="{18521C78-A2AB-4310-996C-4E144C6CF0EE}"/>
    <pc:docChg chg="modSld">
      <pc:chgData name="Lorraine Mighty (People and Organisational Development)" userId="9b956f19-fd78-4d94-86e1-b218f59c4221" providerId="ADAL" clId="{18521C78-A2AB-4310-996C-4E144C6CF0EE}" dt="2023-04-14T09:41:23.218" v="1" actId="14100"/>
      <pc:docMkLst>
        <pc:docMk/>
      </pc:docMkLst>
      <pc:sldChg chg="modSp mod">
        <pc:chgData name="Lorraine Mighty (People and Organisational Development)" userId="9b956f19-fd78-4d94-86e1-b218f59c4221" providerId="ADAL" clId="{18521C78-A2AB-4310-996C-4E144C6CF0EE}" dt="2023-04-14T09:41:23.218" v="1" actId="14100"/>
        <pc:sldMkLst>
          <pc:docMk/>
          <pc:sldMk cId="3318496691" sldId="279"/>
        </pc:sldMkLst>
        <pc:picChg chg="mod">
          <ac:chgData name="Lorraine Mighty (People and Organisational Development)" userId="9b956f19-fd78-4d94-86e1-b218f59c4221" providerId="ADAL" clId="{18521C78-A2AB-4310-996C-4E144C6CF0EE}" dt="2023-04-14T09:41:23.218" v="1" actId="14100"/>
          <ac:picMkLst>
            <pc:docMk/>
            <pc:sldMk cId="3318496691" sldId="279"/>
            <ac:picMk id="4" creationId="{2BF5B86F-174F-35F3-FE80-37F7181E39CC}"/>
          </ac:picMkLst>
        </pc:picChg>
      </pc:sldChg>
    </pc:docChg>
  </pc:docChgLst>
  <pc:docChgLst>
    <pc:chgData name="Iwona Winiarska-Pringle" userId="S::iwona.winiarska-pringle_glasgow.ac.uk#ext#@strath.onmicrosoft.com::7f94ccfb-f620-4e6a-85bb-e584612554c0" providerId="AD" clId="Web-{72C5B0B4-4E6D-45C6-A6E1-F67DC74EF63B}"/>
    <pc:docChg chg="addSld modSld">
      <pc:chgData name="Iwona Winiarska-Pringle" userId="S::iwona.winiarska-pringle_glasgow.ac.uk#ext#@strath.onmicrosoft.com::7f94ccfb-f620-4e6a-85bb-e584612554c0" providerId="AD" clId="Web-{72C5B0B4-4E6D-45C6-A6E1-F67DC74EF63B}" dt="2023-04-14T10:34:23.401" v="819" actId="20577"/>
      <pc:docMkLst>
        <pc:docMk/>
      </pc:docMkLst>
      <pc:sldChg chg="modSp add replId">
        <pc:chgData name="Iwona Winiarska-Pringle" userId="S::iwona.winiarska-pringle_glasgow.ac.uk#ext#@strath.onmicrosoft.com::7f94ccfb-f620-4e6a-85bb-e584612554c0" providerId="AD" clId="Web-{72C5B0B4-4E6D-45C6-A6E1-F67DC74EF63B}" dt="2023-04-14T10:12:04.539" v="394" actId="20577"/>
        <pc:sldMkLst>
          <pc:docMk/>
          <pc:sldMk cId="3147924092" sldId="285"/>
        </pc:sldMkLst>
        <pc:spChg chg="mod">
          <ac:chgData name="Iwona Winiarska-Pringle" userId="S::iwona.winiarska-pringle_glasgow.ac.uk#ext#@strath.onmicrosoft.com::7f94ccfb-f620-4e6a-85bb-e584612554c0" providerId="AD" clId="Web-{72C5B0B4-4E6D-45C6-A6E1-F67DC74EF63B}" dt="2023-04-14T10:08:40.456" v="273" actId="20577"/>
          <ac:spMkLst>
            <pc:docMk/>
            <pc:sldMk cId="3147924092" sldId="285"/>
            <ac:spMk id="2" creationId="{CDE2E62E-D1F7-B580-C050-08DBEA678779}"/>
          </ac:spMkLst>
        </pc:spChg>
        <pc:spChg chg="mod">
          <ac:chgData name="Iwona Winiarska-Pringle" userId="S::iwona.winiarska-pringle_glasgow.ac.uk#ext#@strath.onmicrosoft.com::7f94ccfb-f620-4e6a-85bb-e584612554c0" providerId="AD" clId="Web-{72C5B0B4-4E6D-45C6-A6E1-F67DC74EF63B}" dt="2023-04-14T10:12:04.539" v="394" actId="20577"/>
          <ac:spMkLst>
            <pc:docMk/>
            <pc:sldMk cId="3147924092" sldId="285"/>
            <ac:spMk id="3" creationId="{8568C23A-CA74-4F2A-4F28-ABD65D052050}"/>
          </ac:spMkLst>
        </pc:spChg>
      </pc:sldChg>
      <pc:sldChg chg="addSp delSp modSp add replId">
        <pc:chgData name="Iwona Winiarska-Pringle" userId="S::iwona.winiarska-pringle_glasgow.ac.uk#ext#@strath.onmicrosoft.com::7f94ccfb-f620-4e6a-85bb-e584612554c0" providerId="AD" clId="Web-{72C5B0B4-4E6D-45C6-A6E1-F67DC74EF63B}" dt="2023-04-14T10:32:25.148" v="740" actId="20577"/>
        <pc:sldMkLst>
          <pc:docMk/>
          <pc:sldMk cId="2407228349" sldId="286"/>
        </pc:sldMkLst>
        <pc:spChg chg="mod">
          <ac:chgData name="Iwona Winiarska-Pringle" userId="S::iwona.winiarska-pringle_glasgow.ac.uk#ext#@strath.onmicrosoft.com::7f94ccfb-f620-4e6a-85bb-e584612554c0" providerId="AD" clId="Web-{72C5B0B4-4E6D-45C6-A6E1-F67DC74EF63B}" dt="2023-04-14T10:32:25.148" v="740" actId="20577"/>
          <ac:spMkLst>
            <pc:docMk/>
            <pc:sldMk cId="2407228349" sldId="286"/>
            <ac:spMk id="2" creationId="{CDE2E62E-D1F7-B580-C050-08DBEA678779}"/>
          </ac:spMkLst>
        </pc:spChg>
        <pc:spChg chg="mod">
          <ac:chgData name="Iwona Winiarska-Pringle" userId="S::iwona.winiarska-pringle_glasgow.ac.uk#ext#@strath.onmicrosoft.com::7f94ccfb-f620-4e6a-85bb-e584612554c0" providerId="AD" clId="Web-{72C5B0B4-4E6D-45C6-A6E1-F67DC74EF63B}" dt="2023-04-14T10:30:12.707" v="733" actId="20577"/>
          <ac:spMkLst>
            <pc:docMk/>
            <pc:sldMk cId="2407228349" sldId="286"/>
            <ac:spMk id="3" creationId="{8568C23A-CA74-4F2A-4F28-ABD65D052050}"/>
          </ac:spMkLst>
        </pc:spChg>
        <pc:picChg chg="del">
          <ac:chgData name="Iwona Winiarska-Pringle" userId="S::iwona.winiarska-pringle_glasgow.ac.uk#ext#@strath.onmicrosoft.com::7f94ccfb-f620-4e6a-85bb-e584612554c0" providerId="AD" clId="Web-{72C5B0B4-4E6D-45C6-A6E1-F67DC74EF63B}" dt="2023-04-14T10:13:42.807" v="470"/>
          <ac:picMkLst>
            <pc:docMk/>
            <pc:sldMk cId="2407228349" sldId="286"/>
            <ac:picMk id="4" creationId="{026C17EE-DA32-A9FD-6371-42F9FAD34567}"/>
          </ac:picMkLst>
        </pc:picChg>
        <pc:picChg chg="add mod">
          <ac:chgData name="Iwona Winiarska-Pringle" userId="S::iwona.winiarska-pringle_glasgow.ac.uk#ext#@strath.onmicrosoft.com::7f94ccfb-f620-4e6a-85bb-e584612554c0" providerId="AD" clId="Web-{72C5B0B4-4E6D-45C6-A6E1-F67DC74EF63B}" dt="2023-04-14T10:13:44.979" v="471" actId="1076"/>
          <ac:picMkLst>
            <pc:docMk/>
            <pc:sldMk cId="2407228349" sldId="286"/>
            <ac:picMk id="5" creationId="{45FBA8CF-1BB2-7A60-9D28-9B00A04256A0}"/>
          </ac:picMkLst>
        </pc:picChg>
      </pc:sldChg>
      <pc:sldChg chg="modSp add replId">
        <pc:chgData name="Iwona Winiarska-Pringle" userId="S::iwona.winiarska-pringle_glasgow.ac.uk#ext#@strath.onmicrosoft.com::7f94ccfb-f620-4e6a-85bb-e584612554c0" providerId="AD" clId="Web-{72C5B0B4-4E6D-45C6-A6E1-F67DC74EF63B}" dt="2023-04-14T10:34:23.401" v="819" actId="20577"/>
        <pc:sldMkLst>
          <pc:docMk/>
          <pc:sldMk cId="733144251" sldId="287"/>
        </pc:sldMkLst>
        <pc:spChg chg="mod">
          <ac:chgData name="Iwona Winiarska-Pringle" userId="S::iwona.winiarska-pringle_glasgow.ac.uk#ext#@strath.onmicrosoft.com::7f94ccfb-f620-4e6a-85bb-e584612554c0" providerId="AD" clId="Web-{72C5B0B4-4E6D-45C6-A6E1-F67DC74EF63B}" dt="2023-04-14T10:32:36.664" v="753" actId="20577"/>
          <ac:spMkLst>
            <pc:docMk/>
            <pc:sldMk cId="733144251" sldId="287"/>
            <ac:spMk id="2" creationId="{CDE2E62E-D1F7-B580-C050-08DBEA678779}"/>
          </ac:spMkLst>
        </pc:spChg>
        <pc:spChg chg="mod">
          <ac:chgData name="Iwona Winiarska-Pringle" userId="S::iwona.winiarska-pringle_glasgow.ac.uk#ext#@strath.onmicrosoft.com::7f94ccfb-f620-4e6a-85bb-e584612554c0" providerId="AD" clId="Web-{72C5B0B4-4E6D-45C6-A6E1-F67DC74EF63B}" dt="2023-04-14T10:34:23.401" v="819" actId="20577"/>
          <ac:spMkLst>
            <pc:docMk/>
            <pc:sldMk cId="733144251" sldId="287"/>
            <ac:spMk id="3" creationId="{8568C23A-CA74-4F2A-4F28-ABD65D052050}"/>
          </ac:spMkLst>
        </pc:spChg>
      </pc:sldChg>
    </pc:docChg>
  </pc:docChgLst>
  <pc:docChgLst>
    <pc:chgData name="Hardman, William" userId="5fb91d09-9059-47a2-87ae-02f9c5430825" providerId="ADAL" clId="{3D50C1D8-C61B-1A46-B8D1-F605F85DD5FC}"/>
    <pc:docChg chg="undo custSel addSld delSld modSld sldOrd">
      <pc:chgData name="Hardman, William" userId="5fb91d09-9059-47a2-87ae-02f9c5430825" providerId="ADAL" clId="{3D50C1D8-C61B-1A46-B8D1-F605F85DD5FC}" dt="2023-04-13T22:13:12.585" v="568" actId="2696"/>
      <pc:docMkLst>
        <pc:docMk/>
      </pc:docMkLst>
      <pc:sldChg chg="del">
        <pc:chgData name="Hardman, William" userId="5fb91d09-9059-47a2-87ae-02f9c5430825" providerId="ADAL" clId="{3D50C1D8-C61B-1A46-B8D1-F605F85DD5FC}" dt="2023-04-13T22:12:42.054" v="550" actId="2696"/>
        <pc:sldMkLst>
          <pc:docMk/>
          <pc:sldMk cId="2764136378" sldId="257"/>
        </pc:sldMkLst>
      </pc:sldChg>
      <pc:sldChg chg="del">
        <pc:chgData name="Hardman, William" userId="5fb91d09-9059-47a2-87ae-02f9c5430825" providerId="ADAL" clId="{3D50C1D8-C61B-1A46-B8D1-F605F85DD5FC}" dt="2023-04-13T22:12:42.888" v="551" actId="2696"/>
        <pc:sldMkLst>
          <pc:docMk/>
          <pc:sldMk cId="1671021299" sldId="258"/>
        </pc:sldMkLst>
      </pc:sldChg>
      <pc:sldChg chg="del">
        <pc:chgData name="Hardman, William" userId="5fb91d09-9059-47a2-87ae-02f9c5430825" providerId="ADAL" clId="{3D50C1D8-C61B-1A46-B8D1-F605F85DD5FC}" dt="2023-04-13T22:12:43.652" v="552" actId="2696"/>
        <pc:sldMkLst>
          <pc:docMk/>
          <pc:sldMk cId="4062628226" sldId="259"/>
        </pc:sldMkLst>
      </pc:sldChg>
      <pc:sldChg chg="del">
        <pc:chgData name="Hardman, William" userId="5fb91d09-9059-47a2-87ae-02f9c5430825" providerId="ADAL" clId="{3D50C1D8-C61B-1A46-B8D1-F605F85DD5FC}" dt="2023-04-13T22:12:44.124" v="553" actId="2696"/>
        <pc:sldMkLst>
          <pc:docMk/>
          <pc:sldMk cId="653838848" sldId="260"/>
        </pc:sldMkLst>
      </pc:sldChg>
      <pc:sldChg chg="del">
        <pc:chgData name="Hardman, William" userId="5fb91d09-9059-47a2-87ae-02f9c5430825" providerId="ADAL" clId="{3D50C1D8-C61B-1A46-B8D1-F605F85DD5FC}" dt="2023-04-13T22:12:45.238" v="554" actId="2696"/>
        <pc:sldMkLst>
          <pc:docMk/>
          <pc:sldMk cId="513181677" sldId="261"/>
        </pc:sldMkLst>
      </pc:sldChg>
      <pc:sldChg chg="del">
        <pc:chgData name="Hardman, William" userId="5fb91d09-9059-47a2-87ae-02f9c5430825" providerId="ADAL" clId="{3D50C1D8-C61B-1A46-B8D1-F605F85DD5FC}" dt="2023-04-13T22:12:40.897" v="549" actId="2696"/>
        <pc:sldMkLst>
          <pc:docMk/>
          <pc:sldMk cId="3754748639" sldId="262"/>
        </pc:sldMkLst>
      </pc:sldChg>
      <pc:sldChg chg="del">
        <pc:chgData name="Hardman, William" userId="5fb91d09-9059-47a2-87ae-02f9c5430825" providerId="ADAL" clId="{3D50C1D8-C61B-1A46-B8D1-F605F85DD5FC}" dt="2023-04-13T22:12:46.588" v="555" actId="2696"/>
        <pc:sldMkLst>
          <pc:docMk/>
          <pc:sldMk cId="2120400699" sldId="263"/>
        </pc:sldMkLst>
      </pc:sldChg>
      <pc:sldChg chg="del">
        <pc:chgData name="Hardman, William" userId="5fb91d09-9059-47a2-87ae-02f9c5430825" providerId="ADAL" clId="{3D50C1D8-C61B-1A46-B8D1-F605F85DD5FC}" dt="2023-04-13T22:12:47.106" v="556" actId="2696"/>
        <pc:sldMkLst>
          <pc:docMk/>
          <pc:sldMk cId="1572075280" sldId="264"/>
        </pc:sldMkLst>
      </pc:sldChg>
      <pc:sldChg chg="del">
        <pc:chgData name="Hardman, William" userId="5fb91d09-9059-47a2-87ae-02f9c5430825" providerId="ADAL" clId="{3D50C1D8-C61B-1A46-B8D1-F605F85DD5FC}" dt="2023-04-13T22:12:47.691" v="557" actId="2696"/>
        <pc:sldMkLst>
          <pc:docMk/>
          <pc:sldMk cId="2485181705" sldId="265"/>
        </pc:sldMkLst>
      </pc:sldChg>
      <pc:sldChg chg="del">
        <pc:chgData name="Hardman, William" userId="5fb91d09-9059-47a2-87ae-02f9c5430825" providerId="ADAL" clId="{3D50C1D8-C61B-1A46-B8D1-F605F85DD5FC}" dt="2023-04-13T22:12:52.810" v="558" actId="2696"/>
        <pc:sldMkLst>
          <pc:docMk/>
          <pc:sldMk cId="1459905474" sldId="266"/>
        </pc:sldMkLst>
      </pc:sldChg>
      <pc:sldChg chg="del">
        <pc:chgData name="Hardman, William" userId="5fb91d09-9059-47a2-87ae-02f9c5430825" providerId="ADAL" clId="{3D50C1D8-C61B-1A46-B8D1-F605F85DD5FC}" dt="2023-04-13T22:12:54.677" v="559" actId="2696"/>
        <pc:sldMkLst>
          <pc:docMk/>
          <pc:sldMk cId="3372039619" sldId="267"/>
        </pc:sldMkLst>
      </pc:sldChg>
      <pc:sldChg chg="del">
        <pc:chgData name="Hardman, William" userId="5fb91d09-9059-47a2-87ae-02f9c5430825" providerId="ADAL" clId="{3D50C1D8-C61B-1A46-B8D1-F605F85DD5FC}" dt="2023-04-13T22:12:55.869" v="560" actId="2696"/>
        <pc:sldMkLst>
          <pc:docMk/>
          <pc:sldMk cId="1905062051" sldId="268"/>
        </pc:sldMkLst>
      </pc:sldChg>
      <pc:sldChg chg="del">
        <pc:chgData name="Hardman, William" userId="5fb91d09-9059-47a2-87ae-02f9c5430825" providerId="ADAL" clId="{3D50C1D8-C61B-1A46-B8D1-F605F85DD5FC}" dt="2023-04-13T22:12:57.084" v="561" actId="2696"/>
        <pc:sldMkLst>
          <pc:docMk/>
          <pc:sldMk cId="2160342909" sldId="269"/>
        </pc:sldMkLst>
      </pc:sldChg>
      <pc:sldChg chg="del">
        <pc:chgData name="Hardman, William" userId="5fb91d09-9059-47a2-87ae-02f9c5430825" providerId="ADAL" clId="{3D50C1D8-C61B-1A46-B8D1-F605F85DD5FC}" dt="2023-04-13T22:12:59.527" v="562" actId="2696"/>
        <pc:sldMkLst>
          <pc:docMk/>
          <pc:sldMk cId="861412560" sldId="270"/>
        </pc:sldMkLst>
      </pc:sldChg>
      <pc:sldChg chg="del">
        <pc:chgData name="Hardman, William" userId="5fb91d09-9059-47a2-87ae-02f9c5430825" providerId="ADAL" clId="{3D50C1D8-C61B-1A46-B8D1-F605F85DD5FC}" dt="2023-04-13T22:13:00.909" v="563" actId="2696"/>
        <pc:sldMkLst>
          <pc:docMk/>
          <pc:sldMk cId="2952920955" sldId="271"/>
        </pc:sldMkLst>
      </pc:sldChg>
      <pc:sldChg chg="del">
        <pc:chgData name="Hardman, William" userId="5fb91d09-9059-47a2-87ae-02f9c5430825" providerId="ADAL" clId="{3D50C1D8-C61B-1A46-B8D1-F605F85DD5FC}" dt="2023-04-13T22:13:03.047" v="564" actId="2696"/>
        <pc:sldMkLst>
          <pc:docMk/>
          <pc:sldMk cId="2911402940" sldId="272"/>
        </pc:sldMkLst>
      </pc:sldChg>
      <pc:sldChg chg="addSp delSp modSp mod modAnim">
        <pc:chgData name="Hardman, William" userId="5fb91d09-9059-47a2-87ae-02f9c5430825" providerId="ADAL" clId="{3D50C1D8-C61B-1A46-B8D1-F605F85DD5FC}" dt="2023-04-13T22:04:01.221" v="527" actId="1076"/>
        <pc:sldMkLst>
          <pc:docMk/>
          <pc:sldMk cId="1271788985" sldId="273"/>
        </pc:sldMkLst>
        <pc:picChg chg="add del mod">
          <ac:chgData name="Hardman, William" userId="5fb91d09-9059-47a2-87ae-02f9c5430825" providerId="ADAL" clId="{3D50C1D8-C61B-1A46-B8D1-F605F85DD5FC}" dt="2023-04-13T15:28:55.766" v="496"/>
          <ac:picMkLst>
            <pc:docMk/>
            <pc:sldMk cId="1271788985" sldId="273"/>
            <ac:picMk id="2" creationId="{677B9EC6-B63C-3DEB-EC09-24AC3D49F6FF}"/>
          </ac:picMkLst>
        </pc:picChg>
        <pc:picChg chg="add mod">
          <ac:chgData name="Hardman, William" userId="5fb91d09-9059-47a2-87ae-02f9c5430825" providerId="ADAL" clId="{3D50C1D8-C61B-1A46-B8D1-F605F85DD5FC}" dt="2023-04-13T22:04:01.221" v="527" actId="1076"/>
          <ac:picMkLst>
            <pc:docMk/>
            <pc:sldMk cId="1271788985" sldId="273"/>
            <ac:picMk id="4" creationId="{58995214-BE41-92F9-CB46-D8FF7BA2BE63}"/>
          </ac:picMkLst>
        </pc:picChg>
      </pc:sldChg>
      <pc:sldChg chg="del">
        <pc:chgData name="Hardman, William" userId="5fb91d09-9059-47a2-87ae-02f9c5430825" providerId="ADAL" clId="{3D50C1D8-C61B-1A46-B8D1-F605F85DD5FC}" dt="2023-04-13T22:13:07.999" v="565" actId="2696"/>
        <pc:sldMkLst>
          <pc:docMk/>
          <pc:sldMk cId="3038308111" sldId="274"/>
        </pc:sldMkLst>
      </pc:sldChg>
      <pc:sldChg chg="del">
        <pc:chgData name="Hardman, William" userId="5fb91d09-9059-47a2-87ae-02f9c5430825" providerId="ADAL" clId="{3D50C1D8-C61B-1A46-B8D1-F605F85DD5FC}" dt="2023-04-13T22:13:08.919" v="566" actId="2696"/>
        <pc:sldMkLst>
          <pc:docMk/>
          <pc:sldMk cId="2840124060" sldId="275"/>
        </pc:sldMkLst>
      </pc:sldChg>
      <pc:sldChg chg="del">
        <pc:chgData name="Hardman, William" userId="5fb91d09-9059-47a2-87ae-02f9c5430825" providerId="ADAL" clId="{3D50C1D8-C61B-1A46-B8D1-F605F85DD5FC}" dt="2023-04-13T22:13:09.596" v="567" actId="2696"/>
        <pc:sldMkLst>
          <pc:docMk/>
          <pc:sldMk cId="1715563182" sldId="276"/>
        </pc:sldMkLst>
      </pc:sldChg>
      <pc:sldChg chg="del">
        <pc:chgData name="Hardman, William" userId="5fb91d09-9059-47a2-87ae-02f9c5430825" providerId="ADAL" clId="{3D50C1D8-C61B-1A46-B8D1-F605F85DD5FC}" dt="2023-04-13T22:13:12.585" v="568" actId="2696"/>
        <pc:sldMkLst>
          <pc:docMk/>
          <pc:sldMk cId="3220176681" sldId="277"/>
        </pc:sldMkLst>
      </pc:sldChg>
      <pc:sldChg chg="modSp new mod ord">
        <pc:chgData name="Hardman, William" userId="5fb91d09-9059-47a2-87ae-02f9c5430825" providerId="ADAL" clId="{3D50C1D8-C61B-1A46-B8D1-F605F85DD5FC}" dt="2023-04-13T22:12:24.578" v="548" actId="20577"/>
        <pc:sldMkLst>
          <pc:docMk/>
          <pc:sldMk cId="4016367278" sldId="278"/>
        </pc:sldMkLst>
        <pc:spChg chg="mod">
          <ac:chgData name="Hardman, William" userId="5fb91d09-9059-47a2-87ae-02f9c5430825" providerId="ADAL" clId="{3D50C1D8-C61B-1A46-B8D1-F605F85DD5FC}" dt="2023-04-13T22:12:24.578" v="548" actId="20577"/>
          <ac:spMkLst>
            <pc:docMk/>
            <pc:sldMk cId="4016367278" sldId="278"/>
            <ac:spMk id="2" creationId="{71F66B26-8AEA-2C94-0731-C6C32996A8DD}"/>
          </ac:spMkLst>
        </pc:spChg>
        <pc:spChg chg="mod">
          <ac:chgData name="Hardman, William" userId="5fb91d09-9059-47a2-87ae-02f9c5430825" providerId="ADAL" clId="{3D50C1D8-C61B-1A46-B8D1-F605F85DD5FC}" dt="2023-04-13T15:15:24.197" v="449" actId="27636"/>
          <ac:spMkLst>
            <pc:docMk/>
            <pc:sldMk cId="4016367278" sldId="278"/>
            <ac:spMk id="3" creationId="{589851DA-52E9-4C2B-68A4-25D7EBEA7E8A}"/>
          </ac:spMkLst>
        </pc:spChg>
      </pc:sldChg>
      <pc:sldChg chg="addSp delSp modSp new mod ord setBg setClrOvrMap">
        <pc:chgData name="Hardman, William" userId="5fb91d09-9059-47a2-87ae-02f9c5430825" providerId="ADAL" clId="{3D50C1D8-C61B-1A46-B8D1-F605F85DD5FC}" dt="2023-04-13T15:18:43.426" v="484" actId="20578"/>
        <pc:sldMkLst>
          <pc:docMk/>
          <pc:sldMk cId="3318496691" sldId="279"/>
        </pc:sldMkLst>
        <pc:spChg chg="mod ord">
          <ac:chgData name="Hardman, William" userId="5fb91d09-9059-47a2-87ae-02f9c5430825" providerId="ADAL" clId="{3D50C1D8-C61B-1A46-B8D1-F605F85DD5FC}" dt="2023-04-05T13:24:25.610" v="188" actId="1076"/>
          <ac:spMkLst>
            <pc:docMk/>
            <pc:sldMk cId="3318496691" sldId="279"/>
            <ac:spMk id="2" creationId="{6CEE00F5-606E-9502-3094-E47E5D6AA376}"/>
          </ac:spMkLst>
        </pc:spChg>
        <pc:spChg chg="add mod">
          <ac:chgData name="Hardman, William" userId="5fb91d09-9059-47a2-87ae-02f9c5430825" providerId="ADAL" clId="{3D50C1D8-C61B-1A46-B8D1-F605F85DD5FC}" dt="2023-04-05T13:20:12.562" v="19" actId="1076"/>
          <ac:spMkLst>
            <pc:docMk/>
            <pc:sldMk cId="3318496691" sldId="279"/>
            <ac:spMk id="5" creationId="{D377488F-5E45-5EA7-4882-0686219116E7}"/>
          </ac:spMkLst>
        </pc:spChg>
        <pc:spChg chg="add mod">
          <ac:chgData name="Hardman, William" userId="5fb91d09-9059-47a2-87ae-02f9c5430825" providerId="ADAL" clId="{3D50C1D8-C61B-1A46-B8D1-F605F85DD5FC}" dt="2023-04-05T13:25:32.321" v="282" actId="20577"/>
          <ac:spMkLst>
            <pc:docMk/>
            <pc:sldMk cId="3318496691" sldId="279"/>
            <ac:spMk id="6" creationId="{46EF6AE8-34CC-A827-617B-27982360CC86}"/>
          </ac:spMkLst>
        </pc:spChg>
        <pc:spChg chg="add del">
          <ac:chgData name="Hardman, William" userId="5fb91d09-9059-47a2-87ae-02f9c5430825" providerId="ADAL" clId="{3D50C1D8-C61B-1A46-B8D1-F605F85DD5FC}" dt="2023-04-05T13:19:29.947" v="9" actId="26606"/>
          <ac:spMkLst>
            <pc:docMk/>
            <pc:sldMk cId="3318496691" sldId="279"/>
            <ac:spMk id="9" creationId="{0671A8AE-40A1-4631-A6B8-581AFF065482}"/>
          </ac:spMkLst>
        </pc:spChg>
        <pc:spChg chg="add del">
          <ac:chgData name="Hardman, William" userId="5fb91d09-9059-47a2-87ae-02f9c5430825" providerId="ADAL" clId="{3D50C1D8-C61B-1A46-B8D1-F605F85DD5FC}" dt="2023-04-05T13:19:29.947" v="9" actId="26606"/>
          <ac:spMkLst>
            <pc:docMk/>
            <pc:sldMk cId="3318496691" sldId="279"/>
            <ac:spMk id="11" creationId="{AB58EF07-17C2-48CF-ABB0-EEF1F17CB8F0}"/>
          </ac:spMkLst>
        </pc:spChg>
        <pc:spChg chg="add del">
          <ac:chgData name="Hardman, William" userId="5fb91d09-9059-47a2-87ae-02f9c5430825" providerId="ADAL" clId="{3D50C1D8-C61B-1A46-B8D1-F605F85DD5FC}" dt="2023-04-05T13:19:29.947" v="9" actId="26606"/>
          <ac:spMkLst>
            <pc:docMk/>
            <pc:sldMk cId="3318496691" sldId="279"/>
            <ac:spMk id="13" creationId="{AF2F604E-43BE-4DC3-B983-E071523364F8}"/>
          </ac:spMkLst>
        </pc:spChg>
        <pc:spChg chg="add del">
          <ac:chgData name="Hardman, William" userId="5fb91d09-9059-47a2-87ae-02f9c5430825" providerId="ADAL" clId="{3D50C1D8-C61B-1A46-B8D1-F605F85DD5FC}" dt="2023-04-05T13:19:29.947" v="9" actId="26606"/>
          <ac:spMkLst>
            <pc:docMk/>
            <pc:sldMk cId="3318496691" sldId="279"/>
            <ac:spMk id="15" creationId="{08C9B587-E65E-4B52-B37C-ABEBB6E87928}"/>
          </ac:spMkLst>
        </pc:spChg>
        <pc:spChg chg="add">
          <ac:chgData name="Hardman, William" userId="5fb91d09-9059-47a2-87ae-02f9c5430825" providerId="ADAL" clId="{3D50C1D8-C61B-1A46-B8D1-F605F85DD5FC}" dt="2023-04-05T13:19:29.968" v="10" actId="26606"/>
          <ac:spMkLst>
            <pc:docMk/>
            <pc:sldMk cId="3318496691" sldId="279"/>
            <ac:spMk id="17" creationId="{9B7AD9F6-8CE7-4299-8FC6-328F4DCD3FF9}"/>
          </ac:spMkLst>
        </pc:spChg>
        <pc:spChg chg="add">
          <ac:chgData name="Hardman, William" userId="5fb91d09-9059-47a2-87ae-02f9c5430825" providerId="ADAL" clId="{3D50C1D8-C61B-1A46-B8D1-F605F85DD5FC}" dt="2023-04-05T13:19:29.968" v="10" actId="26606"/>
          <ac:spMkLst>
            <pc:docMk/>
            <pc:sldMk cId="3318496691" sldId="279"/>
            <ac:spMk id="18" creationId="{F49775AF-8896-43EE-92C6-83497D6DC56F}"/>
          </ac:spMkLst>
        </pc:spChg>
        <pc:picChg chg="add mod">
          <ac:chgData name="Hardman, William" userId="5fb91d09-9059-47a2-87ae-02f9c5430825" providerId="ADAL" clId="{3D50C1D8-C61B-1A46-B8D1-F605F85DD5FC}" dt="2023-04-05T13:24:26.445" v="189" actId="1076"/>
          <ac:picMkLst>
            <pc:docMk/>
            <pc:sldMk cId="3318496691" sldId="279"/>
            <ac:picMk id="4" creationId="{2BF5B86F-174F-35F3-FE80-37F7181E39CC}"/>
          </ac:picMkLst>
        </pc:picChg>
      </pc:sldChg>
      <pc:sldChg chg="addSp modSp mod ord setBg">
        <pc:chgData name="Hardman, William" userId="5fb91d09-9059-47a2-87ae-02f9c5430825" providerId="ADAL" clId="{3D50C1D8-C61B-1A46-B8D1-F605F85DD5FC}" dt="2023-04-13T15:22:01.080" v="487" actId="20578"/>
        <pc:sldMkLst>
          <pc:docMk/>
          <pc:sldMk cId="3145157540" sldId="280"/>
        </pc:sldMkLst>
        <pc:spChg chg="mod">
          <ac:chgData name="Hardman, William" userId="5fb91d09-9059-47a2-87ae-02f9c5430825" providerId="ADAL" clId="{3D50C1D8-C61B-1A46-B8D1-F605F85DD5FC}" dt="2023-04-13T15:07:25.080" v="333" actId="26606"/>
          <ac:spMkLst>
            <pc:docMk/>
            <pc:sldMk cId="3145157540" sldId="280"/>
            <ac:spMk id="2" creationId="{CA2F5FDE-8E05-506B-345B-D10AD6562F23}"/>
          </ac:spMkLst>
        </pc:spChg>
        <pc:spChg chg="mod">
          <ac:chgData name="Hardman, William" userId="5fb91d09-9059-47a2-87ae-02f9c5430825" providerId="ADAL" clId="{3D50C1D8-C61B-1A46-B8D1-F605F85DD5FC}" dt="2023-04-13T15:13:39.669" v="438" actId="255"/>
          <ac:spMkLst>
            <pc:docMk/>
            <pc:sldMk cId="3145157540" sldId="280"/>
            <ac:spMk id="3" creationId="{D5C24EAF-4650-9369-F961-09420F99D1E1}"/>
          </ac:spMkLst>
        </pc:spChg>
        <pc:spChg chg="add">
          <ac:chgData name="Hardman, William" userId="5fb91d09-9059-47a2-87ae-02f9c5430825" providerId="ADAL" clId="{3D50C1D8-C61B-1A46-B8D1-F605F85DD5FC}" dt="2023-04-13T15:07:25.080" v="333" actId="26606"/>
          <ac:spMkLst>
            <pc:docMk/>
            <pc:sldMk cId="3145157540" sldId="280"/>
            <ac:spMk id="9" creationId="{45D37F4E-DDB4-456B-97E0-9937730A039F}"/>
          </ac:spMkLst>
        </pc:spChg>
        <pc:spChg chg="add">
          <ac:chgData name="Hardman, William" userId="5fb91d09-9059-47a2-87ae-02f9c5430825" providerId="ADAL" clId="{3D50C1D8-C61B-1A46-B8D1-F605F85DD5FC}" dt="2023-04-13T15:07:25.080" v="333" actId="26606"/>
          <ac:spMkLst>
            <pc:docMk/>
            <pc:sldMk cId="3145157540" sldId="280"/>
            <ac:spMk id="11" creationId="{B2DD41CD-8F47-4F56-AD12-4E2FF7696987}"/>
          </ac:spMkLst>
        </pc:spChg>
        <pc:picChg chg="add mod">
          <ac:chgData name="Hardman, William" userId="5fb91d09-9059-47a2-87ae-02f9c5430825" providerId="ADAL" clId="{3D50C1D8-C61B-1A46-B8D1-F605F85DD5FC}" dt="2023-04-13T15:07:25.080" v="333" actId="26606"/>
          <ac:picMkLst>
            <pc:docMk/>
            <pc:sldMk cId="3145157540" sldId="280"/>
            <ac:picMk id="4" creationId="{F1A21ADA-6B44-96FB-46AC-410E86C9D51E}"/>
          </ac:picMkLst>
        </pc:picChg>
      </pc:sldChg>
      <pc:sldChg chg="addSp modSp mod ord setBg">
        <pc:chgData name="Hardman, William" userId="5fb91d09-9059-47a2-87ae-02f9c5430825" providerId="ADAL" clId="{3D50C1D8-C61B-1A46-B8D1-F605F85DD5FC}" dt="2023-04-13T22:12:09.110" v="535" actId="20577"/>
        <pc:sldMkLst>
          <pc:docMk/>
          <pc:sldMk cId="2310910314" sldId="281"/>
        </pc:sldMkLst>
        <pc:spChg chg="mod">
          <ac:chgData name="Hardman, William" userId="5fb91d09-9059-47a2-87ae-02f9c5430825" providerId="ADAL" clId="{3D50C1D8-C61B-1A46-B8D1-F605F85DD5FC}" dt="2023-04-13T22:12:09.110" v="535" actId="20577"/>
          <ac:spMkLst>
            <pc:docMk/>
            <pc:sldMk cId="2310910314" sldId="281"/>
            <ac:spMk id="2" creationId="{CDE2E62E-D1F7-B580-C050-08DBEA678779}"/>
          </ac:spMkLst>
        </pc:spChg>
        <pc:spChg chg="mod ord">
          <ac:chgData name="Hardman, William" userId="5fb91d09-9059-47a2-87ae-02f9c5430825" providerId="ADAL" clId="{3D50C1D8-C61B-1A46-B8D1-F605F85DD5FC}" dt="2023-04-13T15:14:07.788" v="441" actId="948"/>
          <ac:spMkLst>
            <pc:docMk/>
            <pc:sldMk cId="2310910314" sldId="281"/>
            <ac:spMk id="3" creationId="{8568C23A-CA74-4F2A-4F28-ABD65D052050}"/>
          </ac:spMkLst>
        </pc:spChg>
        <pc:spChg chg="add">
          <ac:chgData name="Hardman, William" userId="5fb91d09-9059-47a2-87ae-02f9c5430825" providerId="ADAL" clId="{3D50C1D8-C61B-1A46-B8D1-F605F85DD5FC}" dt="2023-04-13T15:09:40.437" v="373" actId="26606"/>
          <ac:spMkLst>
            <pc:docMk/>
            <pc:sldMk cId="2310910314" sldId="281"/>
            <ac:spMk id="9" creationId="{A6D37EE4-EA1B-46EE-A54B-5233C63C9695}"/>
          </ac:spMkLst>
        </pc:spChg>
        <pc:spChg chg="add">
          <ac:chgData name="Hardman, William" userId="5fb91d09-9059-47a2-87ae-02f9c5430825" providerId="ADAL" clId="{3D50C1D8-C61B-1A46-B8D1-F605F85DD5FC}" dt="2023-04-13T15:09:40.437" v="373" actId="26606"/>
          <ac:spMkLst>
            <pc:docMk/>
            <pc:sldMk cId="2310910314" sldId="281"/>
            <ac:spMk id="11" creationId="{927D5270-6648-4CC1-8F78-48BE299CAC25}"/>
          </ac:spMkLst>
        </pc:spChg>
        <pc:picChg chg="add mod">
          <ac:chgData name="Hardman, William" userId="5fb91d09-9059-47a2-87ae-02f9c5430825" providerId="ADAL" clId="{3D50C1D8-C61B-1A46-B8D1-F605F85DD5FC}" dt="2023-04-13T15:09:40.437" v="373" actId="26606"/>
          <ac:picMkLst>
            <pc:docMk/>
            <pc:sldMk cId="2310910314" sldId="281"/>
            <ac:picMk id="4" creationId="{5B584899-173A-E14F-D01E-3B3C99F7895A}"/>
          </ac:picMkLst>
        </pc:picChg>
      </pc:sldChg>
      <pc:sldChg chg="addSp delSp modSp mod ord setBg">
        <pc:chgData name="Hardman, William" userId="5fb91d09-9059-47a2-87ae-02f9c5430825" providerId="ADAL" clId="{3D50C1D8-C61B-1A46-B8D1-F605F85DD5FC}" dt="2023-04-13T15:22:05.131" v="489" actId="20578"/>
        <pc:sldMkLst>
          <pc:docMk/>
          <pc:sldMk cId="3705853675" sldId="282"/>
        </pc:sldMkLst>
        <pc:spChg chg="mod">
          <ac:chgData name="Hardman, William" userId="5fb91d09-9059-47a2-87ae-02f9c5430825" providerId="ADAL" clId="{3D50C1D8-C61B-1A46-B8D1-F605F85DD5FC}" dt="2023-04-13T15:10:36.809" v="377" actId="26606"/>
          <ac:spMkLst>
            <pc:docMk/>
            <pc:sldMk cId="3705853675" sldId="282"/>
            <ac:spMk id="2" creationId="{CDE2E62E-D1F7-B580-C050-08DBEA678779}"/>
          </ac:spMkLst>
        </pc:spChg>
        <pc:spChg chg="mod ord">
          <ac:chgData name="Hardman, William" userId="5fb91d09-9059-47a2-87ae-02f9c5430825" providerId="ADAL" clId="{3D50C1D8-C61B-1A46-B8D1-F605F85DD5FC}" dt="2023-04-13T15:14:28.944" v="442" actId="948"/>
          <ac:spMkLst>
            <pc:docMk/>
            <pc:sldMk cId="3705853675" sldId="282"/>
            <ac:spMk id="3" creationId="{8568C23A-CA74-4F2A-4F28-ABD65D052050}"/>
          </ac:spMkLst>
        </pc:spChg>
        <pc:spChg chg="add del">
          <ac:chgData name="Hardman, William" userId="5fb91d09-9059-47a2-87ae-02f9c5430825" providerId="ADAL" clId="{3D50C1D8-C61B-1A46-B8D1-F605F85DD5FC}" dt="2023-04-13T15:10:36.809" v="377" actId="26606"/>
          <ac:spMkLst>
            <pc:docMk/>
            <pc:sldMk cId="3705853675" sldId="282"/>
            <ac:spMk id="9" creationId="{F13C74B1-5B17-4795-BED0-7140497B445A}"/>
          </ac:spMkLst>
        </pc:spChg>
        <pc:spChg chg="add del">
          <ac:chgData name="Hardman, William" userId="5fb91d09-9059-47a2-87ae-02f9c5430825" providerId="ADAL" clId="{3D50C1D8-C61B-1A46-B8D1-F605F85DD5FC}" dt="2023-04-13T15:10:36.809" v="377" actId="26606"/>
          <ac:spMkLst>
            <pc:docMk/>
            <pc:sldMk cId="3705853675" sldId="282"/>
            <ac:spMk id="11" creationId="{D4974D33-8DC5-464E-8C6D-BE58F0669C17}"/>
          </ac:spMkLst>
        </pc:spChg>
        <pc:spChg chg="add">
          <ac:chgData name="Hardman, William" userId="5fb91d09-9059-47a2-87ae-02f9c5430825" providerId="ADAL" clId="{3D50C1D8-C61B-1A46-B8D1-F605F85DD5FC}" dt="2023-04-13T15:10:36.809" v="377" actId="26606"/>
          <ac:spMkLst>
            <pc:docMk/>
            <pc:sldMk cId="3705853675" sldId="282"/>
            <ac:spMk id="16" creationId="{A6D37EE4-EA1B-46EE-A54B-5233C63C9695}"/>
          </ac:spMkLst>
        </pc:spChg>
        <pc:spChg chg="add">
          <ac:chgData name="Hardman, William" userId="5fb91d09-9059-47a2-87ae-02f9c5430825" providerId="ADAL" clId="{3D50C1D8-C61B-1A46-B8D1-F605F85DD5FC}" dt="2023-04-13T15:10:36.809" v="377" actId="26606"/>
          <ac:spMkLst>
            <pc:docMk/>
            <pc:sldMk cId="3705853675" sldId="282"/>
            <ac:spMk id="18" creationId="{927D5270-6648-4CC1-8F78-48BE299CAC25}"/>
          </ac:spMkLst>
        </pc:spChg>
        <pc:picChg chg="add mod">
          <ac:chgData name="Hardman, William" userId="5fb91d09-9059-47a2-87ae-02f9c5430825" providerId="ADAL" clId="{3D50C1D8-C61B-1A46-B8D1-F605F85DD5FC}" dt="2023-04-13T15:10:36.809" v="377" actId="26606"/>
          <ac:picMkLst>
            <pc:docMk/>
            <pc:sldMk cId="3705853675" sldId="282"/>
            <ac:picMk id="4" creationId="{026C17EE-DA32-A9FD-6371-42F9FAD34567}"/>
          </ac:picMkLst>
        </pc:picChg>
      </pc:sldChg>
      <pc:sldChg chg="del">
        <pc:chgData name="Hardman, William" userId="5fb91d09-9059-47a2-87ae-02f9c5430825" providerId="ADAL" clId="{3D50C1D8-C61B-1A46-B8D1-F605F85DD5FC}" dt="2023-04-13T15:17:23.283" v="468" actId="2696"/>
        <pc:sldMkLst>
          <pc:docMk/>
          <pc:sldMk cId="1905618259" sldId="283"/>
        </pc:sldMkLst>
      </pc:sldChg>
      <pc:sldChg chg="addSp delSp modSp mod ord setBg">
        <pc:chgData name="Hardman, William" userId="5fb91d09-9059-47a2-87ae-02f9c5430825" providerId="ADAL" clId="{3D50C1D8-C61B-1A46-B8D1-F605F85DD5FC}" dt="2023-04-13T15:18:45.126" v="485" actId="20578"/>
        <pc:sldMkLst>
          <pc:docMk/>
          <pc:sldMk cId="2537542335" sldId="284"/>
        </pc:sldMkLst>
        <pc:spChg chg="mod">
          <ac:chgData name="Hardman, William" userId="5fb91d09-9059-47a2-87ae-02f9c5430825" providerId="ADAL" clId="{3D50C1D8-C61B-1A46-B8D1-F605F85DD5FC}" dt="2023-04-13T15:16:46.088" v="464" actId="26606"/>
          <ac:spMkLst>
            <pc:docMk/>
            <pc:sldMk cId="2537542335" sldId="284"/>
            <ac:spMk id="2" creationId="{3E98F6C3-A63A-4D5C-ACCB-FB2A1DB4959B}"/>
          </ac:spMkLst>
        </pc:spChg>
        <pc:spChg chg="mod ord">
          <ac:chgData name="Hardman, William" userId="5fb91d09-9059-47a2-87ae-02f9c5430825" providerId="ADAL" clId="{3D50C1D8-C61B-1A46-B8D1-F605F85DD5FC}" dt="2023-04-13T15:17:08.220" v="467" actId="962"/>
          <ac:spMkLst>
            <pc:docMk/>
            <pc:sldMk cId="2537542335" sldId="284"/>
            <ac:spMk id="5" creationId="{CBDE271B-0C70-496F-8A92-BE21D9ADA4C9}"/>
          </ac:spMkLst>
        </pc:spChg>
        <pc:spChg chg="add del">
          <ac:chgData name="Hardman, William" userId="5fb91d09-9059-47a2-87ae-02f9c5430825" providerId="ADAL" clId="{3D50C1D8-C61B-1A46-B8D1-F605F85DD5FC}" dt="2023-04-13T14:52:14.188" v="306" actId="26606"/>
          <ac:spMkLst>
            <pc:docMk/>
            <pc:sldMk cId="2537542335" sldId="284"/>
            <ac:spMk id="10" creationId="{743AA782-23D1-4521-8CAD-47662984AA08}"/>
          </ac:spMkLst>
        </pc:spChg>
        <pc:spChg chg="add del">
          <ac:chgData name="Hardman, William" userId="5fb91d09-9059-47a2-87ae-02f9c5430825" providerId="ADAL" clId="{3D50C1D8-C61B-1A46-B8D1-F605F85DD5FC}" dt="2023-04-13T14:52:14.188" v="306" actId="26606"/>
          <ac:spMkLst>
            <pc:docMk/>
            <pc:sldMk cId="2537542335" sldId="284"/>
            <ac:spMk id="12" creationId="{71877DBC-BB60-40F0-AC93-2ACDBAAE60CE}"/>
          </ac:spMkLst>
        </pc:spChg>
        <pc:spChg chg="add del">
          <ac:chgData name="Hardman, William" userId="5fb91d09-9059-47a2-87ae-02f9c5430825" providerId="ADAL" clId="{3D50C1D8-C61B-1A46-B8D1-F605F85DD5FC}" dt="2023-04-13T14:52:19.200" v="308" actId="26606"/>
          <ac:spMkLst>
            <pc:docMk/>
            <pc:sldMk cId="2537542335" sldId="284"/>
            <ac:spMk id="14" creationId="{45D37F4E-DDB4-456B-97E0-9937730A039F}"/>
          </ac:spMkLst>
        </pc:spChg>
        <pc:spChg chg="add del">
          <ac:chgData name="Hardman, William" userId="5fb91d09-9059-47a2-87ae-02f9c5430825" providerId="ADAL" clId="{3D50C1D8-C61B-1A46-B8D1-F605F85DD5FC}" dt="2023-04-13T14:52:19.200" v="308" actId="26606"/>
          <ac:spMkLst>
            <pc:docMk/>
            <pc:sldMk cId="2537542335" sldId="284"/>
            <ac:spMk id="15" creationId="{B2DD41CD-8F47-4F56-AD12-4E2FF7696987}"/>
          </ac:spMkLst>
        </pc:spChg>
        <pc:spChg chg="add del">
          <ac:chgData name="Hardman, William" userId="5fb91d09-9059-47a2-87ae-02f9c5430825" providerId="ADAL" clId="{3D50C1D8-C61B-1A46-B8D1-F605F85DD5FC}" dt="2023-04-13T15:16:46.088" v="464" actId="26606"/>
          <ac:spMkLst>
            <pc:docMk/>
            <pc:sldMk cId="2537542335" sldId="284"/>
            <ac:spMk id="17" creationId="{743AA782-23D1-4521-8CAD-47662984AA08}"/>
          </ac:spMkLst>
        </pc:spChg>
        <pc:spChg chg="add del">
          <ac:chgData name="Hardman, William" userId="5fb91d09-9059-47a2-87ae-02f9c5430825" providerId="ADAL" clId="{3D50C1D8-C61B-1A46-B8D1-F605F85DD5FC}" dt="2023-04-13T15:16:46.088" v="464" actId="26606"/>
          <ac:spMkLst>
            <pc:docMk/>
            <pc:sldMk cId="2537542335" sldId="284"/>
            <ac:spMk id="18" creationId="{71877DBC-BB60-40F0-AC93-2ACDBAAE60CE}"/>
          </ac:spMkLst>
        </pc:spChg>
        <pc:spChg chg="add">
          <ac:chgData name="Hardman, William" userId="5fb91d09-9059-47a2-87ae-02f9c5430825" providerId="ADAL" clId="{3D50C1D8-C61B-1A46-B8D1-F605F85DD5FC}" dt="2023-04-13T15:16:46.088" v="464" actId="26606"/>
          <ac:spMkLst>
            <pc:docMk/>
            <pc:sldMk cId="2537542335" sldId="284"/>
            <ac:spMk id="23" creationId="{A6D37EE4-EA1B-46EE-A54B-5233C63C9695}"/>
          </ac:spMkLst>
        </pc:spChg>
        <pc:spChg chg="add">
          <ac:chgData name="Hardman, William" userId="5fb91d09-9059-47a2-87ae-02f9c5430825" providerId="ADAL" clId="{3D50C1D8-C61B-1A46-B8D1-F605F85DD5FC}" dt="2023-04-13T15:16:46.088" v="464" actId="26606"/>
          <ac:spMkLst>
            <pc:docMk/>
            <pc:sldMk cId="2537542335" sldId="284"/>
            <ac:spMk id="25" creationId="{927D5270-6648-4CC1-8F78-48BE299CAC25}"/>
          </ac:spMkLst>
        </pc:spChg>
        <pc:picChg chg="mod ord">
          <ac:chgData name="Hardman, William" userId="5fb91d09-9059-47a2-87ae-02f9c5430825" providerId="ADAL" clId="{3D50C1D8-C61B-1A46-B8D1-F605F85DD5FC}" dt="2023-04-13T15:17:08.217" v="466" actId="27614"/>
          <ac:picMkLst>
            <pc:docMk/>
            <pc:sldMk cId="2537542335" sldId="284"/>
            <ac:picMk id="4" creationId="{E3BA2C5A-386F-4472-97A3-38F36ECB9233}"/>
          </ac:picMkLst>
        </pc:picChg>
      </pc:sldChg>
      <pc:sldChg chg="addSp modSp add mod modAnim">
        <pc:chgData name="Hardman, William" userId="5fb91d09-9059-47a2-87ae-02f9c5430825" providerId="ADAL" clId="{3D50C1D8-C61B-1A46-B8D1-F605F85DD5FC}" dt="2023-04-13T22:03:56.620" v="526" actId="1076"/>
        <pc:sldMkLst>
          <pc:docMk/>
          <pc:sldMk cId="671078786" sldId="285"/>
        </pc:sldMkLst>
        <pc:spChg chg="mod">
          <ac:chgData name="Hardman, William" userId="5fb91d09-9059-47a2-87ae-02f9c5430825" providerId="ADAL" clId="{3D50C1D8-C61B-1A46-B8D1-F605F85DD5FC}" dt="2023-04-13T15:32:41.372" v="517" actId="20577"/>
          <ac:spMkLst>
            <pc:docMk/>
            <pc:sldMk cId="671078786" sldId="285"/>
            <ac:spMk id="3" creationId="{F588280A-CABD-6949-9099-FB53BD62FF91}"/>
          </ac:spMkLst>
        </pc:spChg>
        <pc:picChg chg="add mod">
          <ac:chgData name="Hardman, William" userId="5fb91d09-9059-47a2-87ae-02f9c5430825" providerId="ADAL" clId="{3D50C1D8-C61B-1A46-B8D1-F605F85DD5FC}" dt="2023-04-13T22:03:56.620" v="526" actId="1076"/>
          <ac:picMkLst>
            <pc:docMk/>
            <pc:sldMk cId="671078786" sldId="285"/>
            <ac:picMk id="2" creationId="{DE1C953A-26C2-6FF6-19D9-8B9F63E3A607}"/>
          </ac:picMkLst>
        </pc:picChg>
      </pc:sldChg>
      <pc:sldChg chg="addSp modSp new mod modAnim">
        <pc:chgData name="Hardman, William" userId="5fb91d09-9059-47a2-87ae-02f9c5430825" providerId="ADAL" clId="{3D50C1D8-C61B-1A46-B8D1-F605F85DD5FC}" dt="2023-04-13T22:03:49.568" v="524" actId="1076"/>
        <pc:sldMkLst>
          <pc:docMk/>
          <pc:sldMk cId="2501578009" sldId="286"/>
        </pc:sldMkLst>
        <pc:spChg chg="mod">
          <ac:chgData name="Hardman, William" userId="5fb91d09-9059-47a2-87ae-02f9c5430825" providerId="ADAL" clId="{3D50C1D8-C61B-1A46-B8D1-F605F85DD5FC}" dt="2023-04-13T21:55:03.408" v="522" actId="108"/>
          <ac:spMkLst>
            <pc:docMk/>
            <pc:sldMk cId="2501578009" sldId="286"/>
            <ac:spMk id="3" creationId="{50666676-C45D-5131-5547-2DBE2E9BC8E1}"/>
          </ac:spMkLst>
        </pc:spChg>
        <pc:picChg chg="add mod">
          <ac:chgData name="Hardman, William" userId="5fb91d09-9059-47a2-87ae-02f9c5430825" providerId="ADAL" clId="{3D50C1D8-C61B-1A46-B8D1-F605F85DD5FC}" dt="2023-04-13T22:03:49.568" v="524" actId="1076"/>
          <ac:picMkLst>
            <pc:docMk/>
            <pc:sldMk cId="2501578009" sldId="286"/>
            <ac:picMk id="4" creationId="{8790959D-5762-EC50-CAFC-25A97DF8F4B6}"/>
          </ac:picMkLst>
        </pc:picChg>
      </pc:sldChg>
    </pc:docChg>
  </pc:docChgLst>
  <pc:docChgLst>
    <pc:chgData name="Hardman, William" userId="S::william.hardman_liverpool.ac.uk#ext#@strath.onmicrosoft.com::196d5b20-625d-4666-aa84-6608ef6e5b44" providerId="AD" clId="Web-{622C2FCE-2E42-477C-9CB7-BC044ABEA889}"/>
    <pc:docChg chg="delSld">
      <pc:chgData name="Hardman, William" userId="S::william.hardman_liverpool.ac.uk#ext#@strath.onmicrosoft.com::196d5b20-625d-4666-aa84-6608ef6e5b44" providerId="AD" clId="Web-{622C2FCE-2E42-477C-9CB7-BC044ABEA889}" dt="2023-04-13T22:16:56.531" v="2"/>
      <pc:docMkLst>
        <pc:docMk/>
      </pc:docMkLst>
      <pc:sldChg chg="del">
        <pc:chgData name="Hardman, William" userId="S::william.hardman_liverpool.ac.uk#ext#@strath.onmicrosoft.com::196d5b20-625d-4666-aa84-6608ef6e5b44" providerId="AD" clId="Web-{622C2FCE-2E42-477C-9CB7-BC044ABEA889}" dt="2023-04-13T22:16:56.531" v="2"/>
        <pc:sldMkLst>
          <pc:docMk/>
          <pc:sldMk cId="1271788985" sldId="273"/>
        </pc:sldMkLst>
      </pc:sldChg>
      <pc:sldChg chg="del">
        <pc:chgData name="Hardman, William" userId="S::william.hardman_liverpool.ac.uk#ext#@strath.onmicrosoft.com::196d5b20-625d-4666-aa84-6608ef6e5b44" providerId="AD" clId="Web-{622C2FCE-2E42-477C-9CB7-BC044ABEA889}" dt="2023-04-13T22:16:54.312" v="1"/>
        <pc:sldMkLst>
          <pc:docMk/>
          <pc:sldMk cId="671078786" sldId="285"/>
        </pc:sldMkLst>
      </pc:sldChg>
      <pc:sldChg chg="del">
        <pc:chgData name="Hardman, William" userId="S::william.hardman_liverpool.ac.uk#ext#@strath.onmicrosoft.com::196d5b20-625d-4666-aa84-6608ef6e5b44" providerId="AD" clId="Web-{622C2FCE-2E42-477C-9CB7-BC044ABEA889}" dt="2023-04-13T22:16:51.765" v="0"/>
        <pc:sldMkLst>
          <pc:docMk/>
          <pc:sldMk cId="2501578009" sldId="286"/>
        </pc:sldMkLst>
      </pc:sldChg>
    </pc:docChg>
  </pc:docChgLst>
  <pc:docChgLst>
    <pc:chgData name="Hardman, William" userId="S::wilhard@liverpool.ac.uk::5fb91d09-9059-47a2-87ae-02f9c5430825" providerId="AD" clId="Web-{2A629C46-BB6D-2CF1-E612-5F5794E2101A}"/>
    <pc:docChg chg="addSld modSld">
      <pc:chgData name="Hardman, William" userId="S::wilhard@liverpool.ac.uk::5fb91d09-9059-47a2-87ae-02f9c5430825" providerId="AD" clId="Web-{2A629C46-BB6D-2CF1-E612-5F5794E2101A}" dt="2023-04-13T13:49:17.135" v="792" actId="14100"/>
      <pc:docMkLst>
        <pc:docMk/>
      </pc:docMkLst>
      <pc:sldChg chg="addSp delSp modSp mod setBg">
        <pc:chgData name="Hardman, William" userId="S::wilhard@liverpool.ac.uk::5fb91d09-9059-47a2-87ae-02f9c5430825" providerId="AD" clId="Web-{2A629C46-BB6D-2CF1-E612-5F5794E2101A}" dt="2023-04-13T13:44:52.879" v="788" actId="1076"/>
        <pc:sldMkLst>
          <pc:docMk/>
          <pc:sldMk cId="4016367278" sldId="278"/>
        </pc:sldMkLst>
        <pc:spChg chg="mod">
          <ac:chgData name="Hardman, William" userId="S::wilhard@liverpool.ac.uk::5fb91d09-9059-47a2-87ae-02f9c5430825" providerId="AD" clId="Web-{2A629C46-BB6D-2CF1-E612-5F5794E2101A}" dt="2023-04-13T13:40:17.326" v="774" actId="20577"/>
          <ac:spMkLst>
            <pc:docMk/>
            <pc:sldMk cId="4016367278" sldId="278"/>
            <ac:spMk id="2" creationId="{71F66B26-8AEA-2C94-0731-C6C32996A8DD}"/>
          </ac:spMkLst>
        </pc:spChg>
        <pc:spChg chg="mod ord">
          <ac:chgData name="Hardman, William" userId="S::wilhard@liverpool.ac.uk::5fb91d09-9059-47a2-87ae-02f9c5430825" providerId="AD" clId="Web-{2A629C46-BB6D-2CF1-E612-5F5794E2101A}" dt="2023-04-13T13:44:23.035" v="779" actId="20577"/>
          <ac:spMkLst>
            <pc:docMk/>
            <pc:sldMk cId="4016367278" sldId="278"/>
            <ac:spMk id="3" creationId="{589851DA-52E9-4C2B-68A4-25D7EBEA7E8A}"/>
          </ac:spMkLst>
        </pc:spChg>
        <pc:spChg chg="add mod">
          <ac:chgData name="Hardman, William" userId="S::wilhard@liverpool.ac.uk::5fb91d09-9059-47a2-87ae-02f9c5430825" providerId="AD" clId="Web-{2A629C46-BB6D-2CF1-E612-5F5794E2101A}" dt="2023-04-13T13:44:52.879" v="788" actId="1076"/>
          <ac:spMkLst>
            <pc:docMk/>
            <pc:sldMk cId="4016367278" sldId="278"/>
            <ac:spMk id="6" creationId="{7890D998-E359-9FC9-78AF-A5E26E86679D}"/>
          </ac:spMkLst>
        </pc:spChg>
        <pc:spChg chg="add del">
          <ac:chgData name="Hardman, William" userId="S::wilhard@liverpool.ac.uk::5fb91d09-9059-47a2-87ae-02f9c5430825" providerId="AD" clId="Web-{2A629C46-BB6D-2CF1-E612-5F5794E2101A}" dt="2023-04-13T13:43:27.736" v="777"/>
          <ac:spMkLst>
            <pc:docMk/>
            <pc:sldMk cId="4016367278" sldId="278"/>
            <ac:spMk id="9" creationId="{2C61293E-6EBE-43EF-A52C-9BEBFD7679D4}"/>
          </ac:spMkLst>
        </pc:spChg>
        <pc:spChg chg="add del">
          <ac:chgData name="Hardman, William" userId="S::wilhard@liverpool.ac.uk::5fb91d09-9059-47a2-87ae-02f9c5430825" providerId="AD" clId="Web-{2A629C46-BB6D-2CF1-E612-5F5794E2101A}" dt="2023-04-13T13:43:27.736" v="777"/>
          <ac:spMkLst>
            <pc:docMk/>
            <pc:sldMk cId="4016367278" sldId="278"/>
            <ac:spMk id="11" creationId="{21540236-BFD5-4A9D-8840-4703E7F76825}"/>
          </ac:spMkLst>
        </pc:spChg>
        <pc:spChg chg="add">
          <ac:chgData name="Hardman, William" userId="S::wilhard@liverpool.ac.uk::5fb91d09-9059-47a2-87ae-02f9c5430825" providerId="AD" clId="Web-{2A629C46-BB6D-2CF1-E612-5F5794E2101A}" dt="2023-04-13T13:43:27.736" v="777"/>
          <ac:spMkLst>
            <pc:docMk/>
            <pc:sldMk cId="4016367278" sldId="278"/>
            <ac:spMk id="16" creationId="{2C61293E-6EBE-43EF-A52C-9BEBFD7679D4}"/>
          </ac:spMkLst>
        </pc:spChg>
        <pc:spChg chg="add">
          <ac:chgData name="Hardman, William" userId="S::wilhard@liverpool.ac.uk::5fb91d09-9059-47a2-87ae-02f9c5430825" providerId="AD" clId="Web-{2A629C46-BB6D-2CF1-E612-5F5794E2101A}" dt="2023-04-13T13:43:27.736" v="777"/>
          <ac:spMkLst>
            <pc:docMk/>
            <pc:sldMk cId="4016367278" sldId="278"/>
            <ac:spMk id="18" creationId="{21540236-BFD5-4A9D-8840-4703E7F76825}"/>
          </ac:spMkLst>
        </pc:spChg>
        <pc:picChg chg="add del mod">
          <ac:chgData name="Hardman, William" userId="S::wilhard@liverpool.ac.uk::5fb91d09-9059-47a2-87ae-02f9c5430825" providerId="AD" clId="Web-{2A629C46-BB6D-2CF1-E612-5F5794E2101A}" dt="2023-04-13T13:43:17.174" v="775"/>
          <ac:picMkLst>
            <pc:docMk/>
            <pc:sldMk cId="4016367278" sldId="278"/>
            <ac:picMk id="4" creationId="{1BACCA58-460A-289F-4781-86BD53B0B8B1}"/>
          </ac:picMkLst>
        </pc:picChg>
        <pc:picChg chg="add mod">
          <ac:chgData name="Hardman, William" userId="S::wilhard@liverpool.ac.uk::5fb91d09-9059-47a2-87ae-02f9c5430825" providerId="AD" clId="Web-{2A629C46-BB6D-2CF1-E612-5F5794E2101A}" dt="2023-04-13T13:43:27.736" v="777"/>
          <ac:picMkLst>
            <pc:docMk/>
            <pc:sldMk cId="4016367278" sldId="278"/>
            <ac:picMk id="5" creationId="{18C40FAF-2E4A-8F7F-0950-CE17B599D658}"/>
          </ac:picMkLst>
        </pc:picChg>
      </pc:sldChg>
      <pc:sldChg chg="addSp modSp">
        <pc:chgData name="Hardman, William" userId="S::wilhard@liverpool.ac.uk::5fb91d09-9059-47a2-87ae-02f9c5430825" providerId="AD" clId="Web-{2A629C46-BB6D-2CF1-E612-5F5794E2101A}" dt="2023-04-13T13:49:17.135" v="792" actId="14100"/>
        <pc:sldMkLst>
          <pc:docMk/>
          <pc:sldMk cId="3318496691" sldId="279"/>
        </pc:sldMkLst>
        <pc:picChg chg="add mod">
          <ac:chgData name="Hardman, William" userId="S::wilhard@liverpool.ac.uk::5fb91d09-9059-47a2-87ae-02f9c5430825" providerId="AD" clId="Web-{2A629C46-BB6D-2CF1-E612-5F5794E2101A}" dt="2023-04-13T13:49:17.135" v="792" actId="14100"/>
          <ac:picMkLst>
            <pc:docMk/>
            <pc:sldMk cId="3318496691" sldId="279"/>
            <ac:picMk id="3" creationId="{8DE64AD9-0431-894B-181B-9E7E374B1540}"/>
          </ac:picMkLst>
        </pc:picChg>
      </pc:sldChg>
      <pc:sldChg chg="modSp new">
        <pc:chgData name="Hardman, William" userId="S::wilhard@liverpool.ac.uk::5fb91d09-9059-47a2-87ae-02f9c5430825" providerId="AD" clId="Web-{2A629C46-BB6D-2CF1-E612-5F5794E2101A}" dt="2023-04-13T10:55:02.634" v="625" actId="20577"/>
        <pc:sldMkLst>
          <pc:docMk/>
          <pc:sldMk cId="3145157540" sldId="280"/>
        </pc:sldMkLst>
        <pc:spChg chg="mod">
          <ac:chgData name="Hardman, William" userId="S::wilhard@liverpool.ac.uk::5fb91d09-9059-47a2-87ae-02f9c5430825" providerId="AD" clId="Web-{2A629C46-BB6D-2CF1-E612-5F5794E2101A}" dt="2023-04-13T09:54:28.049" v="48" actId="20577"/>
          <ac:spMkLst>
            <pc:docMk/>
            <pc:sldMk cId="3145157540" sldId="280"/>
            <ac:spMk id="2" creationId="{CA2F5FDE-8E05-506B-345B-D10AD6562F23}"/>
          </ac:spMkLst>
        </pc:spChg>
        <pc:spChg chg="mod">
          <ac:chgData name="Hardman, William" userId="S::wilhard@liverpool.ac.uk::5fb91d09-9059-47a2-87ae-02f9c5430825" providerId="AD" clId="Web-{2A629C46-BB6D-2CF1-E612-5F5794E2101A}" dt="2023-04-13T10:55:02.634" v="625" actId="20577"/>
          <ac:spMkLst>
            <pc:docMk/>
            <pc:sldMk cId="3145157540" sldId="280"/>
            <ac:spMk id="3" creationId="{D5C24EAF-4650-9369-F961-09420F99D1E1}"/>
          </ac:spMkLst>
        </pc:spChg>
      </pc:sldChg>
      <pc:sldChg chg="modSp new">
        <pc:chgData name="Hardman, William" userId="S::wilhard@liverpool.ac.uk::5fb91d09-9059-47a2-87ae-02f9c5430825" providerId="AD" clId="Web-{2A629C46-BB6D-2CF1-E612-5F5794E2101A}" dt="2023-04-13T10:48:12.484" v="575" actId="20577"/>
        <pc:sldMkLst>
          <pc:docMk/>
          <pc:sldMk cId="2310910314" sldId="281"/>
        </pc:sldMkLst>
        <pc:spChg chg="mod">
          <ac:chgData name="Hardman, William" userId="S::wilhard@liverpool.ac.uk::5fb91d09-9059-47a2-87ae-02f9c5430825" providerId="AD" clId="Web-{2A629C46-BB6D-2CF1-E612-5F5794E2101A}" dt="2023-04-13T10:43:40.196" v="464" actId="20577"/>
          <ac:spMkLst>
            <pc:docMk/>
            <pc:sldMk cId="2310910314" sldId="281"/>
            <ac:spMk id="2" creationId="{CDE2E62E-D1F7-B580-C050-08DBEA678779}"/>
          </ac:spMkLst>
        </pc:spChg>
        <pc:spChg chg="mod">
          <ac:chgData name="Hardman, William" userId="S::wilhard@liverpool.ac.uk::5fb91d09-9059-47a2-87ae-02f9c5430825" providerId="AD" clId="Web-{2A629C46-BB6D-2CF1-E612-5F5794E2101A}" dt="2023-04-13T10:48:12.484" v="575" actId="20577"/>
          <ac:spMkLst>
            <pc:docMk/>
            <pc:sldMk cId="2310910314" sldId="281"/>
            <ac:spMk id="3" creationId="{8568C23A-CA74-4F2A-4F28-ABD65D052050}"/>
          </ac:spMkLst>
        </pc:spChg>
      </pc:sldChg>
      <pc:sldChg chg="modSp add replId">
        <pc:chgData name="Hardman, William" userId="S::wilhard@liverpool.ac.uk::5fb91d09-9059-47a2-87ae-02f9c5430825" providerId="AD" clId="Web-{2A629C46-BB6D-2CF1-E612-5F5794E2101A}" dt="2023-04-13T13:27:04.168" v="770" actId="20577"/>
        <pc:sldMkLst>
          <pc:docMk/>
          <pc:sldMk cId="3705853675" sldId="282"/>
        </pc:sldMkLst>
        <pc:spChg chg="mod">
          <ac:chgData name="Hardman, William" userId="S::wilhard@liverpool.ac.uk::5fb91d09-9059-47a2-87ae-02f9c5430825" providerId="AD" clId="Web-{2A629C46-BB6D-2CF1-E612-5F5794E2101A}" dt="2023-04-13T10:54:13.211" v="612" actId="20577"/>
          <ac:spMkLst>
            <pc:docMk/>
            <pc:sldMk cId="3705853675" sldId="282"/>
            <ac:spMk id="2" creationId="{CDE2E62E-D1F7-B580-C050-08DBEA678779}"/>
          </ac:spMkLst>
        </pc:spChg>
        <pc:spChg chg="mod">
          <ac:chgData name="Hardman, William" userId="S::wilhard@liverpool.ac.uk::5fb91d09-9059-47a2-87ae-02f9c5430825" providerId="AD" clId="Web-{2A629C46-BB6D-2CF1-E612-5F5794E2101A}" dt="2023-04-13T13:27:04.168" v="770" actId="20577"/>
          <ac:spMkLst>
            <pc:docMk/>
            <pc:sldMk cId="3705853675" sldId="282"/>
            <ac:spMk id="3" creationId="{8568C23A-CA74-4F2A-4F28-ABD65D052050}"/>
          </ac:spMkLst>
        </pc:spChg>
      </pc:sldChg>
      <pc:sldChg chg="modSp add replId">
        <pc:chgData name="Hardman, William" userId="S::wilhard@liverpool.ac.uk::5fb91d09-9059-47a2-87ae-02f9c5430825" providerId="AD" clId="Web-{2A629C46-BB6D-2CF1-E612-5F5794E2101A}" dt="2023-04-13T13:23:56.163" v="758" actId="20577"/>
        <pc:sldMkLst>
          <pc:docMk/>
          <pc:sldMk cId="1905618259" sldId="283"/>
        </pc:sldMkLst>
        <pc:spChg chg="mod">
          <ac:chgData name="Hardman, William" userId="S::wilhard@liverpool.ac.uk::5fb91d09-9059-47a2-87ae-02f9c5430825" providerId="AD" clId="Web-{2A629C46-BB6D-2CF1-E612-5F5794E2101A}" dt="2023-04-13T13:17:58.171" v="630" actId="20577"/>
          <ac:spMkLst>
            <pc:docMk/>
            <pc:sldMk cId="1905618259" sldId="283"/>
            <ac:spMk id="2" creationId="{CDE2E62E-D1F7-B580-C050-08DBEA678779}"/>
          </ac:spMkLst>
        </pc:spChg>
        <pc:spChg chg="mod">
          <ac:chgData name="Hardman, William" userId="S::wilhard@liverpool.ac.uk::5fb91d09-9059-47a2-87ae-02f9c5430825" providerId="AD" clId="Web-{2A629C46-BB6D-2CF1-E612-5F5794E2101A}" dt="2023-04-13T13:23:56.163" v="758" actId="20577"/>
          <ac:spMkLst>
            <pc:docMk/>
            <pc:sldMk cId="1905618259" sldId="283"/>
            <ac:spMk id="3" creationId="{8568C23A-CA74-4F2A-4F28-ABD65D052050}"/>
          </ac:spMkLst>
        </pc:spChg>
      </pc:sldChg>
    </pc:docChg>
  </pc:docChgLst>
  <pc:docChgLst>
    <pc:chgData name="Hardman, William" userId="S::william.hardman_liverpool.ac.uk#ext#@strath.onmicrosoft.com::196d5b20-625d-4666-aa84-6608ef6e5b44" providerId="AD" clId="Web-{4A3281DB-537C-314C-4A5E-A9A7CCBB76D8}"/>
    <pc:docChg chg="modSld">
      <pc:chgData name="Hardman, William" userId="S::william.hardman_liverpool.ac.uk#ext#@strath.onmicrosoft.com::196d5b20-625d-4666-aa84-6608ef6e5b44" providerId="AD" clId="Web-{4A3281DB-537C-314C-4A5E-A9A7CCBB76D8}" dt="2023-04-14T17:10:46.467" v="35" actId="20577"/>
      <pc:docMkLst>
        <pc:docMk/>
      </pc:docMkLst>
      <pc:sldChg chg="modSp">
        <pc:chgData name="Hardman, William" userId="S::william.hardman_liverpool.ac.uk#ext#@strath.onmicrosoft.com::196d5b20-625d-4666-aa84-6608ef6e5b44" providerId="AD" clId="Web-{4A3281DB-537C-314C-4A5E-A9A7CCBB76D8}" dt="2023-04-14T17:10:46.467" v="35" actId="20577"/>
        <pc:sldMkLst>
          <pc:docMk/>
          <pc:sldMk cId="3147924092" sldId="285"/>
        </pc:sldMkLst>
        <pc:spChg chg="mod">
          <ac:chgData name="Hardman, William" userId="S::william.hardman_liverpool.ac.uk#ext#@strath.onmicrosoft.com::196d5b20-625d-4666-aa84-6608ef6e5b44" providerId="AD" clId="Web-{4A3281DB-537C-314C-4A5E-A9A7CCBB76D8}" dt="2023-04-14T17:10:46.467" v="35" actId="20577"/>
          <ac:spMkLst>
            <pc:docMk/>
            <pc:sldMk cId="3147924092" sldId="285"/>
            <ac:spMk id="3" creationId="{8568C23A-CA74-4F2A-4F28-ABD65D052050}"/>
          </ac:spMkLst>
        </pc:spChg>
      </pc:sldChg>
    </pc:docChg>
  </pc:docChgLst>
  <pc:docChgLst>
    <pc:chgData name="Iwona Winiarska-Pringle" userId="S::iwona.winiarska-pringle_glasgow.ac.uk#ext#@strath.onmicrosoft.com::7f94ccfb-f620-4e6a-85bb-e584612554c0" providerId="AD" clId="Web-{2ADC9A9B-E46F-4598-92FF-C0D9BB6758F1}"/>
    <pc:docChg chg="modSld">
      <pc:chgData name="Iwona Winiarska-Pringle" userId="S::iwona.winiarska-pringle_glasgow.ac.uk#ext#@strath.onmicrosoft.com::7f94ccfb-f620-4e6a-85bb-e584612554c0" providerId="AD" clId="Web-{2ADC9A9B-E46F-4598-92FF-C0D9BB6758F1}" dt="2023-04-14T17:44:45.151" v="152" actId="20577"/>
      <pc:docMkLst>
        <pc:docMk/>
      </pc:docMkLst>
      <pc:sldChg chg="modSp">
        <pc:chgData name="Iwona Winiarska-Pringle" userId="S::iwona.winiarska-pringle_glasgow.ac.uk#ext#@strath.onmicrosoft.com::7f94ccfb-f620-4e6a-85bb-e584612554c0" providerId="AD" clId="Web-{2ADC9A9B-E46F-4598-92FF-C0D9BB6758F1}" dt="2023-04-14T17:34:36.321" v="1" actId="20577"/>
        <pc:sldMkLst>
          <pc:docMk/>
          <pc:sldMk cId="2537542335" sldId="284"/>
        </pc:sldMkLst>
        <pc:spChg chg="mod">
          <ac:chgData name="Iwona Winiarska-Pringle" userId="S::iwona.winiarska-pringle_glasgow.ac.uk#ext#@strath.onmicrosoft.com::7f94ccfb-f620-4e6a-85bb-e584612554c0" providerId="AD" clId="Web-{2ADC9A9B-E46F-4598-92FF-C0D9BB6758F1}" dt="2023-04-14T17:34:36.321" v="1" actId="20577"/>
          <ac:spMkLst>
            <pc:docMk/>
            <pc:sldMk cId="2537542335" sldId="284"/>
            <ac:spMk id="5" creationId="{CBDE271B-0C70-496F-8A92-BE21D9ADA4C9}"/>
          </ac:spMkLst>
        </pc:spChg>
      </pc:sldChg>
      <pc:sldChg chg="addSp modSp">
        <pc:chgData name="Iwona Winiarska-Pringle" userId="S::iwona.winiarska-pringle_glasgow.ac.uk#ext#@strath.onmicrosoft.com::7f94ccfb-f620-4e6a-85bb-e584612554c0" providerId="AD" clId="Web-{2ADC9A9B-E46F-4598-92FF-C0D9BB6758F1}" dt="2023-04-14T17:44:45.151" v="152" actId="20577"/>
        <pc:sldMkLst>
          <pc:docMk/>
          <pc:sldMk cId="733144251" sldId="287"/>
        </pc:sldMkLst>
        <pc:spChg chg="add mod">
          <ac:chgData name="Iwona Winiarska-Pringle" userId="S::iwona.winiarska-pringle_glasgow.ac.uk#ext#@strath.onmicrosoft.com::7f94ccfb-f620-4e6a-85bb-e584612554c0" providerId="AD" clId="Web-{2ADC9A9B-E46F-4598-92FF-C0D9BB6758F1}" dt="2023-04-14T17:44:45.151" v="152" actId="20577"/>
          <ac:spMkLst>
            <pc:docMk/>
            <pc:sldMk cId="733144251" sldId="287"/>
            <ac:spMk id="4" creationId="{42F2FB15-0597-C4BA-5747-54255BB48DC7}"/>
          </ac:spMkLst>
        </pc:spChg>
      </pc:sldChg>
    </pc:docChg>
  </pc:docChgLst>
  <pc:docChgLst>
    <pc:chgData name="Iwona Winiarska-Pringle" userId="S::iwona.winiarska-pringle_glasgow.ac.uk#ext#@strath.onmicrosoft.com::7f94ccfb-f620-4e6a-85bb-e584612554c0" providerId="AD" clId="Web-{13FACAA3-032A-4429-A951-C3E2DA473E67}"/>
    <pc:docChg chg="modSld">
      <pc:chgData name="Iwona Winiarska-Pringle" userId="S::iwona.winiarska-pringle_glasgow.ac.uk#ext#@strath.onmicrosoft.com::7f94ccfb-f620-4e6a-85bb-e584612554c0" providerId="AD" clId="Web-{13FACAA3-032A-4429-A951-C3E2DA473E67}" dt="2023-04-14T17:02:30.666" v="9" actId="20577"/>
      <pc:docMkLst>
        <pc:docMk/>
      </pc:docMkLst>
      <pc:sldChg chg="modSp">
        <pc:chgData name="Iwona Winiarska-Pringle" userId="S::iwona.winiarska-pringle_glasgow.ac.uk#ext#@strath.onmicrosoft.com::7f94ccfb-f620-4e6a-85bb-e584612554c0" providerId="AD" clId="Web-{13FACAA3-032A-4429-A951-C3E2DA473E67}" dt="2023-04-14T17:02:30.666" v="9" actId="20577"/>
        <pc:sldMkLst>
          <pc:docMk/>
          <pc:sldMk cId="3147924092" sldId="285"/>
        </pc:sldMkLst>
        <pc:spChg chg="mod">
          <ac:chgData name="Iwona Winiarska-Pringle" userId="S::iwona.winiarska-pringle_glasgow.ac.uk#ext#@strath.onmicrosoft.com::7f94ccfb-f620-4e6a-85bb-e584612554c0" providerId="AD" clId="Web-{13FACAA3-032A-4429-A951-C3E2DA473E67}" dt="2023-04-14T17:02:30.666" v="9" actId="20577"/>
          <ac:spMkLst>
            <pc:docMk/>
            <pc:sldMk cId="3147924092" sldId="285"/>
            <ac:spMk id="3" creationId="{8568C23A-CA74-4F2A-4F28-ABD65D052050}"/>
          </ac:spMkLst>
        </pc:spChg>
      </pc:sldChg>
    </pc:docChg>
  </pc:docChgLst>
  <pc:docChgLst>
    <pc:chgData name="Hardman, William" userId="S::william.hardman_liverpool.ac.uk#ext#@strath.onmicrosoft.com::196d5b20-625d-4666-aa84-6608ef6e5b44" providerId="AD" clId="Web-{7BD6AB1D-A09F-EE64-7763-3D2617C3ABB6}"/>
    <pc:docChg chg="delSld modSld">
      <pc:chgData name="Hardman, William" userId="S::william.hardman_liverpool.ac.uk#ext#@strath.onmicrosoft.com::196d5b20-625d-4666-aa84-6608ef6e5b44" providerId="AD" clId="Web-{7BD6AB1D-A09F-EE64-7763-3D2617C3ABB6}" dt="2023-04-14T16:38:07.232" v="3"/>
      <pc:docMkLst>
        <pc:docMk/>
      </pc:docMkLst>
      <pc:sldChg chg="modSp">
        <pc:chgData name="Hardman, William" userId="S::william.hardman_liverpool.ac.uk#ext#@strath.onmicrosoft.com::196d5b20-625d-4666-aa84-6608ef6e5b44" providerId="AD" clId="Web-{7BD6AB1D-A09F-EE64-7763-3D2617C3ABB6}" dt="2023-04-14T16:36:24.616" v="2" actId="20577"/>
        <pc:sldMkLst>
          <pc:docMk/>
          <pc:sldMk cId="4016367278" sldId="278"/>
        </pc:sldMkLst>
        <pc:spChg chg="mod">
          <ac:chgData name="Hardman, William" userId="S::william.hardman_liverpool.ac.uk#ext#@strath.onmicrosoft.com::196d5b20-625d-4666-aa84-6608ef6e5b44" providerId="AD" clId="Web-{7BD6AB1D-A09F-EE64-7763-3D2617C3ABB6}" dt="2023-04-14T16:36:24.616" v="2" actId="20577"/>
          <ac:spMkLst>
            <pc:docMk/>
            <pc:sldMk cId="4016367278" sldId="278"/>
            <ac:spMk id="6" creationId="{7890D998-E359-9FC9-78AF-A5E26E86679D}"/>
          </ac:spMkLst>
        </pc:spChg>
      </pc:sldChg>
      <pc:sldChg chg="del">
        <pc:chgData name="Hardman, William" userId="S::william.hardman_liverpool.ac.uk#ext#@strath.onmicrosoft.com::196d5b20-625d-4666-aa84-6608ef6e5b44" providerId="AD" clId="Web-{7BD6AB1D-A09F-EE64-7763-3D2617C3ABB6}" dt="2023-04-14T16:38:07.232" v="3"/>
        <pc:sldMkLst>
          <pc:docMk/>
          <pc:sldMk cId="3705853675" sldId="282"/>
        </pc:sldMkLst>
      </pc:sldChg>
    </pc:docChg>
  </pc:docChgLst>
  <pc:docChgLst>
    <pc:chgData name="Iwona Winiarska-Pringle" userId="S::iwona.winiarska-pringle_glasgow.ac.uk#ext#@strath.onmicrosoft.com::7f94ccfb-f620-4e6a-85bb-e584612554c0" providerId="AD" clId="Web-{EFBAD10B-E6BE-4B71-BA65-AEB78A5CAA0E}"/>
    <pc:docChg chg="modSld">
      <pc:chgData name="Iwona Winiarska-Pringle" userId="S::iwona.winiarska-pringle_glasgow.ac.uk#ext#@strath.onmicrosoft.com::7f94ccfb-f620-4e6a-85bb-e584612554c0" providerId="AD" clId="Web-{EFBAD10B-E6BE-4B71-BA65-AEB78A5CAA0E}" dt="2023-04-14T09:40:05.637" v="1" actId="1076"/>
      <pc:docMkLst>
        <pc:docMk/>
      </pc:docMkLst>
      <pc:sldChg chg="modSp">
        <pc:chgData name="Iwona Winiarska-Pringle" userId="S::iwona.winiarska-pringle_glasgow.ac.uk#ext#@strath.onmicrosoft.com::7f94ccfb-f620-4e6a-85bb-e584612554c0" providerId="AD" clId="Web-{EFBAD10B-E6BE-4B71-BA65-AEB78A5CAA0E}" dt="2023-04-14T09:40:05.637" v="1" actId="1076"/>
        <pc:sldMkLst>
          <pc:docMk/>
          <pc:sldMk cId="2310910314" sldId="281"/>
        </pc:sldMkLst>
        <pc:picChg chg="mod">
          <ac:chgData name="Iwona Winiarska-Pringle" userId="S::iwona.winiarska-pringle_glasgow.ac.uk#ext#@strath.onmicrosoft.com::7f94ccfb-f620-4e6a-85bb-e584612554c0" providerId="AD" clId="Web-{EFBAD10B-E6BE-4B71-BA65-AEB78A5CAA0E}" dt="2023-04-14T09:40:05.637" v="1" actId="1076"/>
          <ac:picMkLst>
            <pc:docMk/>
            <pc:sldMk cId="2310910314" sldId="281"/>
            <ac:picMk id="4" creationId="{5B584899-173A-E14F-D01E-3B3C99F7895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14906-7F05-CF4F-B148-70E395251FA0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26AD1-8C27-B343-898E-16F05139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4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426AD1-8C27-B343-898E-16F05139CE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0A250-34F1-0E43-69D4-9A7C20B87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D8EE09-4C4D-9DDF-7D16-7D312A708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B1021-5817-7485-B62B-872465C60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79A8D-C889-F25F-5921-6E18AB17B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B352A-C3D4-D464-EE27-C4095868A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71F6F-29CD-A1F6-39D4-B088B457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A9E6E-9D78-8B95-3C00-4D8460921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B7EAC-6DED-96D9-0A55-2E10D8AB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C5208-111A-A3E3-83D8-E390651F3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D98A7-22C9-2303-798E-7AE56CAC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3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8EC1D8-8A91-1EC6-150F-F3B557A2D0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C1B16D-1196-7695-74D4-2B5542D8E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DEF5F-A349-0A0F-C9BB-189204A1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0CD02-7FFE-4A73-91AE-F75FA7BC3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20A5E-8CF6-CC5E-93AE-3469C21A3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0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91E61-82B2-213A-3246-090C3EA79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66EBF-D415-A981-B67F-BFB9E050D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CBDA-03C0-E8D1-DD0C-E3EB38892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CD491-F054-FF95-45F9-9E2FE9E2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ECC78-BC60-1162-C43C-64A3EB28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1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093B9-2B84-E36D-5C0E-A4F4D633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A0EE5-88E0-C84E-173B-D111F616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F8393-9DAB-98E4-B92C-9EB53B571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A9D5C-AC86-5CCE-E4F0-A5D1CD61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E8897-614E-138B-992F-2463118C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9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74EE1-2F05-B8FA-2A65-DAD1FEAD3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D82CD-23D9-78BE-1CE3-9369897F7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E9197-B8C6-65DA-16E9-DD5ED6A26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7753C-827B-5762-6860-F706235B8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3DC5E-3DA0-5352-0039-1FE456E0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86C3BF-2BB0-4E8A-E646-4A84654C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3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A8431-2F64-2450-BE56-5646A2A25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435EC-4D99-9294-B837-E13892D1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0E25D-C5E1-458A-5221-9839A9872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D173EA-D568-53EB-13B8-2DA7BA4BE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58A883-278D-A603-3842-31E75CFD3B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858E86-1948-F64B-400A-E96283C37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468CE9-10CD-7674-A8A6-D4400404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D78263-3DBF-4402-4D3D-3132164B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9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182E-2113-8A8E-3A25-A687D35B7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D192A-2D3B-030D-9AF1-590E94C2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15F69-4D6B-76D8-890B-77E46CE7A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65099-E2C6-CABB-AC07-45165B45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61DB08-0934-F5D6-3516-F464DEE5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4B9D35-B989-0021-CEF7-7456BBAFD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45E8D-2342-AB01-1174-586CADF12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6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0DE60-01A6-7765-DA8E-C81459E2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F90B5-4C65-D58E-48B6-C99B0E60F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EE84C-92D7-F2FB-CDD2-017529ADC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72B64-3C77-46F7-BE0D-E00FAFB7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FE56D-A744-364E-141C-D2CE5BF19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4D1413-590F-6F69-36CC-94D613833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8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862B-0C0F-8B66-D6D7-B3B02E973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143539-A4D0-3989-4D3C-38923FD23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5A25B-BEA6-B990-260B-69E6C3DA1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DD4A2-02D0-3F76-37FA-E27C79ED5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02098-1B5C-1534-E93F-FBA9FABEC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32CB8-EBCF-823C-3045-6034A1C5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9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C465CD-D4D0-BA48-1E92-F1026F1D3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5E289-7361-1B85-5F9B-2DDA35DF9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94675-F213-0440-7DA2-F5BE5317B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B6AB-6363-3047-83F7-2C9239E80D6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E04CF-3D64-81F8-BA1F-37730E5F21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B89AB-8EA1-B34F-036A-1A717807C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869E6-6773-3747-AB5E-6EE7F488D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9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ap4sj.weebly.com/blog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E00F5-606E-9502-3094-E47E5D6AA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641" y="665653"/>
            <a:ext cx="5949056" cy="34564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1" i="0">
                <a:effectLst/>
              </a:rPr>
              <a:t>What do we want? Justice! When do we want it? Now! </a:t>
            </a:r>
            <a:br>
              <a:rPr lang="en-US" sz="3400" b="0" i="0">
                <a:effectLst/>
              </a:rPr>
            </a:br>
            <a:br>
              <a:rPr lang="en-US" sz="3400" b="0" i="0">
                <a:effectLst/>
              </a:rPr>
            </a:br>
            <a:r>
              <a:rPr lang="en-US" sz="3400" b="0" i="0">
                <a:effectLst/>
              </a:rPr>
              <a:t>Practitioners demands for a more socially just EAP </a:t>
            </a:r>
            <a:endParaRPr lang="en-US" sz="3400"/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2BF5B86F-174F-35F3-FE80-37F7181E39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2"/>
          <a:stretch/>
        </p:blipFill>
        <p:spPr>
          <a:xfrm>
            <a:off x="6742311" y="710194"/>
            <a:ext cx="4559351" cy="4545574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377488F-5E45-5EA7-4882-0686219116E7}"/>
              </a:ext>
            </a:extLst>
          </p:cNvPr>
          <p:cNvSpPr txBox="1">
            <a:spLocks/>
          </p:cNvSpPr>
          <p:nvPr/>
        </p:nvSpPr>
        <p:spPr>
          <a:xfrm>
            <a:off x="544349" y="5310632"/>
            <a:ext cx="5205662" cy="6949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40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EF6AE8-34CC-A827-617B-27982360CC86}"/>
              </a:ext>
            </a:extLst>
          </p:cNvPr>
          <p:cNvSpPr txBox="1">
            <a:spLocks/>
          </p:cNvSpPr>
          <p:nvPr/>
        </p:nvSpPr>
        <p:spPr>
          <a:xfrm>
            <a:off x="295511" y="3114376"/>
            <a:ext cx="8551749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/>
              <a:t>Lorraine Mighty – University of Birmingham</a:t>
            </a:r>
          </a:p>
          <a:p>
            <a:r>
              <a:rPr lang="en-US" sz="2000"/>
              <a:t>Iwona </a:t>
            </a:r>
            <a:r>
              <a:rPr lang="en-US" sz="2000" err="1"/>
              <a:t>Winiarska</a:t>
            </a:r>
            <a:r>
              <a:rPr lang="en-US" sz="2000"/>
              <a:t>-Pringle – University of Glasgow</a:t>
            </a:r>
          </a:p>
          <a:p>
            <a:r>
              <a:rPr lang="en-US" sz="2000"/>
              <a:t>Wil Hardman – University of Liverpool</a:t>
            </a:r>
          </a:p>
          <a:p>
            <a:endParaRPr lang="en-US" sz="2000"/>
          </a:p>
          <a:p>
            <a:r>
              <a:rPr lang="en-US" sz="2000"/>
              <a:t>EAP for Social Justice SIG (BALEAP)</a:t>
            </a:r>
          </a:p>
          <a:p>
            <a:r>
              <a:rPr lang="en-US" sz="2000">
                <a:hlinkClick r:id="rId3"/>
              </a:rPr>
              <a:t>http://eap4sj.weebly.com/blog.html</a:t>
            </a:r>
            <a:r>
              <a:rPr lang="en-US" sz="2000"/>
              <a:t> </a:t>
            </a:r>
          </a:p>
        </p:txBody>
      </p:sp>
      <p:pic>
        <p:nvPicPr>
          <p:cNvPr id="3" name="Picture 6" descr="Diagram, logo&#10;&#10;Description automatically generated">
            <a:extLst>
              <a:ext uri="{FF2B5EF4-FFF2-40B4-BE49-F238E27FC236}">
                <a16:creationId xmlns:a16="http://schemas.microsoft.com/office/drawing/2014/main" id="{8DE64AD9-0431-894B-181B-9E7E374B15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12286" y="5261112"/>
            <a:ext cx="1520688" cy="15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9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8F6C3-A63A-4D5C-ACCB-FB2A1DB49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Session overview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group of hands holding each other&#10;&#10;Description automatically generated with low confidence">
            <a:extLst>
              <a:ext uri="{FF2B5EF4-FFF2-40B4-BE49-F238E27FC236}">
                <a16:creationId xmlns:a16="http://schemas.microsoft.com/office/drawing/2014/main" id="{E3BA2C5A-386F-4472-97A3-38F36ECB923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07" r="3733" b="-1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BDE271B-0C70-496F-8A92-BE21D9ADA4C9}"/>
              </a:ext>
            </a:extLst>
          </p:cNvPr>
          <p:cNvSpPr txBox="1">
            <a:spLocks/>
          </p:cNvSpPr>
          <p:nvPr/>
        </p:nvSpPr>
        <p:spPr>
          <a:xfrm>
            <a:off x="4905955" y="2071316"/>
            <a:ext cx="6713552" cy="4114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4000"/>
              </a:lnSpc>
            </a:pPr>
            <a:r>
              <a:rPr lang="en-US" sz="2200" b="1" dirty="0"/>
              <a:t>Introduction </a:t>
            </a:r>
            <a:r>
              <a:rPr lang="en-US" sz="2200" dirty="0"/>
              <a:t>– Our approach, ethics and disclaimers</a:t>
            </a:r>
          </a:p>
          <a:p>
            <a:pPr marL="0">
              <a:lnSpc>
                <a:spcPct val="114000"/>
              </a:lnSpc>
            </a:pPr>
            <a:endParaRPr lang="en-US" sz="2200" b="1"/>
          </a:p>
          <a:p>
            <a:pPr marL="0">
              <a:lnSpc>
                <a:spcPct val="114000"/>
              </a:lnSpc>
            </a:pPr>
            <a:r>
              <a:rPr lang="en-US" sz="2200" b="1" dirty="0"/>
              <a:t>Part 1 – Discussion of ‘provocations’: “</a:t>
            </a:r>
            <a:r>
              <a:rPr lang="en-US" sz="2200" dirty="0"/>
              <a:t>experiences, questions, reflections about where EAP as a profession falls short of its ethical obligations”</a:t>
            </a:r>
            <a:endParaRPr lang="en-US" sz="2200" dirty="0">
              <a:cs typeface="Calibri"/>
            </a:endParaRPr>
          </a:p>
          <a:p>
            <a:pPr marL="0">
              <a:lnSpc>
                <a:spcPct val="114000"/>
              </a:lnSpc>
            </a:pPr>
            <a:endParaRPr lang="en-US" sz="2200"/>
          </a:p>
          <a:p>
            <a:pPr marL="0">
              <a:lnSpc>
                <a:spcPct val="114000"/>
              </a:lnSpc>
            </a:pPr>
            <a:r>
              <a:rPr lang="en-US" sz="2200" b="1" dirty="0"/>
              <a:t>Part 2 - Practitioner demands</a:t>
            </a:r>
            <a:r>
              <a:rPr lang="en-US" sz="2200" dirty="0"/>
              <a:t>: Manifesto for a Socially Just EAP?</a:t>
            </a:r>
            <a:endParaRPr lang="en-US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54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66B26-8AEA-2C94-0731-C6C32996A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Theoretical approach</a:t>
            </a:r>
            <a:endParaRPr lang="en-US" sz="540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8C40FAF-2E4A-8F7F-0950-CE17B599D6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49" r="1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8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851DA-52E9-4C2B-68A4-25D7EBEA7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8841" y="2706624"/>
            <a:ext cx="7073462" cy="360504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GB" sz="2000" b="0" i="0">
              <a:effectLst/>
              <a:latin typeface="Calibri"/>
              <a:cs typeface="Calibri"/>
            </a:endParaRPr>
          </a:p>
          <a:p>
            <a:pPr>
              <a:lnSpc>
                <a:spcPct val="114000"/>
              </a:lnSpc>
            </a:pPr>
            <a:r>
              <a:rPr lang="en-GB" sz="2200" b="0" i="0">
                <a:effectLst/>
                <a:latin typeface="Calibri"/>
                <a:cs typeface="Calibri"/>
              </a:rPr>
              <a:t>[</a:t>
            </a:r>
            <a:r>
              <a:rPr lang="en-GB" sz="2200">
                <a:latin typeface="Calibri"/>
                <a:cs typeface="Calibri"/>
              </a:rPr>
              <a:t>The pedagogy of the oppressed</a:t>
            </a:r>
            <a:r>
              <a:rPr lang="en-GB" sz="2200" b="0" i="0">
                <a:effectLst/>
                <a:latin typeface="Calibri"/>
                <a:cs typeface="Calibri"/>
              </a:rPr>
              <a:t>] </a:t>
            </a:r>
            <a:r>
              <a:rPr lang="en-GB" sz="2200" b="1" i="0">
                <a:effectLst/>
                <a:latin typeface="Calibri"/>
                <a:cs typeface="Calibri"/>
              </a:rPr>
              <a:t>makes oppression and its causes objects of reflection by the oppressed</a:t>
            </a:r>
            <a:r>
              <a:rPr lang="en-GB" sz="2200" b="0" i="0">
                <a:effectLst/>
                <a:latin typeface="Calibri"/>
                <a:cs typeface="Calibri"/>
              </a:rPr>
              <a:t>, and from that reflection will come the necessary engagement in the struggle for liberation” p30 </a:t>
            </a:r>
          </a:p>
          <a:p>
            <a:pPr>
              <a:lnSpc>
                <a:spcPct val="114000"/>
              </a:lnSpc>
            </a:pPr>
            <a:endParaRPr lang="en-GB" sz="2200">
              <a:ea typeface="+mn-lt"/>
              <a:cs typeface="+mn-lt"/>
            </a:endParaRPr>
          </a:p>
          <a:p>
            <a:pPr>
              <a:lnSpc>
                <a:spcPct val="114000"/>
              </a:lnSpc>
            </a:pPr>
            <a:r>
              <a:rPr lang="en-GB" sz="2200">
                <a:ea typeface="+mn-lt"/>
                <a:cs typeface="+mn-lt"/>
              </a:rPr>
              <a:t>“</a:t>
            </a:r>
            <a:r>
              <a:rPr lang="en-GB" sz="2200" b="1">
                <a:ea typeface="+mn-lt"/>
                <a:cs typeface="+mn-lt"/>
              </a:rPr>
              <a:t>Oppression is domesticating</a:t>
            </a:r>
            <a:r>
              <a:rPr lang="en-GB" sz="2200">
                <a:ea typeface="+mn-lt"/>
                <a:cs typeface="+mn-lt"/>
              </a:rPr>
              <a:t> and the only way to emerge from it is through </a:t>
            </a:r>
            <a:r>
              <a:rPr lang="en-GB" sz="2200" b="1">
                <a:ea typeface="+mn-lt"/>
                <a:cs typeface="+mn-lt"/>
              </a:rPr>
              <a:t>praxis</a:t>
            </a:r>
            <a:r>
              <a:rPr lang="en-GB" sz="2200">
                <a:ea typeface="+mn-lt"/>
                <a:cs typeface="+mn-lt"/>
              </a:rPr>
              <a:t> – ‘</a:t>
            </a:r>
            <a:r>
              <a:rPr lang="en-GB" sz="2200" b="1">
                <a:ea typeface="+mn-lt"/>
                <a:cs typeface="+mn-lt"/>
              </a:rPr>
              <a:t>reflection and action upon the world in order to transform it</a:t>
            </a:r>
            <a:r>
              <a:rPr lang="en-GB" sz="2200">
                <a:ea typeface="+mn-lt"/>
                <a:cs typeface="+mn-lt"/>
              </a:rPr>
              <a:t>” p33 </a:t>
            </a:r>
          </a:p>
          <a:p>
            <a:endParaRPr lang="en-GB" sz="2000">
              <a:latin typeface="Calibri"/>
              <a:cs typeface="Calibri"/>
            </a:endParaRPr>
          </a:p>
          <a:p>
            <a:endParaRPr lang="en-GB" sz="200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90D998-E359-9FC9-78AF-A5E26E86679D}"/>
              </a:ext>
            </a:extLst>
          </p:cNvPr>
          <p:cNvSpPr txBox="1"/>
          <p:nvPr/>
        </p:nvSpPr>
        <p:spPr>
          <a:xfrm>
            <a:off x="10287000" y="6187108"/>
            <a:ext cx="217004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cs typeface="Calibri"/>
              </a:rPr>
              <a:t>(Freire, 1996)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36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F5FDE-8E05-506B-345B-D10AD656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>
                <a:cs typeface="Calibri Light"/>
              </a:rPr>
              <a:t>Ethical considerations</a:t>
            </a:r>
            <a:endParaRPr lang="en-GB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24EAF-4650-9369-F961-09420F99D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720516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24000"/>
              </a:lnSpc>
            </a:pPr>
            <a:r>
              <a:rPr lang="en-GB" sz="2400">
                <a:cs typeface="Times New Roman"/>
              </a:rPr>
              <a:t>Levels of anonymity that can be achieved</a:t>
            </a:r>
          </a:p>
          <a:p>
            <a:pPr>
              <a:lnSpc>
                <a:spcPct val="124000"/>
              </a:lnSpc>
            </a:pPr>
            <a:r>
              <a:rPr lang="en-GB" sz="2400">
                <a:cs typeface="Times New Roman"/>
              </a:rPr>
              <a:t>Sensitivities of the discussions, and managing distress</a:t>
            </a:r>
          </a:p>
          <a:p>
            <a:pPr>
              <a:lnSpc>
                <a:spcPct val="124000"/>
              </a:lnSpc>
            </a:pPr>
            <a:r>
              <a:rPr lang="en-GB" sz="2400">
                <a:cs typeface="Times New Roman"/>
              </a:rPr>
              <a:t>Factors that could compromise the confidentiality of the discussions</a:t>
            </a:r>
          </a:p>
          <a:p>
            <a:pPr>
              <a:lnSpc>
                <a:spcPct val="124000"/>
              </a:lnSpc>
            </a:pPr>
            <a:r>
              <a:rPr lang="en-GB" sz="2400">
                <a:cs typeface="Times New Roman"/>
              </a:rPr>
              <a:t>Inability to ensure the accuracy of the provocations</a:t>
            </a:r>
          </a:p>
          <a:p>
            <a:pPr>
              <a:lnSpc>
                <a:spcPct val="124000"/>
              </a:lnSpc>
            </a:pPr>
            <a:r>
              <a:rPr lang="en-GB" sz="2400">
                <a:cs typeface="Times New Roman"/>
              </a:rPr>
              <a:t>Implications of these discussions for participants, ourselves as hosts, and the relevant institutions</a:t>
            </a:r>
          </a:p>
          <a:p>
            <a:endParaRPr lang="en-GB" sz="2200">
              <a:cs typeface="Calibri"/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F1A21ADA-6B44-96FB-46AC-410E86C9D5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4" r="1878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5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E2E62E-D1F7-B580-C050-08DBEA67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GB" sz="5400">
                <a:cs typeface="Calibri Light"/>
              </a:rPr>
              <a:t>Ethical approach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5B584899-173A-E14F-D01E-3B3C99F789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7" r="2852" b="-1"/>
          <a:stretch/>
        </p:blipFill>
        <p:spPr>
          <a:xfrm>
            <a:off x="315538" y="1913451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8C23A-CA74-4F2A-4F28-ABD65D052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4000"/>
              </a:lnSpc>
            </a:pPr>
            <a:r>
              <a:rPr lang="en-GB" sz="2400">
                <a:cs typeface="Times New Roman"/>
              </a:rPr>
              <a:t>Asking people to focus on systems rather than individuals</a:t>
            </a:r>
          </a:p>
          <a:p>
            <a:pPr>
              <a:lnSpc>
                <a:spcPct val="114000"/>
              </a:lnSpc>
            </a:pPr>
            <a:r>
              <a:rPr lang="en-GB" sz="2400">
                <a:cs typeface="Times New Roman"/>
              </a:rPr>
              <a:t>Editing all details that could identify individuals or cause people to feel minoritized in discussions</a:t>
            </a:r>
          </a:p>
          <a:p>
            <a:pPr>
              <a:lnSpc>
                <a:spcPct val="114000"/>
              </a:lnSpc>
            </a:pPr>
            <a:r>
              <a:rPr lang="en-GB" sz="2400">
                <a:cs typeface="Times New Roman"/>
              </a:rPr>
              <a:t>Avoiding misrepresentation and censorship as much as possible</a:t>
            </a:r>
          </a:p>
          <a:p>
            <a:pPr>
              <a:lnSpc>
                <a:spcPct val="114000"/>
              </a:lnSpc>
            </a:pPr>
            <a:r>
              <a:rPr lang="en-GB" sz="2400">
                <a:cs typeface="Times New Roman"/>
              </a:rPr>
              <a:t>Asking people to help to make this a safe space where people feel free to express their views</a:t>
            </a:r>
          </a:p>
        </p:txBody>
      </p:sp>
    </p:spTree>
    <p:extLst>
      <p:ext uri="{BB962C8B-B14F-4D97-AF65-F5344CB8AC3E}">
        <p14:creationId xmlns:p14="http://schemas.microsoft.com/office/powerpoint/2010/main" val="231091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E2E62E-D1F7-B580-C050-08DBEA67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GB" sz="5400">
                <a:cs typeface="Calibri Light"/>
              </a:rPr>
              <a:t>Discussion – Part 1 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026C17EE-DA32-A9FD-6371-42F9FAD345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7" r="2852" b="-1"/>
          <a:stretch/>
        </p:blipFill>
        <p:spPr>
          <a:xfrm>
            <a:off x="572492" y="2002056"/>
            <a:ext cx="3943849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8C23A-CA74-4F2A-4F28-ABD65D052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lnSpc>
                <a:spcPct val="114000"/>
              </a:lnSpc>
              <a:buAutoNum type="arabicPeriod"/>
            </a:pPr>
            <a:r>
              <a:rPr lang="en-GB">
                <a:cs typeface="Calibri"/>
              </a:rPr>
              <a:t>What resonated / didn't resonate, and why?</a:t>
            </a:r>
            <a:endParaRPr lang="en-US">
              <a:cs typeface="Calibri"/>
            </a:endParaRPr>
          </a:p>
          <a:p>
            <a:pPr marL="514350" indent="-514350">
              <a:lnSpc>
                <a:spcPct val="113999"/>
              </a:lnSpc>
              <a:buAutoNum type="arabicPeriod"/>
            </a:pPr>
            <a:r>
              <a:rPr lang="en-GB">
                <a:cs typeface="Calibri"/>
              </a:rPr>
              <a:t>What do you think are the root causes of these unethical practices?</a:t>
            </a:r>
          </a:p>
          <a:p>
            <a:pPr marL="514350" indent="-514350">
              <a:lnSpc>
                <a:spcPct val="113999"/>
              </a:lnSpc>
              <a:buAutoNum type="arabicPeriod"/>
            </a:pPr>
            <a:r>
              <a:rPr lang="en-GB">
                <a:cs typeface="Calibri"/>
              </a:rPr>
              <a:t>Was anything not mentioned that you feel should be added?</a:t>
            </a:r>
            <a:endParaRPr lang="en-GB"/>
          </a:p>
          <a:p>
            <a:pPr>
              <a:lnSpc>
                <a:spcPct val="114000"/>
              </a:lnSpc>
            </a:pPr>
            <a:endParaRPr lang="en-GB">
              <a:cs typeface="Calibri"/>
            </a:endParaRPr>
          </a:p>
          <a:p>
            <a:pPr>
              <a:lnSpc>
                <a:spcPct val="114000"/>
              </a:lnSpc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 sz="2200">
              <a:cs typeface="Calibri"/>
            </a:endParaRPr>
          </a:p>
          <a:p>
            <a:endParaRPr lang="en-GB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2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E2E62E-D1F7-B580-C050-08DBEA67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GB" sz="5400">
                <a:cs typeface="Calibri Light"/>
              </a:rPr>
              <a:t>Discussion – Part 2  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8C23A-CA74-4F2A-4F28-ABD65D052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lnSpc>
                <a:spcPct val="114000"/>
              </a:lnSpc>
              <a:buAutoNum type="arabicPeriod"/>
            </a:pPr>
            <a:r>
              <a:rPr lang="en-GB">
                <a:cs typeface="Calibri"/>
              </a:rPr>
              <a:t>Choose a theme from the Padlet</a:t>
            </a:r>
          </a:p>
          <a:p>
            <a:pPr marL="514350" indent="-514350">
              <a:lnSpc>
                <a:spcPct val="113999"/>
              </a:lnSpc>
              <a:buAutoNum type="arabicPeriod"/>
            </a:pPr>
            <a:r>
              <a:rPr lang="en-GB">
                <a:cs typeface="Calibri"/>
              </a:rPr>
              <a:t>Discuss what can be done to challenge these practices at:</a:t>
            </a:r>
          </a:p>
          <a:p>
            <a:pPr marL="514350" indent="-514350">
              <a:lnSpc>
                <a:spcPct val="113999"/>
              </a:lnSpc>
            </a:pPr>
            <a:r>
              <a:rPr lang="en-GB">
                <a:cs typeface="Calibri"/>
              </a:rPr>
              <a:t>individual, </a:t>
            </a:r>
          </a:p>
          <a:p>
            <a:pPr marL="514350" indent="-514350">
              <a:lnSpc>
                <a:spcPct val="113999"/>
              </a:lnSpc>
            </a:pPr>
            <a:r>
              <a:rPr lang="en-GB">
                <a:cs typeface="Calibri"/>
              </a:rPr>
              <a:t>group</a:t>
            </a:r>
          </a:p>
          <a:p>
            <a:pPr marL="514350" indent="-514350">
              <a:lnSpc>
                <a:spcPct val="113999"/>
              </a:lnSpc>
            </a:pPr>
            <a:r>
              <a:rPr lang="en-GB">
                <a:cs typeface="Calibri"/>
              </a:rPr>
              <a:t>institutional/organisational level</a:t>
            </a:r>
          </a:p>
          <a:p>
            <a:pPr marL="0" indent="0">
              <a:lnSpc>
                <a:spcPct val="113999"/>
              </a:lnSpc>
              <a:buNone/>
            </a:pPr>
            <a:r>
              <a:rPr lang="en-GB">
                <a:cs typeface="Calibri"/>
              </a:rPr>
              <a:t>3.   Add your ideas to the Padlet</a:t>
            </a:r>
          </a:p>
          <a:p>
            <a:pPr>
              <a:lnSpc>
                <a:spcPct val="114000"/>
              </a:lnSpc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 sz="2200">
              <a:cs typeface="Calibri"/>
            </a:endParaRPr>
          </a:p>
          <a:p>
            <a:endParaRPr lang="en-GB" sz="2200">
              <a:cs typeface="Calibri"/>
            </a:endParaRPr>
          </a:p>
        </p:txBody>
      </p:sp>
      <p:pic>
        <p:nvPicPr>
          <p:cNvPr id="5" name="Picture 5" descr="Qr code&#10;&#10;Description automatically generated">
            <a:extLst>
              <a:ext uri="{FF2B5EF4-FFF2-40B4-BE49-F238E27FC236}">
                <a16:creationId xmlns:a16="http://schemas.microsoft.com/office/drawing/2014/main" id="{45FBA8CF-1BB2-7A60-9D28-9B00A0425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309" y="2346036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28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E2E62E-D1F7-B580-C050-08DBEA67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47013" cy="1434415"/>
          </a:xfrm>
        </p:spPr>
        <p:txBody>
          <a:bodyPr anchor="b">
            <a:normAutofit/>
          </a:bodyPr>
          <a:lstStyle/>
          <a:p>
            <a:r>
              <a:rPr lang="en-GB" sz="5400">
                <a:cs typeface="Calibri Light"/>
              </a:rPr>
              <a:t>Plenary  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767709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8C23A-CA74-4F2A-4F28-ABD65D052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955" y="2071316"/>
            <a:ext cx="6713552" cy="41148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lnSpc>
                <a:spcPct val="114000"/>
              </a:lnSpc>
              <a:buAutoNum type="arabicPeriod"/>
            </a:pPr>
            <a:endParaRPr lang="en-GB">
              <a:cs typeface="Calibri"/>
            </a:endParaRPr>
          </a:p>
          <a:p>
            <a:pPr marL="514350" indent="-514350">
              <a:lnSpc>
                <a:spcPct val="113999"/>
              </a:lnSpc>
              <a:buAutoNum type="arabicPeriod"/>
            </a:pPr>
            <a:endParaRPr lang="en-GB">
              <a:cs typeface="Calibri"/>
            </a:endParaRPr>
          </a:p>
          <a:p>
            <a:pPr>
              <a:lnSpc>
                <a:spcPct val="114000"/>
              </a:lnSpc>
            </a:pPr>
            <a:endParaRPr lang="en-GB">
              <a:cs typeface="Calibri"/>
            </a:endParaRPr>
          </a:p>
          <a:p>
            <a:pPr marL="0" indent="0">
              <a:buNone/>
            </a:pPr>
            <a:endParaRPr lang="en-GB" sz="2200">
              <a:cs typeface="Calibri"/>
            </a:endParaRPr>
          </a:p>
          <a:p>
            <a:endParaRPr lang="en-GB" sz="2200">
              <a:cs typeface="Calibri"/>
            </a:endParaRPr>
          </a:p>
        </p:txBody>
      </p:sp>
      <p:pic>
        <p:nvPicPr>
          <p:cNvPr id="5" name="Picture 5" descr="Qr code&#10;&#10;Description automatically generated">
            <a:extLst>
              <a:ext uri="{FF2B5EF4-FFF2-40B4-BE49-F238E27FC236}">
                <a16:creationId xmlns:a16="http://schemas.microsoft.com/office/drawing/2014/main" id="{45FBA8CF-1BB2-7A60-9D28-9B00A0425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309" y="2346036"/>
            <a:ext cx="2743200" cy="2743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F2FB15-0597-C4BA-5747-54255BB48DC7}"/>
              </a:ext>
            </a:extLst>
          </p:cNvPr>
          <p:cNvSpPr txBox="1"/>
          <p:nvPr/>
        </p:nvSpPr>
        <p:spPr>
          <a:xfrm>
            <a:off x="4707122" y="2591686"/>
            <a:ext cx="6624083" cy="252376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>
                <a:cs typeface="Calibri"/>
              </a:rPr>
              <a:t>Key points from the session and the Padlet</a:t>
            </a:r>
            <a:endParaRPr lang="en-US" dirty="0">
              <a:cs typeface="Calibri"/>
            </a:endParaRPr>
          </a:p>
          <a:p>
            <a:pPr marL="514350" indent="-514350">
              <a:buAutoNum type="arabicPeriod"/>
            </a:pPr>
            <a:endParaRPr lang="en-US" sz="2800" dirty="0"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2800" dirty="0">
                <a:cs typeface="Calibri"/>
              </a:rPr>
              <a:t>Manifesto for a Socially Just EAP?</a:t>
            </a:r>
            <a:endParaRPr lang="en-US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144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9FDB9C671EFA46B2BFFB3F305F0BCF" ma:contentTypeVersion="6" ma:contentTypeDescription="Create a new document." ma:contentTypeScope="" ma:versionID="225ea845974826a33cfe0af149b6e86d">
  <xsd:schema xmlns:xsd="http://www.w3.org/2001/XMLSchema" xmlns:xs="http://www.w3.org/2001/XMLSchema" xmlns:p="http://schemas.microsoft.com/office/2006/metadata/properties" xmlns:ns2="b8417d28-bc3e-47ad-8940-876af35cf3f2" targetNamespace="http://schemas.microsoft.com/office/2006/metadata/properties" ma:root="true" ma:fieldsID="1bbe7cca2720b731b61cacda216beeff" ns2:_="">
    <xsd:import namespace="b8417d28-bc3e-47ad-8940-876af35cf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17d28-bc3e-47ad-8940-876af35cf3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83BC29-A736-4ED0-A631-E78F427077A8}">
  <ds:schemaRefs>
    <ds:schemaRef ds:uri="b8417d28-bc3e-47ad-8940-876af35cf3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96A896-1DAF-4F73-9565-CDEDC0F5BF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189BA6-5424-46B5-9725-CC5F0BDC42A6}">
  <ds:schemaRefs>
    <ds:schemaRef ds:uri="b8417d28-bc3e-47ad-8940-876af35cf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What do we want? Justice! When do we want it? Now!   Practitioners demands for a more socially just EAP </vt:lpstr>
      <vt:lpstr>Session overview</vt:lpstr>
      <vt:lpstr>Theoretical approach</vt:lpstr>
      <vt:lpstr>Ethical considerations</vt:lpstr>
      <vt:lpstr>Ethical approach</vt:lpstr>
      <vt:lpstr>Discussion – Part 1 </vt:lpstr>
      <vt:lpstr>Discussion – Part 2  </vt:lpstr>
      <vt:lpstr>Plenary 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Hardman, William</dc:creator>
  <cp:revision>43</cp:revision>
  <dcterms:created xsi:type="dcterms:W3CDTF">2023-04-05T08:59:54Z</dcterms:created>
  <dcterms:modified xsi:type="dcterms:W3CDTF">2023-04-14T17:44:51Z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0x0101008C9FDB9C671EFA46B2BFFB3F305F0BCF</vt:lpwstr>
  </property>
</Properties>
</file>