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0"/>
  </p:notesMasterIdLst>
  <p:sldIdLst>
    <p:sldId id="256" r:id="rId6"/>
    <p:sldId id="318" r:id="rId7"/>
    <p:sldId id="390" r:id="rId8"/>
    <p:sldId id="391" r:id="rId9"/>
    <p:sldId id="392" r:id="rId10"/>
    <p:sldId id="393" r:id="rId11"/>
    <p:sldId id="310" r:id="rId12"/>
    <p:sldId id="394" r:id="rId13"/>
    <p:sldId id="395" r:id="rId14"/>
    <p:sldId id="396" r:id="rId15"/>
    <p:sldId id="397" r:id="rId16"/>
    <p:sldId id="314" r:id="rId17"/>
    <p:sldId id="398" r:id="rId18"/>
    <p:sldId id="399" r:id="rId19"/>
    <p:sldId id="400" r:id="rId20"/>
    <p:sldId id="406" r:id="rId21"/>
    <p:sldId id="401" r:id="rId22"/>
    <p:sldId id="413" r:id="rId23"/>
    <p:sldId id="402" r:id="rId24"/>
    <p:sldId id="404" r:id="rId25"/>
    <p:sldId id="405" r:id="rId26"/>
    <p:sldId id="386" r:id="rId27"/>
    <p:sldId id="387" r:id="rId28"/>
    <p:sldId id="388" r:id="rId29"/>
    <p:sldId id="389" r:id="rId30"/>
    <p:sldId id="385" r:id="rId31"/>
    <p:sldId id="408" r:id="rId32"/>
    <p:sldId id="407" r:id="rId33"/>
    <p:sldId id="410" r:id="rId34"/>
    <p:sldId id="411" r:id="rId35"/>
    <p:sldId id="412" r:id="rId36"/>
    <p:sldId id="323" r:id="rId37"/>
    <p:sldId id="414" r:id="rId38"/>
    <p:sldId id="2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401567-4B62-620E-07ED-C17CFBF6AF90}" name="simbolon73@gmail.com" initials="si" userId="S::urn:spo:guest#simbolon73@gmail.com::" providerId="AD"/>
  <p188:author id="{65D1137A-F0A8-26DA-5FB4-6ACF396DC340}" name="simbolon73" initials="si" userId="S::simbolon73_gmail.com#ext#@gla.onmicrosoft.com::d9d59057-25c4-4f2b-bff8-866cd01d6221" providerId="AD"/>
  <p188:author id="{B853EAB5-73BF-3B8E-1323-AC29B054D3AD}" name="Daniel Lam" initials="DL" userId="S::Daniel.Lam@glasgow.ac.uk::97a5045b-fa4f-4a54-a69a-bc43608607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E07268-6616-74B1-66D0-DD5B413C5068}" v="12" dt="2023-04-18T06:56:02.517"/>
    <p1510:client id="{0BED3D29-176D-C5E5-6B39-1A9A2925C92C}" v="56" dt="2023-04-17T14:05:28.971"/>
    <p1510:client id="{1E547ACF-D365-859D-EEA8-2A9EBB7CFC8B}" v="439" dt="2023-04-17T06:58:37.062"/>
    <p1510:client id="{6637CC54-8A7C-4A3A-8B55-844B778470D6}" v="11" dt="2023-04-17T16:40:20.169"/>
    <p1510:client id="{8E1B58FF-FE72-25E9-43EF-47C0752F4CEE}" v="452" dt="2023-04-17T13:39:51.236"/>
    <p1510:client id="{9B5F2D1D-9971-643A-010C-620F81582766}" v="48" dt="2023-04-17T13:52:53.923"/>
    <p1510:client id="{AB2DC70C-90F7-B321-191D-B8125C946B93}" v="4" dt="2023-04-17T10:30:48.083"/>
    <p1510:client id="{BBF802D1-233D-670B-BBD2-80C78180AF89}" v="81" dt="2023-04-17T11:09:40.568"/>
    <p1510:client id="{D4B29D3D-EC87-436C-B891-426BF45234E0}" v="130" dt="2023-04-17T17:46:40.337"/>
    <p1510:client id="{D68BF760-059C-4574-A0B5-E5CBBE946965}" v="31" dt="2023-04-17T15:10:29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027" autoAdjust="0"/>
  </p:normalViewPr>
  <p:slideViewPr>
    <p:cSldViewPr snapToGrid="0">
      <p:cViewPr varScale="1">
        <p:scale>
          <a:sx n="71" d="100"/>
          <a:sy n="71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a Di Giallonardo" userId="S::sofia.digiallonardo@glasgow.ac.uk::8ec5b909-4d93-495a-906d-4c4fb8ae4e45" providerId="AD" clId="Web-{8E1B58FF-FE72-25E9-43EF-47C0752F4CEE}"/>
    <pc:docChg chg="addSld delSld modSld sldOrd">
      <pc:chgData name="Sofia Di Giallonardo" userId="S::sofia.digiallonardo@glasgow.ac.uk::8ec5b909-4d93-495a-906d-4c4fb8ae4e45" providerId="AD" clId="Web-{8E1B58FF-FE72-25E9-43EF-47C0752F4CEE}" dt="2023-04-17T13:39:51.236" v="549" actId="20577"/>
      <pc:docMkLst>
        <pc:docMk/>
      </pc:docMkLst>
      <pc:sldChg chg="modSp">
        <pc:chgData name="Sofia Di Giallonardo" userId="S::sofia.digiallonardo@glasgow.ac.uk::8ec5b909-4d93-495a-906d-4c4fb8ae4e45" providerId="AD" clId="Web-{8E1B58FF-FE72-25E9-43EF-47C0752F4CEE}" dt="2023-04-17T13:30:01.847" v="533"/>
        <pc:sldMkLst>
          <pc:docMk/>
          <pc:sldMk cId="1237830637" sldId="385"/>
        </pc:sldMkLst>
        <pc:graphicFrameChg chg="mod modGraphic">
          <ac:chgData name="Sofia Di Giallonardo" userId="S::sofia.digiallonardo@glasgow.ac.uk::8ec5b909-4d93-495a-906d-4c4fb8ae4e45" providerId="AD" clId="Web-{8E1B58FF-FE72-25E9-43EF-47C0752F4CEE}" dt="2023-04-17T13:30:01.847" v="533"/>
          <ac:graphicFrameMkLst>
            <pc:docMk/>
            <pc:sldMk cId="1237830637" sldId="385"/>
            <ac:graphicFrameMk id="5" creationId="{4E365A27-4E3B-4FC3-B716-22147A9AD9D2}"/>
          </ac:graphicFrameMkLst>
        </pc:graphicFrameChg>
      </pc:sldChg>
      <pc:sldChg chg="modSp">
        <pc:chgData name="Sofia Di Giallonardo" userId="S::sofia.digiallonardo@glasgow.ac.uk::8ec5b909-4d93-495a-906d-4c4fb8ae4e45" providerId="AD" clId="Web-{8E1B58FF-FE72-25E9-43EF-47C0752F4CEE}" dt="2023-04-17T13:27:13.140" v="505" actId="20577"/>
        <pc:sldMkLst>
          <pc:docMk/>
          <pc:sldMk cId="1368447517" sldId="386"/>
        </pc:sldMkLst>
        <pc:spChg chg="mod">
          <ac:chgData name="Sofia Di Giallonardo" userId="S::sofia.digiallonardo@glasgow.ac.uk::8ec5b909-4d93-495a-906d-4c4fb8ae4e45" providerId="AD" clId="Web-{8E1B58FF-FE72-25E9-43EF-47C0752F4CEE}" dt="2023-04-17T13:27:13.140" v="505" actId="20577"/>
          <ac:spMkLst>
            <pc:docMk/>
            <pc:sldMk cId="1368447517" sldId="386"/>
            <ac:spMk id="2" creationId="{95D4F050-7BF3-1BF4-3335-8C8394EC077D}"/>
          </ac:spMkLst>
        </pc:spChg>
      </pc:sldChg>
      <pc:sldChg chg="modSp modNotes">
        <pc:chgData name="Sofia Di Giallonardo" userId="S::sofia.digiallonardo@glasgow.ac.uk::8ec5b909-4d93-495a-906d-4c4fb8ae4e45" providerId="AD" clId="Web-{8E1B58FF-FE72-25E9-43EF-47C0752F4CEE}" dt="2023-04-17T13:26:10.982" v="488"/>
        <pc:sldMkLst>
          <pc:docMk/>
          <pc:sldMk cId="2241152017" sldId="388"/>
        </pc:sldMkLst>
        <pc:picChg chg="mod">
          <ac:chgData name="Sofia Di Giallonardo" userId="S::sofia.digiallonardo@glasgow.ac.uk::8ec5b909-4d93-495a-906d-4c4fb8ae4e45" providerId="AD" clId="Web-{8E1B58FF-FE72-25E9-43EF-47C0752F4CEE}" dt="2023-04-17T13:24:34.965" v="413" actId="1076"/>
          <ac:picMkLst>
            <pc:docMk/>
            <pc:sldMk cId="2241152017" sldId="388"/>
            <ac:picMk id="5" creationId="{C223205D-08B4-25AC-4690-87E3C1C0EEA5}"/>
          </ac:picMkLst>
        </pc:picChg>
      </pc:sldChg>
      <pc:sldChg chg="modSp">
        <pc:chgData name="Sofia Di Giallonardo" userId="S::sofia.digiallonardo@glasgow.ac.uk::8ec5b909-4d93-495a-906d-4c4fb8ae4e45" providerId="AD" clId="Web-{8E1B58FF-FE72-25E9-43EF-47C0752F4CEE}" dt="2023-04-17T13:29:27.393" v="519" actId="20577"/>
        <pc:sldMkLst>
          <pc:docMk/>
          <pc:sldMk cId="2318250217" sldId="389"/>
        </pc:sldMkLst>
        <pc:spChg chg="mod">
          <ac:chgData name="Sofia Di Giallonardo" userId="S::sofia.digiallonardo@glasgow.ac.uk::8ec5b909-4d93-495a-906d-4c4fb8ae4e45" providerId="AD" clId="Web-{8E1B58FF-FE72-25E9-43EF-47C0752F4CEE}" dt="2023-04-17T13:29:27.393" v="519" actId="20577"/>
          <ac:spMkLst>
            <pc:docMk/>
            <pc:sldMk cId="2318250217" sldId="389"/>
            <ac:spMk id="3" creationId="{4E054869-1A59-52EC-480A-841B0743B9EC}"/>
          </ac:spMkLst>
        </pc:spChg>
      </pc:sldChg>
      <pc:sldChg chg="modNotes">
        <pc:chgData name="Sofia Di Giallonardo" userId="S::sofia.digiallonardo@glasgow.ac.uk::8ec5b909-4d93-495a-906d-4c4fb8ae4e45" providerId="AD" clId="Web-{8E1B58FF-FE72-25E9-43EF-47C0752F4CEE}" dt="2023-04-17T13:03:35.733" v="89"/>
        <pc:sldMkLst>
          <pc:docMk/>
          <pc:sldMk cId="990366828" sldId="407"/>
        </pc:sldMkLst>
      </pc:sldChg>
      <pc:sldChg chg="modSp">
        <pc:chgData name="Sofia Di Giallonardo" userId="S::sofia.digiallonardo@glasgow.ac.uk::8ec5b909-4d93-495a-906d-4c4fb8ae4e45" providerId="AD" clId="Web-{8E1B58FF-FE72-25E9-43EF-47C0752F4CEE}" dt="2023-04-17T13:30:28.910" v="537"/>
        <pc:sldMkLst>
          <pc:docMk/>
          <pc:sldMk cId="600059767" sldId="408"/>
        </pc:sldMkLst>
        <pc:graphicFrameChg chg="mod modGraphic">
          <ac:chgData name="Sofia Di Giallonardo" userId="S::sofia.digiallonardo@glasgow.ac.uk::8ec5b909-4d93-495a-906d-4c4fb8ae4e45" providerId="AD" clId="Web-{8E1B58FF-FE72-25E9-43EF-47C0752F4CEE}" dt="2023-04-17T13:30:28.910" v="537"/>
          <ac:graphicFrameMkLst>
            <pc:docMk/>
            <pc:sldMk cId="600059767" sldId="408"/>
            <ac:graphicFrameMk id="5" creationId="{FD627100-AC4B-3BCC-63CD-D44D0183AD2B}"/>
          </ac:graphicFrameMkLst>
        </pc:graphicFrameChg>
      </pc:sldChg>
      <pc:sldChg chg="addSp delSp modSp new del mod setBg">
        <pc:chgData name="Sofia Di Giallonardo" userId="S::sofia.digiallonardo@glasgow.ac.uk::8ec5b909-4d93-495a-906d-4c4fb8ae4e45" providerId="AD" clId="Web-{8E1B58FF-FE72-25E9-43EF-47C0752F4CEE}" dt="2023-04-17T13:12:59.183" v="172"/>
        <pc:sldMkLst>
          <pc:docMk/>
          <pc:sldMk cId="786329616" sldId="409"/>
        </pc:sldMkLst>
        <pc:spChg chg="del">
          <ac:chgData name="Sofia Di Giallonardo" userId="S::sofia.digiallonardo@glasgow.ac.uk::8ec5b909-4d93-495a-906d-4c4fb8ae4e45" providerId="AD" clId="Web-{8E1B58FF-FE72-25E9-43EF-47C0752F4CEE}" dt="2023-04-17T13:07:33.644" v="119"/>
          <ac:spMkLst>
            <pc:docMk/>
            <pc:sldMk cId="786329616" sldId="409"/>
            <ac:spMk id="2" creationId="{9ECF7818-45FC-2B6C-B8C0-0D72118990D3}"/>
          </ac:spMkLst>
        </pc:spChg>
        <pc:spChg chg="mod">
          <ac:chgData name="Sofia Di Giallonardo" userId="S::sofia.digiallonardo@glasgow.ac.uk::8ec5b909-4d93-495a-906d-4c4fb8ae4e45" providerId="AD" clId="Web-{8E1B58FF-FE72-25E9-43EF-47C0752F4CEE}" dt="2023-04-17T13:07:33.644" v="119"/>
          <ac:spMkLst>
            <pc:docMk/>
            <pc:sldMk cId="786329616" sldId="409"/>
            <ac:spMk id="3" creationId="{A525FA43-8B2A-832F-79B4-83905E4F2373}"/>
          </ac:spMkLst>
        </pc:spChg>
        <pc:spChg chg="add mod">
          <ac:chgData name="Sofia Di Giallonardo" userId="S::sofia.digiallonardo@glasgow.ac.uk::8ec5b909-4d93-495a-906d-4c4fb8ae4e45" providerId="AD" clId="Web-{8E1B58FF-FE72-25E9-43EF-47C0752F4CEE}" dt="2023-04-17T13:09:56.538" v="139" actId="20577"/>
          <ac:spMkLst>
            <pc:docMk/>
            <pc:sldMk cId="786329616" sldId="409"/>
            <ac:spMk id="6" creationId="{C503017C-C34E-EE24-5B81-EFCA1B248123}"/>
          </ac:spMkLst>
        </pc:spChg>
        <pc:spChg chg="add del mod">
          <ac:chgData name="Sofia Di Giallonardo" userId="S::sofia.digiallonardo@glasgow.ac.uk::8ec5b909-4d93-495a-906d-4c4fb8ae4e45" providerId="AD" clId="Web-{8E1B58FF-FE72-25E9-43EF-47C0752F4CEE}" dt="2023-04-17T13:10:10.539" v="140"/>
          <ac:spMkLst>
            <pc:docMk/>
            <pc:sldMk cId="786329616" sldId="409"/>
            <ac:spMk id="7" creationId="{4B7290E9-DCA3-DC9E-9147-9E2D03A94F21}"/>
          </ac:spMkLst>
        </pc:spChg>
        <pc:spChg chg="add del mod">
          <ac:chgData name="Sofia Di Giallonardo" userId="S::sofia.digiallonardo@glasgow.ac.uk::8ec5b909-4d93-495a-906d-4c4fb8ae4e45" providerId="AD" clId="Web-{8E1B58FF-FE72-25E9-43EF-47C0752F4CEE}" dt="2023-04-17T13:10:44.617" v="145"/>
          <ac:spMkLst>
            <pc:docMk/>
            <pc:sldMk cId="786329616" sldId="409"/>
            <ac:spMk id="8" creationId="{B796001A-EE17-CCB7-B68C-60A51C091D17}"/>
          </ac:spMkLst>
        </pc:spChg>
        <pc:picChg chg="add del mod">
          <ac:chgData name="Sofia Di Giallonardo" userId="S::sofia.digiallonardo@glasgow.ac.uk::8ec5b909-4d93-495a-906d-4c4fb8ae4e45" providerId="AD" clId="Web-{8E1B58FF-FE72-25E9-43EF-47C0752F4CEE}" dt="2023-04-17T13:05:24.954" v="103"/>
          <ac:picMkLst>
            <pc:docMk/>
            <pc:sldMk cId="786329616" sldId="409"/>
            <ac:picMk id="4" creationId="{C72E5C29-99F8-C49B-1A4B-2E52E197A19B}"/>
          </ac:picMkLst>
        </pc:picChg>
        <pc:picChg chg="add del mod">
          <ac:chgData name="Sofia Di Giallonardo" userId="S::sofia.digiallonardo@glasgow.ac.uk::8ec5b909-4d93-495a-906d-4c4fb8ae4e45" providerId="AD" clId="Web-{8E1B58FF-FE72-25E9-43EF-47C0752F4CEE}" dt="2023-04-17T13:05:38.423" v="105"/>
          <ac:picMkLst>
            <pc:docMk/>
            <pc:sldMk cId="786329616" sldId="409"/>
            <ac:picMk id="5" creationId="{7AEDB0CE-1ED7-852C-58A8-E17893808FC1}"/>
          </ac:picMkLst>
        </pc:picChg>
      </pc:sldChg>
      <pc:sldChg chg="new del">
        <pc:chgData name="Sofia Di Giallonardo" userId="S::sofia.digiallonardo@glasgow.ac.uk::8ec5b909-4d93-495a-906d-4c4fb8ae4e45" providerId="AD" clId="Web-{8E1B58FF-FE72-25E9-43EF-47C0752F4CEE}" dt="2023-04-17T13:01:13.854" v="1"/>
        <pc:sldMkLst>
          <pc:docMk/>
          <pc:sldMk cId="1504443180" sldId="409"/>
        </pc:sldMkLst>
      </pc:sldChg>
      <pc:sldChg chg="addSp delSp modSp new ord">
        <pc:chgData name="Sofia Di Giallonardo" userId="S::sofia.digiallonardo@glasgow.ac.uk::8ec5b909-4d93-495a-906d-4c4fb8ae4e45" providerId="AD" clId="Web-{8E1B58FF-FE72-25E9-43EF-47C0752F4CEE}" dt="2023-04-17T13:39:51.236" v="549" actId="20577"/>
        <pc:sldMkLst>
          <pc:docMk/>
          <pc:sldMk cId="2169215335" sldId="410"/>
        </pc:sldMkLst>
        <pc:spChg chg="mod">
          <ac:chgData name="Sofia Di Giallonardo" userId="S::sofia.digiallonardo@glasgow.ac.uk::8ec5b909-4d93-495a-906d-4c4fb8ae4e45" providerId="AD" clId="Web-{8E1B58FF-FE72-25E9-43EF-47C0752F4CEE}" dt="2023-04-17T13:13:38.700" v="178" actId="20577"/>
          <ac:spMkLst>
            <pc:docMk/>
            <pc:sldMk cId="2169215335" sldId="410"/>
            <ac:spMk id="2" creationId="{C3FA09C5-E199-31AE-01B8-B8D9D27E4B43}"/>
          </ac:spMkLst>
        </pc:spChg>
        <pc:spChg chg="mod">
          <ac:chgData name="Sofia Di Giallonardo" userId="S::sofia.digiallonardo@glasgow.ac.uk::8ec5b909-4d93-495a-906d-4c4fb8ae4e45" providerId="AD" clId="Web-{8E1B58FF-FE72-25E9-43EF-47C0752F4CEE}" dt="2023-04-17T13:39:51.236" v="549" actId="20577"/>
          <ac:spMkLst>
            <pc:docMk/>
            <pc:sldMk cId="2169215335" sldId="410"/>
            <ac:spMk id="3" creationId="{58CFD9CF-4CF4-6DEB-55C2-D82D8E653A61}"/>
          </ac:spMkLst>
        </pc:spChg>
        <pc:spChg chg="add del mod">
          <ac:chgData name="Sofia Di Giallonardo" userId="S::sofia.digiallonardo@glasgow.ac.uk::8ec5b909-4d93-495a-906d-4c4fb8ae4e45" providerId="AD" clId="Web-{8E1B58FF-FE72-25E9-43EF-47C0752F4CEE}" dt="2023-04-17T13:15:05.686" v="201"/>
          <ac:spMkLst>
            <pc:docMk/>
            <pc:sldMk cId="2169215335" sldId="410"/>
            <ac:spMk id="4" creationId="{A9AA6149-1825-A83D-C1DC-66BF87C8BD57}"/>
          </ac:spMkLst>
        </pc:spChg>
        <pc:spChg chg="add del mod">
          <ac:chgData name="Sofia Di Giallonardo" userId="S::sofia.digiallonardo@glasgow.ac.uk::8ec5b909-4d93-495a-906d-4c4fb8ae4e45" providerId="AD" clId="Web-{8E1B58FF-FE72-25E9-43EF-47C0752F4CEE}" dt="2023-04-17T13:13:54.950" v="181"/>
          <ac:spMkLst>
            <pc:docMk/>
            <pc:sldMk cId="2169215335" sldId="410"/>
            <ac:spMk id="5" creationId="{7753B25C-A2FC-CB4D-0355-1082C3DC56B4}"/>
          </ac:spMkLst>
        </pc:spChg>
        <pc:spChg chg="add del mod">
          <ac:chgData name="Sofia Di Giallonardo" userId="S::sofia.digiallonardo@glasgow.ac.uk::8ec5b909-4d93-495a-906d-4c4fb8ae4e45" providerId="AD" clId="Web-{8E1B58FF-FE72-25E9-43EF-47C0752F4CEE}" dt="2023-04-17T13:14:26.498" v="191"/>
          <ac:spMkLst>
            <pc:docMk/>
            <pc:sldMk cId="2169215335" sldId="410"/>
            <ac:spMk id="6" creationId="{80B02E72-7480-5C56-222C-F74B7621E5D5}"/>
          </ac:spMkLst>
        </pc:spChg>
      </pc:sldChg>
      <pc:sldChg chg="modSp new">
        <pc:chgData name="Sofia Di Giallonardo" userId="S::sofia.digiallonardo@glasgow.ac.uk::8ec5b909-4d93-495a-906d-4c4fb8ae4e45" providerId="AD" clId="Web-{8E1B58FF-FE72-25E9-43EF-47C0752F4CEE}" dt="2023-04-17T13:13:20.074" v="176" actId="20577"/>
        <pc:sldMkLst>
          <pc:docMk/>
          <pc:sldMk cId="3890741211" sldId="411"/>
        </pc:sldMkLst>
        <pc:spChg chg="mod">
          <ac:chgData name="Sofia Di Giallonardo" userId="S::sofia.digiallonardo@glasgow.ac.uk::8ec5b909-4d93-495a-906d-4c4fb8ae4e45" providerId="AD" clId="Web-{8E1B58FF-FE72-25E9-43EF-47C0752F4CEE}" dt="2023-04-17T13:12:21.542" v="169" actId="20577"/>
          <ac:spMkLst>
            <pc:docMk/>
            <pc:sldMk cId="3890741211" sldId="411"/>
            <ac:spMk id="2" creationId="{1BC13178-C910-B98F-FF52-9F89BD3A4753}"/>
          </ac:spMkLst>
        </pc:spChg>
        <pc:spChg chg="mod">
          <ac:chgData name="Sofia Di Giallonardo" userId="S::sofia.digiallonardo@glasgow.ac.uk::8ec5b909-4d93-495a-906d-4c4fb8ae4e45" providerId="AD" clId="Web-{8E1B58FF-FE72-25E9-43EF-47C0752F4CEE}" dt="2023-04-17T13:13:20.074" v="176" actId="20577"/>
          <ac:spMkLst>
            <pc:docMk/>
            <pc:sldMk cId="3890741211" sldId="411"/>
            <ac:spMk id="3" creationId="{9E9CE636-7596-25F8-5B54-65C7ADF47D06}"/>
          </ac:spMkLst>
        </pc:spChg>
      </pc:sldChg>
      <pc:sldChg chg="modSp new">
        <pc:chgData name="Sofia Di Giallonardo" userId="S::sofia.digiallonardo@glasgow.ac.uk::8ec5b909-4d93-495a-906d-4c4fb8ae4e45" providerId="AD" clId="Web-{8E1B58FF-FE72-25E9-43EF-47C0752F4CEE}" dt="2023-04-17T13:24:22.386" v="411" actId="20577"/>
        <pc:sldMkLst>
          <pc:docMk/>
          <pc:sldMk cId="741205317" sldId="412"/>
        </pc:sldMkLst>
        <pc:spChg chg="mod">
          <ac:chgData name="Sofia Di Giallonardo" userId="S::sofia.digiallonardo@glasgow.ac.uk::8ec5b909-4d93-495a-906d-4c4fb8ae4e45" providerId="AD" clId="Web-{8E1B58FF-FE72-25E9-43EF-47C0752F4CEE}" dt="2023-04-17T13:17:10.861" v="229" actId="20577"/>
          <ac:spMkLst>
            <pc:docMk/>
            <pc:sldMk cId="741205317" sldId="412"/>
            <ac:spMk id="2" creationId="{A327CFF9-942F-05BB-C593-CD435C534177}"/>
          </ac:spMkLst>
        </pc:spChg>
        <pc:spChg chg="mod">
          <ac:chgData name="Sofia Di Giallonardo" userId="S::sofia.digiallonardo@glasgow.ac.uk::8ec5b909-4d93-495a-906d-4c4fb8ae4e45" providerId="AD" clId="Web-{8E1B58FF-FE72-25E9-43EF-47C0752F4CEE}" dt="2023-04-17T13:24:22.386" v="411" actId="20577"/>
          <ac:spMkLst>
            <pc:docMk/>
            <pc:sldMk cId="741205317" sldId="412"/>
            <ac:spMk id="3" creationId="{1A2B3B12-9ABC-1D09-3ACF-95A39C861499}"/>
          </ac:spMkLst>
        </pc:spChg>
      </pc:sldChg>
    </pc:docChg>
  </pc:docChgLst>
  <pc:docChgLst>
    <pc:chgData name="Sofia Di Giallonardo" userId="S::sofia.digiallonardo@glasgow.ac.uk::8ec5b909-4d93-495a-906d-4c4fb8ae4e45" providerId="AD" clId="Web-{BCB2AD86-F3D5-4BA0-79F5-50444A811DEC}"/>
    <pc:docChg chg="addSld delSld modSld sldOrd">
      <pc:chgData name="Sofia Di Giallonardo" userId="S::sofia.digiallonardo@glasgow.ac.uk::8ec5b909-4d93-495a-906d-4c4fb8ae4e45" providerId="AD" clId="Web-{BCB2AD86-F3D5-4BA0-79F5-50444A811DEC}" dt="2023-04-14T14:44:31.247" v="466" actId="20577"/>
      <pc:docMkLst>
        <pc:docMk/>
      </pc:docMkLst>
      <pc:sldChg chg="addSp delSp modSp del mod setBg">
        <pc:chgData name="Sofia Di Giallonardo" userId="S::sofia.digiallonardo@glasgow.ac.uk::8ec5b909-4d93-495a-906d-4c4fb8ae4e45" providerId="AD" clId="Web-{BCB2AD86-F3D5-4BA0-79F5-50444A811DEC}" dt="2023-04-14T14:15:04.632" v="314"/>
        <pc:sldMkLst>
          <pc:docMk/>
          <pc:sldMk cId="3388254930" sldId="382"/>
        </pc:sldMkLst>
        <pc:spChg chg="add del mod">
          <ac:chgData name="Sofia Di Giallonardo" userId="S::sofia.digiallonardo@glasgow.ac.uk::8ec5b909-4d93-495a-906d-4c4fb8ae4e45" providerId="AD" clId="Web-{BCB2AD86-F3D5-4BA0-79F5-50444A811DEC}" dt="2023-04-14T14:02:22.254" v="169" actId="20577"/>
          <ac:spMkLst>
            <pc:docMk/>
            <pc:sldMk cId="3388254930" sldId="382"/>
            <ac:spMk id="2" creationId="{9C4EFEC8-5F52-CD63-51A0-CE856666F321}"/>
          </ac:spMkLst>
        </pc:spChg>
        <pc:spChg chg="mod">
          <ac:chgData name="Sofia Di Giallonardo" userId="S::sofia.digiallonardo@glasgow.ac.uk::8ec5b909-4d93-495a-906d-4c4fb8ae4e45" providerId="AD" clId="Web-{BCB2AD86-F3D5-4BA0-79F5-50444A811DEC}" dt="2023-04-14T13:55:42.853" v="119"/>
          <ac:spMkLst>
            <pc:docMk/>
            <pc:sldMk cId="3388254930" sldId="382"/>
            <ac:spMk id="3" creationId="{9C8071AC-F60B-9B81-5E83-882045F52611}"/>
          </ac:spMkLst>
        </pc:spChg>
        <pc:spChg chg="del mod">
          <ac:chgData name="Sofia Di Giallonardo" userId="S::sofia.digiallonardo@glasgow.ac.uk::8ec5b909-4d93-495a-906d-4c4fb8ae4e45" providerId="AD" clId="Web-{BCB2AD86-F3D5-4BA0-79F5-50444A811DEC}" dt="2023-04-14T13:52:10.051" v="86"/>
          <ac:spMkLst>
            <pc:docMk/>
            <pc:sldMk cId="3388254930" sldId="382"/>
            <ac:spMk id="4" creationId="{661477C7-7330-0F84-D9D2-E5003E35F277}"/>
          </ac:spMkLst>
        </pc:spChg>
        <pc:spChg chg="add del mod">
          <ac:chgData name="Sofia Di Giallonardo" userId="S::sofia.digiallonardo@glasgow.ac.uk::8ec5b909-4d93-495a-906d-4c4fb8ae4e45" providerId="AD" clId="Web-{BCB2AD86-F3D5-4BA0-79F5-50444A811DEC}" dt="2023-04-14T14:02:12.066" v="167"/>
          <ac:spMkLst>
            <pc:docMk/>
            <pc:sldMk cId="3388254930" sldId="382"/>
            <ac:spMk id="16" creationId="{42991300-0E72-1955-15B8-1F023457F651}"/>
          </ac:spMkLst>
        </pc:spChg>
        <pc:spChg chg="add">
          <ac:chgData name="Sofia Di Giallonardo" userId="S::sofia.digiallonardo@glasgow.ac.uk::8ec5b909-4d93-495a-906d-4c4fb8ae4e45" providerId="AD" clId="Web-{BCB2AD86-F3D5-4BA0-79F5-50444A811DEC}" dt="2023-04-14T13:55:42.853" v="119"/>
          <ac:spMkLst>
            <pc:docMk/>
            <pc:sldMk cId="3388254930" sldId="382"/>
            <ac:spMk id="19" creationId="{4AC6B390-BC59-4F1D-A0EE-D71A92F0A0B2}"/>
          </ac:spMkLst>
        </pc:spChg>
        <pc:spChg chg="add">
          <ac:chgData name="Sofia Di Giallonardo" userId="S::sofia.digiallonardo@glasgow.ac.uk::8ec5b909-4d93-495a-906d-4c4fb8ae4e45" providerId="AD" clId="Web-{BCB2AD86-F3D5-4BA0-79F5-50444A811DEC}" dt="2023-04-14T13:55:42.853" v="119"/>
          <ac:spMkLst>
            <pc:docMk/>
            <pc:sldMk cId="3388254930" sldId="382"/>
            <ac:spMk id="21" creationId="{B6C60D79-16F1-4C4B-B7E3-7634E7069CDE}"/>
          </ac:spMkLst>
        </pc:spChg>
        <pc:spChg chg="add">
          <ac:chgData name="Sofia Di Giallonardo" userId="S::sofia.digiallonardo@glasgow.ac.uk::8ec5b909-4d93-495a-906d-4c4fb8ae4e45" providerId="AD" clId="Web-{BCB2AD86-F3D5-4BA0-79F5-50444A811DEC}" dt="2023-04-14T13:55:42.853" v="119"/>
          <ac:spMkLst>
            <pc:docMk/>
            <pc:sldMk cId="3388254930" sldId="382"/>
            <ac:spMk id="23" creationId="{426B127E-6498-4C77-9C9D-4553A5113B80}"/>
          </ac:spMkLst>
        </pc:spChg>
        <pc:graphicFrameChg chg="add mod ord modGraphic">
          <ac:chgData name="Sofia Di Giallonardo" userId="S::sofia.digiallonardo@glasgow.ac.uk::8ec5b909-4d93-495a-906d-4c4fb8ae4e45" providerId="AD" clId="Web-{BCB2AD86-F3D5-4BA0-79F5-50444A811DEC}" dt="2023-04-14T13:55:42.853" v="119"/>
          <ac:graphicFrameMkLst>
            <pc:docMk/>
            <pc:sldMk cId="3388254930" sldId="382"/>
            <ac:graphicFrameMk id="14" creationId="{1D4AE108-28A3-BB9F-F7DD-CC4825CAC09B}"/>
          </ac:graphicFrameMkLst>
        </pc:graphicFrameChg>
        <pc:inkChg chg="add del">
          <ac:chgData name="Sofia Di Giallonardo" userId="S::sofia.digiallonardo@glasgow.ac.uk::8ec5b909-4d93-495a-906d-4c4fb8ae4e45" providerId="AD" clId="Web-{BCB2AD86-F3D5-4BA0-79F5-50444A811DEC}" dt="2023-04-14T13:47:56.170" v="26"/>
          <ac:inkMkLst>
            <pc:docMk/>
            <pc:sldMk cId="3388254930" sldId="382"/>
            <ac:inkMk id="5" creationId="{93CB5A24-F0B2-A5D7-7A73-63B4D861FCB9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30.685" v="23"/>
          <ac:inkMkLst>
            <pc:docMk/>
            <pc:sldMk cId="3388254930" sldId="382"/>
            <ac:inkMk id="6" creationId="{C7794369-737E-0B2A-0318-2E1907C19822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10.825" v="20"/>
          <ac:inkMkLst>
            <pc:docMk/>
            <pc:sldMk cId="3388254930" sldId="382"/>
            <ac:inkMk id="7" creationId="{AF211621-F2A4-5049-0360-1F4035DA84F2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10.294" v="19"/>
          <ac:inkMkLst>
            <pc:docMk/>
            <pc:sldMk cId="3388254930" sldId="382"/>
            <ac:inkMk id="8" creationId="{838183A9-C71F-4E0F-B399-535036F9D3D8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09.669" v="18"/>
          <ac:inkMkLst>
            <pc:docMk/>
            <pc:sldMk cId="3388254930" sldId="382"/>
            <ac:inkMk id="9" creationId="{C384AF38-E2C2-642F-D42B-5D9F3670CBB5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09.247" v="17"/>
          <ac:inkMkLst>
            <pc:docMk/>
            <pc:sldMk cId="3388254930" sldId="382"/>
            <ac:inkMk id="10" creationId="{0C6A7FF8-A73A-6D0A-47CF-75CA69EC6E8B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08.482" v="16"/>
          <ac:inkMkLst>
            <pc:docMk/>
            <pc:sldMk cId="3388254930" sldId="382"/>
            <ac:inkMk id="11" creationId="{0F89DA95-E554-6BEA-1642-D78670B5678A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7:21.857" v="22"/>
          <ac:inkMkLst>
            <pc:docMk/>
            <pc:sldMk cId="3388254930" sldId="382"/>
            <ac:inkMk id="12" creationId="{2B81BB69-2BAB-0A5C-4504-FA2CBC1CC429}"/>
          </ac:inkMkLst>
        </pc:inkChg>
      </pc:sldChg>
      <pc:sldChg chg="addSp delSp modSp new del">
        <pc:chgData name="Sofia Di Giallonardo" userId="S::sofia.digiallonardo@glasgow.ac.uk::8ec5b909-4d93-495a-906d-4c4fb8ae4e45" providerId="AD" clId="Web-{BCB2AD86-F3D5-4BA0-79F5-50444A811DEC}" dt="2023-04-14T14:16:10.837" v="330"/>
        <pc:sldMkLst>
          <pc:docMk/>
          <pc:sldMk cId="3662203474" sldId="383"/>
        </pc:sldMkLst>
        <pc:picChg chg="add mod">
          <ac:chgData name="Sofia Di Giallonardo" userId="S::sofia.digiallonardo@glasgow.ac.uk::8ec5b909-4d93-495a-906d-4c4fb8ae4e45" providerId="AD" clId="Web-{BCB2AD86-F3D5-4BA0-79F5-50444A811DEC}" dt="2023-04-14T13:45:54.480" v="4" actId="14100"/>
          <ac:picMkLst>
            <pc:docMk/>
            <pc:sldMk cId="3662203474" sldId="383"/>
            <ac:picMk id="2" creationId="{2E6442C0-B879-4D63-6469-E78F747264AD}"/>
          </ac:picMkLst>
        </pc:picChg>
        <pc:inkChg chg="add del">
          <ac:chgData name="Sofia Di Giallonardo" userId="S::sofia.digiallonardo@glasgow.ac.uk::8ec5b909-4d93-495a-906d-4c4fb8ae4e45" providerId="AD" clId="Web-{BCB2AD86-F3D5-4BA0-79F5-50444A811DEC}" dt="2023-04-14T13:46:32.637" v="8"/>
          <ac:inkMkLst>
            <pc:docMk/>
            <pc:sldMk cId="3662203474" sldId="383"/>
            <ac:inkMk id="3" creationId="{E3C89FED-F872-9E16-BC52-06DC28655866}"/>
          </ac:inkMkLst>
        </pc:inkChg>
        <pc:inkChg chg="add del">
          <ac:chgData name="Sofia Di Giallonardo" userId="S::sofia.digiallonardo@glasgow.ac.uk::8ec5b909-4d93-495a-906d-4c4fb8ae4e45" providerId="AD" clId="Web-{BCB2AD86-F3D5-4BA0-79F5-50444A811DEC}" dt="2023-04-14T13:46:31.043" v="7"/>
          <ac:inkMkLst>
            <pc:docMk/>
            <pc:sldMk cId="3662203474" sldId="383"/>
            <ac:inkMk id="4" creationId="{D9296642-AC54-F24A-7A1E-EEDB5C7C0E0F}"/>
          </ac:inkMkLst>
        </pc:inkChg>
      </pc:sldChg>
      <pc:sldChg chg="modSp new del ord">
        <pc:chgData name="Sofia Di Giallonardo" userId="S::sofia.digiallonardo@glasgow.ac.uk::8ec5b909-4d93-495a-906d-4c4fb8ae4e45" providerId="AD" clId="Web-{BCB2AD86-F3D5-4BA0-79F5-50444A811DEC}" dt="2023-04-14T14:08:50.248" v="223"/>
        <pc:sldMkLst>
          <pc:docMk/>
          <pc:sldMk cId="4217457670" sldId="384"/>
        </pc:sldMkLst>
        <pc:spChg chg="mod">
          <ac:chgData name="Sofia Di Giallonardo" userId="S::sofia.digiallonardo@glasgow.ac.uk::8ec5b909-4d93-495a-906d-4c4fb8ae4e45" providerId="AD" clId="Web-{BCB2AD86-F3D5-4BA0-79F5-50444A811DEC}" dt="2023-04-14T13:57:12.574" v="125" actId="20577"/>
          <ac:spMkLst>
            <pc:docMk/>
            <pc:sldMk cId="4217457670" sldId="384"/>
            <ac:spMk id="2" creationId="{29A4B50B-B1C6-57C0-4280-DD8177284774}"/>
          </ac:spMkLst>
        </pc:spChg>
        <pc:spChg chg="mod">
          <ac:chgData name="Sofia Di Giallonardo" userId="S::sofia.digiallonardo@glasgow.ac.uk::8ec5b909-4d93-495a-906d-4c4fb8ae4e45" providerId="AD" clId="Web-{BCB2AD86-F3D5-4BA0-79F5-50444A811DEC}" dt="2023-04-14T14:03:05.255" v="177" actId="20577"/>
          <ac:spMkLst>
            <pc:docMk/>
            <pc:sldMk cId="4217457670" sldId="384"/>
            <ac:spMk id="3" creationId="{0E65BB62-74A2-E035-29B9-4B9CDC08F6CC}"/>
          </ac:spMkLst>
        </pc:spChg>
      </pc:sldChg>
      <pc:sldChg chg="modSp new">
        <pc:chgData name="Sofia Di Giallonardo" userId="S::sofia.digiallonardo@glasgow.ac.uk::8ec5b909-4d93-495a-906d-4c4fb8ae4e45" providerId="AD" clId="Web-{BCB2AD86-F3D5-4BA0-79F5-50444A811DEC}" dt="2023-04-14T14:16:42.337" v="333" actId="20577"/>
        <pc:sldMkLst>
          <pc:docMk/>
          <pc:sldMk cId="1237830637" sldId="385"/>
        </pc:sldMkLst>
        <pc:spChg chg="mod">
          <ac:chgData name="Sofia Di Giallonardo" userId="S::sofia.digiallonardo@glasgow.ac.uk::8ec5b909-4d93-495a-906d-4c4fb8ae4e45" providerId="AD" clId="Web-{BCB2AD86-F3D5-4BA0-79F5-50444A811DEC}" dt="2023-04-14T14:16:42.337" v="333" actId="20577"/>
          <ac:spMkLst>
            <pc:docMk/>
            <pc:sldMk cId="1237830637" sldId="385"/>
            <ac:spMk id="2" creationId="{4989B30A-2DAA-B31D-46BB-4281C553617C}"/>
          </ac:spMkLst>
        </pc:spChg>
      </pc:sldChg>
      <pc:sldChg chg="addSp delSp modSp new mod setBg">
        <pc:chgData name="Sofia Di Giallonardo" userId="S::sofia.digiallonardo@glasgow.ac.uk::8ec5b909-4d93-495a-906d-4c4fb8ae4e45" providerId="AD" clId="Web-{BCB2AD86-F3D5-4BA0-79F5-50444A811DEC}" dt="2023-04-14T14:13:55.193" v="293"/>
        <pc:sldMkLst>
          <pc:docMk/>
          <pc:sldMk cId="1368447517" sldId="386"/>
        </pc:sldMkLst>
        <pc:spChg chg="mod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2" creationId="{95D4F050-7BF3-1BF4-3335-8C8394EC077D}"/>
          </ac:spMkLst>
        </pc:spChg>
        <pc:spChg chg="add del mod">
          <ac:chgData name="Sofia Di Giallonardo" userId="S::sofia.digiallonardo@glasgow.ac.uk::8ec5b909-4d93-495a-906d-4c4fb8ae4e45" providerId="AD" clId="Web-{BCB2AD86-F3D5-4BA0-79F5-50444A811DEC}" dt="2023-04-14T14:11:35.830" v="282"/>
          <ac:spMkLst>
            <pc:docMk/>
            <pc:sldMk cId="1368447517" sldId="386"/>
            <ac:spMk id="3" creationId="{D8AD47DC-8D22-86C3-1AEC-7B93AEE31277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2"/>
          <ac:spMkLst>
            <pc:docMk/>
            <pc:sldMk cId="1368447517" sldId="386"/>
            <ac:spMk id="8" creationId="{907EF6B7-1338-4443-8C46-6A318D952DFD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2"/>
          <ac:spMkLst>
            <pc:docMk/>
            <pc:sldMk cId="1368447517" sldId="386"/>
            <ac:spMk id="10" creationId="{DAAE4CDD-124C-4DCF-9584-B6033B545DD5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2"/>
          <ac:spMkLst>
            <pc:docMk/>
            <pc:sldMk cId="1368447517" sldId="386"/>
            <ac:spMk id="12" creationId="{081E4A58-353D-44AE-B2FC-2A74E2E400F7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3.361" v="279"/>
          <ac:spMkLst>
            <pc:docMk/>
            <pc:sldMk cId="1368447517" sldId="386"/>
            <ac:spMk id="17" creationId="{C2554CA6-288E-4202-BC52-2E5A8F0C0AED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0.361" v="277"/>
          <ac:spMkLst>
            <pc:docMk/>
            <pc:sldMk cId="1368447517" sldId="386"/>
            <ac:spMk id="18" creationId="{C5278130-DFE0-457B-8698-88DF69019DDE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3.361" v="279"/>
          <ac:spMkLst>
            <pc:docMk/>
            <pc:sldMk cId="1368447517" sldId="386"/>
            <ac:spMk id="19" creationId="{B10BB131-AC8E-4A8E-A5D1-36260F720C3B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0.361" v="277"/>
          <ac:spMkLst>
            <pc:docMk/>
            <pc:sldMk cId="1368447517" sldId="386"/>
            <ac:spMk id="20" creationId="{2F99531B-1681-4D6E-BECB-18325B33A618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3.361" v="279"/>
          <ac:spMkLst>
            <pc:docMk/>
            <pc:sldMk cId="1368447517" sldId="386"/>
            <ac:spMk id="21" creationId="{5B7778FC-632E-4DCA-A7CB-0D7731CCF970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0.361" v="277"/>
          <ac:spMkLst>
            <pc:docMk/>
            <pc:sldMk cId="1368447517" sldId="386"/>
            <ac:spMk id="22" creationId="{20344094-430A-400B-804B-910E696A1A90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3.361" v="279"/>
          <ac:spMkLst>
            <pc:docMk/>
            <pc:sldMk cId="1368447517" sldId="386"/>
            <ac:spMk id="23" creationId="{FA23A907-97FB-4A8F-880A-DD77401C4296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0.361" v="277"/>
          <ac:spMkLst>
            <pc:docMk/>
            <pc:sldMk cId="1368447517" sldId="386"/>
            <ac:spMk id="24" creationId="{453C67DF-7782-4E57-AB9B-F1B4811AD8FE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3.361" v="279"/>
          <ac:spMkLst>
            <pc:docMk/>
            <pc:sldMk cId="1368447517" sldId="386"/>
            <ac:spMk id="30" creationId="{D8AD47DC-8D22-86C3-1AEC-7B93AEE31277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1"/>
          <ac:spMkLst>
            <pc:docMk/>
            <pc:sldMk cId="1368447517" sldId="386"/>
            <ac:spMk id="32" creationId="{C5278130-DFE0-457B-8698-88DF69019DDE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1"/>
          <ac:spMkLst>
            <pc:docMk/>
            <pc:sldMk cId="1368447517" sldId="386"/>
            <ac:spMk id="33" creationId="{2F99531B-1681-4D6E-BECB-18325B33A618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1"/>
          <ac:spMkLst>
            <pc:docMk/>
            <pc:sldMk cId="1368447517" sldId="386"/>
            <ac:spMk id="34" creationId="{20344094-430A-400B-804B-910E696A1A90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1:35.830" v="281"/>
          <ac:spMkLst>
            <pc:docMk/>
            <pc:sldMk cId="1368447517" sldId="386"/>
            <ac:spMk id="35" creationId="{453C67DF-7782-4E57-AB9B-F1B4811AD8FE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40" creationId="{907EF6B7-1338-4443-8C46-6A318D952DFD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41" creationId="{DAAE4CDD-124C-4DCF-9584-B6033B545DD5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42" creationId="{081E4A58-353D-44AE-B2FC-2A74E2E400F7}"/>
          </ac:spMkLst>
        </pc:spChg>
        <pc:spChg chg="add mod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43" creationId="{D8AD47DC-8D22-86C3-1AEC-7B93AEE31277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48" creationId="{18873D23-2DCF-4B31-A009-95721C06E8E1}"/>
          </ac:spMkLst>
        </pc:spChg>
        <pc:spChg chg="add del">
          <ac:chgData name="Sofia Di Giallonardo" userId="S::sofia.digiallonardo@glasgow.ac.uk::8ec5b909-4d93-495a-906d-4c4fb8ae4e45" providerId="AD" clId="Web-{BCB2AD86-F3D5-4BA0-79F5-50444A811DEC}" dt="2023-04-14T14:13:55.193" v="293"/>
          <ac:spMkLst>
            <pc:docMk/>
            <pc:sldMk cId="1368447517" sldId="386"/>
            <ac:spMk id="50" creationId="{C13EF075-D4EF-4929-ADBC-91B27DA19955}"/>
          </ac:spMkLst>
        </pc:spChg>
        <pc:grpChg chg="add del">
          <ac:chgData name="Sofia Di Giallonardo" userId="S::sofia.digiallonardo@glasgow.ac.uk::8ec5b909-4d93-495a-906d-4c4fb8ae4e45" providerId="AD" clId="Web-{BCB2AD86-F3D5-4BA0-79F5-50444A811DEC}" dt="2023-04-14T14:13:55.193" v="293"/>
          <ac:grpSpMkLst>
            <pc:docMk/>
            <pc:sldMk cId="1368447517" sldId="386"/>
            <ac:grpSpMk id="52" creationId="{DAA26DFA-AAB2-4973-9C17-16D587C7B198}"/>
          </ac:grpSpMkLst>
        </pc:grpChg>
        <pc:graphicFrameChg chg="add del">
          <ac:chgData name="Sofia Di Giallonardo" userId="S::sofia.digiallonardo@glasgow.ac.uk::8ec5b909-4d93-495a-906d-4c4fb8ae4e45" providerId="AD" clId="Web-{BCB2AD86-F3D5-4BA0-79F5-50444A811DEC}" dt="2023-04-14T14:11:30.361" v="277"/>
          <ac:graphicFrameMkLst>
            <pc:docMk/>
            <pc:sldMk cId="1368447517" sldId="386"/>
            <ac:graphicFrameMk id="14" creationId="{D19B5E41-E652-F71A-2565-2949CCA35CAD}"/>
          </ac:graphicFrameMkLst>
        </pc:graphicFrameChg>
        <pc:graphicFrameChg chg="add del">
          <ac:chgData name="Sofia Di Giallonardo" userId="S::sofia.digiallonardo@glasgow.ac.uk::8ec5b909-4d93-495a-906d-4c4fb8ae4e45" providerId="AD" clId="Web-{BCB2AD86-F3D5-4BA0-79F5-50444A811DEC}" dt="2023-04-14T14:11:35.830" v="281"/>
          <ac:graphicFrameMkLst>
            <pc:docMk/>
            <pc:sldMk cId="1368447517" sldId="386"/>
            <ac:graphicFrameMk id="38" creationId="{D19B5E41-E652-F71A-2565-2949CCA35CAD}"/>
          </ac:graphicFrameMkLst>
        </pc:graphicFrameChg>
        <pc:cxnChg chg="add del">
          <ac:chgData name="Sofia Di Giallonardo" userId="S::sofia.digiallonardo@glasgow.ac.uk::8ec5b909-4d93-495a-906d-4c4fb8ae4e45" providerId="AD" clId="Web-{BCB2AD86-F3D5-4BA0-79F5-50444A811DEC}" dt="2023-04-14T14:11:30.361" v="277"/>
          <ac:cxnSpMkLst>
            <pc:docMk/>
            <pc:sldMk cId="1368447517" sldId="386"/>
            <ac:cxnSpMk id="26" creationId="{B03A5AE3-BD30-455C-842B-7626C8BEF097}"/>
          </ac:cxnSpMkLst>
        </pc:cxnChg>
        <pc:cxnChg chg="add del">
          <ac:chgData name="Sofia Di Giallonardo" userId="S::sofia.digiallonardo@glasgow.ac.uk::8ec5b909-4d93-495a-906d-4c4fb8ae4e45" providerId="AD" clId="Web-{BCB2AD86-F3D5-4BA0-79F5-50444A811DEC}" dt="2023-04-14T14:11:30.361" v="277"/>
          <ac:cxnSpMkLst>
            <pc:docMk/>
            <pc:sldMk cId="1368447517" sldId="386"/>
            <ac:cxnSpMk id="28" creationId="{2DBECAA5-1F2D-470D-875C-8F2C2CA3E54B}"/>
          </ac:cxnSpMkLst>
        </pc:cxnChg>
        <pc:cxnChg chg="add del">
          <ac:chgData name="Sofia Di Giallonardo" userId="S::sofia.digiallonardo@glasgow.ac.uk::8ec5b909-4d93-495a-906d-4c4fb8ae4e45" providerId="AD" clId="Web-{BCB2AD86-F3D5-4BA0-79F5-50444A811DEC}" dt="2023-04-14T14:11:35.830" v="281"/>
          <ac:cxnSpMkLst>
            <pc:docMk/>
            <pc:sldMk cId="1368447517" sldId="386"/>
            <ac:cxnSpMk id="36" creationId="{B03A5AE3-BD30-455C-842B-7626C8BEF097}"/>
          </ac:cxnSpMkLst>
        </pc:cxnChg>
        <pc:cxnChg chg="add del">
          <ac:chgData name="Sofia Di Giallonardo" userId="S::sofia.digiallonardo@glasgow.ac.uk::8ec5b909-4d93-495a-906d-4c4fb8ae4e45" providerId="AD" clId="Web-{BCB2AD86-F3D5-4BA0-79F5-50444A811DEC}" dt="2023-04-14T14:11:35.830" v="281"/>
          <ac:cxnSpMkLst>
            <pc:docMk/>
            <pc:sldMk cId="1368447517" sldId="386"/>
            <ac:cxnSpMk id="37" creationId="{2DBECAA5-1F2D-470D-875C-8F2C2CA3E54B}"/>
          </ac:cxnSpMkLst>
        </pc:cxnChg>
      </pc:sldChg>
      <pc:sldChg chg="addSp new del">
        <pc:chgData name="Sofia Di Giallonardo" userId="S::sofia.digiallonardo@glasgow.ac.uk::8ec5b909-4d93-495a-906d-4c4fb8ae4e45" providerId="AD" clId="Web-{BCB2AD86-F3D5-4BA0-79F5-50444A811DEC}" dt="2023-04-14T14:04:53.273" v="193"/>
        <pc:sldMkLst>
          <pc:docMk/>
          <pc:sldMk cId="3935170853" sldId="386"/>
        </pc:sldMkLst>
        <pc:picChg chg="add">
          <ac:chgData name="Sofia Di Giallonardo" userId="S::sofia.digiallonardo@glasgow.ac.uk::8ec5b909-4d93-495a-906d-4c4fb8ae4e45" providerId="AD" clId="Web-{BCB2AD86-F3D5-4BA0-79F5-50444A811DEC}" dt="2023-04-14T14:04:38.054" v="192"/>
          <ac:picMkLst>
            <pc:docMk/>
            <pc:sldMk cId="3935170853" sldId="386"/>
            <ac:picMk id="6" creationId="{1A7E3F5B-CA44-4E70-2BFF-B0125FBEA289}"/>
          </ac:picMkLst>
        </pc:picChg>
      </pc:sldChg>
      <pc:sldChg chg="addSp modSp new">
        <pc:chgData name="Sofia Di Giallonardo" userId="S::sofia.digiallonardo@glasgow.ac.uk::8ec5b909-4d93-495a-906d-4c4fb8ae4e45" providerId="AD" clId="Web-{BCB2AD86-F3D5-4BA0-79F5-50444A811DEC}" dt="2023-04-14T14:17:08.260" v="334" actId="20577"/>
        <pc:sldMkLst>
          <pc:docMk/>
          <pc:sldMk cId="722996296" sldId="387"/>
        </pc:sldMkLst>
        <pc:spChg chg="mod">
          <ac:chgData name="Sofia Di Giallonardo" userId="S::sofia.digiallonardo@glasgow.ac.uk::8ec5b909-4d93-495a-906d-4c4fb8ae4e45" providerId="AD" clId="Web-{BCB2AD86-F3D5-4BA0-79F5-50444A811DEC}" dt="2023-04-14T14:17:08.260" v="334" actId="20577"/>
          <ac:spMkLst>
            <pc:docMk/>
            <pc:sldMk cId="722996296" sldId="387"/>
            <ac:spMk id="2" creationId="{B49D6055-4B18-C4E7-D75B-53D8AC3DB7CC}"/>
          </ac:spMkLst>
        </pc:spChg>
        <pc:spChg chg="mod">
          <ac:chgData name="Sofia Di Giallonardo" userId="S::sofia.digiallonardo@glasgow.ac.uk::8ec5b909-4d93-495a-906d-4c4fb8ae4e45" providerId="AD" clId="Web-{BCB2AD86-F3D5-4BA0-79F5-50444A811DEC}" dt="2023-04-14T14:10:20.156" v="252" actId="20577"/>
          <ac:spMkLst>
            <pc:docMk/>
            <pc:sldMk cId="722996296" sldId="387"/>
            <ac:spMk id="3" creationId="{2EBF1567-187A-F345-5764-D369C29BF655}"/>
          </ac:spMkLst>
        </pc:spChg>
        <pc:spChg chg="mod">
          <ac:chgData name="Sofia Di Giallonardo" userId="S::sofia.digiallonardo@glasgow.ac.uk::8ec5b909-4d93-495a-906d-4c4fb8ae4e45" providerId="AD" clId="Web-{BCB2AD86-F3D5-4BA0-79F5-50444A811DEC}" dt="2023-04-14T14:11:08.142" v="275" actId="1076"/>
          <ac:spMkLst>
            <pc:docMk/>
            <pc:sldMk cId="722996296" sldId="387"/>
            <ac:spMk id="4" creationId="{35C1D6B9-608A-EE48-1F15-63108478BCA3}"/>
          </ac:spMkLst>
        </pc:spChg>
        <pc:graphicFrameChg chg="add mod modGraphic">
          <ac:chgData name="Sofia Di Giallonardo" userId="S::sofia.digiallonardo@glasgow.ac.uk::8ec5b909-4d93-495a-906d-4c4fb8ae4e45" providerId="AD" clId="Web-{BCB2AD86-F3D5-4BA0-79F5-50444A811DEC}" dt="2023-04-14T14:14:07.552" v="294"/>
          <ac:graphicFrameMkLst>
            <pc:docMk/>
            <pc:sldMk cId="722996296" sldId="387"/>
            <ac:graphicFrameMk id="6" creationId="{4A7C811F-3FD8-C969-B20E-9029C14E6E03}"/>
          </ac:graphicFrameMkLst>
        </pc:graphicFrameChg>
      </pc:sldChg>
      <pc:sldChg chg="addSp modSp new ord">
        <pc:chgData name="Sofia Di Giallonardo" userId="S::sofia.digiallonardo@glasgow.ac.uk::8ec5b909-4d93-495a-906d-4c4fb8ae4e45" providerId="AD" clId="Web-{BCB2AD86-F3D5-4BA0-79F5-50444A811DEC}" dt="2023-04-14T14:17:45.261" v="336" actId="20577"/>
        <pc:sldMkLst>
          <pc:docMk/>
          <pc:sldMk cId="2241152017" sldId="388"/>
        </pc:sldMkLst>
        <pc:spChg chg="mod">
          <ac:chgData name="Sofia Di Giallonardo" userId="S::sofia.digiallonardo@glasgow.ac.uk::8ec5b909-4d93-495a-906d-4c4fb8ae4e45" providerId="AD" clId="Web-{BCB2AD86-F3D5-4BA0-79F5-50444A811DEC}" dt="2023-04-14T14:17:45.261" v="336" actId="20577"/>
          <ac:spMkLst>
            <pc:docMk/>
            <pc:sldMk cId="2241152017" sldId="388"/>
            <ac:spMk id="2" creationId="{2098144B-57A5-C301-8374-0FAE1E01CE31}"/>
          </ac:spMkLst>
        </pc:spChg>
        <pc:spChg chg="mod">
          <ac:chgData name="Sofia Di Giallonardo" userId="S::sofia.digiallonardo@glasgow.ac.uk::8ec5b909-4d93-495a-906d-4c4fb8ae4e45" providerId="AD" clId="Web-{BCB2AD86-F3D5-4BA0-79F5-50444A811DEC}" dt="2023-04-14T14:15:39.461" v="317" actId="20577"/>
          <ac:spMkLst>
            <pc:docMk/>
            <pc:sldMk cId="2241152017" sldId="388"/>
            <ac:spMk id="3" creationId="{734014C2-ABC6-4BC8-6462-AC49FE56C419}"/>
          </ac:spMkLst>
        </pc:spChg>
        <pc:picChg chg="add mod">
          <ac:chgData name="Sofia Di Giallonardo" userId="S::sofia.digiallonardo@glasgow.ac.uk::8ec5b909-4d93-495a-906d-4c4fb8ae4e45" providerId="AD" clId="Web-{BCB2AD86-F3D5-4BA0-79F5-50444A811DEC}" dt="2023-04-14T14:16:31.384" v="332" actId="1076"/>
          <ac:picMkLst>
            <pc:docMk/>
            <pc:sldMk cId="2241152017" sldId="388"/>
            <ac:picMk id="5" creationId="{C223205D-08B4-25AC-4690-87E3C1C0EEA5}"/>
          </ac:picMkLst>
        </pc:picChg>
      </pc:sldChg>
      <pc:sldChg chg="modSp new">
        <pc:chgData name="Sofia Di Giallonardo" userId="S::sofia.digiallonardo@glasgow.ac.uk::8ec5b909-4d93-495a-906d-4c4fb8ae4e45" providerId="AD" clId="Web-{BCB2AD86-F3D5-4BA0-79F5-50444A811DEC}" dt="2023-04-14T14:44:31.247" v="466" actId="20577"/>
        <pc:sldMkLst>
          <pc:docMk/>
          <pc:sldMk cId="2318250217" sldId="389"/>
        </pc:sldMkLst>
        <pc:spChg chg="mod">
          <ac:chgData name="Sofia Di Giallonardo" userId="S::sofia.digiallonardo@glasgow.ac.uk::8ec5b909-4d93-495a-906d-4c4fb8ae4e45" providerId="AD" clId="Web-{BCB2AD86-F3D5-4BA0-79F5-50444A811DEC}" dt="2023-04-14T14:43:53.716" v="452" actId="20577"/>
          <ac:spMkLst>
            <pc:docMk/>
            <pc:sldMk cId="2318250217" sldId="389"/>
            <ac:spMk id="2" creationId="{376D940A-A9A4-1969-4916-EB184624B42C}"/>
          </ac:spMkLst>
        </pc:spChg>
        <pc:spChg chg="mod">
          <ac:chgData name="Sofia Di Giallonardo" userId="S::sofia.digiallonardo@glasgow.ac.uk::8ec5b909-4d93-495a-906d-4c4fb8ae4e45" providerId="AD" clId="Web-{BCB2AD86-F3D5-4BA0-79F5-50444A811DEC}" dt="2023-04-14T14:44:31.247" v="466" actId="20577"/>
          <ac:spMkLst>
            <pc:docMk/>
            <pc:sldMk cId="2318250217" sldId="389"/>
            <ac:spMk id="3" creationId="{4E054869-1A59-52EC-480A-841B0743B9EC}"/>
          </ac:spMkLst>
        </pc:spChg>
      </pc:sldChg>
    </pc:docChg>
  </pc:docChgLst>
  <pc:docChgLst>
    <pc:chgData name="Carole Macdiarmid" userId="S::carole.macdiarmid@glasgow.ac.uk::0a789e9c-b7de-4913-8e3e-c2debcbef076" providerId="AD" clId="Web-{9DC19F25-4B76-5187-A4ED-18F0DBCCEA57}"/>
    <pc:docChg chg="modSld">
      <pc:chgData name="Carole Macdiarmid" userId="S::carole.macdiarmid@glasgow.ac.uk::0a789e9c-b7de-4913-8e3e-c2debcbef076" providerId="AD" clId="Web-{9DC19F25-4B76-5187-A4ED-18F0DBCCEA57}" dt="2023-04-14T16:08:40.957" v="13" actId="20577"/>
      <pc:docMkLst>
        <pc:docMk/>
      </pc:docMkLst>
      <pc:sldChg chg="delCm">
        <pc:chgData name="Carole Macdiarmid" userId="S::carole.macdiarmid@glasgow.ac.uk::0a789e9c-b7de-4913-8e3e-c2debcbef076" providerId="AD" clId="Web-{9DC19F25-4B76-5187-A4ED-18F0DBCCEA57}" dt="2023-04-14T15:47:44.709" v="8"/>
        <pc:sldMkLst>
          <pc:docMk/>
          <pc:sldMk cId="3960137057" sldId="31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ole Macdiarmid" userId="S::carole.macdiarmid@glasgow.ac.uk::0a789e9c-b7de-4913-8e3e-c2debcbef076" providerId="AD" clId="Web-{9DC19F25-4B76-5187-A4ED-18F0DBCCEA57}" dt="2023-04-14T15:47:44.709" v="8"/>
              <pc2:cmMkLst xmlns:pc2="http://schemas.microsoft.com/office/powerpoint/2019/9/main/command">
                <pc:docMk/>
                <pc:sldMk cId="3960137057" sldId="315"/>
                <pc2:cmMk id="{E12C77C5-D375-424E-AFE5-5F1F872500C9}"/>
              </pc2:cmMkLst>
            </pc226:cmChg>
          </p:ext>
        </pc:extLst>
      </pc:sldChg>
      <pc:sldChg chg="modSp">
        <pc:chgData name="Carole Macdiarmid" userId="S::carole.macdiarmid@glasgow.ac.uk::0a789e9c-b7de-4913-8e3e-c2debcbef076" providerId="AD" clId="Web-{9DC19F25-4B76-5187-A4ED-18F0DBCCEA57}" dt="2023-04-14T16:08:40.957" v="13" actId="20577"/>
        <pc:sldMkLst>
          <pc:docMk/>
          <pc:sldMk cId="4159752113" sldId="318"/>
        </pc:sldMkLst>
        <pc:spChg chg="mod">
          <ac:chgData name="Carole Macdiarmid" userId="S::carole.macdiarmid@glasgow.ac.uk::0a789e9c-b7de-4913-8e3e-c2debcbef076" providerId="AD" clId="Web-{9DC19F25-4B76-5187-A4ED-18F0DBCCEA57}" dt="2023-04-14T16:08:40.957" v="13" actId="20577"/>
          <ac:spMkLst>
            <pc:docMk/>
            <pc:sldMk cId="4159752113" sldId="318"/>
            <ac:spMk id="2" creationId="{E9681581-43C3-6020-04C6-658AC2BF74B6}"/>
          </ac:spMkLst>
        </pc:spChg>
        <pc:spChg chg="mod">
          <ac:chgData name="Carole Macdiarmid" userId="S::carole.macdiarmid@glasgow.ac.uk::0a789e9c-b7de-4913-8e3e-c2debcbef076" providerId="AD" clId="Web-{9DC19F25-4B76-5187-A4ED-18F0DBCCEA57}" dt="2023-04-14T16:06:04.983" v="11" actId="14100"/>
          <ac:spMkLst>
            <pc:docMk/>
            <pc:sldMk cId="4159752113" sldId="318"/>
            <ac:spMk id="3" creationId="{D03D3359-9359-7A43-F143-81DA0AD37968}"/>
          </ac:spMkLst>
        </pc:spChg>
        <pc:spChg chg="mod">
          <ac:chgData name="Carole Macdiarmid" userId="S::carole.macdiarmid@glasgow.ac.uk::0a789e9c-b7de-4913-8e3e-c2debcbef076" providerId="AD" clId="Web-{9DC19F25-4B76-5187-A4ED-18F0DBCCEA57}" dt="2023-04-14T16:06:04.983" v="11" actId="14100"/>
          <ac:spMkLst>
            <pc:docMk/>
            <pc:sldMk cId="4159752113" sldId="318"/>
            <ac:spMk id="6" creationId="{7AFD288C-7B4D-4C01-7319-0A0C414D875C}"/>
          </ac:spMkLst>
        </pc:spChg>
      </pc:sldChg>
    </pc:docChg>
  </pc:docChgLst>
  <pc:docChgLst>
    <pc:chgData name="Carole Macdiarmid" userId="S::carole.macdiarmid@glasgow.ac.uk::0a789e9c-b7de-4913-8e3e-c2debcbef076" providerId="AD" clId="Web-{6637CC54-8A7C-4A3A-8B55-844B778470D6}"/>
    <pc:docChg chg="modSld">
      <pc:chgData name="Carole Macdiarmid" userId="S::carole.macdiarmid@glasgow.ac.uk::0a789e9c-b7de-4913-8e3e-c2debcbef076" providerId="AD" clId="Web-{6637CC54-8A7C-4A3A-8B55-844B778470D6}" dt="2023-04-17T16:40:20.169" v="3" actId="20577"/>
      <pc:docMkLst>
        <pc:docMk/>
      </pc:docMkLst>
      <pc:sldChg chg="modSp">
        <pc:chgData name="Carole Macdiarmid" userId="S::carole.macdiarmid@glasgow.ac.uk::0a789e9c-b7de-4913-8e3e-c2debcbef076" providerId="AD" clId="Web-{6637CC54-8A7C-4A3A-8B55-844B778470D6}" dt="2023-04-17T16:40:20.169" v="3" actId="20577"/>
        <pc:sldMkLst>
          <pc:docMk/>
          <pc:sldMk cId="2869263511" sldId="256"/>
        </pc:sldMkLst>
        <pc:spChg chg="mod">
          <ac:chgData name="Carole Macdiarmid" userId="S::carole.macdiarmid@glasgow.ac.uk::0a789e9c-b7de-4913-8e3e-c2debcbef076" providerId="AD" clId="Web-{6637CC54-8A7C-4A3A-8B55-844B778470D6}" dt="2023-04-17T16:40:20.169" v="3" actId="20577"/>
          <ac:spMkLst>
            <pc:docMk/>
            <pc:sldMk cId="2869263511" sldId="256"/>
            <ac:spMk id="3" creationId="{00000000-0000-0000-0000-000000000000}"/>
          </ac:spMkLst>
        </pc:spChg>
      </pc:sldChg>
    </pc:docChg>
  </pc:docChgLst>
  <pc:docChgLst>
    <pc:chgData name="Sofia Di Giallonardo" userId="S::sofia.digiallonardo@glasgow.ac.uk::8ec5b909-4d93-495a-906d-4c4fb8ae4e45" providerId="AD" clId="Web-{1E547ACF-D365-859D-EEA8-2A9EBB7CFC8B}"/>
    <pc:docChg chg="addSld modSld sldOrd">
      <pc:chgData name="Sofia Di Giallonardo" userId="S::sofia.digiallonardo@glasgow.ac.uk::8ec5b909-4d93-495a-906d-4c4fb8ae4e45" providerId="AD" clId="Web-{1E547ACF-D365-859D-EEA8-2A9EBB7CFC8B}" dt="2023-04-17T06:58:37.062" v="739"/>
      <pc:docMkLst>
        <pc:docMk/>
      </pc:docMkLst>
      <pc:sldChg chg="addSp delSp modSp">
        <pc:chgData name="Sofia Di Giallonardo" userId="S::sofia.digiallonardo@glasgow.ac.uk::8ec5b909-4d93-495a-906d-4c4fb8ae4e45" providerId="AD" clId="Web-{1E547ACF-D365-859D-EEA8-2A9EBB7CFC8B}" dt="2023-04-17T06:57:16.232" v="664"/>
        <pc:sldMkLst>
          <pc:docMk/>
          <pc:sldMk cId="1237830637" sldId="385"/>
        </pc:sldMkLst>
        <pc:spChg chg="add del mod">
          <ac:chgData name="Sofia Di Giallonardo" userId="S::sofia.digiallonardo@glasgow.ac.uk::8ec5b909-4d93-495a-906d-4c4fb8ae4e45" providerId="AD" clId="Web-{1E547ACF-D365-859D-EEA8-2A9EBB7CFC8B}" dt="2023-04-17T06:53:00.190" v="528"/>
          <ac:spMkLst>
            <pc:docMk/>
            <pc:sldMk cId="1237830637" sldId="385"/>
            <ac:spMk id="3" creationId="{86A189B0-1378-C889-3181-CDA71FC53CDC}"/>
          </ac:spMkLst>
        </pc:spChg>
        <pc:spChg chg="add mod">
          <ac:chgData name="Sofia Di Giallonardo" userId="S::sofia.digiallonardo@glasgow.ac.uk::8ec5b909-4d93-495a-906d-4c4fb8ae4e45" providerId="AD" clId="Web-{1E547ACF-D365-859D-EEA8-2A9EBB7CFC8B}" dt="2023-04-17T06:53:00.206" v="530"/>
          <ac:spMkLst>
            <pc:docMk/>
            <pc:sldMk cId="1237830637" sldId="385"/>
            <ac:spMk id="6" creationId="{64F47474-CEDB-E887-A236-41EF30EBFDA0}"/>
          </ac:spMkLst>
        </pc:spChg>
        <pc:graphicFrameChg chg="add del mod ord modGraphic">
          <ac:chgData name="Sofia Di Giallonardo" userId="S::sofia.digiallonardo@glasgow.ac.uk::8ec5b909-4d93-495a-906d-4c4fb8ae4e45" providerId="AD" clId="Web-{1E547ACF-D365-859D-EEA8-2A9EBB7CFC8B}" dt="2023-04-17T05:58:42.608" v="382"/>
          <ac:graphicFrameMkLst>
            <pc:docMk/>
            <pc:sldMk cId="1237830637" sldId="385"/>
            <ac:graphicFrameMk id="4" creationId="{2DE94022-1E8C-E887-86FA-F1C912CEB763}"/>
          </ac:graphicFrameMkLst>
        </pc:graphicFrameChg>
        <pc:graphicFrameChg chg="add mod ord modGraphic">
          <ac:chgData name="Sofia Di Giallonardo" userId="S::sofia.digiallonardo@glasgow.ac.uk::8ec5b909-4d93-495a-906d-4c4fb8ae4e45" providerId="AD" clId="Web-{1E547ACF-D365-859D-EEA8-2A9EBB7CFC8B}" dt="2023-04-17T06:57:16.232" v="664"/>
          <ac:graphicFrameMkLst>
            <pc:docMk/>
            <pc:sldMk cId="1237830637" sldId="385"/>
            <ac:graphicFrameMk id="5" creationId="{4E365A27-4E3B-4FC3-B716-22147A9AD9D2}"/>
          </ac:graphicFrameMkLst>
        </pc:graphicFrameChg>
      </pc:sldChg>
      <pc:sldChg chg="modNotes">
        <pc:chgData name="Sofia Di Giallonardo" userId="S::sofia.digiallonardo@glasgow.ac.uk::8ec5b909-4d93-495a-906d-4c4fb8ae4e45" providerId="AD" clId="Web-{1E547ACF-D365-859D-EEA8-2A9EBB7CFC8B}" dt="2023-04-17T05:53:51.363" v="353"/>
        <pc:sldMkLst>
          <pc:docMk/>
          <pc:sldMk cId="1368447517" sldId="386"/>
        </pc:sldMkLst>
      </pc:sldChg>
      <pc:sldChg chg="modSp modNotes">
        <pc:chgData name="Sofia Di Giallonardo" userId="S::sofia.digiallonardo@glasgow.ac.uk::8ec5b909-4d93-495a-906d-4c4fb8ae4e45" providerId="AD" clId="Web-{1E547ACF-D365-859D-EEA8-2A9EBB7CFC8B}" dt="2023-04-17T06:09:29.474" v="430"/>
        <pc:sldMkLst>
          <pc:docMk/>
          <pc:sldMk cId="722996296" sldId="387"/>
        </pc:sldMkLst>
        <pc:spChg chg="mod">
          <ac:chgData name="Sofia Di Giallonardo" userId="S::sofia.digiallonardo@glasgow.ac.uk::8ec5b909-4d93-495a-906d-4c4fb8ae4e45" providerId="AD" clId="Web-{1E547ACF-D365-859D-EEA8-2A9EBB7CFC8B}" dt="2023-04-17T05:54:40.208" v="374" actId="14100"/>
          <ac:spMkLst>
            <pc:docMk/>
            <pc:sldMk cId="722996296" sldId="387"/>
            <ac:spMk id="3" creationId="{2EBF1567-187A-F345-5764-D369C29BF655}"/>
          </ac:spMkLst>
        </pc:spChg>
        <pc:spChg chg="mod">
          <ac:chgData name="Sofia Di Giallonardo" userId="S::sofia.digiallonardo@glasgow.ac.uk::8ec5b909-4d93-495a-906d-4c4fb8ae4e45" providerId="AD" clId="Web-{1E547ACF-D365-859D-EEA8-2A9EBB7CFC8B}" dt="2023-04-17T05:54:40.208" v="374" actId="14100"/>
          <ac:spMkLst>
            <pc:docMk/>
            <pc:sldMk cId="722996296" sldId="387"/>
            <ac:spMk id="4" creationId="{35C1D6B9-608A-EE48-1F15-63108478BCA3}"/>
          </ac:spMkLst>
        </pc:spChg>
      </pc:sldChg>
      <pc:sldChg chg="modSp">
        <pc:chgData name="Sofia Di Giallonardo" userId="S::sofia.digiallonardo@glasgow.ac.uk::8ec5b909-4d93-495a-906d-4c4fb8ae4e45" providerId="AD" clId="Web-{1E547ACF-D365-859D-EEA8-2A9EBB7CFC8B}" dt="2023-04-17T06:57:52.358" v="717"/>
        <pc:sldMkLst>
          <pc:docMk/>
          <pc:sldMk cId="2318250217" sldId="389"/>
        </pc:sldMkLst>
        <pc:graphicFrameChg chg="mod modGraphic">
          <ac:chgData name="Sofia Di Giallonardo" userId="S::sofia.digiallonardo@glasgow.ac.uk::8ec5b909-4d93-495a-906d-4c4fb8ae4e45" providerId="AD" clId="Web-{1E547ACF-D365-859D-EEA8-2A9EBB7CFC8B}" dt="2023-04-17T06:57:52.358" v="717"/>
          <ac:graphicFrameMkLst>
            <pc:docMk/>
            <pc:sldMk cId="2318250217" sldId="389"/>
            <ac:graphicFrameMk id="6" creationId="{85F09BB8-66EA-4CAC-03F1-53E2E03B359A}"/>
          </ac:graphicFrameMkLst>
        </pc:graphicFrameChg>
      </pc:sldChg>
      <pc:sldChg chg="addSp delSp modSp new ord">
        <pc:chgData name="Sofia Di Giallonardo" userId="S::sofia.digiallonardo@glasgow.ac.uk::8ec5b909-4d93-495a-906d-4c4fb8ae4e45" providerId="AD" clId="Web-{1E547ACF-D365-859D-EEA8-2A9EBB7CFC8B}" dt="2023-04-17T06:58:25.125" v="723" actId="20577"/>
        <pc:sldMkLst>
          <pc:docMk/>
          <pc:sldMk cId="990366828" sldId="407"/>
        </pc:sldMkLst>
        <pc:spChg chg="mod">
          <ac:chgData name="Sofia Di Giallonardo" userId="S::sofia.digiallonardo@glasgow.ac.uk::8ec5b909-4d93-495a-906d-4c4fb8ae4e45" providerId="AD" clId="Web-{1E547ACF-D365-859D-EEA8-2A9EBB7CFC8B}" dt="2023-04-17T06:58:25.125" v="723" actId="20577"/>
          <ac:spMkLst>
            <pc:docMk/>
            <pc:sldMk cId="990366828" sldId="407"/>
            <ac:spMk id="2" creationId="{5FFFFE75-57C2-E140-93B8-09440785F5FA}"/>
          </ac:spMkLst>
        </pc:spChg>
        <pc:spChg chg="del mod">
          <ac:chgData name="Sofia Di Giallonardo" userId="S::sofia.digiallonardo@glasgow.ac.uk::8ec5b909-4d93-495a-906d-4c4fb8ae4e45" providerId="AD" clId="Web-{1E547ACF-D365-859D-EEA8-2A9EBB7CFC8B}" dt="2023-04-17T06:49:15.435" v="434"/>
          <ac:spMkLst>
            <pc:docMk/>
            <pc:sldMk cId="990366828" sldId="407"/>
            <ac:spMk id="3" creationId="{CB7EB077-83A3-C8E1-047E-72D2807EA207}"/>
          </ac:spMkLst>
        </pc:spChg>
        <pc:spChg chg="add del mod">
          <ac:chgData name="Sofia Di Giallonardo" userId="S::sofia.digiallonardo@glasgow.ac.uk::8ec5b909-4d93-495a-906d-4c4fb8ae4e45" providerId="AD" clId="Web-{1E547ACF-D365-859D-EEA8-2A9EBB7CFC8B}" dt="2023-04-17T06:49:33.998" v="440"/>
          <ac:spMkLst>
            <pc:docMk/>
            <pc:sldMk cId="990366828" sldId="407"/>
            <ac:spMk id="6" creationId="{EC902967-2E4D-514C-70BA-99C707E68463}"/>
          </ac:spMkLst>
        </pc:spChg>
        <pc:graphicFrameChg chg="add mod ord modGraphic">
          <ac:chgData name="Sofia Di Giallonardo" userId="S::sofia.digiallonardo@glasgow.ac.uk::8ec5b909-4d93-495a-906d-4c4fb8ae4e45" providerId="AD" clId="Web-{1E547ACF-D365-859D-EEA8-2A9EBB7CFC8B}" dt="2023-04-17T06:52:06.252" v="527"/>
          <ac:graphicFrameMkLst>
            <pc:docMk/>
            <pc:sldMk cId="990366828" sldId="407"/>
            <ac:graphicFrameMk id="5" creationId="{CA1D3EA3-7C7D-7CE1-C46C-0526187A6807}"/>
          </ac:graphicFrameMkLst>
        </pc:graphicFrameChg>
      </pc:sldChg>
      <pc:sldChg chg="addSp delSp modSp new">
        <pc:chgData name="Sofia Di Giallonardo" userId="S::sofia.digiallonardo@glasgow.ac.uk::8ec5b909-4d93-495a-906d-4c4fb8ae4e45" providerId="AD" clId="Web-{1E547ACF-D365-859D-EEA8-2A9EBB7CFC8B}" dt="2023-04-17T06:58:37.062" v="739"/>
        <pc:sldMkLst>
          <pc:docMk/>
          <pc:sldMk cId="600059767" sldId="408"/>
        </pc:sldMkLst>
        <pc:spChg chg="del mod">
          <ac:chgData name="Sofia Di Giallonardo" userId="S::sofia.digiallonardo@glasgow.ac.uk::8ec5b909-4d93-495a-906d-4c4fb8ae4e45" providerId="AD" clId="Web-{1E547ACF-D365-859D-EEA8-2A9EBB7CFC8B}" dt="2023-04-17T06:53:30.081" v="533"/>
          <ac:spMkLst>
            <pc:docMk/>
            <pc:sldMk cId="600059767" sldId="408"/>
            <ac:spMk id="3" creationId="{D88F94C7-5484-99C9-59C3-C3A322A43AA1}"/>
          </ac:spMkLst>
        </pc:spChg>
        <pc:spChg chg="add mod">
          <ac:chgData name="Sofia Di Giallonardo" userId="S::sofia.digiallonardo@glasgow.ac.uk::8ec5b909-4d93-495a-906d-4c4fb8ae4e45" providerId="AD" clId="Web-{1E547ACF-D365-859D-EEA8-2A9EBB7CFC8B}" dt="2023-04-17T06:53:30.097" v="535"/>
          <ac:spMkLst>
            <pc:docMk/>
            <pc:sldMk cId="600059767" sldId="408"/>
            <ac:spMk id="6" creationId="{A1AA05A5-95ED-3C34-8373-C1450B2E9C3F}"/>
          </ac:spMkLst>
        </pc:spChg>
        <pc:graphicFrameChg chg="add mod ord modGraphic">
          <ac:chgData name="Sofia Di Giallonardo" userId="S::sofia.digiallonardo@glasgow.ac.uk::8ec5b909-4d93-495a-906d-4c4fb8ae4e45" providerId="AD" clId="Web-{1E547ACF-D365-859D-EEA8-2A9EBB7CFC8B}" dt="2023-04-17T06:58:37.062" v="739"/>
          <ac:graphicFrameMkLst>
            <pc:docMk/>
            <pc:sldMk cId="600059767" sldId="408"/>
            <ac:graphicFrameMk id="5" creationId="{FD627100-AC4B-3BCC-63CD-D44D0183AD2B}"/>
          </ac:graphicFrameMkLst>
        </pc:graphicFrameChg>
      </pc:sldChg>
    </pc:docChg>
  </pc:docChgLst>
  <pc:docChgLst>
    <pc:chgData name="Sofia Di Giallonardo" userId="S::sofia.digiallonardo@glasgow.ac.uk::8ec5b909-4d93-495a-906d-4c4fb8ae4e45" providerId="AD" clId="Web-{0BED3D29-176D-C5E5-6B39-1A9A2925C92C}"/>
    <pc:docChg chg="modSld">
      <pc:chgData name="Sofia Di Giallonardo" userId="S::sofia.digiallonardo@glasgow.ac.uk::8ec5b909-4d93-495a-906d-4c4fb8ae4e45" providerId="AD" clId="Web-{0BED3D29-176D-C5E5-6B39-1A9A2925C92C}" dt="2023-04-17T14:05:28.971" v="55" actId="14100"/>
      <pc:docMkLst>
        <pc:docMk/>
      </pc:docMkLst>
      <pc:sldChg chg="addSp delSp modSp">
        <pc:chgData name="Sofia Di Giallonardo" userId="S::sofia.digiallonardo@glasgow.ac.uk::8ec5b909-4d93-495a-906d-4c4fb8ae4e45" providerId="AD" clId="Web-{0BED3D29-176D-C5E5-6B39-1A9A2925C92C}" dt="2023-04-17T14:05:28.971" v="55" actId="14100"/>
        <pc:sldMkLst>
          <pc:docMk/>
          <pc:sldMk cId="2241152017" sldId="388"/>
        </pc:sldMkLst>
        <pc:picChg chg="mod">
          <ac:chgData name="Sofia Di Giallonardo" userId="S::sofia.digiallonardo@glasgow.ac.uk::8ec5b909-4d93-495a-906d-4c4fb8ae4e45" providerId="AD" clId="Web-{0BED3D29-176D-C5E5-6B39-1A9A2925C92C}" dt="2023-04-17T14:04:47.704" v="52" actId="1076"/>
          <ac:picMkLst>
            <pc:docMk/>
            <pc:sldMk cId="2241152017" sldId="388"/>
            <ac:picMk id="5" creationId="{C223205D-08B4-25AC-4690-87E3C1C0EEA5}"/>
          </ac:picMkLst>
        </pc:picChg>
        <pc:cxnChg chg="add mod">
          <ac:chgData name="Sofia Di Giallonardo" userId="S::sofia.digiallonardo@glasgow.ac.uk::8ec5b909-4d93-495a-906d-4c4fb8ae4e45" providerId="AD" clId="Web-{0BED3D29-176D-C5E5-6B39-1A9A2925C92C}" dt="2023-04-17T14:03:14.108" v="43" actId="14100"/>
          <ac:cxnSpMkLst>
            <pc:docMk/>
            <pc:sldMk cId="2241152017" sldId="388"/>
            <ac:cxnSpMk id="4" creationId="{9E73654F-E270-9E20-3A1A-3F507F9129B1}"/>
          </ac:cxnSpMkLst>
        </pc:cxnChg>
        <pc:cxnChg chg="add mod">
          <ac:chgData name="Sofia Di Giallonardo" userId="S::sofia.digiallonardo@glasgow.ac.uk::8ec5b909-4d93-495a-906d-4c4fb8ae4e45" providerId="AD" clId="Web-{0BED3D29-176D-C5E5-6B39-1A9A2925C92C}" dt="2023-04-17T13:56:49.551" v="10"/>
          <ac:cxnSpMkLst>
            <pc:docMk/>
            <pc:sldMk cId="2241152017" sldId="388"/>
            <ac:cxnSpMk id="6" creationId="{D7BC88A2-9C79-6A17-709C-10B300928E29}"/>
          </ac:cxnSpMkLst>
        </pc:cxnChg>
        <pc:cxnChg chg="add mod">
          <ac:chgData name="Sofia Di Giallonardo" userId="S::sofia.digiallonardo@glasgow.ac.uk::8ec5b909-4d93-495a-906d-4c4fb8ae4e45" providerId="AD" clId="Web-{0BED3D29-176D-C5E5-6B39-1A9A2925C92C}" dt="2023-04-17T14:05:28.971" v="55" actId="14100"/>
          <ac:cxnSpMkLst>
            <pc:docMk/>
            <pc:sldMk cId="2241152017" sldId="388"/>
            <ac:cxnSpMk id="7" creationId="{9191789B-2EEE-A993-44C6-0D0510AD871E}"/>
          </ac:cxnSpMkLst>
        </pc:cxnChg>
        <pc:cxnChg chg="add mod">
          <ac:chgData name="Sofia Di Giallonardo" userId="S::sofia.digiallonardo@glasgow.ac.uk::8ec5b909-4d93-495a-906d-4c4fb8ae4e45" providerId="AD" clId="Web-{0BED3D29-176D-C5E5-6B39-1A9A2925C92C}" dt="2023-04-17T14:04:58.392" v="53" actId="14100"/>
          <ac:cxnSpMkLst>
            <pc:docMk/>
            <pc:sldMk cId="2241152017" sldId="388"/>
            <ac:cxnSpMk id="8" creationId="{7EB21163-DB3F-1369-D011-64224723F596}"/>
          </ac:cxnSpMkLst>
        </pc:cxnChg>
        <pc:cxnChg chg="add mod">
          <ac:chgData name="Sofia Di Giallonardo" userId="S::sofia.digiallonardo@glasgow.ac.uk::8ec5b909-4d93-495a-906d-4c4fb8ae4e45" providerId="AD" clId="Web-{0BED3D29-176D-C5E5-6B39-1A9A2925C92C}" dt="2023-04-17T14:05:11.518" v="54" actId="14100"/>
          <ac:cxnSpMkLst>
            <pc:docMk/>
            <pc:sldMk cId="2241152017" sldId="388"/>
            <ac:cxnSpMk id="9" creationId="{8DEB6CB5-B47D-B0C0-3690-C1152CE089DE}"/>
          </ac:cxnSpMkLst>
        </pc:cxnChg>
        <pc:cxnChg chg="add del">
          <ac:chgData name="Sofia Di Giallonardo" userId="S::sofia.digiallonardo@glasgow.ac.uk::8ec5b909-4d93-495a-906d-4c4fb8ae4e45" providerId="AD" clId="Web-{0BED3D29-176D-C5E5-6B39-1A9A2925C92C}" dt="2023-04-17T14:02:36.467" v="41"/>
          <ac:cxnSpMkLst>
            <pc:docMk/>
            <pc:sldMk cId="2241152017" sldId="388"/>
            <ac:cxnSpMk id="10" creationId="{FD4487C4-F68D-7836-FDEB-EDFCF79CE9EE}"/>
          </ac:cxnSpMkLst>
        </pc:cxnChg>
        <pc:cxnChg chg="add mod">
          <ac:chgData name="Sofia Di Giallonardo" userId="S::sofia.digiallonardo@glasgow.ac.uk::8ec5b909-4d93-495a-906d-4c4fb8ae4e45" providerId="AD" clId="Web-{0BED3D29-176D-C5E5-6B39-1A9A2925C92C}" dt="2023-04-17T14:02:27.013" v="40"/>
          <ac:cxnSpMkLst>
            <pc:docMk/>
            <pc:sldMk cId="2241152017" sldId="388"/>
            <ac:cxnSpMk id="11" creationId="{D2509D4D-1FF4-98E2-013E-44B495F7A0E0}"/>
          </ac:cxnSpMkLst>
        </pc:cxnChg>
      </pc:sldChg>
    </pc:docChg>
  </pc:docChgLst>
  <pc:docChgLst>
    <pc:chgData name="Sofia Di Giallonardo" userId="S::sofia.digiallonardo@glasgow.ac.uk::8ec5b909-4d93-495a-906d-4c4fb8ae4e45" providerId="AD" clId="Web-{04E07268-6616-74B1-66D0-DD5B413C5068}"/>
    <pc:docChg chg="modSld">
      <pc:chgData name="Sofia Di Giallonardo" userId="S::sofia.digiallonardo@glasgow.ac.uk::8ec5b909-4d93-495a-906d-4c4fb8ae4e45" providerId="AD" clId="Web-{04E07268-6616-74B1-66D0-DD5B413C5068}" dt="2023-04-18T06:56:02.189" v="9" actId="20577"/>
      <pc:docMkLst>
        <pc:docMk/>
      </pc:docMkLst>
      <pc:sldChg chg="modSp">
        <pc:chgData name="Sofia Di Giallonardo" userId="S::sofia.digiallonardo@glasgow.ac.uk::8ec5b909-4d93-495a-906d-4c4fb8ae4e45" providerId="AD" clId="Web-{04E07268-6616-74B1-66D0-DD5B413C5068}" dt="2023-04-18T06:54:49.343" v="2" actId="20577"/>
        <pc:sldMkLst>
          <pc:docMk/>
          <pc:sldMk cId="722996296" sldId="387"/>
        </pc:sldMkLst>
        <pc:spChg chg="mod">
          <ac:chgData name="Sofia Di Giallonardo" userId="S::sofia.digiallonardo@glasgow.ac.uk::8ec5b909-4d93-495a-906d-4c4fb8ae4e45" providerId="AD" clId="Web-{04E07268-6616-74B1-66D0-DD5B413C5068}" dt="2023-04-18T06:54:49.343" v="2" actId="20577"/>
          <ac:spMkLst>
            <pc:docMk/>
            <pc:sldMk cId="722996296" sldId="387"/>
            <ac:spMk id="4" creationId="{35C1D6B9-608A-EE48-1F15-63108478BCA3}"/>
          </ac:spMkLst>
        </pc:spChg>
      </pc:sldChg>
      <pc:sldChg chg="modSp">
        <pc:chgData name="Sofia Di Giallonardo" userId="S::sofia.digiallonardo@glasgow.ac.uk::8ec5b909-4d93-495a-906d-4c4fb8ae4e45" providerId="AD" clId="Web-{04E07268-6616-74B1-66D0-DD5B413C5068}" dt="2023-04-18T06:56:02.189" v="9" actId="20577"/>
        <pc:sldMkLst>
          <pc:docMk/>
          <pc:sldMk cId="2169215335" sldId="410"/>
        </pc:sldMkLst>
        <pc:spChg chg="mod">
          <ac:chgData name="Sofia Di Giallonardo" userId="S::sofia.digiallonardo@glasgow.ac.uk::8ec5b909-4d93-495a-906d-4c4fb8ae4e45" providerId="AD" clId="Web-{04E07268-6616-74B1-66D0-DD5B413C5068}" dt="2023-04-18T06:56:02.189" v="9" actId="20577"/>
          <ac:spMkLst>
            <pc:docMk/>
            <pc:sldMk cId="2169215335" sldId="410"/>
            <ac:spMk id="3" creationId="{58CFD9CF-4CF4-6DEB-55C2-D82D8E653A61}"/>
          </ac:spMkLst>
        </pc:spChg>
      </pc:sldChg>
    </pc:docChg>
  </pc:docChgLst>
  <pc:docChgLst>
    <pc:chgData name="Carole MacDiarmid" userId="0a789e9c-b7de-4913-8e3e-c2debcbef076" providerId="ADAL" clId="{D4B29D3D-EC87-436C-B891-426BF45234E0}"/>
    <pc:docChg chg="custSel addSld delSld modSld">
      <pc:chgData name="Carole MacDiarmid" userId="0a789e9c-b7de-4913-8e3e-c2debcbef076" providerId="ADAL" clId="{D4B29D3D-EC87-436C-B891-426BF45234E0}" dt="2023-04-17T17:47:30.765" v="318" actId="14100"/>
      <pc:docMkLst>
        <pc:docMk/>
      </pc:docMkLst>
      <pc:sldChg chg="modSp mod">
        <pc:chgData name="Carole MacDiarmid" userId="0a789e9c-b7de-4913-8e3e-c2debcbef076" providerId="ADAL" clId="{D4B29D3D-EC87-436C-B891-426BF45234E0}" dt="2023-04-17T17:35:27.361" v="214" actId="2711"/>
        <pc:sldMkLst>
          <pc:docMk/>
          <pc:sldMk cId="2869263511" sldId="256"/>
        </pc:sldMkLst>
        <pc:spChg chg="mod">
          <ac:chgData name="Carole MacDiarmid" userId="0a789e9c-b7de-4913-8e3e-c2debcbef076" providerId="ADAL" clId="{D4B29D3D-EC87-436C-B891-426BF45234E0}" dt="2023-04-17T17:35:27.361" v="214" actId="2711"/>
          <ac:spMkLst>
            <pc:docMk/>
            <pc:sldMk cId="2869263511" sldId="256"/>
            <ac:spMk id="2" creationId="{00000000-0000-0000-0000-000000000000}"/>
          </ac:spMkLst>
        </pc:spChg>
        <pc:spChg chg="mod">
          <ac:chgData name="Carole MacDiarmid" userId="0a789e9c-b7de-4913-8e3e-c2debcbef076" providerId="ADAL" clId="{D4B29D3D-EC87-436C-B891-426BF45234E0}" dt="2023-04-17T17:35:23.134" v="213" actId="2711"/>
          <ac:spMkLst>
            <pc:docMk/>
            <pc:sldMk cId="2869263511" sldId="256"/>
            <ac:spMk id="3" creationId="{00000000-0000-0000-0000-000000000000}"/>
          </ac:spMkLst>
        </pc:spChg>
      </pc:sldChg>
      <pc:sldChg chg="del">
        <pc:chgData name="Carole MacDiarmid" userId="0a789e9c-b7de-4913-8e3e-c2debcbef076" providerId="ADAL" clId="{D4B29D3D-EC87-436C-B891-426BF45234E0}" dt="2023-04-17T16:42:07.327" v="1" actId="47"/>
        <pc:sldMkLst>
          <pc:docMk/>
          <pc:sldMk cId="1324416111" sldId="257"/>
        </pc:sldMkLst>
      </pc:sldChg>
      <pc:sldChg chg="modSp mod">
        <pc:chgData name="Carole MacDiarmid" userId="0a789e9c-b7de-4913-8e3e-c2debcbef076" providerId="ADAL" clId="{D4B29D3D-EC87-436C-B891-426BF45234E0}" dt="2023-04-17T17:40:28.249" v="256" actId="2711"/>
        <pc:sldMkLst>
          <pc:docMk/>
          <pc:sldMk cId="2072632456" sldId="267"/>
        </pc:sldMkLst>
        <pc:spChg chg="mod">
          <ac:chgData name="Carole MacDiarmid" userId="0a789e9c-b7de-4913-8e3e-c2debcbef076" providerId="ADAL" clId="{D4B29D3D-EC87-436C-B891-426BF45234E0}" dt="2023-04-17T17:40:23.800" v="255" actId="2711"/>
          <ac:spMkLst>
            <pc:docMk/>
            <pc:sldMk cId="2072632456" sldId="267"/>
            <ac:spMk id="2" creationId="{77CC9C21-AF26-C5D1-0F52-FD6796E56411}"/>
          </ac:spMkLst>
        </pc:spChg>
        <pc:spChg chg="mod">
          <ac:chgData name="Carole MacDiarmid" userId="0a789e9c-b7de-4913-8e3e-c2debcbef076" providerId="ADAL" clId="{D4B29D3D-EC87-436C-B891-426BF45234E0}" dt="2023-04-17T17:40:28.249" v="256" actId="2711"/>
          <ac:spMkLst>
            <pc:docMk/>
            <pc:sldMk cId="2072632456" sldId="267"/>
            <ac:spMk id="3" creationId="{F253817B-79D6-A99C-50C7-5D5FB36E7861}"/>
          </ac:spMkLst>
        </pc:spChg>
      </pc:sldChg>
      <pc:sldChg chg="del">
        <pc:chgData name="Carole MacDiarmid" userId="0a789e9c-b7de-4913-8e3e-c2debcbef076" providerId="ADAL" clId="{D4B29D3D-EC87-436C-B891-426BF45234E0}" dt="2023-04-17T16:42:05.577" v="0" actId="47"/>
        <pc:sldMkLst>
          <pc:docMk/>
          <pc:sldMk cId="4131592610" sldId="308"/>
        </pc:sldMkLst>
      </pc:sldChg>
      <pc:sldChg chg="modSp mod">
        <pc:chgData name="Carole MacDiarmid" userId="0a789e9c-b7de-4913-8e3e-c2debcbef076" providerId="ADAL" clId="{D4B29D3D-EC87-436C-B891-426BF45234E0}" dt="2023-04-17T17:37:50.897" v="231" actId="108"/>
        <pc:sldMkLst>
          <pc:docMk/>
          <pc:sldMk cId="1041392008" sldId="310"/>
        </pc:sldMkLst>
        <pc:spChg chg="mod">
          <ac:chgData name="Carole MacDiarmid" userId="0a789e9c-b7de-4913-8e3e-c2debcbef076" providerId="ADAL" clId="{D4B29D3D-EC87-436C-B891-426BF45234E0}" dt="2023-04-17T17:37:50.897" v="231" actId="108"/>
          <ac:spMkLst>
            <pc:docMk/>
            <pc:sldMk cId="1041392008" sldId="310"/>
            <ac:spMk id="2" creationId="{F776E5F6-26E1-B799-402D-C0A751006661}"/>
          </ac:spMkLst>
        </pc:spChg>
      </pc:sldChg>
      <pc:sldChg chg="modSp mod">
        <pc:chgData name="Carole MacDiarmid" userId="0a789e9c-b7de-4913-8e3e-c2debcbef076" providerId="ADAL" clId="{D4B29D3D-EC87-436C-B891-426BF45234E0}" dt="2023-04-17T17:45:29.923" v="304" actId="2711"/>
        <pc:sldMkLst>
          <pc:docMk/>
          <pc:sldMk cId="2952672961" sldId="314"/>
        </pc:sldMkLst>
        <pc:spChg chg="mod">
          <ac:chgData name="Carole MacDiarmid" userId="0a789e9c-b7de-4913-8e3e-c2debcbef076" providerId="ADAL" clId="{D4B29D3D-EC87-436C-B891-426BF45234E0}" dt="2023-04-17T17:45:25.064" v="303" actId="2711"/>
          <ac:spMkLst>
            <pc:docMk/>
            <pc:sldMk cId="2952672961" sldId="314"/>
            <ac:spMk id="2" creationId="{902D2BE8-DD04-B893-EB8C-F946400AFED1}"/>
          </ac:spMkLst>
        </pc:spChg>
        <pc:spChg chg="mod">
          <ac:chgData name="Carole MacDiarmid" userId="0a789e9c-b7de-4913-8e3e-c2debcbef076" providerId="ADAL" clId="{D4B29D3D-EC87-436C-B891-426BF45234E0}" dt="2023-04-17T17:45:29.923" v="304" actId="2711"/>
          <ac:spMkLst>
            <pc:docMk/>
            <pc:sldMk cId="2952672961" sldId="314"/>
            <ac:spMk id="3" creationId="{F3A88EC0-02BB-A065-5316-0C350CDC68EC}"/>
          </ac:spMkLst>
        </pc:spChg>
      </pc:sldChg>
      <pc:sldChg chg="modSp mod">
        <pc:chgData name="Carole MacDiarmid" userId="0a789e9c-b7de-4913-8e3e-c2debcbef076" providerId="ADAL" clId="{D4B29D3D-EC87-436C-B891-426BF45234E0}" dt="2023-04-17T17:47:30.765" v="318" actId="14100"/>
        <pc:sldMkLst>
          <pc:docMk/>
          <pc:sldMk cId="4159752113" sldId="318"/>
        </pc:sldMkLst>
        <pc:spChg chg="mod">
          <ac:chgData name="Carole MacDiarmid" userId="0a789e9c-b7de-4913-8e3e-c2debcbef076" providerId="ADAL" clId="{D4B29D3D-EC87-436C-B891-426BF45234E0}" dt="2023-04-17T17:35:16.567" v="212" actId="2711"/>
          <ac:spMkLst>
            <pc:docMk/>
            <pc:sldMk cId="4159752113" sldId="318"/>
            <ac:spMk id="2" creationId="{E9681581-43C3-6020-04C6-658AC2BF74B6}"/>
          </ac:spMkLst>
        </pc:spChg>
        <pc:spChg chg="mod">
          <ac:chgData name="Carole MacDiarmid" userId="0a789e9c-b7de-4913-8e3e-c2debcbef076" providerId="ADAL" clId="{D4B29D3D-EC87-436C-B891-426BF45234E0}" dt="2023-04-17T17:47:30.765" v="318" actId="14100"/>
          <ac:spMkLst>
            <pc:docMk/>
            <pc:sldMk cId="4159752113" sldId="318"/>
            <ac:spMk id="6" creationId="{7AFD288C-7B4D-4C01-7319-0A0C414D875C}"/>
          </ac:spMkLst>
        </pc:spChg>
      </pc:sldChg>
      <pc:sldChg chg="modSp mod">
        <pc:chgData name="Carole MacDiarmid" userId="0a789e9c-b7de-4913-8e3e-c2debcbef076" providerId="ADAL" clId="{D4B29D3D-EC87-436C-B891-426BF45234E0}" dt="2023-04-17T17:40:43.091" v="257" actId="255"/>
        <pc:sldMkLst>
          <pc:docMk/>
          <pc:sldMk cId="4173790758" sldId="323"/>
        </pc:sldMkLst>
        <pc:spChg chg="mod">
          <ac:chgData name="Carole MacDiarmid" userId="0a789e9c-b7de-4913-8e3e-c2debcbef076" providerId="ADAL" clId="{D4B29D3D-EC87-436C-B891-426BF45234E0}" dt="2023-04-17T17:40:16.367" v="254" actId="2711"/>
          <ac:spMkLst>
            <pc:docMk/>
            <pc:sldMk cId="4173790758" sldId="323"/>
            <ac:spMk id="2" creationId="{B84BB432-E396-3BBC-CC32-C81B000F4ECE}"/>
          </ac:spMkLst>
        </pc:spChg>
        <pc:graphicFrameChg chg="mod">
          <ac:chgData name="Carole MacDiarmid" userId="0a789e9c-b7de-4913-8e3e-c2debcbef076" providerId="ADAL" clId="{D4B29D3D-EC87-436C-B891-426BF45234E0}" dt="2023-04-17T17:40:43.091" v="257" actId="255"/>
          <ac:graphicFrameMkLst>
            <pc:docMk/>
            <pc:sldMk cId="4173790758" sldId="323"/>
            <ac:graphicFrameMk id="5" creationId="{A9214C85-FD69-FC52-FB99-F2712F3211E0}"/>
          </ac:graphicFrameMkLst>
        </pc:graphicFrameChg>
      </pc:sldChg>
      <pc:sldChg chg="modSp mod">
        <pc:chgData name="Carole MacDiarmid" userId="0a789e9c-b7de-4913-8e3e-c2debcbef076" providerId="ADAL" clId="{D4B29D3D-EC87-436C-B891-426BF45234E0}" dt="2023-04-17T17:39:38.753" v="248" actId="108"/>
        <pc:sldMkLst>
          <pc:docMk/>
          <pc:sldMk cId="1237830637" sldId="385"/>
        </pc:sldMkLst>
        <pc:spChg chg="mod">
          <ac:chgData name="Carole MacDiarmid" userId="0a789e9c-b7de-4913-8e3e-c2debcbef076" providerId="ADAL" clId="{D4B29D3D-EC87-436C-B891-426BF45234E0}" dt="2023-04-17T17:39:38.753" v="248" actId="108"/>
          <ac:spMkLst>
            <pc:docMk/>
            <pc:sldMk cId="1237830637" sldId="385"/>
            <ac:spMk id="2" creationId="{4989B30A-2DAA-B31D-46BB-4281C553617C}"/>
          </ac:spMkLst>
        </pc:spChg>
      </pc:sldChg>
      <pc:sldChg chg="modSp mod">
        <pc:chgData name="Carole MacDiarmid" userId="0a789e9c-b7de-4913-8e3e-c2debcbef076" providerId="ADAL" clId="{D4B29D3D-EC87-436C-B891-426BF45234E0}" dt="2023-04-17T17:43:01.451" v="282" actId="20577"/>
        <pc:sldMkLst>
          <pc:docMk/>
          <pc:sldMk cId="1368447517" sldId="386"/>
        </pc:sldMkLst>
        <pc:spChg chg="mod">
          <ac:chgData name="Carole MacDiarmid" userId="0a789e9c-b7de-4913-8e3e-c2debcbef076" providerId="ADAL" clId="{D4B29D3D-EC87-436C-B891-426BF45234E0}" dt="2023-04-17T17:42:55.751" v="281" actId="2711"/>
          <ac:spMkLst>
            <pc:docMk/>
            <pc:sldMk cId="1368447517" sldId="386"/>
            <ac:spMk id="2" creationId="{95D4F050-7BF3-1BF4-3335-8C8394EC077D}"/>
          </ac:spMkLst>
        </pc:spChg>
        <pc:spChg chg="mod">
          <ac:chgData name="Carole MacDiarmid" userId="0a789e9c-b7de-4913-8e3e-c2debcbef076" providerId="ADAL" clId="{D4B29D3D-EC87-436C-B891-426BF45234E0}" dt="2023-04-17T17:43:01.451" v="282" actId="20577"/>
          <ac:spMkLst>
            <pc:docMk/>
            <pc:sldMk cId="1368447517" sldId="386"/>
            <ac:spMk id="43" creationId="{D8AD47DC-8D22-86C3-1AEC-7B93AEE31277}"/>
          </ac:spMkLst>
        </pc:spChg>
      </pc:sldChg>
      <pc:sldChg chg="modSp mod">
        <pc:chgData name="Carole MacDiarmid" userId="0a789e9c-b7de-4913-8e3e-c2debcbef076" providerId="ADAL" clId="{D4B29D3D-EC87-436C-B891-426BF45234E0}" dt="2023-04-17T17:42:40.097" v="278" actId="2711"/>
        <pc:sldMkLst>
          <pc:docMk/>
          <pc:sldMk cId="722996296" sldId="387"/>
        </pc:sldMkLst>
        <pc:spChg chg="mod">
          <ac:chgData name="Carole MacDiarmid" userId="0a789e9c-b7de-4913-8e3e-c2debcbef076" providerId="ADAL" clId="{D4B29D3D-EC87-436C-B891-426BF45234E0}" dt="2023-04-17T17:39:19.589" v="245" actId="113"/>
          <ac:spMkLst>
            <pc:docMk/>
            <pc:sldMk cId="722996296" sldId="387"/>
            <ac:spMk id="2" creationId="{B49D6055-4B18-C4E7-D75B-53D8AC3DB7CC}"/>
          </ac:spMkLst>
        </pc:spChg>
        <pc:spChg chg="mod">
          <ac:chgData name="Carole MacDiarmid" userId="0a789e9c-b7de-4913-8e3e-c2debcbef076" providerId="ADAL" clId="{D4B29D3D-EC87-436C-B891-426BF45234E0}" dt="2023-04-17T17:42:40.097" v="278" actId="2711"/>
          <ac:spMkLst>
            <pc:docMk/>
            <pc:sldMk cId="722996296" sldId="387"/>
            <ac:spMk id="4" creationId="{35C1D6B9-608A-EE48-1F15-63108478BCA3}"/>
          </ac:spMkLst>
        </pc:spChg>
        <pc:graphicFrameChg chg="modGraphic">
          <ac:chgData name="Carole MacDiarmid" userId="0a789e9c-b7de-4913-8e3e-c2debcbef076" providerId="ADAL" clId="{D4B29D3D-EC87-436C-B891-426BF45234E0}" dt="2023-04-17T17:42:33.750" v="277" actId="2711"/>
          <ac:graphicFrameMkLst>
            <pc:docMk/>
            <pc:sldMk cId="722996296" sldId="387"/>
            <ac:graphicFrameMk id="6" creationId="{4A7C811F-3FD8-C969-B20E-9029C14E6E03}"/>
          </ac:graphicFrameMkLst>
        </pc:graphicFrameChg>
      </pc:sldChg>
      <pc:sldChg chg="modSp mod">
        <pc:chgData name="Carole MacDiarmid" userId="0a789e9c-b7de-4913-8e3e-c2debcbef076" providerId="ADAL" clId="{D4B29D3D-EC87-436C-B891-426BF45234E0}" dt="2023-04-17T17:39:28.374" v="246" actId="108"/>
        <pc:sldMkLst>
          <pc:docMk/>
          <pc:sldMk cId="2241152017" sldId="388"/>
        </pc:sldMkLst>
        <pc:spChg chg="mod">
          <ac:chgData name="Carole MacDiarmid" userId="0a789e9c-b7de-4913-8e3e-c2debcbef076" providerId="ADAL" clId="{D4B29D3D-EC87-436C-B891-426BF45234E0}" dt="2023-04-17T17:39:28.374" v="246" actId="108"/>
          <ac:spMkLst>
            <pc:docMk/>
            <pc:sldMk cId="2241152017" sldId="388"/>
            <ac:spMk id="2" creationId="{2098144B-57A5-C301-8374-0FAE1E01CE31}"/>
          </ac:spMkLst>
        </pc:spChg>
      </pc:sldChg>
      <pc:sldChg chg="modSp mod">
        <pc:chgData name="Carole MacDiarmid" userId="0a789e9c-b7de-4913-8e3e-c2debcbef076" providerId="ADAL" clId="{D4B29D3D-EC87-436C-B891-426BF45234E0}" dt="2023-04-17T17:42:15.946" v="275" actId="14100"/>
        <pc:sldMkLst>
          <pc:docMk/>
          <pc:sldMk cId="2318250217" sldId="389"/>
        </pc:sldMkLst>
        <pc:spChg chg="mod">
          <ac:chgData name="Carole MacDiarmid" userId="0a789e9c-b7de-4913-8e3e-c2debcbef076" providerId="ADAL" clId="{D4B29D3D-EC87-436C-B891-426BF45234E0}" dt="2023-04-17T17:42:13.317" v="274" actId="14100"/>
          <ac:spMkLst>
            <pc:docMk/>
            <pc:sldMk cId="2318250217" sldId="389"/>
            <ac:spMk id="2" creationId="{376D940A-A9A4-1969-4916-EB184624B42C}"/>
          </ac:spMkLst>
        </pc:spChg>
        <pc:spChg chg="mod">
          <ac:chgData name="Carole MacDiarmid" userId="0a789e9c-b7de-4913-8e3e-c2debcbef076" providerId="ADAL" clId="{D4B29D3D-EC87-436C-B891-426BF45234E0}" dt="2023-04-17T17:42:15.946" v="275" actId="14100"/>
          <ac:spMkLst>
            <pc:docMk/>
            <pc:sldMk cId="2318250217" sldId="389"/>
            <ac:spMk id="3" creationId="{4E054869-1A59-52EC-480A-841B0743B9EC}"/>
          </ac:spMkLst>
        </pc:spChg>
      </pc:sldChg>
      <pc:sldChg chg="modSp mod">
        <pc:chgData name="Carole MacDiarmid" userId="0a789e9c-b7de-4913-8e3e-c2debcbef076" providerId="ADAL" clId="{D4B29D3D-EC87-436C-B891-426BF45234E0}" dt="2023-04-17T17:35:58.284" v="219" actId="2711"/>
        <pc:sldMkLst>
          <pc:docMk/>
          <pc:sldMk cId="3709594670" sldId="390"/>
        </pc:sldMkLst>
        <pc:spChg chg="mod">
          <ac:chgData name="Carole MacDiarmid" userId="0a789e9c-b7de-4913-8e3e-c2debcbef076" providerId="ADAL" clId="{D4B29D3D-EC87-436C-B891-426BF45234E0}" dt="2023-04-17T17:35:39.901" v="215" actId="2711"/>
          <ac:spMkLst>
            <pc:docMk/>
            <pc:sldMk cId="3709594670" sldId="390"/>
            <ac:spMk id="2" creationId="{6FD88A5A-29A5-9BD3-E9AB-A7FAD28697A3}"/>
          </ac:spMkLst>
        </pc:spChg>
        <pc:spChg chg="mod">
          <ac:chgData name="Carole MacDiarmid" userId="0a789e9c-b7de-4913-8e3e-c2debcbef076" providerId="ADAL" clId="{D4B29D3D-EC87-436C-B891-426BF45234E0}" dt="2023-04-17T17:35:44.009" v="216" actId="2711"/>
          <ac:spMkLst>
            <pc:docMk/>
            <pc:sldMk cId="3709594670" sldId="390"/>
            <ac:spMk id="4" creationId="{E0CF1048-8260-270D-85A6-556DC46C76D8}"/>
          </ac:spMkLst>
        </pc:spChg>
        <pc:spChg chg="mod">
          <ac:chgData name="Carole MacDiarmid" userId="0a789e9c-b7de-4913-8e3e-c2debcbef076" providerId="ADAL" clId="{D4B29D3D-EC87-436C-B891-426BF45234E0}" dt="2023-04-17T17:35:48.119" v="217" actId="2711"/>
          <ac:spMkLst>
            <pc:docMk/>
            <pc:sldMk cId="3709594670" sldId="390"/>
            <ac:spMk id="5" creationId="{F9E61F81-B7A9-73DF-5202-88EC14A7424F}"/>
          </ac:spMkLst>
        </pc:spChg>
        <pc:graphicFrameChg chg="mod">
          <ac:chgData name="Carole MacDiarmid" userId="0a789e9c-b7de-4913-8e3e-c2debcbef076" providerId="ADAL" clId="{D4B29D3D-EC87-436C-B891-426BF45234E0}" dt="2023-04-17T17:35:58.284" v="219" actId="2711"/>
          <ac:graphicFrameMkLst>
            <pc:docMk/>
            <pc:sldMk cId="3709594670" sldId="390"/>
            <ac:graphicFrameMk id="6" creationId="{A20ED345-5971-4A54-22C6-0C5055C58412}"/>
          </ac:graphicFrameMkLst>
        </pc:graphicFrameChg>
      </pc:sldChg>
      <pc:sldChg chg="modSp mod">
        <pc:chgData name="Carole MacDiarmid" userId="0a789e9c-b7de-4913-8e3e-c2debcbef076" providerId="ADAL" clId="{D4B29D3D-EC87-436C-B891-426BF45234E0}" dt="2023-04-17T17:36:41.863" v="223" actId="2711"/>
        <pc:sldMkLst>
          <pc:docMk/>
          <pc:sldMk cId="2181573490" sldId="391"/>
        </pc:sldMkLst>
        <pc:spChg chg="mod">
          <ac:chgData name="Carole MacDiarmid" userId="0a789e9c-b7de-4913-8e3e-c2debcbef076" providerId="ADAL" clId="{D4B29D3D-EC87-436C-B891-426BF45234E0}" dt="2023-04-17T17:36:07.581" v="220" actId="2711"/>
          <ac:spMkLst>
            <pc:docMk/>
            <pc:sldMk cId="2181573490" sldId="391"/>
            <ac:spMk id="2" creationId="{72E7F085-4128-1CA2-4EE9-4C157C98D27B}"/>
          </ac:spMkLst>
        </pc:spChg>
        <pc:graphicFrameChg chg="mod">
          <ac:chgData name="Carole MacDiarmid" userId="0a789e9c-b7de-4913-8e3e-c2debcbef076" providerId="ADAL" clId="{D4B29D3D-EC87-436C-B891-426BF45234E0}" dt="2023-04-17T17:36:41.863" v="223" actId="2711"/>
          <ac:graphicFrameMkLst>
            <pc:docMk/>
            <pc:sldMk cId="2181573490" sldId="391"/>
            <ac:graphicFrameMk id="4" creationId="{D3523CFB-B19F-E8B9-1730-AE3CEF79516B}"/>
          </ac:graphicFrameMkLst>
        </pc:graphicFrameChg>
      </pc:sldChg>
      <pc:sldChg chg="modSp mod">
        <pc:chgData name="Carole MacDiarmid" userId="0a789e9c-b7de-4913-8e3e-c2debcbef076" providerId="ADAL" clId="{D4B29D3D-EC87-436C-B891-426BF45234E0}" dt="2023-04-17T17:37:40.171" v="229" actId="108"/>
        <pc:sldMkLst>
          <pc:docMk/>
          <pc:sldMk cId="390863042" sldId="392"/>
        </pc:sldMkLst>
        <pc:spChg chg="mod">
          <ac:chgData name="Carole MacDiarmid" userId="0a789e9c-b7de-4913-8e3e-c2debcbef076" providerId="ADAL" clId="{D4B29D3D-EC87-436C-B891-426BF45234E0}" dt="2023-04-17T17:37:40.171" v="229" actId="108"/>
          <ac:spMkLst>
            <pc:docMk/>
            <pc:sldMk cId="390863042" sldId="392"/>
            <ac:spMk id="2" creationId="{14AD4777-993B-1030-C134-7249BBF010F8}"/>
          </ac:spMkLst>
        </pc:spChg>
        <pc:spChg chg="mod">
          <ac:chgData name="Carole MacDiarmid" userId="0a789e9c-b7de-4913-8e3e-c2debcbef076" providerId="ADAL" clId="{D4B29D3D-EC87-436C-B891-426BF45234E0}" dt="2023-04-17T17:37:06.400" v="226" actId="2711"/>
          <ac:spMkLst>
            <pc:docMk/>
            <pc:sldMk cId="390863042" sldId="392"/>
            <ac:spMk id="4" creationId="{810AC31E-C615-1CEB-247D-48AD82C98124}"/>
          </ac:spMkLst>
        </pc:spChg>
        <pc:spChg chg="mod">
          <ac:chgData name="Carole MacDiarmid" userId="0a789e9c-b7de-4913-8e3e-c2debcbef076" providerId="ADAL" clId="{D4B29D3D-EC87-436C-B891-426BF45234E0}" dt="2023-04-17T17:37:27.231" v="228" actId="255"/>
          <ac:spMkLst>
            <pc:docMk/>
            <pc:sldMk cId="390863042" sldId="392"/>
            <ac:spMk id="5" creationId="{238A563F-78F7-50B9-010A-6D929C3CD02B}"/>
          </ac:spMkLst>
        </pc:spChg>
      </pc:sldChg>
      <pc:sldChg chg="modSp mod">
        <pc:chgData name="Carole MacDiarmid" userId="0a789e9c-b7de-4913-8e3e-c2debcbef076" providerId="ADAL" clId="{D4B29D3D-EC87-436C-B891-426BF45234E0}" dt="2023-04-17T17:47:05.560" v="317" actId="2711"/>
        <pc:sldMkLst>
          <pc:docMk/>
          <pc:sldMk cId="1463891456" sldId="393"/>
        </pc:sldMkLst>
        <pc:spChg chg="mod">
          <ac:chgData name="Carole MacDiarmid" userId="0a789e9c-b7de-4913-8e3e-c2debcbef076" providerId="ADAL" clId="{D4B29D3D-EC87-436C-B891-426BF45234E0}" dt="2023-04-17T17:37:46.055" v="230" actId="108"/>
          <ac:spMkLst>
            <pc:docMk/>
            <pc:sldMk cId="1463891456" sldId="393"/>
            <ac:spMk id="2" creationId="{2377C689-B754-3DF1-079D-659E8E85BCAE}"/>
          </ac:spMkLst>
        </pc:spChg>
        <pc:spChg chg="mod">
          <ac:chgData name="Carole MacDiarmid" userId="0a789e9c-b7de-4913-8e3e-c2debcbef076" providerId="ADAL" clId="{D4B29D3D-EC87-436C-B891-426BF45234E0}" dt="2023-04-17T17:47:05.560" v="317" actId="2711"/>
          <ac:spMkLst>
            <pc:docMk/>
            <pc:sldMk cId="1463891456" sldId="393"/>
            <ac:spMk id="3" creationId="{84D5B3F0-5083-7A15-B31F-344ABB5554AA}"/>
          </ac:spMkLst>
        </pc:spChg>
      </pc:sldChg>
      <pc:sldChg chg="modSp mod">
        <pc:chgData name="Carole MacDiarmid" userId="0a789e9c-b7de-4913-8e3e-c2debcbef076" providerId="ADAL" clId="{D4B29D3D-EC87-436C-B891-426BF45234E0}" dt="2023-04-17T17:46:50.324" v="316" actId="2711"/>
        <pc:sldMkLst>
          <pc:docMk/>
          <pc:sldMk cId="2207782894" sldId="394"/>
        </pc:sldMkLst>
        <pc:spChg chg="mod">
          <ac:chgData name="Carole MacDiarmid" userId="0a789e9c-b7de-4913-8e3e-c2debcbef076" providerId="ADAL" clId="{D4B29D3D-EC87-436C-B891-426BF45234E0}" dt="2023-04-17T17:38:03.899" v="233" actId="255"/>
          <ac:spMkLst>
            <pc:docMk/>
            <pc:sldMk cId="2207782894" sldId="394"/>
            <ac:spMk id="2" creationId="{902D2BE8-DD04-B893-EB8C-F946400AFED1}"/>
          </ac:spMkLst>
        </pc:spChg>
        <pc:spChg chg="mod">
          <ac:chgData name="Carole MacDiarmid" userId="0a789e9c-b7de-4913-8e3e-c2debcbef076" providerId="ADAL" clId="{D4B29D3D-EC87-436C-B891-426BF45234E0}" dt="2023-04-17T17:46:50.324" v="316" actId="2711"/>
          <ac:spMkLst>
            <pc:docMk/>
            <pc:sldMk cId="2207782894" sldId="394"/>
            <ac:spMk id="3" creationId="{F3A88EC0-02BB-A065-5316-0C350CDC68EC}"/>
          </ac:spMkLst>
        </pc:spChg>
      </pc:sldChg>
      <pc:sldChg chg="modSp mod">
        <pc:chgData name="Carole MacDiarmid" userId="0a789e9c-b7de-4913-8e3e-c2debcbef076" providerId="ADAL" clId="{D4B29D3D-EC87-436C-B891-426BF45234E0}" dt="2023-04-17T17:46:40.337" v="315" actId="2711"/>
        <pc:sldMkLst>
          <pc:docMk/>
          <pc:sldMk cId="3284072978" sldId="395"/>
        </pc:sldMkLst>
        <pc:spChg chg="mod">
          <ac:chgData name="Carole MacDiarmid" userId="0a789e9c-b7de-4913-8e3e-c2debcbef076" providerId="ADAL" clId="{D4B29D3D-EC87-436C-B891-426BF45234E0}" dt="2023-04-17T17:46:30.143" v="313" actId="2711"/>
          <ac:spMkLst>
            <pc:docMk/>
            <pc:sldMk cId="3284072978" sldId="395"/>
            <ac:spMk id="2" creationId="{F9B85C84-385D-43DE-F42D-6DB0D15FB042}"/>
          </ac:spMkLst>
        </pc:spChg>
        <pc:spChg chg="mod">
          <ac:chgData name="Carole MacDiarmid" userId="0a789e9c-b7de-4913-8e3e-c2debcbef076" providerId="ADAL" clId="{D4B29D3D-EC87-436C-B891-426BF45234E0}" dt="2023-04-17T17:46:35.256" v="314" actId="2711"/>
          <ac:spMkLst>
            <pc:docMk/>
            <pc:sldMk cId="3284072978" sldId="395"/>
            <ac:spMk id="3" creationId="{7B603A17-16E6-B7FE-6B31-A485C209082D}"/>
          </ac:spMkLst>
        </pc:spChg>
        <pc:spChg chg="mod">
          <ac:chgData name="Carole MacDiarmid" userId="0a789e9c-b7de-4913-8e3e-c2debcbef076" providerId="ADAL" clId="{D4B29D3D-EC87-436C-B891-426BF45234E0}" dt="2023-04-17T17:46:25.230" v="312" actId="2711"/>
          <ac:spMkLst>
            <pc:docMk/>
            <pc:sldMk cId="3284072978" sldId="395"/>
            <ac:spMk id="4" creationId="{811FB01A-7CE3-AE81-57A1-5918819C47F1}"/>
          </ac:spMkLst>
        </pc:spChg>
        <pc:spChg chg="mod">
          <ac:chgData name="Carole MacDiarmid" userId="0a789e9c-b7de-4913-8e3e-c2debcbef076" providerId="ADAL" clId="{D4B29D3D-EC87-436C-B891-426BF45234E0}" dt="2023-04-17T17:46:40.337" v="315" actId="2711"/>
          <ac:spMkLst>
            <pc:docMk/>
            <pc:sldMk cId="3284072978" sldId="395"/>
            <ac:spMk id="5" creationId="{6108865E-D2C5-6642-527A-6E5C981E9783}"/>
          </ac:spMkLst>
        </pc:spChg>
      </pc:sldChg>
      <pc:sldChg chg="modSp mod">
        <pc:chgData name="Carole MacDiarmid" userId="0a789e9c-b7de-4913-8e3e-c2debcbef076" providerId="ADAL" clId="{D4B29D3D-EC87-436C-B891-426BF45234E0}" dt="2023-04-17T17:46:04.678" v="310" actId="108"/>
        <pc:sldMkLst>
          <pc:docMk/>
          <pc:sldMk cId="1765723670" sldId="397"/>
        </pc:sldMkLst>
        <pc:spChg chg="mod">
          <ac:chgData name="Carole MacDiarmid" userId="0a789e9c-b7de-4913-8e3e-c2debcbef076" providerId="ADAL" clId="{D4B29D3D-EC87-436C-B891-426BF45234E0}" dt="2023-04-17T17:45:38.062" v="305" actId="2710"/>
          <ac:spMkLst>
            <pc:docMk/>
            <pc:sldMk cId="1765723670" sldId="397"/>
            <ac:spMk id="7" creationId="{4A18AAB9-2470-4943-80E2-FD8D6ED00BED}"/>
          </ac:spMkLst>
        </pc:spChg>
        <pc:spChg chg="mod">
          <ac:chgData name="Carole MacDiarmid" userId="0a789e9c-b7de-4913-8e3e-c2debcbef076" providerId="ADAL" clId="{D4B29D3D-EC87-436C-B891-426BF45234E0}" dt="2023-04-17T17:45:51.506" v="307" actId="255"/>
          <ac:spMkLst>
            <pc:docMk/>
            <pc:sldMk cId="1765723670" sldId="397"/>
            <ac:spMk id="8" creationId="{67FE3FD2-42A4-0E49-B60C-30ECDCA249BD}"/>
          </ac:spMkLst>
        </pc:spChg>
        <pc:spChg chg="mod">
          <ac:chgData name="Carole MacDiarmid" userId="0a789e9c-b7de-4913-8e3e-c2debcbef076" providerId="ADAL" clId="{D4B29D3D-EC87-436C-B891-426BF45234E0}" dt="2023-04-17T17:46:00.383" v="309" actId="108"/>
          <ac:spMkLst>
            <pc:docMk/>
            <pc:sldMk cId="1765723670" sldId="397"/>
            <ac:spMk id="10" creationId="{07F840EA-58ED-8142-A75A-08ADE3097261}"/>
          </ac:spMkLst>
        </pc:spChg>
        <pc:spChg chg="mod">
          <ac:chgData name="Carole MacDiarmid" userId="0a789e9c-b7de-4913-8e3e-c2debcbef076" providerId="ADAL" clId="{D4B29D3D-EC87-436C-B891-426BF45234E0}" dt="2023-04-17T17:46:04.678" v="310" actId="108"/>
          <ac:spMkLst>
            <pc:docMk/>
            <pc:sldMk cId="1765723670" sldId="397"/>
            <ac:spMk id="11" creationId="{F1B3DC1B-ACAF-2B41-82EE-75DB50F47B91}"/>
          </ac:spMkLst>
        </pc:spChg>
        <pc:spChg chg="mod">
          <ac:chgData name="Carole MacDiarmid" userId="0a789e9c-b7de-4913-8e3e-c2debcbef076" providerId="ADAL" clId="{D4B29D3D-EC87-436C-B891-426BF45234E0}" dt="2023-04-17T17:38:18.483" v="235" actId="255"/>
          <ac:spMkLst>
            <pc:docMk/>
            <pc:sldMk cId="1765723670" sldId="397"/>
            <ac:spMk id="114" creationId="{00000000-0000-0000-0000-000000000000}"/>
          </ac:spMkLst>
        </pc:spChg>
      </pc:sldChg>
      <pc:sldChg chg="modSp delCm">
        <pc:chgData name="Carole MacDiarmid" userId="0a789e9c-b7de-4913-8e3e-c2debcbef076" providerId="ADAL" clId="{D4B29D3D-EC87-436C-B891-426BF45234E0}" dt="2023-04-17T17:44:48.443" v="300"/>
        <pc:sldMkLst>
          <pc:docMk/>
          <pc:sldMk cId="2491420282" sldId="398"/>
        </pc:sldMkLst>
        <pc:spChg chg="mod">
          <ac:chgData name="Carole MacDiarmid" userId="0a789e9c-b7de-4913-8e3e-c2debcbef076" providerId="ADAL" clId="{D4B29D3D-EC87-436C-B891-426BF45234E0}" dt="2023-04-17T17:44:06.699" v="291" actId="2711"/>
          <ac:spMkLst>
            <pc:docMk/>
            <pc:sldMk cId="2491420282" sldId="398"/>
            <ac:spMk id="2" creationId="{01E249E6-4C99-4DB6-5862-2A6EDBBE8357}"/>
          </ac:spMkLst>
        </pc:spChg>
        <pc:spChg chg="mod">
          <ac:chgData name="Carole MacDiarmid" userId="0a789e9c-b7de-4913-8e3e-c2debcbef076" providerId="ADAL" clId="{D4B29D3D-EC87-436C-B891-426BF45234E0}" dt="2023-04-17T17:44:09.792" v="292" actId="108"/>
          <ac:spMkLst>
            <pc:docMk/>
            <pc:sldMk cId="2491420282" sldId="398"/>
            <ac:spMk id="3" creationId="{985C2DF9-0E64-D596-D61A-FB99803E505A}"/>
          </ac:spMkLst>
        </pc:spChg>
        <pc:spChg chg="mod">
          <ac:chgData name="Carole MacDiarmid" userId="0a789e9c-b7de-4913-8e3e-c2debcbef076" providerId="ADAL" clId="{D4B29D3D-EC87-436C-B891-426BF45234E0}" dt="2023-04-17T17:44:13.031" v="293" actId="108"/>
          <ac:spMkLst>
            <pc:docMk/>
            <pc:sldMk cId="2491420282" sldId="398"/>
            <ac:spMk id="4" creationId="{E885AEA5-8394-BCAC-91C4-361FF54C6020}"/>
          </ac:spMkLst>
        </pc:spChg>
        <pc:spChg chg="mod">
          <ac:chgData name="Carole MacDiarmid" userId="0a789e9c-b7de-4913-8e3e-c2debcbef076" providerId="ADAL" clId="{D4B29D3D-EC87-436C-B891-426BF45234E0}" dt="2023-04-17T17:44:19.888" v="294" actId="2711"/>
          <ac:spMkLst>
            <pc:docMk/>
            <pc:sldMk cId="2491420282" sldId="398"/>
            <ac:spMk id="5" creationId="{AF1D02AC-02D5-CD2A-1F21-5ED3600850AB}"/>
          </ac:spMkLst>
        </pc:spChg>
        <pc:spChg chg="mod">
          <ac:chgData name="Carole MacDiarmid" userId="0a789e9c-b7de-4913-8e3e-c2debcbef076" providerId="ADAL" clId="{D4B29D3D-EC87-436C-B891-426BF45234E0}" dt="2023-04-17T17:44:25.787" v="295" actId="2711"/>
          <ac:spMkLst>
            <pc:docMk/>
            <pc:sldMk cId="2491420282" sldId="398"/>
            <ac:spMk id="6" creationId="{B1FA3689-9A15-4726-455F-9DBF831F9D82}"/>
          </ac:spMkLst>
        </pc:spChg>
        <pc:spChg chg="mod">
          <ac:chgData name="Carole MacDiarmid" userId="0a789e9c-b7de-4913-8e3e-c2debcbef076" providerId="ADAL" clId="{D4B29D3D-EC87-436C-B891-426BF45234E0}" dt="2023-04-17T17:44:30.160" v="296" actId="2711"/>
          <ac:spMkLst>
            <pc:docMk/>
            <pc:sldMk cId="2491420282" sldId="398"/>
            <ac:spMk id="7" creationId="{20CFE4F1-DD4E-21D0-6E90-64AD443654C5}"/>
          </ac:spMkLst>
        </pc:spChg>
        <pc:spChg chg="mod">
          <ac:chgData name="Carole MacDiarmid" userId="0a789e9c-b7de-4913-8e3e-c2debcbef076" providerId="ADAL" clId="{D4B29D3D-EC87-436C-B891-426BF45234E0}" dt="2023-04-17T17:44:36.592" v="297" actId="2711"/>
          <ac:spMkLst>
            <pc:docMk/>
            <pc:sldMk cId="2491420282" sldId="398"/>
            <ac:spMk id="11" creationId="{59C09EB0-C1A0-E6F4-7196-4A333182C704}"/>
          </ac:spMkLst>
        </pc:spChg>
        <pc:spChg chg="mod">
          <ac:chgData name="Carole MacDiarmid" userId="0a789e9c-b7de-4913-8e3e-c2debcbef076" providerId="ADAL" clId="{D4B29D3D-EC87-436C-B891-426BF45234E0}" dt="2023-04-17T17:44:41.658" v="298" actId="2711"/>
          <ac:spMkLst>
            <pc:docMk/>
            <pc:sldMk cId="2491420282" sldId="398"/>
            <ac:spMk id="12" creationId="{E26A109B-10E4-1DCE-31A6-4077DD2B31AE}"/>
          </ac:spMkLst>
        </pc:spChg>
        <pc:spChg chg="mod">
          <ac:chgData name="Carole MacDiarmid" userId="0a789e9c-b7de-4913-8e3e-c2debcbef076" providerId="ADAL" clId="{D4B29D3D-EC87-436C-B891-426BF45234E0}" dt="2023-04-17T17:44:46.238" v="299" actId="2711"/>
          <ac:spMkLst>
            <pc:docMk/>
            <pc:sldMk cId="2491420282" sldId="398"/>
            <ac:spMk id="13" creationId="{93190660-5D90-1333-8F72-E21B9DEC6D0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ole MacDiarmid" userId="0a789e9c-b7de-4913-8e3e-c2debcbef076" providerId="ADAL" clId="{D4B29D3D-EC87-436C-B891-426BF45234E0}" dt="2023-04-17T17:44:48.443" v="300"/>
              <pc2:cmMkLst xmlns:pc2="http://schemas.microsoft.com/office/powerpoint/2019/9/main/command">
                <pc:docMk/>
                <pc:sldMk cId="2491420282" sldId="398"/>
                <pc2:cmMk id="{E12C77C5-D375-424E-AFE5-5F1F872500C9}"/>
              </pc2:cmMkLst>
            </pc226:cmChg>
          </p:ext>
        </pc:extLst>
      </pc:sldChg>
      <pc:sldChg chg="modSp mod">
        <pc:chgData name="Carole MacDiarmid" userId="0a789e9c-b7de-4913-8e3e-c2debcbef076" providerId="ADAL" clId="{D4B29D3D-EC87-436C-B891-426BF45234E0}" dt="2023-04-17T17:43:57.658" v="290" actId="255"/>
        <pc:sldMkLst>
          <pc:docMk/>
          <pc:sldMk cId="2278774023" sldId="399"/>
        </pc:sldMkLst>
        <pc:spChg chg="mod">
          <ac:chgData name="Carole MacDiarmid" userId="0a789e9c-b7de-4913-8e3e-c2debcbef076" providerId="ADAL" clId="{D4B29D3D-EC87-436C-B891-426BF45234E0}" dt="2023-04-17T17:38:25.200" v="236" actId="108"/>
          <ac:spMkLst>
            <pc:docMk/>
            <pc:sldMk cId="2278774023" sldId="399"/>
            <ac:spMk id="114" creationId="{00000000-0000-0000-0000-000000000000}"/>
          </ac:spMkLst>
        </pc:spChg>
        <pc:graphicFrameChg chg="mod">
          <ac:chgData name="Carole MacDiarmid" userId="0a789e9c-b7de-4913-8e3e-c2debcbef076" providerId="ADAL" clId="{D4B29D3D-EC87-436C-B891-426BF45234E0}" dt="2023-04-17T17:43:57.658" v="290" actId="255"/>
          <ac:graphicFrameMkLst>
            <pc:docMk/>
            <pc:sldMk cId="2278774023" sldId="399"/>
            <ac:graphicFrameMk id="14" creationId="{73215546-E4EC-A095-67CD-951F5641BFDB}"/>
          </ac:graphicFrameMkLst>
        </pc:graphicFrameChg>
      </pc:sldChg>
      <pc:sldChg chg="modSp mod">
        <pc:chgData name="Carole MacDiarmid" userId="0a789e9c-b7de-4913-8e3e-c2debcbef076" providerId="ADAL" clId="{D4B29D3D-EC87-436C-B891-426BF45234E0}" dt="2023-04-17T17:38:29.731" v="237" actId="108"/>
        <pc:sldMkLst>
          <pc:docMk/>
          <pc:sldMk cId="2770601952" sldId="400"/>
        </pc:sldMkLst>
        <pc:spChg chg="mod">
          <ac:chgData name="Carole MacDiarmid" userId="0a789e9c-b7de-4913-8e3e-c2debcbef076" providerId="ADAL" clId="{D4B29D3D-EC87-436C-B891-426BF45234E0}" dt="2023-04-17T17:38:29.731" v="237" actId="108"/>
          <ac:spMkLst>
            <pc:docMk/>
            <pc:sldMk cId="2770601952" sldId="400"/>
            <ac:spMk id="2" creationId="{BDEE6D46-BB22-DCBF-C5B2-DC8EB2709A5E}"/>
          </ac:spMkLst>
        </pc:spChg>
      </pc:sldChg>
      <pc:sldChg chg="modSp mod delCm modNotesTx">
        <pc:chgData name="Carole MacDiarmid" userId="0a789e9c-b7de-4913-8e3e-c2debcbef076" providerId="ADAL" clId="{D4B29D3D-EC87-436C-B891-426BF45234E0}" dt="2023-04-17T17:45:08.515" v="302" actId="6549"/>
        <pc:sldMkLst>
          <pc:docMk/>
          <pc:sldMk cId="4277384985" sldId="401"/>
        </pc:sldMkLst>
        <pc:spChg chg="mod">
          <ac:chgData name="Carole MacDiarmid" userId="0a789e9c-b7de-4913-8e3e-c2debcbef076" providerId="ADAL" clId="{D4B29D3D-EC87-436C-B891-426BF45234E0}" dt="2023-04-17T17:38:55.996" v="241" actId="1076"/>
          <ac:spMkLst>
            <pc:docMk/>
            <pc:sldMk cId="4277384985" sldId="401"/>
            <ac:spMk id="2" creationId="{3E6C7A54-4248-29A9-6774-685A4E8085CB}"/>
          </ac:spMkLst>
        </pc:spChg>
        <pc:spChg chg="mod">
          <ac:chgData name="Carole MacDiarmid" userId="0a789e9c-b7de-4913-8e3e-c2debcbef076" providerId="ADAL" clId="{D4B29D3D-EC87-436C-B891-426BF45234E0}" dt="2023-04-17T17:43:40.333" v="286" actId="2711"/>
          <ac:spMkLst>
            <pc:docMk/>
            <pc:sldMk cId="4277384985" sldId="401"/>
            <ac:spMk id="3" creationId="{60CEF50B-79B1-EC96-9B84-3F775274908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ole MacDiarmid" userId="0a789e9c-b7de-4913-8e3e-c2debcbef076" providerId="ADAL" clId="{D4B29D3D-EC87-436C-B891-426BF45234E0}" dt="2023-04-17T17:45:01.102" v="301"/>
              <pc2:cmMkLst xmlns:pc2="http://schemas.microsoft.com/office/powerpoint/2019/9/main/command">
                <pc:docMk/>
                <pc:sldMk cId="4277384985" sldId="401"/>
                <pc2:cmMk id="{F4D74F15-4295-4BCD-A9C7-B314DAC3CA39}"/>
              </pc2:cmMkLst>
            </pc226:cmChg>
          </p:ext>
        </pc:extLst>
      </pc:sldChg>
      <pc:sldChg chg="addSp delSp modSp mod modClrScheme chgLayout modNotesTx">
        <pc:chgData name="Carole MacDiarmid" userId="0a789e9c-b7de-4913-8e3e-c2debcbef076" providerId="ADAL" clId="{D4B29D3D-EC87-436C-B891-426BF45234E0}" dt="2023-04-17T17:43:33.101" v="285" actId="113"/>
        <pc:sldMkLst>
          <pc:docMk/>
          <pc:sldMk cId="3339812333" sldId="406"/>
        </pc:sldMkLst>
        <pc:spChg chg="mod ord">
          <ac:chgData name="Carole MacDiarmid" userId="0a789e9c-b7de-4913-8e3e-c2debcbef076" providerId="ADAL" clId="{D4B29D3D-EC87-436C-B891-426BF45234E0}" dt="2023-04-17T17:38:37.111" v="238" actId="108"/>
          <ac:spMkLst>
            <pc:docMk/>
            <pc:sldMk cId="3339812333" sldId="406"/>
            <ac:spMk id="2" creationId="{2F6BB962-B13E-A8CE-AF57-2FBDE305F233}"/>
          </ac:spMkLst>
        </pc:spChg>
        <pc:spChg chg="add del mod ord">
          <ac:chgData name="Carole MacDiarmid" userId="0a789e9c-b7de-4913-8e3e-c2debcbef076" providerId="ADAL" clId="{D4B29D3D-EC87-436C-B891-426BF45234E0}" dt="2023-04-17T16:43:32.797" v="10" actId="700"/>
          <ac:spMkLst>
            <pc:docMk/>
            <pc:sldMk cId="3339812333" sldId="406"/>
            <ac:spMk id="3" creationId="{2236F64D-5277-8E22-1457-94250CB796E9}"/>
          </ac:spMkLst>
        </pc:spChg>
        <pc:spChg chg="del">
          <ac:chgData name="Carole MacDiarmid" userId="0a789e9c-b7de-4913-8e3e-c2debcbef076" providerId="ADAL" clId="{D4B29D3D-EC87-436C-B891-426BF45234E0}" dt="2023-04-17T16:43:32.797" v="10" actId="700"/>
          <ac:spMkLst>
            <pc:docMk/>
            <pc:sldMk cId="3339812333" sldId="406"/>
            <ac:spMk id="4" creationId="{C2019547-292D-1BB9-BBD6-CFE545288839}"/>
          </ac:spMkLst>
        </pc:spChg>
        <pc:spChg chg="add del mod">
          <ac:chgData name="Carole MacDiarmid" userId="0a789e9c-b7de-4913-8e3e-c2debcbef076" providerId="ADAL" clId="{D4B29D3D-EC87-436C-B891-426BF45234E0}" dt="2023-04-17T16:43:22.325" v="9"/>
          <ac:spMkLst>
            <pc:docMk/>
            <pc:sldMk cId="3339812333" sldId="406"/>
            <ac:spMk id="9" creationId="{D6BAFCFA-A879-3774-A808-E98512F0D9B9}"/>
          </ac:spMkLst>
        </pc:spChg>
        <pc:spChg chg="add del mod ord">
          <ac:chgData name="Carole MacDiarmid" userId="0a789e9c-b7de-4913-8e3e-c2debcbef076" providerId="ADAL" clId="{D4B29D3D-EC87-436C-B891-426BF45234E0}" dt="2023-04-17T16:43:51.471" v="11" actId="700"/>
          <ac:spMkLst>
            <pc:docMk/>
            <pc:sldMk cId="3339812333" sldId="406"/>
            <ac:spMk id="10" creationId="{ED969479-DFEA-5984-79E5-493F8CE1FD71}"/>
          </ac:spMkLst>
        </pc:spChg>
        <pc:spChg chg="add del mod ord">
          <ac:chgData name="Carole MacDiarmid" userId="0a789e9c-b7de-4913-8e3e-c2debcbef076" providerId="ADAL" clId="{D4B29D3D-EC87-436C-B891-426BF45234E0}" dt="2023-04-17T16:44:05.782" v="12" actId="700"/>
          <ac:spMkLst>
            <pc:docMk/>
            <pc:sldMk cId="3339812333" sldId="406"/>
            <ac:spMk id="11" creationId="{0933199F-BCD6-6D62-F90A-7FCBC7B6C891}"/>
          </ac:spMkLst>
        </pc:spChg>
        <pc:spChg chg="add del mod ord">
          <ac:chgData name="Carole MacDiarmid" userId="0a789e9c-b7de-4913-8e3e-c2debcbef076" providerId="ADAL" clId="{D4B29D3D-EC87-436C-B891-426BF45234E0}" dt="2023-04-17T16:44:08.658" v="13"/>
          <ac:spMkLst>
            <pc:docMk/>
            <pc:sldMk cId="3339812333" sldId="406"/>
            <ac:spMk id="12" creationId="{A5E15BFA-477F-509F-2130-B06C2BA36501}"/>
          </ac:spMkLst>
        </pc:spChg>
        <pc:spChg chg="add mod">
          <ac:chgData name="Carole MacDiarmid" userId="0a789e9c-b7de-4913-8e3e-c2debcbef076" providerId="ADAL" clId="{D4B29D3D-EC87-436C-B891-426BF45234E0}" dt="2023-04-17T17:43:21.686" v="283" actId="2711"/>
          <ac:spMkLst>
            <pc:docMk/>
            <pc:sldMk cId="3339812333" sldId="406"/>
            <ac:spMk id="14" creationId="{128AC281-B7DE-003D-DD74-0A66F053200D}"/>
          </ac:spMkLst>
        </pc:spChg>
        <pc:spChg chg="add mod">
          <ac:chgData name="Carole MacDiarmid" userId="0a789e9c-b7de-4913-8e3e-c2debcbef076" providerId="ADAL" clId="{D4B29D3D-EC87-436C-B891-426BF45234E0}" dt="2023-04-17T17:43:33.101" v="285" actId="113"/>
          <ac:spMkLst>
            <pc:docMk/>
            <pc:sldMk cId="3339812333" sldId="406"/>
            <ac:spMk id="16" creationId="{31C05427-A1A9-2D8C-2FF1-DFE6C91BB6D3}"/>
          </ac:spMkLst>
        </pc:spChg>
        <pc:spChg chg="add mod">
          <ac:chgData name="Carole MacDiarmid" userId="0a789e9c-b7de-4913-8e3e-c2debcbef076" providerId="ADAL" clId="{D4B29D3D-EC87-436C-B891-426BF45234E0}" dt="2023-04-17T16:46:22.670" v="35" actId="14100"/>
          <ac:spMkLst>
            <pc:docMk/>
            <pc:sldMk cId="3339812333" sldId="406"/>
            <ac:spMk id="18" creationId="{E7051663-1FE8-D671-5683-8DD50E7B60E2}"/>
          </ac:spMkLst>
        </pc:spChg>
        <pc:graphicFrameChg chg="add del mod">
          <ac:chgData name="Carole MacDiarmid" userId="0a789e9c-b7de-4913-8e3e-c2debcbef076" providerId="ADAL" clId="{D4B29D3D-EC87-436C-B891-426BF45234E0}" dt="2023-04-17T16:43:22.325" v="9"/>
          <ac:graphicFrameMkLst>
            <pc:docMk/>
            <pc:sldMk cId="3339812333" sldId="406"/>
            <ac:graphicFrameMk id="8" creationId="{35742CDA-C4A3-2740-C076-D88B0E1E7161}"/>
          </ac:graphicFrameMkLst>
        </pc:graphicFrameChg>
        <pc:graphicFrameChg chg="add mod modGraphic">
          <ac:chgData name="Carole MacDiarmid" userId="0a789e9c-b7de-4913-8e3e-c2debcbef076" providerId="ADAL" clId="{D4B29D3D-EC87-436C-B891-426BF45234E0}" dt="2023-04-17T16:47:23.086" v="46" actId="14100"/>
          <ac:graphicFrameMkLst>
            <pc:docMk/>
            <pc:sldMk cId="3339812333" sldId="406"/>
            <ac:graphicFrameMk id="13" creationId="{7120B46D-BADA-403B-11EC-9B9378BE7927}"/>
          </ac:graphicFrameMkLst>
        </pc:graphicFrameChg>
        <pc:graphicFrameChg chg="add mod modGraphic">
          <ac:chgData name="Carole MacDiarmid" userId="0a789e9c-b7de-4913-8e3e-c2debcbef076" providerId="ADAL" clId="{D4B29D3D-EC87-436C-B891-426BF45234E0}" dt="2023-04-17T16:47:28.576" v="47" actId="1076"/>
          <ac:graphicFrameMkLst>
            <pc:docMk/>
            <pc:sldMk cId="3339812333" sldId="406"/>
            <ac:graphicFrameMk id="17" creationId="{2BC861C3-600A-B6B6-0844-A80B9BBA330A}"/>
          </ac:graphicFrameMkLst>
        </pc:graphicFrameChg>
        <pc:picChg chg="del">
          <ac:chgData name="Carole MacDiarmid" userId="0a789e9c-b7de-4913-8e3e-c2debcbef076" providerId="ADAL" clId="{D4B29D3D-EC87-436C-B891-426BF45234E0}" dt="2023-04-17T16:42:52.350" v="3" actId="478"/>
          <ac:picMkLst>
            <pc:docMk/>
            <pc:sldMk cId="3339812333" sldId="406"/>
            <ac:picMk id="5" creationId="{0F1739E1-6C12-F2CB-489C-5BFD2B79CAF0}"/>
          </ac:picMkLst>
        </pc:picChg>
        <pc:picChg chg="del">
          <ac:chgData name="Carole MacDiarmid" userId="0a789e9c-b7de-4913-8e3e-c2debcbef076" providerId="ADAL" clId="{D4B29D3D-EC87-436C-B891-426BF45234E0}" dt="2023-04-17T16:42:53.894" v="5" actId="478"/>
          <ac:picMkLst>
            <pc:docMk/>
            <pc:sldMk cId="3339812333" sldId="406"/>
            <ac:picMk id="6" creationId="{3F8F19C5-8668-551F-05E5-8D908E94B74A}"/>
          </ac:picMkLst>
        </pc:picChg>
        <pc:picChg chg="del">
          <ac:chgData name="Carole MacDiarmid" userId="0a789e9c-b7de-4913-8e3e-c2debcbef076" providerId="ADAL" clId="{D4B29D3D-EC87-436C-B891-426BF45234E0}" dt="2023-04-17T16:42:53.136" v="4" actId="478"/>
          <ac:picMkLst>
            <pc:docMk/>
            <pc:sldMk cId="3339812333" sldId="406"/>
            <ac:picMk id="7" creationId="{42B6EF86-3564-2D76-C900-448C511F556D}"/>
          </ac:picMkLst>
        </pc:picChg>
      </pc:sldChg>
      <pc:sldChg chg="modSp mod">
        <pc:chgData name="Carole MacDiarmid" userId="0a789e9c-b7de-4913-8e3e-c2debcbef076" providerId="ADAL" clId="{D4B29D3D-EC87-436C-B891-426BF45234E0}" dt="2023-04-17T17:41:08.436" v="259" actId="1076"/>
        <pc:sldMkLst>
          <pc:docMk/>
          <pc:sldMk cId="990366828" sldId="407"/>
        </pc:sldMkLst>
        <pc:spChg chg="mod">
          <ac:chgData name="Carole MacDiarmid" userId="0a789e9c-b7de-4913-8e3e-c2debcbef076" providerId="ADAL" clId="{D4B29D3D-EC87-436C-B891-426BF45234E0}" dt="2023-04-17T17:39:43.330" v="249" actId="108"/>
          <ac:spMkLst>
            <pc:docMk/>
            <pc:sldMk cId="990366828" sldId="407"/>
            <ac:spMk id="2" creationId="{5FFFFE75-57C2-E140-93B8-09440785F5FA}"/>
          </ac:spMkLst>
        </pc:spChg>
        <pc:graphicFrameChg chg="mod modGraphic">
          <ac:chgData name="Carole MacDiarmid" userId="0a789e9c-b7de-4913-8e3e-c2debcbef076" providerId="ADAL" clId="{D4B29D3D-EC87-436C-B891-426BF45234E0}" dt="2023-04-17T17:41:08.436" v="259" actId="1076"/>
          <ac:graphicFrameMkLst>
            <pc:docMk/>
            <pc:sldMk cId="990366828" sldId="407"/>
            <ac:graphicFrameMk id="5" creationId="{CA1D3EA3-7C7D-7CE1-C46C-0526187A6807}"/>
          </ac:graphicFrameMkLst>
        </pc:graphicFrameChg>
      </pc:sldChg>
      <pc:sldChg chg="modSp mod setBg">
        <pc:chgData name="Carole MacDiarmid" userId="0a789e9c-b7de-4913-8e3e-c2debcbef076" providerId="ADAL" clId="{D4B29D3D-EC87-436C-B891-426BF45234E0}" dt="2023-04-17T17:39:51.706" v="251" actId="2711"/>
        <pc:sldMkLst>
          <pc:docMk/>
          <pc:sldMk cId="2169215335" sldId="410"/>
        </pc:sldMkLst>
        <pc:spChg chg="mod">
          <ac:chgData name="Carole MacDiarmid" userId="0a789e9c-b7de-4913-8e3e-c2debcbef076" providerId="ADAL" clId="{D4B29D3D-EC87-436C-B891-426BF45234E0}" dt="2023-04-17T17:39:51.706" v="251" actId="2711"/>
          <ac:spMkLst>
            <pc:docMk/>
            <pc:sldMk cId="2169215335" sldId="410"/>
            <ac:spMk id="2" creationId="{C3FA09C5-E199-31AE-01B8-B8D9D27E4B43}"/>
          </ac:spMkLst>
        </pc:spChg>
        <pc:spChg chg="mod">
          <ac:chgData name="Carole MacDiarmid" userId="0a789e9c-b7de-4913-8e3e-c2debcbef076" providerId="ADAL" clId="{D4B29D3D-EC87-436C-B891-426BF45234E0}" dt="2023-04-17T17:39:46.724" v="250"/>
          <ac:spMkLst>
            <pc:docMk/>
            <pc:sldMk cId="2169215335" sldId="410"/>
            <ac:spMk id="3" creationId="{58CFD9CF-4CF4-6DEB-55C2-D82D8E653A61}"/>
          </ac:spMkLst>
        </pc:spChg>
      </pc:sldChg>
      <pc:sldChg chg="modSp mod">
        <pc:chgData name="Carole MacDiarmid" userId="0a789e9c-b7de-4913-8e3e-c2debcbef076" providerId="ADAL" clId="{D4B29D3D-EC87-436C-B891-426BF45234E0}" dt="2023-04-17T17:39:59.757" v="252" actId="2711"/>
        <pc:sldMkLst>
          <pc:docMk/>
          <pc:sldMk cId="3890741211" sldId="411"/>
        </pc:sldMkLst>
        <pc:spChg chg="mod">
          <ac:chgData name="Carole MacDiarmid" userId="0a789e9c-b7de-4913-8e3e-c2debcbef076" providerId="ADAL" clId="{D4B29D3D-EC87-436C-B891-426BF45234E0}" dt="2023-04-17T17:39:59.757" v="252" actId="2711"/>
          <ac:spMkLst>
            <pc:docMk/>
            <pc:sldMk cId="3890741211" sldId="411"/>
            <ac:spMk id="2" creationId="{1BC13178-C910-B98F-FF52-9F89BD3A4753}"/>
          </ac:spMkLst>
        </pc:spChg>
      </pc:sldChg>
      <pc:sldChg chg="modSp mod">
        <pc:chgData name="Carole MacDiarmid" userId="0a789e9c-b7de-4913-8e3e-c2debcbef076" providerId="ADAL" clId="{D4B29D3D-EC87-436C-B891-426BF45234E0}" dt="2023-04-17T17:40:09.011" v="253" actId="2711"/>
        <pc:sldMkLst>
          <pc:docMk/>
          <pc:sldMk cId="741205317" sldId="412"/>
        </pc:sldMkLst>
        <pc:spChg chg="mod">
          <ac:chgData name="Carole MacDiarmid" userId="0a789e9c-b7de-4913-8e3e-c2debcbef076" providerId="ADAL" clId="{D4B29D3D-EC87-436C-B891-426BF45234E0}" dt="2023-04-17T17:40:09.011" v="253" actId="2711"/>
          <ac:spMkLst>
            <pc:docMk/>
            <pc:sldMk cId="741205317" sldId="412"/>
            <ac:spMk id="2" creationId="{A327CFF9-942F-05BB-C593-CD435C534177}"/>
          </ac:spMkLst>
        </pc:spChg>
      </pc:sldChg>
      <pc:sldChg chg="modSp add mod">
        <pc:chgData name="Carole MacDiarmid" userId="0a789e9c-b7de-4913-8e3e-c2debcbef076" providerId="ADAL" clId="{D4B29D3D-EC87-436C-B891-426BF45234E0}" dt="2023-04-17T17:39:03.847" v="243" actId="113"/>
        <pc:sldMkLst>
          <pc:docMk/>
          <pc:sldMk cId="1387953080" sldId="413"/>
        </pc:sldMkLst>
        <pc:spChg chg="mod">
          <ac:chgData name="Carole MacDiarmid" userId="0a789e9c-b7de-4913-8e3e-c2debcbef076" providerId="ADAL" clId="{D4B29D3D-EC87-436C-B891-426BF45234E0}" dt="2023-04-17T17:39:03.847" v="243" actId="113"/>
          <ac:spMkLst>
            <pc:docMk/>
            <pc:sldMk cId="1387953080" sldId="413"/>
            <ac:spMk id="2" creationId="{2F6BB962-B13E-A8CE-AF57-2FBDE305F233}"/>
          </ac:spMkLst>
        </pc:spChg>
      </pc:sldChg>
      <pc:sldChg chg="addSp delSp modSp new mod modClrScheme chgLayout">
        <pc:chgData name="Carole MacDiarmid" userId="0a789e9c-b7de-4913-8e3e-c2debcbef076" providerId="ADAL" clId="{D4B29D3D-EC87-436C-B891-426BF45234E0}" dt="2023-04-17T16:56:15.397" v="211" actId="1076"/>
        <pc:sldMkLst>
          <pc:docMk/>
          <pc:sldMk cId="1602212593" sldId="414"/>
        </pc:sldMkLst>
        <pc:spChg chg="del">
          <ac:chgData name="Carole MacDiarmid" userId="0a789e9c-b7de-4913-8e3e-c2debcbef076" providerId="ADAL" clId="{D4B29D3D-EC87-436C-B891-426BF45234E0}" dt="2023-04-17T16:56:01.131" v="205" actId="700"/>
          <ac:spMkLst>
            <pc:docMk/>
            <pc:sldMk cId="1602212593" sldId="414"/>
            <ac:spMk id="2" creationId="{B7FF7A36-A74B-6106-9FD6-03862AC7422A}"/>
          </ac:spMkLst>
        </pc:spChg>
        <pc:spChg chg="del">
          <ac:chgData name="Carole MacDiarmid" userId="0a789e9c-b7de-4913-8e3e-c2debcbef076" providerId="ADAL" clId="{D4B29D3D-EC87-436C-B891-426BF45234E0}" dt="2023-04-17T16:55:17.795" v="201" actId="22"/>
          <ac:spMkLst>
            <pc:docMk/>
            <pc:sldMk cId="1602212593" sldId="414"/>
            <ac:spMk id="3" creationId="{04EF0BE5-71BB-17DD-AD1D-904413C5F160}"/>
          </ac:spMkLst>
        </pc:spChg>
        <pc:spChg chg="add del mod">
          <ac:chgData name="Carole MacDiarmid" userId="0a789e9c-b7de-4913-8e3e-c2debcbef076" providerId="ADAL" clId="{D4B29D3D-EC87-436C-B891-426BF45234E0}" dt="2023-04-17T16:56:01.131" v="205" actId="700"/>
          <ac:spMkLst>
            <pc:docMk/>
            <pc:sldMk cId="1602212593" sldId="414"/>
            <ac:spMk id="9" creationId="{0287FF00-22B3-F248-B3BC-60CBA8A8CDE2}"/>
          </ac:spMkLst>
        </pc:spChg>
        <pc:picChg chg="add del">
          <ac:chgData name="Carole MacDiarmid" userId="0a789e9c-b7de-4913-8e3e-c2debcbef076" providerId="ADAL" clId="{D4B29D3D-EC87-436C-B891-426BF45234E0}" dt="2023-04-17T16:54:42.091" v="200" actId="478"/>
          <ac:picMkLst>
            <pc:docMk/>
            <pc:sldMk cId="1602212593" sldId="414"/>
            <ac:picMk id="5" creationId="{3811D586-69A4-5E40-DC80-AC881D30DBFA}"/>
          </ac:picMkLst>
        </pc:picChg>
        <pc:picChg chg="add del mod ord">
          <ac:chgData name="Carole MacDiarmid" userId="0a789e9c-b7de-4913-8e3e-c2debcbef076" providerId="ADAL" clId="{D4B29D3D-EC87-436C-B891-426BF45234E0}" dt="2023-04-17T16:55:54.758" v="204" actId="478"/>
          <ac:picMkLst>
            <pc:docMk/>
            <pc:sldMk cId="1602212593" sldId="414"/>
            <ac:picMk id="7" creationId="{39FE243F-F02A-78F6-0D7B-085264FE7DFB}"/>
          </ac:picMkLst>
        </pc:picChg>
        <pc:picChg chg="add mod">
          <ac:chgData name="Carole MacDiarmid" userId="0a789e9c-b7de-4913-8e3e-c2debcbef076" providerId="ADAL" clId="{D4B29D3D-EC87-436C-B891-426BF45234E0}" dt="2023-04-17T16:56:15.397" v="211" actId="1076"/>
          <ac:picMkLst>
            <pc:docMk/>
            <pc:sldMk cId="1602212593" sldId="414"/>
            <ac:picMk id="11" creationId="{15A0C2E7-35EF-6ED9-F136-E8F2C1F0A7DB}"/>
          </ac:picMkLst>
        </pc:picChg>
      </pc:sldChg>
    </pc:docChg>
  </pc:docChgLst>
  <pc:docChgLst>
    <pc:chgData name="Sofia Di Giallonardo" userId="S::sofia.digiallonardo@glasgow.ac.uk::8ec5b909-4d93-495a-906d-4c4fb8ae4e45" providerId="AD" clId="Web-{AB2DC70C-90F7-B321-191D-B8125C946B93}"/>
    <pc:docChg chg="modSld">
      <pc:chgData name="Sofia Di Giallonardo" userId="S::sofia.digiallonardo@glasgow.ac.uk::8ec5b909-4d93-495a-906d-4c4fb8ae4e45" providerId="AD" clId="Web-{AB2DC70C-90F7-B321-191D-B8125C946B93}" dt="2023-04-17T10:30:48.083" v="3"/>
      <pc:docMkLst>
        <pc:docMk/>
      </pc:docMkLst>
      <pc:sldChg chg="modSp">
        <pc:chgData name="Sofia Di Giallonardo" userId="S::sofia.digiallonardo@glasgow.ac.uk::8ec5b909-4d93-495a-906d-4c4fb8ae4e45" providerId="AD" clId="Web-{AB2DC70C-90F7-B321-191D-B8125C946B93}" dt="2023-04-17T10:28:57.558" v="1" actId="20577"/>
        <pc:sldMkLst>
          <pc:docMk/>
          <pc:sldMk cId="2869263511" sldId="256"/>
        </pc:sldMkLst>
        <pc:spChg chg="mod">
          <ac:chgData name="Sofia Di Giallonardo" userId="S::sofia.digiallonardo@glasgow.ac.uk::8ec5b909-4d93-495a-906d-4c4fb8ae4e45" providerId="AD" clId="Web-{AB2DC70C-90F7-B321-191D-B8125C946B93}" dt="2023-04-17T10:28:57.558" v="1" actId="20577"/>
          <ac:spMkLst>
            <pc:docMk/>
            <pc:sldMk cId="2869263511" sldId="256"/>
            <ac:spMk id="3" creationId="{00000000-0000-0000-0000-000000000000}"/>
          </ac:spMkLst>
        </pc:spChg>
      </pc:sldChg>
      <pc:sldChg chg="modSp">
        <pc:chgData name="Sofia Di Giallonardo" userId="S::sofia.digiallonardo@glasgow.ac.uk::8ec5b909-4d93-495a-906d-4c4fb8ae4e45" providerId="AD" clId="Web-{AB2DC70C-90F7-B321-191D-B8125C946B93}" dt="2023-04-17T10:30:48.083" v="3"/>
        <pc:sldMkLst>
          <pc:docMk/>
          <pc:sldMk cId="990366828" sldId="407"/>
        </pc:sldMkLst>
        <pc:graphicFrameChg chg="modGraphic">
          <ac:chgData name="Sofia Di Giallonardo" userId="S::sofia.digiallonardo@glasgow.ac.uk::8ec5b909-4d93-495a-906d-4c4fb8ae4e45" providerId="AD" clId="Web-{AB2DC70C-90F7-B321-191D-B8125C946B93}" dt="2023-04-17T10:30:48.083" v="3"/>
          <ac:graphicFrameMkLst>
            <pc:docMk/>
            <pc:sldMk cId="990366828" sldId="407"/>
            <ac:graphicFrameMk id="5" creationId="{CA1D3EA3-7C7D-7CE1-C46C-0526187A6807}"/>
          </ac:graphicFrameMkLst>
        </pc:graphicFrameChg>
      </pc:sldChg>
    </pc:docChg>
  </pc:docChgLst>
  <pc:docChgLst>
    <pc:chgData name="Carole Macdiarmid" userId="0a789e9c-b7de-4913-8e3e-c2debcbef076" providerId="ADAL" clId="{D4B29D3D-EC87-436C-B891-426BF45234E0}"/>
    <pc:docChg chg="undo custSel addSld delSld modSld sldOrd">
      <pc:chgData name="Carole Macdiarmid" userId="0a789e9c-b7de-4913-8e3e-c2debcbef076" providerId="ADAL" clId="{D4B29D3D-EC87-436C-B891-426BF45234E0}" dt="2023-04-14T17:03:56.128" v="878" actId="20577"/>
      <pc:docMkLst>
        <pc:docMk/>
      </pc:docMkLst>
      <pc:sldChg chg="modSp mod">
        <pc:chgData name="Carole Macdiarmid" userId="0a789e9c-b7de-4913-8e3e-c2debcbef076" providerId="ADAL" clId="{D4B29D3D-EC87-436C-B891-426BF45234E0}" dt="2023-04-14T16:17:01.384" v="17" actId="27636"/>
        <pc:sldMkLst>
          <pc:docMk/>
          <pc:sldMk cId="2869263511" sldId="256"/>
        </pc:sldMkLst>
        <pc:spChg chg="mod">
          <ac:chgData name="Carole Macdiarmid" userId="0a789e9c-b7de-4913-8e3e-c2debcbef076" providerId="ADAL" clId="{D4B29D3D-EC87-436C-B891-426BF45234E0}" dt="2023-04-14T16:17:01.384" v="17" actId="27636"/>
          <ac:spMkLst>
            <pc:docMk/>
            <pc:sldMk cId="2869263511" sldId="256"/>
            <ac:spMk id="3" creationId="{00000000-0000-0000-0000-000000000000}"/>
          </ac:spMkLst>
        </pc:spChg>
      </pc:sldChg>
      <pc:sldChg chg="modSp mod">
        <pc:chgData name="Carole Macdiarmid" userId="0a789e9c-b7de-4913-8e3e-c2debcbef076" providerId="ADAL" clId="{D4B29D3D-EC87-436C-B891-426BF45234E0}" dt="2023-04-14T16:22:07.237" v="309" actId="6549"/>
        <pc:sldMkLst>
          <pc:docMk/>
          <pc:sldMk cId="2072632456" sldId="267"/>
        </pc:sldMkLst>
        <pc:spChg chg="mod">
          <ac:chgData name="Carole Macdiarmid" userId="0a789e9c-b7de-4913-8e3e-c2debcbef076" providerId="ADAL" clId="{D4B29D3D-EC87-436C-B891-426BF45234E0}" dt="2023-04-14T16:22:07.237" v="309" actId="6549"/>
          <ac:spMkLst>
            <pc:docMk/>
            <pc:sldMk cId="2072632456" sldId="267"/>
            <ac:spMk id="2" creationId="{77CC9C21-AF26-C5D1-0F52-FD6796E56411}"/>
          </ac:spMkLst>
        </pc:spChg>
        <pc:spChg chg="mod">
          <ac:chgData name="Carole Macdiarmid" userId="0a789e9c-b7de-4913-8e3e-c2debcbef076" providerId="ADAL" clId="{D4B29D3D-EC87-436C-B891-426BF45234E0}" dt="2023-04-14T16:22:04.475" v="308" actId="6549"/>
          <ac:spMkLst>
            <pc:docMk/>
            <pc:sldMk cId="2072632456" sldId="267"/>
            <ac:spMk id="3" creationId="{F253817B-79D6-A99C-50C7-5D5FB36E7861}"/>
          </ac:spMkLst>
        </pc:spChg>
      </pc:sldChg>
      <pc:sldChg chg="del">
        <pc:chgData name="Carole Macdiarmid" userId="0a789e9c-b7de-4913-8e3e-c2debcbef076" providerId="ADAL" clId="{D4B29D3D-EC87-436C-B891-426BF45234E0}" dt="2023-04-14T16:18:36.190" v="134" actId="47"/>
        <pc:sldMkLst>
          <pc:docMk/>
          <pc:sldMk cId="1742882068" sldId="306"/>
        </pc:sldMkLst>
      </pc:sldChg>
      <pc:sldChg chg="del">
        <pc:chgData name="Carole Macdiarmid" userId="0a789e9c-b7de-4913-8e3e-c2debcbef076" providerId="ADAL" clId="{D4B29D3D-EC87-436C-B891-426BF45234E0}" dt="2023-04-14T16:18:36.190" v="134" actId="47"/>
        <pc:sldMkLst>
          <pc:docMk/>
          <pc:sldMk cId="294416973" sldId="307"/>
        </pc:sldMkLst>
      </pc:sldChg>
      <pc:sldChg chg="modSp modAnim">
        <pc:chgData name="Carole Macdiarmid" userId="0a789e9c-b7de-4913-8e3e-c2debcbef076" providerId="ADAL" clId="{D4B29D3D-EC87-436C-B891-426BF45234E0}" dt="2023-04-14T16:37:00.738" v="795" actId="20577"/>
        <pc:sldMkLst>
          <pc:docMk/>
          <pc:sldMk cId="1041392008" sldId="310"/>
        </pc:sldMkLst>
        <pc:spChg chg="mod">
          <ac:chgData name="Carole Macdiarmid" userId="0a789e9c-b7de-4913-8e3e-c2debcbef076" providerId="ADAL" clId="{D4B29D3D-EC87-436C-B891-426BF45234E0}" dt="2023-04-14T16:37:00.738" v="795" actId="20577"/>
          <ac:spMkLst>
            <pc:docMk/>
            <pc:sldMk cId="1041392008" sldId="310"/>
            <ac:spMk id="3" creationId="{DED3831C-BB4A-14AE-D0F0-B45AA4A551D7}"/>
          </ac:spMkLst>
        </pc:spChg>
      </pc:sldChg>
      <pc:sldChg chg="del">
        <pc:chgData name="Carole Macdiarmid" userId="0a789e9c-b7de-4913-8e3e-c2debcbef076" providerId="ADAL" clId="{D4B29D3D-EC87-436C-B891-426BF45234E0}" dt="2023-04-14T16:20:05.361" v="137" actId="47"/>
        <pc:sldMkLst>
          <pc:docMk/>
          <pc:sldMk cId="605011162" sldId="311"/>
        </pc:sldMkLst>
      </pc:sldChg>
      <pc:sldChg chg="del">
        <pc:chgData name="Carole Macdiarmid" userId="0a789e9c-b7de-4913-8e3e-c2debcbef076" providerId="ADAL" clId="{D4B29D3D-EC87-436C-B891-426BF45234E0}" dt="2023-04-14T16:20:05.361" v="137" actId="47"/>
        <pc:sldMkLst>
          <pc:docMk/>
          <pc:sldMk cId="2658376489" sldId="312"/>
        </pc:sldMkLst>
      </pc:sldChg>
      <pc:sldChg chg="del">
        <pc:chgData name="Carole Macdiarmid" userId="0a789e9c-b7de-4913-8e3e-c2debcbef076" providerId="ADAL" clId="{D4B29D3D-EC87-436C-B891-426BF45234E0}" dt="2023-04-14T16:20:05.361" v="137" actId="47"/>
        <pc:sldMkLst>
          <pc:docMk/>
          <pc:sldMk cId="1048129204" sldId="313"/>
        </pc:sldMkLst>
      </pc:sldChg>
      <pc:sldChg chg="modSp mod modNotesTx">
        <pc:chgData name="Carole Macdiarmid" userId="0a789e9c-b7de-4913-8e3e-c2debcbef076" providerId="ADAL" clId="{D4B29D3D-EC87-436C-B891-426BF45234E0}" dt="2023-04-14T17:03:56.128" v="878" actId="20577"/>
        <pc:sldMkLst>
          <pc:docMk/>
          <pc:sldMk cId="2952672961" sldId="314"/>
        </pc:sldMkLst>
        <pc:spChg chg="mod">
          <ac:chgData name="Carole Macdiarmid" userId="0a789e9c-b7de-4913-8e3e-c2debcbef076" providerId="ADAL" clId="{D4B29D3D-EC87-436C-B891-426BF45234E0}" dt="2023-04-14T17:03:49.008" v="862" actId="6549"/>
          <ac:spMkLst>
            <pc:docMk/>
            <pc:sldMk cId="2952672961" sldId="314"/>
            <ac:spMk id="2" creationId="{902D2BE8-DD04-B893-EB8C-F946400AFED1}"/>
          </ac:spMkLst>
        </pc:spChg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3960137057" sldId="315"/>
        </pc:sldMkLst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793797056" sldId="317"/>
        </pc:sldMkLst>
      </pc:sldChg>
      <pc:sldChg chg="modNotesTx">
        <pc:chgData name="Carole Macdiarmid" userId="0a789e9c-b7de-4913-8e3e-c2debcbef076" providerId="ADAL" clId="{D4B29D3D-EC87-436C-B891-426BF45234E0}" dt="2023-04-14T16:18:02.618" v="131" actId="6549"/>
        <pc:sldMkLst>
          <pc:docMk/>
          <pc:sldMk cId="4159752113" sldId="318"/>
        </pc:sldMkLst>
      </pc:sldChg>
      <pc:sldChg chg="addSp delSp modSp mod modNotesTx">
        <pc:chgData name="Carole Macdiarmid" userId="0a789e9c-b7de-4913-8e3e-c2debcbef076" providerId="ADAL" clId="{D4B29D3D-EC87-436C-B891-426BF45234E0}" dt="2023-04-14T16:26:56.339" v="344" actId="207"/>
        <pc:sldMkLst>
          <pc:docMk/>
          <pc:sldMk cId="4173790758" sldId="323"/>
        </pc:sldMkLst>
        <pc:spChg chg="add del">
          <ac:chgData name="Carole Macdiarmid" userId="0a789e9c-b7de-4913-8e3e-c2debcbef076" providerId="ADAL" clId="{D4B29D3D-EC87-436C-B891-426BF45234E0}" dt="2023-04-14T16:25:25.177" v="317" actId="22"/>
          <ac:spMkLst>
            <pc:docMk/>
            <pc:sldMk cId="4173790758" sldId="323"/>
            <ac:spMk id="6" creationId="{9991C920-E309-57BE-73FF-22E1D371C98D}"/>
          </ac:spMkLst>
        </pc:spChg>
        <pc:spChg chg="add mod">
          <ac:chgData name="Carole Macdiarmid" userId="0a789e9c-b7de-4913-8e3e-c2debcbef076" providerId="ADAL" clId="{D4B29D3D-EC87-436C-B891-426BF45234E0}" dt="2023-04-14T16:26:23.800" v="330" actId="14100"/>
          <ac:spMkLst>
            <pc:docMk/>
            <pc:sldMk cId="4173790758" sldId="323"/>
            <ac:spMk id="8" creationId="{FB8C6451-A5A7-7DB0-2008-96DEB5E2863D}"/>
          </ac:spMkLst>
        </pc:spChg>
        <pc:graphicFrameChg chg="mod modGraphic">
          <ac:chgData name="Carole Macdiarmid" userId="0a789e9c-b7de-4913-8e3e-c2debcbef076" providerId="ADAL" clId="{D4B29D3D-EC87-436C-B891-426BF45234E0}" dt="2023-04-14T16:26:56.339" v="344" actId="207"/>
          <ac:graphicFrameMkLst>
            <pc:docMk/>
            <pc:sldMk cId="4173790758" sldId="323"/>
            <ac:graphicFrameMk id="5" creationId="{A9214C85-FD69-FC52-FB99-F2712F3211E0}"/>
          </ac:graphicFrameMkLst>
        </pc:graphicFrameChg>
        <pc:picChg chg="mod">
          <ac:chgData name="Carole Macdiarmid" userId="0a789e9c-b7de-4913-8e3e-c2debcbef076" providerId="ADAL" clId="{D4B29D3D-EC87-436C-B891-426BF45234E0}" dt="2023-04-14T16:26:15.051" v="328" actId="1076"/>
          <ac:picMkLst>
            <pc:docMk/>
            <pc:sldMk cId="4173790758" sldId="323"/>
            <ac:picMk id="4" creationId="{44DE6AC5-2743-7F55-97B1-F1A2CBC61DDA}"/>
          </ac:picMkLst>
        </pc:picChg>
      </pc:sldChg>
      <pc:sldChg chg="del">
        <pc:chgData name="Carole Macdiarmid" userId="0a789e9c-b7de-4913-8e3e-c2debcbef076" providerId="ADAL" clId="{D4B29D3D-EC87-436C-B891-426BF45234E0}" dt="2023-04-14T16:20:05.361" v="137" actId="47"/>
        <pc:sldMkLst>
          <pc:docMk/>
          <pc:sldMk cId="2092443688" sldId="355"/>
        </pc:sldMkLst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371346742" sldId="367"/>
        </pc:sldMkLst>
      </pc:sldChg>
      <pc:sldChg chg="del">
        <pc:chgData name="Carole Macdiarmid" userId="0a789e9c-b7de-4913-8e3e-c2debcbef076" providerId="ADAL" clId="{D4B29D3D-EC87-436C-B891-426BF45234E0}" dt="2023-04-14T16:21:00.262" v="140" actId="47"/>
        <pc:sldMkLst>
          <pc:docMk/>
          <pc:sldMk cId="940940487" sldId="373"/>
        </pc:sldMkLst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3147117589" sldId="377"/>
        </pc:sldMkLst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717146240" sldId="378"/>
        </pc:sldMkLst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213593638" sldId="379"/>
        </pc:sldMkLst>
      </pc:sldChg>
      <pc:sldChg chg="del">
        <pc:chgData name="Carole Macdiarmid" userId="0a789e9c-b7de-4913-8e3e-c2debcbef076" providerId="ADAL" clId="{D4B29D3D-EC87-436C-B891-426BF45234E0}" dt="2023-04-14T16:21:00.262" v="140" actId="47"/>
        <pc:sldMkLst>
          <pc:docMk/>
          <pc:sldMk cId="2096623032" sldId="380"/>
        </pc:sldMkLst>
      </pc:sldChg>
      <pc:sldChg chg="del">
        <pc:chgData name="Carole Macdiarmid" userId="0a789e9c-b7de-4913-8e3e-c2debcbef076" providerId="ADAL" clId="{D4B29D3D-EC87-436C-B891-426BF45234E0}" dt="2023-04-14T16:20:53.867" v="139" actId="47"/>
        <pc:sldMkLst>
          <pc:docMk/>
          <pc:sldMk cId="2690952935" sldId="381"/>
        </pc:sldMkLst>
      </pc:sldChg>
      <pc:sldChg chg="add">
        <pc:chgData name="Carole Macdiarmid" userId="0a789e9c-b7de-4913-8e3e-c2debcbef076" providerId="ADAL" clId="{D4B29D3D-EC87-436C-B891-426BF45234E0}" dt="2023-04-14T16:18:29.930" v="133"/>
        <pc:sldMkLst>
          <pc:docMk/>
          <pc:sldMk cId="3709594670" sldId="390"/>
        </pc:sldMkLst>
      </pc:sldChg>
      <pc:sldChg chg="add modAnim">
        <pc:chgData name="Carole Macdiarmid" userId="0a789e9c-b7de-4913-8e3e-c2debcbef076" providerId="ADAL" clId="{D4B29D3D-EC87-436C-B891-426BF45234E0}" dt="2023-04-14T17:02:17.839" v="858"/>
        <pc:sldMkLst>
          <pc:docMk/>
          <pc:sldMk cId="2181573490" sldId="391"/>
        </pc:sldMkLst>
      </pc:sldChg>
      <pc:sldChg chg="add">
        <pc:chgData name="Carole Macdiarmid" userId="0a789e9c-b7de-4913-8e3e-c2debcbef076" providerId="ADAL" clId="{D4B29D3D-EC87-436C-B891-426BF45234E0}" dt="2023-04-14T16:18:29.930" v="133"/>
        <pc:sldMkLst>
          <pc:docMk/>
          <pc:sldMk cId="390863042" sldId="392"/>
        </pc:sldMkLst>
      </pc:sldChg>
      <pc:sldChg chg="delSp add setBg delDesignElem">
        <pc:chgData name="Carole Macdiarmid" userId="0a789e9c-b7de-4913-8e3e-c2debcbef076" providerId="ADAL" clId="{D4B29D3D-EC87-436C-B891-426BF45234E0}" dt="2023-04-14T16:18:29.930" v="133"/>
        <pc:sldMkLst>
          <pc:docMk/>
          <pc:sldMk cId="1463891456" sldId="393"/>
        </pc:sldMkLst>
        <pc:spChg chg="del">
          <ac:chgData name="Carole Macdiarmid" userId="0a789e9c-b7de-4913-8e3e-c2debcbef076" providerId="ADAL" clId="{D4B29D3D-EC87-436C-B891-426BF45234E0}" dt="2023-04-14T16:18:29.930" v="133"/>
          <ac:spMkLst>
            <pc:docMk/>
            <pc:sldMk cId="1463891456" sldId="393"/>
            <ac:spMk id="14" creationId="{D2B783EE-0239-4717-BBEA-8C9EAC61C824}"/>
          </ac:spMkLst>
        </pc:spChg>
        <pc:spChg chg="del">
          <ac:chgData name="Carole Macdiarmid" userId="0a789e9c-b7de-4913-8e3e-c2debcbef076" providerId="ADAL" clId="{D4B29D3D-EC87-436C-B891-426BF45234E0}" dt="2023-04-14T16:18:29.930" v="133"/>
          <ac:spMkLst>
            <pc:docMk/>
            <pc:sldMk cId="1463891456" sldId="393"/>
            <ac:spMk id="16" creationId="{A7B99495-F43F-4D80-A44F-2CB4764EB90B}"/>
          </ac:spMkLst>
        </pc:spChg>
        <pc:spChg chg="del">
          <ac:chgData name="Carole Macdiarmid" userId="0a789e9c-b7de-4913-8e3e-c2debcbef076" providerId="ADAL" clId="{D4B29D3D-EC87-436C-B891-426BF45234E0}" dt="2023-04-14T16:18:29.930" v="133"/>
          <ac:spMkLst>
            <pc:docMk/>
            <pc:sldMk cId="1463891456" sldId="393"/>
            <ac:spMk id="18" creationId="{70BEB1E7-2F88-40BC-B73D-42E5B6F80BFC}"/>
          </ac:spMkLst>
        </pc:spChg>
      </pc:sldChg>
      <pc:sldChg chg="delSp add setBg delDesignElem">
        <pc:chgData name="Carole Macdiarmid" userId="0a789e9c-b7de-4913-8e3e-c2debcbef076" providerId="ADAL" clId="{D4B29D3D-EC87-436C-B891-426BF45234E0}" dt="2023-04-14T16:19:55.828" v="136"/>
        <pc:sldMkLst>
          <pc:docMk/>
          <pc:sldMk cId="2207782894" sldId="394"/>
        </pc:sldMkLst>
        <pc:spChg chg="del">
          <ac:chgData name="Carole Macdiarmid" userId="0a789e9c-b7de-4913-8e3e-c2debcbef076" providerId="ADAL" clId="{D4B29D3D-EC87-436C-B891-426BF45234E0}" dt="2023-04-14T16:19:55.828" v="136"/>
          <ac:spMkLst>
            <pc:docMk/>
            <pc:sldMk cId="2207782894" sldId="394"/>
            <ac:spMk id="10" creationId="{E91DC736-0EF8-4F87-9146-EBF1D2EE4D3D}"/>
          </ac:spMkLst>
        </pc:spChg>
        <pc:spChg chg="del">
          <ac:chgData name="Carole Macdiarmid" userId="0a789e9c-b7de-4913-8e3e-c2debcbef076" providerId="ADAL" clId="{D4B29D3D-EC87-436C-B891-426BF45234E0}" dt="2023-04-14T16:19:55.828" v="136"/>
          <ac:spMkLst>
            <pc:docMk/>
            <pc:sldMk cId="2207782894" sldId="394"/>
            <ac:spMk id="12" creationId="{097CD68E-23E3-4007-8847-CD0944C4F7BE}"/>
          </ac:spMkLst>
        </pc:spChg>
        <pc:spChg chg="del">
          <ac:chgData name="Carole Macdiarmid" userId="0a789e9c-b7de-4913-8e3e-c2debcbef076" providerId="ADAL" clId="{D4B29D3D-EC87-436C-B891-426BF45234E0}" dt="2023-04-14T16:19:55.828" v="136"/>
          <ac:spMkLst>
            <pc:docMk/>
            <pc:sldMk cId="2207782894" sldId="394"/>
            <ac:spMk id="14" creationId="{AF2F604E-43BE-4DC3-B983-E071523364F8}"/>
          </ac:spMkLst>
        </pc:spChg>
        <pc:spChg chg="del">
          <ac:chgData name="Carole Macdiarmid" userId="0a789e9c-b7de-4913-8e3e-c2debcbef076" providerId="ADAL" clId="{D4B29D3D-EC87-436C-B891-426BF45234E0}" dt="2023-04-14T16:19:55.828" v="136"/>
          <ac:spMkLst>
            <pc:docMk/>
            <pc:sldMk cId="2207782894" sldId="394"/>
            <ac:spMk id="16" creationId="{08C9B587-E65E-4B52-B37C-ABEBB6E87928}"/>
          </ac:spMkLst>
        </pc:spChg>
      </pc:sldChg>
      <pc:sldChg chg="add modAnim modNotesTx">
        <pc:chgData name="Carole Macdiarmid" userId="0a789e9c-b7de-4913-8e3e-c2debcbef076" providerId="ADAL" clId="{D4B29D3D-EC87-436C-B891-426BF45234E0}" dt="2023-04-14T17:03:09.798" v="861"/>
        <pc:sldMkLst>
          <pc:docMk/>
          <pc:sldMk cId="3284072978" sldId="395"/>
        </pc:sldMkLst>
      </pc:sldChg>
      <pc:sldChg chg="add">
        <pc:chgData name="Carole Macdiarmid" userId="0a789e9c-b7de-4913-8e3e-c2debcbef076" providerId="ADAL" clId="{D4B29D3D-EC87-436C-B891-426BF45234E0}" dt="2023-04-14T16:19:55.828" v="136"/>
        <pc:sldMkLst>
          <pc:docMk/>
          <pc:sldMk cId="4265903427" sldId="396"/>
        </pc:sldMkLst>
      </pc:sldChg>
      <pc:sldChg chg="add">
        <pc:chgData name="Carole Macdiarmid" userId="0a789e9c-b7de-4913-8e3e-c2debcbef076" providerId="ADAL" clId="{D4B29D3D-EC87-436C-B891-426BF45234E0}" dt="2023-04-14T16:19:55.828" v="136"/>
        <pc:sldMkLst>
          <pc:docMk/>
          <pc:sldMk cId="1765723670" sldId="397"/>
        </pc:sldMkLst>
      </pc:sldChg>
      <pc:sldChg chg="add">
        <pc:chgData name="Carole Macdiarmid" userId="0a789e9c-b7de-4913-8e3e-c2debcbef076" providerId="ADAL" clId="{D4B29D3D-EC87-436C-B891-426BF45234E0}" dt="2023-04-14T16:20:37.737" v="138"/>
        <pc:sldMkLst>
          <pc:docMk/>
          <pc:sldMk cId="2491420282" sldId="398"/>
        </pc:sldMkLst>
      </pc:sldChg>
      <pc:sldChg chg="add modNotesTx">
        <pc:chgData name="Carole Macdiarmid" userId="0a789e9c-b7de-4913-8e3e-c2debcbef076" providerId="ADAL" clId="{D4B29D3D-EC87-436C-B891-426BF45234E0}" dt="2023-04-14T16:32:20.622" v="421" actId="20577"/>
        <pc:sldMkLst>
          <pc:docMk/>
          <pc:sldMk cId="2278774023" sldId="399"/>
        </pc:sldMkLst>
      </pc:sldChg>
      <pc:sldChg chg="add modAnim modNotesTx">
        <pc:chgData name="Carole Macdiarmid" userId="0a789e9c-b7de-4913-8e3e-c2debcbef076" providerId="ADAL" clId="{D4B29D3D-EC87-436C-B891-426BF45234E0}" dt="2023-04-14T16:38:02.116" v="801"/>
        <pc:sldMkLst>
          <pc:docMk/>
          <pc:sldMk cId="2770601952" sldId="400"/>
        </pc:sldMkLst>
      </pc:sldChg>
      <pc:sldChg chg="add">
        <pc:chgData name="Carole Macdiarmid" userId="0a789e9c-b7de-4913-8e3e-c2debcbef076" providerId="ADAL" clId="{D4B29D3D-EC87-436C-B891-426BF45234E0}" dt="2023-04-14T16:20:37.737" v="138"/>
        <pc:sldMkLst>
          <pc:docMk/>
          <pc:sldMk cId="4277384985" sldId="401"/>
        </pc:sldMkLst>
      </pc:sldChg>
      <pc:sldChg chg="addSp modSp add mod modAnim">
        <pc:chgData name="Carole Macdiarmid" userId="0a789e9c-b7de-4913-8e3e-c2debcbef076" providerId="ADAL" clId="{D4B29D3D-EC87-436C-B891-426BF45234E0}" dt="2023-04-14T17:00:47.594" v="850"/>
        <pc:sldMkLst>
          <pc:docMk/>
          <pc:sldMk cId="2994481462" sldId="402"/>
        </pc:sldMkLst>
        <pc:picChg chg="add mod">
          <ac:chgData name="Carole Macdiarmid" userId="0a789e9c-b7de-4913-8e3e-c2debcbef076" providerId="ADAL" clId="{D4B29D3D-EC87-436C-B891-426BF45234E0}" dt="2023-04-14T17:00:44.701" v="849" actId="1076"/>
          <ac:picMkLst>
            <pc:docMk/>
            <pc:sldMk cId="2994481462" sldId="402"/>
            <ac:picMk id="6" creationId="{EB410CEA-4488-A516-B1C3-DFDD1280351F}"/>
          </ac:picMkLst>
        </pc:picChg>
      </pc:sldChg>
      <pc:sldChg chg="add del">
        <pc:chgData name="Carole Macdiarmid" userId="0a789e9c-b7de-4913-8e3e-c2debcbef076" providerId="ADAL" clId="{D4B29D3D-EC87-436C-B891-426BF45234E0}" dt="2023-04-14T17:00:52.437" v="851" actId="47"/>
        <pc:sldMkLst>
          <pc:docMk/>
          <pc:sldMk cId="2047628409" sldId="403"/>
        </pc:sldMkLst>
      </pc:sldChg>
      <pc:sldChg chg="addSp delSp modSp add mod">
        <pc:chgData name="Carole Macdiarmid" userId="0a789e9c-b7de-4913-8e3e-c2debcbef076" providerId="ADAL" clId="{D4B29D3D-EC87-436C-B891-426BF45234E0}" dt="2023-04-14T17:00:20.825" v="847" actId="1076"/>
        <pc:sldMkLst>
          <pc:docMk/>
          <pc:sldMk cId="218726528" sldId="404"/>
        </pc:sldMkLst>
        <pc:spChg chg="del mod">
          <ac:chgData name="Carole Macdiarmid" userId="0a789e9c-b7de-4913-8e3e-c2debcbef076" providerId="ADAL" clId="{D4B29D3D-EC87-436C-B891-426BF45234E0}" dt="2023-04-14T17:00:05.577" v="842" actId="478"/>
          <ac:spMkLst>
            <pc:docMk/>
            <pc:sldMk cId="218726528" sldId="404"/>
            <ac:spMk id="2" creationId="{B9A32D20-7CD9-CE3C-6244-708E6D2E44BB}"/>
          </ac:spMkLst>
        </pc:spChg>
        <pc:spChg chg="del">
          <ac:chgData name="Carole Macdiarmid" userId="0a789e9c-b7de-4913-8e3e-c2debcbef076" providerId="ADAL" clId="{D4B29D3D-EC87-436C-B891-426BF45234E0}" dt="2023-04-14T17:00:08.869" v="843" actId="478"/>
          <ac:spMkLst>
            <pc:docMk/>
            <pc:sldMk cId="218726528" sldId="404"/>
            <ac:spMk id="3" creationId="{4D4C0877-78A8-D2B8-587B-6EFE10F4129F}"/>
          </ac:spMkLst>
        </pc:spChg>
        <pc:spChg chg="del">
          <ac:chgData name="Carole Macdiarmid" userId="0a789e9c-b7de-4913-8e3e-c2debcbef076" providerId="ADAL" clId="{D4B29D3D-EC87-436C-B891-426BF45234E0}" dt="2023-04-14T17:00:12.031" v="844" actId="478"/>
          <ac:spMkLst>
            <pc:docMk/>
            <pc:sldMk cId="218726528" sldId="404"/>
            <ac:spMk id="4" creationId="{57AAD938-819D-E134-855F-E2A6E3488E96}"/>
          </ac:spMkLst>
        </pc:spChg>
        <pc:picChg chg="del">
          <ac:chgData name="Carole Macdiarmid" userId="0a789e9c-b7de-4913-8e3e-c2debcbef076" providerId="ADAL" clId="{D4B29D3D-EC87-436C-B891-426BF45234E0}" dt="2023-04-14T16:58:10.251" v="802" actId="478"/>
          <ac:picMkLst>
            <pc:docMk/>
            <pc:sldMk cId="218726528" sldId="404"/>
            <ac:picMk id="5" creationId="{0B2316B6-2EC6-7A40-4263-A190D403C8B0}"/>
          </ac:picMkLst>
        </pc:picChg>
        <pc:picChg chg="del">
          <ac:chgData name="Carole Macdiarmid" userId="0a789e9c-b7de-4913-8e3e-c2debcbef076" providerId="ADAL" clId="{D4B29D3D-EC87-436C-B891-426BF45234E0}" dt="2023-04-14T16:58:12.344" v="803" actId="478"/>
          <ac:picMkLst>
            <pc:docMk/>
            <pc:sldMk cId="218726528" sldId="404"/>
            <ac:picMk id="6" creationId="{6E69D3C8-710A-D516-1B05-00AFF1028CA0}"/>
          </ac:picMkLst>
        </pc:picChg>
        <pc:picChg chg="add mod">
          <ac:chgData name="Carole Macdiarmid" userId="0a789e9c-b7de-4913-8e3e-c2debcbef076" providerId="ADAL" clId="{D4B29D3D-EC87-436C-B891-426BF45234E0}" dt="2023-04-14T17:00:20.825" v="847" actId="1076"/>
          <ac:picMkLst>
            <pc:docMk/>
            <pc:sldMk cId="218726528" sldId="404"/>
            <ac:picMk id="8" creationId="{25288B34-A482-AF9D-6AE3-340330109204}"/>
          </ac:picMkLst>
        </pc:picChg>
      </pc:sldChg>
      <pc:sldChg chg="add">
        <pc:chgData name="Carole Macdiarmid" userId="0a789e9c-b7de-4913-8e3e-c2debcbef076" providerId="ADAL" clId="{D4B29D3D-EC87-436C-B891-426BF45234E0}" dt="2023-04-14T16:20:37.737" v="138"/>
        <pc:sldMkLst>
          <pc:docMk/>
          <pc:sldMk cId="1527343865" sldId="405"/>
        </pc:sldMkLst>
      </pc:sldChg>
      <pc:sldChg chg="add ord">
        <pc:chgData name="Carole Macdiarmid" userId="0a789e9c-b7de-4913-8e3e-c2debcbef076" providerId="ADAL" clId="{D4B29D3D-EC87-436C-B891-426BF45234E0}" dt="2023-04-14T17:01:01.574" v="853"/>
        <pc:sldMkLst>
          <pc:docMk/>
          <pc:sldMk cId="3339812333" sldId="406"/>
        </pc:sldMkLst>
      </pc:sldChg>
    </pc:docChg>
  </pc:docChgLst>
  <pc:docChgLst>
    <pc:chgData name="Sofia Di Giallonardo" userId="S::sofia.digiallonardo@glasgow.ac.uk::8ec5b909-4d93-495a-906d-4c4fb8ae4e45" providerId="AD" clId="Web-{9B5F2D1D-9971-643A-010C-620F81582766}"/>
    <pc:docChg chg="modSld">
      <pc:chgData name="Sofia Di Giallonardo" userId="S::sofia.digiallonardo@glasgow.ac.uk::8ec5b909-4d93-495a-906d-4c4fb8ae4e45" providerId="AD" clId="Web-{9B5F2D1D-9971-643A-010C-620F81582766}" dt="2023-04-17T13:52:53.923" v="35"/>
      <pc:docMkLst>
        <pc:docMk/>
      </pc:docMkLst>
      <pc:sldChg chg="addSp delSp">
        <pc:chgData name="Sofia Di Giallonardo" userId="S::sofia.digiallonardo@glasgow.ac.uk::8ec5b909-4d93-495a-906d-4c4fb8ae4e45" providerId="AD" clId="Web-{9B5F2D1D-9971-643A-010C-620F81582766}" dt="2023-04-17T13:52:53.923" v="35"/>
        <pc:sldMkLst>
          <pc:docMk/>
          <pc:sldMk cId="2241152017" sldId="388"/>
        </pc:sldMkLst>
        <pc:spChg chg="add del">
          <ac:chgData name="Sofia Di Giallonardo" userId="S::sofia.digiallonardo@glasgow.ac.uk::8ec5b909-4d93-495a-906d-4c4fb8ae4e45" providerId="AD" clId="Web-{9B5F2D1D-9971-643A-010C-620F81582766}" dt="2023-04-17T13:52:21.405" v="33"/>
          <ac:spMkLst>
            <pc:docMk/>
            <pc:sldMk cId="2241152017" sldId="388"/>
            <ac:spMk id="7" creationId="{DE4C6B9B-BBD5-2E91-797D-30FA59FD4BAB}"/>
          </ac:spMkLst>
        </pc:spChg>
        <pc:inkChg chg="add del">
          <ac:chgData name="Sofia Di Giallonardo" userId="S::sofia.digiallonardo@glasgow.ac.uk::8ec5b909-4d93-495a-906d-4c4fb8ae4e45" providerId="AD" clId="Web-{9B5F2D1D-9971-643A-010C-620F81582766}" dt="2023-04-17T13:49:33.348" v="1"/>
          <ac:inkMkLst>
            <pc:docMk/>
            <pc:sldMk cId="2241152017" sldId="388"/>
            <ac:inkMk id="4" creationId="{C89C6F49-3597-8759-5939-1D3764D0585B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0:22.163" v="3"/>
          <ac:inkMkLst>
            <pc:docMk/>
            <pc:sldMk cId="2241152017" sldId="388"/>
            <ac:inkMk id="6" creationId="{22A947B4-50BA-9591-1CEE-C8707A215CE3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20.624" v="32"/>
          <ac:inkMkLst>
            <pc:docMk/>
            <pc:sldMk cId="2241152017" sldId="388"/>
            <ac:inkMk id="8" creationId="{42263386-5920-B609-4E0B-EE06751737B8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20.624" v="31"/>
          <ac:inkMkLst>
            <pc:docMk/>
            <pc:sldMk cId="2241152017" sldId="388"/>
            <ac:inkMk id="9" creationId="{477D818F-FFBB-C6F5-44F9-0D28484229C4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1:45.278" v="18"/>
          <ac:inkMkLst>
            <pc:docMk/>
            <pc:sldMk cId="2241152017" sldId="388"/>
            <ac:inkMk id="10" creationId="{8B257F19-C241-EA6C-DE2A-67811B765CA3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1:42.778" v="17"/>
          <ac:inkMkLst>
            <pc:docMk/>
            <pc:sldMk cId="2241152017" sldId="388"/>
            <ac:inkMk id="11" creationId="{15424FE1-77D2-08C0-7A30-B2C86D8039D8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1:40.496" v="16"/>
          <ac:inkMkLst>
            <pc:docMk/>
            <pc:sldMk cId="2241152017" sldId="388"/>
            <ac:inkMk id="12" creationId="{07D0C004-1C92-8CDC-5D65-2EADA5680528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1:38.121" v="15"/>
          <ac:inkMkLst>
            <pc:docMk/>
            <pc:sldMk cId="2241152017" sldId="388"/>
            <ac:inkMk id="13" creationId="{59F31B77-B592-F04E-0C3D-BF6C9CDBE622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1:35.840" v="14"/>
          <ac:inkMkLst>
            <pc:docMk/>
            <pc:sldMk cId="2241152017" sldId="388"/>
            <ac:inkMk id="14" creationId="{C9729F90-3E1C-2834-FDBD-B9AE11E9AFE4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1:35.840" v="13"/>
          <ac:inkMkLst>
            <pc:docMk/>
            <pc:sldMk cId="2241152017" sldId="388"/>
            <ac:inkMk id="15" creationId="{208B841D-6332-FBF2-F88A-FC03283F34F5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18.405" v="30"/>
          <ac:inkMkLst>
            <pc:docMk/>
            <pc:sldMk cId="2241152017" sldId="388"/>
            <ac:inkMk id="16" creationId="{2B590344-1A3D-DC42-CF9E-1866268E2C46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18.405" v="29"/>
          <ac:inkMkLst>
            <pc:docMk/>
            <pc:sldMk cId="2241152017" sldId="388"/>
            <ac:inkMk id="17" creationId="{FE464A30-FB1B-8014-276E-A1D1853C8531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16.217" v="28"/>
          <ac:inkMkLst>
            <pc:docMk/>
            <pc:sldMk cId="2241152017" sldId="388"/>
            <ac:inkMk id="18" creationId="{DF28906D-3F12-8987-69E2-7190AB3D1AF8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16.217" v="27"/>
          <ac:inkMkLst>
            <pc:docMk/>
            <pc:sldMk cId="2241152017" sldId="388"/>
            <ac:inkMk id="19" creationId="{FC09D774-DFC0-1C43-23F7-F1F06EF36D9A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14.045" v="26"/>
          <ac:inkMkLst>
            <pc:docMk/>
            <pc:sldMk cId="2241152017" sldId="388"/>
            <ac:inkMk id="20" creationId="{469E3A2A-6B87-D220-C877-DE7F4B24CF75}"/>
          </ac:inkMkLst>
        </pc:inkChg>
        <pc:inkChg chg="add del">
          <ac:chgData name="Sofia Di Giallonardo" userId="S::sofia.digiallonardo@glasgow.ac.uk::8ec5b909-4d93-495a-906d-4c4fb8ae4e45" providerId="AD" clId="Web-{9B5F2D1D-9971-643A-010C-620F81582766}" dt="2023-04-17T13:52:14.045" v="25"/>
          <ac:inkMkLst>
            <pc:docMk/>
            <pc:sldMk cId="2241152017" sldId="388"/>
            <ac:inkMk id="21" creationId="{6D525010-B574-6625-0314-17CD3951FF72}"/>
          </ac:inkMkLst>
        </pc:inkChg>
        <pc:inkChg chg="add">
          <ac:chgData name="Sofia Di Giallonardo" userId="S::sofia.digiallonardo@glasgow.ac.uk::8ec5b909-4d93-495a-906d-4c4fb8ae4e45" providerId="AD" clId="Web-{9B5F2D1D-9971-643A-010C-620F81582766}" dt="2023-04-17T13:52:53.188" v="34"/>
          <ac:inkMkLst>
            <pc:docMk/>
            <pc:sldMk cId="2241152017" sldId="388"/>
            <ac:inkMk id="22" creationId="{444F2827-B63B-7A5A-C223-A87A571A14FA}"/>
          </ac:inkMkLst>
        </pc:inkChg>
        <pc:inkChg chg="add">
          <ac:chgData name="Sofia Di Giallonardo" userId="S::sofia.digiallonardo@glasgow.ac.uk::8ec5b909-4d93-495a-906d-4c4fb8ae4e45" providerId="AD" clId="Web-{9B5F2D1D-9971-643A-010C-620F81582766}" dt="2023-04-17T13:52:53.923" v="35"/>
          <ac:inkMkLst>
            <pc:docMk/>
            <pc:sldMk cId="2241152017" sldId="388"/>
            <ac:inkMk id="23" creationId="{100D05D3-4B5F-A913-5AA3-1A2D4B35EF0D}"/>
          </ac:inkMkLst>
        </pc:inkChg>
      </pc:sldChg>
    </pc:docChg>
  </pc:docChgLst>
  <pc:docChgLst>
    <pc:chgData clId="Web-{6637CC54-8A7C-4A3A-8B55-844B778470D6}"/>
    <pc:docChg chg="modSld">
      <pc:chgData name="" userId="" providerId="" clId="Web-{6637CC54-8A7C-4A3A-8B55-844B778470D6}" dt="2023-04-17T16:39:49.996" v="3" actId="20577"/>
      <pc:docMkLst>
        <pc:docMk/>
      </pc:docMkLst>
      <pc:sldChg chg="modSp">
        <pc:chgData name="" userId="" providerId="" clId="Web-{6637CC54-8A7C-4A3A-8B55-844B778470D6}" dt="2023-04-17T16:39:49.996" v="3" actId="20577"/>
        <pc:sldMkLst>
          <pc:docMk/>
          <pc:sldMk cId="2869263511" sldId="256"/>
        </pc:sldMkLst>
        <pc:spChg chg="mod">
          <ac:chgData name="" userId="" providerId="" clId="Web-{6637CC54-8A7C-4A3A-8B55-844B778470D6}" dt="2023-04-17T16:39:49.996" v="3" actId="20577"/>
          <ac:spMkLst>
            <pc:docMk/>
            <pc:sldMk cId="2869263511" sldId="256"/>
            <ac:spMk id="3" creationId="{00000000-0000-0000-0000-000000000000}"/>
          </ac:spMkLst>
        </pc:spChg>
      </pc:sldChg>
    </pc:docChg>
  </pc:docChgLst>
  <pc:docChgLst>
    <pc:chgData name="Sofia Di Giallonardo" userId="S::sofia.digiallonardo@glasgow.ac.uk::8ec5b909-4d93-495a-906d-4c4fb8ae4e45" providerId="AD" clId="Web-{CAAA5FBA-B793-DBF3-9981-7A162F38E2BF}"/>
    <pc:docChg chg="modSld">
      <pc:chgData name="Sofia Di Giallonardo" userId="S::sofia.digiallonardo@glasgow.ac.uk::8ec5b909-4d93-495a-906d-4c4fb8ae4e45" providerId="AD" clId="Web-{CAAA5FBA-B793-DBF3-9981-7A162F38E2BF}" dt="2023-04-14T15:19:22.327" v="14" actId="1076"/>
      <pc:docMkLst>
        <pc:docMk/>
      </pc:docMkLst>
      <pc:sldChg chg="modSp">
        <pc:chgData name="Sofia Di Giallonardo" userId="S::sofia.digiallonardo@glasgow.ac.uk::8ec5b909-4d93-495a-906d-4c4fb8ae4e45" providerId="AD" clId="Web-{CAAA5FBA-B793-DBF3-9981-7A162F38E2BF}" dt="2023-04-14T15:03:18.183" v="8" actId="14100"/>
        <pc:sldMkLst>
          <pc:docMk/>
          <pc:sldMk cId="1368447517" sldId="386"/>
        </pc:sldMkLst>
        <pc:spChg chg="mod">
          <ac:chgData name="Sofia Di Giallonardo" userId="S::sofia.digiallonardo@glasgow.ac.uk::8ec5b909-4d93-495a-906d-4c4fb8ae4e45" providerId="AD" clId="Web-{CAAA5FBA-B793-DBF3-9981-7A162F38E2BF}" dt="2023-04-14T15:03:18.183" v="8" actId="14100"/>
          <ac:spMkLst>
            <pc:docMk/>
            <pc:sldMk cId="1368447517" sldId="386"/>
            <ac:spMk id="2" creationId="{95D4F050-7BF3-1BF4-3335-8C8394EC077D}"/>
          </ac:spMkLst>
        </pc:spChg>
      </pc:sldChg>
      <pc:sldChg chg="addSp delSp modSp">
        <pc:chgData name="Sofia Di Giallonardo" userId="S::sofia.digiallonardo@glasgow.ac.uk::8ec5b909-4d93-495a-906d-4c4fb8ae4e45" providerId="AD" clId="Web-{CAAA5FBA-B793-DBF3-9981-7A162F38E2BF}" dt="2023-04-14T15:19:22.327" v="14" actId="1076"/>
        <pc:sldMkLst>
          <pc:docMk/>
          <pc:sldMk cId="2318250217" sldId="389"/>
        </pc:sldMkLst>
        <pc:spChg chg="del mod">
          <ac:chgData name="Sofia Di Giallonardo" userId="S::sofia.digiallonardo@glasgow.ac.uk::8ec5b909-4d93-495a-906d-4c4fb8ae4e45" providerId="AD" clId="Web-{CAAA5FBA-B793-DBF3-9981-7A162F38E2BF}" dt="2023-04-14T15:19:00.778" v="10"/>
          <ac:spMkLst>
            <pc:docMk/>
            <pc:sldMk cId="2318250217" sldId="389"/>
            <ac:spMk id="4" creationId="{2521157F-7CD7-B82B-6BA1-4B01159D3D26}"/>
          </ac:spMkLst>
        </pc:spChg>
        <pc:graphicFrameChg chg="add mod ord modGraphic">
          <ac:chgData name="Sofia Di Giallonardo" userId="S::sofia.digiallonardo@glasgow.ac.uk::8ec5b909-4d93-495a-906d-4c4fb8ae4e45" providerId="AD" clId="Web-{CAAA5FBA-B793-DBF3-9981-7A162F38E2BF}" dt="2023-04-14T15:19:22.327" v="14" actId="1076"/>
          <ac:graphicFrameMkLst>
            <pc:docMk/>
            <pc:sldMk cId="2318250217" sldId="389"/>
            <ac:graphicFrameMk id="6" creationId="{85F09BB8-66EA-4CAC-03F1-53E2E03B359A}"/>
          </ac:graphicFrameMkLst>
        </pc:graphicFrameChg>
      </pc:sldChg>
    </pc:docChg>
  </pc:docChgLst>
  <pc:docChgLst>
    <pc:chgData name="simbolon73" userId="S::simbolon73_gmail.com#ext#@gla.onmicrosoft.com::d9d59057-25c4-4f2b-bff8-866cd01d6221" providerId="AD" clId="Web-{66508E2A-9182-6AA3-0E88-5A6277B8B705}"/>
    <pc:docChg chg="modSld">
      <pc:chgData name="simbolon73" userId="S::simbolon73_gmail.com#ext#@gla.onmicrosoft.com::d9d59057-25c4-4f2b-bff8-866cd01d6221" providerId="AD" clId="Web-{66508E2A-9182-6AA3-0E88-5A6277B8B705}" dt="2023-04-14T06:07:34.093" v="1" actId="20577"/>
      <pc:docMkLst>
        <pc:docMk/>
      </pc:docMkLst>
      <pc:sldChg chg="modSp">
        <pc:chgData name="simbolon73" userId="S::simbolon73_gmail.com#ext#@gla.onmicrosoft.com::d9d59057-25c4-4f2b-bff8-866cd01d6221" providerId="AD" clId="Web-{66508E2A-9182-6AA3-0E88-5A6277B8B705}" dt="2023-04-14T06:07:34.093" v="1" actId="20577"/>
        <pc:sldMkLst>
          <pc:docMk/>
          <pc:sldMk cId="4159752113" sldId="318"/>
        </pc:sldMkLst>
        <pc:spChg chg="mod">
          <ac:chgData name="simbolon73" userId="S::simbolon73_gmail.com#ext#@gla.onmicrosoft.com::d9d59057-25c4-4f2b-bff8-866cd01d6221" providerId="AD" clId="Web-{66508E2A-9182-6AA3-0E88-5A6277B8B705}" dt="2023-04-14T06:07:34.093" v="1" actId="20577"/>
          <ac:spMkLst>
            <pc:docMk/>
            <pc:sldMk cId="4159752113" sldId="318"/>
            <ac:spMk id="6" creationId="{7AFD288C-7B4D-4C01-7319-0A0C414D875C}"/>
          </ac:spMkLst>
        </pc:spChg>
      </pc:sldChg>
    </pc:docChg>
  </pc:docChgLst>
  <pc:docChgLst>
    <pc:chgData name="simbolon73" userId="S::simbolon73_gmail.com#ext#@gla.onmicrosoft.com::d9d59057-25c4-4f2b-bff8-866cd01d6221" providerId="AD" clId="Web-{D68BF760-059C-4574-A0B5-E5CBBE946965}"/>
    <pc:docChg chg="mod modSld">
      <pc:chgData name="simbolon73" userId="S::simbolon73_gmail.com#ext#@gla.onmicrosoft.com::d9d59057-25c4-4f2b-bff8-866cd01d6221" providerId="AD" clId="Web-{D68BF760-059C-4574-A0B5-E5CBBE946965}" dt="2023-04-17T15:10:29.322" v="29"/>
      <pc:docMkLst>
        <pc:docMk/>
      </pc:docMkLst>
      <pc:sldChg chg="modSp">
        <pc:chgData name="simbolon73" userId="S::simbolon73_gmail.com#ext#@gla.onmicrosoft.com::d9d59057-25c4-4f2b-bff8-866cd01d6221" providerId="AD" clId="Web-{D68BF760-059C-4574-A0B5-E5CBBE946965}" dt="2023-04-17T14:44:43.212" v="11" actId="20577"/>
        <pc:sldMkLst>
          <pc:docMk/>
          <pc:sldMk cId="1041392008" sldId="310"/>
        </pc:sldMkLst>
        <pc:spChg chg="mod">
          <ac:chgData name="simbolon73" userId="S::simbolon73_gmail.com#ext#@gla.onmicrosoft.com::d9d59057-25c4-4f2b-bff8-866cd01d6221" providerId="AD" clId="Web-{D68BF760-059C-4574-A0B5-E5CBBE946965}" dt="2023-04-17T14:44:18.962" v="9" actId="20577"/>
          <ac:spMkLst>
            <pc:docMk/>
            <pc:sldMk cId="1041392008" sldId="310"/>
            <ac:spMk id="6" creationId="{BBE6AF26-185C-D145-2DFC-91B8F7778500}"/>
          </ac:spMkLst>
        </pc:spChg>
        <pc:spChg chg="mod">
          <ac:chgData name="simbolon73" userId="S::simbolon73_gmail.com#ext#@gla.onmicrosoft.com::d9d59057-25c4-4f2b-bff8-866cd01d6221" providerId="AD" clId="Web-{D68BF760-059C-4574-A0B5-E5CBBE946965}" dt="2023-04-17T14:44:43.212" v="11" actId="20577"/>
          <ac:spMkLst>
            <pc:docMk/>
            <pc:sldMk cId="1041392008" sldId="310"/>
            <ac:spMk id="9" creationId="{596A75B2-A796-7C1C-FE89-F625A3E016A6}"/>
          </ac:spMkLst>
        </pc:spChg>
      </pc:sldChg>
      <pc:sldChg chg="modSp">
        <pc:chgData name="simbolon73" userId="S::simbolon73_gmail.com#ext#@gla.onmicrosoft.com::d9d59057-25c4-4f2b-bff8-866cd01d6221" providerId="AD" clId="Web-{D68BF760-059C-4574-A0B5-E5CBBE946965}" dt="2023-04-17T14:46:27.824" v="22" actId="20577"/>
        <pc:sldMkLst>
          <pc:docMk/>
          <pc:sldMk cId="3284072978" sldId="395"/>
        </pc:sldMkLst>
        <pc:spChg chg="mod">
          <ac:chgData name="simbolon73" userId="S::simbolon73_gmail.com#ext#@gla.onmicrosoft.com::d9d59057-25c4-4f2b-bff8-866cd01d6221" providerId="AD" clId="Web-{D68BF760-059C-4574-A0B5-E5CBBE946965}" dt="2023-04-17T14:46:27.824" v="22" actId="20577"/>
          <ac:spMkLst>
            <pc:docMk/>
            <pc:sldMk cId="3284072978" sldId="395"/>
            <ac:spMk id="4" creationId="{811FB01A-7CE3-AE81-57A1-5918819C47F1}"/>
          </ac:spMkLst>
        </pc:spChg>
      </pc:sldChg>
      <pc:sldChg chg="modSp">
        <pc:chgData name="simbolon73" userId="S::simbolon73_gmail.com#ext#@gla.onmicrosoft.com::d9d59057-25c4-4f2b-bff8-866cd01d6221" providerId="AD" clId="Web-{D68BF760-059C-4574-A0B5-E5CBBE946965}" dt="2023-04-17T15:09:06.145" v="27" actId="1076"/>
        <pc:sldMkLst>
          <pc:docMk/>
          <pc:sldMk cId="1765723670" sldId="397"/>
        </pc:sldMkLst>
        <pc:spChg chg="mod">
          <ac:chgData name="simbolon73" userId="S::simbolon73_gmail.com#ext#@gla.onmicrosoft.com::d9d59057-25c4-4f2b-bff8-866cd01d6221" providerId="AD" clId="Web-{D68BF760-059C-4574-A0B5-E5CBBE946965}" dt="2023-04-17T15:09:06.145" v="27" actId="1076"/>
          <ac:spMkLst>
            <pc:docMk/>
            <pc:sldMk cId="1765723670" sldId="397"/>
            <ac:spMk id="8" creationId="{67FE3FD2-42A4-0E49-B60C-30ECDCA249BD}"/>
          </ac:spMkLst>
        </pc:spChg>
        <pc:spChg chg="mod">
          <ac:chgData name="simbolon73" userId="S::simbolon73_gmail.com#ext#@gla.onmicrosoft.com::d9d59057-25c4-4f2b-bff8-866cd01d6221" providerId="AD" clId="Web-{D68BF760-059C-4574-A0B5-E5CBBE946965}" dt="2023-04-17T14:47:49.279" v="24" actId="1076"/>
          <ac:spMkLst>
            <pc:docMk/>
            <pc:sldMk cId="1765723670" sldId="397"/>
            <ac:spMk id="10" creationId="{07F840EA-58ED-8142-A75A-08ADE3097261}"/>
          </ac:spMkLst>
        </pc:spChg>
        <pc:spChg chg="mod">
          <ac:chgData name="simbolon73" userId="S::simbolon73_gmail.com#ext#@gla.onmicrosoft.com::d9d59057-25c4-4f2b-bff8-866cd01d6221" providerId="AD" clId="Web-{D68BF760-059C-4574-A0B5-E5CBBE946965}" dt="2023-04-17T14:47:47.482" v="23" actId="1076"/>
          <ac:spMkLst>
            <pc:docMk/>
            <pc:sldMk cId="1765723670" sldId="397"/>
            <ac:spMk id="11" creationId="{F1B3DC1B-ACAF-2B41-82EE-75DB50F47B91}"/>
          </ac:spMkLst>
        </pc:spChg>
      </pc:sldChg>
      <pc:sldChg chg="addCm">
        <pc:chgData name="simbolon73" userId="S::simbolon73_gmail.com#ext#@gla.onmicrosoft.com::d9d59057-25c4-4f2b-bff8-866cd01d6221" providerId="AD" clId="Web-{D68BF760-059C-4574-A0B5-E5CBBE946965}" dt="2023-04-17T15:10:29.322" v="29"/>
        <pc:sldMkLst>
          <pc:docMk/>
          <pc:sldMk cId="4277384985" sldId="40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imbolon73" userId="S::simbolon73_gmail.com#ext#@gla.onmicrosoft.com::d9d59057-25c4-4f2b-bff8-866cd01d6221" providerId="AD" clId="Web-{D68BF760-059C-4574-A0B5-E5CBBE946965}" dt="2023-04-17T15:10:29.322" v="29"/>
              <pc2:cmMkLst xmlns:pc2="http://schemas.microsoft.com/office/powerpoint/2019/9/main/command">
                <pc:docMk/>
                <pc:sldMk cId="4277384985" sldId="401"/>
                <pc2:cmMk id="{F4D74F15-4295-4BCD-A9C7-B314DAC3CA39}"/>
              </pc2:cmMkLst>
            </pc226:cmChg>
          </p:ext>
        </pc:extLst>
      </pc:sldChg>
    </pc:docChg>
  </pc:docChgLst>
  <pc:docChgLst>
    <pc:chgData name="Carole Macdiarmid" userId="S::carole.macdiarmid@glasgow.ac.uk::0a789e9c-b7de-4913-8e3e-c2debcbef076" providerId="AD" clId="Web-{22E0BAFB-76F5-795E-2CF7-3B659140FCE2}"/>
    <pc:docChg chg="addSld modSld">
      <pc:chgData name="Carole Macdiarmid" userId="S::carole.macdiarmid@glasgow.ac.uk::0a789e9c-b7de-4913-8e3e-c2debcbef076" providerId="AD" clId="Web-{22E0BAFB-76F5-795E-2CF7-3B659140FCE2}" dt="2023-04-12T18:03:55.134" v="250" actId="20577"/>
      <pc:docMkLst>
        <pc:docMk/>
      </pc:docMkLst>
      <pc:sldChg chg="modSp">
        <pc:chgData name="Carole Macdiarmid" userId="S::carole.macdiarmid@glasgow.ac.uk::0a789e9c-b7de-4913-8e3e-c2debcbef076" providerId="AD" clId="Web-{22E0BAFB-76F5-795E-2CF7-3B659140FCE2}" dt="2023-04-12T17:47:49.310" v="40" actId="20577"/>
        <pc:sldMkLst>
          <pc:docMk/>
          <pc:sldMk cId="2869263511" sldId="256"/>
        </pc:sldMkLst>
        <pc:spChg chg="mod">
          <ac:chgData name="Carole Macdiarmid" userId="S::carole.macdiarmid@glasgow.ac.uk::0a789e9c-b7de-4913-8e3e-c2debcbef076" providerId="AD" clId="Web-{22E0BAFB-76F5-795E-2CF7-3B659140FCE2}" dt="2023-04-12T17:47:49.310" v="40" actId="20577"/>
          <ac:spMkLst>
            <pc:docMk/>
            <pc:sldMk cId="2869263511" sldId="256"/>
            <ac:spMk id="3" creationId="{00000000-0000-0000-0000-000000000000}"/>
          </ac:spMkLst>
        </pc:spChg>
      </pc:sldChg>
      <pc:sldChg chg="modSp">
        <pc:chgData name="Carole Macdiarmid" userId="S::carole.macdiarmid@glasgow.ac.uk::0a789e9c-b7de-4913-8e3e-c2debcbef076" providerId="AD" clId="Web-{22E0BAFB-76F5-795E-2CF7-3B659140FCE2}" dt="2023-04-12T18:03:55.134" v="250" actId="20577"/>
        <pc:sldMkLst>
          <pc:docMk/>
          <pc:sldMk cId="2072632456" sldId="267"/>
        </pc:sldMkLst>
        <pc:spChg chg="mod">
          <ac:chgData name="Carole Macdiarmid" userId="S::carole.macdiarmid@glasgow.ac.uk::0a789e9c-b7de-4913-8e3e-c2debcbef076" providerId="AD" clId="Web-{22E0BAFB-76F5-795E-2CF7-3B659140FCE2}" dt="2023-04-12T18:03:55.134" v="250" actId="20577"/>
          <ac:spMkLst>
            <pc:docMk/>
            <pc:sldMk cId="2072632456" sldId="267"/>
            <ac:spMk id="2" creationId="{77CC9C21-AF26-C5D1-0F52-FD6796E56411}"/>
          </ac:spMkLst>
        </pc:spChg>
      </pc:sldChg>
      <pc:sldChg chg="modNotes">
        <pc:chgData name="Carole Macdiarmid" userId="S::carole.macdiarmid@glasgow.ac.uk::0a789e9c-b7de-4913-8e3e-c2debcbef076" providerId="AD" clId="Web-{22E0BAFB-76F5-795E-2CF7-3B659140FCE2}" dt="2023-04-12T17:57:55.057" v="136"/>
        <pc:sldMkLst>
          <pc:docMk/>
          <pc:sldMk cId="1742882068" sldId="306"/>
        </pc:sldMkLst>
      </pc:sldChg>
      <pc:sldChg chg="addSp modSp addAnim modNotes">
        <pc:chgData name="Carole Macdiarmid" userId="S::carole.macdiarmid@glasgow.ac.uk::0a789e9c-b7de-4913-8e3e-c2debcbef076" providerId="AD" clId="Web-{22E0BAFB-76F5-795E-2CF7-3B659140FCE2}" dt="2023-04-12T17:59:31.941" v="158" actId="1076"/>
        <pc:sldMkLst>
          <pc:docMk/>
          <pc:sldMk cId="1041392008" sldId="310"/>
        </pc:sldMkLst>
        <pc:spChg chg="mod">
          <ac:chgData name="Carole Macdiarmid" userId="S::carole.macdiarmid@glasgow.ac.uk::0a789e9c-b7de-4913-8e3e-c2debcbef076" providerId="AD" clId="Web-{22E0BAFB-76F5-795E-2CF7-3B659140FCE2}" dt="2023-04-12T17:59:24.449" v="156" actId="14100"/>
          <ac:spMkLst>
            <pc:docMk/>
            <pc:sldMk cId="1041392008" sldId="310"/>
            <ac:spMk id="3" creationId="{DED3831C-BB4A-14AE-D0F0-B45AA4A551D7}"/>
          </ac:spMkLst>
        </pc:spChg>
        <pc:spChg chg="mod">
          <ac:chgData name="Carole Macdiarmid" userId="S::carole.macdiarmid@glasgow.ac.uk::0a789e9c-b7de-4913-8e3e-c2debcbef076" providerId="AD" clId="Web-{22E0BAFB-76F5-795E-2CF7-3B659140FCE2}" dt="2023-04-12T17:59:26.246" v="157" actId="1076"/>
          <ac:spMkLst>
            <pc:docMk/>
            <pc:sldMk cId="1041392008" sldId="310"/>
            <ac:spMk id="5" creationId="{C391F341-5175-4132-A907-DC99DBE7849C}"/>
          </ac:spMkLst>
        </pc:spChg>
        <pc:spChg chg="mod">
          <ac:chgData name="Carole Macdiarmid" userId="S::carole.macdiarmid@glasgow.ac.uk::0a789e9c-b7de-4913-8e3e-c2debcbef076" providerId="AD" clId="Web-{22E0BAFB-76F5-795E-2CF7-3B659140FCE2}" dt="2023-04-12T17:58:55.401" v="144" actId="1076"/>
          <ac:spMkLst>
            <pc:docMk/>
            <pc:sldMk cId="1041392008" sldId="310"/>
            <ac:spMk id="6" creationId="{BBE6AF26-185C-D145-2DFC-91B8F7778500}"/>
          </ac:spMkLst>
        </pc:spChg>
        <pc:spChg chg="mod">
          <ac:chgData name="Carole Macdiarmid" userId="S::carole.macdiarmid@glasgow.ac.uk::0a789e9c-b7de-4913-8e3e-c2debcbef076" providerId="AD" clId="Web-{22E0BAFB-76F5-795E-2CF7-3B659140FCE2}" dt="2023-04-12T17:58:52.370" v="143" actId="1076"/>
          <ac:spMkLst>
            <pc:docMk/>
            <pc:sldMk cId="1041392008" sldId="310"/>
            <ac:spMk id="9" creationId="{596A75B2-A796-7C1C-FE89-F625A3E016A6}"/>
          </ac:spMkLst>
        </pc:spChg>
        <pc:spChg chg="add mod">
          <ac:chgData name="Carole Macdiarmid" userId="S::carole.macdiarmid@glasgow.ac.uk::0a789e9c-b7de-4913-8e3e-c2debcbef076" providerId="AD" clId="Web-{22E0BAFB-76F5-795E-2CF7-3B659140FCE2}" dt="2023-04-12T17:59:18.246" v="154" actId="1076"/>
          <ac:spMkLst>
            <pc:docMk/>
            <pc:sldMk cId="1041392008" sldId="310"/>
            <ac:spMk id="17" creationId="{15795EC3-08BB-B405-5C0C-EB49B1AE82A7}"/>
          </ac:spMkLst>
        </pc:spChg>
        <pc:graphicFrameChg chg="mod">
          <ac:chgData name="Carole Macdiarmid" userId="S::carole.macdiarmid@glasgow.ac.uk::0a789e9c-b7de-4913-8e3e-c2debcbef076" providerId="AD" clId="Web-{22E0BAFB-76F5-795E-2CF7-3B659140FCE2}" dt="2023-04-12T17:59:31.941" v="158" actId="1076"/>
          <ac:graphicFrameMkLst>
            <pc:docMk/>
            <pc:sldMk cId="1041392008" sldId="310"/>
            <ac:graphicFrameMk id="4" creationId="{24E75D57-43A0-A992-C7D2-B2FCA87FA3AA}"/>
          </ac:graphicFrameMkLst>
        </pc:graphicFrameChg>
      </pc:sldChg>
      <pc:sldChg chg="modSp">
        <pc:chgData name="Carole Macdiarmid" userId="S::carole.macdiarmid@glasgow.ac.uk::0a789e9c-b7de-4913-8e3e-c2debcbef076" providerId="AD" clId="Web-{22E0BAFB-76F5-795E-2CF7-3B659140FCE2}" dt="2023-04-12T18:02:01.804" v="175" actId="20577"/>
        <pc:sldMkLst>
          <pc:docMk/>
          <pc:sldMk cId="2952672961" sldId="314"/>
        </pc:sldMkLst>
        <pc:spChg chg="mod">
          <ac:chgData name="Carole Macdiarmid" userId="S::carole.macdiarmid@glasgow.ac.uk::0a789e9c-b7de-4913-8e3e-c2debcbef076" providerId="AD" clId="Web-{22E0BAFB-76F5-795E-2CF7-3B659140FCE2}" dt="2023-04-12T18:02:01.804" v="175" actId="20577"/>
          <ac:spMkLst>
            <pc:docMk/>
            <pc:sldMk cId="2952672961" sldId="314"/>
            <ac:spMk id="2" creationId="{902D2BE8-DD04-B893-EB8C-F946400AFED1}"/>
          </ac:spMkLst>
        </pc:spChg>
      </pc:sldChg>
      <pc:sldChg chg="delSp modSp delAnim modNotes">
        <pc:chgData name="Carole Macdiarmid" userId="S::carole.macdiarmid@glasgow.ac.uk::0a789e9c-b7de-4913-8e3e-c2debcbef076" providerId="AD" clId="Web-{22E0BAFB-76F5-795E-2CF7-3B659140FCE2}" dt="2023-04-12T18:01:28.178" v="164" actId="20577"/>
        <pc:sldMkLst>
          <pc:docMk/>
          <pc:sldMk cId="4159752113" sldId="318"/>
        </pc:sldMkLst>
        <pc:spChg chg="mod">
          <ac:chgData name="Carole Macdiarmid" userId="S::carole.macdiarmid@glasgow.ac.uk::0a789e9c-b7de-4913-8e3e-c2debcbef076" providerId="AD" clId="Web-{22E0BAFB-76F5-795E-2CF7-3B659140FCE2}" dt="2023-04-12T18:01:28.178" v="164" actId="20577"/>
          <ac:spMkLst>
            <pc:docMk/>
            <pc:sldMk cId="4159752113" sldId="318"/>
            <ac:spMk id="2" creationId="{E9681581-43C3-6020-04C6-658AC2BF74B6}"/>
          </ac:spMkLst>
        </pc:spChg>
        <pc:spChg chg="mod">
          <ac:chgData name="Carole Macdiarmid" userId="S::carole.macdiarmid@glasgow.ac.uk::0a789e9c-b7de-4913-8e3e-c2debcbef076" providerId="AD" clId="Web-{22E0BAFB-76F5-795E-2CF7-3B659140FCE2}" dt="2023-04-12T17:53:36.223" v="59" actId="20577"/>
          <ac:spMkLst>
            <pc:docMk/>
            <pc:sldMk cId="4159752113" sldId="318"/>
            <ac:spMk id="3" creationId="{D03D3359-9359-7A43-F143-81DA0AD37968}"/>
          </ac:spMkLst>
        </pc:spChg>
        <pc:spChg chg="mod">
          <ac:chgData name="Carole Macdiarmid" userId="S::carole.macdiarmid@glasgow.ac.uk::0a789e9c-b7de-4913-8e3e-c2debcbef076" providerId="AD" clId="Web-{22E0BAFB-76F5-795E-2CF7-3B659140FCE2}" dt="2023-04-12T17:53:36.223" v="59" actId="20577"/>
          <ac:spMkLst>
            <pc:docMk/>
            <pc:sldMk cId="4159752113" sldId="318"/>
            <ac:spMk id="6" creationId="{7AFD288C-7B4D-4C01-7319-0A0C414D875C}"/>
          </ac:spMkLst>
        </pc:spChg>
        <pc:picChg chg="del">
          <ac:chgData name="Carole Macdiarmid" userId="S::carole.macdiarmid@glasgow.ac.uk::0a789e9c-b7de-4913-8e3e-c2debcbef076" providerId="AD" clId="Web-{22E0BAFB-76F5-795E-2CF7-3B659140FCE2}" dt="2023-04-12T17:47:51.029" v="41"/>
          <ac:picMkLst>
            <pc:docMk/>
            <pc:sldMk cId="4159752113" sldId="318"/>
            <ac:picMk id="5" creationId="{2A408937-647C-362F-4F2C-383D38B78ADA}"/>
          </ac:picMkLst>
        </pc:picChg>
      </pc:sldChg>
      <pc:sldChg chg="addSp delSp modSp">
        <pc:chgData name="Carole Macdiarmid" userId="S::carole.macdiarmid@glasgow.ac.uk::0a789e9c-b7de-4913-8e3e-c2debcbef076" providerId="AD" clId="Web-{22E0BAFB-76F5-795E-2CF7-3B659140FCE2}" dt="2023-04-12T18:03:45.353" v="244"/>
        <pc:sldMkLst>
          <pc:docMk/>
          <pc:sldMk cId="4173790758" sldId="323"/>
        </pc:sldMkLst>
        <pc:spChg chg="add del mod">
          <ac:chgData name="Carole Macdiarmid" userId="S::carole.macdiarmid@glasgow.ac.uk::0a789e9c-b7de-4913-8e3e-c2debcbef076" providerId="AD" clId="Web-{22E0BAFB-76F5-795E-2CF7-3B659140FCE2}" dt="2023-04-12T18:02:54.398" v="202"/>
          <ac:spMkLst>
            <pc:docMk/>
            <pc:sldMk cId="4173790758" sldId="323"/>
            <ac:spMk id="10" creationId="{2A8FE3CC-D435-2E51-2D16-724A6A954A9A}"/>
          </ac:spMkLst>
        </pc:spChg>
        <pc:graphicFrameChg chg="add del modGraphic">
          <ac:chgData name="Carole Macdiarmid" userId="S::carole.macdiarmid@glasgow.ac.uk::0a789e9c-b7de-4913-8e3e-c2debcbef076" providerId="AD" clId="Web-{22E0BAFB-76F5-795E-2CF7-3B659140FCE2}" dt="2023-04-12T18:03:39.259" v="241" actId="20577"/>
          <ac:graphicFrameMkLst>
            <pc:docMk/>
            <pc:sldMk cId="4173790758" sldId="323"/>
            <ac:graphicFrameMk id="5" creationId="{A9214C85-FD69-FC52-FB99-F2712F3211E0}"/>
          </ac:graphicFrameMkLst>
        </pc:graphicFrameChg>
        <pc:picChg chg="mod">
          <ac:chgData name="Carole Macdiarmid" userId="S::carole.macdiarmid@glasgow.ac.uk::0a789e9c-b7de-4913-8e3e-c2debcbef076" providerId="AD" clId="Web-{22E0BAFB-76F5-795E-2CF7-3B659140FCE2}" dt="2023-04-12T18:03:26.821" v="230" actId="1076"/>
          <ac:picMkLst>
            <pc:docMk/>
            <pc:sldMk cId="4173790758" sldId="323"/>
            <ac:picMk id="4" creationId="{44DE6AC5-2743-7F55-97B1-F1A2CBC61DDA}"/>
          </ac:picMkLst>
        </pc:picChg>
        <pc:picChg chg="add del mod">
          <ac:chgData name="Carole Macdiarmid" userId="S::carole.macdiarmid@glasgow.ac.uk::0a789e9c-b7de-4913-8e3e-c2debcbef076" providerId="AD" clId="Web-{22E0BAFB-76F5-795E-2CF7-3B659140FCE2}" dt="2023-04-12T18:03:45.353" v="244"/>
          <ac:picMkLst>
            <pc:docMk/>
            <pc:sldMk cId="4173790758" sldId="323"/>
            <ac:picMk id="137" creationId="{438A24E2-95BF-FBE3-4902-7D90B267C939}"/>
          </ac:picMkLst>
        </pc:picChg>
      </pc:sldChg>
      <pc:sldChg chg="modSp new">
        <pc:chgData name="Carole Macdiarmid" userId="S::carole.macdiarmid@glasgow.ac.uk::0a789e9c-b7de-4913-8e3e-c2debcbef076" providerId="AD" clId="Web-{22E0BAFB-76F5-795E-2CF7-3B659140FCE2}" dt="2023-04-12T18:02:55.414" v="212" actId="20577"/>
        <pc:sldMkLst>
          <pc:docMk/>
          <pc:sldMk cId="3388254930" sldId="382"/>
        </pc:sldMkLst>
        <pc:spChg chg="mod">
          <ac:chgData name="Carole Macdiarmid" userId="S::carole.macdiarmid@glasgow.ac.uk::0a789e9c-b7de-4913-8e3e-c2debcbef076" providerId="AD" clId="Web-{22E0BAFB-76F5-795E-2CF7-3B659140FCE2}" dt="2023-04-12T18:02:34.507" v="190" actId="20577"/>
          <ac:spMkLst>
            <pc:docMk/>
            <pc:sldMk cId="3388254930" sldId="382"/>
            <ac:spMk id="2" creationId="{9C4EFEC8-5F52-CD63-51A0-CE856666F321}"/>
          </ac:spMkLst>
        </pc:spChg>
        <pc:spChg chg="mod">
          <ac:chgData name="Carole Macdiarmid" userId="S::carole.macdiarmid@glasgow.ac.uk::0a789e9c-b7de-4913-8e3e-c2debcbef076" providerId="AD" clId="Web-{22E0BAFB-76F5-795E-2CF7-3B659140FCE2}" dt="2023-04-12T18:02:55.414" v="212" actId="20577"/>
          <ac:spMkLst>
            <pc:docMk/>
            <pc:sldMk cId="3388254930" sldId="382"/>
            <ac:spMk id="3" creationId="{9C8071AC-F60B-9B81-5E83-882045F52611}"/>
          </ac:spMkLst>
        </pc:spChg>
      </pc:sldChg>
    </pc:docChg>
  </pc:docChgLst>
  <pc:docChgLst>
    <pc:chgData name="Sofia Di Giallonardo" userId="S::sofia.digiallonardo@glasgow.ac.uk::8ec5b909-4d93-495a-906d-4c4fb8ae4e45" providerId="AD" clId="Web-{BBF802D1-233D-670B-BBD2-80C78180AF89}"/>
    <pc:docChg chg="modSld">
      <pc:chgData name="Sofia Di Giallonardo" userId="S::sofia.digiallonardo@glasgow.ac.uk::8ec5b909-4d93-495a-906d-4c4fb8ae4e45" providerId="AD" clId="Web-{BBF802D1-233D-670B-BBD2-80C78180AF89}" dt="2023-04-17T11:11:49.416" v="115"/>
      <pc:docMkLst>
        <pc:docMk/>
      </pc:docMkLst>
      <pc:sldChg chg="modNotes">
        <pc:chgData name="Sofia Di Giallonardo" userId="S::sofia.digiallonardo@glasgow.ac.uk::8ec5b909-4d93-495a-906d-4c4fb8ae4e45" providerId="AD" clId="Web-{BBF802D1-233D-670B-BBD2-80C78180AF89}" dt="2023-04-17T11:11:49.416" v="115"/>
        <pc:sldMkLst>
          <pc:docMk/>
          <pc:sldMk cId="1237830637" sldId="385"/>
        </pc:sldMkLst>
      </pc:sldChg>
      <pc:sldChg chg="modSp">
        <pc:chgData name="Sofia Di Giallonardo" userId="S::sofia.digiallonardo@glasgow.ac.uk::8ec5b909-4d93-495a-906d-4c4fb8ae4e45" providerId="AD" clId="Web-{BBF802D1-233D-670B-BBD2-80C78180AF89}" dt="2023-04-17T11:09:40.568" v="84" actId="20577"/>
        <pc:sldMkLst>
          <pc:docMk/>
          <pc:sldMk cId="2318250217" sldId="389"/>
        </pc:sldMkLst>
        <pc:spChg chg="mod">
          <ac:chgData name="Sofia Di Giallonardo" userId="S::sofia.digiallonardo@glasgow.ac.uk::8ec5b909-4d93-495a-906d-4c4fb8ae4e45" providerId="AD" clId="Web-{BBF802D1-233D-670B-BBD2-80C78180AF89}" dt="2023-04-17T11:09:40.568" v="84" actId="20577"/>
          <ac:spMkLst>
            <pc:docMk/>
            <pc:sldMk cId="2318250217" sldId="389"/>
            <ac:spMk id="3" creationId="{4E054869-1A59-52EC-480A-841B0743B9EC}"/>
          </ac:spMkLst>
        </pc:spChg>
        <pc:graphicFrameChg chg="mod modGraphic">
          <ac:chgData name="Sofia Di Giallonardo" userId="S::sofia.digiallonardo@glasgow.ac.uk::8ec5b909-4d93-495a-906d-4c4fb8ae4e45" providerId="AD" clId="Web-{BBF802D1-233D-670B-BBD2-80C78180AF89}" dt="2023-04-17T11:04:52.948" v="41"/>
          <ac:graphicFrameMkLst>
            <pc:docMk/>
            <pc:sldMk cId="2318250217" sldId="389"/>
            <ac:graphicFrameMk id="6" creationId="{85F09BB8-66EA-4CAC-03F1-53E2E03B359A}"/>
          </ac:graphicFrameMkLst>
        </pc:graphicFrameChg>
      </pc:sldChg>
    </pc:docChg>
  </pc:docChgLst>
  <pc:docChgLst>
    <pc:chgData name="Sofia Di Giallonardo" userId="S::sofia.digiallonardo@glasgow.ac.uk::8ec5b909-4d93-495a-906d-4c4fb8ae4e45" providerId="AD" clId="Web-{757831E4-21A0-BC8A-84E4-DD4E2E2E78E8}"/>
    <pc:docChg chg="modSld">
      <pc:chgData name="Sofia Di Giallonardo" userId="S::sofia.digiallonardo@glasgow.ac.uk::8ec5b909-4d93-495a-906d-4c4fb8ae4e45" providerId="AD" clId="Web-{757831E4-21A0-BC8A-84E4-DD4E2E2E78E8}" dt="2023-04-14T15:36:32.993" v="96" actId="20577"/>
      <pc:docMkLst>
        <pc:docMk/>
      </pc:docMkLst>
      <pc:sldChg chg="modSp">
        <pc:chgData name="Sofia Di Giallonardo" userId="S::sofia.digiallonardo@glasgow.ac.uk::8ec5b909-4d93-495a-906d-4c4fb8ae4e45" providerId="AD" clId="Web-{757831E4-21A0-BC8A-84E4-DD4E2E2E78E8}" dt="2023-04-14T15:36:32.993" v="96" actId="20577"/>
        <pc:sldMkLst>
          <pc:docMk/>
          <pc:sldMk cId="2318250217" sldId="389"/>
        </pc:sldMkLst>
        <pc:spChg chg="mod">
          <ac:chgData name="Sofia Di Giallonardo" userId="S::sofia.digiallonardo@glasgow.ac.uk::8ec5b909-4d93-495a-906d-4c4fb8ae4e45" providerId="AD" clId="Web-{757831E4-21A0-BC8A-84E4-DD4E2E2E78E8}" dt="2023-04-14T15:36:32.993" v="96" actId="20577"/>
          <ac:spMkLst>
            <pc:docMk/>
            <pc:sldMk cId="2318250217" sldId="389"/>
            <ac:spMk id="3" creationId="{4E054869-1A59-52EC-480A-841B0743B9EC}"/>
          </ac:spMkLst>
        </pc:spChg>
        <pc:graphicFrameChg chg="mod modGraphic">
          <ac:chgData name="Sofia Di Giallonardo" userId="S::sofia.digiallonardo@glasgow.ac.uk::8ec5b909-4d93-495a-906d-4c4fb8ae4e45" providerId="AD" clId="Web-{757831E4-21A0-BC8A-84E4-DD4E2E2E78E8}" dt="2023-04-14T15:25:53.082" v="22"/>
          <ac:graphicFrameMkLst>
            <pc:docMk/>
            <pc:sldMk cId="2318250217" sldId="389"/>
            <ac:graphicFrameMk id="6" creationId="{85F09BB8-66EA-4CAC-03F1-53E2E03B359A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13096-8C3D-483E-BCF6-BD8FAC438D25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F68964E8-EEA6-4980-945A-31FFE46AEA13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sz="2800" b="1" dirty="0">
              <a:latin typeface="+mn-lt"/>
            </a:rPr>
            <a:t>EMI lecturers</a:t>
          </a:r>
        </a:p>
      </dgm:t>
    </dgm:pt>
    <dgm:pt modelId="{6ED80BDB-7615-4140-AFCF-3BB9A59D09B3}" type="parTrans" cxnId="{4D0BB973-B5A8-4763-9D81-4B7583D02601}">
      <dgm:prSet/>
      <dgm:spPr/>
      <dgm:t>
        <a:bodyPr/>
        <a:lstStyle/>
        <a:p>
          <a:endParaRPr lang="en-GB"/>
        </a:p>
      </dgm:t>
    </dgm:pt>
    <dgm:pt modelId="{25FD4426-3BA4-4A89-A4F2-232B3AE162B3}" type="sibTrans" cxnId="{4D0BB973-B5A8-4763-9D81-4B7583D02601}">
      <dgm:prSet/>
      <dgm:spPr/>
      <dgm:t>
        <a:bodyPr/>
        <a:lstStyle/>
        <a:p>
          <a:endParaRPr lang="en-GB"/>
        </a:p>
      </dgm:t>
    </dgm:pt>
    <dgm:pt modelId="{C8B98442-38F6-46E8-A0EE-C80D9BA49524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sz="2800" b="1" dirty="0">
              <a:latin typeface="Arial Narrow" panose="020B0606020202030204" pitchFamily="34" charset="0"/>
            </a:rPr>
            <a:t>EAP/ESAP </a:t>
          </a:r>
          <a:r>
            <a:rPr lang="en-GB" sz="2800" b="1" dirty="0">
              <a:latin typeface="+mn-lt"/>
            </a:rPr>
            <a:t>lecturers</a:t>
          </a:r>
        </a:p>
      </dgm:t>
    </dgm:pt>
    <dgm:pt modelId="{78E36BAB-1929-4456-98EF-768661997FF2}" type="parTrans" cxnId="{09202FD1-F286-431E-8D12-7CFE754434DD}">
      <dgm:prSet/>
      <dgm:spPr/>
      <dgm:t>
        <a:bodyPr/>
        <a:lstStyle/>
        <a:p>
          <a:endParaRPr lang="en-GB"/>
        </a:p>
      </dgm:t>
    </dgm:pt>
    <dgm:pt modelId="{1B14A90F-0ACF-4761-9F04-16CFBF25B4C0}" type="sibTrans" cxnId="{09202FD1-F286-431E-8D12-7CFE754434DD}">
      <dgm:prSet/>
      <dgm:spPr/>
      <dgm:t>
        <a:bodyPr/>
        <a:lstStyle/>
        <a:p>
          <a:endParaRPr lang="en-GB"/>
        </a:p>
      </dgm:t>
    </dgm:pt>
    <dgm:pt modelId="{4E285E86-7617-45F5-B346-9575AD13F5A7}" type="pres">
      <dgm:prSet presAssocID="{8B913096-8C3D-483E-BCF6-BD8FAC438D25}" presName="compositeShape" presStyleCnt="0">
        <dgm:presLayoutVars>
          <dgm:chMax val="7"/>
          <dgm:dir/>
          <dgm:resizeHandles val="exact"/>
        </dgm:presLayoutVars>
      </dgm:prSet>
      <dgm:spPr/>
    </dgm:pt>
    <dgm:pt modelId="{804FFF9C-83F0-4262-AA78-3CA3B12EFF85}" type="pres">
      <dgm:prSet presAssocID="{F68964E8-EEA6-4980-945A-31FFE46AEA13}" presName="circ1" presStyleLbl="vennNode1" presStyleIdx="0" presStyleCnt="2"/>
      <dgm:spPr/>
      <dgm:t>
        <a:bodyPr/>
        <a:lstStyle/>
        <a:p>
          <a:endParaRPr lang="en-US"/>
        </a:p>
      </dgm:t>
    </dgm:pt>
    <dgm:pt modelId="{5D24BB4E-7D69-4EB0-91BD-AB09E85AFC10}" type="pres">
      <dgm:prSet presAssocID="{F68964E8-EEA6-4980-945A-31FFE46AEA1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322671-DA3B-4084-B0CB-E92DF18F8843}" type="pres">
      <dgm:prSet presAssocID="{C8B98442-38F6-46E8-A0EE-C80D9BA49524}" presName="circ2" presStyleLbl="vennNode1" presStyleIdx="1" presStyleCnt="2" custLinFactNeighborX="862"/>
      <dgm:spPr/>
      <dgm:t>
        <a:bodyPr/>
        <a:lstStyle/>
        <a:p>
          <a:endParaRPr lang="en-US"/>
        </a:p>
      </dgm:t>
    </dgm:pt>
    <dgm:pt modelId="{828617B8-F5BC-495B-B103-3659038FBF2A}" type="pres">
      <dgm:prSet presAssocID="{C8B98442-38F6-46E8-A0EE-C80D9BA4952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0EB86BD-A4B2-40F9-8846-E8299C43607B}" type="presOf" srcId="{C8B98442-38F6-46E8-A0EE-C80D9BA49524}" destId="{4A322671-DA3B-4084-B0CB-E92DF18F8843}" srcOrd="0" destOrd="0" presId="urn:microsoft.com/office/officeart/2005/8/layout/venn1"/>
    <dgm:cxn modelId="{376C02EF-1C96-4710-BC91-BB1A54A7F46E}" type="presOf" srcId="{C8B98442-38F6-46E8-A0EE-C80D9BA49524}" destId="{828617B8-F5BC-495B-B103-3659038FBF2A}" srcOrd="1" destOrd="0" presId="urn:microsoft.com/office/officeart/2005/8/layout/venn1"/>
    <dgm:cxn modelId="{09202FD1-F286-431E-8D12-7CFE754434DD}" srcId="{8B913096-8C3D-483E-BCF6-BD8FAC438D25}" destId="{C8B98442-38F6-46E8-A0EE-C80D9BA49524}" srcOrd="1" destOrd="0" parTransId="{78E36BAB-1929-4456-98EF-768661997FF2}" sibTransId="{1B14A90F-0ACF-4761-9F04-16CFBF25B4C0}"/>
    <dgm:cxn modelId="{36930115-0F87-49F1-BC4F-46BE7BA1268E}" type="presOf" srcId="{F68964E8-EEA6-4980-945A-31FFE46AEA13}" destId="{804FFF9C-83F0-4262-AA78-3CA3B12EFF85}" srcOrd="0" destOrd="0" presId="urn:microsoft.com/office/officeart/2005/8/layout/venn1"/>
    <dgm:cxn modelId="{4D0BB973-B5A8-4763-9D81-4B7583D02601}" srcId="{8B913096-8C3D-483E-BCF6-BD8FAC438D25}" destId="{F68964E8-EEA6-4980-945A-31FFE46AEA13}" srcOrd="0" destOrd="0" parTransId="{6ED80BDB-7615-4140-AFCF-3BB9A59D09B3}" sibTransId="{25FD4426-3BA4-4A89-A4F2-232B3AE162B3}"/>
    <dgm:cxn modelId="{FBA37CC7-4E18-4B90-A081-ECB78131DCF4}" type="presOf" srcId="{8B913096-8C3D-483E-BCF6-BD8FAC438D25}" destId="{4E285E86-7617-45F5-B346-9575AD13F5A7}" srcOrd="0" destOrd="0" presId="urn:microsoft.com/office/officeart/2005/8/layout/venn1"/>
    <dgm:cxn modelId="{28E9A9BD-6034-49BB-9FA2-02EF777B92B3}" type="presOf" srcId="{F68964E8-EEA6-4980-945A-31FFE46AEA13}" destId="{5D24BB4E-7D69-4EB0-91BD-AB09E85AFC10}" srcOrd="1" destOrd="0" presId="urn:microsoft.com/office/officeart/2005/8/layout/venn1"/>
    <dgm:cxn modelId="{3DE8C584-4A15-409D-85D2-EB9FEBCAE7DD}" type="presParOf" srcId="{4E285E86-7617-45F5-B346-9575AD13F5A7}" destId="{804FFF9C-83F0-4262-AA78-3CA3B12EFF85}" srcOrd="0" destOrd="0" presId="urn:microsoft.com/office/officeart/2005/8/layout/venn1"/>
    <dgm:cxn modelId="{41261B19-FBA6-4ACA-909A-35D3AE9095B1}" type="presParOf" srcId="{4E285E86-7617-45F5-B346-9575AD13F5A7}" destId="{5D24BB4E-7D69-4EB0-91BD-AB09E85AFC10}" srcOrd="1" destOrd="0" presId="urn:microsoft.com/office/officeart/2005/8/layout/venn1"/>
    <dgm:cxn modelId="{8E059434-6E9B-4794-A652-2582DCFAAF53}" type="presParOf" srcId="{4E285E86-7617-45F5-B346-9575AD13F5A7}" destId="{4A322671-DA3B-4084-B0CB-E92DF18F8843}" srcOrd="2" destOrd="0" presId="urn:microsoft.com/office/officeart/2005/8/layout/venn1"/>
    <dgm:cxn modelId="{117DDB84-4B69-4F2C-9AF4-307B10464301}" type="presParOf" srcId="{4E285E86-7617-45F5-B346-9575AD13F5A7}" destId="{828617B8-F5BC-495B-B103-3659038FBF2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31FA4-3D6B-4855-85BE-D26E5CE73C37}" type="doc">
      <dgm:prSet loTypeId="urn:microsoft.com/office/officeart/2011/layout/Tab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4D8C53B8-8169-4B6A-8D53-F07E4A603CC5}">
      <dgm:prSet phldrT="[Text]"/>
      <dgm:spPr/>
      <dgm:t>
        <a:bodyPr/>
        <a:lstStyle/>
        <a:p>
          <a:r>
            <a:rPr lang="en-GB" b="1" dirty="0">
              <a:latin typeface="+mn-lt"/>
              <a:cs typeface="Arial"/>
            </a:rPr>
            <a:t>Infrastructure</a:t>
          </a:r>
        </a:p>
      </dgm:t>
    </dgm:pt>
    <dgm:pt modelId="{73A8B38E-9BAF-4891-A5B1-BED500D928BA}" type="parTrans" cxnId="{64E7D71E-74DA-43A7-83D5-E208946974F6}">
      <dgm:prSet/>
      <dgm:spPr/>
      <dgm:t>
        <a:bodyPr/>
        <a:lstStyle/>
        <a:p>
          <a:endParaRPr lang="en-GB"/>
        </a:p>
      </dgm:t>
    </dgm:pt>
    <dgm:pt modelId="{99C493D4-556E-42F0-B312-449B6915372E}" type="sibTrans" cxnId="{64E7D71E-74DA-43A7-83D5-E208946974F6}">
      <dgm:prSet/>
      <dgm:spPr/>
      <dgm:t>
        <a:bodyPr/>
        <a:lstStyle/>
        <a:p>
          <a:endParaRPr lang="en-GB"/>
        </a:p>
      </dgm:t>
    </dgm:pt>
    <dgm:pt modelId="{65ECE7FD-6580-4D0F-9985-9DD4F0ED6876}">
      <dgm:prSet phldrT="[Text]" phldr="1"/>
      <dgm:spPr/>
      <dgm:t>
        <a:bodyPr/>
        <a:lstStyle/>
        <a:p>
          <a:endParaRPr lang="en-GB" dirty="0">
            <a:latin typeface="+mn-lt"/>
            <a:cs typeface="Arial"/>
          </a:endParaRPr>
        </a:p>
      </dgm:t>
    </dgm:pt>
    <dgm:pt modelId="{85B2FAC9-4FAE-4FFB-BA4B-7E5D81BB3987}" type="parTrans" cxnId="{7AB82E66-CA38-4440-9012-E7302BC84AD7}">
      <dgm:prSet/>
      <dgm:spPr/>
      <dgm:t>
        <a:bodyPr/>
        <a:lstStyle/>
        <a:p>
          <a:endParaRPr lang="en-GB"/>
        </a:p>
      </dgm:t>
    </dgm:pt>
    <dgm:pt modelId="{997A2B4F-FA1B-4C80-B411-6EAF7613999E}" type="sibTrans" cxnId="{7AB82E66-CA38-4440-9012-E7302BC84AD7}">
      <dgm:prSet/>
      <dgm:spPr/>
      <dgm:t>
        <a:bodyPr/>
        <a:lstStyle/>
        <a:p>
          <a:endParaRPr lang="en-GB"/>
        </a:p>
      </dgm:t>
    </dgm:pt>
    <dgm:pt modelId="{173746B5-2F04-4C70-8B03-5D9E4B7E2342}">
      <dgm:prSet phldrT="[Text]" custT="1"/>
      <dgm:spPr/>
      <dgm:t>
        <a:bodyPr/>
        <a:lstStyle/>
        <a:p>
          <a:r>
            <a:rPr lang="en-GB" sz="2400" dirty="0">
              <a:latin typeface="+mn-lt"/>
              <a:cs typeface="Arial"/>
            </a:rPr>
            <a:t>an online database for a) EMI and ELT-EAP teaching resources and b) delivery of a Massive Online Open Course (MOOC)</a:t>
          </a:r>
        </a:p>
      </dgm:t>
    </dgm:pt>
    <dgm:pt modelId="{6DA8D862-5E4A-4CB1-9973-8B2662C02947}" type="parTrans" cxnId="{864AE143-F7AE-4FE6-8E51-1CF0F7E5C548}">
      <dgm:prSet/>
      <dgm:spPr/>
      <dgm:t>
        <a:bodyPr/>
        <a:lstStyle/>
        <a:p>
          <a:endParaRPr lang="en-GB"/>
        </a:p>
      </dgm:t>
    </dgm:pt>
    <dgm:pt modelId="{9533999C-AF39-4F1B-8AFF-381ABB2CDD7F}" type="sibTrans" cxnId="{864AE143-F7AE-4FE6-8E51-1CF0F7E5C548}">
      <dgm:prSet/>
      <dgm:spPr/>
      <dgm:t>
        <a:bodyPr/>
        <a:lstStyle/>
        <a:p>
          <a:endParaRPr lang="en-GB"/>
        </a:p>
      </dgm:t>
    </dgm:pt>
    <dgm:pt modelId="{98642993-3A51-4920-A949-9C369143E7E3}">
      <dgm:prSet phldrT="[Text]"/>
      <dgm:spPr/>
      <dgm:t>
        <a:bodyPr/>
        <a:lstStyle/>
        <a:p>
          <a:r>
            <a:rPr lang="en-GB" b="1" dirty="0">
              <a:latin typeface="+mn-lt"/>
              <a:cs typeface="Arial"/>
            </a:rPr>
            <a:t>Capacity</a:t>
          </a:r>
        </a:p>
      </dgm:t>
    </dgm:pt>
    <dgm:pt modelId="{95D0257E-50F9-40FB-8FD7-2CEDAC20B4BD}" type="parTrans" cxnId="{7C0C8B56-87F9-4800-8758-DAE726BD529E}">
      <dgm:prSet/>
      <dgm:spPr/>
      <dgm:t>
        <a:bodyPr/>
        <a:lstStyle/>
        <a:p>
          <a:endParaRPr lang="en-GB"/>
        </a:p>
      </dgm:t>
    </dgm:pt>
    <dgm:pt modelId="{3CD2F332-8E7C-403A-81E0-568FDFE77583}" type="sibTrans" cxnId="{7C0C8B56-87F9-4800-8758-DAE726BD529E}">
      <dgm:prSet/>
      <dgm:spPr/>
      <dgm:t>
        <a:bodyPr/>
        <a:lstStyle/>
        <a:p>
          <a:endParaRPr lang="en-GB"/>
        </a:p>
      </dgm:t>
    </dgm:pt>
    <dgm:pt modelId="{62FD9F99-036A-4AA8-A431-D52C756677E8}">
      <dgm:prSet phldrT="[Text]" phldr="1"/>
      <dgm:spPr/>
      <dgm:t>
        <a:bodyPr/>
        <a:lstStyle/>
        <a:p>
          <a:endParaRPr lang="en-GB" dirty="0">
            <a:latin typeface="+mn-lt"/>
            <a:cs typeface="Arial"/>
          </a:endParaRPr>
        </a:p>
      </dgm:t>
    </dgm:pt>
    <dgm:pt modelId="{7A2B3B40-9575-4463-A0EF-F3B444AB2DC2}" type="parTrans" cxnId="{5693347B-BA6B-4E3D-80DB-60C484ED8212}">
      <dgm:prSet/>
      <dgm:spPr/>
      <dgm:t>
        <a:bodyPr/>
        <a:lstStyle/>
        <a:p>
          <a:endParaRPr lang="en-GB"/>
        </a:p>
      </dgm:t>
    </dgm:pt>
    <dgm:pt modelId="{8D885D77-A8DB-421B-85C9-85CA18B0F3FB}" type="sibTrans" cxnId="{5693347B-BA6B-4E3D-80DB-60C484ED8212}">
      <dgm:prSet/>
      <dgm:spPr/>
      <dgm:t>
        <a:bodyPr/>
        <a:lstStyle/>
        <a:p>
          <a:endParaRPr lang="en-GB"/>
        </a:p>
      </dgm:t>
    </dgm:pt>
    <dgm:pt modelId="{1AC841B7-3750-45DD-87A1-3947A3167BBD}">
      <dgm:prSet phldrT="[Text]"/>
      <dgm:spPr/>
      <dgm:t>
        <a:bodyPr/>
        <a:lstStyle/>
        <a:p>
          <a:r>
            <a:rPr lang="en-GB" dirty="0">
              <a:latin typeface="+mn-lt"/>
              <a:cs typeface="Arial"/>
            </a:rPr>
            <a:t>by designing and delivering a teacher professional development (TPD) programme</a:t>
          </a:r>
        </a:p>
      </dgm:t>
    </dgm:pt>
    <dgm:pt modelId="{F710344F-6ED3-4E29-BCD5-DC2B0135F2FD}" type="parTrans" cxnId="{68AD2213-3BF9-4928-894A-F7D7270372E9}">
      <dgm:prSet/>
      <dgm:spPr/>
      <dgm:t>
        <a:bodyPr/>
        <a:lstStyle/>
        <a:p>
          <a:endParaRPr lang="en-GB"/>
        </a:p>
      </dgm:t>
    </dgm:pt>
    <dgm:pt modelId="{4772999C-A2AA-45A6-94C6-F2FFAEE8968F}" type="sibTrans" cxnId="{68AD2213-3BF9-4928-894A-F7D7270372E9}">
      <dgm:prSet/>
      <dgm:spPr/>
      <dgm:t>
        <a:bodyPr/>
        <a:lstStyle/>
        <a:p>
          <a:endParaRPr lang="en-GB"/>
        </a:p>
      </dgm:t>
    </dgm:pt>
    <dgm:pt modelId="{3C53602F-B216-42EC-A381-E18259162871}">
      <dgm:prSet phldrT="[Text]"/>
      <dgm:spPr/>
      <dgm:t>
        <a:bodyPr/>
        <a:lstStyle/>
        <a:p>
          <a:r>
            <a:rPr lang="en-GB" b="1" dirty="0">
              <a:latin typeface="+mn-lt"/>
              <a:cs typeface="Arial"/>
            </a:rPr>
            <a:t>Community</a:t>
          </a:r>
        </a:p>
      </dgm:t>
    </dgm:pt>
    <dgm:pt modelId="{70676778-8F26-4EA6-9D64-43CD50CCC9A3}" type="parTrans" cxnId="{1AFF0148-02C1-4823-B8D1-F88AB221808E}">
      <dgm:prSet/>
      <dgm:spPr/>
      <dgm:t>
        <a:bodyPr/>
        <a:lstStyle/>
        <a:p>
          <a:endParaRPr lang="en-GB"/>
        </a:p>
      </dgm:t>
    </dgm:pt>
    <dgm:pt modelId="{D031C705-7EDA-4C58-ACEB-EFD5244804CB}" type="sibTrans" cxnId="{1AFF0148-02C1-4823-B8D1-F88AB221808E}">
      <dgm:prSet/>
      <dgm:spPr/>
      <dgm:t>
        <a:bodyPr/>
        <a:lstStyle/>
        <a:p>
          <a:endParaRPr lang="en-GB"/>
        </a:p>
      </dgm:t>
    </dgm:pt>
    <dgm:pt modelId="{7F586226-E687-46E9-8E99-F95E991B7ACF}">
      <dgm:prSet phldrT="[Text]" phldr="1"/>
      <dgm:spPr/>
      <dgm:t>
        <a:bodyPr/>
        <a:lstStyle/>
        <a:p>
          <a:endParaRPr lang="en-GB" dirty="0">
            <a:latin typeface="+mn-lt"/>
            <a:cs typeface="Arial"/>
          </a:endParaRPr>
        </a:p>
      </dgm:t>
    </dgm:pt>
    <dgm:pt modelId="{901C84A2-BAE3-4A29-81E6-731253B9D68A}" type="parTrans" cxnId="{77D5C6D0-B884-45A0-AAA5-7AFF12C4A13C}">
      <dgm:prSet/>
      <dgm:spPr/>
      <dgm:t>
        <a:bodyPr/>
        <a:lstStyle/>
        <a:p>
          <a:endParaRPr lang="en-GB"/>
        </a:p>
      </dgm:t>
    </dgm:pt>
    <dgm:pt modelId="{7AD45B0F-18C3-4C28-B7AF-B4E052EA3E50}" type="sibTrans" cxnId="{77D5C6D0-B884-45A0-AAA5-7AFF12C4A13C}">
      <dgm:prSet/>
      <dgm:spPr/>
      <dgm:t>
        <a:bodyPr/>
        <a:lstStyle/>
        <a:p>
          <a:endParaRPr lang="en-GB"/>
        </a:p>
      </dgm:t>
    </dgm:pt>
    <dgm:pt modelId="{892BFF71-F847-4C67-AFFB-E75C885A772E}">
      <dgm:prSet phldrT="[Text]"/>
      <dgm:spPr/>
      <dgm:t>
        <a:bodyPr/>
        <a:lstStyle/>
        <a:p>
          <a:pPr rtl="0"/>
          <a:r>
            <a:rPr lang="en-GB" dirty="0">
              <a:latin typeface="+mn-lt"/>
              <a:cs typeface="Arial"/>
            </a:rPr>
            <a:t>a collaborative network of EMI and ELT-EAP practitioners and researchers </a:t>
          </a:r>
        </a:p>
      </dgm:t>
    </dgm:pt>
    <dgm:pt modelId="{86C004AC-491E-44A0-8F3C-D885D8584593}" type="parTrans" cxnId="{A1B62836-8765-4D1E-9F29-29DE6760FA37}">
      <dgm:prSet/>
      <dgm:spPr/>
      <dgm:t>
        <a:bodyPr/>
        <a:lstStyle/>
        <a:p>
          <a:endParaRPr lang="en-GB"/>
        </a:p>
      </dgm:t>
    </dgm:pt>
    <dgm:pt modelId="{5F4DF91C-79E8-4726-B52C-E75C362D8037}" type="sibTrans" cxnId="{A1B62836-8765-4D1E-9F29-29DE6760FA37}">
      <dgm:prSet/>
      <dgm:spPr/>
      <dgm:t>
        <a:bodyPr/>
        <a:lstStyle/>
        <a:p>
          <a:endParaRPr lang="en-GB"/>
        </a:p>
      </dgm:t>
    </dgm:pt>
    <dgm:pt modelId="{B232A395-D6C5-43AB-8B91-C908E9B3FD97}" type="pres">
      <dgm:prSet presAssocID="{51731FA4-3D6B-4855-85BE-D26E5CE73C3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B3765D9-ADD5-449B-94F7-5E17B6373D1C}" type="pres">
      <dgm:prSet presAssocID="{4D8C53B8-8169-4B6A-8D53-F07E4A603CC5}" presName="composite" presStyleCnt="0"/>
      <dgm:spPr/>
    </dgm:pt>
    <dgm:pt modelId="{346DAFAF-49B3-4B29-9F85-9867BEFF1799}" type="pres">
      <dgm:prSet presAssocID="{4D8C53B8-8169-4B6A-8D53-F07E4A603CC5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FE046-8A20-4EAD-B778-03154CE6404C}" type="pres">
      <dgm:prSet presAssocID="{4D8C53B8-8169-4B6A-8D53-F07E4A603CC5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751A1-51BF-4BF5-8053-705AE3C4975C}" type="pres">
      <dgm:prSet presAssocID="{4D8C53B8-8169-4B6A-8D53-F07E4A603CC5}" presName="Accent" presStyleLbl="parChTrans1D1" presStyleIdx="0" presStyleCnt="3"/>
      <dgm:spPr/>
    </dgm:pt>
    <dgm:pt modelId="{8F1A4107-9EB0-4A83-A130-F8E84FC6EDE3}" type="pres">
      <dgm:prSet presAssocID="{4D8C53B8-8169-4B6A-8D53-F07E4A603CC5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2D0DF-CAAE-4D7D-9D81-BA9DD0C701ED}" type="pres">
      <dgm:prSet presAssocID="{99C493D4-556E-42F0-B312-449B6915372E}" presName="sibTrans" presStyleCnt="0"/>
      <dgm:spPr/>
    </dgm:pt>
    <dgm:pt modelId="{24A64E74-0849-4872-8A30-E349A4C972C1}" type="pres">
      <dgm:prSet presAssocID="{98642993-3A51-4920-A949-9C369143E7E3}" presName="composite" presStyleCnt="0"/>
      <dgm:spPr/>
    </dgm:pt>
    <dgm:pt modelId="{2F64941E-313C-4F84-A188-FB3CEE336FB6}" type="pres">
      <dgm:prSet presAssocID="{98642993-3A51-4920-A949-9C369143E7E3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6B136-44C1-4DA0-864D-0C6797ED1909}" type="pres">
      <dgm:prSet presAssocID="{98642993-3A51-4920-A949-9C369143E7E3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374C50-6F09-44F9-A675-A2DE51BA053F}" type="pres">
      <dgm:prSet presAssocID="{98642993-3A51-4920-A949-9C369143E7E3}" presName="Accent" presStyleLbl="parChTrans1D1" presStyleIdx="1" presStyleCnt="3"/>
      <dgm:spPr/>
    </dgm:pt>
    <dgm:pt modelId="{9C8C6E56-179E-479F-AADB-2EB4CCC4DB28}" type="pres">
      <dgm:prSet presAssocID="{98642993-3A51-4920-A949-9C369143E7E3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04EA9D-DC23-4661-96E6-6309124DC525}" type="pres">
      <dgm:prSet presAssocID="{3CD2F332-8E7C-403A-81E0-568FDFE77583}" presName="sibTrans" presStyleCnt="0"/>
      <dgm:spPr/>
    </dgm:pt>
    <dgm:pt modelId="{015E8665-E10F-46E8-865A-9BC2DD8B4676}" type="pres">
      <dgm:prSet presAssocID="{3C53602F-B216-42EC-A381-E18259162871}" presName="composite" presStyleCnt="0"/>
      <dgm:spPr/>
    </dgm:pt>
    <dgm:pt modelId="{61568FE2-9FE7-4C2D-9308-8D5D3A7202E8}" type="pres">
      <dgm:prSet presAssocID="{3C53602F-B216-42EC-A381-E18259162871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E02F85-AE72-4D3E-B279-010D064C6DBE}" type="pres">
      <dgm:prSet presAssocID="{3C53602F-B216-42EC-A381-E18259162871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36E48-65A7-425F-81F8-E2AE5D9230E5}" type="pres">
      <dgm:prSet presAssocID="{3C53602F-B216-42EC-A381-E18259162871}" presName="Accent" presStyleLbl="parChTrans1D1" presStyleIdx="2" presStyleCnt="3"/>
      <dgm:spPr/>
    </dgm:pt>
    <dgm:pt modelId="{14D1080C-3AEB-4CC3-AC8B-134335795C8B}" type="pres">
      <dgm:prSet presAssocID="{3C53602F-B216-42EC-A381-E18259162871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4AE143-F7AE-4FE6-8E51-1CF0F7E5C548}" srcId="{4D8C53B8-8169-4B6A-8D53-F07E4A603CC5}" destId="{173746B5-2F04-4C70-8B03-5D9E4B7E2342}" srcOrd="1" destOrd="0" parTransId="{6DA8D862-5E4A-4CB1-9973-8B2662C02947}" sibTransId="{9533999C-AF39-4F1B-8AFF-381ABB2CDD7F}"/>
    <dgm:cxn modelId="{401B449E-0CA0-4338-9D7F-515B91755756}" type="presOf" srcId="{4D8C53B8-8169-4B6A-8D53-F07E4A603CC5}" destId="{16AFE046-8A20-4EAD-B778-03154CE6404C}" srcOrd="0" destOrd="0" presId="urn:microsoft.com/office/officeart/2011/layout/TabList"/>
    <dgm:cxn modelId="{5693347B-BA6B-4E3D-80DB-60C484ED8212}" srcId="{98642993-3A51-4920-A949-9C369143E7E3}" destId="{62FD9F99-036A-4AA8-A431-D52C756677E8}" srcOrd="0" destOrd="0" parTransId="{7A2B3B40-9575-4463-A0EF-F3B444AB2DC2}" sibTransId="{8D885D77-A8DB-421B-85C9-85CA18B0F3FB}"/>
    <dgm:cxn modelId="{B37932C3-573E-4D88-83FD-05CB7CFF7DBB}" type="presOf" srcId="{3C53602F-B216-42EC-A381-E18259162871}" destId="{81E02F85-AE72-4D3E-B279-010D064C6DBE}" srcOrd="0" destOrd="0" presId="urn:microsoft.com/office/officeart/2011/layout/TabList"/>
    <dgm:cxn modelId="{AD7455C7-BF74-4D60-A8BD-97D7265D2B8B}" type="presOf" srcId="{98642993-3A51-4920-A949-9C369143E7E3}" destId="{51A6B136-44C1-4DA0-864D-0C6797ED1909}" srcOrd="0" destOrd="0" presId="urn:microsoft.com/office/officeart/2011/layout/TabList"/>
    <dgm:cxn modelId="{77D5C6D0-B884-45A0-AAA5-7AFF12C4A13C}" srcId="{3C53602F-B216-42EC-A381-E18259162871}" destId="{7F586226-E687-46E9-8E99-F95E991B7ACF}" srcOrd="0" destOrd="0" parTransId="{901C84A2-BAE3-4A29-81E6-731253B9D68A}" sibTransId="{7AD45B0F-18C3-4C28-B7AF-B4E052EA3E50}"/>
    <dgm:cxn modelId="{A1B62836-8765-4D1E-9F29-29DE6760FA37}" srcId="{3C53602F-B216-42EC-A381-E18259162871}" destId="{892BFF71-F847-4C67-AFFB-E75C885A772E}" srcOrd="1" destOrd="0" parTransId="{86C004AC-491E-44A0-8F3C-D885D8584593}" sibTransId="{5F4DF91C-79E8-4726-B52C-E75C362D8037}"/>
    <dgm:cxn modelId="{85A8D5C2-1BBD-4CC2-A10A-269D70710EA4}" type="presOf" srcId="{65ECE7FD-6580-4D0F-9985-9DD4F0ED6876}" destId="{346DAFAF-49B3-4B29-9F85-9867BEFF1799}" srcOrd="0" destOrd="0" presId="urn:microsoft.com/office/officeart/2011/layout/TabList"/>
    <dgm:cxn modelId="{1AFF0148-02C1-4823-B8D1-F88AB221808E}" srcId="{51731FA4-3D6B-4855-85BE-D26E5CE73C37}" destId="{3C53602F-B216-42EC-A381-E18259162871}" srcOrd="2" destOrd="0" parTransId="{70676778-8F26-4EA6-9D64-43CD50CCC9A3}" sibTransId="{D031C705-7EDA-4C58-ACEB-EFD5244804CB}"/>
    <dgm:cxn modelId="{7F951663-688A-45CB-B15F-5B8FF9BCEEA5}" type="presOf" srcId="{892BFF71-F847-4C67-AFFB-E75C885A772E}" destId="{14D1080C-3AEB-4CC3-AC8B-134335795C8B}" srcOrd="0" destOrd="0" presId="urn:microsoft.com/office/officeart/2011/layout/TabList"/>
    <dgm:cxn modelId="{1C787E95-E841-4AC5-81FA-18479D916D51}" type="presOf" srcId="{173746B5-2F04-4C70-8B03-5D9E4B7E2342}" destId="{8F1A4107-9EB0-4A83-A130-F8E84FC6EDE3}" srcOrd="0" destOrd="0" presId="urn:microsoft.com/office/officeart/2011/layout/TabList"/>
    <dgm:cxn modelId="{64E7D71E-74DA-43A7-83D5-E208946974F6}" srcId="{51731FA4-3D6B-4855-85BE-D26E5CE73C37}" destId="{4D8C53B8-8169-4B6A-8D53-F07E4A603CC5}" srcOrd="0" destOrd="0" parTransId="{73A8B38E-9BAF-4891-A5B1-BED500D928BA}" sibTransId="{99C493D4-556E-42F0-B312-449B6915372E}"/>
    <dgm:cxn modelId="{7C0C8B56-87F9-4800-8758-DAE726BD529E}" srcId="{51731FA4-3D6B-4855-85BE-D26E5CE73C37}" destId="{98642993-3A51-4920-A949-9C369143E7E3}" srcOrd="1" destOrd="0" parTransId="{95D0257E-50F9-40FB-8FD7-2CEDAC20B4BD}" sibTransId="{3CD2F332-8E7C-403A-81E0-568FDFE77583}"/>
    <dgm:cxn modelId="{68AD2213-3BF9-4928-894A-F7D7270372E9}" srcId="{98642993-3A51-4920-A949-9C369143E7E3}" destId="{1AC841B7-3750-45DD-87A1-3947A3167BBD}" srcOrd="1" destOrd="0" parTransId="{F710344F-6ED3-4E29-BCD5-DC2B0135F2FD}" sibTransId="{4772999C-A2AA-45A6-94C6-F2FFAEE8968F}"/>
    <dgm:cxn modelId="{7AB82E66-CA38-4440-9012-E7302BC84AD7}" srcId="{4D8C53B8-8169-4B6A-8D53-F07E4A603CC5}" destId="{65ECE7FD-6580-4D0F-9985-9DD4F0ED6876}" srcOrd="0" destOrd="0" parTransId="{85B2FAC9-4FAE-4FFB-BA4B-7E5D81BB3987}" sibTransId="{997A2B4F-FA1B-4C80-B411-6EAF7613999E}"/>
    <dgm:cxn modelId="{EF049A02-C626-48E7-96B3-A1CD472B60D9}" type="presOf" srcId="{62FD9F99-036A-4AA8-A431-D52C756677E8}" destId="{2F64941E-313C-4F84-A188-FB3CEE336FB6}" srcOrd="0" destOrd="0" presId="urn:microsoft.com/office/officeart/2011/layout/TabList"/>
    <dgm:cxn modelId="{092B4A7E-9E6A-447F-930F-D56C457506DD}" type="presOf" srcId="{7F586226-E687-46E9-8E99-F95E991B7ACF}" destId="{61568FE2-9FE7-4C2D-9308-8D5D3A7202E8}" srcOrd="0" destOrd="0" presId="urn:microsoft.com/office/officeart/2011/layout/TabList"/>
    <dgm:cxn modelId="{CD3F038F-1B34-4173-860A-9A75681EDF8A}" type="presOf" srcId="{51731FA4-3D6B-4855-85BE-D26E5CE73C37}" destId="{B232A395-D6C5-43AB-8B91-C908E9B3FD97}" srcOrd="0" destOrd="0" presId="urn:microsoft.com/office/officeart/2011/layout/TabList"/>
    <dgm:cxn modelId="{6D77E9D5-C3D8-46D7-AB55-CC205AEE5F7D}" type="presOf" srcId="{1AC841B7-3750-45DD-87A1-3947A3167BBD}" destId="{9C8C6E56-179E-479F-AADB-2EB4CCC4DB28}" srcOrd="0" destOrd="0" presId="urn:microsoft.com/office/officeart/2011/layout/TabList"/>
    <dgm:cxn modelId="{94F07E7C-218E-404A-AAD7-2A2378A77F51}" type="presParOf" srcId="{B232A395-D6C5-43AB-8B91-C908E9B3FD97}" destId="{7B3765D9-ADD5-449B-94F7-5E17B6373D1C}" srcOrd="0" destOrd="0" presId="urn:microsoft.com/office/officeart/2011/layout/TabList"/>
    <dgm:cxn modelId="{55B153D9-FA24-4456-946C-64B370B1C492}" type="presParOf" srcId="{7B3765D9-ADD5-449B-94F7-5E17B6373D1C}" destId="{346DAFAF-49B3-4B29-9F85-9867BEFF1799}" srcOrd="0" destOrd="0" presId="urn:microsoft.com/office/officeart/2011/layout/TabList"/>
    <dgm:cxn modelId="{F473EA72-144A-46D1-A9CF-9B937AB75BA1}" type="presParOf" srcId="{7B3765D9-ADD5-449B-94F7-5E17B6373D1C}" destId="{16AFE046-8A20-4EAD-B778-03154CE6404C}" srcOrd="1" destOrd="0" presId="urn:microsoft.com/office/officeart/2011/layout/TabList"/>
    <dgm:cxn modelId="{42804EA1-9E63-4212-9DE8-500161BD9377}" type="presParOf" srcId="{7B3765D9-ADD5-449B-94F7-5E17B6373D1C}" destId="{700751A1-51BF-4BF5-8053-705AE3C4975C}" srcOrd="2" destOrd="0" presId="urn:microsoft.com/office/officeart/2011/layout/TabList"/>
    <dgm:cxn modelId="{4BA4108B-8B10-473E-8F55-064494868C53}" type="presParOf" srcId="{B232A395-D6C5-43AB-8B91-C908E9B3FD97}" destId="{8F1A4107-9EB0-4A83-A130-F8E84FC6EDE3}" srcOrd="1" destOrd="0" presId="urn:microsoft.com/office/officeart/2011/layout/TabList"/>
    <dgm:cxn modelId="{C53EA8A6-9AD0-4880-A75D-B116A3107B12}" type="presParOf" srcId="{B232A395-D6C5-43AB-8B91-C908E9B3FD97}" destId="{3E62D0DF-CAAE-4D7D-9D81-BA9DD0C701ED}" srcOrd="2" destOrd="0" presId="urn:microsoft.com/office/officeart/2011/layout/TabList"/>
    <dgm:cxn modelId="{6BBF3B63-1BDF-4385-A1B2-32021C28ED85}" type="presParOf" srcId="{B232A395-D6C5-43AB-8B91-C908E9B3FD97}" destId="{24A64E74-0849-4872-8A30-E349A4C972C1}" srcOrd="3" destOrd="0" presId="urn:microsoft.com/office/officeart/2011/layout/TabList"/>
    <dgm:cxn modelId="{39F70EC0-544A-4E23-AB32-4B055BD99478}" type="presParOf" srcId="{24A64E74-0849-4872-8A30-E349A4C972C1}" destId="{2F64941E-313C-4F84-A188-FB3CEE336FB6}" srcOrd="0" destOrd="0" presId="urn:microsoft.com/office/officeart/2011/layout/TabList"/>
    <dgm:cxn modelId="{501A5C7C-1FA4-415C-A9FA-E9A7BC6060D2}" type="presParOf" srcId="{24A64E74-0849-4872-8A30-E349A4C972C1}" destId="{51A6B136-44C1-4DA0-864D-0C6797ED1909}" srcOrd="1" destOrd="0" presId="urn:microsoft.com/office/officeart/2011/layout/TabList"/>
    <dgm:cxn modelId="{D1C3A464-4E9F-4548-AEBD-705F46177A97}" type="presParOf" srcId="{24A64E74-0849-4872-8A30-E349A4C972C1}" destId="{9E374C50-6F09-44F9-A675-A2DE51BA053F}" srcOrd="2" destOrd="0" presId="urn:microsoft.com/office/officeart/2011/layout/TabList"/>
    <dgm:cxn modelId="{DA5E4370-2EB6-47D5-89AD-A271ACDED0B1}" type="presParOf" srcId="{B232A395-D6C5-43AB-8B91-C908E9B3FD97}" destId="{9C8C6E56-179E-479F-AADB-2EB4CCC4DB28}" srcOrd="4" destOrd="0" presId="urn:microsoft.com/office/officeart/2011/layout/TabList"/>
    <dgm:cxn modelId="{AE719C86-C562-4EE8-99AB-00D294A5EE41}" type="presParOf" srcId="{B232A395-D6C5-43AB-8B91-C908E9B3FD97}" destId="{8B04EA9D-DC23-4661-96E6-6309124DC525}" srcOrd="5" destOrd="0" presId="urn:microsoft.com/office/officeart/2011/layout/TabList"/>
    <dgm:cxn modelId="{A509B656-FCB1-49F9-80AB-93278EB3D0A9}" type="presParOf" srcId="{B232A395-D6C5-43AB-8B91-C908E9B3FD97}" destId="{015E8665-E10F-46E8-865A-9BC2DD8B4676}" srcOrd="6" destOrd="0" presId="urn:microsoft.com/office/officeart/2011/layout/TabList"/>
    <dgm:cxn modelId="{F25D6414-E533-4655-811F-E8CE770831E2}" type="presParOf" srcId="{015E8665-E10F-46E8-865A-9BC2DD8B4676}" destId="{61568FE2-9FE7-4C2D-9308-8D5D3A7202E8}" srcOrd="0" destOrd="0" presId="urn:microsoft.com/office/officeart/2011/layout/TabList"/>
    <dgm:cxn modelId="{EB8C96BD-3226-419B-8CF9-32268520A7D3}" type="presParOf" srcId="{015E8665-E10F-46E8-865A-9BC2DD8B4676}" destId="{81E02F85-AE72-4D3E-B279-010D064C6DBE}" srcOrd="1" destOrd="0" presId="urn:microsoft.com/office/officeart/2011/layout/TabList"/>
    <dgm:cxn modelId="{6A773BC5-5468-4213-9FAA-710F2C181F47}" type="presParOf" srcId="{015E8665-E10F-46E8-865A-9BC2DD8B4676}" destId="{F1D36E48-65A7-425F-81F8-E2AE5D9230E5}" srcOrd="2" destOrd="0" presId="urn:microsoft.com/office/officeart/2011/layout/TabList"/>
    <dgm:cxn modelId="{321AA2A6-6C44-462A-A345-30704EC48709}" type="presParOf" srcId="{B232A395-D6C5-43AB-8B91-C908E9B3FD97}" destId="{14D1080C-3AEB-4CC3-AC8B-134335795C8B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40E55C-D3C7-4D84-BFA0-676083ADCEBF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6432F166-85D1-44F8-B335-62C07AED2F4F}">
      <dgm:prSet phldrT="[Text]"/>
      <dgm:spPr/>
      <dgm:t>
        <a:bodyPr/>
        <a:lstStyle/>
        <a:p>
          <a:r>
            <a:rPr lang="en-GB" dirty="0"/>
            <a:t>Survey</a:t>
          </a:r>
        </a:p>
      </dgm:t>
    </dgm:pt>
    <dgm:pt modelId="{306D0626-FCCF-48B8-B1AC-AE65C6DF375C}" type="parTrans" cxnId="{6585677D-D1DA-4F63-9604-7BCCBBA0415B}">
      <dgm:prSet/>
      <dgm:spPr/>
      <dgm:t>
        <a:bodyPr/>
        <a:lstStyle/>
        <a:p>
          <a:endParaRPr lang="en-GB"/>
        </a:p>
      </dgm:t>
    </dgm:pt>
    <dgm:pt modelId="{03F139F8-C622-4187-AB00-05F0A8E43BD0}" type="sibTrans" cxnId="{6585677D-D1DA-4F63-9604-7BCCBBA0415B}">
      <dgm:prSet/>
      <dgm:spPr/>
      <dgm:t>
        <a:bodyPr/>
        <a:lstStyle/>
        <a:p>
          <a:endParaRPr lang="en-GB"/>
        </a:p>
      </dgm:t>
    </dgm:pt>
    <dgm:pt modelId="{693D954D-BFA5-4BEC-B3CE-E3DED1F6EC9C}">
      <dgm:prSet phldrT="[Text]"/>
      <dgm:spPr/>
      <dgm:t>
        <a:bodyPr/>
        <a:lstStyle/>
        <a:p>
          <a:r>
            <a:rPr lang="en-GB"/>
            <a:t>Lit review</a:t>
          </a:r>
        </a:p>
      </dgm:t>
    </dgm:pt>
    <dgm:pt modelId="{3854A344-3A87-47BA-940F-3970D1A2DBC7}" type="parTrans" cxnId="{421DAC0F-23AA-46B7-BAD5-5A435A6189E5}">
      <dgm:prSet/>
      <dgm:spPr/>
      <dgm:t>
        <a:bodyPr/>
        <a:lstStyle/>
        <a:p>
          <a:endParaRPr lang="en-GB"/>
        </a:p>
      </dgm:t>
    </dgm:pt>
    <dgm:pt modelId="{27FF179C-83DD-4EEF-8070-D7BFC4792686}" type="sibTrans" cxnId="{421DAC0F-23AA-46B7-BAD5-5A435A6189E5}">
      <dgm:prSet/>
      <dgm:spPr/>
      <dgm:t>
        <a:bodyPr/>
        <a:lstStyle/>
        <a:p>
          <a:endParaRPr lang="en-GB"/>
        </a:p>
      </dgm:t>
    </dgm:pt>
    <dgm:pt modelId="{5AE823D4-7830-4FA6-B3DF-CB0CFB46926C}">
      <dgm:prSet phldrT="[Text]"/>
      <dgm:spPr/>
      <dgm:t>
        <a:bodyPr/>
        <a:lstStyle/>
        <a:p>
          <a:r>
            <a:rPr lang="en-GB"/>
            <a:t>Focus group</a:t>
          </a:r>
        </a:p>
      </dgm:t>
    </dgm:pt>
    <dgm:pt modelId="{9CDFBE1A-41B2-4E06-84A0-170DBAE61ACB}" type="parTrans" cxnId="{8BAFC850-ECB2-4836-A501-2B58A84E503B}">
      <dgm:prSet/>
      <dgm:spPr/>
      <dgm:t>
        <a:bodyPr/>
        <a:lstStyle/>
        <a:p>
          <a:endParaRPr lang="en-GB"/>
        </a:p>
      </dgm:t>
    </dgm:pt>
    <dgm:pt modelId="{BF177A43-8F29-4247-9E73-95D90981E261}" type="sibTrans" cxnId="{8BAFC850-ECB2-4836-A501-2B58A84E503B}">
      <dgm:prSet/>
      <dgm:spPr/>
      <dgm:t>
        <a:bodyPr/>
        <a:lstStyle/>
        <a:p>
          <a:endParaRPr lang="en-GB"/>
        </a:p>
      </dgm:t>
    </dgm:pt>
    <dgm:pt modelId="{49D6673C-43F1-43BC-98F3-EA371D651100}">
      <dgm:prSet phldrT="[Text]" custT="1"/>
      <dgm:spPr/>
      <dgm:t>
        <a:bodyPr/>
        <a:lstStyle/>
        <a:p>
          <a:r>
            <a:rPr lang="en-GB" sz="2000" b="1" dirty="0"/>
            <a:t>Module content</a:t>
          </a:r>
        </a:p>
        <a:p>
          <a:r>
            <a:rPr lang="en-GB" sz="2000" b="1" dirty="0"/>
            <a:t>Features of resources &amp; activities</a:t>
          </a:r>
        </a:p>
      </dgm:t>
    </dgm:pt>
    <dgm:pt modelId="{B77C2FD6-09A3-4EE6-B6AA-AF2A6BAAB18A}" type="parTrans" cxnId="{2112E0C7-5C51-47A7-B81D-90FEDFFC0FE5}">
      <dgm:prSet/>
      <dgm:spPr/>
      <dgm:t>
        <a:bodyPr/>
        <a:lstStyle/>
        <a:p>
          <a:endParaRPr lang="en-GB"/>
        </a:p>
      </dgm:t>
    </dgm:pt>
    <dgm:pt modelId="{E9E965B7-91EE-43B5-B75E-46A8A939056D}" type="sibTrans" cxnId="{2112E0C7-5C51-47A7-B81D-90FEDFFC0FE5}">
      <dgm:prSet/>
      <dgm:spPr/>
      <dgm:t>
        <a:bodyPr/>
        <a:lstStyle/>
        <a:p>
          <a:endParaRPr lang="en-GB"/>
        </a:p>
      </dgm:t>
    </dgm:pt>
    <dgm:pt modelId="{DC9F4CD5-CBA8-4C0E-8907-6CC895790890}">
      <dgm:prSet/>
      <dgm:spPr/>
      <dgm:t>
        <a:bodyPr/>
        <a:lstStyle/>
        <a:p>
          <a:endParaRPr lang="en-US"/>
        </a:p>
      </dgm:t>
    </dgm:pt>
    <dgm:pt modelId="{16AEC914-6217-4FA2-9916-9DD4B8CC9A40}" type="parTrans" cxnId="{2C1F84DE-8DD5-4F5A-BB45-6F220BF2E195}">
      <dgm:prSet/>
      <dgm:spPr/>
      <dgm:t>
        <a:bodyPr/>
        <a:lstStyle/>
        <a:p>
          <a:endParaRPr lang="en-GB"/>
        </a:p>
      </dgm:t>
    </dgm:pt>
    <dgm:pt modelId="{574DC4B1-7C5B-4A18-B986-DA1EA654C6BE}" type="sibTrans" cxnId="{2C1F84DE-8DD5-4F5A-BB45-6F220BF2E195}">
      <dgm:prSet/>
      <dgm:spPr/>
      <dgm:t>
        <a:bodyPr/>
        <a:lstStyle/>
        <a:p>
          <a:endParaRPr lang="en-GB"/>
        </a:p>
      </dgm:t>
    </dgm:pt>
    <dgm:pt modelId="{83DC855D-656A-4B2F-8996-6E4FFA6DFF30}" type="pres">
      <dgm:prSet presAssocID="{5B40E55C-D3C7-4D84-BFA0-676083ADCEB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CD9DCB-FEA1-40A9-AAD2-496D98724D2F}" type="pres">
      <dgm:prSet presAssocID="{5B40E55C-D3C7-4D84-BFA0-676083ADCEBF}" presName="ellipse" presStyleLbl="trBgShp" presStyleIdx="0" presStyleCnt="1"/>
      <dgm:spPr/>
    </dgm:pt>
    <dgm:pt modelId="{F4A4CF9E-34DD-4665-BE0B-143D4216EDBA}" type="pres">
      <dgm:prSet presAssocID="{5B40E55C-D3C7-4D84-BFA0-676083ADCEBF}" presName="arrow1" presStyleLbl="fgShp" presStyleIdx="0" presStyleCnt="1"/>
      <dgm:spPr/>
    </dgm:pt>
    <dgm:pt modelId="{E93F2172-BD8B-42B5-B496-FABDE42E80A0}" type="pres">
      <dgm:prSet presAssocID="{5B40E55C-D3C7-4D84-BFA0-676083ADCEBF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C77C5-939D-4E08-AA03-C32D6C924513}" type="pres">
      <dgm:prSet presAssocID="{693D954D-BFA5-4BEC-B3CE-E3DED1F6EC9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3A85F-8C11-4D4D-BD5C-C2DD1E7BDC50}" type="pres">
      <dgm:prSet presAssocID="{5AE823D4-7830-4FA6-B3DF-CB0CFB46926C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04B7AE-5589-46DF-9517-E324DB5A51B9}" type="pres">
      <dgm:prSet presAssocID="{49D6673C-43F1-43BC-98F3-EA371D651100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F2F341-E983-4791-AE1E-D43F299A0EA1}" type="pres">
      <dgm:prSet presAssocID="{5B40E55C-D3C7-4D84-BFA0-676083ADCEBF}" presName="funnel" presStyleLbl="trAlignAcc1" presStyleIdx="0" presStyleCnt="1"/>
      <dgm:spPr/>
    </dgm:pt>
  </dgm:ptLst>
  <dgm:cxnLst>
    <dgm:cxn modelId="{2EF48606-5F58-48E8-955E-C29348BCDAF8}" type="presOf" srcId="{49D6673C-43F1-43BC-98F3-EA371D651100}" destId="{E93F2172-BD8B-42B5-B496-FABDE42E80A0}" srcOrd="0" destOrd="0" presId="urn:microsoft.com/office/officeart/2005/8/layout/funnel1"/>
    <dgm:cxn modelId="{0D3DFCD2-BA82-49D9-9234-B324ACD8BD11}" type="presOf" srcId="{693D954D-BFA5-4BEC-B3CE-E3DED1F6EC9C}" destId="{9E73A85F-8C11-4D4D-BD5C-C2DD1E7BDC50}" srcOrd="0" destOrd="0" presId="urn:microsoft.com/office/officeart/2005/8/layout/funnel1"/>
    <dgm:cxn modelId="{6585677D-D1DA-4F63-9604-7BCCBBA0415B}" srcId="{5B40E55C-D3C7-4D84-BFA0-676083ADCEBF}" destId="{6432F166-85D1-44F8-B335-62C07AED2F4F}" srcOrd="0" destOrd="0" parTransId="{306D0626-FCCF-48B8-B1AC-AE65C6DF375C}" sibTransId="{03F139F8-C622-4187-AB00-05F0A8E43BD0}"/>
    <dgm:cxn modelId="{A8B017F4-8BCD-43CF-8A0C-694E683FD11E}" type="presOf" srcId="{6432F166-85D1-44F8-B335-62C07AED2F4F}" destId="{FE04B7AE-5589-46DF-9517-E324DB5A51B9}" srcOrd="0" destOrd="0" presId="urn:microsoft.com/office/officeart/2005/8/layout/funnel1"/>
    <dgm:cxn modelId="{2C1F84DE-8DD5-4F5A-BB45-6F220BF2E195}" srcId="{5B40E55C-D3C7-4D84-BFA0-676083ADCEBF}" destId="{DC9F4CD5-CBA8-4C0E-8907-6CC895790890}" srcOrd="4" destOrd="0" parTransId="{16AEC914-6217-4FA2-9916-9DD4B8CC9A40}" sibTransId="{574DC4B1-7C5B-4A18-B986-DA1EA654C6BE}"/>
    <dgm:cxn modelId="{6A477A97-D246-4CE5-A581-1909C105ED6C}" type="presOf" srcId="{5AE823D4-7830-4FA6-B3DF-CB0CFB46926C}" destId="{9BFC77C5-939D-4E08-AA03-C32D6C924513}" srcOrd="0" destOrd="0" presId="urn:microsoft.com/office/officeart/2005/8/layout/funnel1"/>
    <dgm:cxn modelId="{2112E0C7-5C51-47A7-B81D-90FEDFFC0FE5}" srcId="{5B40E55C-D3C7-4D84-BFA0-676083ADCEBF}" destId="{49D6673C-43F1-43BC-98F3-EA371D651100}" srcOrd="3" destOrd="0" parTransId="{B77C2FD6-09A3-4EE6-B6AA-AF2A6BAAB18A}" sibTransId="{E9E965B7-91EE-43B5-B75E-46A8A939056D}"/>
    <dgm:cxn modelId="{421DAC0F-23AA-46B7-BAD5-5A435A6189E5}" srcId="{5B40E55C-D3C7-4D84-BFA0-676083ADCEBF}" destId="{693D954D-BFA5-4BEC-B3CE-E3DED1F6EC9C}" srcOrd="1" destOrd="0" parTransId="{3854A344-3A87-47BA-940F-3970D1A2DBC7}" sibTransId="{27FF179C-83DD-4EEF-8070-D7BFC4792686}"/>
    <dgm:cxn modelId="{39D403D4-332B-4CF5-918F-AD804021A34C}" type="presOf" srcId="{5B40E55C-D3C7-4D84-BFA0-676083ADCEBF}" destId="{83DC855D-656A-4B2F-8996-6E4FFA6DFF30}" srcOrd="0" destOrd="0" presId="urn:microsoft.com/office/officeart/2005/8/layout/funnel1"/>
    <dgm:cxn modelId="{8BAFC850-ECB2-4836-A501-2B58A84E503B}" srcId="{5B40E55C-D3C7-4D84-BFA0-676083ADCEBF}" destId="{5AE823D4-7830-4FA6-B3DF-CB0CFB46926C}" srcOrd="2" destOrd="0" parTransId="{9CDFBE1A-41B2-4E06-84A0-170DBAE61ACB}" sibTransId="{BF177A43-8F29-4247-9E73-95D90981E261}"/>
    <dgm:cxn modelId="{2F7E9501-ECBB-4E39-AECB-AE44BE81ED33}" type="presParOf" srcId="{83DC855D-656A-4B2F-8996-6E4FFA6DFF30}" destId="{15CD9DCB-FEA1-40A9-AAD2-496D98724D2F}" srcOrd="0" destOrd="0" presId="urn:microsoft.com/office/officeart/2005/8/layout/funnel1"/>
    <dgm:cxn modelId="{586BB9A5-38B1-445B-A21C-4E8A093F0AC9}" type="presParOf" srcId="{83DC855D-656A-4B2F-8996-6E4FFA6DFF30}" destId="{F4A4CF9E-34DD-4665-BE0B-143D4216EDBA}" srcOrd="1" destOrd="0" presId="urn:microsoft.com/office/officeart/2005/8/layout/funnel1"/>
    <dgm:cxn modelId="{CEB7105C-75B7-4FBA-882B-E1DD7A0A73D0}" type="presParOf" srcId="{83DC855D-656A-4B2F-8996-6E4FFA6DFF30}" destId="{E93F2172-BD8B-42B5-B496-FABDE42E80A0}" srcOrd="2" destOrd="0" presId="urn:microsoft.com/office/officeart/2005/8/layout/funnel1"/>
    <dgm:cxn modelId="{F3605717-120D-4316-89BD-2963411EDBD3}" type="presParOf" srcId="{83DC855D-656A-4B2F-8996-6E4FFA6DFF30}" destId="{9BFC77C5-939D-4E08-AA03-C32D6C924513}" srcOrd="3" destOrd="0" presId="urn:microsoft.com/office/officeart/2005/8/layout/funnel1"/>
    <dgm:cxn modelId="{78CB2D50-D30A-4DBB-BBD3-1C76BA9B985B}" type="presParOf" srcId="{83DC855D-656A-4B2F-8996-6E4FFA6DFF30}" destId="{9E73A85F-8C11-4D4D-BD5C-C2DD1E7BDC50}" srcOrd="4" destOrd="0" presId="urn:microsoft.com/office/officeart/2005/8/layout/funnel1"/>
    <dgm:cxn modelId="{74143EBA-69CB-4314-9B74-72E88CFD666A}" type="presParOf" srcId="{83DC855D-656A-4B2F-8996-6E4FFA6DFF30}" destId="{FE04B7AE-5589-46DF-9517-E324DB5A51B9}" srcOrd="5" destOrd="0" presId="urn:microsoft.com/office/officeart/2005/8/layout/funnel1"/>
    <dgm:cxn modelId="{C8343D38-76FF-4D29-A961-C7EC3B7FB612}" type="presParOf" srcId="{83DC855D-656A-4B2F-8996-6E4FFA6DFF30}" destId="{3EF2F341-E983-4791-AE1E-D43F299A0EA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8E30BE-78E9-4565-B2E7-158CB0EF4A6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72C5B99-4281-4FEB-A349-4BDEE81A6353}">
      <dgm:prSet phldrT="[Text]"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cs typeface="Calibri" panose="020F0502020204030204" pitchFamily="34" charset="0"/>
            </a:rPr>
            <a:t>Design templates</a:t>
          </a:r>
        </a:p>
      </dgm:t>
    </dgm:pt>
    <dgm:pt modelId="{CDC1BE65-E43D-4399-BE84-DEC49361C3B8}" type="parTrans" cxnId="{4FD06A7B-C9DA-4BBA-B80C-445B8D864609}">
      <dgm:prSet/>
      <dgm:spPr/>
      <dgm:t>
        <a:bodyPr/>
        <a:lstStyle/>
        <a:p>
          <a:endParaRPr lang="en-GB"/>
        </a:p>
      </dgm:t>
    </dgm:pt>
    <dgm:pt modelId="{8E52746D-94C0-441B-883E-3CA694CCD960}" type="sibTrans" cxnId="{4FD06A7B-C9DA-4BBA-B80C-445B8D864609}">
      <dgm:prSet/>
      <dgm:spPr/>
      <dgm:t>
        <a:bodyPr/>
        <a:lstStyle/>
        <a:p>
          <a:endParaRPr lang="en-GB"/>
        </a:p>
      </dgm:t>
    </dgm:pt>
    <dgm:pt modelId="{C6846A3F-5DB9-4B93-B27F-7CC1AB8EFDBD}">
      <dgm:prSet phldrT="[Text]" custT="1"/>
      <dgm:spPr/>
      <dgm:t>
        <a:bodyPr/>
        <a:lstStyle/>
        <a:p>
          <a:r>
            <a:rPr lang="en-GB" sz="2400">
              <a:latin typeface="Calibri" panose="020F0502020204030204" pitchFamily="34" charset="0"/>
              <a:cs typeface="Calibri" panose="020F0502020204030204" pitchFamily="34" charset="0"/>
            </a:rPr>
            <a:t>Selecting&amp; developing content</a:t>
          </a:r>
          <a:endParaRPr lang="en-GB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518F27D-101B-4E10-B70C-9F3360229F26}" type="sibTrans" cxnId="{281A61B3-0E7C-4597-A41A-29B77820FD8F}">
      <dgm:prSet/>
      <dgm:spPr/>
      <dgm:t>
        <a:bodyPr/>
        <a:lstStyle/>
        <a:p>
          <a:endParaRPr lang="en-GB"/>
        </a:p>
      </dgm:t>
    </dgm:pt>
    <dgm:pt modelId="{BE422770-7B09-4EF9-A25D-36C5BB07E261}" type="parTrans" cxnId="{281A61B3-0E7C-4597-A41A-29B77820FD8F}">
      <dgm:prSet/>
      <dgm:spPr/>
      <dgm:t>
        <a:bodyPr/>
        <a:lstStyle/>
        <a:p>
          <a:endParaRPr lang="en-GB"/>
        </a:p>
      </dgm:t>
    </dgm:pt>
    <dgm:pt modelId="{14FFA1BC-7EAD-4176-A57D-7E1C1E03FBDD}">
      <dgm:prSet phldrT="[Text]" custT="1"/>
      <dgm:spPr/>
      <dgm:t>
        <a:bodyPr/>
        <a:lstStyle/>
        <a:p>
          <a:r>
            <a:rPr lang="en-GB" sz="2400" dirty="0">
              <a:latin typeface="Calibri" panose="020F0502020204030204" pitchFamily="34" charset="0"/>
              <a:cs typeface="Calibri" panose="020F0502020204030204" pitchFamily="34" charset="0"/>
            </a:rPr>
            <a:t>Activity design</a:t>
          </a:r>
        </a:p>
      </dgm:t>
    </dgm:pt>
    <dgm:pt modelId="{5972AC38-7923-4CBD-A89E-4B77A0D0D402}" type="sibTrans" cxnId="{60D1FA51-97FD-4F8A-806C-537FB84436FB}">
      <dgm:prSet/>
      <dgm:spPr/>
      <dgm:t>
        <a:bodyPr/>
        <a:lstStyle/>
        <a:p>
          <a:endParaRPr lang="en-GB"/>
        </a:p>
      </dgm:t>
    </dgm:pt>
    <dgm:pt modelId="{01183B26-E2B6-404E-B34E-F602C6C90F94}" type="parTrans" cxnId="{60D1FA51-97FD-4F8A-806C-537FB84436FB}">
      <dgm:prSet/>
      <dgm:spPr/>
      <dgm:t>
        <a:bodyPr/>
        <a:lstStyle/>
        <a:p>
          <a:endParaRPr lang="en-GB"/>
        </a:p>
      </dgm:t>
    </dgm:pt>
    <dgm:pt modelId="{2BA20150-040C-41EA-9846-D0B331F4FD1D}">
      <dgm:prSet phldrT="[Text]" custT="1"/>
      <dgm:spPr/>
      <dgm:t>
        <a:bodyPr/>
        <a:lstStyle/>
        <a:p>
          <a:pPr rtl="0"/>
          <a:r>
            <a:rPr lang="en-GB" sz="2400" dirty="0">
              <a:latin typeface="Calibri" panose="020F0502020204030204" pitchFamily="34" charset="0"/>
              <a:cs typeface="Calibri" panose="020F0502020204030204" pitchFamily="34" charset="0"/>
            </a:rPr>
            <a:t>Reviewing &amp; curating </a:t>
          </a:r>
        </a:p>
      </dgm:t>
    </dgm:pt>
    <dgm:pt modelId="{A124C3A2-D2B6-4D90-97F3-E4EA74E0ACCD}" type="sibTrans" cxnId="{7FE59AF9-31B4-4D85-9057-267120E74CF1}">
      <dgm:prSet/>
      <dgm:spPr/>
      <dgm:t>
        <a:bodyPr/>
        <a:lstStyle/>
        <a:p>
          <a:endParaRPr lang="en-GB"/>
        </a:p>
      </dgm:t>
    </dgm:pt>
    <dgm:pt modelId="{B8BC344E-9D33-44A1-809F-D986CDD75729}" type="parTrans" cxnId="{7FE59AF9-31B4-4D85-9057-267120E74CF1}">
      <dgm:prSet/>
      <dgm:spPr/>
      <dgm:t>
        <a:bodyPr/>
        <a:lstStyle/>
        <a:p>
          <a:endParaRPr lang="en-GB"/>
        </a:p>
      </dgm:t>
    </dgm:pt>
    <dgm:pt modelId="{89A362BA-342E-406E-929E-4207E07DA549}" type="pres">
      <dgm:prSet presAssocID="{638E30BE-78E9-4565-B2E7-158CB0EF4A6F}" presName="Name0" presStyleCnt="0">
        <dgm:presLayoutVars>
          <dgm:dir/>
          <dgm:resizeHandles val="exact"/>
        </dgm:presLayoutVars>
      </dgm:prSet>
      <dgm:spPr/>
    </dgm:pt>
    <dgm:pt modelId="{49390D3A-12AC-49EA-BC35-02E04235DE94}" type="pres">
      <dgm:prSet presAssocID="{172C5B99-4281-4FEB-A349-4BDEE81A635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6C1E9E-E699-4D03-9FCA-D494520443F4}" type="pres">
      <dgm:prSet presAssocID="{8E52746D-94C0-441B-883E-3CA694CCD960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7B70139-4BF3-4512-8ED1-2416CDB3E684}" type="pres">
      <dgm:prSet presAssocID="{8E52746D-94C0-441B-883E-3CA694CCD96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8FCD100-2C33-4792-BA29-68AA35A198A2}" type="pres">
      <dgm:prSet presAssocID="{C6846A3F-5DB9-4B93-B27F-7CC1AB8EFDB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20F32-5ACE-4439-BC21-8A4E3F53B084}" type="pres">
      <dgm:prSet presAssocID="{7518F27D-101B-4E10-B70C-9F3360229F26}" presName="sibTrans" presStyleLbl="sibTrans2D1" presStyleIdx="1" presStyleCnt="3"/>
      <dgm:spPr/>
      <dgm:t>
        <a:bodyPr/>
        <a:lstStyle/>
        <a:p>
          <a:endParaRPr lang="en-US"/>
        </a:p>
      </dgm:t>
    </dgm:pt>
    <dgm:pt modelId="{26743DCD-3F35-4AEB-BECE-A4933251DF74}" type="pres">
      <dgm:prSet presAssocID="{7518F27D-101B-4E10-B70C-9F3360229F26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D4A160C-5131-4159-9A88-FCCC67312870}" type="pres">
      <dgm:prSet presAssocID="{14FFA1BC-7EAD-4176-A57D-7E1C1E03FBD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93DD80-4472-4BFF-8581-0F9FF3DD0AA5}" type="pres">
      <dgm:prSet presAssocID="{5972AC38-7923-4CBD-A89E-4B77A0D0D40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47711CAA-AC26-4EF1-9029-BF2521FA2951}" type="pres">
      <dgm:prSet presAssocID="{5972AC38-7923-4CBD-A89E-4B77A0D0D402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6F032D3F-9C85-45C2-94A4-42D7B635A621}" type="pres">
      <dgm:prSet presAssocID="{2BA20150-040C-41EA-9846-D0B331F4FD1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3EB2BA-3596-4A43-B3D8-E1C9552EC8A0}" type="presOf" srcId="{638E30BE-78E9-4565-B2E7-158CB0EF4A6F}" destId="{89A362BA-342E-406E-929E-4207E07DA549}" srcOrd="0" destOrd="0" presId="urn:microsoft.com/office/officeart/2005/8/layout/process1"/>
    <dgm:cxn modelId="{9E4923E3-199D-43B9-A8F3-77975CEDBC52}" type="presOf" srcId="{5972AC38-7923-4CBD-A89E-4B77A0D0D402}" destId="{47711CAA-AC26-4EF1-9029-BF2521FA2951}" srcOrd="1" destOrd="0" presId="urn:microsoft.com/office/officeart/2005/8/layout/process1"/>
    <dgm:cxn modelId="{B4D906A6-0393-4B4D-A2C3-B50BABA92A0B}" type="presOf" srcId="{8E52746D-94C0-441B-883E-3CA694CCD960}" destId="{B36C1E9E-E699-4D03-9FCA-D494520443F4}" srcOrd="0" destOrd="0" presId="urn:microsoft.com/office/officeart/2005/8/layout/process1"/>
    <dgm:cxn modelId="{7FE59AF9-31B4-4D85-9057-267120E74CF1}" srcId="{638E30BE-78E9-4565-B2E7-158CB0EF4A6F}" destId="{2BA20150-040C-41EA-9846-D0B331F4FD1D}" srcOrd="3" destOrd="0" parTransId="{B8BC344E-9D33-44A1-809F-D986CDD75729}" sibTransId="{A124C3A2-D2B6-4D90-97F3-E4EA74E0ACCD}"/>
    <dgm:cxn modelId="{02A66B14-6A4E-4AF3-A456-E7E619FA88A4}" type="presOf" srcId="{C6846A3F-5DB9-4B93-B27F-7CC1AB8EFDBD}" destId="{D8FCD100-2C33-4792-BA29-68AA35A198A2}" srcOrd="0" destOrd="0" presId="urn:microsoft.com/office/officeart/2005/8/layout/process1"/>
    <dgm:cxn modelId="{4FD06A7B-C9DA-4BBA-B80C-445B8D864609}" srcId="{638E30BE-78E9-4565-B2E7-158CB0EF4A6F}" destId="{172C5B99-4281-4FEB-A349-4BDEE81A6353}" srcOrd="0" destOrd="0" parTransId="{CDC1BE65-E43D-4399-BE84-DEC49361C3B8}" sibTransId="{8E52746D-94C0-441B-883E-3CA694CCD960}"/>
    <dgm:cxn modelId="{7517018E-DE80-41CC-AEC5-17E1A3E0C91F}" type="presOf" srcId="{7518F27D-101B-4E10-B70C-9F3360229F26}" destId="{00D20F32-5ACE-4439-BC21-8A4E3F53B084}" srcOrd="0" destOrd="0" presId="urn:microsoft.com/office/officeart/2005/8/layout/process1"/>
    <dgm:cxn modelId="{281A61B3-0E7C-4597-A41A-29B77820FD8F}" srcId="{638E30BE-78E9-4565-B2E7-158CB0EF4A6F}" destId="{C6846A3F-5DB9-4B93-B27F-7CC1AB8EFDBD}" srcOrd="1" destOrd="0" parTransId="{BE422770-7B09-4EF9-A25D-36C5BB07E261}" sibTransId="{7518F27D-101B-4E10-B70C-9F3360229F26}"/>
    <dgm:cxn modelId="{EA88A3DD-A861-4D66-940D-390C8F750B2D}" type="presOf" srcId="{7518F27D-101B-4E10-B70C-9F3360229F26}" destId="{26743DCD-3F35-4AEB-BECE-A4933251DF74}" srcOrd="1" destOrd="0" presId="urn:microsoft.com/office/officeart/2005/8/layout/process1"/>
    <dgm:cxn modelId="{40B38F45-715D-4F9E-8326-5D9AAFA1373F}" type="presOf" srcId="{14FFA1BC-7EAD-4176-A57D-7E1C1E03FBDD}" destId="{ED4A160C-5131-4159-9A88-FCCC67312870}" srcOrd="0" destOrd="0" presId="urn:microsoft.com/office/officeart/2005/8/layout/process1"/>
    <dgm:cxn modelId="{8AC93F48-22C0-40C4-A475-7997F79A11D5}" type="presOf" srcId="{172C5B99-4281-4FEB-A349-4BDEE81A6353}" destId="{49390D3A-12AC-49EA-BC35-02E04235DE94}" srcOrd="0" destOrd="0" presId="urn:microsoft.com/office/officeart/2005/8/layout/process1"/>
    <dgm:cxn modelId="{AC222B1B-89A5-4891-947D-DB3F94642A22}" type="presOf" srcId="{8E52746D-94C0-441B-883E-3CA694CCD960}" destId="{57B70139-4BF3-4512-8ED1-2416CDB3E684}" srcOrd="1" destOrd="0" presId="urn:microsoft.com/office/officeart/2005/8/layout/process1"/>
    <dgm:cxn modelId="{60D1FA51-97FD-4F8A-806C-537FB84436FB}" srcId="{638E30BE-78E9-4565-B2E7-158CB0EF4A6F}" destId="{14FFA1BC-7EAD-4176-A57D-7E1C1E03FBDD}" srcOrd="2" destOrd="0" parTransId="{01183B26-E2B6-404E-B34E-F602C6C90F94}" sibTransId="{5972AC38-7923-4CBD-A89E-4B77A0D0D402}"/>
    <dgm:cxn modelId="{DC148301-A144-4B3B-84E9-8D36B99BFBF8}" type="presOf" srcId="{2BA20150-040C-41EA-9846-D0B331F4FD1D}" destId="{6F032D3F-9C85-45C2-94A4-42D7B635A621}" srcOrd="0" destOrd="0" presId="urn:microsoft.com/office/officeart/2005/8/layout/process1"/>
    <dgm:cxn modelId="{6E4AB8AE-E632-49A3-8E84-8E25E73BC904}" type="presOf" srcId="{5972AC38-7923-4CBD-A89E-4B77A0D0D402}" destId="{5393DD80-4472-4BFF-8581-0F9FF3DD0AA5}" srcOrd="0" destOrd="0" presId="urn:microsoft.com/office/officeart/2005/8/layout/process1"/>
    <dgm:cxn modelId="{EFFE5F36-4CCB-4C1D-B930-4991FA23CC25}" type="presParOf" srcId="{89A362BA-342E-406E-929E-4207E07DA549}" destId="{49390D3A-12AC-49EA-BC35-02E04235DE94}" srcOrd="0" destOrd="0" presId="urn:microsoft.com/office/officeart/2005/8/layout/process1"/>
    <dgm:cxn modelId="{0F5CDC6E-7CC6-4676-BBDE-BB2A30CFCAFF}" type="presParOf" srcId="{89A362BA-342E-406E-929E-4207E07DA549}" destId="{B36C1E9E-E699-4D03-9FCA-D494520443F4}" srcOrd="1" destOrd="0" presId="urn:microsoft.com/office/officeart/2005/8/layout/process1"/>
    <dgm:cxn modelId="{C3B05737-C410-42CA-AC02-483BFEF1151F}" type="presParOf" srcId="{B36C1E9E-E699-4D03-9FCA-D494520443F4}" destId="{57B70139-4BF3-4512-8ED1-2416CDB3E684}" srcOrd="0" destOrd="0" presId="urn:microsoft.com/office/officeart/2005/8/layout/process1"/>
    <dgm:cxn modelId="{76433D5D-A4D3-4F3E-AD1E-3803107BD2FE}" type="presParOf" srcId="{89A362BA-342E-406E-929E-4207E07DA549}" destId="{D8FCD100-2C33-4792-BA29-68AA35A198A2}" srcOrd="2" destOrd="0" presId="urn:microsoft.com/office/officeart/2005/8/layout/process1"/>
    <dgm:cxn modelId="{25358667-D4E9-4972-B2DA-E3400473D372}" type="presParOf" srcId="{89A362BA-342E-406E-929E-4207E07DA549}" destId="{00D20F32-5ACE-4439-BC21-8A4E3F53B084}" srcOrd="3" destOrd="0" presId="urn:microsoft.com/office/officeart/2005/8/layout/process1"/>
    <dgm:cxn modelId="{7EC8F97E-0C2A-4D4B-A207-ADB7C429E141}" type="presParOf" srcId="{00D20F32-5ACE-4439-BC21-8A4E3F53B084}" destId="{26743DCD-3F35-4AEB-BECE-A4933251DF74}" srcOrd="0" destOrd="0" presId="urn:microsoft.com/office/officeart/2005/8/layout/process1"/>
    <dgm:cxn modelId="{C5BF7F57-44C8-4145-B866-BDDBF630B22C}" type="presParOf" srcId="{89A362BA-342E-406E-929E-4207E07DA549}" destId="{ED4A160C-5131-4159-9A88-FCCC67312870}" srcOrd="4" destOrd="0" presId="urn:microsoft.com/office/officeart/2005/8/layout/process1"/>
    <dgm:cxn modelId="{537109CF-218C-4C91-BA42-575DD62728A4}" type="presParOf" srcId="{89A362BA-342E-406E-929E-4207E07DA549}" destId="{5393DD80-4472-4BFF-8581-0F9FF3DD0AA5}" srcOrd="5" destOrd="0" presId="urn:microsoft.com/office/officeart/2005/8/layout/process1"/>
    <dgm:cxn modelId="{ACA0113D-DE11-41B1-9007-B0F52A9C10BD}" type="presParOf" srcId="{5393DD80-4472-4BFF-8581-0F9FF3DD0AA5}" destId="{47711CAA-AC26-4EF1-9029-BF2521FA2951}" srcOrd="0" destOrd="0" presId="urn:microsoft.com/office/officeart/2005/8/layout/process1"/>
    <dgm:cxn modelId="{3AED462F-321F-41A1-896D-747257E7A809}" type="presParOf" srcId="{89A362BA-342E-406E-929E-4207E07DA549}" destId="{6F032D3F-9C85-45C2-94A4-42D7B635A62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162989-DECE-4BC0-A26C-C0EC6CED04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FDA66A-1E4F-49E1-BB38-57C1D7706FE3}">
      <dgm:prSet custT="1"/>
      <dgm:spPr/>
      <dgm:t>
        <a:bodyPr/>
        <a:lstStyle/>
        <a:p>
          <a:pPr rtl="0"/>
          <a:r>
            <a:rPr lang="en-GB" sz="2400" dirty="0"/>
            <a:t>MOOC in development stage format</a:t>
          </a:r>
          <a:r>
            <a:rPr lang="en-GB" sz="2400" dirty="0">
              <a:latin typeface="Calibri Light" panose="020F0302020204030204"/>
            </a:rPr>
            <a:t> </a:t>
          </a:r>
          <a:endParaRPr lang="en-US" sz="2400" dirty="0"/>
        </a:p>
      </dgm:t>
    </dgm:pt>
    <dgm:pt modelId="{FB739FEF-9649-418F-A826-8C6E2E649F0F}" type="parTrans" cxnId="{BB19C6FF-CDB2-4AE7-AED9-63ED03B739C0}">
      <dgm:prSet/>
      <dgm:spPr/>
      <dgm:t>
        <a:bodyPr/>
        <a:lstStyle/>
        <a:p>
          <a:endParaRPr lang="en-US"/>
        </a:p>
      </dgm:t>
    </dgm:pt>
    <dgm:pt modelId="{35234E13-997D-457C-9CAC-E346107B1B7E}" type="sibTrans" cxnId="{BB19C6FF-CDB2-4AE7-AED9-63ED03B739C0}">
      <dgm:prSet/>
      <dgm:spPr/>
      <dgm:t>
        <a:bodyPr/>
        <a:lstStyle/>
        <a:p>
          <a:endParaRPr lang="en-US"/>
        </a:p>
      </dgm:t>
    </dgm:pt>
    <dgm:pt modelId="{532D4334-BFD4-492B-B385-E75626400B50}">
      <dgm:prSet custT="1"/>
      <dgm:spPr/>
      <dgm:t>
        <a:bodyPr/>
        <a:lstStyle/>
        <a:p>
          <a:pPr rtl="0"/>
          <a:r>
            <a:rPr lang="en-GB" sz="2400" dirty="0"/>
            <a:t>To be hosted on </a:t>
          </a:r>
          <a:r>
            <a:rPr lang="en-GB" sz="2400" dirty="0">
              <a:latin typeface="Calibri Light" panose="020F0302020204030204"/>
            </a:rPr>
            <a:t>ELINET </a:t>
          </a:r>
          <a:r>
            <a:rPr lang="en-GB" sz="2400" dirty="0">
              <a:solidFill>
                <a:schemeClr val="bg1"/>
              </a:solidFill>
              <a:latin typeface="Calibri Light" panose="020F0302020204030204"/>
            </a:rPr>
            <a:t>(</a:t>
          </a:r>
          <a:r>
            <a:rPr lang="en-GB" sz="2400" b="0" i="0" dirty="0">
              <a:solidFill>
                <a:schemeClr val="bg1"/>
              </a:solidFill>
              <a:effectLst/>
              <a:latin typeface="arial" panose="020B0604020202020204" pitchFamily="34" charset="0"/>
            </a:rPr>
            <a:t>Education, Language and Internationalisation ) webpages</a:t>
          </a:r>
          <a:endParaRPr lang="en-GB" sz="2400" dirty="0">
            <a:solidFill>
              <a:schemeClr val="bg1"/>
            </a:solidFill>
          </a:endParaRPr>
        </a:p>
      </dgm:t>
    </dgm:pt>
    <dgm:pt modelId="{F846CA61-CCAA-4967-A183-D2E31A8B8E31}" type="parTrans" cxnId="{81801EBB-7BA4-4E42-BECB-338B91FC73EB}">
      <dgm:prSet/>
      <dgm:spPr/>
      <dgm:t>
        <a:bodyPr/>
        <a:lstStyle/>
        <a:p>
          <a:endParaRPr lang="en-US"/>
        </a:p>
      </dgm:t>
    </dgm:pt>
    <dgm:pt modelId="{930EAA22-2CE4-4397-BD3B-C7695A0174A7}" type="sibTrans" cxnId="{81801EBB-7BA4-4E42-BECB-338B91FC73EB}">
      <dgm:prSet/>
      <dgm:spPr/>
      <dgm:t>
        <a:bodyPr/>
        <a:lstStyle/>
        <a:p>
          <a:endParaRPr lang="en-US"/>
        </a:p>
      </dgm:t>
    </dgm:pt>
    <dgm:pt modelId="{DA57CB65-A536-4559-8DD7-C05A082B9952}">
      <dgm:prSet phldr="0" custT="1"/>
      <dgm:spPr/>
      <dgm:t>
        <a:bodyPr/>
        <a:lstStyle/>
        <a:p>
          <a:pPr rtl="0"/>
          <a:r>
            <a:rPr lang="en-GB" sz="2400" dirty="0">
              <a:latin typeface="Calibri Light" panose="020F0302020204030204"/>
            </a:rPr>
            <a:t>Writing up projects? </a:t>
          </a:r>
        </a:p>
      </dgm:t>
    </dgm:pt>
    <dgm:pt modelId="{5C293DA2-5292-46A3-BBA2-1D35C0F83725}" type="parTrans" cxnId="{C68EC3AF-BFAC-42E7-83D1-408EFE69EA29}">
      <dgm:prSet/>
      <dgm:spPr/>
      <dgm:t>
        <a:bodyPr/>
        <a:lstStyle/>
        <a:p>
          <a:endParaRPr lang="en-GB"/>
        </a:p>
      </dgm:t>
    </dgm:pt>
    <dgm:pt modelId="{CB4A246E-3C45-4022-9480-D0741B8C3E2F}" type="sibTrans" cxnId="{C68EC3AF-BFAC-42E7-83D1-408EFE69EA29}">
      <dgm:prSet/>
      <dgm:spPr/>
      <dgm:t>
        <a:bodyPr/>
        <a:lstStyle/>
        <a:p>
          <a:endParaRPr lang="en-GB"/>
        </a:p>
      </dgm:t>
    </dgm:pt>
    <dgm:pt modelId="{484F9447-B699-44E7-BE29-A5453F58FF70}" type="pres">
      <dgm:prSet presAssocID="{3A162989-DECE-4BC0-A26C-C0EC6CED04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3C6B81-A522-418B-BB50-6E6985709F18}" type="pres">
      <dgm:prSet presAssocID="{38FDA66A-1E4F-49E1-BB38-57C1D7706FE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3C640-74FC-46F0-83B4-E9495B22B299}" type="pres">
      <dgm:prSet presAssocID="{35234E13-997D-457C-9CAC-E346107B1B7E}" presName="spacer" presStyleCnt="0"/>
      <dgm:spPr/>
    </dgm:pt>
    <dgm:pt modelId="{E0A40C35-47D9-49CB-8727-F2CAB5FDE80D}" type="pres">
      <dgm:prSet presAssocID="{532D4334-BFD4-492B-B385-E75626400B5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E288B8-76FC-4A49-A116-7937B66729FF}" type="pres">
      <dgm:prSet presAssocID="{930EAA22-2CE4-4397-BD3B-C7695A0174A7}" presName="spacer" presStyleCnt="0"/>
      <dgm:spPr/>
    </dgm:pt>
    <dgm:pt modelId="{1FE57446-9862-468B-B4DA-656B3CD68F23}" type="pres">
      <dgm:prSet presAssocID="{DA57CB65-A536-4559-8DD7-C05A082B995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E0BBBC-C914-48BF-B9B5-6CAE3A36E261}" type="presOf" srcId="{DA57CB65-A536-4559-8DD7-C05A082B9952}" destId="{1FE57446-9862-468B-B4DA-656B3CD68F23}" srcOrd="0" destOrd="0" presId="urn:microsoft.com/office/officeart/2005/8/layout/vList2"/>
    <dgm:cxn modelId="{8EC18D79-F8BF-47A6-AF7A-8C495C6D1042}" type="presOf" srcId="{38FDA66A-1E4F-49E1-BB38-57C1D7706FE3}" destId="{143C6B81-A522-418B-BB50-6E6985709F18}" srcOrd="0" destOrd="0" presId="urn:microsoft.com/office/officeart/2005/8/layout/vList2"/>
    <dgm:cxn modelId="{BB19C6FF-CDB2-4AE7-AED9-63ED03B739C0}" srcId="{3A162989-DECE-4BC0-A26C-C0EC6CED042F}" destId="{38FDA66A-1E4F-49E1-BB38-57C1D7706FE3}" srcOrd="0" destOrd="0" parTransId="{FB739FEF-9649-418F-A826-8C6E2E649F0F}" sibTransId="{35234E13-997D-457C-9CAC-E346107B1B7E}"/>
    <dgm:cxn modelId="{C68EC3AF-BFAC-42E7-83D1-408EFE69EA29}" srcId="{3A162989-DECE-4BC0-A26C-C0EC6CED042F}" destId="{DA57CB65-A536-4559-8DD7-C05A082B9952}" srcOrd="2" destOrd="0" parTransId="{5C293DA2-5292-46A3-BBA2-1D35C0F83725}" sibTransId="{CB4A246E-3C45-4022-9480-D0741B8C3E2F}"/>
    <dgm:cxn modelId="{81801EBB-7BA4-4E42-BECB-338B91FC73EB}" srcId="{3A162989-DECE-4BC0-A26C-C0EC6CED042F}" destId="{532D4334-BFD4-492B-B385-E75626400B50}" srcOrd="1" destOrd="0" parTransId="{F846CA61-CCAA-4967-A183-D2E31A8B8E31}" sibTransId="{930EAA22-2CE4-4397-BD3B-C7695A0174A7}"/>
    <dgm:cxn modelId="{900CB595-EA6F-4E52-A42C-B66044652DFB}" type="presOf" srcId="{532D4334-BFD4-492B-B385-E75626400B50}" destId="{E0A40C35-47D9-49CB-8727-F2CAB5FDE80D}" srcOrd="0" destOrd="0" presId="urn:microsoft.com/office/officeart/2005/8/layout/vList2"/>
    <dgm:cxn modelId="{5BFD3747-9F1C-4DD9-A9C1-ABD97CAFBDC3}" type="presOf" srcId="{3A162989-DECE-4BC0-A26C-C0EC6CED042F}" destId="{484F9447-B699-44E7-BE29-A5453F58FF70}" srcOrd="0" destOrd="0" presId="urn:microsoft.com/office/officeart/2005/8/layout/vList2"/>
    <dgm:cxn modelId="{10AD83B7-B0BE-4B6A-9208-4F088D66081B}" type="presParOf" srcId="{484F9447-B699-44E7-BE29-A5453F58FF70}" destId="{143C6B81-A522-418B-BB50-6E6985709F18}" srcOrd="0" destOrd="0" presId="urn:microsoft.com/office/officeart/2005/8/layout/vList2"/>
    <dgm:cxn modelId="{A951A9EB-394C-4631-A27B-8E0746A8D65C}" type="presParOf" srcId="{484F9447-B699-44E7-BE29-A5453F58FF70}" destId="{AD23C640-74FC-46F0-83B4-E9495B22B299}" srcOrd="1" destOrd="0" presId="urn:microsoft.com/office/officeart/2005/8/layout/vList2"/>
    <dgm:cxn modelId="{4CE0F0F5-0DA9-4470-B1B3-819882F5E2A8}" type="presParOf" srcId="{484F9447-B699-44E7-BE29-A5453F58FF70}" destId="{E0A40C35-47D9-49CB-8727-F2CAB5FDE80D}" srcOrd="2" destOrd="0" presId="urn:microsoft.com/office/officeart/2005/8/layout/vList2"/>
    <dgm:cxn modelId="{F4D19758-AC31-415F-8F3C-B649DEDD719C}" type="presParOf" srcId="{484F9447-B699-44E7-BE29-A5453F58FF70}" destId="{1DE288B8-76FC-4A49-A116-7937B66729FF}" srcOrd="3" destOrd="0" presId="urn:microsoft.com/office/officeart/2005/8/layout/vList2"/>
    <dgm:cxn modelId="{DEB8023E-D4B0-462A-9824-8715FC1A1CDA}" type="presParOf" srcId="{484F9447-B699-44E7-BE29-A5453F58FF70}" destId="{1FE57446-9862-468B-B4DA-656B3CD68F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FFF9C-83F0-4262-AA78-3CA3B12EFF85}">
      <dsp:nvSpPr>
        <dsp:cNvPr id="0" name=""/>
        <dsp:cNvSpPr/>
      </dsp:nvSpPr>
      <dsp:spPr>
        <a:xfrm>
          <a:off x="1307545" y="7534"/>
          <a:ext cx="2755056" cy="275505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>
              <a:latin typeface="+mn-lt"/>
            </a:rPr>
            <a:t>EMI lecturers</a:t>
          </a:r>
        </a:p>
      </dsp:txBody>
      <dsp:txXfrm>
        <a:off x="1692260" y="332415"/>
        <a:ext cx="1588501" cy="2105295"/>
      </dsp:txXfrm>
    </dsp:sp>
    <dsp:sp modelId="{4A322671-DA3B-4084-B0CB-E92DF18F8843}">
      <dsp:nvSpPr>
        <dsp:cNvPr id="0" name=""/>
        <dsp:cNvSpPr/>
      </dsp:nvSpPr>
      <dsp:spPr>
        <a:xfrm>
          <a:off x="3316920" y="7534"/>
          <a:ext cx="2755056" cy="2755056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>
              <a:latin typeface="Arial Narrow" panose="020B0606020202030204" pitchFamily="34" charset="0"/>
            </a:rPr>
            <a:t>EAP/ESAP </a:t>
          </a:r>
          <a:r>
            <a:rPr lang="en-GB" sz="2800" b="1" kern="1200" dirty="0">
              <a:latin typeface="+mn-lt"/>
            </a:rPr>
            <a:t>lecturers</a:t>
          </a:r>
        </a:p>
      </dsp:txBody>
      <dsp:txXfrm>
        <a:off x="4098760" y="332415"/>
        <a:ext cx="1588501" cy="2105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36E48-65A7-425F-81F8-E2AE5D9230E5}">
      <dsp:nvSpPr>
        <dsp:cNvPr id="0" name=""/>
        <dsp:cNvSpPr/>
      </dsp:nvSpPr>
      <dsp:spPr>
        <a:xfrm>
          <a:off x="0" y="3394652"/>
          <a:ext cx="10515600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74C50-6F09-44F9-A675-A2DE51BA053F}">
      <dsp:nvSpPr>
        <dsp:cNvPr id="0" name=""/>
        <dsp:cNvSpPr/>
      </dsp:nvSpPr>
      <dsp:spPr>
        <a:xfrm>
          <a:off x="0" y="1936595"/>
          <a:ext cx="10515600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0751A1-51BF-4BF5-8053-705AE3C4975C}">
      <dsp:nvSpPr>
        <dsp:cNvPr id="0" name=""/>
        <dsp:cNvSpPr/>
      </dsp:nvSpPr>
      <dsp:spPr>
        <a:xfrm>
          <a:off x="0" y="478538"/>
          <a:ext cx="10515600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DAFAF-49B3-4B29-9F85-9867BEFF1799}">
      <dsp:nvSpPr>
        <dsp:cNvPr id="0" name=""/>
        <dsp:cNvSpPr/>
      </dsp:nvSpPr>
      <dsp:spPr>
        <a:xfrm>
          <a:off x="2734055" y="533"/>
          <a:ext cx="7781544" cy="47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>
            <a:latin typeface="+mn-lt"/>
            <a:cs typeface="Arial"/>
          </a:endParaRPr>
        </a:p>
      </dsp:txBody>
      <dsp:txXfrm>
        <a:off x="2734055" y="533"/>
        <a:ext cx="7781544" cy="478004"/>
      </dsp:txXfrm>
    </dsp:sp>
    <dsp:sp modelId="{16AFE046-8A20-4EAD-B778-03154CE6404C}">
      <dsp:nvSpPr>
        <dsp:cNvPr id="0" name=""/>
        <dsp:cNvSpPr/>
      </dsp:nvSpPr>
      <dsp:spPr>
        <a:xfrm>
          <a:off x="0" y="533"/>
          <a:ext cx="2734056" cy="478004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dirty="0">
              <a:latin typeface="+mn-lt"/>
              <a:cs typeface="Arial"/>
            </a:rPr>
            <a:t>Infrastructure</a:t>
          </a:r>
        </a:p>
      </dsp:txBody>
      <dsp:txXfrm>
        <a:off x="23338" y="23871"/>
        <a:ext cx="2687380" cy="454666"/>
      </dsp:txXfrm>
    </dsp:sp>
    <dsp:sp modelId="{8F1A4107-9EB0-4A83-A130-F8E84FC6EDE3}">
      <dsp:nvSpPr>
        <dsp:cNvPr id="0" name=""/>
        <dsp:cNvSpPr/>
      </dsp:nvSpPr>
      <dsp:spPr>
        <a:xfrm>
          <a:off x="0" y="478538"/>
          <a:ext cx="10515600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kern="1200" dirty="0">
              <a:latin typeface="+mn-lt"/>
              <a:cs typeface="Arial"/>
            </a:rPr>
            <a:t>an online database for a) EMI and ELT-EAP teaching resources and b) delivery of a Massive Online Open Course (MOOC)</a:t>
          </a:r>
        </a:p>
      </dsp:txBody>
      <dsp:txXfrm>
        <a:off x="0" y="478538"/>
        <a:ext cx="10515600" cy="956152"/>
      </dsp:txXfrm>
    </dsp:sp>
    <dsp:sp modelId="{2F64941E-313C-4F84-A188-FB3CEE336FB6}">
      <dsp:nvSpPr>
        <dsp:cNvPr id="0" name=""/>
        <dsp:cNvSpPr/>
      </dsp:nvSpPr>
      <dsp:spPr>
        <a:xfrm>
          <a:off x="2734055" y="1458590"/>
          <a:ext cx="7781544" cy="47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>
            <a:latin typeface="+mn-lt"/>
            <a:cs typeface="Arial"/>
          </a:endParaRPr>
        </a:p>
      </dsp:txBody>
      <dsp:txXfrm>
        <a:off x="2734055" y="1458590"/>
        <a:ext cx="7781544" cy="478004"/>
      </dsp:txXfrm>
    </dsp:sp>
    <dsp:sp modelId="{51A6B136-44C1-4DA0-864D-0C6797ED1909}">
      <dsp:nvSpPr>
        <dsp:cNvPr id="0" name=""/>
        <dsp:cNvSpPr/>
      </dsp:nvSpPr>
      <dsp:spPr>
        <a:xfrm>
          <a:off x="0" y="1458590"/>
          <a:ext cx="2734056" cy="478004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dirty="0">
              <a:latin typeface="+mn-lt"/>
              <a:cs typeface="Arial"/>
            </a:rPr>
            <a:t>Capacity</a:t>
          </a:r>
        </a:p>
      </dsp:txBody>
      <dsp:txXfrm>
        <a:off x="23338" y="1481928"/>
        <a:ext cx="2687380" cy="454666"/>
      </dsp:txXfrm>
    </dsp:sp>
    <dsp:sp modelId="{9C8C6E56-179E-479F-AADB-2EB4CCC4DB28}">
      <dsp:nvSpPr>
        <dsp:cNvPr id="0" name=""/>
        <dsp:cNvSpPr/>
      </dsp:nvSpPr>
      <dsp:spPr>
        <a:xfrm>
          <a:off x="0" y="1936595"/>
          <a:ext cx="10515600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>
              <a:latin typeface="+mn-lt"/>
              <a:cs typeface="Arial"/>
            </a:rPr>
            <a:t>by designing and delivering a teacher professional development (TPD) programme</a:t>
          </a:r>
        </a:p>
      </dsp:txBody>
      <dsp:txXfrm>
        <a:off x="0" y="1936595"/>
        <a:ext cx="10515600" cy="956152"/>
      </dsp:txXfrm>
    </dsp:sp>
    <dsp:sp modelId="{61568FE2-9FE7-4C2D-9308-8D5D3A7202E8}">
      <dsp:nvSpPr>
        <dsp:cNvPr id="0" name=""/>
        <dsp:cNvSpPr/>
      </dsp:nvSpPr>
      <dsp:spPr>
        <a:xfrm>
          <a:off x="2734055" y="2916647"/>
          <a:ext cx="7781544" cy="478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47625" rIns="47625" bIns="47625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 dirty="0">
            <a:latin typeface="+mn-lt"/>
            <a:cs typeface="Arial"/>
          </a:endParaRPr>
        </a:p>
      </dsp:txBody>
      <dsp:txXfrm>
        <a:off x="2734055" y="2916647"/>
        <a:ext cx="7781544" cy="478004"/>
      </dsp:txXfrm>
    </dsp:sp>
    <dsp:sp modelId="{81E02F85-AE72-4D3E-B279-010D064C6DBE}">
      <dsp:nvSpPr>
        <dsp:cNvPr id="0" name=""/>
        <dsp:cNvSpPr/>
      </dsp:nvSpPr>
      <dsp:spPr>
        <a:xfrm>
          <a:off x="0" y="2916647"/>
          <a:ext cx="2734056" cy="478004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b="1" kern="1200" dirty="0">
              <a:latin typeface="+mn-lt"/>
              <a:cs typeface="Arial"/>
            </a:rPr>
            <a:t>Community</a:t>
          </a:r>
        </a:p>
      </dsp:txBody>
      <dsp:txXfrm>
        <a:off x="23338" y="2939985"/>
        <a:ext cx="2687380" cy="454666"/>
      </dsp:txXfrm>
    </dsp:sp>
    <dsp:sp modelId="{14D1080C-3AEB-4CC3-AC8B-134335795C8B}">
      <dsp:nvSpPr>
        <dsp:cNvPr id="0" name=""/>
        <dsp:cNvSpPr/>
      </dsp:nvSpPr>
      <dsp:spPr>
        <a:xfrm>
          <a:off x="0" y="3394652"/>
          <a:ext cx="10515600" cy="95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600" kern="1200" dirty="0">
              <a:latin typeface="+mn-lt"/>
              <a:cs typeface="Arial"/>
            </a:rPr>
            <a:t>a collaborative network of EMI and ELT-EAP practitioners and researchers </a:t>
          </a:r>
        </a:p>
      </dsp:txBody>
      <dsp:txXfrm>
        <a:off x="0" y="3394652"/>
        <a:ext cx="10515600" cy="956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D9DCB-FEA1-40A9-AAD2-496D98724D2F}">
      <dsp:nvSpPr>
        <dsp:cNvPr id="0" name=""/>
        <dsp:cNvSpPr/>
      </dsp:nvSpPr>
      <dsp:spPr>
        <a:xfrm>
          <a:off x="3430156" y="204440"/>
          <a:ext cx="4057352" cy="1409065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4CF9E-34DD-4665-BE0B-143D4216EDBA}">
      <dsp:nvSpPr>
        <dsp:cNvPr id="0" name=""/>
        <dsp:cNvSpPr/>
      </dsp:nvSpPr>
      <dsp:spPr>
        <a:xfrm>
          <a:off x="5071969" y="3654762"/>
          <a:ext cx="786308" cy="503237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F2172-BD8B-42B5-B496-FABDE42E80A0}">
      <dsp:nvSpPr>
        <dsp:cNvPr id="0" name=""/>
        <dsp:cNvSpPr/>
      </dsp:nvSpPr>
      <dsp:spPr>
        <a:xfrm>
          <a:off x="3577982" y="4057352"/>
          <a:ext cx="3774281" cy="943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Module content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/>
            <a:t>Features of resources &amp; activities</a:t>
          </a:r>
        </a:p>
      </dsp:txBody>
      <dsp:txXfrm>
        <a:off x="3577982" y="4057352"/>
        <a:ext cx="3774281" cy="943570"/>
      </dsp:txXfrm>
    </dsp:sp>
    <dsp:sp modelId="{9BFC77C5-939D-4E08-AA03-C32D6C924513}">
      <dsp:nvSpPr>
        <dsp:cNvPr id="0" name=""/>
        <dsp:cNvSpPr/>
      </dsp:nvSpPr>
      <dsp:spPr>
        <a:xfrm>
          <a:off x="4905271" y="1722330"/>
          <a:ext cx="1415355" cy="14153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/>
            <a:t>Focus group</a:t>
          </a:r>
        </a:p>
      </dsp:txBody>
      <dsp:txXfrm>
        <a:off x="5112545" y="1929604"/>
        <a:ext cx="1000807" cy="1000807"/>
      </dsp:txXfrm>
    </dsp:sp>
    <dsp:sp modelId="{9E73A85F-8C11-4D4D-BD5C-C2DD1E7BDC50}">
      <dsp:nvSpPr>
        <dsp:cNvPr id="0" name=""/>
        <dsp:cNvSpPr/>
      </dsp:nvSpPr>
      <dsp:spPr>
        <a:xfrm>
          <a:off x="3892506" y="660499"/>
          <a:ext cx="1415355" cy="1415355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/>
            <a:t>Lit review</a:t>
          </a:r>
        </a:p>
      </dsp:txBody>
      <dsp:txXfrm>
        <a:off x="4099780" y="867773"/>
        <a:ext cx="1000807" cy="1000807"/>
      </dsp:txXfrm>
    </dsp:sp>
    <dsp:sp modelId="{FE04B7AE-5589-46DF-9517-E324DB5A51B9}">
      <dsp:nvSpPr>
        <dsp:cNvPr id="0" name=""/>
        <dsp:cNvSpPr/>
      </dsp:nvSpPr>
      <dsp:spPr>
        <a:xfrm>
          <a:off x="5339314" y="318297"/>
          <a:ext cx="1415355" cy="1415355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/>
            <a:t>Survey</a:t>
          </a:r>
        </a:p>
      </dsp:txBody>
      <dsp:txXfrm>
        <a:off x="5546588" y="525571"/>
        <a:ext cx="1000807" cy="1000807"/>
      </dsp:txXfrm>
    </dsp:sp>
    <dsp:sp modelId="{3EF2F341-E983-4791-AE1E-D43F299A0EA1}">
      <dsp:nvSpPr>
        <dsp:cNvPr id="0" name=""/>
        <dsp:cNvSpPr/>
      </dsp:nvSpPr>
      <dsp:spPr>
        <a:xfrm>
          <a:off x="3263459" y="31452"/>
          <a:ext cx="4403328" cy="352266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90D3A-12AC-49EA-BC35-02E04235DE94}">
      <dsp:nvSpPr>
        <dsp:cNvPr id="0" name=""/>
        <dsp:cNvSpPr/>
      </dsp:nvSpPr>
      <dsp:spPr>
        <a:xfrm>
          <a:off x="4160" y="929347"/>
          <a:ext cx="1818924" cy="1295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libri" panose="020F0502020204030204" pitchFamily="34" charset="0"/>
              <a:cs typeface="Calibri" panose="020F0502020204030204" pitchFamily="34" charset="0"/>
            </a:rPr>
            <a:t>Design templates</a:t>
          </a:r>
        </a:p>
      </dsp:txBody>
      <dsp:txXfrm>
        <a:off x="42118" y="967305"/>
        <a:ext cx="1743008" cy="1220068"/>
      </dsp:txXfrm>
    </dsp:sp>
    <dsp:sp modelId="{B36C1E9E-E699-4D03-9FCA-D494520443F4}">
      <dsp:nvSpPr>
        <dsp:cNvPr id="0" name=""/>
        <dsp:cNvSpPr/>
      </dsp:nvSpPr>
      <dsp:spPr>
        <a:xfrm>
          <a:off x="2004977" y="1351793"/>
          <a:ext cx="385612" cy="451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2004977" y="1442012"/>
        <a:ext cx="269928" cy="270655"/>
      </dsp:txXfrm>
    </dsp:sp>
    <dsp:sp modelId="{D8FCD100-2C33-4792-BA29-68AA35A198A2}">
      <dsp:nvSpPr>
        <dsp:cNvPr id="0" name=""/>
        <dsp:cNvSpPr/>
      </dsp:nvSpPr>
      <dsp:spPr>
        <a:xfrm>
          <a:off x="2550655" y="929347"/>
          <a:ext cx="1818924" cy="1295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>
              <a:latin typeface="Calibri" panose="020F0502020204030204" pitchFamily="34" charset="0"/>
              <a:cs typeface="Calibri" panose="020F0502020204030204" pitchFamily="34" charset="0"/>
            </a:rPr>
            <a:t>Selecting&amp; developing content</a:t>
          </a:r>
          <a:endParaRPr lang="en-GB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88613" y="967305"/>
        <a:ext cx="1743008" cy="1220068"/>
      </dsp:txXfrm>
    </dsp:sp>
    <dsp:sp modelId="{00D20F32-5ACE-4439-BC21-8A4E3F53B084}">
      <dsp:nvSpPr>
        <dsp:cNvPr id="0" name=""/>
        <dsp:cNvSpPr/>
      </dsp:nvSpPr>
      <dsp:spPr>
        <a:xfrm>
          <a:off x="4551472" y="1351793"/>
          <a:ext cx="385612" cy="451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4551472" y="1442012"/>
        <a:ext cx="269928" cy="270655"/>
      </dsp:txXfrm>
    </dsp:sp>
    <dsp:sp modelId="{ED4A160C-5131-4159-9A88-FCCC67312870}">
      <dsp:nvSpPr>
        <dsp:cNvPr id="0" name=""/>
        <dsp:cNvSpPr/>
      </dsp:nvSpPr>
      <dsp:spPr>
        <a:xfrm>
          <a:off x="5097149" y="929347"/>
          <a:ext cx="1818924" cy="1295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libri" panose="020F0502020204030204" pitchFamily="34" charset="0"/>
              <a:cs typeface="Calibri" panose="020F0502020204030204" pitchFamily="34" charset="0"/>
            </a:rPr>
            <a:t>Activity design</a:t>
          </a:r>
        </a:p>
      </dsp:txBody>
      <dsp:txXfrm>
        <a:off x="5135107" y="967305"/>
        <a:ext cx="1743008" cy="1220068"/>
      </dsp:txXfrm>
    </dsp:sp>
    <dsp:sp modelId="{5393DD80-4472-4BFF-8581-0F9FF3DD0AA5}">
      <dsp:nvSpPr>
        <dsp:cNvPr id="0" name=""/>
        <dsp:cNvSpPr/>
      </dsp:nvSpPr>
      <dsp:spPr>
        <a:xfrm>
          <a:off x="7097967" y="1351793"/>
          <a:ext cx="385612" cy="4510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900" kern="1200"/>
        </a:p>
      </dsp:txBody>
      <dsp:txXfrm>
        <a:off x="7097967" y="1442012"/>
        <a:ext cx="269928" cy="270655"/>
      </dsp:txXfrm>
    </dsp:sp>
    <dsp:sp modelId="{6F032D3F-9C85-45C2-94A4-42D7B635A621}">
      <dsp:nvSpPr>
        <dsp:cNvPr id="0" name=""/>
        <dsp:cNvSpPr/>
      </dsp:nvSpPr>
      <dsp:spPr>
        <a:xfrm>
          <a:off x="7643644" y="929347"/>
          <a:ext cx="1818924" cy="12959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libri" panose="020F0502020204030204" pitchFamily="34" charset="0"/>
              <a:cs typeface="Calibri" panose="020F0502020204030204" pitchFamily="34" charset="0"/>
            </a:rPr>
            <a:t>Reviewing &amp; curating </a:t>
          </a:r>
        </a:p>
      </dsp:txBody>
      <dsp:txXfrm>
        <a:off x="7681602" y="967305"/>
        <a:ext cx="1743008" cy="1220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C6B81-A522-418B-BB50-6E6985709F18}">
      <dsp:nvSpPr>
        <dsp:cNvPr id="0" name=""/>
        <dsp:cNvSpPr/>
      </dsp:nvSpPr>
      <dsp:spPr>
        <a:xfrm>
          <a:off x="0" y="1095"/>
          <a:ext cx="9623612" cy="8345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MOOC in development stage format</a:t>
          </a:r>
          <a:r>
            <a:rPr lang="en-GB" sz="2400" kern="1200" dirty="0">
              <a:latin typeface="Calibri Light" panose="020F0302020204030204"/>
            </a:rPr>
            <a:t> </a:t>
          </a:r>
          <a:endParaRPr lang="en-US" sz="2400" kern="1200" dirty="0"/>
        </a:p>
      </dsp:txBody>
      <dsp:txXfrm>
        <a:off x="40741" y="41836"/>
        <a:ext cx="9542130" cy="753099"/>
      </dsp:txXfrm>
    </dsp:sp>
    <dsp:sp modelId="{E0A40C35-47D9-49CB-8727-F2CAB5FDE80D}">
      <dsp:nvSpPr>
        <dsp:cNvPr id="0" name=""/>
        <dsp:cNvSpPr/>
      </dsp:nvSpPr>
      <dsp:spPr>
        <a:xfrm>
          <a:off x="0" y="848320"/>
          <a:ext cx="9623612" cy="8345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/>
            <a:t>To be hosted on </a:t>
          </a:r>
          <a:r>
            <a:rPr lang="en-GB" sz="2400" kern="1200" dirty="0">
              <a:latin typeface="Calibri Light" panose="020F0302020204030204"/>
            </a:rPr>
            <a:t>ELINET </a:t>
          </a:r>
          <a:r>
            <a:rPr lang="en-GB" sz="2400" kern="1200" dirty="0">
              <a:solidFill>
                <a:schemeClr val="bg1"/>
              </a:solidFill>
              <a:latin typeface="Calibri Light" panose="020F0302020204030204"/>
            </a:rPr>
            <a:t>(</a:t>
          </a:r>
          <a:r>
            <a:rPr lang="en-GB" sz="2400" b="0" i="0" kern="1200" dirty="0">
              <a:solidFill>
                <a:schemeClr val="bg1"/>
              </a:solidFill>
              <a:effectLst/>
              <a:latin typeface="arial" panose="020B0604020202020204" pitchFamily="34" charset="0"/>
            </a:rPr>
            <a:t>Education, Language and Internationalisation ) webpages</a:t>
          </a:r>
          <a:endParaRPr lang="en-GB" sz="2400" kern="1200" dirty="0">
            <a:solidFill>
              <a:schemeClr val="bg1"/>
            </a:solidFill>
          </a:endParaRPr>
        </a:p>
      </dsp:txBody>
      <dsp:txXfrm>
        <a:off x="40741" y="889061"/>
        <a:ext cx="9542130" cy="753099"/>
      </dsp:txXfrm>
    </dsp:sp>
    <dsp:sp modelId="{1FE57446-9862-468B-B4DA-656B3CD68F23}">
      <dsp:nvSpPr>
        <dsp:cNvPr id="0" name=""/>
        <dsp:cNvSpPr/>
      </dsp:nvSpPr>
      <dsp:spPr>
        <a:xfrm>
          <a:off x="0" y="1695544"/>
          <a:ext cx="9623612" cy="8345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>
              <a:latin typeface="Calibri Light" panose="020F0302020204030204"/>
            </a:rPr>
            <a:t>Writing up projects? </a:t>
          </a:r>
        </a:p>
      </dsp:txBody>
      <dsp:txXfrm>
        <a:off x="40741" y="1736285"/>
        <a:ext cx="9542130" cy="753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7T13:53:05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51838976-8323072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17T13:53:05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-9011200 2916352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7E95D-F442-4FE3-8D4D-C82B508F0FAE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CA48A-9903-4AFF-8CB2-A465EE17A4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46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First things first…thanks to the whole UK-Indonesia team, and Daniel who helped with presentation  and Mike who can’t be here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026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 14 onwards</a:t>
            </a:r>
          </a:p>
          <a:p>
            <a:endParaRPr lang="en-GB"/>
          </a:p>
          <a:p>
            <a:r>
              <a:rPr lang="en-GB"/>
              <a:t>NA</a:t>
            </a:r>
            <a:r>
              <a:rPr lang="en-GB" dirty="0"/>
              <a:t>, lit review and experience of developing online provision (EAS- TEAP; PS)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999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GB" sz="1800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[Note: percentage = ‘agree’ and ‘strongly agree’ combined]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GB" sz="1800" kern="10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GB" sz="1800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The three principles together is </a:t>
            </a:r>
            <a:r>
              <a:rPr lang="en-GB" sz="1800" b="1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ART</a:t>
            </a:r>
            <a:r>
              <a:rPr lang="en-GB" sz="1800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GB" sz="1800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GB" sz="1800"/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kern="10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1800" kern="10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More detailed notes that can be used in the oral presentation – see “presentation outline” document</a:t>
            </a:r>
          </a:p>
          <a:p>
            <a:endParaRPr lang="en-GB" sz="1800" kern="10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175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did we put it all together?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Design templates- PPT/branding; Planning templates- aims; ILOs; tuning in ; pre/post activities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Content development &amp; selection – of 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ints</a:t>
            </a:r>
            <a:r>
              <a:rPr lang="en-GB" dirty="0"/>
              <a:t>/obs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Activity design- pre/post etc ; impact </a:t>
            </a:r>
            <a:r>
              <a:rPr lang="en-GB" dirty="0" err="1"/>
              <a:t>qs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Reviewing  and curating content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activities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/>
              <a:t>pre/post; tuning in;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GB" dirty="0"/>
              <a:t>Pre and post </a:t>
            </a:r>
            <a:r>
              <a:rPr lang="en-GB" dirty="0" err="1"/>
              <a:t>qs</a:t>
            </a:r>
            <a:r>
              <a:rPr lang="en-GB" dirty="0"/>
              <a:t>- reflect NA points and can be used for impact assessment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GB" dirty="0"/>
          </a:p>
          <a:p>
            <a:r>
              <a:rPr lang="en-GB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</a:t>
            </a:r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nitial design templates to provide consistent format and structure 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Include: aims of unit, Tuning in, pre and post lecture activities, unit summary ; PPT templates 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Illustrate here in relation to key features and requirements related  to NA findings 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Collaborative and cooperative work to develop 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Lectures from: UK-Indonesia team members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External experts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Clips of interviews  and extracts of classroom observations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648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Design preparation ‘back story work’</a:t>
            </a:r>
          </a:p>
          <a:p>
            <a:r>
              <a:rPr lang="en-GB" dirty="0"/>
              <a:t>Planning template to allow for consistency in organisation and guide design/materials writers </a:t>
            </a:r>
          </a:p>
          <a:p>
            <a:r>
              <a:rPr lang="en-GB" dirty="0"/>
              <a:t>Includes </a:t>
            </a:r>
            <a:r>
              <a:rPr lang="en-GB" dirty="0" err="1"/>
              <a:t>eg</a:t>
            </a:r>
            <a:r>
              <a:rPr lang="en-GB" dirty="0"/>
              <a:t> activities </a:t>
            </a:r>
          </a:p>
          <a:p>
            <a:r>
              <a:rPr lang="en-GB" dirty="0"/>
              <a:t>PPT branded templates</a:t>
            </a:r>
          </a:p>
          <a:p>
            <a:endParaRPr lang="en-GB" dirty="0"/>
          </a:p>
          <a:p>
            <a:r>
              <a:rPr lang="en-GB" dirty="0"/>
              <a:t>Worksheets here used to structure context and activities  before being exported to the platform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152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Importance of simplicity and clarity of structure (reflected in digital literacy needs and responses from NA)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Reason for setting a simple structure of the module because most of them are unfamiliar with MOOC as follows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GB" dirty="0"/>
          </a:p>
          <a:p>
            <a:endParaRPr lang="en-GB" dirty="0"/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 quotes from FG: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"Could you please share  what it is like? For MOOC, or online courses, I think this is server learning or like online classes or self-learning....Maybe you can give a little idea about MOOC." FG 5 ( EMI lecturer more than 5 years of teaching experience)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90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Seems like a lot – but keeping each input and activity bite-sized; shorter ‘cycles’ of engagement where participants can take breaks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learning journey goes from: initial self-assessment, reflecting on past experience and current practice </a:t>
            </a:r>
            <a:r>
              <a:rPr lang="en-GB" dirty="0">
                <a:sym typeface="Wingdings" panose="05000000000000000000" pitchFamily="2" charset="2"/>
              </a:rPr>
              <a:t> input  application to own context / making action plans  end-of-module self-assessment (to see if awareness / confidence has developed)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71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25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Despite delays in the completion of the MOOC, a face-to-face CPD was designed to:</a:t>
            </a:r>
          </a:p>
          <a:p>
            <a:pPr marL="228600" indent="-228600">
              <a:buAutoNum type="alphaLcPeriod"/>
            </a:pPr>
            <a:r>
              <a:rPr lang="en-US">
                <a:cs typeface="Calibri"/>
              </a:rPr>
              <a:t>Bring EAP and EMI teachers together to share their experience and build professional networks</a:t>
            </a:r>
          </a:p>
          <a:p>
            <a:pPr marL="228600" indent="-228600">
              <a:buAutoNum type="alphaLcPeriod"/>
            </a:pPr>
            <a:r>
              <a:rPr lang="en-US">
                <a:cs typeface="Calibri"/>
              </a:rPr>
              <a:t>Provide opportunities for applying theory to practice through experiential tasks</a:t>
            </a:r>
          </a:p>
          <a:p>
            <a:pPr marL="228600" indent="-228600">
              <a:buAutoNum type="alphaLcPeriod"/>
            </a:pPr>
            <a:endParaRPr lang="en-US">
              <a:cs typeface="Calibri"/>
            </a:endParaRPr>
          </a:p>
          <a:p>
            <a:pPr marL="228600" indent="-228600">
              <a:buAutoNum type="alphaLcPeriod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697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Based on the Needs Analysis, we chose to focus on teaching mixed ability classes and adapting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957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Most of the participants were based in Pontianak in West Kalimantan. Others flew from Jakarta and Bandung; some from East Kalimantan had to fly to Jakarta and then to West Kalimantan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05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ts val="1380"/>
              </a:lnSpc>
              <a:buFont typeface="Symbol" panose="05050102010706020507" pitchFamily="18" charset="2"/>
              <a:buNone/>
            </a:pPr>
            <a:r>
              <a:rPr lang="en-GB" sz="110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Why this project? </a:t>
            </a:r>
          </a:p>
          <a:p>
            <a:pPr marL="342900" lvl="0" indent="-342900">
              <a:lnSpc>
                <a:spcPts val="1380"/>
              </a:lnSpc>
              <a:buFont typeface="Symbol" panose="05050102010706020507" pitchFamily="18" charset="2"/>
              <a:buChar char=""/>
            </a:pPr>
            <a:r>
              <a:rPr lang="en-GB" sz="110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responds to growth in EMI as part of the internationalisation of higher education agenda in Indonesia. 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380"/>
              </a:lnSpc>
              <a:buFont typeface="Symbol" panose="05050102010706020507" pitchFamily="18" charset="2"/>
              <a:buChar char=""/>
            </a:pPr>
            <a:r>
              <a:rPr lang="en-GB" sz="11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builds on research highlighting challenges to successful and sustainable EMI policy implementation, particularly student support and teacher training/development for both content and English language teaching (ELT) practitioners (Galloway et al, 2017; Galloway &amp; Sahan, 2021; Galloway &amp; Ruegg, 2022).</a:t>
            </a:r>
            <a:endParaRPr lang="en-GB" sz="1200"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342900" lvl="0" indent="-342900">
              <a:lnSpc>
                <a:spcPts val="1380"/>
              </a:lnSpc>
              <a:buFont typeface="Symbol" panose="05050102010706020507" pitchFamily="18" charset="2"/>
              <a:buChar char=""/>
            </a:pPr>
            <a:r>
              <a:rPr lang="en-GB" sz="110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MOOC targets those working in vocational</a:t>
            </a:r>
            <a:r>
              <a:rPr lang="en-GB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10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universities in Indonesia with emerging EMI needs, addressing the professional development needs of both , 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l">
              <a:lnSpc>
                <a:spcPts val="1380"/>
              </a:lnSpc>
              <a:buFont typeface="Courier New" panose="02070309020205020404" pitchFamily="49" charset="0"/>
              <a:buChar char="o"/>
            </a:pPr>
            <a:r>
              <a:rPr lang="en-GB" sz="110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EMI content lecturers 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 algn="l">
              <a:lnSpc>
                <a:spcPts val="1380"/>
              </a:lnSpc>
              <a:buFont typeface="Courier New" panose="02070309020205020404" pitchFamily="49" charset="0"/>
              <a:buChar char="o"/>
            </a:pPr>
            <a:r>
              <a:rPr lang="en-GB" sz="11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ELT lecturers moving into English for academic purposes (EAP). [and </a:t>
            </a:r>
            <a:r>
              <a:rPr lang="en-GB" sz="1100">
                <a:solidFill>
                  <a:srgbClr val="242424"/>
                </a:solidFill>
                <a:latin typeface="Calibri"/>
                <a:ea typeface="Times New Roman" panose="02020603050405020304" pitchFamily="18" charset="0"/>
                <a:cs typeface="Calibri"/>
              </a:rPr>
              <a:t>ESAP</a:t>
            </a:r>
            <a:r>
              <a:rPr lang="en-GB" sz="11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?]</a:t>
            </a:r>
          </a:p>
          <a:p>
            <a:pPr marL="457200" lvl="1" indent="0" algn="l">
              <a:lnSpc>
                <a:spcPts val="1380"/>
              </a:lnSpc>
              <a:buFont typeface="Courier New" panose="02070309020205020404" pitchFamily="49" charset="0"/>
              <a:buNone/>
            </a:pPr>
            <a:r>
              <a:rPr lang="en-GB" sz="1100">
                <a:solidFill>
                  <a:srgbClr val="2424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	as both can be instrumental in the successful delivery of EMI</a:t>
            </a:r>
            <a:endParaRPr lang="en-GB" sz="1100">
              <a:solidFill>
                <a:srgbClr val="242424"/>
              </a:solidFill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285750" lvl="0" indent="-285750" algn="l">
              <a:lnSpc>
                <a:spcPts val="1380"/>
              </a:lnSpc>
              <a:buFont typeface="Courier New" panose="02070309020205020404" pitchFamily="49" charset="0"/>
              <a:buChar char="o"/>
            </a:pPr>
            <a:endParaRPr lang="en-GB" sz="1100">
              <a:solidFill>
                <a:srgbClr val="242424"/>
              </a:solidFill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742950" lvl="1" indent="-285750" algn="l">
              <a:lnSpc>
                <a:spcPts val="1380"/>
              </a:lnSpc>
              <a:buFont typeface="Courier New" panose="02070309020205020404" pitchFamily="49" charset="0"/>
              <a:buChar char="o"/>
            </a:pPr>
            <a:endParaRPr lang="en-GB" sz="1100">
              <a:solidFill>
                <a:srgbClr val="242424"/>
              </a:solidFill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742950" lvl="1" indent="-285750" algn="l">
              <a:lnSpc>
                <a:spcPts val="1380"/>
              </a:lnSpc>
              <a:buFont typeface="Courier New" panose="02070309020205020404" pitchFamily="49" charset="0"/>
              <a:buChar char="o"/>
            </a:pPr>
            <a:r>
              <a:rPr lang="en-GB" sz="11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A British council funded project </a:t>
            </a:r>
            <a:endParaRPr lang="en-GB" sz="1200"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68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Participants are provided funding for a maximum of 3-day CPD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64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NB the input for Session 3 'Teaching Mixed Proficiency Groups' was fairly general and perhaps more English language based, rather than specifically EMI, hence the number of 'least useful'.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0889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Hosted on ELINET/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Education, Language and Internationalisation </a:t>
            </a:r>
            <a:endParaRPr lang="en-GB" dirty="0"/>
          </a:p>
          <a:p>
            <a:r>
              <a:rPr lang="en-GB" dirty="0"/>
              <a:t>Users will register (so they can track progress) but will be open access</a:t>
            </a:r>
          </a:p>
          <a:p>
            <a:endParaRPr lang="en-GB" dirty="0"/>
          </a:p>
          <a:p>
            <a:r>
              <a:rPr lang="en-GB" dirty="0"/>
              <a:t>Platform  construction as we speak- uploading files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57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Our ambitious project had three overall objectives </a:t>
            </a:r>
          </a:p>
          <a:p>
            <a:r>
              <a:rPr lang="en-US">
                <a:cs typeface="Calibri"/>
              </a:rPr>
              <a:t>A </a:t>
            </a:r>
            <a:r>
              <a:rPr lang="en-US" err="1">
                <a:cs typeface="Calibri"/>
              </a:rPr>
              <a:t>mooc</a:t>
            </a:r>
            <a:r>
              <a:rPr lang="en-US">
                <a:cs typeface="Calibri"/>
              </a:rPr>
              <a:t> to provide a sustainable, accessible resource with reach– this will develop capacity to deliver  EMI </a:t>
            </a:r>
          </a:p>
          <a:p>
            <a:r>
              <a:rPr lang="en-GB" sz="12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A key aim for us was to develop a resource that encourages </a:t>
            </a:r>
            <a:r>
              <a:rPr lang="en-GB" sz="1200" b="1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collaboration and cooperation </a:t>
            </a:r>
            <a:r>
              <a:rPr lang="en-GB" sz="12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between EMI Lecturers and EAAP lecturers – not only to enhance practice and implementation but also to </a:t>
            </a:r>
            <a:r>
              <a:rPr lang="en-US" sz="1200">
                <a:solidFill>
                  <a:srgbClr val="242424"/>
                </a:solidFill>
                <a:effectLst/>
                <a:latin typeface="Calibri"/>
                <a:ea typeface="Times New Roman" panose="02020603050405020304" pitchFamily="18" charset="0"/>
                <a:cs typeface="Calibri"/>
              </a:rPr>
              <a:t>facilitate further </a:t>
            </a:r>
            <a:r>
              <a:rPr lang="en-US">
                <a:cs typeface="Calibri"/>
              </a:rPr>
              <a:t>research in this context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17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>
                <a:solidFill>
                  <a:srgbClr val="C00000"/>
                </a:solidFill>
              </a:rPr>
              <a:t>To ensure it is </a:t>
            </a:r>
            <a:r>
              <a:rPr lang="en-GB" b="1" i="0">
                <a:solidFill>
                  <a:srgbClr val="C00000"/>
                </a:solidFill>
              </a:rPr>
              <a:t>context specific and locally relevant</a:t>
            </a:r>
            <a:r>
              <a:rPr lang="en-GB" b="0" i="0">
                <a:solidFill>
                  <a:srgbClr val="C00000"/>
                </a:solidFill>
              </a:rPr>
              <a:t>, we drew on a range of expertise from both Indonesia and UK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447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this presentation, we are going to focus on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5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Started with Lit review of three areas- EMI; EAP teaching and Mooc dev- themes that emerged - </a:t>
            </a:r>
          </a:p>
          <a:p>
            <a:endParaRPr lang="en-GB" dirty="0"/>
          </a:p>
          <a:p>
            <a:pPr>
              <a:defRPr/>
            </a:pPr>
            <a:r>
              <a:rPr lang="en-GB" dirty="0">
                <a:cs typeface="Calibri" panose="020F0502020204030204"/>
              </a:rPr>
              <a:t>Talk t</a:t>
            </a:r>
            <a:r>
              <a:rPr lang="en-GB" b="1" dirty="0">
                <a:cs typeface="Calibri" panose="020F0502020204030204"/>
              </a:rPr>
              <a:t>hrough ethics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Informed the design of the survey –( </a:t>
            </a:r>
            <a:r>
              <a:rPr lang="en-GB" b="0" i="0" dirty="0">
                <a:solidFill>
                  <a:srgbClr val="333333"/>
                </a:solidFill>
                <a:effectLst/>
                <a:latin typeface="WordVisi_MSFontService"/>
              </a:rPr>
              <a:t>Qualtrics )</a:t>
            </a:r>
            <a:endParaRPr lang="en-GB" dirty="0"/>
          </a:p>
          <a:p>
            <a:endParaRPr lang="en-GB" dirty="0"/>
          </a:p>
          <a:p>
            <a:r>
              <a:rPr lang="en-GB" dirty="0"/>
              <a:t>Survey (SPSS software) </a:t>
            </a:r>
            <a:endParaRPr lang="en-GB" dirty="0">
              <a:cs typeface="Calibri"/>
            </a:endParaRPr>
          </a:p>
          <a:p>
            <a:r>
              <a:rPr lang="en-GB" dirty="0" err="1"/>
              <a:t>Fgs</a:t>
            </a:r>
            <a:r>
              <a:rPr lang="en-GB" dirty="0"/>
              <a:t>- thematic analysis </a:t>
            </a:r>
            <a:endParaRPr lang="en-GB" dirty="0">
              <a:cs typeface="Calibri"/>
            </a:endParaRPr>
          </a:p>
          <a:p>
            <a:endParaRPr lang="en-GB" dirty="0"/>
          </a:p>
          <a:p>
            <a:r>
              <a:rPr lang="en-GB" dirty="0"/>
              <a:t>6 focus groups, 28 lecturers</a:t>
            </a:r>
            <a:endParaRPr lang="en-GB" dirty="0">
              <a:cs typeface="Calibri"/>
            </a:endParaRPr>
          </a:p>
          <a:p>
            <a:r>
              <a:rPr lang="en-GB" dirty="0"/>
              <a:t>Both separate </a:t>
            </a:r>
            <a:r>
              <a:rPr lang="en-GB" dirty="0" err="1"/>
              <a:t>ie</a:t>
            </a:r>
            <a:r>
              <a:rPr lang="en-GB" dirty="0"/>
              <a:t> EMI only or EAP only and 1 mixed group</a:t>
            </a:r>
            <a:endParaRPr lang="en-GB" dirty="0">
              <a:cs typeface="Calibri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Group 1 : EMI lecturers with more 5 years of teaching experience  </a:t>
            </a:r>
            <a:r>
              <a:rPr lang="en-GB" b="0" dirty="0"/>
              <a:t> </a:t>
            </a:r>
            <a:r>
              <a:rPr lang="en-GB" b="1" dirty="0"/>
              <a:t>6</a:t>
            </a:r>
            <a:endParaRPr lang="en-GB" b="1" dirty="0">
              <a:cs typeface="Calibri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Group 2 : ELT lecturers with more 5 years of teaching experience  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6</a:t>
            </a:r>
            <a:endParaRPr lang="en-GB" b="1" dirty="0">
              <a:latin typeface="Arial"/>
              <a:cs typeface="Arial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Group 3 : Mixed group of EMI and ELT lecturers with more than 5 years of teaching experience  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4</a:t>
            </a:r>
            <a:endParaRPr lang="en-GB" b="1" dirty="0">
              <a:latin typeface="Arial"/>
              <a:cs typeface="Arial"/>
            </a:endParaRPr>
          </a:p>
          <a:p>
            <a:pPr algn="l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Group 4 :EMI lecturers with less 5 years of teaching experience  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4</a:t>
            </a:r>
            <a:endParaRPr lang="en-GB" b="1" i="0" dirty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endParaRPr lang="en-GB" b="0" dirty="0"/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Group 5 : ELT lecturers with less 5 years of teaching experience  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5</a:t>
            </a:r>
            <a:endParaRPr lang="en-GB" b="1" dirty="0">
              <a:latin typeface="Arial"/>
              <a:cs typeface="Arial"/>
            </a:endParaRPr>
          </a:p>
          <a:p>
            <a:r>
              <a:rPr lang="en-GB" sz="18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Group 6: EMI lecturers with less 5 years of teaching experience  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3</a:t>
            </a:r>
            <a:endParaRPr lang="en-GB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110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Results under the themes of p</a:t>
            </a:r>
            <a:r>
              <a:rPr lang="en-GB" sz="1800" b="1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edagogy and language us</a:t>
            </a: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e [a</a:t>
            </a:r>
            <a:r>
              <a:rPr lang="en-GB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nd??] 6 units</a:t>
            </a: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]</a:t>
            </a:r>
          </a:p>
          <a:p>
            <a:endParaRPr lang="en-GB" dirty="0"/>
          </a:p>
          <a:p>
            <a:r>
              <a:rPr lang="en-GB" dirty="0"/>
              <a:t>One theme that emerged related to s</a:t>
            </a:r>
            <a:r>
              <a:rPr lang="en-GB" b="1" dirty="0"/>
              <a:t>tudent proficiency level and its impact on delive</a:t>
            </a:r>
            <a:r>
              <a:rPr lang="en-GB" dirty="0"/>
              <a:t>ry ; relevant </a:t>
            </a:r>
            <a:r>
              <a:rPr lang="en-GB" dirty="0" err="1"/>
              <a:t>qs</a:t>
            </a:r>
            <a:r>
              <a:rPr lang="en-GB" dirty="0"/>
              <a:t> and themes related to pedagogy and language use /language related challenges and impact on pedagogy/challenges for teaching </a:t>
            </a:r>
          </a:p>
          <a:p>
            <a:r>
              <a:rPr lang="en-GB" dirty="0"/>
              <a:t>Lit review– reflected also in our results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Q’aire</a:t>
            </a:r>
            <a:endParaRPr lang="en-GB" dirty="0"/>
          </a:p>
          <a:p>
            <a:pPr>
              <a:defRPr/>
            </a:pPr>
            <a:r>
              <a:rPr lang="en-GB" dirty="0">
                <a:cs typeface="Calibri" panose="020F0502020204030204"/>
              </a:rPr>
              <a:t>Q15</a:t>
            </a:r>
          </a:p>
          <a:p>
            <a:pPr fontAlgn="t"/>
            <a:endParaRPr lang="en-GB" dirty="0">
              <a:effectLst/>
            </a:endParaRPr>
          </a:p>
          <a:p>
            <a:pPr algn="just" rtl="0" fontAlgn="base"/>
            <a:r>
              <a:rPr lang="en-GB" sz="1800" b="0" i="0" dirty="0">
                <a:solidFill>
                  <a:srgbClr val="202124"/>
                </a:solidFill>
                <a:effectLst/>
                <a:latin typeface="Calibri" panose="020F0502020204030204" pitchFamily="34" charset="0"/>
              </a:rPr>
              <a:t>Statement 2 My students always understand me when I speak English in class.  </a:t>
            </a:r>
            <a:endParaRPr lang="en-GB" b="0" i="0" dirty="0">
              <a:effectLst/>
            </a:endParaRPr>
          </a:p>
          <a:p>
            <a:pPr algn="ctr" rtl="0" fontAlgn="base"/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3.24 .84 0 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23.1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23.9 </a:t>
            </a:r>
            <a:r>
              <a:rPr lang="en-GB" sz="18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40.5 3.5 </a:t>
            </a:r>
            <a:endParaRPr lang="en-GB" b="0" i="1" dirty="0">
              <a:effectLst/>
            </a:endParaRPr>
          </a:p>
          <a:p>
            <a:pPr>
              <a:defRPr/>
            </a:pPr>
            <a:endParaRPr lang="en-GB" dirty="0">
              <a:cs typeface="Calibri" panose="020F0502020204030204"/>
            </a:endParaRPr>
          </a:p>
          <a:p>
            <a:pPr>
              <a:defRPr/>
            </a:pPr>
            <a:r>
              <a:rPr lang="en-GB" dirty="0">
                <a:cs typeface="Calibri" panose="020F0502020204030204"/>
              </a:rPr>
              <a:t>e.g., Q:17 </a:t>
            </a:r>
            <a:r>
              <a:rPr lang="en-GB" dirty="0"/>
              <a:t> 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US" dirty="0"/>
              <a:t>What </a:t>
            </a:r>
            <a:r>
              <a:rPr lang="en-US" b="1" u="sng" dirty="0"/>
              <a:t>language-related challenges</a:t>
            </a:r>
            <a:r>
              <a:rPr lang="en-US" dirty="0"/>
              <a:t> (if any) do you have when teaching your course in English? 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FGs </a:t>
            </a:r>
          </a:p>
          <a:p>
            <a:pPr marL="171450" indent="-171450">
              <a:buFont typeface="Arial"/>
              <a:buChar char="•"/>
            </a:pPr>
            <a:r>
              <a:rPr lang="en-US" b="1" dirty="0"/>
              <a:t>Pedagogical Approaches</a:t>
            </a:r>
            <a:endParaRPr lang="en-GB" dirty="0"/>
          </a:p>
          <a:p>
            <a:endParaRPr lang="en-GB" dirty="0"/>
          </a:p>
          <a:p>
            <a:pPr marL="171450" indent="-171450">
              <a:buFont typeface="Noto Sans Symbols"/>
              <a:buChar char="•"/>
            </a:pPr>
            <a:r>
              <a:rPr lang="en-US" dirty="0"/>
              <a:t>Please share your practice in delivering your subject/course in the class.</a:t>
            </a:r>
            <a:endParaRPr lang="en-GB" dirty="0"/>
          </a:p>
          <a:p>
            <a:r>
              <a:rPr lang="en-US" dirty="0"/>
              <a:t>Are you familiar with  EAP or ESP? </a:t>
            </a:r>
            <a:endParaRPr lang="en-GB" dirty="0"/>
          </a:p>
          <a:p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US" b="1" dirty="0"/>
              <a:t>Language Use</a:t>
            </a:r>
            <a:endParaRPr lang="en-GB" dirty="0"/>
          </a:p>
          <a:p>
            <a:r>
              <a:rPr lang="en-US" dirty="0"/>
              <a:t>In EMI programs, some studies show that EMI teachers feel that using English is challenging for their students. What do you think about this?</a:t>
            </a:r>
            <a:endParaRPr lang="en-GB" dirty="0"/>
          </a:p>
          <a:p>
            <a:endParaRPr lang="en-GB" dirty="0">
              <a:cs typeface="Calibri" panose="020F0502020204030204"/>
            </a:endParaRPr>
          </a:p>
          <a:p>
            <a:endParaRPr lang="en-GB" dirty="0"/>
          </a:p>
          <a:p>
            <a:r>
              <a:rPr lang="en-GB" dirty="0"/>
              <a:t>Feel free to add / change / delete any points as appropriate – e.g. the point from FG3 might be difficult to follow; I’m guessing it means more time is spent on translating content rather than understanding the subject content due to limited English?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Survey: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Challenges in understanding the lecturer / content,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55.6% participants selected ‘disagree’ or ‘neither agree or disagree’ to the statement “My students always understand me when I speak English in class” /44.4% positive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and implications for, e.g., language use, the discourse of explaining, when/how terminology is introduced, ways of checking and ensuring understanding (cf. survey p.10 Q16.2); modifying language (e.g. adjust pace, simple vocab) (cf. survey p.10 Q16.7); scaffolding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When discussing language-related challenges in an open-ended question (Q17), issues with the highest frequency of mentions were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1. Teaching in English to match students’ limited English -- 30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2. Delivering/explaining technical terms/things -- 10</a:t>
            </a:r>
            <a:endParaRPr lang="en-GB" sz="1800" kern="100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98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For the module we had three themes and section</a:t>
            </a:r>
          </a:p>
          <a:p>
            <a:endParaRPr lang="en-GB"/>
          </a:p>
          <a:p>
            <a:r>
              <a:rPr lang="en-GB"/>
              <a:t>Drawing on expertise of both teams and observations and interviews from the Indonesian context; external experts </a:t>
            </a:r>
          </a:p>
          <a:p>
            <a:r>
              <a:rPr lang="en-GB"/>
              <a:t>Outline here for content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CA48A-9903-4AFF-8CB2-A465EE17A4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6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Resources- mod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Lang use 3 &amp;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Pedagogy throughout and 3/4/5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Prof </a:t>
            </a:r>
            <a:r>
              <a:rPr lang="en-GB" err="1"/>
              <a:t>deve</a:t>
            </a:r>
            <a:r>
              <a:rPr lang="en-GB"/>
              <a:t>- throughout with reflection and mod 6</a:t>
            </a: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404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3F6BD-2284-C5DF-9DDE-D9E3AC4F5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0B640-6C5B-DBFF-E0E8-073B70E68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C7882-1FDE-5D14-EB5E-9FCEB182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89874-535D-0EE8-9218-EC5A17E9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6BA78-FF5E-46B8-A06E-27659291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02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81C66-2AB2-9B8F-5524-E6DEB261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E447C-576D-2FE0-8474-5E0B020AA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53B9C-D755-A512-C273-0FE15739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9CD9F-49FE-3E0A-A236-9D5E940C8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C777-9FCC-15DD-6DD2-611B1753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973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EC80F5-8BF5-9159-A4B2-6E4947757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28600-003E-14FB-8F8E-E05178863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5063E-6168-5796-69DD-1C8C123A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FCF5F-1C77-A4D4-6571-091B324D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5B622-27D4-0897-048B-D221B5ECC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2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Gen content">
  <p:cSld name="01 Gen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152400" y="146050"/>
            <a:ext cx="11868150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05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152399" y="824648"/>
            <a:ext cx="11868149" cy="5123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‒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736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BB4406-02B4-284F-84C5-A21F22E6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FEA054A-F191-E34B-8C26-BA11F3F0C0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85750" y="1627188"/>
            <a:ext cx="11474450" cy="46069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67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667"/>
            <a:ext cx="5181600" cy="4568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667"/>
            <a:ext cx="5181600" cy="456829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E31514-F8EA-5D4E-B45D-65DD78DB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343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1D55F9-A3F2-1242-A5F3-5AAACC9D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656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418" y="1657926"/>
            <a:ext cx="6629400" cy="789709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418" y="3015529"/>
            <a:ext cx="5680364" cy="62359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499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7420DD-2415-454D-AA0F-DBDA719C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321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2B56C0B-E29B-4842-B417-82BD0105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6" y="533614"/>
            <a:ext cx="9210963" cy="888786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41A95EC-0528-8A4C-BE96-445CDE1B34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133" y="1705342"/>
            <a:ext cx="11487066" cy="4932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rgbClr val="0035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Body text Arial 24pt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96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80" y="2123676"/>
            <a:ext cx="4027169" cy="1600200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" y="3934224"/>
            <a:ext cx="4030345" cy="1934763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76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9399-BEE6-5534-80A7-B9A453AB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F91E7-DCD9-3217-954E-96F6AA345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 Nova Light" panose="020B03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CEF0D-F119-5B03-7F78-021AEC62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20C31-DC06-32D0-D34D-B528A6E2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0265-8079-5538-9939-FE166536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4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A65B24-645B-1746-9651-55C209C5E2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46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62F7-A1AD-4B71-A2C3-5923961B58AB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80A5-E499-4F69-84D9-127409591E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8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414EC-D232-8687-AA15-22AD8C17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36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8D2FC-CD8E-9C17-0580-C46A63AD4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8B0DF-6773-70E5-881D-561C8E81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8DD00-23DD-4396-C815-6234EE6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E2C09-27AF-F02E-6A89-038428B4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7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107B-D188-3C62-157D-285F31558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A1DA0-C4AD-C45D-4B9E-93D234240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32A70-8D2C-850C-1E66-E9431E3CD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8AAEA-2447-CB8F-805A-020DF7B5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8FEB8-04BF-BFB4-7566-18C69068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AEA3D-27F3-C5DC-8DFA-93FDB8EF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08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28CE4-DEFE-AF9B-5FF7-C853C53F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80A39-9BC9-DD27-D3B7-EE7731929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36CC0-F160-306F-9613-AE5131158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70C9E9-7BEE-A5BA-6463-D77121813F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B48EA-6F50-4AE0-D67D-AFA294999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D39C81-7196-0505-A8A6-90AACBF0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A47B6-74E0-E084-8E4C-042CDF3C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4A3D5-38E2-0C84-6D8F-9D632707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3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B760-AF86-4B8B-FCA7-20CC01A1F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1EC8B-E2A3-E79A-E27E-29CBF640A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DBF86-E98A-18DA-DAE1-02FEC99D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27F93-91BD-A94F-0C26-538DCEC8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1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62E48-5348-6A33-3216-C835503CD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88812-E932-9A93-1EB0-792FF812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7E70F-62BC-27D3-E01B-F32A7D11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FA69-1636-72E0-6FC0-560639CB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FC10F-62DE-A4D7-DD0F-833276DFF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D0E5E-A59F-47AE-35A0-DC1325664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0A992-A858-DD96-BBDE-12624BA7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42064-FD2D-406B-C04E-F9471D8E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6E225-7918-BD53-72FF-DFCD5AA7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8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6F0F-2C32-92AF-30F4-74D51D14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8F9D2F-4041-20EA-E8EE-AE701F525F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57288-7C4F-C836-30B1-D6C63CA47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18CC9-BB00-0169-1B0C-0A04412A5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F4ED6-A170-B738-D92C-1ACA6D9D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43518-55F4-80D0-B887-7898E050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00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D92102-2932-6EA3-5BB0-F3CCF91B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5767D-0198-17CE-E058-49FA4664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1F58A-D46F-CFC3-89FD-FCD8BB1EE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4310B-3269-43B0-8564-B34114CBF0F0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619E4-E39C-EAF6-590E-883449819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84244-9240-30A6-783B-629916AC3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3C-C051-4D91-8E9C-7072FEF736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9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1800" y="681037"/>
            <a:ext cx="5842000" cy="1009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24FB1-CB24-4B4C-BFD4-AD276D9A4059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9F3F6-C255-4AC5-91C2-3F61B6509B3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62A0F-9E49-6B4D-94F3-647B33A25A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Gilbert Scott Building">
            <a:extLst>
              <a:ext uri="{FF2B5EF4-FFF2-40B4-BE49-F238E27FC236}">
                <a16:creationId xmlns:a16="http://schemas.microsoft.com/office/drawing/2014/main" id="{E1048C9E-FD83-5065-AB12-61A24A12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418" y="1657926"/>
            <a:ext cx="10652496" cy="824017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+mn-lt"/>
                <a:cs typeface="Arial"/>
              </a:rPr>
              <a:t>Teaching English and Teaching IN English: </a:t>
            </a:r>
            <a:r>
              <a:rPr lang="en-GB" sz="3200" b="0" dirty="0">
                <a:solidFill>
                  <a:schemeClr val="tx1"/>
                </a:solidFill>
                <a:latin typeface="+mn-lt"/>
                <a:cs typeface="Arial"/>
              </a:rPr>
              <a:t>A teacher professional development MOOC to support EMI practitioners in Indonesia</a:t>
            </a: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90417" y="3429000"/>
            <a:ext cx="10652497" cy="1992086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4400" b="1" dirty="0">
                <a:solidFill>
                  <a:schemeClr val="bg1"/>
                </a:solidFill>
                <a:latin typeface="+mn-lt"/>
                <a:cs typeface="Arial"/>
              </a:rPr>
              <a:t>BALEAP Conference, University of Warwick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GB" sz="4400" b="1" dirty="0">
                <a:solidFill>
                  <a:schemeClr val="bg1"/>
                </a:solidFill>
                <a:latin typeface="+mn-lt"/>
                <a:cs typeface="Arial"/>
              </a:rPr>
              <a:t>April 19-21, 2023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endParaRPr lang="en-GB" sz="4400" b="1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GB" sz="4400" b="1" dirty="0">
                <a:solidFill>
                  <a:schemeClr val="bg1"/>
                </a:solidFill>
                <a:latin typeface="+mn-lt"/>
                <a:cs typeface="Arial"/>
              </a:rPr>
              <a:t>Carole MacDiarmid, Ide </a:t>
            </a:r>
            <a:r>
              <a:rPr lang="en-GB" sz="4400" b="1" dirty="0" err="1">
                <a:solidFill>
                  <a:schemeClr val="bg1"/>
                </a:solidFill>
                <a:latin typeface="+mn-lt"/>
                <a:cs typeface="Arial"/>
              </a:rPr>
              <a:t>Haghi</a:t>
            </a:r>
            <a:r>
              <a:rPr lang="en-GB" sz="4400" b="1" dirty="0">
                <a:solidFill>
                  <a:schemeClr val="bg1"/>
                </a:solidFill>
                <a:latin typeface="+mn-lt"/>
                <a:cs typeface="Arial"/>
              </a:rPr>
              <a:t>, Sofia Di Giallonardo,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Arial"/>
              </a:rPr>
              <a:t>Nurmala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Arial"/>
              </a:rPr>
              <a:t>Simbolon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Arial"/>
              </a:rPr>
              <a:t>, Daniel Lam, Mike </a:t>
            </a:r>
            <a:r>
              <a:rPr lang="en-US" sz="4500" b="1" dirty="0" err="1">
                <a:solidFill>
                  <a:schemeClr val="bg1"/>
                </a:solidFill>
                <a:latin typeface="+mn-lt"/>
                <a:cs typeface="Arial"/>
              </a:rPr>
              <a:t>Budzenski</a:t>
            </a:r>
            <a:r>
              <a:rPr lang="en-US" sz="4500" b="1" dirty="0">
                <a:solidFill>
                  <a:schemeClr val="bg1"/>
                </a:solidFill>
                <a:latin typeface="+mn-lt"/>
                <a:cs typeface="Arial"/>
              </a:rPr>
              <a:t> </a:t>
            </a:r>
            <a:endParaRPr lang="en-GB" sz="4500" b="1" dirty="0">
              <a:solidFill>
                <a:schemeClr val="bg1"/>
              </a:solidFill>
              <a:latin typeface="+mn-lt"/>
              <a:cs typeface="Arial"/>
            </a:endParaRPr>
          </a:p>
          <a:p>
            <a:pPr marL="0" indent="0" algn="ctr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DC9788E6-70D5-9A77-2492-4CDF6B5B1734}"/>
              </a:ext>
            </a:extLst>
          </p:cNvPr>
          <p:cNvSpPr/>
          <p:nvPr/>
        </p:nvSpPr>
        <p:spPr>
          <a:xfrm>
            <a:off x="2177143" y="187250"/>
            <a:ext cx="7837714" cy="1223158"/>
          </a:xfrm>
          <a:prstGeom prst="flowChartAlternate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Module:</a:t>
            </a:r>
          </a:p>
          <a:p>
            <a:pPr algn="ctr"/>
            <a:r>
              <a:rPr lang="en-GB" sz="2400" dirty="0"/>
              <a:t>Teaching students with mixed or lower English proficiency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B43B478-DF5C-CF6D-38C9-22ACB26E61D3}"/>
              </a:ext>
            </a:extLst>
          </p:cNvPr>
          <p:cNvSpPr/>
          <p:nvPr/>
        </p:nvSpPr>
        <p:spPr>
          <a:xfrm>
            <a:off x="5593277" y="1589915"/>
            <a:ext cx="795647" cy="53439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1526940-4869-CB61-3A97-DCA487DE6086}"/>
              </a:ext>
            </a:extLst>
          </p:cNvPr>
          <p:cNvSpPr/>
          <p:nvPr/>
        </p:nvSpPr>
        <p:spPr>
          <a:xfrm>
            <a:off x="101930" y="2291939"/>
            <a:ext cx="3900054" cy="13300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A. Teaching mixed ability classes</a:t>
            </a:r>
            <a:endParaRPr lang="en-GB" b="1" dirty="0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046446B-4391-B61C-8F17-15B7A013062E}"/>
              </a:ext>
            </a:extLst>
          </p:cNvPr>
          <p:cNvSpPr/>
          <p:nvPr/>
        </p:nvSpPr>
        <p:spPr>
          <a:xfrm>
            <a:off x="4145973" y="2303812"/>
            <a:ext cx="3900054" cy="13300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/>
              <a:t>B. Scaffolding for mixed ability students</a:t>
            </a:r>
            <a:endParaRPr lang="en-GB" b="1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A3790EE-F20C-71DF-FC3E-7776C98FF244}"/>
              </a:ext>
            </a:extLst>
          </p:cNvPr>
          <p:cNvSpPr/>
          <p:nvPr/>
        </p:nvSpPr>
        <p:spPr>
          <a:xfrm>
            <a:off x="8190016" y="2291939"/>
            <a:ext cx="3900054" cy="13300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/>
              <a:t>C. Classroom interaction and learning opportunities</a:t>
            </a:r>
            <a:endParaRPr lang="en-GB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0572C-E96E-6821-9BC0-B17701F173DA}"/>
              </a:ext>
            </a:extLst>
          </p:cNvPr>
          <p:cNvSpPr/>
          <p:nvPr/>
        </p:nvSpPr>
        <p:spPr>
          <a:xfrm>
            <a:off x="330034" y="3868172"/>
            <a:ext cx="3443844" cy="27432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 dirty="0"/>
              <a:t>Lecture by Dr Sari </a:t>
            </a:r>
            <a:r>
              <a:rPr lang="en-GB" b="1" dirty="0" err="1"/>
              <a:t>Karmina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Challenges and potentials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Teaching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Ways of checking students’ learning progress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5C58C1-623B-D14B-50DE-06C02772A229}"/>
              </a:ext>
            </a:extLst>
          </p:cNvPr>
          <p:cNvSpPr/>
          <p:nvPr/>
        </p:nvSpPr>
        <p:spPr>
          <a:xfrm>
            <a:off x="4374078" y="3868172"/>
            <a:ext cx="3443844" cy="27432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/>
              <a:t>Lecture by Ms Sofia Di Giallonardo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Theory and literature 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What can teachers do?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What can teachers say?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E80C61-E9C8-8D79-B59F-E8E5BCE70872}"/>
              </a:ext>
            </a:extLst>
          </p:cNvPr>
          <p:cNvSpPr/>
          <p:nvPr/>
        </p:nvSpPr>
        <p:spPr>
          <a:xfrm>
            <a:off x="8418121" y="3868172"/>
            <a:ext cx="3443844" cy="274320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b="1"/>
              <a:t>Lecture by Prof Steve Walsh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Interaction and learning</a:t>
            </a:r>
          </a:p>
          <a:p>
            <a:r>
              <a:rPr lang="en-GB" b="1"/>
              <a:t>Classroom recordings and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Checking and ensuring students’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Extending interaction &amp; opening up learning opportunities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F67980F-26B1-9E58-94F3-4DE26C4561F2}"/>
              </a:ext>
            </a:extLst>
          </p:cNvPr>
          <p:cNvSpPr/>
          <p:nvPr/>
        </p:nvSpPr>
        <p:spPr>
          <a:xfrm>
            <a:off x="1654133" y="1656605"/>
            <a:ext cx="795647" cy="53439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8983714-88B3-3DB6-7B11-9928C277A4C7}"/>
              </a:ext>
            </a:extLst>
          </p:cNvPr>
          <p:cNvSpPr/>
          <p:nvPr/>
        </p:nvSpPr>
        <p:spPr>
          <a:xfrm>
            <a:off x="9742220" y="1589915"/>
            <a:ext cx="795647" cy="53439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90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161925" y="402285"/>
            <a:ext cx="11868150" cy="53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ID" b="1" dirty="0">
                <a:latin typeface="+mn-lt"/>
              </a:rPr>
              <a:t>MOOC Syllabus</a:t>
            </a:r>
            <a:endParaRPr lang="en-US"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9C2B5-F3EC-8B4D-B77C-A047C8AB31AD}"/>
              </a:ext>
            </a:extLst>
          </p:cNvPr>
          <p:cNvSpPr txBox="1"/>
          <p:nvPr/>
        </p:nvSpPr>
        <p:spPr>
          <a:xfrm>
            <a:off x="11652069" y="58521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Google Shape;114;p3">
            <a:extLst>
              <a:ext uri="{FF2B5EF4-FFF2-40B4-BE49-F238E27FC236}">
                <a16:creationId xmlns:a16="http://schemas.microsoft.com/office/drawing/2014/main" id="{62C9B494-9C65-7B05-E7ED-A5E761A3EE7B}"/>
              </a:ext>
            </a:extLst>
          </p:cNvPr>
          <p:cNvSpPr txBox="1">
            <a:spLocks/>
          </p:cNvSpPr>
          <p:nvPr/>
        </p:nvSpPr>
        <p:spPr>
          <a:xfrm>
            <a:off x="272297" y="1393485"/>
            <a:ext cx="11527258" cy="4766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0579"/>
              </a:buClr>
              <a:buSzPts val="1800"/>
              <a:buFont typeface="Verdana"/>
              <a:buNone/>
              <a:defRPr sz="2800" b="1" i="0" u="none" strike="noStrike" cap="none">
                <a:solidFill>
                  <a:srgbClr val="1B057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2060"/>
              </a:buClr>
              <a:buSzPts val="2800"/>
            </a:pPr>
            <a:endParaRPr lang="en-ID" sz="360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8AAB9-2470-4943-80E2-FD8D6ED00BED}"/>
              </a:ext>
            </a:extLst>
          </p:cNvPr>
          <p:cNvSpPr/>
          <p:nvPr/>
        </p:nvSpPr>
        <p:spPr>
          <a:xfrm>
            <a:off x="462246" y="1703940"/>
            <a:ext cx="7741085" cy="4763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7263" indent="-2227263"/>
            <a:endParaRPr lang="en-US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27263" indent="-2227263"/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MOOC Introduction</a:t>
            </a:r>
          </a:p>
          <a:p>
            <a:pPr marL="2227263" indent="-2227263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Module 1: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 to EMI and EAP in EMI </a:t>
            </a:r>
            <a:endParaRPr lang="en-ID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Module 2 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Designing learning materials </a:t>
            </a:r>
            <a:endParaRPr lang="en-ID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27263" indent="-2227263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Module 3 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Teaching (in) English to students with mixed </a:t>
            </a:r>
          </a:p>
          <a:p>
            <a:pPr marL="2227263" indent="-2227263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      or limited proficiency </a:t>
            </a:r>
            <a:endParaRPr lang="en-ID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27263" indent="-2227263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Module 4 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Translanguaging and L1 use </a:t>
            </a:r>
          </a:p>
          <a:p>
            <a:pPr marL="2278063" indent="-2278063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Module 5 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Engaging students in the classroom </a:t>
            </a:r>
            <a:endParaRPr lang="en-ID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tabLst>
                <a:tab pos="1118235" algn="l"/>
              </a:tabLst>
            </a:pPr>
            <a:r>
              <a:rPr lang="en-US" sz="24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Module 6 : </a:t>
            </a: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Teacher development </a:t>
            </a:r>
            <a:endParaRPr lang="en-ID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7FE3FD2-42A4-0E49-B60C-30ECDCA249BD}"/>
              </a:ext>
            </a:extLst>
          </p:cNvPr>
          <p:cNvSpPr/>
          <p:nvPr/>
        </p:nvSpPr>
        <p:spPr>
          <a:xfrm>
            <a:off x="8515010" y="1286311"/>
            <a:ext cx="2977729" cy="1447244"/>
          </a:xfrm>
          <a:prstGeom prst="cloud">
            <a:avLst/>
          </a:prstGeom>
          <a:solidFill>
            <a:schemeClr val="accent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D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Lecture  videos/ PPT slides with  talking heads</a:t>
            </a:r>
            <a:endParaRPr lang="en-US" sz="1400" dirty="0"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07F840EA-58ED-8142-A75A-08ADE3097261}"/>
              </a:ext>
            </a:extLst>
          </p:cNvPr>
          <p:cNvSpPr/>
          <p:nvPr/>
        </p:nvSpPr>
        <p:spPr>
          <a:xfrm>
            <a:off x="8596280" y="3017116"/>
            <a:ext cx="3055789" cy="1623510"/>
          </a:xfrm>
          <a:prstGeom prst="cloud">
            <a:avLst/>
          </a:prstGeom>
          <a:solidFill>
            <a:srgbClr val="00B05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D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Example extracts from real EMI classes</a:t>
            </a:r>
            <a:endParaRPr lang="en-US" sz="1400" dirty="0"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F1B3DC1B-ACAF-2B41-82EE-75DB50F47B91}"/>
              </a:ext>
            </a:extLst>
          </p:cNvPr>
          <p:cNvSpPr/>
          <p:nvPr/>
        </p:nvSpPr>
        <p:spPr>
          <a:xfrm>
            <a:off x="8596795" y="4639919"/>
            <a:ext cx="2940637" cy="1560321"/>
          </a:xfrm>
          <a:prstGeom prst="cloud">
            <a:avLst/>
          </a:prstGeom>
          <a:solidFill>
            <a:srgbClr val="00206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D" sz="14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Video  clips of  interviews with EMI and EAP lecturers and students</a:t>
            </a:r>
            <a:endParaRPr lang="en-US" sz="1400" dirty="0"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2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6AB0F-BD4C-96C1-1790-657A5D4BF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D2BE8-DD04-B893-EB8C-F946400A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669471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How did the needs analysis inform the MOOC’s design features and resource writing?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88EC0-02BB-A065-5316-0C350CDC6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7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1E249E6-4C99-4DB6-5862-2A6EDBBE8357}"/>
              </a:ext>
            </a:extLst>
          </p:cNvPr>
          <p:cNvSpPr/>
          <p:nvPr/>
        </p:nvSpPr>
        <p:spPr>
          <a:xfrm>
            <a:off x="101930" y="653143"/>
            <a:ext cx="3900054" cy="1900052"/>
          </a:xfrm>
          <a:prstGeom prst="flowChartAlternateProcess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Survey participants showed a preference for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interactive elements (84.6%)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Feedback from other course participants (79.0%)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hands-on activities (79%)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85C2DF9-0E64-D596-D61A-FB99803E505A}"/>
              </a:ext>
            </a:extLst>
          </p:cNvPr>
          <p:cNvSpPr/>
          <p:nvPr/>
        </p:nvSpPr>
        <p:spPr>
          <a:xfrm>
            <a:off x="101930" y="2734293"/>
            <a:ext cx="3900054" cy="1900052"/>
          </a:xfrm>
          <a:prstGeom prst="flowChartAlternateProcess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Higher levels of motivation for those who could relate their learning on the MOOC to real life (Hood et al., 2015)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E885AEA5-8394-BCAC-91C4-361FF54C6020}"/>
              </a:ext>
            </a:extLst>
          </p:cNvPr>
          <p:cNvSpPr/>
          <p:nvPr/>
        </p:nvSpPr>
        <p:spPr>
          <a:xfrm>
            <a:off x="101930" y="4815444"/>
            <a:ext cx="3900054" cy="1900052"/>
          </a:xfrm>
          <a:prstGeom prst="flowChartAlternateProcess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as most frequently mentioned PD challenge (survey)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Majority reported 2-4 hours/week availability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Shorter videos more engaging (Guo et al., 2014)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1D02AC-02D5-CD2A-1F21-5ED3600850AB}"/>
              </a:ext>
            </a:extLst>
          </p:cNvPr>
          <p:cNvSpPr/>
          <p:nvPr/>
        </p:nvSpPr>
        <p:spPr>
          <a:xfrm>
            <a:off x="4572000" y="1270660"/>
            <a:ext cx="2766951" cy="926276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engagement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FA3689-9A15-4726-455F-9DBF831F9D82}"/>
              </a:ext>
            </a:extLst>
          </p:cNvPr>
          <p:cNvSpPr/>
          <p:nvPr/>
        </p:nvSpPr>
        <p:spPr>
          <a:xfrm>
            <a:off x="4572000" y="3221181"/>
            <a:ext cx="2766951" cy="926276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Real-life relevance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CFE4F1-DD4E-21D0-6E90-64AD443654C5}"/>
              </a:ext>
            </a:extLst>
          </p:cNvPr>
          <p:cNvSpPr/>
          <p:nvPr/>
        </p:nvSpPr>
        <p:spPr>
          <a:xfrm>
            <a:off x="4571998" y="5124202"/>
            <a:ext cx="2766951" cy="926276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95886-507C-150D-CC58-8A167D2F1D41}"/>
              </a:ext>
            </a:extLst>
          </p:cNvPr>
          <p:cNvSpPr txBox="1"/>
          <p:nvPr/>
        </p:nvSpPr>
        <p:spPr>
          <a:xfrm>
            <a:off x="866899" y="130629"/>
            <a:ext cx="243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Needs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54AE1-42FF-6409-B7DC-2F2A5EEA6331}"/>
              </a:ext>
            </a:extLst>
          </p:cNvPr>
          <p:cNvSpPr txBox="1"/>
          <p:nvPr/>
        </p:nvSpPr>
        <p:spPr>
          <a:xfrm>
            <a:off x="4738254" y="200384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Guiding principle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4B763-5FC2-BA39-561C-9E4D4B3D0C8F}"/>
              </a:ext>
            </a:extLst>
          </p:cNvPr>
          <p:cNvSpPr txBox="1"/>
          <p:nvPr/>
        </p:nvSpPr>
        <p:spPr>
          <a:xfrm>
            <a:off x="8356273" y="200384"/>
            <a:ext cx="243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Design feature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C09EB0-C1A0-E6F4-7196-4A333182C704}"/>
              </a:ext>
            </a:extLst>
          </p:cNvPr>
          <p:cNvSpPr/>
          <p:nvPr/>
        </p:nvSpPr>
        <p:spPr>
          <a:xfrm>
            <a:off x="7908967" y="890649"/>
            <a:ext cx="3836719" cy="16625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Discussion forum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Variety of activities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26A109B-10E4-1DCE-31A6-4077DD2B31AE}"/>
              </a:ext>
            </a:extLst>
          </p:cNvPr>
          <p:cNvSpPr/>
          <p:nvPr/>
        </p:nvSpPr>
        <p:spPr>
          <a:xfrm>
            <a:off x="7908967" y="2853046"/>
            <a:ext cx="4072362" cy="16625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Reflections &amp; forward planning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NA findings highlighted in intro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3190660-5D90-1333-8F72-E21B9DEC6D0B}"/>
              </a:ext>
            </a:extLst>
          </p:cNvPr>
          <p:cNvSpPr/>
          <p:nvPr/>
        </p:nvSpPr>
        <p:spPr>
          <a:xfrm>
            <a:off x="7908967" y="4815443"/>
            <a:ext cx="3900054" cy="166254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Max 4 hours per module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3-5min videos; 3-part lectures</a:t>
            </a:r>
          </a:p>
        </p:txBody>
      </p:sp>
    </p:spTree>
    <p:extLst>
      <p:ext uri="{BB962C8B-B14F-4D97-AF65-F5344CB8AC3E}">
        <p14:creationId xmlns:p14="http://schemas.microsoft.com/office/powerpoint/2010/main" val="249142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288758" y="146050"/>
            <a:ext cx="11731792" cy="127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2060"/>
              </a:buClr>
              <a:buSzPts val="2800"/>
            </a:pPr>
            <a:r>
              <a:rPr lang="en-ID" sz="4000" b="1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ID" sz="4000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ID" b="1" dirty="0">
                <a:latin typeface="+mn-lt"/>
              </a:rPr>
              <a:t>MOOC Development: Resource writing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endParaRPr b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9C2B5-F3EC-8B4D-B77C-A047C8AB31AD}"/>
              </a:ext>
            </a:extLst>
          </p:cNvPr>
          <p:cNvSpPr txBox="1"/>
          <p:nvPr/>
        </p:nvSpPr>
        <p:spPr>
          <a:xfrm>
            <a:off x="11652069" y="58521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3215546-E4EC-A095-67CD-951F5641B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8426217"/>
              </p:ext>
            </p:extLst>
          </p:nvPr>
        </p:nvGraphicFramePr>
        <p:xfrm>
          <a:off x="1196788" y="1143001"/>
          <a:ext cx="9466730" cy="3154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877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E6D46-BB22-DCBF-C5B2-DC8EB270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Planning &amp; design docs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9CBAB-7E4A-1E61-6A24-9E189AEDC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681037"/>
            <a:ext cx="11849098" cy="5267591"/>
          </a:xfrm>
        </p:spPr>
        <p:txBody>
          <a:bodyPr/>
          <a:lstStyle/>
          <a:p>
            <a:endParaRPr lang="en-GB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933F2-A980-9913-A9BD-1326E83B5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1390650"/>
            <a:ext cx="2876550" cy="4076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8AD37E-2461-1C14-A608-D9A6A5B81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753" y="910994"/>
            <a:ext cx="4856492" cy="3045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D32EF-19A9-7AAF-3463-A3192D2C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263" y="1870306"/>
            <a:ext cx="4547890" cy="4076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6817A2-9D5B-28C8-A2F7-DFC56BF6F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773" y="4071588"/>
            <a:ext cx="4166890" cy="19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B962-B13E-A8CE-AF57-2FBDE305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587115"/>
            <a:ext cx="11868150" cy="534987"/>
          </a:xfrm>
        </p:spPr>
        <p:txBody>
          <a:bodyPr/>
          <a:lstStyle/>
          <a:p>
            <a:r>
              <a:rPr lang="en-GB" b="1" dirty="0">
                <a:latin typeface="+mn-lt"/>
              </a:rPr>
              <a:t>MOOC structure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120B46D-BADA-403B-11EC-9B9378BE7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63783"/>
              </p:ext>
            </p:extLst>
          </p:nvPr>
        </p:nvGraphicFramePr>
        <p:xfrm>
          <a:off x="628648" y="2071821"/>
          <a:ext cx="9658350" cy="1482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0136">
                  <a:extLst>
                    <a:ext uri="{9D8B030D-6E8A-4147-A177-3AD203B41FA5}">
                      <a16:colId xmlns:a16="http://schemas.microsoft.com/office/drawing/2014/main" val="3704756762"/>
                    </a:ext>
                  </a:extLst>
                </a:gridCol>
                <a:gridCol w="2273147">
                  <a:extLst>
                    <a:ext uri="{9D8B030D-6E8A-4147-A177-3AD203B41FA5}">
                      <a16:colId xmlns:a16="http://schemas.microsoft.com/office/drawing/2014/main" val="1735272654"/>
                    </a:ext>
                  </a:extLst>
                </a:gridCol>
                <a:gridCol w="2091295">
                  <a:extLst>
                    <a:ext uri="{9D8B030D-6E8A-4147-A177-3AD203B41FA5}">
                      <a16:colId xmlns:a16="http://schemas.microsoft.com/office/drawing/2014/main" val="3992588120"/>
                    </a:ext>
                  </a:extLst>
                </a:gridCol>
                <a:gridCol w="1948733">
                  <a:extLst>
                    <a:ext uri="{9D8B030D-6E8A-4147-A177-3AD203B41FA5}">
                      <a16:colId xmlns:a16="http://schemas.microsoft.com/office/drawing/2014/main" val="3458264265"/>
                    </a:ext>
                  </a:extLst>
                </a:gridCol>
                <a:gridCol w="1695039">
                  <a:extLst>
                    <a:ext uri="{9D8B030D-6E8A-4147-A177-3AD203B41FA5}">
                      <a16:colId xmlns:a16="http://schemas.microsoft.com/office/drawing/2014/main" val="1535439764"/>
                    </a:ext>
                  </a:extLst>
                </a:gridCol>
              </a:tblGrid>
              <a:tr h="370533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Lecturer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Very familiar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Somewhat familiar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Not Very familiar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Unfamiliar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85527465"/>
                  </a:ext>
                </a:extLst>
              </a:tr>
              <a:tr h="370533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EMI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</a:rPr>
                        <a:t>20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30.91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25.45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</a:rPr>
                        <a:t>23.64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92155636"/>
                  </a:ext>
                </a:extLst>
              </a:tr>
              <a:tr h="370533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EAP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28.38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16.22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25.68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29.73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62418368"/>
                  </a:ext>
                </a:extLst>
              </a:tr>
              <a:tr h="370533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EMI&amp;EAP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14.29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42.86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7.14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</a:rPr>
                        <a:t>35.71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28603952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128AC281-B7DE-003D-DD74-0A66F0532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74073" y="1363935"/>
            <a:ext cx="10536382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Q.34 Are you familiar with MOOCs (Massive Open Online Courses)? </a:t>
            </a:r>
            <a:r>
              <a:rPr kumimoji="0" lang="en-GB" altLang="en-US" sz="180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(N=143) (in percentage)</a:t>
            </a:r>
            <a:endParaRPr kumimoji="0" lang="en-GB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3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05427-A1A9-2D8C-2FF1-DFE6C91BB6D3}"/>
              </a:ext>
            </a:extLst>
          </p:cNvPr>
          <p:cNvSpPr txBox="1"/>
          <p:nvPr/>
        </p:nvSpPr>
        <p:spPr>
          <a:xfrm>
            <a:off x="374073" y="3989062"/>
            <a:ext cx="10536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Q.</a:t>
            </a:r>
            <a:r>
              <a:rPr lang="en-GB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35 Have you previously enrolled in a MOOC (Massive Open Online Course)?  </a:t>
            </a:r>
            <a:r>
              <a:rPr lang="en-GB" i="1" dirty="0">
                <a:solidFill>
                  <a:srgbClr val="000000"/>
                </a:solidFill>
                <a:cs typeface="Times New Roman" panose="02020603050405020304" pitchFamily="18" charset="0"/>
              </a:rPr>
              <a:t>(N=143) (in percentage)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BC861C3-600A-B6B6-0844-A80B9BBA3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777596"/>
              </p:ext>
            </p:extLst>
          </p:nvPr>
        </p:nvGraphicFramePr>
        <p:xfrm>
          <a:off x="628649" y="4717244"/>
          <a:ext cx="9658349" cy="1553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0114">
                  <a:extLst>
                    <a:ext uri="{9D8B030D-6E8A-4147-A177-3AD203B41FA5}">
                      <a16:colId xmlns:a16="http://schemas.microsoft.com/office/drawing/2014/main" val="53925100"/>
                    </a:ext>
                  </a:extLst>
                </a:gridCol>
                <a:gridCol w="2818265">
                  <a:extLst>
                    <a:ext uri="{9D8B030D-6E8A-4147-A177-3AD203B41FA5}">
                      <a16:colId xmlns:a16="http://schemas.microsoft.com/office/drawing/2014/main" val="2619578021"/>
                    </a:ext>
                  </a:extLst>
                </a:gridCol>
                <a:gridCol w="2536441">
                  <a:extLst>
                    <a:ext uri="{9D8B030D-6E8A-4147-A177-3AD203B41FA5}">
                      <a16:colId xmlns:a16="http://schemas.microsoft.com/office/drawing/2014/main" val="2979187522"/>
                    </a:ext>
                  </a:extLst>
                </a:gridCol>
                <a:gridCol w="2363529">
                  <a:extLst>
                    <a:ext uri="{9D8B030D-6E8A-4147-A177-3AD203B41FA5}">
                      <a16:colId xmlns:a16="http://schemas.microsoft.com/office/drawing/2014/main" val="1224230800"/>
                    </a:ext>
                  </a:extLst>
                </a:gridCol>
              </a:tblGrid>
              <a:tr h="646771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Lecturer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</a:rPr>
                        <a:t>Yes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No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I don’t know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23980783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EMI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34.55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54.55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</a:rPr>
                        <a:t>10.91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21924460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EAP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33.78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58.11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8.11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79934313"/>
                  </a:ext>
                </a:extLst>
              </a:tr>
              <a:tr h="302290">
                <a:tc>
                  <a:txBody>
                    <a:bodyPr/>
                    <a:lstStyle/>
                    <a:p>
                      <a:r>
                        <a:rPr lang="en-GB" sz="1800" kern="100">
                          <a:effectLst/>
                        </a:rPr>
                        <a:t>EMI&amp;EAP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42.86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>
                          <a:effectLst/>
                        </a:rPr>
                        <a:t>50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00" dirty="0">
                          <a:effectLst/>
                        </a:rPr>
                        <a:t>7.14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09190199"/>
                  </a:ext>
                </a:extLst>
              </a:tr>
            </a:tbl>
          </a:graphicData>
        </a:graphic>
      </p:graphicFrame>
      <p:sp>
        <p:nvSpPr>
          <p:cNvPr id="18" name="Rectangle 3">
            <a:extLst>
              <a:ext uri="{FF2B5EF4-FFF2-40B4-BE49-F238E27FC236}">
                <a16:creationId xmlns:a16="http://schemas.microsoft.com/office/drawing/2014/main" id="{E7051663-1FE8-D671-5683-8DD50E7B6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42434" y="3923676"/>
            <a:ext cx="256358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8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7A54-4248-29A9-6774-685A4E808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4344"/>
            <a:ext cx="10515600" cy="1325563"/>
          </a:xfrm>
        </p:spPr>
        <p:txBody>
          <a:bodyPr/>
          <a:lstStyle/>
          <a:p>
            <a:r>
              <a:rPr lang="en-GB" dirty="0">
                <a:latin typeface="+mn-lt"/>
              </a:rPr>
              <a:t>MOOC module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EF50B-79B1-EC96-9B84-3F775274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Module introduction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Session A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Tuning-in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Key input 1 -&gt; follow-on activity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Key input 2 -&gt; follow-on activity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Key input 3 -&gt; follow-on activity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Session B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Session C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Module review</a:t>
            </a:r>
          </a:p>
        </p:txBody>
      </p:sp>
    </p:spTree>
    <p:extLst>
      <p:ext uri="{BB962C8B-B14F-4D97-AF65-F5344CB8AC3E}">
        <p14:creationId xmlns:p14="http://schemas.microsoft.com/office/powerpoint/2010/main" val="42773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B962-B13E-A8CE-AF57-2FBDE305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MOOC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6F64D-5277-8E22-1457-94250CB79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19547-292D-1BB9-BBD6-CFE54528883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1739E1-6C12-F2CB-489C-5BFD2B79C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7" y="1246996"/>
            <a:ext cx="6546396" cy="1329616"/>
          </a:xfrm>
          <a:prstGeom prst="rect">
            <a:avLst/>
          </a:prstGeom>
        </p:spPr>
      </p:pic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3F8F19C5-8668-551F-05E5-8D908E94B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40" y="2967035"/>
            <a:ext cx="5600700" cy="2939583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B6EF86-3564-2D76-C900-448C511F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919735"/>
            <a:ext cx="5791200" cy="27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A948-D127-F700-71F8-38A8DC041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Module 2: Developing materials for EMI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F41CE-3677-0893-AC8C-EE7094BFA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68E75-4A75-2270-D662-AA56997D849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B2609B36-3CE4-4F34-DCE2-E024B0AD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67" y="365125"/>
            <a:ext cx="10417628" cy="5575006"/>
          </a:xfrm>
          <a:prstGeom prst="rect">
            <a:avLst/>
          </a:prstGeom>
        </p:spPr>
      </p:pic>
      <p:pic>
        <p:nvPicPr>
          <p:cNvPr id="6" name="Picture 5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EB410CEA-4488-A516-B1C3-DFDD1280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152" y="917869"/>
            <a:ext cx="7546848" cy="519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1581-43C3-6020-04C6-658AC2BF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Narrow"/>
              </a:rPr>
              <a:t/>
            </a:r>
            <a:br>
              <a:rPr lang="en-US" dirty="0">
                <a:latin typeface="Arial Narrow"/>
              </a:rPr>
            </a:br>
            <a:r>
              <a:rPr lang="en-US" dirty="0">
                <a:latin typeface="+mn-lt"/>
              </a:rPr>
              <a:t>Thank you to the project team</a:t>
            </a:r>
            <a:r>
              <a:rPr lang="en-US" dirty="0">
                <a:latin typeface="Arial Narrow"/>
              </a:rPr>
              <a:t/>
            </a:r>
            <a:br>
              <a:rPr lang="en-US" dirty="0">
                <a:latin typeface="Arial Narrow"/>
              </a:rPr>
            </a:br>
            <a:r>
              <a:rPr lang="en-US" dirty="0">
                <a:latin typeface="Arial Narrow"/>
              </a:rPr>
              <a:t/>
            </a:r>
            <a:br>
              <a:rPr lang="en-US" dirty="0">
                <a:latin typeface="Arial Narrow"/>
              </a:rPr>
            </a:br>
            <a:endParaRPr lang="en-US" dirty="0">
              <a:solidFill>
                <a:srgbClr val="FF0000"/>
              </a:solidFill>
              <a:latin typeface="Arial Narrow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D3359-9359-7A43-F143-81DA0AD379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FD288C-7B4D-4C01-7319-0A0C414D8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7087" y="1690688"/>
            <a:ext cx="8533112" cy="45255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Calibri"/>
                <a:cs typeface="Arial"/>
              </a:rPr>
              <a:t>Indonesia team</a:t>
            </a:r>
            <a:r>
              <a:rPr lang="en-GB" dirty="0">
                <a:latin typeface="Calibri"/>
                <a:cs typeface="Arial"/>
              </a:rPr>
              <a:t>: </a:t>
            </a:r>
            <a:r>
              <a:rPr lang="en-US" sz="2800" dirty="0">
                <a:latin typeface="Calibri"/>
                <a:cs typeface="Arial"/>
              </a:rPr>
              <a:t>Dr. Nurmala Simbolon, Dr. Nizamuddin Sadiq, Dr. Mariana </a:t>
            </a:r>
            <a:r>
              <a:rPr lang="en-US" sz="2800" dirty="0" err="1">
                <a:latin typeface="Calibri"/>
                <a:cs typeface="Arial"/>
              </a:rPr>
              <a:t>Syamsudin</a:t>
            </a:r>
            <a:r>
              <a:rPr lang="en-US" dirty="0">
                <a:latin typeface="Calibri"/>
                <a:cs typeface="Arial"/>
              </a:rPr>
              <a:t>, </a:t>
            </a:r>
            <a:r>
              <a:rPr lang="en-US" sz="2800" dirty="0">
                <a:latin typeface="Calibri"/>
                <a:cs typeface="Arial"/>
              </a:rPr>
              <a:t>Sarah Bibi, Nurul </a:t>
            </a:r>
            <a:r>
              <a:rPr lang="en-US" sz="2800" dirty="0" err="1">
                <a:latin typeface="Calibri"/>
                <a:cs typeface="Arial"/>
              </a:rPr>
              <a:t>Fadillah</a:t>
            </a:r>
            <a:r>
              <a:rPr lang="en-US" dirty="0">
                <a:latin typeface="Calibri"/>
                <a:cs typeface="Arial"/>
              </a:rPr>
              <a:t> </a:t>
            </a:r>
            <a:endParaRPr lang="en-GB" dirty="0">
              <a:latin typeface="Calibri"/>
              <a:cs typeface="Arial"/>
            </a:endParaRPr>
          </a:p>
          <a:p>
            <a:pPr marL="0" indent="0">
              <a:buNone/>
            </a:pPr>
            <a:endParaRPr lang="en-GB" dirty="0">
              <a:latin typeface="Calibri"/>
              <a:cs typeface="Arial"/>
            </a:endParaRPr>
          </a:p>
          <a:p>
            <a:pPr marL="0" indent="0">
              <a:buNone/>
            </a:pPr>
            <a:r>
              <a:rPr lang="en-GB" b="1" dirty="0">
                <a:latin typeface="Calibri"/>
                <a:cs typeface="Arial"/>
              </a:rPr>
              <a:t>UK team</a:t>
            </a:r>
            <a:r>
              <a:rPr lang="en-GB" dirty="0">
                <a:latin typeface="Calibri"/>
                <a:cs typeface="Arial"/>
              </a:rPr>
              <a:t>: </a:t>
            </a:r>
            <a:r>
              <a:rPr lang="en-US" dirty="0">
                <a:latin typeface="Calibri"/>
                <a:cs typeface="Arial"/>
              </a:rPr>
              <a:t>Dr. </a:t>
            </a:r>
            <a:r>
              <a:rPr lang="en-US" sz="2800" dirty="0">
                <a:latin typeface="Calibri"/>
                <a:cs typeface="Arial"/>
              </a:rPr>
              <a:t>Nicola Galloway, Dr. Kari Sahan, Dr. Daniel Lam, Dr. Carole MacDiarmi</a:t>
            </a:r>
            <a:r>
              <a:rPr lang="en-US" dirty="0">
                <a:latin typeface="Calibri"/>
                <a:cs typeface="Arial"/>
              </a:rPr>
              <a:t>d, </a:t>
            </a:r>
            <a:r>
              <a:rPr lang="en-US" sz="2800" dirty="0">
                <a:latin typeface="Calibri"/>
                <a:cs typeface="Arial"/>
              </a:rPr>
              <a:t>Dr. Ide Haghi, </a:t>
            </a:r>
            <a:r>
              <a:rPr lang="en-US" dirty="0">
                <a:latin typeface="Calibri"/>
                <a:cs typeface="Arial"/>
              </a:rPr>
              <a:t>Sofia Di Giallonardo, </a:t>
            </a:r>
            <a:r>
              <a:rPr lang="en-US" sz="2800" dirty="0">
                <a:latin typeface="Calibri"/>
                <a:cs typeface="Arial"/>
              </a:rPr>
              <a:t>Michael Budzenski</a:t>
            </a:r>
            <a:r>
              <a:rPr lang="en-US" dirty="0">
                <a:latin typeface="Calibri"/>
                <a:cs typeface="Arial"/>
              </a:rPr>
              <a:t> </a:t>
            </a:r>
            <a:endParaRPr lang="en-GB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75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288B34-A482-AF9D-6AE3-340330109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004887"/>
            <a:ext cx="87534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2872E-F6EC-159D-820A-E5E6F982FD4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6B6F9D-F7C1-C91A-006C-15C48FD9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84" y="537883"/>
            <a:ext cx="8692896" cy="53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1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1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4F050-7BF3-1BF4-3335-8C8394EC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34" y="-2128"/>
            <a:ext cx="3708400" cy="6023263"/>
          </a:xfrm>
        </p:spPr>
        <p:txBody>
          <a:bodyPr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 Development Workshop </a:t>
            </a:r>
            <a:r>
              <a:rPr lang="en-US" dirty="0">
                <a:latin typeface="Calibri Light"/>
                <a:cs typeface="Calibri Light"/>
              </a:rPr>
              <a:t/>
            </a:r>
            <a:br>
              <a:rPr lang="en-US" dirty="0">
                <a:latin typeface="Calibri Light"/>
                <a:cs typeface="Calibri Light"/>
              </a:rPr>
            </a:br>
            <a:r>
              <a:rPr lang="en-US" b="0" dirty="0">
                <a:latin typeface="Calibri Light"/>
                <a:cs typeface="Calibri Light"/>
              </a:rPr>
              <a:t/>
            </a:r>
            <a:br>
              <a:rPr lang="en-US" b="0" dirty="0">
                <a:latin typeface="Calibri Light"/>
                <a:cs typeface="Calibri Light"/>
              </a:rPr>
            </a:br>
            <a:r>
              <a:rPr lang="en-US" sz="3400" b="0" dirty="0">
                <a:latin typeface="Calibri Light"/>
                <a:cs typeface="Calibri Light"/>
              </a:rPr>
              <a:t/>
            </a:r>
            <a:br>
              <a:rPr lang="en-US" sz="3400" b="0" dirty="0">
                <a:latin typeface="Calibri Light"/>
                <a:cs typeface="Calibri Light"/>
              </a:rPr>
            </a:b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MOOC launch / taster </a:t>
            </a:r>
            <a:r>
              <a:rPr lang="en-US" sz="3400" b="0" dirty="0">
                <a:latin typeface="Calibri Light"/>
                <a:cs typeface="Calibri Light"/>
              </a:rPr>
              <a:t/>
            </a:r>
            <a:br>
              <a:rPr lang="en-US" sz="3400" b="0" dirty="0">
                <a:latin typeface="Calibri Light"/>
                <a:cs typeface="Calibri Light"/>
              </a:rPr>
            </a:b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28-30 March 2023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42" name="Arc 2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D8AD47DC-8D22-86C3-1AEC-7B93AEE31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latin typeface="+mn-lt"/>
                <a:cs typeface="Calibri"/>
              </a:rPr>
              <a:t>Workshop participants have the opportunity to: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dirty="0"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err="1">
                <a:latin typeface="+mn-lt"/>
                <a:cs typeface="Calibri"/>
              </a:rPr>
              <a:t>familiarise</a:t>
            </a:r>
            <a:r>
              <a:rPr lang="en-US" sz="2400" dirty="0">
                <a:latin typeface="+mn-lt"/>
                <a:cs typeface="Calibri"/>
              </a:rPr>
              <a:t> themselves with the social and political driving forces behind the growth of EMI globally and in Indonesia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dirty="0"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cs typeface="Calibri"/>
              </a:rPr>
              <a:t>share their experience of teaching EAP and EMI, and build professional networks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dirty="0"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cs typeface="Calibri"/>
              </a:rPr>
              <a:t>apply theory to practice through practical approaches </a:t>
            </a:r>
          </a:p>
          <a:p>
            <a:pPr marL="457200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2400" dirty="0">
              <a:latin typeface="+mn-lt"/>
              <a:cs typeface="Calibri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+mn-lt"/>
                <a:cs typeface="Calibri"/>
              </a:rPr>
              <a:t>take away knowledge of the MOOC created to support professional development 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84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6055-4B18-C4E7-D75B-53D8AC3D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ova Light"/>
                <a:cs typeface="Calibri Light" panose="020F0302020204030204"/>
              </a:rPr>
              <a:t> </a:t>
            </a:r>
            <a:r>
              <a:rPr lang="en-US" b="1" dirty="0">
                <a:latin typeface="+mn-lt"/>
                <a:cs typeface="Calibri Light" panose="020F0302020204030204"/>
              </a:rPr>
              <a:t>Workshop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F1567-187A-F345-5764-D369C29BF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217391" cy="435133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1D6B9-608A-EE48-1F15-63108478B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5662" y="1404819"/>
            <a:ext cx="2677794" cy="47970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Arial"/>
              </a:rPr>
              <a:t>Follow the MOOC learning</a:t>
            </a:r>
            <a:endParaRPr lang="en-US" dirty="0"/>
          </a:p>
          <a:p>
            <a:pPr marL="0" indent="0">
              <a:buNone/>
            </a:pPr>
            <a:r>
              <a:rPr lang="en-US" dirty="0">
                <a:cs typeface="Arial"/>
              </a:rPr>
              <a:t>journey </a:t>
            </a:r>
            <a:endParaRPr lang="en-US" dirty="0"/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>
                <a:cs typeface="Arial"/>
              </a:rPr>
              <a:t>Tuning in Task</a:t>
            </a:r>
          </a:p>
          <a:p>
            <a:pPr>
              <a:buFont typeface="Arial"/>
              <a:buChar char="•"/>
            </a:pPr>
            <a:r>
              <a:rPr lang="en-US" dirty="0">
                <a:cs typeface="Arial"/>
              </a:rPr>
              <a:t>Input</a:t>
            </a:r>
          </a:p>
          <a:p>
            <a:pPr>
              <a:buFont typeface="Arial"/>
              <a:buChar char="•"/>
            </a:pPr>
            <a:r>
              <a:rPr lang="en-US" dirty="0">
                <a:cs typeface="Arial"/>
              </a:rPr>
              <a:t>Follow up activity - discussion, reflection</a:t>
            </a:r>
            <a:endParaRPr lang="en-US" dirty="0"/>
          </a:p>
        </p:txBody>
      </p:sp>
      <p:graphicFrame>
        <p:nvGraphicFramePr>
          <p:cNvPr id="6" name="Content Placeholder 13">
            <a:extLst>
              <a:ext uri="{FF2B5EF4-FFF2-40B4-BE49-F238E27FC236}">
                <a16:creationId xmlns:a16="http://schemas.microsoft.com/office/drawing/2014/main" id="{4A7C811F-3FD8-C969-B20E-9029C14E6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794438"/>
              </p:ext>
            </p:extLst>
          </p:nvPr>
        </p:nvGraphicFramePr>
        <p:xfrm>
          <a:off x="820367" y="1448281"/>
          <a:ext cx="7194327" cy="505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941">
                  <a:extLst>
                    <a:ext uri="{9D8B030D-6E8A-4147-A177-3AD203B41FA5}">
                      <a16:colId xmlns:a16="http://schemas.microsoft.com/office/drawing/2014/main" val="2004755926"/>
                    </a:ext>
                  </a:extLst>
                </a:gridCol>
                <a:gridCol w="1613548">
                  <a:extLst>
                    <a:ext uri="{9D8B030D-6E8A-4147-A177-3AD203B41FA5}">
                      <a16:colId xmlns:a16="http://schemas.microsoft.com/office/drawing/2014/main" val="2429037738"/>
                    </a:ext>
                  </a:extLst>
                </a:gridCol>
                <a:gridCol w="4699838">
                  <a:extLst>
                    <a:ext uri="{9D8B030D-6E8A-4147-A177-3AD203B41FA5}">
                      <a16:colId xmlns:a16="http://schemas.microsoft.com/office/drawing/2014/main" val="3361749752"/>
                    </a:ext>
                  </a:extLst>
                </a:gridCol>
              </a:tblGrid>
              <a:tr h="312493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Day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1" i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Session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1" i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Focus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1" i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88313598"/>
                  </a:ext>
                </a:extLst>
              </a:tr>
              <a:tr h="502706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en-GB" sz="1800" u="none" strike="noStrike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1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Session 1 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Welcome Ceremony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Getting to know to each other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395506818"/>
                  </a:ext>
                </a:extLst>
              </a:tr>
              <a:tr h="692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  Session 2 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EMI and higher education </a:t>
                      </a:r>
                      <a:r>
                        <a:rPr lang="en-US" sz="1800" u="none" strike="noStrike" err="1">
                          <a:effectLst/>
                          <a:latin typeface="+mn-lt"/>
                        </a:rPr>
                        <a:t>internationalisation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3330380614"/>
                  </a:ext>
                </a:extLst>
              </a:tr>
              <a:tr h="692921">
                <a:tc rowSpan="3"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2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Session 3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Teaching (in) English to students with mixed or limited proficiency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u="none" strike="noStrike">
                          <a:effectLst/>
                          <a:latin typeface="+mn-lt"/>
                        </a:rPr>
                        <a:t>Applying theory to practice</a:t>
                      </a:r>
                      <a:r>
                        <a:rPr lang="en-US" sz="1800">
                          <a:effectLst/>
                          <a:latin typeface="+mn-lt"/>
                        </a:rPr>
                        <a:t>​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768414843"/>
                  </a:ext>
                </a:extLst>
              </a:tr>
              <a:tr h="3124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Session 4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Materials adaptation and design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199548580"/>
                  </a:ext>
                </a:extLst>
              </a:tr>
              <a:tr h="1086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Session 5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Teacher Professional Development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ELINET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MOOC Teaching English &amp; Teaching IN English (EMI &amp; EAP Teacher Development)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​</a:t>
                      </a:r>
                      <a:endParaRPr lang="en-US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4179081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3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u="none" strike="noStrike">
                          <a:effectLst/>
                          <a:latin typeface="+mn-lt"/>
                        </a:rPr>
                        <a:t>Session 6</a:t>
                      </a:r>
                      <a:r>
                        <a:rPr lang="en-GB" sz="1800">
                          <a:effectLst/>
                          <a:latin typeface="+mn-lt"/>
                        </a:rPr>
                        <a:t>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6754" marR="86754" marT="43377" marB="43377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Wrapping up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Reflection and future TPD planning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GB" sz="1800" u="none" strike="noStrike" dirty="0">
                          <a:effectLst/>
                          <a:latin typeface="+mn-lt"/>
                        </a:rPr>
                        <a:t>Workshop evaluation</a:t>
                      </a:r>
                      <a:r>
                        <a:rPr lang="en-GB" sz="1800" dirty="0"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 marL="86754" marR="86754" marT="43377" marB="43377"/>
                </a:tc>
                <a:extLst>
                  <a:ext uri="{0D108BD9-81ED-4DB2-BD59-A6C34878D82A}">
                    <a16:rowId xmlns:a16="http://schemas.microsoft.com/office/drawing/2014/main" val="3003343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9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144B-57A5-C301-8374-0FAE1E01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Calibri Light" panose="020F0302020204030204"/>
              </a:rPr>
              <a:t>Workshop 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014C2-ABC6-4BC8-6462-AC49FE56C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</p:txBody>
      </p:sp>
      <p:pic>
        <p:nvPicPr>
          <p:cNvPr id="5" name="Picture 2" descr="Map&#10;&#10;Description automatically generated">
            <a:extLst>
              <a:ext uri="{FF2B5EF4-FFF2-40B4-BE49-F238E27FC236}">
                <a16:creationId xmlns:a16="http://schemas.microsoft.com/office/drawing/2014/main" id="{C223205D-08B4-25AC-4690-87E3C1C0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51" y="1361089"/>
            <a:ext cx="10363201" cy="52023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44F2827-B63B-7A5A-C223-A87A571A14FA}"/>
                  </a:ext>
                </a:extLst>
              </p14:cNvPr>
              <p14:cNvContentPartPr/>
              <p14:nvPr/>
            </p14:nvContentPartPr>
            <p14:xfrm>
              <a:off x="6672122" y="2373461"/>
              <a:ext cx="12909" cy="12909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44F2827-B63B-7A5A-C223-A87A571A14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9397" y="2050736"/>
                <a:ext cx="645450" cy="6454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00D05D3-4B5F-A913-5AA3-1A2D4B35EF0D}"/>
                  </a:ext>
                </a:extLst>
              </p14:cNvPr>
              <p14:cNvContentPartPr/>
              <p14:nvPr/>
            </p14:nvContentPartPr>
            <p14:xfrm>
              <a:off x="6663157" y="1701108"/>
              <a:ext cx="12909" cy="12909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00D05D3-4B5F-A913-5AA3-1A2D4B35EF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40432" y="1378383"/>
                <a:ext cx="645450" cy="645450"/>
              </a:xfrm>
              <a:prstGeom prst="rect">
                <a:avLst/>
              </a:prstGeom>
            </p:spPr>
          </p:pic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E73654F-E270-9E20-3A1A-3F507F9129B1}"/>
              </a:ext>
            </a:extLst>
          </p:cNvPr>
          <p:cNvCxnSpPr/>
          <p:nvPr/>
        </p:nvCxnSpPr>
        <p:spPr>
          <a:xfrm flipV="1">
            <a:off x="3552468" y="3482788"/>
            <a:ext cx="1150743" cy="915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BC88A2-9C79-6A17-709C-10B300928E29}"/>
              </a:ext>
            </a:extLst>
          </p:cNvPr>
          <p:cNvCxnSpPr/>
          <p:nvPr/>
        </p:nvCxnSpPr>
        <p:spPr>
          <a:xfrm flipH="1" flipV="1">
            <a:off x="4695315" y="3413770"/>
            <a:ext cx="1530519" cy="744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191789B-2EEE-A993-44C6-0D0510AD871E}"/>
              </a:ext>
            </a:extLst>
          </p:cNvPr>
          <p:cNvCxnSpPr/>
          <p:nvPr/>
        </p:nvCxnSpPr>
        <p:spPr>
          <a:xfrm flipH="1">
            <a:off x="4031987" y="3538189"/>
            <a:ext cx="2540101" cy="15453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B21163-DB3F-1369-D011-64224723F596}"/>
              </a:ext>
            </a:extLst>
          </p:cNvPr>
          <p:cNvCxnSpPr/>
          <p:nvPr/>
        </p:nvCxnSpPr>
        <p:spPr>
          <a:xfrm flipV="1">
            <a:off x="4030153" y="3529452"/>
            <a:ext cx="657112" cy="153722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EB6CB5-B47D-B0C0-3690-C1152CE089DE}"/>
              </a:ext>
            </a:extLst>
          </p:cNvPr>
          <p:cNvCxnSpPr/>
          <p:nvPr/>
        </p:nvCxnSpPr>
        <p:spPr>
          <a:xfrm flipV="1">
            <a:off x="4219797" y="3467508"/>
            <a:ext cx="521107" cy="18172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509D4D-1FF4-98E2-013E-44B495F7A0E0}"/>
              </a:ext>
            </a:extLst>
          </p:cNvPr>
          <p:cNvCxnSpPr/>
          <p:nvPr/>
        </p:nvCxnSpPr>
        <p:spPr>
          <a:xfrm>
            <a:off x="2836820" y="3303393"/>
            <a:ext cx="1867918" cy="1768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15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940A-A9A4-1969-4916-EB184624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2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Calibri Light" panose="020F0302020204030204"/>
              </a:rPr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54869-1A59-52EC-480A-841B0743B9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0325"/>
            <a:ext cx="4851400" cy="50973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cs typeface="Calibri" panose="020F0502020204030204"/>
              </a:rPr>
              <a:t>29 </a:t>
            </a:r>
            <a:r>
              <a:rPr lang="en-US" sz="1600" dirty="0">
                <a:cs typeface="Calibri" panose="020F0502020204030204"/>
              </a:rPr>
              <a:t>participants attended </a:t>
            </a:r>
          </a:p>
          <a:p>
            <a:pPr lvl="1"/>
            <a:r>
              <a:rPr lang="en-US" sz="1600" dirty="0">
                <a:cs typeface="Calibri" panose="020F0502020204030204"/>
              </a:rPr>
              <a:t>     17 EAP </a:t>
            </a:r>
          </a:p>
          <a:p>
            <a:pPr lvl="1"/>
            <a:r>
              <a:rPr lang="en-US" sz="1600" dirty="0">
                <a:cs typeface="Calibri" panose="020F0502020204030204"/>
              </a:rPr>
              <a:t>     12 EMI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>
                <a:cs typeface="Calibri" panose="020F0502020204030204"/>
              </a:rPr>
              <a:t>20</a:t>
            </a:r>
            <a:r>
              <a:rPr lang="en-US" sz="1600" dirty="0" smtClean="0">
                <a:cs typeface="Calibri" panose="020F0502020204030204"/>
              </a:rPr>
              <a:t> </a:t>
            </a:r>
            <a:r>
              <a:rPr lang="en-US" sz="1600" dirty="0">
                <a:cs typeface="Calibri" panose="020F0502020204030204"/>
              </a:rPr>
              <a:t>completed the evaluation</a:t>
            </a:r>
          </a:p>
          <a:p>
            <a:pPr lvl="1"/>
            <a:r>
              <a:rPr lang="en-US" sz="1600" dirty="0">
                <a:cs typeface="Calibri" panose="020F0502020204030204"/>
              </a:rPr>
              <a:t>15 EAP teachers</a:t>
            </a:r>
          </a:p>
          <a:p>
            <a:pPr lvl="1"/>
            <a:r>
              <a:rPr lang="en-US" sz="1600" dirty="0">
                <a:cs typeface="Calibri" panose="020F0502020204030204"/>
              </a:rPr>
              <a:t>5   EMI Content instructors</a:t>
            </a:r>
          </a:p>
          <a:p>
            <a:pPr marL="0" indent="0">
              <a:buNone/>
            </a:pPr>
            <a:r>
              <a:rPr lang="en-US" sz="1600" b="1" dirty="0" smtClean="0">
                <a:cs typeface="Calibri" panose="020F0502020204030204"/>
              </a:rPr>
              <a:t>Institutions</a:t>
            </a:r>
            <a:r>
              <a:rPr lang="en-US" sz="1600" dirty="0">
                <a:cs typeface="Calibri" panose="020F0502020204030204"/>
              </a:rPr>
              <a:t> </a:t>
            </a:r>
          </a:p>
          <a:p>
            <a:r>
              <a:rPr lang="en-US" sz="1600" dirty="0">
                <a:ea typeface="+mn-lt"/>
                <a:cs typeface="+mn-lt"/>
              </a:rPr>
              <a:t>10 vocational higher education institutions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1 university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1 Islam-based University</a:t>
            </a:r>
            <a:r>
              <a:rPr lang="en-US" sz="1600" dirty="0">
                <a:cs typeface="Calibri" panose="020F0502020204030204"/>
              </a:rPr>
              <a:t> (EAP &amp; EMI)</a:t>
            </a:r>
          </a:p>
          <a:p>
            <a:pPr marL="0" indent="0">
              <a:buNone/>
            </a:pPr>
            <a:r>
              <a:rPr lang="en-US" sz="1600" b="1" dirty="0" smtClean="0">
                <a:cs typeface="Calibri" panose="020F0502020204030204"/>
              </a:rPr>
              <a:t>Experience</a:t>
            </a:r>
            <a:endParaRPr lang="en-US" sz="1600" b="1" dirty="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cs typeface="Calibri" panose="020F0502020204030204"/>
              </a:rPr>
              <a:t>14   </a:t>
            </a:r>
            <a:r>
              <a:rPr lang="en-US" sz="1600" dirty="0" smtClean="0">
                <a:cs typeface="Calibri" panose="020F0502020204030204"/>
              </a:rPr>
              <a:t> </a:t>
            </a:r>
            <a:r>
              <a:rPr lang="en-US" sz="1600" dirty="0">
                <a:cs typeface="Calibri" panose="020F0502020204030204"/>
              </a:rPr>
              <a:t>7 years or </a:t>
            </a:r>
            <a:r>
              <a:rPr lang="en-US" sz="1600" dirty="0" smtClean="0">
                <a:cs typeface="Calibri" panose="020F0502020204030204"/>
              </a:rPr>
              <a:t>more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cs typeface="Calibri" panose="020F0502020204030204"/>
              </a:rPr>
              <a:t>2</a:t>
            </a:r>
            <a:r>
              <a:rPr lang="en-US" sz="1600" dirty="0">
                <a:cs typeface="Calibri" panose="020F0502020204030204"/>
              </a:rPr>
              <a:t>      5-6 years </a:t>
            </a:r>
            <a:endParaRPr lang="en-US" sz="1600" dirty="0" smtClean="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cs typeface="Calibri" panose="020F0502020204030204"/>
              </a:rPr>
              <a:t>4</a:t>
            </a:r>
            <a:r>
              <a:rPr lang="en-US" sz="1600" dirty="0">
                <a:cs typeface="Calibri" panose="020F0502020204030204"/>
              </a:rPr>
              <a:t>     </a:t>
            </a:r>
            <a:r>
              <a:rPr lang="en-US" sz="1600" dirty="0" smtClean="0">
                <a:cs typeface="Calibri" panose="020F0502020204030204"/>
              </a:rPr>
              <a:t> </a:t>
            </a:r>
            <a:r>
              <a:rPr lang="en-US" sz="1600" dirty="0">
                <a:cs typeface="Calibri" panose="020F0502020204030204"/>
              </a:rPr>
              <a:t>3-4 years</a:t>
            </a:r>
            <a:endParaRPr lang="en-US" sz="16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F09BB8-66EA-4CAC-03F1-53E2E03B35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60394483"/>
              </p:ext>
            </p:extLst>
          </p:nvPr>
        </p:nvGraphicFramePr>
        <p:xfrm>
          <a:off x="5918200" y="558800"/>
          <a:ext cx="5907024" cy="609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7024">
                  <a:extLst>
                    <a:ext uri="{9D8B030D-6E8A-4147-A177-3AD203B41FA5}">
                      <a16:colId xmlns:a16="http://schemas.microsoft.com/office/drawing/2014/main" val="729277686"/>
                    </a:ext>
                  </a:extLst>
                </a:gridCol>
              </a:tblGrid>
              <a:tr h="30358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effectLst/>
                        </a:rPr>
                        <a:t>Courses Taught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1178344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Business Admin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9559923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Business, IT, Tourism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3530420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Business Mgt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311762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EMI Engineering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0018898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EMI Accounting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75551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EMI Banking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2473587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EMI International Business Admin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6183229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EMI for management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439189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Tourism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311105"/>
                  </a:ext>
                </a:extLst>
              </a:tr>
              <a:tr h="439615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EAP Agriculture, Business, Computer Engineering, Sciences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409164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EAP-ESP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8001510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General English and Maritime English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527659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Agriculture students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2547986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construction engineering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1196753"/>
                  </a:ext>
                </a:extLst>
              </a:tr>
              <a:tr h="439615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Business admin, public speaking, EMI excellent service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4846635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EAP Auditing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1645972"/>
                  </a:ext>
                </a:extLst>
              </a:tr>
              <a:tr h="303589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EAP Engineering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3271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2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9B30A-2DAA-B31D-46BB-4281C553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Calibri Light" panose="020F0302020204030204"/>
              </a:rPr>
              <a:t>Workshop Evaluation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E365A27-4E3B-4FC3-B716-22147A9AD9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745504"/>
              </p:ext>
            </p:extLst>
          </p:nvPr>
        </p:nvGraphicFramePr>
        <p:xfrm>
          <a:off x="833886" y="1380226"/>
          <a:ext cx="10515598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61090">
                  <a:extLst>
                    <a:ext uri="{9D8B030D-6E8A-4147-A177-3AD203B41FA5}">
                      <a16:colId xmlns:a16="http://schemas.microsoft.com/office/drawing/2014/main" val="1787315481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2005943236"/>
                    </a:ext>
                  </a:extLst>
                </a:gridCol>
                <a:gridCol w="751114">
                  <a:extLst>
                    <a:ext uri="{9D8B030D-6E8A-4147-A177-3AD203B41FA5}">
                      <a16:colId xmlns:a16="http://schemas.microsoft.com/office/drawing/2014/main" val="1310094701"/>
                    </a:ext>
                  </a:extLst>
                </a:gridCol>
                <a:gridCol w="752280">
                  <a:extLst>
                    <a:ext uri="{9D8B030D-6E8A-4147-A177-3AD203B41FA5}">
                      <a16:colId xmlns:a16="http://schemas.microsoft.com/office/drawing/2014/main" val="4099074663"/>
                    </a:ext>
                  </a:extLst>
                </a:gridCol>
              </a:tblGrid>
              <a:tr h="708269">
                <a:tc>
                  <a:txBody>
                    <a:bodyPr/>
                    <a:lstStyle/>
                    <a:p>
                      <a:endParaRPr lang="en-US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SA / 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D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968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>
                          <a:effectLst/>
                        </a:rPr>
                        <a:t>The workshop was an appropriate length (i.e. number of days)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18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7695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>
                          <a:effectLst/>
                        </a:rPr>
                        <a:t>The workshop was well </a:t>
                      </a:r>
                      <a:r>
                        <a:rPr lang="en-US" sz="2400" err="1">
                          <a:effectLst/>
                        </a:rPr>
                        <a:t>organised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19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54302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>
                          <a:effectLst/>
                        </a:rPr>
                        <a:t>The workshop met my needs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18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51160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>
                          <a:effectLst/>
                        </a:rPr>
                        <a:t>I valued the opportunity to share my ideas with peers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1700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>
                          <a:effectLst/>
                        </a:rPr>
                        <a:t>The workshop was stimulating and engaging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05510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>
                          <a:effectLst/>
                        </a:rPr>
                        <a:t>I broadened my awareness of the EMI context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19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6050572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F47474-CEDB-E887-A236-41EF30EBFDA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5375-43D4-82EB-4F86-0B8F5DD05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D627100-AC4B-3BCC-63CD-D44D0183A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567512"/>
              </p:ext>
            </p:extLst>
          </p:nvPr>
        </p:nvGraphicFramePr>
        <p:xfrm>
          <a:off x="766313" y="359134"/>
          <a:ext cx="10662141" cy="6265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76216">
                  <a:extLst>
                    <a:ext uri="{9D8B030D-6E8A-4147-A177-3AD203B41FA5}">
                      <a16:colId xmlns:a16="http://schemas.microsoft.com/office/drawing/2014/main" val="1980257481"/>
                    </a:ext>
                  </a:extLst>
                </a:gridCol>
                <a:gridCol w="761581">
                  <a:extLst>
                    <a:ext uri="{9D8B030D-6E8A-4147-A177-3AD203B41FA5}">
                      <a16:colId xmlns:a16="http://schemas.microsoft.com/office/drawing/2014/main" val="1107520750"/>
                    </a:ext>
                  </a:extLst>
                </a:gridCol>
                <a:gridCol w="761581">
                  <a:extLst>
                    <a:ext uri="{9D8B030D-6E8A-4147-A177-3AD203B41FA5}">
                      <a16:colId xmlns:a16="http://schemas.microsoft.com/office/drawing/2014/main" val="2494203649"/>
                    </a:ext>
                  </a:extLst>
                </a:gridCol>
                <a:gridCol w="762763">
                  <a:extLst>
                    <a:ext uri="{9D8B030D-6E8A-4147-A177-3AD203B41FA5}">
                      <a16:colId xmlns:a16="http://schemas.microsoft.com/office/drawing/2014/main" val="4293038769"/>
                    </a:ext>
                  </a:extLst>
                </a:gridCol>
              </a:tblGrid>
              <a:tr h="41741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effectLst/>
                        </a:rPr>
                        <a:t>SA/A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effectLst/>
                        </a:rPr>
                        <a:t>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>
                          <a:effectLst/>
                        </a:rPr>
                        <a:t>D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0737967"/>
                  </a:ext>
                </a:extLst>
              </a:tr>
              <a:tr h="417412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I broadened my awareness of strategies for dealing with mixed ability classes.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31356985"/>
                  </a:ext>
                </a:extLst>
              </a:tr>
              <a:tr h="834824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I broadened my awareness of teacher professional development routes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17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81855875"/>
                  </a:ext>
                </a:extLst>
              </a:tr>
              <a:tr h="834824"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I gained some new strategies in materials development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03542805"/>
                  </a:ext>
                </a:extLst>
              </a:tr>
              <a:tr h="834824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I have gained some strategies to apply into my classroom from this workshop.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  <a:p>
                      <a:pPr algn="ctr"/>
                      <a:r>
                        <a:rPr lang="en-US" sz="2400">
                          <a:effectLst/>
                        </a:rPr>
                        <a:t>18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48033662"/>
                  </a:ext>
                </a:extLst>
              </a:tr>
              <a:tr h="417412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I have learned the importance of collaboration between Emi content and EAP lecturers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50524669"/>
                  </a:ext>
                </a:extLst>
              </a:tr>
              <a:tr h="834824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I have learned some ways to </a:t>
                      </a:r>
                      <a:r>
                        <a:rPr lang="en-US" sz="2400" err="1">
                          <a:effectLst/>
                        </a:rPr>
                        <a:t>realise</a:t>
                      </a:r>
                      <a:r>
                        <a:rPr lang="en-US" sz="2400">
                          <a:effectLst/>
                        </a:rPr>
                        <a:t> collaboration between Emi content and EAP lecturers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3279166"/>
                  </a:ext>
                </a:extLst>
              </a:tr>
              <a:tr h="417412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</a:rPr>
                        <a:t>I understand more about EMI teaching practice from attending this workshop.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21254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AA05A5-95ED-3C34-8373-C1450B2E9C3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FE75-57C2-E140-93B8-09440785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Calibri Light" panose="020F0302020204030204"/>
              </a:rPr>
              <a:t>Workshop Evaluation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A1D3EA3-7C7D-7CE1-C46C-0526187A68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906272"/>
              </p:ext>
            </p:extLst>
          </p:nvPr>
        </p:nvGraphicFramePr>
        <p:xfrm>
          <a:off x="935901" y="1690688"/>
          <a:ext cx="10417899" cy="4691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3872">
                  <a:extLst>
                    <a:ext uri="{9D8B030D-6E8A-4147-A177-3AD203B41FA5}">
                      <a16:colId xmlns:a16="http://schemas.microsoft.com/office/drawing/2014/main" val="2913797294"/>
                    </a:ext>
                  </a:extLst>
                </a:gridCol>
                <a:gridCol w="2414016">
                  <a:extLst>
                    <a:ext uri="{9D8B030D-6E8A-4147-A177-3AD203B41FA5}">
                      <a16:colId xmlns:a16="http://schemas.microsoft.com/office/drawing/2014/main" val="2798846054"/>
                    </a:ext>
                  </a:extLst>
                </a:gridCol>
                <a:gridCol w="2170011">
                  <a:extLst>
                    <a:ext uri="{9D8B030D-6E8A-4147-A177-3AD203B41FA5}">
                      <a16:colId xmlns:a16="http://schemas.microsoft.com/office/drawing/2014/main" val="2162698158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+mn-lt"/>
                        </a:rPr>
                        <a:t>Most Useful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+mn-lt"/>
                        </a:rPr>
                        <a:t>Least Useful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7969812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+mn-lt"/>
                        </a:rPr>
                        <a:t>Session 1 GTKY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1822884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+mn-lt"/>
                        </a:rPr>
                        <a:t>Session 2 EMI and HE </a:t>
                      </a:r>
                      <a:r>
                        <a:rPr lang="en-US" sz="2800" dirty="0" err="1">
                          <a:effectLst/>
                          <a:latin typeface="+mn-lt"/>
                        </a:rPr>
                        <a:t>Internationalisation</a:t>
                      </a:r>
                      <a:endParaRPr lang="en-US" sz="28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4866059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+mn-lt"/>
                        </a:rPr>
                        <a:t>Session 3 Teaching Mixed Proficiency Groups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5242474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+mn-lt"/>
                        </a:rPr>
                        <a:t>Session 4 Adapting and Designing Materials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269747"/>
                  </a:ext>
                </a:extLst>
              </a:tr>
              <a:tr h="639071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+mn-lt"/>
                        </a:rPr>
                        <a:t>Session 5 Routes to Teacher Professional Development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0166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3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09C5-E199-31AE-01B8-B8D9D27E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Overall, what did you like most about the workshop?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FD9CF-4CF4-6DEB-55C2-D82D8E653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alibri"/>
                <a:cs typeface="Calibri"/>
              </a:rPr>
              <a:t>It gave me chances to share our teaching situation with the other lecturers. 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alibri"/>
                <a:cs typeface="Calibri"/>
              </a:rPr>
              <a:t>It fully engaged the participants. 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alibri"/>
                <a:cs typeface="Calibri"/>
              </a:rPr>
              <a:t>It offered me a new networking so I can participate globally connecting with people around the world.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alibri"/>
                <a:cs typeface="Calibri"/>
              </a:rPr>
              <a:t>ELINET offers a good platform for research collaboration n publication which be beneficial for our university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Calibri"/>
                <a:cs typeface="Calibri"/>
              </a:rPr>
              <a:t>It's open my mindset about EMI, collaborative learning and handle the heterogenous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15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88A5A-29A5-9BD3-E9AB-A7FAD286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 fontAlgn="base"/>
            <a:r>
              <a:rPr lang="en-GB" sz="4000" dirty="0">
                <a:latin typeface="+mn-lt"/>
              </a:rPr>
              <a:t>British Council</a:t>
            </a:r>
            <a:r>
              <a:rPr lang="en-US" sz="4000" dirty="0">
                <a:latin typeface="+mn-lt"/>
              </a:rPr>
              <a:t>​ </a:t>
            </a:r>
            <a:r>
              <a:rPr lang="en-GB" sz="4000" dirty="0">
                <a:latin typeface="+mn-lt"/>
              </a:rPr>
              <a:t>UK-Indonesia Digital Innovation Grants</a:t>
            </a:r>
            <a:r>
              <a:rPr lang="en-GB" sz="4000" dirty="0">
                <a:solidFill>
                  <a:srgbClr val="FF0000"/>
                </a:solidFill>
                <a:latin typeface="+mn-lt"/>
              </a:rPr>
              <a:t/>
            </a:r>
            <a:br>
              <a:rPr lang="en-GB" sz="4000" dirty="0">
                <a:solidFill>
                  <a:srgbClr val="FF0000"/>
                </a:solidFill>
                <a:latin typeface="+mn-lt"/>
              </a:rPr>
            </a:br>
            <a:r>
              <a:rPr lang="en-GB" sz="4000" dirty="0">
                <a:latin typeface="+mn-lt"/>
              </a:rPr>
              <a:t>Project background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20ED345-5971-4A54-22C6-0C5055C58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334530"/>
              </p:ext>
            </p:extLst>
          </p:nvPr>
        </p:nvGraphicFramePr>
        <p:xfrm>
          <a:off x="2212274" y="3782249"/>
          <a:ext cx="7355774" cy="2770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CF1048-8260-270D-85A6-556DC46C76D8}"/>
              </a:ext>
            </a:extLst>
          </p:cNvPr>
          <p:cNvSpPr/>
          <p:nvPr/>
        </p:nvSpPr>
        <p:spPr>
          <a:xfrm>
            <a:off x="291935" y="1690688"/>
            <a:ext cx="5598226" cy="173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cs typeface="Arial"/>
              </a:rPr>
              <a:t>Growth of EMI </a:t>
            </a:r>
          </a:p>
          <a:p>
            <a:pPr algn="ctr"/>
            <a:r>
              <a:rPr lang="en-GB" sz="2400" dirty="0">
                <a:cs typeface="Arial"/>
              </a:rPr>
              <a:t>Internationalisation of higher education in Indonesia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E61F81-B7A9-73DF-5202-88EC14A7424F}"/>
              </a:ext>
            </a:extLst>
          </p:cNvPr>
          <p:cNvSpPr/>
          <p:nvPr/>
        </p:nvSpPr>
        <p:spPr>
          <a:xfrm>
            <a:off x="6096000" y="1690688"/>
            <a:ext cx="5598226" cy="173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cs typeface="Arial"/>
              </a:rPr>
              <a:t>Challenges to EMI implementation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cs typeface="Arial"/>
              </a:rPr>
              <a:t>Student support</a:t>
            </a:r>
          </a:p>
          <a:p>
            <a:pPr indent="-342900" algn="ctr">
              <a:buFont typeface="Arial" panose="020B0604020202020204" pitchFamily="34" charset="0"/>
              <a:buChar char="•"/>
            </a:pPr>
            <a:r>
              <a:rPr lang="en-GB" sz="2400" dirty="0">
                <a:cs typeface="Arial"/>
              </a:rPr>
              <a:t>Teacher training/development</a:t>
            </a:r>
          </a:p>
        </p:txBody>
      </p:sp>
    </p:spTree>
    <p:extLst>
      <p:ext uri="{BB962C8B-B14F-4D97-AF65-F5344CB8AC3E}">
        <p14:creationId xmlns:p14="http://schemas.microsoft.com/office/powerpoint/2010/main" val="37095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3178-C910-B98F-FF52-9F89BD3A4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Overall, what did you like most about the workshop?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CE636-7596-25F8-5B54-65C7ADF47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Thank you very much for having this workshop and all the material inside. As an English Lecturer of course I have opened my mind related to teaching. As well as I'm not only an English lecturer but also teacher of Bahasa Indonesia for foreigners, and this workshop gave me a lot of ideas related to the approach and methodologies of teaching Bahasa Indonesia for foreigners also.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CFF9-942F-05BB-C593-CD435C53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What suggestions do you have...?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B3B12-9ABC-1D09-3ACF-95A39C861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Needs more teaching simulation and feedbacks for improvement; extending the material, contents and duration.</a:t>
            </a:r>
            <a:endParaRPr lang="en-US" sz="2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If it's possible, give a full training for all lecturers about how to implement EMI in their classes.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Maybe you can promote this EMI to all stakeholders especially to all vice directors in academic affairs in all Polytechnics, so this method will be spread all over Indonesia.</a:t>
            </a:r>
          </a:p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20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B432-E396-3BBC-CC32-C81B000F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Where are we now? 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214C85-FD69-FC52-FB99-F2712F321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7548161"/>
              </p:ext>
            </p:extLst>
          </p:nvPr>
        </p:nvGraphicFramePr>
        <p:xfrm>
          <a:off x="838200" y="1825625"/>
          <a:ext cx="9623612" cy="253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4DE6AC5-2743-7F55-97B1-F1A2CBC61D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38" y="4793274"/>
            <a:ext cx="5658757" cy="1295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C6451-A5A7-7DB0-2008-96DEB5E2863D}"/>
              </a:ext>
            </a:extLst>
          </p:cNvPr>
          <p:cNvSpPr txBox="1"/>
          <p:nvPr/>
        </p:nvSpPr>
        <p:spPr>
          <a:xfrm>
            <a:off x="1266005" y="5429703"/>
            <a:ext cx="382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https://elinet.org.uk/</a:t>
            </a:r>
          </a:p>
        </p:txBody>
      </p:sp>
    </p:spTree>
    <p:extLst>
      <p:ext uri="{BB962C8B-B14F-4D97-AF65-F5344CB8AC3E}">
        <p14:creationId xmlns:p14="http://schemas.microsoft.com/office/powerpoint/2010/main" val="41737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75" y="579925"/>
            <a:ext cx="8135471" cy="568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9C21-AF26-C5D1-0F52-FD6796E5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References</a:t>
            </a:r>
            <a:endParaRPr lang="en-GB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3817B-79D6-A99C-50C7-5D5FB36E7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03169"/>
            <a:ext cx="11094721" cy="488970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Galloway, N., &amp; </a:t>
            </a:r>
            <a:r>
              <a:rPr lang="en-GB" sz="1800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Ruegg</a:t>
            </a: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R. (2020). The provision of student support on English medium instruction programmes in Japan and China. </a:t>
            </a:r>
            <a:r>
              <a:rPr lang="en-GB" sz="1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Journal of English for Academic Purposes</a:t>
            </a: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45</a:t>
            </a: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100846-100846.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Guo, P. J., Kim, J., &amp; Rubin, R. (2014). How video production affects student engagement: an empirical study of MOOC videos. In </a:t>
            </a:r>
            <a:r>
              <a:rPr lang="en-GB" sz="1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Proceedings of the First ACM Conference on Learning@ Scale Conference</a:t>
            </a: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(pp. 41-50). Association for Computing Machinery.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Hood, N., Littlejohn, A., &amp; Milligan, C., (2015) Context counts: How learners’ contexts influence learning in a MOOC. </a:t>
            </a:r>
            <a:r>
              <a:rPr lang="en-GB" sz="1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Computers and Education</a:t>
            </a: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91, 83-91.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Vu, N. T. T. &amp; Burns, A. (2014). English as a medium of instruction: Challenges for Vietnamese tertiary lecturers. </a:t>
            </a:r>
            <a:r>
              <a:rPr lang="en-GB" sz="1800" i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Journal of Asia TEFL</a:t>
            </a:r>
            <a:r>
              <a:rPr lang="en-GB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11(3), 1-31.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63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F085-4128-1CA2-4EE9-4C157C98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The project aims to build…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523CFB-B19F-E8B9-1730-AE3CEF7951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257937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157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0751A1-51BF-4BF5-8053-705AE3C497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AFE046-8A20-4EAD-B778-03154CE64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374C50-6F09-44F9-A675-A2DE51BA0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A6B136-44C1-4DA0-864D-0C6797ED1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D36E48-65A7-425F-81F8-E2AE5D923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E02F85-AE72-4D3E-B279-010D064C6D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6DAFAF-49B3-4B29-9F85-9867BEFF1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1A4107-9EB0-4A83-A130-F8E84FC6E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64941E-313C-4F84-A188-FB3CEE336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8C6E56-179E-479F-AADB-2EB4CCC4DB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568FE2-9FE7-4C2D-9308-8D5D3A72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1080C-3AEB-4CC3-AC8B-134335795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D4777-993B-1030-C134-7249BBF0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A needs-based TPD online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3CB8D-6595-EA3B-6F15-4C78523D5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0AC31E-C615-1CEB-247D-48AD82C98124}"/>
              </a:ext>
            </a:extLst>
          </p:cNvPr>
          <p:cNvSpPr/>
          <p:nvPr/>
        </p:nvSpPr>
        <p:spPr>
          <a:xfrm>
            <a:off x="838200" y="3586347"/>
            <a:ext cx="5257800" cy="2446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cs typeface="Arial"/>
              </a:rPr>
              <a:t>Short lecture videos</a:t>
            </a:r>
          </a:p>
          <a:p>
            <a:pPr algn="ctr"/>
            <a:r>
              <a:rPr lang="en-GB" sz="2400" dirty="0">
                <a:cs typeface="Arial"/>
              </a:rPr>
              <a:t>UK and Indonesia academics </a:t>
            </a:r>
          </a:p>
          <a:p>
            <a:pPr algn="ctr"/>
            <a:r>
              <a:rPr lang="en-GB" sz="2400" dirty="0">
                <a:cs typeface="Arial"/>
              </a:rPr>
              <a:t>researching EMI and researching and teaching in EAP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8A563F-78F7-50B9-010A-6D929C3CD02B}"/>
              </a:ext>
            </a:extLst>
          </p:cNvPr>
          <p:cNvSpPr/>
          <p:nvPr/>
        </p:nvSpPr>
        <p:spPr>
          <a:xfrm>
            <a:off x="6277100" y="2363189"/>
            <a:ext cx="5257800" cy="2446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800" b="1" dirty="0">
                <a:cs typeface="Arial"/>
              </a:rPr>
              <a:t>Videos of real university classes </a:t>
            </a:r>
          </a:p>
          <a:p>
            <a:pPr algn="ctr"/>
            <a:r>
              <a:rPr lang="en-GB" sz="2800" b="1" dirty="0">
                <a:cs typeface="Arial"/>
              </a:rPr>
              <a:t>in Indonesia</a:t>
            </a:r>
          </a:p>
          <a:p>
            <a:pPr algn="ctr"/>
            <a:r>
              <a:rPr lang="en-GB" sz="2800" b="1" dirty="0">
                <a:cs typeface="Arial"/>
              </a:rPr>
              <a:t>Interviews with teachers and students</a:t>
            </a:r>
          </a:p>
        </p:txBody>
      </p:sp>
    </p:spTree>
    <p:extLst>
      <p:ext uri="{BB962C8B-B14F-4D97-AF65-F5344CB8AC3E}">
        <p14:creationId xmlns:p14="http://schemas.microsoft.com/office/powerpoint/2010/main" val="3908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7C689-B754-3DF1-079D-659E8E85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This presentation…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5B3F0-5083-7A15-B31F-344ABB555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885703"/>
            <a:ext cx="5966360" cy="329125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+mn-lt"/>
              </a:rPr>
              <a:t>How the literature review and needs analysis informed the MOOC’s</a:t>
            </a:r>
          </a:p>
          <a:p>
            <a:pPr lvl="1"/>
            <a:endParaRPr lang="en-GB" dirty="0">
              <a:latin typeface="+mn-lt"/>
            </a:endParaRPr>
          </a:p>
          <a:p>
            <a:pPr lvl="1"/>
            <a:r>
              <a:rPr lang="en-GB" dirty="0">
                <a:latin typeface="+mn-lt"/>
              </a:rPr>
              <a:t>syllabus content</a:t>
            </a:r>
          </a:p>
          <a:p>
            <a:pPr lvl="1"/>
            <a:endParaRPr lang="en-GB" dirty="0">
              <a:latin typeface="+mn-lt"/>
            </a:endParaRPr>
          </a:p>
          <a:p>
            <a:pPr lvl="1"/>
            <a:r>
              <a:rPr lang="en-GB" dirty="0">
                <a:latin typeface="+mn-lt"/>
              </a:rPr>
              <a:t>design features &amp; resource development</a:t>
            </a:r>
          </a:p>
        </p:txBody>
      </p:sp>
      <p:pic>
        <p:nvPicPr>
          <p:cNvPr id="9" name="Picture 8" descr="Close-up of hands raised in classroom">
            <a:extLst>
              <a:ext uri="{FF2B5EF4-FFF2-40B4-BE49-F238E27FC236}">
                <a16:creationId xmlns:a16="http://schemas.microsoft.com/office/drawing/2014/main" id="{5FD45976-8811-5023-5EAA-40B7D82772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r="26847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  <p:pic>
        <p:nvPicPr>
          <p:cNvPr id="7" name="Picture 6" descr="Notebook and pencil on desk">
            <a:extLst>
              <a:ext uri="{FF2B5EF4-FFF2-40B4-BE49-F238E27FC236}">
                <a16:creationId xmlns:a16="http://schemas.microsoft.com/office/drawing/2014/main" id="{EC7C5BA3-10B6-0334-FDA9-F0B5160CA3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4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8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6E5F6-26E1-B799-402D-C0A75100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415428"/>
            <a:ext cx="10515600" cy="846158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Overview of needs 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E75D57-43A0-A992-C7D2-B2FCA87FA3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479849"/>
              </p:ext>
            </p:extLst>
          </p:nvPr>
        </p:nvGraphicFramePr>
        <p:xfrm>
          <a:off x="953218" y="1825624"/>
          <a:ext cx="10930247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DED3831C-BB4A-14AE-D0F0-B45AA4A551D7}"/>
              </a:ext>
            </a:extLst>
          </p:cNvPr>
          <p:cNvSpPr/>
          <p:nvPr/>
        </p:nvSpPr>
        <p:spPr>
          <a:xfrm>
            <a:off x="508790" y="1344001"/>
            <a:ext cx="3613218" cy="133003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EMI in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Professional development needs of EMI  &amp; ELT-EAP 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MOOC development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C391F341-5175-4132-A907-DC99DBE7849C}"/>
              </a:ext>
            </a:extLst>
          </p:cNvPr>
          <p:cNvSpPr/>
          <p:nvPr/>
        </p:nvSpPr>
        <p:spPr>
          <a:xfrm>
            <a:off x="679001" y="2984589"/>
            <a:ext cx="3282539" cy="3610099"/>
          </a:xfrm>
          <a:prstGeom prst="vertic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/>
              <a:t>Themes</a:t>
            </a:r>
            <a:endParaRPr lang="en-GB" b="1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Materials development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Pedagogy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Language use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Professional development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Technology and MOOC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BE6AF26-185C-D145-2DFC-91B8F7778500}"/>
              </a:ext>
            </a:extLst>
          </p:cNvPr>
          <p:cNvSpPr/>
          <p:nvPr/>
        </p:nvSpPr>
        <p:spPr>
          <a:xfrm>
            <a:off x="8806802" y="2839673"/>
            <a:ext cx="3282539" cy="8461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143 participants (55 EMI, 74 ELT-EAP, 14 EMI/ELT-EAP)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596A75B2-A796-7C1C-FE89-F625A3E016A6}"/>
              </a:ext>
            </a:extLst>
          </p:cNvPr>
          <p:cNvSpPr/>
          <p:nvPr/>
        </p:nvSpPr>
        <p:spPr>
          <a:xfrm>
            <a:off x="8406852" y="4563457"/>
            <a:ext cx="3282539" cy="8461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 FG, 28 participants (</a:t>
            </a:r>
            <a:r>
              <a:rPr lang="en-GB" dirty="0">
                <a:solidFill>
                  <a:schemeClr val="bg1"/>
                </a:solidFill>
              </a:rPr>
              <a:t>15 EMI, 13 ELT-EAP;)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5795EC3-08BB-B405-5C0C-EB49B1AE82A7}"/>
              </a:ext>
            </a:extLst>
          </p:cNvPr>
          <p:cNvSpPr/>
          <p:nvPr/>
        </p:nvSpPr>
        <p:spPr>
          <a:xfrm>
            <a:off x="9004950" y="1265291"/>
            <a:ext cx="2879973" cy="84615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Ethical approval </a:t>
            </a:r>
            <a:endParaRPr lang="en-GB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3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oks stacked on a wooden table">
            <a:extLst>
              <a:ext uri="{FF2B5EF4-FFF2-40B4-BE49-F238E27FC236}">
                <a16:creationId xmlns:a16="http://schemas.microsoft.com/office/drawing/2014/main" id="{16E8ECFC-E098-AF70-6DC1-BC514B907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2D2BE8-DD04-B893-EB8C-F946400A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613657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latin typeface="+mn-lt"/>
              </a:rPr>
              <a:t>How did the needs analysis inform the MOOC syllabus development?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88EC0-02BB-A065-5316-0C350CDC6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example</a:t>
            </a:r>
          </a:p>
        </p:txBody>
      </p:sp>
    </p:spTree>
    <p:extLst>
      <p:ext uri="{BB962C8B-B14F-4D97-AF65-F5344CB8AC3E}">
        <p14:creationId xmlns:p14="http://schemas.microsoft.com/office/powerpoint/2010/main" val="22077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9B85C84-385D-43DE-F42D-6DB0D15FB042}"/>
              </a:ext>
            </a:extLst>
          </p:cNvPr>
          <p:cNvSpPr/>
          <p:nvPr/>
        </p:nvSpPr>
        <p:spPr>
          <a:xfrm>
            <a:off x="101930" y="1266098"/>
            <a:ext cx="3900054" cy="334152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Questionnaire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“My students always understand me when I speak English in class” – 44.4% 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Open-ended Q: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Teaching in English to match students’ limited English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Explaining technical terms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were the most frequently mentioned language-related challenges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7B603A17-16E6-B7FE-6B31-A485C209082D}"/>
              </a:ext>
            </a:extLst>
          </p:cNvPr>
          <p:cNvSpPr/>
          <p:nvPr/>
        </p:nvSpPr>
        <p:spPr>
          <a:xfrm>
            <a:off x="8383979" y="1266098"/>
            <a:ext cx="3706091" cy="334152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More time spent on translating rather than understanding content due to students’ limited English (FG3)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EMI lecturers &lt; 5 years' experience feel less confident when asked to teach EMI (FG6)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11FB01A-7CE3-AE81-57A1-5918819C47F1}"/>
              </a:ext>
            </a:extLst>
          </p:cNvPr>
          <p:cNvSpPr/>
          <p:nvPr/>
        </p:nvSpPr>
        <p:spPr>
          <a:xfrm>
            <a:off x="4339936" y="256699"/>
            <a:ext cx="3706091" cy="360278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b="1" dirty="0">
                <a:cs typeface="Arial"/>
              </a:rPr>
              <a:t>Literature review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ea typeface="PMingLiU"/>
                <a:cs typeface="Times New Roman"/>
              </a:rPr>
              <a:t>EMI/</a:t>
            </a:r>
            <a:r>
              <a:rPr lang="en-GB" kern="100" dirty="0">
                <a:ea typeface="PMingLiU"/>
                <a:cs typeface="Times New Roman"/>
              </a:rPr>
              <a:t>ELT-EAP</a:t>
            </a:r>
            <a:r>
              <a:rPr lang="en-GB" sz="1800" kern="100" dirty="0">
                <a:effectLst/>
                <a:ea typeface="PMingLiU"/>
                <a:cs typeface="Times New Roman"/>
              </a:rPr>
              <a:t> teachers’ limited skills in </a:t>
            </a:r>
            <a:r>
              <a:rPr lang="en-GB" sz="1800" kern="100" dirty="0">
                <a:effectLst/>
                <a:ea typeface="PMingLiU"/>
                <a:cs typeface="Calibri" panose="020F0502020204030204" pitchFamily="34" charset="0"/>
              </a:rPr>
              <a:t>supporting</a:t>
            </a:r>
            <a:r>
              <a:rPr lang="en-GB" sz="1800" kern="100" dirty="0">
                <a:effectLst/>
                <a:ea typeface="PMingLiU"/>
                <a:cs typeface="Times New Roman"/>
              </a:rPr>
              <a:t> students' language needs (Galloway &amp; Ruegg, 2020; Vu &amp; Burns, 2014)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ea typeface="PMingLiU"/>
                <a:cs typeface="Times New Roman"/>
              </a:rPr>
              <a:t>Content lecturers need EMI pedagogy /methodology (Lamb et al, 2021; Vu &amp; Burns, 2014)</a:t>
            </a:r>
            <a:r>
              <a:rPr lang="en-GB" kern="100" dirty="0">
                <a:ea typeface="PMingLiU"/>
                <a:cs typeface="Times New Roman"/>
              </a:rPr>
              <a:t> </a:t>
            </a:r>
            <a:endParaRPr lang="en-GB" sz="1800" kern="100" dirty="0">
              <a:effectLst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108865E-D2C5-6642-527A-6E5C981E9783}"/>
              </a:ext>
            </a:extLst>
          </p:cNvPr>
          <p:cNvSpPr/>
          <p:nvPr/>
        </p:nvSpPr>
        <p:spPr>
          <a:xfrm>
            <a:off x="2274124" y="5448019"/>
            <a:ext cx="7837714" cy="1223158"/>
          </a:xfrm>
          <a:prstGeom prst="flowChartAlternateProcess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Module:</a:t>
            </a:r>
          </a:p>
          <a:p>
            <a:pPr algn="ctr"/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Teaching students with mixed or lower English proficiency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4E554C7-5295-BF5D-E853-E8E796795A7A}"/>
              </a:ext>
            </a:extLst>
          </p:cNvPr>
          <p:cNvSpPr/>
          <p:nvPr/>
        </p:nvSpPr>
        <p:spPr>
          <a:xfrm>
            <a:off x="2588821" y="4726379"/>
            <a:ext cx="795647" cy="53439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0E4069B-2867-FCFC-E0A3-5DF2E54FF508}"/>
              </a:ext>
            </a:extLst>
          </p:cNvPr>
          <p:cNvSpPr/>
          <p:nvPr/>
        </p:nvSpPr>
        <p:spPr>
          <a:xfrm>
            <a:off x="5795157" y="4226237"/>
            <a:ext cx="795647" cy="53439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1C1749D-1BB7-FDDE-87D1-0DC26263404E}"/>
              </a:ext>
            </a:extLst>
          </p:cNvPr>
          <p:cNvSpPr/>
          <p:nvPr/>
        </p:nvSpPr>
        <p:spPr>
          <a:xfrm>
            <a:off x="8952016" y="4787560"/>
            <a:ext cx="795647" cy="534390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0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ofG colours">
      <a:dk1>
        <a:srgbClr val="003865"/>
      </a:dk1>
      <a:lt1>
        <a:srgbClr val="FFFFFE"/>
      </a:lt1>
      <a:dk2>
        <a:srgbClr val="000000"/>
      </a:dk2>
      <a:lt2>
        <a:srgbClr val="7D2238"/>
      </a:lt2>
      <a:accent1>
        <a:srgbClr val="0075B0"/>
      </a:accent1>
      <a:accent2>
        <a:srgbClr val="5B4D93"/>
      </a:accent2>
      <a:accent3>
        <a:srgbClr val="CF1C20"/>
      </a:accent3>
      <a:accent4>
        <a:srgbClr val="00833C"/>
      </a:accent4>
      <a:accent5>
        <a:srgbClr val="BE4D00"/>
      </a:accent5>
      <a:accent6>
        <a:srgbClr val="951271"/>
      </a:accent6>
      <a:hlink>
        <a:srgbClr val="584B3D"/>
      </a:hlink>
      <a:folHlink>
        <a:srgbClr val="0068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61AF5F2-503D-2641-86A1-09AD8919EA9C}" vid="{A816E7D6-9491-074F-A4D5-6596497DAC1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3665E5DA970D468672E8F17461737F" ma:contentTypeVersion="15" ma:contentTypeDescription="Create a new document." ma:contentTypeScope="" ma:versionID="78eac7a68319df62436c4277ed690975">
  <xsd:schema xmlns:xsd="http://www.w3.org/2001/XMLSchema" xmlns:xs="http://www.w3.org/2001/XMLSchema" xmlns:p="http://schemas.microsoft.com/office/2006/metadata/properties" xmlns:ns3="e9e1dcfd-bdae-4d34-9a8a-95a692775e42" xmlns:ns4="0dafe3af-4069-4e5a-ac42-ec900a3200d8" targetNamespace="http://schemas.microsoft.com/office/2006/metadata/properties" ma:root="true" ma:fieldsID="41b27a9536a56fb65980602ba087ce0e" ns3:_="" ns4:_="">
    <xsd:import namespace="e9e1dcfd-bdae-4d34-9a8a-95a692775e42"/>
    <xsd:import namespace="0dafe3af-4069-4e5a-ac42-ec900a3200d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1dcfd-bdae-4d34-9a8a-95a692775e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afe3af-4069-4e5a-ac42-ec900a3200d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9e1dcfd-bdae-4d34-9a8a-95a692775e4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0165F3-F85C-47B3-929F-B223281FEE6A}">
  <ds:schemaRefs>
    <ds:schemaRef ds:uri="0dafe3af-4069-4e5a-ac42-ec900a3200d8"/>
    <ds:schemaRef ds:uri="e9e1dcfd-bdae-4d34-9a8a-95a692775e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124FF4F-6638-41B4-9DB7-B25D0F1F1AE4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0dafe3af-4069-4e5a-ac42-ec900a3200d8"/>
    <ds:schemaRef ds:uri="e9e1dcfd-bdae-4d34-9a8a-95a692775e4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1034134-D9BB-4ABA-8663-4CA8C5C445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3354</Words>
  <Application>Microsoft Office PowerPoint</Application>
  <PresentationFormat>Widescreen</PresentationFormat>
  <Paragraphs>512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 Nova Light</vt:lpstr>
      <vt:lpstr>Noto Sans Symbols</vt:lpstr>
      <vt:lpstr>PMingLiU</vt:lpstr>
      <vt:lpstr>WordVisi_MSFontService</vt:lpstr>
      <vt:lpstr>Arial</vt:lpstr>
      <vt:lpstr>Arial</vt:lpstr>
      <vt:lpstr>Arial Black</vt:lpstr>
      <vt:lpstr>Arial Narrow</vt:lpstr>
      <vt:lpstr>Calibri</vt:lpstr>
      <vt:lpstr>Calibri Light</vt:lpstr>
      <vt:lpstr>Courier New</vt:lpstr>
      <vt:lpstr>Symbol</vt:lpstr>
      <vt:lpstr>Times New Roman</vt:lpstr>
      <vt:lpstr>Verdana</vt:lpstr>
      <vt:lpstr>Wingdings</vt:lpstr>
      <vt:lpstr>Office Theme</vt:lpstr>
      <vt:lpstr>1_Office Theme</vt:lpstr>
      <vt:lpstr>Teaching English and Teaching IN English: A teacher professional development MOOC to support EMI practitioners in Indonesia</vt:lpstr>
      <vt:lpstr> Thank you to the project team  </vt:lpstr>
      <vt:lpstr>British Council​ UK-Indonesia Digital Innovation Grants Project background</vt:lpstr>
      <vt:lpstr>The project aims to build…</vt:lpstr>
      <vt:lpstr>A needs-based TPD online course</vt:lpstr>
      <vt:lpstr>This presentation…</vt:lpstr>
      <vt:lpstr>Overview of needs analysis</vt:lpstr>
      <vt:lpstr>How did the needs analysis inform the MOOC syllabus development?</vt:lpstr>
      <vt:lpstr>PowerPoint Presentation</vt:lpstr>
      <vt:lpstr>PowerPoint Presentation</vt:lpstr>
      <vt:lpstr>MOOC Syllabus</vt:lpstr>
      <vt:lpstr>How did the needs analysis inform the MOOC’s design features and resource writing? </vt:lpstr>
      <vt:lpstr>PowerPoint Presentation</vt:lpstr>
      <vt:lpstr> MOOC Development: Resource writing </vt:lpstr>
      <vt:lpstr>Planning &amp; design docs</vt:lpstr>
      <vt:lpstr>MOOC structure</vt:lpstr>
      <vt:lpstr>MOOC module overview</vt:lpstr>
      <vt:lpstr>MOOC structure</vt:lpstr>
      <vt:lpstr>Module 2: Developing materials for EMI</vt:lpstr>
      <vt:lpstr>PowerPoint Presentation</vt:lpstr>
      <vt:lpstr>PowerPoint Presentation</vt:lpstr>
      <vt:lpstr> Teacher Development Workshop    MOOC launch / taster  28-30 March 2023</vt:lpstr>
      <vt:lpstr> Workshop Structure</vt:lpstr>
      <vt:lpstr>Workshop Participants</vt:lpstr>
      <vt:lpstr>Participants</vt:lpstr>
      <vt:lpstr>Workshop Evaluation</vt:lpstr>
      <vt:lpstr>PowerPoint Presentation</vt:lpstr>
      <vt:lpstr>Workshop Evaluation</vt:lpstr>
      <vt:lpstr>Overall, what did you like most about the workshop?</vt:lpstr>
      <vt:lpstr>Overall, what did you like most about the workshop?</vt:lpstr>
      <vt:lpstr>What suggestions do you have...?</vt:lpstr>
      <vt:lpstr>Where are we now? 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Lam</dc:creator>
  <cp:lastModifiedBy>Carole Macdiarmid</cp:lastModifiedBy>
  <cp:revision>9</cp:revision>
  <dcterms:created xsi:type="dcterms:W3CDTF">2022-11-11T09:26:40Z</dcterms:created>
  <dcterms:modified xsi:type="dcterms:W3CDTF">2023-04-18T09:19:16Z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0x010100FB3665E5DA970D468672E8F17461737F</vt:lpwstr>
  </property>
</Properties>
</file>