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5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6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notesSlides/notesSlide7.xml" ContentType="application/vnd.openxmlformats-officedocument.presentationml.notesSl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9" r:id="rId1"/>
  </p:sldMasterIdLst>
  <p:notesMasterIdLst>
    <p:notesMasterId r:id="rId31"/>
  </p:notesMasterIdLst>
  <p:sldIdLst>
    <p:sldId id="256" r:id="rId2"/>
    <p:sldId id="276" r:id="rId3"/>
    <p:sldId id="277" r:id="rId4"/>
    <p:sldId id="310" r:id="rId5"/>
    <p:sldId id="275" r:id="rId6"/>
    <p:sldId id="320" r:id="rId7"/>
    <p:sldId id="278" r:id="rId8"/>
    <p:sldId id="302" r:id="rId9"/>
    <p:sldId id="309" r:id="rId10"/>
    <p:sldId id="311" r:id="rId11"/>
    <p:sldId id="312" r:id="rId12"/>
    <p:sldId id="313" r:id="rId13"/>
    <p:sldId id="319" r:id="rId14"/>
    <p:sldId id="299" r:id="rId15"/>
    <p:sldId id="300" r:id="rId16"/>
    <p:sldId id="301" r:id="rId17"/>
    <p:sldId id="279" r:id="rId18"/>
    <p:sldId id="303" r:id="rId19"/>
    <p:sldId id="304" r:id="rId20"/>
    <p:sldId id="305" r:id="rId21"/>
    <p:sldId id="306" r:id="rId22"/>
    <p:sldId id="307" r:id="rId23"/>
    <p:sldId id="308" r:id="rId24"/>
    <p:sldId id="317" r:id="rId25"/>
    <p:sldId id="316" r:id="rId26"/>
    <p:sldId id="318" r:id="rId27"/>
    <p:sldId id="314" r:id="rId28"/>
    <p:sldId id="315" r:id="rId29"/>
    <p:sldId id="273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6425" autoAdjust="0"/>
  </p:normalViewPr>
  <p:slideViewPr>
    <p:cSldViewPr snapToGrid="0">
      <p:cViewPr varScale="1">
        <p:scale>
          <a:sx n="57" d="100"/>
          <a:sy n="57" d="100"/>
        </p:scale>
        <p:origin x="2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ata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ata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ata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ata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4" Type="http://schemas.openxmlformats.org/officeDocument/2006/relationships/image" Target="../media/image34.svg"/></Relationships>
</file>

<file path=ppt/diagrams/_rels/data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svg"/><Relationship Id="rId1" Type="http://schemas.openxmlformats.org/officeDocument/2006/relationships/image" Target="../media/image35.png"/><Relationship Id="rId6" Type="http://schemas.openxmlformats.org/officeDocument/2006/relationships/image" Target="../media/image40.svg"/><Relationship Id="rId5" Type="http://schemas.openxmlformats.org/officeDocument/2006/relationships/image" Target="../media/image39.png"/><Relationship Id="rId4" Type="http://schemas.openxmlformats.org/officeDocument/2006/relationships/image" Target="../media/image38.svg"/></Relationships>
</file>

<file path=ppt/diagrams/_rels/data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svg"/><Relationship Id="rId1" Type="http://schemas.openxmlformats.org/officeDocument/2006/relationships/image" Target="../media/image41.png"/><Relationship Id="rId4" Type="http://schemas.openxmlformats.org/officeDocument/2006/relationships/image" Target="../media/image44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4" Type="http://schemas.openxmlformats.org/officeDocument/2006/relationships/image" Target="../media/image18.svg"/></Relationships>
</file>

<file path=ppt/diagrams/_rels/data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svg"/><Relationship Id="rId3" Type="http://schemas.openxmlformats.org/officeDocument/2006/relationships/image" Target="../media/image43.png"/><Relationship Id="rId7" Type="http://schemas.openxmlformats.org/officeDocument/2006/relationships/image" Target="../media/image50.png"/><Relationship Id="rId2" Type="http://schemas.openxmlformats.org/officeDocument/2006/relationships/image" Target="../media/image46.svg"/><Relationship Id="rId1" Type="http://schemas.openxmlformats.org/officeDocument/2006/relationships/image" Target="../media/image45.png"/><Relationship Id="rId6" Type="http://schemas.openxmlformats.org/officeDocument/2006/relationships/image" Target="../media/image49.svg"/><Relationship Id="rId5" Type="http://schemas.openxmlformats.org/officeDocument/2006/relationships/image" Target="../media/image48.png"/><Relationship Id="rId4" Type="http://schemas.openxmlformats.org/officeDocument/2006/relationships/image" Target="../media/image47.svg"/></Relationships>
</file>

<file path=ppt/diagrams/_rels/data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svg"/><Relationship Id="rId1" Type="http://schemas.openxmlformats.org/officeDocument/2006/relationships/image" Target="../media/image52.png"/><Relationship Id="rId6" Type="http://schemas.openxmlformats.org/officeDocument/2006/relationships/image" Target="../media/image57.svg"/><Relationship Id="rId5" Type="http://schemas.openxmlformats.org/officeDocument/2006/relationships/image" Target="../media/image56.png"/><Relationship Id="rId4" Type="http://schemas.openxmlformats.org/officeDocument/2006/relationships/image" Target="../media/image55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rawing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rawing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rawing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4" Type="http://schemas.openxmlformats.org/officeDocument/2006/relationships/image" Target="../media/image34.svg"/></Relationships>
</file>

<file path=ppt/diagrams/_rels/drawing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svg"/><Relationship Id="rId1" Type="http://schemas.openxmlformats.org/officeDocument/2006/relationships/image" Target="../media/image35.png"/><Relationship Id="rId6" Type="http://schemas.openxmlformats.org/officeDocument/2006/relationships/image" Target="../media/image40.svg"/><Relationship Id="rId5" Type="http://schemas.openxmlformats.org/officeDocument/2006/relationships/image" Target="../media/image39.png"/><Relationship Id="rId4" Type="http://schemas.openxmlformats.org/officeDocument/2006/relationships/image" Target="../media/image38.svg"/></Relationships>
</file>

<file path=ppt/diagrams/_rels/drawing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svg"/><Relationship Id="rId1" Type="http://schemas.openxmlformats.org/officeDocument/2006/relationships/image" Target="../media/image41.png"/><Relationship Id="rId4" Type="http://schemas.openxmlformats.org/officeDocument/2006/relationships/image" Target="../media/image4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4" Type="http://schemas.openxmlformats.org/officeDocument/2006/relationships/image" Target="../media/image18.svg"/></Relationships>
</file>

<file path=ppt/diagrams/_rels/drawing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svg"/><Relationship Id="rId3" Type="http://schemas.openxmlformats.org/officeDocument/2006/relationships/image" Target="../media/image43.png"/><Relationship Id="rId7" Type="http://schemas.openxmlformats.org/officeDocument/2006/relationships/image" Target="../media/image50.png"/><Relationship Id="rId2" Type="http://schemas.openxmlformats.org/officeDocument/2006/relationships/image" Target="../media/image46.svg"/><Relationship Id="rId1" Type="http://schemas.openxmlformats.org/officeDocument/2006/relationships/image" Target="../media/image45.png"/><Relationship Id="rId6" Type="http://schemas.openxmlformats.org/officeDocument/2006/relationships/image" Target="../media/image49.svg"/><Relationship Id="rId5" Type="http://schemas.openxmlformats.org/officeDocument/2006/relationships/image" Target="../media/image48.png"/><Relationship Id="rId4" Type="http://schemas.openxmlformats.org/officeDocument/2006/relationships/image" Target="../media/image47.svg"/></Relationships>
</file>

<file path=ppt/diagrams/_rels/drawing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svg"/><Relationship Id="rId1" Type="http://schemas.openxmlformats.org/officeDocument/2006/relationships/image" Target="../media/image52.png"/><Relationship Id="rId6" Type="http://schemas.openxmlformats.org/officeDocument/2006/relationships/image" Target="../media/image57.svg"/><Relationship Id="rId5" Type="http://schemas.openxmlformats.org/officeDocument/2006/relationships/image" Target="../media/image56.png"/><Relationship Id="rId4" Type="http://schemas.openxmlformats.org/officeDocument/2006/relationships/image" Target="../media/image55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FFA3F0-1F5E-43F6-B6AC-09FA1E2ACBD9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231DE9DE-FCA7-475E-8771-C628ADBDEE1D}">
      <dgm:prSet/>
      <dgm:spPr/>
      <dgm:t>
        <a:bodyPr/>
        <a:lstStyle/>
        <a:p>
          <a:r>
            <a:rPr lang="en-IE"/>
            <a:t>Globalisation and internationalization</a:t>
          </a:r>
          <a:endParaRPr lang="en-US"/>
        </a:p>
      </dgm:t>
    </dgm:pt>
    <dgm:pt modelId="{0038C368-6B53-4C26-A4EF-E661254EAF41}" type="parTrans" cxnId="{61BA832F-D961-4AD1-B138-EB482E2F5F34}">
      <dgm:prSet/>
      <dgm:spPr/>
      <dgm:t>
        <a:bodyPr/>
        <a:lstStyle/>
        <a:p>
          <a:endParaRPr lang="en-US"/>
        </a:p>
      </dgm:t>
    </dgm:pt>
    <dgm:pt modelId="{8D246ABC-F368-41D9-93D4-DE4255178F95}" type="sibTrans" cxnId="{61BA832F-D961-4AD1-B138-EB482E2F5F34}">
      <dgm:prSet/>
      <dgm:spPr/>
      <dgm:t>
        <a:bodyPr/>
        <a:lstStyle/>
        <a:p>
          <a:endParaRPr lang="en-US"/>
        </a:p>
      </dgm:t>
    </dgm:pt>
    <dgm:pt modelId="{28FE94B5-7D5E-4D3D-ADB9-48CBDF19CEE9}">
      <dgm:prSet/>
      <dgm:spPr/>
      <dgm:t>
        <a:bodyPr/>
        <a:lstStyle/>
        <a:p>
          <a:r>
            <a:rPr lang="en-IE"/>
            <a:t>Increase of international students in Ireland</a:t>
          </a:r>
          <a:endParaRPr lang="en-US"/>
        </a:p>
      </dgm:t>
    </dgm:pt>
    <dgm:pt modelId="{605C0BBC-745A-4DC2-A91D-4C968C7E5427}" type="parTrans" cxnId="{C251C4A2-FC4A-47BA-9AE9-A686A5F108B9}">
      <dgm:prSet/>
      <dgm:spPr/>
      <dgm:t>
        <a:bodyPr/>
        <a:lstStyle/>
        <a:p>
          <a:endParaRPr lang="en-US"/>
        </a:p>
      </dgm:t>
    </dgm:pt>
    <dgm:pt modelId="{FBFF1294-B788-4C2B-95B1-CF9ADB1C65EE}" type="sibTrans" cxnId="{C251C4A2-FC4A-47BA-9AE9-A686A5F108B9}">
      <dgm:prSet/>
      <dgm:spPr/>
      <dgm:t>
        <a:bodyPr/>
        <a:lstStyle/>
        <a:p>
          <a:endParaRPr lang="en-US"/>
        </a:p>
      </dgm:t>
    </dgm:pt>
    <dgm:pt modelId="{1AEE0116-2A9B-49ED-AC8F-5BE24053C44C}">
      <dgm:prSet/>
      <dgm:spPr/>
      <dgm:t>
        <a:bodyPr/>
        <a:lstStyle/>
        <a:p>
          <a:r>
            <a:rPr lang="en-IE"/>
            <a:t>Lack of EAP research in Ireland (7 published studies)</a:t>
          </a:r>
          <a:endParaRPr lang="en-US"/>
        </a:p>
      </dgm:t>
    </dgm:pt>
    <dgm:pt modelId="{10F27EA8-8239-40D3-BD82-C41143D98DE3}" type="parTrans" cxnId="{6D39FC42-4A1B-4171-85B4-69349F1A0EDB}">
      <dgm:prSet/>
      <dgm:spPr/>
      <dgm:t>
        <a:bodyPr/>
        <a:lstStyle/>
        <a:p>
          <a:endParaRPr lang="en-US"/>
        </a:p>
      </dgm:t>
    </dgm:pt>
    <dgm:pt modelId="{534A511F-CECF-458D-A58E-5F91B438C863}" type="sibTrans" cxnId="{6D39FC42-4A1B-4171-85B4-69349F1A0EDB}">
      <dgm:prSet/>
      <dgm:spPr/>
      <dgm:t>
        <a:bodyPr/>
        <a:lstStyle/>
        <a:p>
          <a:endParaRPr lang="en-US"/>
        </a:p>
      </dgm:t>
    </dgm:pt>
    <dgm:pt modelId="{7E2FBD1C-FF6E-4679-85E2-1E44414E02CB}">
      <dgm:prSet/>
      <dgm:spPr/>
      <dgm:t>
        <a:bodyPr/>
        <a:lstStyle/>
        <a:p>
          <a:r>
            <a:rPr lang="en-IE"/>
            <a:t>Few studies focusing on curriculum as a whole</a:t>
          </a:r>
          <a:endParaRPr lang="en-US"/>
        </a:p>
      </dgm:t>
    </dgm:pt>
    <dgm:pt modelId="{AFD60F73-C92A-4CB0-BCD9-D306EE17EE97}" type="parTrans" cxnId="{C720CDE8-F43F-47C8-AC3C-10F1615961E0}">
      <dgm:prSet/>
      <dgm:spPr/>
      <dgm:t>
        <a:bodyPr/>
        <a:lstStyle/>
        <a:p>
          <a:endParaRPr lang="en-US"/>
        </a:p>
      </dgm:t>
    </dgm:pt>
    <dgm:pt modelId="{88669C1E-F507-413B-95A1-17EEC24E5739}" type="sibTrans" cxnId="{C720CDE8-F43F-47C8-AC3C-10F1615961E0}">
      <dgm:prSet/>
      <dgm:spPr/>
      <dgm:t>
        <a:bodyPr/>
        <a:lstStyle/>
        <a:p>
          <a:endParaRPr lang="en-US"/>
        </a:p>
      </dgm:t>
    </dgm:pt>
    <dgm:pt modelId="{94812145-D955-4C2C-9A26-ED6CD929E4CE}">
      <dgm:prSet/>
      <dgm:spPr/>
      <dgm:t>
        <a:bodyPr/>
        <a:lstStyle/>
        <a:p>
          <a:r>
            <a:rPr lang="en-IE"/>
            <a:t>Lack of alternative curricula and assessment</a:t>
          </a:r>
          <a:endParaRPr lang="en-US"/>
        </a:p>
      </dgm:t>
    </dgm:pt>
    <dgm:pt modelId="{ECC20B06-D489-4DFE-9712-BC95718637C7}" type="parTrans" cxnId="{C2878AAD-B141-4170-BB7F-73FE8CA8BC68}">
      <dgm:prSet/>
      <dgm:spPr/>
      <dgm:t>
        <a:bodyPr/>
        <a:lstStyle/>
        <a:p>
          <a:endParaRPr lang="en-US"/>
        </a:p>
      </dgm:t>
    </dgm:pt>
    <dgm:pt modelId="{6C22E4AC-AEB8-485B-A0CD-5C8DA9B0DB31}" type="sibTrans" cxnId="{C2878AAD-B141-4170-BB7F-73FE8CA8BC68}">
      <dgm:prSet/>
      <dgm:spPr/>
      <dgm:t>
        <a:bodyPr/>
        <a:lstStyle/>
        <a:p>
          <a:endParaRPr lang="en-US"/>
        </a:p>
      </dgm:t>
    </dgm:pt>
    <dgm:pt modelId="{E7DA04CA-31B7-4240-9308-BF6D8D6CE065}">
      <dgm:prSet/>
      <dgm:spPr/>
      <dgm:t>
        <a:bodyPr/>
        <a:lstStyle/>
        <a:p>
          <a:r>
            <a:rPr lang="en-IE"/>
            <a:t>Lack of research focusing on pre-sessional programmes</a:t>
          </a:r>
          <a:endParaRPr lang="en-US"/>
        </a:p>
      </dgm:t>
    </dgm:pt>
    <dgm:pt modelId="{ED6CCDBE-1335-4BBB-84DC-123F44C3B28D}" type="parTrans" cxnId="{CAB6BAC3-0996-4EC3-B3CD-3272FBFAC848}">
      <dgm:prSet/>
      <dgm:spPr/>
      <dgm:t>
        <a:bodyPr/>
        <a:lstStyle/>
        <a:p>
          <a:endParaRPr lang="en-US"/>
        </a:p>
      </dgm:t>
    </dgm:pt>
    <dgm:pt modelId="{B8DD27FA-9E58-4CF6-8283-C5091BE92A2F}" type="sibTrans" cxnId="{CAB6BAC3-0996-4EC3-B3CD-3272FBFAC848}">
      <dgm:prSet/>
      <dgm:spPr/>
      <dgm:t>
        <a:bodyPr/>
        <a:lstStyle/>
        <a:p>
          <a:endParaRPr lang="en-US"/>
        </a:p>
      </dgm:t>
    </dgm:pt>
    <dgm:pt modelId="{F2909C2D-FCEE-41C3-80C5-4C96DF9C63DB}" type="pres">
      <dgm:prSet presAssocID="{2BFFA3F0-1F5E-43F6-B6AC-09FA1E2ACBD9}" presName="root" presStyleCnt="0">
        <dgm:presLayoutVars>
          <dgm:dir/>
          <dgm:resizeHandles val="exact"/>
        </dgm:presLayoutVars>
      </dgm:prSet>
      <dgm:spPr/>
    </dgm:pt>
    <dgm:pt modelId="{ED0F7019-BD73-473B-9F96-9D512E151DB6}" type="pres">
      <dgm:prSet presAssocID="{2BFFA3F0-1F5E-43F6-B6AC-09FA1E2ACBD9}" presName="container" presStyleCnt="0">
        <dgm:presLayoutVars>
          <dgm:dir/>
          <dgm:resizeHandles val="exact"/>
        </dgm:presLayoutVars>
      </dgm:prSet>
      <dgm:spPr/>
    </dgm:pt>
    <dgm:pt modelId="{CD7D460B-09C3-43E8-AB6E-D5D3CD4DEECA}" type="pres">
      <dgm:prSet presAssocID="{231DE9DE-FCA7-475E-8771-C628ADBDEE1D}" presName="compNode" presStyleCnt="0"/>
      <dgm:spPr/>
    </dgm:pt>
    <dgm:pt modelId="{EA80841D-A518-4FB6-978F-D80174814789}" type="pres">
      <dgm:prSet presAssocID="{231DE9DE-FCA7-475E-8771-C628ADBDEE1D}" presName="iconBgRect" presStyleLbl="bgShp" presStyleIdx="0" presStyleCnt="6"/>
      <dgm:spPr/>
    </dgm:pt>
    <dgm:pt modelId="{57BC3F13-27D4-47BD-B50E-A895E0BE48AB}" type="pres">
      <dgm:prSet presAssocID="{231DE9DE-FCA7-475E-8771-C628ADBDEE1D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rth Globe - Asia"/>
        </a:ext>
      </dgm:extLst>
    </dgm:pt>
    <dgm:pt modelId="{EAEB0A8D-6D3F-4EE8-A0F6-02622183A730}" type="pres">
      <dgm:prSet presAssocID="{231DE9DE-FCA7-475E-8771-C628ADBDEE1D}" presName="spaceRect" presStyleCnt="0"/>
      <dgm:spPr/>
    </dgm:pt>
    <dgm:pt modelId="{E619406B-AC0E-414B-BBC4-1F2911950721}" type="pres">
      <dgm:prSet presAssocID="{231DE9DE-FCA7-475E-8771-C628ADBDEE1D}" presName="textRect" presStyleLbl="revTx" presStyleIdx="0" presStyleCnt="6">
        <dgm:presLayoutVars>
          <dgm:chMax val="1"/>
          <dgm:chPref val="1"/>
        </dgm:presLayoutVars>
      </dgm:prSet>
      <dgm:spPr/>
    </dgm:pt>
    <dgm:pt modelId="{CA827D5D-3476-49D5-9C6C-D0AE2349D2A6}" type="pres">
      <dgm:prSet presAssocID="{8D246ABC-F368-41D9-93D4-DE4255178F95}" presName="sibTrans" presStyleLbl="sibTrans2D1" presStyleIdx="0" presStyleCnt="0"/>
      <dgm:spPr/>
    </dgm:pt>
    <dgm:pt modelId="{5BE48622-31E1-4C26-8C58-A1CB0B6C2565}" type="pres">
      <dgm:prSet presAssocID="{28FE94B5-7D5E-4D3D-ADB9-48CBDF19CEE9}" presName="compNode" presStyleCnt="0"/>
      <dgm:spPr/>
    </dgm:pt>
    <dgm:pt modelId="{D56C1737-311A-47F5-9A10-765879CAAEFF}" type="pres">
      <dgm:prSet presAssocID="{28FE94B5-7D5E-4D3D-ADB9-48CBDF19CEE9}" presName="iconBgRect" presStyleLbl="bgShp" presStyleIdx="1" presStyleCnt="6"/>
      <dgm:spPr/>
    </dgm:pt>
    <dgm:pt modelId="{4AF58CC8-F222-4409-976F-69DB1ECB0BB1}" type="pres">
      <dgm:prSet presAssocID="{28FE94B5-7D5E-4D3D-ADB9-48CBDF19CEE9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4E5D195A-0964-4485-8768-D654C75FDFD1}" type="pres">
      <dgm:prSet presAssocID="{28FE94B5-7D5E-4D3D-ADB9-48CBDF19CEE9}" presName="spaceRect" presStyleCnt="0"/>
      <dgm:spPr/>
    </dgm:pt>
    <dgm:pt modelId="{EEE68BA3-6E35-473B-89CE-E1AB798F9832}" type="pres">
      <dgm:prSet presAssocID="{28FE94B5-7D5E-4D3D-ADB9-48CBDF19CEE9}" presName="textRect" presStyleLbl="revTx" presStyleIdx="1" presStyleCnt="6">
        <dgm:presLayoutVars>
          <dgm:chMax val="1"/>
          <dgm:chPref val="1"/>
        </dgm:presLayoutVars>
      </dgm:prSet>
      <dgm:spPr/>
    </dgm:pt>
    <dgm:pt modelId="{2EB9D68D-CC34-4ED3-AD65-0C306F79A8DB}" type="pres">
      <dgm:prSet presAssocID="{FBFF1294-B788-4C2B-95B1-CF9ADB1C65EE}" presName="sibTrans" presStyleLbl="sibTrans2D1" presStyleIdx="0" presStyleCnt="0"/>
      <dgm:spPr/>
    </dgm:pt>
    <dgm:pt modelId="{01E0F6B4-B352-4FAA-946E-A3A7AF5C1898}" type="pres">
      <dgm:prSet presAssocID="{1AEE0116-2A9B-49ED-AC8F-5BE24053C44C}" presName="compNode" presStyleCnt="0"/>
      <dgm:spPr/>
    </dgm:pt>
    <dgm:pt modelId="{86D94D07-DD27-4BBA-BEEF-66A214559D1F}" type="pres">
      <dgm:prSet presAssocID="{1AEE0116-2A9B-49ED-AC8F-5BE24053C44C}" presName="iconBgRect" presStyleLbl="bgShp" presStyleIdx="2" presStyleCnt="6"/>
      <dgm:spPr/>
    </dgm:pt>
    <dgm:pt modelId="{2D4625EE-D47B-45FC-A9E3-3AD7BA954DB3}" type="pres">
      <dgm:prSet presAssocID="{1AEE0116-2A9B-49ED-AC8F-5BE24053C44C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3A925169-9A24-4254-B18B-8C00FC2BEE5E}" type="pres">
      <dgm:prSet presAssocID="{1AEE0116-2A9B-49ED-AC8F-5BE24053C44C}" presName="spaceRect" presStyleCnt="0"/>
      <dgm:spPr/>
    </dgm:pt>
    <dgm:pt modelId="{D25E8EDA-F924-4395-B902-7F39C6B1736B}" type="pres">
      <dgm:prSet presAssocID="{1AEE0116-2A9B-49ED-AC8F-5BE24053C44C}" presName="textRect" presStyleLbl="revTx" presStyleIdx="2" presStyleCnt="6">
        <dgm:presLayoutVars>
          <dgm:chMax val="1"/>
          <dgm:chPref val="1"/>
        </dgm:presLayoutVars>
      </dgm:prSet>
      <dgm:spPr/>
    </dgm:pt>
    <dgm:pt modelId="{7423C9B2-60D6-49B5-890F-10B72B32F045}" type="pres">
      <dgm:prSet presAssocID="{534A511F-CECF-458D-A58E-5F91B438C863}" presName="sibTrans" presStyleLbl="sibTrans2D1" presStyleIdx="0" presStyleCnt="0"/>
      <dgm:spPr/>
    </dgm:pt>
    <dgm:pt modelId="{34DB321A-FBB3-4FE2-8A9B-92C9037013DB}" type="pres">
      <dgm:prSet presAssocID="{7E2FBD1C-FF6E-4679-85E2-1E44414E02CB}" presName="compNode" presStyleCnt="0"/>
      <dgm:spPr/>
    </dgm:pt>
    <dgm:pt modelId="{04C345AA-7A1C-45A8-938E-F74C1786B0DB}" type="pres">
      <dgm:prSet presAssocID="{7E2FBD1C-FF6E-4679-85E2-1E44414E02CB}" presName="iconBgRect" presStyleLbl="bgShp" presStyleIdx="3" presStyleCnt="6"/>
      <dgm:spPr/>
    </dgm:pt>
    <dgm:pt modelId="{390C2D92-F6D1-462E-89CD-517ECFB54630}" type="pres">
      <dgm:prSet presAssocID="{7E2FBD1C-FF6E-4679-85E2-1E44414E02CB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42544ED3-7519-4106-91CA-2642ABE7C153}" type="pres">
      <dgm:prSet presAssocID="{7E2FBD1C-FF6E-4679-85E2-1E44414E02CB}" presName="spaceRect" presStyleCnt="0"/>
      <dgm:spPr/>
    </dgm:pt>
    <dgm:pt modelId="{037C496A-2601-413D-BE8C-86F6EA100EC5}" type="pres">
      <dgm:prSet presAssocID="{7E2FBD1C-FF6E-4679-85E2-1E44414E02CB}" presName="textRect" presStyleLbl="revTx" presStyleIdx="3" presStyleCnt="6">
        <dgm:presLayoutVars>
          <dgm:chMax val="1"/>
          <dgm:chPref val="1"/>
        </dgm:presLayoutVars>
      </dgm:prSet>
      <dgm:spPr/>
    </dgm:pt>
    <dgm:pt modelId="{4641D617-AA41-4D1E-B8B9-46BD2F7D2F3D}" type="pres">
      <dgm:prSet presAssocID="{88669C1E-F507-413B-95A1-17EEC24E5739}" presName="sibTrans" presStyleLbl="sibTrans2D1" presStyleIdx="0" presStyleCnt="0"/>
      <dgm:spPr/>
    </dgm:pt>
    <dgm:pt modelId="{6DF9CA2C-F5E8-486E-AE5F-7BB58FCAF8BC}" type="pres">
      <dgm:prSet presAssocID="{94812145-D955-4C2C-9A26-ED6CD929E4CE}" presName="compNode" presStyleCnt="0"/>
      <dgm:spPr/>
    </dgm:pt>
    <dgm:pt modelId="{BFF6F12E-7A6C-4D37-8C5C-05C598B3690D}" type="pres">
      <dgm:prSet presAssocID="{94812145-D955-4C2C-9A26-ED6CD929E4CE}" presName="iconBgRect" presStyleLbl="bgShp" presStyleIdx="4" presStyleCnt="6"/>
      <dgm:spPr/>
    </dgm:pt>
    <dgm:pt modelId="{47814AF6-D5AB-4344-92C5-B6D53AB041AF}" type="pres">
      <dgm:prSet presAssocID="{94812145-D955-4C2C-9A26-ED6CD929E4CE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08A6EF7C-24B8-41B7-9D8E-6530729A3A93}" type="pres">
      <dgm:prSet presAssocID="{94812145-D955-4C2C-9A26-ED6CD929E4CE}" presName="spaceRect" presStyleCnt="0"/>
      <dgm:spPr/>
    </dgm:pt>
    <dgm:pt modelId="{AF9E6E15-F0F1-42CE-AB86-4311220DA13D}" type="pres">
      <dgm:prSet presAssocID="{94812145-D955-4C2C-9A26-ED6CD929E4CE}" presName="textRect" presStyleLbl="revTx" presStyleIdx="4" presStyleCnt="6">
        <dgm:presLayoutVars>
          <dgm:chMax val="1"/>
          <dgm:chPref val="1"/>
        </dgm:presLayoutVars>
      </dgm:prSet>
      <dgm:spPr/>
    </dgm:pt>
    <dgm:pt modelId="{75557488-B50B-401D-A40A-941FA451D49B}" type="pres">
      <dgm:prSet presAssocID="{6C22E4AC-AEB8-485B-A0CD-5C8DA9B0DB31}" presName="sibTrans" presStyleLbl="sibTrans2D1" presStyleIdx="0" presStyleCnt="0"/>
      <dgm:spPr/>
    </dgm:pt>
    <dgm:pt modelId="{32FAD1CF-BFF2-4322-96BE-030527C20876}" type="pres">
      <dgm:prSet presAssocID="{E7DA04CA-31B7-4240-9308-BF6D8D6CE065}" presName="compNode" presStyleCnt="0"/>
      <dgm:spPr/>
    </dgm:pt>
    <dgm:pt modelId="{D4915214-6918-4435-AFC2-255AFFA69E6B}" type="pres">
      <dgm:prSet presAssocID="{E7DA04CA-31B7-4240-9308-BF6D8D6CE065}" presName="iconBgRect" presStyleLbl="bgShp" presStyleIdx="5" presStyleCnt="6"/>
      <dgm:spPr/>
    </dgm:pt>
    <dgm:pt modelId="{53C9F662-6EB2-47FA-9A8B-FEEE8E99F552}" type="pres">
      <dgm:prSet presAssocID="{E7DA04CA-31B7-4240-9308-BF6D8D6CE065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icroscope"/>
        </a:ext>
      </dgm:extLst>
    </dgm:pt>
    <dgm:pt modelId="{1E94DD80-0B03-4122-93DB-306F638CF448}" type="pres">
      <dgm:prSet presAssocID="{E7DA04CA-31B7-4240-9308-BF6D8D6CE065}" presName="spaceRect" presStyleCnt="0"/>
      <dgm:spPr/>
    </dgm:pt>
    <dgm:pt modelId="{3A715B02-427C-4064-9601-FD49BE85D0FD}" type="pres">
      <dgm:prSet presAssocID="{E7DA04CA-31B7-4240-9308-BF6D8D6CE065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94200C1F-365A-47FA-AC00-AD6891009894}" type="presOf" srcId="{1AEE0116-2A9B-49ED-AC8F-5BE24053C44C}" destId="{D25E8EDA-F924-4395-B902-7F39C6B1736B}" srcOrd="0" destOrd="0" presId="urn:microsoft.com/office/officeart/2018/2/layout/IconCircleList"/>
    <dgm:cxn modelId="{61BA832F-D961-4AD1-B138-EB482E2F5F34}" srcId="{2BFFA3F0-1F5E-43F6-B6AC-09FA1E2ACBD9}" destId="{231DE9DE-FCA7-475E-8771-C628ADBDEE1D}" srcOrd="0" destOrd="0" parTransId="{0038C368-6B53-4C26-A4EF-E661254EAF41}" sibTransId="{8D246ABC-F368-41D9-93D4-DE4255178F95}"/>
    <dgm:cxn modelId="{6D39FC42-4A1B-4171-85B4-69349F1A0EDB}" srcId="{2BFFA3F0-1F5E-43F6-B6AC-09FA1E2ACBD9}" destId="{1AEE0116-2A9B-49ED-AC8F-5BE24053C44C}" srcOrd="2" destOrd="0" parTransId="{10F27EA8-8239-40D3-BD82-C41143D98DE3}" sibTransId="{534A511F-CECF-458D-A58E-5F91B438C863}"/>
    <dgm:cxn modelId="{7E1A7967-13C0-460A-BD02-F9149190F12A}" type="presOf" srcId="{28FE94B5-7D5E-4D3D-ADB9-48CBDF19CEE9}" destId="{EEE68BA3-6E35-473B-89CE-E1AB798F9832}" srcOrd="0" destOrd="0" presId="urn:microsoft.com/office/officeart/2018/2/layout/IconCircleList"/>
    <dgm:cxn modelId="{5AEDE96D-09BB-46D8-B1FB-F072F7A2E5E1}" type="presOf" srcId="{6C22E4AC-AEB8-485B-A0CD-5C8DA9B0DB31}" destId="{75557488-B50B-401D-A40A-941FA451D49B}" srcOrd="0" destOrd="0" presId="urn:microsoft.com/office/officeart/2018/2/layout/IconCircleList"/>
    <dgm:cxn modelId="{AC8A7988-9850-40BB-A7D2-534692BB9649}" type="presOf" srcId="{7E2FBD1C-FF6E-4679-85E2-1E44414E02CB}" destId="{037C496A-2601-413D-BE8C-86F6EA100EC5}" srcOrd="0" destOrd="0" presId="urn:microsoft.com/office/officeart/2018/2/layout/IconCircleList"/>
    <dgm:cxn modelId="{C0353A95-46AD-493A-911E-E8B550F0A2B1}" type="presOf" srcId="{FBFF1294-B788-4C2B-95B1-CF9ADB1C65EE}" destId="{2EB9D68D-CC34-4ED3-AD65-0C306F79A8DB}" srcOrd="0" destOrd="0" presId="urn:microsoft.com/office/officeart/2018/2/layout/IconCircleList"/>
    <dgm:cxn modelId="{4340A1A2-078F-4222-87EC-8E4BA6EF4916}" type="presOf" srcId="{231DE9DE-FCA7-475E-8771-C628ADBDEE1D}" destId="{E619406B-AC0E-414B-BBC4-1F2911950721}" srcOrd="0" destOrd="0" presId="urn:microsoft.com/office/officeart/2018/2/layout/IconCircleList"/>
    <dgm:cxn modelId="{C251C4A2-FC4A-47BA-9AE9-A686A5F108B9}" srcId="{2BFFA3F0-1F5E-43F6-B6AC-09FA1E2ACBD9}" destId="{28FE94B5-7D5E-4D3D-ADB9-48CBDF19CEE9}" srcOrd="1" destOrd="0" parTransId="{605C0BBC-745A-4DC2-A91D-4C968C7E5427}" sibTransId="{FBFF1294-B788-4C2B-95B1-CF9ADB1C65EE}"/>
    <dgm:cxn modelId="{C2878AAD-B141-4170-BB7F-73FE8CA8BC68}" srcId="{2BFFA3F0-1F5E-43F6-B6AC-09FA1E2ACBD9}" destId="{94812145-D955-4C2C-9A26-ED6CD929E4CE}" srcOrd="4" destOrd="0" parTransId="{ECC20B06-D489-4DFE-9712-BC95718637C7}" sibTransId="{6C22E4AC-AEB8-485B-A0CD-5C8DA9B0DB31}"/>
    <dgm:cxn modelId="{FC64B9B1-2038-4232-8F29-6465A3CAB47B}" type="presOf" srcId="{8D246ABC-F368-41D9-93D4-DE4255178F95}" destId="{CA827D5D-3476-49D5-9C6C-D0AE2349D2A6}" srcOrd="0" destOrd="0" presId="urn:microsoft.com/office/officeart/2018/2/layout/IconCircleList"/>
    <dgm:cxn modelId="{CAB6BAC3-0996-4EC3-B3CD-3272FBFAC848}" srcId="{2BFFA3F0-1F5E-43F6-B6AC-09FA1E2ACBD9}" destId="{E7DA04CA-31B7-4240-9308-BF6D8D6CE065}" srcOrd="5" destOrd="0" parTransId="{ED6CCDBE-1335-4BBB-84DC-123F44C3B28D}" sibTransId="{B8DD27FA-9E58-4CF6-8283-C5091BE92A2F}"/>
    <dgm:cxn modelId="{992715D5-2A91-40CD-9DF1-3C552D071AB5}" type="presOf" srcId="{2BFFA3F0-1F5E-43F6-B6AC-09FA1E2ACBD9}" destId="{F2909C2D-FCEE-41C3-80C5-4C96DF9C63DB}" srcOrd="0" destOrd="0" presId="urn:microsoft.com/office/officeart/2018/2/layout/IconCircleList"/>
    <dgm:cxn modelId="{73BD3CD6-E037-4408-9D0D-2623E6D312AF}" type="presOf" srcId="{534A511F-CECF-458D-A58E-5F91B438C863}" destId="{7423C9B2-60D6-49B5-890F-10B72B32F045}" srcOrd="0" destOrd="0" presId="urn:microsoft.com/office/officeart/2018/2/layout/IconCircleList"/>
    <dgm:cxn modelId="{B7E501D7-AC79-48FF-878E-65DC3E61522C}" type="presOf" srcId="{E7DA04CA-31B7-4240-9308-BF6D8D6CE065}" destId="{3A715B02-427C-4064-9601-FD49BE85D0FD}" srcOrd="0" destOrd="0" presId="urn:microsoft.com/office/officeart/2018/2/layout/IconCircleList"/>
    <dgm:cxn modelId="{D076B7DF-1B1B-48B7-90C9-4A6AB27F8F76}" type="presOf" srcId="{94812145-D955-4C2C-9A26-ED6CD929E4CE}" destId="{AF9E6E15-F0F1-42CE-AB86-4311220DA13D}" srcOrd="0" destOrd="0" presId="urn:microsoft.com/office/officeart/2018/2/layout/IconCircleList"/>
    <dgm:cxn modelId="{C720CDE8-F43F-47C8-AC3C-10F1615961E0}" srcId="{2BFFA3F0-1F5E-43F6-B6AC-09FA1E2ACBD9}" destId="{7E2FBD1C-FF6E-4679-85E2-1E44414E02CB}" srcOrd="3" destOrd="0" parTransId="{AFD60F73-C92A-4CB0-BCD9-D306EE17EE97}" sibTransId="{88669C1E-F507-413B-95A1-17EEC24E5739}"/>
    <dgm:cxn modelId="{26D4B2FF-69DE-4629-A9D0-9F9AEFE6769D}" type="presOf" srcId="{88669C1E-F507-413B-95A1-17EEC24E5739}" destId="{4641D617-AA41-4D1E-B8B9-46BD2F7D2F3D}" srcOrd="0" destOrd="0" presId="urn:microsoft.com/office/officeart/2018/2/layout/IconCircleList"/>
    <dgm:cxn modelId="{507A0884-3671-4135-88F9-3EAC375C49DC}" type="presParOf" srcId="{F2909C2D-FCEE-41C3-80C5-4C96DF9C63DB}" destId="{ED0F7019-BD73-473B-9F96-9D512E151DB6}" srcOrd="0" destOrd="0" presId="urn:microsoft.com/office/officeart/2018/2/layout/IconCircleList"/>
    <dgm:cxn modelId="{8128DA1C-5392-425F-AEF1-DB831E265DCA}" type="presParOf" srcId="{ED0F7019-BD73-473B-9F96-9D512E151DB6}" destId="{CD7D460B-09C3-43E8-AB6E-D5D3CD4DEECA}" srcOrd="0" destOrd="0" presId="urn:microsoft.com/office/officeart/2018/2/layout/IconCircleList"/>
    <dgm:cxn modelId="{221FE8D5-0499-4558-82A2-359346DA4F24}" type="presParOf" srcId="{CD7D460B-09C3-43E8-AB6E-D5D3CD4DEECA}" destId="{EA80841D-A518-4FB6-978F-D80174814789}" srcOrd="0" destOrd="0" presId="urn:microsoft.com/office/officeart/2018/2/layout/IconCircleList"/>
    <dgm:cxn modelId="{9995E4A4-7667-4772-993B-E0F9D12A5BFC}" type="presParOf" srcId="{CD7D460B-09C3-43E8-AB6E-D5D3CD4DEECA}" destId="{57BC3F13-27D4-47BD-B50E-A895E0BE48AB}" srcOrd="1" destOrd="0" presId="urn:microsoft.com/office/officeart/2018/2/layout/IconCircleList"/>
    <dgm:cxn modelId="{88D376D8-A702-43FD-B44D-067F272E92C1}" type="presParOf" srcId="{CD7D460B-09C3-43E8-AB6E-D5D3CD4DEECA}" destId="{EAEB0A8D-6D3F-4EE8-A0F6-02622183A730}" srcOrd="2" destOrd="0" presId="urn:microsoft.com/office/officeart/2018/2/layout/IconCircleList"/>
    <dgm:cxn modelId="{349138B8-9D62-4E29-BD1C-0FC858A7084A}" type="presParOf" srcId="{CD7D460B-09C3-43E8-AB6E-D5D3CD4DEECA}" destId="{E619406B-AC0E-414B-BBC4-1F2911950721}" srcOrd="3" destOrd="0" presId="urn:microsoft.com/office/officeart/2018/2/layout/IconCircleList"/>
    <dgm:cxn modelId="{A061930C-6B4D-4DDD-B931-9E96880B8719}" type="presParOf" srcId="{ED0F7019-BD73-473B-9F96-9D512E151DB6}" destId="{CA827D5D-3476-49D5-9C6C-D0AE2349D2A6}" srcOrd="1" destOrd="0" presId="urn:microsoft.com/office/officeart/2018/2/layout/IconCircleList"/>
    <dgm:cxn modelId="{E7C9C939-0419-4BEE-BB30-F510A8A2C920}" type="presParOf" srcId="{ED0F7019-BD73-473B-9F96-9D512E151DB6}" destId="{5BE48622-31E1-4C26-8C58-A1CB0B6C2565}" srcOrd="2" destOrd="0" presId="urn:microsoft.com/office/officeart/2018/2/layout/IconCircleList"/>
    <dgm:cxn modelId="{B84B2875-74F2-4878-B676-46A36E3B3E6C}" type="presParOf" srcId="{5BE48622-31E1-4C26-8C58-A1CB0B6C2565}" destId="{D56C1737-311A-47F5-9A10-765879CAAEFF}" srcOrd="0" destOrd="0" presId="urn:microsoft.com/office/officeart/2018/2/layout/IconCircleList"/>
    <dgm:cxn modelId="{854D6F88-E969-42F1-B18A-F8254E778CF5}" type="presParOf" srcId="{5BE48622-31E1-4C26-8C58-A1CB0B6C2565}" destId="{4AF58CC8-F222-4409-976F-69DB1ECB0BB1}" srcOrd="1" destOrd="0" presId="urn:microsoft.com/office/officeart/2018/2/layout/IconCircleList"/>
    <dgm:cxn modelId="{C1DD6FF0-FB37-4690-9F59-9A50411458EC}" type="presParOf" srcId="{5BE48622-31E1-4C26-8C58-A1CB0B6C2565}" destId="{4E5D195A-0964-4485-8768-D654C75FDFD1}" srcOrd="2" destOrd="0" presId="urn:microsoft.com/office/officeart/2018/2/layout/IconCircleList"/>
    <dgm:cxn modelId="{FAF808F2-4536-4EA1-A3D0-88913C29B70B}" type="presParOf" srcId="{5BE48622-31E1-4C26-8C58-A1CB0B6C2565}" destId="{EEE68BA3-6E35-473B-89CE-E1AB798F9832}" srcOrd="3" destOrd="0" presId="urn:microsoft.com/office/officeart/2018/2/layout/IconCircleList"/>
    <dgm:cxn modelId="{89A9DB23-E2DB-4C13-A9B6-115A28FB9D12}" type="presParOf" srcId="{ED0F7019-BD73-473B-9F96-9D512E151DB6}" destId="{2EB9D68D-CC34-4ED3-AD65-0C306F79A8DB}" srcOrd="3" destOrd="0" presId="urn:microsoft.com/office/officeart/2018/2/layout/IconCircleList"/>
    <dgm:cxn modelId="{86A6AF22-00DE-4870-8192-6DEBD1F7D967}" type="presParOf" srcId="{ED0F7019-BD73-473B-9F96-9D512E151DB6}" destId="{01E0F6B4-B352-4FAA-946E-A3A7AF5C1898}" srcOrd="4" destOrd="0" presId="urn:microsoft.com/office/officeart/2018/2/layout/IconCircleList"/>
    <dgm:cxn modelId="{9038F9A2-CB71-4D5B-9D63-406BA66F013A}" type="presParOf" srcId="{01E0F6B4-B352-4FAA-946E-A3A7AF5C1898}" destId="{86D94D07-DD27-4BBA-BEEF-66A214559D1F}" srcOrd="0" destOrd="0" presId="urn:microsoft.com/office/officeart/2018/2/layout/IconCircleList"/>
    <dgm:cxn modelId="{DB2F4BB2-C201-45D0-9B0B-CDFBB2A12192}" type="presParOf" srcId="{01E0F6B4-B352-4FAA-946E-A3A7AF5C1898}" destId="{2D4625EE-D47B-45FC-A9E3-3AD7BA954DB3}" srcOrd="1" destOrd="0" presId="urn:microsoft.com/office/officeart/2018/2/layout/IconCircleList"/>
    <dgm:cxn modelId="{1EC2E6AA-8488-45D7-88C9-3662C0454ECC}" type="presParOf" srcId="{01E0F6B4-B352-4FAA-946E-A3A7AF5C1898}" destId="{3A925169-9A24-4254-B18B-8C00FC2BEE5E}" srcOrd="2" destOrd="0" presId="urn:microsoft.com/office/officeart/2018/2/layout/IconCircleList"/>
    <dgm:cxn modelId="{64D1B680-DEBF-492A-A196-BC1DEEF87DF1}" type="presParOf" srcId="{01E0F6B4-B352-4FAA-946E-A3A7AF5C1898}" destId="{D25E8EDA-F924-4395-B902-7F39C6B1736B}" srcOrd="3" destOrd="0" presId="urn:microsoft.com/office/officeart/2018/2/layout/IconCircleList"/>
    <dgm:cxn modelId="{F70C8EC9-19FC-4C01-B215-7884028674D0}" type="presParOf" srcId="{ED0F7019-BD73-473B-9F96-9D512E151DB6}" destId="{7423C9B2-60D6-49B5-890F-10B72B32F045}" srcOrd="5" destOrd="0" presId="urn:microsoft.com/office/officeart/2018/2/layout/IconCircleList"/>
    <dgm:cxn modelId="{65DB74E6-7D4A-45E6-BBBD-DF1C2E6EAEC5}" type="presParOf" srcId="{ED0F7019-BD73-473B-9F96-9D512E151DB6}" destId="{34DB321A-FBB3-4FE2-8A9B-92C9037013DB}" srcOrd="6" destOrd="0" presId="urn:microsoft.com/office/officeart/2018/2/layout/IconCircleList"/>
    <dgm:cxn modelId="{A435A34E-D46B-4D98-9A7F-49676449ECFA}" type="presParOf" srcId="{34DB321A-FBB3-4FE2-8A9B-92C9037013DB}" destId="{04C345AA-7A1C-45A8-938E-F74C1786B0DB}" srcOrd="0" destOrd="0" presId="urn:microsoft.com/office/officeart/2018/2/layout/IconCircleList"/>
    <dgm:cxn modelId="{3F4280D6-049B-4905-8E4D-F926DC58B1C3}" type="presParOf" srcId="{34DB321A-FBB3-4FE2-8A9B-92C9037013DB}" destId="{390C2D92-F6D1-462E-89CD-517ECFB54630}" srcOrd="1" destOrd="0" presId="urn:microsoft.com/office/officeart/2018/2/layout/IconCircleList"/>
    <dgm:cxn modelId="{D08552E2-99B9-4725-B91C-1A1BA091AE92}" type="presParOf" srcId="{34DB321A-FBB3-4FE2-8A9B-92C9037013DB}" destId="{42544ED3-7519-4106-91CA-2642ABE7C153}" srcOrd="2" destOrd="0" presId="urn:microsoft.com/office/officeart/2018/2/layout/IconCircleList"/>
    <dgm:cxn modelId="{99C367F9-6813-4299-8AEB-0B2C35A4F602}" type="presParOf" srcId="{34DB321A-FBB3-4FE2-8A9B-92C9037013DB}" destId="{037C496A-2601-413D-BE8C-86F6EA100EC5}" srcOrd="3" destOrd="0" presId="urn:microsoft.com/office/officeart/2018/2/layout/IconCircleList"/>
    <dgm:cxn modelId="{B512F8A2-B1E4-4D37-8C8F-8DED0CF83903}" type="presParOf" srcId="{ED0F7019-BD73-473B-9F96-9D512E151DB6}" destId="{4641D617-AA41-4D1E-B8B9-46BD2F7D2F3D}" srcOrd="7" destOrd="0" presId="urn:microsoft.com/office/officeart/2018/2/layout/IconCircleList"/>
    <dgm:cxn modelId="{2AD2900F-5935-4B4F-9497-028F4555F4F8}" type="presParOf" srcId="{ED0F7019-BD73-473B-9F96-9D512E151DB6}" destId="{6DF9CA2C-F5E8-486E-AE5F-7BB58FCAF8BC}" srcOrd="8" destOrd="0" presId="urn:microsoft.com/office/officeart/2018/2/layout/IconCircleList"/>
    <dgm:cxn modelId="{8C84E5CE-7FD8-4CCD-A044-B6CBA9C12ED8}" type="presParOf" srcId="{6DF9CA2C-F5E8-486E-AE5F-7BB58FCAF8BC}" destId="{BFF6F12E-7A6C-4D37-8C5C-05C598B3690D}" srcOrd="0" destOrd="0" presId="urn:microsoft.com/office/officeart/2018/2/layout/IconCircleList"/>
    <dgm:cxn modelId="{26AE0565-645A-4009-A97F-318089E17794}" type="presParOf" srcId="{6DF9CA2C-F5E8-486E-AE5F-7BB58FCAF8BC}" destId="{47814AF6-D5AB-4344-92C5-B6D53AB041AF}" srcOrd="1" destOrd="0" presId="urn:microsoft.com/office/officeart/2018/2/layout/IconCircleList"/>
    <dgm:cxn modelId="{4AE62111-0E27-4E60-9968-085D632FE81A}" type="presParOf" srcId="{6DF9CA2C-F5E8-486E-AE5F-7BB58FCAF8BC}" destId="{08A6EF7C-24B8-41B7-9D8E-6530729A3A93}" srcOrd="2" destOrd="0" presId="urn:microsoft.com/office/officeart/2018/2/layout/IconCircleList"/>
    <dgm:cxn modelId="{573177A6-AAA1-4AA6-8BDC-EBDF8054C1AC}" type="presParOf" srcId="{6DF9CA2C-F5E8-486E-AE5F-7BB58FCAF8BC}" destId="{AF9E6E15-F0F1-42CE-AB86-4311220DA13D}" srcOrd="3" destOrd="0" presId="urn:microsoft.com/office/officeart/2018/2/layout/IconCircleList"/>
    <dgm:cxn modelId="{E298F44E-D85C-4DEA-BBC2-31DAD020EB1E}" type="presParOf" srcId="{ED0F7019-BD73-473B-9F96-9D512E151DB6}" destId="{75557488-B50B-401D-A40A-941FA451D49B}" srcOrd="9" destOrd="0" presId="urn:microsoft.com/office/officeart/2018/2/layout/IconCircleList"/>
    <dgm:cxn modelId="{A46D6441-3F38-411F-A799-FA01F02FE07F}" type="presParOf" srcId="{ED0F7019-BD73-473B-9F96-9D512E151DB6}" destId="{32FAD1CF-BFF2-4322-96BE-030527C20876}" srcOrd="10" destOrd="0" presId="urn:microsoft.com/office/officeart/2018/2/layout/IconCircleList"/>
    <dgm:cxn modelId="{C12CCCA9-AFB1-448F-ADF4-7FBF494DA2AD}" type="presParOf" srcId="{32FAD1CF-BFF2-4322-96BE-030527C20876}" destId="{D4915214-6918-4435-AFC2-255AFFA69E6B}" srcOrd="0" destOrd="0" presId="urn:microsoft.com/office/officeart/2018/2/layout/IconCircleList"/>
    <dgm:cxn modelId="{F15F26E9-AF68-49CF-94EF-F3DA23095AC1}" type="presParOf" srcId="{32FAD1CF-BFF2-4322-96BE-030527C20876}" destId="{53C9F662-6EB2-47FA-9A8B-FEEE8E99F552}" srcOrd="1" destOrd="0" presId="urn:microsoft.com/office/officeart/2018/2/layout/IconCircleList"/>
    <dgm:cxn modelId="{3219B6A8-FE9C-44D8-96C4-7B3AFCC60E86}" type="presParOf" srcId="{32FAD1CF-BFF2-4322-96BE-030527C20876}" destId="{1E94DD80-0B03-4122-93DB-306F638CF448}" srcOrd="2" destOrd="0" presId="urn:microsoft.com/office/officeart/2018/2/layout/IconCircleList"/>
    <dgm:cxn modelId="{5686A2BD-1935-4A54-98F1-8EE4742480CC}" type="presParOf" srcId="{32FAD1CF-BFF2-4322-96BE-030527C20876}" destId="{3A715B02-427C-4064-9601-FD49BE85D0FD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50FA29D-E902-4AE3-9F2E-349104AD22B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25DBFFF-7A4F-427C-9CFB-E4AA1B347B03}">
      <dgm:prSet/>
      <dgm:spPr/>
      <dgm:t>
        <a:bodyPr/>
        <a:lstStyle/>
        <a:p>
          <a:r>
            <a:rPr lang="en-IE" dirty="0"/>
            <a:t>6 STEM</a:t>
          </a:r>
          <a:endParaRPr lang="en-US" dirty="0"/>
        </a:p>
      </dgm:t>
    </dgm:pt>
    <dgm:pt modelId="{D752BA8C-4AC5-41BC-AECA-D4CD9A779A3A}" type="parTrans" cxnId="{BA5804E8-1475-4F75-A8C9-CBEB0534AE12}">
      <dgm:prSet/>
      <dgm:spPr/>
      <dgm:t>
        <a:bodyPr/>
        <a:lstStyle/>
        <a:p>
          <a:endParaRPr lang="en-US"/>
        </a:p>
      </dgm:t>
    </dgm:pt>
    <dgm:pt modelId="{6073ACDF-88E0-45C9-A63F-CF038C4E2E65}" type="sibTrans" cxnId="{BA5804E8-1475-4F75-A8C9-CBEB0534AE12}">
      <dgm:prSet/>
      <dgm:spPr/>
      <dgm:t>
        <a:bodyPr/>
        <a:lstStyle/>
        <a:p>
          <a:endParaRPr lang="en-US"/>
        </a:p>
      </dgm:t>
    </dgm:pt>
    <dgm:pt modelId="{F411C364-2464-420B-A07A-4D67A732B2BA}">
      <dgm:prSet/>
      <dgm:spPr/>
      <dgm:t>
        <a:bodyPr/>
        <a:lstStyle/>
        <a:p>
          <a:r>
            <a:rPr lang="en-IE" dirty="0"/>
            <a:t>1 Medical Sciences</a:t>
          </a:r>
          <a:endParaRPr lang="en-US" dirty="0"/>
        </a:p>
      </dgm:t>
    </dgm:pt>
    <dgm:pt modelId="{251E70A7-CCDB-4F0A-932B-E18EAE05034C}" type="parTrans" cxnId="{1DDE57AF-1437-443A-9B49-5F6232B47443}">
      <dgm:prSet/>
      <dgm:spPr/>
      <dgm:t>
        <a:bodyPr/>
        <a:lstStyle/>
        <a:p>
          <a:endParaRPr lang="en-US"/>
        </a:p>
      </dgm:t>
    </dgm:pt>
    <dgm:pt modelId="{D748DF86-D270-498E-B3CF-29D3942C8E5F}" type="sibTrans" cxnId="{1DDE57AF-1437-443A-9B49-5F6232B47443}">
      <dgm:prSet/>
      <dgm:spPr/>
      <dgm:t>
        <a:bodyPr/>
        <a:lstStyle/>
        <a:p>
          <a:endParaRPr lang="en-US"/>
        </a:p>
      </dgm:t>
    </dgm:pt>
    <dgm:pt modelId="{1C6C0CD4-F703-4CFD-B71B-34295914EFDD}">
      <dgm:prSet/>
      <dgm:spPr/>
      <dgm:t>
        <a:bodyPr/>
        <a:lstStyle/>
        <a:p>
          <a:r>
            <a:rPr lang="en-IE" dirty="0"/>
            <a:t>34 AHSS</a:t>
          </a:r>
          <a:endParaRPr lang="en-US" dirty="0"/>
        </a:p>
      </dgm:t>
    </dgm:pt>
    <dgm:pt modelId="{C6E4454F-A3D9-4B98-86A1-C75BC907A405}" type="parTrans" cxnId="{0E5C901E-BF81-4D56-B9B4-8F114C1D449E}">
      <dgm:prSet/>
      <dgm:spPr/>
      <dgm:t>
        <a:bodyPr/>
        <a:lstStyle/>
        <a:p>
          <a:endParaRPr lang="en-US"/>
        </a:p>
      </dgm:t>
    </dgm:pt>
    <dgm:pt modelId="{3E5F487A-C5BB-43F0-91AE-AA35C0EF47B3}" type="sibTrans" cxnId="{0E5C901E-BF81-4D56-B9B4-8F114C1D449E}">
      <dgm:prSet/>
      <dgm:spPr/>
      <dgm:t>
        <a:bodyPr/>
        <a:lstStyle/>
        <a:p>
          <a:endParaRPr lang="en-US"/>
        </a:p>
      </dgm:t>
    </dgm:pt>
    <dgm:pt modelId="{A8F68358-AB2E-4438-8FE4-D5E9154DECB0}">
      <dgm:prSet/>
      <dgm:spPr/>
      <dgm:t>
        <a:bodyPr/>
        <a:lstStyle/>
        <a:p>
          <a:r>
            <a:rPr lang="en-IE" dirty="0"/>
            <a:t>6 Institutions</a:t>
          </a:r>
          <a:endParaRPr lang="en-US" dirty="0"/>
        </a:p>
      </dgm:t>
    </dgm:pt>
    <dgm:pt modelId="{DA1D9C52-FDB6-4652-A253-93F4145332D8}" type="parTrans" cxnId="{14DA933A-908E-472F-BA20-A4F42C6D6676}">
      <dgm:prSet/>
      <dgm:spPr/>
      <dgm:t>
        <a:bodyPr/>
        <a:lstStyle/>
        <a:p>
          <a:endParaRPr lang="en-US"/>
        </a:p>
      </dgm:t>
    </dgm:pt>
    <dgm:pt modelId="{9AFE856B-09C4-4916-9896-773D30445B3C}" type="sibTrans" cxnId="{14DA933A-908E-472F-BA20-A4F42C6D6676}">
      <dgm:prSet/>
      <dgm:spPr/>
      <dgm:t>
        <a:bodyPr/>
        <a:lstStyle/>
        <a:p>
          <a:endParaRPr lang="en-US"/>
        </a:p>
      </dgm:t>
    </dgm:pt>
    <dgm:pt modelId="{35DD44FF-94C7-481E-9BC9-53FF3AA17222}" type="pres">
      <dgm:prSet presAssocID="{B50FA29D-E902-4AE3-9F2E-349104AD22B6}" presName="root" presStyleCnt="0">
        <dgm:presLayoutVars>
          <dgm:dir/>
          <dgm:resizeHandles val="exact"/>
        </dgm:presLayoutVars>
      </dgm:prSet>
      <dgm:spPr/>
    </dgm:pt>
    <dgm:pt modelId="{26165712-CC4D-4383-BF94-85A61F606A9B}" type="pres">
      <dgm:prSet presAssocID="{225DBFFF-7A4F-427C-9CFB-E4AA1B347B03}" presName="compNode" presStyleCnt="0"/>
      <dgm:spPr/>
    </dgm:pt>
    <dgm:pt modelId="{DB293E76-DAD8-4F13-BCA7-BD78816AE9E9}" type="pres">
      <dgm:prSet presAssocID="{225DBFFF-7A4F-427C-9CFB-E4AA1B347B03}" presName="bgRect" presStyleLbl="bgShp" presStyleIdx="0" presStyleCnt="4"/>
      <dgm:spPr/>
    </dgm:pt>
    <dgm:pt modelId="{38925708-22E3-4175-8366-9DFC3291B674}" type="pres">
      <dgm:prSet presAssocID="{225DBFFF-7A4F-427C-9CFB-E4AA1B347B03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icroscope"/>
        </a:ext>
      </dgm:extLst>
    </dgm:pt>
    <dgm:pt modelId="{62EDF22E-1347-4F67-BE88-FD28B3EED853}" type="pres">
      <dgm:prSet presAssocID="{225DBFFF-7A4F-427C-9CFB-E4AA1B347B03}" presName="spaceRect" presStyleCnt="0"/>
      <dgm:spPr/>
    </dgm:pt>
    <dgm:pt modelId="{521BCFAF-ABEE-4BA6-99B0-97523944514C}" type="pres">
      <dgm:prSet presAssocID="{225DBFFF-7A4F-427C-9CFB-E4AA1B347B03}" presName="parTx" presStyleLbl="revTx" presStyleIdx="0" presStyleCnt="4">
        <dgm:presLayoutVars>
          <dgm:chMax val="0"/>
          <dgm:chPref val="0"/>
        </dgm:presLayoutVars>
      </dgm:prSet>
      <dgm:spPr/>
    </dgm:pt>
    <dgm:pt modelId="{5446F446-D6A8-4A93-8D8B-AE0A1486171A}" type="pres">
      <dgm:prSet presAssocID="{6073ACDF-88E0-45C9-A63F-CF038C4E2E65}" presName="sibTrans" presStyleCnt="0"/>
      <dgm:spPr/>
    </dgm:pt>
    <dgm:pt modelId="{E0F5C195-CC2B-498D-9885-6F5FD0E0AD85}" type="pres">
      <dgm:prSet presAssocID="{F411C364-2464-420B-A07A-4D67A732B2BA}" presName="compNode" presStyleCnt="0"/>
      <dgm:spPr/>
    </dgm:pt>
    <dgm:pt modelId="{0876E58D-01AC-4269-82B0-5DE13F8DEA22}" type="pres">
      <dgm:prSet presAssocID="{F411C364-2464-420B-A07A-4D67A732B2BA}" presName="bgRect" presStyleLbl="bgShp" presStyleIdx="1" presStyleCnt="4"/>
      <dgm:spPr/>
    </dgm:pt>
    <dgm:pt modelId="{DC5FC8EF-40E6-4BC7-89DA-93693D9D373C}" type="pres">
      <dgm:prSet presAssocID="{F411C364-2464-420B-A07A-4D67A732B2BA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9879B4B9-BE7F-4064-A647-D96C102F9E83}" type="pres">
      <dgm:prSet presAssocID="{F411C364-2464-420B-A07A-4D67A732B2BA}" presName="spaceRect" presStyleCnt="0"/>
      <dgm:spPr/>
    </dgm:pt>
    <dgm:pt modelId="{9B8F667F-0C46-4D73-B806-8ED55C1860ED}" type="pres">
      <dgm:prSet presAssocID="{F411C364-2464-420B-A07A-4D67A732B2BA}" presName="parTx" presStyleLbl="revTx" presStyleIdx="1" presStyleCnt="4">
        <dgm:presLayoutVars>
          <dgm:chMax val="0"/>
          <dgm:chPref val="0"/>
        </dgm:presLayoutVars>
      </dgm:prSet>
      <dgm:spPr/>
    </dgm:pt>
    <dgm:pt modelId="{0E581385-8858-454F-8FA1-403452D7996C}" type="pres">
      <dgm:prSet presAssocID="{D748DF86-D270-498E-B3CF-29D3942C8E5F}" presName="sibTrans" presStyleCnt="0"/>
      <dgm:spPr/>
    </dgm:pt>
    <dgm:pt modelId="{F7D42A50-FF2B-4999-AE51-BA186FA171B3}" type="pres">
      <dgm:prSet presAssocID="{1C6C0CD4-F703-4CFD-B71B-34295914EFDD}" presName="compNode" presStyleCnt="0"/>
      <dgm:spPr/>
    </dgm:pt>
    <dgm:pt modelId="{135DFB8A-C1F0-4641-8F89-092D4B944F23}" type="pres">
      <dgm:prSet presAssocID="{1C6C0CD4-F703-4CFD-B71B-34295914EFDD}" presName="bgRect" presStyleLbl="bgShp" presStyleIdx="2" presStyleCnt="4"/>
      <dgm:spPr/>
    </dgm:pt>
    <dgm:pt modelId="{3766E00F-8D41-41EF-9EC6-A91F4A73339E}" type="pres">
      <dgm:prSet presAssocID="{1C6C0CD4-F703-4CFD-B71B-34295914EFD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259E0C0B-C5E6-4C76-9063-3EAA7A8CCE65}" type="pres">
      <dgm:prSet presAssocID="{1C6C0CD4-F703-4CFD-B71B-34295914EFDD}" presName="spaceRect" presStyleCnt="0"/>
      <dgm:spPr/>
    </dgm:pt>
    <dgm:pt modelId="{116B443D-04B7-41DA-ADDB-3456941EB6B8}" type="pres">
      <dgm:prSet presAssocID="{1C6C0CD4-F703-4CFD-B71B-34295914EFDD}" presName="parTx" presStyleLbl="revTx" presStyleIdx="2" presStyleCnt="4">
        <dgm:presLayoutVars>
          <dgm:chMax val="0"/>
          <dgm:chPref val="0"/>
        </dgm:presLayoutVars>
      </dgm:prSet>
      <dgm:spPr/>
    </dgm:pt>
    <dgm:pt modelId="{DF9F1FC0-2E82-434E-92E1-C1C6A950AD2C}" type="pres">
      <dgm:prSet presAssocID="{3E5F487A-C5BB-43F0-91AE-AA35C0EF47B3}" presName="sibTrans" presStyleCnt="0"/>
      <dgm:spPr/>
    </dgm:pt>
    <dgm:pt modelId="{330E3C83-4B51-460D-959F-7DFD752569B7}" type="pres">
      <dgm:prSet presAssocID="{A8F68358-AB2E-4438-8FE4-D5E9154DECB0}" presName="compNode" presStyleCnt="0"/>
      <dgm:spPr/>
    </dgm:pt>
    <dgm:pt modelId="{E1A2176F-C0FD-4D50-9ED4-046CDC470D6D}" type="pres">
      <dgm:prSet presAssocID="{A8F68358-AB2E-4438-8FE4-D5E9154DECB0}" presName="bgRect" presStyleLbl="bgShp" presStyleIdx="3" presStyleCnt="4"/>
      <dgm:spPr/>
    </dgm:pt>
    <dgm:pt modelId="{9740C9F6-BD3D-4B62-A7C7-6DF4A8BD121E}" type="pres">
      <dgm:prSet presAssocID="{A8F68358-AB2E-4438-8FE4-D5E9154DECB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70BE124E-B113-4B5F-988D-6D8F506D9C0B}" type="pres">
      <dgm:prSet presAssocID="{A8F68358-AB2E-4438-8FE4-D5E9154DECB0}" presName="spaceRect" presStyleCnt="0"/>
      <dgm:spPr/>
    </dgm:pt>
    <dgm:pt modelId="{5BCBA48D-A0F5-4F76-BDC3-7037FEB34873}" type="pres">
      <dgm:prSet presAssocID="{A8F68358-AB2E-4438-8FE4-D5E9154DECB0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0E5C901E-BF81-4D56-B9B4-8F114C1D449E}" srcId="{B50FA29D-E902-4AE3-9F2E-349104AD22B6}" destId="{1C6C0CD4-F703-4CFD-B71B-34295914EFDD}" srcOrd="2" destOrd="0" parTransId="{C6E4454F-A3D9-4B98-86A1-C75BC907A405}" sibTransId="{3E5F487A-C5BB-43F0-91AE-AA35C0EF47B3}"/>
    <dgm:cxn modelId="{EF56FA1F-61C0-42FC-A6BB-5E780CB19C36}" type="presOf" srcId="{1C6C0CD4-F703-4CFD-B71B-34295914EFDD}" destId="{116B443D-04B7-41DA-ADDB-3456941EB6B8}" srcOrd="0" destOrd="0" presId="urn:microsoft.com/office/officeart/2018/2/layout/IconVerticalSolidList"/>
    <dgm:cxn modelId="{14DA933A-908E-472F-BA20-A4F42C6D6676}" srcId="{B50FA29D-E902-4AE3-9F2E-349104AD22B6}" destId="{A8F68358-AB2E-4438-8FE4-D5E9154DECB0}" srcOrd="3" destOrd="0" parTransId="{DA1D9C52-FDB6-4652-A253-93F4145332D8}" sibTransId="{9AFE856B-09C4-4916-9896-773D30445B3C}"/>
    <dgm:cxn modelId="{E0FEDA70-6D1D-46AE-A07B-B9BCCC4B4D7D}" type="presOf" srcId="{225DBFFF-7A4F-427C-9CFB-E4AA1B347B03}" destId="{521BCFAF-ABEE-4BA6-99B0-97523944514C}" srcOrd="0" destOrd="0" presId="urn:microsoft.com/office/officeart/2018/2/layout/IconVerticalSolidList"/>
    <dgm:cxn modelId="{83180E7B-C243-409B-93EA-9C7A9C7D454C}" type="presOf" srcId="{B50FA29D-E902-4AE3-9F2E-349104AD22B6}" destId="{35DD44FF-94C7-481E-9BC9-53FF3AA17222}" srcOrd="0" destOrd="0" presId="urn:microsoft.com/office/officeart/2018/2/layout/IconVerticalSolidList"/>
    <dgm:cxn modelId="{381C06AD-1DFF-4B86-A2BC-36BFFDEABB4B}" type="presOf" srcId="{F411C364-2464-420B-A07A-4D67A732B2BA}" destId="{9B8F667F-0C46-4D73-B806-8ED55C1860ED}" srcOrd="0" destOrd="0" presId="urn:microsoft.com/office/officeart/2018/2/layout/IconVerticalSolidList"/>
    <dgm:cxn modelId="{1DDE57AF-1437-443A-9B49-5F6232B47443}" srcId="{B50FA29D-E902-4AE3-9F2E-349104AD22B6}" destId="{F411C364-2464-420B-A07A-4D67A732B2BA}" srcOrd="1" destOrd="0" parTransId="{251E70A7-CCDB-4F0A-932B-E18EAE05034C}" sibTransId="{D748DF86-D270-498E-B3CF-29D3942C8E5F}"/>
    <dgm:cxn modelId="{BA5804E8-1475-4F75-A8C9-CBEB0534AE12}" srcId="{B50FA29D-E902-4AE3-9F2E-349104AD22B6}" destId="{225DBFFF-7A4F-427C-9CFB-E4AA1B347B03}" srcOrd="0" destOrd="0" parTransId="{D752BA8C-4AC5-41BC-AECA-D4CD9A779A3A}" sibTransId="{6073ACDF-88E0-45C9-A63F-CF038C4E2E65}"/>
    <dgm:cxn modelId="{8634E8F9-7E8E-444A-A2CB-5AB20B99366A}" type="presOf" srcId="{A8F68358-AB2E-4438-8FE4-D5E9154DECB0}" destId="{5BCBA48D-A0F5-4F76-BDC3-7037FEB34873}" srcOrd="0" destOrd="0" presId="urn:microsoft.com/office/officeart/2018/2/layout/IconVerticalSolidList"/>
    <dgm:cxn modelId="{A1A3379F-84CE-441F-AAB5-8E81D8CBD1C1}" type="presParOf" srcId="{35DD44FF-94C7-481E-9BC9-53FF3AA17222}" destId="{26165712-CC4D-4383-BF94-85A61F606A9B}" srcOrd="0" destOrd="0" presId="urn:microsoft.com/office/officeart/2018/2/layout/IconVerticalSolidList"/>
    <dgm:cxn modelId="{FBD3406A-39C9-44AF-AF25-36FE7B684B60}" type="presParOf" srcId="{26165712-CC4D-4383-BF94-85A61F606A9B}" destId="{DB293E76-DAD8-4F13-BCA7-BD78816AE9E9}" srcOrd="0" destOrd="0" presId="urn:microsoft.com/office/officeart/2018/2/layout/IconVerticalSolidList"/>
    <dgm:cxn modelId="{96733BDC-82AF-41AC-ACBA-416C67D34460}" type="presParOf" srcId="{26165712-CC4D-4383-BF94-85A61F606A9B}" destId="{38925708-22E3-4175-8366-9DFC3291B674}" srcOrd="1" destOrd="0" presId="urn:microsoft.com/office/officeart/2018/2/layout/IconVerticalSolidList"/>
    <dgm:cxn modelId="{C00846A7-F6E6-48A4-95C5-7D0A4F32F9AF}" type="presParOf" srcId="{26165712-CC4D-4383-BF94-85A61F606A9B}" destId="{62EDF22E-1347-4F67-BE88-FD28B3EED853}" srcOrd="2" destOrd="0" presId="urn:microsoft.com/office/officeart/2018/2/layout/IconVerticalSolidList"/>
    <dgm:cxn modelId="{EBACDC60-161C-43E4-BDA9-F7E5D2944C2F}" type="presParOf" srcId="{26165712-CC4D-4383-BF94-85A61F606A9B}" destId="{521BCFAF-ABEE-4BA6-99B0-97523944514C}" srcOrd="3" destOrd="0" presId="urn:microsoft.com/office/officeart/2018/2/layout/IconVerticalSolidList"/>
    <dgm:cxn modelId="{467857C6-894D-4136-B692-3684A2EBEB69}" type="presParOf" srcId="{35DD44FF-94C7-481E-9BC9-53FF3AA17222}" destId="{5446F446-D6A8-4A93-8D8B-AE0A1486171A}" srcOrd="1" destOrd="0" presId="urn:microsoft.com/office/officeart/2018/2/layout/IconVerticalSolidList"/>
    <dgm:cxn modelId="{E43BAE61-BEE4-4401-93F8-9E85FE55CA00}" type="presParOf" srcId="{35DD44FF-94C7-481E-9BC9-53FF3AA17222}" destId="{E0F5C195-CC2B-498D-9885-6F5FD0E0AD85}" srcOrd="2" destOrd="0" presId="urn:microsoft.com/office/officeart/2018/2/layout/IconVerticalSolidList"/>
    <dgm:cxn modelId="{C1C086EB-2646-4435-A2CF-6E51595EC216}" type="presParOf" srcId="{E0F5C195-CC2B-498D-9885-6F5FD0E0AD85}" destId="{0876E58D-01AC-4269-82B0-5DE13F8DEA22}" srcOrd="0" destOrd="0" presId="urn:microsoft.com/office/officeart/2018/2/layout/IconVerticalSolidList"/>
    <dgm:cxn modelId="{31399A08-9BB8-4034-99D1-D507734A6082}" type="presParOf" srcId="{E0F5C195-CC2B-498D-9885-6F5FD0E0AD85}" destId="{DC5FC8EF-40E6-4BC7-89DA-93693D9D373C}" srcOrd="1" destOrd="0" presId="urn:microsoft.com/office/officeart/2018/2/layout/IconVerticalSolidList"/>
    <dgm:cxn modelId="{79FBB772-5C66-4B93-8C20-E29477484323}" type="presParOf" srcId="{E0F5C195-CC2B-498D-9885-6F5FD0E0AD85}" destId="{9879B4B9-BE7F-4064-A647-D96C102F9E83}" srcOrd="2" destOrd="0" presId="urn:microsoft.com/office/officeart/2018/2/layout/IconVerticalSolidList"/>
    <dgm:cxn modelId="{3F248C57-9DDD-422F-A603-A800876AB4EB}" type="presParOf" srcId="{E0F5C195-CC2B-498D-9885-6F5FD0E0AD85}" destId="{9B8F667F-0C46-4D73-B806-8ED55C1860ED}" srcOrd="3" destOrd="0" presId="urn:microsoft.com/office/officeart/2018/2/layout/IconVerticalSolidList"/>
    <dgm:cxn modelId="{84902A95-6124-419B-BA19-3171AA0A9230}" type="presParOf" srcId="{35DD44FF-94C7-481E-9BC9-53FF3AA17222}" destId="{0E581385-8858-454F-8FA1-403452D7996C}" srcOrd="3" destOrd="0" presId="urn:microsoft.com/office/officeart/2018/2/layout/IconVerticalSolidList"/>
    <dgm:cxn modelId="{75E2C165-8E2E-4E59-95C7-75F7CC9F911E}" type="presParOf" srcId="{35DD44FF-94C7-481E-9BC9-53FF3AA17222}" destId="{F7D42A50-FF2B-4999-AE51-BA186FA171B3}" srcOrd="4" destOrd="0" presId="urn:microsoft.com/office/officeart/2018/2/layout/IconVerticalSolidList"/>
    <dgm:cxn modelId="{1943CE25-F063-4338-977C-44B630DDA30C}" type="presParOf" srcId="{F7D42A50-FF2B-4999-AE51-BA186FA171B3}" destId="{135DFB8A-C1F0-4641-8F89-092D4B944F23}" srcOrd="0" destOrd="0" presId="urn:microsoft.com/office/officeart/2018/2/layout/IconVerticalSolidList"/>
    <dgm:cxn modelId="{4672A968-7ECE-4B6B-9780-E24AEB216361}" type="presParOf" srcId="{F7D42A50-FF2B-4999-AE51-BA186FA171B3}" destId="{3766E00F-8D41-41EF-9EC6-A91F4A73339E}" srcOrd="1" destOrd="0" presId="urn:microsoft.com/office/officeart/2018/2/layout/IconVerticalSolidList"/>
    <dgm:cxn modelId="{2425444A-9101-471A-AB8F-F2DF9DB48AA7}" type="presParOf" srcId="{F7D42A50-FF2B-4999-AE51-BA186FA171B3}" destId="{259E0C0B-C5E6-4C76-9063-3EAA7A8CCE65}" srcOrd="2" destOrd="0" presId="urn:microsoft.com/office/officeart/2018/2/layout/IconVerticalSolidList"/>
    <dgm:cxn modelId="{2C9D9DBE-1948-4447-8452-0D670BE22606}" type="presParOf" srcId="{F7D42A50-FF2B-4999-AE51-BA186FA171B3}" destId="{116B443D-04B7-41DA-ADDB-3456941EB6B8}" srcOrd="3" destOrd="0" presId="urn:microsoft.com/office/officeart/2018/2/layout/IconVerticalSolidList"/>
    <dgm:cxn modelId="{A41F685D-C355-4B32-B140-BD42C692A97A}" type="presParOf" srcId="{35DD44FF-94C7-481E-9BC9-53FF3AA17222}" destId="{DF9F1FC0-2E82-434E-92E1-C1C6A950AD2C}" srcOrd="5" destOrd="0" presId="urn:microsoft.com/office/officeart/2018/2/layout/IconVerticalSolidList"/>
    <dgm:cxn modelId="{E3E6A533-7FFE-4C0F-B171-008AA5701E3F}" type="presParOf" srcId="{35DD44FF-94C7-481E-9BC9-53FF3AA17222}" destId="{330E3C83-4B51-460D-959F-7DFD752569B7}" srcOrd="6" destOrd="0" presId="urn:microsoft.com/office/officeart/2018/2/layout/IconVerticalSolidList"/>
    <dgm:cxn modelId="{A146E813-7B15-4E95-92A9-842156C36418}" type="presParOf" srcId="{330E3C83-4B51-460D-959F-7DFD752569B7}" destId="{E1A2176F-C0FD-4D50-9ED4-046CDC470D6D}" srcOrd="0" destOrd="0" presId="urn:microsoft.com/office/officeart/2018/2/layout/IconVerticalSolidList"/>
    <dgm:cxn modelId="{CC4D94B0-9FB4-4554-937F-12F9D73CB6D1}" type="presParOf" srcId="{330E3C83-4B51-460D-959F-7DFD752569B7}" destId="{9740C9F6-BD3D-4B62-A7C7-6DF4A8BD121E}" srcOrd="1" destOrd="0" presId="urn:microsoft.com/office/officeart/2018/2/layout/IconVerticalSolidList"/>
    <dgm:cxn modelId="{5F4957F2-7716-4F10-A29B-DDA5A4C4221E}" type="presParOf" srcId="{330E3C83-4B51-460D-959F-7DFD752569B7}" destId="{70BE124E-B113-4B5F-988D-6D8F506D9C0B}" srcOrd="2" destOrd="0" presId="urn:microsoft.com/office/officeart/2018/2/layout/IconVerticalSolidList"/>
    <dgm:cxn modelId="{10A3C128-6F7E-4631-8702-765B6E4EDC29}" type="presParOf" srcId="{330E3C83-4B51-460D-959F-7DFD752569B7}" destId="{5BCBA48D-A0F5-4F76-BDC3-7037FEB3487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50FA29D-E902-4AE3-9F2E-349104AD22B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25DBFFF-7A4F-427C-9CFB-E4AA1B347B03}">
      <dgm:prSet/>
      <dgm:spPr/>
      <dgm:t>
        <a:bodyPr/>
        <a:lstStyle/>
        <a:p>
          <a:r>
            <a:rPr lang="en-IE" dirty="0"/>
            <a:t>6 Undergraduate</a:t>
          </a:r>
          <a:endParaRPr lang="en-US" dirty="0"/>
        </a:p>
      </dgm:t>
    </dgm:pt>
    <dgm:pt modelId="{D752BA8C-4AC5-41BC-AECA-D4CD9A779A3A}" type="parTrans" cxnId="{BA5804E8-1475-4F75-A8C9-CBEB0534AE12}">
      <dgm:prSet/>
      <dgm:spPr/>
      <dgm:t>
        <a:bodyPr/>
        <a:lstStyle/>
        <a:p>
          <a:endParaRPr lang="en-US"/>
        </a:p>
      </dgm:t>
    </dgm:pt>
    <dgm:pt modelId="{6073ACDF-88E0-45C9-A63F-CF038C4E2E65}" type="sibTrans" cxnId="{BA5804E8-1475-4F75-A8C9-CBEB0534AE12}">
      <dgm:prSet/>
      <dgm:spPr/>
      <dgm:t>
        <a:bodyPr/>
        <a:lstStyle/>
        <a:p>
          <a:endParaRPr lang="en-US"/>
        </a:p>
      </dgm:t>
    </dgm:pt>
    <dgm:pt modelId="{F411C364-2464-420B-A07A-4D67A732B2BA}">
      <dgm:prSet/>
      <dgm:spPr/>
      <dgm:t>
        <a:bodyPr/>
        <a:lstStyle/>
        <a:p>
          <a:r>
            <a:rPr lang="en-IE" dirty="0"/>
            <a:t>20 Master’s</a:t>
          </a:r>
          <a:endParaRPr lang="en-US" dirty="0"/>
        </a:p>
      </dgm:t>
    </dgm:pt>
    <dgm:pt modelId="{251E70A7-CCDB-4F0A-932B-E18EAE05034C}" type="parTrans" cxnId="{1DDE57AF-1437-443A-9B49-5F6232B47443}">
      <dgm:prSet/>
      <dgm:spPr/>
      <dgm:t>
        <a:bodyPr/>
        <a:lstStyle/>
        <a:p>
          <a:endParaRPr lang="en-US"/>
        </a:p>
      </dgm:t>
    </dgm:pt>
    <dgm:pt modelId="{D748DF86-D270-498E-B3CF-29D3942C8E5F}" type="sibTrans" cxnId="{1DDE57AF-1437-443A-9B49-5F6232B47443}">
      <dgm:prSet/>
      <dgm:spPr/>
      <dgm:t>
        <a:bodyPr/>
        <a:lstStyle/>
        <a:p>
          <a:endParaRPr lang="en-US"/>
        </a:p>
      </dgm:t>
    </dgm:pt>
    <dgm:pt modelId="{1C6C0CD4-F703-4CFD-B71B-34295914EFDD}">
      <dgm:prSet/>
      <dgm:spPr/>
      <dgm:t>
        <a:bodyPr/>
        <a:lstStyle/>
        <a:p>
          <a:r>
            <a:rPr lang="en-IE" dirty="0"/>
            <a:t>1 </a:t>
          </a:r>
          <a:r>
            <a:rPr lang="en-IE" dirty="0" err="1"/>
            <a:t>H.Dip</a:t>
          </a:r>
          <a:endParaRPr lang="en-US" dirty="0"/>
        </a:p>
      </dgm:t>
    </dgm:pt>
    <dgm:pt modelId="{C6E4454F-A3D9-4B98-86A1-C75BC907A405}" type="parTrans" cxnId="{0E5C901E-BF81-4D56-B9B4-8F114C1D449E}">
      <dgm:prSet/>
      <dgm:spPr/>
      <dgm:t>
        <a:bodyPr/>
        <a:lstStyle/>
        <a:p>
          <a:endParaRPr lang="en-US"/>
        </a:p>
      </dgm:t>
    </dgm:pt>
    <dgm:pt modelId="{3E5F487A-C5BB-43F0-91AE-AA35C0EF47B3}" type="sibTrans" cxnId="{0E5C901E-BF81-4D56-B9B4-8F114C1D449E}">
      <dgm:prSet/>
      <dgm:spPr/>
      <dgm:t>
        <a:bodyPr/>
        <a:lstStyle/>
        <a:p>
          <a:endParaRPr lang="en-US"/>
        </a:p>
      </dgm:t>
    </dgm:pt>
    <dgm:pt modelId="{A8F68358-AB2E-4438-8FE4-D5E9154DECB0}">
      <dgm:prSet/>
      <dgm:spPr/>
      <dgm:t>
        <a:bodyPr/>
        <a:lstStyle/>
        <a:p>
          <a:r>
            <a:rPr lang="en-IE" dirty="0"/>
            <a:t>14 PhD</a:t>
          </a:r>
          <a:endParaRPr lang="en-US" dirty="0"/>
        </a:p>
      </dgm:t>
    </dgm:pt>
    <dgm:pt modelId="{DA1D9C52-FDB6-4652-A253-93F4145332D8}" type="parTrans" cxnId="{14DA933A-908E-472F-BA20-A4F42C6D6676}">
      <dgm:prSet/>
      <dgm:spPr/>
      <dgm:t>
        <a:bodyPr/>
        <a:lstStyle/>
        <a:p>
          <a:endParaRPr lang="en-US"/>
        </a:p>
      </dgm:t>
    </dgm:pt>
    <dgm:pt modelId="{9AFE856B-09C4-4916-9896-773D30445B3C}" type="sibTrans" cxnId="{14DA933A-908E-472F-BA20-A4F42C6D6676}">
      <dgm:prSet/>
      <dgm:spPr/>
      <dgm:t>
        <a:bodyPr/>
        <a:lstStyle/>
        <a:p>
          <a:endParaRPr lang="en-US"/>
        </a:p>
      </dgm:t>
    </dgm:pt>
    <dgm:pt modelId="{35DD44FF-94C7-481E-9BC9-53FF3AA17222}" type="pres">
      <dgm:prSet presAssocID="{B50FA29D-E902-4AE3-9F2E-349104AD22B6}" presName="root" presStyleCnt="0">
        <dgm:presLayoutVars>
          <dgm:dir/>
          <dgm:resizeHandles val="exact"/>
        </dgm:presLayoutVars>
      </dgm:prSet>
      <dgm:spPr/>
    </dgm:pt>
    <dgm:pt modelId="{26165712-CC4D-4383-BF94-85A61F606A9B}" type="pres">
      <dgm:prSet presAssocID="{225DBFFF-7A4F-427C-9CFB-E4AA1B347B03}" presName="compNode" presStyleCnt="0"/>
      <dgm:spPr/>
    </dgm:pt>
    <dgm:pt modelId="{DB293E76-DAD8-4F13-BCA7-BD78816AE9E9}" type="pres">
      <dgm:prSet presAssocID="{225DBFFF-7A4F-427C-9CFB-E4AA1B347B03}" presName="bgRect" presStyleLbl="bgShp" presStyleIdx="0" presStyleCnt="4"/>
      <dgm:spPr/>
    </dgm:pt>
    <dgm:pt modelId="{38925708-22E3-4175-8366-9DFC3291B674}" type="pres">
      <dgm:prSet presAssocID="{225DBFFF-7A4F-427C-9CFB-E4AA1B347B03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icroscope"/>
        </a:ext>
      </dgm:extLst>
    </dgm:pt>
    <dgm:pt modelId="{62EDF22E-1347-4F67-BE88-FD28B3EED853}" type="pres">
      <dgm:prSet presAssocID="{225DBFFF-7A4F-427C-9CFB-E4AA1B347B03}" presName="spaceRect" presStyleCnt="0"/>
      <dgm:spPr/>
    </dgm:pt>
    <dgm:pt modelId="{521BCFAF-ABEE-4BA6-99B0-97523944514C}" type="pres">
      <dgm:prSet presAssocID="{225DBFFF-7A4F-427C-9CFB-E4AA1B347B03}" presName="parTx" presStyleLbl="revTx" presStyleIdx="0" presStyleCnt="4">
        <dgm:presLayoutVars>
          <dgm:chMax val="0"/>
          <dgm:chPref val="0"/>
        </dgm:presLayoutVars>
      </dgm:prSet>
      <dgm:spPr/>
    </dgm:pt>
    <dgm:pt modelId="{5446F446-D6A8-4A93-8D8B-AE0A1486171A}" type="pres">
      <dgm:prSet presAssocID="{6073ACDF-88E0-45C9-A63F-CF038C4E2E65}" presName="sibTrans" presStyleCnt="0"/>
      <dgm:spPr/>
    </dgm:pt>
    <dgm:pt modelId="{E0F5C195-CC2B-498D-9885-6F5FD0E0AD85}" type="pres">
      <dgm:prSet presAssocID="{F411C364-2464-420B-A07A-4D67A732B2BA}" presName="compNode" presStyleCnt="0"/>
      <dgm:spPr/>
    </dgm:pt>
    <dgm:pt modelId="{0876E58D-01AC-4269-82B0-5DE13F8DEA22}" type="pres">
      <dgm:prSet presAssocID="{F411C364-2464-420B-A07A-4D67A732B2BA}" presName="bgRect" presStyleLbl="bgShp" presStyleIdx="1" presStyleCnt="4" custLinFactNeighborX="395" custLinFactNeighborY="4309"/>
      <dgm:spPr/>
    </dgm:pt>
    <dgm:pt modelId="{DC5FC8EF-40E6-4BC7-89DA-93693D9D373C}" type="pres">
      <dgm:prSet presAssocID="{F411C364-2464-420B-A07A-4D67A732B2BA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9879B4B9-BE7F-4064-A647-D96C102F9E83}" type="pres">
      <dgm:prSet presAssocID="{F411C364-2464-420B-A07A-4D67A732B2BA}" presName="spaceRect" presStyleCnt="0"/>
      <dgm:spPr/>
    </dgm:pt>
    <dgm:pt modelId="{9B8F667F-0C46-4D73-B806-8ED55C1860ED}" type="pres">
      <dgm:prSet presAssocID="{F411C364-2464-420B-A07A-4D67A732B2BA}" presName="parTx" presStyleLbl="revTx" presStyleIdx="1" presStyleCnt="4">
        <dgm:presLayoutVars>
          <dgm:chMax val="0"/>
          <dgm:chPref val="0"/>
        </dgm:presLayoutVars>
      </dgm:prSet>
      <dgm:spPr/>
    </dgm:pt>
    <dgm:pt modelId="{0E581385-8858-454F-8FA1-403452D7996C}" type="pres">
      <dgm:prSet presAssocID="{D748DF86-D270-498E-B3CF-29D3942C8E5F}" presName="sibTrans" presStyleCnt="0"/>
      <dgm:spPr/>
    </dgm:pt>
    <dgm:pt modelId="{F7D42A50-FF2B-4999-AE51-BA186FA171B3}" type="pres">
      <dgm:prSet presAssocID="{1C6C0CD4-F703-4CFD-B71B-34295914EFDD}" presName="compNode" presStyleCnt="0"/>
      <dgm:spPr/>
    </dgm:pt>
    <dgm:pt modelId="{135DFB8A-C1F0-4641-8F89-092D4B944F23}" type="pres">
      <dgm:prSet presAssocID="{1C6C0CD4-F703-4CFD-B71B-34295914EFDD}" presName="bgRect" presStyleLbl="bgShp" presStyleIdx="2" presStyleCnt="4"/>
      <dgm:spPr/>
    </dgm:pt>
    <dgm:pt modelId="{3766E00F-8D41-41EF-9EC6-A91F4A73339E}" type="pres">
      <dgm:prSet presAssocID="{1C6C0CD4-F703-4CFD-B71B-34295914EFD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259E0C0B-C5E6-4C76-9063-3EAA7A8CCE65}" type="pres">
      <dgm:prSet presAssocID="{1C6C0CD4-F703-4CFD-B71B-34295914EFDD}" presName="spaceRect" presStyleCnt="0"/>
      <dgm:spPr/>
    </dgm:pt>
    <dgm:pt modelId="{116B443D-04B7-41DA-ADDB-3456941EB6B8}" type="pres">
      <dgm:prSet presAssocID="{1C6C0CD4-F703-4CFD-B71B-34295914EFDD}" presName="parTx" presStyleLbl="revTx" presStyleIdx="2" presStyleCnt="4">
        <dgm:presLayoutVars>
          <dgm:chMax val="0"/>
          <dgm:chPref val="0"/>
        </dgm:presLayoutVars>
      </dgm:prSet>
      <dgm:spPr/>
    </dgm:pt>
    <dgm:pt modelId="{DF9F1FC0-2E82-434E-92E1-C1C6A950AD2C}" type="pres">
      <dgm:prSet presAssocID="{3E5F487A-C5BB-43F0-91AE-AA35C0EF47B3}" presName="sibTrans" presStyleCnt="0"/>
      <dgm:spPr/>
    </dgm:pt>
    <dgm:pt modelId="{330E3C83-4B51-460D-959F-7DFD752569B7}" type="pres">
      <dgm:prSet presAssocID="{A8F68358-AB2E-4438-8FE4-D5E9154DECB0}" presName="compNode" presStyleCnt="0"/>
      <dgm:spPr/>
    </dgm:pt>
    <dgm:pt modelId="{E1A2176F-C0FD-4D50-9ED4-046CDC470D6D}" type="pres">
      <dgm:prSet presAssocID="{A8F68358-AB2E-4438-8FE4-D5E9154DECB0}" presName="bgRect" presStyleLbl="bgShp" presStyleIdx="3" presStyleCnt="4"/>
      <dgm:spPr/>
    </dgm:pt>
    <dgm:pt modelId="{9740C9F6-BD3D-4B62-A7C7-6DF4A8BD121E}" type="pres">
      <dgm:prSet presAssocID="{A8F68358-AB2E-4438-8FE4-D5E9154DECB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70BE124E-B113-4B5F-988D-6D8F506D9C0B}" type="pres">
      <dgm:prSet presAssocID="{A8F68358-AB2E-4438-8FE4-D5E9154DECB0}" presName="spaceRect" presStyleCnt="0"/>
      <dgm:spPr/>
    </dgm:pt>
    <dgm:pt modelId="{5BCBA48D-A0F5-4F76-BDC3-7037FEB34873}" type="pres">
      <dgm:prSet presAssocID="{A8F68358-AB2E-4438-8FE4-D5E9154DECB0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0E5C901E-BF81-4D56-B9B4-8F114C1D449E}" srcId="{B50FA29D-E902-4AE3-9F2E-349104AD22B6}" destId="{1C6C0CD4-F703-4CFD-B71B-34295914EFDD}" srcOrd="2" destOrd="0" parTransId="{C6E4454F-A3D9-4B98-86A1-C75BC907A405}" sibTransId="{3E5F487A-C5BB-43F0-91AE-AA35C0EF47B3}"/>
    <dgm:cxn modelId="{EF56FA1F-61C0-42FC-A6BB-5E780CB19C36}" type="presOf" srcId="{1C6C0CD4-F703-4CFD-B71B-34295914EFDD}" destId="{116B443D-04B7-41DA-ADDB-3456941EB6B8}" srcOrd="0" destOrd="0" presId="urn:microsoft.com/office/officeart/2018/2/layout/IconVerticalSolidList"/>
    <dgm:cxn modelId="{14DA933A-908E-472F-BA20-A4F42C6D6676}" srcId="{B50FA29D-E902-4AE3-9F2E-349104AD22B6}" destId="{A8F68358-AB2E-4438-8FE4-D5E9154DECB0}" srcOrd="3" destOrd="0" parTransId="{DA1D9C52-FDB6-4652-A253-93F4145332D8}" sibTransId="{9AFE856B-09C4-4916-9896-773D30445B3C}"/>
    <dgm:cxn modelId="{E0FEDA70-6D1D-46AE-A07B-B9BCCC4B4D7D}" type="presOf" srcId="{225DBFFF-7A4F-427C-9CFB-E4AA1B347B03}" destId="{521BCFAF-ABEE-4BA6-99B0-97523944514C}" srcOrd="0" destOrd="0" presId="urn:microsoft.com/office/officeart/2018/2/layout/IconVerticalSolidList"/>
    <dgm:cxn modelId="{83180E7B-C243-409B-93EA-9C7A9C7D454C}" type="presOf" srcId="{B50FA29D-E902-4AE3-9F2E-349104AD22B6}" destId="{35DD44FF-94C7-481E-9BC9-53FF3AA17222}" srcOrd="0" destOrd="0" presId="urn:microsoft.com/office/officeart/2018/2/layout/IconVerticalSolidList"/>
    <dgm:cxn modelId="{381C06AD-1DFF-4B86-A2BC-36BFFDEABB4B}" type="presOf" srcId="{F411C364-2464-420B-A07A-4D67A732B2BA}" destId="{9B8F667F-0C46-4D73-B806-8ED55C1860ED}" srcOrd="0" destOrd="0" presId="urn:microsoft.com/office/officeart/2018/2/layout/IconVerticalSolidList"/>
    <dgm:cxn modelId="{1DDE57AF-1437-443A-9B49-5F6232B47443}" srcId="{B50FA29D-E902-4AE3-9F2E-349104AD22B6}" destId="{F411C364-2464-420B-A07A-4D67A732B2BA}" srcOrd="1" destOrd="0" parTransId="{251E70A7-CCDB-4F0A-932B-E18EAE05034C}" sibTransId="{D748DF86-D270-498E-B3CF-29D3942C8E5F}"/>
    <dgm:cxn modelId="{BA5804E8-1475-4F75-A8C9-CBEB0534AE12}" srcId="{B50FA29D-E902-4AE3-9F2E-349104AD22B6}" destId="{225DBFFF-7A4F-427C-9CFB-E4AA1B347B03}" srcOrd="0" destOrd="0" parTransId="{D752BA8C-4AC5-41BC-AECA-D4CD9A779A3A}" sibTransId="{6073ACDF-88E0-45C9-A63F-CF038C4E2E65}"/>
    <dgm:cxn modelId="{8634E8F9-7E8E-444A-A2CB-5AB20B99366A}" type="presOf" srcId="{A8F68358-AB2E-4438-8FE4-D5E9154DECB0}" destId="{5BCBA48D-A0F5-4F76-BDC3-7037FEB34873}" srcOrd="0" destOrd="0" presId="urn:microsoft.com/office/officeart/2018/2/layout/IconVerticalSolidList"/>
    <dgm:cxn modelId="{A1A3379F-84CE-441F-AAB5-8E81D8CBD1C1}" type="presParOf" srcId="{35DD44FF-94C7-481E-9BC9-53FF3AA17222}" destId="{26165712-CC4D-4383-BF94-85A61F606A9B}" srcOrd="0" destOrd="0" presId="urn:microsoft.com/office/officeart/2018/2/layout/IconVerticalSolidList"/>
    <dgm:cxn modelId="{FBD3406A-39C9-44AF-AF25-36FE7B684B60}" type="presParOf" srcId="{26165712-CC4D-4383-BF94-85A61F606A9B}" destId="{DB293E76-DAD8-4F13-BCA7-BD78816AE9E9}" srcOrd="0" destOrd="0" presId="urn:microsoft.com/office/officeart/2018/2/layout/IconVerticalSolidList"/>
    <dgm:cxn modelId="{96733BDC-82AF-41AC-ACBA-416C67D34460}" type="presParOf" srcId="{26165712-CC4D-4383-BF94-85A61F606A9B}" destId="{38925708-22E3-4175-8366-9DFC3291B674}" srcOrd="1" destOrd="0" presId="urn:microsoft.com/office/officeart/2018/2/layout/IconVerticalSolidList"/>
    <dgm:cxn modelId="{C00846A7-F6E6-48A4-95C5-7D0A4F32F9AF}" type="presParOf" srcId="{26165712-CC4D-4383-BF94-85A61F606A9B}" destId="{62EDF22E-1347-4F67-BE88-FD28B3EED853}" srcOrd="2" destOrd="0" presId="urn:microsoft.com/office/officeart/2018/2/layout/IconVerticalSolidList"/>
    <dgm:cxn modelId="{EBACDC60-161C-43E4-BDA9-F7E5D2944C2F}" type="presParOf" srcId="{26165712-CC4D-4383-BF94-85A61F606A9B}" destId="{521BCFAF-ABEE-4BA6-99B0-97523944514C}" srcOrd="3" destOrd="0" presId="urn:microsoft.com/office/officeart/2018/2/layout/IconVerticalSolidList"/>
    <dgm:cxn modelId="{467857C6-894D-4136-B692-3684A2EBEB69}" type="presParOf" srcId="{35DD44FF-94C7-481E-9BC9-53FF3AA17222}" destId="{5446F446-D6A8-4A93-8D8B-AE0A1486171A}" srcOrd="1" destOrd="0" presId="urn:microsoft.com/office/officeart/2018/2/layout/IconVerticalSolidList"/>
    <dgm:cxn modelId="{E43BAE61-BEE4-4401-93F8-9E85FE55CA00}" type="presParOf" srcId="{35DD44FF-94C7-481E-9BC9-53FF3AA17222}" destId="{E0F5C195-CC2B-498D-9885-6F5FD0E0AD85}" srcOrd="2" destOrd="0" presId="urn:microsoft.com/office/officeart/2018/2/layout/IconVerticalSolidList"/>
    <dgm:cxn modelId="{C1C086EB-2646-4435-A2CF-6E51595EC216}" type="presParOf" srcId="{E0F5C195-CC2B-498D-9885-6F5FD0E0AD85}" destId="{0876E58D-01AC-4269-82B0-5DE13F8DEA22}" srcOrd="0" destOrd="0" presId="urn:microsoft.com/office/officeart/2018/2/layout/IconVerticalSolidList"/>
    <dgm:cxn modelId="{31399A08-9BB8-4034-99D1-D507734A6082}" type="presParOf" srcId="{E0F5C195-CC2B-498D-9885-6F5FD0E0AD85}" destId="{DC5FC8EF-40E6-4BC7-89DA-93693D9D373C}" srcOrd="1" destOrd="0" presId="urn:microsoft.com/office/officeart/2018/2/layout/IconVerticalSolidList"/>
    <dgm:cxn modelId="{79FBB772-5C66-4B93-8C20-E29477484323}" type="presParOf" srcId="{E0F5C195-CC2B-498D-9885-6F5FD0E0AD85}" destId="{9879B4B9-BE7F-4064-A647-D96C102F9E83}" srcOrd="2" destOrd="0" presId="urn:microsoft.com/office/officeart/2018/2/layout/IconVerticalSolidList"/>
    <dgm:cxn modelId="{3F248C57-9DDD-422F-A603-A800876AB4EB}" type="presParOf" srcId="{E0F5C195-CC2B-498D-9885-6F5FD0E0AD85}" destId="{9B8F667F-0C46-4D73-B806-8ED55C1860ED}" srcOrd="3" destOrd="0" presId="urn:microsoft.com/office/officeart/2018/2/layout/IconVerticalSolidList"/>
    <dgm:cxn modelId="{84902A95-6124-419B-BA19-3171AA0A9230}" type="presParOf" srcId="{35DD44FF-94C7-481E-9BC9-53FF3AA17222}" destId="{0E581385-8858-454F-8FA1-403452D7996C}" srcOrd="3" destOrd="0" presId="urn:microsoft.com/office/officeart/2018/2/layout/IconVerticalSolidList"/>
    <dgm:cxn modelId="{75E2C165-8E2E-4E59-95C7-75F7CC9F911E}" type="presParOf" srcId="{35DD44FF-94C7-481E-9BC9-53FF3AA17222}" destId="{F7D42A50-FF2B-4999-AE51-BA186FA171B3}" srcOrd="4" destOrd="0" presId="urn:microsoft.com/office/officeart/2018/2/layout/IconVerticalSolidList"/>
    <dgm:cxn modelId="{1943CE25-F063-4338-977C-44B630DDA30C}" type="presParOf" srcId="{F7D42A50-FF2B-4999-AE51-BA186FA171B3}" destId="{135DFB8A-C1F0-4641-8F89-092D4B944F23}" srcOrd="0" destOrd="0" presId="urn:microsoft.com/office/officeart/2018/2/layout/IconVerticalSolidList"/>
    <dgm:cxn modelId="{4672A968-7ECE-4B6B-9780-E24AEB216361}" type="presParOf" srcId="{F7D42A50-FF2B-4999-AE51-BA186FA171B3}" destId="{3766E00F-8D41-41EF-9EC6-A91F4A73339E}" srcOrd="1" destOrd="0" presId="urn:microsoft.com/office/officeart/2018/2/layout/IconVerticalSolidList"/>
    <dgm:cxn modelId="{2425444A-9101-471A-AB8F-F2DF9DB48AA7}" type="presParOf" srcId="{F7D42A50-FF2B-4999-AE51-BA186FA171B3}" destId="{259E0C0B-C5E6-4C76-9063-3EAA7A8CCE65}" srcOrd="2" destOrd="0" presId="urn:microsoft.com/office/officeart/2018/2/layout/IconVerticalSolidList"/>
    <dgm:cxn modelId="{2C9D9DBE-1948-4447-8452-0D670BE22606}" type="presParOf" srcId="{F7D42A50-FF2B-4999-AE51-BA186FA171B3}" destId="{116B443D-04B7-41DA-ADDB-3456941EB6B8}" srcOrd="3" destOrd="0" presId="urn:microsoft.com/office/officeart/2018/2/layout/IconVerticalSolidList"/>
    <dgm:cxn modelId="{A41F685D-C355-4B32-B140-BD42C692A97A}" type="presParOf" srcId="{35DD44FF-94C7-481E-9BC9-53FF3AA17222}" destId="{DF9F1FC0-2E82-434E-92E1-C1C6A950AD2C}" srcOrd="5" destOrd="0" presId="urn:microsoft.com/office/officeart/2018/2/layout/IconVerticalSolidList"/>
    <dgm:cxn modelId="{E3E6A533-7FFE-4C0F-B171-008AA5701E3F}" type="presParOf" srcId="{35DD44FF-94C7-481E-9BC9-53FF3AA17222}" destId="{330E3C83-4B51-460D-959F-7DFD752569B7}" srcOrd="6" destOrd="0" presId="urn:microsoft.com/office/officeart/2018/2/layout/IconVerticalSolidList"/>
    <dgm:cxn modelId="{A146E813-7B15-4E95-92A9-842156C36418}" type="presParOf" srcId="{330E3C83-4B51-460D-959F-7DFD752569B7}" destId="{E1A2176F-C0FD-4D50-9ED4-046CDC470D6D}" srcOrd="0" destOrd="0" presId="urn:microsoft.com/office/officeart/2018/2/layout/IconVerticalSolidList"/>
    <dgm:cxn modelId="{CC4D94B0-9FB4-4554-937F-12F9D73CB6D1}" type="presParOf" srcId="{330E3C83-4B51-460D-959F-7DFD752569B7}" destId="{9740C9F6-BD3D-4B62-A7C7-6DF4A8BD121E}" srcOrd="1" destOrd="0" presId="urn:microsoft.com/office/officeart/2018/2/layout/IconVerticalSolidList"/>
    <dgm:cxn modelId="{5F4957F2-7716-4F10-A29B-DDA5A4C4221E}" type="presParOf" srcId="{330E3C83-4B51-460D-959F-7DFD752569B7}" destId="{70BE124E-B113-4B5F-988D-6D8F506D9C0B}" srcOrd="2" destOrd="0" presId="urn:microsoft.com/office/officeart/2018/2/layout/IconVerticalSolidList"/>
    <dgm:cxn modelId="{10A3C128-6F7E-4631-8702-765B6E4EDC29}" type="presParOf" srcId="{330E3C83-4B51-460D-959F-7DFD752569B7}" destId="{5BCBA48D-A0F5-4F76-BDC3-7037FEB3487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50FA29D-E902-4AE3-9F2E-349104AD22B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25DBFFF-7A4F-427C-9CFB-E4AA1B347B03}">
      <dgm:prSet/>
      <dgm:spPr/>
      <dgm:t>
        <a:bodyPr/>
        <a:lstStyle/>
        <a:p>
          <a:pPr>
            <a:lnSpc>
              <a:spcPct val="100000"/>
            </a:lnSpc>
          </a:pPr>
          <a:r>
            <a:rPr lang="en-IE" dirty="0"/>
            <a:t>20 different countries</a:t>
          </a:r>
          <a:endParaRPr lang="en-US" dirty="0"/>
        </a:p>
      </dgm:t>
    </dgm:pt>
    <dgm:pt modelId="{D752BA8C-4AC5-41BC-AECA-D4CD9A779A3A}" type="parTrans" cxnId="{BA5804E8-1475-4F75-A8C9-CBEB0534AE12}">
      <dgm:prSet/>
      <dgm:spPr/>
      <dgm:t>
        <a:bodyPr/>
        <a:lstStyle/>
        <a:p>
          <a:endParaRPr lang="en-US"/>
        </a:p>
      </dgm:t>
    </dgm:pt>
    <dgm:pt modelId="{6073ACDF-88E0-45C9-A63F-CF038C4E2E65}" type="sibTrans" cxnId="{BA5804E8-1475-4F75-A8C9-CBEB0534AE12}">
      <dgm:prSet/>
      <dgm:spPr/>
      <dgm:t>
        <a:bodyPr/>
        <a:lstStyle/>
        <a:p>
          <a:endParaRPr lang="en-US"/>
        </a:p>
      </dgm:t>
    </dgm:pt>
    <dgm:pt modelId="{F411C364-2464-420B-A07A-4D67A732B2BA}">
      <dgm:prSet/>
      <dgm:spPr/>
      <dgm:t>
        <a:bodyPr/>
        <a:lstStyle/>
        <a:p>
          <a:pPr>
            <a:lnSpc>
              <a:spcPct val="100000"/>
            </a:lnSpc>
          </a:pPr>
          <a:r>
            <a:rPr lang="en-IE" dirty="0"/>
            <a:t>4 students from traditionally thought of English-speaking countries</a:t>
          </a:r>
          <a:endParaRPr lang="en-US" dirty="0"/>
        </a:p>
      </dgm:t>
    </dgm:pt>
    <dgm:pt modelId="{251E70A7-CCDB-4F0A-932B-E18EAE05034C}" type="parTrans" cxnId="{1DDE57AF-1437-443A-9B49-5F6232B47443}">
      <dgm:prSet/>
      <dgm:spPr/>
      <dgm:t>
        <a:bodyPr/>
        <a:lstStyle/>
        <a:p>
          <a:endParaRPr lang="en-US"/>
        </a:p>
      </dgm:t>
    </dgm:pt>
    <dgm:pt modelId="{D748DF86-D270-498E-B3CF-29D3942C8E5F}" type="sibTrans" cxnId="{1DDE57AF-1437-443A-9B49-5F6232B47443}">
      <dgm:prSet/>
      <dgm:spPr/>
      <dgm:t>
        <a:bodyPr/>
        <a:lstStyle/>
        <a:p>
          <a:endParaRPr lang="en-US"/>
        </a:p>
      </dgm:t>
    </dgm:pt>
    <dgm:pt modelId="{1C6C0CD4-F703-4CFD-B71B-34295914EFDD}">
      <dgm:prSet/>
      <dgm:spPr/>
      <dgm:t>
        <a:bodyPr/>
        <a:lstStyle/>
        <a:p>
          <a:pPr>
            <a:lnSpc>
              <a:spcPct val="100000"/>
            </a:lnSpc>
          </a:pPr>
          <a:r>
            <a:rPr lang="en-IE" dirty="0"/>
            <a:t>3 additional students who completed entire schooling in English</a:t>
          </a:r>
          <a:endParaRPr lang="en-US" dirty="0"/>
        </a:p>
      </dgm:t>
    </dgm:pt>
    <dgm:pt modelId="{C6E4454F-A3D9-4B98-86A1-C75BC907A405}" type="parTrans" cxnId="{0E5C901E-BF81-4D56-B9B4-8F114C1D449E}">
      <dgm:prSet/>
      <dgm:spPr/>
      <dgm:t>
        <a:bodyPr/>
        <a:lstStyle/>
        <a:p>
          <a:endParaRPr lang="en-US"/>
        </a:p>
      </dgm:t>
    </dgm:pt>
    <dgm:pt modelId="{3E5F487A-C5BB-43F0-91AE-AA35C0EF47B3}" type="sibTrans" cxnId="{0E5C901E-BF81-4D56-B9B4-8F114C1D449E}">
      <dgm:prSet/>
      <dgm:spPr/>
      <dgm:t>
        <a:bodyPr/>
        <a:lstStyle/>
        <a:p>
          <a:endParaRPr lang="en-US"/>
        </a:p>
      </dgm:t>
    </dgm:pt>
    <dgm:pt modelId="{35DD44FF-94C7-481E-9BC9-53FF3AA17222}" type="pres">
      <dgm:prSet presAssocID="{B50FA29D-E902-4AE3-9F2E-349104AD22B6}" presName="root" presStyleCnt="0">
        <dgm:presLayoutVars>
          <dgm:dir/>
          <dgm:resizeHandles val="exact"/>
        </dgm:presLayoutVars>
      </dgm:prSet>
      <dgm:spPr/>
    </dgm:pt>
    <dgm:pt modelId="{26165712-CC4D-4383-BF94-85A61F606A9B}" type="pres">
      <dgm:prSet presAssocID="{225DBFFF-7A4F-427C-9CFB-E4AA1B347B03}" presName="compNode" presStyleCnt="0"/>
      <dgm:spPr/>
    </dgm:pt>
    <dgm:pt modelId="{DB293E76-DAD8-4F13-BCA7-BD78816AE9E9}" type="pres">
      <dgm:prSet presAssocID="{225DBFFF-7A4F-427C-9CFB-E4AA1B347B03}" presName="bgRect" presStyleLbl="bgShp" presStyleIdx="0" presStyleCnt="3"/>
      <dgm:spPr/>
    </dgm:pt>
    <dgm:pt modelId="{38925708-22E3-4175-8366-9DFC3291B674}" type="pres">
      <dgm:prSet presAssocID="{225DBFFF-7A4F-427C-9CFB-E4AA1B347B0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icroscope"/>
        </a:ext>
      </dgm:extLst>
    </dgm:pt>
    <dgm:pt modelId="{62EDF22E-1347-4F67-BE88-FD28B3EED853}" type="pres">
      <dgm:prSet presAssocID="{225DBFFF-7A4F-427C-9CFB-E4AA1B347B03}" presName="spaceRect" presStyleCnt="0"/>
      <dgm:spPr/>
    </dgm:pt>
    <dgm:pt modelId="{521BCFAF-ABEE-4BA6-99B0-97523944514C}" type="pres">
      <dgm:prSet presAssocID="{225DBFFF-7A4F-427C-9CFB-E4AA1B347B03}" presName="parTx" presStyleLbl="revTx" presStyleIdx="0" presStyleCnt="3">
        <dgm:presLayoutVars>
          <dgm:chMax val="0"/>
          <dgm:chPref val="0"/>
        </dgm:presLayoutVars>
      </dgm:prSet>
      <dgm:spPr/>
    </dgm:pt>
    <dgm:pt modelId="{5446F446-D6A8-4A93-8D8B-AE0A1486171A}" type="pres">
      <dgm:prSet presAssocID="{6073ACDF-88E0-45C9-A63F-CF038C4E2E65}" presName="sibTrans" presStyleCnt="0"/>
      <dgm:spPr/>
    </dgm:pt>
    <dgm:pt modelId="{E0F5C195-CC2B-498D-9885-6F5FD0E0AD85}" type="pres">
      <dgm:prSet presAssocID="{F411C364-2464-420B-A07A-4D67A732B2BA}" presName="compNode" presStyleCnt="0"/>
      <dgm:spPr/>
    </dgm:pt>
    <dgm:pt modelId="{0876E58D-01AC-4269-82B0-5DE13F8DEA22}" type="pres">
      <dgm:prSet presAssocID="{F411C364-2464-420B-A07A-4D67A732B2BA}" presName="bgRect" presStyleLbl="bgShp" presStyleIdx="1" presStyleCnt="3" custLinFactNeighborX="395" custLinFactNeighborY="4309"/>
      <dgm:spPr/>
    </dgm:pt>
    <dgm:pt modelId="{DC5FC8EF-40E6-4BC7-89DA-93693D9D373C}" type="pres">
      <dgm:prSet presAssocID="{F411C364-2464-420B-A07A-4D67A732B2B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9879B4B9-BE7F-4064-A647-D96C102F9E83}" type="pres">
      <dgm:prSet presAssocID="{F411C364-2464-420B-A07A-4D67A732B2BA}" presName="spaceRect" presStyleCnt="0"/>
      <dgm:spPr/>
    </dgm:pt>
    <dgm:pt modelId="{9B8F667F-0C46-4D73-B806-8ED55C1860ED}" type="pres">
      <dgm:prSet presAssocID="{F411C364-2464-420B-A07A-4D67A732B2BA}" presName="parTx" presStyleLbl="revTx" presStyleIdx="1" presStyleCnt="3">
        <dgm:presLayoutVars>
          <dgm:chMax val="0"/>
          <dgm:chPref val="0"/>
        </dgm:presLayoutVars>
      </dgm:prSet>
      <dgm:spPr/>
    </dgm:pt>
    <dgm:pt modelId="{0E581385-8858-454F-8FA1-403452D7996C}" type="pres">
      <dgm:prSet presAssocID="{D748DF86-D270-498E-B3CF-29D3942C8E5F}" presName="sibTrans" presStyleCnt="0"/>
      <dgm:spPr/>
    </dgm:pt>
    <dgm:pt modelId="{F7D42A50-FF2B-4999-AE51-BA186FA171B3}" type="pres">
      <dgm:prSet presAssocID="{1C6C0CD4-F703-4CFD-B71B-34295914EFDD}" presName="compNode" presStyleCnt="0"/>
      <dgm:spPr/>
    </dgm:pt>
    <dgm:pt modelId="{135DFB8A-C1F0-4641-8F89-092D4B944F23}" type="pres">
      <dgm:prSet presAssocID="{1C6C0CD4-F703-4CFD-B71B-34295914EFDD}" presName="bgRect" presStyleLbl="bgShp" presStyleIdx="2" presStyleCnt="3"/>
      <dgm:spPr/>
    </dgm:pt>
    <dgm:pt modelId="{3766E00F-8D41-41EF-9EC6-A91F4A73339E}" type="pres">
      <dgm:prSet presAssocID="{1C6C0CD4-F703-4CFD-B71B-34295914EFD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259E0C0B-C5E6-4C76-9063-3EAA7A8CCE65}" type="pres">
      <dgm:prSet presAssocID="{1C6C0CD4-F703-4CFD-B71B-34295914EFDD}" presName="spaceRect" presStyleCnt="0"/>
      <dgm:spPr/>
    </dgm:pt>
    <dgm:pt modelId="{116B443D-04B7-41DA-ADDB-3456941EB6B8}" type="pres">
      <dgm:prSet presAssocID="{1C6C0CD4-F703-4CFD-B71B-34295914EFDD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0E5C901E-BF81-4D56-B9B4-8F114C1D449E}" srcId="{B50FA29D-E902-4AE3-9F2E-349104AD22B6}" destId="{1C6C0CD4-F703-4CFD-B71B-34295914EFDD}" srcOrd="2" destOrd="0" parTransId="{C6E4454F-A3D9-4B98-86A1-C75BC907A405}" sibTransId="{3E5F487A-C5BB-43F0-91AE-AA35C0EF47B3}"/>
    <dgm:cxn modelId="{EF56FA1F-61C0-42FC-A6BB-5E780CB19C36}" type="presOf" srcId="{1C6C0CD4-F703-4CFD-B71B-34295914EFDD}" destId="{116B443D-04B7-41DA-ADDB-3456941EB6B8}" srcOrd="0" destOrd="0" presId="urn:microsoft.com/office/officeart/2018/2/layout/IconVerticalSolidList"/>
    <dgm:cxn modelId="{E0FEDA70-6D1D-46AE-A07B-B9BCCC4B4D7D}" type="presOf" srcId="{225DBFFF-7A4F-427C-9CFB-E4AA1B347B03}" destId="{521BCFAF-ABEE-4BA6-99B0-97523944514C}" srcOrd="0" destOrd="0" presId="urn:microsoft.com/office/officeart/2018/2/layout/IconVerticalSolidList"/>
    <dgm:cxn modelId="{83180E7B-C243-409B-93EA-9C7A9C7D454C}" type="presOf" srcId="{B50FA29D-E902-4AE3-9F2E-349104AD22B6}" destId="{35DD44FF-94C7-481E-9BC9-53FF3AA17222}" srcOrd="0" destOrd="0" presId="urn:microsoft.com/office/officeart/2018/2/layout/IconVerticalSolidList"/>
    <dgm:cxn modelId="{381C06AD-1DFF-4B86-A2BC-36BFFDEABB4B}" type="presOf" srcId="{F411C364-2464-420B-A07A-4D67A732B2BA}" destId="{9B8F667F-0C46-4D73-B806-8ED55C1860ED}" srcOrd="0" destOrd="0" presId="urn:microsoft.com/office/officeart/2018/2/layout/IconVerticalSolidList"/>
    <dgm:cxn modelId="{1DDE57AF-1437-443A-9B49-5F6232B47443}" srcId="{B50FA29D-E902-4AE3-9F2E-349104AD22B6}" destId="{F411C364-2464-420B-A07A-4D67A732B2BA}" srcOrd="1" destOrd="0" parTransId="{251E70A7-CCDB-4F0A-932B-E18EAE05034C}" sibTransId="{D748DF86-D270-498E-B3CF-29D3942C8E5F}"/>
    <dgm:cxn modelId="{BA5804E8-1475-4F75-A8C9-CBEB0534AE12}" srcId="{B50FA29D-E902-4AE3-9F2E-349104AD22B6}" destId="{225DBFFF-7A4F-427C-9CFB-E4AA1B347B03}" srcOrd="0" destOrd="0" parTransId="{D752BA8C-4AC5-41BC-AECA-D4CD9A779A3A}" sibTransId="{6073ACDF-88E0-45C9-A63F-CF038C4E2E65}"/>
    <dgm:cxn modelId="{A1A3379F-84CE-441F-AAB5-8E81D8CBD1C1}" type="presParOf" srcId="{35DD44FF-94C7-481E-9BC9-53FF3AA17222}" destId="{26165712-CC4D-4383-BF94-85A61F606A9B}" srcOrd="0" destOrd="0" presId="urn:microsoft.com/office/officeart/2018/2/layout/IconVerticalSolidList"/>
    <dgm:cxn modelId="{FBD3406A-39C9-44AF-AF25-36FE7B684B60}" type="presParOf" srcId="{26165712-CC4D-4383-BF94-85A61F606A9B}" destId="{DB293E76-DAD8-4F13-BCA7-BD78816AE9E9}" srcOrd="0" destOrd="0" presId="urn:microsoft.com/office/officeart/2018/2/layout/IconVerticalSolidList"/>
    <dgm:cxn modelId="{96733BDC-82AF-41AC-ACBA-416C67D34460}" type="presParOf" srcId="{26165712-CC4D-4383-BF94-85A61F606A9B}" destId="{38925708-22E3-4175-8366-9DFC3291B674}" srcOrd="1" destOrd="0" presId="urn:microsoft.com/office/officeart/2018/2/layout/IconVerticalSolidList"/>
    <dgm:cxn modelId="{C00846A7-F6E6-48A4-95C5-7D0A4F32F9AF}" type="presParOf" srcId="{26165712-CC4D-4383-BF94-85A61F606A9B}" destId="{62EDF22E-1347-4F67-BE88-FD28B3EED853}" srcOrd="2" destOrd="0" presId="urn:microsoft.com/office/officeart/2018/2/layout/IconVerticalSolidList"/>
    <dgm:cxn modelId="{EBACDC60-161C-43E4-BDA9-F7E5D2944C2F}" type="presParOf" srcId="{26165712-CC4D-4383-BF94-85A61F606A9B}" destId="{521BCFAF-ABEE-4BA6-99B0-97523944514C}" srcOrd="3" destOrd="0" presId="urn:microsoft.com/office/officeart/2018/2/layout/IconVerticalSolidList"/>
    <dgm:cxn modelId="{467857C6-894D-4136-B692-3684A2EBEB69}" type="presParOf" srcId="{35DD44FF-94C7-481E-9BC9-53FF3AA17222}" destId="{5446F446-D6A8-4A93-8D8B-AE0A1486171A}" srcOrd="1" destOrd="0" presId="urn:microsoft.com/office/officeart/2018/2/layout/IconVerticalSolidList"/>
    <dgm:cxn modelId="{E43BAE61-BEE4-4401-93F8-9E85FE55CA00}" type="presParOf" srcId="{35DD44FF-94C7-481E-9BC9-53FF3AA17222}" destId="{E0F5C195-CC2B-498D-9885-6F5FD0E0AD85}" srcOrd="2" destOrd="0" presId="urn:microsoft.com/office/officeart/2018/2/layout/IconVerticalSolidList"/>
    <dgm:cxn modelId="{C1C086EB-2646-4435-A2CF-6E51595EC216}" type="presParOf" srcId="{E0F5C195-CC2B-498D-9885-6F5FD0E0AD85}" destId="{0876E58D-01AC-4269-82B0-5DE13F8DEA22}" srcOrd="0" destOrd="0" presId="urn:microsoft.com/office/officeart/2018/2/layout/IconVerticalSolidList"/>
    <dgm:cxn modelId="{31399A08-9BB8-4034-99D1-D507734A6082}" type="presParOf" srcId="{E0F5C195-CC2B-498D-9885-6F5FD0E0AD85}" destId="{DC5FC8EF-40E6-4BC7-89DA-93693D9D373C}" srcOrd="1" destOrd="0" presId="urn:microsoft.com/office/officeart/2018/2/layout/IconVerticalSolidList"/>
    <dgm:cxn modelId="{79FBB772-5C66-4B93-8C20-E29477484323}" type="presParOf" srcId="{E0F5C195-CC2B-498D-9885-6F5FD0E0AD85}" destId="{9879B4B9-BE7F-4064-A647-D96C102F9E83}" srcOrd="2" destOrd="0" presId="urn:microsoft.com/office/officeart/2018/2/layout/IconVerticalSolidList"/>
    <dgm:cxn modelId="{3F248C57-9DDD-422F-A603-A800876AB4EB}" type="presParOf" srcId="{E0F5C195-CC2B-498D-9885-6F5FD0E0AD85}" destId="{9B8F667F-0C46-4D73-B806-8ED55C1860ED}" srcOrd="3" destOrd="0" presId="urn:microsoft.com/office/officeart/2018/2/layout/IconVerticalSolidList"/>
    <dgm:cxn modelId="{84902A95-6124-419B-BA19-3171AA0A9230}" type="presParOf" srcId="{35DD44FF-94C7-481E-9BC9-53FF3AA17222}" destId="{0E581385-8858-454F-8FA1-403452D7996C}" srcOrd="3" destOrd="0" presId="urn:microsoft.com/office/officeart/2018/2/layout/IconVerticalSolidList"/>
    <dgm:cxn modelId="{75E2C165-8E2E-4E59-95C7-75F7CC9F911E}" type="presParOf" srcId="{35DD44FF-94C7-481E-9BC9-53FF3AA17222}" destId="{F7D42A50-FF2B-4999-AE51-BA186FA171B3}" srcOrd="4" destOrd="0" presId="urn:microsoft.com/office/officeart/2018/2/layout/IconVerticalSolidList"/>
    <dgm:cxn modelId="{1943CE25-F063-4338-977C-44B630DDA30C}" type="presParOf" srcId="{F7D42A50-FF2B-4999-AE51-BA186FA171B3}" destId="{135DFB8A-C1F0-4641-8F89-092D4B944F23}" srcOrd="0" destOrd="0" presId="urn:microsoft.com/office/officeart/2018/2/layout/IconVerticalSolidList"/>
    <dgm:cxn modelId="{4672A968-7ECE-4B6B-9780-E24AEB216361}" type="presParOf" srcId="{F7D42A50-FF2B-4999-AE51-BA186FA171B3}" destId="{3766E00F-8D41-41EF-9EC6-A91F4A73339E}" srcOrd="1" destOrd="0" presId="urn:microsoft.com/office/officeart/2018/2/layout/IconVerticalSolidList"/>
    <dgm:cxn modelId="{2425444A-9101-471A-AB8F-F2DF9DB48AA7}" type="presParOf" srcId="{F7D42A50-FF2B-4999-AE51-BA186FA171B3}" destId="{259E0C0B-C5E6-4C76-9063-3EAA7A8CCE65}" srcOrd="2" destOrd="0" presId="urn:microsoft.com/office/officeart/2018/2/layout/IconVerticalSolidList"/>
    <dgm:cxn modelId="{2C9D9DBE-1948-4447-8452-0D670BE22606}" type="presParOf" srcId="{F7D42A50-FF2B-4999-AE51-BA186FA171B3}" destId="{116B443D-04B7-41DA-ADDB-3456941EB6B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E36BC1D-A9BC-4736-8C3C-4B7E8C8D9B45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9026B5A-2183-4C18-BB7F-83C2F10DFD12}">
      <dgm:prSet/>
      <dgm:spPr/>
      <dgm:t>
        <a:bodyPr/>
        <a:lstStyle/>
        <a:p>
          <a:r>
            <a:rPr lang="en-IE" b="0" i="0" baseline="0"/>
            <a:t>Expectations, qualities for success, and dominant discourse </a:t>
          </a:r>
          <a:endParaRPr lang="en-US"/>
        </a:p>
      </dgm:t>
    </dgm:pt>
    <dgm:pt modelId="{7D2064FB-9887-496E-8462-C10F3B705D4C}" type="parTrans" cxnId="{23BCEE4F-038E-485D-9D22-2F8D4AFC046C}">
      <dgm:prSet/>
      <dgm:spPr/>
      <dgm:t>
        <a:bodyPr/>
        <a:lstStyle/>
        <a:p>
          <a:endParaRPr lang="en-US"/>
        </a:p>
      </dgm:t>
    </dgm:pt>
    <dgm:pt modelId="{A453E4CE-BBF9-4A4B-9581-9DB3502BBB75}" type="sibTrans" cxnId="{23BCEE4F-038E-485D-9D22-2F8D4AFC046C}">
      <dgm:prSet/>
      <dgm:spPr/>
      <dgm:t>
        <a:bodyPr/>
        <a:lstStyle/>
        <a:p>
          <a:endParaRPr lang="en-US"/>
        </a:p>
      </dgm:t>
    </dgm:pt>
    <dgm:pt modelId="{1EAB8589-CCC2-40E8-84C1-5D2FD7A2B889}">
      <dgm:prSet/>
      <dgm:spPr/>
      <dgm:t>
        <a:bodyPr/>
        <a:lstStyle/>
        <a:p>
          <a:r>
            <a:rPr lang="en-IE"/>
            <a:t>Student expectations and needs</a:t>
          </a:r>
          <a:endParaRPr lang="en-US"/>
        </a:p>
      </dgm:t>
    </dgm:pt>
    <dgm:pt modelId="{B967E633-0BD5-4005-AC17-531AEE2798F6}" type="parTrans" cxnId="{06A9D26A-2EB3-45E3-A491-2F9C4F135FA3}">
      <dgm:prSet/>
      <dgm:spPr/>
      <dgm:t>
        <a:bodyPr/>
        <a:lstStyle/>
        <a:p>
          <a:endParaRPr lang="en-US"/>
        </a:p>
      </dgm:t>
    </dgm:pt>
    <dgm:pt modelId="{96D52A21-61B7-49B3-958C-A50BFECDCBF5}" type="sibTrans" cxnId="{06A9D26A-2EB3-45E3-A491-2F9C4F135FA3}">
      <dgm:prSet/>
      <dgm:spPr/>
      <dgm:t>
        <a:bodyPr/>
        <a:lstStyle/>
        <a:p>
          <a:endParaRPr lang="en-US"/>
        </a:p>
      </dgm:t>
    </dgm:pt>
    <dgm:pt modelId="{8044D680-F6A1-4438-8289-3A0DE0A9B163}">
      <dgm:prSet/>
      <dgm:spPr/>
      <dgm:t>
        <a:bodyPr/>
        <a:lstStyle/>
        <a:p>
          <a:r>
            <a:rPr lang="en-IE"/>
            <a:t>Institutional factors</a:t>
          </a:r>
          <a:endParaRPr lang="en-US"/>
        </a:p>
      </dgm:t>
    </dgm:pt>
    <dgm:pt modelId="{4A213761-BE59-438D-9851-F6F8F7079F0D}" type="parTrans" cxnId="{77EDE0C0-2EE5-432F-B216-70E991DDF7EF}">
      <dgm:prSet/>
      <dgm:spPr/>
      <dgm:t>
        <a:bodyPr/>
        <a:lstStyle/>
        <a:p>
          <a:endParaRPr lang="en-US"/>
        </a:p>
      </dgm:t>
    </dgm:pt>
    <dgm:pt modelId="{40E73449-E52D-439F-A343-D51A0D74A292}" type="sibTrans" cxnId="{77EDE0C0-2EE5-432F-B216-70E991DDF7EF}">
      <dgm:prSet/>
      <dgm:spPr/>
      <dgm:t>
        <a:bodyPr/>
        <a:lstStyle/>
        <a:p>
          <a:endParaRPr lang="en-US"/>
        </a:p>
      </dgm:t>
    </dgm:pt>
    <dgm:pt modelId="{91E07FAB-543A-4C06-9D5E-793AF6D53BD6}">
      <dgm:prSet/>
      <dgm:spPr/>
      <dgm:t>
        <a:bodyPr/>
        <a:lstStyle/>
        <a:p>
          <a:r>
            <a:rPr lang="en-IE"/>
            <a:t>Improved student supports and resources</a:t>
          </a:r>
          <a:endParaRPr lang="en-US"/>
        </a:p>
      </dgm:t>
    </dgm:pt>
    <dgm:pt modelId="{37F0EFD3-FA5E-4832-A5CB-790A0737B33B}" type="parTrans" cxnId="{F5B6D35D-D0CC-4FA5-A5EA-36F57052D50C}">
      <dgm:prSet/>
      <dgm:spPr/>
      <dgm:t>
        <a:bodyPr/>
        <a:lstStyle/>
        <a:p>
          <a:endParaRPr lang="en-US"/>
        </a:p>
      </dgm:t>
    </dgm:pt>
    <dgm:pt modelId="{5E8C000D-A48F-450D-A69F-FA6332D96C79}" type="sibTrans" cxnId="{F5B6D35D-D0CC-4FA5-A5EA-36F57052D50C}">
      <dgm:prSet/>
      <dgm:spPr/>
      <dgm:t>
        <a:bodyPr/>
        <a:lstStyle/>
        <a:p>
          <a:endParaRPr lang="en-US"/>
        </a:p>
      </dgm:t>
    </dgm:pt>
    <dgm:pt modelId="{E3E8A89D-E6E5-40B1-BFEB-96E6A8069447}">
      <dgm:prSet/>
      <dgm:spPr/>
      <dgm:t>
        <a:bodyPr/>
        <a:lstStyle/>
        <a:p>
          <a:r>
            <a:rPr lang="en-IE"/>
            <a:t>Other and internal factors</a:t>
          </a:r>
          <a:endParaRPr lang="en-US"/>
        </a:p>
      </dgm:t>
    </dgm:pt>
    <dgm:pt modelId="{598C9448-3363-48F5-BDCF-56A31C75E161}" type="parTrans" cxnId="{96A410BB-93BF-4A89-8445-33F8936C44E9}">
      <dgm:prSet/>
      <dgm:spPr/>
      <dgm:t>
        <a:bodyPr/>
        <a:lstStyle/>
        <a:p>
          <a:endParaRPr lang="en-US"/>
        </a:p>
      </dgm:t>
    </dgm:pt>
    <dgm:pt modelId="{473BAB2C-9AD9-4110-AFB8-C279ECE306D9}" type="sibTrans" cxnId="{96A410BB-93BF-4A89-8445-33F8936C44E9}">
      <dgm:prSet/>
      <dgm:spPr/>
      <dgm:t>
        <a:bodyPr/>
        <a:lstStyle/>
        <a:p>
          <a:endParaRPr lang="en-US"/>
        </a:p>
      </dgm:t>
    </dgm:pt>
    <dgm:pt modelId="{8FD93B57-7976-453C-A826-9ECA09BBE21E}">
      <dgm:prSet/>
      <dgm:spPr/>
      <dgm:t>
        <a:bodyPr/>
        <a:lstStyle/>
        <a:p>
          <a:r>
            <a:rPr lang="en-IE"/>
            <a:t>Writing</a:t>
          </a:r>
          <a:endParaRPr lang="en-US"/>
        </a:p>
      </dgm:t>
    </dgm:pt>
    <dgm:pt modelId="{897491B5-CEC9-4941-8D12-1ED95232F4F5}" type="parTrans" cxnId="{07752E07-186E-4EA3-B0D4-32421185858C}">
      <dgm:prSet/>
      <dgm:spPr/>
      <dgm:t>
        <a:bodyPr/>
        <a:lstStyle/>
        <a:p>
          <a:endParaRPr lang="en-US"/>
        </a:p>
      </dgm:t>
    </dgm:pt>
    <dgm:pt modelId="{5D99A141-C62B-4303-A638-F84B28D798AA}" type="sibTrans" cxnId="{07752E07-186E-4EA3-B0D4-32421185858C}">
      <dgm:prSet/>
      <dgm:spPr/>
      <dgm:t>
        <a:bodyPr/>
        <a:lstStyle/>
        <a:p>
          <a:endParaRPr lang="en-US"/>
        </a:p>
      </dgm:t>
    </dgm:pt>
    <dgm:pt modelId="{B43438DC-FA87-4ED0-A6F8-B2A394ABB6DA}">
      <dgm:prSet/>
      <dgm:spPr/>
      <dgm:t>
        <a:bodyPr/>
        <a:lstStyle/>
        <a:p>
          <a:r>
            <a:rPr lang="en-IE" b="0" i="0" baseline="0"/>
            <a:t>Faculty expectations and needs</a:t>
          </a:r>
          <a:endParaRPr lang="en-US"/>
        </a:p>
      </dgm:t>
    </dgm:pt>
    <dgm:pt modelId="{FB7DEFF8-95DA-4CDC-8775-D9A9A9A45C4A}" type="parTrans" cxnId="{FAB1E94D-5794-40FC-AA20-3B492681C057}">
      <dgm:prSet/>
      <dgm:spPr/>
      <dgm:t>
        <a:bodyPr/>
        <a:lstStyle/>
        <a:p>
          <a:endParaRPr lang="en-US"/>
        </a:p>
      </dgm:t>
    </dgm:pt>
    <dgm:pt modelId="{1A03BC93-826F-465B-AD34-64F8858CCE36}" type="sibTrans" cxnId="{FAB1E94D-5794-40FC-AA20-3B492681C057}">
      <dgm:prSet/>
      <dgm:spPr/>
      <dgm:t>
        <a:bodyPr/>
        <a:lstStyle/>
        <a:p>
          <a:endParaRPr lang="en-US"/>
        </a:p>
      </dgm:t>
    </dgm:pt>
    <dgm:pt modelId="{E3FD9002-B677-4C3E-AAD9-494A98758134}">
      <dgm:prSet/>
      <dgm:spPr/>
      <dgm:t>
        <a:bodyPr/>
        <a:lstStyle/>
        <a:p>
          <a:r>
            <a:rPr lang="en-IE"/>
            <a:t>Writing</a:t>
          </a:r>
          <a:endParaRPr lang="en-US"/>
        </a:p>
      </dgm:t>
    </dgm:pt>
    <dgm:pt modelId="{C2969EA5-1B02-46D7-9D18-66A1D011DB40}" type="parTrans" cxnId="{64583E76-669E-48F8-8811-A4686AC1FBAD}">
      <dgm:prSet/>
      <dgm:spPr/>
      <dgm:t>
        <a:bodyPr/>
        <a:lstStyle/>
        <a:p>
          <a:endParaRPr lang="en-US"/>
        </a:p>
      </dgm:t>
    </dgm:pt>
    <dgm:pt modelId="{2DE0639A-2053-47C9-8CB2-FB42F9D253A2}" type="sibTrans" cxnId="{64583E76-669E-48F8-8811-A4686AC1FBAD}">
      <dgm:prSet/>
      <dgm:spPr/>
      <dgm:t>
        <a:bodyPr/>
        <a:lstStyle/>
        <a:p>
          <a:endParaRPr lang="en-US"/>
        </a:p>
      </dgm:t>
    </dgm:pt>
    <dgm:pt modelId="{310FCF5B-6CD9-46AB-9C18-D08275500DE7}">
      <dgm:prSet/>
      <dgm:spPr/>
      <dgm:t>
        <a:bodyPr/>
        <a:lstStyle/>
        <a:p>
          <a:r>
            <a:rPr lang="en-IE" b="0" i="0" baseline="0"/>
            <a:t>Oral communication</a:t>
          </a:r>
          <a:endParaRPr lang="en-US"/>
        </a:p>
      </dgm:t>
    </dgm:pt>
    <dgm:pt modelId="{6C685723-5473-4CF6-96F8-5318D62BA666}" type="parTrans" cxnId="{5D51C73D-D13A-4F47-8A15-715F6812F433}">
      <dgm:prSet/>
      <dgm:spPr/>
      <dgm:t>
        <a:bodyPr/>
        <a:lstStyle/>
        <a:p>
          <a:endParaRPr lang="en-US"/>
        </a:p>
      </dgm:t>
    </dgm:pt>
    <dgm:pt modelId="{AC68B952-A0EB-4A4D-98AD-71B85AE24A52}" type="sibTrans" cxnId="{5D51C73D-D13A-4F47-8A15-715F6812F433}">
      <dgm:prSet/>
      <dgm:spPr/>
      <dgm:t>
        <a:bodyPr/>
        <a:lstStyle/>
        <a:p>
          <a:endParaRPr lang="en-US"/>
        </a:p>
      </dgm:t>
    </dgm:pt>
    <dgm:pt modelId="{29CEF560-3AAC-46AE-A128-4498B7FECC7A}">
      <dgm:prSet/>
      <dgm:spPr/>
      <dgm:t>
        <a:bodyPr/>
        <a:lstStyle/>
        <a:p>
          <a:r>
            <a:rPr lang="en-IE"/>
            <a:t>Listening</a:t>
          </a:r>
          <a:r>
            <a:rPr lang="en-IE" b="0" i="0" baseline="0"/>
            <a:t>	</a:t>
          </a:r>
          <a:endParaRPr lang="en-US"/>
        </a:p>
      </dgm:t>
    </dgm:pt>
    <dgm:pt modelId="{443D1B37-9D4F-484D-88F9-47D002D4CA3A}" type="parTrans" cxnId="{4BD241BD-31D7-475F-9451-924531220EE0}">
      <dgm:prSet/>
      <dgm:spPr/>
      <dgm:t>
        <a:bodyPr/>
        <a:lstStyle/>
        <a:p>
          <a:endParaRPr lang="en-US"/>
        </a:p>
      </dgm:t>
    </dgm:pt>
    <dgm:pt modelId="{AA68AEA3-061C-4788-ABE4-A9A6EEECC8FE}" type="sibTrans" cxnId="{4BD241BD-31D7-475F-9451-924531220EE0}">
      <dgm:prSet/>
      <dgm:spPr/>
      <dgm:t>
        <a:bodyPr/>
        <a:lstStyle/>
        <a:p>
          <a:endParaRPr lang="en-US"/>
        </a:p>
      </dgm:t>
    </dgm:pt>
    <dgm:pt modelId="{8A001E08-0D77-4AB5-B737-97505700DF0E}">
      <dgm:prSet/>
      <dgm:spPr/>
      <dgm:t>
        <a:bodyPr/>
        <a:lstStyle/>
        <a:p>
          <a:r>
            <a:rPr lang="en-US" b="0" i="0" baseline="0"/>
            <a:t>Evaluation of faculty and institutions</a:t>
          </a:r>
          <a:endParaRPr lang="en-US"/>
        </a:p>
      </dgm:t>
    </dgm:pt>
    <dgm:pt modelId="{398A0237-C1EF-4F45-8DA0-0F2B2E5EDEBE}" type="parTrans" cxnId="{E3F1172F-7C5A-464E-B5F8-E1E95C84BE8D}">
      <dgm:prSet/>
      <dgm:spPr/>
      <dgm:t>
        <a:bodyPr/>
        <a:lstStyle/>
        <a:p>
          <a:endParaRPr lang="en-US"/>
        </a:p>
      </dgm:t>
    </dgm:pt>
    <dgm:pt modelId="{6F351D41-C057-45A6-A87D-B9383461EA7C}" type="sibTrans" cxnId="{E3F1172F-7C5A-464E-B5F8-E1E95C84BE8D}">
      <dgm:prSet/>
      <dgm:spPr/>
      <dgm:t>
        <a:bodyPr/>
        <a:lstStyle/>
        <a:p>
          <a:endParaRPr lang="en-US"/>
        </a:p>
      </dgm:t>
    </dgm:pt>
    <dgm:pt modelId="{394DDA83-168C-4692-81F0-DACB5BBE19D0}">
      <dgm:prSet/>
      <dgm:spPr/>
      <dgm:t>
        <a:bodyPr/>
        <a:lstStyle/>
        <a:p>
          <a:r>
            <a:rPr lang="en-US" dirty="0"/>
            <a:t>Negative</a:t>
          </a:r>
        </a:p>
      </dgm:t>
    </dgm:pt>
    <dgm:pt modelId="{E7481F38-1B29-4198-8BD1-7E3A40B5F181}" type="parTrans" cxnId="{9FA6A127-BC69-446F-92C7-4D2903425D65}">
      <dgm:prSet/>
      <dgm:spPr/>
      <dgm:t>
        <a:bodyPr/>
        <a:lstStyle/>
        <a:p>
          <a:endParaRPr lang="en-US"/>
        </a:p>
      </dgm:t>
    </dgm:pt>
    <dgm:pt modelId="{13895BD3-C53B-4B8B-906B-FC14F6DDCDC4}" type="sibTrans" cxnId="{9FA6A127-BC69-446F-92C7-4D2903425D65}">
      <dgm:prSet/>
      <dgm:spPr/>
      <dgm:t>
        <a:bodyPr/>
        <a:lstStyle/>
        <a:p>
          <a:endParaRPr lang="en-US"/>
        </a:p>
      </dgm:t>
    </dgm:pt>
    <dgm:pt modelId="{254736EF-8067-4761-B369-92280A5D35DE}">
      <dgm:prSet/>
      <dgm:spPr/>
      <dgm:t>
        <a:bodyPr/>
        <a:lstStyle/>
        <a:p>
          <a:r>
            <a:rPr lang="en-US" b="0" i="0" baseline="0" dirty="0"/>
            <a:t>Positive</a:t>
          </a:r>
          <a:endParaRPr lang="en-US" dirty="0"/>
        </a:p>
      </dgm:t>
    </dgm:pt>
    <dgm:pt modelId="{637803D8-0DC1-4B66-B46E-1FD545587CB0}" type="parTrans" cxnId="{661EB805-13C9-49B7-BDB0-8CE2D9F9B0EB}">
      <dgm:prSet/>
      <dgm:spPr/>
      <dgm:t>
        <a:bodyPr/>
        <a:lstStyle/>
        <a:p>
          <a:endParaRPr lang="en-US"/>
        </a:p>
      </dgm:t>
    </dgm:pt>
    <dgm:pt modelId="{24E9D0CF-42AF-4A4A-980B-EDE96FA70C9B}" type="sibTrans" cxnId="{661EB805-13C9-49B7-BDB0-8CE2D9F9B0EB}">
      <dgm:prSet/>
      <dgm:spPr/>
      <dgm:t>
        <a:bodyPr/>
        <a:lstStyle/>
        <a:p>
          <a:endParaRPr lang="en-US"/>
        </a:p>
      </dgm:t>
    </dgm:pt>
    <dgm:pt modelId="{FC1F74D8-FD0A-437C-A28C-0C7D2DEA53B4}">
      <dgm:prSet/>
      <dgm:spPr/>
      <dgm:t>
        <a:bodyPr/>
        <a:lstStyle/>
        <a:p>
          <a:r>
            <a:rPr lang="en-US" dirty="0"/>
            <a:t>Overall negative</a:t>
          </a:r>
        </a:p>
      </dgm:t>
    </dgm:pt>
    <dgm:pt modelId="{4A60B579-46E9-483E-A88A-757C55282E01}" type="parTrans" cxnId="{662059AA-49CD-4A87-9F1A-5E8A51BEEC7A}">
      <dgm:prSet/>
      <dgm:spPr/>
      <dgm:t>
        <a:bodyPr/>
        <a:lstStyle/>
        <a:p>
          <a:endParaRPr lang="en-IE"/>
        </a:p>
      </dgm:t>
    </dgm:pt>
    <dgm:pt modelId="{F4F93E4F-E60B-41D8-A9DD-C5ED18D158B3}" type="sibTrans" cxnId="{662059AA-49CD-4A87-9F1A-5E8A51BEEC7A}">
      <dgm:prSet/>
      <dgm:spPr/>
      <dgm:t>
        <a:bodyPr/>
        <a:lstStyle/>
        <a:p>
          <a:endParaRPr lang="en-IE"/>
        </a:p>
      </dgm:t>
    </dgm:pt>
    <dgm:pt modelId="{12D539BF-B5E8-40CB-A72A-FAFB1DE5EFB8}">
      <dgm:prSet/>
      <dgm:spPr/>
      <dgm:t>
        <a:bodyPr/>
        <a:lstStyle/>
        <a:p>
          <a:r>
            <a:rPr lang="en-US" dirty="0"/>
            <a:t>Unclear, unsupportive, lack of facilities and infrastructure, lack of communication</a:t>
          </a:r>
        </a:p>
      </dgm:t>
    </dgm:pt>
    <dgm:pt modelId="{E3C0052E-9E23-4FFE-A917-455931EB8299}" type="parTrans" cxnId="{AEEAF127-9A36-42B1-8005-42B966178FAA}">
      <dgm:prSet/>
      <dgm:spPr/>
      <dgm:t>
        <a:bodyPr/>
        <a:lstStyle/>
        <a:p>
          <a:endParaRPr lang="en-IE"/>
        </a:p>
      </dgm:t>
    </dgm:pt>
    <dgm:pt modelId="{F0C90F12-F500-4F2E-8957-9E9E1D68551E}" type="sibTrans" cxnId="{AEEAF127-9A36-42B1-8005-42B966178FAA}">
      <dgm:prSet/>
      <dgm:spPr/>
      <dgm:t>
        <a:bodyPr/>
        <a:lstStyle/>
        <a:p>
          <a:endParaRPr lang="en-IE"/>
        </a:p>
      </dgm:t>
    </dgm:pt>
    <dgm:pt modelId="{A776B2AF-6AA5-40C3-9FD4-056648892E2B}">
      <dgm:prSet/>
      <dgm:spPr/>
      <dgm:t>
        <a:bodyPr/>
        <a:lstStyle/>
        <a:p>
          <a:endParaRPr lang="en-US" dirty="0"/>
        </a:p>
      </dgm:t>
    </dgm:pt>
    <dgm:pt modelId="{B7C8B205-5EE7-4E67-B6DE-86E73F39F73F}" type="parTrans" cxnId="{CD0A9B0F-A8A5-4E6B-862C-C107CC034C2F}">
      <dgm:prSet/>
      <dgm:spPr/>
      <dgm:t>
        <a:bodyPr/>
        <a:lstStyle/>
        <a:p>
          <a:endParaRPr lang="en-IE"/>
        </a:p>
      </dgm:t>
    </dgm:pt>
    <dgm:pt modelId="{A76AB1A4-3252-46B1-BD1F-D620945386C9}" type="sibTrans" cxnId="{CD0A9B0F-A8A5-4E6B-862C-C107CC034C2F}">
      <dgm:prSet/>
      <dgm:spPr/>
      <dgm:t>
        <a:bodyPr/>
        <a:lstStyle/>
        <a:p>
          <a:endParaRPr lang="en-IE"/>
        </a:p>
      </dgm:t>
    </dgm:pt>
    <dgm:pt modelId="{5EE7D54D-9EA6-4817-9948-3446B03D8352}">
      <dgm:prSet/>
      <dgm:spPr/>
      <dgm:t>
        <a:bodyPr/>
        <a:lstStyle/>
        <a:p>
          <a:r>
            <a:rPr lang="en-US" dirty="0"/>
            <a:t>More specific</a:t>
          </a:r>
        </a:p>
      </dgm:t>
    </dgm:pt>
    <dgm:pt modelId="{3670E226-44C8-4B8C-9FC5-CFD004CE5053}" type="parTrans" cxnId="{A50089CF-5750-46F9-A7B4-07D5E94CA652}">
      <dgm:prSet/>
      <dgm:spPr/>
      <dgm:t>
        <a:bodyPr/>
        <a:lstStyle/>
        <a:p>
          <a:endParaRPr lang="en-IE"/>
        </a:p>
      </dgm:t>
    </dgm:pt>
    <dgm:pt modelId="{B13AC590-BC93-4B1D-B4A4-BBF66E6230B3}" type="sibTrans" cxnId="{A50089CF-5750-46F9-A7B4-07D5E94CA652}">
      <dgm:prSet/>
      <dgm:spPr/>
      <dgm:t>
        <a:bodyPr/>
        <a:lstStyle/>
        <a:p>
          <a:endParaRPr lang="en-IE"/>
        </a:p>
      </dgm:t>
    </dgm:pt>
    <dgm:pt modelId="{2A1AD4AF-B2DF-4053-8C54-9F9FDBF36D55}">
      <dgm:prSet/>
      <dgm:spPr/>
      <dgm:t>
        <a:bodyPr/>
        <a:lstStyle/>
        <a:p>
          <a:r>
            <a:rPr lang="en-US" dirty="0"/>
            <a:t>Named supportive services / professors, good supervision</a:t>
          </a:r>
        </a:p>
      </dgm:t>
    </dgm:pt>
    <dgm:pt modelId="{68652FCC-9D89-46F5-BCBC-1A525BD8E4C5}" type="parTrans" cxnId="{E93CFB21-C857-4C58-A44C-B1A5920ED352}">
      <dgm:prSet/>
      <dgm:spPr/>
      <dgm:t>
        <a:bodyPr/>
        <a:lstStyle/>
        <a:p>
          <a:endParaRPr lang="en-IE"/>
        </a:p>
      </dgm:t>
    </dgm:pt>
    <dgm:pt modelId="{3C175CB6-23E2-4C77-9065-8BEAAB62810E}" type="sibTrans" cxnId="{E93CFB21-C857-4C58-A44C-B1A5920ED352}">
      <dgm:prSet/>
      <dgm:spPr/>
      <dgm:t>
        <a:bodyPr/>
        <a:lstStyle/>
        <a:p>
          <a:endParaRPr lang="en-IE"/>
        </a:p>
      </dgm:t>
    </dgm:pt>
    <dgm:pt modelId="{CD4D8141-560B-4907-A1AB-D237271A4358}">
      <dgm:prSet/>
      <dgm:spPr/>
      <dgm:t>
        <a:bodyPr/>
        <a:lstStyle/>
        <a:p>
          <a:r>
            <a:rPr lang="en-US" dirty="0"/>
            <a:t>Contrast</a:t>
          </a:r>
        </a:p>
      </dgm:t>
    </dgm:pt>
    <dgm:pt modelId="{19F1C2F1-E0AA-4722-B23D-7490D16608F1}" type="parTrans" cxnId="{FB93F00D-FC52-48BA-934F-614A3ED7ED7E}">
      <dgm:prSet/>
      <dgm:spPr/>
      <dgm:t>
        <a:bodyPr/>
        <a:lstStyle/>
        <a:p>
          <a:endParaRPr lang="en-IE"/>
        </a:p>
      </dgm:t>
    </dgm:pt>
    <dgm:pt modelId="{ADE54F04-CF40-4E24-8EF1-658881186386}" type="sibTrans" cxnId="{FB93F00D-FC52-48BA-934F-614A3ED7ED7E}">
      <dgm:prSet/>
      <dgm:spPr/>
      <dgm:t>
        <a:bodyPr/>
        <a:lstStyle/>
        <a:p>
          <a:endParaRPr lang="en-IE"/>
        </a:p>
      </dgm:t>
    </dgm:pt>
    <dgm:pt modelId="{7D8CC135-6B9F-4C28-9BD4-BC604652DAC8}" type="pres">
      <dgm:prSet presAssocID="{0E36BC1D-A9BC-4736-8C3C-4B7E8C8D9B45}" presName="Name0" presStyleCnt="0">
        <dgm:presLayoutVars>
          <dgm:dir/>
          <dgm:animLvl val="lvl"/>
          <dgm:resizeHandles val="exact"/>
        </dgm:presLayoutVars>
      </dgm:prSet>
      <dgm:spPr/>
    </dgm:pt>
    <dgm:pt modelId="{71254844-65D6-4936-8B4E-9941DF152416}" type="pres">
      <dgm:prSet presAssocID="{D9026B5A-2183-4C18-BB7F-83C2F10DFD12}" presName="composite" presStyleCnt="0"/>
      <dgm:spPr/>
    </dgm:pt>
    <dgm:pt modelId="{20FFA0CB-8A23-4E96-A197-9475C413786D}" type="pres">
      <dgm:prSet presAssocID="{D9026B5A-2183-4C18-BB7F-83C2F10DFD12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68AC6F5A-A709-434A-B5ED-E893D596B3F9}" type="pres">
      <dgm:prSet presAssocID="{D9026B5A-2183-4C18-BB7F-83C2F10DFD12}" presName="desTx" presStyleLbl="alignAccFollowNode1" presStyleIdx="0" presStyleCnt="2">
        <dgm:presLayoutVars>
          <dgm:bulletEnabled val="1"/>
        </dgm:presLayoutVars>
      </dgm:prSet>
      <dgm:spPr/>
    </dgm:pt>
    <dgm:pt modelId="{E35BA0DB-B358-46D7-B529-997378BBBCA9}" type="pres">
      <dgm:prSet presAssocID="{A453E4CE-BBF9-4A4B-9581-9DB3502BBB75}" presName="space" presStyleCnt="0"/>
      <dgm:spPr/>
    </dgm:pt>
    <dgm:pt modelId="{4365EBBB-431A-4210-B363-AA7AC14EA037}" type="pres">
      <dgm:prSet presAssocID="{8A001E08-0D77-4AB5-B737-97505700DF0E}" presName="composite" presStyleCnt="0"/>
      <dgm:spPr/>
    </dgm:pt>
    <dgm:pt modelId="{54D39BF1-DE98-44AE-8200-79E3FF8D81F3}" type="pres">
      <dgm:prSet presAssocID="{8A001E08-0D77-4AB5-B737-97505700DF0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9E7C7A37-E73E-4DC2-9802-B02D38F5DF6D}" type="pres">
      <dgm:prSet presAssocID="{8A001E08-0D77-4AB5-B737-97505700DF0E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424F7103-D474-4879-B31E-8260541F30D9}" type="presOf" srcId="{D9026B5A-2183-4C18-BB7F-83C2F10DFD12}" destId="{20FFA0CB-8A23-4E96-A197-9475C413786D}" srcOrd="0" destOrd="0" presId="urn:microsoft.com/office/officeart/2005/8/layout/hList1"/>
    <dgm:cxn modelId="{661EB805-13C9-49B7-BDB0-8CE2D9F9B0EB}" srcId="{8A001E08-0D77-4AB5-B737-97505700DF0E}" destId="{254736EF-8067-4761-B369-92280A5D35DE}" srcOrd="1" destOrd="0" parTransId="{637803D8-0DC1-4B66-B46E-1FD545587CB0}" sibTransId="{24E9D0CF-42AF-4A4A-980B-EDE96FA70C9B}"/>
    <dgm:cxn modelId="{07752E07-186E-4EA3-B0D4-32421185858C}" srcId="{1EAB8589-CCC2-40E8-84C1-5D2FD7A2B889}" destId="{8FD93B57-7976-453C-A826-9ECA09BBE21E}" srcOrd="3" destOrd="0" parTransId="{897491B5-CEC9-4941-8D12-1ED95232F4F5}" sibTransId="{5D99A141-C62B-4303-A638-F84B28D798AA}"/>
    <dgm:cxn modelId="{79A8D90D-B2AE-4E13-ABCF-BE3A68441237}" type="presOf" srcId="{0E36BC1D-A9BC-4736-8C3C-4B7E8C8D9B45}" destId="{7D8CC135-6B9F-4C28-9BD4-BC604652DAC8}" srcOrd="0" destOrd="0" presId="urn:microsoft.com/office/officeart/2005/8/layout/hList1"/>
    <dgm:cxn modelId="{FB93F00D-FC52-48BA-934F-614A3ED7ED7E}" srcId="{254736EF-8067-4761-B369-92280A5D35DE}" destId="{CD4D8141-560B-4907-A1AB-D237271A4358}" srcOrd="2" destOrd="0" parTransId="{19F1C2F1-E0AA-4722-B23D-7490D16608F1}" sibTransId="{ADE54F04-CF40-4E24-8EF1-658881186386}"/>
    <dgm:cxn modelId="{CD0A9B0F-A8A5-4E6B-862C-C107CC034C2F}" srcId="{254736EF-8067-4761-B369-92280A5D35DE}" destId="{A776B2AF-6AA5-40C3-9FD4-056648892E2B}" srcOrd="3" destOrd="0" parTransId="{B7C8B205-5EE7-4E67-B6DE-86E73F39F73F}" sibTransId="{A76AB1A4-3252-46B1-BD1F-D620945386C9}"/>
    <dgm:cxn modelId="{E93CFB21-C857-4C58-A44C-B1A5920ED352}" srcId="{254736EF-8067-4761-B369-92280A5D35DE}" destId="{2A1AD4AF-B2DF-4053-8C54-9F9FDBF36D55}" srcOrd="1" destOrd="0" parTransId="{68652FCC-9D89-46F5-BCBC-1A525BD8E4C5}" sibTransId="{3C175CB6-23E2-4C77-9065-8BEAAB62810E}"/>
    <dgm:cxn modelId="{9FA6A127-BC69-446F-92C7-4D2903425D65}" srcId="{8A001E08-0D77-4AB5-B737-97505700DF0E}" destId="{394DDA83-168C-4692-81F0-DACB5BBE19D0}" srcOrd="0" destOrd="0" parTransId="{E7481F38-1B29-4198-8BD1-7E3A40B5F181}" sibTransId="{13895BD3-C53B-4B8B-906B-FC14F6DDCDC4}"/>
    <dgm:cxn modelId="{AEEAF127-9A36-42B1-8005-42B966178FAA}" srcId="{394DDA83-168C-4692-81F0-DACB5BBE19D0}" destId="{12D539BF-B5E8-40CB-A72A-FAFB1DE5EFB8}" srcOrd="1" destOrd="0" parTransId="{E3C0052E-9E23-4FFE-A917-455931EB8299}" sibTransId="{F0C90F12-F500-4F2E-8957-9E9E1D68551E}"/>
    <dgm:cxn modelId="{E3F1172F-7C5A-464E-B5F8-E1E95C84BE8D}" srcId="{0E36BC1D-A9BC-4736-8C3C-4B7E8C8D9B45}" destId="{8A001E08-0D77-4AB5-B737-97505700DF0E}" srcOrd="1" destOrd="0" parTransId="{398A0237-C1EF-4F45-8DA0-0F2B2E5EDEBE}" sibTransId="{6F351D41-C057-45A6-A87D-B9383461EA7C}"/>
    <dgm:cxn modelId="{EB5D6135-FDF9-404B-98D2-6811D1CF354A}" type="presOf" srcId="{310FCF5B-6CD9-46AB-9C18-D08275500DE7}" destId="{68AC6F5A-A709-434A-B5ED-E893D596B3F9}" srcOrd="0" destOrd="7" presId="urn:microsoft.com/office/officeart/2005/8/layout/hList1"/>
    <dgm:cxn modelId="{45F2EE3C-4698-4219-B76B-3C5D8514727C}" type="presOf" srcId="{8FD93B57-7976-453C-A826-9ECA09BBE21E}" destId="{68AC6F5A-A709-434A-B5ED-E893D596B3F9}" srcOrd="0" destOrd="4" presId="urn:microsoft.com/office/officeart/2005/8/layout/hList1"/>
    <dgm:cxn modelId="{5D51C73D-D13A-4F47-8A15-715F6812F433}" srcId="{B43438DC-FA87-4ED0-A6F8-B2A394ABB6DA}" destId="{310FCF5B-6CD9-46AB-9C18-D08275500DE7}" srcOrd="1" destOrd="0" parTransId="{6C685723-5473-4CF6-96F8-5318D62BA666}" sibTransId="{AC68B952-A0EB-4A4D-98AD-71B85AE24A52}"/>
    <dgm:cxn modelId="{F5B6D35D-D0CC-4FA5-A5EA-36F57052D50C}" srcId="{1EAB8589-CCC2-40E8-84C1-5D2FD7A2B889}" destId="{91E07FAB-543A-4C06-9D5E-793AF6D53BD6}" srcOrd="1" destOrd="0" parTransId="{37F0EFD3-FA5E-4832-A5CB-790A0737B33B}" sibTransId="{5E8C000D-A48F-450D-A69F-FA6332D96C79}"/>
    <dgm:cxn modelId="{8BCB155E-FF60-4239-8EE5-131F67B31340}" type="presOf" srcId="{8A001E08-0D77-4AB5-B737-97505700DF0E}" destId="{54D39BF1-DE98-44AE-8200-79E3FF8D81F3}" srcOrd="0" destOrd="0" presId="urn:microsoft.com/office/officeart/2005/8/layout/hList1"/>
    <dgm:cxn modelId="{24EF3B49-6720-4C54-954F-AD86E62E7DB5}" type="presOf" srcId="{91E07FAB-543A-4C06-9D5E-793AF6D53BD6}" destId="{68AC6F5A-A709-434A-B5ED-E893D596B3F9}" srcOrd="0" destOrd="2" presId="urn:microsoft.com/office/officeart/2005/8/layout/hList1"/>
    <dgm:cxn modelId="{06A9D26A-2EB3-45E3-A491-2F9C4F135FA3}" srcId="{D9026B5A-2183-4C18-BB7F-83C2F10DFD12}" destId="{1EAB8589-CCC2-40E8-84C1-5D2FD7A2B889}" srcOrd="0" destOrd="0" parTransId="{B967E633-0BD5-4005-AC17-531AEE2798F6}" sibTransId="{96D52A21-61B7-49B3-958C-A50BFECDCBF5}"/>
    <dgm:cxn modelId="{5FE9746B-8761-4038-915F-D536E1D09C81}" type="presOf" srcId="{254736EF-8067-4761-B369-92280A5D35DE}" destId="{9E7C7A37-E73E-4DC2-9802-B02D38F5DF6D}" srcOrd="0" destOrd="3" presId="urn:microsoft.com/office/officeart/2005/8/layout/hList1"/>
    <dgm:cxn modelId="{FAB1E94D-5794-40FC-AA20-3B492681C057}" srcId="{D9026B5A-2183-4C18-BB7F-83C2F10DFD12}" destId="{B43438DC-FA87-4ED0-A6F8-B2A394ABB6DA}" srcOrd="1" destOrd="0" parTransId="{FB7DEFF8-95DA-4CDC-8775-D9A9A9A45C4A}" sibTransId="{1A03BC93-826F-465B-AD34-64F8858CCE36}"/>
    <dgm:cxn modelId="{23BCEE4F-038E-485D-9D22-2F8D4AFC046C}" srcId="{0E36BC1D-A9BC-4736-8C3C-4B7E8C8D9B45}" destId="{D9026B5A-2183-4C18-BB7F-83C2F10DFD12}" srcOrd="0" destOrd="0" parTransId="{7D2064FB-9887-496E-8462-C10F3B705D4C}" sibTransId="{A453E4CE-BBF9-4A4B-9581-9DB3502BBB75}"/>
    <dgm:cxn modelId="{D0763576-3B49-4F46-AF78-BE81E8536C69}" type="presOf" srcId="{8044D680-F6A1-4438-8289-3A0DE0A9B163}" destId="{68AC6F5A-A709-434A-B5ED-E893D596B3F9}" srcOrd="0" destOrd="1" presId="urn:microsoft.com/office/officeart/2005/8/layout/hList1"/>
    <dgm:cxn modelId="{64583E76-669E-48F8-8811-A4686AC1FBAD}" srcId="{B43438DC-FA87-4ED0-A6F8-B2A394ABB6DA}" destId="{E3FD9002-B677-4C3E-AAD9-494A98758134}" srcOrd="0" destOrd="0" parTransId="{C2969EA5-1B02-46D7-9D18-66A1D011DB40}" sibTransId="{2DE0639A-2053-47C9-8CB2-FB42F9D253A2}"/>
    <dgm:cxn modelId="{62E26476-4404-40BB-817E-F421D50E6453}" type="presOf" srcId="{29CEF560-3AAC-46AE-A128-4498B7FECC7A}" destId="{68AC6F5A-A709-434A-B5ED-E893D596B3F9}" srcOrd="0" destOrd="8" presId="urn:microsoft.com/office/officeart/2005/8/layout/hList1"/>
    <dgm:cxn modelId="{96460A78-B615-4182-B2ED-4F0493FDEEE3}" type="presOf" srcId="{E3FD9002-B677-4C3E-AAD9-494A98758134}" destId="{68AC6F5A-A709-434A-B5ED-E893D596B3F9}" srcOrd="0" destOrd="6" presId="urn:microsoft.com/office/officeart/2005/8/layout/hList1"/>
    <dgm:cxn modelId="{3C62DD5A-3FBD-4DF5-96C6-CE76742392D2}" type="presOf" srcId="{CD4D8141-560B-4907-A1AB-D237271A4358}" destId="{9E7C7A37-E73E-4DC2-9802-B02D38F5DF6D}" srcOrd="0" destOrd="6" presId="urn:microsoft.com/office/officeart/2005/8/layout/hList1"/>
    <dgm:cxn modelId="{0B50F37C-65F8-40F1-9C52-2145E9FC593A}" type="presOf" srcId="{B43438DC-FA87-4ED0-A6F8-B2A394ABB6DA}" destId="{68AC6F5A-A709-434A-B5ED-E893D596B3F9}" srcOrd="0" destOrd="5" presId="urn:microsoft.com/office/officeart/2005/8/layout/hList1"/>
    <dgm:cxn modelId="{A66C5480-8C7A-4541-BCB0-B92720D671CB}" type="presOf" srcId="{FC1F74D8-FD0A-437C-A28C-0C7D2DEA53B4}" destId="{9E7C7A37-E73E-4DC2-9802-B02D38F5DF6D}" srcOrd="0" destOrd="1" presId="urn:microsoft.com/office/officeart/2005/8/layout/hList1"/>
    <dgm:cxn modelId="{87599E8E-234F-45C3-8D70-5C0479496714}" type="presOf" srcId="{E3E8A89D-E6E5-40B1-BFEB-96E6A8069447}" destId="{68AC6F5A-A709-434A-B5ED-E893D596B3F9}" srcOrd="0" destOrd="3" presId="urn:microsoft.com/office/officeart/2005/8/layout/hList1"/>
    <dgm:cxn modelId="{E10C5291-37D6-43EB-AA00-F3C0F4244A0F}" type="presOf" srcId="{A776B2AF-6AA5-40C3-9FD4-056648892E2B}" destId="{9E7C7A37-E73E-4DC2-9802-B02D38F5DF6D}" srcOrd="0" destOrd="7" presId="urn:microsoft.com/office/officeart/2005/8/layout/hList1"/>
    <dgm:cxn modelId="{CADC3EA4-0047-45E3-9973-EC6E53BAF4E7}" type="presOf" srcId="{1EAB8589-CCC2-40E8-84C1-5D2FD7A2B889}" destId="{68AC6F5A-A709-434A-B5ED-E893D596B3F9}" srcOrd="0" destOrd="0" presId="urn:microsoft.com/office/officeart/2005/8/layout/hList1"/>
    <dgm:cxn modelId="{662059AA-49CD-4A87-9F1A-5E8A51BEEC7A}" srcId="{394DDA83-168C-4692-81F0-DACB5BBE19D0}" destId="{FC1F74D8-FD0A-437C-A28C-0C7D2DEA53B4}" srcOrd="0" destOrd="0" parTransId="{4A60B579-46E9-483E-A88A-757C55282E01}" sibTransId="{F4F93E4F-E60B-41D8-A9DD-C5ED18D158B3}"/>
    <dgm:cxn modelId="{FA62EFAB-2533-4FED-BD39-8FD45BADD7E6}" type="presOf" srcId="{5EE7D54D-9EA6-4817-9948-3446B03D8352}" destId="{9E7C7A37-E73E-4DC2-9802-B02D38F5DF6D}" srcOrd="0" destOrd="4" presId="urn:microsoft.com/office/officeart/2005/8/layout/hList1"/>
    <dgm:cxn modelId="{7F7AECB8-DC49-4AC5-ACD3-519DE49184D1}" type="presOf" srcId="{394DDA83-168C-4692-81F0-DACB5BBE19D0}" destId="{9E7C7A37-E73E-4DC2-9802-B02D38F5DF6D}" srcOrd="0" destOrd="0" presId="urn:microsoft.com/office/officeart/2005/8/layout/hList1"/>
    <dgm:cxn modelId="{F4A226BA-1D38-4113-9793-BFDA84CD0F43}" type="presOf" srcId="{2A1AD4AF-B2DF-4053-8C54-9F9FDBF36D55}" destId="{9E7C7A37-E73E-4DC2-9802-B02D38F5DF6D}" srcOrd="0" destOrd="5" presId="urn:microsoft.com/office/officeart/2005/8/layout/hList1"/>
    <dgm:cxn modelId="{96A410BB-93BF-4A89-8445-33F8936C44E9}" srcId="{1EAB8589-CCC2-40E8-84C1-5D2FD7A2B889}" destId="{E3E8A89D-E6E5-40B1-BFEB-96E6A8069447}" srcOrd="2" destOrd="0" parTransId="{598C9448-3363-48F5-BDCF-56A31C75E161}" sibTransId="{473BAB2C-9AD9-4110-AFB8-C279ECE306D9}"/>
    <dgm:cxn modelId="{4BD241BD-31D7-475F-9451-924531220EE0}" srcId="{B43438DC-FA87-4ED0-A6F8-B2A394ABB6DA}" destId="{29CEF560-3AAC-46AE-A128-4498B7FECC7A}" srcOrd="2" destOrd="0" parTransId="{443D1B37-9D4F-484D-88F9-47D002D4CA3A}" sibTransId="{AA68AEA3-061C-4788-ABE4-A9A6EEECC8FE}"/>
    <dgm:cxn modelId="{77EDE0C0-2EE5-432F-B216-70E991DDF7EF}" srcId="{1EAB8589-CCC2-40E8-84C1-5D2FD7A2B889}" destId="{8044D680-F6A1-4438-8289-3A0DE0A9B163}" srcOrd="0" destOrd="0" parTransId="{4A213761-BE59-438D-9851-F6F8F7079F0D}" sibTransId="{40E73449-E52D-439F-A343-D51A0D74A292}"/>
    <dgm:cxn modelId="{A50089CF-5750-46F9-A7B4-07D5E94CA652}" srcId="{254736EF-8067-4761-B369-92280A5D35DE}" destId="{5EE7D54D-9EA6-4817-9948-3446B03D8352}" srcOrd="0" destOrd="0" parTransId="{3670E226-44C8-4B8C-9FC5-CFD004CE5053}" sibTransId="{B13AC590-BC93-4B1D-B4A4-BBF66E6230B3}"/>
    <dgm:cxn modelId="{EEB8ADDF-2A47-485C-AC47-DFCAD4B035CB}" type="presOf" srcId="{12D539BF-B5E8-40CB-A72A-FAFB1DE5EFB8}" destId="{9E7C7A37-E73E-4DC2-9802-B02D38F5DF6D}" srcOrd="0" destOrd="2" presId="urn:microsoft.com/office/officeart/2005/8/layout/hList1"/>
    <dgm:cxn modelId="{85C531E6-BCC2-46B8-9ED7-CF8F36200EC4}" type="presParOf" srcId="{7D8CC135-6B9F-4C28-9BD4-BC604652DAC8}" destId="{71254844-65D6-4936-8B4E-9941DF152416}" srcOrd="0" destOrd="0" presId="urn:microsoft.com/office/officeart/2005/8/layout/hList1"/>
    <dgm:cxn modelId="{ABB60627-1A8C-4A41-BFF1-B60248387469}" type="presParOf" srcId="{71254844-65D6-4936-8B4E-9941DF152416}" destId="{20FFA0CB-8A23-4E96-A197-9475C413786D}" srcOrd="0" destOrd="0" presId="urn:microsoft.com/office/officeart/2005/8/layout/hList1"/>
    <dgm:cxn modelId="{26A62E8E-9E0F-4092-B301-E4070F84563D}" type="presParOf" srcId="{71254844-65D6-4936-8B4E-9941DF152416}" destId="{68AC6F5A-A709-434A-B5ED-E893D596B3F9}" srcOrd="1" destOrd="0" presId="urn:microsoft.com/office/officeart/2005/8/layout/hList1"/>
    <dgm:cxn modelId="{3A76834E-B27E-464A-B1BB-031673184C3F}" type="presParOf" srcId="{7D8CC135-6B9F-4C28-9BD4-BC604652DAC8}" destId="{E35BA0DB-B358-46D7-B529-997378BBBCA9}" srcOrd="1" destOrd="0" presId="urn:microsoft.com/office/officeart/2005/8/layout/hList1"/>
    <dgm:cxn modelId="{27154087-C0FF-4051-9F8B-910277033B88}" type="presParOf" srcId="{7D8CC135-6B9F-4C28-9BD4-BC604652DAC8}" destId="{4365EBBB-431A-4210-B363-AA7AC14EA037}" srcOrd="2" destOrd="0" presId="urn:microsoft.com/office/officeart/2005/8/layout/hList1"/>
    <dgm:cxn modelId="{BDFA56D8-84E1-497C-B023-CAED3E8935FC}" type="presParOf" srcId="{4365EBBB-431A-4210-B363-AA7AC14EA037}" destId="{54D39BF1-DE98-44AE-8200-79E3FF8D81F3}" srcOrd="0" destOrd="0" presId="urn:microsoft.com/office/officeart/2005/8/layout/hList1"/>
    <dgm:cxn modelId="{05C07761-AD14-4329-B7F9-11546F62E71F}" type="presParOf" srcId="{4365EBBB-431A-4210-B363-AA7AC14EA037}" destId="{9E7C7A37-E73E-4DC2-9802-B02D38F5DF6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5E4F617-2B9B-4DC2-96C2-59ED5AD6F1AB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F3FFC2E4-C354-4140-9B41-593B1D432D21}">
      <dgm:prSet/>
      <dgm:spPr/>
      <dgm:t>
        <a:bodyPr/>
        <a:lstStyle/>
        <a:p>
          <a:pPr>
            <a:defRPr b="1"/>
          </a:pPr>
          <a:r>
            <a:rPr lang="en-IE"/>
            <a:t>Faculty expectations and needs</a:t>
          </a:r>
          <a:endParaRPr lang="en-US"/>
        </a:p>
      </dgm:t>
    </dgm:pt>
    <dgm:pt modelId="{86749185-B873-45F5-A75C-D3CC77525207}" type="parTrans" cxnId="{2EC7756A-BA8E-4A77-9D25-20E57950D7DA}">
      <dgm:prSet/>
      <dgm:spPr/>
      <dgm:t>
        <a:bodyPr/>
        <a:lstStyle/>
        <a:p>
          <a:endParaRPr lang="en-US"/>
        </a:p>
      </dgm:t>
    </dgm:pt>
    <dgm:pt modelId="{B6A5C89E-2544-4AD1-9D13-090402BC0AE2}" type="sibTrans" cxnId="{2EC7756A-BA8E-4A77-9D25-20E57950D7DA}">
      <dgm:prSet/>
      <dgm:spPr/>
      <dgm:t>
        <a:bodyPr/>
        <a:lstStyle/>
        <a:p>
          <a:endParaRPr lang="en-US"/>
        </a:p>
      </dgm:t>
    </dgm:pt>
    <dgm:pt modelId="{9EE29B10-5988-43D4-891D-2341E385FFDE}">
      <dgm:prSet/>
      <dgm:spPr/>
      <dgm:t>
        <a:bodyPr/>
        <a:lstStyle/>
        <a:p>
          <a:pPr>
            <a:defRPr b="1"/>
          </a:pPr>
          <a:r>
            <a:rPr lang="en-IE"/>
            <a:t>External authority</a:t>
          </a:r>
          <a:endParaRPr lang="en-US"/>
        </a:p>
      </dgm:t>
    </dgm:pt>
    <dgm:pt modelId="{FB0B87FC-F7A4-4366-9CB5-5EC7DA9DACCB}" type="parTrans" cxnId="{7990A6D4-EA33-4FE8-8BB8-C6C88C14A868}">
      <dgm:prSet/>
      <dgm:spPr/>
      <dgm:t>
        <a:bodyPr/>
        <a:lstStyle/>
        <a:p>
          <a:endParaRPr lang="en-US"/>
        </a:p>
      </dgm:t>
    </dgm:pt>
    <dgm:pt modelId="{5DAADB03-A4F5-4717-B650-2C9E60FD1F2B}" type="sibTrans" cxnId="{7990A6D4-EA33-4FE8-8BB8-C6C88C14A868}">
      <dgm:prSet/>
      <dgm:spPr/>
      <dgm:t>
        <a:bodyPr/>
        <a:lstStyle/>
        <a:p>
          <a:endParaRPr lang="en-US"/>
        </a:p>
      </dgm:t>
    </dgm:pt>
    <dgm:pt modelId="{BDAD60F8-23E6-455B-8FA1-B1937F404DFE}">
      <dgm:prSet/>
      <dgm:spPr/>
      <dgm:t>
        <a:bodyPr/>
        <a:lstStyle/>
        <a:p>
          <a:r>
            <a:rPr lang="en-IE"/>
            <a:t>Focused on previous English schooling and entrance exams</a:t>
          </a:r>
          <a:endParaRPr lang="en-US"/>
        </a:p>
      </dgm:t>
    </dgm:pt>
    <dgm:pt modelId="{BE6B1459-59A3-4878-B8C8-7382F5BB1ACE}" type="parTrans" cxnId="{8F3217E1-977A-4BE5-929A-5B77F2180D5C}">
      <dgm:prSet/>
      <dgm:spPr/>
      <dgm:t>
        <a:bodyPr/>
        <a:lstStyle/>
        <a:p>
          <a:endParaRPr lang="en-US"/>
        </a:p>
      </dgm:t>
    </dgm:pt>
    <dgm:pt modelId="{EFC1318E-37CB-4879-BF5E-EE843C950991}" type="sibTrans" cxnId="{8F3217E1-977A-4BE5-929A-5B77F2180D5C}">
      <dgm:prSet/>
      <dgm:spPr/>
      <dgm:t>
        <a:bodyPr/>
        <a:lstStyle/>
        <a:p>
          <a:endParaRPr lang="en-US"/>
        </a:p>
      </dgm:t>
    </dgm:pt>
    <dgm:pt modelId="{EE6FCEA5-60CD-470D-AB96-D6257FB28FE7}" type="pres">
      <dgm:prSet presAssocID="{15E4F617-2B9B-4DC2-96C2-59ED5AD6F1AB}" presName="root" presStyleCnt="0">
        <dgm:presLayoutVars>
          <dgm:dir/>
          <dgm:resizeHandles val="exact"/>
        </dgm:presLayoutVars>
      </dgm:prSet>
      <dgm:spPr/>
    </dgm:pt>
    <dgm:pt modelId="{74773AEE-6276-4E86-9EF3-8BB625A59CD5}" type="pres">
      <dgm:prSet presAssocID="{F3FFC2E4-C354-4140-9B41-593B1D432D21}" presName="compNode" presStyleCnt="0"/>
      <dgm:spPr/>
    </dgm:pt>
    <dgm:pt modelId="{E1FEDB57-7421-4010-96BC-F4D42B1222F8}" type="pres">
      <dgm:prSet presAssocID="{F3FFC2E4-C354-4140-9B41-593B1D432D2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687C6E4E-CD02-4AA8-8302-BD9B4F10758F}" type="pres">
      <dgm:prSet presAssocID="{F3FFC2E4-C354-4140-9B41-593B1D432D21}" presName="iconSpace" presStyleCnt="0"/>
      <dgm:spPr/>
    </dgm:pt>
    <dgm:pt modelId="{4692FA30-B3D0-43F4-A3C1-07D6590BD234}" type="pres">
      <dgm:prSet presAssocID="{F3FFC2E4-C354-4140-9B41-593B1D432D21}" presName="parTx" presStyleLbl="revTx" presStyleIdx="0" presStyleCnt="4">
        <dgm:presLayoutVars>
          <dgm:chMax val="0"/>
          <dgm:chPref val="0"/>
        </dgm:presLayoutVars>
      </dgm:prSet>
      <dgm:spPr/>
    </dgm:pt>
    <dgm:pt modelId="{DDAD852D-55F0-474B-96D3-F8FF273A8D3F}" type="pres">
      <dgm:prSet presAssocID="{F3FFC2E4-C354-4140-9B41-593B1D432D21}" presName="txSpace" presStyleCnt="0"/>
      <dgm:spPr/>
    </dgm:pt>
    <dgm:pt modelId="{87D6FCA5-47D9-4609-B739-29D3FAA3FB6F}" type="pres">
      <dgm:prSet presAssocID="{F3FFC2E4-C354-4140-9B41-593B1D432D21}" presName="desTx" presStyleLbl="revTx" presStyleIdx="1" presStyleCnt="4">
        <dgm:presLayoutVars/>
      </dgm:prSet>
      <dgm:spPr/>
    </dgm:pt>
    <dgm:pt modelId="{60740CDE-26E1-4D0A-9412-54A3DBBA6E29}" type="pres">
      <dgm:prSet presAssocID="{B6A5C89E-2544-4AD1-9D13-090402BC0AE2}" presName="sibTrans" presStyleCnt="0"/>
      <dgm:spPr/>
    </dgm:pt>
    <dgm:pt modelId="{4462B938-A7F3-4B5B-9078-6A0D97622668}" type="pres">
      <dgm:prSet presAssocID="{9EE29B10-5988-43D4-891D-2341E385FFDE}" presName="compNode" presStyleCnt="0"/>
      <dgm:spPr/>
    </dgm:pt>
    <dgm:pt modelId="{942700F9-01F2-47F9-A595-C77E45329037}" type="pres">
      <dgm:prSet presAssocID="{9EE29B10-5988-43D4-891D-2341E385FFDE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345D608D-7CE9-4B21-90EF-BB91D3ACC45F}" type="pres">
      <dgm:prSet presAssocID="{9EE29B10-5988-43D4-891D-2341E385FFDE}" presName="iconSpace" presStyleCnt="0"/>
      <dgm:spPr/>
    </dgm:pt>
    <dgm:pt modelId="{CDAAABD7-6291-4DF6-B961-391A23A28966}" type="pres">
      <dgm:prSet presAssocID="{9EE29B10-5988-43D4-891D-2341E385FFDE}" presName="parTx" presStyleLbl="revTx" presStyleIdx="2" presStyleCnt="4">
        <dgm:presLayoutVars>
          <dgm:chMax val="0"/>
          <dgm:chPref val="0"/>
        </dgm:presLayoutVars>
      </dgm:prSet>
      <dgm:spPr/>
    </dgm:pt>
    <dgm:pt modelId="{377BDB50-5583-46EF-B0BB-6DD25D2F4EF3}" type="pres">
      <dgm:prSet presAssocID="{9EE29B10-5988-43D4-891D-2341E385FFDE}" presName="txSpace" presStyleCnt="0"/>
      <dgm:spPr/>
    </dgm:pt>
    <dgm:pt modelId="{79406D9A-14EC-4180-B3A6-33CD93D5636D}" type="pres">
      <dgm:prSet presAssocID="{9EE29B10-5988-43D4-891D-2341E385FFDE}" presName="desTx" presStyleLbl="revTx" presStyleIdx="3" presStyleCnt="4">
        <dgm:presLayoutVars/>
      </dgm:prSet>
      <dgm:spPr/>
    </dgm:pt>
  </dgm:ptLst>
  <dgm:cxnLst>
    <dgm:cxn modelId="{6495D91D-EF00-41FC-8966-8C54A7C2972F}" type="presOf" srcId="{BDAD60F8-23E6-455B-8FA1-B1937F404DFE}" destId="{79406D9A-14EC-4180-B3A6-33CD93D5636D}" srcOrd="0" destOrd="0" presId="urn:microsoft.com/office/officeart/2018/5/layout/CenteredIconLabelDescriptionList"/>
    <dgm:cxn modelId="{84AA0937-66D8-488C-989E-51557DEB007D}" type="presOf" srcId="{15E4F617-2B9B-4DC2-96C2-59ED5AD6F1AB}" destId="{EE6FCEA5-60CD-470D-AB96-D6257FB28FE7}" srcOrd="0" destOrd="0" presId="urn:microsoft.com/office/officeart/2018/5/layout/CenteredIconLabelDescriptionList"/>
    <dgm:cxn modelId="{2EC7756A-BA8E-4A77-9D25-20E57950D7DA}" srcId="{15E4F617-2B9B-4DC2-96C2-59ED5AD6F1AB}" destId="{F3FFC2E4-C354-4140-9B41-593B1D432D21}" srcOrd="0" destOrd="0" parTransId="{86749185-B873-45F5-A75C-D3CC77525207}" sibTransId="{B6A5C89E-2544-4AD1-9D13-090402BC0AE2}"/>
    <dgm:cxn modelId="{EA6A94AF-E765-4E09-A96A-A4F93A68878D}" type="presOf" srcId="{F3FFC2E4-C354-4140-9B41-593B1D432D21}" destId="{4692FA30-B3D0-43F4-A3C1-07D6590BD234}" srcOrd="0" destOrd="0" presId="urn:microsoft.com/office/officeart/2018/5/layout/CenteredIconLabelDescriptionList"/>
    <dgm:cxn modelId="{6AA124C2-7292-482E-8568-73695E5CFD37}" type="presOf" srcId="{9EE29B10-5988-43D4-891D-2341E385FFDE}" destId="{CDAAABD7-6291-4DF6-B961-391A23A28966}" srcOrd="0" destOrd="0" presId="urn:microsoft.com/office/officeart/2018/5/layout/CenteredIconLabelDescriptionList"/>
    <dgm:cxn modelId="{7990A6D4-EA33-4FE8-8BB8-C6C88C14A868}" srcId="{15E4F617-2B9B-4DC2-96C2-59ED5AD6F1AB}" destId="{9EE29B10-5988-43D4-891D-2341E385FFDE}" srcOrd="1" destOrd="0" parTransId="{FB0B87FC-F7A4-4366-9CB5-5EC7DA9DACCB}" sibTransId="{5DAADB03-A4F5-4717-B650-2C9E60FD1F2B}"/>
    <dgm:cxn modelId="{8F3217E1-977A-4BE5-929A-5B77F2180D5C}" srcId="{9EE29B10-5988-43D4-891D-2341E385FFDE}" destId="{BDAD60F8-23E6-455B-8FA1-B1937F404DFE}" srcOrd="0" destOrd="0" parTransId="{BE6B1459-59A3-4878-B8C8-7382F5BB1ACE}" sibTransId="{EFC1318E-37CB-4879-BF5E-EE843C950991}"/>
    <dgm:cxn modelId="{76652578-4602-4B4A-B0B6-C1131DE533EB}" type="presParOf" srcId="{EE6FCEA5-60CD-470D-AB96-D6257FB28FE7}" destId="{74773AEE-6276-4E86-9EF3-8BB625A59CD5}" srcOrd="0" destOrd="0" presId="urn:microsoft.com/office/officeart/2018/5/layout/CenteredIconLabelDescriptionList"/>
    <dgm:cxn modelId="{F8B425AC-CE6C-4B41-B017-765DB00C729F}" type="presParOf" srcId="{74773AEE-6276-4E86-9EF3-8BB625A59CD5}" destId="{E1FEDB57-7421-4010-96BC-F4D42B1222F8}" srcOrd="0" destOrd="0" presId="urn:microsoft.com/office/officeart/2018/5/layout/CenteredIconLabelDescriptionList"/>
    <dgm:cxn modelId="{F794D5E7-FBB4-42EA-B7C8-255DDDA8EFA0}" type="presParOf" srcId="{74773AEE-6276-4E86-9EF3-8BB625A59CD5}" destId="{687C6E4E-CD02-4AA8-8302-BD9B4F10758F}" srcOrd="1" destOrd="0" presId="urn:microsoft.com/office/officeart/2018/5/layout/CenteredIconLabelDescriptionList"/>
    <dgm:cxn modelId="{4475709D-E97A-4A71-9403-393EA2B2EB2E}" type="presParOf" srcId="{74773AEE-6276-4E86-9EF3-8BB625A59CD5}" destId="{4692FA30-B3D0-43F4-A3C1-07D6590BD234}" srcOrd="2" destOrd="0" presId="urn:microsoft.com/office/officeart/2018/5/layout/CenteredIconLabelDescriptionList"/>
    <dgm:cxn modelId="{EA1AD6A0-5F7D-4166-A924-8E2C9E8DDB9F}" type="presParOf" srcId="{74773AEE-6276-4E86-9EF3-8BB625A59CD5}" destId="{DDAD852D-55F0-474B-96D3-F8FF273A8D3F}" srcOrd="3" destOrd="0" presId="urn:microsoft.com/office/officeart/2018/5/layout/CenteredIconLabelDescriptionList"/>
    <dgm:cxn modelId="{91FD257A-3DF3-409E-86B8-2BF60FB2E8E3}" type="presParOf" srcId="{74773AEE-6276-4E86-9EF3-8BB625A59CD5}" destId="{87D6FCA5-47D9-4609-B739-29D3FAA3FB6F}" srcOrd="4" destOrd="0" presId="urn:microsoft.com/office/officeart/2018/5/layout/CenteredIconLabelDescriptionList"/>
    <dgm:cxn modelId="{6B44BFA7-F7DE-4A6C-8820-80A110C1B233}" type="presParOf" srcId="{EE6FCEA5-60CD-470D-AB96-D6257FB28FE7}" destId="{60740CDE-26E1-4D0A-9412-54A3DBBA6E29}" srcOrd="1" destOrd="0" presId="urn:microsoft.com/office/officeart/2018/5/layout/CenteredIconLabelDescriptionList"/>
    <dgm:cxn modelId="{C43DA6EC-D3C0-4A0D-A2EF-2A488DD97949}" type="presParOf" srcId="{EE6FCEA5-60CD-470D-AB96-D6257FB28FE7}" destId="{4462B938-A7F3-4B5B-9078-6A0D97622668}" srcOrd="2" destOrd="0" presId="urn:microsoft.com/office/officeart/2018/5/layout/CenteredIconLabelDescriptionList"/>
    <dgm:cxn modelId="{EA886837-D4F4-4049-9532-F3372776948A}" type="presParOf" srcId="{4462B938-A7F3-4B5B-9078-6A0D97622668}" destId="{942700F9-01F2-47F9-A595-C77E45329037}" srcOrd="0" destOrd="0" presId="urn:microsoft.com/office/officeart/2018/5/layout/CenteredIconLabelDescriptionList"/>
    <dgm:cxn modelId="{33C14477-0E95-459E-9A56-5B3EBC298C0F}" type="presParOf" srcId="{4462B938-A7F3-4B5B-9078-6A0D97622668}" destId="{345D608D-7CE9-4B21-90EF-BB91D3ACC45F}" srcOrd="1" destOrd="0" presId="urn:microsoft.com/office/officeart/2018/5/layout/CenteredIconLabelDescriptionList"/>
    <dgm:cxn modelId="{3E5481D7-C470-43AE-A2BD-0E04584776C3}" type="presParOf" srcId="{4462B938-A7F3-4B5B-9078-6A0D97622668}" destId="{CDAAABD7-6291-4DF6-B961-391A23A28966}" srcOrd="2" destOrd="0" presId="urn:microsoft.com/office/officeart/2018/5/layout/CenteredIconLabelDescriptionList"/>
    <dgm:cxn modelId="{E52E5031-C56A-448F-B840-500CF0F2118A}" type="presParOf" srcId="{4462B938-A7F3-4B5B-9078-6A0D97622668}" destId="{377BDB50-5583-46EF-B0BB-6DD25D2F4EF3}" srcOrd="3" destOrd="0" presId="urn:microsoft.com/office/officeart/2018/5/layout/CenteredIconLabelDescriptionList"/>
    <dgm:cxn modelId="{2F03A1FB-4D37-49B6-90EB-EEA2421FB178}" type="presParOf" srcId="{4462B938-A7F3-4B5B-9078-6A0D97622668}" destId="{79406D9A-14EC-4180-B3A6-33CD93D5636D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2530DEE-16BC-4D61-B3AB-9224F23625B0}" type="doc">
      <dgm:prSet loTypeId="urn:microsoft.com/office/officeart/2008/layout/PictureLineup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2806FE-FFAB-4376-9C9A-A574E8252A07}">
      <dgm:prSet/>
      <dgm:spPr/>
      <dgm:t>
        <a:bodyPr/>
        <a:lstStyle/>
        <a:p>
          <a:r>
            <a:rPr lang="en-IE"/>
            <a:t>Causes of struggle</a:t>
          </a:r>
          <a:endParaRPr lang="en-US"/>
        </a:p>
      </dgm:t>
    </dgm:pt>
    <dgm:pt modelId="{CD13EDD1-4C37-4E00-9713-DF5A53806F62}" type="parTrans" cxnId="{A359A4BC-3843-4C13-A6B7-1C8D9C514D24}">
      <dgm:prSet/>
      <dgm:spPr/>
      <dgm:t>
        <a:bodyPr/>
        <a:lstStyle/>
        <a:p>
          <a:endParaRPr lang="en-US"/>
        </a:p>
      </dgm:t>
    </dgm:pt>
    <dgm:pt modelId="{A202C482-3E97-4051-BEC5-66092BC1A048}" type="sibTrans" cxnId="{A359A4BC-3843-4C13-A6B7-1C8D9C514D24}">
      <dgm:prSet/>
      <dgm:spPr/>
      <dgm:t>
        <a:bodyPr/>
        <a:lstStyle/>
        <a:p>
          <a:endParaRPr lang="en-US"/>
        </a:p>
      </dgm:t>
    </dgm:pt>
    <dgm:pt modelId="{FFD16505-DAE6-4E34-8D81-C7F9B450DE29}">
      <dgm:prSet/>
      <dgm:spPr/>
      <dgm:t>
        <a:bodyPr/>
        <a:lstStyle/>
        <a:p>
          <a:r>
            <a:rPr lang="en-IE"/>
            <a:t>Institutional factors</a:t>
          </a:r>
          <a:endParaRPr lang="en-US"/>
        </a:p>
      </dgm:t>
    </dgm:pt>
    <dgm:pt modelId="{A56B635C-56CB-43FF-ADF1-378261268C5D}" type="parTrans" cxnId="{434618DD-73EE-44A7-B5C4-6C07003657D1}">
      <dgm:prSet/>
      <dgm:spPr/>
      <dgm:t>
        <a:bodyPr/>
        <a:lstStyle/>
        <a:p>
          <a:endParaRPr lang="en-US"/>
        </a:p>
      </dgm:t>
    </dgm:pt>
    <dgm:pt modelId="{4AE5E937-E6AC-4C6C-BF2F-33D98021BBCA}" type="sibTrans" cxnId="{434618DD-73EE-44A7-B5C4-6C07003657D1}">
      <dgm:prSet/>
      <dgm:spPr/>
      <dgm:t>
        <a:bodyPr/>
        <a:lstStyle/>
        <a:p>
          <a:endParaRPr lang="en-US"/>
        </a:p>
      </dgm:t>
    </dgm:pt>
    <dgm:pt modelId="{30320F93-3845-49C4-82C3-69DADDB88E78}">
      <dgm:prSet/>
      <dgm:spPr/>
      <dgm:t>
        <a:bodyPr/>
        <a:lstStyle/>
        <a:p>
          <a:r>
            <a:rPr lang="en-IE"/>
            <a:t>Language</a:t>
          </a:r>
          <a:endParaRPr lang="en-US"/>
        </a:p>
      </dgm:t>
    </dgm:pt>
    <dgm:pt modelId="{231A1400-25DC-4F78-9917-A06399965BC9}" type="parTrans" cxnId="{1D2DDB7D-F925-4011-B900-CE1D1BF57969}">
      <dgm:prSet/>
      <dgm:spPr/>
      <dgm:t>
        <a:bodyPr/>
        <a:lstStyle/>
        <a:p>
          <a:endParaRPr lang="en-US"/>
        </a:p>
      </dgm:t>
    </dgm:pt>
    <dgm:pt modelId="{F4C60747-20C7-42C9-B993-50BCCBE70CBD}" type="sibTrans" cxnId="{1D2DDB7D-F925-4011-B900-CE1D1BF57969}">
      <dgm:prSet/>
      <dgm:spPr/>
      <dgm:t>
        <a:bodyPr/>
        <a:lstStyle/>
        <a:p>
          <a:endParaRPr lang="en-US"/>
        </a:p>
      </dgm:t>
    </dgm:pt>
    <dgm:pt modelId="{9E9D6420-F537-46D2-8A57-B0D1D49E1735}">
      <dgm:prSet/>
      <dgm:spPr/>
      <dgm:t>
        <a:bodyPr/>
        <a:lstStyle/>
        <a:p>
          <a:r>
            <a:rPr lang="en-IE"/>
            <a:t>Struggle</a:t>
          </a:r>
          <a:endParaRPr lang="en-US"/>
        </a:p>
      </dgm:t>
    </dgm:pt>
    <dgm:pt modelId="{92ECD05E-9A7F-42D0-BB4F-3B429389C192}" type="parTrans" cxnId="{B3C2B1B6-7B47-49F0-A79B-5A22636E4151}">
      <dgm:prSet/>
      <dgm:spPr/>
      <dgm:t>
        <a:bodyPr/>
        <a:lstStyle/>
        <a:p>
          <a:endParaRPr lang="en-US"/>
        </a:p>
      </dgm:t>
    </dgm:pt>
    <dgm:pt modelId="{68019327-C1DC-451C-A74C-62E29D291377}" type="sibTrans" cxnId="{B3C2B1B6-7B47-49F0-A79B-5A22636E4151}">
      <dgm:prSet/>
      <dgm:spPr/>
      <dgm:t>
        <a:bodyPr/>
        <a:lstStyle/>
        <a:p>
          <a:endParaRPr lang="en-US"/>
        </a:p>
      </dgm:t>
    </dgm:pt>
    <dgm:pt modelId="{4A421119-8E09-4BFD-9E3A-E72573A91C2F}">
      <dgm:prSet/>
      <dgm:spPr/>
      <dgm:t>
        <a:bodyPr/>
        <a:lstStyle/>
        <a:p>
          <a:r>
            <a:rPr lang="en-IE" dirty="0"/>
            <a:t>Self-blame and doubt</a:t>
          </a:r>
          <a:endParaRPr lang="en-US" dirty="0"/>
        </a:p>
      </dgm:t>
    </dgm:pt>
    <dgm:pt modelId="{53700755-6E95-4933-81D7-C99FA08FA686}" type="parTrans" cxnId="{B217EE31-CDA0-4882-96A4-580F0A991932}">
      <dgm:prSet/>
      <dgm:spPr/>
      <dgm:t>
        <a:bodyPr/>
        <a:lstStyle/>
        <a:p>
          <a:endParaRPr lang="en-US"/>
        </a:p>
      </dgm:t>
    </dgm:pt>
    <dgm:pt modelId="{3A26A271-456B-421D-8E5F-92F6DC41D193}" type="sibTrans" cxnId="{B217EE31-CDA0-4882-96A4-580F0A991932}">
      <dgm:prSet/>
      <dgm:spPr/>
      <dgm:t>
        <a:bodyPr/>
        <a:lstStyle/>
        <a:p>
          <a:endParaRPr lang="en-US"/>
        </a:p>
      </dgm:t>
    </dgm:pt>
    <dgm:pt modelId="{8C96AF05-5CAA-4927-8DB4-1E95CAA27E71}">
      <dgm:prSet/>
      <dgm:spPr/>
      <dgm:t>
        <a:bodyPr/>
        <a:lstStyle/>
        <a:p>
          <a:r>
            <a:rPr lang="en-IE"/>
            <a:t>Writing</a:t>
          </a:r>
          <a:endParaRPr lang="en-US"/>
        </a:p>
      </dgm:t>
    </dgm:pt>
    <dgm:pt modelId="{DD9C5FA6-88CD-477E-80A6-0CCBD96329F5}" type="parTrans" cxnId="{FD28661E-D321-4AC4-B95C-1D04A5C7A378}">
      <dgm:prSet/>
      <dgm:spPr/>
      <dgm:t>
        <a:bodyPr/>
        <a:lstStyle/>
        <a:p>
          <a:endParaRPr lang="en-US"/>
        </a:p>
      </dgm:t>
    </dgm:pt>
    <dgm:pt modelId="{226C51F1-016F-4BB7-A5D7-F3DBF2F04A08}" type="sibTrans" cxnId="{FD28661E-D321-4AC4-B95C-1D04A5C7A378}">
      <dgm:prSet/>
      <dgm:spPr/>
      <dgm:t>
        <a:bodyPr/>
        <a:lstStyle/>
        <a:p>
          <a:endParaRPr lang="en-US"/>
        </a:p>
      </dgm:t>
    </dgm:pt>
    <dgm:pt modelId="{2BBAF2EA-883D-471F-AC39-7B7E9A75E72F}">
      <dgm:prSet/>
      <dgm:spPr/>
      <dgm:t>
        <a:bodyPr/>
        <a:lstStyle/>
        <a:p>
          <a:r>
            <a:rPr lang="en-IE" dirty="0"/>
            <a:t>Disagreement/  independence from faculty</a:t>
          </a:r>
          <a:endParaRPr lang="en-US" dirty="0"/>
        </a:p>
      </dgm:t>
    </dgm:pt>
    <dgm:pt modelId="{BE40304A-E4E7-4638-A588-AE4FC8E314F8}" type="parTrans" cxnId="{F27258B7-1464-4013-803F-7C1947F50549}">
      <dgm:prSet/>
      <dgm:spPr/>
      <dgm:t>
        <a:bodyPr/>
        <a:lstStyle/>
        <a:p>
          <a:endParaRPr lang="en-US"/>
        </a:p>
      </dgm:t>
    </dgm:pt>
    <dgm:pt modelId="{BE2AB147-7DB1-467A-8CB0-502B994F55C9}" type="sibTrans" cxnId="{F27258B7-1464-4013-803F-7C1947F50549}">
      <dgm:prSet/>
      <dgm:spPr/>
      <dgm:t>
        <a:bodyPr/>
        <a:lstStyle/>
        <a:p>
          <a:endParaRPr lang="en-US"/>
        </a:p>
      </dgm:t>
    </dgm:pt>
    <dgm:pt modelId="{548D3830-85D9-4D46-B34B-279DAD718252}">
      <dgm:prSet/>
      <dgm:spPr/>
      <dgm:t>
        <a:bodyPr/>
        <a:lstStyle/>
        <a:p>
          <a:r>
            <a:rPr lang="en-IE" dirty="0"/>
            <a:t> Low numbers</a:t>
          </a:r>
          <a:endParaRPr lang="en-US" dirty="0"/>
        </a:p>
      </dgm:t>
    </dgm:pt>
    <dgm:pt modelId="{D3D0C764-A5BD-4FF4-B9E0-799B28BEB431}" type="parTrans" cxnId="{C30505A2-50F2-44CC-88A3-6F23B03E6EC5}">
      <dgm:prSet/>
      <dgm:spPr/>
      <dgm:t>
        <a:bodyPr/>
        <a:lstStyle/>
        <a:p>
          <a:endParaRPr lang="en-IE"/>
        </a:p>
      </dgm:t>
    </dgm:pt>
    <dgm:pt modelId="{2102CA53-F518-42D0-AF7B-76C1457DF06E}" type="sibTrans" cxnId="{C30505A2-50F2-44CC-88A3-6F23B03E6EC5}">
      <dgm:prSet/>
      <dgm:spPr/>
      <dgm:t>
        <a:bodyPr/>
        <a:lstStyle/>
        <a:p>
          <a:endParaRPr lang="en-IE"/>
        </a:p>
      </dgm:t>
    </dgm:pt>
    <dgm:pt modelId="{386C654F-3659-403F-989A-319D66CB347B}" type="pres">
      <dgm:prSet presAssocID="{62530DEE-16BC-4D61-B3AB-9224F23625B0}" presName="Name0" presStyleCnt="0">
        <dgm:presLayoutVars>
          <dgm:chMax/>
          <dgm:chPref/>
          <dgm:dir/>
          <dgm:animLvl val="lvl"/>
          <dgm:resizeHandles val="exact"/>
        </dgm:presLayoutVars>
      </dgm:prSet>
      <dgm:spPr/>
    </dgm:pt>
    <dgm:pt modelId="{C6D85DF0-CA17-433A-A8C1-C0877419E2AD}" type="pres">
      <dgm:prSet presAssocID="{892806FE-FFAB-4376-9C9A-A574E8252A07}" presName="composite" presStyleCnt="0"/>
      <dgm:spPr/>
    </dgm:pt>
    <dgm:pt modelId="{F9C6316F-3AD4-4868-A9A7-317CB0F5C5A2}" type="pres">
      <dgm:prSet presAssocID="{892806FE-FFAB-4376-9C9A-A574E8252A07}" presName="Image" presStyleLbl="align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33A5C3FA-53FF-40EB-B0E2-3D97EF8EB22E}" type="pres">
      <dgm:prSet presAssocID="{892806FE-FFAB-4376-9C9A-A574E8252A07}" presName="Accent" presStyleLbl="parChTrans1D1" presStyleIdx="0" presStyleCnt="3"/>
      <dgm:spPr/>
    </dgm:pt>
    <dgm:pt modelId="{76939766-CDF7-41F2-B978-EE45A3EECF1C}" type="pres">
      <dgm:prSet presAssocID="{892806FE-FFAB-4376-9C9A-A574E8252A07}" presName="Paren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CC11E124-40C3-4EB7-A52A-825EAD7374A1}" type="pres">
      <dgm:prSet presAssocID="{A202C482-3E97-4051-BEC5-66092BC1A048}" presName="sibTrans" presStyleCnt="0"/>
      <dgm:spPr/>
    </dgm:pt>
    <dgm:pt modelId="{555C5DC5-FED7-45F9-AA4A-528754235FED}" type="pres">
      <dgm:prSet presAssocID="{9E9D6420-F537-46D2-8A57-B0D1D49E1735}" presName="composite" presStyleCnt="0"/>
      <dgm:spPr/>
    </dgm:pt>
    <dgm:pt modelId="{3C4FFC14-47E9-49ED-A829-15F1281B5892}" type="pres">
      <dgm:prSet presAssocID="{9E9D6420-F537-46D2-8A57-B0D1D49E1735}" presName="Image" presStyleLbl="align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C8098277-F3BC-4DC3-BB0C-4E9647943F5C}" type="pres">
      <dgm:prSet presAssocID="{9E9D6420-F537-46D2-8A57-B0D1D49E1735}" presName="Accent" presStyleLbl="parChTrans1D1" presStyleIdx="1" presStyleCnt="3"/>
      <dgm:spPr/>
    </dgm:pt>
    <dgm:pt modelId="{7C2A37B8-A985-4CFD-AF80-ED0EA877C6AB}" type="pres">
      <dgm:prSet presAssocID="{9E9D6420-F537-46D2-8A57-B0D1D49E1735}" presName="Paren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31987F85-9CBE-42E9-9EF5-D1B869AA932A}" type="pres">
      <dgm:prSet presAssocID="{68019327-C1DC-451C-A74C-62E29D291377}" presName="sibTrans" presStyleCnt="0"/>
      <dgm:spPr/>
    </dgm:pt>
    <dgm:pt modelId="{130F35EB-1733-45A0-B45C-5BEB8D4E2BD5}" type="pres">
      <dgm:prSet presAssocID="{2BBAF2EA-883D-471F-AC39-7B7E9A75E72F}" presName="composite" presStyleCnt="0"/>
      <dgm:spPr/>
    </dgm:pt>
    <dgm:pt modelId="{7FA57FC3-480D-46A3-9AE1-67408E55452C}" type="pres">
      <dgm:prSet presAssocID="{2BBAF2EA-883D-471F-AC39-7B7E9A75E72F}" presName="Image" presStyleLbl="align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B032495F-37A4-42F3-89A4-F4D9868FF4C9}" type="pres">
      <dgm:prSet presAssocID="{2BBAF2EA-883D-471F-AC39-7B7E9A75E72F}" presName="Accent" presStyleLbl="parChTrans1D1" presStyleIdx="2" presStyleCnt="3"/>
      <dgm:spPr/>
    </dgm:pt>
    <dgm:pt modelId="{B85C4DA4-4CE1-4889-8BC4-D2F3254A4500}" type="pres">
      <dgm:prSet presAssocID="{2BBAF2EA-883D-471F-AC39-7B7E9A75E72F}" presName="Paren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601BB308-190C-4604-960C-9AA999B82961}" type="presOf" srcId="{2BBAF2EA-883D-471F-AC39-7B7E9A75E72F}" destId="{B85C4DA4-4CE1-4889-8BC4-D2F3254A4500}" srcOrd="0" destOrd="0" presId="urn:microsoft.com/office/officeart/2008/layout/PictureLineup"/>
    <dgm:cxn modelId="{097B341E-B9B9-4EAE-BAF6-CBF316F976F4}" type="presOf" srcId="{30320F93-3845-49C4-82C3-69DADDB88E78}" destId="{76939766-CDF7-41F2-B978-EE45A3EECF1C}" srcOrd="0" destOrd="2" presId="urn:microsoft.com/office/officeart/2008/layout/PictureLineup"/>
    <dgm:cxn modelId="{FD28661E-D321-4AC4-B95C-1D04A5C7A378}" srcId="{9E9D6420-F537-46D2-8A57-B0D1D49E1735}" destId="{8C96AF05-5CAA-4927-8DB4-1E95CAA27E71}" srcOrd="1" destOrd="0" parTransId="{DD9C5FA6-88CD-477E-80A6-0CCBD96329F5}" sibTransId="{226C51F1-016F-4BB7-A5D7-F3DBF2F04A08}"/>
    <dgm:cxn modelId="{8CBB8D2C-9AEA-47B3-BE07-17F434C9371E}" type="presOf" srcId="{FFD16505-DAE6-4E34-8D81-C7F9B450DE29}" destId="{76939766-CDF7-41F2-B978-EE45A3EECF1C}" srcOrd="0" destOrd="1" presId="urn:microsoft.com/office/officeart/2008/layout/PictureLineup"/>
    <dgm:cxn modelId="{B217EE31-CDA0-4882-96A4-580F0A991932}" srcId="{9E9D6420-F537-46D2-8A57-B0D1D49E1735}" destId="{4A421119-8E09-4BFD-9E3A-E72573A91C2F}" srcOrd="0" destOrd="0" parTransId="{53700755-6E95-4933-81D7-C99FA08FA686}" sibTransId="{3A26A271-456B-421D-8E5F-92F6DC41D193}"/>
    <dgm:cxn modelId="{27CAB13B-7C15-477C-A148-94EE8A05BC18}" type="presOf" srcId="{548D3830-85D9-4D46-B34B-279DAD718252}" destId="{B85C4DA4-4CE1-4889-8BC4-D2F3254A4500}" srcOrd="0" destOrd="1" presId="urn:microsoft.com/office/officeart/2008/layout/PictureLineup"/>
    <dgm:cxn modelId="{0526D262-5D86-4FEE-815A-14BEA5F5ED5E}" type="presOf" srcId="{892806FE-FFAB-4376-9C9A-A574E8252A07}" destId="{76939766-CDF7-41F2-B978-EE45A3EECF1C}" srcOrd="0" destOrd="0" presId="urn:microsoft.com/office/officeart/2008/layout/PictureLineup"/>
    <dgm:cxn modelId="{1D2DDB7D-F925-4011-B900-CE1D1BF57969}" srcId="{892806FE-FFAB-4376-9C9A-A574E8252A07}" destId="{30320F93-3845-49C4-82C3-69DADDB88E78}" srcOrd="1" destOrd="0" parTransId="{231A1400-25DC-4F78-9917-A06399965BC9}" sibTransId="{F4C60747-20C7-42C9-B993-50BCCBE70CBD}"/>
    <dgm:cxn modelId="{C30505A2-50F2-44CC-88A3-6F23B03E6EC5}" srcId="{2BBAF2EA-883D-471F-AC39-7B7E9A75E72F}" destId="{548D3830-85D9-4D46-B34B-279DAD718252}" srcOrd="0" destOrd="0" parTransId="{D3D0C764-A5BD-4FF4-B9E0-799B28BEB431}" sibTransId="{2102CA53-F518-42D0-AF7B-76C1457DF06E}"/>
    <dgm:cxn modelId="{F0D66BB4-7393-4E6F-8889-ED2FF82781AE}" type="presOf" srcId="{9E9D6420-F537-46D2-8A57-B0D1D49E1735}" destId="{7C2A37B8-A985-4CFD-AF80-ED0EA877C6AB}" srcOrd="0" destOrd="0" presId="urn:microsoft.com/office/officeart/2008/layout/PictureLineup"/>
    <dgm:cxn modelId="{B3C2B1B6-7B47-49F0-A79B-5A22636E4151}" srcId="{62530DEE-16BC-4D61-B3AB-9224F23625B0}" destId="{9E9D6420-F537-46D2-8A57-B0D1D49E1735}" srcOrd="1" destOrd="0" parTransId="{92ECD05E-9A7F-42D0-BB4F-3B429389C192}" sibTransId="{68019327-C1DC-451C-A74C-62E29D291377}"/>
    <dgm:cxn modelId="{F27258B7-1464-4013-803F-7C1947F50549}" srcId="{62530DEE-16BC-4D61-B3AB-9224F23625B0}" destId="{2BBAF2EA-883D-471F-AC39-7B7E9A75E72F}" srcOrd="2" destOrd="0" parTransId="{BE40304A-E4E7-4638-A588-AE4FC8E314F8}" sibTransId="{BE2AB147-7DB1-467A-8CB0-502B994F55C9}"/>
    <dgm:cxn modelId="{A359A4BC-3843-4C13-A6B7-1C8D9C514D24}" srcId="{62530DEE-16BC-4D61-B3AB-9224F23625B0}" destId="{892806FE-FFAB-4376-9C9A-A574E8252A07}" srcOrd="0" destOrd="0" parTransId="{CD13EDD1-4C37-4E00-9713-DF5A53806F62}" sibTransId="{A202C482-3E97-4051-BEC5-66092BC1A048}"/>
    <dgm:cxn modelId="{5F72D1D3-2003-4958-8040-5BD8E7579C00}" type="presOf" srcId="{4A421119-8E09-4BFD-9E3A-E72573A91C2F}" destId="{7C2A37B8-A985-4CFD-AF80-ED0EA877C6AB}" srcOrd="0" destOrd="1" presId="urn:microsoft.com/office/officeart/2008/layout/PictureLineup"/>
    <dgm:cxn modelId="{434618DD-73EE-44A7-B5C4-6C07003657D1}" srcId="{892806FE-FFAB-4376-9C9A-A574E8252A07}" destId="{FFD16505-DAE6-4E34-8D81-C7F9B450DE29}" srcOrd="0" destOrd="0" parTransId="{A56B635C-56CB-43FF-ADF1-378261268C5D}" sibTransId="{4AE5E937-E6AC-4C6C-BF2F-33D98021BBCA}"/>
    <dgm:cxn modelId="{FB7505E1-F55F-474C-86AD-B9077301CDDD}" type="presOf" srcId="{62530DEE-16BC-4D61-B3AB-9224F23625B0}" destId="{386C654F-3659-403F-989A-319D66CB347B}" srcOrd="0" destOrd="0" presId="urn:microsoft.com/office/officeart/2008/layout/PictureLineup"/>
    <dgm:cxn modelId="{E1EEDEFC-EDD0-469C-820B-28821A11E839}" type="presOf" srcId="{8C96AF05-5CAA-4927-8DB4-1E95CAA27E71}" destId="{7C2A37B8-A985-4CFD-AF80-ED0EA877C6AB}" srcOrd="0" destOrd="2" presId="urn:microsoft.com/office/officeart/2008/layout/PictureLineup"/>
    <dgm:cxn modelId="{FDB31304-5D3A-4F44-928D-E8E490292088}" type="presParOf" srcId="{386C654F-3659-403F-989A-319D66CB347B}" destId="{C6D85DF0-CA17-433A-A8C1-C0877419E2AD}" srcOrd="0" destOrd="0" presId="urn:microsoft.com/office/officeart/2008/layout/PictureLineup"/>
    <dgm:cxn modelId="{6CE1F8AC-EBF7-413B-B4D4-845DC9187AB5}" type="presParOf" srcId="{C6D85DF0-CA17-433A-A8C1-C0877419E2AD}" destId="{F9C6316F-3AD4-4868-A9A7-317CB0F5C5A2}" srcOrd="0" destOrd="0" presId="urn:microsoft.com/office/officeart/2008/layout/PictureLineup"/>
    <dgm:cxn modelId="{78370C06-42BC-4EA5-886F-E3862A72AF94}" type="presParOf" srcId="{C6D85DF0-CA17-433A-A8C1-C0877419E2AD}" destId="{33A5C3FA-53FF-40EB-B0E2-3D97EF8EB22E}" srcOrd="1" destOrd="0" presId="urn:microsoft.com/office/officeart/2008/layout/PictureLineup"/>
    <dgm:cxn modelId="{3B12771E-96D8-46A5-AA44-16620F93626F}" type="presParOf" srcId="{C6D85DF0-CA17-433A-A8C1-C0877419E2AD}" destId="{76939766-CDF7-41F2-B978-EE45A3EECF1C}" srcOrd="2" destOrd="0" presId="urn:microsoft.com/office/officeart/2008/layout/PictureLineup"/>
    <dgm:cxn modelId="{65C75DBF-7F47-4295-8A6C-AD973168B370}" type="presParOf" srcId="{386C654F-3659-403F-989A-319D66CB347B}" destId="{CC11E124-40C3-4EB7-A52A-825EAD7374A1}" srcOrd="1" destOrd="0" presId="urn:microsoft.com/office/officeart/2008/layout/PictureLineup"/>
    <dgm:cxn modelId="{65C787A0-0122-4DDE-A912-2FF0A902469E}" type="presParOf" srcId="{386C654F-3659-403F-989A-319D66CB347B}" destId="{555C5DC5-FED7-45F9-AA4A-528754235FED}" srcOrd="2" destOrd="0" presId="urn:microsoft.com/office/officeart/2008/layout/PictureLineup"/>
    <dgm:cxn modelId="{9660CAED-5EBD-4C95-B4DD-142ABC14C53E}" type="presParOf" srcId="{555C5DC5-FED7-45F9-AA4A-528754235FED}" destId="{3C4FFC14-47E9-49ED-A829-15F1281B5892}" srcOrd="0" destOrd="0" presId="urn:microsoft.com/office/officeart/2008/layout/PictureLineup"/>
    <dgm:cxn modelId="{EBA4B2DF-6241-424D-934C-18A8DC049A05}" type="presParOf" srcId="{555C5DC5-FED7-45F9-AA4A-528754235FED}" destId="{C8098277-F3BC-4DC3-BB0C-4E9647943F5C}" srcOrd="1" destOrd="0" presId="urn:microsoft.com/office/officeart/2008/layout/PictureLineup"/>
    <dgm:cxn modelId="{CF39D4BB-5F00-48A7-8CB6-3F252C2215EF}" type="presParOf" srcId="{555C5DC5-FED7-45F9-AA4A-528754235FED}" destId="{7C2A37B8-A985-4CFD-AF80-ED0EA877C6AB}" srcOrd="2" destOrd="0" presId="urn:microsoft.com/office/officeart/2008/layout/PictureLineup"/>
    <dgm:cxn modelId="{AB64F4B8-3A56-4915-8EE5-3635DCE0F7A1}" type="presParOf" srcId="{386C654F-3659-403F-989A-319D66CB347B}" destId="{31987F85-9CBE-42E9-9EF5-D1B869AA932A}" srcOrd="3" destOrd="0" presId="urn:microsoft.com/office/officeart/2008/layout/PictureLineup"/>
    <dgm:cxn modelId="{2907F687-355A-436A-9135-297716E3E402}" type="presParOf" srcId="{386C654F-3659-403F-989A-319D66CB347B}" destId="{130F35EB-1733-45A0-B45C-5BEB8D4E2BD5}" srcOrd="4" destOrd="0" presId="urn:microsoft.com/office/officeart/2008/layout/PictureLineup"/>
    <dgm:cxn modelId="{C6A3AAF3-027B-4858-907B-4FA9D9F5AFDA}" type="presParOf" srcId="{130F35EB-1733-45A0-B45C-5BEB8D4E2BD5}" destId="{7FA57FC3-480D-46A3-9AE1-67408E55452C}" srcOrd="0" destOrd="0" presId="urn:microsoft.com/office/officeart/2008/layout/PictureLineup"/>
    <dgm:cxn modelId="{71A37D20-EE2A-40A0-87D7-43532161503E}" type="presParOf" srcId="{130F35EB-1733-45A0-B45C-5BEB8D4E2BD5}" destId="{B032495F-37A4-42F3-89A4-F4D9868FF4C9}" srcOrd="1" destOrd="0" presId="urn:microsoft.com/office/officeart/2008/layout/PictureLineup"/>
    <dgm:cxn modelId="{55395498-FD7B-411B-9C39-3D14D43B2611}" type="presParOf" srcId="{130F35EB-1733-45A0-B45C-5BEB8D4E2BD5}" destId="{B85C4DA4-4CE1-4889-8BC4-D2F3254A4500}" srcOrd="2" destOrd="0" presId="urn:microsoft.com/office/officeart/2008/layout/PictureLineu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A52B5FA2-24F7-496E-9456-3BB8E8BA57DF}" type="doc">
      <dgm:prSet loTypeId="urn:microsoft.com/office/officeart/2005/8/layout/matrix3" loCatId="matrix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9EA56FC6-BB57-4032-BD9E-0FC9D7001FFF}">
      <dgm:prSet/>
      <dgm:spPr/>
      <dgm:t>
        <a:bodyPr/>
        <a:lstStyle/>
        <a:p>
          <a:r>
            <a:rPr lang="en-IE"/>
            <a:t>Modules, assessment and expectations</a:t>
          </a:r>
          <a:endParaRPr lang="en-US"/>
        </a:p>
      </dgm:t>
    </dgm:pt>
    <dgm:pt modelId="{8C25F2B4-9DF5-416B-92D3-276BD41B3B70}" type="parTrans" cxnId="{96E8EB20-984F-454D-93C3-FA4A9B88E3C8}">
      <dgm:prSet/>
      <dgm:spPr/>
      <dgm:t>
        <a:bodyPr/>
        <a:lstStyle/>
        <a:p>
          <a:endParaRPr lang="en-US"/>
        </a:p>
      </dgm:t>
    </dgm:pt>
    <dgm:pt modelId="{68F4DF19-0A7F-4B90-8551-1ABB26691C49}" type="sibTrans" cxnId="{96E8EB20-984F-454D-93C3-FA4A9B88E3C8}">
      <dgm:prSet/>
      <dgm:spPr/>
      <dgm:t>
        <a:bodyPr/>
        <a:lstStyle/>
        <a:p>
          <a:endParaRPr lang="en-US"/>
        </a:p>
      </dgm:t>
    </dgm:pt>
    <dgm:pt modelId="{66AE4E11-B3C6-4DD9-A711-CE7BE38E158C}">
      <dgm:prSet/>
      <dgm:spPr/>
      <dgm:t>
        <a:bodyPr/>
        <a:lstStyle/>
        <a:p>
          <a:r>
            <a:rPr lang="en-IE"/>
            <a:t>Roles and identity</a:t>
          </a:r>
          <a:endParaRPr lang="en-US"/>
        </a:p>
      </dgm:t>
    </dgm:pt>
    <dgm:pt modelId="{895D8F11-BEA6-4793-AE8E-255C0EA0C518}" type="parTrans" cxnId="{2B74A5BA-7DB4-4695-843B-51C4E9F96129}">
      <dgm:prSet/>
      <dgm:spPr/>
      <dgm:t>
        <a:bodyPr/>
        <a:lstStyle/>
        <a:p>
          <a:endParaRPr lang="en-US"/>
        </a:p>
      </dgm:t>
    </dgm:pt>
    <dgm:pt modelId="{7921FDFC-37E8-4F34-9ACD-D9CB11F619DD}" type="sibTrans" cxnId="{2B74A5BA-7DB4-4695-843B-51C4E9F96129}">
      <dgm:prSet/>
      <dgm:spPr/>
      <dgm:t>
        <a:bodyPr/>
        <a:lstStyle/>
        <a:p>
          <a:endParaRPr lang="en-US"/>
        </a:p>
      </dgm:t>
    </dgm:pt>
    <dgm:pt modelId="{ED9A5B72-9AEF-4489-90EA-4AE2F8F28140}">
      <dgm:prSet/>
      <dgm:spPr/>
      <dgm:t>
        <a:bodyPr/>
        <a:lstStyle/>
        <a:p>
          <a:r>
            <a:rPr lang="en-IE"/>
            <a:t>Culture</a:t>
          </a:r>
          <a:endParaRPr lang="en-US"/>
        </a:p>
      </dgm:t>
    </dgm:pt>
    <dgm:pt modelId="{8551D1CD-97CD-4D48-8450-CAACF14AA945}" type="parTrans" cxnId="{4953AA5A-BBB7-47EF-BA07-C1975341CEA8}">
      <dgm:prSet/>
      <dgm:spPr/>
      <dgm:t>
        <a:bodyPr/>
        <a:lstStyle/>
        <a:p>
          <a:endParaRPr lang="en-US"/>
        </a:p>
      </dgm:t>
    </dgm:pt>
    <dgm:pt modelId="{B5EF2805-52AB-446C-8634-3AA6C3543A92}" type="sibTrans" cxnId="{4953AA5A-BBB7-47EF-BA07-C1975341CEA8}">
      <dgm:prSet/>
      <dgm:spPr/>
      <dgm:t>
        <a:bodyPr/>
        <a:lstStyle/>
        <a:p>
          <a:endParaRPr lang="en-US"/>
        </a:p>
      </dgm:t>
    </dgm:pt>
    <dgm:pt modelId="{DDA1FA3C-B83D-4FD0-A434-EEE922C15551}">
      <dgm:prSet/>
      <dgm:spPr/>
      <dgm:t>
        <a:bodyPr/>
        <a:lstStyle/>
        <a:p>
          <a:r>
            <a:rPr lang="en-IE"/>
            <a:t>Communities of discourse</a:t>
          </a:r>
          <a:endParaRPr lang="en-US"/>
        </a:p>
      </dgm:t>
    </dgm:pt>
    <dgm:pt modelId="{99CCBFC9-C8C8-46EC-AB56-FACED9DE6E0F}" type="parTrans" cxnId="{A3220540-EBAA-4D05-B06E-D1C1EC6B6C09}">
      <dgm:prSet/>
      <dgm:spPr/>
      <dgm:t>
        <a:bodyPr/>
        <a:lstStyle/>
        <a:p>
          <a:endParaRPr lang="en-US"/>
        </a:p>
      </dgm:t>
    </dgm:pt>
    <dgm:pt modelId="{E8C2B292-FE49-447A-AA60-B2EAB0A1BF74}" type="sibTrans" cxnId="{A3220540-EBAA-4D05-B06E-D1C1EC6B6C09}">
      <dgm:prSet/>
      <dgm:spPr/>
      <dgm:t>
        <a:bodyPr/>
        <a:lstStyle/>
        <a:p>
          <a:endParaRPr lang="en-US"/>
        </a:p>
      </dgm:t>
    </dgm:pt>
    <dgm:pt modelId="{029188FD-5CE8-445D-9FC3-BB4D1BAED551}">
      <dgm:prSet/>
      <dgm:spPr/>
      <dgm:t>
        <a:bodyPr/>
        <a:lstStyle/>
        <a:p>
          <a:r>
            <a:rPr lang="en-IE"/>
            <a:t>Englishes</a:t>
          </a:r>
          <a:endParaRPr lang="en-US"/>
        </a:p>
      </dgm:t>
    </dgm:pt>
    <dgm:pt modelId="{13EC7AC8-530C-4AEA-B3D6-75A522B607C3}" type="parTrans" cxnId="{6C63EE85-80A9-40E3-8B35-751938E4D534}">
      <dgm:prSet/>
      <dgm:spPr/>
      <dgm:t>
        <a:bodyPr/>
        <a:lstStyle/>
        <a:p>
          <a:endParaRPr lang="en-US"/>
        </a:p>
      </dgm:t>
    </dgm:pt>
    <dgm:pt modelId="{64CE871E-B79C-4B6E-A6B0-FCEBC7E407AE}" type="sibTrans" cxnId="{6C63EE85-80A9-40E3-8B35-751938E4D534}">
      <dgm:prSet/>
      <dgm:spPr/>
      <dgm:t>
        <a:bodyPr/>
        <a:lstStyle/>
        <a:p>
          <a:endParaRPr lang="en-US"/>
        </a:p>
      </dgm:t>
    </dgm:pt>
    <dgm:pt modelId="{52E8F68D-489C-444C-8A28-F6E41B6DA9F9}">
      <dgm:prSet/>
      <dgm:spPr/>
      <dgm:t>
        <a:bodyPr/>
        <a:lstStyle/>
        <a:p>
          <a:r>
            <a:rPr lang="en-IE"/>
            <a:t>Translanguaging</a:t>
          </a:r>
          <a:endParaRPr lang="en-US"/>
        </a:p>
      </dgm:t>
    </dgm:pt>
    <dgm:pt modelId="{3969DE3F-AAFC-4C6A-97F5-F0C78AB66E51}" type="parTrans" cxnId="{20920BA7-37E3-4373-BAAE-33AED48B355C}">
      <dgm:prSet/>
      <dgm:spPr/>
      <dgm:t>
        <a:bodyPr/>
        <a:lstStyle/>
        <a:p>
          <a:endParaRPr lang="en-US"/>
        </a:p>
      </dgm:t>
    </dgm:pt>
    <dgm:pt modelId="{CE9503DE-2584-47AE-AADD-50FFD692CE8E}" type="sibTrans" cxnId="{20920BA7-37E3-4373-BAAE-33AED48B355C}">
      <dgm:prSet/>
      <dgm:spPr/>
      <dgm:t>
        <a:bodyPr/>
        <a:lstStyle/>
        <a:p>
          <a:endParaRPr lang="en-US"/>
        </a:p>
      </dgm:t>
    </dgm:pt>
    <dgm:pt modelId="{B506CBEA-9009-4487-8B3D-F1596D81AEA2}" type="pres">
      <dgm:prSet presAssocID="{A52B5FA2-24F7-496E-9456-3BB8E8BA57DF}" presName="matrix" presStyleCnt="0">
        <dgm:presLayoutVars>
          <dgm:chMax val="1"/>
          <dgm:dir/>
          <dgm:resizeHandles val="exact"/>
        </dgm:presLayoutVars>
      </dgm:prSet>
      <dgm:spPr/>
    </dgm:pt>
    <dgm:pt modelId="{AEA3BAB1-AA01-4917-9E21-B62E1D5B40FE}" type="pres">
      <dgm:prSet presAssocID="{A52B5FA2-24F7-496E-9456-3BB8E8BA57DF}" presName="diamond" presStyleLbl="bgShp" presStyleIdx="0" presStyleCnt="1"/>
      <dgm:spPr/>
    </dgm:pt>
    <dgm:pt modelId="{5FBBF4ED-D940-4D50-ADD9-84FEF1C3C925}" type="pres">
      <dgm:prSet presAssocID="{A52B5FA2-24F7-496E-9456-3BB8E8BA57DF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0D4AD2F-F761-41D0-97F7-1291AABEC752}" type="pres">
      <dgm:prSet presAssocID="{A52B5FA2-24F7-496E-9456-3BB8E8BA57DF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FA5C70F-898A-4DED-AED2-FE459375F9D6}" type="pres">
      <dgm:prSet presAssocID="{A52B5FA2-24F7-496E-9456-3BB8E8BA57DF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1DC11E0-02B6-4673-B33C-F92A38AA3990}" type="pres">
      <dgm:prSet presAssocID="{A52B5FA2-24F7-496E-9456-3BB8E8BA57DF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FD17F113-D3EA-4901-9B29-89BF0A29AE67}" type="presOf" srcId="{DDA1FA3C-B83D-4FD0-A434-EEE922C15551}" destId="{61DC11E0-02B6-4673-B33C-F92A38AA3990}" srcOrd="0" destOrd="0" presId="urn:microsoft.com/office/officeart/2005/8/layout/matrix3"/>
    <dgm:cxn modelId="{B92E7618-AC00-4D15-AF06-5FFB1811B9BE}" type="presOf" srcId="{029188FD-5CE8-445D-9FC3-BB4D1BAED551}" destId="{61DC11E0-02B6-4673-B33C-F92A38AA3990}" srcOrd="0" destOrd="1" presId="urn:microsoft.com/office/officeart/2005/8/layout/matrix3"/>
    <dgm:cxn modelId="{96E8EB20-984F-454D-93C3-FA4A9B88E3C8}" srcId="{A52B5FA2-24F7-496E-9456-3BB8E8BA57DF}" destId="{9EA56FC6-BB57-4032-BD9E-0FC9D7001FFF}" srcOrd="0" destOrd="0" parTransId="{8C25F2B4-9DF5-416B-92D3-276BD41B3B70}" sibTransId="{68F4DF19-0A7F-4B90-8551-1ABB26691C49}"/>
    <dgm:cxn modelId="{A3220540-EBAA-4D05-B06E-D1C1EC6B6C09}" srcId="{A52B5FA2-24F7-496E-9456-3BB8E8BA57DF}" destId="{DDA1FA3C-B83D-4FD0-A434-EEE922C15551}" srcOrd="3" destOrd="0" parTransId="{99CCBFC9-C8C8-46EC-AB56-FACED9DE6E0F}" sibTransId="{E8C2B292-FE49-447A-AA60-B2EAB0A1BF74}"/>
    <dgm:cxn modelId="{4953AA5A-BBB7-47EF-BA07-C1975341CEA8}" srcId="{A52B5FA2-24F7-496E-9456-3BB8E8BA57DF}" destId="{ED9A5B72-9AEF-4489-90EA-4AE2F8F28140}" srcOrd="2" destOrd="0" parTransId="{8551D1CD-97CD-4D48-8450-CAACF14AA945}" sibTransId="{B5EF2805-52AB-446C-8634-3AA6C3543A92}"/>
    <dgm:cxn modelId="{98A90583-6DDF-4D72-93D9-4D13775331EA}" type="presOf" srcId="{A52B5FA2-24F7-496E-9456-3BB8E8BA57DF}" destId="{B506CBEA-9009-4487-8B3D-F1596D81AEA2}" srcOrd="0" destOrd="0" presId="urn:microsoft.com/office/officeart/2005/8/layout/matrix3"/>
    <dgm:cxn modelId="{6C63EE85-80A9-40E3-8B35-751938E4D534}" srcId="{DDA1FA3C-B83D-4FD0-A434-EEE922C15551}" destId="{029188FD-5CE8-445D-9FC3-BB4D1BAED551}" srcOrd="0" destOrd="0" parTransId="{13EC7AC8-530C-4AEA-B3D6-75A522B607C3}" sibTransId="{64CE871E-B79C-4B6E-A6B0-FCEBC7E407AE}"/>
    <dgm:cxn modelId="{20920BA7-37E3-4373-BAAE-33AED48B355C}" srcId="{DDA1FA3C-B83D-4FD0-A434-EEE922C15551}" destId="{52E8F68D-489C-444C-8A28-F6E41B6DA9F9}" srcOrd="1" destOrd="0" parTransId="{3969DE3F-AAFC-4C6A-97F5-F0C78AB66E51}" sibTransId="{CE9503DE-2584-47AE-AADD-50FFD692CE8E}"/>
    <dgm:cxn modelId="{7E0611AA-E793-43F6-ABC4-E273994D5965}" type="presOf" srcId="{52E8F68D-489C-444C-8A28-F6E41B6DA9F9}" destId="{61DC11E0-02B6-4673-B33C-F92A38AA3990}" srcOrd="0" destOrd="2" presId="urn:microsoft.com/office/officeart/2005/8/layout/matrix3"/>
    <dgm:cxn modelId="{3AE8AAB6-D5F6-45CF-9EEA-BE2B93EB8B17}" type="presOf" srcId="{ED9A5B72-9AEF-4489-90EA-4AE2F8F28140}" destId="{7FA5C70F-898A-4DED-AED2-FE459375F9D6}" srcOrd="0" destOrd="0" presId="urn:microsoft.com/office/officeart/2005/8/layout/matrix3"/>
    <dgm:cxn modelId="{2B74A5BA-7DB4-4695-843B-51C4E9F96129}" srcId="{A52B5FA2-24F7-496E-9456-3BB8E8BA57DF}" destId="{66AE4E11-B3C6-4DD9-A711-CE7BE38E158C}" srcOrd="1" destOrd="0" parTransId="{895D8F11-BEA6-4793-AE8E-255C0EA0C518}" sibTransId="{7921FDFC-37E8-4F34-9ACD-D9CB11F619DD}"/>
    <dgm:cxn modelId="{2B586DF2-3B19-4462-AD1E-677CC9E42CB9}" type="presOf" srcId="{9EA56FC6-BB57-4032-BD9E-0FC9D7001FFF}" destId="{5FBBF4ED-D940-4D50-ADD9-84FEF1C3C925}" srcOrd="0" destOrd="0" presId="urn:microsoft.com/office/officeart/2005/8/layout/matrix3"/>
    <dgm:cxn modelId="{F9DA3FFD-E7C3-48AD-9EE8-C74ADA0CBBBA}" type="presOf" srcId="{66AE4E11-B3C6-4DD9-A711-CE7BE38E158C}" destId="{80D4AD2F-F761-41D0-97F7-1291AABEC752}" srcOrd="0" destOrd="0" presId="urn:microsoft.com/office/officeart/2005/8/layout/matrix3"/>
    <dgm:cxn modelId="{BA9AC930-3888-4D9F-88C3-A95C325A34AA}" type="presParOf" srcId="{B506CBEA-9009-4487-8B3D-F1596D81AEA2}" destId="{AEA3BAB1-AA01-4917-9E21-B62E1D5B40FE}" srcOrd="0" destOrd="0" presId="urn:microsoft.com/office/officeart/2005/8/layout/matrix3"/>
    <dgm:cxn modelId="{775B0FEC-EFA5-4413-8F9F-132410E892CD}" type="presParOf" srcId="{B506CBEA-9009-4487-8B3D-F1596D81AEA2}" destId="{5FBBF4ED-D940-4D50-ADD9-84FEF1C3C925}" srcOrd="1" destOrd="0" presId="urn:microsoft.com/office/officeart/2005/8/layout/matrix3"/>
    <dgm:cxn modelId="{E62EE21E-09E2-499F-83C9-40766D11F993}" type="presParOf" srcId="{B506CBEA-9009-4487-8B3D-F1596D81AEA2}" destId="{80D4AD2F-F761-41D0-97F7-1291AABEC752}" srcOrd="2" destOrd="0" presId="urn:microsoft.com/office/officeart/2005/8/layout/matrix3"/>
    <dgm:cxn modelId="{CAE88D43-2A00-4AEA-93BC-9FC6C575231B}" type="presParOf" srcId="{B506CBEA-9009-4487-8B3D-F1596D81AEA2}" destId="{7FA5C70F-898A-4DED-AED2-FE459375F9D6}" srcOrd="3" destOrd="0" presId="urn:microsoft.com/office/officeart/2005/8/layout/matrix3"/>
    <dgm:cxn modelId="{96CCCE81-7144-44E1-A160-8EBE62DED724}" type="presParOf" srcId="{B506CBEA-9009-4487-8B3D-F1596D81AEA2}" destId="{61DC11E0-02B6-4673-B33C-F92A38AA3990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10B6BD4-4AAA-4991-96FA-304F8893186E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B63D081-E11F-4E35-B2A9-6D5E5F870C3E}">
      <dgm:prSet/>
      <dgm:spPr/>
      <dgm:t>
        <a:bodyPr/>
        <a:lstStyle/>
        <a:p>
          <a:pPr>
            <a:defRPr b="1"/>
          </a:pPr>
          <a:r>
            <a:rPr lang="en-IE"/>
            <a:t>Strengths</a:t>
          </a:r>
          <a:endParaRPr lang="en-US"/>
        </a:p>
      </dgm:t>
    </dgm:pt>
    <dgm:pt modelId="{BA95E8DB-3F82-4EC9-9D6C-1C6C2E2BB0C6}" type="parTrans" cxnId="{81EA0D57-A56F-4A50-A1E7-F6B83F6F5702}">
      <dgm:prSet/>
      <dgm:spPr/>
      <dgm:t>
        <a:bodyPr/>
        <a:lstStyle/>
        <a:p>
          <a:endParaRPr lang="en-US"/>
        </a:p>
      </dgm:t>
    </dgm:pt>
    <dgm:pt modelId="{4B3F07CC-53E3-44AF-9698-0AA69CF50CF4}" type="sibTrans" cxnId="{81EA0D57-A56F-4A50-A1E7-F6B83F6F5702}">
      <dgm:prSet/>
      <dgm:spPr/>
      <dgm:t>
        <a:bodyPr/>
        <a:lstStyle/>
        <a:p>
          <a:endParaRPr lang="en-US"/>
        </a:p>
      </dgm:t>
    </dgm:pt>
    <dgm:pt modelId="{3D84D65D-D27F-413B-AF29-13ACE0E9AEEA}">
      <dgm:prSet/>
      <dgm:spPr/>
      <dgm:t>
        <a:bodyPr/>
        <a:lstStyle/>
        <a:p>
          <a:r>
            <a:rPr lang="en-IE"/>
            <a:t>Personal qualities</a:t>
          </a:r>
          <a:endParaRPr lang="en-US"/>
        </a:p>
      </dgm:t>
    </dgm:pt>
    <dgm:pt modelId="{0002DBBE-DD6F-49D7-87B3-592BD1399024}" type="parTrans" cxnId="{C70C3D65-A45A-42EA-8D9D-6FC1EC84A711}">
      <dgm:prSet/>
      <dgm:spPr/>
      <dgm:t>
        <a:bodyPr/>
        <a:lstStyle/>
        <a:p>
          <a:endParaRPr lang="en-US"/>
        </a:p>
      </dgm:t>
    </dgm:pt>
    <dgm:pt modelId="{724882E7-4965-472A-BA2F-D95D6A8E25F1}" type="sibTrans" cxnId="{C70C3D65-A45A-42EA-8D9D-6FC1EC84A711}">
      <dgm:prSet/>
      <dgm:spPr/>
      <dgm:t>
        <a:bodyPr/>
        <a:lstStyle/>
        <a:p>
          <a:endParaRPr lang="en-US"/>
        </a:p>
      </dgm:t>
    </dgm:pt>
    <dgm:pt modelId="{ECD65F13-E880-47C2-8F79-22D47BDDAD64}">
      <dgm:prSet/>
      <dgm:spPr/>
      <dgm:t>
        <a:bodyPr/>
        <a:lstStyle/>
        <a:p>
          <a:pPr>
            <a:defRPr b="1"/>
          </a:pPr>
          <a:r>
            <a:rPr lang="en-IE"/>
            <a:t>Ownership of English</a:t>
          </a:r>
          <a:endParaRPr lang="en-US"/>
        </a:p>
      </dgm:t>
    </dgm:pt>
    <dgm:pt modelId="{04016992-5B55-4AFD-9082-8A8D8157008F}" type="parTrans" cxnId="{F0763AF9-6373-4E7B-851A-CE2F719627D5}">
      <dgm:prSet/>
      <dgm:spPr/>
      <dgm:t>
        <a:bodyPr/>
        <a:lstStyle/>
        <a:p>
          <a:endParaRPr lang="en-US"/>
        </a:p>
      </dgm:t>
    </dgm:pt>
    <dgm:pt modelId="{BA2A4BBE-EB54-423F-9250-56070B226E1C}" type="sibTrans" cxnId="{F0763AF9-6373-4E7B-851A-CE2F719627D5}">
      <dgm:prSet/>
      <dgm:spPr/>
      <dgm:t>
        <a:bodyPr/>
        <a:lstStyle/>
        <a:p>
          <a:endParaRPr lang="en-US"/>
        </a:p>
      </dgm:t>
    </dgm:pt>
    <dgm:pt modelId="{D6934183-4BCA-4F91-BB7E-2555577B788B}" type="pres">
      <dgm:prSet presAssocID="{710B6BD4-4AAA-4991-96FA-304F8893186E}" presName="root" presStyleCnt="0">
        <dgm:presLayoutVars>
          <dgm:dir/>
          <dgm:resizeHandles val="exact"/>
        </dgm:presLayoutVars>
      </dgm:prSet>
      <dgm:spPr/>
    </dgm:pt>
    <dgm:pt modelId="{438856A9-4D13-45C7-8E50-0034A6D5C6F9}" type="pres">
      <dgm:prSet presAssocID="{7B63D081-E11F-4E35-B2A9-6D5E5F870C3E}" presName="compNode" presStyleCnt="0"/>
      <dgm:spPr/>
    </dgm:pt>
    <dgm:pt modelId="{182F1EE6-A7AD-44A3-8559-B54CDFC34C3F}" type="pres">
      <dgm:prSet presAssocID="{7B63D081-E11F-4E35-B2A9-6D5E5F870C3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AFB566BF-620A-4E42-8FE6-4DA4390C8EC0}" type="pres">
      <dgm:prSet presAssocID="{7B63D081-E11F-4E35-B2A9-6D5E5F870C3E}" presName="iconSpace" presStyleCnt="0"/>
      <dgm:spPr/>
    </dgm:pt>
    <dgm:pt modelId="{B080CEF1-7CCA-40A9-95B2-C5EE68183EF9}" type="pres">
      <dgm:prSet presAssocID="{7B63D081-E11F-4E35-B2A9-6D5E5F870C3E}" presName="parTx" presStyleLbl="revTx" presStyleIdx="0" presStyleCnt="4">
        <dgm:presLayoutVars>
          <dgm:chMax val="0"/>
          <dgm:chPref val="0"/>
        </dgm:presLayoutVars>
      </dgm:prSet>
      <dgm:spPr/>
    </dgm:pt>
    <dgm:pt modelId="{3876791D-9098-4DE8-96EA-7FA31CC98548}" type="pres">
      <dgm:prSet presAssocID="{7B63D081-E11F-4E35-B2A9-6D5E5F870C3E}" presName="txSpace" presStyleCnt="0"/>
      <dgm:spPr/>
    </dgm:pt>
    <dgm:pt modelId="{993DB1E2-FD9B-4234-9F25-06DE8EFC1FB4}" type="pres">
      <dgm:prSet presAssocID="{7B63D081-E11F-4E35-B2A9-6D5E5F870C3E}" presName="desTx" presStyleLbl="revTx" presStyleIdx="1" presStyleCnt="4">
        <dgm:presLayoutVars/>
      </dgm:prSet>
      <dgm:spPr/>
    </dgm:pt>
    <dgm:pt modelId="{B6869621-3D85-4980-A94E-D0383971F9A5}" type="pres">
      <dgm:prSet presAssocID="{4B3F07CC-53E3-44AF-9698-0AA69CF50CF4}" presName="sibTrans" presStyleCnt="0"/>
      <dgm:spPr/>
    </dgm:pt>
    <dgm:pt modelId="{F7687D13-71E3-4C05-ACF4-F5517A0D4D1E}" type="pres">
      <dgm:prSet presAssocID="{ECD65F13-E880-47C2-8F79-22D47BDDAD64}" presName="compNode" presStyleCnt="0"/>
      <dgm:spPr/>
    </dgm:pt>
    <dgm:pt modelId="{CBC63A14-685D-4426-AE9C-B053A1288287}" type="pres">
      <dgm:prSet presAssocID="{ECD65F13-E880-47C2-8F79-22D47BDDAD64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BF2E89DD-0C5F-4A77-BEBB-D1EC975EF44B}" type="pres">
      <dgm:prSet presAssocID="{ECD65F13-E880-47C2-8F79-22D47BDDAD64}" presName="iconSpace" presStyleCnt="0"/>
      <dgm:spPr/>
    </dgm:pt>
    <dgm:pt modelId="{A10B3E70-33BF-4FF4-A34F-691C522191D7}" type="pres">
      <dgm:prSet presAssocID="{ECD65F13-E880-47C2-8F79-22D47BDDAD64}" presName="parTx" presStyleLbl="revTx" presStyleIdx="2" presStyleCnt="4">
        <dgm:presLayoutVars>
          <dgm:chMax val="0"/>
          <dgm:chPref val="0"/>
        </dgm:presLayoutVars>
      </dgm:prSet>
      <dgm:spPr/>
    </dgm:pt>
    <dgm:pt modelId="{1E5FD593-4831-4589-99B9-E01E5284813B}" type="pres">
      <dgm:prSet presAssocID="{ECD65F13-E880-47C2-8F79-22D47BDDAD64}" presName="txSpace" presStyleCnt="0"/>
      <dgm:spPr/>
    </dgm:pt>
    <dgm:pt modelId="{3C1A6364-4C7E-4145-BDA2-96D2DD05434E}" type="pres">
      <dgm:prSet presAssocID="{ECD65F13-E880-47C2-8F79-22D47BDDAD64}" presName="desTx" presStyleLbl="revTx" presStyleIdx="3" presStyleCnt="4">
        <dgm:presLayoutVars/>
      </dgm:prSet>
      <dgm:spPr/>
    </dgm:pt>
  </dgm:ptLst>
  <dgm:cxnLst>
    <dgm:cxn modelId="{C70C3D65-A45A-42EA-8D9D-6FC1EC84A711}" srcId="{7B63D081-E11F-4E35-B2A9-6D5E5F870C3E}" destId="{3D84D65D-D27F-413B-AF29-13ACE0E9AEEA}" srcOrd="0" destOrd="0" parTransId="{0002DBBE-DD6F-49D7-87B3-592BD1399024}" sibTransId="{724882E7-4965-472A-BA2F-D95D6A8E25F1}"/>
    <dgm:cxn modelId="{81EA0D57-A56F-4A50-A1E7-F6B83F6F5702}" srcId="{710B6BD4-4AAA-4991-96FA-304F8893186E}" destId="{7B63D081-E11F-4E35-B2A9-6D5E5F870C3E}" srcOrd="0" destOrd="0" parTransId="{BA95E8DB-3F82-4EC9-9D6C-1C6C2E2BB0C6}" sibTransId="{4B3F07CC-53E3-44AF-9698-0AA69CF50CF4}"/>
    <dgm:cxn modelId="{8EA3FD8B-0BC4-4483-A3BA-41CA76FEDAF4}" type="presOf" srcId="{710B6BD4-4AAA-4991-96FA-304F8893186E}" destId="{D6934183-4BCA-4F91-BB7E-2555577B788B}" srcOrd="0" destOrd="0" presId="urn:microsoft.com/office/officeart/2018/2/layout/IconLabelDescriptionList"/>
    <dgm:cxn modelId="{38B35D92-9D66-4B87-A44B-29E114D4EB4A}" type="presOf" srcId="{ECD65F13-E880-47C2-8F79-22D47BDDAD64}" destId="{A10B3E70-33BF-4FF4-A34F-691C522191D7}" srcOrd="0" destOrd="0" presId="urn:microsoft.com/office/officeart/2018/2/layout/IconLabelDescriptionList"/>
    <dgm:cxn modelId="{AF639EAC-274F-47A6-AE71-0C8E3A922081}" type="presOf" srcId="{7B63D081-E11F-4E35-B2A9-6D5E5F870C3E}" destId="{B080CEF1-7CCA-40A9-95B2-C5EE68183EF9}" srcOrd="0" destOrd="0" presId="urn:microsoft.com/office/officeart/2018/2/layout/IconLabelDescriptionList"/>
    <dgm:cxn modelId="{EC244CE1-70C4-410C-B8BF-DCDC2E465E1F}" type="presOf" srcId="{3D84D65D-D27F-413B-AF29-13ACE0E9AEEA}" destId="{993DB1E2-FD9B-4234-9F25-06DE8EFC1FB4}" srcOrd="0" destOrd="0" presId="urn:microsoft.com/office/officeart/2018/2/layout/IconLabelDescriptionList"/>
    <dgm:cxn modelId="{F0763AF9-6373-4E7B-851A-CE2F719627D5}" srcId="{710B6BD4-4AAA-4991-96FA-304F8893186E}" destId="{ECD65F13-E880-47C2-8F79-22D47BDDAD64}" srcOrd="1" destOrd="0" parTransId="{04016992-5B55-4AFD-9082-8A8D8157008F}" sibTransId="{BA2A4BBE-EB54-423F-9250-56070B226E1C}"/>
    <dgm:cxn modelId="{1E11A8DA-4AD1-4BA0-BFBD-588C835CC29E}" type="presParOf" srcId="{D6934183-4BCA-4F91-BB7E-2555577B788B}" destId="{438856A9-4D13-45C7-8E50-0034A6D5C6F9}" srcOrd="0" destOrd="0" presId="urn:microsoft.com/office/officeart/2018/2/layout/IconLabelDescriptionList"/>
    <dgm:cxn modelId="{4C4C715D-D21A-428F-9F11-012FEB4BFFEF}" type="presParOf" srcId="{438856A9-4D13-45C7-8E50-0034A6D5C6F9}" destId="{182F1EE6-A7AD-44A3-8559-B54CDFC34C3F}" srcOrd="0" destOrd="0" presId="urn:microsoft.com/office/officeart/2018/2/layout/IconLabelDescriptionList"/>
    <dgm:cxn modelId="{6A82A300-72D9-4319-AF6B-32A39424B626}" type="presParOf" srcId="{438856A9-4D13-45C7-8E50-0034A6D5C6F9}" destId="{AFB566BF-620A-4E42-8FE6-4DA4390C8EC0}" srcOrd="1" destOrd="0" presId="urn:microsoft.com/office/officeart/2018/2/layout/IconLabelDescriptionList"/>
    <dgm:cxn modelId="{57D1E332-6A8D-48C4-9FE0-8AA3610A423A}" type="presParOf" srcId="{438856A9-4D13-45C7-8E50-0034A6D5C6F9}" destId="{B080CEF1-7CCA-40A9-95B2-C5EE68183EF9}" srcOrd="2" destOrd="0" presId="urn:microsoft.com/office/officeart/2018/2/layout/IconLabelDescriptionList"/>
    <dgm:cxn modelId="{E1F07D09-9183-4A81-A7AB-B12746C4DF06}" type="presParOf" srcId="{438856A9-4D13-45C7-8E50-0034A6D5C6F9}" destId="{3876791D-9098-4DE8-96EA-7FA31CC98548}" srcOrd="3" destOrd="0" presId="urn:microsoft.com/office/officeart/2018/2/layout/IconLabelDescriptionList"/>
    <dgm:cxn modelId="{C700D124-87A1-431D-B571-B7B9321A3D00}" type="presParOf" srcId="{438856A9-4D13-45C7-8E50-0034A6D5C6F9}" destId="{993DB1E2-FD9B-4234-9F25-06DE8EFC1FB4}" srcOrd="4" destOrd="0" presId="urn:microsoft.com/office/officeart/2018/2/layout/IconLabelDescriptionList"/>
    <dgm:cxn modelId="{0ED01EE5-112E-4D99-AA86-E022E29EAD3A}" type="presParOf" srcId="{D6934183-4BCA-4F91-BB7E-2555577B788B}" destId="{B6869621-3D85-4980-A94E-D0383971F9A5}" srcOrd="1" destOrd="0" presId="urn:microsoft.com/office/officeart/2018/2/layout/IconLabelDescriptionList"/>
    <dgm:cxn modelId="{EBA19363-4BB4-422B-8F91-2FF57CF2D217}" type="presParOf" srcId="{D6934183-4BCA-4F91-BB7E-2555577B788B}" destId="{F7687D13-71E3-4C05-ACF4-F5517A0D4D1E}" srcOrd="2" destOrd="0" presId="urn:microsoft.com/office/officeart/2018/2/layout/IconLabelDescriptionList"/>
    <dgm:cxn modelId="{4B374394-F536-49AF-AEB1-1014155F2E05}" type="presParOf" srcId="{F7687D13-71E3-4C05-ACF4-F5517A0D4D1E}" destId="{CBC63A14-685D-4426-AE9C-B053A1288287}" srcOrd="0" destOrd="0" presId="urn:microsoft.com/office/officeart/2018/2/layout/IconLabelDescriptionList"/>
    <dgm:cxn modelId="{06EA39E1-495A-4C68-96F2-280F629F5A3A}" type="presParOf" srcId="{F7687D13-71E3-4C05-ACF4-F5517A0D4D1E}" destId="{BF2E89DD-0C5F-4A77-BEBB-D1EC975EF44B}" srcOrd="1" destOrd="0" presId="urn:microsoft.com/office/officeart/2018/2/layout/IconLabelDescriptionList"/>
    <dgm:cxn modelId="{92390645-E16E-4A82-BCF8-BFFBCBC866D2}" type="presParOf" srcId="{F7687D13-71E3-4C05-ACF4-F5517A0D4D1E}" destId="{A10B3E70-33BF-4FF4-A34F-691C522191D7}" srcOrd="2" destOrd="0" presId="urn:microsoft.com/office/officeart/2018/2/layout/IconLabelDescriptionList"/>
    <dgm:cxn modelId="{BE4898F3-AB75-4C16-AC10-97F577F28C09}" type="presParOf" srcId="{F7687D13-71E3-4C05-ACF4-F5517A0D4D1E}" destId="{1E5FD593-4831-4589-99B9-E01E5284813B}" srcOrd="3" destOrd="0" presId="urn:microsoft.com/office/officeart/2018/2/layout/IconLabelDescriptionList"/>
    <dgm:cxn modelId="{69D9D252-5DD3-4A4D-9C95-A5C362B03D2B}" type="presParOf" srcId="{F7687D13-71E3-4C05-ACF4-F5517A0D4D1E}" destId="{3C1A6364-4C7E-4145-BDA2-96D2DD05434E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CE0A8C58-BBBA-45E1-8E07-EB7B6DCD8CBE}" type="doc">
      <dgm:prSet loTypeId="urn:microsoft.com/office/officeart/2005/8/layout/orgChart1" loCatId="hierarchy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IE"/>
        </a:p>
      </dgm:t>
    </dgm:pt>
    <dgm:pt modelId="{C290F78D-8134-4346-8203-AE5E67EF3545}">
      <dgm:prSet phldrT="[Text]"/>
      <dgm:spPr/>
      <dgm:t>
        <a:bodyPr/>
        <a:lstStyle/>
        <a:p>
          <a:r>
            <a:rPr lang="en-IE" dirty="0"/>
            <a:t>Discussion of expectations</a:t>
          </a:r>
        </a:p>
      </dgm:t>
    </dgm:pt>
    <dgm:pt modelId="{C9E31D65-A5B9-4A61-83BA-0CFE8ED82FFF}" type="parTrans" cxnId="{1F41688B-CE03-4365-B8C7-B510BB32734D}">
      <dgm:prSet/>
      <dgm:spPr/>
      <dgm:t>
        <a:bodyPr/>
        <a:lstStyle/>
        <a:p>
          <a:endParaRPr lang="en-IE"/>
        </a:p>
      </dgm:t>
    </dgm:pt>
    <dgm:pt modelId="{15DAFAC4-B120-4050-A46F-067279B3BB65}" type="sibTrans" cxnId="{1F41688B-CE03-4365-B8C7-B510BB32734D}">
      <dgm:prSet/>
      <dgm:spPr/>
      <dgm:t>
        <a:bodyPr/>
        <a:lstStyle/>
        <a:p>
          <a:endParaRPr lang="en-IE"/>
        </a:p>
      </dgm:t>
    </dgm:pt>
    <dgm:pt modelId="{D19EA345-AB23-4D5A-B9AE-B33DF0490C22}">
      <dgm:prSet phldrT="[Text]"/>
      <dgm:spPr/>
      <dgm:t>
        <a:bodyPr/>
        <a:lstStyle/>
        <a:p>
          <a:r>
            <a:rPr lang="en-IE" dirty="0"/>
            <a:t>Not discussed</a:t>
          </a:r>
        </a:p>
      </dgm:t>
    </dgm:pt>
    <dgm:pt modelId="{F0DA37C5-12AB-48E5-9A08-2B71262BCC62}" type="parTrans" cxnId="{9B3B7491-DD65-4B82-B8D6-7FA4B78F16E4}">
      <dgm:prSet/>
      <dgm:spPr/>
      <dgm:t>
        <a:bodyPr/>
        <a:lstStyle/>
        <a:p>
          <a:endParaRPr lang="en-IE"/>
        </a:p>
      </dgm:t>
    </dgm:pt>
    <dgm:pt modelId="{3884E064-3335-42A6-8495-0F6576158AAA}" type="sibTrans" cxnId="{9B3B7491-DD65-4B82-B8D6-7FA4B78F16E4}">
      <dgm:prSet/>
      <dgm:spPr/>
      <dgm:t>
        <a:bodyPr/>
        <a:lstStyle/>
        <a:p>
          <a:endParaRPr lang="en-IE"/>
        </a:p>
      </dgm:t>
    </dgm:pt>
    <dgm:pt modelId="{93AE907D-E079-4B38-8EC6-B111E4C0D5C7}">
      <dgm:prSet phldrT="[Text]"/>
      <dgm:spPr/>
      <dgm:t>
        <a:bodyPr/>
        <a:lstStyle/>
        <a:p>
          <a:r>
            <a:rPr lang="en-IE" dirty="0"/>
            <a:t>Unclear</a:t>
          </a:r>
        </a:p>
      </dgm:t>
    </dgm:pt>
    <dgm:pt modelId="{7D41779C-5736-4C69-9AF2-FE116EA33D4E}" type="parTrans" cxnId="{F007F184-A521-4702-8A30-2CCDE70576DF}">
      <dgm:prSet/>
      <dgm:spPr/>
      <dgm:t>
        <a:bodyPr/>
        <a:lstStyle/>
        <a:p>
          <a:endParaRPr lang="en-IE"/>
        </a:p>
      </dgm:t>
    </dgm:pt>
    <dgm:pt modelId="{BAFE66F9-6449-4466-9650-96EC7A7086BE}" type="sibTrans" cxnId="{F007F184-A521-4702-8A30-2CCDE70576DF}">
      <dgm:prSet/>
      <dgm:spPr/>
      <dgm:t>
        <a:bodyPr/>
        <a:lstStyle/>
        <a:p>
          <a:endParaRPr lang="en-IE"/>
        </a:p>
      </dgm:t>
    </dgm:pt>
    <dgm:pt modelId="{5CD213F9-2A5A-4287-AFBC-7A0C0D5FB76A}" type="pres">
      <dgm:prSet presAssocID="{CE0A8C58-BBBA-45E1-8E07-EB7B6DCD8CB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8935F90-31AE-4FDD-A8A8-3A278E2BF493}" type="pres">
      <dgm:prSet presAssocID="{C290F78D-8134-4346-8203-AE5E67EF3545}" presName="hierRoot1" presStyleCnt="0">
        <dgm:presLayoutVars>
          <dgm:hierBranch val="init"/>
        </dgm:presLayoutVars>
      </dgm:prSet>
      <dgm:spPr/>
    </dgm:pt>
    <dgm:pt modelId="{DDD23B45-C5C1-4635-90A1-69B06FD75173}" type="pres">
      <dgm:prSet presAssocID="{C290F78D-8134-4346-8203-AE5E67EF3545}" presName="rootComposite1" presStyleCnt="0"/>
      <dgm:spPr/>
    </dgm:pt>
    <dgm:pt modelId="{55D1D761-B363-4E31-A2AA-55B673F144E0}" type="pres">
      <dgm:prSet presAssocID="{C290F78D-8134-4346-8203-AE5E67EF3545}" presName="rootText1" presStyleLbl="node0" presStyleIdx="0" presStyleCnt="1">
        <dgm:presLayoutVars>
          <dgm:chPref val="3"/>
        </dgm:presLayoutVars>
      </dgm:prSet>
      <dgm:spPr/>
    </dgm:pt>
    <dgm:pt modelId="{4F168E36-2D23-4BE9-8AF8-9F05D16975DB}" type="pres">
      <dgm:prSet presAssocID="{C290F78D-8134-4346-8203-AE5E67EF3545}" presName="rootConnector1" presStyleLbl="node1" presStyleIdx="0" presStyleCnt="0"/>
      <dgm:spPr/>
    </dgm:pt>
    <dgm:pt modelId="{7E7377BC-EA78-4759-ADB1-2BD5943273B7}" type="pres">
      <dgm:prSet presAssocID="{C290F78D-8134-4346-8203-AE5E67EF3545}" presName="hierChild2" presStyleCnt="0"/>
      <dgm:spPr/>
    </dgm:pt>
    <dgm:pt modelId="{F87BAB1E-9DD9-4D6F-B6D3-57D89FAE5948}" type="pres">
      <dgm:prSet presAssocID="{F0DA37C5-12AB-48E5-9A08-2B71262BCC62}" presName="Name37" presStyleLbl="parChTrans1D2" presStyleIdx="0" presStyleCnt="2"/>
      <dgm:spPr/>
    </dgm:pt>
    <dgm:pt modelId="{1D2757A0-A64F-4744-B2E4-F739709CED9A}" type="pres">
      <dgm:prSet presAssocID="{D19EA345-AB23-4D5A-B9AE-B33DF0490C22}" presName="hierRoot2" presStyleCnt="0">
        <dgm:presLayoutVars>
          <dgm:hierBranch val="init"/>
        </dgm:presLayoutVars>
      </dgm:prSet>
      <dgm:spPr/>
    </dgm:pt>
    <dgm:pt modelId="{73AB71B2-13F0-4AD8-AC8C-9BE1BE0F108A}" type="pres">
      <dgm:prSet presAssocID="{D19EA345-AB23-4D5A-B9AE-B33DF0490C22}" presName="rootComposite" presStyleCnt="0"/>
      <dgm:spPr/>
    </dgm:pt>
    <dgm:pt modelId="{0E16457F-8B39-4F34-8CE2-C0C1307DFB4E}" type="pres">
      <dgm:prSet presAssocID="{D19EA345-AB23-4D5A-B9AE-B33DF0490C22}" presName="rootText" presStyleLbl="node2" presStyleIdx="0" presStyleCnt="2">
        <dgm:presLayoutVars>
          <dgm:chPref val="3"/>
        </dgm:presLayoutVars>
      </dgm:prSet>
      <dgm:spPr/>
    </dgm:pt>
    <dgm:pt modelId="{DB73B331-1410-46BD-9BF9-6A42E2BB428D}" type="pres">
      <dgm:prSet presAssocID="{D19EA345-AB23-4D5A-B9AE-B33DF0490C22}" presName="rootConnector" presStyleLbl="node2" presStyleIdx="0" presStyleCnt="2"/>
      <dgm:spPr/>
    </dgm:pt>
    <dgm:pt modelId="{BA8AFCC8-7EF1-47A8-9E16-DEA73A5EA295}" type="pres">
      <dgm:prSet presAssocID="{D19EA345-AB23-4D5A-B9AE-B33DF0490C22}" presName="hierChild4" presStyleCnt="0"/>
      <dgm:spPr/>
    </dgm:pt>
    <dgm:pt modelId="{7531799F-F7C7-41F8-8F11-03D33BA5A922}" type="pres">
      <dgm:prSet presAssocID="{D19EA345-AB23-4D5A-B9AE-B33DF0490C22}" presName="hierChild5" presStyleCnt="0"/>
      <dgm:spPr/>
    </dgm:pt>
    <dgm:pt modelId="{BB104FE5-CF15-402E-AFF0-AAB1D194D2DA}" type="pres">
      <dgm:prSet presAssocID="{7D41779C-5736-4C69-9AF2-FE116EA33D4E}" presName="Name37" presStyleLbl="parChTrans1D2" presStyleIdx="1" presStyleCnt="2"/>
      <dgm:spPr/>
    </dgm:pt>
    <dgm:pt modelId="{2C1D5584-ABB8-49D8-8163-8BCDAAFB774F}" type="pres">
      <dgm:prSet presAssocID="{93AE907D-E079-4B38-8EC6-B111E4C0D5C7}" presName="hierRoot2" presStyleCnt="0">
        <dgm:presLayoutVars>
          <dgm:hierBranch val="init"/>
        </dgm:presLayoutVars>
      </dgm:prSet>
      <dgm:spPr/>
    </dgm:pt>
    <dgm:pt modelId="{21D90452-7ACB-43AE-96EC-D7665972F5B0}" type="pres">
      <dgm:prSet presAssocID="{93AE907D-E079-4B38-8EC6-B111E4C0D5C7}" presName="rootComposite" presStyleCnt="0"/>
      <dgm:spPr/>
    </dgm:pt>
    <dgm:pt modelId="{111F7D38-53CF-41AE-A341-A104001BE8CD}" type="pres">
      <dgm:prSet presAssocID="{93AE907D-E079-4B38-8EC6-B111E4C0D5C7}" presName="rootText" presStyleLbl="node2" presStyleIdx="1" presStyleCnt="2">
        <dgm:presLayoutVars>
          <dgm:chPref val="3"/>
        </dgm:presLayoutVars>
      </dgm:prSet>
      <dgm:spPr/>
    </dgm:pt>
    <dgm:pt modelId="{990A7FD0-087D-406A-A824-14BC9BD47345}" type="pres">
      <dgm:prSet presAssocID="{93AE907D-E079-4B38-8EC6-B111E4C0D5C7}" presName="rootConnector" presStyleLbl="node2" presStyleIdx="1" presStyleCnt="2"/>
      <dgm:spPr/>
    </dgm:pt>
    <dgm:pt modelId="{06E51524-E4B4-465F-8D9D-8201B8B14FD8}" type="pres">
      <dgm:prSet presAssocID="{93AE907D-E079-4B38-8EC6-B111E4C0D5C7}" presName="hierChild4" presStyleCnt="0"/>
      <dgm:spPr/>
    </dgm:pt>
    <dgm:pt modelId="{180D71F6-3300-41EF-96D5-1ABA674238A8}" type="pres">
      <dgm:prSet presAssocID="{93AE907D-E079-4B38-8EC6-B111E4C0D5C7}" presName="hierChild5" presStyleCnt="0"/>
      <dgm:spPr/>
    </dgm:pt>
    <dgm:pt modelId="{29C62995-91E5-4022-8672-2D7426972CD7}" type="pres">
      <dgm:prSet presAssocID="{C290F78D-8134-4346-8203-AE5E67EF3545}" presName="hierChild3" presStyleCnt="0"/>
      <dgm:spPr/>
    </dgm:pt>
  </dgm:ptLst>
  <dgm:cxnLst>
    <dgm:cxn modelId="{71A8310A-810D-4204-936B-970FBF48BFB7}" type="presOf" srcId="{F0DA37C5-12AB-48E5-9A08-2B71262BCC62}" destId="{F87BAB1E-9DD9-4D6F-B6D3-57D89FAE5948}" srcOrd="0" destOrd="0" presId="urn:microsoft.com/office/officeart/2005/8/layout/orgChart1"/>
    <dgm:cxn modelId="{B8B1C124-56F3-4C9A-9F63-8C738F3C17F5}" type="presOf" srcId="{93AE907D-E079-4B38-8EC6-B111E4C0D5C7}" destId="{990A7FD0-087D-406A-A824-14BC9BD47345}" srcOrd="1" destOrd="0" presId="urn:microsoft.com/office/officeart/2005/8/layout/orgChart1"/>
    <dgm:cxn modelId="{9E95FA41-62F3-4092-A6A8-4BC6BCE6F9CE}" type="presOf" srcId="{D19EA345-AB23-4D5A-B9AE-B33DF0490C22}" destId="{DB73B331-1410-46BD-9BF9-6A42E2BB428D}" srcOrd="1" destOrd="0" presId="urn:microsoft.com/office/officeart/2005/8/layout/orgChart1"/>
    <dgm:cxn modelId="{AD99096C-C3B0-48EA-804B-B791477D5D5E}" type="presOf" srcId="{CE0A8C58-BBBA-45E1-8E07-EB7B6DCD8CBE}" destId="{5CD213F9-2A5A-4287-AFBC-7A0C0D5FB76A}" srcOrd="0" destOrd="0" presId="urn:microsoft.com/office/officeart/2005/8/layout/orgChart1"/>
    <dgm:cxn modelId="{61A1217C-3E58-42A3-B7AF-24D6E5C40F95}" type="presOf" srcId="{7D41779C-5736-4C69-9AF2-FE116EA33D4E}" destId="{BB104FE5-CF15-402E-AFF0-AAB1D194D2DA}" srcOrd="0" destOrd="0" presId="urn:microsoft.com/office/officeart/2005/8/layout/orgChart1"/>
    <dgm:cxn modelId="{F007F184-A521-4702-8A30-2CCDE70576DF}" srcId="{C290F78D-8134-4346-8203-AE5E67EF3545}" destId="{93AE907D-E079-4B38-8EC6-B111E4C0D5C7}" srcOrd="1" destOrd="0" parTransId="{7D41779C-5736-4C69-9AF2-FE116EA33D4E}" sibTransId="{BAFE66F9-6449-4466-9650-96EC7A7086BE}"/>
    <dgm:cxn modelId="{1F41688B-CE03-4365-B8C7-B510BB32734D}" srcId="{CE0A8C58-BBBA-45E1-8E07-EB7B6DCD8CBE}" destId="{C290F78D-8134-4346-8203-AE5E67EF3545}" srcOrd="0" destOrd="0" parTransId="{C9E31D65-A5B9-4A61-83BA-0CFE8ED82FFF}" sibTransId="{15DAFAC4-B120-4050-A46F-067279B3BB65}"/>
    <dgm:cxn modelId="{A2E4CA8C-BC2D-4066-B29F-FD1E79AAB33A}" type="presOf" srcId="{C290F78D-8134-4346-8203-AE5E67EF3545}" destId="{4F168E36-2D23-4BE9-8AF8-9F05D16975DB}" srcOrd="1" destOrd="0" presId="urn:microsoft.com/office/officeart/2005/8/layout/orgChart1"/>
    <dgm:cxn modelId="{9B3B7491-DD65-4B82-B8D6-7FA4B78F16E4}" srcId="{C290F78D-8134-4346-8203-AE5E67EF3545}" destId="{D19EA345-AB23-4D5A-B9AE-B33DF0490C22}" srcOrd="0" destOrd="0" parTransId="{F0DA37C5-12AB-48E5-9A08-2B71262BCC62}" sibTransId="{3884E064-3335-42A6-8495-0F6576158AAA}"/>
    <dgm:cxn modelId="{1A5BCC9B-2C79-491F-9203-4325551F0FAA}" type="presOf" srcId="{D19EA345-AB23-4D5A-B9AE-B33DF0490C22}" destId="{0E16457F-8B39-4F34-8CE2-C0C1307DFB4E}" srcOrd="0" destOrd="0" presId="urn:microsoft.com/office/officeart/2005/8/layout/orgChart1"/>
    <dgm:cxn modelId="{754F0BC6-0BA4-4295-8386-D0280698E3A3}" type="presOf" srcId="{C290F78D-8134-4346-8203-AE5E67EF3545}" destId="{55D1D761-B363-4E31-A2AA-55B673F144E0}" srcOrd="0" destOrd="0" presId="urn:microsoft.com/office/officeart/2005/8/layout/orgChart1"/>
    <dgm:cxn modelId="{2C1992E2-FAAB-4035-B1F5-92D00E07772A}" type="presOf" srcId="{93AE907D-E079-4B38-8EC6-B111E4C0D5C7}" destId="{111F7D38-53CF-41AE-A341-A104001BE8CD}" srcOrd="0" destOrd="0" presId="urn:microsoft.com/office/officeart/2005/8/layout/orgChart1"/>
    <dgm:cxn modelId="{466505CC-2C4D-482B-B9C1-00FCC4EA1EB8}" type="presParOf" srcId="{5CD213F9-2A5A-4287-AFBC-7A0C0D5FB76A}" destId="{48935F90-31AE-4FDD-A8A8-3A278E2BF493}" srcOrd="0" destOrd="0" presId="urn:microsoft.com/office/officeart/2005/8/layout/orgChart1"/>
    <dgm:cxn modelId="{1FE552D5-44FE-4EBD-B10A-E814244D44AE}" type="presParOf" srcId="{48935F90-31AE-4FDD-A8A8-3A278E2BF493}" destId="{DDD23B45-C5C1-4635-90A1-69B06FD75173}" srcOrd="0" destOrd="0" presId="urn:microsoft.com/office/officeart/2005/8/layout/orgChart1"/>
    <dgm:cxn modelId="{E5E8F304-BDA3-4339-9006-97FEDC99492F}" type="presParOf" srcId="{DDD23B45-C5C1-4635-90A1-69B06FD75173}" destId="{55D1D761-B363-4E31-A2AA-55B673F144E0}" srcOrd="0" destOrd="0" presId="urn:microsoft.com/office/officeart/2005/8/layout/orgChart1"/>
    <dgm:cxn modelId="{B898DB0A-E8BC-42EC-BFD1-1EE8270CD790}" type="presParOf" srcId="{DDD23B45-C5C1-4635-90A1-69B06FD75173}" destId="{4F168E36-2D23-4BE9-8AF8-9F05D16975DB}" srcOrd="1" destOrd="0" presId="urn:microsoft.com/office/officeart/2005/8/layout/orgChart1"/>
    <dgm:cxn modelId="{3EFBF71D-3896-44C9-A852-C39C4676920D}" type="presParOf" srcId="{48935F90-31AE-4FDD-A8A8-3A278E2BF493}" destId="{7E7377BC-EA78-4759-ADB1-2BD5943273B7}" srcOrd="1" destOrd="0" presId="urn:microsoft.com/office/officeart/2005/8/layout/orgChart1"/>
    <dgm:cxn modelId="{0A18660B-F39F-452B-A596-211156D045EA}" type="presParOf" srcId="{7E7377BC-EA78-4759-ADB1-2BD5943273B7}" destId="{F87BAB1E-9DD9-4D6F-B6D3-57D89FAE5948}" srcOrd="0" destOrd="0" presId="urn:microsoft.com/office/officeart/2005/8/layout/orgChart1"/>
    <dgm:cxn modelId="{8348250C-E511-4103-83CF-58CB999A5A03}" type="presParOf" srcId="{7E7377BC-EA78-4759-ADB1-2BD5943273B7}" destId="{1D2757A0-A64F-4744-B2E4-F739709CED9A}" srcOrd="1" destOrd="0" presId="urn:microsoft.com/office/officeart/2005/8/layout/orgChart1"/>
    <dgm:cxn modelId="{83086B75-6E8B-4798-8007-242A2820AF1A}" type="presParOf" srcId="{1D2757A0-A64F-4744-B2E4-F739709CED9A}" destId="{73AB71B2-13F0-4AD8-AC8C-9BE1BE0F108A}" srcOrd="0" destOrd="0" presId="urn:microsoft.com/office/officeart/2005/8/layout/orgChart1"/>
    <dgm:cxn modelId="{355A7019-B36B-4F59-9B47-E0118B0126A6}" type="presParOf" srcId="{73AB71B2-13F0-4AD8-AC8C-9BE1BE0F108A}" destId="{0E16457F-8B39-4F34-8CE2-C0C1307DFB4E}" srcOrd="0" destOrd="0" presId="urn:microsoft.com/office/officeart/2005/8/layout/orgChart1"/>
    <dgm:cxn modelId="{6832B33E-52AD-45FB-B251-43C38CA7B025}" type="presParOf" srcId="{73AB71B2-13F0-4AD8-AC8C-9BE1BE0F108A}" destId="{DB73B331-1410-46BD-9BF9-6A42E2BB428D}" srcOrd="1" destOrd="0" presId="urn:microsoft.com/office/officeart/2005/8/layout/orgChart1"/>
    <dgm:cxn modelId="{83ECA63D-8E5D-430A-905C-FB8220EB749E}" type="presParOf" srcId="{1D2757A0-A64F-4744-B2E4-F739709CED9A}" destId="{BA8AFCC8-7EF1-47A8-9E16-DEA73A5EA295}" srcOrd="1" destOrd="0" presId="urn:microsoft.com/office/officeart/2005/8/layout/orgChart1"/>
    <dgm:cxn modelId="{D2202813-99F1-4E86-B7CE-844EC18CBF86}" type="presParOf" srcId="{1D2757A0-A64F-4744-B2E4-F739709CED9A}" destId="{7531799F-F7C7-41F8-8F11-03D33BA5A922}" srcOrd="2" destOrd="0" presId="urn:microsoft.com/office/officeart/2005/8/layout/orgChart1"/>
    <dgm:cxn modelId="{8561E788-D927-4212-9250-BEE5C504BC0D}" type="presParOf" srcId="{7E7377BC-EA78-4759-ADB1-2BD5943273B7}" destId="{BB104FE5-CF15-402E-AFF0-AAB1D194D2DA}" srcOrd="2" destOrd="0" presId="urn:microsoft.com/office/officeart/2005/8/layout/orgChart1"/>
    <dgm:cxn modelId="{684B1E16-3706-4325-BFBE-03219360A2AF}" type="presParOf" srcId="{7E7377BC-EA78-4759-ADB1-2BD5943273B7}" destId="{2C1D5584-ABB8-49D8-8163-8BCDAAFB774F}" srcOrd="3" destOrd="0" presId="urn:microsoft.com/office/officeart/2005/8/layout/orgChart1"/>
    <dgm:cxn modelId="{550DF32C-805E-48AE-8100-BBF51DB86841}" type="presParOf" srcId="{2C1D5584-ABB8-49D8-8163-8BCDAAFB774F}" destId="{21D90452-7ACB-43AE-96EC-D7665972F5B0}" srcOrd="0" destOrd="0" presId="urn:microsoft.com/office/officeart/2005/8/layout/orgChart1"/>
    <dgm:cxn modelId="{905F175B-5585-4ED2-8A74-75AAC1CCEC3C}" type="presParOf" srcId="{21D90452-7ACB-43AE-96EC-D7665972F5B0}" destId="{111F7D38-53CF-41AE-A341-A104001BE8CD}" srcOrd="0" destOrd="0" presId="urn:microsoft.com/office/officeart/2005/8/layout/orgChart1"/>
    <dgm:cxn modelId="{777424CA-E1C9-438B-B3C8-92D2029FA935}" type="presParOf" srcId="{21D90452-7ACB-43AE-96EC-D7665972F5B0}" destId="{990A7FD0-087D-406A-A824-14BC9BD47345}" srcOrd="1" destOrd="0" presId="urn:microsoft.com/office/officeart/2005/8/layout/orgChart1"/>
    <dgm:cxn modelId="{6DC46F5B-27C9-4F6D-B74A-0E2C1FE1130B}" type="presParOf" srcId="{2C1D5584-ABB8-49D8-8163-8BCDAAFB774F}" destId="{06E51524-E4B4-465F-8D9D-8201B8B14FD8}" srcOrd="1" destOrd="0" presId="urn:microsoft.com/office/officeart/2005/8/layout/orgChart1"/>
    <dgm:cxn modelId="{0D24C38D-1057-4AD4-8F58-E82FA148F40B}" type="presParOf" srcId="{2C1D5584-ABB8-49D8-8163-8BCDAAFB774F}" destId="{180D71F6-3300-41EF-96D5-1ABA674238A8}" srcOrd="2" destOrd="0" presId="urn:microsoft.com/office/officeart/2005/8/layout/orgChart1"/>
    <dgm:cxn modelId="{A6597CCB-03D6-4AD3-A552-6B6CF2169CAB}" type="presParOf" srcId="{48935F90-31AE-4FDD-A8A8-3A278E2BF493}" destId="{29C62995-91E5-4022-8672-2D7426972CD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95CE3684-B8E7-4213-8BB7-887F502026F6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008DB43-D2CC-48A1-86F0-9EC44DD72790}">
      <dgm:prSet/>
      <dgm:spPr/>
      <dgm:t>
        <a:bodyPr/>
        <a:lstStyle/>
        <a:p>
          <a:r>
            <a:rPr lang="en-IE"/>
            <a:t>Linguistic</a:t>
          </a:r>
          <a:endParaRPr lang="en-US"/>
        </a:p>
      </dgm:t>
    </dgm:pt>
    <dgm:pt modelId="{8EF1B32F-7D08-44E5-825C-259D6E41B063}" type="parTrans" cxnId="{FC67B25B-081C-493B-8155-A1F0A5370ECE}">
      <dgm:prSet/>
      <dgm:spPr/>
      <dgm:t>
        <a:bodyPr/>
        <a:lstStyle/>
        <a:p>
          <a:endParaRPr lang="en-US"/>
        </a:p>
      </dgm:t>
    </dgm:pt>
    <dgm:pt modelId="{F2766224-2ED2-46C9-8BB9-D5D944208C60}" type="sibTrans" cxnId="{FC67B25B-081C-493B-8155-A1F0A5370ECE}">
      <dgm:prSet/>
      <dgm:spPr/>
      <dgm:t>
        <a:bodyPr/>
        <a:lstStyle/>
        <a:p>
          <a:endParaRPr lang="en-US"/>
        </a:p>
      </dgm:t>
    </dgm:pt>
    <dgm:pt modelId="{ACD18A8B-C8BA-4BDB-BBBC-C7A8AC3CFD73}">
      <dgm:prSet/>
      <dgm:spPr/>
      <dgm:t>
        <a:bodyPr/>
        <a:lstStyle/>
        <a:p>
          <a:r>
            <a:rPr lang="en-IE"/>
            <a:t>Institutional</a:t>
          </a:r>
          <a:endParaRPr lang="en-US"/>
        </a:p>
      </dgm:t>
    </dgm:pt>
    <dgm:pt modelId="{EFCA2261-F13F-4284-A395-2A2D10B83770}" type="parTrans" cxnId="{36807185-1F42-4879-BECA-556C1F07E4A7}">
      <dgm:prSet/>
      <dgm:spPr/>
      <dgm:t>
        <a:bodyPr/>
        <a:lstStyle/>
        <a:p>
          <a:endParaRPr lang="en-US"/>
        </a:p>
      </dgm:t>
    </dgm:pt>
    <dgm:pt modelId="{8CF5DC98-EB23-4F55-9366-A69DC5BB334C}" type="sibTrans" cxnId="{36807185-1F42-4879-BECA-556C1F07E4A7}">
      <dgm:prSet/>
      <dgm:spPr/>
      <dgm:t>
        <a:bodyPr/>
        <a:lstStyle/>
        <a:p>
          <a:endParaRPr lang="en-US"/>
        </a:p>
      </dgm:t>
    </dgm:pt>
    <dgm:pt modelId="{FBD96B6F-AC7B-4401-8D0A-942355E93501}">
      <dgm:prSet/>
      <dgm:spPr/>
      <dgm:t>
        <a:bodyPr/>
        <a:lstStyle/>
        <a:p>
          <a:r>
            <a:rPr lang="en-IE"/>
            <a:t>Integration and social life</a:t>
          </a:r>
          <a:endParaRPr lang="en-US"/>
        </a:p>
      </dgm:t>
    </dgm:pt>
    <dgm:pt modelId="{B25DBB5C-4238-48B0-B219-EC0A6D2C8D7E}" type="parTrans" cxnId="{ACCC5E10-854F-4BAD-83EE-6AB7C0B78070}">
      <dgm:prSet/>
      <dgm:spPr/>
      <dgm:t>
        <a:bodyPr/>
        <a:lstStyle/>
        <a:p>
          <a:endParaRPr lang="en-US"/>
        </a:p>
      </dgm:t>
    </dgm:pt>
    <dgm:pt modelId="{A1E16FE9-DD5F-49B2-B04A-799DF551945D}" type="sibTrans" cxnId="{ACCC5E10-854F-4BAD-83EE-6AB7C0B78070}">
      <dgm:prSet/>
      <dgm:spPr/>
      <dgm:t>
        <a:bodyPr/>
        <a:lstStyle/>
        <a:p>
          <a:endParaRPr lang="en-US"/>
        </a:p>
      </dgm:t>
    </dgm:pt>
    <dgm:pt modelId="{66F7F9B9-E335-4652-A6D7-9DD16ECE5F61}">
      <dgm:prSet/>
      <dgm:spPr/>
      <dgm:t>
        <a:bodyPr/>
        <a:lstStyle/>
        <a:p>
          <a:r>
            <a:rPr lang="en-IE"/>
            <a:t>Internal and emotional</a:t>
          </a:r>
          <a:endParaRPr lang="en-US"/>
        </a:p>
      </dgm:t>
    </dgm:pt>
    <dgm:pt modelId="{05A67FFC-274A-4F9C-8570-841184658951}" type="parTrans" cxnId="{9997B06F-F410-49A8-8920-086BAF4A1A59}">
      <dgm:prSet/>
      <dgm:spPr/>
      <dgm:t>
        <a:bodyPr/>
        <a:lstStyle/>
        <a:p>
          <a:endParaRPr lang="en-US"/>
        </a:p>
      </dgm:t>
    </dgm:pt>
    <dgm:pt modelId="{E0F7BD4A-EA71-4C4F-8FB8-E17324B27000}" type="sibTrans" cxnId="{9997B06F-F410-49A8-8920-086BAF4A1A59}">
      <dgm:prSet/>
      <dgm:spPr/>
      <dgm:t>
        <a:bodyPr/>
        <a:lstStyle/>
        <a:p>
          <a:endParaRPr lang="en-US"/>
        </a:p>
      </dgm:t>
    </dgm:pt>
    <dgm:pt modelId="{D4FB07A6-9460-4069-AFC2-518B50703F81}">
      <dgm:prSet/>
      <dgm:spPr/>
      <dgm:t>
        <a:bodyPr/>
        <a:lstStyle/>
        <a:p>
          <a:r>
            <a:rPr lang="en-IE"/>
            <a:t>Culture</a:t>
          </a:r>
          <a:endParaRPr lang="en-US"/>
        </a:p>
      </dgm:t>
    </dgm:pt>
    <dgm:pt modelId="{7A07E690-3EE5-45D8-A235-89F9B53A0009}" type="parTrans" cxnId="{7E599370-9A0C-4FC6-91C0-2E2AC4A59C9B}">
      <dgm:prSet/>
      <dgm:spPr/>
      <dgm:t>
        <a:bodyPr/>
        <a:lstStyle/>
        <a:p>
          <a:endParaRPr lang="en-US"/>
        </a:p>
      </dgm:t>
    </dgm:pt>
    <dgm:pt modelId="{7CEE6984-0B12-4BB2-9F14-1382B9F54C36}" type="sibTrans" cxnId="{7E599370-9A0C-4FC6-91C0-2E2AC4A59C9B}">
      <dgm:prSet/>
      <dgm:spPr/>
      <dgm:t>
        <a:bodyPr/>
        <a:lstStyle/>
        <a:p>
          <a:endParaRPr lang="en-US"/>
        </a:p>
      </dgm:t>
    </dgm:pt>
    <dgm:pt modelId="{9FC4C764-09E2-4795-96F2-34B3F1C8E384}">
      <dgm:prSet/>
      <dgm:spPr/>
      <dgm:t>
        <a:bodyPr/>
        <a:lstStyle/>
        <a:p>
          <a:r>
            <a:rPr lang="en-IE"/>
            <a:t>External authority</a:t>
          </a:r>
          <a:endParaRPr lang="en-US"/>
        </a:p>
      </dgm:t>
    </dgm:pt>
    <dgm:pt modelId="{39F1E294-733D-4609-A1BC-1E3DE08CCAF5}" type="parTrans" cxnId="{AEEEA85D-82B1-4476-936E-F39E50FDFA6A}">
      <dgm:prSet/>
      <dgm:spPr/>
      <dgm:t>
        <a:bodyPr/>
        <a:lstStyle/>
        <a:p>
          <a:endParaRPr lang="en-US"/>
        </a:p>
      </dgm:t>
    </dgm:pt>
    <dgm:pt modelId="{A62E96C9-F86E-42C3-9F9E-6C7254BBE4E4}" type="sibTrans" cxnId="{AEEEA85D-82B1-4476-936E-F39E50FDFA6A}">
      <dgm:prSet/>
      <dgm:spPr/>
      <dgm:t>
        <a:bodyPr/>
        <a:lstStyle/>
        <a:p>
          <a:endParaRPr lang="en-US"/>
        </a:p>
      </dgm:t>
    </dgm:pt>
    <dgm:pt modelId="{2F542609-7368-43B5-A2EF-E31A7D333370}" type="pres">
      <dgm:prSet presAssocID="{95CE3684-B8E7-4213-8BB7-887F502026F6}" presName="vert0" presStyleCnt="0">
        <dgm:presLayoutVars>
          <dgm:dir/>
          <dgm:animOne val="branch"/>
          <dgm:animLvl val="lvl"/>
        </dgm:presLayoutVars>
      </dgm:prSet>
      <dgm:spPr/>
    </dgm:pt>
    <dgm:pt modelId="{448E7094-67AF-4AC5-B9C8-20DC3B45EE15}" type="pres">
      <dgm:prSet presAssocID="{0008DB43-D2CC-48A1-86F0-9EC44DD72790}" presName="thickLine" presStyleLbl="alignNode1" presStyleIdx="0" presStyleCnt="6"/>
      <dgm:spPr/>
    </dgm:pt>
    <dgm:pt modelId="{5B7280DA-CCCD-4C95-BA05-50B2A89993D8}" type="pres">
      <dgm:prSet presAssocID="{0008DB43-D2CC-48A1-86F0-9EC44DD72790}" presName="horz1" presStyleCnt="0"/>
      <dgm:spPr/>
    </dgm:pt>
    <dgm:pt modelId="{9A4A5191-23A3-4361-8777-0EC08A5A899E}" type="pres">
      <dgm:prSet presAssocID="{0008DB43-D2CC-48A1-86F0-9EC44DD72790}" presName="tx1" presStyleLbl="revTx" presStyleIdx="0" presStyleCnt="6"/>
      <dgm:spPr/>
    </dgm:pt>
    <dgm:pt modelId="{BF1272C4-4122-400F-9A85-A01BF552CD3D}" type="pres">
      <dgm:prSet presAssocID="{0008DB43-D2CC-48A1-86F0-9EC44DD72790}" presName="vert1" presStyleCnt="0"/>
      <dgm:spPr/>
    </dgm:pt>
    <dgm:pt modelId="{AE411253-6C03-48B3-9271-6A1A471E3724}" type="pres">
      <dgm:prSet presAssocID="{ACD18A8B-C8BA-4BDB-BBBC-C7A8AC3CFD73}" presName="thickLine" presStyleLbl="alignNode1" presStyleIdx="1" presStyleCnt="6"/>
      <dgm:spPr/>
    </dgm:pt>
    <dgm:pt modelId="{2094B1F1-FD6E-4121-8FAE-A549528B6EFF}" type="pres">
      <dgm:prSet presAssocID="{ACD18A8B-C8BA-4BDB-BBBC-C7A8AC3CFD73}" presName="horz1" presStyleCnt="0"/>
      <dgm:spPr/>
    </dgm:pt>
    <dgm:pt modelId="{9E7748A6-4497-46B0-8AB6-E5A34C3A4765}" type="pres">
      <dgm:prSet presAssocID="{ACD18A8B-C8BA-4BDB-BBBC-C7A8AC3CFD73}" presName="tx1" presStyleLbl="revTx" presStyleIdx="1" presStyleCnt="6"/>
      <dgm:spPr/>
    </dgm:pt>
    <dgm:pt modelId="{DF97B773-3053-42DD-A3EA-49EE42E8030D}" type="pres">
      <dgm:prSet presAssocID="{ACD18A8B-C8BA-4BDB-BBBC-C7A8AC3CFD73}" presName="vert1" presStyleCnt="0"/>
      <dgm:spPr/>
    </dgm:pt>
    <dgm:pt modelId="{B34AC29A-6AF6-4D19-ABDE-1C76BD0D5607}" type="pres">
      <dgm:prSet presAssocID="{FBD96B6F-AC7B-4401-8D0A-942355E93501}" presName="thickLine" presStyleLbl="alignNode1" presStyleIdx="2" presStyleCnt="6"/>
      <dgm:spPr/>
    </dgm:pt>
    <dgm:pt modelId="{4AB90736-2EE0-4597-9603-854D7846BF3F}" type="pres">
      <dgm:prSet presAssocID="{FBD96B6F-AC7B-4401-8D0A-942355E93501}" presName="horz1" presStyleCnt="0"/>
      <dgm:spPr/>
    </dgm:pt>
    <dgm:pt modelId="{B0A87166-6552-444D-9493-81F6FB8D3AC1}" type="pres">
      <dgm:prSet presAssocID="{FBD96B6F-AC7B-4401-8D0A-942355E93501}" presName="tx1" presStyleLbl="revTx" presStyleIdx="2" presStyleCnt="6"/>
      <dgm:spPr/>
    </dgm:pt>
    <dgm:pt modelId="{DF2418C2-12BA-4C0A-85EB-54C1CA35136B}" type="pres">
      <dgm:prSet presAssocID="{FBD96B6F-AC7B-4401-8D0A-942355E93501}" presName="vert1" presStyleCnt="0"/>
      <dgm:spPr/>
    </dgm:pt>
    <dgm:pt modelId="{9DF9C9FA-B8BC-4801-92D3-5FDEE52D8B38}" type="pres">
      <dgm:prSet presAssocID="{66F7F9B9-E335-4652-A6D7-9DD16ECE5F61}" presName="thickLine" presStyleLbl="alignNode1" presStyleIdx="3" presStyleCnt="6"/>
      <dgm:spPr/>
    </dgm:pt>
    <dgm:pt modelId="{1EDCC418-DFE5-47FB-8827-029309407ED0}" type="pres">
      <dgm:prSet presAssocID="{66F7F9B9-E335-4652-A6D7-9DD16ECE5F61}" presName="horz1" presStyleCnt="0"/>
      <dgm:spPr/>
    </dgm:pt>
    <dgm:pt modelId="{2056C816-CC5F-41BC-87EF-07ED23A9CC3B}" type="pres">
      <dgm:prSet presAssocID="{66F7F9B9-E335-4652-A6D7-9DD16ECE5F61}" presName="tx1" presStyleLbl="revTx" presStyleIdx="3" presStyleCnt="6"/>
      <dgm:spPr/>
    </dgm:pt>
    <dgm:pt modelId="{E20A2ACD-346E-4F31-92C1-A37BF4C4417C}" type="pres">
      <dgm:prSet presAssocID="{66F7F9B9-E335-4652-A6D7-9DD16ECE5F61}" presName="vert1" presStyleCnt="0"/>
      <dgm:spPr/>
    </dgm:pt>
    <dgm:pt modelId="{53E3A25B-2BD8-4F7A-96E3-1B68AB6A9035}" type="pres">
      <dgm:prSet presAssocID="{D4FB07A6-9460-4069-AFC2-518B50703F81}" presName="thickLine" presStyleLbl="alignNode1" presStyleIdx="4" presStyleCnt="6"/>
      <dgm:spPr/>
    </dgm:pt>
    <dgm:pt modelId="{A1C7685E-CF25-4F8C-B696-69AA3AC77AC7}" type="pres">
      <dgm:prSet presAssocID="{D4FB07A6-9460-4069-AFC2-518B50703F81}" presName="horz1" presStyleCnt="0"/>
      <dgm:spPr/>
    </dgm:pt>
    <dgm:pt modelId="{DB14DEED-E24E-47D4-B229-525D9F34E3BA}" type="pres">
      <dgm:prSet presAssocID="{D4FB07A6-9460-4069-AFC2-518B50703F81}" presName="tx1" presStyleLbl="revTx" presStyleIdx="4" presStyleCnt="6"/>
      <dgm:spPr/>
    </dgm:pt>
    <dgm:pt modelId="{FD15343B-41B8-4DE1-9279-F5449800AB3D}" type="pres">
      <dgm:prSet presAssocID="{D4FB07A6-9460-4069-AFC2-518B50703F81}" presName="vert1" presStyleCnt="0"/>
      <dgm:spPr/>
    </dgm:pt>
    <dgm:pt modelId="{086FFF42-C1EC-4BAA-82C1-BA8E2A9F5128}" type="pres">
      <dgm:prSet presAssocID="{9FC4C764-09E2-4795-96F2-34B3F1C8E384}" presName="thickLine" presStyleLbl="alignNode1" presStyleIdx="5" presStyleCnt="6"/>
      <dgm:spPr/>
    </dgm:pt>
    <dgm:pt modelId="{C6BEC72C-347F-4CEC-8753-62763268C959}" type="pres">
      <dgm:prSet presAssocID="{9FC4C764-09E2-4795-96F2-34B3F1C8E384}" presName="horz1" presStyleCnt="0"/>
      <dgm:spPr/>
    </dgm:pt>
    <dgm:pt modelId="{3711DFD4-223D-447F-97A9-4D0E1AA24F36}" type="pres">
      <dgm:prSet presAssocID="{9FC4C764-09E2-4795-96F2-34B3F1C8E384}" presName="tx1" presStyleLbl="revTx" presStyleIdx="5" presStyleCnt="6"/>
      <dgm:spPr/>
    </dgm:pt>
    <dgm:pt modelId="{6C1D233E-0A69-4261-B788-6A07977B4378}" type="pres">
      <dgm:prSet presAssocID="{9FC4C764-09E2-4795-96F2-34B3F1C8E384}" presName="vert1" presStyleCnt="0"/>
      <dgm:spPr/>
    </dgm:pt>
  </dgm:ptLst>
  <dgm:cxnLst>
    <dgm:cxn modelId="{ACCC5E10-854F-4BAD-83EE-6AB7C0B78070}" srcId="{95CE3684-B8E7-4213-8BB7-887F502026F6}" destId="{FBD96B6F-AC7B-4401-8D0A-942355E93501}" srcOrd="2" destOrd="0" parTransId="{B25DBB5C-4238-48B0-B219-EC0A6D2C8D7E}" sibTransId="{A1E16FE9-DD5F-49B2-B04A-799DF551945D}"/>
    <dgm:cxn modelId="{FC734D24-7CCE-4411-9DA3-C3F3109EB7F3}" type="presOf" srcId="{FBD96B6F-AC7B-4401-8D0A-942355E93501}" destId="{B0A87166-6552-444D-9493-81F6FB8D3AC1}" srcOrd="0" destOrd="0" presId="urn:microsoft.com/office/officeart/2008/layout/LinedList"/>
    <dgm:cxn modelId="{D5060A34-0F20-495F-8155-8B0E66CB02BD}" type="presOf" srcId="{D4FB07A6-9460-4069-AFC2-518B50703F81}" destId="{DB14DEED-E24E-47D4-B229-525D9F34E3BA}" srcOrd="0" destOrd="0" presId="urn:microsoft.com/office/officeart/2008/layout/LinedList"/>
    <dgm:cxn modelId="{FC67B25B-081C-493B-8155-A1F0A5370ECE}" srcId="{95CE3684-B8E7-4213-8BB7-887F502026F6}" destId="{0008DB43-D2CC-48A1-86F0-9EC44DD72790}" srcOrd="0" destOrd="0" parTransId="{8EF1B32F-7D08-44E5-825C-259D6E41B063}" sibTransId="{F2766224-2ED2-46C9-8BB9-D5D944208C60}"/>
    <dgm:cxn modelId="{AEEEA85D-82B1-4476-936E-F39E50FDFA6A}" srcId="{95CE3684-B8E7-4213-8BB7-887F502026F6}" destId="{9FC4C764-09E2-4795-96F2-34B3F1C8E384}" srcOrd="5" destOrd="0" parTransId="{39F1E294-733D-4609-A1BC-1E3DE08CCAF5}" sibTransId="{A62E96C9-F86E-42C3-9F9E-6C7254BBE4E4}"/>
    <dgm:cxn modelId="{415BA542-DF95-47D2-A08E-9EAE3FC5E40E}" type="presOf" srcId="{95CE3684-B8E7-4213-8BB7-887F502026F6}" destId="{2F542609-7368-43B5-A2EF-E31A7D333370}" srcOrd="0" destOrd="0" presId="urn:microsoft.com/office/officeart/2008/layout/LinedList"/>
    <dgm:cxn modelId="{9997B06F-F410-49A8-8920-086BAF4A1A59}" srcId="{95CE3684-B8E7-4213-8BB7-887F502026F6}" destId="{66F7F9B9-E335-4652-A6D7-9DD16ECE5F61}" srcOrd="3" destOrd="0" parTransId="{05A67FFC-274A-4F9C-8570-841184658951}" sibTransId="{E0F7BD4A-EA71-4C4F-8FB8-E17324B27000}"/>
    <dgm:cxn modelId="{7E599370-9A0C-4FC6-91C0-2E2AC4A59C9B}" srcId="{95CE3684-B8E7-4213-8BB7-887F502026F6}" destId="{D4FB07A6-9460-4069-AFC2-518B50703F81}" srcOrd="4" destOrd="0" parTransId="{7A07E690-3EE5-45D8-A235-89F9B53A0009}" sibTransId="{7CEE6984-0B12-4BB2-9F14-1382B9F54C36}"/>
    <dgm:cxn modelId="{36807185-1F42-4879-BECA-556C1F07E4A7}" srcId="{95CE3684-B8E7-4213-8BB7-887F502026F6}" destId="{ACD18A8B-C8BA-4BDB-BBBC-C7A8AC3CFD73}" srcOrd="1" destOrd="0" parTransId="{EFCA2261-F13F-4284-A395-2A2D10B83770}" sibTransId="{8CF5DC98-EB23-4F55-9366-A69DC5BB334C}"/>
    <dgm:cxn modelId="{80F554A0-7AA1-4B0F-BD52-7C4E5FC1D760}" type="presOf" srcId="{66F7F9B9-E335-4652-A6D7-9DD16ECE5F61}" destId="{2056C816-CC5F-41BC-87EF-07ED23A9CC3B}" srcOrd="0" destOrd="0" presId="urn:microsoft.com/office/officeart/2008/layout/LinedList"/>
    <dgm:cxn modelId="{6647C7AC-BDF6-4810-953A-A08C84D6CC55}" type="presOf" srcId="{ACD18A8B-C8BA-4BDB-BBBC-C7A8AC3CFD73}" destId="{9E7748A6-4497-46B0-8AB6-E5A34C3A4765}" srcOrd="0" destOrd="0" presId="urn:microsoft.com/office/officeart/2008/layout/LinedList"/>
    <dgm:cxn modelId="{6FC68BB2-39E2-4FFC-8D02-F8DC828869D4}" type="presOf" srcId="{0008DB43-D2CC-48A1-86F0-9EC44DD72790}" destId="{9A4A5191-23A3-4361-8777-0EC08A5A899E}" srcOrd="0" destOrd="0" presId="urn:microsoft.com/office/officeart/2008/layout/LinedList"/>
    <dgm:cxn modelId="{BD6C84F5-F830-4DD7-9B65-B7967A2909AC}" type="presOf" srcId="{9FC4C764-09E2-4795-96F2-34B3F1C8E384}" destId="{3711DFD4-223D-447F-97A9-4D0E1AA24F36}" srcOrd="0" destOrd="0" presId="urn:microsoft.com/office/officeart/2008/layout/LinedList"/>
    <dgm:cxn modelId="{6922F511-CF4F-40D9-B7E7-CABFF9485B10}" type="presParOf" srcId="{2F542609-7368-43B5-A2EF-E31A7D333370}" destId="{448E7094-67AF-4AC5-B9C8-20DC3B45EE15}" srcOrd="0" destOrd="0" presId="urn:microsoft.com/office/officeart/2008/layout/LinedList"/>
    <dgm:cxn modelId="{251AA5A3-6DAD-45DE-BD31-4B8D920298D2}" type="presParOf" srcId="{2F542609-7368-43B5-A2EF-E31A7D333370}" destId="{5B7280DA-CCCD-4C95-BA05-50B2A89993D8}" srcOrd="1" destOrd="0" presId="urn:microsoft.com/office/officeart/2008/layout/LinedList"/>
    <dgm:cxn modelId="{BB4A9BA2-4228-4446-A629-A6905C01795F}" type="presParOf" srcId="{5B7280DA-CCCD-4C95-BA05-50B2A89993D8}" destId="{9A4A5191-23A3-4361-8777-0EC08A5A899E}" srcOrd="0" destOrd="0" presId="urn:microsoft.com/office/officeart/2008/layout/LinedList"/>
    <dgm:cxn modelId="{FBF0F6E2-A70D-44E6-9A00-874EEB9E8EFA}" type="presParOf" srcId="{5B7280DA-CCCD-4C95-BA05-50B2A89993D8}" destId="{BF1272C4-4122-400F-9A85-A01BF552CD3D}" srcOrd="1" destOrd="0" presId="urn:microsoft.com/office/officeart/2008/layout/LinedList"/>
    <dgm:cxn modelId="{06D51442-D688-4262-8645-35049F446CFD}" type="presParOf" srcId="{2F542609-7368-43B5-A2EF-E31A7D333370}" destId="{AE411253-6C03-48B3-9271-6A1A471E3724}" srcOrd="2" destOrd="0" presId="urn:microsoft.com/office/officeart/2008/layout/LinedList"/>
    <dgm:cxn modelId="{A896FE30-EB50-48D3-A119-4AC15B1881AF}" type="presParOf" srcId="{2F542609-7368-43B5-A2EF-E31A7D333370}" destId="{2094B1F1-FD6E-4121-8FAE-A549528B6EFF}" srcOrd="3" destOrd="0" presId="urn:microsoft.com/office/officeart/2008/layout/LinedList"/>
    <dgm:cxn modelId="{19826D00-880F-4A1A-B65B-1EDA1C1094C8}" type="presParOf" srcId="{2094B1F1-FD6E-4121-8FAE-A549528B6EFF}" destId="{9E7748A6-4497-46B0-8AB6-E5A34C3A4765}" srcOrd="0" destOrd="0" presId="urn:microsoft.com/office/officeart/2008/layout/LinedList"/>
    <dgm:cxn modelId="{5DDDCF96-EE43-4F68-899E-1FE700D8E256}" type="presParOf" srcId="{2094B1F1-FD6E-4121-8FAE-A549528B6EFF}" destId="{DF97B773-3053-42DD-A3EA-49EE42E8030D}" srcOrd="1" destOrd="0" presId="urn:microsoft.com/office/officeart/2008/layout/LinedList"/>
    <dgm:cxn modelId="{E3785B8F-B154-457D-8318-676F26AD72C9}" type="presParOf" srcId="{2F542609-7368-43B5-A2EF-E31A7D333370}" destId="{B34AC29A-6AF6-4D19-ABDE-1C76BD0D5607}" srcOrd="4" destOrd="0" presId="urn:microsoft.com/office/officeart/2008/layout/LinedList"/>
    <dgm:cxn modelId="{4C6AB007-BE9C-48EC-8835-028336027E81}" type="presParOf" srcId="{2F542609-7368-43B5-A2EF-E31A7D333370}" destId="{4AB90736-2EE0-4597-9603-854D7846BF3F}" srcOrd="5" destOrd="0" presId="urn:microsoft.com/office/officeart/2008/layout/LinedList"/>
    <dgm:cxn modelId="{725DB5B7-FB3E-496E-B848-0121DF3291BC}" type="presParOf" srcId="{4AB90736-2EE0-4597-9603-854D7846BF3F}" destId="{B0A87166-6552-444D-9493-81F6FB8D3AC1}" srcOrd="0" destOrd="0" presId="urn:microsoft.com/office/officeart/2008/layout/LinedList"/>
    <dgm:cxn modelId="{55F03E9F-9234-49A9-BBCE-4D93062ED6E1}" type="presParOf" srcId="{4AB90736-2EE0-4597-9603-854D7846BF3F}" destId="{DF2418C2-12BA-4C0A-85EB-54C1CA35136B}" srcOrd="1" destOrd="0" presId="urn:microsoft.com/office/officeart/2008/layout/LinedList"/>
    <dgm:cxn modelId="{780756CD-DE82-4C90-BB26-365D519CB284}" type="presParOf" srcId="{2F542609-7368-43B5-A2EF-E31A7D333370}" destId="{9DF9C9FA-B8BC-4801-92D3-5FDEE52D8B38}" srcOrd="6" destOrd="0" presId="urn:microsoft.com/office/officeart/2008/layout/LinedList"/>
    <dgm:cxn modelId="{CF928BC1-3268-43DF-A0C4-9D5AB8A6C312}" type="presParOf" srcId="{2F542609-7368-43B5-A2EF-E31A7D333370}" destId="{1EDCC418-DFE5-47FB-8827-029309407ED0}" srcOrd="7" destOrd="0" presId="urn:microsoft.com/office/officeart/2008/layout/LinedList"/>
    <dgm:cxn modelId="{CA28690E-4F2F-423A-86A4-C19E0CAF5DA6}" type="presParOf" srcId="{1EDCC418-DFE5-47FB-8827-029309407ED0}" destId="{2056C816-CC5F-41BC-87EF-07ED23A9CC3B}" srcOrd="0" destOrd="0" presId="urn:microsoft.com/office/officeart/2008/layout/LinedList"/>
    <dgm:cxn modelId="{B9D6C482-5A67-497E-B0FF-6CB02B77E83F}" type="presParOf" srcId="{1EDCC418-DFE5-47FB-8827-029309407ED0}" destId="{E20A2ACD-346E-4F31-92C1-A37BF4C4417C}" srcOrd="1" destOrd="0" presId="urn:microsoft.com/office/officeart/2008/layout/LinedList"/>
    <dgm:cxn modelId="{5A43CE90-1273-4C3A-ACE4-2EF3C6734027}" type="presParOf" srcId="{2F542609-7368-43B5-A2EF-E31A7D333370}" destId="{53E3A25B-2BD8-4F7A-96E3-1B68AB6A9035}" srcOrd="8" destOrd="0" presId="urn:microsoft.com/office/officeart/2008/layout/LinedList"/>
    <dgm:cxn modelId="{865AB646-B23C-4300-98C5-54972376DC6A}" type="presParOf" srcId="{2F542609-7368-43B5-A2EF-E31A7D333370}" destId="{A1C7685E-CF25-4F8C-B696-69AA3AC77AC7}" srcOrd="9" destOrd="0" presId="urn:microsoft.com/office/officeart/2008/layout/LinedList"/>
    <dgm:cxn modelId="{0BD27EB7-BE8D-4D2B-93B5-91B1CE46F337}" type="presParOf" srcId="{A1C7685E-CF25-4F8C-B696-69AA3AC77AC7}" destId="{DB14DEED-E24E-47D4-B229-525D9F34E3BA}" srcOrd="0" destOrd="0" presId="urn:microsoft.com/office/officeart/2008/layout/LinedList"/>
    <dgm:cxn modelId="{50EB5A02-490E-4C63-BC85-11D5882190C6}" type="presParOf" srcId="{A1C7685E-CF25-4F8C-B696-69AA3AC77AC7}" destId="{FD15343B-41B8-4DE1-9279-F5449800AB3D}" srcOrd="1" destOrd="0" presId="urn:microsoft.com/office/officeart/2008/layout/LinedList"/>
    <dgm:cxn modelId="{8FD672BE-CB40-4AFF-817D-253440C09B9F}" type="presParOf" srcId="{2F542609-7368-43B5-A2EF-E31A7D333370}" destId="{086FFF42-C1EC-4BAA-82C1-BA8E2A9F5128}" srcOrd="10" destOrd="0" presId="urn:microsoft.com/office/officeart/2008/layout/LinedList"/>
    <dgm:cxn modelId="{C0E22B7B-3887-4C64-98D9-CB8321FEB488}" type="presParOf" srcId="{2F542609-7368-43B5-A2EF-E31A7D333370}" destId="{C6BEC72C-347F-4CEC-8753-62763268C959}" srcOrd="11" destOrd="0" presId="urn:microsoft.com/office/officeart/2008/layout/LinedList"/>
    <dgm:cxn modelId="{1BD654E2-D853-4551-A290-7E2E4E401A8D}" type="presParOf" srcId="{C6BEC72C-347F-4CEC-8753-62763268C959}" destId="{3711DFD4-223D-447F-97A9-4D0E1AA24F36}" srcOrd="0" destOrd="0" presId="urn:microsoft.com/office/officeart/2008/layout/LinedList"/>
    <dgm:cxn modelId="{AEA9BE17-DEE8-4A9E-81C2-1FAD62D2ECE2}" type="presParOf" srcId="{C6BEC72C-347F-4CEC-8753-62763268C959}" destId="{6C1D233E-0A69-4261-B788-6A07977B437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A16F2C-6E14-413E-8796-B244E2731B90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D786D01C-E1DA-43FC-A34C-227CBF006C4F}">
      <dgm:prSet/>
      <dgm:spPr/>
      <dgm:t>
        <a:bodyPr/>
        <a:lstStyle/>
        <a:p>
          <a:pPr>
            <a:defRPr cap="all"/>
          </a:pPr>
          <a:r>
            <a:rPr lang="en-US"/>
            <a:t>Academic Literacies</a:t>
          </a:r>
        </a:p>
      </dgm:t>
    </dgm:pt>
    <dgm:pt modelId="{962BC69F-C11B-43DD-8005-C5E590158EE1}" type="parTrans" cxnId="{2522F729-997B-4D9D-A5B2-4706F22129EB}">
      <dgm:prSet/>
      <dgm:spPr/>
      <dgm:t>
        <a:bodyPr/>
        <a:lstStyle/>
        <a:p>
          <a:endParaRPr lang="en-US"/>
        </a:p>
      </dgm:t>
    </dgm:pt>
    <dgm:pt modelId="{3B02F0FF-A471-4D70-A5DE-E5FFD924A699}" type="sibTrans" cxnId="{2522F729-997B-4D9D-A5B2-4706F22129EB}">
      <dgm:prSet/>
      <dgm:spPr/>
      <dgm:t>
        <a:bodyPr/>
        <a:lstStyle/>
        <a:p>
          <a:endParaRPr lang="en-US"/>
        </a:p>
      </dgm:t>
    </dgm:pt>
    <dgm:pt modelId="{6F9720BA-7877-43D8-8B58-067054DDA3E4}">
      <dgm:prSet/>
      <dgm:spPr/>
      <dgm:t>
        <a:bodyPr/>
        <a:lstStyle/>
        <a:p>
          <a:pPr>
            <a:defRPr cap="all"/>
          </a:pPr>
          <a:r>
            <a:rPr lang="en-US" dirty="0" err="1"/>
            <a:t>Translanguaging</a:t>
          </a:r>
          <a:r>
            <a:rPr lang="en-US" dirty="0"/>
            <a:t> and global </a:t>
          </a:r>
          <a:r>
            <a:rPr lang="en-US" dirty="0" err="1"/>
            <a:t>englishes</a:t>
          </a:r>
          <a:endParaRPr lang="en-US" dirty="0"/>
        </a:p>
      </dgm:t>
    </dgm:pt>
    <dgm:pt modelId="{7D0706E0-B998-49D2-97A0-E9284AD7E9E5}" type="parTrans" cxnId="{8E1A0C1E-40F1-4DC0-88AA-0C183F04C139}">
      <dgm:prSet/>
      <dgm:spPr/>
      <dgm:t>
        <a:bodyPr/>
        <a:lstStyle/>
        <a:p>
          <a:endParaRPr lang="en-US"/>
        </a:p>
      </dgm:t>
    </dgm:pt>
    <dgm:pt modelId="{C5DFDDB2-29A3-44E8-BF8D-980DFCCB5B8D}" type="sibTrans" cxnId="{8E1A0C1E-40F1-4DC0-88AA-0C183F04C139}">
      <dgm:prSet/>
      <dgm:spPr/>
      <dgm:t>
        <a:bodyPr/>
        <a:lstStyle/>
        <a:p>
          <a:endParaRPr lang="en-US"/>
        </a:p>
      </dgm:t>
    </dgm:pt>
    <dgm:pt modelId="{A8F71630-158C-4E0D-B816-FEB00402973A}" type="pres">
      <dgm:prSet presAssocID="{2FA16F2C-6E14-413E-8796-B244E2731B90}" presName="root" presStyleCnt="0">
        <dgm:presLayoutVars>
          <dgm:dir/>
          <dgm:resizeHandles val="exact"/>
        </dgm:presLayoutVars>
      </dgm:prSet>
      <dgm:spPr/>
    </dgm:pt>
    <dgm:pt modelId="{6D747FE9-1C91-49EF-AB83-83A8CABDB97E}" type="pres">
      <dgm:prSet presAssocID="{D786D01C-E1DA-43FC-A34C-227CBF006C4F}" presName="compNode" presStyleCnt="0"/>
      <dgm:spPr/>
    </dgm:pt>
    <dgm:pt modelId="{EE5AAD59-7BA6-4739-AFFD-140436DC59AA}" type="pres">
      <dgm:prSet presAssocID="{D786D01C-E1DA-43FC-A34C-227CBF006C4F}" presName="iconBgRect" presStyleLbl="bgShp" presStyleIdx="0" presStyleCnt="2"/>
      <dgm:spPr/>
    </dgm:pt>
    <dgm:pt modelId="{4828A520-9DAD-4F76-A38E-0495A1A64BC8}" type="pres">
      <dgm:prSet presAssocID="{D786D01C-E1DA-43FC-A34C-227CBF006C4F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aduation Cap"/>
        </a:ext>
      </dgm:extLst>
    </dgm:pt>
    <dgm:pt modelId="{D447E421-8B03-400D-AAD5-C69DAF565AA2}" type="pres">
      <dgm:prSet presAssocID="{D786D01C-E1DA-43FC-A34C-227CBF006C4F}" presName="spaceRect" presStyleCnt="0"/>
      <dgm:spPr/>
    </dgm:pt>
    <dgm:pt modelId="{2A51EDF2-2FF6-480B-8747-324F94EDAD6E}" type="pres">
      <dgm:prSet presAssocID="{D786D01C-E1DA-43FC-A34C-227CBF006C4F}" presName="textRect" presStyleLbl="revTx" presStyleIdx="0" presStyleCnt="2">
        <dgm:presLayoutVars>
          <dgm:chMax val="1"/>
          <dgm:chPref val="1"/>
        </dgm:presLayoutVars>
      </dgm:prSet>
      <dgm:spPr/>
    </dgm:pt>
    <dgm:pt modelId="{BB38A34E-AF5A-4920-AD48-86EC34A90F2E}" type="pres">
      <dgm:prSet presAssocID="{3B02F0FF-A471-4D70-A5DE-E5FFD924A699}" presName="sibTrans" presStyleCnt="0"/>
      <dgm:spPr/>
    </dgm:pt>
    <dgm:pt modelId="{6599161B-6BD2-4E58-B922-DBCFB1931287}" type="pres">
      <dgm:prSet presAssocID="{6F9720BA-7877-43D8-8B58-067054DDA3E4}" presName="compNode" presStyleCnt="0"/>
      <dgm:spPr/>
    </dgm:pt>
    <dgm:pt modelId="{B58C61C6-445A-48AF-98F6-11DF473403C6}" type="pres">
      <dgm:prSet presAssocID="{6F9720BA-7877-43D8-8B58-067054DDA3E4}" presName="iconBgRect" presStyleLbl="bgShp" presStyleIdx="1" presStyleCnt="2"/>
      <dgm:spPr/>
    </dgm:pt>
    <dgm:pt modelId="{B032358E-2DD0-47B9-9998-E377D3020BAE}" type="pres">
      <dgm:prSet presAssocID="{6F9720BA-7877-43D8-8B58-067054DDA3E4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 network"/>
        </a:ext>
      </dgm:extLst>
    </dgm:pt>
    <dgm:pt modelId="{ECB698FF-B90C-44DF-A9CA-C77ED5BF1358}" type="pres">
      <dgm:prSet presAssocID="{6F9720BA-7877-43D8-8B58-067054DDA3E4}" presName="spaceRect" presStyleCnt="0"/>
      <dgm:spPr/>
    </dgm:pt>
    <dgm:pt modelId="{434EBF32-CAF1-4258-BF89-68F900C4E4CE}" type="pres">
      <dgm:prSet presAssocID="{6F9720BA-7877-43D8-8B58-067054DDA3E4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8E1A0C1E-40F1-4DC0-88AA-0C183F04C139}" srcId="{2FA16F2C-6E14-413E-8796-B244E2731B90}" destId="{6F9720BA-7877-43D8-8B58-067054DDA3E4}" srcOrd="1" destOrd="0" parTransId="{7D0706E0-B998-49D2-97A0-E9284AD7E9E5}" sibTransId="{C5DFDDB2-29A3-44E8-BF8D-980DFCCB5B8D}"/>
    <dgm:cxn modelId="{2522F729-997B-4D9D-A5B2-4706F22129EB}" srcId="{2FA16F2C-6E14-413E-8796-B244E2731B90}" destId="{D786D01C-E1DA-43FC-A34C-227CBF006C4F}" srcOrd="0" destOrd="0" parTransId="{962BC69F-C11B-43DD-8005-C5E590158EE1}" sibTransId="{3B02F0FF-A471-4D70-A5DE-E5FFD924A699}"/>
    <dgm:cxn modelId="{636C4B2D-B828-4887-9FCC-F786F9DE64FA}" type="presOf" srcId="{2FA16F2C-6E14-413E-8796-B244E2731B90}" destId="{A8F71630-158C-4E0D-B816-FEB00402973A}" srcOrd="0" destOrd="0" presId="urn:microsoft.com/office/officeart/2018/5/layout/IconCircleLabelList"/>
    <dgm:cxn modelId="{36EBD99E-8F06-4E1F-A278-461F6744096B}" type="presOf" srcId="{D786D01C-E1DA-43FC-A34C-227CBF006C4F}" destId="{2A51EDF2-2FF6-480B-8747-324F94EDAD6E}" srcOrd="0" destOrd="0" presId="urn:microsoft.com/office/officeart/2018/5/layout/IconCircleLabelList"/>
    <dgm:cxn modelId="{9A75DCA9-F9B0-4825-8BC4-BF61ACAF1722}" type="presOf" srcId="{6F9720BA-7877-43D8-8B58-067054DDA3E4}" destId="{434EBF32-CAF1-4258-BF89-68F900C4E4CE}" srcOrd="0" destOrd="0" presId="urn:microsoft.com/office/officeart/2018/5/layout/IconCircleLabelList"/>
    <dgm:cxn modelId="{D55B318D-8EC8-4597-8D4B-5EF9831CF1AC}" type="presParOf" srcId="{A8F71630-158C-4E0D-B816-FEB00402973A}" destId="{6D747FE9-1C91-49EF-AB83-83A8CABDB97E}" srcOrd="0" destOrd="0" presId="urn:microsoft.com/office/officeart/2018/5/layout/IconCircleLabelList"/>
    <dgm:cxn modelId="{AE93979D-A9BA-41C2-960D-963E0DDFAF87}" type="presParOf" srcId="{6D747FE9-1C91-49EF-AB83-83A8CABDB97E}" destId="{EE5AAD59-7BA6-4739-AFFD-140436DC59AA}" srcOrd="0" destOrd="0" presId="urn:microsoft.com/office/officeart/2018/5/layout/IconCircleLabelList"/>
    <dgm:cxn modelId="{D09C1F53-EE0E-4158-AF08-9E1297B9B471}" type="presParOf" srcId="{6D747FE9-1C91-49EF-AB83-83A8CABDB97E}" destId="{4828A520-9DAD-4F76-A38E-0495A1A64BC8}" srcOrd="1" destOrd="0" presId="urn:microsoft.com/office/officeart/2018/5/layout/IconCircleLabelList"/>
    <dgm:cxn modelId="{59CBE426-4C2C-4CB8-A973-2A1AD8602983}" type="presParOf" srcId="{6D747FE9-1C91-49EF-AB83-83A8CABDB97E}" destId="{D447E421-8B03-400D-AAD5-C69DAF565AA2}" srcOrd="2" destOrd="0" presId="urn:microsoft.com/office/officeart/2018/5/layout/IconCircleLabelList"/>
    <dgm:cxn modelId="{B25356EF-D8BD-4A21-A4EE-E602DD56D771}" type="presParOf" srcId="{6D747FE9-1C91-49EF-AB83-83A8CABDB97E}" destId="{2A51EDF2-2FF6-480B-8747-324F94EDAD6E}" srcOrd="3" destOrd="0" presId="urn:microsoft.com/office/officeart/2018/5/layout/IconCircleLabelList"/>
    <dgm:cxn modelId="{B27C4538-CB63-4F76-A72A-B18BF74241C3}" type="presParOf" srcId="{A8F71630-158C-4E0D-B816-FEB00402973A}" destId="{BB38A34E-AF5A-4920-AD48-86EC34A90F2E}" srcOrd="1" destOrd="0" presId="urn:microsoft.com/office/officeart/2018/5/layout/IconCircleLabelList"/>
    <dgm:cxn modelId="{FAC9C361-4CD6-4935-BADA-F312954326D5}" type="presParOf" srcId="{A8F71630-158C-4E0D-B816-FEB00402973A}" destId="{6599161B-6BD2-4E58-B922-DBCFB1931287}" srcOrd="2" destOrd="0" presId="urn:microsoft.com/office/officeart/2018/5/layout/IconCircleLabelList"/>
    <dgm:cxn modelId="{D3EDF7EA-80B0-478F-8DCD-65235D717E41}" type="presParOf" srcId="{6599161B-6BD2-4E58-B922-DBCFB1931287}" destId="{B58C61C6-445A-48AF-98F6-11DF473403C6}" srcOrd="0" destOrd="0" presId="urn:microsoft.com/office/officeart/2018/5/layout/IconCircleLabelList"/>
    <dgm:cxn modelId="{345D1172-96A8-4B70-AEFB-B269D8266847}" type="presParOf" srcId="{6599161B-6BD2-4E58-B922-DBCFB1931287}" destId="{B032358E-2DD0-47B9-9998-E377D3020BAE}" srcOrd="1" destOrd="0" presId="urn:microsoft.com/office/officeart/2018/5/layout/IconCircleLabelList"/>
    <dgm:cxn modelId="{C2C9B868-AA2C-4B34-9DC7-7DCF8B2D2C0D}" type="presParOf" srcId="{6599161B-6BD2-4E58-B922-DBCFB1931287}" destId="{ECB698FF-B90C-44DF-A9CA-C77ED5BF1358}" srcOrd="2" destOrd="0" presId="urn:microsoft.com/office/officeart/2018/5/layout/IconCircleLabelList"/>
    <dgm:cxn modelId="{9164347E-794D-493F-93E6-467736D57C94}" type="presParOf" srcId="{6599161B-6BD2-4E58-B922-DBCFB1931287}" destId="{434EBF32-CAF1-4258-BF89-68F900C4E4CE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1CC1C932-2F76-42ED-8ED5-BE764E9E8FB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IE"/>
        </a:p>
      </dgm:t>
    </dgm:pt>
    <dgm:pt modelId="{A84C8F7B-F0E6-418F-AA52-BF5BA8AD6E79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IE">
              <a:latin typeface="Arial" panose="020B0604020202020204" pitchFamily="34" charset="0"/>
              <a:cs typeface="Arial" panose="020B0604020202020204" pitchFamily="34" charset="0"/>
            </a:rPr>
            <a:t>In-house, inclusive, free or means-tested, embedded or discipline-specific</a:t>
          </a:r>
          <a:endParaRPr lang="en-IE"/>
        </a:p>
      </dgm:t>
    </dgm:pt>
    <dgm:pt modelId="{0BD26845-4FFE-411D-A887-118762EAF01C}" type="parTrans" cxnId="{6070ED9C-7EC5-46A0-8B4E-B5CFB11F299E}">
      <dgm:prSet/>
      <dgm:spPr/>
      <dgm:t>
        <a:bodyPr/>
        <a:lstStyle/>
        <a:p>
          <a:endParaRPr lang="en-IE"/>
        </a:p>
      </dgm:t>
    </dgm:pt>
    <dgm:pt modelId="{97C07ECC-BF47-4734-96C8-4537B79B7FF3}" type="sibTrans" cxnId="{6070ED9C-7EC5-46A0-8B4E-B5CFB11F299E}">
      <dgm:prSet/>
      <dgm:spPr/>
      <dgm:t>
        <a:bodyPr/>
        <a:lstStyle/>
        <a:p>
          <a:endParaRPr lang="en-IE"/>
        </a:p>
      </dgm:t>
    </dgm:pt>
    <dgm:pt modelId="{D23BB591-241C-44B3-86D8-D7CFD4CE0B38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H</a:t>
          </a:r>
          <a:r>
            <a:rPr lang="en-US" b="0" i="0" u="none" strike="noStrike" baseline="0">
              <a:latin typeface="Arial" panose="020B0604020202020204" pitchFamily="34" charset="0"/>
              <a:cs typeface="Arial" panose="020B0604020202020204" pitchFamily="34" charset="0"/>
            </a:rPr>
            <a:t>euristic Academic Literacies framework with Global Englishes and translanguaging strategies intertwined within the curriculum and assessment</a:t>
          </a:r>
          <a:endParaRPr lang="en-IE"/>
        </a:p>
      </dgm:t>
    </dgm:pt>
    <dgm:pt modelId="{2EC5D6DE-EA36-4FC2-A3DA-863B92F7FC7D}" type="parTrans" cxnId="{8F665F2A-5DF3-47DE-9B32-92EC9F311A3B}">
      <dgm:prSet/>
      <dgm:spPr/>
      <dgm:t>
        <a:bodyPr/>
        <a:lstStyle/>
        <a:p>
          <a:endParaRPr lang="en-IE"/>
        </a:p>
      </dgm:t>
    </dgm:pt>
    <dgm:pt modelId="{88BFC959-0D62-48EE-8E3F-6C7FFDCBEE60}" type="sibTrans" cxnId="{8F665F2A-5DF3-47DE-9B32-92EC9F311A3B}">
      <dgm:prSet/>
      <dgm:spPr/>
      <dgm:t>
        <a:bodyPr/>
        <a:lstStyle/>
        <a:p>
          <a:endParaRPr lang="en-IE"/>
        </a:p>
      </dgm:t>
    </dgm:pt>
    <dgm:pt modelId="{1E90D397-3E4F-4167-9147-FCBBA53C3652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Social programme, workshops, community service / work experience, mentoring scheme</a:t>
          </a:r>
          <a:endParaRPr lang="en-IE"/>
        </a:p>
      </dgm:t>
    </dgm:pt>
    <dgm:pt modelId="{A0AC9B8C-FED3-400B-B34D-3FA901923402}" type="parTrans" cxnId="{D0A13377-9124-4403-BECC-AEFCBC5F55E2}">
      <dgm:prSet/>
      <dgm:spPr/>
      <dgm:t>
        <a:bodyPr/>
        <a:lstStyle/>
        <a:p>
          <a:endParaRPr lang="en-IE"/>
        </a:p>
      </dgm:t>
    </dgm:pt>
    <dgm:pt modelId="{DE77CF27-D26A-4002-9254-AF4BB2C612D2}" type="sibTrans" cxnId="{D0A13377-9124-4403-BECC-AEFCBC5F55E2}">
      <dgm:prSet/>
      <dgm:spPr/>
      <dgm:t>
        <a:bodyPr/>
        <a:lstStyle/>
        <a:p>
          <a:endParaRPr lang="en-IE"/>
        </a:p>
      </dgm:t>
    </dgm:pt>
    <dgm:pt modelId="{A709BC48-D02D-44FE-ABBB-0E4122CF64A0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Accommodation</a:t>
          </a:r>
          <a:endParaRPr lang="en-IE"/>
        </a:p>
      </dgm:t>
    </dgm:pt>
    <dgm:pt modelId="{1C83DAD6-FC01-4316-B9E2-F0672DFC7172}" type="parTrans" cxnId="{C5387200-C242-4CC6-BCCB-60B17C8731C1}">
      <dgm:prSet/>
      <dgm:spPr/>
      <dgm:t>
        <a:bodyPr/>
        <a:lstStyle/>
        <a:p>
          <a:endParaRPr lang="en-IE"/>
        </a:p>
      </dgm:t>
    </dgm:pt>
    <dgm:pt modelId="{25318BB4-EAF3-4B1B-97EC-616A66C5D91A}" type="sibTrans" cxnId="{C5387200-C242-4CC6-BCCB-60B17C8731C1}">
      <dgm:prSet/>
      <dgm:spPr/>
      <dgm:t>
        <a:bodyPr/>
        <a:lstStyle/>
        <a:p>
          <a:endParaRPr lang="en-IE"/>
        </a:p>
      </dgm:t>
    </dgm:pt>
    <dgm:pt modelId="{370545B5-01EC-410E-A710-7696E83A3F59}" type="pres">
      <dgm:prSet presAssocID="{1CC1C932-2F76-42ED-8ED5-BE764E9E8FB2}" presName="root" presStyleCnt="0">
        <dgm:presLayoutVars>
          <dgm:dir/>
          <dgm:resizeHandles val="exact"/>
        </dgm:presLayoutVars>
      </dgm:prSet>
      <dgm:spPr/>
    </dgm:pt>
    <dgm:pt modelId="{78792282-63C0-43FA-A7B7-15BD5F22948A}" type="pres">
      <dgm:prSet presAssocID="{A84C8F7B-F0E6-418F-AA52-BF5BA8AD6E79}" presName="compNode" presStyleCnt="0"/>
      <dgm:spPr/>
    </dgm:pt>
    <dgm:pt modelId="{B69D6F9F-3F09-485D-82C6-71EC41FF5555}" type="pres">
      <dgm:prSet presAssocID="{A84C8F7B-F0E6-418F-AA52-BF5BA8AD6E79}" presName="bgRect" presStyleLbl="bgShp" presStyleIdx="0" presStyleCnt="4"/>
      <dgm:spPr/>
    </dgm:pt>
    <dgm:pt modelId="{15C9394A-8E62-40DF-9528-34A71B8C5406}" type="pres">
      <dgm:prSet presAssocID="{A84C8F7B-F0E6-418F-AA52-BF5BA8AD6E79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FEA65116-99A8-454B-8A93-307374AC5382}" type="pres">
      <dgm:prSet presAssocID="{A84C8F7B-F0E6-418F-AA52-BF5BA8AD6E79}" presName="spaceRect" presStyleCnt="0"/>
      <dgm:spPr/>
    </dgm:pt>
    <dgm:pt modelId="{054D882C-0CAD-4AA6-B7CB-90A87B2F8E24}" type="pres">
      <dgm:prSet presAssocID="{A84C8F7B-F0E6-418F-AA52-BF5BA8AD6E79}" presName="parTx" presStyleLbl="revTx" presStyleIdx="0" presStyleCnt="4">
        <dgm:presLayoutVars>
          <dgm:chMax val="0"/>
          <dgm:chPref val="0"/>
        </dgm:presLayoutVars>
      </dgm:prSet>
      <dgm:spPr/>
    </dgm:pt>
    <dgm:pt modelId="{A4968A92-80C4-4E81-B864-B8B0E4F5ACB3}" type="pres">
      <dgm:prSet presAssocID="{97C07ECC-BF47-4734-96C8-4537B79B7FF3}" presName="sibTrans" presStyleCnt="0"/>
      <dgm:spPr/>
    </dgm:pt>
    <dgm:pt modelId="{BFCA4A13-AB9A-4D8F-8136-60C8D6EDDD88}" type="pres">
      <dgm:prSet presAssocID="{D23BB591-241C-44B3-86D8-D7CFD4CE0B38}" presName="compNode" presStyleCnt="0"/>
      <dgm:spPr/>
    </dgm:pt>
    <dgm:pt modelId="{CF733E9E-7273-48A2-AACE-54D5CFF43BEE}" type="pres">
      <dgm:prSet presAssocID="{D23BB591-241C-44B3-86D8-D7CFD4CE0B38}" presName="bgRect" presStyleLbl="bgShp" presStyleIdx="1" presStyleCnt="4"/>
      <dgm:spPr/>
    </dgm:pt>
    <dgm:pt modelId="{5468ACA6-A7C3-46B9-815F-5C360C355CCB}" type="pres">
      <dgm:prSet presAssocID="{D23BB591-241C-44B3-86D8-D7CFD4CE0B3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0087803B-8B64-45F8-957F-560D3901A04B}" type="pres">
      <dgm:prSet presAssocID="{D23BB591-241C-44B3-86D8-D7CFD4CE0B38}" presName="spaceRect" presStyleCnt="0"/>
      <dgm:spPr/>
    </dgm:pt>
    <dgm:pt modelId="{0FCBD769-17F8-4AB6-A191-080F1CD17BDC}" type="pres">
      <dgm:prSet presAssocID="{D23BB591-241C-44B3-86D8-D7CFD4CE0B38}" presName="parTx" presStyleLbl="revTx" presStyleIdx="1" presStyleCnt="4">
        <dgm:presLayoutVars>
          <dgm:chMax val="0"/>
          <dgm:chPref val="0"/>
        </dgm:presLayoutVars>
      </dgm:prSet>
      <dgm:spPr/>
    </dgm:pt>
    <dgm:pt modelId="{CB061FE5-DCBE-4E65-AEE0-F6F6DA11DF5F}" type="pres">
      <dgm:prSet presAssocID="{88BFC959-0D62-48EE-8E3F-6C7FFDCBEE60}" presName="sibTrans" presStyleCnt="0"/>
      <dgm:spPr/>
    </dgm:pt>
    <dgm:pt modelId="{888D00F9-A3DB-42B8-BFBE-4DDBDFC25337}" type="pres">
      <dgm:prSet presAssocID="{1E90D397-3E4F-4167-9147-FCBBA53C3652}" presName="compNode" presStyleCnt="0"/>
      <dgm:spPr/>
    </dgm:pt>
    <dgm:pt modelId="{F82AD3C8-6DA1-40AE-BE5D-2ADB0D346A54}" type="pres">
      <dgm:prSet presAssocID="{1E90D397-3E4F-4167-9147-FCBBA53C3652}" presName="bgRect" presStyleLbl="bgShp" presStyleIdx="2" presStyleCnt="4"/>
      <dgm:spPr/>
    </dgm:pt>
    <dgm:pt modelId="{4C1F7FCE-0786-4B1B-AB87-C3EBCB82352C}" type="pres">
      <dgm:prSet presAssocID="{1E90D397-3E4F-4167-9147-FCBBA53C365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ocial Network"/>
        </a:ext>
      </dgm:extLst>
    </dgm:pt>
    <dgm:pt modelId="{4EA0D941-F319-4497-9353-13478449BB66}" type="pres">
      <dgm:prSet presAssocID="{1E90D397-3E4F-4167-9147-FCBBA53C3652}" presName="spaceRect" presStyleCnt="0"/>
      <dgm:spPr/>
    </dgm:pt>
    <dgm:pt modelId="{8FD32480-FEF3-41D3-B2AD-DC95FA570908}" type="pres">
      <dgm:prSet presAssocID="{1E90D397-3E4F-4167-9147-FCBBA53C3652}" presName="parTx" presStyleLbl="revTx" presStyleIdx="2" presStyleCnt="4">
        <dgm:presLayoutVars>
          <dgm:chMax val="0"/>
          <dgm:chPref val="0"/>
        </dgm:presLayoutVars>
      </dgm:prSet>
      <dgm:spPr/>
    </dgm:pt>
    <dgm:pt modelId="{27B438AA-669B-4BD7-BBFE-B9E979BAA6C5}" type="pres">
      <dgm:prSet presAssocID="{DE77CF27-D26A-4002-9254-AF4BB2C612D2}" presName="sibTrans" presStyleCnt="0"/>
      <dgm:spPr/>
    </dgm:pt>
    <dgm:pt modelId="{48F962B9-10BD-43FF-81EF-B6FF216EE3CE}" type="pres">
      <dgm:prSet presAssocID="{A709BC48-D02D-44FE-ABBB-0E4122CF64A0}" presName="compNode" presStyleCnt="0"/>
      <dgm:spPr/>
    </dgm:pt>
    <dgm:pt modelId="{B7C21C27-5CE7-4A46-856D-43C489F4E666}" type="pres">
      <dgm:prSet presAssocID="{A709BC48-D02D-44FE-ABBB-0E4122CF64A0}" presName="bgRect" presStyleLbl="bgShp" presStyleIdx="3" presStyleCnt="4"/>
      <dgm:spPr/>
    </dgm:pt>
    <dgm:pt modelId="{E31C953D-96E5-47BB-BF3A-3E3FA0FDBD79}" type="pres">
      <dgm:prSet presAssocID="{A709BC48-D02D-44FE-ABBB-0E4122CF64A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me"/>
        </a:ext>
      </dgm:extLst>
    </dgm:pt>
    <dgm:pt modelId="{AD0BF081-312C-49AF-A9A9-E020891F9ED5}" type="pres">
      <dgm:prSet presAssocID="{A709BC48-D02D-44FE-ABBB-0E4122CF64A0}" presName="spaceRect" presStyleCnt="0"/>
      <dgm:spPr/>
    </dgm:pt>
    <dgm:pt modelId="{7DBA09F2-2031-401E-9496-6297F012FDD6}" type="pres">
      <dgm:prSet presAssocID="{A709BC48-D02D-44FE-ABBB-0E4122CF64A0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C5387200-C242-4CC6-BCCB-60B17C8731C1}" srcId="{1CC1C932-2F76-42ED-8ED5-BE764E9E8FB2}" destId="{A709BC48-D02D-44FE-ABBB-0E4122CF64A0}" srcOrd="3" destOrd="0" parTransId="{1C83DAD6-FC01-4316-B9E2-F0672DFC7172}" sibTransId="{25318BB4-EAF3-4B1B-97EC-616A66C5D91A}"/>
    <dgm:cxn modelId="{8F665F2A-5DF3-47DE-9B32-92EC9F311A3B}" srcId="{1CC1C932-2F76-42ED-8ED5-BE764E9E8FB2}" destId="{D23BB591-241C-44B3-86D8-D7CFD4CE0B38}" srcOrd="1" destOrd="0" parTransId="{2EC5D6DE-EA36-4FC2-A3DA-863B92F7FC7D}" sibTransId="{88BFC959-0D62-48EE-8E3F-6C7FFDCBEE60}"/>
    <dgm:cxn modelId="{D51A8F4D-8103-4505-9AAD-A44DCF6084C9}" type="presOf" srcId="{1CC1C932-2F76-42ED-8ED5-BE764E9E8FB2}" destId="{370545B5-01EC-410E-A710-7696E83A3F59}" srcOrd="0" destOrd="0" presId="urn:microsoft.com/office/officeart/2018/2/layout/IconVerticalSolidList"/>
    <dgm:cxn modelId="{D0A13377-9124-4403-BECC-AEFCBC5F55E2}" srcId="{1CC1C932-2F76-42ED-8ED5-BE764E9E8FB2}" destId="{1E90D397-3E4F-4167-9147-FCBBA53C3652}" srcOrd="2" destOrd="0" parTransId="{A0AC9B8C-FED3-400B-B34D-3FA901923402}" sibTransId="{DE77CF27-D26A-4002-9254-AF4BB2C612D2}"/>
    <dgm:cxn modelId="{AC755E8D-EA5E-46DC-B665-EC9BCEF9619E}" type="presOf" srcId="{1E90D397-3E4F-4167-9147-FCBBA53C3652}" destId="{8FD32480-FEF3-41D3-B2AD-DC95FA570908}" srcOrd="0" destOrd="0" presId="urn:microsoft.com/office/officeart/2018/2/layout/IconVerticalSolidList"/>
    <dgm:cxn modelId="{6070ED9C-7EC5-46A0-8B4E-B5CFB11F299E}" srcId="{1CC1C932-2F76-42ED-8ED5-BE764E9E8FB2}" destId="{A84C8F7B-F0E6-418F-AA52-BF5BA8AD6E79}" srcOrd="0" destOrd="0" parTransId="{0BD26845-4FFE-411D-A887-118762EAF01C}" sibTransId="{97C07ECC-BF47-4734-96C8-4537B79B7FF3}"/>
    <dgm:cxn modelId="{B8A68CAE-8F81-47B8-B5D0-8C9966FA4CBF}" type="presOf" srcId="{A709BC48-D02D-44FE-ABBB-0E4122CF64A0}" destId="{7DBA09F2-2031-401E-9496-6297F012FDD6}" srcOrd="0" destOrd="0" presId="urn:microsoft.com/office/officeart/2018/2/layout/IconVerticalSolidList"/>
    <dgm:cxn modelId="{B326EAB9-2C43-40B0-869A-B84739C6861E}" type="presOf" srcId="{A84C8F7B-F0E6-418F-AA52-BF5BA8AD6E79}" destId="{054D882C-0CAD-4AA6-B7CB-90A87B2F8E24}" srcOrd="0" destOrd="0" presId="urn:microsoft.com/office/officeart/2018/2/layout/IconVerticalSolidList"/>
    <dgm:cxn modelId="{311BA5ED-4C8A-4890-A7D9-83105FA120C8}" type="presOf" srcId="{D23BB591-241C-44B3-86D8-D7CFD4CE0B38}" destId="{0FCBD769-17F8-4AB6-A191-080F1CD17BDC}" srcOrd="0" destOrd="0" presId="urn:microsoft.com/office/officeart/2018/2/layout/IconVerticalSolidList"/>
    <dgm:cxn modelId="{1B424909-DF37-46E0-93F7-4BDCB9E0C26F}" type="presParOf" srcId="{370545B5-01EC-410E-A710-7696E83A3F59}" destId="{78792282-63C0-43FA-A7B7-15BD5F22948A}" srcOrd="0" destOrd="0" presId="urn:microsoft.com/office/officeart/2018/2/layout/IconVerticalSolidList"/>
    <dgm:cxn modelId="{B9867CFA-9441-45B5-A57D-BC5187009150}" type="presParOf" srcId="{78792282-63C0-43FA-A7B7-15BD5F22948A}" destId="{B69D6F9F-3F09-485D-82C6-71EC41FF5555}" srcOrd="0" destOrd="0" presId="urn:microsoft.com/office/officeart/2018/2/layout/IconVerticalSolidList"/>
    <dgm:cxn modelId="{44076317-6876-4AD0-A848-00904478139D}" type="presParOf" srcId="{78792282-63C0-43FA-A7B7-15BD5F22948A}" destId="{15C9394A-8E62-40DF-9528-34A71B8C5406}" srcOrd="1" destOrd="0" presId="urn:microsoft.com/office/officeart/2018/2/layout/IconVerticalSolidList"/>
    <dgm:cxn modelId="{3121C3A3-1513-468F-93BB-CF8DE4AC63FD}" type="presParOf" srcId="{78792282-63C0-43FA-A7B7-15BD5F22948A}" destId="{FEA65116-99A8-454B-8A93-307374AC5382}" srcOrd="2" destOrd="0" presId="urn:microsoft.com/office/officeart/2018/2/layout/IconVerticalSolidList"/>
    <dgm:cxn modelId="{2B976813-357B-4DC4-98F2-7C389587236F}" type="presParOf" srcId="{78792282-63C0-43FA-A7B7-15BD5F22948A}" destId="{054D882C-0CAD-4AA6-B7CB-90A87B2F8E24}" srcOrd="3" destOrd="0" presId="urn:microsoft.com/office/officeart/2018/2/layout/IconVerticalSolidList"/>
    <dgm:cxn modelId="{EDF48D3D-6098-4C95-9CBF-61EEC7025E65}" type="presParOf" srcId="{370545B5-01EC-410E-A710-7696E83A3F59}" destId="{A4968A92-80C4-4E81-B864-B8B0E4F5ACB3}" srcOrd="1" destOrd="0" presId="urn:microsoft.com/office/officeart/2018/2/layout/IconVerticalSolidList"/>
    <dgm:cxn modelId="{C1B4BE09-82CB-4D94-88FC-C40D41555E8A}" type="presParOf" srcId="{370545B5-01EC-410E-A710-7696E83A3F59}" destId="{BFCA4A13-AB9A-4D8F-8136-60C8D6EDDD88}" srcOrd="2" destOrd="0" presId="urn:microsoft.com/office/officeart/2018/2/layout/IconVerticalSolidList"/>
    <dgm:cxn modelId="{664CB78D-57A6-493E-9993-D76D4FE3ABC4}" type="presParOf" srcId="{BFCA4A13-AB9A-4D8F-8136-60C8D6EDDD88}" destId="{CF733E9E-7273-48A2-AACE-54D5CFF43BEE}" srcOrd="0" destOrd="0" presId="urn:microsoft.com/office/officeart/2018/2/layout/IconVerticalSolidList"/>
    <dgm:cxn modelId="{E2534E7F-9E56-4CAE-A293-3027ABF0A180}" type="presParOf" srcId="{BFCA4A13-AB9A-4D8F-8136-60C8D6EDDD88}" destId="{5468ACA6-A7C3-46B9-815F-5C360C355CCB}" srcOrd="1" destOrd="0" presId="urn:microsoft.com/office/officeart/2018/2/layout/IconVerticalSolidList"/>
    <dgm:cxn modelId="{F3A7E765-2240-4423-8B0B-C23269CC9DDE}" type="presParOf" srcId="{BFCA4A13-AB9A-4D8F-8136-60C8D6EDDD88}" destId="{0087803B-8B64-45F8-957F-560D3901A04B}" srcOrd="2" destOrd="0" presId="urn:microsoft.com/office/officeart/2018/2/layout/IconVerticalSolidList"/>
    <dgm:cxn modelId="{46858338-E714-4C54-A0BF-1AFBE2B03FF3}" type="presParOf" srcId="{BFCA4A13-AB9A-4D8F-8136-60C8D6EDDD88}" destId="{0FCBD769-17F8-4AB6-A191-080F1CD17BDC}" srcOrd="3" destOrd="0" presId="urn:microsoft.com/office/officeart/2018/2/layout/IconVerticalSolidList"/>
    <dgm:cxn modelId="{B5CFD120-1CE1-4B4C-AE5B-F35884F3763B}" type="presParOf" srcId="{370545B5-01EC-410E-A710-7696E83A3F59}" destId="{CB061FE5-DCBE-4E65-AEE0-F6F6DA11DF5F}" srcOrd="3" destOrd="0" presId="urn:microsoft.com/office/officeart/2018/2/layout/IconVerticalSolidList"/>
    <dgm:cxn modelId="{B6357164-AE20-438B-A742-1E86771BC469}" type="presParOf" srcId="{370545B5-01EC-410E-A710-7696E83A3F59}" destId="{888D00F9-A3DB-42B8-BFBE-4DDBDFC25337}" srcOrd="4" destOrd="0" presId="urn:microsoft.com/office/officeart/2018/2/layout/IconVerticalSolidList"/>
    <dgm:cxn modelId="{2E6F962B-6D83-41A3-B800-9676F6B55FE9}" type="presParOf" srcId="{888D00F9-A3DB-42B8-BFBE-4DDBDFC25337}" destId="{F82AD3C8-6DA1-40AE-BE5D-2ADB0D346A54}" srcOrd="0" destOrd="0" presId="urn:microsoft.com/office/officeart/2018/2/layout/IconVerticalSolidList"/>
    <dgm:cxn modelId="{5EB10539-6C1D-428D-8361-4F37DB63269F}" type="presParOf" srcId="{888D00F9-A3DB-42B8-BFBE-4DDBDFC25337}" destId="{4C1F7FCE-0786-4B1B-AB87-C3EBCB82352C}" srcOrd="1" destOrd="0" presId="urn:microsoft.com/office/officeart/2018/2/layout/IconVerticalSolidList"/>
    <dgm:cxn modelId="{52CAD0F1-ADF8-4C80-9B6C-E961AB5A21E4}" type="presParOf" srcId="{888D00F9-A3DB-42B8-BFBE-4DDBDFC25337}" destId="{4EA0D941-F319-4497-9353-13478449BB66}" srcOrd="2" destOrd="0" presId="urn:microsoft.com/office/officeart/2018/2/layout/IconVerticalSolidList"/>
    <dgm:cxn modelId="{3144933B-95D6-4F2D-B231-22004856B726}" type="presParOf" srcId="{888D00F9-A3DB-42B8-BFBE-4DDBDFC25337}" destId="{8FD32480-FEF3-41D3-B2AD-DC95FA570908}" srcOrd="3" destOrd="0" presId="urn:microsoft.com/office/officeart/2018/2/layout/IconVerticalSolidList"/>
    <dgm:cxn modelId="{1E0009F5-9BE0-4CA3-992A-60D39DE1A473}" type="presParOf" srcId="{370545B5-01EC-410E-A710-7696E83A3F59}" destId="{27B438AA-669B-4BD7-BBFE-B9E979BAA6C5}" srcOrd="5" destOrd="0" presId="urn:microsoft.com/office/officeart/2018/2/layout/IconVerticalSolidList"/>
    <dgm:cxn modelId="{100D86BA-BC52-404D-A1FB-1270EF058192}" type="presParOf" srcId="{370545B5-01EC-410E-A710-7696E83A3F59}" destId="{48F962B9-10BD-43FF-81EF-B6FF216EE3CE}" srcOrd="6" destOrd="0" presId="urn:microsoft.com/office/officeart/2018/2/layout/IconVerticalSolidList"/>
    <dgm:cxn modelId="{20A6E215-74D4-4BC4-9764-9CF6A9D65C77}" type="presParOf" srcId="{48F962B9-10BD-43FF-81EF-B6FF216EE3CE}" destId="{B7C21C27-5CE7-4A46-856D-43C489F4E666}" srcOrd="0" destOrd="0" presId="urn:microsoft.com/office/officeart/2018/2/layout/IconVerticalSolidList"/>
    <dgm:cxn modelId="{B637280F-3953-4BC1-8C5B-E3A3C04B2D4F}" type="presParOf" srcId="{48F962B9-10BD-43FF-81EF-B6FF216EE3CE}" destId="{E31C953D-96E5-47BB-BF3A-3E3FA0FDBD79}" srcOrd="1" destOrd="0" presId="urn:microsoft.com/office/officeart/2018/2/layout/IconVerticalSolidList"/>
    <dgm:cxn modelId="{767E0A32-AC0A-4013-AABE-B4E558CA9597}" type="presParOf" srcId="{48F962B9-10BD-43FF-81EF-B6FF216EE3CE}" destId="{AD0BF081-312C-49AF-A9A9-E020891F9ED5}" srcOrd="2" destOrd="0" presId="urn:microsoft.com/office/officeart/2018/2/layout/IconVerticalSolidList"/>
    <dgm:cxn modelId="{59C14BC9-E520-4FBA-876D-E5847CDC7585}" type="presParOf" srcId="{48F962B9-10BD-43FF-81EF-B6FF216EE3CE}" destId="{7DBA09F2-2031-401E-9496-6297F012FDD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B47048F1-FCE6-4528-B9C0-65B506ACC3B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0CA7B10-4466-479F-903D-1EB9F8962155}">
      <dgm:prSet/>
      <dgm:spPr/>
      <dgm:t>
        <a:bodyPr/>
        <a:lstStyle/>
        <a:p>
          <a:pPr>
            <a:lnSpc>
              <a:spcPct val="100000"/>
            </a:lnSpc>
          </a:pPr>
          <a:r>
            <a:rPr lang="en-IE" dirty="0"/>
            <a:t>Policies: international-student friendly, increased resources and encouragement of ‘holistic’ programmes</a:t>
          </a:r>
          <a:endParaRPr lang="en-US" dirty="0"/>
        </a:p>
      </dgm:t>
    </dgm:pt>
    <dgm:pt modelId="{59AF7756-0520-449B-AB15-27C4FC15F6F5}" type="parTrans" cxnId="{DD32B634-EC1D-479F-A411-C77DDA21DF55}">
      <dgm:prSet/>
      <dgm:spPr/>
      <dgm:t>
        <a:bodyPr/>
        <a:lstStyle/>
        <a:p>
          <a:endParaRPr lang="en-US"/>
        </a:p>
      </dgm:t>
    </dgm:pt>
    <dgm:pt modelId="{086B286F-65F7-4FE3-830B-8E2806D2E92A}" type="sibTrans" cxnId="{DD32B634-EC1D-479F-A411-C77DDA21DF55}">
      <dgm:prSet/>
      <dgm:spPr/>
      <dgm:t>
        <a:bodyPr/>
        <a:lstStyle/>
        <a:p>
          <a:endParaRPr lang="en-US"/>
        </a:p>
      </dgm:t>
    </dgm:pt>
    <dgm:pt modelId="{3BD517DF-5B13-4D85-9578-E77EF2AB7851}">
      <dgm:prSet/>
      <dgm:spPr/>
      <dgm:t>
        <a:bodyPr/>
        <a:lstStyle/>
        <a:p>
          <a:pPr>
            <a:lnSpc>
              <a:spcPct val="100000"/>
            </a:lnSpc>
          </a:pPr>
          <a:r>
            <a:rPr lang="en-IE"/>
            <a:t>Subsidized housing: affordable and mixed housing</a:t>
          </a:r>
          <a:endParaRPr lang="en-US"/>
        </a:p>
      </dgm:t>
    </dgm:pt>
    <dgm:pt modelId="{BFB1F1FF-A8BB-4085-B46A-686E074E45A4}" type="parTrans" cxnId="{F5A37DA2-4FB8-49BF-86C5-D4F8E9BF5AFC}">
      <dgm:prSet/>
      <dgm:spPr/>
      <dgm:t>
        <a:bodyPr/>
        <a:lstStyle/>
        <a:p>
          <a:endParaRPr lang="en-US"/>
        </a:p>
      </dgm:t>
    </dgm:pt>
    <dgm:pt modelId="{46FE57D4-52DA-48AD-AA72-2E3CB7401117}" type="sibTrans" cxnId="{F5A37DA2-4FB8-49BF-86C5-D4F8E9BF5AFC}">
      <dgm:prSet/>
      <dgm:spPr/>
      <dgm:t>
        <a:bodyPr/>
        <a:lstStyle/>
        <a:p>
          <a:endParaRPr lang="en-US"/>
        </a:p>
      </dgm:t>
    </dgm:pt>
    <dgm:pt modelId="{2D6DBBEA-DA72-41E1-AB89-99EDF5579A8A}">
      <dgm:prSet/>
      <dgm:spPr/>
      <dgm:t>
        <a:bodyPr/>
        <a:lstStyle/>
        <a:p>
          <a:pPr>
            <a:lnSpc>
              <a:spcPct val="100000"/>
            </a:lnSpc>
          </a:pPr>
          <a:r>
            <a:rPr lang="en-IE"/>
            <a:t>Institutional change</a:t>
          </a:r>
          <a:endParaRPr lang="en-US"/>
        </a:p>
      </dgm:t>
    </dgm:pt>
    <dgm:pt modelId="{2A945A55-08C7-4D77-8624-38F067FEE4FD}" type="parTrans" cxnId="{13C23E58-CCE4-44CC-8D4C-9D905601DE93}">
      <dgm:prSet/>
      <dgm:spPr/>
      <dgm:t>
        <a:bodyPr/>
        <a:lstStyle/>
        <a:p>
          <a:endParaRPr lang="en-US"/>
        </a:p>
      </dgm:t>
    </dgm:pt>
    <dgm:pt modelId="{9BF312D6-5C39-466C-9AFB-29A79AD57B39}" type="sibTrans" cxnId="{13C23E58-CCE4-44CC-8D4C-9D905601DE93}">
      <dgm:prSet/>
      <dgm:spPr/>
      <dgm:t>
        <a:bodyPr/>
        <a:lstStyle/>
        <a:p>
          <a:endParaRPr lang="en-US"/>
        </a:p>
      </dgm:t>
    </dgm:pt>
    <dgm:pt modelId="{9E70EB2F-1AF5-42DC-8DF4-8E59C04F141B}" type="pres">
      <dgm:prSet presAssocID="{B47048F1-FCE6-4528-B9C0-65B506ACC3BE}" presName="root" presStyleCnt="0">
        <dgm:presLayoutVars>
          <dgm:dir/>
          <dgm:resizeHandles val="exact"/>
        </dgm:presLayoutVars>
      </dgm:prSet>
      <dgm:spPr/>
    </dgm:pt>
    <dgm:pt modelId="{88CCD3A5-691F-42D1-B090-FDDA479AC78D}" type="pres">
      <dgm:prSet presAssocID="{30CA7B10-4466-479F-903D-1EB9F8962155}" presName="compNode" presStyleCnt="0"/>
      <dgm:spPr/>
    </dgm:pt>
    <dgm:pt modelId="{1CF60EDB-2BA6-4277-B8DF-A0F03A2BEE7D}" type="pres">
      <dgm:prSet presAssocID="{30CA7B10-4466-479F-903D-1EB9F8962155}" presName="bgRect" presStyleLbl="bgShp" presStyleIdx="0" presStyleCnt="3"/>
      <dgm:spPr/>
    </dgm:pt>
    <dgm:pt modelId="{CED8ECB5-2148-47CB-BA7E-CBE2FCF5B739}" type="pres">
      <dgm:prSet presAssocID="{30CA7B10-4466-479F-903D-1EB9F896215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1339C944-9BD0-4D8C-8178-417EE4E7540E}" type="pres">
      <dgm:prSet presAssocID="{30CA7B10-4466-479F-903D-1EB9F8962155}" presName="spaceRect" presStyleCnt="0"/>
      <dgm:spPr/>
    </dgm:pt>
    <dgm:pt modelId="{EE74E5DE-FE7D-4C81-A8E5-D0D4FDBB8530}" type="pres">
      <dgm:prSet presAssocID="{30CA7B10-4466-479F-903D-1EB9F8962155}" presName="parTx" presStyleLbl="revTx" presStyleIdx="0" presStyleCnt="3">
        <dgm:presLayoutVars>
          <dgm:chMax val="0"/>
          <dgm:chPref val="0"/>
        </dgm:presLayoutVars>
      </dgm:prSet>
      <dgm:spPr/>
    </dgm:pt>
    <dgm:pt modelId="{69A56A06-E16A-4147-8A82-7EB6BF6B987B}" type="pres">
      <dgm:prSet presAssocID="{086B286F-65F7-4FE3-830B-8E2806D2E92A}" presName="sibTrans" presStyleCnt="0"/>
      <dgm:spPr/>
    </dgm:pt>
    <dgm:pt modelId="{07A7AFE0-0DE7-4F41-802F-090AF1E01136}" type="pres">
      <dgm:prSet presAssocID="{3BD517DF-5B13-4D85-9578-E77EF2AB7851}" presName="compNode" presStyleCnt="0"/>
      <dgm:spPr/>
    </dgm:pt>
    <dgm:pt modelId="{42DABEE1-EBCF-4E33-98F2-61F325C41357}" type="pres">
      <dgm:prSet presAssocID="{3BD517DF-5B13-4D85-9578-E77EF2AB7851}" presName="bgRect" presStyleLbl="bgShp" presStyleIdx="1" presStyleCnt="3"/>
      <dgm:spPr/>
    </dgm:pt>
    <dgm:pt modelId="{1E715E52-C9DD-4F0B-A7A4-829BB93AE658}" type="pres">
      <dgm:prSet presAssocID="{3BD517DF-5B13-4D85-9578-E77EF2AB785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burban scene"/>
        </a:ext>
      </dgm:extLst>
    </dgm:pt>
    <dgm:pt modelId="{80326DA2-9183-4CA5-A256-DDD2E2E39A3C}" type="pres">
      <dgm:prSet presAssocID="{3BD517DF-5B13-4D85-9578-E77EF2AB7851}" presName="spaceRect" presStyleCnt="0"/>
      <dgm:spPr/>
    </dgm:pt>
    <dgm:pt modelId="{47F957BE-837F-4A0D-BEAC-92DDA38F4263}" type="pres">
      <dgm:prSet presAssocID="{3BD517DF-5B13-4D85-9578-E77EF2AB7851}" presName="parTx" presStyleLbl="revTx" presStyleIdx="1" presStyleCnt="3">
        <dgm:presLayoutVars>
          <dgm:chMax val="0"/>
          <dgm:chPref val="0"/>
        </dgm:presLayoutVars>
      </dgm:prSet>
      <dgm:spPr/>
    </dgm:pt>
    <dgm:pt modelId="{90CA2A49-8BEC-4E10-A021-2FE1A9CC045D}" type="pres">
      <dgm:prSet presAssocID="{46FE57D4-52DA-48AD-AA72-2E3CB7401117}" presName="sibTrans" presStyleCnt="0"/>
      <dgm:spPr/>
    </dgm:pt>
    <dgm:pt modelId="{CBBA83D1-5C9C-4747-B353-C088F0FEBD20}" type="pres">
      <dgm:prSet presAssocID="{2D6DBBEA-DA72-41E1-AB89-99EDF5579A8A}" presName="compNode" presStyleCnt="0"/>
      <dgm:spPr/>
    </dgm:pt>
    <dgm:pt modelId="{414B6783-5411-4354-9611-8D4D801C3C1C}" type="pres">
      <dgm:prSet presAssocID="{2D6DBBEA-DA72-41E1-AB89-99EDF5579A8A}" presName="bgRect" presStyleLbl="bgShp" presStyleIdx="2" presStyleCnt="3"/>
      <dgm:spPr/>
    </dgm:pt>
    <dgm:pt modelId="{04F97543-06B8-448B-9659-A12E27A997D2}" type="pres">
      <dgm:prSet presAssocID="{2D6DBBEA-DA72-41E1-AB89-99EDF5579A8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10088D2A-A204-4020-AB62-C6AB2ACCD779}" type="pres">
      <dgm:prSet presAssocID="{2D6DBBEA-DA72-41E1-AB89-99EDF5579A8A}" presName="spaceRect" presStyleCnt="0"/>
      <dgm:spPr/>
    </dgm:pt>
    <dgm:pt modelId="{60D9E054-5A20-4637-844C-2657B4D550F1}" type="pres">
      <dgm:prSet presAssocID="{2D6DBBEA-DA72-41E1-AB89-99EDF5579A8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8C56500D-87AC-473B-B879-9DE12D34F7F4}" type="presOf" srcId="{B47048F1-FCE6-4528-B9C0-65B506ACC3BE}" destId="{9E70EB2F-1AF5-42DC-8DF4-8E59C04F141B}" srcOrd="0" destOrd="0" presId="urn:microsoft.com/office/officeart/2018/2/layout/IconVerticalSolidList"/>
    <dgm:cxn modelId="{07D3B81F-E9A2-4A79-885F-478B4FBA299A}" type="presOf" srcId="{3BD517DF-5B13-4D85-9578-E77EF2AB7851}" destId="{47F957BE-837F-4A0D-BEAC-92DDA38F4263}" srcOrd="0" destOrd="0" presId="urn:microsoft.com/office/officeart/2018/2/layout/IconVerticalSolidList"/>
    <dgm:cxn modelId="{DD32B634-EC1D-479F-A411-C77DDA21DF55}" srcId="{B47048F1-FCE6-4528-B9C0-65B506ACC3BE}" destId="{30CA7B10-4466-479F-903D-1EB9F8962155}" srcOrd="0" destOrd="0" parTransId="{59AF7756-0520-449B-AB15-27C4FC15F6F5}" sibTransId="{086B286F-65F7-4FE3-830B-8E2806D2E92A}"/>
    <dgm:cxn modelId="{C2C79540-D423-4415-943B-DE686F0CEC2D}" type="presOf" srcId="{30CA7B10-4466-479F-903D-1EB9F8962155}" destId="{EE74E5DE-FE7D-4C81-A8E5-D0D4FDBB8530}" srcOrd="0" destOrd="0" presId="urn:microsoft.com/office/officeart/2018/2/layout/IconVerticalSolidList"/>
    <dgm:cxn modelId="{13C23E58-CCE4-44CC-8D4C-9D905601DE93}" srcId="{B47048F1-FCE6-4528-B9C0-65B506ACC3BE}" destId="{2D6DBBEA-DA72-41E1-AB89-99EDF5579A8A}" srcOrd="2" destOrd="0" parTransId="{2A945A55-08C7-4D77-8624-38F067FEE4FD}" sibTransId="{9BF312D6-5C39-466C-9AFB-29A79AD57B39}"/>
    <dgm:cxn modelId="{F5A37DA2-4FB8-49BF-86C5-D4F8E9BF5AFC}" srcId="{B47048F1-FCE6-4528-B9C0-65B506ACC3BE}" destId="{3BD517DF-5B13-4D85-9578-E77EF2AB7851}" srcOrd="1" destOrd="0" parTransId="{BFB1F1FF-A8BB-4085-B46A-686E074E45A4}" sibTransId="{46FE57D4-52DA-48AD-AA72-2E3CB7401117}"/>
    <dgm:cxn modelId="{0AA1BBA8-0A2F-49E2-BD87-02BF77AB6933}" type="presOf" srcId="{2D6DBBEA-DA72-41E1-AB89-99EDF5579A8A}" destId="{60D9E054-5A20-4637-844C-2657B4D550F1}" srcOrd="0" destOrd="0" presId="urn:microsoft.com/office/officeart/2018/2/layout/IconVerticalSolidList"/>
    <dgm:cxn modelId="{C919AECB-2B79-41EF-BF2E-5451E27E0EB6}" type="presParOf" srcId="{9E70EB2F-1AF5-42DC-8DF4-8E59C04F141B}" destId="{88CCD3A5-691F-42D1-B090-FDDA479AC78D}" srcOrd="0" destOrd="0" presId="urn:microsoft.com/office/officeart/2018/2/layout/IconVerticalSolidList"/>
    <dgm:cxn modelId="{BC3B93CE-97BF-4F5C-8E04-D2C98DF3E112}" type="presParOf" srcId="{88CCD3A5-691F-42D1-B090-FDDA479AC78D}" destId="{1CF60EDB-2BA6-4277-B8DF-A0F03A2BEE7D}" srcOrd="0" destOrd="0" presId="urn:microsoft.com/office/officeart/2018/2/layout/IconVerticalSolidList"/>
    <dgm:cxn modelId="{8F0FEE53-7DA9-418D-87CD-5AD17BF33F91}" type="presParOf" srcId="{88CCD3A5-691F-42D1-B090-FDDA479AC78D}" destId="{CED8ECB5-2148-47CB-BA7E-CBE2FCF5B739}" srcOrd="1" destOrd="0" presId="urn:microsoft.com/office/officeart/2018/2/layout/IconVerticalSolidList"/>
    <dgm:cxn modelId="{F4731DB2-376D-4977-8DE0-1C1454D07B90}" type="presParOf" srcId="{88CCD3A5-691F-42D1-B090-FDDA479AC78D}" destId="{1339C944-9BD0-4D8C-8178-417EE4E7540E}" srcOrd="2" destOrd="0" presId="urn:microsoft.com/office/officeart/2018/2/layout/IconVerticalSolidList"/>
    <dgm:cxn modelId="{FB5C923F-DD51-4EB1-AE37-0E059449C3A5}" type="presParOf" srcId="{88CCD3A5-691F-42D1-B090-FDDA479AC78D}" destId="{EE74E5DE-FE7D-4C81-A8E5-D0D4FDBB8530}" srcOrd="3" destOrd="0" presId="urn:microsoft.com/office/officeart/2018/2/layout/IconVerticalSolidList"/>
    <dgm:cxn modelId="{611CEB30-1A2F-4AC5-8E89-E2875DD694F4}" type="presParOf" srcId="{9E70EB2F-1AF5-42DC-8DF4-8E59C04F141B}" destId="{69A56A06-E16A-4147-8A82-7EB6BF6B987B}" srcOrd="1" destOrd="0" presId="urn:microsoft.com/office/officeart/2018/2/layout/IconVerticalSolidList"/>
    <dgm:cxn modelId="{B25EAC96-107D-4933-8DDA-0E617C40FE5C}" type="presParOf" srcId="{9E70EB2F-1AF5-42DC-8DF4-8E59C04F141B}" destId="{07A7AFE0-0DE7-4F41-802F-090AF1E01136}" srcOrd="2" destOrd="0" presId="urn:microsoft.com/office/officeart/2018/2/layout/IconVerticalSolidList"/>
    <dgm:cxn modelId="{1D4E2996-8A8C-4881-9DA9-A48DA041A0F6}" type="presParOf" srcId="{07A7AFE0-0DE7-4F41-802F-090AF1E01136}" destId="{42DABEE1-EBCF-4E33-98F2-61F325C41357}" srcOrd="0" destOrd="0" presId="urn:microsoft.com/office/officeart/2018/2/layout/IconVerticalSolidList"/>
    <dgm:cxn modelId="{043FFCE9-170F-49EE-A209-26B0748C9296}" type="presParOf" srcId="{07A7AFE0-0DE7-4F41-802F-090AF1E01136}" destId="{1E715E52-C9DD-4F0B-A7A4-829BB93AE658}" srcOrd="1" destOrd="0" presId="urn:microsoft.com/office/officeart/2018/2/layout/IconVerticalSolidList"/>
    <dgm:cxn modelId="{9AFCF009-DBAC-43A2-B779-58DAE68FCB03}" type="presParOf" srcId="{07A7AFE0-0DE7-4F41-802F-090AF1E01136}" destId="{80326DA2-9183-4CA5-A256-DDD2E2E39A3C}" srcOrd="2" destOrd="0" presId="urn:microsoft.com/office/officeart/2018/2/layout/IconVerticalSolidList"/>
    <dgm:cxn modelId="{488747F8-7028-4791-BC29-E3341BD687C2}" type="presParOf" srcId="{07A7AFE0-0DE7-4F41-802F-090AF1E01136}" destId="{47F957BE-837F-4A0D-BEAC-92DDA38F4263}" srcOrd="3" destOrd="0" presId="urn:microsoft.com/office/officeart/2018/2/layout/IconVerticalSolidList"/>
    <dgm:cxn modelId="{D0E05729-B347-43FE-A0C1-585C9EDAA395}" type="presParOf" srcId="{9E70EB2F-1AF5-42DC-8DF4-8E59C04F141B}" destId="{90CA2A49-8BEC-4E10-A021-2FE1A9CC045D}" srcOrd="3" destOrd="0" presId="urn:microsoft.com/office/officeart/2018/2/layout/IconVerticalSolidList"/>
    <dgm:cxn modelId="{5030672C-DA0B-4BC2-BEB5-9F9A80E02F8B}" type="presParOf" srcId="{9E70EB2F-1AF5-42DC-8DF4-8E59C04F141B}" destId="{CBBA83D1-5C9C-4747-B353-C088F0FEBD20}" srcOrd="4" destOrd="0" presId="urn:microsoft.com/office/officeart/2018/2/layout/IconVerticalSolidList"/>
    <dgm:cxn modelId="{F4660123-C2F2-4F7B-98E5-CC28151832B2}" type="presParOf" srcId="{CBBA83D1-5C9C-4747-B353-C088F0FEBD20}" destId="{414B6783-5411-4354-9611-8D4D801C3C1C}" srcOrd="0" destOrd="0" presId="urn:microsoft.com/office/officeart/2018/2/layout/IconVerticalSolidList"/>
    <dgm:cxn modelId="{50B91577-7686-40F8-82F1-0362E42456B2}" type="presParOf" srcId="{CBBA83D1-5C9C-4747-B353-C088F0FEBD20}" destId="{04F97543-06B8-448B-9659-A12E27A997D2}" srcOrd="1" destOrd="0" presId="urn:microsoft.com/office/officeart/2018/2/layout/IconVerticalSolidList"/>
    <dgm:cxn modelId="{E3DD4F00-E9F4-4B1A-99CA-576AFCFEFD79}" type="presParOf" srcId="{CBBA83D1-5C9C-4747-B353-C088F0FEBD20}" destId="{10088D2A-A204-4020-AB62-C6AB2ACCD779}" srcOrd="2" destOrd="0" presId="urn:microsoft.com/office/officeart/2018/2/layout/IconVerticalSolidList"/>
    <dgm:cxn modelId="{572B2D42-B854-4B03-80C8-F53AF470C84A}" type="presParOf" srcId="{CBBA83D1-5C9C-4747-B353-C088F0FEBD20}" destId="{60D9E054-5A20-4637-844C-2657B4D550F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9DBD5F-8755-4C2D-89C8-5A5A0D8B4D1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039325D-2A49-4089-9080-1487108B5493}">
      <dgm:prSet/>
      <dgm:spPr/>
      <dgm:t>
        <a:bodyPr/>
        <a:lstStyle/>
        <a:p>
          <a:r>
            <a:rPr lang="en-US" b="0" i="0" baseline="0"/>
            <a:t>1. Do international students feel overall positively or negatively towards their educational experiences in Irish higher education? </a:t>
          </a:r>
          <a:endParaRPr lang="en-US"/>
        </a:p>
      </dgm:t>
    </dgm:pt>
    <dgm:pt modelId="{899F43DE-9AC1-4A7D-BD1C-7EAD5A4EE0B5}" type="parTrans" cxnId="{D4E849BF-CE9F-49B8-94C0-27FD46218173}">
      <dgm:prSet/>
      <dgm:spPr/>
      <dgm:t>
        <a:bodyPr/>
        <a:lstStyle/>
        <a:p>
          <a:endParaRPr lang="en-US"/>
        </a:p>
      </dgm:t>
    </dgm:pt>
    <dgm:pt modelId="{4DB7A2F5-0667-48A3-9B01-69F14BD4B7D3}" type="sibTrans" cxnId="{D4E849BF-CE9F-49B8-94C0-27FD46218173}">
      <dgm:prSet/>
      <dgm:spPr/>
      <dgm:t>
        <a:bodyPr/>
        <a:lstStyle/>
        <a:p>
          <a:endParaRPr lang="en-US"/>
        </a:p>
      </dgm:t>
    </dgm:pt>
    <dgm:pt modelId="{1F72B50F-8730-445B-AB8E-63E59ED4C565}">
      <dgm:prSet/>
      <dgm:spPr/>
      <dgm:t>
        <a:bodyPr/>
        <a:lstStyle/>
        <a:p>
          <a:r>
            <a:rPr lang="en-US" b="0" i="0" baseline="0"/>
            <a:t>2. What do international students and faculty feel that international students need for academic success, and what do they struggle with and succeed in? </a:t>
          </a:r>
          <a:endParaRPr lang="en-US"/>
        </a:p>
      </dgm:t>
    </dgm:pt>
    <dgm:pt modelId="{5D81C580-997F-4FAA-B659-BA686A64B8BA}" type="parTrans" cxnId="{B0A61936-AFFB-4935-9F11-6D96D7550E11}">
      <dgm:prSet/>
      <dgm:spPr/>
      <dgm:t>
        <a:bodyPr/>
        <a:lstStyle/>
        <a:p>
          <a:endParaRPr lang="en-US"/>
        </a:p>
      </dgm:t>
    </dgm:pt>
    <dgm:pt modelId="{929A8E65-CB2A-435E-9332-127B73DF665D}" type="sibTrans" cxnId="{B0A61936-AFFB-4935-9F11-6D96D7550E11}">
      <dgm:prSet/>
      <dgm:spPr/>
      <dgm:t>
        <a:bodyPr/>
        <a:lstStyle/>
        <a:p>
          <a:endParaRPr lang="en-US"/>
        </a:p>
      </dgm:t>
    </dgm:pt>
    <dgm:pt modelId="{18D3F4F6-A869-4AFF-BF1A-F49CB7D116E5}">
      <dgm:prSet/>
      <dgm:spPr/>
      <dgm:t>
        <a:bodyPr/>
        <a:lstStyle/>
        <a:p>
          <a:r>
            <a:rPr lang="en-US" b="0" i="0" baseline="0"/>
            <a:t>a. What level of agreement do faculty and international students have with respect to the issues raised in the foregoing research question? </a:t>
          </a:r>
          <a:endParaRPr lang="en-US"/>
        </a:p>
      </dgm:t>
    </dgm:pt>
    <dgm:pt modelId="{46057548-2EB6-463F-B581-3ADB5E8597BA}" type="parTrans" cxnId="{9E1CF759-427F-4D65-B208-7702B40F2667}">
      <dgm:prSet/>
      <dgm:spPr/>
      <dgm:t>
        <a:bodyPr/>
        <a:lstStyle/>
        <a:p>
          <a:endParaRPr lang="en-US"/>
        </a:p>
      </dgm:t>
    </dgm:pt>
    <dgm:pt modelId="{F7DEB4A1-8983-43D0-B45D-8618C0BADF7A}" type="sibTrans" cxnId="{9E1CF759-427F-4D65-B208-7702B40F2667}">
      <dgm:prSet/>
      <dgm:spPr/>
      <dgm:t>
        <a:bodyPr/>
        <a:lstStyle/>
        <a:p>
          <a:endParaRPr lang="en-US"/>
        </a:p>
      </dgm:t>
    </dgm:pt>
    <dgm:pt modelId="{4B2F0619-95D7-4508-81AC-6A4FDDFDA959}">
      <dgm:prSet/>
      <dgm:spPr/>
      <dgm:t>
        <a:bodyPr/>
        <a:lstStyle/>
        <a:p>
          <a:r>
            <a:rPr lang="en-US" b="0" i="0" baseline="0"/>
            <a:t>3. What implications do the answers to the above research questions have for Irish pre-sessional EAP programs? </a:t>
          </a:r>
          <a:endParaRPr lang="en-US"/>
        </a:p>
      </dgm:t>
    </dgm:pt>
    <dgm:pt modelId="{1766442D-8F65-4498-8874-181E114995E0}" type="parTrans" cxnId="{1866713C-A69D-4477-B027-45A9C8DC4451}">
      <dgm:prSet/>
      <dgm:spPr/>
      <dgm:t>
        <a:bodyPr/>
        <a:lstStyle/>
        <a:p>
          <a:endParaRPr lang="en-US"/>
        </a:p>
      </dgm:t>
    </dgm:pt>
    <dgm:pt modelId="{76C09667-26A0-4CDA-BFDE-3597EC9268CF}" type="sibTrans" cxnId="{1866713C-A69D-4477-B027-45A9C8DC4451}">
      <dgm:prSet/>
      <dgm:spPr/>
      <dgm:t>
        <a:bodyPr/>
        <a:lstStyle/>
        <a:p>
          <a:endParaRPr lang="en-US"/>
        </a:p>
      </dgm:t>
    </dgm:pt>
    <dgm:pt modelId="{07E39CC5-97FA-441A-B81F-51E034018B8B}" type="pres">
      <dgm:prSet presAssocID="{019DBD5F-8755-4C2D-89C8-5A5A0D8B4D1C}" presName="linear" presStyleCnt="0">
        <dgm:presLayoutVars>
          <dgm:animLvl val="lvl"/>
          <dgm:resizeHandles val="exact"/>
        </dgm:presLayoutVars>
      </dgm:prSet>
      <dgm:spPr/>
    </dgm:pt>
    <dgm:pt modelId="{8378EDC9-53B9-4AC1-B0F3-965057762AF2}" type="pres">
      <dgm:prSet presAssocID="{2039325D-2A49-4089-9080-1487108B549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8063CF6-9F12-439E-BD2C-4BFF115AE7BA}" type="pres">
      <dgm:prSet presAssocID="{4DB7A2F5-0667-48A3-9B01-69F14BD4B7D3}" presName="spacer" presStyleCnt="0"/>
      <dgm:spPr/>
    </dgm:pt>
    <dgm:pt modelId="{76A3F2DC-75F7-465E-BB53-5DAECB7D174E}" type="pres">
      <dgm:prSet presAssocID="{1F72B50F-8730-445B-AB8E-63E59ED4C56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0B045CE-AD89-4283-AC6D-EACE806D0746}" type="pres">
      <dgm:prSet presAssocID="{1F72B50F-8730-445B-AB8E-63E59ED4C565}" presName="childText" presStyleLbl="revTx" presStyleIdx="0" presStyleCnt="1">
        <dgm:presLayoutVars>
          <dgm:bulletEnabled val="1"/>
        </dgm:presLayoutVars>
      </dgm:prSet>
      <dgm:spPr/>
    </dgm:pt>
    <dgm:pt modelId="{9AB7B4B9-6F5F-4B98-8FB6-A93631F300C5}" type="pres">
      <dgm:prSet presAssocID="{4B2F0619-95D7-4508-81AC-6A4FDDFDA95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1A626D11-B99D-4C7A-A9AE-CF708A58AD6D}" type="presOf" srcId="{1F72B50F-8730-445B-AB8E-63E59ED4C565}" destId="{76A3F2DC-75F7-465E-BB53-5DAECB7D174E}" srcOrd="0" destOrd="0" presId="urn:microsoft.com/office/officeart/2005/8/layout/vList2"/>
    <dgm:cxn modelId="{B9FBFD23-F95D-486A-A29C-1FBF9D1F7DDC}" type="presOf" srcId="{019DBD5F-8755-4C2D-89C8-5A5A0D8B4D1C}" destId="{07E39CC5-97FA-441A-B81F-51E034018B8B}" srcOrd="0" destOrd="0" presId="urn:microsoft.com/office/officeart/2005/8/layout/vList2"/>
    <dgm:cxn modelId="{B0A61936-AFFB-4935-9F11-6D96D7550E11}" srcId="{019DBD5F-8755-4C2D-89C8-5A5A0D8B4D1C}" destId="{1F72B50F-8730-445B-AB8E-63E59ED4C565}" srcOrd="1" destOrd="0" parTransId="{5D81C580-997F-4FAA-B659-BA686A64B8BA}" sibTransId="{929A8E65-CB2A-435E-9332-127B73DF665D}"/>
    <dgm:cxn modelId="{1866713C-A69D-4477-B027-45A9C8DC4451}" srcId="{019DBD5F-8755-4C2D-89C8-5A5A0D8B4D1C}" destId="{4B2F0619-95D7-4508-81AC-6A4FDDFDA959}" srcOrd="2" destOrd="0" parTransId="{1766442D-8F65-4498-8874-181E114995E0}" sibTransId="{76C09667-26A0-4CDA-BFDE-3597EC9268CF}"/>
    <dgm:cxn modelId="{CA431D48-AACE-43B5-9F23-4FE65993EFD3}" type="presOf" srcId="{18D3F4F6-A869-4AFF-BF1A-F49CB7D116E5}" destId="{60B045CE-AD89-4283-AC6D-EACE806D0746}" srcOrd="0" destOrd="0" presId="urn:microsoft.com/office/officeart/2005/8/layout/vList2"/>
    <dgm:cxn modelId="{9E1CF759-427F-4D65-B208-7702B40F2667}" srcId="{1F72B50F-8730-445B-AB8E-63E59ED4C565}" destId="{18D3F4F6-A869-4AFF-BF1A-F49CB7D116E5}" srcOrd="0" destOrd="0" parTransId="{46057548-2EB6-463F-B581-3ADB5E8597BA}" sibTransId="{F7DEB4A1-8983-43D0-B45D-8618C0BADF7A}"/>
    <dgm:cxn modelId="{D8D0EB95-FB1A-4A06-B3FA-D15110FC6CBA}" type="presOf" srcId="{4B2F0619-95D7-4508-81AC-6A4FDDFDA959}" destId="{9AB7B4B9-6F5F-4B98-8FB6-A93631F300C5}" srcOrd="0" destOrd="0" presId="urn:microsoft.com/office/officeart/2005/8/layout/vList2"/>
    <dgm:cxn modelId="{D4E849BF-CE9F-49B8-94C0-27FD46218173}" srcId="{019DBD5F-8755-4C2D-89C8-5A5A0D8B4D1C}" destId="{2039325D-2A49-4089-9080-1487108B5493}" srcOrd="0" destOrd="0" parTransId="{899F43DE-9AC1-4A7D-BD1C-7EAD5A4EE0B5}" sibTransId="{4DB7A2F5-0667-48A3-9B01-69F14BD4B7D3}"/>
    <dgm:cxn modelId="{34175CC8-A5B8-433F-A189-5F274560539F}" type="presOf" srcId="{2039325D-2A49-4089-9080-1487108B5493}" destId="{8378EDC9-53B9-4AC1-B0F3-965057762AF2}" srcOrd="0" destOrd="0" presId="urn:microsoft.com/office/officeart/2005/8/layout/vList2"/>
    <dgm:cxn modelId="{F64F68FD-052C-4116-9DC8-837A27279F14}" type="presParOf" srcId="{07E39CC5-97FA-441A-B81F-51E034018B8B}" destId="{8378EDC9-53B9-4AC1-B0F3-965057762AF2}" srcOrd="0" destOrd="0" presId="urn:microsoft.com/office/officeart/2005/8/layout/vList2"/>
    <dgm:cxn modelId="{9066E49C-F154-4CB8-B705-30F617E28528}" type="presParOf" srcId="{07E39CC5-97FA-441A-B81F-51E034018B8B}" destId="{B8063CF6-9F12-439E-BD2C-4BFF115AE7BA}" srcOrd="1" destOrd="0" presId="urn:microsoft.com/office/officeart/2005/8/layout/vList2"/>
    <dgm:cxn modelId="{CFD57C1D-9C81-4B1D-B615-68CF065E6A00}" type="presParOf" srcId="{07E39CC5-97FA-441A-B81F-51E034018B8B}" destId="{76A3F2DC-75F7-465E-BB53-5DAECB7D174E}" srcOrd="2" destOrd="0" presId="urn:microsoft.com/office/officeart/2005/8/layout/vList2"/>
    <dgm:cxn modelId="{69B7C32F-A988-416D-B5AC-A9A598889DAF}" type="presParOf" srcId="{07E39CC5-97FA-441A-B81F-51E034018B8B}" destId="{60B045CE-AD89-4283-AC6D-EACE806D0746}" srcOrd="3" destOrd="0" presId="urn:microsoft.com/office/officeart/2005/8/layout/vList2"/>
    <dgm:cxn modelId="{888AC3CF-7913-41D4-A6B5-6C5F49ACE8E7}" type="presParOf" srcId="{07E39CC5-97FA-441A-B81F-51E034018B8B}" destId="{9AB7B4B9-6F5F-4B98-8FB6-A93631F300C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EEF0EC9-9A24-4E47-9335-44E3560F82E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308E7855-4597-47E5-9045-B9E513F360D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124 student questionnaires</a:t>
          </a:r>
        </a:p>
      </dgm:t>
    </dgm:pt>
    <dgm:pt modelId="{9F55739B-7E06-4BBA-9BEB-ECCFC553B83E}" type="parTrans" cxnId="{74237CEC-2923-4B20-BF97-5FE35D2C207D}">
      <dgm:prSet/>
      <dgm:spPr/>
      <dgm:t>
        <a:bodyPr/>
        <a:lstStyle/>
        <a:p>
          <a:endParaRPr lang="en-US"/>
        </a:p>
      </dgm:t>
    </dgm:pt>
    <dgm:pt modelId="{84D3A191-2AA5-49BB-9418-44CAF1A64418}" type="sibTrans" cxnId="{74237CEC-2923-4B20-BF97-5FE35D2C207D}">
      <dgm:prSet/>
      <dgm:spPr/>
      <dgm:t>
        <a:bodyPr/>
        <a:lstStyle/>
        <a:p>
          <a:endParaRPr lang="en-US"/>
        </a:p>
      </dgm:t>
    </dgm:pt>
    <dgm:pt modelId="{FDCE03DB-DF0D-4363-8221-D30FB380CC1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41 student and 14 faculty interviews</a:t>
          </a:r>
        </a:p>
      </dgm:t>
    </dgm:pt>
    <dgm:pt modelId="{06391E5E-0C3A-414D-963F-13741E6CD2CE}" type="parTrans" cxnId="{A7E3E09C-D297-4A88-BCE1-D6A5EB3301F6}">
      <dgm:prSet/>
      <dgm:spPr/>
      <dgm:t>
        <a:bodyPr/>
        <a:lstStyle/>
        <a:p>
          <a:endParaRPr lang="en-US"/>
        </a:p>
      </dgm:t>
    </dgm:pt>
    <dgm:pt modelId="{D5133F3B-A61C-44A4-8682-AE1162048C29}" type="sibTrans" cxnId="{A7E3E09C-D297-4A88-BCE1-D6A5EB3301F6}">
      <dgm:prSet/>
      <dgm:spPr/>
      <dgm:t>
        <a:bodyPr/>
        <a:lstStyle/>
        <a:p>
          <a:endParaRPr lang="en-US"/>
        </a:p>
      </dgm:t>
    </dgm:pt>
    <dgm:pt modelId="{A7D69961-9E47-4CE3-837C-5A5C3263A2F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2018-2019 data collection</a:t>
          </a:r>
        </a:p>
      </dgm:t>
    </dgm:pt>
    <dgm:pt modelId="{6F39D667-9056-4BA1-87EF-9FDE57F6FADE}" type="parTrans" cxnId="{A60119E5-720A-4839-8697-3673C2DC40F9}">
      <dgm:prSet/>
      <dgm:spPr/>
      <dgm:t>
        <a:bodyPr/>
        <a:lstStyle/>
        <a:p>
          <a:endParaRPr lang="en-IE"/>
        </a:p>
      </dgm:t>
    </dgm:pt>
    <dgm:pt modelId="{3368536A-CA50-4E26-9752-9FEF156C3455}" type="sibTrans" cxnId="{A60119E5-720A-4839-8697-3673C2DC40F9}">
      <dgm:prSet/>
      <dgm:spPr/>
      <dgm:t>
        <a:bodyPr/>
        <a:lstStyle/>
        <a:p>
          <a:endParaRPr lang="en-IE"/>
        </a:p>
      </dgm:t>
    </dgm:pt>
    <dgm:pt modelId="{5928E851-1C74-4491-9070-1F54AD00A069}" type="pres">
      <dgm:prSet presAssocID="{CEEF0EC9-9A24-4E47-9335-44E3560F82EE}" presName="root" presStyleCnt="0">
        <dgm:presLayoutVars>
          <dgm:dir/>
          <dgm:resizeHandles val="exact"/>
        </dgm:presLayoutVars>
      </dgm:prSet>
      <dgm:spPr/>
    </dgm:pt>
    <dgm:pt modelId="{AE3490E4-8DE4-4C45-AE50-AA895AD14DEF}" type="pres">
      <dgm:prSet presAssocID="{308E7855-4597-47E5-9045-B9E513F360DF}" presName="compNode" presStyleCnt="0"/>
      <dgm:spPr/>
    </dgm:pt>
    <dgm:pt modelId="{4A6C1DE9-A2FA-49C9-934C-0E24842745DC}" type="pres">
      <dgm:prSet presAssocID="{308E7855-4597-47E5-9045-B9E513F360DF}" presName="bgRect" presStyleLbl="bgShp" presStyleIdx="0" presStyleCnt="3"/>
      <dgm:spPr/>
    </dgm:pt>
    <dgm:pt modelId="{59DB6B36-C4C9-4326-B3E1-D305A1B0389F}" type="pres">
      <dgm:prSet presAssocID="{308E7855-4597-47E5-9045-B9E513F360D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38B74E92-4D6D-40B6-831E-70CD73EC40C6}" type="pres">
      <dgm:prSet presAssocID="{308E7855-4597-47E5-9045-B9E513F360DF}" presName="spaceRect" presStyleCnt="0"/>
      <dgm:spPr/>
    </dgm:pt>
    <dgm:pt modelId="{40D330F3-E345-4FD7-93F0-F614CC1E1298}" type="pres">
      <dgm:prSet presAssocID="{308E7855-4597-47E5-9045-B9E513F360DF}" presName="parTx" presStyleLbl="revTx" presStyleIdx="0" presStyleCnt="3">
        <dgm:presLayoutVars>
          <dgm:chMax val="0"/>
          <dgm:chPref val="0"/>
        </dgm:presLayoutVars>
      </dgm:prSet>
      <dgm:spPr/>
    </dgm:pt>
    <dgm:pt modelId="{880703A8-BF35-4EAE-A94F-DFA055470319}" type="pres">
      <dgm:prSet presAssocID="{84D3A191-2AA5-49BB-9418-44CAF1A64418}" presName="sibTrans" presStyleCnt="0"/>
      <dgm:spPr/>
    </dgm:pt>
    <dgm:pt modelId="{3EED1FF6-14F8-4388-87F7-1C66EF0E25EA}" type="pres">
      <dgm:prSet presAssocID="{FDCE03DB-DF0D-4363-8221-D30FB380CC12}" presName="compNode" presStyleCnt="0"/>
      <dgm:spPr/>
    </dgm:pt>
    <dgm:pt modelId="{E4C3F408-A43D-4DD2-9E65-636656DC7BD1}" type="pres">
      <dgm:prSet presAssocID="{FDCE03DB-DF0D-4363-8221-D30FB380CC12}" presName="bgRect" presStyleLbl="bgShp" presStyleIdx="1" presStyleCnt="3"/>
      <dgm:spPr/>
    </dgm:pt>
    <dgm:pt modelId="{2E021993-0AB5-481B-9E48-D67645073DC4}" type="pres">
      <dgm:prSet presAssocID="{FDCE03DB-DF0D-4363-8221-D30FB380CC1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7D98A5D9-1660-4122-9A9F-ECAE3ADA4BD1}" type="pres">
      <dgm:prSet presAssocID="{FDCE03DB-DF0D-4363-8221-D30FB380CC12}" presName="spaceRect" presStyleCnt="0"/>
      <dgm:spPr/>
    </dgm:pt>
    <dgm:pt modelId="{73323B6F-4A06-443E-AEF1-A0691FB08380}" type="pres">
      <dgm:prSet presAssocID="{FDCE03DB-DF0D-4363-8221-D30FB380CC12}" presName="parTx" presStyleLbl="revTx" presStyleIdx="1" presStyleCnt="3">
        <dgm:presLayoutVars>
          <dgm:chMax val="0"/>
          <dgm:chPref val="0"/>
        </dgm:presLayoutVars>
      </dgm:prSet>
      <dgm:spPr/>
    </dgm:pt>
    <dgm:pt modelId="{98694919-3F30-4AA9-B8EC-012C1AEF00ED}" type="pres">
      <dgm:prSet presAssocID="{D5133F3B-A61C-44A4-8682-AE1162048C29}" presName="sibTrans" presStyleCnt="0"/>
      <dgm:spPr/>
    </dgm:pt>
    <dgm:pt modelId="{50698C4A-B6B2-45CF-B778-9084222EC052}" type="pres">
      <dgm:prSet presAssocID="{A7D69961-9E47-4CE3-837C-5A5C3263A2F7}" presName="compNode" presStyleCnt="0"/>
      <dgm:spPr/>
    </dgm:pt>
    <dgm:pt modelId="{1E1BC9EA-6E52-4474-A20C-52274AB2562F}" type="pres">
      <dgm:prSet presAssocID="{A7D69961-9E47-4CE3-837C-5A5C3263A2F7}" presName="bgRect" presStyleLbl="bgShp" presStyleIdx="2" presStyleCnt="3"/>
      <dgm:spPr/>
    </dgm:pt>
    <dgm:pt modelId="{356FF73C-B0E7-44F6-B935-61B9296D9995}" type="pres">
      <dgm:prSet presAssocID="{A7D69961-9E47-4CE3-837C-5A5C3263A2F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thly calendar with solid fill"/>
        </a:ext>
      </dgm:extLst>
    </dgm:pt>
    <dgm:pt modelId="{2BA94C78-886A-415E-A154-E1C29FD522CA}" type="pres">
      <dgm:prSet presAssocID="{A7D69961-9E47-4CE3-837C-5A5C3263A2F7}" presName="spaceRect" presStyleCnt="0"/>
      <dgm:spPr/>
    </dgm:pt>
    <dgm:pt modelId="{EBD5695F-6315-434C-A69C-9A679F3567F0}" type="pres">
      <dgm:prSet presAssocID="{A7D69961-9E47-4CE3-837C-5A5C3263A2F7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39E0E405-9175-45E9-BDC8-65FDEE57B865}" type="presOf" srcId="{308E7855-4597-47E5-9045-B9E513F360DF}" destId="{40D330F3-E345-4FD7-93F0-F614CC1E1298}" srcOrd="0" destOrd="0" presId="urn:microsoft.com/office/officeart/2018/2/layout/IconVerticalSolidList"/>
    <dgm:cxn modelId="{5480A12A-17B0-4492-AC56-C959BD4DC9B4}" type="presOf" srcId="{A7D69961-9E47-4CE3-837C-5A5C3263A2F7}" destId="{EBD5695F-6315-434C-A69C-9A679F3567F0}" srcOrd="0" destOrd="0" presId="urn:microsoft.com/office/officeart/2018/2/layout/IconVerticalSolidList"/>
    <dgm:cxn modelId="{A7E3E09C-D297-4A88-BCE1-D6A5EB3301F6}" srcId="{CEEF0EC9-9A24-4E47-9335-44E3560F82EE}" destId="{FDCE03DB-DF0D-4363-8221-D30FB380CC12}" srcOrd="1" destOrd="0" parTransId="{06391E5E-0C3A-414D-963F-13741E6CD2CE}" sibTransId="{D5133F3B-A61C-44A4-8682-AE1162048C29}"/>
    <dgm:cxn modelId="{1B4272C8-0BBB-4F14-A8D0-DBEE1823555C}" type="presOf" srcId="{FDCE03DB-DF0D-4363-8221-D30FB380CC12}" destId="{73323B6F-4A06-443E-AEF1-A0691FB08380}" srcOrd="0" destOrd="0" presId="urn:microsoft.com/office/officeart/2018/2/layout/IconVerticalSolidList"/>
    <dgm:cxn modelId="{A60119E5-720A-4839-8697-3673C2DC40F9}" srcId="{CEEF0EC9-9A24-4E47-9335-44E3560F82EE}" destId="{A7D69961-9E47-4CE3-837C-5A5C3263A2F7}" srcOrd="2" destOrd="0" parTransId="{6F39D667-9056-4BA1-87EF-9FDE57F6FADE}" sibTransId="{3368536A-CA50-4E26-9752-9FEF156C3455}"/>
    <dgm:cxn modelId="{74237CEC-2923-4B20-BF97-5FE35D2C207D}" srcId="{CEEF0EC9-9A24-4E47-9335-44E3560F82EE}" destId="{308E7855-4597-47E5-9045-B9E513F360DF}" srcOrd="0" destOrd="0" parTransId="{9F55739B-7E06-4BBA-9BEB-ECCFC553B83E}" sibTransId="{84D3A191-2AA5-49BB-9418-44CAF1A64418}"/>
    <dgm:cxn modelId="{49832FFB-711A-4217-AD93-5CE7136414DC}" type="presOf" srcId="{CEEF0EC9-9A24-4E47-9335-44E3560F82EE}" destId="{5928E851-1C74-4491-9070-1F54AD00A069}" srcOrd="0" destOrd="0" presId="urn:microsoft.com/office/officeart/2018/2/layout/IconVerticalSolidList"/>
    <dgm:cxn modelId="{7E81FEAD-281E-4B74-81E8-943CEE80C226}" type="presParOf" srcId="{5928E851-1C74-4491-9070-1F54AD00A069}" destId="{AE3490E4-8DE4-4C45-AE50-AA895AD14DEF}" srcOrd="0" destOrd="0" presId="urn:microsoft.com/office/officeart/2018/2/layout/IconVerticalSolidList"/>
    <dgm:cxn modelId="{9DF22F50-AAD9-46C9-B35F-C350FFC4BB4C}" type="presParOf" srcId="{AE3490E4-8DE4-4C45-AE50-AA895AD14DEF}" destId="{4A6C1DE9-A2FA-49C9-934C-0E24842745DC}" srcOrd="0" destOrd="0" presId="urn:microsoft.com/office/officeart/2018/2/layout/IconVerticalSolidList"/>
    <dgm:cxn modelId="{ABDD618A-9D5B-45D4-BF06-DE728DE382C7}" type="presParOf" srcId="{AE3490E4-8DE4-4C45-AE50-AA895AD14DEF}" destId="{59DB6B36-C4C9-4326-B3E1-D305A1B0389F}" srcOrd="1" destOrd="0" presId="urn:microsoft.com/office/officeart/2018/2/layout/IconVerticalSolidList"/>
    <dgm:cxn modelId="{6111797D-C3C3-42D7-A405-919E5A996E61}" type="presParOf" srcId="{AE3490E4-8DE4-4C45-AE50-AA895AD14DEF}" destId="{38B74E92-4D6D-40B6-831E-70CD73EC40C6}" srcOrd="2" destOrd="0" presId="urn:microsoft.com/office/officeart/2018/2/layout/IconVerticalSolidList"/>
    <dgm:cxn modelId="{E27E7F29-CF98-43FE-B0A4-B1877242961E}" type="presParOf" srcId="{AE3490E4-8DE4-4C45-AE50-AA895AD14DEF}" destId="{40D330F3-E345-4FD7-93F0-F614CC1E1298}" srcOrd="3" destOrd="0" presId="urn:microsoft.com/office/officeart/2018/2/layout/IconVerticalSolidList"/>
    <dgm:cxn modelId="{EF2B47EA-7971-48E7-B712-C8A0145FF20E}" type="presParOf" srcId="{5928E851-1C74-4491-9070-1F54AD00A069}" destId="{880703A8-BF35-4EAE-A94F-DFA055470319}" srcOrd="1" destOrd="0" presId="urn:microsoft.com/office/officeart/2018/2/layout/IconVerticalSolidList"/>
    <dgm:cxn modelId="{228E24C5-2425-4975-810F-02A07AD23F6A}" type="presParOf" srcId="{5928E851-1C74-4491-9070-1F54AD00A069}" destId="{3EED1FF6-14F8-4388-87F7-1C66EF0E25EA}" srcOrd="2" destOrd="0" presId="urn:microsoft.com/office/officeart/2018/2/layout/IconVerticalSolidList"/>
    <dgm:cxn modelId="{C2666B3F-EE31-4BB8-ABC2-CF0B0667CB19}" type="presParOf" srcId="{3EED1FF6-14F8-4388-87F7-1C66EF0E25EA}" destId="{E4C3F408-A43D-4DD2-9E65-636656DC7BD1}" srcOrd="0" destOrd="0" presId="urn:microsoft.com/office/officeart/2018/2/layout/IconVerticalSolidList"/>
    <dgm:cxn modelId="{CE9E00DC-ECAB-4BEE-A191-024F737126B7}" type="presParOf" srcId="{3EED1FF6-14F8-4388-87F7-1C66EF0E25EA}" destId="{2E021993-0AB5-481B-9E48-D67645073DC4}" srcOrd="1" destOrd="0" presId="urn:microsoft.com/office/officeart/2018/2/layout/IconVerticalSolidList"/>
    <dgm:cxn modelId="{FD586A55-9976-479B-BBA2-073C8D03397B}" type="presParOf" srcId="{3EED1FF6-14F8-4388-87F7-1C66EF0E25EA}" destId="{7D98A5D9-1660-4122-9A9F-ECAE3ADA4BD1}" srcOrd="2" destOrd="0" presId="urn:microsoft.com/office/officeart/2018/2/layout/IconVerticalSolidList"/>
    <dgm:cxn modelId="{0D0F655B-FF5B-44AA-8295-EF18DAC29A23}" type="presParOf" srcId="{3EED1FF6-14F8-4388-87F7-1C66EF0E25EA}" destId="{73323B6F-4A06-443E-AEF1-A0691FB08380}" srcOrd="3" destOrd="0" presId="urn:microsoft.com/office/officeart/2018/2/layout/IconVerticalSolidList"/>
    <dgm:cxn modelId="{BA501A53-D1EC-491E-BE16-9D136C3884F7}" type="presParOf" srcId="{5928E851-1C74-4491-9070-1F54AD00A069}" destId="{98694919-3F30-4AA9-B8EC-012C1AEF00ED}" srcOrd="3" destOrd="0" presId="urn:microsoft.com/office/officeart/2018/2/layout/IconVerticalSolidList"/>
    <dgm:cxn modelId="{5970DA00-BE56-41CE-A198-2834A80CFAF7}" type="presParOf" srcId="{5928E851-1C74-4491-9070-1F54AD00A069}" destId="{50698C4A-B6B2-45CF-B778-9084222EC052}" srcOrd="4" destOrd="0" presId="urn:microsoft.com/office/officeart/2018/2/layout/IconVerticalSolidList"/>
    <dgm:cxn modelId="{A398427F-0094-46E0-87B0-3CBC1CF6B750}" type="presParOf" srcId="{50698C4A-B6B2-45CF-B778-9084222EC052}" destId="{1E1BC9EA-6E52-4474-A20C-52274AB2562F}" srcOrd="0" destOrd="0" presId="urn:microsoft.com/office/officeart/2018/2/layout/IconVerticalSolidList"/>
    <dgm:cxn modelId="{D0CA1682-F56E-4563-86D3-D7A3867EEFD7}" type="presParOf" srcId="{50698C4A-B6B2-45CF-B778-9084222EC052}" destId="{356FF73C-B0E7-44F6-B935-61B9296D9995}" srcOrd="1" destOrd="0" presId="urn:microsoft.com/office/officeart/2018/2/layout/IconVerticalSolidList"/>
    <dgm:cxn modelId="{D92B27A6-7F2F-459E-B18E-71DC0F37AE65}" type="presParOf" srcId="{50698C4A-B6B2-45CF-B778-9084222EC052}" destId="{2BA94C78-886A-415E-A154-E1C29FD522CA}" srcOrd="2" destOrd="0" presId="urn:microsoft.com/office/officeart/2018/2/layout/IconVerticalSolidList"/>
    <dgm:cxn modelId="{15AD4091-3E7A-4A68-81EF-5FC6FAB6BF9E}" type="presParOf" srcId="{50698C4A-B6B2-45CF-B778-9084222EC052}" destId="{EBD5695F-6315-434C-A69C-9A679F3567F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50FA29D-E902-4AE3-9F2E-349104AD22B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25DBFFF-7A4F-427C-9CFB-E4AA1B347B03}">
      <dgm:prSet/>
      <dgm:spPr/>
      <dgm:t>
        <a:bodyPr/>
        <a:lstStyle/>
        <a:p>
          <a:r>
            <a:rPr lang="en-IE"/>
            <a:t>1 STEM</a:t>
          </a:r>
          <a:endParaRPr lang="en-US"/>
        </a:p>
      </dgm:t>
    </dgm:pt>
    <dgm:pt modelId="{D752BA8C-4AC5-41BC-AECA-D4CD9A779A3A}" type="parTrans" cxnId="{BA5804E8-1475-4F75-A8C9-CBEB0534AE12}">
      <dgm:prSet/>
      <dgm:spPr/>
      <dgm:t>
        <a:bodyPr/>
        <a:lstStyle/>
        <a:p>
          <a:endParaRPr lang="en-US"/>
        </a:p>
      </dgm:t>
    </dgm:pt>
    <dgm:pt modelId="{6073ACDF-88E0-45C9-A63F-CF038C4E2E65}" type="sibTrans" cxnId="{BA5804E8-1475-4F75-A8C9-CBEB0534AE12}">
      <dgm:prSet/>
      <dgm:spPr/>
      <dgm:t>
        <a:bodyPr/>
        <a:lstStyle/>
        <a:p>
          <a:endParaRPr lang="en-US"/>
        </a:p>
      </dgm:t>
    </dgm:pt>
    <dgm:pt modelId="{F411C364-2464-420B-A07A-4D67A732B2BA}">
      <dgm:prSet/>
      <dgm:spPr/>
      <dgm:t>
        <a:bodyPr/>
        <a:lstStyle/>
        <a:p>
          <a:r>
            <a:rPr lang="en-IE"/>
            <a:t>3 Medical Sciences</a:t>
          </a:r>
          <a:endParaRPr lang="en-US"/>
        </a:p>
      </dgm:t>
    </dgm:pt>
    <dgm:pt modelId="{251E70A7-CCDB-4F0A-932B-E18EAE05034C}" type="parTrans" cxnId="{1DDE57AF-1437-443A-9B49-5F6232B47443}">
      <dgm:prSet/>
      <dgm:spPr/>
      <dgm:t>
        <a:bodyPr/>
        <a:lstStyle/>
        <a:p>
          <a:endParaRPr lang="en-US"/>
        </a:p>
      </dgm:t>
    </dgm:pt>
    <dgm:pt modelId="{D748DF86-D270-498E-B3CF-29D3942C8E5F}" type="sibTrans" cxnId="{1DDE57AF-1437-443A-9B49-5F6232B47443}">
      <dgm:prSet/>
      <dgm:spPr/>
      <dgm:t>
        <a:bodyPr/>
        <a:lstStyle/>
        <a:p>
          <a:endParaRPr lang="en-US"/>
        </a:p>
      </dgm:t>
    </dgm:pt>
    <dgm:pt modelId="{1C6C0CD4-F703-4CFD-B71B-34295914EFDD}">
      <dgm:prSet/>
      <dgm:spPr/>
      <dgm:t>
        <a:bodyPr/>
        <a:lstStyle/>
        <a:p>
          <a:r>
            <a:rPr lang="en-IE"/>
            <a:t>10 AHSS</a:t>
          </a:r>
          <a:endParaRPr lang="en-US"/>
        </a:p>
      </dgm:t>
    </dgm:pt>
    <dgm:pt modelId="{C6E4454F-A3D9-4B98-86A1-C75BC907A405}" type="parTrans" cxnId="{0E5C901E-BF81-4D56-B9B4-8F114C1D449E}">
      <dgm:prSet/>
      <dgm:spPr/>
      <dgm:t>
        <a:bodyPr/>
        <a:lstStyle/>
        <a:p>
          <a:endParaRPr lang="en-US"/>
        </a:p>
      </dgm:t>
    </dgm:pt>
    <dgm:pt modelId="{3E5F487A-C5BB-43F0-91AE-AA35C0EF47B3}" type="sibTrans" cxnId="{0E5C901E-BF81-4D56-B9B4-8F114C1D449E}">
      <dgm:prSet/>
      <dgm:spPr/>
      <dgm:t>
        <a:bodyPr/>
        <a:lstStyle/>
        <a:p>
          <a:endParaRPr lang="en-US"/>
        </a:p>
      </dgm:t>
    </dgm:pt>
    <dgm:pt modelId="{A8F68358-AB2E-4438-8FE4-D5E9154DECB0}">
      <dgm:prSet/>
      <dgm:spPr/>
      <dgm:t>
        <a:bodyPr/>
        <a:lstStyle/>
        <a:p>
          <a:r>
            <a:rPr lang="en-IE" dirty="0"/>
            <a:t>6 Institutions</a:t>
          </a:r>
          <a:endParaRPr lang="en-US" dirty="0"/>
        </a:p>
      </dgm:t>
    </dgm:pt>
    <dgm:pt modelId="{DA1D9C52-FDB6-4652-A253-93F4145332D8}" type="parTrans" cxnId="{14DA933A-908E-472F-BA20-A4F42C6D6676}">
      <dgm:prSet/>
      <dgm:spPr/>
      <dgm:t>
        <a:bodyPr/>
        <a:lstStyle/>
        <a:p>
          <a:endParaRPr lang="en-US"/>
        </a:p>
      </dgm:t>
    </dgm:pt>
    <dgm:pt modelId="{9AFE856B-09C4-4916-9896-773D30445B3C}" type="sibTrans" cxnId="{14DA933A-908E-472F-BA20-A4F42C6D6676}">
      <dgm:prSet/>
      <dgm:spPr/>
      <dgm:t>
        <a:bodyPr/>
        <a:lstStyle/>
        <a:p>
          <a:endParaRPr lang="en-US"/>
        </a:p>
      </dgm:t>
    </dgm:pt>
    <dgm:pt modelId="{35DD44FF-94C7-481E-9BC9-53FF3AA17222}" type="pres">
      <dgm:prSet presAssocID="{B50FA29D-E902-4AE3-9F2E-349104AD22B6}" presName="root" presStyleCnt="0">
        <dgm:presLayoutVars>
          <dgm:dir/>
          <dgm:resizeHandles val="exact"/>
        </dgm:presLayoutVars>
      </dgm:prSet>
      <dgm:spPr/>
    </dgm:pt>
    <dgm:pt modelId="{26165712-CC4D-4383-BF94-85A61F606A9B}" type="pres">
      <dgm:prSet presAssocID="{225DBFFF-7A4F-427C-9CFB-E4AA1B347B03}" presName="compNode" presStyleCnt="0"/>
      <dgm:spPr/>
    </dgm:pt>
    <dgm:pt modelId="{DB293E76-DAD8-4F13-BCA7-BD78816AE9E9}" type="pres">
      <dgm:prSet presAssocID="{225DBFFF-7A4F-427C-9CFB-E4AA1B347B03}" presName="bgRect" presStyleLbl="bgShp" presStyleIdx="0" presStyleCnt="4"/>
      <dgm:spPr/>
    </dgm:pt>
    <dgm:pt modelId="{38925708-22E3-4175-8366-9DFC3291B674}" type="pres">
      <dgm:prSet presAssocID="{225DBFFF-7A4F-427C-9CFB-E4AA1B347B03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icroscope"/>
        </a:ext>
      </dgm:extLst>
    </dgm:pt>
    <dgm:pt modelId="{62EDF22E-1347-4F67-BE88-FD28B3EED853}" type="pres">
      <dgm:prSet presAssocID="{225DBFFF-7A4F-427C-9CFB-E4AA1B347B03}" presName="spaceRect" presStyleCnt="0"/>
      <dgm:spPr/>
    </dgm:pt>
    <dgm:pt modelId="{521BCFAF-ABEE-4BA6-99B0-97523944514C}" type="pres">
      <dgm:prSet presAssocID="{225DBFFF-7A4F-427C-9CFB-E4AA1B347B03}" presName="parTx" presStyleLbl="revTx" presStyleIdx="0" presStyleCnt="4">
        <dgm:presLayoutVars>
          <dgm:chMax val="0"/>
          <dgm:chPref val="0"/>
        </dgm:presLayoutVars>
      </dgm:prSet>
      <dgm:spPr/>
    </dgm:pt>
    <dgm:pt modelId="{5446F446-D6A8-4A93-8D8B-AE0A1486171A}" type="pres">
      <dgm:prSet presAssocID="{6073ACDF-88E0-45C9-A63F-CF038C4E2E65}" presName="sibTrans" presStyleCnt="0"/>
      <dgm:spPr/>
    </dgm:pt>
    <dgm:pt modelId="{E0F5C195-CC2B-498D-9885-6F5FD0E0AD85}" type="pres">
      <dgm:prSet presAssocID="{F411C364-2464-420B-A07A-4D67A732B2BA}" presName="compNode" presStyleCnt="0"/>
      <dgm:spPr/>
    </dgm:pt>
    <dgm:pt modelId="{0876E58D-01AC-4269-82B0-5DE13F8DEA22}" type="pres">
      <dgm:prSet presAssocID="{F411C364-2464-420B-A07A-4D67A732B2BA}" presName="bgRect" presStyleLbl="bgShp" presStyleIdx="1" presStyleCnt="4"/>
      <dgm:spPr/>
    </dgm:pt>
    <dgm:pt modelId="{DC5FC8EF-40E6-4BC7-89DA-93693D9D373C}" type="pres">
      <dgm:prSet presAssocID="{F411C364-2464-420B-A07A-4D67A732B2BA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9879B4B9-BE7F-4064-A647-D96C102F9E83}" type="pres">
      <dgm:prSet presAssocID="{F411C364-2464-420B-A07A-4D67A732B2BA}" presName="spaceRect" presStyleCnt="0"/>
      <dgm:spPr/>
    </dgm:pt>
    <dgm:pt modelId="{9B8F667F-0C46-4D73-B806-8ED55C1860ED}" type="pres">
      <dgm:prSet presAssocID="{F411C364-2464-420B-A07A-4D67A732B2BA}" presName="parTx" presStyleLbl="revTx" presStyleIdx="1" presStyleCnt="4">
        <dgm:presLayoutVars>
          <dgm:chMax val="0"/>
          <dgm:chPref val="0"/>
        </dgm:presLayoutVars>
      </dgm:prSet>
      <dgm:spPr/>
    </dgm:pt>
    <dgm:pt modelId="{0E581385-8858-454F-8FA1-403452D7996C}" type="pres">
      <dgm:prSet presAssocID="{D748DF86-D270-498E-B3CF-29D3942C8E5F}" presName="sibTrans" presStyleCnt="0"/>
      <dgm:spPr/>
    </dgm:pt>
    <dgm:pt modelId="{F7D42A50-FF2B-4999-AE51-BA186FA171B3}" type="pres">
      <dgm:prSet presAssocID="{1C6C0CD4-F703-4CFD-B71B-34295914EFDD}" presName="compNode" presStyleCnt="0"/>
      <dgm:spPr/>
    </dgm:pt>
    <dgm:pt modelId="{135DFB8A-C1F0-4641-8F89-092D4B944F23}" type="pres">
      <dgm:prSet presAssocID="{1C6C0CD4-F703-4CFD-B71B-34295914EFDD}" presName="bgRect" presStyleLbl="bgShp" presStyleIdx="2" presStyleCnt="4"/>
      <dgm:spPr/>
    </dgm:pt>
    <dgm:pt modelId="{3766E00F-8D41-41EF-9EC6-A91F4A73339E}" type="pres">
      <dgm:prSet presAssocID="{1C6C0CD4-F703-4CFD-B71B-34295914EFD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259E0C0B-C5E6-4C76-9063-3EAA7A8CCE65}" type="pres">
      <dgm:prSet presAssocID="{1C6C0CD4-F703-4CFD-B71B-34295914EFDD}" presName="spaceRect" presStyleCnt="0"/>
      <dgm:spPr/>
    </dgm:pt>
    <dgm:pt modelId="{116B443D-04B7-41DA-ADDB-3456941EB6B8}" type="pres">
      <dgm:prSet presAssocID="{1C6C0CD4-F703-4CFD-B71B-34295914EFDD}" presName="parTx" presStyleLbl="revTx" presStyleIdx="2" presStyleCnt="4">
        <dgm:presLayoutVars>
          <dgm:chMax val="0"/>
          <dgm:chPref val="0"/>
        </dgm:presLayoutVars>
      </dgm:prSet>
      <dgm:spPr/>
    </dgm:pt>
    <dgm:pt modelId="{DF9F1FC0-2E82-434E-92E1-C1C6A950AD2C}" type="pres">
      <dgm:prSet presAssocID="{3E5F487A-C5BB-43F0-91AE-AA35C0EF47B3}" presName="sibTrans" presStyleCnt="0"/>
      <dgm:spPr/>
    </dgm:pt>
    <dgm:pt modelId="{330E3C83-4B51-460D-959F-7DFD752569B7}" type="pres">
      <dgm:prSet presAssocID="{A8F68358-AB2E-4438-8FE4-D5E9154DECB0}" presName="compNode" presStyleCnt="0"/>
      <dgm:spPr/>
    </dgm:pt>
    <dgm:pt modelId="{E1A2176F-C0FD-4D50-9ED4-046CDC470D6D}" type="pres">
      <dgm:prSet presAssocID="{A8F68358-AB2E-4438-8FE4-D5E9154DECB0}" presName="bgRect" presStyleLbl="bgShp" presStyleIdx="3" presStyleCnt="4"/>
      <dgm:spPr/>
    </dgm:pt>
    <dgm:pt modelId="{9740C9F6-BD3D-4B62-A7C7-6DF4A8BD121E}" type="pres">
      <dgm:prSet presAssocID="{A8F68358-AB2E-4438-8FE4-D5E9154DECB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70BE124E-B113-4B5F-988D-6D8F506D9C0B}" type="pres">
      <dgm:prSet presAssocID="{A8F68358-AB2E-4438-8FE4-D5E9154DECB0}" presName="spaceRect" presStyleCnt="0"/>
      <dgm:spPr/>
    </dgm:pt>
    <dgm:pt modelId="{5BCBA48D-A0F5-4F76-BDC3-7037FEB34873}" type="pres">
      <dgm:prSet presAssocID="{A8F68358-AB2E-4438-8FE4-D5E9154DECB0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0E5C901E-BF81-4D56-B9B4-8F114C1D449E}" srcId="{B50FA29D-E902-4AE3-9F2E-349104AD22B6}" destId="{1C6C0CD4-F703-4CFD-B71B-34295914EFDD}" srcOrd="2" destOrd="0" parTransId="{C6E4454F-A3D9-4B98-86A1-C75BC907A405}" sibTransId="{3E5F487A-C5BB-43F0-91AE-AA35C0EF47B3}"/>
    <dgm:cxn modelId="{EF56FA1F-61C0-42FC-A6BB-5E780CB19C36}" type="presOf" srcId="{1C6C0CD4-F703-4CFD-B71B-34295914EFDD}" destId="{116B443D-04B7-41DA-ADDB-3456941EB6B8}" srcOrd="0" destOrd="0" presId="urn:microsoft.com/office/officeart/2018/2/layout/IconVerticalSolidList"/>
    <dgm:cxn modelId="{14DA933A-908E-472F-BA20-A4F42C6D6676}" srcId="{B50FA29D-E902-4AE3-9F2E-349104AD22B6}" destId="{A8F68358-AB2E-4438-8FE4-D5E9154DECB0}" srcOrd="3" destOrd="0" parTransId="{DA1D9C52-FDB6-4652-A253-93F4145332D8}" sibTransId="{9AFE856B-09C4-4916-9896-773D30445B3C}"/>
    <dgm:cxn modelId="{E0FEDA70-6D1D-46AE-A07B-B9BCCC4B4D7D}" type="presOf" srcId="{225DBFFF-7A4F-427C-9CFB-E4AA1B347B03}" destId="{521BCFAF-ABEE-4BA6-99B0-97523944514C}" srcOrd="0" destOrd="0" presId="urn:microsoft.com/office/officeart/2018/2/layout/IconVerticalSolidList"/>
    <dgm:cxn modelId="{83180E7B-C243-409B-93EA-9C7A9C7D454C}" type="presOf" srcId="{B50FA29D-E902-4AE3-9F2E-349104AD22B6}" destId="{35DD44FF-94C7-481E-9BC9-53FF3AA17222}" srcOrd="0" destOrd="0" presId="urn:microsoft.com/office/officeart/2018/2/layout/IconVerticalSolidList"/>
    <dgm:cxn modelId="{381C06AD-1DFF-4B86-A2BC-36BFFDEABB4B}" type="presOf" srcId="{F411C364-2464-420B-A07A-4D67A732B2BA}" destId="{9B8F667F-0C46-4D73-B806-8ED55C1860ED}" srcOrd="0" destOrd="0" presId="urn:microsoft.com/office/officeart/2018/2/layout/IconVerticalSolidList"/>
    <dgm:cxn modelId="{1DDE57AF-1437-443A-9B49-5F6232B47443}" srcId="{B50FA29D-E902-4AE3-9F2E-349104AD22B6}" destId="{F411C364-2464-420B-A07A-4D67A732B2BA}" srcOrd="1" destOrd="0" parTransId="{251E70A7-CCDB-4F0A-932B-E18EAE05034C}" sibTransId="{D748DF86-D270-498E-B3CF-29D3942C8E5F}"/>
    <dgm:cxn modelId="{BA5804E8-1475-4F75-A8C9-CBEB0534AE12}" srcId="{B50FA29D-E902-4AE3-9F2E-349104AD22B6}" destId="{225DBFFF-7A4F-427C-9CFB-E4AA1B347B03}" srcOrd="0" destOrd="0" parTransId="{D752BA8C-4AC5-41BC-AECA-D4CD9A779A3A}" sibTransId="{6073ACDF-88E0-45C9-A63F-CF038C4E2E65}"/>
    <dgm:cxn modelId="{8634E8F9-7E8E-444A-A2CB-5AB20B99366A}" type="presOf" srcId="{A8F68358-AB2E-4438-8FE4-D5E9154DECB0}" destId="{5BCBA48D-A0F5-4F76-BDC3-7037FEB34873}" srcOrd="0" destOrd="0" presId="urn:microsoft.com/office/officeart/2018/2/layout/IconVerticalSolidList"/>
    <dgm:cxn modelId="{A1A3379F-84CE-441F-AAB5-8E81D8CBD1C1}" type="presParOf" srcId="{35DD44FF-94C7-481E-9BC9-53FF3AA17222}" destId="{26165712-CC4D-4383-BF94-85A61F606A9B}" srcOrd="0" destOrd="0" presId="urn:microsoft.com/office/officeart/2018/2/layout/IconVerticalSolidList"/>
    <dgm:cxn modelId="{FBD3406A-39C9-44AF-AF25-36FE7B684B60}" type="presParOf" srcId="{26165712-CC4D-4383-BF94-85A61F606A9B}" destId="{DB293E76-DAD8-4F13-BCA7-BD78816AE9E9}" srcOrd="0" destOrd="0" presId="urn:microsoft.com/office/officeart/2018/2/layout/IconVerticalSolidList"/>
    <dgm:cxn modelId="{96733BDC-82AF-41AC-ACBA-416C67D34460}" type="presParOf" srcId="{26165712-CC4D-4383-BF94-85A61F606A9B}" destId="{38925708-22E3-4175-8366-9DFC3291B674}" srcOrd="1" destOrd="0" presId="urn:microsoft.com/office/officeart/2018/2/layout/IconVerticalSolidList"/>
    <dgm:cxn modelId="{C00846A7-F6E6-48A4-95C5-7D0A4F32F9AF}" type="presParOf" srcId="{26165712-CC4D-4383-BF94-85A61F606A9B}" destId="{62EDF22E-1347-4F67-BE88-FD28B3EED853}" srcOrd="2" destOrd="0" presId="urn:microsoft.com/office/officeart/2018/2/layout/IconVerticalSolidList"/>
    <dgm:cxn modelId="{EBACDC60-161C-43E4-BDA9-F7E5D2944C2F}" type="presParOf" srcId="{26165712-CC4D-4383-BF94-85A61F606A9B}" destId="{521BCFAF-ABEE-4BA6-99B0-97523944514C}" srcOrd="3" destOrd="0" presId="urn:microsoft.com/office/officeart/2018/2/layout/IconVerticalSolidList"/>
    <dgm:cxn modelId="{467857C6-894D-4136-B692-3684A2EBEB69}" type="presParOf" srcId="{35DD44FF-94C7-481E-9BC9-53FF3AA17222}" destId="{5446F446-D6A8-4A93-8D8B-AE0A1486171A}" srcOrd="1" destOrd="0" presId="urn:microsoft.com/office/officeart/2018/2/layout/IconVerticalSolidList"/>
    <dgm:cxn modelId="{E43BAE61-BEE4-4401-93F8-9E85FE55CA00}" type="presParOf" srcId="{35DD44FF-94C7-481E-9BC9-53FF3AA17222}" destId="{E0F5C195-CC2B-498D-9885-6F5FD0E0AD85}" srcOrd="2" destOrd="0" presId="urn:microsoft.com/office/officeart/2018/2/layout/IconVerticalSolidList"/>
    <dgm:cxn modelId="{C1C086EB-2646-4435-A2CF-6E51595EC216}" type="presParOf" srcId="{E0F5C195-CC2B-498D-9885-6F5FD0E0AD85}" destId="{0876E58D-01AC-4269-82B0-5DE13F8DEA22}" srcOrd="0" destOrd="0" presId="urn:microsoft.com/office/officeart/2018/2/layout/IconVerticalSolidList"/>
    <dgm:cxn modelId="{31399A08-9BB8-4034-99D1-D507734A6082}" type="presParOf" srcId="{E0F5C195-CC2B-498D-9885-6F5FD0E0AD85}" destId="{DC5FC8EF-40E6-4BC7-89DA-93693D9D373C}" srcOrd="1" destOrd="0" presId="urn:microsoft.com/office/officeart/2018/2/layout/IconVerticalSolidList"/>
    <dgm:cxn modelId="{79FBB772-5C66-4B93-8C20-E29477484323}" type="presParOf" srcId="{E0F5C195-CC2B-498D-9885-6F5FD0E0AD85}" destId="{9879B4B9-BE7F-4064-A647-D96C102F9E83}" srcOrd="2" destOrd="0" presId="urn:microsoft.com/office/officeart/2018/2/layout/IconVerticalSolidList"/>
    <dgm:cxn modelId="{3F248C57-9DDD-422F-A603-A800876AB4EB}" type="presParOf" srcId="{E0F5C195-CC2B-498D-9885-6F5FD0E0AD85}" destId="{9B8F667F-0C46-4D73-B806-8ED55C1860ED}" srcOrd="3" destOrd="0" presId="urn:microsoft.com/office/officeart/2018/2/layout/IconVerticalSolidList"/>
    <dgm:cxn modelId="{84902A95-6124-419B-BA19-3171AA0A9230}" type="presParOf" srcId="{35DD44FF-94C7-481E-9BC9-53FF3AA17222}" destId="{0E581385-8858-454F-8FA1-403452D7996C}" srcOrd="3" destOrd="0" presId="urn:microsoft.com/office/officeart/2018/2/layout/IconVerticalSolidList"/>
    <dgm:cxn modelId="{75E2C165-8E2E-4E59-95C7-75F7CC9F911E}" type="presParOf" srcId="{35DD44FF-94C7-481E-9BC9-53FF3AA17222}" destId="{F7D42A50-FF2B-4999-AE51-BA186FA171B3}" srcOrd="4" destOrd="0" presId="urn:microsoft.com/office/officeart/2018/2/layout/IconVerticalSolidList"/>
    <dgm:cxn modelId="{1943CE25-F063-4338-977C-44B630DDA30C}" type="presParOf" srcId="{F7D42A50-FF2B-4999-AE51-BA186FA171B3}" destId="{135DFB8A-C1F0-4641-8F89-092D4B944F23}" srcOrd="0" destOrd="0" presId="urn:microsoft.com/office/officeart/2018/2/layout/IconVerticalSolidList"/>
    <dgm:cxn modelId="{4672A968-7ECE-4B6B-9780-E24AEB216361}" type="presParOf" srcId="{F7D42A50-FF2B-4999-AE51-BA186FA171B3}" destId="{3766E00F-8D41-41EF-9EC6-A91F4A73339E}" srcOrd="1" destOrd="0" presId="urn:microsoft.com/office/officeart/2018/2/layout/IconVerticalSolidList"/>
    <dgm:cxn modelId="{2425444A-9101-471A-AB8F-F2DF9DB48AA7}" type="presParOf" srcId="{F7D42A50-FF2B-4999-AE51-BA186FA171B3}" destId="{259E0C0B-C5E6-4C76-9063-3EAA7A8CCE65}" srcOrd="2" destOrd="0" presId="urn:microsoft.com/office/officeart/2018/2/layout/IconVerticalSolidList"/>
    <dgm:cxn modelId="{2C9D9DBE-1948-4447-8452-0D670BE22606}" type="presParOf" srcId="{F7D42A50-FF2B-4999-AE51-BA186FA171B3}" destId="{116B443D-04B7-41DA-ADDB-3456941EB6B8}" srcOrd="3" destOrd="0" presId="urn:microsoft.com/office/officeart/2018/2/layout/IconVerticalSolidList"/>
    <dgm:cxn modelId="{A41F685D-C355-4B32-B140-BD42C692A97A}" type="presParOf" srcId="{35DD44FF-94C7-481E-9BC9-53FF3AA17222}" destId="{DF9F1FC0-2E82-434E-92E1-C1C6A950AD2C}" srcOrd="5" destOrd="0" presId="urn:microsoft.com/office/officeart/2018/2/layout/IconVerticalSolidList"/>
    <dgm:cxn modelId="{E3E6A533-7FFE-4C0F-B171-008AA5701E3F}" type="presParOf" srcId="{35DD44FF-94C7-481E-9BC9-53FF3AA17222}" destId="{330E3C83-4B51-460D-959F-7DFD752569B7}" srcOrd="6" destOrd="0" presId="urn:microsoft.com/office/officeart/2018/2/layout/IconVerticalSolidList"/>
    <dgm:cxn modelId="{A146E813-7B15-4E95-92A9-842156C36418}" type="presParOf" srcId="{330E3C83-4B51-460D-959F-7DFD752569B7}" destId="{E1A2176F-C0FD-4D50-9ED4-046CDC470D6D}" srcOrd="0" destOrd="0" presId="urn:microsoft.com/office/officeart/2018/2/layout/IconVerticalSolidList"/>
    <dgm:cxn modelId="{CC4D94B0-9FB4-4554-937F-12F9D73CB6D1}" type="presParOf" srcId="{330E3C83-4B51-460D-959F-7DFD752569B7}" destId="{9740C9F6-BD3D-4B62-A7C7-6DF4A8BD121E}" srcOrd="1" destOrd="0" presId="urn:microsoft.com/office/officeart/2018/2/layout/IconVerticalSolidList"/>
    <dgm:cxn modelId="{5F4957F2-7716-4F10-A29B-DDA5A4C4221E}" type="presParOf" srcId="{330E3C83-4B51-460D-959F-7DFD752569B7}" destId="{70BE124E-B113-4B5F-988D-6D8F506D9C0B}" srcOrd="2" destOrd="0" presId="urn:microsoft.com/office/officeart/2018/2/layout/IconVerticalSolidList"/>
    <dgm:cxn modelId="{10A3C128-6F7E-4631-8702-765B6E4EDC29}" type="presParOf" srcId="{330E3C83-4B51-460D-959F-7DFD752569B7}" destId="{5BCBA48D-A0F5-4F76-BDC3-7037FEB3487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3638EAD-017C-4C09-8B36-19F2B38FA0EC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9E7A7B94-F8EB-4D6F-A3D1-72C54B008E9E}">
      <dgm:prSet/>
      <dgm:spPr/>
      <dgm:t>
        <a:bodyPr/>
        <a:lstStyle/>
        <a:p>
          <a:r>
            <a:rPr lang="en-IE"/>
            <a:t>Expectations and dominant discourse</a:t>
          </a:r>
          <a:endParaRPr lang="en-US"/>
        </a:p>
      </dgm:t>
    </dgm:pt>
    <dgm:pt modelId="{CE8EDCF5-5E46-4BB2-915B-C7EF31F32FD4}" type="parTrans" cxnId="{93BC977A-4ABF-404C-B130-23BD53CE7C40}">
      <dgm:prSet/>
      <dgm:spPr/>
      <dgm:t>
        <a:bodyPr/>
        <a:lstStyle/>
        <a:p>
          <a:endParaRPr lang="en-US"/>
        </a:p>
      </dgm:t>
    </dgm:pt>
    <dgm:pt modelId="{5B6B70A6-BA30-4F79-8B24-8D8595C4EDF7}" type="sibTrans" cxnId="{93BC977A-4ABF-404C-B130-23BD53CE7C40}">
      <dgm:prSet/>
      <dgm:spPr/>
      <dgm:t>
        <a:bodyPr/>
        <a:lstStyle/>
        <a:p>
          <a:endParaRPr lang="en-US"/>
        </a:p>
      </dgm:t>
    </dgm:pt>
    <dgm:pt modelId="{23AAE899-62D8-4B05-809D-300AE6E1A34F}">
      <dgm:prSet/>
      <dgm:spPr/>
      <dgm:t>
        <a:bodyPr/>
        <a:lstStyle/>
        <a:p>
          <a:r>
            <a:rPr lang="en-IE"/>
            <a:t>Writing</a:t>
          </a:r>
          <a:endParaRPr lang="en-US"/>
        </a:p>
      </dgm:t>
    </dgm:pt>
    <dgm:pt modelId="{2A4AEAD3-2E41-46AF-957E-9C7D4C604B14}" type="parTrans" cxnId="{FF3B95D5-B4A5-4802-B927-19B5C4720BFF}">
      <dgm:prSet/>
      <dgm:spPr/>
      <dgm:t>
        <a:bodyPr/>
        <a:lstStyle/>
        <a:p>
          <a:endParaRPr lang="en-US"/>
        </a:p>
      </dgm:t>
    </dgm:pt>
    <dgm:pt modelId="{17890BE9-7734-40D8-8B4B-7A8B4929A04C}" type="sibTrans" cxnId="{FF3B95D5-B4A5-4802-B927-19B5C4720BFF}">
      <dgm:prSet/>
      <dgm:spPr/>
      <dgm:t>
        <a:bodyPr/>
        <a:lstStyle/>
        <a:p>
          <a:endParaRPr lang="en-US"/>
        </a:p>
      </dgm:t>
    </dgm:pt>
    <dgm:pt modelId="{AA433B65-BBAD-4571-BAB0-5CF103ECC04F}">
      <dgm:prSet/>
      <dgm:spPr/>
      <dgm:t>
        <a:bodyPr/>
        <a:lstStyle/>
        <a:p>
          <a:r>
            <a:rPr lang="en-IE"/>
            <a:t>Oral communication</a:t>
          </a:r>
          <a:endParaRPr lang="en-US"/>
        </a:p>
      </dgm:t>
    </dgm:pt>
    <dgm:pt modelId="{0EF79309-20A5-4D7A-A26C-D23CC4DDEA4B}" type="parTrans" cxnId="{CE34892C-6C4D-443F-BD22-68F09B00E78F}">
      <dgm:prSet/>
      <dgm:spPr/>
      <dgm:t>
        <a:bodyPr/>
        <a:lstStyle/>
        <a:p>
          <a:endParaRPr lang="en-US"/>
        </a:p>
      </dgm:t>
    </dgm:pt>
    <dgm:pt modelId="{C16DE1DC-FF82-41AC-8B0C-987561E5AC59}" type="sibTrans" cxnId="{CE34892C-6C4D-443F-BD22-68F09B00E78F}">
      <dgm:prSet/>
      <dgm:spPr/>
      <dgm:t>
        <a:bodyPr/>
        <a:lstStyle/>
        <a:p>
          <a:endParaRPr lang="en-US"/>
        </a:p>
      </dgm:t>
    </dgm:pt>
    <dgm:pt modelId="{83CDFF93-0B54-4686-B9F9-9A7D4076A04A}">
      <dgm:prSet/>
      <dgm:spPr/>
      <dgm:t>
        <a:bodyPr/>
        <a:lstStyle/>
        <a:p>
          <a:r>
            <a:rPr lang="en-IE"/>
            <a:t>Listening</a:t>
          </a:r>
          <a:endParaRPr lang="en-US"/>
        </a:p>
      </dgm:t>
    </dgm:pt>
    <dgm:pt modelId="{F52A3BB2-9CFE-49E7-9775-64ADAB20EB3D}" type="parTrans" cxnId="{99471C46-91C3-48C8-BB9D-C942824E4053}">
      <dgm:prSet/>
      <dgm:spPr/>
      <dgm:t>
        <a:bodyPr/>
        <a:lstStyle/>
        <a:p>
          <a:endParaRPr lang="en-US"/>
        </a:p>
      </dgm:t>
    </dgm:pt>
    <dgm:pt modelId="{446AEC98-548F-44D2-BDCA-5BA31FB04161}" type="sibTrans" cxnId="{99471C46-91C3-48C8-BB9D-C942824E4053}">
      <dgm:prSet/>
      <dgm:spPr/>
      <dgm:t>
        <a:bodyPr/>
        <a:lstStyle/>
        <a:p>
          <a:endParaRPr lang="en-US"/>
        </a:p>
      </dgm:t>
    </dgm:pt>
    <dgm:pt modelId="{FE2FD5F4-9640-45E1-B629-1D2BFF0F679C}">
      <dgm:prSet/>
      <dgm:spPr/>
      <dgm:t>
        <a:bodyPr/>
        <a:lstStyle/>
        <a:p>
          <a:r>
            <a:rPr lang="en-IE"/>
            <a:t>Reading</a:t>
          </a:r>
          <a:endParaRPr lang="en-US"/>
        </a:p>
      </dgm:t>
    </dgm:pt>
    <dgm:pt modelId="{4F874718-7FF4-40BC-B864-A80B26E98862}" type="parTrans" cxnId="{DDD944A3-B461-4FF6-BF4D-D4028F83404C}">
      <dgm:prSet/>
      <dgm:spPr/>
      <dgm:t>
        <a:bodyPr/>
        <a:lstStyle/>
        <a:p>
          <a:endParaRPr lang="en-US"/>
        </a:p>
      </dgm:t>
    </dgm:pt>
    <dgm:pt modelId="{8B8148FB-FCCE-49AA-81A4-136AB0BEE03B}" type="sibTrans" cxnId="{DDD944A3-B461-4FF6-BF4D-D4028F83404C}">
      <dgm:prSet/>
      <dgm:spPr/>
      <dgm:t>
        <a:bodyPr/>
        <a:lstStyle/>
        <a:p>
          <a:endParaRPr lang="en-US"/>
        </a:p>
      </dgm:t>
    </dgm:pt>
    <dgm:pt modelId="{7568ADEF-F1CE-49AE-A9E9-F8B14AF52D51}">
      <dgm:prSet/>
      <dgm:spPr/>
      <dgm:t>
        <a:bodyPr/>
        <a:lstStyle/>
        <a:p>
          <a:r>
            <a:rPr lang="en-IE"/>
            <a:t>Rubrics, criteria and handbooks</a:t>
          </a:r>
          <a:endParaRPr lang="en-US"/>
        </a:p>
      </dgm:t>
    </dgm:pt>
    <dgm:pt modelId="{1D4F3DAE-D4D5-4BF0-AEF7-E23DBB68F818}" type="parTrans" cxnId="{2B6882D2-9C82-42DE-A6B5-DAD03BD07B1A}">
      <dgm:prSet/>
      <dgm:spPr/>
      <dgm:t>
        <a:bodyPr/>
        <a:lstStyle/>
        <a:p>
          <a:endParaRPr lang="en-US"/>
        </a:p>
      </dgm:t>
    </dgm:pt>
    <dgm:pt modelId="{01871095-A326-414B-81DB-C9FF9F14DB8A}" type="sibTrans" cxnId="{2B6882D2-9C82-42DE-A6B5-DAD03BD07B1A}">
      <dgm:prSet/>
      <dgm:spPr/>
      <dgm:t>
        <a:bodyPr/>
        <a:lstStyle/>
        <a:p>
          <a:endParaRPr lang="en-US"/>
        </a:p>
      </dgm:t>
    </dgm:pt>
    <dgm:pt modelId="{01EF6A05-298E-48A0-AE89-A2676B712BD5}">
      <dgm:prSet/>
      <dgm:spPr/>
      <dgm:t>
        <a:bodyPr/>
        <a:lstStyle/>
        <a:p>
          <a:r>
            <a:rPr lang="en-IE"/>
            <a:t>External authority</a:t>
          </a:r>
          <a:endParaRPr lang="en-US"/>
        </a:p>
      </dgm:t>
    </dgm:pt>
    <dgm:pt modelId="{1C3C1575-E907-4337-BED0-7EE1FB3C599D}" type="parTrans" cxnId="{679AFCDD-3687-4B7F-8BF0-4A361827E77E}">
      <dgm:prSet/>
      <dgm:spPr/>
      <dgm:t>
        <a:bodyPr/>
        <a:lstStyle/>
        <a:p>
          <a:endParaRPr lang="en-US"/>
        </a:p>
      </dgm:t>
    </dgm:pt>
    <dgm:pt modelId="{B4435BCB-C0FE-4381-888B-C60E1CD7458B}" type="sibTrans" cxnId="{679AFCDD-3687-4B7F-8BF0-4A361827E77E}">
      <dgm:prSet/>
      <dgm:spPr/>
      <dgm:t>
        <a:bodyPr/>
        <a:lstStyle/>
        <a:p>
          <a:endParaRPr lang="en-US"/>
        </a:p>
      </dgm:t>
    </dgm:pt>
    <dgm:pt modelId="{2BCA8D34-B9FC-4ED2-BE26-77DF41F9F748}">
      <dgm:prSet/>
      <dgm:spPr/>
      <dgm:t>
        <a:bodyPr/>
        <a:lstStyle/>
        <a:p>
          <a:r>
            <a:rPr lang="en-IE"/>
            <a:t>College, school or departmental-level authority</a:t>
          </a:r>
          <a:endParaRPr lang="en-US"/>
        </a:p>
      </dgm:t>
    </dgm:pt>
    <dgm:pt modelId="{826D77F9-0FA4-4CF4-ACBB-072BC8B2E0BD}" type="parTrans" cxnId="{328BDF51-50D5-44A5-8910-B7BEEC6D0B90}">
      <dgm:prSet/>
      <dgm:spPr/>
      <dgm:t>
        <a:bodyPr/>
        <a:lstStyle/>
        <a:p>
          <a:endParaRPr lang="en-US"/>
        </a:p>
      </dgm:t>
    </dgm:pt>
    <dgm:pt modelId="{882D80FF-96AE-4AB4-A1A0-9870078F35D1}" type="sibTrans" cxnId="{328BDF51-50D5-44A5-8910-B7BEEC6D0B90}">
      <dgm:prSet/>
      <dgm:spPr/>
      <dgm:t>
        <a:bodyPr/>
        <a:lstStyle/>
        <a:p>
          <a:endParaRPr lang="en-US"/>
        </a:p>
      </dgm:t>
    </dgm:pt>
    <dgm:pt modelId="{22615A99-B24C-4820-9845-323140666AFF}">
      <dgm:prSet/>
      <dgm:spPr/>
      <dgm:t>
        <a:bodyPr/>
        <a:lstStyle/>
        <a:p>
          <a:r>
            <a:rPr lang="en-IE"/>
            <a:t>Business or numbers-drive policies</a:t>
          </a:r>
          <a:endParaRPr lang="en-US"/>
        </a:p>
      </dgm:t>
    </dgm:pt>
    <dgm:pt modelId="{5B91FF39-EDBF-43CB-95FF-473F224CE89C}" type="parTrans" cxnId="{7CF78AC8-41B7-4AFD-B49E-91A2088F521A}">
      <dgm:prSet/>
      <dgm:spPr/>
      <dgm:t>
        <a:bodyPr/>
        <a:lstStyle/>
        <a:p>
          <a:endParaRPr lang="en-US"/>
        </a:p>
      </dgm:t>
    </dgm:pt>
    <dgm:pt modelId="{CAF30DCA-793F-463B-BA65-A0C28AE9A7B6}" type="sibTrans" cxnId="{7CF78AC8-41B7-4AFD-B49E-91A2088F521A}">
      <dgm:prSet/>
      <dgm:spPr/>
      <dgm:t>
        <a:bodyPr/>
        <a:lstStyle/>
        <a:p>
          <a:endParaRPr lang="en-US"/>
        </a:p>
      </dgm:t>
    </dgm:pt>
    <dgm:pt modelId="{39A743F9-51C9-4531-B8D0-61F0057D0AA8}">
      <dgm:prSet/>
      <dgm:spPr/>
      <dgm:t>
        <a:bodyPr/>
        <a:lstStyle/>
        <a:p>
          <a:r>
            <a:rPr lang="en-IE"/>
            <a:t>Lack of resources</a:t>
          </a:r>
          <a:endParaRPr lang="en-US"/>
        </a:p>
      </dgm:t>
    </dgm:pt>
    <dgm:pt modelId="{07C289DC-AE80-44D8-8A61-22FE1ADCCECB}" type="parTrans" cxnId="{6B45A8DC-8831-4B24-BB8D-9A9C8F591490}">
      <dgm:prSet/>
      <dgm:spPr/>
      <dgm:t>
        <a:bodyPr/>
        <a:lstStyle/>
        <a:p>
          <a:endParaRPr lang="en-US"/>
        </a:p>
      </dgm:t>
    </dgm:pt>
    <dgm:pt modelId="{A8E3C167-3762-4E97-8002-F3B91E2FEFEE}" type="sibTrans" cxnId="{6B45A8DC-8831-4B24-BB8D-9A9C8F591490}">
      <dgm:prSet/>
      <dgm:spPr/>
      <dgm:t>
        <a:bodyPr/>
        <a:lstStyle/>
        <a:p>
          <a:endParaRPr lang="en-US"/>
        </a:p>
      </dgm:t>
    </dgm:pt>
    <dgm:pt modelId="{36E24D34-0DB2-4193-A234-BA3721CEFAFA}" type="pres">
      <dgm:prSet presAssocID="{83638EAD-017C-4C09-8B36-19F2B38FA0EC}" presName="Name0" presStyleCnt="0">
        <dgm:presLayoutVars>
          <dgm:dir/>
          <dgm:animLvl val="lvl"/>
          <dgm:resizeHandles val="exact"/>
        </dgm:presLayoutVars>
      </dgm:prSet>
      <dgm:spPr/>
    </dgm:pt>
    <dgm:pt modelId="{1A5B46C8-B49D-4140-AE30-5049FBE0DEFF}" type="pres">
      <dgm:prSet presAssocID="{9E7A7B94-F8EB-4D6F-A3D1-72C54B008E9E}" presName="composite" presStyleCnt="0"/>
      <dgm:spPr/>
    </dgm:pt>
    <dgm:pt modelId="{575A6F75-3005-4C03-AECA-50337BEEFCF4}" type="pres">
      <dgm:prSet presAssocID="{9E7A7B94-F8EB-4D6F-A3D1-72C54B008E9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53A83D37-76FA-41F9-8FB5-E9F94D968E0D}" type="pres">
      <dgm:prSet presAssocID="{9E7A7B94-F8EB-4D6F-A3D1-72C54B008E9E}" presName="desTx" presStyleLbl="alignAccFollowNode1" presStyleIdx="0" presStyleCnt="2">
        <dgm:presLayoutVars>
          <dgm:bulletEnabled val="1"/>
        </dgm:presLayoutVars>
      </dgm:prSet>
      <dgm:spPr/>
    </dgm:pt>
    <dgm:pt modelId="{BF7DCBB2-0F9F-4455-BBA1-AE4AC81D64A6}" type="pres">
      <dgm:prSet presAssocID="{5B6B70A6-BA30-4F79-8B24-8D8595C4EDF7}" presName="space" presStyleCnt="0"/>
      <dgm:spPr/>
    </dgm:pt>
    <dgm:pt modelId="{68D4B2FC-368C-4F80-8A4D-9FB42A1ED699}" type="pres">
      <dgm:prSet presAssocID="{01EF6A05-298E-48A0-AE89-A2676B712BD5}" presName="composite" presStyleCnt="0"/>
      <dgm:spPr/>
    </dgm:pt>
    <dgm:pt modelId="{10CEA410-2297-4990-A09A-3CD212557524}" type="pres">
      <dgm:prSet presAssocID="{01EF6A05-298E-48A0-AE89-A2676B712BD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32BEE2B2-8068-4AD5-BC79-F2FF70073FA6}" type="pres">
      <dgm:prSet presAssocID="{01EF6A05-298E-48A0-AE89-A2676B712BD5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18A7732C-0E56-4070-AFD1-90A6A573A69A}" type="presOf" srcId="{83CDFF93-0B54-4686-B9F9-9A7D4076A04A}" destId="{53A83D37-76FA-41F9-8FB5-E9F94D968E0D}" srcOrd="0" destOrd="2" presId="urn:microsoft.com/office/officeart/2005/8/layout/hList1"/>
    <dgm:cxn modelId="{CE34892C-6C4D-443F-BD22-68F09B00E78F}" srcId="{9E7A7B94-F8EB-4D6F-A3D1-72C54B008E9E}" destId="{AA433B65-BBAD-4571-BAB0-5CF103ECC04F}" srcOrd="1" destOrd="0" parTransId="{0EF79309-20A5-4D7A-A26C-D23CC4DDEA4B}" sibTransId="{C16DE1DC-FF82-41AC-8B0C-987561E5AC59}"/>
    <dgm:cxn modelId="{FAD0FD40-BBC5-4E7B-8D8A-3C53C760DD4A}" type="presOf" srcId="{7568ADEF-F1CE-49AE-A9E9-F8B14AF52D51}" destId="{53A83D37-76FA-41F9-8FB5-E9F94D968E0D}" srcOrd="0" destOrd="4" presId="urn:microsoft.com/office/officeart/2005/8/layout/hList1"/>
    <dgm:cxn modelId="{FDDBA144-8050-4238-8487-45A46FCA110B}" type="presOf" srcId="{39A743F9-51C9-4531-B8D0-61F0057D0AA8}" destId="{32BEE2B2-8068-4AD5-BC79-F2FF70073FA6}" srcOrd="0" destOrd="2" presId="urn:microsoft.com/office/officeart/2005/8/layout/hList1"/>
    <dgm:cxn modelId="{99471C46-91C3-48C8-BB9D-C942824E4053}" srcId="{9E7A7B94-F8EB-4D6F-A3D1-72C54B008E9E}" destId="{83CDFF93-0B54-4686-B9F9-9A7D4076A04A}" srcOrd="2" destOrd="0" parTransId="{F52A3BB2-9CFE-49E7-9775-64ADAB20EB3D}" sibTransId="{446AEC98-548F-44D2-BDCA-5BA31FB04161}"/>
    <dgm:cxn modelId="{0C72124E-9FE4-4695-88A6-5A9A17FD937F}" type="presOf" srcId="{2BCA8D34-B9FC-4ED2-BE26-77DF41F9F748}" destId="{32BEE2B2-8068-4AD5-BC79-F2FF70073FA6}" srcOrd="0" destOrd="0" presId="urn:microsoft.com/office/officeart/2005/8/layout/hList1"/>
    <dgm:cxn modelId="{EB597251-7785-4685-88D8-D9586FE2B2E2}" type="presOf" srcId="{FE2FD5F4-9640-45E1-B629-1D2BFF0F679C}" destId="{53A83D37-76FA-41F9-8FB5-E9F94D968E0D}" srcOrd="0" destOrd="3" presId="urn:microsoft.com/office/officeart/2005/8/layout/hList1"/>
    <dgm:cxn modelId="{328BDF51-50D5-44A5-8910-B7BEEC6D0B90}" srcId="{01EF6A05-298E-48A0-AE89-A2676B712BD5}" destId="{2BCA8D34-B9FC-4ED2-BE26-77DF41F9F748}" srcOrd="0" destOrd="0" parTransId="{826D77F9-0FA4-4CF4-ACBB-072BC8B2E0BD}" sibTransId="{882D80FF-96AE-4AB4-A1A0-9870078F35D1}"/>
    <dgm:cxn modelId="{A0A25555-FBF6-48FB-96FB-91A383FF7902}" type="presOf" srcId="{9E7A7B94-F8EB-4D6F-A3D1-72C54B008E9E}" destId="{575A6F75-3005-4C03-AECA-50337BEEFCF4}" srcOrd="0" destOrd="0" presId="urn:microsoft.com/office/officeart/2005/8/layout/hList1"/>
    <dgm:cxn modelId="{93BC977A-4ABF-404C-B130-23BD53CE7C40}" srcId="{83638EAD-017C-4C09-8B36-19F2B38FA0EC}" destId="{9E7A7B94-F8EB-4D6F-A3D1-72C54B008E9E}" srcOrd="0" destOrd="0" parTransId="{CE8EDCF5-5E46-4BB2-915B-C7EF31F32FD4}" sibTransId="{5B6B70A6-BA30-4F79-8B24-8D8595C4EDF7}"/>
    <dgm:cxn modelId="{5CC67693-3D21-4202-B88C-323E940F3060}" type="presOf" srcId="{22615A99-B24C-4820-9845-323140666AFF}" destId="{32BEE2B2-8068-4AD5-BC79-F2FF70073FA6}" srcOrd="0" destOrd="1" presId="urn:microsoft.com/office/officeart/2005/8/layout/hList1"/>
    <dgm:cxn modelId="{DDD944A3-B461-4FF6-BF4D-D4028F83404C}" srcId="{9E7A7B94-F8EB-4D6F-A3D1-72C54B008E9E}" destId="{FE2FD5F4-9640-45E1-B629-1D2BFF0F679C}" srcOrd="3" destOrd="0" parTransId="{4F874718-7FF4-40BC-B864-A80B26E98862}" sibTransId="{8B8148FB-FCCE-49AA-81A4-136AB0BEE03B}"/>
    <dgm:cxn modelId="{CD8A61A7-B800-4660-AD32-41C2F2B02C90}" type="presOf" srcId="{23AAE899-62D8-4B05-809D-300AE6E1A34F}" destId="{53A83D37-76FA-41F9-8FB5-E9F94D968E0D}" srcOrd="0" destOrd="0" presId="urn:microsoft.com/office/officeart/2005/8/layout/hList1"/>
    <dgm:cxn modelId="{68E99FB1-7655-4FF5-B7B4-8440C8317B86}" type="presOf" srcId="{01EF6A05-298E-48A0-AE89-A2676B712BD5}" destId="{10CEA410-2297-4990-A09A-3CD212557524}" srcOrd="0" destOrd="0" presId="urn:microsoft.com/office/officeart/2005/8/layout/hList1"/>
    <dgm:cxn modelId="{72108AC5-9DEC-4453-8B94-1EBA07CABE25}" type="presOf" srcId="{AA433B65-BBAD-4571-BAB0-5CF103ECC04F}" destId="{53A83D37-76FA-41F9-8FB5-E9F94D968E0D}" srcOrd="0" destOrd="1" presId="urn:microsoft.com/office/officeart/2005/8/layout/hList1"/>
    <dgm:cxn modelId="{7CF78AC8-41B7-4AFD-B49E-91A2088F521A}" srcId="{2BCA8D34-B9FC-4ED2-BE26-77DF41F9F748}" destId="{22615A99-B24C-4820-9845-323140666AFF}" srcOrd="0" destOrd="0" parTransId="{5B91FF39-EDBF-43CB-95FF-473F224CE89C}" sibTransId="{CAF30DCA-793F-463B-BA65-A0C28AE9A7B6}"/>
    <dgm:cxn modelId="{2B6882D2-9C82-42DE-A6B5-DAD03BD07B1A}" srcId="{9E7A7B94-F8EB-4D6F-A3D1-72C54B008E9E}" destId="{7568ADEF-F1CE-49AE-A9E9-F8B14AF52D51}" srcOrd="4" destOrd="0" parTransId="{1D4F3DAE-D4D5-4BF0-AEF7-E23DBB68F818}" sibTransId="{01871095-A326-414B-81DB-C9FF9F14DB8A}"/>
    <dgm:cxn modelId="{FF3B95D5-B4A5-4802-B927-19B5C4720BFF}" srcId="{9E7A7B94-F8EB-4D6F-A3D1-72C54B008E9E}" destId="{23AAE899-62D8-4B05-809D-300AE6E1A34F}" srcOrd="0" destOrd="0" parTransId="{2A4AEAD3-2E41-46AF-957E-9C7D4C604B14}" sibTransId="{17890BE9-7734-40D8-8B4B-7A8B4929A04C}"/>
    <dgm:cxn modelId="{6B45A8DC-8831-4B24-BB8D-9A9C8F591490}" srcId="{2BCA8D34-B9FC-4ED2-BE26-77DF41F9F748}" destId="{39A743F9-51C9-4531-B8D0-61F0057D0AA8}" srcOrd="1" destOrd="0" parTransId="{07C289DC-AE80-44D8-8A61-22FE1ADCCECB}" sibTransId="{A8E3C167-3762-4E97-8002-F3B91E2FEFEE}"/>
    <dgm:cxn modelId="{679AFCDD-3687-4B7F-8BF0-4A361827E77E}" srcId="{83638EAD-017C-4C09-8B36-19F2B38FA0EC}" destId="{01EF6A05-298E-48A0-AE89-A2676B712BD5}" srcOrd="1" destOrd="0" parTransId="{1C3C1575-E907-4337-BED0-7EE1FB3C599D}" sibTransId="{B4435BCB-C0FE-4381-888B-C60E1CD7458B}"/>
    <dgm:cxn modelId="{5ACF65F2-0069-4CF2-B296-E72C98C60025}" type="presOf" srcId="{83638EAD-017C-4C09-8B36-19F2B38FA0EC}" destId="{36E24D34-0DB2-4193-A234-BA3721CEFAFA}" srcOrd="0" destOrd="0" presId="urn:microsoft.com/office/officeart/2005/8/layout/hList1"/>
    <dgm:cxn modelId="{C2385F75-A3DF-4E78-BB28-49C8F76E8478}" type="presParOf" srcId="{36E24D34-0DB2-4193-A234-BA3721CEFAFA}" destId="{1A5B46C8-B49D-4140-AE30-5049FBE0DEFF}" srcOrd="0" destOrd="0" presId="urn:microsoft.com/office/officeart/2005/8/layout/hList1"/>
    <dgm:cxn modelId="{1DBD19C6-B520-4EE3-982D-589A66F61CCB}" type="presParOf" srcId="{1A5B46C8-B49D-4140-AE30-5049FBE0DEFF}" destId="{575A6F75-3005-4C03-AECA-50337BEEFCF4}" srcOrd="0" destOrd="0" presId="urn:microsoft.com/office/officeart/2005/8/layout/hList1"/>
    <dgm:cxn modelId="{755390E7-DA9C-477F-BDD9-2ADB963BA998}" type="presParOf" srcId="{1A5B46C8-B49D-4140-AE30-5049FBE0DEFF}" destId="{53A83D37-76FA-41F9-8FB5-E9F94D968E0D}" srcOrd="1" destOrd="0" presId="urn:microsoft.com/office/officeart/2005/8/layout/hList1"/>
    <dgm:cxn modelId="{DFC971D2-0013-4E38-B7B7-64308BC3B5A3}" type="presParOf" srcId="{36E24D34-0DB2-4193-A234-BA3721CEFAFA}" destId="{BF7DCBB2-0F9F-4455-BBA1-AE4AC81D64A6}" srcOrd="1" destOrd="0" presId="urn:microsoft.com/office/officeart/2005/8/layout/hList1"/>
    <dgm:cxn modelId="{3D6C034F-18F2-4874-86F3-2979418C86E5}" type="presParOf" srcId="{36E24D34-0DB2-4193-A234-BA3721CEFAFA}" destId="{68D4B2FC-368C-4F80-8A4D-9FB42A1ED699}" srcOrd="2" destOrd="0" presId="urn:microsoft.com/office/officeart/2005/8/layout/hList1"/>
    <dgm:cxn modelId="{1507C41B-C95E-4652-BEA0-241E2A7551D5}" type="presParOf" srcId="{68D4B2FC-368C-4F80-8A4D-9FB42A1ED699}" destId="{10CEA410-2297-4990-A09A-3CD212557524}" srcOrd="0" destOrd="0" presId="urn:microsoft.com/office/officeart/2005/8/layout/hList1"/>
    <dgm:cxn modelId="{DBB4129E-2C04-4911-AA80-55EE18DDC963}" type="presParOf" srcId="{68D4B2FC-368C-4F80-8A4D-9FB42A1ED699}" destId="{32BEE2B2-8068-4AD5-BC79-F2FF70073FA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B874945-D526-4CE7-9223-2D423895A6B1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45B8C61-1F81-4BC5-90B8-70244ACA7FBC}">
      <dgm:prSet/>
      <dgm:spPr/>
      <dgm:t>
        <a:bodyPr/>
        <a:lstStyle/>
        <a:p>
          <a:r>
            <a:rPr lang="en-IE"/>
            <a:t>Causes of student struggle</a:t>
          </a:r>
          <a:endParaRPr lang="en-US"/>
        </a:p>
      </dgm:t>
    </dgm:pt>
    <dgm:pt modelId="{EAACAA14-F7A8-43E3-A687-CF72D41C4DEE}" type="parTrans" cxnId="{AA1A5145-54A2-4BF7-9FE1-0882E484065A}">
      <dgm:prSet/>
      <dgm:spPr/>
      <dgm:t>
        <a:bodyPr/>
        <a:lstStyle/>
        <a:p>
          <a:endParaRPr lang="en-US"/>
        </a:p>
      </dgm:t>
    </dgm:pt>
    <dgm:pt modelId="{E1338929-9F55-49D7-8C54-EE6941D47094}" type="sibTrans" cxnId="{AA1A5145-54A2-4BF7-9FE1-0882E484065A}">
      <dgm:prSet/>
      <dgm:spPr/>
      <dgm:t>
        <a:bodyPr/>
        <a:lstStyle/>
        <a:p>
          <a:endParaRPr lang="en-US"/>
        </a:p>
      </dgm:t>
    </dgm:pt>
    <dgm:pt modelId="{6FCBA325-958F-4EA2-B320-241D3CBF7859}">
      <dgm:prSet/>
      <dgm:spPr/>
      <dgm:t>
        <a:bodyPr/>
        <a:lstStyle/>
        <a:p>
          <a:r>
            <a:rPr lang="en-IE"/>
            <a:t>English L1 and LX struggle</a:t>
          </a:r>
          <a:endParaRPr lang="en-US"/>
        </a:p>
      </dgm:t>
    </dgm:pt>
    <dgm:pt modelId="{6EF665BC-7BDD-4D65-BB83-786882FF9BA2}" type="parTrans" cxnId="{88B891DC-9B31-4C3E-A595-431E60B5CF65}">
      <dgm:prSet/>
      <dgm:spPr/>
      <dgm:t>
        <a:bodyPr/>
        <a:lstStyle/>
        <a:p>
          <a:endParaRPr lang="en-US"/>
        </a:p>
      </dgm:t>
    </dgm:pt>
    <dgm:pt modelId="{ACBE82BF-EDB3-4B62-93BE-5DA833EAC42B}" type="sibTrans" cxnId="{88B891DC-9B31-4C3E-A595-431E60B5CF65}">
      <dgm:prSet/>
      <dgm:spPr/>
      <dgm:t>
        <a:bodyPr/>
        <a:lstStyle/>
        <a:p>
          <a:endParaRPr lang="en-US"/>
        </a:p>
      </dgm:t>
    </dgm:pt>
    <dgm:pt modelId="{06C8244D-7C7F-440B-9E09-CB6867F41F0B}">
      <dgm:prSet/>
      <dgm:spPr/>
      <dgm:t>
        <a:bodyPr/>
        <a:lstStyle/>
        <a:p>
          <a:r>
            <a:rPr lang="en-IE"/>
            <a:t>Culture</a:t>
          </a:r>
          <a:endParaRPr lang="en-US"/>
        </a:p>
      </dgm:t>
    </dgm:pt>
    <dgm:pt modelId="{0254B8E3-6112-4AE2-8568-682FFC29C098}" type="parTrans" cxnId="{F04D22C5-8EEA-400F-A12A-2ECF4F3FEBE3}">
      <dgm:prSet/>
      <dgm:spPr/>
      <dgm:t>
        <a:bodyPr/>
        <a:lstStyle/>
        <a:p>
          <a:endParaRPr lang="en-US"/>
        </a:p>
      </dgm:t>
    </dgm:pt>
    <dgm:pt modelId="{858E101B-89AB-42D8-9948-6F116A9B511A}" type="sibTrans" cxnId="{F04D22C5-8EEA-400F-A12A-2ECF4F3FEBE3}">
      <dgm:prSet/>
      <dgm:spPr/>
      <dgm:t>
        <a:bodyPr/>
        <a:lstStyle/>
        <a:p>
          <a:endParaRPr lang="en-US"/>
        </a:p>
      </dgm:t>
    </dgm:pt>
    <dgm:pt modelId="{EA854EC1-1435-40AD-8C68-15A69E7BB67A}">
      <dgm:prSet/>
      <dgm:spPr/>
      <dgm:t>
        <a:bodyPr/>
        <a:lstStyle/>
        <a:p>
          <a:r>
            <a:rPr lang="en-IE"/>
            <a:t>Other factors</a:t>
          </a:r>
          <a:endParaRPr lang="en-US"/>
        </a:p>
      </dgm:t>
    </dgm:pt>
    <dgm:pt modelId="{B2273656-5317-41C2-B9D5-553900587875}" type="parTrans" cxnId="{8C5D75E8-A60A-447F-8CE0-01D67D5B7E0D}">
      <dgm:prSet/>
      <dgm:spPr/>
      <dgm:t>
        <a:bodyPr/>
        <a:lstStyle/>
        <a:p>
          <a:endParaRPr lang="en-US"/>
        </a:p>
      </dgm:t>
    </dgm:pt>
    <dgm:pt modelId="{987C93C8-F03D-48A9-8AA9-9E31F324D740}" type="sibTrans" cxnId="{8C5D75E8-A60A-447F-8CE0-01D67D5B7E0D}">
      <dgm:prSet/>
      <dgm:spPr/>
      <dgm:t>
        <a:bodyPr/>
        <a:lstStyle/>
        <a:p>
          <a:endParaRPr lang="en-US"/>
        </a:p>
      </dgm:t>
    </dgm:pt>
    <dgm:pt modelId="{0B1FC3C0-D133-4005-B5C0-3321788B4BB5}">
      <dgm:prSet/>
      <dgm:spPr/>
      <dgm:t>
        <a:bodyPr/>
        <a:lstStyle/>
        <a:p>
          <a:r>
            <a:rPr lang="en-IE"/>
            <a:t>Evaluation of students</a:t>
          </a:r>
          <a:endParaRPr lang="en-US"/>
        </a:p>
      </dgm:t>
    </dgm:pt>
    <dgm:pt modelId="{773C4F31-215B-4120-BA49-DAC09E044D31}" type="parTrans" cxnId="{0000A87F-F206-4423-BCB6-8AC38DDE4884}">
      <dgm:prSet/>
      <dgm:spPr/>
      <dgm:t>
        <a:bodyPr/>
        <a:lstStyle/>
        <a:p>
          <a:endParaRPr lang="en-US"/>
        </a:p>
      </dgm:t>
    </dgm:pt>
    <dgm:pt modelId="{652FF564-DCB7-45C8-A962-695C366D73FF}" type="sibTrans" cxnId="{0000A87F-F206-4423-BCB6-8AC38DDE4884}">
      <dgm:prSet/>
      <dgm:spPr/>
      <dgm:t>
        <a:bodyPr/>
        <a:lstStyle/>
        <a:p>
          <a:endParaRPr lang="en-US"/>
        </a:p>
      </dgm:t>
    </dgm:pt>
    <dgm:pt modelId="{3A4DDAD8-004F-4665-9F7B-3B36078EA105}">
      <dgm:prSet/>
      <dgm:spPr/>
      <dgm:t>
        <a:bodyPr/>
        <a:lstStyle/>
        <a:p>
          <a:r>
            <a:rPr lang="en-IE"/>
            <a:t>Writing ability</a:t>
          </a:r>
          <a:endParaRPr lang="en-US"/>
        </a:p>
      </dgm:t>
    </dgm:pt>
    <dgm:pt modelId="{6011CD9D-7199-4781-B148-2E8F5FD5FBBC}" type="parTrans" cxnId="{523514D8-10B4-481F-BDAF-91F8494970B6}">
      <dgm:prSet/>
      <dgm:spPr/>
      <dgm:t>
        <a:bodyPr/>
        <a:lstStyle/>
        <a:p>
          <a:endParaRPr lang="en-US"/>
        </a:p>
      </dgm:t>
    </dgm:pt>
    <dgm:pt modelId="{2D2F23E7-AA5A-46AB-AD26-6C110FACE6E7}" type="sibTrans" cxnId="{523514D8-10B4-481F-BDAF-91F8494970B6}">
      <dgm:prSet/>
      <dgm:spPr/>
      <dgm:t>
        <a:bodyPr/>
        <a:lstStyle/>
        <a:p>
          <a:endParaRPr lang="en-US"/>
        </a:p>
      </dgm:t>
    </dgm:pt>
    <dgm:pt modelId="{2224E47F-0C29-413A-A094-AA1F7386E9C7}">
      <dgm:prSet/>
      <dgm:spPr/>
      <dgm:t>
        <a:bodyPr/>
        <a:lstStyle/>
        <a:p>
          <a:r>
            <a:rPr lang="en-IE"/>
            <a:t>International or LX student definition</a:t>
          </a:r>
          <a:endParaRPr lang="en-US"/>
        </a:p>
      </dgm:t>
    </dgm:pt>
    <dgm:pt modelId="{CC6A62B3-4287-4292-A10A-8161DD5C9B09}" type="parTrans" cxnId="{A685CF27-3D68-4B51-A70A-7AE4DAD08117}">
      <dgm:prSet/>
      <dgm:spPr/>
      <dgm:t>
        <a:bodyPr/>
        <a:lstStyle/>
        <a:p>
          <a:endParaRPr lang="en-US"/>
        </a:p>
      </dgm:t>
    </dgm:pt>
    <dgm:pt modelId="{D7653604-C046-4E6F-9098-B3E7A7133103}" type="sibTrans" cxnId="{A685CF27-3D68-4B51-A70A-7AE4DAD08117}">
      <dgm:prSet/>
      <dgm:spPr/>
      <dgm:t>
        <a:bodyPr/>
        <a:lstStyle/>
        <a:p>
          <a:endParaRPr lang="en-US"/>
        </a:p>
      </dgm:t>
    </dgm:pt>
    <dgm:pt modelId="{EB8ECF93-0E5C-460B-9F46-E6BBA9E9178D}">
      <dgm:prSet/>
      <dgm:spPr/>
      <dgm:t>
        <a:bodyPr/>
        <a:lstStyle/>
        <a:p>
          <a:r>
            <a:rPr lang="en-IE"/>
            <a:t>Non-EU</a:t>
          </a:r>
          <a:endParaRPr lang="en-US"/>
        </a:p>
      </dgm:t>
    </dgm:pt>
    <dgm:pt modelId="{2C3AFE02-6EFD-48CA-95BD-A42540EAFEDB}" type="parTrans" cxnId="{A2038BDA-7C94-4D82-8E0D-195576383D83}">
      <dgm:prSet/>
      <dgm:spPr/>
      <dgm:t>
        <a:bodyPr/>
        <a:lstStyle/>
        <a:p>
          <a:endParaRPr lang="en-US"/>
        </a:p>
      </dgm:t>
    </dgm:pt>
    <dgm:pt modelId="{0B549D7E-D86A-4EB6-A48C-D60D2E7084EE}" type="sibTrans" cxnId="{A2038BDA-7C94-4D82-8E0D-195576383D83}">
      <dgm:prSet/>
      <dgm:spPr/>
      <dgm:t>
        <a:bodyPr/>
        <a:lstStyle/>
        <a:p>
          <a:endParaRPr lang="en-US"/>
        </a:p>
      </dgm:t>
    </dgm:pt>
    <dgm:pt modelId="{C3C16E0A-B29A-40EF-8F53-FAA5D4F52B60}">
      <dgm:prSet/>
      <dgm:spPr/>
      <dgm:t>
        <a:bodyPr/>
        <a:lstStyle/>
        <a:p>
          <a:r>
            <a:rPr lang="en-IE"/>
            <a:t>General international students</a:t>
          </a:r>
          <a:endParaRPr lang="en-US"/>
        </a:p>
      </dgm:t>
    </dgm:pt>
    <dgm:pt modelId="{29C60412-F835-4AF3-8889-265A7D1E1068}" type="parTrans" cxnId="{111B5CDE-38FA-4D9B-82E7-C320814B4158}">
      <dgm:prSet/>
      <dgm:spPr/>
      <dgm:t>
        <a:bodyPr/>
        <a:lstStyle/>
        <a:p>
          <a:endParaRPr lang="en-US"/>
        </a:p>
      </dgm:t>
    </dgm:pt>
    <dgm:pt modelId="{9E41CCC8-6358-4D52-8D7E-9D2B14276DB1}" type="sibTrans" cxnId="{111B5CDE-38FA-4D9B-82E7-C320814B4158}">
      <dgm:prSet/>
      <dgm:spPr/>
      <dgm:t>
        <a:bodyPr/>
        <a:lstStyle/>
        <a:p>
          <a:endParaRPr lang="en-US"/>
        </a:p>
      </dgm:t>
    </dgm:pt>
    <dgm:pt modelId="{1A92FE8C-FB09-4B9E-9263-7F13419A612F}">
      <dgm:prSet/>
      <dgm:spPr/>
      <dgm:t>
        <a:bodyPr/>
        <a:lstStyle/>
        <a:p>
          <a:r>
            <a:rPr lang="en-IE"/>
            <a:t>Erasmus and EU students</a:t>
          </a:r>
          <a:endParaRPr lang="en-US"/>
        </a:p>
      </dgm:t>
    </dgm:pt>
    <dgm:pt modelId="{4F0C0BF2-12E1-4D2C-A270-2EEBC395B7CB}" type="parTrans" cxnId="{AE2A3152-C3E0-4AFB-A056-F987768FAAAC}">
      <dgm:prSet/>
      <dgm:spPr/>
      <dgm:t>
        <a:bodyPr/>
        <a:lstStyle/>
        <a:p>
          <a:endParaRPr lang="en-US"/>
        </a:p>
      </dgm:t>
    </dgm:pt>
    <dgm:pt modelId="{5E7868F5-A4E7-4FEE-B8AC-EDBD76B727E0}" type="sibTrans" cxnId="{AE2A3152-C3E0-4AFB-A056-F987768FAAAC}">
      <dgm:prSet/>
      <dgm:spPr/>
      <dgm:t>
        <a:bodyPr/>
        <a:lstStyle/>
        <a:p>
          <a:endParaRPr lang="en-US"/>
        </a:p>
      </dgm:t>
    </dgm:pt>
    <dgm:pt modelId="{FD2BFAAB-2D42-4F52-AB88-4F3651C3C356}" type="pres">
      <dgm:prSet presAssocID="{0B874945-D526-4CE7-9223-2D423895A6B1}" presName="linear" presStyleCnt="0">
        <dgm:presLayoutVars>
          <dgm:dir/>
          <dgm:animLvl val="lvl"/>
          <dgm:resizeHandles val="exact"/>
        </dgm:presLayoutVars>
      </dgm:prSet>
      <dgm:spPr/>
    </dgm:pt>
    <dgm:pt modelId="{2A700D4D-36E5-418A-A5F2-7A684FF4905B}" type="pres">
      <dgm:prSet presAssocID="{B45B8C61-1F81-4BC5-90B8-70244ACA7FBC}" presName="parentLin" presStyleCnt="0"/>
      <dgm:spPr/>
    </dgm:pt>
    <dgm:pt modelId="{80AA8F59-0295-414E-9E03-AA95DCF217D0}" type="pres">
      <dgm:prSet presAssocID="{B45B8C61-1F81-4BC5-90B8-70244ACA7FBC}" presName="parentLeftMargin" presStyleLbl="node1" presStyleIdx="0" presStyleCnt="3"/>
      <dgm:spPr/>
    </dgm:pt>
    <dgm:pt modelId="{60432C0A-70C1-407F-A91D-114F4FADC8A3}" type="pres">
      <dgm:prSet presAssocID="{B45B8C61-1F81-4BC5-90B8-70244ACA7FB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B32A4CD-984C-4A3F-9BE8-16EDD6B3D7F4}" type="pres">
      <dgm:prSet presAssocID="{B45B8C61-1F81-4BC5-90B8-70244ACA7FBC}" presName="negativeSpace" presStyleCnt="0"/>
      <dgm:spPr/>
    </dgm:pt>
    <dgm:pt modelId="{FE70965D-F9C9-4E22-BCC1-08A2210443D0}" type="pres">
      <dgm:prSet presAssocID="{B45B8C61-1F81-4BC5-90B8-70244ACA7FBC}" presName="childText" presStyleLbl="conFgAcc1" presStyleIdx="0" presStyleCnt="3">
        <dgm:presLayoutVars>
          <dgm:bulletEnabled val="1"/>
        </dgm:presLayoutVars>
      </dgm:prSet>
      <dgm:spPr/>
    </dgm:pt>
    <dgm:pt modelId="{E7EAFA13-9BD7-41E8-8FF8-7BF7006703B9}" type="pres">
      <dgm:prSet presAssocID="{E1338929-9F55-49D7-8C54-EE6941D47094}" presName="spaceBetweenRectangles" presStyleCnt="0"/>
      <dgm:spPr/>
    </dgm:pt>
    <dgm:pt modelId="{27298E25-7CD1-441A-9A7B-3C6980C2DEC7}" type="pres">
      <dgm:prSet presAssocID="{0B1FC3C0-D133-4005-B5C0-3321788B4BB5}" presName="parentLin" presStyleCnt="0"/>
      <dgm:spPr/>
    </dgm:pt>
    <dgm:pt modelId="{73D8C4F6-0719-4459-B7D9-CF427E2F49F5}" type="pres">
      <dgm:prSet presAssocID="{0B1FC3C0-D133-4005-B5C0-3321788B4BB5}" presName="parentLeftMargin" presStyleLbl="node1" presStyleIdx="0" presStyleCnt="3"/>
      <dgm:spPr/>
    </dgm:pt>
    <dgm:pt modelId="{A23EA813-8B47-494B-9FDF-069A03DE4B1A}" type="pres">
      <dgm:prSet presAssocID="{0B1FC3C0-D133-4005-B5C0-3321788B4BB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B92F3E3-78F0-4A64-B9A0-B040B3B3AB6B}" type="pres">
      <dgm:prSet presAssocID="{0B1FC3C0-D133-4005-B5C0-3321788B4BB5}" presName="negativeSpace" presStyleCnt="0"/>
      <dgm:spPr/>
    </dgm:pt>
    <dgm:pt modelId="{3F5B41DF-004A-4585-A753-7B6792A55194}" type="pres">
      <dgm:prSet presAssocID="{0B1FC3C0-D133-4005-B5C0-3321788B4BB5}" presName="childText" presStyleLbl="conFgAcc1" presStyleIdx="1" presStyleCnt="3">
        <dgm:presLayoutVars>
          <dgm:bulletEnabled val="1"/>
        </dgm:presLayoutVars>
      </dgm:prSet>
      <dgm:spPr/>
    </dgm:pt>
    <dgm:pt modelId="{53DF96D9-B639-43A7-A80B-545A8B89E713}" type="pres">
      <dgm:prSet presAssocID="{652FF564-DCB7-45C8-A962-695C366D73FF}" presName="spaceBetweenRectangles" presStyleCnt="0"/>
      <dgm:spPr/>
    </dgm:pt>
    <dgm:pt modelId="{F9C049B9-40EC-4BA6-B79B-A0B796166B5E}" type="pres">
      <dgm:prSet presAssocID="{2224E47F-0C29-413A-A094-AA1F7386E9C7}" presName="parentLin" presStyleCnt="0"/>
      <dgm:spPr/>
    </dgm:pt>
    <dgm:pt modelId="{DA5DC499-5271-4054-A4C9-DE4C947B5363}" type="pres">
      <dgm:prSet presAssocID="{2224E47F-0C29-413A-A094-AA1F7386E9C7}" presName="parentLeftMargin" presStyleLbl="node1" presStyleIdx="1" presStyleCnt="3"/>
      <dgm:spPr/>
    </dgm:pt>
    <dgm:pt modelId="{A1E3ED1D-8EC3-48A0-A6A1-474C66A746AB}" type="pres">
      <dgm:prSet presAssocID="{2224E47F-0C29-413A-A094-AA1F7386E9C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5016B29-39D3-43F9-9A1D-C50FA7AC2154}" type="pres">
      <dgm:prSet presAssocID="{2224E47F-0C29-413A-A094-AA1F7386E9C7}" presName="negativeSpace" presStyleCnt="0"/>
      <dgm:spPr/>
    </dgm:pt>
    <dgm:pt modelId="{4476D253-EC34-48B5-B428-2BB03AA8B95C}" type="pres">
      <dgm:prSet presAssocID="{2224E47F-0C29-413A-A094-AA1F7386E9C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AAB3603-B3B5-4D65-B739-6C68C6568065}" type="presOf" srcId="{2224E47F-0C29-413A-A094-AA1F7386E9C7}" destId="{DA5DC499-5271-4054-A4C9-DE4C947B5363}" srcOrd="0" destOrd="0" presId="urn:microsoft.com/office/officeart/2005/8/layout/list1"/>
    <dgm:cxn modelId="{F0B98718-EB6F-4C2A-8816-20172B78790D}" type="presOf" srcId="{C3C16E0A-B29A-40EF-8F53-FAA5D4F52B60}" destId="{4476D253-EC34-48B5-B428-2BB03AA8B95C}" srcOrd="0" destOrd="1" presId="urn:microsoft.com/office/officeart/2005/8/layout/list1"/>
    <dgm:cxn modelId="{26F91D1A-CC49-4421-9661-7814BEB45DF4}" type="presOf" srcId="{06C8244D-7C7F-440B-9E09-CB6867F41F0B}" destId="{FE70965D-F9C9-4E22-BCC1-08A2210443D0}" srcOrd="0" destOrd="1" presId="urn:microsoft.com/office/officeart/2005/8/layout/list1"/>
    <dgm:cxn modelId="{A685CF27-3D68-4B51-A70A-7AE4DAD08117}" srcId="{0B874945-D526-4CE7-9223-2D423895A6B1}" destId="{2224E47F-0C29-413A-A094-AA1F7386E9C7}" srcOrd="2" destOrd="0" parTransId="{CC6A62B3-4287-4292-A10A-8161DD5C9B09}" sibTransId="{D7653604-C046-4E6F-9098-B3E7A7133103}"/>
    <dgm:cxn modelId="{8CF62B37-5309-4CCC-8DE9-F74023C0DCD6}" type="presOf" srcId="{0B1FC3C0-D133-4005-B5C0-3321788B4BB5}" destId="{73D8C4F6-0719-4459-B7D9-CF427E2F49F5}" srcOrd="0" destOrd="0" presId="urn:microsoft.com/office/officeart/2005/8/layout/list1"/>
    <dgm:cxn modelId="{AA1A5145-54A2-4BF7-9FE1-0882E484065A}" srcId="{0B874945-D526-4CE7-9223-2D423895A6B1}" destId="{B45B8C61-1F81-4BC5-90B8-70244ACA7FBC}" srcOrd="0" destOrd="0" parTransId="{EAACAA14-F7A8-43E3-A687-CF72D41C4DEE}" sibTransId="{E1338929-9F55-49D7-8C54-EE6941D47094}"/>
    <dgm:cxn modelId="{BF7C9F47-5F56-4CAD-A4B9-67C8BF5AC0FD}" type="presOf" srcId="{0B874945-D526-4CE7-9223-2D423895A6B1}" destId="{FD2BFAAB-2D42-4F52-AB88-4F3651C3C356}" srcOrd="0" destOrd="0" presId="urn:microsoft.com/office/officeart/2005/8/layout/list1"/>
    <dgm:cxn modelId="{BA33334C-91D5-4256-9C8E-B0759566FCC7}" type="presOf" srcId="{B45B8C61-1F81-4BC5-90B8-70244ACA7FBC}" destId="{60432C0A-70C1-407F-A91D-114F4FADC8A3}" srcOrd="1" destOrd="0" presId="urn:microsoft.com/office/officeart/2005/8/layout/list1"/>
    <dgm:cxn modelId="{AE2A3152-C3E0-4AFB-A056-F987768FAAAC}" srcId="{2224E47F-0C29-413A-A094-AA1F7386E9C7}" destId="{1A92FE8C-FB09-4B9E-9263-7F13419A612F}" srcOrd="2" destOrd="0" parTransId="{4F0C0BF2-12E1-4D2C-A270-2EEBC395B7CB}" sibTransId="{5E7868F5-A4E7-4FEE-B8AC-EDBD76B727E0}"/>
    <dgm:cxn modelId="{0000A87F-F206-4423-BCB6-8AC38DDE4884}" srcId="{0B874945-D526-4CE7-9223-2D423895A6B1}" destId="{0B1FC3C0-D133-4005-B5C0-3321788B4BB5}" srcOrd="1" destOrd="0" parTransId="{773C4F31-215B-4120-BA49-DAC09E044D31}" sibTransId="{652FF564-DCB7-45C8-A962-695C366D73FF}"/>
    <dgm:cxn modelId="{4749459C-F3C7-4856-A645-5FBA5BA61B83}" type="presOf" srcId="{6FCBA325-958F-4EA2-B320-241D3CBF7859}" destId="{FE70965D-F9C9-4E22-BCC1-08A2210443D0}" srcOrd="0" destOrd="0" presId="urn:microsoft.com/office/officeart/2005/8/layout/list1"/>
    <dgm:cxn modelId="{85AC3F9E-0BE3-48A1-BC70-5D292C71711C}" type="presOf" srcId="{EB8ECF93-0E5C-460B-9F46-E6BBA9E9178D}" destId="{4476D253-EC34-48B5-B428-2BB03AA8B95C}" srcOrd="0" destOrd="0" presId="urn:microsoft.com/office/officeart/2005/8/layout/list1"/>
    <dgm:cxn modelId="{112007A9-A6A7-4A36-A6D1-CD7810F651CD}" type="presOf" srcId="{1A92FE8C-FB09-4B9E-9263-7F13419A612F}" destId="{4476D253-EC34-48B5-B428-2BB03AA8B95C}" srcOrd="0" destOrd="2" presId="urn:microsoft.com/office/officeart/2005/8/layout/list1"/>
    <dgm:cxn modelId="{094DEAB6-EF76-47D9-9A0C-CB08E6D26C9F}" type="presOf" srcId="{3A4DDAD8-004F-4665-9F7B-3B36078EA105}" destId="{3F5B41DF-004A-4585-A753-7B6792A55194}" srcOrd="0" destOrd="0" presId="urn:microsoft.com/office/officeart/2005/8/layout/list1"/>
    <dgm:cxn modelId="{6B1B6CC2-90C9-4545-8FED-41D98C0E0FAF}" type="presOf" srcId="{EA854EC1-1435-40AD-8C68-15A69E7BB67A}" destId="{FE70965D-F9C9-4E22-BCC1-08A2210443D0}" srcOrd="0" destOrd="2" presId="urn:microsoft.com/office/officeart/2005/8/layout/list1"/>
    <dgm:cxn modelId="{F04D22C5-8EEA-400F-A12A-2ECF4F3FEBE3}" srcId="{B45B8C61-1F81-4BC5-90B8-70244ACA7FBC}" destId="{06C8244D-7C7F-440B-9E09-CB6867F41F0B}" srcOrd="1" destOrd="0" parTransId="{0254B8E3-6112-4AE2-8568-682FFC29C098}" sibTransId="{858E101B-89AB-42D8-9948-6F116A9B511A}"/>
    <dgm:cxn modelId="{BC5D25C8-B44F-46FD-868D-F423A1534364}" type="presOf" srcId="{0B1FC3C0-D133-4005-B5C0-3321788B4BB5}" destId="{A23EA813-8B47-494B-9FDF-069A03DE4B1A}" srcOrd="1" destOrd="0" presId="urn:microsoft.com/office/officeart/2005/8/layout/list1"/>
    <dgm:cxn modelId="{383C39C8-48D3-4925-B8AB-6587D7873955}" type="presOf" srcId="{2224E47F-0C29-413A-A094-AA1F7386E9C7}" destId="{A1E3ED1D-8EC3-48A0-A6A1-474C66A746AB}" srcOrd="1" destOrd="0" presId="urn:microsoft.com/office/officeart/2005/8/layout/list1"/>
    <dgm:cxn modelId="{523514D8-10B4-481F-BDAF-91F8494970B6}" srcId="{0B1FC3C0-D133-4005-B5C0-3321788B4BB5}" destId="{3A4DDAD8-004F-4665-9F7B-3B36078EA105}" srcOrd="0" destOrd="0" parTransId="{6011CD9D-7199-4781-B148-2E8F5FD5FBBC}" sibTransId="{2D2F23E7-AA5A-46AB-AD26-6C110FACE6E7}"/>
    <dgm:cxn modelId="{A2038BDA-7C94-4D82-8E0D-195576383D83}" srcId="{2224E47F-0C29-413A-A094-AA1F7386E9C7}" destId="{EB8ECF93-0E5C-460B-9F46-E6BBA9E9178D}" srcOrd="0" destOrd="0" parTransId="{2C3AFE02-6EFD-48CA-95BD-A42540EAFEDB}" sibTransId="{0B549D7E-D86A-4EB6-A48C-D60D2E7084EE}"/>
    <dgm:cxn modelId="{88B891DC-9B31-4C3E-A595-431E60B5CF65}" srcId="{B45B8C61-1F81-4BC5-90B8-70244ACA7FBC}" destId="{6FCBA325-958F-4EA2-B320-241D3CBF7859}" srcOrd="0" destOrd="0" parTransId="{6EF665BC-7BDD-4D65-BB83-786882FF9BA2}" sibTransId="{ACBE82BF-EDB3-4B62-93BE-5DA833EAC42B}"/>
    <dgm:cxn modelId="{111B5CDE-38FA-4D9B-82E7-C320814B4158}" srcId="{2224E47F-0C29-413A-A094-AA1F7386E9C7}" destId="{C3C16E0A-B29A-40EF-8F53-FAA5D4F52B60}" srcOrd="1" destOrd="0" parTransId="{29C60412-F835-4AF3-8889-265A7D1E1068}" sibTransId="{9E41CCC8-6358-4D52-8D7E-9D2B14276DB1}"/>
    <dgm:cxn modelId="{E38A5EDF-A233-4B58-BB12-C426636F945C}" type="presOf" srcId="{B45B8C61-1F81-4BC5-90B8-70244ACA7FBC}" destId="{80AA8F59-0295-414E-9E03-AA95DCF217D0}" srcOrd="0" destOrd="0" presId="urn:microsoft.com/office/officeart/2005/8/layout/list1"/>
    <dgm:cxn modelId="{8C5D75E8-A60A-447F-8CE0-01D67D5B7E0D}" srcId="{B45B8C61-1F81-4BC5-90B8-70244ACA7FBC}" destId="{EA854EC1-1435-40AD-8C68-15A69E7BB67A}" srcOrd="2" destOrd="0" parTransId="{B2273656-5317-41C2-B9D5-553900587875}" sibTransId="{987C93C8-F03D-48A9-8AA9-9E31F324D740}"/>
    <dgm:cxn modelId="{793282DC-2C0F-473C-B257-1FE275D65B71}" type="presParOf" srcId="{FD2BFAAB-2D42-4F52-AB88-4F3651C3C356}" destId="{2A700D4D-36E5-418A-A5F2-7A684FF4905B}" srcOrd="0" destOrd="0" presId="urn:microsoft.com/office/officeart/2005/8/layout/list1"/>
    <dgm:cxn modelId="{7AA5D133-DAA7-42A7-9566-AD4A483A3F6A}" type="presParOf" srcId="{2A700D4D-36E5-418A-A5F2-7A684FF4905B}" destId="{80AA8F59-0295-414E-9E03-AA95DCF217D0}" srcOrd="0" destOrd="0" presId="urn:microsoft.com/office/officeart/2005/8/layout/list1"/>
    <dgm:cxn modelId="{3CAD12C3-7F50-411E-9EF5-A344AD4CC914}" type="presParOf" srcId="{2A700D4D-36E5-418A-A5F2-7A684FF4905B}" destId="{60432C0A-70C1-407F-A91D-114F4FADC8A3}" srcOrd="1" destOrd="0" presId="urn:microsoft.com/office/officeart/2005/8/layout/list1"/>
    <dgm:cxn modelId="{0BEFD7A9-6365-4859-B363-4DAC0DD297F4}" type="presParOf" srcId="{FD2BFAAB-2D42-4F52-AB88-4F3651C3C356}" destId="{6B32A4CD-984C-4A3F-9BE8-16EDD6B3D7F4}" srcOrd="1" destOrd="0" presId="urn:microsoft.com/office/officeart/2005/8/layout/list1"/>
    <dgm:cxn modelId="{7DC6FC6D-D80F-40BC-B39C-45304E78076C}" type="presParOf" srcId="{FD2BFAAB-2D42-4F52-AB88-4F3651C3C356}" destId="{FE70965D-F9C9-4E22-BCC1-08A2210443D0}" srcOrd="2" destOrd="0" presId="urn:microsoft.com/office/officeart/2005/8/layout/list1"/>
    <dgm:cxn modelId="{87095DAB-70D9-496A-B0E4-4CE2018AFB5F}" type="presParOf" srcId="{FD2BFAAB-2D42-4F52-AB88-4F3651C3C356}" destId="{E7EAFA13-9BD7-41E8-8FF8-7BF7006703B9}" srcOrd="3" destOrd="0" presId="urn:microsoft.com/office/officeart/2005/8/layout/list1"/>
    <dgm:cxn modelId="{005FF3B1-F867-47AC-A6D5-07ABC6203B1B}" type="presParOf" srcId="{FD2BFAAB-2D42-4F52-AB88-4F3651C3C356}" destId="{27298E25-7CD1-441A-9A7B-3C6980C2DEC7}" srcOrd="4" destOrd="0" presId="urn:microsoft.com/office/officeart/2005/8/layout/list1"/>
    <dgm:cxn modelId="{00CB9A8D-68C6-472D-8D8C-E72CB6AADCB3}" type="presParOf" srcId="{27298E25-7CD1-441A-9A7B-3C6980C2DEC7}" destId="{73D8C4F6-0719-4459-B7D9-CF427E2F49F5}" srcOrd="0" destOrd="0" presId="urn:microsoft.com/office/officeart/2005/8/layout/list1"/>
    <dgm:cxn modelId="{81DF1C48-3937-4430-8B33-4E9147E9CD76}" type="presParOf" srcId="{27298E25-7CD1-441A-9A7B-3C6980C2DEC7}" destId="{A23EA813-8B47-494B-9FDF-069A03DE4B1A}" srcOrd="1" destOrd="0" presId="urn:microsoft.com/office/officeart/2005/8/layout/list1"/>
    <dgm:cxn modelId="{CC3A6CEA-C7D2-4325-BAE4-F80D711D8ED8}" type="presParOf" srcId="{FD2BFAAB-2D42-4F52-AB88-4F3651C3C356}" destId="{6B92F3E3-78F0-4A64-B9A0-B040B3B3AB6B}" srcOrd="5" destOrd="0" presId="urn:microsoft.com/office/officeart/2005/8/layout/list1"/>
    <dgm:cxn modelId="{99FF52C3-924E-4787-9FF0-A94AFF238C8F}" type="presParOf" srcId="{FD2BFAAB-2D42-4F52-AB88-4F3651C3C356}" destId="{3F5B41DF-004A-4585-A753-7B6792A55194}" srcOrd="6" destOrd="0" presId="urn:microsoft.com/office/officeart/2005/8/layout/list1"/>
    <dgm:cxn modelId="{3A17C46C-8607-49DA-8E4E-B3937BEA357D}" type="presParOf" srcId="{FD2BFAAB-2D42-4F52-AB88-4F3651C3C356}" destId="{53DF96D9-B639-43A7-A80B-545A8B89E713}" srcOrd="7" destOrd="0" presId="urn:microsoft.com/office/officeart/2005/8/layout/list1"/>
    <dgm:cxn modelId="{A9AF50D3-F81D-49EE-9EE0-F5087C4637D6}" type="presParOf" srcId="{FD2BFAAB-2D42-4F52-AB88-4F3651C3C356}" destId="{F9C049B9-40EC-4BA6-B79B-A0B796166B5E}" srcOrd="8" destOrd="0" presId="urn:microsoft.com/office/officeart/2005/8/layout/list1"/>
    <dgm:cxn modelId="{4EC906CA-BAA8-49AC-991A-4362658C4AD2}" type="presParOf" srcId="{F9C049B9-40EC-4BA6-B79B-A0B796166B5E}" destId="{DA5DC499-5271-4054-A4C9-DE4C947B5363}" srcOrd="0" destOrd="0" presId="urn:microsoft.com/office/officeart/2005/8/layout/list1"/>
    <dgm:cxn modelId="{D2BD7E4D-A5D7-4FD1-B91C-2C68174FDB70}" type="presParOf" srcId="{F9C049B9-40EC-4BA6-B79B-A0B796166B5E}" destId="{A1E3ED1D-8EC3-48A0-A6A1-474C66A746AB}" srcOrd="1" destOrd="0" presId="urn:microsoft.com/office/officeart/2005/8/layout/list1"/>
    <dgm:cxn modelId="{950908A8-F731-45A4-8E8D-DA96F7585417}" type="presParOf" srcId="{FD2BFAAB-2D42-4F52-AB88-4F3651C3C356}" destId="{25016B29-39D3-43F9-9A1D-C50FA7AC2154}" srcOrd="9" destOrd="0" presId="urn:microsoft.com/office/officeart/2005/8/layout/list1"/>
    <dgm:cxn modelId="{2A9DB544-2700-4A14-AFB5-88E5830CA3BB}" type="presParOf" srcId="{FD2BFAAB-2D42-4F52-AB88-4F3651C3C356}" destId="{4476D253-EC34-48B5-B428-2BB03AA8B95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747880A-FE5C-4EF9-A0D9-393826B1FB78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BA5E3B4-4F13-440E-AAA4-D394783397B3}">
      <dgm:prSet/>
      <dgm:spPr/>
      <dgm:t>
        <a:bodyPr/>
        <a:lstStyle/>
        <a:p>
          <a:r>
            <a:rPr lang="en-IE"/>
            <a:t>Modules, assessment and practice</a:t>
          </a:r>
          <a:endParaRPr lang="en-US"/>
        </a:p>
      </dgm:t>
    </dgm:pt>
    <dgm:pt modelId="{BCC670D1-BA70-4DEB-A98B-C4F505AF22B3}" type="parTrans" cxnId="{3AF67762-19D2-48DD-9745-D30EAFD9EA01}">
      <dgm:prSet/>
      <dgm:spPr/>
      <dgm:t>
        <a:bodyPr/>
        <a:lstStyle/>
        <a:p>
          <a:endParaRPr lang="en-US"/>
        </a:p>
      </dgm:t>
    </dgm:pt>
    <dgm:pt modelId="{6F6ACCDC-139B-4985-93CE-4D942ECD20EA}" type="sibTrans" cxnId="{3AF67762-19D2-48DD-9745-D30EAFD9EA01}">
      <dgm:prSet/>
      <dgm:spPr/>
      <dgm:t>
        <a:bodyPr/>
        <a:lstStyle/>
        <a:p>
          <a:endParaRPr lang="en-US"/>
        </a:p>
      </dgm:t>
    </dgm:pt>
    <dgm:pt modelId="{43EDEBC7-0BF9-4E42-9896-5C629141857D}">
      <dgm:prSet/>
      <dgm:spPr/>
      <dgm:t>
        <a:bodyPr/>
        <a:lstStyle/>
        <a:p>
          <a:r>
            <a:rPr lang="en-IE"/>
            <a:t>Types of assessment and deliverables</a:t>
          </a:r>
          <a:endParaRPr lang="en-US"/>
        </a:p>
      </dgm:t>
    </dgm:pt>
    <dgm:pt modelId="{AF45BA6A-C6A8-4CCD-9715-6FC5E3E4ED7B}" type="parTrans" cxnId="{2D743261-9E08-454C-9376-C6FC8898AEB1}">
      <dgm:prSet/>
      <dgm:spPr/>
      <dgm:t>
        <a:bodyPr/>
        <a:lstStyle/>
        <a:p>
          <a:endParaRPr lang="en-US"/>
        </a:p>
      </dgm:t>
    </dgm:pt>
    <dgm:pt modelId="{54A6F690-227E-4E93-A7F6-8EDBF1697587}" type="sibTrans" cxnId="{2D743261-9E08-454C-9376-C6FC8898AEB1}">
      <dgm:prSet/>
      <dgm:spPr/>
      <dgm:t>
        <a:bodyPr/>
        <a:lstStyle/>
        <a:p>
          <a:endParaRPr lang="en-US"/>
        </a:p>
      </dgm:t>
    </dgm:pt>
    <dgm:pt modelId="{9500348D-CF75-4108-A315-3B62AECEE23E}">
      <dgm:prSet/>
      <dgm:spPr/>
      <dgm:t>
        <a:bodyPr/>
        <a:lstStyle/>
        <a:p>
          <a:r>
            <a:rPr lang="en-IE"/>
            <a:t>Lectures</a:t>
          </a:r>
          <a:endParaRPr lang="en-US"/>
        </a:p>
      </dgm:t>
    </dgm:pt>
    <dgm:pt modelId="{3CE5FC0F-FB00-461E-98F8-38866BC18AA1}" type="parTrans" cxnId="{A3B21009-4244-42DF-9715-138C0A05B3CF}">
      <dgm:prSet/>
      <dgm:spPr/>
      <dgm:t>
        <a:bodyPr/>
        <a:lstStyle/>
        <a:p>
          <a:endParaRPr lang="en-US"/>
        </a:p>
      </dgm:t>
    </dgm:pt>
    <dgm:pt modelId="{0ADCECBE-D9D0-4E1E-8D4A-58B55C7E7110}" type="sibTrans" cxnId="{A3B21009-4244-42DF-9715-138C0A05B3CF}">
      <dgm:prSet/>
      <dgm:spPr/>
      <dgm:t>
        <a:bodyPr/>
        <a:lstStyle/>
        <a:p>
          <a:endParaRPr lang="en-US"/>
        </a:p>
      </dgm:t>
    </dgm:pt>
    <dgm:pt modelId="{CF466CA7-91B8-464E-8625-1E299EC3B26E}">
      <dgm:prSet/>
      <dgm:spPr/>
      <dgm:t>
        <a:bodyPr/>
        <a:lstStyle/>
        <a:p>
          <a:r>
            <a:rPr lang="en-IE"/>
            <a:t>General mention</a:t>
          </a:r>
          <a:endParaRPr lang="en-US"/>
        </a:p>
      </dgm:t>
    </dgm:pt>
    <dgm:pt modelId="{8896356E-54B7-40BB-8A6B-6AEE9E651E9D}" type="parTrans" cxnId="{FEC45232-22D3-4163-A81E-E9E95A2A6F39}">
      <dgm:prSet/>
      <dgm:spPr/>
      <dgm:t>
        <a:bodyPr/>
        <a:lstStyle/>
        <a:p>
          <a:endParaRPr lang="en-US"/>
        </a:p>
      </dgm:t>
    </dgm:pt>
    <dgm:pt modelId="{DA9749CD-91E0-4CAB-9C79-03D556D77360}" type="sibTrans" cxnId="{FEC45232-22D3-4163-A81E-E9E95A2A6F39}">
      <dgm:prSet/>
      <dgm:spPr/>
      <dgm:t>
        <a:bodyPr/>
        <a:lstStyle/>
        <a:p>
          <a:endParaRPr lang="en-US"/>
        </a:p>
      </dgm:t>
    </dgm:pt>
    <dgm:pt modelId="{45F45685-BC26-49E0-A35B-23411B33C652}">
      <dgm:prSet/>
      <dgm:spPr/>
      <dgm:t>
        <a:bodyPr/>
        <a:lstStyle/>
        <a:p>
          <a:r>
            <a:rPr lang="en-IE"/>
            <a:t>Lectures</a:t>
          </a:r>
          <a:endParaRPr lang="en-US"/>
        </a:p>
      </dgm:t>
    </dgm:pt>
    <dgm:pt modelId="{BFBABB16-C60D-4960-8268-00D1FB99EEE9}" type="parTrans" cxnId="{E47CE414-B8F2-44B0-BDFA-2E440A457FD0}">
      <dgm:prSet/>
      <dgm:spPr/>
      <dgm:t>
        <a:bodyPr/>
        <a:lstStyle/>
        <a:p>
          <a:endParaRPr lang="en-US"/>
        </a:p>
      </dgm:t>
    </dgm:pt>
    <dgm:pt modelId="{124F2A53-2680-4CFB-9B30-34E91098E163}" type="sibTrans" cxnId="{E47CE414-B8F2-44B0-BDFA-2E440A457FD0}">
      <dgm:prSet/>
      <dgm:spPr/>
      <dgm:t>
        <a:bodyPr/>
        <a:lstStyle/>
        <a:p>
          <a:endParaRPr lang="en-US"/>
        </a:p>
      </dgm:t>
    </dgm:pt>
    <dgm:pt modelId="{891A5DB9-C041-41DF-A6A7-754D660CCE25}">
      <dgm:prSet/>
      <dgm:spPr/>
      <dgm:t>
        <a:bodyPr/>
        <a:lstStyle/>
        <a:p>
          <a:r>
            <a:rPr lang="en-IE"/>
            <a:t>Roles and identities</a:t>
          </a:r>
          <a:endParaRPr lang="en-US"/>
        </a:p>
      </dgm:t>
    </dgm:pt>
    <dgm:pt modelId="{C7C5FBFA-F187-41E5-A4AC-FB96F0EA055E}" type="parTrans" cxnId="{E5A5653A-30F5-4B5F-B3FB-FEF6A6096292}">
      <dgm:prSet/>
      <dgm:spPr/>
      <dgm:t>
        <a:bodyPr/>
        <a:lstStyle/>
        <a:p>
          <a:endParaRPr lang="en-US"/>
        </a:p>
      </dgm:t>
    </dgm:pt>
    <dgm:pt modelId="{BC0C896B-7928-49A6-B25E-759E05DCCD1A}" type="sibTrans" cxnId="{E5A5653A-30F5-4B5F-B3FB-FEF6A6096292}">
      <dgm:prSet/>
      <dgm:spPr/>
      <dgm:t>
        <a:bodyPr/>
        <a:lstStyle/>
        <a:p>
          <a:endParaRPr lang="en-US"/>
        </a:p>
      </dgm:t>
    </dgm:pt>
    <dgm:pt modelId="{CFBC9149-5FF0-4779-8900-DA338D10CDDA}">
      <dgm:prSet/>
      <dgm:spPr/>
      <dgm:t>
        <a:bodyPr/>
        <a:lstStyle/>
        <a:p>
          <a:r>
            <a:rPr lang="en-IE"/>
            <a:t>Examples or personal experience</a:t>
          </a:r>
          <a:endParaRPr lang="en-US"/>
        </a:p>
      </dgm:t>
    </dgm:pt>
    <dgm:pt modelId="{02E6DED2-303D-4B94-B1DF-7003933C265B}" type="parTrans" cxnId="{52EC1027-553C-4F31-91C9-347F49A7C05E}">
      <dgm:prSet/>
      <dgm:spPr/>
      <dgm:t>
        <a:bodyPr/>
        <a:lstStyle/>
        <a:p>
          <a:endParaRPr lang="en-US"/>
        </a:p>
      </dgm:t>
    </dgm:pt>
    <dgm:pt modelId="{7DB97CE9-F06E-45C5-9DD2-6F5307FDD735}" type="sibTrans" cxnId="{52EC1027-553C-4F31-91C9-347F49A7C05E}">
      <dgm:prSet/>
      <dgm:spPr/>
      <dgm:t>
        <a:bodyPr/>
        <a:lstStyle/>
        <a:p>
          <a:endParaRPr lang="en-US"/>
        </a:p>
      </dgm:t>
    </dgm:pt>
    <dgm:pt modelId="{E104D8EE-F12D-4972-8641-1936B14C8147}">
      <dgm:prSet/>
      <dgm:spPr/>
      <dgm:t>
        <a:bodyPr/>
        <a:lstStyle/>
        <a:p>
          <a:r>
            <a:rPr lang="en-IE"/>
            <a:t>Course director</a:t>
          </a:r>
          <a:endParaRPr lang="en-US"/>
        </a:p>
      </dgm:t>
    </dgm:pt>
    <dgm:pt modelId="{3D7B6136-DDC2-4870-8B03-1F176B18DBC0}" type="parTrans" cxnId="{E6B69731-7120-4E0F-BA03-3AD88B3F93A6}">
      <dgm:prSet/>
      <dgm:spPr/>
      <dgm:t>
        <a:bodyPr/>
        <a:lstStyle/>
        <a:p>
          <a:endParaRPr lang="en-US"/>
        </a:p>
      </dgm:t>
    </dgm:pt>
    <dgm:pt modelId="{51554DFC-28FA-457C-8BC8-7F62809875E2}" type="sibTrans" cxnId="{E6B69731-7120-4E0F-BA03-3AD88B3F93A6}">
      <dgm:prSet/>
      <dgm:spPr/>
      <dgm:t>
        <a:bodyPr/>
        <a:lstStyle/>
        <a:p>
          <a:endParaRPr lang="en-US"/>
        </a:p>
      </dgm:t>
    </dgm:pt>
    <dgm:pt modelId="{B262309F-0026-4DC6-9B8F-837378D44795}">
      <dgm:prSet/>
      <dgm:spPr/>
      <dgm:t>
        <a:bodyPr/>
        <a:lstStyle/>
        <a:p>
          <a:r>
            <a:rPr lang="en-IE"/>
            <a:t>Communities of discourse</a:t>
          </a:r>
          <a:endParaRPr lang="en-US"/>
        </a:p>
      </dgm:t>
    </dgm:pt>
    <dgm:pt modelId="{971AE025-9F2E-4B35-8218-D6B8CD5523F6}" type="parTrans" cxnId="{FAB455A2-5812-4E18-8674-21920E892A7D}">
      <dgm:prSet/>
      <dgm:spPr/>
      <dgm:t>
        <a:bodyPr/>
        <a:lstStyle/>
        <a:p>
          <a:endParaRPr lang="en-US"/>
        </a:p>
      </dgm:t>
    </dgm:pt>
    <dgm:pt modelId="{BCC0277F-82F8-4BDA-AEAF-5796056C2D65}" type="sibTrans" cxnId="{FAB455A2-5812-4E18-8674-21920E892A7D}">
      <dgm:prSet/>
      <dgm:spPr/>
      <dgm:t>
        <a:bodyPr/>
        <a:lstStyle/>
        <a:p>
          <a:endParaRPr lang="en-US"/>
        </a:p>
      </dgm:t>
    </dgm:pt>
    <dgm:pt modelId="{10EB2040-3DF9-4BC8-9173-9CE31981285F}">
      <dgm:prSet/>
      <dgm:spPr/>
      <dgm:t>
        <a:bodyPr/>
        <a:lstStyle/>
        <a:p>
          <a:r>
            <a:rPr lang="en-IE"/>
            <a:t>Discipline-specific</a:t>
          </a:r>
          <a:endParaRPr lang="en-US"/>
        </a:p>
      </dgm:t>
    </dgm:pt>
    <dgm:pt modelId="{7784DF04-2BA9-4174-820F-07C094AD21C8}" type="parTrans" cxnId="{7995A3BB-69C9-45FC-A4D8-B2B833C0ED2D}">
      <dgm:prSet/>
      <dgm:spPr/>
      <dgm:t>
        <a:bodyPr/>
        <a:lstStyle/>
        <a:p>
          <a:endParaRPr lang="en-US"/>
        </a:p>
      </dgm:t>
    </dgm:pt>
    <dgm:pt modelId="{5F57553F-6F67-4C51-9FC2-7A94C70AB181}" type="sibTrans" cxnId="{7995A3BB-69C9-45FC-A4D8-B2B833C0ED2D}">
      <dgm:prSet/>
      <dgm:spPr/>
      <dgm:t>
        <a:bodyPr/>
        <a:lstStyle/>
        <a:p>
          <a:endParaRPr lang="en-US"/>
        </a:p>
      </dgm:t>
    </dgm:pt>
    <dgm:pt modelId="{37AE3060-FA14-41B7-A54F-E1E30540DD50}">
      <dgm:prSet/>
      <dgm:spPr/>
      <dgm:t>
        <a:bodyPr/>
        <a:lstStyle/>
        <a:p>
          <a:r>
            <a:rPr lang="en-IE"/>
            <a:t>Englishes</a:t>
          </a:r>
          <a:endParaRPr lang="en-US"/>
        </a:p>
      </dgm:t>
    </dgm:pt>
    <dgm:pt modelId="{BDAF105C-4DB7-4DE6-9F8D-B0F9520E1143}" type="parTrans" cxnId="{B22ED017-1E55-4245-9BAC-B408821D4CFB}">
      <dgm:prSet/>
      <dgm:spPr/>
      <dgm:t>
        <a:bodyPr/>
        <a:lstStyle/>
        <a:p>
          <a:endParaRPr lang="en-US"/>
        </a:p>
      </dgm:t>
    </dgm:pt>
    <dgm:pt modelId="{8D3F45B6-652E-4C5A-8804-21EAE32AD5CC}" type="sibTrans" cxnId="{B22ED017-1E55-4245-9BAC-B408821D4CFB}">
      <dgm:prSet/>
      <dgm:spPr/>
      <dgm:t>
        <a:bodyPr/>
        <a:lstStyle/>
        <a:p>
          <a:endParaRPr lang="en-US"/>
        </a:p>
      </dgm:t>
    </dgm:pt>
    <dgm:pt modelId="{0399BFE7-002D-48F0-B55A-78A83E327A8F}">
      <dgm:prSet/>
      <dgm:spPr/>
      <dgm:t>
        <a:bodyPr/>
        <a:lstStyle/>
        <a:p>
          <a:r>
            <a:rPr lang="en-IE"/>
            <a:t>Other languages in the classroom</a:t>
          </a:r>
          <a:endParaRPr lang="en-US"/>
        </a:p>
      </dgm:t>
    </dgm:pt>
    <dgm:pt modelId="{08FFFDE9-A72E-4E9B-A2EC-8E8D30C76112}" type="parTrans" cxnId="{16B91AE0-97B3-4321-BA88-C89094B787E8}">
      <dgm:prSet/>
      <dgm:spPr/>
      <dgm:t>
        <a:bodyPr/>
        <a:lstStyle/>
        <a:p>
          <a:endParaRPr lang="en-US"/>
        </a:p>
      </dgm:t>
    </dgm:pt>
    <dgm:pt modelId="{75FF2BCB-B1F5-4FBA-A7A4-557259F0192C}" type="sibTrans" cxnId="{16B91AE0-97B3-4321-BA88-C89094B787E8}">
      <dgm:prSet/>
      <dgm:spPr/>
      <dgm:t>
        <a:bodyPr/>
        <a:lstStyle/>
        <a:p>
          <a:endParaRPr lang="en-US"/>
        </a:p>
      </dgm:t>
    </dgm:pt>
    <dgm:pt modelId="{653783A3-69F2-4A86-BD84-DE9A26F7CEBB}">
      <dgm:prSet/>
      <dgm:spPr/>
      <dgm:t>
        <a:bodyPr/>
        <a:lstStyle/>
        <a:p>
          <a:r>
            <a:rPr lang="en-IE"/>
            <a:t>Culture</a:t>
          </a:r>
          <a:endParaRPr lang="en-US"/>
        </a:p>
      </dgm:t>
    </dgm:pt>
    <dgm:pt modelId="{C435E0BE-7242-44FB-8407-CB817865B54E}" type="parTrans" cxnId="{8BE57FDF-7C46-479E-899C-048C800BD470}">
      <dgm:prSet/>
      <dgm:spPr/>
      <dgm:t>
        <a:bodyPr/>
        <a:lstStyle/>
        <a:p>
          <a:endParaRPr lang="en-US"/>
        </a:p>
      </dgm:t>
    </dgm:pt>
    <dgm:pt modelId="{8BB3D8EC-0CEE-44ED-B4B5-C87930F01145}" type="sibTrans" cxnId="{8BE57FDF-7C46-479E-899C-048C800BD470}">
      <dgm:prSet/>
      <dgm:spPr/>
      <dgm:t>
        <a:bodyPr/>
        <a:lstStyle/>
        <a:p>
          <a:endParaRPr lang="en-US"/>
        </a:p>
      </dgm:t>
    </dgm:pt>
    <dgm:pt modelId="{63E6818C-53AE-4AC4-A07D-9B7C9674F00A}" type="pres">
      <dgm:prSet presAssocID="{0747880A-FE5C-4EF9-A0D9-393826B1FB78}" presName="linear" presStyleCnt="0">
        <dgm:presLayoutVars>
          <dgm:dir/>
          <dgm:animLvl val="lvl"/>
          <dgm:resizeHandles val="exact"/>
        </dgm:presLayoutVars>
      </dgm:prSet>
      <dgm:spPr/>
    </dgm:pt>
    <dgm:pt modelId="{690F87CA-EB66-4E62-870B-19D468247E41}" type="pres">
      <dgm:prSet presAssocID="{CBA5E3B4-4F13-440E-AAA4-D394783397B3}" presName="parentLin" presStyleCnt="0"/>
      <dgm:spPr/>
    </dgm:pt>
    <dgm:pt modelId="{AB8C3218-5FA8-4C4A-909E-0EAD4E4C223F}" type="pres">
      <dgm:prSet presAssocID="{CBA5E3B4-4F13-440E-AAA4-D394783397B3}" presName="parentLeftMargin" presStyleLbl="node1" presStyleIdx="0" presStyleCnt="4"/>
      <dgm:spPr/>
    </dgm:pt>
    <dgm:pt modelId="{968AC482-9AB7-424F-B6FE-C53C3D57C415}" type="pres">
      <dgm:prSet presAssocID="{CBA5E3B4-4F13-440E-AAA4-D394783397B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C1C02C5-F472-42CB-A618-0864C8A7A9AB}" type="pres">
      <dgm:prSet presAssocID="{CBA5E3B4-4F13-440E-AAA4-D394783397B3}" presName="negativeSpace" presStyleCnt="0"/>
      <dgm:spPr/>
    </dgm:pt>
    <dgm:pt modelId="{C0B8EBBD-4686-4019-BB78-4054CC5EED3D}" type="pres">
      <dgm:prSet presAssocID="{CBA5E3B4-4F13-440E-AAA4-D394783397B3}" presName="childText" presStyleLbl="conFgAcc1" presStyleIdx="0" presStyleCnt="4">
        <dgm:presLayoutVars>
          <dgm:bulletEnabled val="1"/>
        </dgm:presLayoutVars>
      </dgm:prSet>
      <dgm:spPr/>
    </dgm:pt>
    <dgm:pt modelId="{C99B8FCB-77FC-445B-8875-674C85A40047}" type="pres">
      <dgm:prSet presAssocID="{6F6ACCDC-139B-4985-93CE-4D942ECD20EA}" presName="spaceBetweenRectangles" presStyleCnt="0"/>
      <dgm:spPr/>
    </dgm:pt>
    <dgm:pt modelId="{EC136269-00C3-4B12-B3B7-7FE355FEF35C}" type="pres">
      <dgm:prSet presAssocID="{891A5DB9-C041-41DF-A6A7-754D660CCE25}" presName="parentLin" presStyleCnt="0"/>
      <dgm:spPr/>
    </dgm:pt>
    <dgm:pt modelId="{273D78A8-6201-41EC-96F5-96D0892FBA02}" type="pres">
      <dgm:prSet presAssocID="{891A5DB9-C041-41DF-A6A7-754D660CCE25}" presName="parentLeftMargin" presStyleLbl="node1" presStyleIdx="0" presStyleCnt="4"/>
      <dgm:spPr/>
    </dgm:pt>
    <dgm:pt modelId="{E741C722-7171-4730-AAF1-11BFD88EC9B5}" type="pres">
      <dgm:prSet presAssocID="{891A5DB9-C041-41DF-A6A7-754D660CCE2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9648174-F0CF-4E05-81D7-0B7ADFF3B045}" type="pres">
      <dgm:prSet presAssocID="{891A5DB9-C041-41DF-A6A7-754D660CCE25}" presName="negativeSpace" presStyleCnt="0"/>
      <dgm:spPr/>
    </dgm:pt>
    <dgm:pt modelId="{3C78E3CB-F236-4B0D-9602-3FD78D6602D2}" type="pres">
      <dgm:prSet presAssocID="{891A5DB9-C041-41DF-A6A7-754D660CCE25}" presName="childText" presStyleLbl="conFgAcc1" presStyleIdx="1" presStyleCnt="4">
        <dgm:presLayoutVars>
          <dgm:bulletEnabled val="1"/>
        </dgm:presLayoutVars>
      </dgm:prSet>
      <dgm:spPr/>
    </dgm:pt>
    <dgm:pt modelId="{2FCE678C-E4F9-482E-8E7F-CDB48D11A15A}" type="pres">
      <dgm:prSet presAssocID="{BC0C896B-7928-49A6-B25E-759E05DCCD1A}" presName="spaceBetweenRectangles" presStyleCnt="0"/>
      <dgm:spPr/>
    </dgm:pt>
    <dgm:pt modelId="{4E4EAEE5-17AA-48EF-8EA2-D2872B35A444}" type="pres">
      <dgm:prSet presAssocID="{B262309F-0026-4DC6-9B8F-837378D44795}" presName="parentLin" presStyleCnt="0"/>
      <dgm:spPr/>
    </dgm:pt>
    <dgm:pt modelId="{908DDAEE-5926-4D6C-A47E-67B3E3DCBE44}" type="pres">
      <dgm:prSet presAssocID="{B262309F-0026-4DC6-9B8F-837378D44795}" presName="parentLeftMargin" presStyleLbl="node1" presStyleIdx="1" presStyleCnt="4"/>
      <dgm:spPr/>
    </dgm:pt>
    <dgm:pt modelId="{455E7ED8-288D-478F-97EF-2683BC7B298D}" type="pres">
      <dgm:prSet presAssocID="{B262309F-0026-4DC6-9B8F-837378D4479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2E93D568-FB0B-41A9-B1EA-F662B2796685}" type="pres">
      <dgm:prSet presAssocID="{B262309F-0026-4DC6-9B8F-837378D44795}" presName="negativeSpace" presStyleCnt="0"/>
      <dgm:spPr/>
    </dgm:pt>
    <dgm:pt modelId="{3EDC987F-1B4F-43B0-AEA1-36702A8FA8D5}" type="pres">
      <dgm:prSet presAssocID="{B262309F-0026-4DC6-9B8F-837378D44795}" presName="childText" presStyleLbl="conFgAcc1" presStyleIdx="2" presStyleCnt="4">
        <dgm:presLayoutVars>
          <dgm:bulletEnabled val="1"/>
        </dgm:presLayoutVars>
      </dgm:prSet>
      <dgm:spPr/>
    </dgm:pt>
    <dgm:pt modelId="{A40BA44A-1569-43B4-A906-F39D6D0A3FE8}" type="pres">
      <dgm:prSet presAssocID="{BCC0277F-82F8-4BDA-AEAF-5796056C2D65}" presName="spaceBetweenRectangles" presStyleCnt="0"/>
      <dgm:spPr/>
    </dgm:pt>
    <dgm:pt modelId="{62E46807-A59D-4277-832F-746BE89A840F}" type="pres">
      <dgm:prSet presAssocID="{653783A3-69F2-4A86-BD84-DE9A26F7CEBB}" presName="parentLin" presStyleCnt="0"/>
      <dgm:spPr/>
    </dgm:pt>
    <dgm:pt modelId="{238F683C-7A36-43BA-94DF-D3025FDE4D40}" type="pres">
      <dgm:prSet presAssocID="{653783A3-69F2-4A86-BD84-DE9A26F7CEBB}" presName="parentLeftMargin" presStyleLbl="node1" presStyleIdx="2" presStyleCnt="4"/>
      <dgm:spPr/>
    </dgm:pt>
    <dgm:pt modelId="{05AFA471-A9D4-4498-8831-011E6CD83CE4}" type="pres">
      <dgm:prSet presAssocID="{653783A3-69F2-4A86-BD84-DE9A26F7CEBB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74F19912-B570-41F9-9786-13139A07CCC7}" type="pres">
      <dgm:prSet presAssocID="{653783A3-69F2-4A86-BD84-DE9A26F7CEBB}" presName="negativeSpace" presStyleCnt="0"/>
      <dgm:spPr/>
    </dgm:pt>
    <dgm:pt modelId="{6D32663F-9179-4A4B-9B3B-3373BE690DF2}" type="pres">
      <dgm:prSet presAssocID="{653783A3-69F2-4A86-BD84-DE9A26F7CEBB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74B5B203-C47A-43D9-8C0E-B7B7E2A8F49D}" type="presOf" srcId="{891A5DB9-C041-41DF-A6A7-754D660CCE25}" destId="{E741C722-7171-4730-AAF1-11BFD88EC9B5}" srcOrd="1" destOrd="0" presId="urn:microsoft.com/office/officeart/2005/8/layout/list1"/>
    <dgm:cxn modelId="{2F3A2504-B399-40A2-9F30-CF54626A1A56}" type="presOf" srcId="{10EB2040-3DF9-4BC8-9173-9CE31981285F}" destId="{3EDC987F-1B4F-43B0-AEA1-36702A8FA8D5}" srcOrd="0" destOrd="0" presId="urn:microsoft.com/office/officeart/2005/8/layout/list1"/>
    <dgm:cxn modelId="{A3B21009-4244-42DF-9715-138C0A05B3CF}" srcId="{CBA5E3B4-4F13-440E-AAA4-D394783397B3}" destId="{9500348D-CF75-4108-A315-3B62AECEE23E}" srcOrd="1" destOrd="0" parTransId="{3CE5FC0F-FB00-461E-98F8-38866BC18AA1}" sibTransId="{0ADCECBE-D9D0-4E1E-8D4A-58B55C7E7110}"/>
    <dgm:cxn modelId="{E47CE414-B8F2-44B0-BDFA-2E440A457FD0}" srcId="{CBA5E3B4-4F13-440E-AAA4-D394783397B3}" destId="{45F45685-BC26-49E0-A35B-23411B33C652}" srcOrd="3" destOrd="0" parTransId="{BFBABB16-C60D-4960-8268-00D1FB99EEE9}" sibTransId="{124F2A53-2680-4CFB-9B30-34E91098E163}"/>
    <dgm:cxn modelId="{B22ED017-1E55-4245-9BAC-B408821D4CFB}" srcId="{B262309F-0026-4DC6-9B8F-837378D44795}" destId="{37AE3060-FA14-41B7-A54F-E1E30540DD50}" srcOrd="1" destOrd="0" parTransId="{BDAF105C-4DB7-4DE6-9F8D-B0F9520E1143}" sibTransId="{8D3F45B6-652E-4C5A-8804-21EAE32AD5CC}"/>
    <dgm:cxn modelId="{52EC1027-553C-4F31-91C9-347F49A7C05E}" srcId="{891A5DB9-C041-41DF-A6A7-754D660CCE25}" destId="{CFBC9149-5FF0-4779-8900-DA338D10CDDA}" srcOrd="0" destOrd="0" parTransId="{02E6DED2-303D-4B94-B1DF-7003933C265B}" sibTransId="{7DB97CE9-F06E-45C5-9DD2-6F5307FDD735}"/>
    <dgm:cxn modelId="{E6B69731-7120-4E0F-BA03-3AD88B3F93A6}" srcId="{891A5DB9-C041-41DF-A6A7-754D660CCE25}" destId="{E104D8EE-F12D-4972-8641-1936B14C8147}" srcOrd="1" destOrd="0" parTransId="{3D7B6136-DDC2-4870-8B03-1F176B18DBC0}" sibTransId="{51554DFC-28FA-457C-8BC8-7F62809875E2}"/>
    <dgm:cxn modelId="{FEC45232-22D3-4163-A81E-E9E95A2A6F39}" srcId="{CBA5E3B4-4F13-440E-AAA4-D394783397B3}" destId="{CF466CA7-91B8-464E-8625-1E299EC3B26E}" srcOrd="2" destOrd="0" parTransId="{8896356E-54B7-40BB-8A6B-6AEE9E651E9D}" sibTransId="{DA9749CD-91E0-4CAB-9C79-03D556D77360}"/>
    <dgm:cxn modelId="{E5A5653A-30F5-4B5F-B3FB-FEF6A6096292}" srcId="{0747880A-FE5C-4EF9-A0D9-393826B1FB78}" destId="{891A5DB9-C041-41DF-A6A7-754D660CCE25}" srcOrd="1" destOrd="0" parTransId="{C7C5FBFA-F187-41E5-A4AC-FB96F0EA055E}" sibTransId="{BC0C896B-7928-49A6-B25E-759E05DCCD1A}"/>
    <dgm:cxn modelId="{68FB3E3B-5CB2-4F80-9DD7-B952F6D332DD}" type="presOf" srcId="{653783A3-69F2-4A86-BD84-DE9A26F7CEBB}" destId="{05AFA471-A9D4-4498-8831-011E6CD83CE4}" srcOrd="1" destOrd="0" presId="urn:microsoft.com/office/officeart/2005/8/layout/list1"/>
    <dgm:cxn modelId="{7C1C0261-D4F4-4B62-BC1F-73ED5B136F66}" type="presOf" srcId="{B262309F-0026-4DC6-9B8F-837378D44795}" destId="{455E7ED8-288D-478F-97EF-2683BC7B298D}" srcOrd="1" destOrd="0" presId="urn:microsoft.com/office/officeart/2005/8/layout/list1"/>
    <dgm:cxn modelId="{2D743261-9E08-454C-9376-C6FC8898AEB1}" srcId="{CBA5E3B4-4F13-440E-AAA4-D394783397B3}" destId="{43EDEBC7-0BF9-4E42-9896-5C629141857D}" srcOrd="0" destOrd="0" parTransId="{AF45BA6A-C6A8-4CCD-9715-6FC5E3E4ED7B}" sibTransId="{54A6F690-227E-4E93-A7F6-8EDBF1697587}"/>
    <dgm:cxn modelId="{3AF67762-19D2-48DD-9745-D30EAFD9EA01}" srcId="{0747880A-FE5C-4EF9-A0D9-393826B1FB78}" destId="{CBA5E3B4-4F13-440E-AAA4-D394783397B3}" srcOrd="0" destOrd="0" parTransId="{BCC670D1-BA70-4DEB-A98B-C4F505AF22B3}" sibTransId="{6F6ACCDC-139B-4985-93CE-4D942ECD20EA}"/>
    <dgm:cxn modelId="{DA9C3B66-FBF3-4711-B633-B5605C0E72AE}" type="presOf" srcId="{0399BFE7-002D-48F0-B55A-78A83E327A8F}" destId="{3EDC987F-1B4F-43B0-AEA1-36702A8FA8D5}" srcOrd="0" destOrd="2" presId="urn:microsoft.com/office/officeart/2005/8/layout/list1"/>
    <dgm:cxn modelId="{64B69F46-7A84-4FDE-A3CA-814F4F40B9EC}" type="presOf" srcId="{E104D8EE-F12D-4972-8641-1936B14C8147}" destId="{3C78E3CB-F236-4B0D-9602-3FD78D6602D2}" srcOrd="0" destOrd="1" presId="urn:microsoft.com/office/officeart/2005/8/layout/list1"/>
    <dgm:cxn modelId="{43C9114B-C42B-4F54-B913-57319A7AC67A}" type="presOf" srcId="{45F45685-BC26-49E0-A35B-23411B33C652}" destId="{C0B8EBBD-4686-4019-BB78-4054CC5EED3D}" srcOrd="0" destOrd="3" presId="urn:microsoft.com/office/officeart/2005/8/layout/list1"/>
    <dgm:cxn modelId="{34DFBC86-1AE8-4834-9972-77020630CCAC}" type="presOf" srcId="{653783A3-69F2-4A86-BD84-DE9A26F7CEBB}" destId="{238F683C-7A36-43BA-94DF-D3025FDE4D40}" srcOrd="0" destOrd="0" presId="urn:microsoft.com/office/officeart/2005/8/layout/list1"/>
    <dgm:cxn modelId="{A7EB798E-74BA-44A9-8B0A-AEF878895A31}" type="presOf" srcId="{43EDEBC7-0BF9-4E42-9896-5C629141857D}" destId="{C0B8EBBD-4686-4019-BB78-4054CC5EED3D}" srcOrd="0" destOrd="0" presId="urn:microsoft.com/office/officeart/2005/8/layout/list1"/>
    <dgm:cxn modelId="{C8E8E790-3DEE-4B3A-A56E-8E3CC0781689}" type="presOf" srcId="{0747880A-FE5C-4EF9-A0D9-393826B1FB78}" destId="{63E6818C-53AE-4AC4-A07D-9B7C9674F00A}" srcOrd="0" destOrd="0" presId="urn:microsoft.com/office/officeart/2005/8/layout/list1"/>
    <dgm:cxn modelId="{FAB455A2-5812-4E18-8674-21920E892A7D}" srcId="{0747880A-FE5C-4EF9-A0D9-393826B1FB78}" destId="{B262309F-0026-4DC6-9B8F-837378D44795}" srcOrd="2" destOrd="0" parTransId="{971AE025-9F2E-4B35-8218-D6B8CD5523F6}" sibTransId="{BCC0277F-82F8-4BDA-AEAF-5796056C2D65}"/>
    <dgm:cxn modelId="{CE374BA7-B357-4EB0-8A68-0F3766B7F040}" type="presOf" srcId="{9500348D-CF75-4108-A315-3B62AECEE23E}" destId="{C0B8EBBD-4686-4019-BB78-4054CC5EED3D}" srcOrd="0" destOrd="1" presId="urn:microsoft.com/office/officeart/2005/8/layout/list1"/>
    <dgm:cxn modelId="{27DEC3B4-395A-48D9-9EF9-AB3FBF3347A6}" type="presOf" srcId="{891A5DB9-C041-41DF-A6A7-754D660CCE25}" destId="{273D78A8-6201-41EC-96F5-96D0892FBA02}" srcOrd="0" destOrd="0" presId="urn:microsoft.com/office/officeart/2005/8/layout/list1"/>
    <dgm:cxn modelId="{7995A3BB-69C9-45FC-A4D8-B2B833C0ED2D}" srcId="{B262309F-0026-4DC6-9B8F-837378D44795}" destId="{10EB2040-3DF9-4BC8-9173-9CE31981285F}" srcOrd="0" destOrd="0" parTransId="{7784DF04-2BA9-4174-820F-07C094AD21C8}" sibTransId="{5F57553F-6F67-4C51-9FC2-7A94C70AB181}"/>
    <dgm:cxn modelId="{C9AEB8C4-01C1-469B-80DC-9333043072F8}" type="presOf" srcId="{CF466CA7-91B8-464E-8625-1E299EC3B26E}" destId="{C0B8EBBD-4686-4019-BB78-4054CC5EED3D}" srcOrd="0" destOrd="2" presId="urn:microsoft.com/office/officeart/2005/8/layout/list1"/>
    <dgm:cxn modelId="{272E52CC-8306-4682-B2AF-5767CDDAA8AE}" type="presOf" srcId="{B262309F-0026-4DC6-9B8F-837378D44795}" destId="{908DDAEE-5926-4D6C-A47E-67B3E3DCBE44}" srcOrd="0" destOrd="0" presId="urn:microsoft.com/office/officeart/2005/8/layout/list1"/>
    <dgm:cxn modelId="{8FDBC3D2-FB7B-4A60-8D45-241CB32E7736}" type="presOf" srcId="{CBA5E3B4-4F13-440E-AAA4-D394783397B3}" destId="{AB8C3218-5FA8-4C4A-909E-0EAD4E4C223F}" srcOrd="0" destOrd="0" presId="urn:microsoft.com/office/officeart/2005/8/layout/list1"/>
    <dgm:cxn modelId="{F27B8ADA-A8A4-4A59-8D6B-CFD53C04AFB2}" type="presOf" srcId="{37AE3060-FA14-41B7-A54F-E1E30540DD50}" destId="{3EDC987F-1B4F-43B0-AEA1-36702A8FA8D5}" srcOrd="0" destOrd="1" presId="urn:microsoft.com/office/officeart/2005/8/layout/list1"/>
    <dgm:cxn modelId="{A9B290DC-3B4A-4D46-8502-137C2930CDB5}" type="presOf" srcId="{CFBC9149-5FF0-4779-8900-DA338D10CDDA}" destId="{3C78E3CB-F236-4B0D-9602-3FD78D6602D2}" srcOrd="0" destOrd="0" presId="urn:microsoft.com/office/officeart/2005/8/layout/list1"/>
    <dgm:cxn modelId="{8BE57FDF-7C46-479E-899C-048C800BD470}" srcId="{0747880A-FE5C-4EF9-A0D9-393826B1FB78}" destId="{653783A3-69F2-4A86-BD84-DE9A26F7CEBB}" srcOrd="3" destOrd="0" parTransId="{C435E0BE-7242-44FB-8407-CB817865B54E}" sibTransId="{8BB3D8EC-0CEE-44ED-B4B5-C87930F01145}"/>
    <dgm:cxn modelId="{16B91AE0-97B3-4321-BA88-C89094B787E8}" srcId="{B262309F-0026-4DC6-9B8F-837378D44795}" destId="{0399BFE7-002D-48F0-B55A-78A83E327A8F}" srcOrd="2" destOrd="0" parTransId="{08FFFDE9-A72E-4E9B-A2EC-8E8D30C76112}" sibTransId="{75FF2BCB-B1F5-4FBA-A7A4-557259F0192C}"/>
    <dgm:cxn modelId="{E18865E1-69AB-48DD-A7EF-10B4DABA7693}" type="presOf" srcId="{CBA5E3B4-4F13-440E-AAA4-D394783397B3}" destId="{968AC482-9AB7-424F-B6FE-C53C3D57C415}" srcOrd="1" destOrd="0" presId="urn:microsoft.com/office/officeart/2005/8/layout/list1"/>
    <dgm:cxn modelId="{332A855C-D75F-4914-9F59-5952867F8938}" type="presParOf" srcId="{63E6818C-53AE-4AC4-A07D-9B7C9674F00A}" destId="{690F87CA-EB66-4E62-870B-19D468247E41}" srcOrd="0" destOrd="0" presId="urn:microsoft.com/office/officeart/2005/8/layout/list1"/>
    <dgm:cxn modelId="{D22A99BB-ADF4-4E07-BC15-944AC4C76BE1}" type="presParOf" srcId="{690F87CA-EB66-4E62-870B-19D468247E41}" destId="{AB8C3218-5FA8-4C4A-909E-0EAD4E4C223F}" srcOrd="0" destOrd="0" presId="urn:microsoft.com/office/officeart/2005/8/layout/list1"/>
    <dgm:cxn modelId="{97A2A383-B9FE-4851-A36E-4253F0AC66DA}" type="presParOf" srcId="{690F87CA-EB66-4E62-870B-19D468247E41}" destId="{968AC482-9AB7-424F-B6FE-C53C3D57C415}" srcOrd="1" destOrd="0" presId="urn:microsoft.com/office/officeart/2005/8/layout/list1"/>
    <dgm:cxn modelId="{48F56141-0FC1-4704-9129-155C01A07847}" type="presParOf" srcId="{63E6818C-53AE-4AC4-A07D-9B7C9674F00A}" destId="{8C1C02C5-F472-42CB-A618-0864C8A7A9AB}" srcOrd="1" destOrd="0" presId="urn:microsoft.com/office/officeart/2005/8/layout/list1"/>
    <dgm:cxn modelId="{BB38D6BF-B8CF-4094-9D3E-E12625911B8A}" type="presParOf" srcId="{63E6818C-53AE-4AC4-A07D-9B7C9674F00A}" destId="{C0B8EBBD-4686-4019-BB78-4054CC5EED3D}" srcOrd="2" destOrd="0" presId="urn:microsoft.com/office/officeart/2005/8/layout/list1"/>
    <dgm:cxn modelId="{17C50AD4-114C-4AE4-B354-BF21910DA4DC}" type="presParOf" srcId="{63E6818C-53AE-4AC4-A07D-9B7C9674F00A}" destId="{C99B8FCB-77FC-445B-8875-674C85A40047}" srcOrd="3" destOrd="0" presId="urn:microsoft.com/office/officeart/2005/8/layout/list1"/>
    <dgm:cxn modelId="{5B0EA452-9FC0-4708-9773-CAF689DBFBD5}" type="presParOf" srcId="{63E6818C-53AE-4AC4-A07D-9B7C9674F00A}" destId="{EC136269-00C3-4B12-B3B7-7FE355FEF35C}" srcOrd="4" destOrd="0" presId="urn:microsoft.com/office/officeart/2005/8/layout/list1"/>
    <dgm:cxn modelId="{6C80EEC2-BA89-491C-AA74-C908851215CC}" type="presParOf" srcId="{EC136269-00C3-4B12-B3B7-7FE355FEF35C}" destId="{273D78A8-6201-41EC-96F5-96D0892FBA02}" srcOrd="0" destOrd="0" presId="urn:microsoft.com/office/officeart/2005/8/layout/list1"/>
    <dgm:cxn modelId="{20E8AD0C-FD03-4B04-B78E-9FD988C62240}" type="presParOf" srcId="{EC136269-00C3-4B12-B3B7-7FE355FEF35C}" destId="{E741C722-7171-4730-AAF1-11BFD88EC9B5}" srcOrd="1" destOrd="0" presId="urn:microsoft.com/office/officeart/2005/8/layout/list1"/>
    <dgm:cxn modelId="{AE2CC573-A6AC-4DC9-93A9-62044425A3FA}" type="presParOf" srcId="{63E6818C-53AE-4AC4-A07D-9B7C9674F00A}" destId="{79648174-F0CF-4E05-81D7-0B7ADFF3B045}" srcOrd="5" destOrd="0" presId="urn:microsoft.com/office/officeart/2005/8/layout/list1"/>
    <dgm:cxn modelId="{222F3C7E-9A0C-4DB8-8256-551A60053CF6}" type="presParOf" srcId="{63E6818C-53AE-4AC4-A07D-9B7C9674F00A}" destId="{3C78E3CB-F236-4B0D-9602-3FD78D6602D2}" srcOrd="6" destOrd="0" presId="urn:microsoft.com/office/officeart/2005/8/layout/list1"/>
    <dgm:cxn modelId="{87811C55-DD44-4103-A07C-2173044DAB47}" type="presParOf" srcId="{63E6818C-53AE-4AC4-A07D-9B7C9674F00A}" destId="{2FCE678C-E4F9-482E-8E7F-CDB48D11A15A}" srcOrd="7" destOrd="0" presId="urn:microsoft.com/office/officeart/2005/8/layout/list1"/>
    <dgm:cxn modelId="{99B20A21-6555-4F3A-8C62-E43FD448E497}" type="presParOf" srcId="{63E6818C-53AE-4AC4-A07D-9B7C9674F00A}" destId="{4E4EAEE5-17AA-48EF-8EA2-D2872B35A444}" srcOrd="8" destOrd="0" presId="urn:microsoft.com/office/officeart/2005/8/layout/list1"/>
    <dgm:cxn modelId="{E8D6A0C2-4200-4FC7-8AAF-B36E02A6F533}" type="presParOf" srcId="{4E4EAEE5-17AA-48EF-8EA2-D2872B35A444}" destId="{908DDAEE-5926-4D6C-A47E-67B3E3DCBE44}" srcOrd="0" destOrd="0" presId="urn:microsoft.com/office/officeart/2005/8/layout/list1"/>
    <dgm:cxn modelId="{E9B21A70-B110-4E1B-972D-EFE7E0CFC93B}" type="presParOf" srcId="{4E4EAEE5-17AA-48EF-8EA2-D2872B35A444}" destId="{455E7ED8-288D-478F-97EF-2683BC7B298D}" srcOrd="1" destOrd="0" presId="urn:microsoft.com/office/officeart/2005/8/layout/list1"/>
    <dgm:cxn modelId="{47669F62-1E49-4B00-BD8C-420C1EAB9AFB}" type="presParOf" srcId="{63E6818C-53AE-4AC4-A07D-9B7C9674F00A}" destId="{2E93D568-FB0B-41A9-B1EA-F662B2796685}" srcOrd="9" destOrd="0" presId="urn:microsoft.com/office/officeart/2005/8/layout/list1"/>
    <dgm:cxn modelId="{6B22576C-BD86-4AC7-8599-9A6B1A8940A1}" type="presParOf" srcId="{63E6818C-53AE-4AC4-A07D-9B7C9674F00A}" destId="{3EDC987F-1B4F-43B0-AEA1-36702A8FA8D5}" srcOrd="10" destOrd="0" presId="urn:microsoft.com/office/officeart/2005/8/layout/list1"/>
    <dgm:cxn modelId="{701A5EFD-0936-4CA8-B3BB-AAD874A6FCE2}" type="presParOf" srcId="{63E6818C-53AE-4AC4-A07D-9B7C9674F00A}" destId="{A40BA44A-1569-43B4-A906-F39D6D0A3FE8}" srcOrd="11" destOrd="0" presId="urn:microsoft.com/office/officeart/2005/8/layout/list1"/>
    <dgm:cxn modelId="{9E41CEFD-9648-44B6-A8C3-9A02186782CD}" type="presParOf" srcId="{63E6818C-53AE-4AC4-A07D-9B7C9674F00A}" destId="{62E46807-A59D-4277-832F-746BE89A840F}" srcOrd="12" destOrd="0" presId="urn:microsoft.com/office/officeart/2005/8/layout/list1"/>
    <dgm:cxn modelId="{5141E5C4-5369-4FDA-9661-E1CB93EAA1D0}" type="presParOf" srcId="{62E46807-A59D-4277-832F-746BE89A840F}" destId="{238F683C-7A36-43BA-94DF-D3025FDE4D40}" srcOrd="0" destOrd="0" presId="urn:microsoft.com/office/officeart/2005/8/layout/list1"/>
    <dgm:cxn modelId="{BD070147-A758-474B-A284-3719576325B9}" type="presParOf" srcId="{62E46807-A59D-4277-832F-746BE89A840F}" destId="{05AFA471-A9D4-4498-8831-011E6CD83CE4}" srcOrd="1" destOrd="0" presId="urn:microsoft.com/office/officeart/2005/8/layout/list1"/>
    <dgm:cxn modelId="{70CF5AEC-8BE7-4615-B812-767267C28F5B}" type="presParOf" srcId="{63E6818C-53AE-4AC4-A07D-9B7C9674F00A}" destId="{74F19912-B570-41F9-9786-13139A07CCC7}" srcOrd="13" destOrd="0" presId="urn:microsoft.com/office/officeart/2005/8/layout/list1"/>
    <dgm:cxn modelId="{57AD77D5-8531-4BCD-B791-813E7521C92F}" type="presParOf" srcId="{63E6818C-53AE-4AC4-A07D-9B7C9674F00A}" destId="{6D32663F-9179-4A4B-9B3B-3373BE690DF2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148854B-678A-4248-B4D8-E813A84415EC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FA4FE9D0-7C26-4E4A-B6C9-C32AECEB528A}">
      <dgm:prSet/>
      <dgm:spPr/>
      <dgm:t>
        <a:bodyPr/>
        <a:lstStyle/>
        <a:p>
          <a:r>
            <a:rPr lang="en-IE"/>
            <a:t>Faculty and student meaning-making and negotiation</a:t>
          </a:r>
          <a:endParaRPr lang="en-US"/>
        </a:p>
      </dgm:t>
    </dgm:pt>
    <dgm:pt modelId="{629C91BB-35C5-42A3-BA8A-75E5693C8605}" type="parTrans" cxnId="{32704071-4711-41B5-AAFC-7B6E2B8F932B}">
      <dgm:prSet/>
      <dgm:spPr/>
      <dgm:t>
        <a:bodyPr/>
        <a:lstStyle/>
        <a:p>
          <a:endParaRPr lang="en-US"/>
        </a:p>
      </dgm:t>
    </dgm:pt>
    <dgm:pt modelId="{F7870BF8-5B89-42CD-8C5F-FAF0560EAFC3}" type="sibTrans" cxnId="{32704071-4711-41B5-AAFC-7B6E2B8F932B}">
      <dgm:prSet/>
      <dgm:spPr/>
      <dgm:t>
        <a:bodyPr/>
        <a:lstStyle/>
        <a:p>
          <a:endParaRPr lang="en-US"/>
        </a:p>
      </dgm:t>
    </dgm:pt>
    <dgm:pt modelId="{4982A82D-0A6A-42C3-B5E9-10004F8FF47B}">
      <dgm:prSet/>
      <dgm:spPr/>
      <dgm:t>
        <a:bodyPr/>
        <a:lstStyle/>
        <a:p>
          <a:r>
            <a:rPr lang="en-IE"/>
            <a:t>Assessment</a:t>
          </a:r>
          <a:endParaRPr lang="en-US"/>
        </a:p>
      </dgm:t>
    </dgm:pt>
    <dgm:pt modelId="{8DA6EC9F-9DF5-400C-BC5E-DF5ACED98C16}" type="parTrans" cxnId="{6952A0A8-B111-481C-AECA-F032D7C98916}">
      <dgm:prSet/>
      <dgm:spPr/>
      <dgm:t>
        <a:bodyPr/>
        <a:lstStyle/>
        <a:p>
          <a:endParaRPr lang="en-US"/>
        </a:p>
      </dgm:t>
    </dgm:pt>
    <dgm:pt modelId="{757BC608-CCD0-4E05-8463-486C8B28FB83}" type="sibTrans" cxnId="{6952A0A8-B111-481C-AECA-F032D7C98916}">
      <dgm:prSet/>
      <dgm:spPr/>
      <dgm:t>
        <a:bodyPr/>
        <a:lstStyle/>
        <a:p>
          <a:endParaRPr lang="en-US"/>
        </a:p>
      </dgm:t>
    </dgm:pt>
    <dgm:pt modelId="{C9196396-25FD-40A3-82DE-DB2DADADA499}">
      <dgm:prSet/>
      <dgm:spPr/>
      <dgm:t>
        <a:bodyPr/>
        <a:lstStyle/>
        <a:p>
          <a:r>
            <a:rPr lang="en-IE"/>
            <a:t>Discussion of expectations</a:t>
          </a:r>
          <a:endParaRPr lang="en-US"/>
        </a:p>
      </dgm:t>
    </dgm:pt>
    <dgm:pt modelId="{DE03FC24-044F-4083-84A3-1C53D7352244}" type="parTrans" cxnId="{2587FCBF-DB2A-4522-AD94-9DCC487B8251}">
      <dgm:prSet/>
      <dgm:spPr/>
      <dgm:t>
        <a:bodyPr/>
        <a:lstStyle/>
        <a:p>
          <a:endParaRPr lang="en-US"/>
        </a:p>
      </dgm:t>
    </dgm:pt>
    <dgm:pt modelId="{A15D94AA-BA45-4EB1-B62F-F27F345FB841}" type="sibTrans" cxnId="{2587FCBF-DB2A-4522-AD94-9DCC487B8251}">
      <dgm:prSet/>
      <dgm:spPr/>
      <dgm:t>
        <a:bodyPr/>
        <a:lstStyle/>
        <a:p>
          <a:endParaRPr lang="en-US"/>
        </a:p>
      </dgm:t>
    </dgm:pt>
    <dgm:pt modelId="{C9F3CD7C-0943-4F9D-8140-EF39C657BE52}">
      <dgm:prSet/>
      <dgm:spPr/>
      <dgm:t>
        <a:bodyPr/>
        <a:lstStyle/>
        <a:p>
          <a:r>
            <a:rPr lang="en-IE"/>
            <a:t>Putting a personal “stamp” on assessment</a:t>
          </a:r>
          <a:endParaRPr lang="en-US"/>
        </a:p>
      </dgm:t>
    </dgm:pt>
    <dgm:pt modelId="{DF236109-81BF-457E-83D5-128008FB11C5}" type="parTrans" cxnId="{DEF7B985-978F-43D3-A521-04DF66321A42}">
      <dgm:prSet/>
      <dgm:spPr/>
      <dgm:t>
        <a:bodyPr/>
        <a:lstStyle/>
        <a:p>
          <a:endParaRPr lang="en-US"/>
        </a:p>
      </dgm:t>
    </dgm:pt>
    <dgm:pt modelId="{3E6F3DF5-25FC-43F8-B594-11908F042A9E}" type="sibTrans" cxnId="{DEF7B985-978F-43D3-A521-04DF66321A42}">
      <dgm:prSet/>
      <dgm:spPr/>
      <dgm:t>
        <a:bodyPr/>
        <a:lstStyle/>
        <a:p>
          <a:endParaRPr lang="en-US"/>
        </a:p>
      </dgm:t>
    </dgm:pt>
    <dgm:pt modelId="{375D5872-B09A-4E29-81FB-F860F8E92EA4}">
      <dgm:prSet/>
      <dgm:spPr/>
      <dgm:t>
        <a:bodyPr/>
        <a:lstStyle/>
        <a:p>
          <a:r>
            <a:rPr lang="en-IE"/>
            <a:t>Feedback</a:t>
          </a:r>
          <a:endParaRPr lang="en-US"/>
        </a:p>
      </dgm:t>
    </dgm:pt>
    <dgm:pt modelId="{4A4A0332-249D-40EE-AC90-2BF1699EA3F5}" type="parTrans" cxnId="{607BC9A3-6B4E-463C-975D-C20545AB1927}">
      <dgm:prSet/>
      <dgm:spPr/>
      <dgm:t>
        <a:bodyPr/>
        <a:lstStyle/>
        <a:p>
          <a:endParaRPr lang="en-US"/>
        </a:p>
      </dgm:t>
    </dgm:pt>
    <dgm:pt modelId="{4C763E16-EDAA-486F-8779-0922CE5BBC40}" type="sibTrans" cxnId="{607BC9A3-6B4E-463C-975D-C20545AB1927}">
      <dgm:prSet/>
      <dgm:spPr/>
      <dgm:t>
        <a:bodyPr/>
        <a:lstStyle/>
        <a:p>
          <a:endParaRPr lang="en-US"/>
        </a:p>
      </dgm:t>
    </dgm:pt>
    <dgm:pt modelId="{11A2AFC7-A014-4AF6-B0F9-E4688A61B02F}">
      <dgm:prSet/>
      <dgm:spPr/>
      <dgm:t>
        <a:bodyPr/>
        <a:lstStyle/>
        <a:p>
          <a:r>
            <a:rPr lang="en-IE"/>
            <a:t>Giving feedback</a:t>
          </a:r>
          <a:endParaRPr lang="en-US"/>
        </a:p>
      </dgm:t>
    </dgm:pt>
    <dgm:pt modelId="{A6977537-17DE-43DA-BD37-C0C09CC356BF}" type="parTrans" cxnId="{3352B4EC-439B-4E62-975D-8BECD86FEFD7}">
      <dgm:prSet/>
      <dgm:spPr/>
      <dgm:t>
        <a:bodyPr/>
        <a:lstStyle/>
        <a:p>
          <a:endParaRPr lang="en-US"/>
        </a:p>
      </dgm:t>
    </dgm:pt>
    <dgm:pt modelId="{C1D1B378-37D3-46F5-8ECC-2631ADF26B11}" type="sibTrans" cxnId="{3352B4EC-439B-4E62-975D-8BECD86FEFD7}">
      <dgm:prSet/>
      <dgm:spPr/>
      <dgm:t>
        <a:bodyPr/>
        <a:lstStyle/>
        <a:p>
          <a:endParaRPr lang="en-US"/>
        </a:p>
      </dgm:t>
    </dgm:pt>
    <dgm:pt modelId="{D54C9F7C-0649-4094-8335-5E28158B4D0E}">
      <dgm:prSet/>
      <dgm:spPr/>
      <dgm:t>
        <a:bodyPr/>
        <a:lstStyle/>
        <a:p>
          <a:r>
            <a:rPr lang="en-IE"/>
            <a:t>Faculty meaning-making and negotiation</a:t>
          </a:r>
          <a:endParaRPr lang="en-US"/>
        </a:p>
      </dgm:t>
    </dgm:pt>
    <dgm:pt modelId="{187A74E5-1411-428C-A4EB-BCBA8AD08934}" type="parTrans" cxnId="{0407889F-5967-4496-BF73-0F4E6DEF1F04}">
      <dgm:prSet/>
      <dgm:spPr/>
      <dgm:t>
        <a:bodyPr/>
        <a:lstStyle/>
        <a:p>
          <a:endParaRPr lang="en-US"/>
        </a:p>
      </dgm:t>
    </dgm:pt>
    <dgm:pt modelId="{A4924B19-63F6-43FD-AEA1-EFBBFCC2F507}" type="sibTrans" cxnId="{0407889F-5967-4496-BF73-0F4E6DEF1F04}">
      <dgm:prSet/>
      <dgm:spPr/>
      <dgm:t>
        <a:bodyPr/>
        <a:lstStyle/>
        <a:p>
          <a:endParaRPr lang="en-US"/>
        </a:p>
      </dgm:t>
    </dgm:pt>
    <dgm:pt modelId="{155E9A67-DBC5-410D-9225-AC023181897D}">
      <dgm:prSet/>
      <dgm:spPr/>
      <dgm:t>
        <a:bodyPr/>
        <a:lstStyle/>
        <a:p>
          <a:r>
            <a:rPr lang="en-IE"/>
            <a:t>Internal</a:t>
          </a:r>
          <a:endParaRPr lang="en-US"/>
        </a:p>
      </dgm:t>
    </dgm:pt>
    <dgm:pt modelId="{629EBCE2-3019-4523-9CD0-12CF5A269BFC}" type="parTrans" cxnId="{4A3B227A-1BD1-4DED-BB32-8CC44222D4E1}">
      <dgm:prSet/>
      <dgm:spPr/>
      <dgm:t>
        <a:bodyPr/>
        <a:lstStyle/>
        <a:p>
          <a:endParaRPr lang="en-US"/>
        </a:p>
      </dgm:t>
    </dgm:pt>
    <dgm:pt modelId="{D9226578-E3FE-4501-92E9-92A5F5945C0B}" type="sibTrans" cxnId="{4A3B227A-1BD1-4DED-BB32-8CC44222D4E1}">
      <dgm:prSet/>
      <dgm:spPr/>
      <dgm:t>
        <a:bodyPr/>
        <a:lstStyle/>
        <a:p>
          <a:endParaRPr lang="en-US"/>
        </a:p>
      </dgm:t>
    </dgm:pt>
    <dgm:pt modelId="{4E97D147-45FD-427B-BAA5-155376018DC5}">
      <dgm:prSet/>
      <dgm:spPr/>
      <dgm:t>
        <a:bodyPr/>
        <a:lstStyle/>
        <a:p>
          <a:r>
            <a:rPr lang="en-IE"/>
            <a:t>Faculty reflection</a:t>
          </a:r>
          <a:endParaRPr lang="en-US"/>
        </a:p>
      </dgm:t>
    </dgm:pt>
    <dgm:pt modelId="{28004CDB-5063-404F-9731-DB82A42B2ABF}" type="parTrans" cxnId="{B33F6AAF-1D0B-4D1D-9540-E4E65536A2C0}">
      <dgm:prSet/>
      <dgm:spPr/>
      <dgm:t>
        <a:bodyPr/>
        <a:lstStyle/>
        <a:p>
          <a:endParaRPr lang="en-US"/>
        </a:p>
      </dgm:t>
    </dgm:pt>
    <dgm:pt modelId="{32E49402-6BD1-4A16-8977-3F12A24F2BF4}" type="sibTrans" cxnId="{B33F6AAF-1D0B-4D1D-9540-E4E65536A2C0}">
      <dgm:prSet/>
      <dgm:spPr/>
      <dgm:t>
        <a:bodyPr/>
        <a:lstStyle/>
        <a:p>
          <a:endParaRPr lang="en-US"/>
        </a:p>
      </dgm:t>
    </dgm:pt>
    <dgm:pt modelId="{36D6D91E-46B0-4064-A54A-021EF4E46929}">
      <dgm:prSet/>
      <dgm:spPr/>
      <dgm:t>
        <a:bodyPr/>
        <a:lstStyle/>
        <a:p>
          <a:r>
            <a:rPr lang="en-IE"/>
            <a:t>External</a:t>
          </a:r>
          <a:endParaRPr lang="en-US"/>
        </a:p>
      </dgm:t>
    </dgm:pt>
    <dgm:pt modelId="{497DBEB5-C8D9-4746-BF21-70E2EACFF699}" type="parTrans" cxnId="{1E70A97E-E3B7-445C-882B-E638F8A1399A}">
      <dgm:prSet/>
      <dgm:spPr/>
      <dgm:t>
        <a:bodyPr/>
        <a:lstStyle/>
        <a:p>
          <a:endParaRPr lang="en-US"/>
        </a:p>
      </dgm:t>
    </dgm:pt>
    <dgm:pt modelId="{7756C518-C75F-4EEE-A922-9A574BF51415}" type="sibTrans" cxnId="{1E70A97E-E3B7-445C-882B-E638F8A1399A}">
      <dgm:prSet/>
      <dgm:spPr/>
      <dgm:t>
        <a:bodyPr/>
        <a:lstStyle/>
        <a:p>
          <a:endParaRPr lang="en-US"/>
        </a:p>
      </dgm:t>
    </dgm:pt>
    <dgm:pt modelId="{B808C48D-DD42-4FFD-A0BA-6D1236BF4B8D}">
      <dgm:prSet/>
      <dgm:spPr/>
      <dgm:t>
        <a:bodyPr/>
        <a:lstStyle/>
        <a:p>
          <a:r>
            <a:rPr lang="en-IE"/>
            <a:t>Negotiating external authority</a:t>
          </a:r>
          <a:endParaRPr lang="en-US"/>
        </a:p>
      </dgm:t>
    </dgm:pt>
    <dgm:pt modelId="{E89C1224-18FF-483B-B18B-AEB33C22918A}" type="parTrans" cxnId="{684F3211-36EE-4C11-9D59-8B232E7A01CF}">
      <dgm:prSet/>
      <dgm:spPr/>
      <dgm:t>
        <a:bodyPr/>
        <a:lstStyle/>
        <a:p>
          <a:endParaRPr lang="en-US"/>
        </a:p>
      </dgm:t>
    </dgm:pt>
    <dgm:pt modelId="{B0A70049-3B5E-41D2-B31E-791D32D9A60A}" type="sibTrans" cxnId="{684F3211-36EE-4C11-9D59-8B232E7A01CF}">
      <dgm:prSet/>
      <dgm:spPr/>
      <dgm:t>
        <a:bodyPr/>
        <a:lstStyle/>
        <a:p>
          <a:endParaRPr lang="en-US"/>
        </a:p>
      </dgm:t>
    </dgm:pt>
    <dgm:pt modelId="{349A57F1-1468-42A0-86C1-D8B89CE6BB04}" type="pres">
      <dgm:prSet presAssocID="{0148854B-678A-4248-B4D8-E813A84415EC}" presName="Name0" presStyleCnt="0">
        <dgm:presLayoutVars>
          <dgm:dir/>
          <dgm:animLvl val="lvl"/>
          <dgm:resizeHandles val="exact"/>
        </dgm:presLayoutVars>
      </dgm:prSet>
      <dgm:spPr/>
    </dgm:pt>
    <dgm:pt modelId="{3A35F5C8-2F29-4D7C-8442-63BF7B0E8CFC}" type="pres">
      <dgm:prSet presAssocID="{FA4FE9D0-7C26-4E4A-B6C9-C32AECEB528A}" presName="composite" presStyleCnt="0"/>
      <dgm:spPr/>
    </dgm:pt>
    <dgm:pt modelId="{E1A0CBC3-5FA3-4AD6-88ED-6D476C18E716}" type="pres">
      <dgm:prSet presAssocID="{FA4FE9D0-7C26-4E4A-B6C9-C32AECEB528A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7496E4F9-4194-434F-A4E6-6480B5CBC631}" type="pres">
      <dgm:prSet presAssocID="{FA4FE9D0-7C26-4E4A-B6C9-C32AECEB528A}" presName="desTx" presStyleLbl="alignAccFollowNode1" presStyleIdx="0" presStyleCnt="2">
        <dgm:presLayoutVars>
          <dgm:bulletEnabled val="1"/>
        </dgm:presLayoutVars>
      </dgm:prSet>
      <dgm:spPr/>
    </dgm:pt>
    <dgm:pt modelId="{90FF7D45-95FC-4CBD-B432-6A5282AE9B14}" type="pres">
      <dgm:prSet presAssocID="{F7870BF8-5B89-42CD-8C5F-FAF0560EAFC3}" presName="space" presStyleCnt="0"/>
      <dgm:spPr/>
    </dgm:pt>
    <dgm:pt modelId="{D5DDDD6A-88A6-4227-ADC4-0C87E17AB7A5}" type="pres">
      <dgm:prSet presAssocID="{D54C9F7C-0649-4094-8335-5E28158B4D0E}" presName="composite" presStyleCnt="0"/>
      <dgm:spPr/>
    </dgm:pt>
    <dgm:pt modelId="{593779DB-6AD2-4EE7-B865-50275E14A5F0}" type="pres">
      <dgm:prSet presAssocID="{D54C9F7C-0649-4094-8335-5E28158B4D0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DDA8EDFA-61D7-4718-B8E5-F3CF96E68A43}" type="pres">
      <dgm:prSet presAssocID="{D54C9F7C-0649-4094-8335-5E28158B4D0E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C0B72B0B-2EB8-48B1-BEB3-F0D00BDC848B}" type="presOf" srcId="{4E97D147-45FD-427B-BAA5-155376018DC5}" destId="{DDA8EDFA-61D7-4718-B8E5-F3CF96E68A43}" srcOrd="0" destOrd="1" presId="urn:microsoft.com/office/officeart/2005/8/layout/hList1"/>
    <dgm:cxn modelId="{684F3211-36EE-4C11-9D59-8B232E7A01CF}" srcId="{36D6D91E-46B0-4064-A54A-021EF4E46929}" destId="{B808C48D-DD42-4FFD-A0BA-6D1236BF4B8D}" srcOrd="0" destOrd="0" parTransId="{E89C1224-18FF-483B-B18B-AEB33C22918A}" sibTransId="{B0A70049-3B5E-41D2-B31E-791D32D9A60A}"/>
    <dgm:cxn modelId="{C7CBBF16-5859-4E39-B67B-5218DE7024DE}" type="presOf" srcId="{D54C9F7C-0649-4094-8335-5E28158B4D0E}" destId="{593779DB-6AD2-4EE7-B865-50275E14A5F0}" srcOrd="0" destOrd="0" presId="urn:microsoft.com/office/officeart/2005/8/layout/hList1"/>
    <dgm:cxn modelId="{7B5C5D21-D320-413F-95E1-83ABFEF1EA9B}" type="presOf" srcId="{FA4FE9D0-7C26-4E4A-B6C9-C32AECEB528A}" destId="{E1A0CBC3-5FA3-4AD6-88ED-6D476C18E716}" srcOrd="0" destOrd="0" presId="urn:microsoft.com/office/officeart/2005/8/layout/hList1"/>
    <dgm:cxn modelId="{A54EDE39-C492-4A60-B8E6-F5F23E7C6A04}" type="presOf" srcId="{C9196396-25FD-40A3-82DE-DB2DADADA499}" destId="{7496E4F9-4194-434F-A4E6-6480B5CBC631}" srcOrd="0" destOrd="1" presId="urn:microsoft.com/office/officeart/2005/8/layout/hList1"/>
    <dgm:cxn modelId="{54F74B49-62A7-4776-BA28-3262CC471546}" type="presOf" srcId="{0148854B-678A-4248-B4D8-E813A84415EC}" destId="{349A57F1-1468-42A0-86C1-D8B89CE6BB04}" srcOrd="0" destOrd="0" presId="urn:microsoft.com/office/officeart/2005/8/layout/hList1"/>
    <dgm:cxn modelId="{03A2D44C-581E-4868-8F2A-87B7B250C3DA}" type="presOf" srcId="{36D6D91E-46B0-4064-A54A-021EF4E46929}" destId="{DDA8EDFA-61D7-4718-B8E5-F3CF96E68A43}" srcOrd="0" destOrd="2" presId="urn:microsoft.com/office/officeart/2005/8/layout/hList1"/>
    <dgm:cxn modelId="{A43CF14D-7161-4427-86BC-340CA4D691F2}" type="presOf" srcId="{4982A82D-0A6A-42C3-B5E9-10004F8FF47B}" destId="{7496E4F9-4194-434F-A4E6-6480B5CBC631}" srcOrd="0" destOrd="0" presId="urn:microsoft.com/office/officeart/2005/8/layout/hList1"/>
    <dgm:cxn modelId="{32704071-4711-41B5-AAFC-7B6E2B8F932B}" srcId="{0148854B-678A-4248-B4D8-E813A84415EC}" destId="{FA4FE9D0-7C26-4E4A-B6C9-C32AECEB528A}" srcOrd="0" destOrd="0" parTransId="{629C91BB-35C5-42A3-BA8A-75E5693C8605}" sibTransId="{F7870BF8-5B89-42CD-8C5F-FAF0560EAFC3}"/>
    <dgm:cxn modelId="{91E08374-3D6F-4AD0-BECF-B29169D121D9}" type="presOf" srcId="{375D5872-B09A-4E29-81FB-F860F8E92EA4}" destId="{7496E4F9-4194-434F-A4E6-6480B5CBC631}" srcOrd="0" destOrd="3" presId="urn:microsoft.com/office/officeart/2005/8/layout/hList1"/>
    <dgm:cxn modelId="{863BEA78-E49D-4129-B33E-04473287116A}" type="presOf" srcId="{155E9A67-DBC5-410D-9225-AC023181897D}" destId="{DDA8EDFA-61D7-4718-B8E5-F3CF96E68A43}" srcOrd="0" destOrd="0" presId="urn:microsoft.com/office/officeart/2005/8/layout/hList1"/>
    <dgm:cxn modelId="{4A3B227A-1BD1-4DED-BB32-8CC44222D4E1}" srcId="{D54C9F7C-0649-4094-8335-5E28158B4D0E}" destId="{155E9A67-DBC5-410D-9225-AC023181897D}" srcOrd="0" destOrd="0" parTransId="{629EBCE2-3019-4523-9CD0-12CF5A269BFC}" sibTransId="{D9226578-E3FE-4501-92E9-92A5F5945C0B}"/>
    <dgm:cxn modelId="{1E70A97E-E3B7-445C-882B-E638F8A1399A}" srcId="{D54C9F7C-0649-4094-8335-5E28158B4D0E}" destId="{36D6D91E-46B0-4064-A54A-021EF4E46929}" srcOrd="1" destOrd="0" parTransId="{497DBEB5-C8D9-4746-BF21-70E2EACFF699}" sibTransId="{7756C518-C75F-4EEE-A922-9A574BF51415}"/>
    <dgm:cxn modelId="{DEF7B985-978F-43D3-A521-04DF66321A42}" srcId="{4982A82D-0A6A-42C3-B5E9-10004F8FF47B}" destId="{C9F3CD7C-0943-4F9D-8140-EF39C657BE52}" srcOrd="1" destOrd="0" parTransId="{DF236109-81BF-457E-83D5-128008FB11C5}" sibTransId="{3E6F3DF5-25FC-43F8-B594-11908F042A9E}"/>
    <dgm:cxn modelId="{0407889F-5967-4496-BF73-0F4E6DEF1F04}" srcId="{0148854B-678A-4248-B4D8-E813A84415EC}" destId="{D54C9F7C-0649-4094-8335-5E28158B4D0E}" srcOrd="1" destOrd="0" parTransId="{187A74E5-1411-428C-A4EB-BCBA8AD08934}" sibTransId="{A4924B19-63F6-43FD-AEA1-EFBBFCC2F507}"/>
    <dgm:cxn modelId="{52B025A3-583D-4DD3-A3D3-A4CD94CBC619}" type="presOf" srcId="{C9F3CD7C-0943-4F9D-8140-EF39C657BE52}" destId="{7496E4F9-4194-434F-A4E6-6480B5CBC631}" srcOrd="0" destOrd="2" presId="urn:microsoft.com/office/officeart/2005/8/layout/hList1"/>
    <dgm:cxn modelId="{607BC9A3-6B4E-463C-975D-C20545AB1927}" srcId="{FA4FE9D0-7C26-4E4A-B6C9-C32AECEB528A}" destId="{375D5872-B09A-4E29-81FB-F860F8E92EA4}" srcOrd="1" destOrd="0" parTransId="{4A4A0332-249D-40EE-AC90-2BF1699EA3F5}" sibTransId="{4C763E16-EDAA-486F-8779-0922CE5BBC40}"/>
    <dgm:cxn modelId="{6952A0A8-B111-481C-AECA-F032D7C98916}" srcId="{FA4FE9D0-7C26-4E4A-B6C9-C32AECEB528A}" destId="{4982A82D-0A6A-42C3-B5E9-10004F8FF47B}" srcOrd="0" destOrd="0" parTransId="{8DA6EC9F-9DF5-400C-BC5E-DF5ACED98C16}" sibTransId="{757BC608-CCD0-4E05-8463-486C8B28FB83}"/>
    <dgm:cxn modelId="{B33F6AAF-1D0B-4D1D-9540-E4E65536A2C0}" srcId="{155E9A67-DBC5-410D-9225-AC023181897D}" destId="{4E97D147-45FD-427B-BAA5-155376018DC5}" srcOrd="0" destOrd="0" parTransId="{28004CDB-5063-404F-9731-DB82A42B2ABF}" sibTransId="{32E49402-6BD1-4A16-8977-3F12A24F2BF4}"/>
    <dgm:cxn modelId="{F68055B5-10E5-4962-AA48-07CFF0E1CBA7}" type="presOf" srcId="{11A2AFC7-A014-4AF6-B0F9-E4688A61B02F}" destId="{7496E4F9-4194-434F-A4E6-6480B5CBC631}" srcOrd="0" destOrd="4" presId="urn:microsoft.com/office/officeart/2005/8/layout/hList1"/>
    <dgm:cxn modelId="{2587FCBF-DB2A-4522-AD94-9DCC487B8251}" srcId="{4982A82D-0A6A-42C3-B5E9-10004F8FF47B}" destId="{C9196396-25FD-40A3-82DE-DB2DADADA499}" srcOrd="0" destOrd="0" parTransId="{DE03FC24-044F-4083-84A3-1C53D7352244}" sibTransId="{A15D94AA-BA45-4EB1-B62F-F27F345FB841}"/>
    <dgm:cxn modelId="{A01C4CE9-3237-41C0-9568-BAA11C1EE803}" type="presOf" srcId="{B808C48D-DD42-4FFD-A0BA-6D1236BF4B8D}" destId="{DDA8EDFA-61D7-4718-B8E5-F3CF96E68A43}" srcOrd="0" destOrd="3" presId="urn:microsoft.com/office/officeart/2005/8/layout/hList1"/>
    <dgm:cxn modelId="{3352B4EC-439B-4E62-975D-8BECD86FEFD7}" srcId="{375D5872-B09A-4E29-81FB-F860F8E92EA4}" destId="{11A2AFC7-A014-4AF6-B0F9-E4688A61B02F}" srcOrd="0" destOrd="0" parTransId="{A6977537-17DE-43DA-BD37-C0C09CC356BF}" sibTransId="{C1D1B378-37D3-46F5-8ECC-2631ADF26B11}"/>
    <dgm:cxn modelId="{F710FB14-2360-4331-9581-785D846F23FE}" type="presParOf" srcId="{349A57F1-1468-42A0-86C1-D8B89CE6BB04}" destId="{3A35F5C8-2F29-4D7C-8442-63BF7B0E8CFC}" srcOrd="0" destOrd="0" presId="urn:microsoft.com/office/officeart/2005/8/layout/hList1"/>
    <dgm:cxn modelId="{DA6E48E1-8EED-497A-918E-438D917D64A0}" type="presParOf" srcId="{3A35F5C8-2F29-4D7C-8442-63BF7B0E8CFC}" destId="{E1A0CBC3-5FA3-4AD6-88ED-6D476C18E716}" srcOrd="0" destOrd="0" presId="urn:microsoft.com/office/officeart/2005/8/layout/hList1"/>
    <dgm:cxn modelId="{D88CA50A-470F-4712-96FB-450D10B609FE}" type="presParOf" srcId="{3A35F5C8-2F29-4D7C-8442-63BF7B0E8CFC}" destId="{7496E4F9-4194-434F-A4E6-6480B5CBC631}" srcOrd="1" destOrd="0" presId="urn:microsoft.com/office/officeart/2005/8/layout/hList1"/>
    <dgm:cxn modelId="{DC084B38-73B8-4AB8-8483-5E298F5AFA88}" type="presParOf" srcId="{349A57F1-1468-42A0-86C1-D8B89CE6BB04}" destId="{90FF7D45-95FC-4CBD-B432-6A5282AE9B14}" srcOrd="1" destOrd="0" presId="urn:microsoft.com/office/officeart/2005/8/layout/hList1"/>
    <dgm:cxn modelId="{772CA7E5-FD43-41B7-A13F-673919B0556F}" type="presParOf" srcId="{349A57F1-1468-42A0-86C1-D8B89CE6BB04}" destId="{D5DDDD6A-88A6-4227-ADC4-0C87E17AB7A5}" srcOrd="2" destOrd="0" presId="urn:microsoft.com/office/officeart/2005/8/layout/hList1"/>
    <dgm:cxn modelId="{6DB9412C-C8D3-452F-A569-A981185AEBA4}" type="presParOf" srcId="{D5DDDD6A-88A6-4227-ADC4-0C87E17AB7A5}" destId="{593779DB-6AD2-4EE7-B865-50275E14A5F0}" srcOrd="0" destOrd="0" presId="urn:microsoft.com/office/officeart/2005/8/layout/hList1"/>
    <dgm:cxn modelId="{34231326-285E-4E00-9814-920D0CF9DBCF}" type="presParOf" srcId="{D5DDDD6A-88A6-4227-ADC4-0C87E17AB7A5}" destId="{DDA8EDFA-61D7-4718-B8E5-F3CF96E68A4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80841D-A518-4FB6-978F-D80174814789}">
      <dsp:nvSpPr>
        <dsp:cNvPr id="0" name=""/>
        <dsp:cNvSpPr/>
      </dsp:nvSpPr>
      <dsp:spPr>
        <a:xfrm>
          <a:off x="1285396" y="64466"/>
          <a:ext cx="1037997" cy="103799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BC3F13-27D4-47BD-B50E-A895E0BE48AB}">
      <dsp:nvSpPr>
        <dsp:cNvPr id="0" name=""/>
        <dsp:cNvSpPr/>
      </dsp:nvSpPr>
      <dsp:spPr>
        <a:xfrm>
          <a:off x="1503375" y="282445"/>
          <a:ext cx="602038" cy="60203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19406B-AC0E-414B-BBC4-1F2911950721}">
      <dsp:nvSpPr>
        <dsp:cNvPr id="0" name=""/>
        <dsp:cNvSpPr/>
      </dsp:nvSpPr>
      <dsp:spPr>
        <a:xfrm>
          <a:off x="2545821" y="64466"/>
          <a:ext cx="2446708" cy="10379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/>
            <a:t>Globalisation and internationalization</a:t>
          </a:r>
          <a:endParaRPr lang="en-US" sz="2200" kern="1200"/>
        </a:p>
      </dsp:txBody>
      <dsp:txXfrm>
        <a:off x="2545821" y="64466"/>
        <a:ext cx="2446708" cy="1037997"/>
      </dsp:txXfrm>
    </dsp:sp>
    <dsp:sp modelId="{D56C1737-311A-47F5-9A10-765879CAAEFF}">
      <dsp:nvSpPr>
        <dsp:cNvPr id="0" name=""/>
        <dsp:cNvSpPr/>
      </dsp:nvSpPr>
      <dsp:spPr>
        <a:xfrm>
          <a:off x="5418850" y="64466"/>
          <a:ext cx="1037997" cy="103799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F58CC8-F222-4409-976F-69DB1ECB0BB1}">
      <dsp:nvSpPr>
        <dsp:cNvPr id="0" name=""/>
        <dsp:cNvSpPr/>
      </dsp:nvSpPr>
      <dsp:spPr>
        <a:xfrm>
          <a:off x="5636829" y="282445"/>
          <a:ext cx="602038" cy="60203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E68BA3-6E35-473B-89CE-E1AB798F9832}">
      <dsp:nvSpPr>
        <dsp:cNvPr id="0" name=""/>
        <dsp:cNvSpPr/>
      </dsp:nvSpPr>
      <dsp:spPr>
        <a:xfrm>
          <a:off x="6679275" y="64466"/>
          <a:ext cx="2446708" cy="10379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/>
            <a:t>Increase of international students in Ireland</a:t>
          </a:r>
          <a:endParaRPr lang="en-US" sz="2200" kern="1200"/>
        </a:p>
      </dsp:txBody>
      <dsp:txXfrm>
        <a:off x="6679275" y="64466"/>
        <a:ext cx="2446708" cy="1037997"/>
      </dsp:txXfrm>
    </dsp:sp>
    <dsp:sp modelId="{86D94D07-DD27-4BBA-BEEF-66A214559D1F}">
      <dsp:nvSpPr>
        <dsp:cNvPr id="0" name=""/>
        <dsp:cNvSpPr/>
      </dsp:nvSpPr>
      <dsp:spPr>
        <a:xfrm>
          <a:off x="1285396" y="1937762"/>
          <a:ext cx="1037997" cy="103799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4625EE-D47B-45FC-A9E3-3AD7BA954DB3}">
      <dsp:nvSpPr>
        <dsp:cNvPr id="0" name=""/>
        <dsp:cNvSpPr/>
      </dsp:nvSpPr>
      <dsp:spPr>
        <a:xfrm>
          <a:off x="1503375" y="2155742"/>
          <a:ext cx="602038" cy="60203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5E8EDA-F924-4395-B902-7F39C6B1736B}">
      <dsp:nvSpPr>
        <dsp:cNvPr id="0" name=""/>
        <dsp:cNvSpPr/>
      </dsp:nvSpPr>
      <dsp:spPr>
        <a:xfrm>
          <a:off x="2545821" y="1937762"/>
          <a:ext cx="2446708" cy="10379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/>
            <a:t>Lack of EAP research in Ireland (7 published studies)</a:t>
          </a:r>
          <a:endParaRPr lang="en-US" sz="2200" kern="1200"/>
        </a:p>
      </dsp:txBody>
      <dsp:txXfrm>
        <a:off x="2545821" y="1937762"/>
        <a:ext cx="2446708" cy="1037997"/>
      </dsp:txXfrm>
    </dsp:sp>
    <dsp:sp modelId="{04C345AA-7A1C-45A8-938E-F74C1786B0DB}">
      <dsp:nvSpPr>
        <dsp:cNvPr id="0" name=""/>
        <dsp:cNvSpPr/>
      </dsp:nvSpPr>
      <dsp:spPr>
        <a:xfrm>
          <a:off x="5418850" y="1937762"/>
          <a:ext cx="1037997" cy="103799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0C2D92-F6D1-462E-89CD-517ECFB54630}">
      <dsp:nvSpPr>
        <dsp:cNvPr id="0" name=""/>
        <dsp:cNvSpPr/>
      </dsp:nvSpPr>
      <dsp:spPr>
        <a:xfrm>
          <a:off x="5636829" y="2155742"/>
          <a:ext cx="602038" cy="60203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7C496A-2601-413D-BE8C-86F6EA100EC5}">
      <dsp:nvSpPr>
        <dsp:cNvPr id="0" name=""/>
        <dsp:cNvSpPr/>
      </dsp:nvSpPr>
      <dsp:spPr>
        <a:xfrm>
          <a:off x="6679275" y="1937762"/>
          <a:ext cx="2446708" cy="10379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/>
            <a:t>Few studies focusing on curriculum as a whole</a:t>
          </a:r>
          <a:endParaRPr lang="en-US" sz="2200" kern="1200"/>
        </a:p>
      </dsp:txBody>
      <dsp:txXfrm>
        <a:off x="6679275" y="1937762"/>
        <a:ext cx="2446708" cy="1037997"/>
      </dsp:txXfrm>
    </dsp:sp>
    <dsp:sp modelId="{BFF6F12E-7A6C-4D37-8C5C-05C598B3690D}">
      <dsp:nvSpPr>
        <dsp:cNvPr id="0" name=""/>
        <dsp:cNvSpPr/>
      </dsp:nvSpPr>
      <dsp:spPr>
        <a:xfrm>
          <a:off x="1285396" y="3811059"/>
          <a:ext cx="1037997" cy="1037997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814AF6-D5AB-4344-92C5-B6D53AB041AF}">
      <dsp:nvSpPr>
        <dsp:cNvPr id="0" name=""/>
        <dsp:cNvSpPr/>
      </dsp:nvSpPr>
      <dsp:spPr>
        <a:xfrm>
          <a:off x="1503375" y="4029038"/>
          <a:ext cx="602038" cy="60203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9E6E15-F0F1-42CE-AB86-4311220DA13D}">
      <dsp:nvSpPr>
        <dsp:cNvPr id="0" name=""/>
        <dsp:cNvSpPr/>
      </dsp:nvSpPr>
      <dsp:spPr>
        <a:xfrm>
          <a:off x="2545821" y="3811059"/>
          <a:ext cx="2446708" cy="10379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/>
            <a:t>Lack of alternative curricula and assessment</a:t>
          </a:r>
          <a:endParaRPr lang="en-US" sz="2200" kern="1200"/>
        </a:p>
      </dsp:txBody>
      <dsp:txXfrm>
        <a:off x="2545821" y="3811059"/>
        <a:ext cx="2446708" cy="1037997"/>
      </dsp:txXfrm>
    </dsp:sp>
    <dsp:sp modelId="{D4915214-6918-4435-AFC2-255AFFA69E6B}">
      <dsp:nvSpPr>
        <dsp:cNvPr id="0" name=""/>
        <dsp:cNvSpPr/>
      </dsp:nvSpPr>
      <dsp:spPr>
        <a:xfrm>
          <a:off x="5418850" y="3811059"/>
          <a:ext cx="1037997" cy="103799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C9F662-6EB2-47FA-9A8B-FEEE8E99F552}">
      <dsp:nvSpPr>
        <dsp:cNvPr id="0" name=""/>
        <dsp:cNvSpPr/>
      </dsp:nvSpPr>
      <dsp:spPr>
        <a:xfrm>
          <a:off x="5636829" y="4029038"/>
          <a:ext cx="602038" cy="602038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715B02-427C-4064-9601-FD49BE85D0FD}">
      <dsp:nvSpPr>
        <dsp:cNvPr id="0" name=""/>
        <dsp:cNvSpPr/>
      </dsp:nvSpPr>
      <dsp:spPr>
        <a:xfrm>
          <a:off x="6679275" y="3811059"/>
          <a:ext cx="2446708" cy="10379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/>
            <a:t>Lack of research focusing on pre-sessional programmes</a:t>
          </a:r>
          <a:endParaRPr lang="en-US" sz="2200" kern="1200"/>
        </a:p>
      </dsp:txBody>
      <dsp:txXfrm>
        <a:off x="6679275" y="3811059"/>
        <a:ext cx="2446708" cy="103799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293E76-DAD8-4F13-BCA7-BD78816AE9E9}">
      <dsp:nvSpPr>
        <dsp:cNvPr id="0" name=""/>
        <dsp:cNvSpPr/>
      </dsp:nvSpPr>
      <dsp:spPr>
        <a:xfrm>
          <a:off x="0" y="2042"/>
          <a:ext cx="5641974" cy="10351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925708-22E3-4175-8366-9DFC3291B674}">
      <dsp:nvSpPr>
        <dsp:cNvPr id="0" name=""/>
        <dsp:cNvSpPr/>
      </dsp:nvSpPr>
      <dsp:spPr>
        <a:xfrm>
          <a:off x="313145" y="234960"/>
          <a:ext cx="569355" cy="56935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1BCFAF-ABEE-4BA6-99B0-97523944514C}">
      <dsp:nvSpPr>
        <dsp:cNvPr id="0" name=""/>
        <dsp:cNvSpPr/>
      </dsp:nvSpPr>
      <dsp:spPr>
        <a:xfrm>
          <a:off x="1195647" y="2042"/>
          <a:ext cx="4446327" cy="1035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558" tIns="109558" rIns="109558" bIns="10955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 dirty="0"/>
            <a:t>6 STEM</a:t>
          </a:r>
          <a:endParaRPr lang="en-US" sz="2200" kern="1200" dirty="0"/>
        </a:p>
      </dsp:txBody>
      <dsp:txXfrm>
        <a:off x="1195647" y="2042"/>
        <a:ext cx="4446327" cy="1035192"/>
      </dsp:txXfrm>
    </dsp:sp>
    <dsp:sp modelId="{0876E58D-01AC-4269-82B0-5DE13F8DEA22}">
      <dsp:nvSpPr>
        <dsp:cNvPr id="0" name=""/>
        <dsp:cNvSpPr/>
      </dsp:nvSpPr>
      <dsp:spPr>
        <a:xfrm>
          <a:off x="0" y="1296033"/>
          <a:ext cx="5641974" cy="103519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5FC8EF-40E6-4BC7-89DA-93693D9D373C}">
      <dsp:nvSpPr>
        <dsp:cNvPr id="0" name=""/>
        <dsp:cNvSpPr/>
      </dsp:nvSpPr>
      <dsp:spPr>
        <a:xfrm>
          <a:off x="313145" y="1528951"/>
          <a:ext cx="569355" cy="56935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8F667F-0C46-4D73-B806-8ED55C1860ED}">
      <dsp:nvSpPr>
        <dsp:cNvPr id="0" name=""/>
        <dsp:cNvSpPr/>
      </dsp:nvSpPr>
      <dsp:spPr>
        <a:xfrm>
          <a:off x="1195647" y="1296033"/>
          <a:ext cx="4446327" cy="1035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558" tIns="109558" rIns="109558" bIns="10955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 dirty="0"/>
            <a:t>1 Medical Sciences</a:t>
          </a:r>
          <a:endParaRPr lang="en-US" sz="2200" kern="1200" dirty="0"/>
        </a:p>
      </dsp:txBody>
      <dsp:txXfrm>
        <a:off x="1195647" y="1296033"/>
        <a:ext cx="4446327" cy="1035192"/>
      </dsp:txXfrm>
    </dsp:sp>
    <dsp:sp modelId="{135DFB8A-C1F0-4641-8F89-092D4B944F23}">
      <dsp:nvSpPr>
        <dsp:cNvPr id="0" name=""/>
        <dsp:cNvSpPr/>
      </dsp:nvSpPr>
      <dsp:spPr>
        <a:xfrm>
          <a:off x="0" y="2590024"/>
          <a:ext cx="5641974" cy="103519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66E00F-8D41-41EF-9EC6-A91F4A73339E}">
      <dsp:nvSpPr>
        <dsp:cNvPr id="0" name=""/>
        <dsp:cNvSpPr/>
      </dsp:nvSpPr>
      <dsp:spPr>
        <a:xfrm>
          <a:off x="313145" y="2822942"/>
          <a:ext cx="569355" cy="56935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6B443D-04B7-41DA-ADDB-3456941EB6B8}">
      <dsp:nvSpPr>
        <dsp:cNvPr id="0" name=""/>
        <dsp:cNvSpPr/>
      </dsp:nvSpPr>
      <dsp:spPr>
        <a:xfrm>
          <a:off x="1195647" y="2590024"/>
          <a:ext cx="4446327" cy="1035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558" tIns="109558" rIns="109558" bIns="10955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 dirty="0"/>
            <a:t>34 AHSS</a:t>
          </a:r>
          <a:endParaRPr lang="en-US" sz="2200" kern="1200" dirty="0"/>
        </a:p>
      </dsp:txBody>
      <dsp:txXfrm>
        <a:off x="1195647" y="2590024"/>
        <a:ext cx="4446327" cy="1035192"/>
      </dsp:txXfrm>
    </dsp:sp>
    <dsp:sp modelId="{E1A2176F-C0FD-4D50-9ED4-046CDC470D6D}">
      <dsp:nvSpPr>
        <dsp:cNvPr id="0" name=""/>
        <dsp:cNvSpPr/>
      </dsp:nvSpPr>
      <dsp:spPr>
        <a:xfrm>
          <a:off x="0" y="3884014"/>
          <a:ext cx="5641974" cy="103519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40C9F6-BD3D-4B62-A7C7-6DF4A8BD121E}">
      <dsp:nvSpPr>
        <dsp:cNvPr id="0" name=""/>
        <dsp:cNvSpPr/>
      </dsp:nvSpPr>
      <dsp:spPr>
        <a:xfrm>
          <a:off x="313145" y="4116933"/>
          <a:ext cx="569355" cy="56935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CBA48D-A0F5-4F76-BDC3-7037FEB34873}">
      <dsp:nvSpPr>
        <dsp:cNvPr id="0" name=""/>
        <dsp:cNvSpPr/>
      </dsp:nvSpPr>
      <dsp:spPr>
        <a:xfrm>
          <a:off x="1195647" y="3884014"/>
          <a:ext cx="4446327" cy="1035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558" tIns="109558" rIns="109558" bIns="10955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 dirty="0"/>
            <a:t>6 Institutions</a:t>
          </a:r>
          <a:endParaRPr lang="en-US" sz="2200" kern="1200" dirty="0"/>
        </a:p>
      </dsp:txBody>
      <dsp:txXfrm>
        <a:off x="1195647" y="3884014"/>
        <a:ext cx="4446327" cy="103519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293E76-DAD8-4F13-BCA7-BD78816AE9E9}">
      <dsp:nvSpPr>
        <dsp:cNvPr id="0" name=""/>
        <dsp:cNvSpPr/>
      </dsp:nvSpPr>
      <dsp:spPr>
        <a:xfrm>
          <a:off x="0" y="2042"/>
          <a:ext cx="5641974" cy="10351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925708-22E3-4175-8366-9DFC3291B674}">
      <dsp:nvSpPr>
        <dsp:cNvPr id="0" name=""/>
        <dsp:cNvSpPr/>
      </dsp:nvSpPr>
      <dsp:spPr>
        <a:xfrm>
          <a:off x="313145" y="234960"/>
          <a:ext cx="569355" cy="56935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1BCFAF-ABEE-4BA6-99B0-97523944514C}">
      <dsp:nvSpPr>
        <dsp:cNvPr id="0" name=""/>
        <dsp:cNvSpPr/>
      </dsp:nvSpPr>
      <dsp:spPr>
        <a:xfrm>
          <a:off x="1195647" y="2042"/>
          <a:ext cx="4446327" cy="1035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558" tIns="109558" rIns="109558" bIns="10955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 dirty="0"/>
            <a:t>6 Undergraduate</a:t>
          </a:r>
          <a:endParaRPr lang="en-US" sz="2200" kern="1200" dirty="0"/>
        </a:p>
      </dsp:txBody>
      <dsp:txXfrm>
        <a:off x="1195647" y="2042"/>
        <a:ext cx="4446327" cy="1035192"/>
      </dsp:txXfrm>
    </dsp:sp>
    <dsp:sp modelId="{0876E58D-01AC-4269-82B0-5DE13F8DEA22}">
      <dsp:nvSpPr>
        <dsp:cNvPr id="0" name=""/>
        <dsp:cNvSpPr/>
      </dsp:nvSpPr>
      <dsp:spPr>
        <a:xfrm>
          <a:off x="0" y="1340639"/>
          <a:ext cx="5641974" cy="103519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5FC8EF-40E6-4BC7-89DA-93693D9D373C}">
      <dsp:nvSpPr>
        <dsp:cNvPr id="0" name=""/>
        <dsp:cNvSpPr/>
      </dsp:nvSpPr>
      <dsp:spPr>
        <a:xfrm>
          <a:off x="313145" y="1528951"/>
          <a:ext cx="569355" cy="56935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8F667F-0C46-4D73-B806-8ED55C1860ED}">
      <dsp:nvSpPr>
        <dsp:cNvPr id="0" name=""/>
        <dsp:cNvSpPr/>
      </dsp:nvSpPr>
      <dsp:spPr>
        <a:xfrm>
          <a:off x="1195647" y="1296033"/>
          <a:ext cx="4446327" cy="1035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558" tIns="109558" rIns="109558" bIns="10955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 dirty="0"/>
            <a:t>20 Master’s</a:t>
          </a:r>
          <a:endParaRPr lang="en-US" sz="2200" kern="1200" dirty="0"/>
        </a:p>
      </dsp:txBody>
      <dsp:txXfrm>
        <a:off x="1195647" y="1296033"/>
        <a:ext cx="4446327" cy="1035192"/>
      </dsp:txXfrm>
    </dsp:sp>
    <dsp:sp modelId="{135DFB8A-C1F0-4641-8F89-092D4B944F23}">
      <dsp:nvSpPr>
        <dsp:cNvPr id="0" name=""/>
        <dsp:cNvSpPr/>
      </dsp:nvSpPr>
      <dsp:spPr>
        <a:xfrm>
          <a:off x="0" y="2590024"/>
          <a:ext cx="5641974" cy="103519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66E00F-8D41-41EF-9EC6-A91F4A73339E}">
      <dsp:nvSpPr>
        <dsp:cNvPr id="0" name=""/>
        <dsp:cNvSpPr/>
      </dsp:nvSpPr>
      <dsp:spPr>
        <a:xfrm>
          <a:off x="313145" y="2822942"/>
          <a:ext cx="569355" cy="56935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6B443D-04B7-41DA-ADDB-3456941EB6B8}">
      <dsp:nvSpPr>
        <dsp:cNvPr id="0" name=""/>
        <dsp:cNvSpPr/>
      </dsp:nvSpPr>
      <dsp:spPr>
        <a:xfrm>
          <a:off x="1195647" y="2590024"/>
          <a:ext cx="4446327" cy="1035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558" tIns="109558" rIns="109558" bIns="10955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 dirty="0"/>
            <a:t>1 </a:t>
          </a:r>
          <a:r>
            <a:rPr lang="en-IE" sz="2200" kern="1200" dirty="0" err="1"/>
            <a:t>H.Dip</a:t>
          </a:r>
          <a:endParaRPr lang="en-US" sz="2200" kern="1200" dirty="0"/>
        </a:p>
      </dsp:txBody>
      <dsp:txXfrm>
        <a:off x="1195647" y="2590024"/>
        <a:ext cx="4446327" cy="1035192"/>
      </dsp:txXfrm>
    </dsp:sp>
    <dsp:sp modelId="{E1A2176F-C0FD-4D50-9ED4-046CDC470D6D}">
      <dsp:nvSpPr>
        <dsp:cNvPr id="0" name=""/>
        <dsp:cNvSpPr/>
      </dsp:nvSpPr>
      <dsp:spPr>
        <a:xfrm>
          <a:off x="0" y="3884014"/>
          <a:ext cx="5641974" cy="103519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40C9F6-BD3D-4B62-A7C7-6DF4A8BD121E}">
      <dsp:nvSpPr>
        <dsp:cNvPr id="0" name=""/>
        <dsp:cNvSpPr/>
      </dsp:nvSpPr>
      <dsp:spPr>
        <a:xfrm>
          <a:off x="313145" y="4116933"/>
          <a:ext cx="569355" cy="56935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CBA48D-A0F5-4F76-BDC3-7037FEB34873}">
      <dsp:nvSpPr>
        <dsp:cNvPr id="0" name=""/>
        <dsp:cNvSpPr/>
      </dsp:nvSpPr>
      <dsp:spPr>
        <a:xfrm>
          <a:off x="1195647" y="3884014"/>
          <a:ext cx="4446327" cy="1035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558" tIns="109558" rIns="109558" bIns="10955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 dirty="0"/>
            <a:t>14 PhD</a:t>
          </a:r>
          <a:endParaRPr lang="en-US" sz="2200" kern="1200" dirty="0"/>
        </a:p>
      </dsp:txBody>
      <dsp:txXfrm>
        <a:off x="1195647" y="3884014"/>
        <a:ext cx="4446327" cy="103519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293E76-DAD8-4F13-BCA7-BD78816AE9E9}">
      <dsp:nvSpPr>
        <dsp:cNvPr id="0" name=""/>
        <dsp:cNvSpPr/>
      </dsp:nvSpPr>
      <dsp:spPr>
        <a:xfrm>
          <a:off x="0" y="600"/>
          <a:ext cx="5641974" cy="140572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925708-22E3-4175-8366-9DFC3291B674}">
      <dsp:nvSpPr>
        <dsp:cNvPr id="0" name=""/>
        <dsp:cNvSpPr/>
      </dsp:nvSpPr>
      <dsp:spPr>
        <a:xfrm>
          <a:off x="425232" y="316889"/>
          <a:ext cx="773150" cy="7731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1BCFAF-ABEE-4BA6-99B0-97523944514C}">
      <dsp:nvSpPr>
        <dsp:cNvPr id="0" name=""/>
        <dsp:cNvSpPr/>
      </dsp:nvSpPr>
      <dsp:spPr>
        <a:xfrm>
          <a:off x="1623616" y="600"/>
          <a:ext cx="4018358" cy="1405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773" tIns="148773" rIns="148773" bIns="14877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500" kern="1200" dirty="0"/>
            <a:t>20 different countries</a:t>
          </a:r>
          <a:endParaRPr lang="en-US" sz="2500" kern="1200" dirty="0"/>
        </a:p>
      </dsp:txBody>
      <dsp:txXfrm>
        <a:off x="1623616" y="600"/>
        <a:ext cx="4018358" cy="1405728"/>
      </dsp:txXfrm>
    </dsp:sp>
    <dsp:sp modelId="{0876E58D-01AC-4269-82B0-5DE13F8DEA22}">
      <dsp:nvSpPr>
        <dsp:cNvPr id="0" name=""/>
        <dsp:cNvSpPr/>
      </dsp:nvSpPr>
      <dsp:spPr>
        <a:xfrm>
          <a:off x="0" y="1818333"/>
          <a:ext cx="5641974" cy="140572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5FC8EF-40E6-4BC7-89DA-93693D9D373C}">
      <dsp:nvSpPr>
        <dsp:cNvPr id="0" name=""/>
        <dsp:cNvSpPr/>
      </dsp:nvSpPr>
      <dsp:spPr>
        <a:xfrm>
          <a:off x="425232" y="2074049"/>
          <a:ext cx="773150" cy="7731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8F667F-0C46-4D73-B806-8ED55C1860ED}">
      <dsp:nvSpPr>
        <dsp:cNvPr id="0" name=""/>
        <dsp:cNvSpPr/>
      </dsp:nvSpPr>
      <dsp:spPr>
        <a:xfrm>
          <a:off x="1623616" y="1757760"/>
          <a:ext cx="4018358" cy="1405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773" tIns="148773" rIns="148773" bIns="14877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500" kern="1200" dirty="0"/>
            <a:t>4 students from traditionally thought of English-speaking countries</a:t>
          </a:r>
          <a:endParaRPr lang="en-US" sz="2500" kern="1200" dirty="0"/>
        </a:p>
      </dsp:txBody>
      <dsp:txXfrm>
        <a:off x="1623616" y="1757760"/>
        <a:ext cx="4018358" cy="1405728"/>
      </dsp:txXfrm>
    </dsp:sp>
    <dsp:sp modelId="{135DFB8A-C1F0-4641-8F89-092D4B944F23}">
      <dsp:nvSpPr>
        <dsp:cNvPr id="0" name=""/>
        <dsp:cNvSpPr/>
      </dsp:nvSpPr>
      <dsp:spPr>
        <a:xfrm>
          <a:off x="0" y="3514921"/>
          <a:ext cx="5641974" cy="140572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66E00F-8D41-41EF-9EC6-A91F4A73339E}">
      <dsp:nvSpPr>
        <dsp:cNvPr id="0" name=""/>
        <dsp:cNvSpPr/>
      </dsp:nvSpPr>
      <dsp:spPr>
        <a:xfrm>
          <a:off x="425232" y="3831209"/>
          <a:ext cx="773150" cy="77315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6B443D-04B7-41DA-ADDB-3456941EB6B8}">
      <dsp:nvSpPr>
        <dsp:cNvPr id="0" name=""/>
        <dsp:cNvSpPr/>
      </dsp:nvSpPr>
      <dsp:spPr>
        <a:xfrm>
          <a:off x="1623616" y="3514921"/>
          <a:ext cx="4018358" cy="1405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773" tIns="148773" rIns="148773" bIns="14877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500" kern="1200" dirty="0"/>
            <a:t>3 additional students who completed entire schooling in English</a:t>
          </a:r>
          <a:endParaRPr lang="en-US" sz="2500" kern="1200" dirty="0"/>
        </a:p>
      </dsp:txBody>
      <dsp:txXfrm>
        <a:off x="1623616" y="3514921"/>
        <a:ext cx="4018358" cy="140572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FFA0CB-8A23-4E96-A197-9475C413786D}">
      <dsp:nvSpPr>
        <dsp:cNvPr id="0" name=""/>
        <dsp:cNvSpPr/>
      </dsp:nvSpPr>
      <dsp:spPr>
        <a:xfrm>
          <a:off x="53" y="27416"/>
          <a:ext cx="5086662" cy="7910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300" b="0" i="0" kern="1200" baseline="0"/>
            <a:t>Expectations, qualities for success, and dominant discourse </a:t>
          </a:r>
          <a:endParaRPr lang="en-US" sz="2300" kern="1200"/>
        </a:p>
      </dsp:txBody>
      <dsp:txXfrm>
        <a:off x="53" y="27416"/>
        <a:ext cx="5086662" cy="791049"/>
      </dsp:txXfrm>
    </dsp:sp>
    <dsp:sp modelId="{68AC6F5A-A709-434A-B5ED-E893D596B3F9}">
      <dsp:nvSpPr>
        <dsp:cNvPr id="0" name=""/>
        <dsp:cNvSpPr/>
      </dsp:nvSpPr>
      <dsp:spPr>
        <a:xfrm>
          <a:off x="53" y="818466"/>
          <a:ext cx="5086662" cy="3823613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300" kern="1200"/>
            <a:t>Student expectations and needs</a:t>
          </a:r>
          <a:endParaRPr lang="en-US" sz="2300" kern="1200"/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300" kern="1200"/>
            <a:t>Institutional factors</a:t>
          </a:r>
          <a:endParaRPr lang="en-US" sz="2300" kern="1200"/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300" kern="1200"/>
            <a:t>Improved student supports and resources</a:t>
          </a:r>
          <a:endParaRPr lang="en-US" sz="2300" kern="1200"/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300" kern="1200"/>
            <a:t>Other and internal factors</a:t>
          </a:r>
          <a:endParaRPr lang="en-US" sz="2300" kern="1200"/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300" kern="1200"/>
            <a:t>Writing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300" b="0" i="0" kern="1200" baseline="0"/>
            <a:t>Faculty expectations and needs</a:t>
          </a:r>
          <a:endParaRPr lang="en-US" sz="2300" kern="1200"/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300" kern="1200"/>
            <a:t>Writing</a:t>
          </a:r>
          <a:endParaRPr lang="en-US" sz="2300" kern="1200"/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300" b="0" i="0" kern="1200" baseline="0"/>
            <a:t>Oral communication</a:t>
          </a:r>
          <a:endParaRPr lang="en-US" sz="2300" kern="1200"/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300" kern="1200"/>
            <a:t>Listening</a:t>
          </a:r>
          <a:r>
            <a:rPr lang="en-IE" sz="2300" b="0" i="0" kern="1200" baseline="0"/>
            <a:t>	</a:t>
          </a:r>
          <a:endParaRPr lang="en-US" sz="2300" kern="1200"/>
        </a:p>
      </dsp:txBody>
      <dsp:txXfrm>
        <a:off x="53" y="818466"/>
        <a:ext cx="5086662" cy="3823613"/>
      </dsp:txXfrm>
    </dsp:sp>
    <dsp:sp modelId="{54D39BF1-DE98-44AE-8200-79E3FF8D81F3}">
      <dsp:nvSpPr>
        <dsp:cNvPr id="0" name=""/>
        <dsp:cNvSpPr/>
      </dsp:nvSpPr>
      <dsp:spPr>
        <a:xfrm>
          <a:off x="5798848" y="27416"/>
          <a:ext cx="5086662" cy="79104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 baseline="0"/>
            <a:t>Evaluation of faculty and institutions</a:t>
          </a:r>
          <a:endParaRPr lang="en-US" sz="2300" kern="1200"/>
        </a:p>
      </dsp:txBody>
      <dsp:txXfrm>
        <a:off x="5798848" y="27416"/>
        <a:ext cx="5086662" cy="791049"/>
      </dsp:txXfrm>
    </dsp:sp>
    <dsp:sp modelId="{9E7C7A37-E73E-4DC2-9802-B02D38F5DF6D}">
      <dsp:nvSpPr>
        <dsp:cNvPr id="0" name=""/>
        <dsp:cNvSpPr/>
      </dsp:nvSpPr>
      <dsp:spPr>
        <a:xfrm>
          <a:off x="5798848" y="818466"/>
          <a:ext cx="5086662" cy="3823613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Negative</a:t>
          </a:r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Overall negative</a:t>
          </a:r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Unclear, unsupportive, lack of facilities and infrastructure, lack of communication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b="0" i="0" kern="1200" baseline="0" dirty="0"/>
            <a:t>Positive</a:t>
          </a:r>
          <a:endParaRPr lang="en-US" sz="2300" kern="1200" dirty="0"/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More specific</a:t>
          </a:r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Named supportive services / professors, good supervision</a:t>
          </a:r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Contrast</a:t>
          </a:r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300" kern="1200" dirty="0"/>
        </a:p>
      </dsp:txBody>
      <dsp:txXfrm>
        <a:off x="5798848" y="818466"/>
        <a:ext cx="5086662" cy="382361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EDB57-7421-4010-96BC-F4D42B1222F8}">
      <dsp:nvSpPr>
        <dsp:cNvPr id="0" name=""/>
        <dsp:cNvSpPr/>
      </dsp:nvSpPr>
      <dsp:spPr>
        <a:xfrm>
          <a:off x="1566131" y="610381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92FA30-B3D0-43F4-A3C1-07D6590BD234}">
      <dsp:nvSpPr>
        <dsp:cNvPr id="0" name=""/>
        <dsp:cNvSpPr/>
      </dsp:nvSpPr>
      <dsp:spPr>
        <a:xfrm>
          <a:off x="162131" y="2242866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IE" sz="2600" kern="1200"/>
            <a:t>Faculty expectations and needs</a:t>
          </a:r>
          <a:endParaRPr lang="en-US" sz="2600" kern="1200"/>
        </a:p>
      </dsp:txBody>
      <dsp:txXfrm>
        <a:off x="162131" y="2242866"/>
        <a:ext cx="4320000" cy="648000"/>
      </dsp:txXfrm>
    </dsp:sp>
    <dsp:sp modelId="{87D6FCA5-47D9-4609-B739-29D3FAA3FB6F}">
      <dsp:nvSpPr>
        <dsp:cNvPr id="0" name=""/>
        <dsp:cNvSpPr/>
      </dsp:nvSpPr>
      <dsp:spPr>
        <a:xfrm>
          <a:off x="162131" y="2946905"/>
          <a:ext cx="4320000" cy="465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2700F9-01F2-47F9-A595-C77E45329037}">
      <dsp:nvSpPr>
        <dsp:cNvPr id="0" name=""/>
        <dsp:cNvSpPr/>
      </dsp:nvSpPr>
      <dsp:spPr>
        <a:xfrm>
          <a:off x="6642131" y="610381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AAABD7-6291-4DF6-B961-391A23A28966}">
      <dsp:nvSpPr>
        <dsp:cNvPr id="0" name=""/>
        <dsp:cNvSpPr/>
      </dsp:nvSpPr>
      <dsp:spPr>
        <a:xfrm>
          <a:off x="5238131" y="2242866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IE" sz="2600" kern="1200"/>
            <a:t>External authority</a:t>
          </a:r>
          <a:endParaRPr lang="en-US" sz="2600" kern="1200"/>
        </a:p>
      </dsp:txBody>
      <dsp:txXfrm>
        <a:off x="5238131" y="2242866"/>
        <a:ext cx="4320000" cy="648000"/>
      </dsp:txXfrm>
    </dsp:sp>
    <dsp:sp modelId="{79406D9A-14EC-4180-B3A6-33CD93D5636D}">
      <dsp:nvSpPr>
        <dsp:cNvPr id="0" name=""/>
        <dsp:cNvSpPr/>
      </dsp:nvSpPr>
      <dsp:spPr>
        <a:xfrm>
          <a:off x="5238131" y="2946905"/>
          <a:ext cx="4320000" cy="465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800" kern="1200"/>
            <a:t>Focused on previous English schooling and entrance exams</a:t>
          </a:r>
          <a:endParaRPr lang="en-US" sz="1800" kern="1200"/>
        </a:p>
      </dsp:txBody>
      <dsp:txXfrm>
        <a:off x="5238131" y="2946905"/>
        <a:ext cx="4320000" cy="465437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C6316F-3AD4-4868-A9A7-317CB0F5C5A2}">
      <dsp:nvSpPr>
        <dsp:cNvPr id="0" name=""/>
        <dsp:cNvSpPr/>
      </dsp:nvSpPr>
      <dsp:spPr>
        <a:xfrm>
          <a:off x="2059002" y="0"/>
          <a:ext cx="2570357" cy="257035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A5C3FA-53FF-40EB-B0E2-3D97EF8EB22E}">
      <dsp:nvSpPr>
        <dsp:cNvPr id="0" name=""/>
        <dsp:cNvSpPr/>
      </dsp:nvSpPr>
      <dsp:spPr>
        <a:xfrm>
          <a:off x="2059002" y="0"/>
          <a:ext cx="257" cy="5140714"/>
        </a:xfrm>
        <a:prstGeom prst="line">
          <a:avLst/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939766-CDF7-41F2-B978-EE45A3EECF1C}">
      <dsp:nvSpPr>
        <dsp:cNvPr id="0" name=""/>
        <dsp:cNvSpPr/>
      </dsp:nvSpPr>
      <dsp:spPr>
        <a:xfrm>
          <a:off x="2059002" y="2570357"/>
          <a:ext cx="2570357" cy="2570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000" kern="1200"/>
            <a:t>Causes of struggle</a:t>
          </a:r>
          <a:endParaRPr lang="en-US" sz="30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300" kern="1200"/>
            <a:t>Institutional factors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300" kern="1200"/>
            <a:t>Language</a:t>
          </a:r>
          <a:endParaRPr lang="en-US" sz="2300" kern="1200"/>
        </a:p>
      </dsp:txBody>
      <dsp:txXfrm>
        <a:off x="2059002" y="2570357"/>
        <a:ext cx="2570357" cy="2570357"/>
      </dsp:txXfrm>
    </dsp:sp>
    <dsp:sp modelId="{3C4FFC14-47E9-49ED-A829-15F1281B5892}">
      <dsp:nvSpPr>
        <dsp:cNvPr id="0" name=""/>
        <dsp:cNvSpPr/>
      </dsp:nvSpPr>
      <dsp:spPr>
        <a:xfrm>
          <a:off x="4630543" y="0"/>
          <a:ext cx="2570357" cy="257035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098277-F3BC-4DC3-BB0C-4E9647943F5C}">
      <dsp:nvSpPr>
        <dsp:cNvPr id="0" name=""/>
        <dsp:cNvSpPr/>
      </dsp:nvSpPr>
      <dsp:spPr>
        <a:xfrm>
          <a:off x="4630543" y="0"/>
          <a:ext cx="257" cy="5140714"/>
        </a:xfrm>
        <a:prstGeom prst="line">
          <a:avLst/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2A37B8-A985-4CFD-AF80-ED0EA877C6AB}">
      <dsp:nvSpPr>
        <dsp:cNvPr id="0" name=""/>
        <dsp:cNvSpPr/>
      </dsp:nvSpPr>
      <dsp:spPr>
        <a:xfrm>
          <a:off x="4630543" y="2570357"/>
          <a:ext cx="2570357" cy="2570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000" kern="1200"/>
            <a:t>Struggle</a:t>
          </a:r>
          <a:endParaRPr lang="en-US" sz="30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300" kern="1200" dirty="0"/>
            <a:t>Self-blame and doubt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300" kern="1200"/>
            <a:t>Writing</a:t>
          </a:r>
          <a:endParaRPr lang="en-US" sz="2300" kern="1200"/>
        </a:p>
      </dsp:txBody>
      <dsp:txXfrm>
        <a:off x="4630543" y="2570357"/>
        <a:ext cx="2570357" cy="2570357"/>
      </dsp:txXfrm>
    </dsp:sp>
    <dsp:sp modelId="{7FA57FC3-480D-46A3-9AE1-67408E55452C}">
      <dsp:nvSpPr>
        <dsp:cNvPr id="0" name=""/>
        <dsp:cNvSpPr/>
      </dsp:nvSpPr>
      <dsp:spPr>
        <a:xfrm>
          <a:off x="7202083" y="0"/>
          <a:ext cx="2570357" cy="257035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32495F-37A4-42F3-89A4-F4D9868FF4C9}">
      <dsp:nvSpPr>
        <dsp:cNvPr id="0" name=""/>
        <dsp:cNvSpPr/>
      </dsp:nvSpPr>
      <dsp:spPr>
        <a:xfrm>
          <a:off x="7202083" y="0"/>
          <a:ext cx="257" cy="5140714"/>
        </a:xfrm>
        <a:prstGeom prst="line">
          <a:avLst/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5C4DA4-4CE1-4889-8BC4-D2F3254A4500}">
      <dsp:nvSpPr>
        <dsp:cNvPr id="0" name=""/>
        <dsp:cNvSpPr/>
      </dsp:nvSpPr>
      <dsp:spPr>
        <a:xfrm>
          <a:off x="7202083" y="2570357"/>
          <a:ext cx="2570357" cy="2570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000" kern="1200" dirty="0"/>
            <a:t>Disagreement/  independence from faculty</a:t>
          </a:r>
          <a:endParaRPr lang="en-US" sz="30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300" kern="1200" dirty="0"/>
            <a:t> Low numbers</a:t>
          </a:r>
          <a:endParaRPr lang="en-US" sz="2300" kern="1200" dirty="0"/>
        </a:p>
      </dsp:txBody>
      <dsp:txXfrm>
        <a:off x="7202083" y="2570357"/>
        <a:ext cx="2570357" cy="2570357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A3BAB1-AA01-4917-9E21-B62E1D5B40FE}">
      <dsp:nvSpPr>
        <dsp:cNvPr id="0" name=""/>
        <dsp:cNvSpPr/>
      </dsp:nvSpPr>
      <dsp:spPr>
        <a:xfrm>
          <a:off x="702844" y="0"/>
          <a:ext cx="6623823" cy="6623823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BBF4ED-D940-4D50-ADD9-84FEF1C3C925}">
      <dsp:nvSpPr>
        <dsp:cNvPr id="0" name=""/>
        <dsp:cNvSpPr/>
      </dsp:nvSpPr>
      <dsp:spPr>
        <a:xfrm>
          <a:off x="1332107" y="629263"/>
          <a:ext cx="2583290" cy="25832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800" kern="1200"/>
            <a:t>Modules, assessment and expectations</a:t>
          </a:r>
          <a:endParaRPr lang="en-US" sz="2800" kern="1200"/>
        </a:p>
      </dsp:txBody>
      <dsp:txXfrm>
        <a:off x="1458213" y="755369"/>
        <a:ext cx="2331078" cy="2331078"/>
      </dsp:txXfrm>
    </dsp:sp>
    <dsp:sp modelId="{80D4AD2F-F761-41D0-97F7-1291AABEC752}">
      <dsp:nvSpPr>
        <dsp:cNvPr id="0" name=""/>
        <dsp:cNvSpPr/>
      </dsp:nvSpPr>
      <dsp:spPr>
        <a:xfrm>
          <a:off x="4114112" y="629263"/>
          <a:ext cx="2583290" cy="25832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800" kern="1200"/>
            <a:t>Roles and identity</a:t>
          </a:r>
          <a:endParaRPr lang="en-US" sz="2800" kern="1200"/>
        </a:p>
      </dsp:txBody>
      <dsp:txXfrm>
        <a:off x="4240218" y="755369"/>
        <a:ext cx="2331078" cy="2331078"/>
      </dsp:txXfrm>
    </dsp:sp>
    <dsp:sp modelId="{7FA5C70F-898A-4DED-AED2-FE459375F9D6}">
      <dsp:nvSpPr>
        <dsp:cNvPr id="0" name=""/>
        <dsp:cNvSpPr/>
      </dsp:nvSpPr>
      <dsp:spPr>
        <a:xfrm>
          <a:off x="1332107" y="3411268"/>
          <a:ext cx="2583290" cy="25832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800" kern="1200"/>
            <a:t>Culture</a:t>
          </a:r>
          <a:endParaRPr lang="en-US" sz="2800" kern="1200"/>
        </a:p>
      </dsp:txBody>
      <dsp:txXfrm>
        <a:off x="1458213" y="3537374"/>
        <a:ext cx="2331078" cy="2331078"/>
      </dsp:txXfrm>
    </dsp:sp>
    <dsp:sp modelId="{61DC11E0-02B6-4673-B33C-F92A38AA3990}">
      <dsp:nvSpPr>
        <dsp:cNvPr id="0" name=""/>
        <dsp:cNvSpPr/>
      </dsp:nvSpPr>
      <dsp:spPr>
        <a:xfrm>
          <a:off x="4114112" y="3411268"/>
          <a:ext cx="2583290" cy="25832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800" kern="1200"/>
            <a:t>Communities of discourse</a:t>
          </a:r>
          <a:endParaRPr lang="en-US" sz="28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200" kern="1200"/>
            <a:t>Englishes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200" kern="1200"/>
            <a:t>Translanguaging</a:t>
          </a:r>
          <a:endParaRPr lang="en-US" sz="2200" kern="1200"/>
        </a:p>
      </dsp:txBody>
      <dsp:txXfrm>
        <a:off x="4240218" y="3537374"/>
        <a:ext cx="2331078" cy="2331078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2F1EE6-A7AD-44A3-8559-B54CDFC34C3F}">
      <dsp:nvSpPr>
        <dsp:cNvPr id="0" name=""/>
        <dsp:cNvSpPr/>
      </dsp:nvSpPr>
      <dsp:spPr>
        <a:xfrm>
          <a:off x="162131" y="610381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80CEF1-7CCA-40A9-95B2-C5EE68183EF9}">
      <dsp:nvSpPr>
        <dsp:cNvPr id="0" name=""/>
        <dsp:cNvSpPr/>
      </dsp:nvSpPr>
      <dsp:spPr>
        <a:xfrm>
          <a:off x="162131" y="2242866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IE" sz="3600" kern="1200"/>
            <a:t>Strengths</a:t>
          </a:r>
          <a:endParaRPr lang="en-US" sz="3600" kern="1200"/>
        </a:p>
      </dsp:txBody>
      <dsp:txXfrm>
        <a:off x="162131" y="2242866"/>
        <a:ext cx="4320000" cy="648000"/>
      </dsp:txXfrm>
    </dsp:sp>
    <dsp:sp modelId="{993DB1E2-FD9B-4234-9F25-06DE8EFC1FB4}">
      <dsp:nvSpPr>
        <dsp:cNvPr id="0" name=""/>
        <dsp:cNvSpPr/>
      </dsp:nvSpPr>
      <dsp:spPr>
        <a:xfrm>
          <a:off x="162131" y="2946905"/>
          <a:ext cx="4320000" cy="465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600" kern="1200"/>
            <a:t>Personal qualities</a:t>
          </a:r>
          <a:endParaRPr lang="en-US" sz="3600" kern="1200"/>
        </a:p>
      </dsp:txBody>
      <dsp:txXfrm>
        <a:off x="162131" y="2946905"/>
        <a:ext cx="4320000" cy="465437"/>
      </dsp:txXfrm>
    </dsp:sp>
    <dsp:sp modelId="{CBC63A14-685D-4426-AE9C-B053A1288287}">
      <dsp:nvSpPr>
        <dsp:cNvPr id="0" name=""/>
        <dsp:cNvSpPr/>
      </dsp:nvSpPr>
      <dsp:spPr>
        <a:xfrm>
          <a:off x="5238131" y="610381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0B3E70-33BF-4FF4-A34F-691C522191D7}">
      <dsp:nvSpPr>
        <dsp:cNvPr id="0" name=""/>
        <dsp:cNvSpPr/>
      </dsp:nvSpPr>
      <dsp:spPr>
        <a:xfrm>
          <a:off x="5238131" y="2242866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IE" sz="3600" kern="1200"/>
            <a:t>Ownership of English</a:t>
          </a:r>
          <a:endParaRPr lang="en-US" sz="3600" kern="1200"/>
        </a:p>
      </dsp:txBody>
      <dsp:txXfrm>
        <a:off x="5238131" y="2242866"/>
        <a:ext cx="4320000" cy="648000"/>
      </dsp:txXfrm>
    </dsp:sp>
    <dsp:sp modelId="{3C1A6364-4C7E-4145-BDA2-96D2DD05434E}">
      <dsp:nvSpPr>
        <dsp:cNvPr id="0" name=""/>
        <dsp:cNvSpPr/>
      </dsp:nvSpPr>
      <dsp:spPr>
        <a:xfrm>
          <a:off x="5238131" y="2946905"/>
          <a:ext cx="4320000" cy="465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104FE5-CF15-402E-AFF0-AAB1D194D2DA}">
      <dsp:nvSpPr>
        <dsp:cNvPr id="0" name=""/>
        <dsp:cNvSpPr/>
      </dsp:nvSpPr>
      <dsp:spPr>
        <a:xfrm>
          <a:off x="4860035" y="1662839"/>
          <a:ext cx="2009985" cy="6976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8840"/>
              </a:lnTo>
              <a:lnTo>
                <a:pt x="2009985" y="348840"/>
              </a:lnTo>
              <a:lnTo>
                <a:pt x="2009985" y="697680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7BAB1E-9DD9-4D6F-B6D3-57D89FAE5948}">
      <dsp:nvSpPr>
        <dsp:cNvPr id="0" name=""/>
        <dsp:cNvSpPr/>
      </dsp:nvSpPr>
      <dsp:spPr>
        <a:xfrm>
          <a:off x="2850050" y="1662839"/>
          <a:ext cx="2009985" cy="697680"/>
        </a:xfrm>
        <a:custGeom>
          <a:avLst/>
          <a:gdLst/>
          <a:ahLst/>
          <a:cxnLst/>
          <a:rect l="0" t="0" r="0" b="0"/>
          <a:pathLst>
            <a:path>
              <a:moveTo>
                <a:pt x="2009985" y="0"/>
              </a:moveTo>
              <a:lnTo>
                <a:pt x="2009985" y="348840"/>
              </a:lnTo>
              <a:lnTo>
                <a:pt x="0" y="348840"/>
              </a:lnTo>
              <a:lnTo>
                <a:pt x="0" y="697680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D1D761-B363-4E31-A2AA-55B673F144E0}">
      <dsp:nvSpPr>
        <dsp:cNvPr id="0" name=""/>
        <dsp:cNvSpPr/>
      </dsp:nvSpPr>
      <dsp:spPr>
        <a:xfrm>
          <a:off x="3198890" y="1694"/>
          <a:ext cx="3322289" cy="16611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100" kern="1200" dirty="0"/>
            <a:t>Discussion of expectations</a:t>
          </a:r>
        </a:p>
      </dsp:txBody>
      <dsp:txXfrm>
        <a:off x="3198890" y="1694"/>
        <a:ext cx="3322289" cy="1661144"/>
      </dsp:txXfrm>
    </dsp:sp>
    <dsp:sp modelId="{0E16457F-8B39-4F34-8CE2-C0C1307DFB4E}">
      <dsp:nvSpPr>
        <dsp:cNvPr id="0" name=""/>
        <dsp:cNvSpPr/>
      </dsp:nvSpPr>
      <dsp:spPr>
        <a:xfrm>
          <a:off x="1188905" y="2360520"/>
          <a:ext cx="3322289" cy="16611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100" kern="1200" dirty="0"/>
            <a:t>Not discussed</a:t>
          </a:r>
        </a:p>
      </dsp:txBody>
      <dsp:txXfrm>
        <a:off x="1188905" y="2360520"/>
        <a:ext cx="3322289" cy="1661144"/>
      </dsp:txXfrm>
    </dsp:sp>
    <dsp:sp modelId="{111F7D38-53CF-41AE-A341-A104001BE8CD}">
      <dsp:nvSpPr>
        <dsp:cNvPr id="0" name=""/>
        <dsp:cNvSpPr/>
      </dsp:nvSpPr>
      <dsp:spPr>
        <a:xfrm>
          <a:off x="5208875" y="2360520"/>
          <a:ext cx="3322289" cy="16611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5100" kern="1200" dirty="0"/>
            <a:t>Unclear</a:t>
          </a:r>
        </a:p>
      </dsp:txBody>
      <dsp:txXfrm>
        <a:off x="5208875" y="2360520"/>
        <a:ext cx="3322289" cy="1661144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8E7094-67AF-4AC5-B9C8-20DC3B45EE15}">
      <dsp:nvSpPr>
        <dsp:cNvPr id="0" name=""/>
        <dsp:cNvSpPr/>
      </dsp:nvSpPr>
      <dsp:spPr>
        <a:xfrm>
          <a:off x="0" y="1964"/>
          <a:ext cx="97200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4A5191-23A3-4361-8777-0EC08A5A899E}">
      <dsp:nvSpPr>
        <dsp:cNvPr id="0" name=""/>
        <dsp:cNvSpPr/>
      </dsp:nvSpPr>
      <dsp:spPr>
        <a:xfrm>
          <a:off x="0" y="1964"/>
          <a:ext cx="9720071" cy="6699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300" kern="1200"/>
            <a:t>Linguistic</a:t>
          </a:r>
          <a:endParaRPr lang="en-US" sz="3300" kern="1200"/>
        </a:p>
      </dsp:txBody>
      <dsp:txXfrm>
        <a:off x="0" y="1964"/>
        <a:ext cx="9720071" cy="669905"/>
      </dsp:txXfrm>
    </dsp:sp>
    <dsp:sp modelId="{AE411253-6C03-48B3-9271-6A1A471E3724}">
      <dsp:nvSpPr>
        <dsp:cNvPr id="0" name=""/>
        <dsp:cNvSpPr/>
      </dsp:nvSpPr>
      <dsp:spPr>
        <a:xfrm>
          <a:off x="0" y="671869"/>
          <a:ext cx="97200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7748A6-4497-46B0-8AB6-E5A34C3A4765}">
      <dsp:nvSpPr>
        <dsp:cNvPr id="0" name=""/>
        <dsp:cNvSpPr/>
      </dsp:nvSpPr>
      <dsp:spPr>
        <a:xfrm>
          <a:off x="0" y="671869"/>
          <a:ext cx="9720071" cy="6699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300" kern="1200"/>
            <a:t>Institutional</a:t>
          </a:r>
          <a:endParaRPr lang="en-US" sz="3300" kern="1200"/>
        </a:p>
      </dsp:txBody>
      <dsp:txXfrm>
        <a:off x="0" y="671869"/>
        <a:ext cx="9720071" cy="669905"/>
      </dsp:txXfrm>
    </dsp:sp>
    <dsp:sp modelId="{B34AC29A-6AF6-4D19-ABDE-1C76BD0D5607}">
      <dsp:nvSpPr>
        <dsp:cNvPr id="0" name=""/>
        <dsp:cNvSpPr/>
      </dsp:nvSpPr>
      <dsp:spPr>
        <a:xfrm>
          <a:off x="0" y="1341774"/>
          <a:ext cx="97200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A87166-6552-444D-9493-81F6FB8D3AC1}">
      <dsp:nvSpPr>
        <dsp:cNvPr id="0" name=""/>
        <dsp:cNvSpPr/>
      </dsp:nvSpPr>
      <dsp:spPr>
        <a:xfrm>
          <a:off x="0" y="1341774"/>
          <a:ext cx="9720071" cy="6699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300" kern="1200"/>
            <a:t>Integration and social life</a:t>
          </a:r>
          <a:endParaRPr lang="en-US" sz="3300" kern="1200"/>
        </a:p>
      </dsp:txBody>
      <dsp:txXfrm>
        <a:off x="0" y="1341774"/>
        <a:ext cx="9720071" cy="669905"/>
      </dsp:txXfrm>
    </dsp:sp>
    <dsp:sp modelId="{9DF9C9FA-B8BC-4801-92D3-5FDEE52D8B38}">
      <dsp:nvSpPr>
        <dsp:cNvPr id="0" name=""/>
        <dsp:cNvSpPr/>
      </dsp:nvSpPr>
      <dsp:spPr>
        <a:xfrm>
          <a:off x="0" y="2011679"/>
          <a:ext cx="97200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56C816-CC5F-41BC-87EF-07ED23A9CC3B}">
      <dsp:nvSpPr>
        <dsp:cNvPr id="0" name=""/>
        <dsp:cNvSpPr/>
      </dsp:nvSpPr>
      <dsp:spPr>
        <a:xfrm>
          <a:off x="0" y="2011680"/>
          <a:ext cx="9720071" cy="6699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300" kern="1200"/>
            <a:t>Internal and emotional</a:t>
          </a:r>
          <a:endParaRPr lang="en-US" sz="3300" kern="1200"/>
        </a:p>
      </dsp:txBody>
      <dsp:txXfrm>
        <a:off x="0" y="2011680"/>
        <a:ext cx="9720071" cy="669905"/>
      </dsp:txXfrm>
    </dsp:sp>
    <dsp:sp modelId="{53E3A25B-2BD8-4F7A-96E3-1B68AB6A9035}">
      <dsp:nvSpPr>
        <dsp:cNvPr id="0" name=""/>
        <dsp:cNvSpPr/>
      </dsp:nvSpPr>
      <dsp:spPr>
        <a:xfrm>
          <a:off x="0" y="2681585"/>
          <a:ext cx="97200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14DEED-E24E-47D4-B229-525D9F34E3BA}">
      <dsp:nvSpPr>
        <dsp:cNvPr id="0" name=""/>
        <dsp:cNvSpPr/>
      </dsp:nvSpPr>
      <dsp:spPr>
        <a:xfrm>
          <a:off x="0" y="2681585"/>
          <a:ext cx="9720071" cy="6699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300" kern="1200"/>
            <a:t>Culture</a:t>
          </a:r>
          <a:endParaRPr lang="en-US" sz="3300" kern="1200"/>
        </a:p>
      </dsp:txBody>
      <dsp:txXfrm>
        <a:off x="0" y="2681585"/>
        <a:ext cx="9720071" cy="669905"/>
      </dsp:txXfrm>
    </dsp:sp>
    <dsp:sp modelId="{086FFF42-C1EC-4BAA-82C1-BA8E2A9F5128}">
      <dsp:nvSpPr>
        <dsp:cNvPr id="0" name=""/>
        <dsp:cNvSpPr/>
      </dsp:nvSpPr>
      <dsp:spPr>
        <a:xfrm>
          <a:off x="0" y="3351490"/>
          <a:ext cx="97200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11DFD4-223D-447F-97A9-4D0E1AA24F36}">
      <dsp:nvSpPr>
        <dsp:cNvPr id="0" name=""/>
        <dsp:cNvSpPr/>
      </dsp:nvSpPr>
      <dsp:spPr>
        <a:xfrm>
          <a:off x="0" y="3351490"/>
          <a:ext cx="9720071" cy="6699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300" kern="1200"/>
            <a:t>External authority</a:t>
          </a:r>
          <a:endParaRPr lang="en-US" sz="3300" kern="1200"/>
        </a:p>
      </dsp:txBody>
      <dsp:txXfrm>
        <a:off x="0" y="3351490"/>
        <a:ext cx="9720071" cy="6699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5AAD59-7BA6-4739-AFFD-140436DC59AA}">
      <dsp:nvSpPr>
        <dsp:cNvPr id="0" name=""/>
        <dsp:cNvSpPr/>
      </dsp:nvSpPr>
      <dsp:spPr>
        <a:xfrm>
          <a:off x="1647131" y="211362"/>
          <a:ext cx="2196000" cy="2196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28A520-9DAD-4F76-A38E-0495A1A64BC8}">
      <dsp:nvSpPr>
        <dsp:cNvPr id="0" name=""/>
        <dsp:cNvSpPr/>
      </dsp:nvSpPr>
      <dsp:spPr>
        <a:xfrm>
          <a:off x="2115131" y="679362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51EDF2-2FF6-480B-8747-324F94EDAD6E}">
      <dsp:nvSpPr>
        <dsp:cNvPr id="0" name=""/>
        <dsp:cNvSpPr/>
      </dsp:nvSpPr>
      <dsp:spPr>
        <a:xfrm>
          <a:off x="945131" y="3091362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700" kern="1200"/>
            <a:t>Academic Literacies</a:t>
          </a:r>
        </a:p>
      </dsp:txBody>
      <dsp:txXfrm>
        <a:off x="945131" y="3091362"/>
        <a:ext cx="3600000" cy="720000"/>
      </dsp:txXfrm>
    </dsp:sp>
    <dsp:sp modelId="{B58C61C6-445A-48AF-98F6-11DF473403C6}">
      <dsp:nvSpPr>
        <dsp:cNvPr id="0" name=""/>
        <dsp:cNvSpPr/>
      </dsp:nvSpPr>
      <dsp:spPr>
        <a:xfrm>
          <a:off x="5877131" y="211362"/>
          <a:ext cx="2196000" cy="2196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32358E-2DD0-47B9-9998-E377D3020BAE}">
      <dsp:nvSpPr>
        <dsp:cNvPr id="0" name=""/>
        <dsp:cNvSpPr/>
      </dsp:nvSpPr>
      <dsp:spPr>
        <a:xfrm>
          <a:off x="6345131" y="679362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4EBF32-CAF1-4258-BF89-68F900C4E4CE}">
      <dsp:nvSpPr>
        <dsp:cNvPr id="0" name=""/>
        <dsp:cNvSpPr/>
      </dsp:nvSpPr>
      <dsp:spPr>
        <a:xfrm>
          <a:off x="5175131" y="3091362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700" kern="1200" dirty="0" err="1"/>
            <a:t>Translanguaging</a:t>
          </a:r>
          <a:r>
            <a:rPr lang="en-US" sz="2700" kern="1200" dirty="0"/>
            <a:t> and global </a:t>
          </a:r>
          <a:r>
            <a:rPr lang="en-US" sz="2700" kern="1200" dirty="0" err="1"/>
            <a:t>englishes</a:t>
          </a:r>
          <a:endParaRPr lang="en-US" sz="2700" kern="1200" dirty="0"/>
        </a:p>
      </dsp:txBody>
      <dsp:txXfrm>
        <a:off x="5175131" y="3091362"/>
        <a:ext cx="3600000" cy="72000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9D6F9F-3F09-485D-82C6-71EC41FF5555}">
      <dsp:nvSpPr>
        <dsp:cNvPr id="0" name=""/>
        <dsp:cNvSpPr/>
      </dsp:nvSpPr>
      <dsp:spPr>
        <a:xfrm>
          <a:off x="0" y="2767"/>
          <a:ext cx="7359805" cy="140271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C9394A-8E62-40DF-9528-34A71B8C5406}">
      <dsp:nvSpPr>
        <dsp:cNvPr id="0" name=""/>
        <dsp:cNvSpPr/>
      </dsp:nvSpPr>
      <dsp:spPr>
        <a:xfrm>
          <a:off x="424321" y="318378"/>
          <a:ext cx="771492" cy="77149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4D882C-0CAD-4AA6-B7CB-90A87B2F8E24}">
      <dsp:nvSpPr>
        <dsp:cNvPr id="0" name=""/>
        <dsp:cNvSpPr/>
      </dsp:nvSpPr>
      <dsp:spPr>
        <a:xfrm>
          <a:off x="1620135" y="2767"/>
          <a:ext cx="5739669" cy="14027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454" tIns="148454" rIns="148454" bIns="148454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900" kern="1200">
              <a:latin typeface="Arial" panose="020B0604020202020204" pitchFamily="34" charset="0"/>
              <a:cs typeface="Arial" panose="020B0604020202020204" pitchFamily="34" charset="0"/>
            </a:rPr>
            <a:t>In-house, inclusive, free or means-tested, embedded or discipline-specific</a:t>
          </a:r>
          <a:endParaRPr lang="en-IE" sz="1900" kern="1200"/>
        </a:p>
      </dsp:txBody>
      <dsp:txXfrm>
        <a:off x="1620135" y="2767"/>
        <a:ext cx="5739669" cy="1402714"/>
      </dsp:txXfrm>
    </dsp:sp>
    <dsp:sp modelId="{CF733E9E-7273-48A2-AACE-54D5CFF43BEE}">
      <dsp:nvSpPr>
        <dsp:cNvPr id="0" name=""/>
        <dsp:cNvSpPr/>
      </dsp:nvSpPr>
      <dsp:spPr>
        <a:xfrm>
          <a:off x="0" y="1756160"/>
          <a:ext cx="7359805" cy="140271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68ACA6-A7C3-46B9-815F-5C360C355CCB}">
      <dsp:nvSpPr>
        <dsp:cNvPr id="0" name=""/>
        <dsp:cNvSpPr/>
      </dsp:nvSpPr>
      <dsp:spPr>
        <a:xfrm>
          <a:off x="424321" y="2071771"/>
          <a:ext cx="771492" cy="77149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CBD769-17F8-4AB6-A191-080F1CD17BDC}">
      <dsp:nvSpPr>
        <dsp:cNvPr id="0" name=""/>
        <dsp:cNvSpPr/>
      </dsp:nvSpPr>
      <dsp:spPr>
        <a:xfrm>
          <a:off x="1620135" y="1756160"/>
          <a:ext cx="5739669" cy="14027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454" tIns="148454" rIns="148454" bIns="148454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>
              <a:latin typeface="Arial" panose="020B0604020202020204" pitchFamily="34" charset="0"/>
              <a:cs typeface="Arial" panose="020B0604020202020204" pitchFamily="34" charset="0"/>
            </a:rPr>
            <a:t>H</a:t>
          </a:r>
          <a:r>
            <a:rPr lang="en-US" sz="1900" b="0" i="0" u="none" strike="noStrike" kern="1200" baseline="0">
              <a:latin typeface="Arial" panose="020B0604020202020204" pitchFamily="34" charset="0"/>
              <a:cs typeface="Arial" panose="020B0604020202020204" pitchFamily="34" charset="0"/>
            </a:rPr>
            <a:t>euristic Academic Literacies framework with Global Englishes and translanguaging strategies intertwined within the curriculum and assessment</a:t>
          </a:r>
          <a:endParaRPr lang="en-IE" sz="1900" kern="1200"/>
        </a:p>
      </dsp:txBody>
      <dsp:txXfrm>
        <a:off x="1620135" y="1756160"/>
        <a:ext cx="5739669" cy="1402714"/>
      </dsp:txXfrm>
    </dsp:sp>
    <dsp:sp modelId="{F82AD3C8-6DA1-40AE-BE5D-2ADB0D346A54}">
      <dsp:nvSpPr>
        <dsp:cNvPr id="0" name=""/>
        <dsp:cNvSpPr/>
      </dsp:nvSpPr>
      <dsp:spPr>
        <a:xfrm>
          <a:off x="0" y="3509553"/>
          <a:ext cx="7359805" cy="140271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1F7FCE-0786-4B1B-AB87-C3EBCB82352C}">
      <dsp:nvSpPr>
        <dsp:cNvPr id="0" name=""/>
        <dsp:cNvSpPr/>
      </dsp:nvSpPr>
      <dsp:spPr>
        <a:xfrm>
          <a:off x="424321" y="3825164"/>
          <a:ext cx="771492" cy="77149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D32480-FEF3-41D3-B2AD-DC95FA570908}">
      <dsp:nvSpPr>
        <dsp:cNvPr id="0" name=""/>
        <dsp:cNvSpPr/>
      </dsp:nvSpPr>
      <dsp:spPr>
        <a:xfrm>
          <a:off x="1620135" y="3509553"/>
          <a:ext cx="5739669" cy="14027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454" tIns="148454" rIns="148454" bIns="148454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>
              <a:latin typeface="Arial" panose="020B0604020202020204" pitchFamily="34" charset="0"/>
              <a:cs typeface="Arial" panose="020B0604020202020204" pitchFamily="34" charset="0"/>
            </a:rPr>
            <a:t>Social programme, workshops, community service / work experience, mentoring scheme</a:t>
          </a:r>
          <a:endParaRPr lang="en-IE" sz="1900" kern="1200"/>
        </a:p>
      </dsp:txBody>
      <dsp:txXfrm>
        <a:off x="1620135" y="3509553"/>
        <a:ext cx="5739669" cy="1402714"/>
      </dsp:txXfrm>
    </dsp:sp>
    <dsp:sp modelId="{B7C21C27-5CE7-4A46-856D-43C489F4E666}">
      <dsp:nvSpPr>
        <dsp:cNvPr id="0" name=""/>
        <dsp:cNvSpPr/>
      </dsp:nvSpPr>
      <dsp:spPr>
        <a:xfrm>
          <a:off x="0" y="5262946"/>
          <a:ext cx="7359805" cy="140271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1C953D-96E5-47BB-BF3A-3E3FA0FDBD79}">
      <dsp:nvSpPr>
        <dsp:cNvPr id="0" name=""/>
        <dsp:cNvSpPr/>
      </dsp:nvSpPr>
      <dsp:spPr>
        <a:xfrm>
          <a:off x="424321" y="5578557"/>
          <a:ext cx="771492" cy="77149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BA09F2-2031-401E-9496-6297F012FDD6}">
      <dsp:nvSpPr>
        <dsp:cNvPr id="0" name=""/>
        <dsp:cNvSpPr/>
      </dsp:nvSpPr>
      <dsp:spPr>
        <a:xfrm>
          <a:off x="1620135" y="5262946"/>
          <a:ext cx="5739669" cy="14027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454" tIns="148454" rIns="148454" bIns="148454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>
              <a:latin typeface="Arial" panose="020B0604020202020204" pitchFamily="34" charset="0"/>
              <a:cs typeface="Arial" panose="020B0604020202020204" pitchFamily="34" charset="0"/>
            </a:rPr>
            <a:t>Accommodation</a:t>
          </a:r>
          <a:endParaRPr lang="en-IE" sz="1900" kern="1200"/>
        </a:p>
      </dsp:txBody>
      <dsp:txXfrm>
        <a:off x="1620135" y="5262946"/>
        <a:ext cx="5739669" cy="1402714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F60EDB-2BA6-4277-B8DF-A0F03A2BEE7D}">
      <dsp:nvSpPr>
        <dsp:cNvPr id="0" name=""/>
        <dsp:cNvSpPr/>
      </dsp:nvSpPr>
      <dsp:spPr>
        <a:xfrm>
          <a:off x="0" y="807"/>
          <a:ext cx="7340769" cy="188887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D8ECB5-2148-47CB-BA7E-CBE2FCF5B739}">
      <dsp:nvSpPr>
        <dsp:cNvPr id="0" name=""/>
        <dsp:cNvSpPr/>
      </dsp:nvSpPr>
      <dsp:spPr>
        <a:xfrm>
          <a:off x="571384" y="425803"/>
          <a:ext cx="1038880" cy="10388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74E5DE-FE7D-4C81-A8E5-D0D4FDBB8530}">
      <dsp:nvSpPr>
        <dsp:cNvPr id="0" name=""/>
        <dsp:cNvSpPr/>
      </dsp:nvSpPr>
      <dsp:spPr>
        <a:xfrm>
          <a:off x="2181649" y="807"/>
          <a:ext cx="5159119" cy="1888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906" tIns="199906" rIns="199906" bIns="199906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500" kern="1200" dirty="0"/>
            <a:t>Policies: international-student friendly, increased resources and encouragement of ‘holistic’ programmes</a:t>
          </a:r>
          <a:endParaRPr lang="en-US" sz="2500" kern="1200" dirty="0"/>
        </a:p>
      </dsp:txBody>
      <dsp:txXfrm>
        <a:off x="2181649" y="807"/>
        <a:ext cx="5159119" cy="1888874"/>
      </dsp:txXfrm>
    </dsp:sp>
    <dsp:sp modelId="{42DABEE1-EBCF-4E33-98F2-61F325C41357}">
      <dsp:nvSpPr>
        <dsp:cNvPr id="0" name=""/>
        <dsp:cNvSpPr/>
      </dsp:nvSpPr>
      <dsp:spPr>
        <a:xfrm>
          <a:off x="0" y="2361899"/>
          <a:ext cx="7340769" cy="188887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715E52-C9DD-4F0B-A7A4-829BB93AE658}">
      <dsp:nvSpPr>
        <dsp:cNvPr id="0" name=""/>
        <dsp:cNvSpPr/>
      </dsp:nvSpPr>
      <dsp:spPr>
        <a:xfrm>
          <a:off x="571384" y="2786896"/>
          <a:ext cx="1038880" cy="103888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F957BE-837F-4A0D-BEAC-92DDA38F4263}">
      <dsp:nvSpPr>
        <dsp:cNvPr id="0" name=""/>
        <dsp:cNvSpPr/>
      </dsp:nvSpPr>
      <dsp:spPr>
        <a:xfrm>
          <a:off x="2181649" y="2361899"/>
          <a:ext cx="5159119" cy="1888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906" tIns="199906" rIns="199906" bIns="199906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500" kern="1200"/>
            <a:t>Subsidized housing: affordable and mixed housing</a:t>
          </a:r>
          <a:endParaRPr lang="en-US" sz="2500" kern="1200"/>
        </a:p>
      </dsp:txBody>
      <dsp:txXfrm>
        <a:off x="2181649" y="2361899"/>
        <a:ext cx="5159119" cy="1888874"/>
      </dsp:txXfrm>
    </dsp:sp>
    <dsp:sp modelId="{414B6783-5411-4354-9611-8D4D801C3C1C}">
      <dsp:nvSpPr>
        <dsp:cNvPr id="0" name=""/>
        <dsp:cNvSpPr/>
      </dsp:nvSpPr>
      <dsp:spPr>
        <a:xfrm>
          <a:off x="0" y="4722992"/>
          <a:ext cx="7340769" cy="188887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F97543-06B8-448B-9659-A12E27A997D2}">
      <dsp:nvSpPr>
        <dsp:cNvPr id="0" name=""/>
        <dsp:cNvSpPr/>
      </dsp:nvSpPr>
      <dsp:spPr>
        <a:xfrm>
          <a:off x="571384" y="5147989"/>
          <a:ext cx="1038880" cy="103888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D9E054-5A20-4637-844C-2657B4D550F1}">
      <dsp:nvSpPr>
        <dsp:cNvPr id="0" name=""/>
        <dsp:cNvSpPr/>
      </dsp:nvSpPr>
      <dsp:spPr>
        <a:xfrm>
          <a:off x="2181649" y="4722992"/>
          <a:ext cx="5159119" cy="1888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906" tIns="199906" rIns="199906" bIns="199906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500" kern="1200"/>
            <a:t>Institutional change</a:t>
          </a:r>
          <a:endParaRPr lang="en-US" sz="2500" kern="1200"/>
        </a:p>
      </dsp:txBody>
      <dsp:txXfrm>
        <a:off x="2181649" y="4722992"/>
        <a:ext cx="5159119" cy="18888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78EDC9-53B9-4AC1-B0F3-965057762AF2}">
      <dsp:nvSpPr>
        <dsp:cNvPr id="0" name=""/>
        <dsp:cNvSpPr/>
      </dsp:nvSpPr>
      <dsp:spPr>
        <a:xfrm>
          <a:off x="0" y="65272"/>
          <a:ext cx="7258049" cy="18661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i="0" kern="1200" baseline="0"/>
            <a:t>1. Do international students feel overall positively or negatively towards their educational experiences in Irish higher education? </a:t>
          </a:r>
          <a:endParaRPr lang="en-US" sz="2900" kern="1200"/>
        </a:p>
      </dsp:txBody>
      <dsp:txXfrm>
        <a:off x="91098" y="156370"/>
        <a:ext cx="7075853" cy="1683954"/>
      </dsp:txXfrm>
    </dsp:sp>
    <dsp:sp modelId="{76A3F2DC-75F7-465E-BB53-5DAECB7D174E}">
      <dsp:nvSpPr>
        <dsp:cNvPr id="0" name=""/>
        <dsp:cNvSpPr/>
      </dsp:nvSpPr>
      <dsp:spPr>
        <a:xfrm>
          <a:off x="0" y="2014942"/>
          <a:ext cx="7258049" cy="1866150"/>
        </a:xfrm>
        <a:prstGeom prst="roundRect">
          <a:avLst/>
        </a:prstGeom>
        <a:solidFill>
          <a:schemeClr val="accent2">
            <a:hueOff val="-3670562"/>
            <a:satOff val="16196"/>
            <a:lumOff val="-274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i="0" kern="1200" baseline="0"/>
            <a:t>2. What do international students and faculty feel that international students need for academic success, and what do they struggle with and succeed in? </a:t>
          </a:r>
          <a:endParaRPr lang="en-US" sz="2900" kern="1200"/>
        </a:p>
      </dsp:txBody>
      <dsp:txXfrm>
        <a:off x="91098" y="2106040"/>
        <a:ext cx="7075853" cy="1683954"/>
      </dsp:txXfrm>
    </dsp:sp>
    <dsp:sp modelId="{60B045CE-AD89-4283-AC6D-EACE806D0746}">
      <dsp:nvSpPr>
        <dsp:cNvPr id="0" name=""/>
        <dsp:cNvSpPr/>
      </dsp:nvSpPr>
      <dsp:spPr>
        <a:xfrm>
          <a:off x="0" y="3881092"/>
          <a:ext cx="7258049" cy="945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0443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b="0" i="0" kern="1200" baseline="0"/>
            <a:t>a. What level of agreement do faculty and international students have with respect to the issues raised in the foregoing research question? </a:t>
          </a:r>
          <a:endParaRPr lang="en-US" sz="2300" kern="1200"/>
        </a:p>
      </dsp:txBody>
      <dsp:txXfrm>
        <a:off x="0" y="3881092"/>
        <a:ext cx="7258049" cy="945472"/>
      </dsp:txXfrm>
    </dsp:sp>
    <dsp:sp modelId="{9AB7B4B9-6F5F-4B98-8FB6-A93631F300C5}">
      <dsp:nvSpPr>
        <dsp:cNvPr id="0" name=""/>
        <dsp:cNvSpPr/>
      </dsp:nvSpPr>
      <dsp:spPr>
        <a:xfrm>
          <a:off x="0" y="4826564"/>
          <a:ext cx="7258049" cy="1866150"/>
        </a:xfrm>
        <a:prstGeom prst="roundRect">
          <a:avLst/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i="0" kern="1200" baseline="0"/>
            <a:t>3. What implications do the answers to the above research questions have for Irish pre-sessional EAP programs? </a:t>
          </a:r>
          <a:endParaRPr lang="en-US" sz="2900" kern="1200"/>
        </a:p>
      </dsp:txBody>
      <dsp:txXfrm>
        <a:off x="91098" y="4917662"/>
        <a:ext cx="7075853" cy="16839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6C1DE9-A2FA-49C9-934C-0E24842745DC}">
      <dsp:nvSpPr>
        <dsp:cNvPr id="0" name=""/>
        <dsp:cNvSpPr/>
      </dsp:nvSpPr>
      <dsp:spPr>
        <a:xfrm>
          <a:off x="0" y="600"/>
          <a:ext cx="5641974" cy="140572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DB6B36-C4C9-4326-B3E1-D305A1B0389F}">
      <dsp:nvSpPr>
        <dsp:cNvPr id="0" name=""/>
        <dsp:cNvSpPr/>
      </dsp:nvSpPr>
      <dsp:spPr>
        <a:xfrm>
          <a:off x="425232" y="316889"/>
          <a:ext cx="773150" cy="7731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D330F3-E345-4FD7-93F0-F614CC1E1298}">
      <dsp:nvSpPr>
        <dsp:cNvPr id="0" name=""/>
        <dsp:cNvSpPr/>
      </dsp:nvSpPr>
      <dsp:spPr>
        <a:xfrm>
          <a:off x="1623616" y="600"/>
          <a:ext cx="4018358" cy="1405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773" tIns="148773" rIns="148773" bIns="14877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124 student questionnaires</a:t>
          </a:r>
        </a:p>
      </dsp:txBody>
      <dsp:txXfrm>
        <a:off x="1623616" y="600"/>
        <a:ext cx="4018358" cy="1405728"/>
      </dsp:txXfrm>
    </dsp:sp>
    <dsp:sp modelId="{E4C3F408-A43D-4DD2-9E65-636656DC7BD1}">
      <dsp:nvSpPr>
        <dsp:cNvPr id="0" name=""/>
        <dsp:cNvSpPr/>
      </dsp:nvSpPr>
      <dsp:spPr>
        <a:xfrm>
          <a:off x="0" y="1757760"/>
          <a:ext cx="5641974" cy="140572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021993-0AB5-481B-9E48-D67645073DC4}">
      <dsp:nvSpPr>
        <dsp:cNvPr id="0" name=""/>
        <dsp:cNvSpPr/>
      </dsp:nvSpPr>
      <dsp:spPr>
        <a:xfrm>
          <a:off x="425232" y="2074049"/>
          <a:ext cx="773150" cy="7731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323B6F-4A06-443E-AEF1-A0691FB08380}">
      <dsp:nvSpPr>
        <dsp:cNvPr id="0" name=""/>
        <dsp:cNvSpPr/>
      </dsp:nvSpPr>
      <dsp:spPr>
        <a:xfrm>
          <a:off x="1623616" y="1757760"/>
          <a:ext cx="4018358" cy="1405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773" tIns="148773" rIns="148773" bIns="14877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41 student and 14 faculty interviews</a:t>
          </a:r>
        </a:p>
      </dsp:txBody>
      <dsp:txXfrm>
        <a:off x="1623616" y="1757760"/>
        <a:ext cx="4018358" cy="1405728"/>
      </dsp:txXfrm>
    </dsp:sp>
    <dsp:sp modelId="{1E1BC9EA-6E52-4474-A20C-52274AB2562F}">
      <dsp:nvSpPr>
        <dsp:cNvPr id="0" name=""/>
        <dsp:cNvSpPr/>
      </dsp:nvSpPr>
      <dsp:spPr>
        <a:xfrm>
          <a:off x="0" y="3514921"/>
          <a:ext cx="5641974" cy="140572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6FF73C-B0E7-44F6-B935-61B9296D9995}">
      <dsp:nvSpPr>
        <dsp:cNvPr id="0" name=""/>
        <dsp:cNvSpPr/>
      </dsp:nvSpPr>
      <dsp:spPr>
        <a:xfrm>
          <a:off x="425232" y="3831209"/>
          <a:ext cx="773150" cy="77315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D5695F-6315-434C-A69C-9A679F3567F0}">
      <dsp:nvSpPr>
        <dsp:cNvPr id="0" name=""/>
        <dsp:cNvSpPr/>
      </dsp:nvSpPr>
      <dsp:spPr>
        <a:xfrm>
          <a:off x="1623616" y="3514921"/>
          <a:ext cx="4018358" cy="1405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773" tIns="148773" rIns="148773" bIns="14877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2018-2019 data collection</a:t>
          </a:r>
        </a:p>
      </dsp:txBody>
      <dsp:txXfrm>
        <a:off x="1623616" y="3514921"/>
        <a:ext cx="4018358" cy="140572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293E76-DAD8-4F13-BCA7-BD78816AE9E9}">
      <dsp:nvSpPr>
        <dsp:cNvPr id="0" name=""/>
        <dsp:cNvSpPr/>
      </dsp:nvSpPr>
      <dsp:spPr>
        <a:xfrm>
          <a:off x="0" y="2042"/>
          <a:ext cx="5641974" cy="10351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925708-22E3-4175-8366-9DFC3291B674}">
      <dsp:nvSpPr>
        <dsp:cNvPr id="0" name=""/>
        <dsp:cNvSpPr/>
      </dsp:nvSpPr>
      <dsp:spPr>
        <a:xfrm>
          <a:off x="313145" y="234960"/>
          <a:ext cx="569355" cy="56935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1BCFAF-ABEE-4BA6-99B0-97523944514C}">
      <dsp:nvSpPr>
        <dsp:cNvPr id="0" name=""/>
        <dsp:cNvSpPr/>
      </dsp:nvSpPr>
      <dsp:spPr>
        <a:xfrm>
          <a:off x="1195647" y="2042"/>
          <a:ext cx="4446327" cy="1035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558" tIns="109558" rIns="109558" bIns="10955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/>
            <a:t>1 STEM</a:t>
          </a:r>
          <a:endParaRPr lang="en-US" sz="2200" kern="1200"/>
        </a:p>
      </dsp:txBody>
      <dsp:txXfrm>
        <a:off x="1195647" y="2042"/>
        <a:ext cx="4446327" cy="1035192"/>
      </dsp:txXfrm>
    </dsp:sp>
    <dsp:sp modelId="{0876E58D-01AC-4269-82B0-5DE13F8DEA22}">
      <dsp:nvSpPr>
        <dsp:cNvPr id="0" name=""/>
        <dsp:cNvSpPr/>
      </dsp:nvSpPr>
      <dsp:spPr>
        <a:xfrm>
          <a:off x="0" y="1296033"/>
          <a:ext cx="5641974" cy="103519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5FC8EF-40E6-4BC7-89DA-93693D9D373C}">
      <dsp:nvSpPr>
        <dsp:cNvPr id="0" name=""/>
        <dsp:cNvSpPr/>
      </dsp:nvSpPr>
      <dsp:spPr>
        <a:xfrm>
          <a:off x="313145" y="1528951"/>
          <a:ext cx="569355" cy="56935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8F667F-0C46-4D73-B806-8ED55C1860ED}">
      <dsp:nvSpPr>
        <dsp:cNvPr id="0" name=""/>
        <dsp:cNvSpPr/>
      </dsp:nvSpPr>
      <dsp:spPr>
        <a:xfrm>
          <a:off x="1195647" y="1296033"/>
          <a:ext cx="4446327" cy="1035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558" tIns="109558" rIns="109558" bIns="10955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/>
            <a:t>3 Medical Sciences</a:t>
          </a:r>
          <a:endParaRPr lang="en-US" sz="2200" kern="1200"/>
        </a:p>
      </dsp:txBody>
      <dsp:txXfrm>
        <a:off x="1195647" y="1296033"/>
        <a:ext cx="4446327" cy="1035192"/>
      </dsp:txXfrm>
    </dsp:sp>
    <dsp:sp modelId="{135DFB8A-C1F0-4641-8F89-092D4B944F23}">
      <dsp:nvSpPr>
        <dsp:cNvPr id="0" name=""/>
        <dsp:cNvSpPr/>
      </dsp:nvSpPr>
      <dsp:spPr>
        <a:xfrm>
          <a:off x="0" y="2590024"/>
          <a:ext cx="5641974" cy="103519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66E00F-8D41-41EF-9EC6-A91F4A73339E}">
      <dsp:nvSpPr>
        <dsp:cNvPr id="0" name=""/>
        <dsp:cNvSpPr/>
      </dsp:nvSpPr>
      <dsp:spPr>
        <a:xfrm>
          <a:off x="313145" y="2822942"/>
          <a:ext cx="569355" cy="56935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6B443D-04B7-41DA-ADDB-3456941EB6B8}">
      <dsp:nvSpPr>
        <dsp:cNvPr id="0" name=""/>
        <dsp:cNvSpPr/>
      </dsp:nvSpPr>
      <dsp:spPr>
        <a:xfrm>
          <a:off x="1195647" y="2590024"/>
          <a:ext cx="4446327" cy="1035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558" tIns="109558" rIns="109558" bIns="10955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/>
            <a:t>10 AHSS</a:t>
          </a:r>
          <a:endParaRPr lang="en-US" sz="2200" kern="1200"/>
        </a:p>
      </dsp:txBody>
      <dsp:txXfrm>
        <a:off x="1195647" y="2590024"/>
        <a:ext cx="4446327" cy="1035192"/>
      </dsp:txXfrm>
    </dsp:sp>
    <dsp:sp modelId="{E1A2176F-C0FD-4D50-9ED4-046CDC470D6D}">
      <dsp:nvSpPr>
        <dsp:cNvPr id="0" name=""/>
        <dsp:cNvSpPr/>
      </dsp:nvSpPr>
      <dsp:spPr>
        <a:xfrm>
          <a:off x="0" y="3884014"/>
          <a:ext cx="5641974" cy="103519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40C9F6-BD3D-4B62-A7C7-6DF4A8BD121E}">
      <dsp:nvSpPr>
        <dsp:cNvPr id="0" name=""/>
        <dsp:cNvSpPr/>
      </dsp:nvSpPr>
      <dsp:spPr>
        <a:xfrm>
          <a:off x="313145" y="4116933"/>
          <a:ext cx="569355" cy="56935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CBA48D-A0F5-4F76-BDC3-7037FEB34873}">
      <dsp:nvSpPr>
        <dsp:cNvPr id="0" name=""/>
        <dsp:cNvSpPr/>
      </dsp:nvSpPr>
      <dsp:spPr>
        <a:xfrm>
          <a:off x="1195647" y="3884014"/>
          <a:ext cx="4446327" cy="1035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558" tIns="109558" rIns="109558" bIns="10955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 dirty="0"/>
            <a:t>6 Institutions</a:t>
          </a:r>
          <a:endParaRPr lang="en-US" sz="2200" kern="1200" dirty="0"/>
        </a:p>
      </dsp:txBody>
      <dsp:txXfrm>
        <a:off x="1195647" y="3884014"/>
        <a:ext cx="4446327" cy="103519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5A6F75-3005-4C03-AECA-50337BEEFCF4}">
      <dsp:nvSpPr>
        <dsp:cNvPr id="0" name=""/>
        <dsp:cNvSpPr/>
      </dsp:nvSpPr>
      <dsp:spPr>
        <a:xfrm>
          <a:off x="47" y="22620"/>
          <a:ext cx="4542134" cy="101288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000" kern="1200"/>
            <a:t>Expectations and dominant discourse</a:t>
          </a:r>
          <a:endParaRPr lang="en-US" sz="3000" kern="1200"/>
        </a:p>
      </dsp:txBody>
      <dsp:txXfrm>
        <a:off x="47" y="22620"/>
        <a:ext cx="4542134" cy="1012883"/>
      </dsp:txXfrm>
    </dsp:sp>
    <dsp:sp modelId="{53A83D37-76FA-41F9-8FB5-E9F94D968E0D}">
      <dsp:nvSpPr>
        <dsp:cNvPr id="0" name=""/>
        <dsp:cNvSpPr/>
      </dsp:nvSpPr>
      <dsp:spPr>
        <a:xfrm>
          <a:off x="47" y="1035504"/>
          <a:ext cx="4542134" cy="296460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3000" kern="1200"/>
            <a:t>Writing</a:t>
          </a:r>
          <a:endParaRPr lang="en-US" sz="3000" kern="120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3000" kern="1200"/>
            <a:t>Oral communication</a:t>
          </a:r>
          <a:endParaRPr lang="en-US" sz="3000" kern="120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3000" kern="1200"/>
            <a:t>Listening</a:t>
          </a:r>
          <a:endParaRPr lang="en-US" sz="3000" kern="120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3000" kern="1200"/>
            <a:t>Reading</a:t>
          </a:r>
          <a:endParaRPr lang="en-US" sz="3000" kern="120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3000" kern="1200"/>
            <a:t>Rubrics, criteria and handbooks</a:t>
          </a:r>
          <a:endParaRPr lang="en-US" sz="3000" kern="1200"/>
        </a:p>
      </dsp:txBody>
      <dsp:txXfrm>
        <a:off x="47" y="1035504"/>
        <a:ext cx="4542134" cy="2964600"/>
      </dsp:txXfrm>
    </dsp:sp>
    <dsp:sp modelId="{10CEA410-2297-4990-A09A-3CD212557524}">
      <dsp:nvSpPr>
        <dsp:cNvPr id="0" name=""/>
        <dsp:cNvSpPr/>
      </dsp:nvSpPr>
      <dsp:spPr>
        <a:xfrm>
          <a:off x="5178080" y="22620"/>
          <a:ext cx="4542134" cy="101288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000" kern="1200"/>
            <a:t>External authority</a:t>
          </a:r>
          <a:endParaRPr lang="en-US" sz="3000" kern="1200"/>
        </a:p>
      </dsp:txBody>
      <dsp:txXfrm>
        <a:off x="5178080" y="22620"/>
        <a:ext cx="4542134" cy="1012883"/>
      </dsp:txXfrm>
    </dsp:sp>
    <dsp:sp modelId="{32BEE2B2-8068-4AD5-BC79-F2FF70073FA6}">
      <dsp:nvSpPr>
        <dsp:cNvPr id="0" name=""/>
        <dsp:cNvSpPr/>
      </dsp:nvSpPr>
      <dsp:spPr>
        <a:xfrm>
          <a:off x="5178080" y="1035504"/>
          <a:ext cx="4542134" cy="296460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3000" kern="1200"/>
            <a:t>College, school or departmental-level authority</a:t>
          </a:r>
          <a:endParaRPr lang="en-US" sz="3000" kern="1200"/>
        </a:p>
        <a:p>
          <a:pPr marL="571500" lvl="2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3000" kern="1200"/>
            <a:t>Business or numbers-drive policies</a:t>
          </a:r>
          <a:endParaRPr lang="en-US" sz="3000" kern="1200"/>
        </a:p>
        <a:p>
          <a:pPr marL="571500" lvl="2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3000" kern="1200"/>
            <a:t>Lack of resources</a:t>
          </a:r>
          <a:endParaRPr lang="en-US" sz="3000" kern="1200"/>
        </a:p>
      </dsp:txBody>
      <dsp:txXfrm>
        <a:off x="5178080" y="1035504"/>
        <a:ext cx="4542134" cy="29646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70965D-F9C9-4E22-BCC1-08A2210443D0}">
      <dsp:nvSpPr>
        <dsp:cNvPr id="0" name=""/>
        <dsp:cNvSpPr/>
      </dsp:nvSpPr>
      <dsp:spPr>
        <a:xfrm>
          <a:off x="0" y="444645"/>
          <a:ext cx="6958361" cy="1913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0046" tIns="562356" rIns="540046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700" kern="1200"/>
            <a:t>English L1 and LX struggle</a:t>
          </a:r>
          <a:endParaRPr lang="en-US" sz="2700" kern="120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700" kern="1200"/>
            <a:t>Culture</a:t>
          </a:r>
          <a:endParaRPr lang="en-US" sz="2700" kern="120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700" kern="1200"/>
            <a:t>Other factors</a:t>
          </a:r>
          <a:endParaRPr lang="en-US" sz="2700" kern="1200"/>
        </a:p>
      </dsp:txBody>
      <dsp:txXfrm>
        <a:off x="0" y="444645"/>
        <a:ext cx="6958361" cy="1913625"/>
      </dsp:txXfrm>
    </dsp:sp>
    <dsp:sp modelId="{60432C0A-70C1-407F-A91D-114F4FADC8A3}">
      <dsp:nvSpPr>
        <dsp:cNvPr id="0" name=""/>
        <dsp:cNvSpPr/>
      </dsp:nvSpPr>
      <dsp:spPr>
        <a:xfrm>
          <a:off x="347918" y="46125"/>
          <a:ext cx="4870852" cy="7970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07" tIns="0" rIns="184107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700" kern="1200"/>
            <a:t>Causes of student struggle</a:t>
          </a:r>
          <a:endParaRPr lang="en-US" sz="2700" kern="1200"/>
        </a:p>
      </dsp:txBody>
      <dsp:txXfrm>
        <a:off x="386826" y="85033"/>
        <a:ext cx="4793036" cy="719224"/>
      </dsp:txXfrm>
    </dsp:sp>
    <dsp:sp modelId="{3F5B41DF-004A-4585-A753-7B6792A55194}">
      <dsp:nvSpPr>
        <dsp:cNvPr id="0" name=""/>
        <dsp:cNvSpPr/>
      </dsp:nvSpPr>
      <dsp:spPr>
        <a:xfrm>
          <a:off x="0" y="2902590"/>
          <a:ext cx="6958361" cy="1105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3670562"/>
              <a:satOff val="16196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0046" tIns="562356" rIns="540046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700" kern="1200"/>
            <a:t>Writing ability</a:t>
          </a:r>
          <a:endParaRPr lang="en-US" sz="2700" kern="1200"/>
        </a:p>
      </dsp:txBody>
      <dsp:txXfrm>
        <a:off x="0" y="2902590"/>
        <a:ext cx="6958361" cy="1105650"/>
      </dsp:txXfrm>
    </dsp:sp>
    <dsp:sp modelId="{A23EA813-8B47-494B-9FDF-069A03DE4B1A}">
      <dsp:nvSpPr>
        <dsp:cNvPr id="0" name=""/>
        <dsp:cNvSpPr/>
      </dsp:nvSpPr>
      <dsp:spPr>
        <a:xfrm>
          <a:off x="347918" y="2504070"/>
          <a:ext cx="4870852" cy="797040"/>
        </a:xfrm>
        <a:prstGeom prst="roundRect">
          <a:avLst/>
        </a:prstGeom>
        <a:solidFill>
          <a:schemeClr val="accent2">
            <a:hueOff val="-3670562"/>
            <a:satOff val="16196"/>
            <a:lumOff val="-274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07" tIns="0" rIns="184107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700" kern="1200"/>
            <a:t>Evaluation of students</a:t>
          </a:r>
          <a:endParaRPr lang="en-US" sz="2700" kern="1200"/>
        </a:p>
      </dsp:txBody>
      <dsp:txXfrm>
        <a:off x="386826" y="2542978"/>
        <a:ext cx="4793036" cy="719224"/>
      </dsp:txXfrm>
    </dsp:sp>
    <dsp:sp modelId="{4476D253-EC34-48B5-B428-2BB03AA8B95C}">
      <dsp:nvSpPr>
        <dsp:cNvPr id="0" name=""/>
        <dsp:cNvSpPr/>
      </dsp:nvSpPr>
      <dsp:spPr>
        <a:xfrm>
          <a:off x="0" y="4552561"/>
          <a:ext cx="6958361" cy="1913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7341125"/>
              <a:satOff val="32393"/>
              <a:lumOff val="-54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0046" tIns="562356" rIns="540046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700" kern="1200"/>
            <a:t>Non-EU</a:t>
          </a:r>
          <a:endParaRPr lang="en-US" sz="2700" kern="120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700" kern="1200"/>
            <a:t>General international students</a:t>
          </a:r>
          <a:endParaRPr lang="en-US" sz="2700" kern="120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700" kern="1200"/>
            <a:t>Erasmus and EU students</a:t>
          </a:r>
          <a:endParaRPr lang="en-US" sz="2700" kern="1200"/>
        </a:p>
      </dsp:txBody>
      <dsp:txXfrm>
        <a:off x="0" y="4552561"/>
        <a:ext cx="6958361" cy="1913625"/>
      </dsp:txXfrm>
    </dsp:sp>
    <dsp:sp modelId="{A1E3ED1D-8EC3-48A0-A6A1-474C66A746AB}">
      <dsp:nvSpPr>
        <dsp:cNvPr id="0" name=""/>
        <dsp:cNvSpPr/>
      </dsp:nvSpPr>
      <dsp:spPr>
        <a:xfrm>
          <a:off x="347918" y="4154041"/>
          <a:ext cx="4870852" cy="797040"/>
        </a:xfrm>
        <a:prstGeom prst="roundRect">
          <a:avLst/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07" tIns="0" rIns="184107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700" kern="1200"/>
            <a:t>International or LX student definition</a:t>
          </a:r>
          <a:endParaRPr lang="en-US" sz="2700" kern="1200"/>
        </a:p>
      </dsp:txBody>
      <dsp:txXfrm>
        <a:off x="386826" y="4192949"/>
        <a:ext cx="4793036" cy="71922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B8EBBD-4686-4019-BB78-4054CC5EED3D}">
      <dsp:nvSpPr>
        <dsp:cNvPr id="0" name=""/>
        <dsp:cNvSpPr/>
      </dsp:nvSpPr>
      <dsp:spPr>
        <a:xfrm>
          <a:off x="0" y="327329"/>
          <a:ext cx="7489451" cy="1871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1265" tIns="458216" rIns="581265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200" kern="1200"/>
            <a:t>Types of assessment and deliverables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200" kern="1200"/>
            <a:t>Lectures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200" kern="1200"/>
            <a:t>General mention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200" kern="1200"/>
            <a:t>Lectures</a:t>
          </a:r>
          <a:endParaRPr lang="en-US" sz="2200" kern="1200"/>
        </a:p>
      </dsp:txBody>
      <dsp:txXfrm>
        <a:off x="0" y="327329"/>
        <a:ext cx="7489451" cy="1871100"/>
      </dsp:txXfrm>
    </dsp:sp>
    <dsp:sp modelId="{968AC482-9AB7-424F-B6FE-C53C3D57C415}">
      <dsp:nvSpPr>
        <dsp:cNvPr id="0" name=""/>
        <dsp:cNvSpPr/>
      </dsp:nvSpPr>
      <dsp:spPr>
        <a:xfrm>
          <a:off x="374472" y="2609"/>
          <a:ext cx="5242615" cy="6494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58" tIns="0" rIns="198158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/>
            <a:t>Modules, assessment and practice</a:t>
          </a:r>
          <a:endParaRPr lang="en-US" sz="2200" kern="1200"/>
        </a:p>
      </dsp:txBody>
      <dsp:txXfrm>
        <a:off x="406175" y="34312"/>
        <a:ext cx="5179209" cy="586034"/>
      </dsp:txXfrm>
    </dsp:sp>
    <dsp:sp modelId="{3C78E3CB-F236-4B0D-9602-3FD78D6602D2}">
      <dsp:nvSpPr>
        <dsp:cNvPr id="0" name=""/>
        <dsp:cNvSpPr/>
      </dsp:nvSpPr>
      <dsp:spPr>
        <a:xfrm>
          <a:off x="0" y="2641949"/>
          <a:ext cx="7489451" cy="1212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2447042"/>
              <a:satOff val="10798"/>
              <a:lumOff val="-18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1265" tIns="458216" rIns="581265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200" kern="1200"/>
            <a:t>Examples or personal experience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200" kern="1200"/>
            <a:t>Course director</a:t>
          </a:r>
          <a:endParaRPr lang="en-US" sz="2200" kern="1200"/>
        </a:p>
      </dsp:txBody>
      <dsp:txXfrm>
        <a:off x="0" y="2641949"/>
        <a:ext cx="7489451" cy="1212750"/>
      </dsp:txXfrm>
    </dsp:sp>
    <dsp:sp modelId="{E741C722-7171-4730-AAF1-11BFD88EC9B5}">
      <dsp:nvSpPr>
        <dsp:cNvPr id="0" name=""/>
        <dsp:cNvSpPr/>
      </dsp:nvSpPr>
      <dsp:spPr>
        <a:xfrm>
          <a:off x="374472" y="2317229"/>
          <a:ext cx="5242615" cy="649440"/>
        </a:xfrm>
        <a:prstGeom prst="roundRect">
          <a:avLst/>
        </a:prstGeom>
        <a:solidFill>
          <a:schemeClr val="accent2">
            <a:hueOff val="-2447042"/>
            <a:satOff val="10798"/>
            <a:lumOff val="-18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58" tIns="0" rIns="198158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/>
            <a:t>Roles and identities</a:t>
          </a:r>
          <a:endParaRPr lang="en-US" sz="2200" kern="1200"/>
        </a:p>
      </dsp:txBody>
      <dsp:txXfrm>
        <a:off x="406175" y="2348932"/>
        <a:ext cx="5179209" cy="586034"/>
      </dsp:txXfrm>
    </dsp:sp>
    <dsp:sp modelId="{3EDC987F-1B4F-43B0-AEA1-36702A8FA8D5}">
      <dsp:nvSpPr>
        <dsp:cNvPr id="0" name=""/>
        <dsp:cNvSpPr/>
      </dsp:nvSpPr>
      <dsp:spPr>
        <a:xfrm>
          <a:off x="0" y="4298219"/>
          <a:ext cx="7489451" cy="1559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4894083"/>
              <a:satOff val="21595"/>
              <a:lumOff val="-36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1265" tIns="458216" rIns="581265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200" kern="1200"/>
            <a:t>Discipline-specific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200" kern="1200"/>
            <a:t>Englishes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200" kern="1200"/>
            <a:t>Other languages in the classroom</a:t>
          </a:r>
          <a:endParaRPr lang="en-US" sz="2200" kern="1200"/>
        </a:p>
      </dsp:txBody>
      <dsp:txXfrm>
        <a:off x="0" y="4298219"/>
        <a:ext cx="7489451" cy="1559250"/>
      </dsp:txXfrm>
    </dsp:sp>
    <dsp:sp modelId="{455E7ED8-288D-478F-97EF-2683BC7B298D}">
      <dsp:nvSpPr>
        <dsp:cNvPr id="0" name=""/>
        <dsp:cNvSpPr/>
      </dsp:nvSpPr>
      <dsp:spPr>
        <a:xfrm>
          <a:off x="374472" y="3973499"/>
          <a:ext cx="5242615" cy="649440"/>
        </a:xfrm>
        <a:prstGeom prst="roundRect">
          <a:avLst/>
        </a:prstGeom>
        <a:solidFill>
          <a:schemeClr val="accent2">
            <a:hueOff val="-4894083"/>
            <a:satOff val="21595"/>
            <a:lumOff val="-366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58" tIns="0" rIns="198158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/>
            <a:t>Communities of discourse</a:t>
          </a:r>
          <a:endParaRPr lang="en-US" sz="2200" kern="1200"/>
        </a:p>
      </dsp:txBody>
      <dsp:txXfrm>
        <a:off x="406175" y="4005202"/>
        <a:ext cx="5179209" cy="586034"/>
      </dsp:txXfrm>
    </dsp:sp>
    <dsp:sp modelId="{6D32663F-9179-4A4B-9B3B-3373BE690DF2}">
      <dsp:nvSpPr>
        <dsp:cNvPr id="0" name=""/>
        <dsp:cNvSpPr/>
      </dsp:nvSpPr>
      <dsp:spPr>
        <a:xfrm>
          <a:off x="0" y="6300989"/>
          <a:ext cx="7489451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7341125"/>
              <a:satOff val="32393"/>
              <a:lumOff val="-54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AFA471-A9D4-4498-8831-011E6CD83CE4}">
      <dsp:nvSpPr>
        <dsp:cNvPr id="0" name=""/>
        <dsp:cNvSpPr/>
      </dsp:nvSpPr>
      <dsp:spPr>
        <a:xfrm>
          <a:off x="374472" y="5976269"/>
          <a:ext cx="5242615" cy="649440"/>
        </a:xfrm>
        <a:prstGeom prst="roundRect">
          <a:avLst/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58" tIns="0" rIns="198158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/>
            <a:t>Culture</a:t>
          </a:r>
          <a:endParaRPr lang="en-US" sz="2200" kern="1200"/>
        </a:p>
      </dsp:txBody>
      <dsp:txXfrm>
        <a:off x="406175" y="6007972"/>
        <a:ext cx="5179209" cy="58603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A0CBC3-5FA3-4AD6-88ED-6D476C18E716}">
      <dsp:nvSpPr>
        <dsp:cNvPr id="0" name=""/>
        <dsp:cNvSpPr/>
      </dsp:nvSpPr>
      <dsp:spPr>
        <a:xfrm>
          <a:off x="47" y="223539"/>
          <a:ext cx="4542134" cy="90750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700" kern="1200"/>
            <a:t>Faculty and student meaning-making and negotiation</a:t>
          </a:r>
          <a:endParaRPr lang="en-US" sz="2700" kern="1200"/>
        </a:p>
      </dsp:txBody>
      <dsp:txXfrm>
        <a:off x="47" y="223539"/>
        <a:ext cx="4542134" cy="907506"/>
      </dsp:txXfrm>
    </dsp:sp>
    <dsp:sp modelId="{7496E4F9-4194-434F-A4E6-6480B5CBC631}">
      <dsp:nvSpPr>
        <dsp:cNvPr id="0" name=""/>
        <dsp:cNvSpPr/>
      </dsp:nvSpPr>
      <dsp:spPr>
        <a:xfrm>
          <a:off x="47" y="1131045"/>
          <a:ext cx="4542134" cy="266814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700" kern="1200"/>
            <a:t>Assessment</a:t>
          </a:r>
          <a:endParaRPr lang="en-US" sz="2700" kern="1200"/>
        </a:p>
        <a:p>
          <a:pPr marL="457200" lvl="2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700" kern="1200"/>
            <a:t>Discussion of expectations</a:t>
          </a:r>
          <a:endParaRPr lang="en-US" sz="2700" kern="1200"/>
        </a:p>
        <a:p>
          <a:pPr marL="457200" lvl="2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700" kern="1200"/>
            <a:t>Putting a personal “stamp” on assessment</a:t>
          </a:r>
          <a:endParaRPr lang="en-US" sz="2700" kern="120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700" kern="1200"/>
            <a:t>Feedback</a:t>
          </a:r>
          <a:endParaRPr lang="en-US" sz="2700" kern="1200"/>
        </a:p>
        <a:p>
          <a:pPr marL="457200" lvl="2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700" kern="1200"/>
            <a:t>Giving feedback</a:t>
          </a:r>
          <a:endParaRPr lang="en-US" sz="2700" kern="1200"/>
        </a:p>
      </dsp:txBody>
      <dsp:txXfrm>
        <a:off x="47" y="1131045"/>
        <a:ext cx="4542134" cy="2668140"/>
      </dsp:txXfrm>
    </dsp:sp>
    <dsp:sp modelId="{593779DB-6AD2-4EE7-B865-50275E14A5F0}">
      <dsp:nvSpPr>
        <dsp:cNvPr id="0" name=""/>
        <dsp:cNvSpPr/>
      </dsp:nvSpPr>
      <dsp:spPr>
        <a:xfrm>
          <a:off x="5178080" y="223539"/>
          <a:ext cx="4542134" cy="90750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700" kern="1200"/>
            <a:t>Faculty meaning-making and negotiation</a:t>
          </a:r>
          <a:endParaRPr lang="en-US" sz="2700" kern="1200"/>
        </a:p>
      </dsp:txBody>
      <dsp:txXfrm>
        <a:off x="5178080" y="223539"/>
        <a:ext cx="4542134" cy="907506"/>
      </dsp:txXfrm>
    </dsp:sp>
    <dsp:sp modelId="{DDA8EDFA-61D7-4718-B8E5-F3CF96E68A43}">
      <dsp:nvSpPr>
        <dsp:cNvPr id="0" name=""/>
        <dsp:cNvSpPr/>
      </dsp:nvSpPr>
      <dsp:spPr>
        <a:xfrm>
          <a:off x="5178080" y="1131045"/>
          <a:ext cx="4542134" cy="266814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700" kern="1200"/>
            <a:t>Internal</a:t>
          </a:r>
          <a:endParaRPr lang="en-US" sz="2700" kern="1200"/>
        </a:p>
        <a:p>
          <a:pPr marL="457200" lvl="2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700" kern="1200"/>
            <a:t>Faculty reflection</a:t>
          </a:r>
          <a:endParaRPr lang="en-US" sz="2700" kern="120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700" kern="1200"/>
            <a:t>External</a:t>
          </a:r>
          <a:endParaRPr lang="en-US" sz="2700" kern="1200"/>
        </a:p>
        <a:p>
          <a:pPr marL="457200" lvl="2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2700" kern="1200"/>
            <a:t>Negotiating external authority</a:t>
          </a:r>
          <a:endParaRPr lang="en-US" sz="2700" kern="1200"/>
        </a:p>
      </dsp:txBody>
      <dsp:txXfrm>
        <a:off x="5178080" y="1131045"/>
        <a:ext cx="4542134" cy="26681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PictureLineup">
  <dgm:title val=""/>
  <dgm:desc val=""/>
  <dgm:catLst>
    <dgm:cat type="picture" pri="19000"/>
    <dgm:cat type="pictureconvert" pri="19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  <dgm:cxn modelId="70" srcId="0" destId="40" srcOrd="3" destOrd="0"/>
        <dgm:cxn modelId="42" srcId="30" destId="41" srcOrd="0" destOrd="0"/>
      </dgm:cxnLst>
      <dgm:bg/>
      <dgm:whole/>
    </dgm:dataModel>
  </dgm:clrData>
  <dgm:layoutNode name="Name0">
    <dgm:varLst>
      <dgm:chMax/>
      <dgm:chPref/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 val="65"/>
      <dgm:constr type="primFontSz" for="des" forName="Parent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"/>
      <dgm:constr type="w" for="ch" forName="sibTrans" refType="w" refFor="ch" refForName="composite" op="equ" fact="0.000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0.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h" fact="0.5"/>
              <dgm:constr type="h" for="ch" forName="Image" refType="w"/>
              <dgm:constr type="l" for="ch" forName="Accent" refType="w" fact="0"/>
              <dgm:constr type="t" for="ch" forName="Accent" refType="h" fact="0"/>
              <dgm:constr type="w" for="ch" forName="Accent" refType="w" fact="0.0001"/>
              <dgm:constr type="h" for="ch" forName="Accent" refType="h"/>
              <dgm:constr type="l" for="ch" forName="Parent" refType="w" fact="0"/>
              <dgm:constr type="t" for="ch" forName="Parent" refType="h" fact="0.5"/>
              <dgm:constr type="w" for="ch" forName="Parent" refType="w"/>
            </dgm:constrLst>
          </dgm:if>
          <dgm:else name="Name6">
            <dgm:constrLst>
              <dgm:constr type="l" for="ch" forName="Image" refType="w" fact="0"/>
              <dgm:constr type="t" for="ch" forName="Image" refType="h" fact="0"/>
              <dgm:constr type="w" for="ch" forName="Image" refType="h" fact="0.5"/>
              <dgm:constr type="h" for="ch" forName="Image" refType="w"/>
              <dgm:constr type="r" for="ch" forName="Accent" refType="w"/>
              <dgm:constr type="t" for="ch" forName="Accent" refType="h" fact="0"/>
              <dgm:constr type="w" for="ch" forName="Accent" refType="w" fact="0.0001"/>
              <dgm:constr type="h" for="ch" forName="Accent" refType="h"/>
              <dgm:constr type="l" for="ch" forName="Parent" refType="w" fact="0"/>
              <dgm:constr type="t" for="ch" forName="Parent" refType="h" fact="0.5"/>
              <dgm:constr type="w" for="ch" forName="Parent" refType="w"/>
            </dgm:constrLst>
          </dgm:else>
        </dgm:choose>
        <dgm:layoutNode name="Image" styleLbl="alig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Accent" styleLbl="parChTrans1D1">
          <dgm:alg type="sp"/>
          <dgm:shape xmlns:r="http://schemas.openxmlformats.org/officeDocument/2006/relationships" type="line" r:blip="">
            <dgm:adjLst/>
          </dgm:shape>
          <dgm:presOf/>
        </dgm:layoutNode>
        <dgm:layoutNode name="Paren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1F1E96-D48B-49DA-A445-60C3C196D690}" type="datetimeFigureOut">
              <a:rPr lang="en-IE" smtClean="0"/>
              <a:t>18/04/2023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167BE-A972-405E-BDE1-D93E7FEC8AA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99038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Those that exist employ holistic needs analysis(Sheridan, 2011), explore writing instruction at six academic writing </a:t>
            </a:r>
            <a:r>
              <a:rPr lang="en-IE" dirty="0" err="1"/>
              <a:t>centers</a:t>
            </a:r>
            <a:r>
              <a:rPr lang="en-IE" dirty="0"/>
              <a:t>(McClay,</a:t>
            </a:r>
          </a:p>
          <a:p>
            <a:r>
              <a:rPr lang="en-IE" dirty="0"/>
              <a:t>55</a:t>
            </a:r>
          </a:p>
          <a:p>
            <a:r>
              <a:rPr lang="en-IE" dirty="0"/>
              <a:t>2017),  investigate spoken academic discourse through corpora(Farr, 2003), and develop individual guidebooks with Irish institutions as cases or institutional-specific program evaluations focusing on writing </a:t>
            </a:r>
            <a:r>
              <a:rPr lang="en-IE" dirty="0" err="1"/>
              <a:t>centers</a:t>
            </a:r>
            <a:endParaRPr lang="en-IE" dirty="0"/>
          </a:p>
          <a:p>
            <a:r>
              <a:rPr lang="en-IE" dirty="0"/>
              <a:t>(Farrell, O'Sullivan, &amp; Tighe-Mooney, 2015; E. Kelly &amp; Harding, 2016; O'Sullivan, </a:t>
            </a:r>
            <a:r>
              <a:rPr lang="en-IE" dirty="0" err="1"/>
              <a:t>TigheMooney</a:t>
            </a:r>
            <a:r>
              <a:rPr lang="en-IE" dirty="0"/>
              <a:t>, </a:t>
            </a:r>
            <a:r>
              <a:rPr lang="en-IE" dirty="0" err="1"/>
              <a:t>Lenihan</a:t>
            </a:r>
            <a:r>
              <a:rPr lang="en-IE" dirty="0"/>
              <a:t>, &amp; Farrell, 2017; Tighe-Mooney &amp; Farrell, 2015).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6167BE-A972-405E-BDE1-D93E7FEC8AAF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37446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7/14 mentioned </a:t>
            </a:r>
            <a:r>
              <a:rPr lang="en-IE" dirty="0" err="1"/>
              <a:t>translanguaging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6167BE-A972-405E-BDE1-D93E7FEC8AAF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11602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*note – had 14 faculty surveys – survey results not represented due to low response 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6167BE-A972-405E-BDE1-D93E7FEC8AAF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74335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6167BE-A972-405E-BDE1-D93E7FEC8AAF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972670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6 institutions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6167BE-A972-405E-BDE1-D93E7FEC8AAF}" type="slidenum">
              <a:rPr lang="en-IE" smtClean="0"/>
              <a:t>14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539071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Mainly focus on expectations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6167BE-A972-405E-BDE1-D93E7FEC8AAF}" type="slidenum">
              <a:rPr lang="en-IE" smtClean="0"/>
              <a:t>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851273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Look at 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6167BE-A972-405E-BDE1-D93E7FEC8AAF}" type="slidenum">
              <a:rPr lang="en-IE" smtClean="0"/>
              <a:t>25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06606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9851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789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2829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428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6092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16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685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034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82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305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9951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61BEF0D-F0BB-DE4B-95CE-6DB70DBA9567}" type="datetimeFigureOut">
              <a:rPr lang="en-US" smtClean="0"/>
              <a:pPr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442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arskaj@tcd.i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9.xml"/><Relationship Id="rId5" Type="http://schemas.openxmlformats.org/officeDocument/2006/relationships/diagramQuickStyle" Target="../diagrams/quickStyle19.xml"/><Relationship Id="rId4" Type="http://schemas.openxmlformats.org/officeDocument/2006/relationships/diagramLayout" Target="../diagrams/layout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mailto:garskaj@tcd.ie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47E47667-8CE3-466C-B745-9411E1CE3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DF44D33-97EB-4277-B538-B458E3FD1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258" y="620720"/>
            <a:ext cx="7315732" cy="55931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2274B5-44B0-4C4E-B517-ED19A9848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9946" y="1105351"/>
            <a:ext cx="6420707" cy="3023981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GB" sz="4800" dirty="0">
                <a:solidFill>
                  <a:srgbClr val="FFFFFF"/>
                </a:solidFill>
              </a:rPr>
              <a:t>It’s a two-way street: </a:t>
            </a:r>
            <a:r>
              <a:rPr lang="en-US" sz="4800" dirty="0">
                <a:solidFill>
                  <a:srgbClr val="FFFFFF"/>
                </a:solidFill>
              </a:rPr>
              <a:t>Informing Irish Pre-sessional EAP Programs with a Needs</a:t>
            </a:r>
            <a:br>
              <a:rPr lang="en-US" sz="4800" dirty="0">
                <a:solidFill>
                  <a:srgbClr val="FFFFFF"/>
                </a:solidFill>
              </a:rPr>
            </a:br>
            <a:r>
              <a:rPr lang="en-US" sz="4800" dirty="0">
                <a:solidFill>
                  <a:srgbClr val="FFFFFF"/>
                </a:solidFill>
              </a:rPr>
              <a:t>Analysis of Irish Higher Education</a:t>
            </a:r>
            <a:endParaRPr lang="en-IE" sz="48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D72A12-FD9C-4757-A544-FF732EA001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946" y="4297556"/>
            <a:ext cx="6420707" cy="1431695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IE" dirty="0">
                <a:solidFill>
                  <a:schemeClr val="bg1"/>
                </a:solidFill>
              </a:rPr>
              <a:t>Jessica Garska</a:t>
            </a:r>
          </a:p>
          <a:p>
            <a:pPr>
              <a:lnSpc>
                <a:spcPct val="90000"/>
              </a:lnSpc>
            </a:pPr>
            <a:r>
              <a:rPr lang="en-IE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garskaj@tcd.ie</a:t>
            </a:r>
            <a:endParaRPr lang="en-IE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IE" dirty="0">
                <a:solidFill>
                  <a:schemeClr val="bg1"/>
                </a:solidFill>
              </a:rPr>
              <a:t>@</a:t>
            </a:r>
            <a:r>
              <a:rPr lang="en-IE" dirty="0" err="1">
                <a:solidFill>
                  <a:schemeClr val="bg1"/>
                </a:solidFill>
              </a:rPr>
              <a:t>JessicaGarska</a:t>
            </a:r>
            <a:endParaRPr lang="en-IE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IE" dirty="0">
                <a:solidFill>
                  <a:schemeClr val="bg1"/>
                </a:solidFill>
              </a:rPr>
              <a:t>Trinity College Dublin; Studentship </a:t>
            </a:r>
            <a:r>
              <a:rPr lang="en-IE" dirty="0">
                <a:solidFill>
                  <a:srgbClr val="FFFFFF"/>
                </a:solidFill>
              </a:rPr>
              <a:t>funded PhD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1534F52-E710-4998-921B-6147812C1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9946" y="4214336"/>
            <a:ext cx="512064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19D0A23D-BBDB-4BEA-8515-A7D0DF9B30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6334" y="620720"/>
            <a:ext cx="3425490" cy="559316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982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C695245-44E3-4A14-900A-D06036644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D32228-F73D-7B5C-B752-D9FAB4E33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en-IE">
                <a:solidFill>
                  <a:srgbClr val="FFFFFF"/>
                </a:solidFill>
              </a:rPr>
              <a:t>Imagining students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AA82FA0-BD15-87F8-00E9-639D4D8BA0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8690942"/>
              </p:ext>
            </p:extLst>
          </p:nvPr>
        </p:nvGraphicFramePr>
        <p:xfrm>
          <a:off x="4984595" y="156117"/>
          <a:ext cx="6958361" cy="6512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4304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C695245-44E3-4A14-900A-D06036644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660B91-6E24-00A1-DF9A-008D2FA91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en-IE">
                <a:solidFill>
                  <a:srgbClr val="FFFFFF"/>
                </a:solidFill>
              </a:rPr>
              <a:t>Variation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0CD1157-70AB-D46E-A11F-273CE0F4BE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7196572"/>
              </p:ext>
            </p:extLst>
          </p:nvPr>
        </p:nvGraphicFramePr>
        <p:xfrm>
          <a:off x="4702548" y="111510"/>
          <a:ext cx="7489451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3130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D7BC2-7670-5822-5FBD-5127221EB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en-IE" dirty="0"/>
              <a:t>Meaning-making and negotiation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28D259F-B0CB-87AE-1B0D-FC4FCA66DE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3617178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9135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1E7C082-5B81-400A-A1DE-7CA9F26ED8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8D54232-CDE1-4B53-B430-AB82206F6B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C0648FB-4388-443C-8D4E-4A9FF0336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A8D762E-DA8D-419A-BA44-68B93D3D9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985B90-FBE0-12A7-DC32-62DBF893B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977048"/>
            <a:ext cx="9618133" cy="29609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spc="200" dirty="0">
                <a:solidFill>
                  <a:srgbClr val="FFFFFF"/>
                </a:solidFill>
              </a:rPr>
              <a:t>students</a:t>
            </a:r>
          </a:p>
        </p:txBody>
      </p:sp>
    </p:spTree>
    <p:extLst>
      <p:ext uri="{BB962C8B-B14F-4D97-AF65-F5344CB8AC3E}">
        <p14:creationId xmlns:p14="http://schemas.microsoft.com/office/powerpoint/2010/main" val="3758544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C695245-44E3-4A14-900A-D06036644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A68273-A74C-4FD2-AB1F-4CFD26CF3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rgbClr val="FFFFFF"/>
                </a:solidFill>
              </a:rPr>
              <a:t>Student Demographics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611A785-4AE0-47B9-B3F9-0C5F654C63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579606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51487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C695245-44E3-4A14-900A-D06036644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A68273-A74C-4FD2-AB1F-4CFD26CF3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rgbClr val="FFFFFF"/>
                </a:solidFill>
              </a:rPr>
              <a:t>Student Demographics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611A785-4AE0-47B9-B3F9-0C5F654C63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5096066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0737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C695245-44E3-4A14-900A-D06036644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A68273-A74C-4FD2-AB1F-4CFD26CF3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rgbClr val="FFFFFF"/>
                </a:solidFill>
              </a:rPr>
              <a:t>Student Demographics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611A785-4AE0-47B9-B3F9-0C5F654C63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0430498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89640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8BA90A1-6BEC-48B7-BBE0-8863262254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7950F2D-29CC-4F1C-8AFA-D6AE15BFA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76D2BA6-B857-E938-DEB1-84A40E0FDD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994" y="643467"/>
            <a:ext cx="8808011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7584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6728B-1467-CA75-6D23-A12D512A8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en-IE" dirty="0"/>
              <a:t>Imagining the university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6CC68EA-072E-83AE-6F8C-9C2C44FB50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7105103"/>
              </p:ext>
            </p:extLst>
          </p:nvPr>
        </p:nvGraphicFramePr>
        <p:xfrm>
          <a:off x="1023938" y="1817645"/>
          <a:ext cx="10885564" cy="4669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80404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A9DEB-34FD-32F9-DCD2-70B69D61C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en-IE" dirty="0"/>
              <a:t>Regulations, rules, authority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B3C629D-B2BE-1566-112A-DF1963B38A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896522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7776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7D380-5AB7-4786-B86C-E85DC59D8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en-IE"/>
              <a:t>rationale</a:t>
            </a:r>
          </a:p>
        </p:txBody>
      </p:sp>
      <p:graphicFrame>
        <p:nvGraphicFramePr>
          <p:cNvPr id="25" name="Content Placeholder 2">
            <a:extLst>
              <a:ext uri="{FF2B5EF4-FFF2-40B4-BE49-F238E27FC236}">
                <a16:creationId xmlns:a16="http://schemas.microsoft.com/office/drawing/2014/main" id="{FDF3993D-2CC4-44BF-9A20-F1E665123E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6324910"/>
              </p:ext>
            </p:extLst>
          </p:nvPr>
        </p:nvGraphicFramePr>
        <p:xfrm>
          <a:off x="1024128" y="1707614"/>
          <a:ext cx="10411380" cy="4913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563537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A9DEB-34FD-32F9-DCD2-70B69D61C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Student struggle and resistance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0410365-FD70-83E0-4A00-8F3B7DDB9B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2618259"/>
              </p:ext>
            </p:extLst>
          </p:nvPr>
        </p:nvGraphicFramePr>
        <p:xfrm>
          <a:off x="278780" y="1594623"/>
          <a:ext cx="11831443" cy="5140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89943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75D9C90-9BC4-475D-882D-E5CE728248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CA9DEB-34FD-32F9-DCD2-70B69D61C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9872" y="643467"/>
            <a:ext cx="3473009" cy="5571066"/>
          </a:xfrm>
        </p:spPr>
        <p:txBody>
          <a:bodyPr>
            <a:normAutofit/>
          </a:bodyPr>
          <a:lstStyle/>
          <a:p>
            <a:r>
              <a:rPr lang="en-IE" dirty="0"/>
              <a:t>Variation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B9A992A-8032-4495-B8E1-DA5D877041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853463" y="2514600"/>
            <a:ext cx="0" cy="1828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C6A9A9B-6977-4227-7EA3-32BD0310DF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6718360"/>
              </p:ext>
            </p:extLst>
          </p:nvPr>
        </p:nvGraphicFramePr>
        <p:xfrm>
          <a:off x="100361" y="78059"/>
          <a:ext cx="8029511" cy="66238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95383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1BD89-0FC7-0B32-C0BE-517FCFC8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en-IE" dirty="0"/>
              <a:t>Ownership and empowerment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4E29119-2B27-90C1-51F9-A5817556E7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3736326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72757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1BD89-0FC7-0B32-C0BE-517FCFC8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en-IE" dirty="0"/>
              <a:t>Meaning-making and negotiation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CEB095E-D776-4087-A910-2658B2951D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04FD7E9-4CF9-4C63-8C09-F1437C3BED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6755191"/>
              </p:ext>
            </p:extLst>
          </p:nvPr>
        </p:nvGraphicFramePr>
        <p:xfrm>
          <a:off x="1024128" y="2286000"/>
          <a:ext cx="972007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87950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1E7C082-5B81-400A-A1DE-7CA9F26ED8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8D54232-CDE1-4B53-B430-AB82206F6B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C0648FB-4388-443C-8D4E-4A9FF0336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A8D762E-DA8D-419A-BA44-68B93D3D9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985B90-FBE0-12A7-DC32-62DBF893B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977048"/>
            <a:ext cx="9618133" cy="29609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spc="200">
                <a:solidFill>
                  <a:srgbClr val="FFFFFF"/>
                </a:solidFill>
              </a:rPr>
              <a:t>Overall Factors: faculty and students</a:t>
            </a:r>
          </a:p>
        </p:txBody>
      </p:sp>
    </p:spTree>
    <p:extLst>
      <p:ext uri="{BB962C8B-B14F-4D97-AF65-F5344CB8AC3E}">
        <p14:creationId xmlns:p14="http://schemas.microsoft.com/office/powerpoint/2010/main" val="12352442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64F01-7B92-1AD9-5523-D8D8FBCD0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Main factors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CBED2C0-C8D1-460C-9C73-AE339965CCF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24128" y="2286000"/>
          <a:ext cx="972007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201108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1E7C082-5B81-400A-A1DE-7CA9F26ED8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8D54232-CDE1-4B53-B430-AB82206F6B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C0648FB-4388-443C-8D4E-4A9FF0336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A8D762E-DA8D-419A-BA44-68B93D3D9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985B90-FBE0-12A7-DC32-62DBF893B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977048"/>
            <a:ext cx="9618133" cy="29609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spc="200" dirty="0">
                <a:solidFill>
                  <a:srgbClr val="FFFFFF"/>
                </a:solidFill>
              </a:rPr>
              <a:t>Implications</a:t>
            </a:r>
          </a:p>
        </p:txBody>
      </p:sp>
    </p:spTree>
    <p:extLst>
      <p:ext uri="{BB962C8B-B14F-4D97-AF65-F5344CB8AC3E}">
        <p14:creationId xmlns:p14="http://schemas.microsoft.com/office/powerpoint/2010/main" val="41715994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C695245-44E3-4A14-900A-D06036644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5B21D0-5D28-2E16-B664-68DB2FDA1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en-IE" sz="3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Implications for pre-sessional programmes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49BB496-7B87-23D8-D7DB-A4A7C58DE1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67260595"/>
              </p:ext>
            </p:extLst>
          </p:nvPr>
        </p:nvGraphicFramePr>
        <p:xfrm>
          <a:off x="4739266" y="89211"/>
          <a:ext cx="7359805" cy="66684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37370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C695245-44E3-4A14-900A-D06036644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5B21D0-5D28-2E16-B664-68DB2FDA1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en-IE">
                <a:solidFill>
                  <a:srgbClr val="FFFFFF"/>
                </a:solidFill>
              </a:rPr>
              <a:t>Governmental and institutional implications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29FCC73-DB23-0F69-4DD4-71BE62942F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5278677"/>
              </p:ext>
            </p:extLst>
          </p:nvPr>
        </p:nvGraphicFramePr>
        <p:xfrm>
          <a:off x="4747152" y="122664"/>
          <a:ext cx="7340769" cy="66126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58871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AD030-67A7-434F-8DD4-844FB9BAEE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/>
              <a:t>Thank you!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6B6A67-DFF6-4AE3-9371-58A655D452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hlinkClick r:id="rId2"/>
              </a:rPr>
              <a:t>garskaj@tcd.ie</a:t>
            </a:r>
            <a:endParaRPr lang="en-IE" dirty="0"/>
          </a:p>
          <a:p>
            <a:r>
              <a:rPr lang="en-IE" dirty="0"/>
              <a:t>@</a:t>
            </a:r>
            <a:r>
              <a:rPr lang="en-IE" dirty="0" err="1"/>
              <a:t>JessicaGarska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03467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CA78D-B5E9-48F5-A884-B31AD5339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pc="200"/>
              <a:t>Theoretical underpinning</a:t>
            </a:r>
          </a:p>
        </p:txBody>
      </p:sp>
      <p:graphicFrame>
        <p:nvGraphicFramePr>
          <p:cNvPr id="19" name="Content Placeholder 2">
            <a:extLst>
              <a:ext uri="{FF2B5EF4-FFF2-40B4-BE49-F238E27FC236}">
                <a16:creationId xmlns:a16="http://schemas.microsoft.com/office/drawing/2014/main" id="{5DCA1147-100D-42DC-8BC1-75CFE49724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4443418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98296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>
            <a:extLst>
              <a:ext uri="{FF2B5EF4-FFF2-40B4-BE49-F238E27FC236}">
                <a16:creationId xmlns:a16="http://schemas.microsoft.com/office/drawing/2014/main" id="{FC695245-44E3-4A14-900A-D06036644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E50266-73A6-5CE3-563C-58DBCD5D4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en-IE">
                <a:solidFill>
                  <a:srgbClr val="FFFFFF"/>
                </a:solidFill>
              </a:rPr>
              <a:t>Research questions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7C56BDF-9CE0-03E6-B98C-07B1889B1D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2482290"/>
              </p:ext>
            </p:extLst>
          </p:nvPr>
        </p:nvGraphicFramePr>
        <p:xfrm>
          <a:off x="4814888" y="100013"/>
          <a:ext cx="7258049" cy="6757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6005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FC695245-44E3-4A14-900A-D06036644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F4E306-9CEF-4DBF-95CF-6DF8A686A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kern="1200" cap="all" spc="100" baseline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Methodology</a:t>
            </a:r>
          </a:p>
        </p:txBody>
      </p:sp>
      <p:graphicFrame>
        <p:nvGraphicFramePr>
          <p:cNvPr id="20" name="Content Placeholder 5">
            <a:extLst>
              <a:ext uri="{FF2B5EF4-FFF2-40B4-BE49-F238E27FC236}">
                <a16:creationId xmlns:a16="http://schemas.microsoft.com/office/drawing/2014/main" id="{3B09B5B4-A30F-4E7D-A0F1-A9F7C532F5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5118984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71763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1E7C082-5B81-400A-A1DE-7CA9F26ED8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8D54232-CDE1-4B53-B430-AB82206F6B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C0648FB-4388-443C-8D4E-4A9FF0336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A8D762E-DA8D-419A-BA44-68B93D3D9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985B90-FBE0-12A7-DC32-62DBF893B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977048"/>
            <a:ext cx="9618133" cy="29609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spc="200" dirty="0">
                <a:solidFill>
                  <a:srgbClr val="FFFFFF"/>
                </a:solidFill>
              </a:rPr>
              <a:t>faculty</a:t>
            </a:r>
          </a:p>
        </p:txBody>
      </p:sp>
    </p:spTree>
    <p:extLst>
      <p:ext uri="{BB962C8B-B14F-4D97-AF65-F5344CB8AC3E}">
        <p14:creationId xmlns:p14="http://schemas.microsoft.com/office/powerpoint/2010/main" val="1227413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C695245-44E3-4A14-900A-D06036644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A68273-A74C-4FD2-AB1F-4CFD26CF3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rgbClr val="FFFFFF"/>
                </a:solidFill>
              </a:rPr>
              <a:t>Faculty Demographics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611A785-4AE0-47B9-B3F9-0C5F654C63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6447766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29000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28BA90A1-6BEC-48B7-BBE0-8863262254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7950F2D-29CC-4F1C-8AFA-D6AE15BFA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63DE69-FAB1-3074-B38C-25DB827BFD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907204"/>
            <a:ext cx="10905066" cy="5043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366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32228-F73D-7B5C-B752-D9FAB4E33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en-IE" dirty="0"/>
              <a:t>Regulation, rules and authority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7EC5A0D-1A80-70EC-B3A8-A3A04042F7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1840812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87640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756</Words>
  <Application>Microsoft Office PowerPoint</Application>
  <PresentationFormat>Widescreen</PresentationFormat>
  <Paragraphs>177</Paragraphs>
  <Slides>29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Tw Cen MT</vt:lpstr>
      <vt:lpstr>Tw Cen MT Condensed</vt:lpstr>
      <vt:lpstr>Wingdings 3</vt:lpstr>
      <vt:lpstr>Integral</vt:lpstr>
      <vt:lpstr>It’s a two-way street: Informing Irish Pre-sessional EAP Programs with a Needs Analysis of Irish Higher Education</vt:lpstr>
      <vt:lpstr>rationale</vt:lpstr>
      <vt:lpstr>Theoretical underpinning</vt:lpstr>
      <vt:lpstr>Research questions</vt:lpstr>
      <vt:lpstr>Methodology</vt:lpstr>
      <vt:lpstr>faculty</vt:lpstr>
      <vt:lpstr>Faculty Demographics</vt:lpstr>
      <vt:lpstr>PowerPoint Presentation</vt:lpstr>
      <vt:lpstr>Regulation, rules and authority</vt:lpstr>
      <vt:lpstr>Imagining students</vt:lpstr>
      <vt:lpstr>Variation</vt:lpstr>
      <vt:lpstr>Meaning-making and negotiation</vt:lpstr>
      <vt:lpstr>students</vt:lpstr>
      <vt:lpstr>Student Demographics</vt:lpstr>
      <vt:lpstr>Student Demographics</vt:lpstr>
      <vt:lpstr>Student Demographics</vt:lpstr>
      <vt:lpstr>PowerPoint Presentation</vt:lpstr>
      <vt:lpstr>Imagining the university</vt:lpstr>
      <vt:lpstr>Regulations, rules, authority</vt:lpstr>
      <vt:lpstr>Student struggle and resistance</vt:lpstr>
      <vt:lpstr>Variation</vt:lpstr>
      <vt:lpstr>Ownership and empowerment</vt:lpstr>
      <vt:lpstr>Meaning-making and negotiation</vt:lpstr>
      <vt:lpstr>Overall Factors: faculty and students</vt:lpstr>
      <vt:lpstr>Main factors</vt:lpstr>
      <vt:lpstr>Implications</vt:lpstr>
      <vt:lpstr>Implications for pre-sessional programmes</vt:lpstr>
      <vt:lpstr>Governmental and institutional implications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Focus on Audience in Irish HE: Informing a Pre-sessional EAP Programme</dc:title>
  <dc:creator>Jessica Garska</dc:creator>
  <cp:lastModifiedBy>Jessica Garska</cp:lastModifiedBy>
  <cp:revision>11</cp:revision>
  <dcterms:created xsi:type="dcterms:W3CDTF">2020-01-31T20:17:40Z</dcterms:created>
  <dcterms:modified xsi:type="dcterms:W3CDTF">2023-04-18T23:04:00Z</dcterms:modified>
</cp:coreProperties>
</file>