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1.xml" ContentType="application/inkml+xml"/>
  <Override PartName="/ppt/notesSlides/notesSlide6.xml" ContentType="application/vnd.openxmlformats-officedocument.presentationml.notesSlide+xml"/>
  <Override PartName="/ppt/ink/ink2.xml" ContentType="application/inkml+xml"/>
  <Override PartName="/ppt/ink/ink3.xml" ContentType="application/inkml+xml"/>
  <Override PartName="/ppt/ink/ink4.xml" ContentType="application/inkml+xml"/>
  <Override PartName="/ppt/notesSlides/notesSlide7.xml" ContentType="application/vnd.openxmlformats-officedocument.presentationml.notesSlide+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notesSlides/notesSlide8.xml" ContentType="application/vnd.openxmlformats-officedocument.presentationml.notesSlide+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3" r:id="rId1"/>
    <p:sldMasterId id="2147483749" r:id="rId2"/>
  </p:sldMasterIdLst>
  <p:notesMasterIdLst>
    <p:notesMasterId r:id="rId18"/>
  </p:notesMasterIdLst>
  <p:handoutMasterIdLst>
    <p:handoutMasterId r:id="rId19"/>
  </p:handoutMasterIdLst>
  <p:sldIdLst>
    <p:sldId id="361" r:id="rId3"/>
    <p:sldId id="355" r:id="rId4"/>
    <p:sldId id="368" r:id="rId5"/>
    <p:sldId id="356" r:id="rId6"/>
    <p:sldId id="357" r:id="rId7"/>
    <p:sldId id="358" r:id="rId8"/>
    <p:sldId id="359" r:id="rId9"/>
    <p:sldId id="360" r:id="rId10"/>
    <p:sldId id="363" r:id="rId11"/>
    <p:sldId id="351" r:id="rId12"/>
    <p:sldId id="366" r:id="rId13"/>
    <p:sldId id="365" r:id="rId14"/>
    <p:sldId id="362" r:id="rId15"/>
    <p:sldId id="364" r:id="rId16"/>
    <p:sldId id="306" r:id="rId17"/>
  </p:sldIdLst>
  <p:sldSz cx="9144000" cy="6858000" type="screen4x3"/>
  <p:notesSz cx="6797675" cy="9926638"/>
  <p:defaultTextStyle>
    <a:defPPr>
      <a:defRPr lang="en-GB"/>
    </a:defPPr>
    <a:lvl1pPr algn="l" rtl="0" fontAlgn="base">
      <a:spcBef>
        <a:spcPct val="0"/>
      </a:spcBef>
      <a:spcAft>
        <a:spcPct val="0"/>
      </a:spcAft>
      <a:defRPr sz="2400" kern="1200">
        <a:solidFill>
          <a:schemeClr val="tx1"/>
        </a:solidFill>
        <a:latin typeface="TUOS Stephenso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UOS Stephenso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UOS Stephenso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UOS Stephenso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UOS Stephenson" pitchFamily="18" charset="0"/>
        <a:ea typeface="MS PGothic" pitchFamily="34" charset="-128"/>
        <a:cs typeface="+mn-cs"/>
      </a:defRPr>
    </a:lvl5pPr>
    <a:lvl6pPr marL="2286000" algn="l" defTabSz="914400" rtl="0" eaLnBrk="1" latinLnBrk="0" hangingPunct="1">
      <a:defRPr sz="2400" kern="1200">
        <a:solidFill>
          <a:schemeClr val="tx1"/>
        </a:solidFill>
        <a:latin typeface="TUOS Stephenson" pitchFamily="18" charset="0"/>
        <a:ea typeface="MS PGothic" pitchFamily="34" charset="-128"/>
        <a:cs typeface="+mn-cs"/>
      </a:defRPr>
    </a:lvl6pPr>
    <a:lvl7pPr marL="2743200" algn="l" defTabSz="914400" rtl="0" eaLnBrk="1" latinLnBrk="0" hangingPunct="1">
      <a:defRPr sz="2400" kern="1200">
        <a:solidFill>
          <a:schemeClr val="tx1"/>
        </a:solidFill>
        <a:latin typeface="TUOS Stephenson" pitchFamily="18" charset="0"/>
        <a:ea typeface="MS PGothic" pitchFamily="34" charset="-128"/>
        <a:cs typeface="+mn-cs"/>
      </a:defRPr>
    </a:lvl7pPr>
    <a:lvl8pPr marL="3200400" algn="l" defTabSz="914400" rtl="0" eaLnBrk="1" latinLnBrk="0" hangingPunct="1">
      <a:defRPr sz="2400" kern="1200">
        <a:solidFill>
          <a:schemeClr val="tx1"/>
        </a:solidFill>
        <a:latin typeface="TUOS Stephenson" pitchFamily="18" charset="0"/>
        <a:ea typeface="MS PGothic" pitchFamily="34" charset="-128"/>
        <a:cs typeface="+mn-cs"/>
      </a:defRPr>
    </a:lvl8pPr>
    <a:lvl9pPr marL="3657600" algn="l" defTabSz="914400" rtl="0" eaLnBrk="1" latinLnBrk="0" hangingPunct="1">
      <a:defRPr sz="2400" kern="1200">
        <a:solidFill>
          <a:schemeClr val="tx1"/>
        </a:solidFill>
        <a:latin typeface="TUOS Stephenso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0099FF"/>
    <a:srgbClr val="2A196F"/>
    <a:srgbClr val="FFD9D9"/>
    <a:srgbClr val="E7FFB7"/>
    <a:srgbClr val="EEFFCD"/>
    <a:srgbClr val="D9F0FF"/>
    <a:srgbClr val="DFFF9F"/>
    <a:srgbClr val="CCFF66"/>
    <a:srgbClr val="02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2F0A70-2FD9-44B5-AFE9-D17EBEC4F6CD}" v="235" dt="2023-04-13T17:26:34.3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30" autoAdjust="0"/>
    <p:restoredTop sz="94249" autoAdjust="0"/>
  </p:normalViewPr>
  <p:slideViewPr>
    <p:cSldViewPr>
      <p:cViewPr varScale="1">
        <p:scale>
          <a:sx n="68" d="100"/>
          <a:sy n="68" d="100"/>
        </p:scale>
        <p:origin x="1638" y="66"/>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588"/>
    </p:cViewPr>
  </p:sorterViewPr>
  <p:notesViewPr>
    <p:cSldViewPr>
      <p:cViewPr varScale="1">
        <p:scale>
          <a:sx n="75" d="100"/>
          <a:sy n="75" d="100"/>
        </p:scale>
        <p:origin x="402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26" Type="http://schemas.openxmlformats.org/officeDocument/2006/relationships/customXml" Target="../customXml/item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28" Type="http://schemas.openxmlformats.org/officeDocument/2006/relationships/customXml" Target="../customXml/item3.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 Id="rId27"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Fletcher" userId="542bdf3ba87a5563" providerId="LiveId" clId="{DA2F0A70-2FD9-44B5-AFE9-D17EBEC4F6CD}"/>
    <pc:docChg chg="undo custSel modSld">
      <pc:chgData name="Caroline Fletcher" userId="542bdf3ba87a5563" providerId="LiveId" clId="{DA2F0A70-2FD9-44B5-AFE9-D17EBEC4F6CD}" dt="2023-04-13T17:24:13.548" v="390" actId="1076"/>
      <pc:docMkLst>
        <pc:docMk/>
      </pc:docMkLst>
      <pc:sldChg chg="modNotesTx">
        <pc:chgData name="Caroline Fletcher" userId="542bdf3ba87a5563" providerId="LiveId" clId="{DA2F0A70-2FD9-44B5-AFE9-D17EBEC4F6CD}" dt="2023-04-06T10:04:15.269" v="133" actId="6549"/>
        <pc:sldMkLst>
          <pc:docMk/>
          <pc:sldMk cId="813809491" sldId="306"/>
        </pc:sldMkLst>
      </pc:sldChg>
      <pc:sldChg chg="modSp modNotesTx">
        <pc:chgData name="Caroline Fletcher" userId="542bdf3ba87a5563" providerId="LiveId" clId="{DA2F0A70-2FD9-44B5-AFE9-D17EBEC4F6CD}" dt="2023-04-06T10:07:29.243" v="202" actId="20577"/>
        <pc:sldMkLst>
          <pc:docMk/>
          <pc:sldMk cId="2665866154" sldId="351"/>
        </pc:sldMkLst>
        <pc:spChg chg="mod">
          <ac:chgData name="Caroline Fletcher" userId="542bdf3ba87a5563" providerId="LiveId" clId="{DA2F0A70-2FD9-44B5-AFE9-D17EBEC4F6CD}" dt="2023-04-06T10:07:29.243" v="202" actId="20577"/>
          <ac:spMkLst>
            <pc:docMk/>
            <pc:sldMk cId="2665866154" sldId="351"/>
            <ac:spMk id="12" creationId="{2F38B5EC-D666-70E3-AECD-51578CF5B7B1}"/>
          </ac:spMkLst>
        </pc:spChg>
      </pc:sldChg>
      <pc:sldChg chg="modNotesTx">
        <pc:chgData name="Caroline Fletcher" userId="542bdf3ba87a5563" providerId="LiveId" clId="{DA2F0A70-2FD9-44B5-AFE9-D17EBEC4F6CD}" dt="2023-04-06T10:03:16.611" v="1" actId="6549"/>
        <pc:sldMkLst>
          <pc:docMk/>
          <pc:sldMk cId="1187954476" sldId="355"/>
        </pc:sldMkLst>
      </pc:sldChg>
      <pc:sldChg chg="modNotesTx">
        <pc:chgData name="Caroline Fletcher" userId="542bdf3ba87a5563" providerId="LiveId" clId="{DA2F0A70-2FD9-44B5-AFE9-D17EBEC4F6CD}" dt="2023-04-06T10:03:29.386" v="81" actId="20577"/>
        <pc:sldMkLst>
          <pc:docMk/>
          <pc:sldMk cId="171778958" sldId="356"/>
        </pc:sldMkLst>
      </pc:sldChg>
      <pc:sldChg chg="modNotesTx">
        <pc:chgData name="Caroline Fletcher" userId="542bdf3ba87a5563" providerId="LiveId" clId="{DA2F0A70-2FD9-44B5-AFE9-D17EBEC4F6CD}" dt="2023-04-06T10:03:06.733" v="0" actId="6549"/>
        <pc:sldMkLst>
          <pc:docMk/>
          <pc:sldMk cId="2378179214" sldId="361"/>
        </pc:sldMkLst>
      </pc:sldChg>
      <pc:sldChg chg="addSp delSp modSp mod modAnim modNotesTx">
        <pc:chgData name="Caroline Fletcher" userId="542bdf3ba87a5563" providerId="LiveId" clId="{DA2F0A70-2FD9-44B5-AFE9-D17EBEC4F6CD}" dt="2023-04-13T17:14:49.831" v="370" actId="20577"/>
        <pc:sldMkLst>
          <pc:docMk/>
          <pc:sldMk cId="854601173" sldId="362"/>
        </pc:sldMkLst>
        <pc:spChg chg="del">
          <ac:chgData name="Caroline Fletcher" userId="542bdf3ba87a5563" providerId="LiveId" clId="{DA2F0A70-2FD9-44B5-AFE9-D17EBEC4F6CD}" dt="2023-04-06T10:10:40.558" v="208" actId="478"/>
          <ac:spMkLst>
            <pc:docMk/>
            <pc:sldMk cId="854601173" sldId="362"/>
            <ac:spMk id="2" creationId="{976295D8-3576-8C11-1B9C-9765D747E42A}"/>
          </ac:spMkLst>
        </pc:spChg>
        <pc:spChg chg="add del mod">
          <ac:chgData name="Caroline Fletcher" userId="542bdf3ba87a5563" providerId="LiveId" clId="{DA2F0A70-2FD9-44B5-AFE9-D17EBEC4F6CD}" dt="2023-04-06T10:10:40.558" v="208" actId="478"/>
          <ac:spMkLst>
            <pc:docMk/>
            <pc:sldMk cId="854601173" sldId="362"/>
            <ac:spMk id="3" creationId="{211D55B1-4D7A-66FB-0B99-BBDC38FB917F}"/>
          </ac:spMkLst>
        </pc:spChg>
        <pc:spChg chg="add mod">
          <ac:chgData name="Caroline Fletcher" userId="542bdf3ba87a5563" providerId="LiveId" clId="{DA2F0A70-2FD9-44B5-AFE9-D17EBEC4F6CD}" dt="2023-04-06T10:10:41.981" v="209"/>
          <ac:spMkLst>
            <pc:docMk/>
            <pc:sldMk cId="854601173" sldId="362"/>
            <ac:spMk id="4" creationId="{3FEE2A72-188D-2E3C-48A9-0E8A58E355CF}"/>
          </ac:spMkLst>
        </pc:spChg>
        <pc:spChg chg="mod">
          <ac:chgData name="Caroline Fletcher" userId="542bdf3ba87a5563" providerId="LiveId" clId="{DA2F0A70-2FD9-44B5-AFE9-D17EBEC4F6CD}" dt="2023-04-13T17:14:49.831" v="370" actId="20577"/>
          <ac:spMkLst>
            <pc:docMk/>
            <pc:sldMk cId="854601173" sldId="362"/>
            <ac:spMk id="12" creationId="{2F38B5EC-D666-70E3-AECD-51578CF5B7B1}"/>
          </ac:spMkLst>
        </pc:spChg>
      </pc:sldChg>
      <pc:sldChg chg="modSp mod modNotesTx">
        <pc:chgData name="Caroline Fletcher" userId="542bdf3ba87a5563" providerId="LiveId" clId="{DA2F0A70-2FD9-44B5-AFE9-D17EBEC4F6CD}" dt="2023-04-13T17:13:08.604" v="354" actId="20577"/>
        <pc:sldMkLst>
          <pc:docMk/>
          <pc:sldMk cId="2824391372" sldId="363"/>
        </pc:sldMkLst>
        <pc:spChg chg="mod">
          <ac:chgData name="Caroline Fletcher" userId="542bdf3ba87a5563" providerId="LiveId" clId="{DA2F0A70-2FD9-44B5-AFE9-D17EBEC4F6CD}" dt="2023-04-13T17:13:08.604" v="354" actId="20577"/>
          <ac:spMkLst>
            <pc:docMk/>
            <pc:sldMk cId="2824391372" sldId="363"/>
            <ac:spMk id="2" creationId="{976295D8-3576-8C11-1B9C-9765D747E42A}"/>
          </ac:spMkLst>
        </pc:spChg>
      </pc:sldChg>
      <pc:sldChg chg="addSp delSp modSp mod modAnim">
        <pc:chgData name="Caroline Fletcher" userId="542bdf3ba87a5563" providerId="LiveId" clId="{DA2F0A70-2FD9-44B5-AFE9-D17EBEC4F6CD}" dt="2023-04-13T17:24:13.548" v="390" actId="1076"/>
        <pc:sldMkLst>
          <pc:docMk/>
          <pc:sldMk cId="1888993949" sldId="364"/>
        </pc:sldMkLst>
        <pc:spChg chg="add del mod">
          <ac:chgData name="Caroline Fletcher" userId="542bdf3ba87a5563" providerId="LiveId" clId="{DA2F0A70-2FD9-44B5-AFE9-D17EBEC4F6CD}" dt="2023-04-13T17:23:11.344" v="384" actId="478"/>
          <ac:spMkLst>
            <pc:docMk/>
            <pc:sldMk cId="1888993949" sldId="364"/>
            <ac:spMk id="5" creationId="{7AACB153-523B-91B5-A580-1C4DA86D9B93}"/>
          </ac:spMkLst>
        </pc:spChg>
        <pc:spChg chg="add del mod">
          <ac:chgData name="Caroline Fletcher" userId="542bdf3ba87a5563" providerId="LiveId" clId="{DA2F0A70-2FD9-44B5-AFE9-D17EBEC4F6CD}" dt="2023-04-13T17:23:54.026" v="388" actId="478"/>
          <ac:spMkLst>
            <pc:docMk/>
            <pc:sldMk cId="1888993949" sldId="364"/>
            <ac:spMk id="8" creationId="{38994B2F-B63F-BC85-C743-0C650CA214B8}"/>
          </ac:spMkLst>
        </pc:spChg>
        <pc:spChg chg="mod">
          <ac:chgData name="Caroline Fletcher" userId="542bdf3ba87a5563" providerId="LiveId" clId="{DA2F0A70-2FD9-44B5-AFE9-D17EBEC4F6CD}" dt="2023-04-06T11:02:49.183" v="350" actId="20577"/>
          <ac:spMkLst>
            <pc:docMk/>
            <pc:sldMk cId="1888993949" sldId="364"/>
            <ac:spMk id="12" creationId="{2F38B5EC-D666-70E3-AECD-51578CF5B7B1}"/>
          </ac:spMkLst>
        </pc:spChg>
        <pc:picChg chg="add del mod">
          <ac:chgData name="Caroline Fletcher" userId="542bdf3ba87a5563" providerId="LiveId" clId="{DA2F0A70-2FD9-44B5-AFE9-D17EBEC4F6CD}" dt="2023-04-13T17:23:11.344" v="384" actId="478"/>
          <ac:picMkLst>
            <pc:docMk/>
            <pc:sldMk cId="1888993949" sldId="364"/>
            <ac:picMk id="4" creationId="{0054A1EC-4856-D35E-3DF1-C66AD7E576EA}"/>
          </ac:picMkLst>
        </pc:picChg>
        <pc:picChg chg="add mod">
          <ac:chgData name="Caroline Fletcher" userId="542bdf3ba87a5563" providerId="LiveId" clId="{DA2F0A70-2FD9-44B5-AFE9-D17EBEC4F6CD}" dt="2023-04-13T17:24:13.548" v="390" actId="1076"/>
          <ac:picMkLst>
            <pc:docMk/>
            <pc:sldMk cId="1888993949" sldId="364"/>
            <ac:picMk id="7" creationId="{22438CBA-54B9-3C86-0124-A398C4A905B1}"/>
          </ac:picMkLst>
        </pc:picChg>
      </pc:sldChg>
      <pc:sldChg chg="modSp modNotesTx">
        <pc:chgData name="Caroline Fletcher" userId="542bdf3ba87a5563" providerId="LiveId" clId="{DA2F0A70-2FD9-44B5-AFE9-D17EBEC4F6CD}" dt="2023-04-06T10:09:13.568" v="206" actId="255"/>
        <pc:sldMkLst>
          <pc:docMk/>
          <pc:sldMk cId="2195853806" sldId="365"/>
        </pc:sldMkLst>
        <pc:spChg chg="mod">
          <ac:chgData name="Caroline Fletcher" userId="542bdf3ba87a5563" providerId="LiveId" clId="{DA2F0A70-2FD9-44B5-AFE9-D17EBEC4F6CD}" dt="2023-04-06T10:09:13.568" v="206" actId="255"/>
          <ac:spMkLst>
            <pc:docMk/>
            <pc:sldMk cId="2195853806" sldId="365"/>
            <ac:spMk id="12" creationId="{2F38B5EC-D666-70E3-AECD-51578CF5B7B1}"/>
          </ac:spMkLst>
        </pc:spChg>
      </pc:sldChg>
      <pc:sldChg chg="modSp mod modNotesTx">
        <pc:chgData name="Caroline Fletcher" userId="542bdf3ba87a5563" providerId="LiveId" clId="{DA2F0A70-2FD9-44B5-AFE9-D17EBEC4F6CD}" dt="2023-04-06T10:07:56.307" v="204" actId="14100"/>
        <pc:sldMkLst>
          <pc:docMk/>
          <pc:sldMk cId="4105101753" sldId="366"/>
        </pc:sldMkLst>
        <pc:grpChg chg="mod">
          <ac:chgData name="Caroline Fletcher" userId="542bdf3ba87a5563" providerId="LiveId" clId="{DA2F0A70-2FD9-44B5-AFE9-D17EBEC4F6CD}" dt="2023-04-06T10:07:56.307" v="204" actId="14100"/>
          <ac:grpSpMkLst>
            <pc:docMk/>
            <pc:sldMk cId="4105101753" sldId="366"/>
            <ac:grpSpMk id="3" creationId="{8E3DF5FF-9B95-006B-D171-437E93D17BD1}"/>
          </ac:grpSpMkLst>
        </pc:grpChg>
      </pc:sldChg>
      <pc:sldChg chg="modNotesTx">
        <pc:chgData name="Caroline Fletcher" userId="542bdf3ba87a5563" providerId="LiveId" clId="{DA2F0A70-2FD9-44B5-AFE9-D17EBEC4F6CD}" dt="2023-04-06T10:03:21.225" v="2" actId="6549"/>
        <pc:sldMkLst>
          <pc:docMk/>
          <pc:sldMk cId="1655292121" sldId="36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ltLang="en-US"/>
          </a:p>
        </p:txBody>
      </p:sp>
      <p:sp>
        <p:nvSpPr>
          <p:cNvPr id="9219" name="Rectangle 3"/>
          <p:cNvSpPr>
            <a:spLocks noGrp="1" noChangeArrowheads="1"/>
          </p:cNvSpPr>
          <p:nvPr>
            <p:ph type="dt" sz="quarter" idx="1"/>
          </p:nvPr>
        </p:nvSpPr>
        <p:spPr bwMode="auto">
          <a:xfrm>
            <a:off x="3852016"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endParaRPr lang="en-US" altLang="en-US"/>
          </a:p>
        </p:txBody>
      </p:sp>
      <p:sp>
        <p:nvSpPr>
          <p:cNvPr id="9220" name="Rectangle 4"/>
          <p:cNvSpPr>
            <a:spLocks noGrp="1" noChangeArrowheads="1"/>
          </p:cNvSpPr>
          <p:nvPr>
            <p:ph type="ftr" sz="quarter" idx="2"/>
          </p:nvPr>
        </p:nvSpPr>
        <p:spPr bwMode="auto">
          <a:xfrm>
            <a:off x="0" y="9430306"/>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US" altLang="en-US"/>
          </a:p>
        </p:txBody>
      </p:sp>
      <p:sp>
        <p:nvSpPr>
          <p:cNvPr id="9221" name="Rectangle 5"/>
          <p:cNvSpPr>
            <a:spLocks noGrp="1" noChangeArrowheads="1"/>
          </p:cNvSpPr>
          <p:nvPr>
            <p:ph type="sldNum" sz="quarter" idx="3"/>
          </p:nvPr>
        </p:nvSpPr>
        <p:spPr bwMode="auto">
          <a:xfrm>
            <a:off x="3852016" y="9430306"/>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C05E5E48-C00C-4CD0-97B0-D72FD978B5CC}" type="slidenum">
              <a:rPr lang="en-GB" altLang="en-US"/>
              <a:pPr>
                <a:defRPr/>
              </a:pPr>
              <a:t>‹#›</a:t>
            </a:fld>
            <a:endParaRPr lang="en-GB" altLang="en-US"/>
          </a:p>
        </p:txBody>
      </p:sp>
    </p:spTree>
    <p:extLst>
      <p:ext uri="{BB962C8B-B14F-4D97-AF65-F5344CB8AC3E}">
        <p14:creationId xmlns:p14="http://schemas.microsoft.com/office/powerpoint/2010/main" val="1165822873"/>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19T07:11:41.00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53,'895'0,"-871"-1,-1-2,32-6,-31 4,-1 2,29-2,202-13,-253 18,406-9,-237 12,816-3,-964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19T07:11:41.00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53,'895'0,"-871"-1,-1-2,32-6,-31 4,-1 2,29-2,202-13,-253 18,406-9,-237 12,816-3,-964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19T07:12:29.69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1,'626'0,"-570"2,109 21,-110-13,112 6,3964-17,-4086-1,49-9,-50 5,54-1,-74 7,-3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19T07:12:33.605"/>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0,'3388'0,"-3366"0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19T07:13:40.693"/>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0,'968'0,"-952"0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19T07:13:44.640"/>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0,'1545'0,"-1524"0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19T07:14:30.305"/>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48,'4137'0,"-4120"-1,1-1,-1-1,18-4,-16 2,1 2,26-2,178-14,-201 16</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19T07:14:33.06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77,'15'1,"0"1,28 6,21 3,11-6,359 18,289-21,-371-4,-318 0,0-2,65-15,-53 8,1 1,-4 0,1 2,0 2,48-1,55-5,-6 0,-7 0,-91 6,55-1,855 8,-925-1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19T07:11:41.00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53,'895'0,"-871"-1,-1-2,32-6,-31 4,-1 2,29-2,202-13,-253 18,406-9,-237 12,816-3,-964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19T07:12:29.69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1,'626'0,"-570"2,109 21,-110-13,112 6,3964-17,-4086-1,49-9,-50 5,54-1,-74 7,-3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19T07:12:33.605"/>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0,'3388'0,"-3366"0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19T07:11:41.00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53,'895'0,"-871"-1,-1-2,32-6,-31 4,-1 2,29-2,202-13,-253 18,406-9,-237 12,816-3,-964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19T07:12:29.69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1,'626'0,"-570"2,109 21,-110-13,112 6,3964-17,-4086-1,49-9,-50 5,54-1,-74 7,-3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19T07:12:33.605"/>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0,'3388'0,"-3366"0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19T07:13:40.693"/>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0,'968'0,"-952"0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19T07:13:44.640"/>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0,'1545'0,"-1524"0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ltLang="en-US"/>
          </a:p>
        </p:txBody>
      </p:sp>
      <p:sp>
        <p:nvSpPr>
          <p:cNvPr id="6147" name="Rectangle 3"/>
          <p:cNvSpPr>
            <a:spLocks noGrp="1" noChangeArrowheads="1"/>
          </p:cNvSpPr>
          <p:nvPr>
            <p:ph type="dt" idx="1"/>
          </p:nvPr>
        </p:nvSpPr>
        <p:spPr bwMode="auto">
          <a:xfrm>
            <a:off x="3852016"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endParaRPr lang="en-US" alt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06357" y="4715153"/>
            <a:ext cx="4984962"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150" name="Rectangle 6"/>
          <p:cNvSpPr>
            <a:spLocks noGrp="1" noChangeArrowheads="1"/>
          </p:cNvSpPr>
          <p:nvPr>
            <p:ph type="ftr" sz="quarter" idx="4"/>
          </p:nvPr>
        </p:nvSpPr>
        <p:spPr bwMode="auto">
          <a:xfrm>
            <a:off x="0" y="9430306"/>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US" altLang="en-US"/>
          </a:p>
        </p:txBody>
      </p:sp>
      <p:sp>
        <p:nvSpPr>
          <p:cNvPr id="6151" name="Rectangle 7"/>
          <p:cNvSpPr>
            <a:spLocks noGrp="1" noChangeArrowheads="1"/>
          </p:cNvSpPr>
          <p:nvPr>
            <p:ph type="sldNum" sz="quarter" idx="5"/>
          </p:nvPr>
        </p:nvSpPr>
        <p:spPr bwMode="auto">
          <a:xfrm>
            <a:off x="3852016" y="9430306"/>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709EFA34-E978-4512-8B21-AAEB6BEAD4BD}" type="slidenum">
              <a:rPr lang="en-GB" altLang="en-US"/>
              <a:pPr>
                <a:defRPr/>
              </a:pPr>
              <a:t>‹#›</a:t>
            </a:fld>
            <a:endParaRPr lang="en-GB" altLang="en-US"/>
          </a:p>
        </p:txBody>
      </p:sp>
    </p:spTree>
    <p:extLst>
      <p:ext uri="{BB962C8B-B14F-4D97-AF65-F5344CB8AC3E}">
        <p14:creationId xmlns:p14="http://schemas.microsoft.com/office/powerpoint/2010/main" val="240191985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UOS Stephenson" pitchFamily="-128" charset="0"/>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UOS Stephenson" pitchFamily="-128"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UOS Stephenson" pitchFamily="-128"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UOS Stephenson" pitchFamily="-128"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UOS Stephenson" pitchFamily="-12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UOS Stephenson" pitchFamily="18" charset="0"/>
                <a:ea typeface="MS PGothic" pitchFamily="34" charset="-128"/>
              </a:defRPr>
            </a:lvl1pPr>
            <a:lvl2pPr marL="742950" indent="-285750" eaLnBrk="0" hangingPunct="0">
              <a:spcBef>
                <a:spcPct val="30000"/>
              </a:spcBef>
              <a:defRPr sz="1200">
                <a:solidFill>
                  <a:schemeClr val="tx1"/>
                </a:solidFill>
                <a:latin typeface="TUOS Stephenson" pitchFamily="18" charset="0"/>
                <a:ea typeface="MS PGothic" pitchFamily="34" charset="-128"/>
              </a:defRPr>
            </a:lvl2pPr>
            <a:lvl3pPr marL="1143000" indent="-228600" eaLnBrk="0" hangingPunct="0">
              <a:spcBef>
                <a:spcPct val="30000"/>
              </a:spcBef>
              <a:defRPr sz="1200">
                <a:solidFill>
                  <a:schemeClr val="tx1"/>
                </a:solidFill>
                <a:latin typeface="TUOS Stephenson" pitchFamily="18" charset="0"/>
                <a:ea typeface="MS PGothic" pitchFamily="34" charset="-128"/>
              </a:defRPr>
            </a:lvl3pPr>
            <a:lvl4pPr marL="1600200" indent="-228600" eaLnBrk="0" hangingPunct="0">
              <a:spcBef>
                <a:spcPct val="30000"/>
              </a:spcBef>
              <a:defRPr sz="1200">
                <a:solidFill>
                  <a:schemeClr val="tx1"/>
                </a:solidFill>
                <a:latin typeface="TUOS Stephenson" pitchFamily="18" charset="0"/>
                <a:ea typeface="MS PGothic" pitchFamily="34" charset="-128"/>
              </a:defRPr>
            </a:lvl4pPr>
            <a:lvl5pPr marL="2057400" indent="-228600" eaLnBrk="0" hangingPunct="0">
              <a:spcBef>
                <a:spcPct val="30000"/>
              </a:spcBef>
              <a:defRPr sz="1200">
                <a:solidFill>
                  <a:schemeClr val="tx1"/>
                </a:solidFill>
                <a:latin typeface="TUOS Stephenson" pitchFamily="18" charset="0"/>
                <a:ea typeface="MS PGothic" pitchFamily="34" charset="-128"/>
              </a:defRPr>
            </a:lvl5pPr>
            <a:lvl6pPr marL="2514600" indent="-228600" eaLnBrk="0" fontAlgn="base" hangingPunct="0">
              <a:spcBef>
                <a:spcPct val="30000"/>
              </a:spcBef>
              <a:spcAft>
                <a:spcPct val="0"/>
              </a:spcAft>
              <a:defRPr sz="1200">
                <a:solidFill>
                  <a:schemeClr val="tx1"/>
                </a:solidFill>
                <a:latin typeface="TUOS Stephenson" pitchFamily="18" charset="0"/>
                <a:ea typeface="MS PGothic" pitchFamily="34" charset="-128"/>
              </a:defRPr>
            </a:lvl6pPr>
            <a:lvl7pPr marL="2971800" indent="-228600" eaLnBrk="0" fontAlgn="base" hangingPunct="0">
              <a:spcBef>
                <a:spcPct val="30000"/>
              </a:spcBef>
              <a:spcAft>
                <a:spcPct val="0"/>
              </a:spcAft>
              <a:defRPr sz="1200">
                <a:solidFill>
                  <a:schemeClr val="tx1"/>
                </a:solidFill>
                <a:latin typeface="TUOS Stephenson" pitchFamily="18" charset="0"/>
                <a:ea typeface="MS PGothic" pitchFamily="34" charset="-128"/>
              </a:defRPr>
            </a:lvl7pPr>
            <a:lvl8pPr marL="3429000" indent="-228600" eaLnBrk="0" fontAlgn="base" hangingPunct="0">
              <a:spcBef>
                <a:spcPct val="30000"/>
              </a:spcBef>
              <a:spcAft>
                <a:spcPct val="0"/>
              </a:spcAft>
              <a:defRPr sz="1200">
                <a:solidFill>
                  <a:schemeClr val="tx1"/>
                </a:solidFill>
                <a:latin typeface="TUOS Stephenson" pitchFamily="18" charset="0"/>
                <a:ea typeface="MS PGothic" pitchFamily="34" charset="-128"/>
              </a:defRPr>
            </a:lvl8pPr>
            <a:lvl9pPr marL="3886200" indent="-228600" eaLnBrk="0" fontAlgn="base" hangingPunct="0">
              <a:spcBef>
                <a:spcPct val="30000"/>
              </a:spcBef>
              <a:spcAft>
                <a:spcPct val="0"/>
              </a:spcAft>
              <a:defRPr sz="1200">
                <a:solidFill>
                  <a:schemeClr val="tx1"/>
                </a:solidFill>
                <a:latin typeface="TUOS Stephenson" pitchFamily="18" charset="0"/>
                <a:ea typeface="MS PGothic" pitchFamily="34" charset="-128"/>
              </a:defRPr>
            </a:lvl9pPr>
          </a:lstStyle>
          <a:p>
            <a:pPr>
              <a:spcBef>
                <a:spcPct val="0"/>
              </a:spcBef>
            </a:pPr>
            <a:fld id="{5737238B-87FF-49E4-BE63-CE6983DE0C22}" type="slidenum">
              <a:rPr lang="en-GB" altLang="en-US"/>
              <a:pPr>
                <a:spcBef>
                  <a:spcPct val="0"/>
                </a:spcBef>
              </a:pPr>
              <a:t>1</a:t>
            </a:fld>
            <a:endParaRPr lang="en-GB" altLang="en-US"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100" baseline="0" dirty="0">
              <a:latin typeface="+mn-lt"/>
            </a:endParaRPr>
          </a:p>
        </p:txBody>
      </p:sp>
    </p:spTree>
    <p:extLst>
      <p:ext uri="{BB962C8B-B14F-4D97-AF65-F5344CB8AC3E}">
        <p14:creationId xmlns:p14="http://schemas.microsoft.com/office/powerpoint/2010/main" val="3274893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aseline="0" dirty="0">
              <a:latin typeface="+mn-lt"/>
            </a:endParaRPr>
          </a:p>
          <a:p>
            <a:endParaRPr lang="en-US" dirty="0"/>
          </a:p>
        </p:txBody>
      </p:sp>
      <p:sp>
        <p:nvSpPr>
          <p:cNvPr id="4" name="Slide Number Placeholder 3"/>
          <p:cNvSpPr>
            <a:spLocks noGrp="1"/>
          </p:cNvSpPr>
          <p:nvPr>
            <p:ph type="sldNum" sz="quarter" idx="5"/>
          </p:nvPr>
        </p:nvSpPr>
        <p:spPr/>
        <p:txBody>
          <a:bodyPr/>
          <a:lstStyle/>
          <a:p>
            <a:pPr>
              <a:defRPr/>
            </a:pPr>
            <a:fld id="{709EFA34-E978-4512-8B21-AAEB6BEAD4BD}" type="slidenum">
              <a:rPr lang="en-GB" altLang="en-US" smtClean="0"/>
              <a:pPr>
                <a:defRPr/>
              </a:pPr>
              <a:t>10</a:t>
            </a:fld>
            <a:endParaRPr lang="en-GB" altLang="en-US"/>
          </a:p>
        </p:txBody>
      </p:sp>
    </p:spTree>
    <p:extLst>
      <p:ext uri="{BB962C8B-B14F-4D97-AF65-F5344CB8AC3E}">
        <p14:creationId xmlns:p14="http://schemas.microsoft.com/office/powerpoint/2010/main" val="19550559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09EFA34-E978-4512-8B21-AAEB6BEAD4BD}" type="slidenum">
              <a:rPr lang="en-GB" altLang="en-US" smtClean="0"/>
              <a:pPr>
                <a:defRPr/>
              </a:pPr>
              <a:t>11</a:t>
            </a:fld>
            <a:endParaRPr lang="en-GB" altLang="en-US"/>
          </a:p>
        </p:txBody>
      </p:sp>
    </p:spTree>
    <p:extLst>
      <p:ext uri="{BB962C8B-B14F-4D97-AF65-F5344CB8AC3E}">
        <p14:creationId xmlns:p14="http://schemas.microsoft.com/office/powerpoint/2010/main" val="34199095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800" kern="1200" baseline="0" dirty="0">
              <a:solidFill>
                <a:schemeClr val="tx1"/>
              </a:solidFill>
              <a:effectLst/>
              <a:latin typeface="Arial" panose="020B0604020202020204" pitchFamily="34" charset="0"/>
              <a:ea typeface="MS PGothic" pitchFamily="34" charset="-128"/>
              <a:cs typeface="Arial" panose="020B0604020202020204" pitchFamily="34" charset="0"/>
            </a:endParaRPr>
          </a:p>
          <a:p>
            <a:endParaRPr lang="en-GB" sz="1800" baseline="0"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pPr>
              <a:defRPr/>
            </a:pPr>
            <a:fld id="{709EFA34-E978-4512-8B21-AAEB6BEAD4BD}" type="slidenum">
              <a:rPr lang="en-GB" altLang="en-US" smtClean="0"/>
              <a:pPr>
                <a:defRPr/>
              </a:pPr>
              <a:t>12</a:t>
            </a:fld>
            <a:endParaRPr lang="en-GB" altLang="en-US"/>
          </a:p>
        </p:txBody>
      </p:sp>
    </p:spTree>
    <p:extLst>
      <p:ext uri="{BB962C8B-B14F-4D97-AF65-F5344CB8AC3E}">
        <p14:creationId xmlns:p14="http://schemas.microsoft.com/office/powerpoint/2010/main" val="21672178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09EFA34-E978-4512-8B21-AAEB6BEAD4BD}" type="slidenum">
              <a:rPr lang="en-GB" altLang="en-US" smtClean="0"/>
              <a:pPr>
                <a:defRPr/>
              </a:pPr>
              <a:t>13</a:t>
            </a:fld>
            <a:endParaRPr lang="en-GB" altLang="en-US"/>
          </a:p>
        </p:txBody>
      </p:sp>
    </p:spTree>
    <p:extLst>
      <p:ext uri="{BB962C8B-B14F-4D97-AF65-F5344CB8AC3E}">
        <p14:creationId xmlns:p14="http://schemas.microsoft.com/office/powerpoint/2010/main" val="17157841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09EFA34-E978-4512-8B21-AAEB6BEAD4BD}" type="slidenum">
              <a:rPr lang="en-GB" altLang="en-US" smtClean="0"/>
              <a:pPr>
                <a:defRPr/>
              </a:pPr>
              <a:t>14</a:t>
            </a:fld>
            <a:endParaRPr lang="en-GB" altLang="en-US"/>
          </a:p>
        </p:txBody>
      </p:sp>
    </p:spTree>
    <p:extLst>
      <p:ext uri="{BB962C8B-B14F-4D97-AF65-F5344CB8AC3E}">
        <p14:creationId xmlns:p14="http://schemas.microsoft.com/office/powerpoint/2010/main" val="39922656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100" dirty="0">
              <a:latin typeface="+mj-lt"/>
            </a:endParaRPr>
          </a:p>
        </p:txBody>
      </p:sp>
      <p:sp>
        <p:nvSpPr>
          <p:cNvPr id="4" name="Slide Number Placeholder 3"/>
          <p:cNvSpPr>
            <a:spLocks noGrp="1"/>
          </p:cNvSpPr>
          <p:nvPr>
            <p:ph type="sldNum" sz="quarter" idx="10"/>
          </p:nvPr>
        </p:nvSpPr>
        <p:spPr/>
        <p:txBody>
          <a:bodyPr/>
          <a:lstStyle/>
          <a:p>
            <a:pPr>
              <a:defRPr/>
            </a:pPr>
            <a:fld id="{709EFA34-E978-4512-8B21-AAEB6BEAD4BD}" type="slidenum">
              <a:rPr lang="en-GB" altLang="en-US" smtClean="0"/>
              <a:pPr>
                <a:defRPr/>
              </a:pPr>
              <a:t>15</a:t>
            </a:fld>
            <a:endParaRPr lang="en-GB" altLang="en-US"/>
          </a:p>
        </p:txBody>
      </p:sp>
    </p:spTree>
    <p:extLst>
      <p:ext uri="{BB962C8B-B14F-4D97-AF65-F5344CB8AC3E}">
        <p14:creationId xmlns:p14="http://schemas.microsoft.com/office/powerpoint/2010/main" val="3498794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200000"/>
              </a:lnSpc>
              <a:spcAft>
                <a:spcPts val="600"/>
              </a:spcAft>
            </a:pPr>
            <a:endParaRPr lang="en-US" sz="1800" dirty="0">
              <a:effectLst/>
              <a:latin typeface="Arial" panose="020B0604020202020204" pitchFamily="34" charset="0"/>
              <a:ea typeface="SimSun" panose="02010600030101010101" pitchFamily="2" charset="-122"/>
            </a:endParaRPr>
          </a:p>
          <a:p>
            <a:endParaRPr lang="en-US" dirty="0"/>
          </a:p>
        </p:txBody>
      </p:sp>
      <p:sp>
        <p:nvSpPr>
          <p:cNvPr id="4" name="Slide Number Placeholder 3"/>
          <p:cNvSpPr>
            <a:spLocks noGrp="1"/>
          </p:cNvSpPr>
          <p:nvPr>
            <p:ph type="sldNum" sz="quarter" idx="5"/>
          </p:nvPr>
        </p:nvSpPr>
        <p:spPr/>
        <p:txBody>
          <a:bodyPr/>
          <a:lstStyle/>
          <a:p>
            <a:pPr>
              <a:defRPr/>
            </a:pPr>
            <a:fld id="{709EFA34-E978-4512-8B21-AAEB6BEAD4BD}" type="slidenum">
              <a:rPr lang="en-GB" altLang="en-US" smtClean="0"/>
              <a:pPr>
                <a:defRPr/>
              </a:pPr>
              <a:t>2</a:t>
            </a:fld>
            <a:endParaRPr lang="en-GB" altLang="en-US"/>
          </a:p>
        </p:txBody>
      </p:sp>
    </p:spTree>
    <p:extLst>
      <p:ext uri="{BB962C8B-B14F-4D97-AF65-F5344CB8AC3E}">
        <p14:creationId xmlns:p14="http://schemas.microsoft.com/office/powerpoint/2010/main" val="1515728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09EFA34-E978-4512-8B21-AAEB6BEAD4BD}" type="slidenum">
              <a:rPr lang="en-GB" altLang="en-US" smtClean="0"/>
              <a:pPr>
                <a:defRPr/>
              </a:pPr>
              <a:t>3</a:t>
            </a:fld>
            <a:endParaRPr lang="en-GB" altLang="en-US"/>
          </a:p>
        </p:txBody>
      </p:sp>
    </p:spTree>
    <p:extLst>
      <p:ext uri="{BB962C8B-B14F-4D97-AF65-F5344CB8AC3E}">
        <p14:creationId xmlns:p14="http://schemas.microsoft.com/office/powerpoint/2010/main" val="1459286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709EFA34-E978-4512-8B21-AAEB6BEAD4BD}" type="slidenum">
              <a:rPr lang="en-GB" altLang="en-US" smtClean="0"/>
              <a:pPr>
                <a:defRPr/>
              </a:pPr>
              <a:t>4</a:t>
            </a:fld>
            <a:endParaRPr lang="en-GB" altLang="en-US"/>
          </a:p>
        </p:txBody>
      </p:sp>
    </p:spTree>
    <p:extLst>
      <p:ext uri="{BB962C8B-B14F-4D97-AF65-F5344CB8AC3E}">
        <p14:creationId xmlns:p14="http://schemas.microsoft.com/office/powerpoint/2010/main" val="757331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09EFA34-E978-4512-8B21-AAEB6BEAD4BD}" type="slidenum">
              <a:rPr lang="en-GB" altLang="en-US" smtClean="0"/>
              <a:pPr>
                <a:defRPr/>
              </a:pPr>
              <a:t>5</a:t>
            </a:fld>
            <a:endParaRPr lang="en-GB" altLang="en-US"/>
          </a:p>
        </p:txBody>
      </p:sp>
    </p:spTree>
    <p:extLst>
      <p:ext uri="{BB962C8B-B14F-4D97-AF65-F5344CB8AC3E}">
        <p14:creationId xmlns:p14="http://schemas.microsoft.com/office/powerpoint/2010/main" val="42175986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09EFA34-E978-4512-8B21-AAEB6BEAD4BD}" type="slidenum">
              <a:rPr lang="en-GB" altLang="en-US" smtClean="0"/>
              <a:pPr>
                <a:defRPr/>
              </a:pPr>
              <a:t>6</a:t>
            </a:fld>
            <a:endParaRPr lang="en-GB" altLang="en-US"/>
          </a:p>
        </p:txBody>
      </p:sp>
    </p:spTree>
    <p:extLst>
      <p:ext uri="{BB962C8B-B14F-4D97-AF65-F5344CB8AC3E}">
        <p14:creationId xmlns:p14="http://schemas.microsoft.com/office/powerpoint/2010/main" val="2131898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09EFA34-E978-4512-8B21-AAEB6BEAD4BD}" type="slidenum">
              <a:rPr lang="en-GB" altLang="en-US" smtClean="0"/>
              <a:pPr>
                <a:defRPr/>
              </a:pPr>
              <a:t>7</a:t>
            </a:fld>
            <a:endParaRPr lang="en-GB" altLang="en-US"/>
          </a:p>
        </p:txBody>
      </p:sp>
    </p:spTree>
    <p:extLst>
      <p:ext uri="{BB962C8B-B14F-4D97-AF65-F5344CB8AC3E}">
        <p14:creationId xmlns:p14="http://schemas.microsoft.com/office/powerpoint/2010/main" val="24495159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09EFA34-E978-4512-8B21-AAEB6BEAD4BD}" type="slidenum">
              <a:rPr lang="en-GB" altLang="en-US" smtClean="0"/>
              <a:pPr>
                <a:defRPr/>
              </a:pPr>
              <a:t>8</a:t>
            </a:fld>
            <a:endParaRPr lang="en-GB" altLang="en-US"/>
          </a:p>
        </p:txBody>
      </p:sp>
    </p:spTree>
    <p:extLst>
      <p:ext uri="{BB962C8B-B14F-4D97-AF65-F5344CB8AC3E}">
        <p14:creationId xmlns:p14="http://schemas.microsoft.com/office/powerpoint/2010/main" val="1068485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09EFA34-E978-4512-8B21-AAEB6BEAD4BD}" type="slidenum">
              <a:rPr lang="en-GB" altLang="en-US" smtClean="0"/>
              <a:pPr>
                <a:defRPr/>
              </a:pPr>
              <a:t>9</a:t>
            </a:fld>
            <a:endParaRPr lang="en-GB" altLang="en-US"/>
          </a:p>
        </p:txBody>
      </p:sp>
    </p:spTree>
    <p:extLst>
      <p:ext uri="{BB962C8B-B14F-4D97-AF65-F5344CB8AC3E}">
        <p14:creationId xmlns:p14="http://schemas.microsoft.com/office/powerpoint/2010/main" val="2963187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F7896D6-7219-4950-B68E-8FE9BF25B18B}" type="datetime1">
              <a:rPr lang="en-US"/>
              <a:pPr>
                <a:defRPr/>
              </a:pPr>
              <a:t>4/13/2023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Tree>
    <p:extLst>
      <p:ext uri="{BB962C8B-B14F-4D97-AF65-F5344CB8AC3E}">
        <p14:creationId xmlns:p14="http://schemas.microsoft.com/office/powerpoint/2010/main" val="1805727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A313D323-CD01-4D62-92F2-F13FDF394043}" type="datetime1">
              <a:rPr lang="en-US"/>
              <a:pPr>
                <a:defRPr/>
              </a:pPr>
              <a:t>4/13/2023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Tree>
    <p:extLst>
      <p:ext uri="{BB962C8B-B14F-4D97-AF65-F5344CB8AC3E}">
        <p14:creationId xmlns:p14="http://schemas.microsoft.com/office/powerpoint/2010/main" val="3226704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1676400"/>
            <a:ext cx="2057400" cy="44497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381000" y="1676400"/>
            <a:ext cx="6019800" cy="44497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7D365327-DF52-4FAC-A7CA-B1DD43421CBC}" type="datetime1">
              <a:rPr lang="en-US"/>
              <a:pPr>
                <a:defRPr/>
              </a:pPr>
              <a:t>4/13/2023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Tree>
    <p:extLst>
      <p:ext uri="{BB962C8B-B14F-4D97-AF65-F5344CB8AC3E}">
        <p14:creationId xmlns:p14="http://schemas.microsoft.com/office/powerpoint/2010/main" val="32218810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7F7896D6-7219-4950-B68E-8FE9BF25B18B}" type="datetime1">
              <a:rPr lang="en-US" smtClean="0"/>
              <a:pPr>
                <a:defRPr/>
              </a:pPr>
              <a:t>4/13/2023</a:t>
            </a:fld>
            <a:endParaRPr lang="en-US"/>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4A447A57-1CC9-4D4D-AF30-57B8EE85CF38}" type="slidenum">
              <a:rPr lang="en-GB" smtClean="0"/>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91901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A5BCAF7-F6A8-448B-9A8B-256286EFD788}" type="datetime1">
              <a:rPr lang="en-US" smtClean="0"/>
              <a:pPr>
                <a:defRPr/>
              </a:pPr>
              <a:t>4/13/2023</a:t>
            </a:fld>
            <a:endParaRPr lang="en-US"/>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4A447A57-1CC9-4D4D-AF30-57B8EE85CF38}" type="slidenum">
              <a:rPr lang="en-GB" smtClean="0"/>
              <a:t>‹#›</a:t>
            </a:fld>
            <a:endParaRPr lang="en-GB"/>
          </a:p>
        </p:txBody>
      </p:sp>
    </p:spTree>
    <p:extLst>
      <p:ext uri="{BB962C8B-B14F-4D97-AF65-F5344CB8AC3E}">
        <p14:creationId xmlns:p14="http://schemas.microsoft.com/office/powerpoint/2010/main" val="1728908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5F674F7A-CEED-40D0-A5BB-BB73A838404A}" type="datetime1">
              <a:rPr lang="en-US" smtClean="0"/>
              <a:pPr>
                <a:defRPr/>
              </a:pPr>
              <a:t>4/13/2023</a:t>
            </a:fld>
            <a:endParaRPr lang="en-US"/>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4A447A57-1CC9-4D4D-AF30-57B8EE85CF38}" type="slidenum">
              <a:rPr lang="en-GB" smtClean="0"/>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0629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20B7C953-1D41-4004-BB32-3B3762399DE3}" type="datetime1">
              <a:rPr lang="en-US" smtClean="0"/>
              <a:pPr>
                <a:defRPr/>
              </a:pPr>
              <a:t>4/13/2023</a:t>
            </a:fld>
            <a:endParaRPr lang="en-US"/>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fld id="{4A447A57-1CC9-4D4D-AF30-57B8EE85CF38}" type="slidenum">
              <a:rPr lang="en-GB" smtClean="0"/>
              <a:t>‹#›</a:t>
            </a:fld>
            <a:endParaRPr lang="en-GB"/>
          </a:p>
        </p:txBody>
      </p:sp>
    </p:spTree>
    <p:extLst>
      <p:ext uri="{BB962C8B-B14F-4D97-AF65-F5344CB8AC3E}">
        <p14:creationId xmlns:p14="http://schemas.microsoft.com/office/powerpoint/2010/main" val="39933652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80222DE9-26CB-470B-84C0-BB261687A3CA}" type="datetime1">
              <a:rPr lang="en-US" smtClean="0"/>
              <a:pPr>
                <a:defRPr/>
              </a:pPr>
              <a:t>4/13/2023</a:t>
            </a:fld>
            <a:endParaRPr lang="en-US"/>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fld id="{4A447A57-1CC9-4D4D-AF30-57B8EE85CF38}" type="slidenum">
              <a:rPr lang="en-GB" smtClean="0"/>
              <a:t>‹#›</a:t>
            </a:fld>
            <a:endParaRPr lang="en-GB"/>
          </a:p>
        </p:txBody>
      </p:sp>
    </p:spTree>
    <p:extLst>
      <p:ext uri="{BB962C8B-B14F-4D97-AF65-F5344CB8AC3E}">
        <p14:creationId xmlns:p14="http://schemas.microsoft.com/office/powerpoint/2010/main" val="645553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05B43DAD-03BB-41EB-9BE1-21D48B8CFBFA}" type="datetime1">
              <a:rPr lang="en-US" smtClean="0"/>
              <a:pPr>
                <a:defRPr/>
              </a:pPr>
              <a:t>4/13/2023</a:t>
            </a:fld>
            <a:endParaRPr lang="en-US"/>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fld id="{4A447A57-1CC9-4D4D-AF30-57B8EE85CF38}" type="slidenum">
              <a:rPr lang="en-GB" smtClean="0"/>
              <a:t>‹#›</a:t>
            </a:fld>
            <a:endParaRPr lang="en-GB"/>
          </a:p>
        </p:txBody>
      </p:sp>
    </p:spTree>
    <p:extLst>
      <p:ext uri="{BB962C8B-B14F-4D97-AF65-F5344CB8AC3E}">
        <p14:creationId xmlns:p14="http://schemas.microsoft.com/office/powerpoint/2010/main" val="4621162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fld id="{0DBD1F70-E6BC-42D2-98BA-FC5F576BB767}" type="datetime1">
              <a:rPr lang="en-US" smtClean="0"/>
              <a:pPr>
                <a:defRPr/>
              </a:pPr>
              <a:t>4/13/2023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GB"/>
          </a:p>
        </p:txBody>
      </p:sp>
      <p:sp>
        <p:nvSpPr>
          <p:cNvPr id="9" name="Slide Number Placeholder 8"/>
          <p:cNvSpPr>
            <a:spLocks noGrp="1"/>
          </p:cNvSpPr>
          <p:nvPr>
            <p:ph type="sldNum" sz="quarter" idx="12"/>
          </p:nvPr>
        </p:nvSpPr>
        <p:spPr/>
        <p:txBody>
          <a:bodyPr/>
          <a:lstStyle/>
          <a:p>
            <a:fld id="{4A447A57-1CC9-4D4D-AF30-57B8EE85CF38}" type="slidenum">
              <a:rPr lang="en-GB" smtClean="0"/>
              <a:t>‹#›</a:t>
            </a:fld>
            <a:endParaRPr lang="en-GB"/>
          </a:p>
        </p:txBody>
      </p:sp>
    </p:spTree>
    <p:extLst>
      <p:ext uri="{BB962C8B-B14F-4D97-AF65-F5344CB8AC3E}">
        <p14:creationId xmlns:p14="http://schemas.microsoft.com/office/powerpoint/2010/main" val="35204852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fld id="{B1538175-C92B-45EE-A2D3-7CE9E21B67C3}" type="datetime1">
              <a:rPr lang="en-US" smtClean="0"/>
              <a:pPr>
                <a:defRPr/>
              </a:pPr>
              <a:t>4/13/2023</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A447A57-1CC9-4D4D-AF30-57B8EE85CF38}" type="slidenum">
              <a:rPr lang="en-GB" smtClean="0"/>
              <a:t>‹#›</a:t>
            </a:fld>
            <a:endParaRPr lang="en-GB"/>
          </a:p>
        </p:txBody>
      </p:sp>
    </p:spTree>
    <p:extLst>
      <p:ext uri="{BB962C8B-B14F-4D97-AF65-F5344CB8AC3E}">
        <p14:creationId xmlns:p14="http://schemas.microsoft.com/office/powerpoint/2010/main" val="4002261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BA5BCAF7-F6A8-448B-9A8B-256286EFD788}" type="datetime1">
              <a:rPr lang="en-US"/>
              <a:pPr>
                <a:defRPr/>
              </a:pPr>
              <a:t>4/13/2023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Tree>
    <p:extLst>
      <p:ext uri="{BB962C8B-B14F-4D97-AF65-F5344CB8AC3E}">
        <p14:creationId xmlns:p14="http://schemas.microsoft.com/office/powerpoint/2010/main" val="6487116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5D1DAC5B-F903-48A7-BC88-0962D6015C59}" type="datetime1">
              <a:rPr lang="en-US" smtClean="0"/>
              <a:pPr>
                <a:defRPr/>
              </a:pPr>
              <a:t>4/13/2023</a:t>
            </a:fld>
            <a:endParaRPr lang="en-US"/>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fld id="{4A447A57-1CC9-4D4D-AF30-57B8EE85CF38}" type="slidenum">
              <a:rPr lang="en-GB" smtClean="0"/>
              <a:t>‹#›</a:t>
            </a:fld>
            <a:endParaRPr lang="en-GB"/>
          </a:p>
        </p:txBody>
      </p:sp>
    </p:spTree>
    <p:extLst>
      <p:ext uri="{BB962C8B-B14F-4D97-AF65-F5344CB8AC3E}">
        <p14:creationId xmlns:p14="http://schemas.microsoft.com/office/powerpoint/2010/main" val="6626277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A313D323-CD01-4D62-92F2-F13FDF394043}" type="datetime1">
              <a:rPr lang="en-US" smtClean="0"/>
              <a:pPr>
                <a:defRPr/>
              </a:pPr>
              <a:t>4/13/2023</a:t>
            </a:fld>
            <a:endParaRPr lang="en-US"/>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4A447A57-1CC9-4D4D-AF30-57B8EE85CF38}" type="slidenum">
              <a:rPr lang="en-GB" smtClean="0"/>
              <a:t>‹#›</a:t>
            </a:fld>
            <a:endParaRPr lang="en-GB"/>
          </a:p>
        </p:txBody>
      </p:sp>
    </p:spTree>
    <p:extLst>
      <p:ext uri="{BB962C8B-B14F-4D97-AF65-F5344CB8AC3E}">
        <p14:creationId xmlns:p14="http://schemas.microsoft.com/office/powerpoint/2010/main" val="26488754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7D365327-DF52-4FAC-A7CA-B1DD43421CBC}" type="datetime1">
              <a:rPr lang="en-US" smtClean="0"/>
              <a:pPr>
                <a:defRPr/>
              </a:pPr>
              <a:t>4/13/2023</a:t>
            </a:fld>
            <a:endParaRPr lang="en-US"/>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4A447A57-1CC9-4D4D-AF30-57B8EE85CF38}" type="slidenum">
              <a:rPr lang="en-GB" smtClean="0"/>
              <a:t>‹#›</a:t>
            </a:fld>
            <a:endParaRPr lang="en-GB"/>
          </a:p>
        </p:txBody>
      </p:sp>
    </p:spTree>
    <p:extLst>
      <p:ext uri="{BB962C8B-B14F-4D97-AF65-F5344CB8AC3E}">
        <p14:creationId xmlns:p14="http://schemas.microsoft.com/office/powerpoint/2010/main" val="3008093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5F674F7A-CEED-40D0-A5BB-BB73A838404A}" type="datetime1">
              <a:rPr lang="en-US"/>
              <a:pPr>
                <a:defRPr/>
              </a:pPr>
              <a:t>4/13/2023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Tree>
    <p:extLst>
      <p:ext uri="{BB962C8B-B14F-4D97-AF65-F5344CB8AC3E}">
        <p14:creationId xmlns:p14="http://schemas.microsoft.com/office/powerpoint/2010/main" val="2710448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381000" y="2819400"/>
            <a:ext cx="4038600" cy="3306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72000" y="2819400"/>
            <a:ext cx="4038600" cy="3306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20B7C953-1D41-4004-BB32-3B3762399DE3}" type="datetime1">
              <a:rPr lang="en-US"/>
              <a:pPr>
                <a:defRPr/>
              </a:pPr>
              <a:t>4/13/2023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Tree>
    <p:extLst>
      <p:ext uri="{BB962C8B-B14F-4D97-AF65-F5344CB8AC3E}">
        <p14:creationId xmlns:p14="http://schemas.microsoft.com/office/powerpoint/2010/main" val="538348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80222DE9-26CB-470B-84C0-BB261687A3CA}" type="datetime1">
              <a:rPr lang="en-US"/>
              <a:pPr>
                <a:defRPr/>
              </a:pPr>
              <a:t>4/13/2023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GB"/>
          </a:p>
        </p:txBody>
      </p:sp>
    </p:spTree>
    <p:extLst>
      <p:ext uri="{BB962C8B-B14F-4D97-AF65-F5344CB8AC3E}">
        <p14:creationId xmlns:p14="http://schemas.microsoft.com/office/powerpoint/2010/main" val="1569765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5B43DAD-03BB-41EB-9BE1-21D48B8CFBFA}" type="datetime1">
              <a:rPr lang="en-US"/>
              <a:pPr>
                <a:defRPr/>
              </a:pPr>
              <a:t>4/13/2023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GB"/>
          </a:p>
        </p:txBody>
      </p:sp>
    </p:spTree>
    <p:extLst>
      <p:ext uri="{BB962C8B-B14F-4D97-AF65-F5344CB8AC3E}">
        <p14:creationId xmlns:p14="http://schemas.microsoft.com/office/powerpoint/2010/main" val="1779022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DBD1F70-E6BC-42D2-98BA-FC5F576BB767}" type="datetime1">
              <a:rPr lang="en-US"/>
              <a:pPr>
                <a:defRPr/>
              </a:pPr>
              <a:t>4/13/2023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GB"/>
          </a:p>
        </p:txBody>
      </p:sp>
    </p:spTree>
    <p:extLst>
      <p:ext uri="{BB962C8B-B14F-4D97-AF65-F5344CB8AC3E}">
        <p14:creationId xmlns:p14="http://schemas.microsoft.com/office/powerpoint/2010/main" val="2808523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B1538175-C92B-45EE-A2D3-7CE9E21B67C3}" type="datetime1">
              <a:rPr lang="en-US"/>
              <a:pPr>
                <a:defRPr/>
              </a:pPr>
              <a:t>4/13/2023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Tree>
    <p:extLst>
      <p:ext uri="{BB962C8B-B14F-4D97-AF65-F5344CB8AC3E}">
        <p14:creationId xmlns:p14="http://schemas.microsoft.com/office/powerpoint/2010/main" val="3917296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5D1DAC5B-F903-48A7-BC88-0962D6015C59}" type="datetime1">
              <a:rPr lang="en-US"/>
              <a:pPr>
                <a:defRPr/>
              </a:pPr>
              <a:t>4/13/2023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Tree>
    <p:extLst>
      <p:ext uri="{BB962C8B-B14F-4D97-AF65-F5344CB8AC3E}">
        <p14:creationId xmlns:p14="http://schemas.microsoft.com/office/powerpoint/2010/main" val="2860389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9" descr="British council BLUE circles.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551613" y="-25400"/>
            <a:ext cx="2593975" cy="218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8"/>
          <p:cNvSpPr txBox="1">
            <a:spLocks noChangeArrowheads="1"/>
          </p:cNvSpPr>
          <p:nvPr/>
        </p:nvSpPr>
        <p:spPr bwMode="auto">
          <a:xfrm>
            <a:off x="5730875" y="6303963"/>
            <a:ext cx="2879725" cy="212725"/>
          </a:xfrm>
          <a:prstGeom prst="rect">
            <a:avLst/>
          </a:prstGeom>
          <a:noFill/>
          <a:ln w="9525">
            <a:noFill/>
            <a:miter lim="800000"/>
            <a:headEnd/>
            <a:tailEnd/>
          </a:ln>
          <a:effectLst/>
        </p:spPr>
        <p:txBody>
          <a:bodyPr lIns="0" tIns="0" rIns="0" bIns="0">
            <a:spAutoFit/>
          </a:bodyPr>
          <a:lstStyle>
            <a:lvl1pPr>
              <a:defRPr sz="2400">
                <a:solidFill>
                  <a:schemeClr val="tx1"/>
                </a:solidFill>
                <a:latin typeface="Arial" charset="0"/>
                <a:ea typeface="ＭＳ Ｐゴシック" pitchFamily="66" charset="-128"/>
              </a:defRPr>
            </a:lvl1pPr>
            <a:lvl2pPr marL="37931725" indent="-37474525">
              <a:defRPr sz="2400">
                <a:solidFill>
                  <a:schemeClr val="tx1"/>
                </a:solidFill>
                <a:latin typeface="Arial" charset="0"/>
                <a:ea typeface="ＭＳ Ｐゴシック" pitchFamily="66" charset="-128"/>
              </a:defRPr>
            </a:lvl2pPr>
            <a:lvl3pPr>
              <a:defRPr sz="2400">
                <a:solidFill>
                  <a:schemeClr val="tx1"/>
                </a:solidFill>
                <a:latin typeface="Arial" charset="0"/>
                <a:ea typeface="ＭＳ Ｐゴシック" pitchFamily="66" charset="-128"/>
              </a:defRPr>
            </a:lvl3pPr>
            <a:lvl4pPr>
              <a:defRPr sz="2400">
                <a:solidFill>
                  <a:schemeClr val="tx1"/>
                </a:solidFill>
                <a:latin typeface="Arial" charset="0"/>
                <a:ea typeface="ＭＳ Ｐゴシック" pitchFamily="66" charset="-128"/>
              </a:defRPr>
            </a:lvl4pPr>
            <a:lvl5pPr>
              <a:defRPr sz="2400">
                <a:solidFill>
                  <a:schemeClr val="tx1"/>
                </a:solidFill>
                <a:latin typeface="Arial" charset="0"/>
                <a:ea typeface="ＭＳ Ｐゴシック" pitchFamily="66" charset="-128"/>
              </a:defRPr>
            </a:lvl5pPr>
            <a:lvl6pPr marL="457200" eaLnBrk="0" fontAlgn="base" hangingPunct="0">
              <a:spcBef>
                <a:spcPct val="0"/>
              </a:spcBef>
              <a:spcAft>
                <a:spcPct val="0"/>
              </a:spcAft>
              <a:defRPr sz="2400">
                <a:solidFill>
                  <a:schemeClr val="tx1"/>
                </a:solidFill>
                <a:latin typeface="Arial" charset="0"/>
                <a:ea typeface="ＭＳ Ｐゴシック" pitchFamily="66" charset="-128"/>
              </a:defRPr>
            </a:lvl6pPr>
            <a:lvl7pPr marL="914400" eaLnBrk="0" fontAlgn="base" hangingPunct="0">
              <a:spcBef>
                <a:spcPct val="0"/>
              </a:spcBef>
              <a:spcAft>
                <a:spcPct val="0"/>
              </a:spcAft>
              <a:defRPr sz="2400">
                <a:solidFill>
                  <a:schemeClr val="tx1"/>
                </a:solidFill>
                <a:latin typeface="Arial" charset="0"/>
                <a:ea typeface="ＭＳ Ｐゴシック" pitchFamily="66" charset="-128"/>
              </a:defRPr>
            </a:lvl7pPr>
            <a:lvl8pPr marL="1371600" eaLnBrk="0" fontAlgn="base" hangingPunct="0">
              <a:spcBef>
                <a:spcPct val="0"/>
              </a:spcBef>
              <a:spcAft>
                <a:spcPct val="0"/>
              </a:spcAft>
              <a:defRPr sz="2400">
                <a:solidFill>
                  <a:schemeClr val="tx1"/>
                </a:solidFill>
                <a:latin typeface="Arial" charset="0"/>
                <a:ea typeface="ＭＳ Ｐゴシック" pitchFamily="66" charset="-128"/>
              </a:defRPr>
            </a:lvl8pPr>
            <a:lvl9pPr marL="1828800" eaLnBrk="0" fontAlgn="base" hangingPunct="0">
              <a:spcBef>
                <a:spcPct val="0"/>
              </a:spcBef>
              <a:spcAft>
                <a:spcPct val="0"/>
              </a:spcAft>
              <a:defRPr sz="2400">
                <a:solidFill>
                  <a:schemeClr val="tx1"/>
                </a:solidFill>
                <a:latin typeface="Arial" charset="0"/>
                <a:ea typeface="ＭＳ Ｐゴシック" pitchFamily="66" charset="-128"/>
              </a:defRPr>
            </a:lvl9pPr>
          </a:lstStyle>
          <a:p>
            <a:pPr algn="r">
              <a:spcBef>
                <a:spcPct val="50000"/>
              </a:spcBef>
              <a:defRPr/>
            </a:pPr>
            <a:r>
              <a:rPr lang="en-GB" sz="1400" b="1">
                <a:solidFill>
                  <a:srgbClr val="DC1929"/>
                </a:solidFill>
              </a:rPr>
              <a:t>www.britishcouncil.org/bulgaria</a:t>
            </a:r>
            <a:endParaRPr lang="en-US" sz="1400" b="1">
              <a:solidFill>
                <a:srgbClr val="DC1929"/>
              </a:solidFill>
            </a:endParaRPr>
          </a:p>
        </p:txBody>
      </p:sp>
      <p:pic>
        <p:nvPicPr>
          <p:cNvPr id="1028" name="Picture 8" descr="bc-stacked-pms.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30200" y="347663"/>
            <a:ext cx="14478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itle Placeholder 1"/>
          <p:cNvSpPr>
            <a:spLocks noGrp="1"/>
          </p:cNvSpPr>
          <p:nvPr>
            <p:ph type="title"/>
          </p:nvPr>
        </p:nvSpPr>
        <p:spPr bwMode="auto">
          <a:xfrm>
            <a:off x="381000" y="1676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a:t>Click to edit title</a:t>
            </a:r>
            <a:endParaRPr lang="en-US" altLang="en-US"/>
          </a:p>
        </p:txBody>
      </p:sp>
      <p:sp>
        <p:nvSpPr>
          <p:cNvPr id="1030" name="Text Placeholder 2"/>
          <p:cNvSpPr>
            <a:spLocks noGrp="1"/>
          </p:cNvSpPr>
          <p:nvPr>
            <p:ph type="body" idx="1"/>
          </p:nvPr>
        </p:nvSpPr>
        <p:spPr bwMode="auto">
          <a:xfrm>
            <a:off x="381000" y="2819400"/>
            <a:ext cx="8229600" cy="330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a:t>Subhead</a:t>
            </a:r>
          </a:p>
          <a:p>
            <a:pPr lvl="0"/>
            <a:r>
              <a:rPr lang="en-GB" altLang="en-US"/>
              <a:t>Insert first set of copy here</a:t>
            </a:r>
          </a:p>
          <a:p>
            <a:pPr lvl="0"/>
            <a:endParaRPr lang="en-GB" altLang="en-US"/>
          </a:p>
          <a:p>
            <a:pPr lvl="1"/>
            <a:r>
              <a:rPr lang="en-GB" altLang="en-US"/>
              <a:t>Insert first paragraph of copy here</a:t>
            </a:r>
          </a:p>
          <a:p>
            <a:pPr lvl="2"/>
            <a:r>
              <a:rPr lang="en-GB" altLang="en-US"/>
              <a:t>Insert next bullet here</a:t>
            </a:r>
          </a:p>
          <a:p>
            <a:pPr lvl="0"/>
            <a:endParaRPr lang="en-GB"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defTabSz="457200">
              <a:defRPr/>
            </a:pPr>
            <a:fld id="{CEF17AF3-41FC-4F84-84E0-A286DBCE7CF7}" type="datetime1">
              <a:rPr lang="en-US">
                <a:latin typeface="Arial" charset="0"/>
                <a:ea typeface="ＭＳ Ｐゴシック" pitchFamily="66" charset="-128"/>
              </a:rPr>
              <a:pPr defTabSz="457200">
                <a:defRPr/>
              </a:pPr>
              <a:t>4/13/2023</a:t>
            </a:fld>
            <a:endParaRPr lang="en-US">
              <a:latin typeface="Arial" charset="0"/>
              <a:ea typeface="ＭＳ Ｐゴシック" pitchFamily="66"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defRPr>
            </a:lvl1pPr>
          </a:lstStyle>
          <a:p>
            <a:pPr defTabSz="457200">
              <a:defRPr/>
            </a:pPr>
            <a:endParaRPr lang="en-GB">
              <a:latin typeface="Arial" charset="0"/>
              <a:ea typeface="ＭＳ Ｐゴシック" pitchFamily="66" charset="-128"/>
            </a:endParaRPr>
          </a:p>
        </p:txBody>
      </p:sp>
      <p:pic>
        <p:nvPicPr>
          <p:cNvPr id="1033" name="Picture 8" descr="bc-stacked-pms.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30200" y="347663"/>
            <a:ext cx="14478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8033997"/>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457200" rtl="0" eaLnBrk="0" fontAlgn="base" hangingPunct="0">
        <a:spcBef>
          <a:spcPct val="0"/>
        </a:spcBef>
        <a:spcAft>
          <a:spcPct val="0"/>
        </a:spcAft>
        <a:defRPr sz="2800" b="1">
          <a:solidFill>
            <a:srgbClr val="DC1929"/>
          </a:solidFill>
          <a:latin typeface="+mj-lt"/>
          <a:ea typeface="+mj-ea"/>
          <a:cs typeface="+mj-cs"/>
        </a:defRPr>
      </a:lvl1pPr>
      <a:lvl2pPr algn="l" defTabSz="457200" rtl="0" eaLnBrk="0" fontAlgn="base" hangingPunct="0">
        <a:spcBef>
          <a:spcPct val="0"/>
        </a:spcBef>
        <a:spcAft>
          <a:spcPct val="0"/>
        </a:spcAft>
        <a:defRPr sz="2800" b="1">
          <a:solidFill>
            <a:srgbClr val="DC1929"/>
          </a:solidFill>
          <a:latin typeface="Arial" charset="0"/>
          <a:ea typeface="ＭＳ Ｐゴシック" pitchFamily="66" charset="-128"/>
          <a:cs typeface="ＭＳ Ｐゴシック" pitchFamily="66" charset="-128"/>
        </a:defRPr>
      </a:lvl2pPr>
      <a:lvl3pPr algn="l" defTabSz="457200" rtl="0" eaLnBrk="0" fontAlgn="base" hangingPunct="0">
        <a:spcBef>
          <a:spcPct val="0"/>
        </a:spcBef>
        <a:spcAft>
          <a:spcPct val="0"/>
        </a:spcAft>
        <a:defRPr sz="2800" b="1">
          <a:solidFill>
            <a:srgbClr val="DC1929"/>
          </a:solidFill>
          <a:latin typeface="Arial" charset="0"/>
          <a:ea typeface="ＭＳ Ｐゴシック" pitchFamily="66" charset="-128"/>
          <a:cs typeface="ＭＳ Ｐゴシック" pitchFamily="66" charset="-128"/>
        </a:defRPr>
      </a:lvl3pPr>
      <a:lvl4pPr algn="l" defTabSz="457200" rtl="0" eaLnBrk="0" fontAlgn="base" hangingPunct="0">
        <a:spcBef>
          <a:spcPct val="0"/>
        </a:spcBef>
        <a:spcAft>
          <a:spcPct val="0"/>
        </a:spcAft>
        <a:defRPr sz="2800" b="1">
          <a:solidFill>
            <a:srgbClr val="DC1929"/>
          </a:solidFill>
          <a:latin typeface="Arial" charset="0"/>
          <a:ea typeface="ＭＳ Ｐゴシック" pitchFamily="66" charset="-128"/>
          <a:cs typeface="ＭＳ Ｐゴシック" pitchFamily="66" charset="-128"/>
        </a:defRPr>
      </a:lvl4pPr>
      <a:lvl5pPr algn="l" defTabSz="457200" rtl="0" eaLnBrk="0" fontAlgn="base" hangingPunct="0">
        <a:spcBef>
          <a:spcPct val="0"/>
        </a:spcBef>
        <a:spcAft>
          <a:spcPct val="0"/>
        </a:spcAft>
        <a:defRPr sz="2800" b="1">
          <a:solidFill>
            <a:srgbClr val="DC1929"/>
          </a:solidFill>
          <a:latin typeface="Arial" charset="0"/>
          <a:ea typeface="ＭＳ Ｐゴシック" pitchFamily="66" charset="-128"/>
          <a:cs typeface="ＭＳ Ｐゴシック" pitchFamily="66" charset="-128"/>
        </a:defRPr>
      </a:lvl5pPr>
      <a:lvl6pPr marL="457200" algn="l" defTabSz="457200" rtl="0" fontAlgn="base">
        <a:spcBef>
          <a:spcPct val="0"/>
        </a:spcBef>
        <a:spcAft>
          <a:spcPct val="0"/>
        </a:spcAft>
        <a:defRPr sz="2800" b="1">
          <a:solidFill>
            <a:srgbClr val="DC1929"/>
          </a:solidFill>
          <a:latin typeface="Arial" charset="0"/>
          <a:ea typeface="ＭＳ Ｐゴシック" pitchFamily="66" charset="-128"/>
          <a:cs typeface="ＭＳ Ｐゴシック" pitchFamily="66" charset="-128"/>
        </a:defRPr>
      </a:lvl6pPr>
      <a:lvl7pPr marL="914400" algn="l" defTabSz="457200" rtl="0" fontAlgn="base">
        <a:spcBef>
          <a:spcPct val="0"/>
        </a:spcBef>
        <a:spcAft>
          <a:spcPct val="0"/>
        </a:spcAft>
        <a:defRPr sz="2800" b="1">
          <a:solidFill>
            <a:srgbClr val="DC1929"/>
          </a:solidFill>
          <a:latin typeface="Arial" charset="0"/>
          <a:ea typeface="ＭＳ Ｐゴシック" pitchFamily="66" charset="-128"/>
          <a:cs typeface="ＭＳ Ｐゴシック" pitchFamily="66" charset="-128"/>
        </a:defRPr>
      </a:lvl7pPr>
      <a:lvl8pPr marL="1371600" algn="l" defTabSz="457200" rtl="0" fontAlgn="base">
        <a:spcBef>
          <a:spcPct val="0"/>
        </a:spcBef>
        <a:spcAft>
          <a:spcPct val="0"/>
        </a:spcAft>
        <a:defRPr sz="2800" b="1">
          <a:solidFill>
            <a:srgbClr val="DC1929"/>
          </a:solidFill>
          <a:latin typeface="Arial" charset="0"/>
          <a:ea typeface="ＭＳ Ｐゴシック" pitchFamily="66" charset="-128"/>
          <a:cs typeface="ＭＳ Ｐゴシック" pitchFamily="66" charset="-128"/>
        </a:defRPr>
      </a:lvl8pPr>
      <a:lvl9pPr marL="1828800" algn="l" defTabSz="457200" rtl="0" fontAlgn="base">
        <a:spcBef>
          <a:spcPct val="0"/>
        </a:spcBef>
        <a:spcAft>
          <a:spcPct val="0"/>
        </a:spcAft>
        <a:defRPr sz="2800" b="1">
          <a:solidFill>
            <a:srgbClr val="DC1929"/>
          </a:solidFill>
          <a:latin typeface="Arial" charset="0"/>
          <a:ea typeface="ＭＳ Ｐゴシック" pitchFamily="66" charset="-128"/>
          <a:cs typeface="ＭＳ Ｐゴシック" pitchFamily="66" charset="-128"/>
        </a:defRPr>
      </a:lvl9pPr>
    </p:titleStyle>
    <p:bodyStyle>
      <a:lvl1pPr marL="342900" indent="-342900" algn="l" defTabSz="257175" rtl="0" eaLnBrk="0" fontAlgn="base" hangingPunct="0">
        <a:spcBef>
          <a:spcPct val="20000"/>
        </a:spcBef>
        <a:spcAft>
          <a:spcPct val="0"/>
        </a:spcAft>
        <a:buClr>
          <a:srgbClr val="DC1929"/>
        </a:buClr>
        <a:defRPr sz="1300" b="1">
          <a:solidFill>
            <a:schemeClr val="tx1"/>
          </a:solidFill>
          <a:latin typeface="+mn-lt"/>
          <a:ea typeface="+mn-ea"/>
          <a:cs typeface="+mn-cs"/>
        </a:defRPr>
      </a:lvl1pPr>
      <a:lvl2pPr marL="1588" indent="177800" algn="l" defTabSz="257175" rtl="0" eaLnBrk="0" fontAlgn="base" hangingPunct="0">
        <a:spcBef>
          <a:spcPct val="20000"/>
        </a:spcBef>
        <a:spcAft>
          <a:spcPct val="0"/>
        </a:spcAft>
        <a:buChar char="•"/>
        <a:defRPr sz="1300" b="1">
          <a:solidFill>
            <a:schemeClr val="tx1"/>
          </a:solidFill>
          <a:latin typeface="+mn-lt"/>
          <a:ea typeface="+mn-ea"/>
          <a:cs typeface="+mn-cs"/>
        </a:defRPr>
      </a:lvl2pPr>
      <a:lvl3pPr marL="358775" indent="184150" algn="l" defTabSz="257175" rtl="0" eaLnBrk="0" fontAlgn="base" hangingPunct="0">
        <a:spcBef>
          <a:spcPct val="20000"/>
        </a:spcBef>
        <a:spcAft>
          <a:spcPct val="0"/>
        </a:spcAft>
        <a:buChar char="•"/>
        <a:defRPr sz="1300" b="1">
          <a:solidFill>
            <a:schemeClr val="tx1"/>
          </a:solidFill>
          <a:latin typeface="+mn-lt"/>
          <a:ea typeface="+mn-ea"/>
          <a:cs typeface="+mn-cs"/>
        </a:defRPr>
      </a:lvl3pPr>
      <a:lvl4pPr marL="2478088" indent="-228600" algn="l" defTabSz="257175" rtl="0" eaLnBrk="0" fontAlgn="base" hangingPunct="0">
        <a:spcBef>
          <a:spcPct val="20000"/>
        </a:spcBef>
        <a:spcAft>
          <a:spcPct val="0"/>
        </a:spcAft>
        <a:buFont typeface="Arial" charset="0"/>
        <a:defRPr sz="1200" b="1">
          <a:solidFill>
            <a:schemeClr val="tx1"/>
          </a:solidFill>
          <a:latin typeface="+mn-lt"/>
          <a:ea typeface="+mn-ea"/>
          <a:cs typeface="+mn-cs"/>
        </a:defRPr>
      </a:lvl4pPr>
      <a:lvl5pPr marL="2886075" indent="-228600" algn="l" defTabSz="257175" rtl="0" eaLnBrk="0" fontAlgn="base" hangingPunct="0">
        <a:spcBef>
          <a:spcPct val="20000"/>
        </a:spcBef>
        <a:spcAft>
          <a:spcPct val="0"/>
        </a:spcAft>
        <a:buFont typeface="Arial" charset="0"/>
        <a:buChar char="»"/>
        <a:defRPr sz="1200" b="1">
          <a:solidFill>
            <a:schemeClr val="tx1"/>
          </a:solidFill>
          <a:latin typeface="+mn-lt"/>
          <a:ea typeface="+mn-ea"/>
          <a:cs typeface="+mn-cs"/>
        </a:defRPr>
      </a:lvl5pPr>
      <a:lvl6pPr marL="3343275" indent="-228600" algn="l" defTabSz="257175" rtl="0" fontAlgn="base">
        <a:spcBef>
          <a:spcPct val="20000"/>
        </a:spcBef>
        <a:spcAft>
          <a:spcPct val="0"/>
        </a:spcAft>
        <a:buFont typeface="Arial" charset="0"/>
        <a:buChar char="»"/>
        <a:defRPr sz="1200" b="1">
          <a:solidFill>
            <a:schemeClr val="tx1"/>
          </a:solidFill>
          <a:latin typeface="+mn-lt"/>
          <a:ea typeface="+mn-ea"/>
          <a:cs typeface="+mn-cs"/>
        </a:defRPr>
      </a:lvl6pPr>
      <a:lvl7pPr marL="3800475" indent="-228600" algn="l" defTabSz="257175" rtl="0" fontAlgn="base">
        <a:spcBef>
          <a:spcPct val="20000"/>
        </a:spcBef>
        <a:spcAft>
          <a:spcPct val="0"/>
        </a:spcAft>
        <a:buFont typeface="Arial" charset="0"/>
        <a:buChar char="»"/>
        <a:defRPr sz="1200" b="1">
          <a:solidFill>
            <a:schemeClr val="tx1"/>
          </a:solidFill>
          <a:latin typeface="+mn-lt"/>
          <a:ea typeface="+mn-ea"/>
          <a:cs typeface="+mn-cs"/>
        </a:defRPr>
      </a:lvl7pPr>
      <a:lvl8pPr marL="4257675" indent="-228600" algn="l" defTabSz="257175" rtl="0" fontAlgn="base">
        <a:spcBef>
          <a:spcPct val="20000"/>
        </a:spcBef>
        <a:spcAft>
          <a:spcPct val="0"/>
        </a:spcAft>
        <a:buFont typeface="Arial" charset="0"/>
        <a:buChar char="»"/>
        <a:defRPr sz="1200" b="1">
          <a:solidFill>
            <a:schemeClr val="tx1"/>
          </a:solidFill>
          <a:latin typeface="+mn-lt"/>
          <a:ea typeface="+mn-ea"/>
          <a:cs typeface="+mn-cs"/>
        </a:defRPr>
      </a:lvl8pPr>
      <a:lvl9pPr marL="4714875" indent="-228600" algn="l" defTabSz="257175" rtl="0" fontAlgn="base">
        <a:spcBef>
          <a:spcPct val="20000"/>
        </a:spcBef>
        <a:spcAft>
          <a:spcPct val="0"/>
        </a:spcAft>
        <a:buFont typeface="Arial" charset="0"/>
        <a:buChar char="»"/>
        <a:defRPr sz="1200" b="1">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defTabSz="457200">
              <a:defRPr/>
            </a:pPr>
            <a:fld id="{CEF17AF3-41FC-4F84-84E0-A286DBCE7CF7}" type="datetime1">
              <a:rPr lang="en-US" smtClean="0">
                <a:latin typeface="Arial" charset="0"/>
                <a:ea typeface="ＭＳ Ｐゴシック" pitchFamily="66" charset="-128"/>
              </a:rPr>
              <a:pPr defTabSz="457200">
                <a:defRPr/>
              </a:pPr>
              <a:t>4/13/2023</a:t>
            </a:fld>
            <a:endParaRPr lang="en-US">
              <a:latin typeface="Arial" charset="0"/>
              <a:ea typeface="ＭＳ Ｐゴシック" pitchFamily="66" charset="-128"/>
            </a:endParaRP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defTabSz="457200">
              <a:defRPr/>
            </a:pPr>
            <a:endParaRPr lang="en-GB">
              <a:latin typeface="Arial" charset="0"/>
              <a:ea typeface="ＭＳ Ｐゴシック" pitchFamily="66" charset="-128"/>
            </a:endParaRP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3889249"/>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18.xml"/><Relationship Id="rId4" Type="http://schemas.openxmlformats.org/officeDocument/2006/relationships/hyperlink" Target="http://www.midiatismo.com.br/emojipedia-saiba-o-significado-de-cada-um-dos-emoticons-existentes"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8.xml"/><Relationship Id="rId5" Type="http://schemas.openxmlformats.org/officeDocument/2006/relationships/image" Target="../media/image60.png"/><Relationship Id="rId4" Type="http://schemas.openxmlformats.org/officeDocument/2006/relationships/customXml" Target="../ink/ink1.xml"/></Relationships>
</file>

<file path=ppt/slides/_rels/slide6.xml.rels><?xml version="1.0" encoding="UTF-8" standalone="yes"?>
<Relationships xmlns="http://schemas.openxmlformats.org/package/2006/relationships"><Relationship Id="rId8" Type="http://schemas.openxmlformats.org/officeDocument/2006/relationships/customXml" Target="../ink/ink4.xml"/><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8.xml"/><Relationship Id="rId6" Type="http://schemas.openxmlformats.org/officeDocument/2006/relationships/customXml" Target="../ink/ink3.xml"/><Relationship Id="rId5" Type="http://schemas.openxmlformats.org/officeDocument/2006/relationships/image" Target="../media/image7.png"/><Relationship Id="rId4" Type="http://schemas.openxmlformats.org/officeDocument/2006/relationships/customXml" Target="../ink/ink2.xml"/><Relationship Id="rId9" Type="http://schemas.openxmlformats.org/officeDocument/2006/relationships/image" Target="../media/image9.png"/></Relationships>
</file>

<file path=ppt/slides/_rels/slide7.xml.rels><?xml version="1.0" encoding="UTF-8" standalone="yes"?>
<Relationships xmlns="http://schemas.openxmlformats.org/package/2006/relationships"><Relationship Id="rId8" Type="http://schemas.openxmlformats.org/officeDocument/2006/relationships/customXml" Target="../ink/ink7.xml"/><Relationship Id="rId13" Type="http://schemas.openxmlformats.org/officeDocument/2006/relationships/image" Target="../media/image13.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customXml" Target="../ink/ink9.xml"/><Relationship Id="rId2" Type="http://schemas.openxmlformats.org/officeDocument/2006/relationships/notesSlide" Target="../notesSlides/notesSlide7.xml"/><Relationship Id="rId1" Type="http://schemas.openxmlformats.org/officeDocument/2006/relationships/slideLayout" Target="../slideLayouts/slideLayout18.xml"/><Relationship Id="rId6" Type="http://schemas.openxmlformats.org/officeDocument/2006/relationships/customXml" Target="../ink/ink6.xml"/><Relationship Id="rId11" Type="http://schemas.openxmlformats.org/officeDocument/2006/relationships/image" Target="../media/image12.png"/><Relationship Id="rId5" Type="http://schemas.openxmlformats.org/officeDocument/2006/relationships/image" Target="../media/image7.png"/><Relationship Id="rId10" Type="http://schemas.openxmlformats.org/officeDocument/2006/relationships/customXml" Target="../ink/ink8.xml"/><Relationship Id="rId4" Type="http://schemas.openxmlformats.org/officeDocument/2006/relationships/customXml" Target="../ink/ink5.xml"/><Relationship Id="rId9" Type="http://schemas.openxmlformats.org/officeDocument/2006/relationships/image" Target="../media/image11.png"/></Relationships>
</file>

<file path=ppt/slides/_rels/slide8.xml.rels><?xml version="1.0" encoding="UTF-8" standalone="yes"?>
<Relationships xmlns="http://schemas.openxmlformats.org/package/2006/relationships"><Relationship Id="rId8" Type="http://schemas.openxmlformats.org/officeDocument/2006/relationships/customXml" Target="../ink/ink12.xml"/><Relationship Id="rId13" Type="http://schemas.openxmlformats.org/officeDocument/2006/relationships/image" Target="../media/image13.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customXml" Target="../ink/ink14.xml"/><Relationship Id="rId17" Type="http://schemas.openxmlformats.org/officeDocument/2006/relationships/image" Target="../media/image15.png"/><Relationship Id="rId2" Type="http://schemas.openxmlformats.org/officeDocument/2006/relationships/notesSlide" Target="../notesSlides/notesSlide8.xml"/><Relationship Id="rId16" Type="http://schemas.openxmlformats.org/officeDocument/2006/relationships/customXml" Target="../ink/ink16.xml"/><Relationship Id="rId1" Type="http://schemas.openxmlformats.org/officeDocument/2006/relationships/slideLayout" Target="../slideLayouts/slideLayout18.xml"/><Relationship Id="rId6" Type="http://schemas.openxmlformats.org/officeDocument/2006/relationships/customXml" Target="../ink/ink11.xml"/><Relationship Id="rId11" Type="http://schemas.openxmlformats.org/officeDocument/2006/relationships/image" Target="../media/image12.png"/><Relationship Id="rId5" Type="http://schemas.openxmlformats.org/officeDocument/2006/relationships/image" Target="../media/image7.png"/><Relationship Id="rId15" Type="http://schemas.openxmlformats.org/officeDocument/2006/relationships/image" Target="../media/image14.png"/><Relationship Id="rId10" Type="http://schemas.openxmlformats.org/officeDocument/2006/relationships/customXml" Target="../ink/ink13.xml"/><Relationship Id="rId4" Type="http://schemas.openxmlformats.org/officeDocument/2006/relationships/customXml" Target="../ink/ink10.xml"/><Relationship Id="rId9" Type="http://schemas.openxmlformats.org/officeDocument/2006/relationships/image" Target="../media/image11.png"/><Relationship Id="rId14" Type="http://schemas.openxmlformats.org/officeDocument/2006/relationships/customXml" Target="../ink/ink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63588" y="2514600"/>
            <a:ext cx="7416824" cy="1828800"/>
          </a:xfrm>
        </p:spPr>
        <p:txBody>
          <a:bodyPr>
            <a:normAutofit fontScale="90000"/>
          </a:bodyPr>
          <a:lstStyle/>
          <a:p>
            <a:pPr algn="ctr" eaLnBrk="1" hangingPunct="1"/>
            <a:r>
              <a:rPr lang="en-GB" altLang="en-US" sz="4800" b="1" dirty="0">
                <a:solidFill>
                  <a:srgbClr val="F6A608"/>
                </a:solidFill>
              </a:rPr>
              <a:t>Give us a chance!</a:t>
            </a:r>
            <a:br>
              <a:rPr lang="en-GB" altLang="en-US" sz="4800" b="1" dirty="0">
                <a:solidFill>
                  <a:srgbClr val="F6A608"/>
                </a:solidFill>
              </a:rPr>
            </a:br>
            <a:r>
              <a:rPr lang="en-GB" altLang="en-US" sz="4800" b="1" dirty="0">
                <a:solidFill>
                  <a:srgbClr val="F6A608"/>
                </a:solidFill>
              </a:rPr>
              <a:t>A call for greater focus on differentiated instruction on </a:t>
            </a:r>
            <a:br>
              <a:rPr lang="en-GB" altLang="en-US" sz="4800" b="1" dirty="0">
                <a:solidFill>
                  <a:srgbClr val="F6A608"/>
                </a:solidFill>
              </a:rPr>
            </a:br>
            <a:r>
              <a:rPr lang="en-GB" altLang="en-US" sz="4800" b="1" dirty="0">
                <a:solidFill>
                  <a:srgbClr val="F6A608"/>
                </a:solidFill>
              </a:rPr>
              <a:t>pre-sessional courses</a:t>
            </a:r>
            <a:endParaRPr lang="en-US" altLang="en-US" sz="4800" b="1" dirty="0">
              <a:solidFill>
                <a:srgbClr val="F6A608"/>
              </a:solidFill>
            </a:endParaRPr>
          </a:p>
        </p:txBody>
      </p:sp>
      <p:sp>
        <p:nvSpPr>
          <p:cNvPr id="3075" name="Rectangle 3"/>
          <p:cNvSpPr>
            <a:spLocks noGrp="1" noChangeArrowheads="1"/>
          </p:cNvSpPr>
          <p:nvPr>
            <p:ph type="subTitle" idx="1"/>
          </p:nvPr>
        </p:nvSpPr>
        <p:spPr>
          <a:xfrm>
            <a:off x="863588" y="4941912"/>
            <a:ext cx="7867600" cy="1295400"/>
          </a:xfrm>
        </p:spPr>
        <p:txBody>
          <a:bodyPr>
            <a:normAutofit/>
          </a:bodyPr>
          <a:lstStyle/>
          <a:p>
            <a:pPr algn="l" eaLnBrk="1" hangingPunct="1">
              <a:lnSpc>
                <a:spcPct val="100000"/>
              </a:lnSpc>
              <a:spcBef>
                <a:spcPts val="0"/>
              </a:spcBef>
              <a:spcAft>
                <a:spcPts val="0"/>
              </a:spcAft>
            </a:pPr>
            <a:r>
              <a:rPr lang="en-US" altLang="en-US" sz="2800" cap="none" spc="0" dirty="0">
                <a:solidFill>
                  <a:schemeClr val="tx1">
                    <a:lumMod val="75000"/>
                    <a:lumOff val="25000"/>
                  </a:schemeClr>
                </a:solidFill>
                <a:latin typeface="+mn-lt"/>
              </a:rPr>
              <a:t>Caroline Fletcher</a:t>
            </a:r>
          </a:p>
          <a:p>
            <a:pPr algn="l" eaLnBrk="1" hangingPunct="1">
              <a:lnSpc>
                <a:spcPct val="100000"/>
              </a:lnSpc>
              <a:spcBef>
                <a:spcPts val="0"/>
              </a:spcBef>
              <a:spcAft>
                <a:spcPts val="0"/>
              </a:spcAft>
            </a:pPr>
            <a:r>
              <a:rPr lang="en-US" altLang="en-US" sz="2800" cap="none" spc="0" dirty="0">
                <a:solidFill>
                  <a:schemeClr val="tx1">
                    <a:lumMod val="75000"/>
                    <a:lumOff val="25000"/>
                  </a:schemeClr>
                </a:solidFill>
                <a:latin typeface="+mn-lt"/>
              </a:rPr>
              <a:t>carojfletcher@gmail.com</a:t>
            </a:r>
          </a:p>
        </p:txBody>
      </p:sp>
      <p:pic>
        <p:nvPicPr>
          <p:cNvPr id="2" name="Picture 1">
            <a:extLst>
              <a:ext uri="{FF2B5EF4-FFF2-40B4-BE49-F238E27FC236}">
                <a16:creationId xmlns:a16="http://schemas.microsoft.com/office/drawing/2014/main" id="{8C3DFEC0-B84F-D795-CBFA-0257D91506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47743" y="404664"/>
            <a:ext cx="1933432" cy="1295400"/>
          </a:xfrm>
          <a:prstGeom prst="rect">
            <a:avLst/>
          </a:prstGeom>
        </p:spPr>
      </p:pic>
    </p:spTree>
    <p:extLst>
      <p:ext uri="{BB962C8B-B14F-4D97-AF65-F5344CB8AC3E}">
        <p14:creationId xmlns:p14="http://schemas.microsoft.com/office/powerpoint/2010/main" val="2378179214"/>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76295D8-3576-8C11-1B9C-9765D747E42A}"/>
              </a:ext>
            </a:extLst>
          </p:cNvPr>
          <p:cNvSpPr txBox="1"/>
          <p:nvPr/>
        </p:nvSpPr>
        <p:spPr>
          <a:xfrm>
            <a:off x="467544" y="404664"/>
            <a:ext cx="8150275" cy="707886"/>
          </a:xfrm>
          <a:prstGeom prst="rect">
            <a:avLst/>
          </a:prstGeom>
          <a:noFill/>
        </p:spPr>
        <p:txBody>
          <a:bodyPr wrap="square" lIns="91440" tIns="45720" rIns="91440" bIns="45720" rtlCol="0" anchor="t">
            <a:spAutoFit/>
          </a:bodyPr>
          <a:lstStyle/>
          <a:p>
            <a:r>
              <a:rPr lang="en-GB" sz="4000" b="1" dirty="0">
                <a:solidFill>
                  <a:srgbClr val="F6A608"/>
                </a:solidFill>
                <a:latin typeface="+mj-lt"/>
                <a:ea typeface="Lato"/>
                <a:cs typeface="Lato"/>
              </a:rPr>
              <a:t>Upskilling Tutors</a:t>
            </a:r>
            <a:endParaRPr lang="es-AR" sz="4000" b="1" dirty="0">
              <a:solidFill>
                <a:srgbClr val="F6A608"/>
              </a:solidFill>
              <a:latin typeface="+mj-lt"/>
            </a:endParaRPr>
          </a:p>
        </p:txBody>
      </p:sp>
      <p:sp>
        <p:nvSpPr>
          <p:cNvPr id="12" name="TextBox 11">
            <a:extLst>
              <a:ext uri="{FF2B5EF4-FFF2-40B4-BE49-F238E27FC236}">
                <a16:creationId xmlns:a16="http://schemas.microsoft.com/office/drawing/2014/main" id="{2F38B5EC-D666-70E3-AECD-51578CF5B7B1}"/>
              </a:ext>
            </a:extLst>
          </p:cNvPr>
          <p:cNvSpPr txBox="1"/>
          <p:nvPr/>
        </p:nvSpPr>
        <p:spPr>
          <a:xfrm>
            <a:off x="179512" y="1484784"/>
            <a:ext cx="8964488" cy="4388894"/>
          </a:xfrm>
          <a:prstGeom prst="rect">
            <a:avLst/>
          </a:prstGeom>
          <a:noFill/>
        </p:spPr>
        <p:txBody>
          <a:bodyPr wrap="square">
            <a:spAutoFit/>
          </a:bodyPr>
          <a:lstStyle/>
          <a:p>
            <a:pPr marL="714375" indent="-357188">
              <a:lnSpc>
                <a:spcPct val="90000"/>
              </a:lnSpc>
              <a:buFont typeface="+mj-lt"/>
              <a:buAutoNum type="arabicPeriod"/>
            </a:pPr>
            <a:r>
              <a:rPr lang="en-GB" altLang="en-US" sz="2800" kern="0" dirty="0">
                <a:solidFill>
                  <a:schemeClr val="tx1">
                    <a:lumMod val="65000"/>
                    <a:lumOff val="35000"/>
                  </a:schemeClr>
                </a:solidFill>
                <a:latin typeface="Arial" panose="020B0604020202020204" pitchFamily="34" charset="0"/>
                <a:cs typeface="Arial" panose="020B0604020202020204" pitchFamily="34" charset="0"/>
              </a:rPr>
              <a:t>Tutor development sessions</a:t>
            </a:r>
            <a:br>
              <a:rPr lang="en-GB" altLang="en-US" sz="2800" kern="0" dirty="0">
                <a:solidFill>
                  <a:schemeClr val="tx1">
                    <a:lumMod val="65000"/>
                    <a:lumOff val="35000"/>
                  </a:schemeClr>
                </a:solidFill>
                <a:latin typeface="Arial" panose="020B0604020202020204" pitchFamily="34" charset="0"/>
                <a:cs typeface="Arial" panose="020B0604020202020204" pitchFamily="34" charset="0"/>
              </a:rPr>
            </a:br>
            <a:endParaRPr lang="en-GB" altLang="en-US" sz="2800" kern="0" dirty="0">
              <a:solidFill>
                <a:schemeClr val="tx1">
                  <a:lumMod val="65000"/>
                  <a:lumOff val="35000"/>
                </a:schemeClr>
              </a:solidFill>
              <a:latin typeface="Arial" panose="020B0604020202020204" pitchFamily="34" charset="0"/>
              <a:cs typeface="Arial" panose="020B0604020202020204" pitchFamily="34" charset="0"/>
            </a:endParaRPr>
          </a:p>
          <a:p>
            <a:pPr marL="989013" indent="-279400">
              <a:lnSpc>
                <a:spcPct val="90000"/>
              </a:lnSpc>
              <a:spcAft>
                <a:spcPts val="600"/>
              </a:spcAft>
              <a:buFont typeface="Arial" panose="020B0604020202020204" pitchFamily="34" charset="0"/>
              <a:buChar char="•"/>
            </a:pPr>
            <a:r>
              <a:rPr lang="en-GB" altLang="en-US" kern="0" dirty="0">
                <a:solidFill>
                  <a:schemeClr val="tx1">
                    <a:lumMod val="65000"/>
                    <a:lumOff val="35000"/>
                  </a:schemeClr>
                </a:solidFill>
                <a:latin typeface="Arial" panose="020B0604020202020204" pitchFamily="34" charset="0"/>
                <a:cs typeface="Arial" panose="020B0604020202020204" pitchFamily="34" charset="0"/>
              </a:rPr>
              <a:t>The impact of differentiation on motivation and learning</a:t>
            </a:r>
          </a:p>
          <a:p>
            <a:pPr marL="989013" indent="-279400">
              <a:lnSpc>
                <a:spcPct val="90000"/>
              </a:lnSpc>
              <a:spcAft>
                <a:spcPts val="600"/>
              </a:spcAft>
              <a:buFont typeface="Arial" panose="020B0604020202020204" pitchFamily="34" charset="0"/>
              <a:buChar char="•"/>
            </a:pPr>
            <a:r>
              <a:rPr lang="en-GB" altLang="en-US" kern="0" dirty="0">
                <a:solidFill>
                  <a:schemeClr val="tx1">
                    <a:lumMod val="65000"/>
                    <a:lumOff val="35000"/>
                  </a:schemeClr>
                </a:solidFill>
                <a:latin typeface="Arial" panose="020B0604020202020204" pitchFamily="34" charset="0"/>
                <a:cs typeface="Arial" panose="020B0604020202020204" pitchFamily="34" charset="0"/>
              </a:rPr>
              <a:t>Teacher reflection activity</a:t>
            </a:r>
          </a:p>
          <a:p>
            <a:pPr marL="989013" indent="-279400">
              <a:lnSpc>
                <a:spcPct val="90000"/>
              </a:lnSpc>
              <a:spcAft>
                <a:spcPts val="600"/>
              </a:spcAft>
              <a:buFont typeface="Arial" panose="020B0604020202020204" pitchFamily="34" charset="0"/>
              <a:buChar char="•"/>
            </a:pPr>
            <a:r>
              <a:rPr lang="en-GB" altLang="en-US" kern="0" dirty="0">
                <a:solidFill>
                  <a:schemeClr val="tx1">
                    <a:lumMod val="65000"/>
                    <a:lumOff val="35000"/>
                  </a:schemeClr>
                </a:solidFill>
                <a:latin typeface="Arial" panose="020B0604020202020204" pitchFamily="34" charset="0"/>
                <a:cs typeface="Arial" panose="020B0604020202020204" pitchFamily="34" charset="0"/>
              </a:rPr>
              <a:t>Teaching approaches</a:t>
            </a:r>
          </a:p>
          <a:p>
            <a:pPr marL="814387" indent="-457200">
              <a:lnSpc>
                <a:spcPct val="90000"/>
              </a:lnSpc>
              <a:buFont typeface="Arial" panose="020B0604020202020204" pitchFamily="34" charset="0"/>
              <a:buChar char="•"/>
            </a:pPr>
            <a:endParaRPr lang="en-GB" altLang="en-US" sz="2800" kern="0" dirty="0">
              <a:solidFill>
                <a:schemeClr val="tx1">
                  <a:lumMod val="65000"/>
                  <a:lumOff val="35000"/>
                </a:schemeClr>
              </a:solidFill>
              <a:latin typeface="Arial" panose="020B0604020202020204" pitchFamily="34" charset="0"/>
              <a:cs typeface="Arial" panose="020B0604020202020204" pitchFamily="34" charset="0"/>
            </a:endParaRPr>
          </a:p>
          <a:p>
            <a:pPr marL="357187">
              <a:lnSpc>
                <a:spcPct val="90000"/>
              </a:lnSpc>
            </a:pPr>
            <a:r>
              <a:rPr lang="en-GB" altLang="en-US" sz="2800" kern="0" dirty="0">
                <a:solidFill>
                  <a:schemeClr val="tx1">
                    <a:lumMod val="65000"/>
                    <a:lumOff val="35000"/>
                  </a:schemeClr>
                </a:solidFill>
                <a:latin typeface="Arial" panose="020B0604020202020204" pitchFamily="34" charset="0"/>
                <a:cs typeface="Arial" panose="020B0604020202020204" pitchFamily="34" charset="0"/>
              </a:rPr>
              <a:t>2. Ongoing dialogue</a:t>
            </a:r>
            <a:br>
              <a:rPr lang="en-GB" altLang="en-US" sz="2800" kern="0" dirty="0">
                <a:solidFill>
                  <a:schemeClr val="tx1">
                    <a:lumMod val="65000"/>
                    <a:lumOff val="35000"/>
                  </a:schemeClr>
                </a:solidFill>
                <a:latin typeface="Arial" panose="020B0604020202020204" pitchFamily="34" charset="0"/>
                <a:cs typeface="Arial" panose="020B0604020202020204" pitchFamily="34" charset="0"/>
              </a:rPr>
            </a:br>
            <a:endParaRPr lang="en-GB" altLang="en-US" sz="2800" kern="0" dirty="0">
              <a:solidFill>
                <a:schemeClr val="tx1">
                  <a:lumMod val="65000"/>
                  <a:lumOff val="35000"/>
                </a:schemeClr>
              </a:solidFill>
              <a:latin typeface="Arial" panose="020B0604020202020204" pitchFamily="34" charset="0"/>
              <a:cs typeface="Arial" panose="020B0604020202020204" pitchFamily="34" charset="0"/>
            </a:endParaRPr>
          </a:p>
          <a:p>
            <a:pPr marL="989013" indent="-279400">
              <a:lnSpc>
                <a:spcPct val="90000"/>
              </a:lnSpc>
              <a:spcAft>
                <a:spcPts val="600"/>
              </a:spcAft>
              <a:buFont typeface="Arial" panose="020B0604020202020204" pitchFamily="34" charset="0"/>
              <a:buChar char="•"/>
            </a:pPr>
            <a:r>
              <a:rPr lang="en-GB" altLang="en-US" kern="0" dirty="0">
                <a:solidFill>
                  <a:schemeClr val="tx1">
                    <a:lumMod val="65000"/>
                    <a:lumOff val="35000"/>
                  </a:schemeClr>
                </a:solidFill>
                <a:latin typeface="Arial" panose="020B0604020202020204" pitchFamily="34" charset="0"/>
                <a:cs typeface="Arial" panose="020B0604020202020204" pitchFamily="34" charset="0"/>
              </a:rPr>
              <a:t>shared document for extension activities</a:t>
            </a:r>
          </a:p>
          <a:p>
            <a:pPr marL="989013" indent="-279400">
              <a:lnSpc>
                <a:spcPct val="90000"/>
              </a:lnSpc>
              <a:spcAft>
                <a:spcPts val="600"/>
              </a:spcAft>
              <a:buFont typeface="Arial" panose="020B0604020202020204" pitchFamily="34" charset="0"/>
              <a:buChar char="•"/>
            </a:pPr>
            <a:r>
              <a:rPr lang="en-GB" altLang="en-US" kern="0" dirty="0">
                <a:solidFill>
                  <a:schemeClr val="tx1">
                    <a:lumMod val="65000"/>
                    <a:lumOff val="35000"/>
                  </a:schemeClr>
                </a:solidFill>
                <a:latin typeface="Arial" panose="020B0604020202020204" pitchFamily="34" charset="0"/>
                <a:cs typeface="Arial" panose="020B0604020202020204" pitchFamily="34" charset="0"/>
              </a:rPr>
              <a:t>collaborative lesson planning</a:t>
            </a:r>
            <a:br>
              <a:rPr lang="en-GB" altLang="en-US" sz="2800" kern="0" dirty="0">
                <a:solidFill>
                  <a:schemeClr val="tx1">
                    <a:lumMod val="65000"/>
                    <a:lumOff val="35000"/>
                  </a:schemeClr>
                </a:solidFill>
                <a:latin typeface="Arial" panose="020B0604020202020204" pitchFamily="34" charset="0"/>
                <a:cs typeface="Arial" panose="020B0604020202020204" pitchFamily="34" charset="0"/>
              </a:rPr>
            </a:br>
            <a:endParaRPr lang="en-GB" altLang="en-US" sz="2800" kern="0"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5866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76295D8-3576-8C11-1B9C-9765D747E42A}"/>
              </a:ext>
            </a:extLst>
          </p:cNvPr>
          <p:cNvSpPr txBox="1"/>
          <p:nvPr/>
        </p:nvSpPr>
        <p:spPr>
          <a:xfrm>
            <a:off x="467544" y="404664"/>
            <a:ext cx="8150275" cy="707886"/>
          </a:xfrm>
          <a:prstGeom prst="rect">
            <a:avLst/>
          </a:prstGeom>
          <a:noFill/>
        </p:spPr>
        <p:txBody>
          <a:bodyPr wrap="square" lIns="91440" tIns="45720" rIns="91440" bIns="45720" rtlCol="0" anchor="t">
            <a:spAutoFit/>
          </a:bodyPr>
          <a:lstStyle/>
          <a:p>
            <a:r>
              <a:rPr lang="es-AR" sz="4000" b="1" dirty="0" err="1">
                <a:solidFill>
                  <a:srgbClr val="F6A608"/>
                </a:solidFill>
                <a:latin typeface="+mj-lt"/>
              </a:rPr>
              <a:t>Strategically</a:t>
            </a:r>
            <a:r>
              <a:rPr lang="es-AR" sz="4000" b="1" dirty="0">
                <a:solidFill>
                  <a:srgbClr val="F6A608"/>
                </a:solidFill>
                <a:latin typeface="+mj-lt"/>
              </a:rPr>
              <a:t> </a:t>
            </a:r>
            <a:r>
              <a:rPr lang="es-AR" sz="4000" b="1" dirty="0" err="1">
                <a:solidFill>
                  <a:srgbClr val="F6A608"/>
                </a:solidFill>
                <a:latin typeface="+mj-lt"/>
              </a:rPr>
              <a:t>Implementing</a:t>
            </a:r>
            <a:r>
              <a:rPr lang="es-AR" sz="4000" b="1" dirty="0">
                <a:solidFill>
                  <a:srgbClr val="F6A608"/>
                </a:solidFill>
                <a:latin typeface="+mj-lt"/>
              </a:rPr>
              <a:t> DI</a:t>
            </a:r>
          </a:p>
        </p:txBody>
      </p:sp>
      <p:grpSp>
        <p:nvGrpSpPr>
          <p:cNvPr id="3" name="Group 2">
            <a:extLst>
              <a:ext uri="{FF2B5EF4-FFF2-40B4-BE49-F238E27FC236}">
                <a16:creationId xmlns:a16="http://schemas.microsoft.com/office/drawing/2014/main" id="{8E3DF5FF-9B95-006B-D171-437E93D17BD1}"/>
              </a:ext>
            </a:extLst>
          </p:cNvPr>
          <p:cNvGrpSpPr/>
          <p:nvPr/>
        </p:nvGrpSpPr>
        <p:grpSpPr>
          <a:xfrm>
            <a:off x="251520" y="1484783"/>
            <a:ext cx="8856806" cy="5328593"/>
            <a:chOff x="251520" y="1484783"/>
            <a:chExt cx="8856806" cy="5328593"/>
          </a:xfrm>
        </p:grpSpPr>
        <p:sp>
          <p:nvSpPr>
            <p:cNvPr id="4" name="Speech Bubble: Rectangle with Corners Rounded 3">
              <a:extLst>
                <a:ext uri="{FF2B5EF4-FFF2-40B4-BE49-F238E27FC236}">
                  <a16:creationId xmlns:a16="http://schemas.microsoft.com/office/drawing/2014/main" id="{D102D8EE-745E-2242-DF47-ABACFCFC872C}"/>
                </a:ext>
              </a:extLst>
            </p:cNvPr>
            <p:cNvSpPr/>
            <p:nvPr/>
          </p:nvSpPr>
          <p:spPr>
            <a:xfrm>
              <a:off x="467544" y="1484783"/>
              <a:ext cx="8260172" cy="4032449"/>
            </a:xfrm>
            <a:prstGeom prst="wedgeRoundRectCallout">
              <a:avLst>
                <a:gd name="adj1" fmla="val -1630"/>
                <a:gd name="adj2" fmla="val 66341"/>
                <a:gd name="adj3" fmla="val 16667"/>
              </a:avLst>
            </a:prstGeom>
            <a:solidFill>
              <a:srgbClr val="0099CC">
                <a:alpha val="1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2F38B5EC-D666-70E3-AECD-51578CF5B7B1}"/>
                </a:ext>
              </a:extLst>
            </p:cNvPr>
            <p:cNvSpPr txBox="1"/>
            <p:nvPr/>
          </p:nvSpPr>
          <p:spPr>
            <a:xfrm>
              <a:off x="251520" y="1556792"/>
              <a:ext cx="8352928" cy="3809697"/>
            </a:xfrm>
            <a:prstGeom prst="rect">
              <a:avLst/>
            </a:prstGeom>
            <a:noFill/>
          </p:spPr>
          <p:txBody>
            <a:bodyPr wrap="square">
              <a:spAutoFit/>
            </a:bodyPr>
            <a:lstStyle/>
            <a:p>
              <a:pPr marL="357187" algn="ctr">
                <a:lnSpc>
                  <a:spcPct val="125000"/>
                </a:lnSpc>
              </a:pPr>
              <a:r>
                <a:rPr lang="en-US" sz="2800" dirty="0">
                  <a:solidFill>
                    <a:schemeClr val="tx1">
                      <a:lumMod val="65000"/>
                      <a:lumOff val="35000"/>
                    </a:schemeClr>
                  </a:solidFill>
                  <a:latin typeface="Arial" panose="020B0604020202020204" pitchFamily="34" charset="0"/>
                  <a:cs typeface="Arial" panose="020B0604020202020204" pitchFamily="34" charset="0"/>
                </a:rPr>
                <a:t>“DI is not a short-term classroom strategy, but rather a component of teaching that allows instructors to have an impact on individual students at all levels. This is accomplished by planning and strategically implementing an array of integrated teaching and learning activities that are right for a particular class of students.”</a:t>
              </a:r>
              <a:endParaRPr lang="en-GB" altLang="en-US" sz="2800" kern="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06708A46-ACA7-DB97-5B82-FFCFBBF575EB}"/>
                </a:ext>
              </a:extLst>
            </p:cNvPr>
            <p:cNvSpPr txBox="1"/>
            <p:nvPr/>
          </p:nvSpPr>
          <p:spPr>
            <a:xfrm>
              <a:off x="5868144" y="6413266"/>
              <a:ext cx="3240182" cy="400110"/>
            </a:xfrm>
            <a:prstGeom prst="rect">
              <a:avLst/>
            </a:prstGeom>
            <a:noFill/>
          </p:spPr>
          <p:txBody>
            <a:bodyPr wrap="none" rtlCol="0">
              <a:spAutoFit/>
            </a:bodyPr>
            <a:lstStyle/>
            <a:p>
              <a:r>
                <a:rPr lang="en-GB" sz="2000" dirty="0">
                  <a:solidFill>
                    <a:schemeClr val="bg1"/>
                  </a:solidFill>
                  <a:latin typeface="TUOS Blake" panose="020B0503040000020004" pitchFamily="34" charset="0"/>
                </a:rPr>
                <a:t>Watson &amp; </a:t>
              </a:r>
              <a:r>
                <a:rPr lang="en-GB" sz="2000" dirty="0" err="1">
                  <a:solidFill>
                    <a:schemeClr val="bg1"/>
                  </a:solidFill>
                  <a:latin typeface="TUOS Blake" panose="020B0503040000020004" pitchFamily="34" charset="0"/>
                </a:rPr>
                <a:t>Agawa</a:t>
              </a:r>
              <a:r>
                <a:rPr lang="en-GB" sz="2000" dirty="0">
                  <a:solidFill>
                    <a:schemeClr val="bg1"/>
                  </a:solidFill>
                  <a:latin typeface="TUOS Blake" panose="020B0503040000020004" pitchFamily="34" charset="0"/>
                </a:rPr>
                <a:t>, 2011, p. 33</a:t>
              </a:r>
            </a:p>
          </p:txBody>
        </p:sp>
      </p:grpSp>
    </p:spTree>
    <p:extLst>
      <p:ext uri="{BB962C8B-B14F-4D97-AF65-F5344CB8AC3E}">
        <p14:creationId xmlns:p14="http://schemas.microsoft.com/office/powerpoint/2010/main" val="4105101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76295D8-3576-8C11-1B9C-9765D747E42A}"/>
              </a:ext>
            </a:extLst>
          </p:cNvPr>
          <p:cNvSpPr txBox="1"/>
          <p:nvPr/>
        </p:nvSpPr>
        <p:spPr>
          <a:xfrm>
            <a:off x="467544" y="404664"/>
            <a:ext cx="8150275" cy="707886"/>
          </a:xfrm>
          <a:prstGeom prst="rect">
            <a:avLst/>
          </a:prstGeom>
          <a:noFill/>
        </p:spPr>
        <p:txBody>
          <a:bodyPr wrap="square" lIns="91440" tIns="45720" rIns="91440" bIns="45720" rtlCol="0" anchor="t">
            <a:spAutoFit/>
          </a:bodyPr>
          <a:lstStyle/>
          <a:p>
            <a:r>
              <a:rPr lang="en-GB" sz="4000" b="1" dirty="0">
                <a:solidFill>
                  <a:srgbClr val="F6A608"/>
                </a:solidFill>
                <a:latin typeface="+mj-lt"/>
                <a:ea typeface="Lato"/>
                <a:cs typeface="Lato"/>
              </a:rPr>
              <a:t>Building Differentiation into Materials</a:t>
            </a:r>
            <a:endParaRPr lang="es-AR" sz="4000" b="1" dirty="0">
              <a:solidFill>
                <a:srgbClr val="F6A608"/>
              </a:solidFill>
              <a:latin typeface="+mj-lt"/>
            </a:endParaRPr>
          </a:p>
        </p:txBody>
      </p:sp>
      <p:sp>
        <p:nvSpPr>
          <p:cNvPr id="12" name="TextBox 11">
            <a:extLst>
              <a:ext uri="{FF2B5EF4-FFF2-40B4-BE49-F238E27FC236}">
                <a16:creationId xmlns:a16="http://schemas.microsoft.com/office/drawing/2014/main" id="{2F38B5EC-D666-70E3-AECD-51578CF5B7B1}"/>
              </a:ext>
            </a:extLst>
          </p:cNvPr>
          <p:cNvSpPr txBox="1"/>
          <p:nvPr/>
        </p:nvSpPr>
        <p:spPr>
          <a:xfrm>
            <a:off x="179512" y="1484784"/>
            <a:ext cx="8181479" cy="4413516"/>
          </a:xfrm>
          <a:prstGeom prst="rect">
            <a:avLst/>
          </a:prstGeom>
          <a:noFill/>
        </p:spPr>
        <p:txBody>
          <a:bodyPr wrap="square">
            <a:spAutoFit/>
          </a:bodyPr>
          <a:lstStyle/>
          <a:p>
            <a:pPr marL="357187">
              <a:lnSpc>
                <a:spcPct val="90000"/>
              </a:lnSpc>
            </a:pPr>
            <a:r>
              <a:rPr lang="en-GB" altLang="en-US" sz="2800" kern="0" dirty="0">
                <a:solidFill>
                  <a:schemeClr val="tx1">
                    <a:lumMod val="65000"/>
                    <a:lumOff val="35000"/>
                  </a:schemeClr>
                </a:solidFill>
                <a:latin typeface="Arial" panose="020B0604020202020204" pitchFamily="34" charset="0"/>
                <a:cs typeface="Arial" panose="020B0604020202020204" pitchFamily="34" charset="0"/>
              </a:rPr>
              <a:t>Elements that can be differentiated:</a:t>
            </a:r>
          </a:p>
          <a:p>
            <a:pPr marL="357187">
              <a:lnSpc>
                <a:spcPct val="90000"/>
              </a:lnSpc>
            </a:pPr>
            <a:endParaRPr lang="en-GB" altLang="en-US" sz="2800" kern="0" dirty="0">
              <a:solidFill>
                <a:schemeClr val="tx1">
                  <a:lumMod val="65000"/>
                  <a:lumOff val="35000"/>
                </a:schemeClr>
              </a:solidFill>
              <a:latin typeface="Arial" panose="020B0604020202020204" pitchFamily="34" charset="0"/>
              <a:cs typeface="Arial" panose="020B0604020202020204" pitchFamily="34" charset="0"/>
            </a:endParaRPr>
          </a:p>
          <a:p>
            <a:pPr marL="814387" indent="-457200">
              <a:lnSpc>
                <a:spcPct val="150000"/>
              </a:lnSpc>
              <a:buFont typeface="Arial" panose="020B0604020202020204" pitchFamily="34" charset="0"/>
              <a:buChar char="•"/>
            </a:pPr>
            <a:r>
              <a:rPr lang="en-GB" altLang="en-US" kern="0" dirty="0">
                <a:solidFill>
                  <a:schemeClr val="tx1">
                    <a:lumMod val="65000"/>
                    <a:lumOff val="35000"/>
                  </a:schemeClr>
                </a:solidFill>
                <a:latin typeface="Arial" panose="020B0604020202020204" pitchFamily="34" charset="0"/>
                <a:cs typeface="Arial" panose="020B0604020202020204" pitchFamily="34" charset="0"/>
              </a:rPr>
              <a:t>Content (what students learn)</a:t>
            </a:r>
            <a:br>
              <a:rPr lang="en-GB" altLang="en-US" kern="0" dirty="0">
                <a:solidFill>
                  <a:schemeClr val="tx1">
                    <a:lumMod val="65000"/>
                    <a:lumOff val="35000"/>
                  </a:schemeClr>
                </a:solidFill>
                <a:latin typeface="Arial" panose="020B0604020202020204" pitchFamily="34" charset="0"/>
                <a:cs typeface="Arial" panose="020B0604020202020204" pitchFamily="34" charset="0"/>
              </a:rPr>
            </a:br>
            <a:endParaRPr lang="en-GB" altLang="en-US" kern="0" dirty="0">
              <a:solidFill>
                <a:schemeClr val="tx1">
                  <a:lumMod val="65000"/>
                  <a:lumOff val="35000"/>
                </a:schemeClr>
              </a:solidFill>
              <a:latin typeface="Arial" panose="020B0604020202020204" pitchFamily="34" charset="0"/>
              <a:cs typeface="Arial" panose="020B0604020202020204" pitchFamily="34" charset="0"/>
            </a:endParaRPr>
          </a:p>
          <a:p>
            <a:pPr marL="814387" indent="-457200">
              <a:lnSpc>
                <a:spcPct val="150000"/>
              </a:lnSpc>
              <a:buFont typeface="Arial" panose="020B0604020202020204" pitchFamily="34" charset="0"/>
              <a:buChar char="•"/>
            </a:pPr>
            <a:r>
              <a:rPr lang="en-GB" altLang="en-US" kern="0" dirty="0">
                <a:solidFill>
                  <a:schemeClr val="tx1">
                    <a:lumMod val="65000"/>
                    <a:lumOff val="35000"/>
                  </a:schemeClr>
                </a:solidFill>
                <a:latin typeface="Arial" panose="020B0604020202020204" pitchFamily="34" charset="0"/>
                <a:cs typeface="Arial" panose="020B0604020202020204" pitchFamily="34" charset="0"/>
              </a:rPr>
              <a:t>Process (how students learn)</a:t>
            </a:r>
            <a:br>
              <a:rPr lang="en-GB" altLang="en-US" kern="0" dirty="0">
                <a:solidFill>
                  <a:schemeClr val="tx1">
                    <a:lumMod val="65000"/>
                    <a:lumOff val="35000"/>
                  </a:schemeClr>
                </a:solidFill>
                <a:latin typeface="Arial" panose="020B0604020202020204" pitchFamily="34" charset="0"/>
                <a:cs typeface="Arial" panose="020B0604020202020204" pitchFamily="34" charset="0"/>
              </a:rPr>
            </a:br>
            <a:endParaRPr lang="en-GB" altLang="en-US" kern="0" dirty="0">
              <a:solidFill>
                <a:schemeClr val="tx1">
                  <a:lumMod val="65000"/>
                  <a:lumOff val="35000"/>
                </a:schemeClr>
              </a:solidFill>
              <a:latin typeface="Arial" panose="020B0604020202020204" pitchFamily="34" charset="0"/>
              <a:cs typeface="Arial" panose="020B0604020202020204" pitchFamily="34" charset="0"/>
            </a:endParaRPr>
          </a:p>
          <a:p>
            <a:pPr marL="814387" indent="-457200">
              <a:lnSpc>
                <a:spcPct val="150000"/>
              </a:lnSpc>
              <a:buFont typeface="Arial" panose="020B0604020202020204" pitchFamily="34" charset="0"/>
              <a:buChar char="•"/>
            </a:pPr>
            <a:r>
              <a:rPr lang="en-GB" altLang="en-US" kern="0" dirty="0">
                <a:solidFill>
                  <a:schemeClr val="tx1">
                    <a:lumMod val="65000"/>
                    <a:lumOff val="35000"/>
                  </a:schemeClr>
                </a:solidFill>
                <a:latin typeface="Arial" panose="020B0604020202020204" pitchFamily="34" charset="0"/>
                <a:cs typeface="Arial" panose="020B0604020202020204" pitchFamily="34" charset="0"/>
              </a:rPr>
              <a:t>Product (how students demonstrate learning)</a:t>
            </a:r>
          </a:p>
          <a:p>
            <a:pPr marL="814387" indent="-457200">
              <a:lnSpc>
                <a:spcPct val="90000"/>
              </a:lnSpc>
              <a:buFontTx/>
              <a:buChar char="-"/>
            </a:pPr>
            <a:endParaRPr lang="en-GB" altLang="en-US" sz="2800" kern="0" dirty="0">
              <a:solidFill>
                <a:schemeClr val="tx1">
                  <a:lumMod val="65000"/>
                  <a:lumOff val="35000"/>
                </a:schemeClr>
              </a:solidFill>
              <a:latin typeface="Arial" panose="020B0604020202020204" pitchFamily="34" charset="0"/>
              <a:cs typeface="Arial" panose="020B0604020202020204" pitchFamily="34" charset="0"/>
            </a:endParaRPr>
          </a:p>
          <a:p>
            <a:pPr marL="357187">
              <a:lnSpc>
                <a:spcPct val="90000"/>
              </a:lnSpc>
            </a:pPr>
            <a:endParaRPr lang="en-GB" altLang="en-US" sz="2800" kern="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8C7EDD41-D1AF-B3E6-EA66-50B31AE9AF85}"/>
              </a:ext>
            </a:extLst>
          </p:cNvPr>
          <p:cNvSpPr txBox="1"/>
          <p:nvPr/>
        </p:nvSpPr>
        <p:spPr>
          <a:xfrm>
            <a:off x="7000937" y="6413266"/>
            <a:ext cx="1891543" cy="400110"/>
          </a:xfrm>
          <a:prstGeom prst="rect">
            <a:avLst/>
          </a:prstGeom>
          <a:noFill/>
        </p:spPr>
        <p:txBody>
          <a:bodyPr wrap="none" rtlCol="0">
            <a:spAutoFit/>
          </a:bodyPr>
          <a:lstStyle/>
          <a:p>
            <a:r>
              <a:rPr lang="en-GB" sz="2000" dirty="0">
                <a:solidFill>
                  <a:schemeClr val="bg1"/>
                </a:solidFill>
                <a:latin typeface="TUOS Blake" panose="020B0503040000020004" pitchFamily="34" charset="0"/>
              </a:rPr>
              <a:t>Tomlinson, 2017</a:t>
            </a:r>
          </a:p>
        </p:txBody>
      </p:sp>
    </p:spTree>
    <p:extLst>
      <p:ext uri="{BB962C8B-B14F-4D97-AF65-F5344CB8AC3E}">
        <p14:creationId xmlns:p14="http://schemas.microsoft.com/office/powerpoint/2010/main" val="2195853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2F38B5EC-D666-70E3-AECD-51578CF5B7B1}"/>
              </a:ext>
            </a:extLst>
          </p:cNvPr>
          <p:cNvSpPr txBox="1"/>
          <p:nvPr/>
        </p:nvSpPr>
        <p:spPr>
          <a:xfrm>
            <a:off x="179512" y="1484784"/>
            <a:ext cx="8640960" cy="4579715"/>
          </a:xfrm>
          <a:prstGeom prst="rect">
            <a:avLst/>
          </a:prstGeom>
          <a:noFill/>
        </p:spPr>
        <p:txBody>
          <a:bodyPr wrap="square">
            <a:spAutoFit/>
          </a:bodyPr>
          <a:lstStyle/>
          <a:p>
            <a:pPr marL="357187">
              <a:lnSpc>
                <a:spcPct val="90000"/>
              </a:lnSpc>
            </a:pPr>
            <a:r>
              <a:rPr lang="en-GB" sz="2800" dirty="0">
                <a:solidFill>
                  <a:schemeClr val="tx1">
                    <a:lumMod val="65000"/>
                    <a:lumOff val="35000"/>
                  </a:schemeClr>
                </a:solidFill>
                <a:latin typeface="Arial" panose="020B0604020202020204" pitchFamily="34" charset="0"/>
                <a:cs typeface="Arial" panose="020B0604020202020204" pitchFamily="34" charset="0"/>
              </a:rPr>
              <a:t>Foster a positive approach within teaching groups:</a:t>
            </a:r>
          </a:p>
          <a:p>
            <a:pPr marL="357187">
              <a:lnSpc>
                <a:spcPct val="90000"/>
              </a:lnSpc>
            </a:pPr>
            <a:endParaRPr lang="en-GB" altLang="en-US" sz="2800" kern="0" dirty="0">
              <a:solidFill>
                <a:schemeClr val="tx1">
                  <a:lumMod val="65000"/>
                  <a:lumOff val="35000"/>
                </a:schemeClr>
              </a:solidFill>
              <a:latin typeface="Arial" panose="020B0604020202020204" pitchFamily="34" charset="0"/>
              <a:cs typeface="Arial" panose="020B0604020202020204" pitchFamily="34" charset="0"/>
            </a:endParaRPr>
          </a:p>
          <a:p>
            <a:pPr marL="633413" indent="-277813">
              <a:lnSpc>
                <a:spcPct val="150000"/>
              </a:lnSpc>
              <a:buFont typeface="Arial" panose="020B0604020202020204" pitchFamily="34" charset="0"/>
              <a:buChar char="•"/>
            </a:pPr>
            <a:r>
              <a:rPr lang="en-GB" altLang="en-US" kern="0" dirty="0">
                <a:solidFill>
                  <a:schemeClr val="tx1">
                    <a:lumMod val="65000"/>
                    <a:lumOff val="35000"/>
                  </a:schemeClr>
                </a:solidFill>
                <a:latin typeface="Arial" panose="020B0604020202020204" pitchFamily="34" charset="0"/>
                <a:cs typeface="Arial" panose="020B0604020202020204" pitchFamily="34" charset="0"/>
              </a:rPr>
              <a:t>Openly discuss mixed-level situation with classes</a:t>
            </a:r>
          </a:p>
          <a:p>
            <a:pPr marL="633413" indent="-277813">
              <a:lnSpc>
                <a:spcPct val="150000"/>
              </a:lnSpc>
            </a:pPr>
            <a:endParaRPr lang="en-GB" altLang="en-US" kern="0" dirty="0">
              <a:solidFill>
                <a:schemeClr val="tx1">
                  <a:lumMod val="65000"/>
                  <a:lumOff val="35000"/>
                </a:schemeClr>
              </a:solidFill>
              <a:latin typeface="Arial" panose="020B0604020202020204" pitchFamily="34" charset="0"/>
              <a:cs typeface="Arial" panose="020B0604020202020204" pitchFamily="34" charset="0"/>
            </a:endParaRPr>
          </a:p>
          <a:p>
            <a:pPr marL="633413" indent="-277813">
              <a:lnSpc>
                <a:spcPct val="150000"/>
              </a:lnSpc>
              <a:buFont typeface="Arial" panose="020B0604020202020204" pitchFamily="34" charset="0"/>
              <a:buChar char="•"/>
            </a:pPr>
            <a:r>
              <a:rPr lang="en-GB" altLang="en-US" kern="0" dirty="0">
                <a:solidFill>
                  <a:schemeClr val="tx1">
                    <a:lumMod val="65000"/>
                    <a:lumOff val="35000"/>
                  </a:schemeClr>
                </a:solidFill>
                <a:latin typeface="Arial" panose="020B0604020202020204" pitchFamily="34" charset="0"/>
                <a:cs typeface="Arial" panose="020B0604020202020204" pitchFamily="34" charset="0"/>
              </a:rPr>
              <a:t>Offer a variety of activities at different levels</a:t>
            </a:r>
          </a:p>
          <a:p>
            <a:pPr marL="633413" indent="-277813">
              <a:lnSpc>
                <a:spcPct val="150000"/>
              </a:lnSpc>
              <a:buFont typeface="Arial" panose="020B0604020202020204" pitchFamily="34" charset="0"/>
              <a:buChar char="•"/>
            </a:pPr>
            <a:endParaRPr lang="en-GB" altLang="en-US" kern="0" dirty="0">
              <a:solidFill>
                <a:schemeClr val="tx1">
                  <a:lumMod val="65000"/>
                  <a:lumOff val="35000"/>
                </a:schemeClr>
              </a:solidFill>
              <a:latin typeface="Arial" panose="020B0604020202020204" pitchFamily="34" charset="0"/>
              <a:cs typeface="Arial" panose="020B0604020202020204" pitchFamily="34" charset="0"/>
            </a:endParaRPr>
          </a:p>
          <a:p>
            <a:pPr marL="633413" indent="-277813">
              <a:lnSpc>
                <a:spcPct val="150000"/>
              </a:lnSpc>
              <a:buFont typeface="Arial" panose="020B0604020202020204" pitchFamily="34" charset="0"/>
              <a:buChar char="•"/>
            </a:pPr>
            <a:r>
              <a:rPr lang="en-GB" altLang="en-US" kern="0" dirty="0">
                <a:solidFill>
                  <a:schemeClr val="tx1">
                    <a:lumMod val="65000"/>
                    <a:lumOff val="35000"/>
                  </a:schemeClr>
                </a:solidFill>
                <a:latin typeface="Arial" panose="020B0604020202020204" pitchFamily="34" charset="0"/>
                <a:cs typeface="Arial" panose="020B0604020202020204" pitchFamily="34" charset="0"/>
              </a:rPr>
              <a:t>Encourage students to work at a level they find achievable but challenging</a:t>
            </a:r>
          </a:p>
          <a:p>
            <a:pPr marL="357187">
              <a:lnSpc>
                <a:spcPct val="90000"/>
              </a:lnSpc>
            </a:pPr>
            <a:endParaRPr lang="en-GB" altLang="en-US" sz="2800" kern="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3FEE2A72-188D-2E3C-48A9-0E8A58E355CF}"/>
              </a:ext>
            </a:extLst>
          </p:cNvPr>
          <p:cNvSpPr txBox="1"/>
          <p:nvPr/>
        </p:nvSpPr>
        <p:spPr>
          <a:xfrm>
            <a:off x="467544" y="404664"/>
            <a:ext cx="8150275" cy="707886"/>
          </a:xfrm>
          <a:prstGeom prst="rect">
            <a:avLst/>
          </a:prstGeom>
          <a:noFill/>
        </p:spPr>
        <p:txBody>
          <a:bodyPr wrap="square" lIns="91440" tIns="45720" rIns="91440" bIns="45720" rtlCol="0" anchor="t">
            <a:spAutoFit/>
          </a:bodyPr>
          <a:lstStyle/>
          <a:p>
            <a:r>
              <a:rPr lang="en-GB" sz="4000" b="1" dirty="0">
                <a:solidFill>
                  <a:srgbClr val="F6A608"/>
                </a:solidFill>
                <a:latin typeface="+mj-lt"/>
                <a:ea typeface="Lato"/>
                <a:cs typeface="Lato"/>
              </a:rPr>
              <a:t>Building Differentiation into Materials</a:t>
            </a:r>
            <a:endParaRPr lang="es-AR" sz="4000" b="1" dirty="0">
              <a:solidFill>
                <a:srgbClr val="F6A608"/>
              </a:solidFill>
              <a:latin typeface="+mj-lt"/>
            </a:endParaRPr>
          </a:p>
        </p:txBody>
      </p:sp>
    </p:spTree>
    <p:extLst>
      <p:ext uri="{BB962C8B-B14F-4D97-AF65-F5344CB8AC3E}">
        <p14:creationId xmlns:p14="http://schemas.microsoft.com/office/powerpoint/2010/main" val="854601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76295D8-3576-8C11-1B9C-9765D747E42A}"/>
              </a:ext>
            </a:extLst>
          </p:cNvPr>
          <p:cNvSpPr txBox="1"/>
          <p:nvPr/>
        </p:nvSpPr>
        <p:spPr>
          <a:xfrm>
            <a:off x="467544" y="404664"/>
            <a:ext cx="8150275" cy="707886"/>
          </a:xfrm>
          <a:prstGeom prst="rect">
            <a:avLst/>
          </a:prstGeom>
          <a:noFill/>
        </p:spPr>
        <p:txBody>
          <a:bodyPr wrap="square" lIns="91440" tIns="45720" rIns="91440" bIns="45720" rtlCol="0" anchor="t">
            <a:spAutoFit/>
          </a:bodyPr>
          <a:lstStyle/>
          <a:p>
            <a:r>
              <a:rPr lang="en-GB" sz="4000" b="1" dirty="0">
                <a:solidFill>
                  <a:srgbClr val="F6A608"/>
                </a:solidFill>
                <a:latin typeface="+mj-lt"/>
                <a:ea typeface="Lato"/>
                <a:cs typeface="Lato"/>
              </a:rPr>
              <a:t>In Summary</a:t>
            </a:r>
            <a:endParaRPr lang="es-AR" sz="4000" b="1" dirty="0">
              <a:solidFill>
                <a:srgbClr val="F6A608"/>
              </a:solidFill>
              <a:latin typeface="+mj-lt"/>
            </a:endParaRPr>
          </a:p>
        </p:txBody>
      </p:sp>
      <p:sp>
        <p:nvSpPr>
          <p:cNvPr id="12" name="TextBox 11">
            <a:extLst>
              <a:ext uri="{FF2B5EF4-FFF2-40B4-BE49-F238E27FC236}">
                <a16:creationId xmlns:a16="http://schemas.microsoft.com/office/drawing/2014/main" id="{2F38B5EC-D666-70E3-AECD-51578CF5B7B1}"/>
              </a:ext>
            </a:extLst>
          </p:cNvPr>
          <p:cNvSpPr txBox="1"/>
          <p:nvPr/>
        </p:nvSpPr>
        <p:spPr>
          <a:xfrm>
            <a:off x="539552" y="1233445"/>
            <a:ext cx="8280920" cy="4296561"/>
          </a:xfrm>
          <a:prstGeom prst="rect">
            <a:avLst/>
          </a:prstGeom>
          <a:noFill/>
        </p:spPr>
        <p:txBody>
          <a:bodyPr wrap="square">
            <a:spAutoFit/>
          </a:bodyPr>
          <a:lstStyle/>
          <a:p>
            <a:r>
              <a:rPr lang="en-GB" sz="2800" dirty="0">
                <a:solidFill>
                  <a:schemeClr val="tx1">
                    <a:lumMod val="65000"/>
                    <a:lumOff val="35000"/>
                  </a:schemeClr>
                </a:solidFill>
                <a:latin typeface="Arial" panose="020B0604020202020204" pitchFamily="34" charset="0"/>
                <a:cs typeface="Arial" panose="020B0604020202020204" pitchFamily="34" charset="0"/>
              </a:rPr>
              <a:t>My plea to those designing pre-sessional courses:</a:t>
            </a:r>
            <a:br>
              <a:rPr lang="en-GB" sz="2800" dirty="0">
                <a:solidFill>
                  <a:schemeClr val="tx1">
                    <a:lumMod val="65000"/>
                    <a:lumOff val="35000"/>
                  </a:schemeClr>
                </a:solidFill>
                <a:latin typeface="Arial" panose="020B0604020202020204" pitchFamily="34" charset="0"/>
                <a:cs typeface="Arial" panose="020B0604020202020204" pitchFamily="34" charset="0"/>
              </a:rPr>
            </a:br>
            <a:endParaRPr lang="en-US" sz="2800" dirty="0">
              <a:solidFill>
                <a:schemeClr val="tx1">
                  <a:lumMod val="65000"/>
                  <a:lumOff val="35000"/>
                </a:schemeClr>
              </a:solidFill>
              <a:latin typeface="Arial" panose="020B0604020202020204" pitchFamily="34" charset="0"/>
              <a:cs typeface="Arial" panose="020B0604020202020204" pitchFamily="34" charset="0"/>
            </a:endParaRPr>
          </a:p>
          <a:p>
            <a:pPr marL="457200" lvl="0" indent="-457200">
              <a:buFont typeface="+mj-lt"/>
              <a:buAutoNum type="arabicPeriod"/>
            </a:pPr>
            <a:r>
              <a:rPr lang="en-GB" dirty="0">
                <a:solidFill>
                  <a:schemeClr val="tx1">
                    <a:lumMod val="65000"/>
                    <a:lumOff val="35000"/>
                  </a:schemeClr>
                </a:solidFill>
                <a:latin typeface="Arial" panose="020B0604020202020204" pitchFamily="34" charset="0"/>
                <a:cs typeface="Arial" panose="020B0604020202020204" pitchFamily="34" charset="0"/>
              </a:rPr>
              <a:t>Respect tutors as skilled practitioners who can recognise and respond to student needs</a:t>
            </a:r>
            <a:br>
              <a:rPr lang="en-GB" dirty="0">
                <a:solidFill>
                  <a:schemeClr val="tx1">
                    <a:lumMod val="65000"/>
                    <a:lumOff val="35000"/>
                  </a:schemeClr>
                </a:solidFill>
                <a:latin typeface="Arial" panose="020B0604020202020204" pitchFamily="34" charset="0"/>
                <a:cs typeface="Arial" panose="020B0604020202020204" pitchFamily="34" charset="0"/>
              </a:rPr>
            </a:br>
            <a:endParaRPr lang="en-US" dirty="0">
              <a:solidFill>
                <a:schemeClr val="tx1">
                  <a:lumMod val="65000"/>
                  <a:lumOff val="35000"/>
                </a:schemeClr>
              </a:solidFill>
              <a:latin typeface="Arial" panose="020B0604020202020204" pitchFamily="34" charset="0"/>
              <a:cs typeface="Arial" panose="020B0604020202020204" pitchFamily="34" charset="0"/>
            </a:endParaRPr>
          </a:p>
          <a:p>
            <a:pPr marL="457200" lvl="0" indent="-457200">
              <a:buFont typeface="+mj-lt"/>
              <a:buAutoNum type="arabicPeriod"/>
            </a:pPr>
            <a:r>
              <a:rPr lang="en-GB" dirty="0">
                <a:solidFill>
                  <a:schemeClr val="tx1">
                    <a:lumMod val="65000"/>
                    <a:lumOff val="35000"/>
                  </a:schemeClr>
                </a:solidFill>
                <a:latin typeface="Arial" panose="020B0604020202020204" pitchFamily="34" charset="0"/>
                <a:cs typeface="Arial" panose="020B0604020202020204" pitchFamily="34" charset="0"/>
              </a:rPr>
              <a:t>Train tutors in approaches and techniques for teaching mixed-level groups</a:t>
            </a:r>
            <a:br>
              <a:rPr lang="en-GB" dirty="0">
                <a:solidFill>
                  <a:schemeClr val="tx1">
                    <a:lumMod val="65000"/>
                    <a:lumOff val="35000"/>
                  </a:schemeClr>
                </a:solidFill>
                <a:latin typeface="Arial" panose="020B0604020202020204" pitchFamily="34" charset="0"/>
                <a:cs typeface="Arial" panose="020B0604020202020204" pitchFamily="34" charset="0"/>
              </a:rPr>
            </a:br>
            <a:endParaRPr lang="en-US" dirty="0">
              <a:solidFill>
                <a:schemeClr val="tx1">
                  <a:lumMod val="65000"/>
                  <a:lumOff val="35000"/>
                </a:schemeClr>
              </a:solidFill>
              <a:latin typeface="Arial" panose="020B0604020202020204" pitchFamily="34" charset="0"/>
              <a:cs typeface="Arial" panose="020B0604020202020204" pitchFamily="34" charset="0"/>
            </a:endParaRPr>
          </a:p>
          <a:p>
            <a:pPr marL="457200" lvl="0" indent="-457200">
              <a:buFont typeface="+mj-lt"/>
              <a:buAutoNum type="arabicPeriod"/>
            </a:pPr>
            <a:r>
              <a:rPr lang="en-GB" dirty="0">
                <a:solidFill>
                  <a:schemeClr val="tx1">
                    <a:lumMod val="65000"/>
                    <a:lumOff val="35000"/>
                  </a:schemeClr>
                </a:solidFill>
                <a:latin typeface="Arial" panose="020B0604020202020204" pitchFamily="34" charset="0"/>
                <a:cs typeface="Arial" panose="020B0604020202020204" pitchFamily="34" charset="0"/>
              </a:rPr>
              <a:t>Help tutors by strategically building differentiated instruction into course materials</a:t>
            </a:r>
            <a:endParaRPr lang="en-US" dirty="0">
              <a:solidFill>
                <a:schemeClr val="tx1">
                  <a:lumMod val="65000"/>
                  <a:lumOff val="35000"/>
                </a:schemeClr>
              </a:solidFill>
              <a:latin typeface="Arial" panose="020B0604020202020204" pitchFamily="34" charset="0"/>
              <a:cs typeface="Arial" panose="020B0604020202020204" pitchFamily="34" charset="0"/>
            </a:endParaRPr>
          </a:p>
          <a:p>
            <a:pPr marL="714375" indent="-357188">
              <a:lnSpc>
                <a:spcPct val="90000"/>
              </a:lnSpc>
              <a:buFont typeface="+mj-lt"/>
              <a:buAutoNum type="arabicPeriod"/>
            </a:pPr>
            <a:endParaRPr lang="en-GB" altLang="en-US" sz="2800" kern="0" dirty="0">
              <a:solidFill>
                <a:schemeClr val="tx1">
                  <a:lumMod val="65000"/>
                  <a:lumOff val="35000"/>
                </a:schemeClr>
              </a:solidFill>
              <a:latin typeface="Arial" panose="020B0604020202020204" pitchFamily="34" charset="0"/>
              <a:cs typeface="Arial" panose="020B0604020202020204" pitchFamily="34" charset="0"/>
            </a:endParaRPr>
          </a:p>
        </p:txBody>
      </p:sp>
      <p:pic>
        <p:nvPicPr>
          <p:cNvPr id="7" name="Picture 6" descr="A close-up of a banana&#10;&#10;Description automatically generated with low confidence">
            <a:extLst>
              <a:ext uri="{FF2B5EF4-FFF2-40B4-BE49-F238E27FC236}">
                <a16:creationId xmlns:a16="http://schemas.microsoft.com/office/drawing/2014/main" id="{22438CBA-54B9-3C86-0124-A398C4A905B1}"/>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489627" y="4958506"/>
            <a:ext cx="1143000" cy="1143000"/>
          </a:xfrm>
          <a:prstGeom prst="rect">
            <a:avLst/>
          </a:prstGeom>
        </p:spPr>
      </p:pic>
    </p:spTree>
    <p:extLst>
      <p:ext uri="{BB962C8B-B14F-4D97-AF65-F5344CB8AC3E}">
        <p14:creationId xmlns:p14="http://schemas.microsoft.com/office/powerpoint/2010/main" val="1888993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239000" y="152400"/>
            <a:ext cx="1905000" cy="457200"/>
          </a:xfrm>
          <a:prstGeom prst="rect">
            <a:avLst/>
          </a:prstGeom>
        </p:spPr>
        <p:txBody>
          <a:bodyPr/>
          <a:lstStyle/>
          <a:p>
            <a:pPr>
              <a:defRPr/>
            </a:pPr>
            <a:fld id="{99A72346-7E95-4B9E-96F9-72C5222FEA1D}" type="slidenum">
              <a:rPr lang="en-GB" altLang="en-US" smtClean="0"/>
              <a:pPr>
                <a:defRPr/>
              </a:pPr>
              <a:t>15</a:t>
            </a:fld>
            <a:endParaRPr lang="en-GB" altLang="en-US"/>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 name="Content Placeholder 1"/>
          <p:cNvSpPr txBox="1">
            <a:spLocks/>
          </p:cNvSpPr>
          <p:nvPr/>
        </p:nvSpPr>
        <p:spPr>
          <a:xfrm>
            <a:off x="467544" y="1268760"/>
            <a:ext cx="8512174" cy="4021832"/>
          </a:xfrm>
          <a:prstGeom prst="rect">
            <a:avLst/>
          </a:prstGeom>
        </p:spPr>
        <p:txBody>
          <a:bodyPr/>
          <a:lstStyle>
            <a:lvl1pPr marL="342900" indent="-342900" algn="l" rtl="0" eaLnBrk="0" fontAlgn="base" hangingPunct="0">
              <a:spcBef>
                <a:spcPct val="30000"/>
              </a:spcBef>
              <a:spcAft>
                <a:spcPct val="0"/>
              </a:spcAft>
              <a:buChar char="•"/>
              <a:defRPr sz="3200">
                <a:solidFill>
                  <a:srgbClr val="2A196F"/>
                </a:solidFill>
                <a:latin typeface="+mn-lt"/>
                <a:ea typeface="MS PGothic" pitchFamily="34" charset="-128"/>
                <a:cs typeface="ＭＳ Ｐゴシック" charset="0"/>
              </a:defRPr>
            </a:lvl1pPr>
            <a:lvl2pPr marL="742950" indent="-285750" algn="l" rtl="0" eaLnBrk="0" fontAlgn="base" hangingPunct="0">
              <a:spcBef>
                <a:spcPct val="30000"/>
              </a:spcBef>
              <a:spcAft>
                <a:spcPct val="0"/>
              </a:spcAft>
              <a:buFont typeface="TUOS Stephenson" pitchFamily="18" charset="0"/>
              <a:buChar char="•"/>
              <a:defRPr sz="2800">
                <a:solidFill>
                  <a:srgbClr val="2A196F"/>
                </a:solidFill>
                <a:latin typeface="+mn-lt"/>
                <a:ea typeface="MS PGothic" pitchFamily="34" charset="-128"/>
              </a:defRPr>
            </a:lvl2pPr>
            <a:lvl3pPr marL="1143000" indent="-228600" algn="l" rtl="0" eaLnBrk="0" fontAlgn="base" hangingPunct="0">
              <a:spcBef>
                <a:spcPct val="20000"/>
              </a:spcBef>
              <a:spcAft>
                <a:spcPct val="0"/>
              </a:spcAft>
              <a:defRPr sz="2400">
                <a:solidFill>
                  <a:srgbClr val="2A196F"/>
                </a:solidFill>
                <a:latin typeface="+mn-lt"/>
                <a:ea typeface="MS PGothic" pitchFamily="34" charset="-128"/>
              </a:defRPr>
            </a:lvl3pPr>
            <a:lvl4pPr marL="1600200" indent="-228600" algn="l" rtl="0" eaLnBrk="0" fontAlgn="base" hangingPunct="0">
              <a:lnSpc>
                <a:spcPct val="120000"/>
              </a:lnSpc>
              <a:spcBef>
                <a:spcPct val="20000"/>
              </a:spcBef>
              <a:spcAft>
                <a:spcPct val="0"/>
              </a:spcAft>
              <a:buFont typeface="TUOS Stephenson" pitchFamily="18" charset="0"/>
              <a:defRPr sz="1400">
                <a:solidFill>
                  <a:srgbClr val="2A196F"/>
                </a:solidFill>
                <a:latin typeface="+mn-lt"/>
                <a:ea typeface="MS PGothic" pitchFamily="34" charset="-128"/>
              </a:defRPr>
            </a:lvl4pPr>
            <a:lvl5pPr marL="2057400" indent="-228600" algn="l" rtl="0" eaLnBrk="0" fontAlgn="base" hangingPunct="0">
              <a:lnSpc>
                <a:spcPct val="140000"/>
              </a:lnSpc>
              <a:spcBef>
                <a:spcPct val="20000"/>
              </a:spcBef>
              <a:spcAft>
                <a:spcPct val="0"/>
              </a:spcAft>
              <a:buFont typeface="TUOS Stephenson" pitchFamily="18" charset="0"/>
              <a:buChar char="•"/>
              <a:defRPr sz="900">
                <a:solidFill>
                  <a:srgbClr val="2A196F"/>
                </a:solidFill>
                <a:latin typeface="+mn-lt"/>
                <a:ea typeface="MS PGothic" pitchFamily="34" charset="-128"/>
              </a:defRPr>
            </a:lvl5pPr>
            <a:lvl6pPr marL="25146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6pPr>
            <a:lvl7pPr marL="29718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7pPr>
            <a:lvl8pPr marL="34290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8pPr>
            <a:lvl9pPr marL="38862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9pPr>
          </a:lstStyle>
          <a:p>
            <a:pPr marL="360363" indent="-360363" algn="l">
              <a:lnSpc>
                <a:spcPct val="150000"/>
              </a:lnSpc>
              <a:spcAft>
                <a:spcPts val="600"/>
              </a:spcAft>
              <a:buNone/>
            </a:pPr>
            <a:r>
              <a:rPr lang="en-US" sz="2000" dirty="0">
                <a:solidFill>
                  <a:schemeClr val="tx1"/>
                </a:solidFill>
                <a:effectLst/>
                <a:latin typeface="Arial" panose="020B0604020202020204" pitchFamily="34" charset="0"/>
                <a:ea typeface="Calibri" panose="020F0502020204030204" pitchFamily="34" charset="0"/>
                <a:cs typeface="Calibri" panose="020F0502020204030204" pitchFamily="34" charset="0"/>
              </a:rPr>
              <a:t>BALEAP. (2008). </a:t>
            </a:r>
            <a:r>
              <a:rPr lang="en-US" sz="2000" i="1" dirty="0">
                <a:solidFill>
                  <a:schemeClr val="tx1"/>
                </a:solidFill>
                <a:effectLst/>
                <a:latin typeface="Arial" panose="020B0604020202020204" pitchFamily="34" charset="0"/>
                <a:ea typeface="Calibri" panose="020F0502020204030204" pitchFamily="34" charset="0"/>
                <a:cs typeface="Calibri" panose="020F0502020204030204" pitchFamily="34" charset="0"/>
              </a:rPr>
              <a:t>Competency framework for teachers of English for Academic Purposes</a:t>
            </a:r>
            <a:r>
              <a:rPr lang="en-US" sz="2000" dirty="0">
                <a:solidFill>
                  <a:schemeClr val="tx1"/>
                </a:solidFill>
                <a:effectLst/>
                <a:latin typeface="Arial" panose="020B0604020202020204" pitchFamily="34" charset="0"/>
                <a:ea typeface="Calibri" panose="020F0502020204030204" pitchFamily="34" charset="0"/>
                <a:cs typeface="Calibri" panose="020F0502020204030204" pitchFamily="34" charset="0"/>
              </a:rPr>
              <a:t>. https://www.baleap.org/wp-content/uploads/2016/04/teap-competency-framework.pdf</a:t>
            </a:r>
          </a:p>
          <a:p>
            <a:pPr marL="360363" indent="-360363">
              <a:lnSpc>
                <a:spcPct val="150000"/>
              </a:lnSpc>
              <a:spcAft>
                <a:spcPts val="600"/>
              </a:spcAft>
              <a:buNone/>
            </a:pPr>
            <a:r>
              <a:rPr lang="en-US" sz="2000" dirty="0">
                <a:solidFill>
                  <a:schemeClr val="tx1"/>
                </a:solidFill>
                <a:effectLst/>
                <a:latin typeface="Arial" panose="020B0604020202020204" pitchFamily="34" charset="0"/>
                <a:ea typeface="Calibri" panose="020F0502020204030204" pitchFamily="34" charset="0"/>
                <a:cs typeface="Calibri" panose="020F0502020204030204" pitchFamily="34" charset="0"/>
              </a:rPr>
              <a:t>Tomlinson, C. A. (2017). </a:t>
            </a:r>
            <a:r>
              <a:rPr lang="en-US" sz="2000" i="1" dirty="0">
                <a:solidFill>
                  <a:schemeClr val="tx1"/>
                </a:solidFill>
                <a:latin typeface="Arial" panose="020B0604020202020204" pitchFamily="34" charset="0"/>
                <a:cs typeface="Arial" panose="020B0604020202020204" pitchFamily="34" charset="0"/>
              </a:rPr>
              <a:t>How to differentiate instruction in academically diverse classrooms </a:t>
            </a:r>
            <a:r>
              <a:rPr lang="en-US" sz="2000" dirty="0">
                <a:solidFill>
                  <a:schemeClr val="tx1"/>
                </a:solidFill>
                <a:latin typeface="Arial" panose="020B0604020202020204" pitchFamily="34" charset="0"/>
                <a:cs typeface="Arial" panose="020B0604020202020204" pitchFamily="34" charset="0"/>
              </a:rPr>
              <a:t>(3rd ed.). ASCD.</a:t>
            </a:r>
            <a:endParaRPr lang="en-US" sz="2000" dirty="0">
              <a:solidFill>
                <a:schemeClr val="tx1"/>
              </a:solidFill>
              <a:effectLst/>
              <a:latin typeface="Arial" panose="020B0604020202020204" pitchFamily="34" charset="0"/>
              <a:ea typeface="Calibri" panose="020F0502020204030204" pitchFamily="34" charset="0"/>
              <a:cs typeface="Calibri" panose="020F0502020204030204" pitchFamily="34" charset="0"/>
            </a:endParaRPr>
          </a:p>
          <a:p>
            <a:pPr marL="360363" indent="-360363">
              <a:lnSpc>
                <a:spcPct val="150000"/>
              </a:lnSpc>
              <a:spcAft>
                <a:spcPts val="600"/>
              </a:spcAft>
              <a:buNone/>
            </a:pPr>
            <a:r>
              <a:rPr lang="en-US" sz="2000" b="0" i="0" dirty="0">
                <a:solidFill>
                  <a:schemeClr val="tx1"/>
                </a:solidFill>
                <a:effectLst/>
                <a:latin typeface="Arial" panose="020B0604020202020204" pitchFamily="34" charset="0"/>
                <a:cs typeface="Arial" panose="020B0604020202020204" pitchFamily="34" charset="0"/>
              </a:rPr>
              <a:t>Watson, K., &amp; </a:t>
            </a:r>
            <a:r>
              <a:rPr lang="en-US" sz="2000" b="0" i="0" dirty="0" err="1">
                <a:solidFill>
                  <a:schemeClr val="tx1"/>
                </a:solidFill>
                <a:effectLst/>
                <a:latin typeface="Arial" panose="020B0604020202020204" pitchFamily="34" charset="0"/>
                <a:cs typeface="Arial" panose="020B0604020202020204" pitchFamily="34" charset="0"/>
              </a:rPr>
              <a:t>Agawa</a:t>
            </a:r>
            <a:r>
              <a:rPr lang="en-US" sz="2000" b="0" i="0" dirty="0">
                <a:solidFill>
                  <a:schemeClr val="tx1"/>
                </a:solidFill>
                <a:effectLst/>
                <a:latin typeface="Arial" panose="020B0604020202020204" pitchFamily="34" charset="0"/>
                <a:cs typeface="Arial" panose="020B0604020202020204" pitchFamily="34" charset="0"/>
              </a:rPr>
              <a:t>, G. (2011). Differentiated Instruction in a university English CALL setting. In A. Stewart (Ed.), </a:t>
            </a:r>
            <a:r>
              <a:rPr lang="en-US" sz="2000" b="0" i="1" dirty="0">
                <a:solidFill>
                  <a:schemeClr val="tx1"/>
                </a:solidFill>
                <a:effectLst/>
                <a:latin typeface="Arial" panose="020B0604020202020204" pitchFamily="34" charset="0"/>
                <a:cs typeface="Arial" panose="020B0604020202020204" pitchFamily="34" charset="0"/>
              </a:rPr>
              <a:t>JALT2010 Conference Proceedings</a:t>
            </a:r>
            <a:r>
              <a:rPr lang="en-US" sz="2000" b="0" i="0" dirty="0">
                <a:solidFill>
                  <a:schemeClr val="tx1"/>
                </a:solidFill>
                <a:effectLst/>
                <a:latin typeface="Arial" panose="020B0604020202020204" pitchFamily="34" charset="0"/>
                <a:cs typeface="Arial" panose="020B0604020202020204" pitchFamily="34" charset="0"/>
              </a:rPr>
              <a:t>. JALT. https://jalt-publications.org/sites/default/files/pdf-article/jalt2010proc-14_0.pdf</a:t>
            </a:r>
            <a:endPar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60363" indent="-360363" algn="l">
              <a:lnSpc>
                <a:spcPct val="150000"/>
              </a:lnSpc>
              <a:spcAft>
                <a:spcPts val="600"/>
              </a:spcAft>
              <a:buNone/>
            </a:pPr>
            <a:endParaRPr lang="en-US" sz="2000" dirty="0">
              <a:solidFill>
                <a:schemeClr val="tx1"/>
              </a:solidFill>
              <a:effectLst/>
              <a:latin typeface="Arial" panose="020B0604020202020204" pitchFamily="34" charset="0"/>
              <a:ea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F2471152-BF49-387D-3D51-DD76114B558E}"/>
              </a:ext>
            </a:extLst>
          </p:cNvPr>
          <p:cNvSpPr txBox="1"/>
          <p:nvPr/>
        </p:nvSpPr>
        <p:spPr>
          <a:xfrm>
            <a:off x="467544" y="404664"/>
            <a:ext cx="8150275" cy="769441"/>
          </a:xfrm>
          <a:prstGeom prst="rect">
            <a:avLst/>
          </a:prstGeom>
          <a:noFill/>
        </p:spPr>
        <p:txBody>
          <a:bodyPr wrap="square" lIns="91440" tIns="45720" rIns="91440" bIns="45720" rtlCol="0" anchor="t">
            <a:spAutoFit/>
          </a:bodyPr>
          <a:lstStyle/>
          <a:p>
            <a:r>
              <a:rPr lang="en-GB" sz="4400" b="1" dirty="0">
                <a:solidFill>
                  <a:srgbClr val="F6A608"/>
                </a:solidFill>
                <a:latin typeface="+mj-lt"/>
                <a:ea typeface="Lato"/>
                <a:cs typeface="Lato"/>
              </a:rPr>
              <a:t>References</a:t>
            </a:r>
            <a:endParaRPr lang="es-AR" sz="4400" b="1" dirty="0">
              <a:solidFill>
                <a:srgbClr val="F6A608"/>
              </a:solidFill>
              <a:latin typeface="+mj-lt"/>
            </a:endParaRPr>
          </a:p>
        </p:txBody>
      </p:sp>
    </p:spTree>
    <p:extLst>
      <p:ext uri="{BB962C8B-B14F-4D97-AF65-F5344CB8AC3E}">
        <p14:creationId xmlns:p14="http://schemas.microsoft.com/office/powerpoint/2010/main" val="813809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76295D8-3576-8C11-1B9C-9765D747E42A}"/>
              </a:ext>
            </a:extLst>
          </p:cNvPr>
          <p:cNvSpPr txBox="1"/>
          <p:nvPr/>
        </p:nvSpPr>
        <p:spPr>
          <a:xfrm>
            <a:off x="467544" y="404664"/>
            <a:ext cx="8150275" cy="707886"/>
          </a:xfrm>
          <a:prstGeom prst="rect">
            <a:avLst/>
          </a:prstGeom>
          <a:noFill/>
        </p:spPr>
        <p:txBody>
          <a:bodyPr wrap="square" lIns="91440" tIns="45720" rIns="91440" bIns="45720" rtlCol="0" anchor="t">
            <a:spAutoFit/>
          </a:bodyPr>
          <a:lstStyle/>
          <a:p>
            <a:r>
              <a:rPr lang="en-GB" sz="4000" b="1" dirty="0">
                <a:solidFill>
                  <a:srgbClr val="F6A608"/>
                </a:solidFill>
                <a:latin typeface="+mj-lt"/>
                <a:ea typeface="Lato"/>
                <a:cs typeface="Lato"/>
              </a:rPr>
              <a:t>The Issue</a:t>
            </a:r>
            <a:endParaRPr lang="es-AR" sz="4000" b="1" dirty="0">
              <a:solidFill>
                <a:srgbClr val="F6A608"/>
              </a:solidFill>
              <a:latin typeface="+mj-lt"/>
            </a:endParaRPr>
          </a:p>
        </p:txBody>
      </p:sp>
      <p:sp>
        <p:nvSpPr>
          <p:cNvPr id="3" name="TextBox 2">
            <a:extLst>
              <a:ext uri="{FF2B5EF4-FFF2-40B4-BE49-F238E27FC236}">
                <a16:creationId xmlns:a16="http://schemas.microsoft.com/office/drawing/2014/main" id="{0DA89D57-ABC9-48FC-D875-28CD0DE24678}"/>
              </a:ext>
            </a:extLst>
          </p:cNvPr>
          <p:cNvSpPr txBox="1"/>
          <p:nvPr/>
        </p:nvSpPr>
        <p:spPr>
          <a:xfrm>
            <a:off x="683568" y="1542271"/>
            <a:ext cx="8150275" cy="2246769"/>
          </a:xfrm>
          <a:prstGeom prst="rect">
            <a:avLst/>
          </a:prstGeom>
          <a:noFill/>
        </p:spPr>
        <p:txBody>
          <a:bodyPr wrap="square" rtlCol="0">
            <a:spAutoFit/>
          </a:bodyPr>
          <a:lstStyle/>
          <a:p>
            <a:pPr marL="457200" indent="-457200">
              <a:buFont typeface="Arial" panose="020B0604020202020204" pitchFamily="34" charset="0"/>
              <a:buChar char="•"/>
            </a:pPr>
            <a:r>
              <a:rPr lang="en-GB" sz="2800" dirty="0">
                <a:solidFill>
                  <a:schemeClr val="tx1">
                    <a:lumMod val="65000"/>
                    <a:lumOff val="35000"/>
                  </a:schemeClr>
                </a:solidFill>
                <a:latin typeface="Arial" panose="020B0604020202020204" pitchFamily="34" charset="0"/>
                <a:cs typeface="Arial" panose="020B0604020202020204" pitchFamily="34" charset="0"/>
              </a:rPr>
              <a:t>Lack of focus on differentiated instruction in pre-sessional course materials</a:t>
            </a:r>
            <a:br>
              <a:rPr lang="en-GB" sz="2800" dirty="0">
                <a:solidFill>
                  <a:schemeClr val="tx1">
                    <a:lumMod val="65000"/>
                    <a:lumOff val="35000"/>
                  </a:schemeClr>
                </a:solidFill>
                <a:latin typeface="Arial" panose="020B0604020202020204" pitchFamily="34" charset="0"/>
                <a:cs typeface="Arial" panose="020B0604020202020204" pitchFamily="34" charset="0"/>
              </a:rPr>
            </a:br>
            <a:endParaRPr lang="en-US" sz="2800" dirty="0">
              <a:solidFill>
                <a:schemeClr val="tx1">
                  <a:lumMod val="65000"/>
                  <a:lumOff val="35000"/>
                </a:schemeClr>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800" dirty="0">
                <a:solidFill>
                  <a:schemeClr val="tx1">
                    <a:lumMod val="65000"/>
                    <a:lumOff val="35000"/>
                  </a:schemeClr>
                </a:solidFill>
                <a:latin typeface="Arial" panose="020B0604020202020204" pitchFamily="34" charset="0"/>
                <a:cs typeface="Arial" panose="020B0604020202020204" pitchFamily="34" charset="0"/>
              </a:rPr>
              <a:t>A need to upskill pre-sessional tutors in techniques for teaching mixed-level groups</a:t>
            </a:r>
          </a:p>
        </p:txBody>
      </p:sp>
    </p:spTree>
    <p:extLst>
      <p:ext uri="{BB962C8B-B14F-4D97-AF65-F5344CB8AC3E}">
        <p14:creationId xmlns:p14="http://schemas.microsoft.com/office/powerpoint/2010/main" val="1187954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76295D8-3576-8C11-1B9C-9765D747E42A}"/>
              </a:ext>
            </a:extLst>
          </p:cNvPr>
          <p:cNvSpPr txBox="1"/>
          <p:nvPr/>
        </p:nvSpPr>
        <p:spPr>
          <a:xfrm>
            <a:off x="467544" y="404664"/>
            <a:ext cx="8150275" cy="707886"/>
          </a:xfrm>
          <a:prstGeom prst="rect">
            <a:avLst/>
          </a:prstGeom>
          <a:noFill/>
        </p:spPr>
        <p:txBody>
          <a:bodyPr wrap="square" lIns="91440" tIns="45720" rIns="91440" bIns="45720" rtlCol="0" anchor="t">
            <a:spAutoFit/>
          </a:bodyPr>
          <a:lstStyle/>
          <a:p>
            <a:r>
              <a:rPr lang="en-GB" sz="4000" b="1" dirty="0">
                <a:solidFill>
                  <a:srgbClr val="F6A608"/>
                </a:solidFill>
                <a:latin typeface="+mj-lt"/>
                <a:ea typeface="Lato"/>
                <a:cs typeface="Lato"/>
              </a:rPr>
              <a:t>Why Differentiate?</a:t>
            </a:r>
            <a:endParaRPr lang="es-AR" sz="4000" b="1" dirty="0">
              <a:solidFill>
                <a:srgbClr val="F6A608"/>
              </a:solidFill>
              <a:latin typeface="+mj-lt"/>
            </a:endParaRPr>
          </a:p>
        </p:txBody>
      </p:sp>
      <p:pic>
        <p:nvPicPr>
          <p:cNvPr id="7" name="Picture 6">
            <a:extLst>
              <a:ext uri="{FF2B5EF4-FFF2-40B4-BE49-F238E27FC236}">
                <a16:creationId xmlns:a16="http://schemas.microsoft.com/office/drawing/2014/main" id="{8D8F3B9E-7937-4D3D-3EFC-03E153B81592}"/>
              </a:ext>
            </a:extLst>
          </p:cNvPr>
          <p:cNvPicPr>
            <a:picLocks noChangeAspect="1"/>
          </p:cNvPicPr>
          <p:nvPr/>
        </p:nvPicPr>
        <p:blipFill>
          <a:blip r:embed="rId3"/>
          <a:stretch>
            <a:fillRect/>
          </a:stretch>
        </p:blipFill>
        <p:spPr>
          <a:xfrm>
            <a:off x="1115616" y="1268760"/>
            <a:ext cx="7167046" cy="4600053"/>
          </a:xfrm>
          <a:prstGeom prst="rect">
            <a:avLst/>
          </a:prstGeom>
        </p:spPr>
      </p:pic>
      <p:sp>
        <p:nvSpPr>
          <p:cNvPr id="8" name="TextBox 7">
            <a:extLst>
              <a:ext uri="{FF2B5EF4-FFF2-40B4-BE49-F238E27FC236}">
                <a16:creationId xmlns:a16="http://schemas.microsoft.com/office/drawing/2014/main" id="{1215FC45-A151-3308-E270-CF89F543018C}"/>
              </a:ext>
            </a:extLst>
          </p:cNvPr>
          <p:cNvSpPr txBox="1"/>
          <p:nvPr/>
        </p:nvSpPr>
        <p:spPr>
          <a:xfrm>
            <a:off x="6506957" y="6413266"/>
            <a:ext cx="2529539" cy="400110"/>
          </a:xfrm>
          <a:prstGeom prst="rect">
            <a:avLst/>
          </a:prstGeom>
          <a:noFill/>
        </p:spPr>
        <p:txBody>
          <a:bodyPr wrap="none" rtlCol="0">
            <a:spAutoFit/>
          </a:bodyPr>
          <a:lstStyle/>
          <a:p>
            <a:r>
              <a:rPr lang="en-GB" sz="2000" dirty="0">
                <a:solidFill>
                  <a:schemeClr val="bg1"/>
                </a:solidFill>
                <a:latin typeface="TUOS Blake" panose="020B0503040000020004" pitchFamily="34" charset="0"/>
              </a:rPr>
              <a:t>Tomlinson, 2017, p. 13</a:t>
            </a:r>
          </a:p>
        </p:txBody>
      </p:sp>
    </p:spTree>
    <p:extLst>
      <p:ext uri="{BB962C8B-B14F-4D97-AF65-F5344CB8AC3E}">
        <p14:creationId xmlns:p14="http://schemas.microsoft.com/office/powerpoint/2010/main" val="1655292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76295D8-3576-8C11-1B9C-9765D747E42A}"/>
              </a:ext>
            </a:extLst>
          </p:cNvPr>
          <p:cNvSpPr txBox="1"/>
          <p:nvPr/>
        </p:nvSpPr>
        <p:spPr>
          <a:xfrm>
            <a:off x="467544" y="404664"/>
            <a:ext cx="8150275" cy="646331"/>
          </a:xfrm>
          <a:prstGeom prst="rect">
            <a:avLst/>
          </a:prstGeom>
          <a:noFill/>
        </p:spPr>
        <p:txBody>
          <a:bodyPr wrap="square" lIns="91440" tIns="45720" rIns="91440" bIns="45720" rtlCol="0" anchor="t">
            <a:spAutoFit/>
          </a:bodyPr>
          <a:lstStyle/>
          <a:p>
            <a:r>
              <a:rPr lang="en-GB" sz="3600" b="1" dirty="0">
                <a:solidFill>
                  <a:srgbClr val="F6A608"/>
                </a:solidFill>
                <a:latin typeface="+mj-lt"/>
                <a:ea typeface="Lato"/>
                <a:cs typeface="Lato"/>
              </a:rPr>
              <a:t>BALEAP Competency Framework</a:t>
            </a:r>
            <a:endParaRPr lang="es-AR" sz="3600" b="1" dirty="0">
              <a:solidFill>
                <a:srgbClr val="F6A608"/>
              </a:solidFill>
              <a:latin typeface="+mj-lt"/>
            </a:endParaRPr>
          </a:p>
        </p:txBody>
      </p:sp>
      <p:pic>
        <p:nvPicPr>
          <p:cNvPr id="4" name="Picture 3">
            <a:extLst>
              <a:ext uri="{FF2B5EF4-FFF2-40B4-BE49-F238E27FC236}">
                <a16:creationId xmlns:a16="http://schemas.microsoft.com/office/drawing/2014/main" id="{00E49DEA-8746-2A08-6CD0-4304E9212D53}"/>
              </a:ext>
            </a:extLst>
          </p:cNvPr>
          <p:cNvPicPr>
            <a:picLocks noChangeAspect="1"/>
          </p:cNvPicPr>
          <p:nvPr/>
        </p:nvPicPr>
        <p:blipFill>
          <a:blip r:embed="rId3"/>
          <a:stretch>
            <a:fillRect/>
          </a:stretch>
        </p:blipFill>
        <p:spPr>
          <a:xfrm>
            <a:off x="1187624" y="1186226"/>
            <a:ext cx="6894512" cy="5123094"/>
          </a:xfrm>
          <a:prstGeom prst="rect">
            <a:avLst/>
          </a:prstGeom>
        </p:spPr>
      </p:pic>
      <p:sp>
        <p:nvSpPr>
          <p:cNvPr id="19" name="TextBox 18">
            <a:extLst>
              <a:ext uri="{FF2B5EF4-FFF2-40B4-BE49-F238E27FC236}">
                <a16:creationId xmlns:a16="http://schemas.microsoft.com/office/drawing/2014/main" id="{F1E69203-C92F-1CD1-5570-097ABF3B58A0}"/>
              </a:ext>
            </a:extLst>
          </p:cNvPr>
          <p:cNvSpPr txBox="1"/>
          <p:nvPr/>
        </p:nvSpPr>
        <p:spPr>
          <a:xfrm>
            <a:off x="6084168" y="6413266"/>
            <a:ext cx="2942087" cy="400110"/>
          </a:xfrm>
          <a:prstGeom prst="rect">
            <a:avLst/>
          </a:prstGeom>
          <a:noFill/>
        </p:spPr>
        <p:txBody>
          <a:bodyPr wrap="none" rtlCol="0">
            <a:spAutoFit/>
          </a:bodyPr>
          <a:lstStyle/>
          <a:p>
            <a:r>
              <a:rPr lang="en-GB" sz="2000" dirty="0">
                <a:solidFill>
                  <a:schemeClr val="bg1"/>
                </a:solidFill>
                <a:latin typeface="TUOS Blake" panose="020B0503040000020004" pitchFamily="34" charset="0"/>
              </a:rPr>
              <a:t>BALEAP CFTEAP, 2008, p. 8</a:t>
            </a:r>
          </a:p>
        </p:txBody>
      </p:sp>
    </p:spTree>
    <p:extLst>
      <p:ext uri="{BB962C8B-B14F-4D97-AF65-F5344CB8AC3E}">
        <p14:creationId xmlns:p14="http://schemas.microsoft.com/office/powerpoint/2010/main" val="171778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76295D8-3576-8C11-1B9C-9765D747E42A}"/>
              </a:ext>
            </a:extLst>
          </p:cNvPr>
          <p:cNvSpPr txBox="1"/>
          <p:nvPr/>
        </p:nvSpPr>
        <p:spPr>
          <a:xfrm>
            <a:off x="467544" y="404664"/>
            <a:ext cx="8150275" cy="646331"/>
          </a:xfrm>
          <a:prstGeom prst="rect">
            <a:avLst/>
          </a:prstGeom>
          <a:noFill/>
        </p:spPr>
        <p:txBody>
          <a:bodyPr wrap="square" lIns="91440" tIns="45720" rIns="91440" bIns="45720" rtlCol="0" anchor="t">
            <a:spAutoFit/>
          </a:bodyPr>
          <a:lstStyle/>
          <a:p>
            <a:r>
              <a:rPr lang="en-GB" sz="3600" b="1" dirty="0">
                <a:solidFill>
                  <a:srgbClr val="F6A608"/>
                </a:solidFill>
                <a:latin typeface="+mj-lt"/>
                <a:ea typeface="Lato"/>
                <a:cs typeface="Lato"/>
              </a:rPr>
              <a:t>BALEAP Competency Framework</a:t>
            </a:r>
            <a:endParaRPr lang="es-AR" sz="3600" b="1" dirty="0">
              <a:solidFill>
                <a:srgbClr val="F6A608"/>
              </a:solidFill>
              <a:latin typeface="+mj-lt"/>
            </a:endParaRPr>
          </a:p>
        </p:txBody>
      </p:sp>
      <p:pic>
        <p:nvPicPr>
          <p:cNvPr id="4" name="Picture 3">
            <a:extLst>
              <a:ext uri="{FF2B5EF4-FFF2-40B4-BE49-F238E27FC236}">
                <a16:creationId xmlns:a16="http://schemas.microsoft.com/office/drawing/2014/main" id="{00E49DEA-8746-2A08-6CD0-4304E9212D53}"/>
              </a:ext>
            </a:extLst>
          </p:cNvPr>
          <p:cNvPicPr>
            <a:picLocks noChangeAspect="1"/>
          </p:cNvPicPr>
          <p:nvPr/>
        </p:nvPicPr>
        <p:blipFill>
          <a:blip r:embed="rId3"/>
          <a:stretch>
            <a:fillRect/>
          </a:stretch>
        </p:blipFill>
        <p:spPr>
          <a:xfrm>
            <a:off x="1187624" y="1186226"/>
            <a:ext cx="6894512" cy="5123094"/>
          </a:xfrm>
          <a:prstGeom prst="rect">
            <a:avLst/>
          </a:prstGeom>
        </p:spPr>
      </p:pic>
      <p:sp>
        <p:nvSpPr>
          <p:cNvPr id="19" name="TextBox 18">
            <a:extLst>
              <a:ext uri="{FF2B5EF4-FFF2-40B4-BE49-F238E27FC236}">
                <a16:creationId xmlns:a16="http://schemas.microsoft.com/office/drawing/2014/main" id="{F1E69203-C92F-1CD1-5570-097ABF3B58A0}"/>
              </a:ext>
            </a:extLst>
          </p:cNvPr>
          <p:cNvSpPr txBox="1"/>
          <p:nvPr/>
        </p:nvSpPr>
        <p:spPr>
          <a:xfrm>
            <a:off x="6084168" y="6413266"/>
            <a:ext cx="2942087" cy="400110"/>
          </a:xfrm>
          <a:prstGeom prst="rect">
            <a:avLst/>
          </a:prstGeom>
          <a:noFill/>
        </p:spPr>
        <p:txBody>
          <a:bodyPr wrap="none" rtlCol="0">
            <a:spAutoFit/>
          </a:bodyPr>
          <a:lstStyle/>
          <a:p>
            <a:r>
              <a:rPr lang="en-GB" sz="2000" dirty="0">
                <a:solidFill>
                  <a:schemeClr val="bg1"/>
                </a:solidFill>
                <a:latin typeface="TUOS Blake" panose="020B0503040000020004" pitchFamily="34" charset="0"/>
              </a:rPr>
              <a:t>BALEAP CFTEAP, 2008, p. 8</a:t>
            </a:r>
          </a:p>
        </p:txBody>
      </p:sp>
      <mc:AlternateContent xmlns:mc="http://schemas.openxmlformats.org/markup-compatibility/2006" xmlns:p14="http://schemas.microsoft.com/office/powerpoint/2010/main">
        <mc:Choice Requires="p14">
          <p:contentPart p14:bwMode="auto" r:id="rId4">
            <p14:nvContentPartPr>
              <p14:cNvPr id="3" name="Ink 2">
                <a:extLst>
                  <a:ext uri="{FF2B5EF4-FFF2-40B4-BE49-F238E27FC236}">
                    <a16:creationId xmlns:a16="http://schemas.microsoft.com/office/drawing/2014/main" id="{44AFE604-0B80-AEDA-BB1C-CC2543BEF268}"/>
                  </a:ext>
                </a:extLst>
              </p14:cNvPr>
              <p14:cNvContentPartPr/>
              <p14:nvPr/>
            </p14:nvContentPartPr>
            <p14:xfrm>
              <a:off x="3576981" y="5790014"/>
              <a:ext cx="1056960" cy="19080"/>
            </p14:xfrm>
          </p:contentPart>
        </mc:Choice>
        <mc:Fallback xmlns="">
          <p:pic>
            <p:nvPicPr>
              <p:cNvPr id="3" name="Ink 2">
                <a:extLst>
                  <a:ext uri="{FF2B5EF4-FFF2-40B4-BE49-F238E27FC236}">
                    <a16:creationId xmlns:a16="http://schemas.microsoft.com/office/drawing/2014/main" id="{44AFE604-0B80-AEDA-BB1C-CC2543BEF268}"/>
                  </a:ext>
                </a:extLst>
              </p:cNvPr>
              <p:cNvPicPr/>
              <p:nvPr/>
            </p:nvPicPr>
            <p:blipFill>
              <a:blip r:embed="rId5"/>
              <a:stretch>
                <a:fillRect/>
              </a:stretch>
            </p:blipFill>
            <p:spPr>
              <a:xfrm>
                <a:off x="3522981" y="5682014"/>
                <a:ext cx="1164600" cy="234720"/>
              </a:xfrm>
              <a:prstGeom prst="rect">
                <a:avLst/>
              </a:prstGeom>
            </p:spPr>
          </p:pic>
        </mc:Fallback>
      </mc:AlternateContent>
    </p:spTree>
    <p:extLst>
      <p:ext uri="{BB962C8B-B14F-4D97-AF65-F5344CB8AC3E}">
        <p14:creationId xmlns:p14="http://schemas.microsoft.com/office/powerpoint/2010/main" val="164653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76295D8-3576-8C11-1B9C-9765D747E42A}"/>
              </a:ext>
            </a:extLst>
          </p:cNvPr>
          <p:cNvSpPr txBox="1"/>
          <p:nvPr/>
        </p:nvSpPr>
        <p:spPr>
          <a:xfrm>
            <a:off x="467544" y="404664"/>
            <a:ext cx="8150275" cy="646331"/>
          </a:xfrm>
          <a:prstGeom prst="rect">
            <a:avLst/>
          </a:prstGeom>
          <a:noFill/>
        </p:spPr>
        <p:txBody>
          <a:bodyPr wrap="square" lIns="91440" tIns="45720" rIns="91440" bIns="45720" rtlCol="0" anchor="t">
            <a:spAutoFit/>
          </a:bodyPr>
          <a:lstStyle/>
          <a:p>
            <a:r>
              <a:rPr lang="en-GB" sz="3600" b="1" dirty="0">
                <a:solidFill>
                  <a:srgbClr val="F6A608"/>
                </a:solidFill>
                <a:latin typeface="+mj-lt"/>
                <a:ea typeface="Lato"/>
                <a:cs typeface="Lato"/>
              </a:rPr>
              <a:t>BALEAP Competency Framework</a:t>
            </a:r>
            <a:endParaRPr lang="es-AR" sz="3600" b="1" dirty="0">
              <a:solidFill>
                <a:srgbClr val="F6A608"/>
              </a:solidFill>
              <a:latin typeface="+mj-lt"/>
            </a:endParaRPr>
          </a:p>
        </p:txBody>
      </p:sp>
      <p:pic>
        <p:nvPicPr>
          <p:cNvPr id="4" name="Picture 3">
            <a:extLst>
              <a:ext uri="{FF2B5EF4-FFF2-40B4-BE49-F238E27FC236}">
                <a16:creationId xmlns:a16="http://schemas.microsoft.com/office/drawing/2014/main" id="{00E49DEA-8746-2A08-6CD0-4304E9212D53}"/>
              </a:ext>
            </a:extLst>
          </p:cNvPr>
          <p:cNvPicPr>
            <a:picLocks noChangeAspect="1"/>
          </p:cNvPicPr>
          <p:nvPr/>
        </p:nvPicPr>
        <p:blipFill>
          <a:blip r:embed="rId3"/>
          <a:stretch>
            <a:fillRect/>
          </a:stretch>
        </p:blipFill>
        <p:spPr>
          <a:xfrm>
            <a:off x="1187624" y="1186226"/>
            <a:ext cx="6894512" cy="5123094"/>
          </a:xfrm>
          <a:prstGeom prst="rect">
            <a:avLst/>
          </a:prstGeom>
        </p:spPr>
      </p:pic>
      <p:sp>
        <p:nvSpPr>
          <p:cNvPr id="19" name="TextBox 18">
            <a:extLst>
              <a:ext uri="{FF2B5EF4-FFF2-40B4-BE49-F238E27FC236}">
                <a16:creationId xmlns:a16="http://schemas.microsoft.com/office/drawing/2014/main" id="{F1E69203-C92F-1CD1-5570-097ABF3B58A0}"/>
              </a:ext>
            </a:extLst>
          </p:cNvPr>
          <p:cNvSpPr txBox="1"/>
          <p:nvPr/>
        </p:nvSpPr>
        <p:spPr>
          <a:xfrm>
            <a:off x="6084168" y="6413266"/>
            <a:ext cx="2942087" cy="400110"/>
          </a:xfrm>
          <a:prstGeom prst="rect">
            <a:avLst/>
          </a:prstGeom>
          <a:noFill/>
        </p:spPr>
        <p:txBody>
          <a:bodyPr wrap="none" rtlCol="0">
            <a:spAutoFit/>
          </a:bodyPr>
          <a:lstStyle/>
          <a:p>
            <a:r>
              <a:rPr lang="en-GB" sz="2000">
                <a:solidFill>
                  <a:schemeClr val="bg1"/>
                </a:solidFill>
                <a:latin typeface="TUOS Blake" panose="020B0503040000020004" pitchFamily="34" charset="0"/>
              </a:rPr>
              <a:t>BALEAP CFTEAP, 2008, p. 8</a:t>
            </a:r>
            <a:endParaRPr lang="en-GB" sz="2000" dirty="0">
              <a:solidFill>
                <a:schemeClr val="bg1"/>
              </a:solidFill>
              <a:latin typeface="TUOS Blake" panose="020B0503040000020004" pitchFamily="34" charset="0"/>
            </a:endParaRPr>
          </a:p>
        </p:txBody>
      </p:sp>
      <mc:AlternateContent xmlns:mc="http://schemas.openxmlformats.org/markup-compatibility/2006" xmlns:p14="http://schemas.microsoft.com/office/powerpoint/2010/main">
        <mc:Choice Requires="p14">
          <p:contentPart p14:bwMode="auto" r:id="rId4">
            <p14:nvContentPartPr>
              <p14:cNvPr id="3" name="Ink 2">
                <a:extLst>
                  <a:ext uri="{FF2B5EF4-FFF2-40B4-BE49-F238E27FC236}">
                    <a16:creationId xmlns:a16="http://schemas.microsoft.com/office/drawing/2014/main" id="{44AFE604-0B80-AEDA-BB1C-CC2543BEF268}"/>
                  </a:ext>
                </a:extLst>
              </p14:cNvPr>
              <p14:cNvContentPartPr/>
              <p14:nvPr/>
            </p14:nvContentPartPr>
            <p14:xfrm>
              <a:off x="3576981" y="5790014"/>
              <a:ext cx="1056960" cy="19080"/>
            </p14:xfrm>
          </p:contentPart>
        </mc:Choice>
        <mc:Fallback xmlns="">
          <p:pic>
            <p:nvPicPr>
              <p:cNvPr id="3" name="Ink 2">
                <a:extLst>
                  <a:ext uri="{FF2B5EF4-FFF2-40B4-BE49-F238E27FC236}">
                    <a16:creationId xmlns:a16="http://schemas.microsoft.com/office/drawing/2014/main" id="{44AFE604-0B80-AEDA-BB1C-CC2543BEF268}"/>
                  </a:ext>
                </a:extLst>
              </p:cNvPr>
              <p:cNvPicPr/>
              <p:nvPr/>
            </p:nvPicPr>
            <p:blipFill>
              <a:blip r:embed="rId5"/>
              <a:stretch>
                <a:fillRect/>
              </a:stretch>
            </p:blipFill>
            <p:spPr>
              <a:xfrm>
                <a:off x="3522999" y="5684014"/>
                <a:ext cx="1164563" cy="230727"/>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6896E0B6-20D2-EFF2-DE4C-F4E7899239E1}"/>
                  </a:ext>
                </a:extLst>
              </p14:cNvPr>
              <p14:cNvContentPartPr/>
              <p14:nvPr/>
            </p14:nvContentPartPr>
            <p14:xfrm>
              <a:off x="5835981" y="2635334"/>
              <a:ext cx="1989720" cy="18720"/>
            </p14:xfrm>
          </p:contentPart>
        </mc:Choice>
        <mc:Fallback xmlns="">
          <p:pic>
            <p:nvPicPr>
              <p:cNvPr id="5" name="Ink 4">
                <a:extLst>
                  <a:ext uri="{FF2B5EF4-FFF2-40B4-BE49-F238E27FC236}">
                    <a16:creationId xmlns:a16="http://schemas.microsoft.com/office/drawing/2014/main" id="{6896E0B6-20D2-EFF2-DE4C-F4E7899239E1}"/>
                  </a:ext>
                </a:extLst>
              </p:cNvPr>
              <p:cNvPicPr/>
              <p:nvPr/>
            </p:nvPicPr>
            <p:blipFill>
              <a:blip r:embed="rId7"/>
              <a:stretch>
                <a:fillRect/>
              </a:stretch>
            </p:blipFill>
            <p:spPr>
              <a:xfrm>
                <a:off x="5781981" y="2527694"/>
                <a:ext cx="2097360" cy="2343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6" name="Ink 5">
                <a:extLst>
                  <a:ext uri="{FF2B5EF4-FFF2-40B4-BE49-F238E27FC236}">
                    <a16:creationId xmlns:a16="http://schemas.microsoft.com/office/drawing/2014/main" id="{E01A6A3B-D003-0D23-FA31-518A4F9BAE16}"/>
                  </a:ext>
                </a:extLst>
              </p14:cNvPr>
              <p14:cNvContentPartPr/>
              <p14:nvPr/>
            </p14:nvContentPartPr>
            <p14:xfrm>
              <a:off x="5826981" y="2832614"/>
              <a:ext cx="1228320" cy="360"/>
            </p14:xfrm>
          </p:contentPart>
        </mc:Choice>
        <mc:Fallback xmlns="">
          <p:pic>
            <p:nvPicPr>
              <p:cNvPr id="6" name="Ink 5">
                <a:extLst>
                  <a:ext uri="{FF2B5EF4-FFF2-40B4-BE49-F238E27FC236}">
                    <a16:creationId xmlns:a16="http://schemas.microsoft.com/office/drawing/2014/main" id="{E01A6A3B-D003-0D23-FA31-518A4F9BAE16}"/>
                  </a:ext>
                </a:extLst>
              </p:cNvPr>
              <p:cNvPicPr/>
              <p:nvPr/>
            </p:nvPicPr>
            <p:blipFill>
              <a:blip r:embed="rId9"/>
              <a:stretch>
                <a:fillRect/>
              </a:stretch>
            </p:blipFill>
            <p:spPr>
              <a:xfrm>
                <a:off x="5773341" y="2724614"/>
                <a:ext cx="1335960" cy="216000"/>
              </a:xfrm>
              <a:prstGeom prst="rect">
                <a:avLst/>
              </a:prstGeom>
            </p:spPr>
          </p:pic>
        </mc:Fallback>
      </mc:AlternateContent>
    </p:spTree>
    <p:extLst>
      <p:ext uri="{BB962C8B-B14F-4D97-AF65-F5344CB8AC3E}">
        <p14:creationId xmlns:p14="http://schemas.microsoft.com/office/powerpoint/2010/main" val="805599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76295D8-3576-8C11-1B9C-9765D747E42A}"/>
              </a:ext>
            </a:extLst>
          </p:cNvPr>
          <p:cNvSpPr txBox="1"/>
          <p:nvPr/>
        </p:nvSpPr>
        <p:spPr>
          <a:xfrm>
            <a:off x="467544" y="404664"/>
            <a:ext cx="8150275" cy="646331"/>
          </a:xfrm>
          <a:prstGeom prst="rect">
            <a:avLst/>
          </a:prstGeom>
          <a:noFill/>
        </p:spPr>
        <p:txBody>
          <a:bodyPr wrap="square" lIns="91440" tIns="45720" rIns="91440" bIns="45720" rtlCol="0" anchor="t">
            <a:spAutoFit/>
          </a:bodyPr>
          <a:lstStyle/>
          <a:p>
            <a:r>
              <a:rPr lang="en-GB" sz="3600" b="1" dirty="0">
                <a:solidFill>
                  <a:srgbClr val="F6A608"/>
                </a:solidFill>
                <a:latin typeface="+mj-lt"/>
                <a:ea typeface="Lato"/>
                <a:cs typeface="Lato"/>
              </a:rPr>
              <a:t>BALEAP Competency Framework</a:t>
            </a:r>
            <a:endParaRPr lang="es-AR" sz="3600" b="1" dirty="0">
              <a:solidFill>
                <a:srgbClr val="F6A608"/>
              </a:solidFill>
              <a:latin typeface="+mj-lt"/>
            </a:endParaRPr>
          </a:p>
        </p:txBody>
      </p:sp>
      <p:pic>
        <p:nvPicPr>
          <p:cNvPr id="4" name="Picture 3">
            <a:extLst>
              <a:ext uri="{FF2B5EF4-FFF2-40B4-BE49-F238E27FC236}">
                <a16:creationId xmlns:a16="http://schemas.microsoft.com/office/drawing/2014/main" id="{00E49DEA-8746-2A08-6CD0-4304E9212D53}"/>
              </a:ext>
            </a:extLst>
          </p:cNvPr>
          <p:cNvPicPr>
            <a:picLocks noChangeAspect="1"/>
          </p:cNvPicPr>
          <p:nvPr/>
        </p:nvPicPr>
        <p:blipFill>
          <a:blip r:embed="rId3"/>
          <a:stretch>
            <a:fillRect/>
          </a:stretch>
        </p:blipFill>
        <p:spPr>
          <a:xfrm>
            <a:off x="1187624" y="1186226"/>
            <a:ext cx="6894512" cy="5123094"/>
          </a:xfrm>
          <a:prstGeom prst="rect">
            <a:avLst/>
          </a:prstGeom>
        </p:spPr>
      </p:pic>
      <p:sp>
        <p:nvSpPr>
          <p:cNvPr id="19" name="TextBox 18">
            <a:extLst>
              <a:ext uri="{FF2B5EF4-FFF2-40B4-BE49-F238E27FC236}">
                <a16:creationId xmlns:a16="http://schemas.microsoft.com/office/drawing/2014/main" id="{F1E69203-C92F-1CD1-5570-097ABF3B58A0}"/>
              </a:ext>
            </a:extLst>
          </p:cNvPr>
          <p:cNvSpPr txBox="1"/>
          <p:nvPr/>
        </p:nvSpPr>
        <p:spPr>
          <a:xfrm>
            <a:off x="6084168" y="6413266"/>
            <a:ext cx="2942087" cy="400110"/>
          </a:xfrm>
          <a:prstGeom prst="rect">
            <a:avLst/>
          </a:prstGeom>
          <a:noFill/>
        </p:spPr>
        <p:txBody>
          <a:bodyPr wrap="none" rtlCol="0">
            <a:spAutoFit/>
          </a:bodyPr>
          <a:lstStyle/>
          <a:p>
            <a:r>
              <a:rPr lang="en-GB" sz="2000" dirty="0">
                <a:solidFill>
                  <a:schemeClr val="bg1"/>
                </a:solidFill>
                <a:latin typeface="TUOS Blake" panose="020B0503040000020004" pitchFamily="34" charset="0"/>
              </a:rPr>
              <a:t>BALEAP CFTEAP, 2008, p. 8</a:t>
            </a:r>
          </a:p>
        </p:txBody>
      </p:sp>
      <mc:AlternateContent xmlns:mc="http://schemas.openxmlformats.org/markup-compatibility/2006" xmlns:p14="http://schemas.microsoft.com/office/powerpoint/2010/main">
        <mc:Choice Requires="p14">
          <p:contentPart p14:bwMode="auto" r:id="rId4">
            <p14:nvContentPartPr>
              <p14:cNvPr id="3" name="Ink 2">
                <a:extLst>
                  <a:ext uri="{FF2B5EF4-FFF2-40B4-BE49-F238E27FC236}">
                    <a16:creationId xmlns:a16="http://schemas.microsoft.com/office/drawing/2014/main" id="{44AFE604-0B80-AEDA-BB1C-CC2543BEF268}"/>
                  </a:ext>
                </a:extLst>
              </p14:cNvPr>
              <p14:cNvContentPartPr/>
              <p14:nvPr/>
            </p14:nvContentPartPr>
            <p14:xfrm>
              <a:off x="3576981" y="5790014"/>
              <a:ext cx="1056960" cy="19080"/>
            </p14:xfrm>
          </p:contentPart>
        </mc:Choice>
        <mc:Fallback xmlns="">
          <p:pic>
            <p:nvPicPr>
              <p:cNvPr id="3" name="Ink 2">
                <a:extLst>
                  <a:ext uri="{FF2B5EF4-FFF2-40B4-BE49-F238E27FC236}">
                    <a16:creationId xmlns:a16="http://schemas.microsoft.com/office/drawing/2014/main" id="{44AFE604-0B80-AEDA-BB1C-CC2543BEF268}"/>
                  </a:ext>
                </a:extLst>
              </p:cNvPr>
              <p:cNvPicPr/>
              <p:nvPr/>
            </p:nvPicPr>
            <p:blipFill>
              <a:blip r:embed="rId5"/>
              <a:stretch>
                <a:fillRect/>
              </a:stretch>
            </p:blipFill>
            <p:spPr>
              <a:xfrm>
                <a:off x="3522999" y="5684014"/>
                <a:ext cx="1164563" cy="230727"/>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6896E0B6-20D2-EFF2-DE4C-F4E7899239E1}"/>
                  </a:ext>
                </a:extLst>
              </p14:cNvPr>
              <p14:cNvContentPartPr/>
              <p14:nvPr/>
            </p14:nvContentPartPr>
            <p14:xfrm>
              <a:off x="5835981" y="2635334"/>
              <a:ext cx="1989720" cy="18720"/>
            </p14:xfrm>
          </p:contentPart>
        </mc:Choice>
        <mc:Fallback xmlns="">
          <p:pic>
            <p:nvPicPr>
              <p:cNvPr id="5" name="Ink 4">
                <a:extLst>
                  <a:ext uri="{FF2B5EF4-FFF2-40B4-BE49-F238E27FC236}">
                    <a16:creationId xmlns:a16="http://schemas.microsoft.com/office/drawing/2014/main" id="{6896E0B6-20D2-EFF2-DE4C-F4E7899239E1}"/>
                  </a:ext>
                </a:extLst>
              </p:cNvPr>
              <p:cNvPicPr/>
              <p:nvPr/>
            </p:nvPicPr>
            <p:blipFill>
              <a:blip r:embed="rId7"/>
              <a:stretch>
                <a:fillRect/>
              </a:stretch>
            </p:blipFill>
            <p:spPr>
              <a:xfrm>
                <a:off x="5781981" y="2527334"/>
                <a:ext cx="2097360" cy="2343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6" name="Ink 5">
                <a:extLst>
                  <a:ext uri="{FF2B5EF4-FFF2-40B4-BE49-F238E27FC236}">
                    <a16:creationId xmlns:a16="http://schemas.microsoft.com/office/drawing/2014/main" id="{E01A6A3B-D003-0D23-FA31-518A4F9BAE16}"/>
                  </a:ext>
                </a:extLst>
              </p14:cNvPr>
              <p14:cNvContentPartPr/>
              <p14:nvPr/>
            </p14:nvContentPartPr>
            <p14:xfrm>
              <a:off x="5826981" y="2832614"/>
              <a:ext cx="1228320" cy="360"/>
            </p14:xfrm>
          </p:contentPart>
        </mc:Choice>
        <mc:Fallback xmlns="">
          <p:pic>
            <p:nvPicPr>
              <p:cNvPr id="6" name="Ink 5">
                <a:extLst>
                  <a:ext uri="{FF2B5EF4-FFF2-40B4-BE49-F238E27FC236}">
                    <a16:creationId xmlns:a16="http://schemas.microsoft.com/office/drawing/2014/main" id="{E01A6A3B-D003-0D23-FA31-518A4F9BAE16}"/>
                  </a:ext>
                </a:extLst>
              </p:cNvPr>
              <p:cNvPicPr/>
              <p:nvPr/>
            </p:nvPicPr>
            <p:blipFill>
              <a:blip r:embed="rId9"/>
              <a:stretch>
                <a:fillRect/>
              </a:stretch>
            </p:blipFill>
            <p:spPr>
              <a:xfrm>
                <a:off x="5772965" y="2724614"/>
                <a:ext cx="1335992"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7" name="Ink 6">
                <a:extLst>
                  <a:ext uri="{FF2B5EF4-FFF2-40B4-BE49-F238E27FC236}">
                    <a16:creationId xmlns:a16="http://schemas.microsoft.com/office/drawing/2014/main" id="{06C93A91-9FD1-B60D-EA43-CF1600C90109}"/>
                  </a:ext>
                </a:extLst>
              </p14:cNvPr>
              <p14:cNvContentPartPr/>
              <p14:nvPr/>
            </p14:nvContentPartPr>
            <p14:xfrm>
              <a:off x="5862621" y="3451454"/>
              <a:ext cx="354600" cy="360"/>
            </p14:xfrm>
          </p:contentPart>
        </mc:Choice>
        <mc:Fallback xmlns="">
          <p:pic>
            <p:nvPicPr>
              <p:cNvPr id="7" name="Ink 6">
                <a:extLst>
                  <a:ext uri="{FF2B5EF4-FFF2-40B4-BE49-F238E27FC236}">
                    <a16:creationId xmlns:a16="http://schemas.microsoft.com/office/drawing/2014/main" id="{06C93A91-9FD1-B60D-EA43-CF1600C90109}"/>
                  </a:ext>
                </a:extLst>
              </p:cNvPr>
              <p:cNvPicPr/>
              <p:nvPr/>
            </p:nvPicPr>
            <p:blipFill>
              <a:blip r:embed="rId11"/>
              <a:stretch>
                <a:fillRect/>
              </a:stretch>
            </p:blipFill>
            <p:spPr>
              <a:xfrm>
                <a:off x="5808621" y="3343454"/>
                <a:ext cx="46224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8" name="Ink 7">
                <a:extLst>
                  <a:ext uri="{FF2B5EF4-FFF2-40B4-BE49-F238E27FC236}">
                    <a16:creationId xmlns:a16="http://schemas.microsoft.com/office/drawing/2014/main" id="{16BD71E9-B37C-8A19-8884-C04B008F8106}"/>
                  </a:ext>
                </a:extLst>
              </p14:cNvPr>
              <p14:cNvContentPartPr/>
              <p14:nvPr/>
            </p14:nvContentPartPr>
            <p14:xfrm>
              <a:off x="6911661" y="3451454"/>
              <a:ext cx="564120" cy="360"/>
            </p14:xfrm>
          </p:contentPart>
        </mc:Choice>
        <mc:Fallback xmlns="">
          <p:pic>
            <p:nvPicPr>
              <p:cNvPr id="8" name="Ink 7">
                <a:extLst>
                  <a:ext uri="{FF2B5EF4-FFF2-40B4-BE49-F238E27FC236}">
                    <a16:creationId xmlns:a16="http://schemas.microsoft.com/office/drawing/2014/main" id="{16BD71E9-B37C-8A19-8884-C04B008F8106}"/>
                  </a:ext>
                </a:extLst>
              </p:cNvPr>
              <p:cNvPicPr/>
              <p:nvPr/>
            </p:nvPicPr>
            <p:blipFill>
              <a:blip r:embed="rId13"/>
              <a:stretch>
                <a:fillRect/>
              </a:stretch>
            </p:blipFill>
            <p:spPr>
              <a:xfrm>
                <a:off x="6857661" y="3343454"/>
                <a:ext cx="671760" cy="216000"/>
              </a:xfrm>
              <a:prstGeom prst="rect">
                <a:avLst/>
              </a:prstGeom>
            </p:spPr>
          </p:pic>
        </mc:Fallback>
      </mc:AlternateContent>
    </p:spTree>
    <p:extLst>
      <p:ext uri="{BB962C8B-B14F-4D97-AF65-F5344CB8AC3E}">
        <p14:creationId xmlns:p14="http://schemas.microsoft.com/office/powerpoint/2010/main" val="2663411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76295D8-3576-8C11-1B9C-9765D747E42A}"/>
              </a:ext>
            </a:extLst>
          </p:cNvPr>
          <p:cNvSpPr txBox="1"/>
          <p:nvPr/>
        </p:nvSpPr>
        <p:spPr>
          <a:xfrm>
            <a:off x="467544" y="404664"/>
            <a:ext cx="8150275" cy="646331"/>
          </a:xfrm>
          <a:prstGeom prst="rect">
            <a:avLst/>
          </a:prstGeom>
          <a:noFill/>
        </p:spPr>
        <p:txBody>
          <a:bodyPr wrap="square" lIns="91440" tIns="45720" rIns="91440" bIns="45720" rtlCol="0" anchor="t">
            <a:spAutoFit/>
          </a:bodyPr>
          <a:lstStyle/>
          <a:p>
            <a:r>
              <a:rPr lang="en-GB" sz="3600" b="1" dirty="0">
                <a:solidFill>
                  <a:srgbClr val="F6A608"/>
                </a:solidFill>
                <a:latin typeface="+mj-lt"/>
                <a:ea typeface="Lato"/>
                <a:cs typeface="Lato"/>
              </a:rPr>
              <a:t>BALEAP Competency Framework</a:t>
            </a:r>
            <a:endParaRPr lang="es-AR" sz="3600" b="1" dirty="0">
              <a:solidFill>
                <a:srgbClr val="F6A608"/>
              </a:solidFill>
              <a:latin typeface="+mj-lt"/>
            </a:endParaRPr>
          </a:p>
        </p:txBody>
      </p:sp>
      <p:pic>
        <p:nvPicPr>
          <p:cNvPr id="4" name="Picture 3">
            <a:extLst>
              <a:ext uri="{FF2B5EF4-FFF2-40B4-BE49-F238E27FC236}">
                <a16:creationId xmlns:a16="http://schemas.microsoft.com/office/drawing/2014/main" id="{00E49DEA-8746-2A08-6CD0-4304E9212D53}"/>
              </a:ext>
            </a:extLst>
          </p:cNvPr>
          <p:cNvPicPr>
            <a:picLocks noChangeAspect="1"/>
          </p:cNvPicPr>
          <p:nvPr/>
        </p:nvPicPr>
        <p:blipFill>
          <a:blip r:embed="rId3"/>
          <a:stretch>
            <a:fillRect/>
          </a:stretch>
        </p:blipFill>
        <p:spPr>
          <a:xfrm>
            <a:off x="1187624" y="1186226"/>
            <a:ext cx="6894512" cy="5123094"/>
          </a:xfrm>
          <a:prstGeom prst="rect">
            <a:avLst/>
          </a:prstGeom>
        </p:spPr>
      </p:pic>
      <p:sp>
        <p:nvSpPr>
          <p:cNvPr id="19" name="TextBox 18">
            <a:extLst>
              <a:ext uri="{FF2B5EF4-FFF2-40B4-BE49-F238E27FC236}">
                <a16:creationId xmlns:a16="http://schemas.microsoft.com/office/drawing/2014/main" id="{F1E69203-C92F-1CD1-5570-097ABF3B58A0}"/>
              </a:ext>
            </a:extLst>
          </p:cNvPr>
          <p:cNvSpPr txBox="1"/>
          <p:nvPr/>
        </p:nvSpPr>
        <p:spPr>
          <a:xfrm>
            <a:off x="6084168" y="6413266"/>
            <a:ext cx="2942087" cy="400110"/>
          </a:xfrm>
          <a:prstGeom prst="rect">
            <a:avLst/>
          </a:prstGeom>
          <a:noFill/>
        </p:spPr>
        <p:txBody>
          <a:bodyPr wrap="none" rtlCol="0">
            <a:spAutoFit/>
          </a:bodyPr>
          <a:lstStyle/>
          <a:p>
            <a:r>
              <a:rPr lang="en-GB" sz="2000" dirty="0">
                <a:solidFill>
                  <a:schemeClr val="bg1"/>
                </a:solidFill>
                <a:latin typeface="TUOS Blake" panose="020B0503040000020004" pitchFamily="34" charset="0"/>
              </a:rPr>
              <a:t>BALEAP CFTEAP, 2008, p. 8</a:t>
            </a:r>
          </a:p>
        </p:txBody>
      </p:sp>
      <mc:AlternateContent xmlns:mc="http://schemas.openxmlformats.org/markup-compatibility/2006" xmlns:p14="http://schemas.microsoft.com/office/powerpoint/2010/main">
        <mc:Choice Requires="p14">
          <p:contentPart p14:bwMode="auto" r:id="rId4">
            <p14:nvContentPartPr>
              <p14:cNvPr id="3" name="Ink 2">
                <a:extLst>
                  <a:ext uri="{FF2B5EF4-FFF2-40B4-BE49-F238E27FC236}">
                    <a16:creationId xmlns:a16="http://schemas.microsoft.com/office/drawing/2014/main" id="{44AFE604-0B80-AEDA-BB1C-CC2543BEF268}"/>
                  </a:ext>
                </a:extLst>
              </p14:cNvPr>
              <p14:cNvContentPartPr/>
              <p14:nvPr/>
            </p14:nvContentPartPr>
            <p14:xfrm>
              <a:off x="3576981" y="5790014"/>
              <a:ext cx="1056960" cy="19080"/>
            </p14:xfrm>
          </p:contentPart>
        </mc:Choice>
        <mc:Fallback xmlns="">
          <p:pic>
            <p:nvPicPr>
              <p:cNvPr id="3" name="Ink 2">
                <a:extLst>
                  <a:ext uri="{FF2B5EF4-FFF2-40B4-BE49-F238E27FC236}">
                    <a16:creationId xmlns:a16="http://schemas.microsoft.com/office/drawing/2014/main" id="{44AFE604-0B80-AEDA-BB1C-CC2543BEF268}"/>
                  </a:ext>
                </a:extLst>
              </p:cNvPr>
              <p:cNvPicPr/>
              <p:nvPr/>
            </p:nvPicPr>
            <p:blipFill>
              <a:blip r:embed="rId5"/>
              <a:stretch>
                <a:fillRect/>
              </a:stretch>
            </p:blipFill>
            <p:spPr>
              <a:xfrm>
                <a:off x="3522999" y="5684014"/>
                <a:ext cx="1164563" cy="230727"/>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6896E0B6-20D2-EFF2-DE4C-F4E7899239E1}"/>
                  </a:ext>
                </a:extLst>
              </p14:cNvPr>
              <p14:cNvContentPartPr/>
              <p14:nvPr/>
            </p14:nvContentPartPr>
            <p14:xfrm>
              <a:off x="5835981" y="2635334"/>
              <a:ext cx="1989720" cy="18720"/>
            </p14:xfrm>
          </p:contentPart>
        </mc:Choice>
        <mc:Fallback xmlns="">
          <p:pic>
            <p:nvPicPr>
              <p:cNvPr id="5" name="Ink 4">
                <a:extLst>
                  <a:ext uri="{FF2B5EF4-FFF2-40B4-BE49-F238E27FC236}">
                    <a16:creationId xmlns:a16="http://schemas.microsoft.com/office/drawing/2014/main" id="{6896E0B6-20D2-EFF2-DE4C-F4E7899239E1}"/>
                  </a:ext>
                </a:extLst>
              </p:cNvPr>
              <p:cNvPicPr/>
              <p:nvPr/>
            </p:nvPicPr>
            <p:blipFill>
              <a:blip r:embed="rId7"/>
              <a:stretch>
                <a:fillRect/>
              </a:stretch>
            </p:blipFill>
            <p:spPr>
              <a:xfrm>
                <a:off x="5781981" y="2527334"/>
                <a:ext cx="2097360" cy="2343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6" name="Ink 5">
                <a:extLst>
                  <a:ext uri="{FF2B5EF4-FFF2-40B4-BE49-F238E27FC236}">
                    <a16:creationId xmlns:a16="http://schemas.microsoft.com/office/drawing/2014/main" id="{E01A6A3B-D003-0D23-FA31-518A4F9BAE16}"/>
                  </a:ext>
                </a:extLst>
              </p14:cNvPr>
              <p14:cNvContentPartPr/>
              <p14:nvPr/>
            </p14:nvContentPartPr>
            <p14:xfrm>
              <a:off x="5826981" y="2832614"/>
              <a:ext cx="1228320" cy="360"/>
            </p14:xfrm>
          </p:contentPart>
        </mc:Choice>
        <mc:Fallback xmlns="">
          <p:pic>
            <p:nvPicPr>
              <p:cNvPr id="6" name="Ink 5">
                <a:extLst>
                  <a:ext uri="{FF2B5EF4-FFF2-40B4-BE49-F238E27FC236}">
                    <a16:creationId xmlns:a16="http://schemas.microsoft.com/office/drawing/2014/main" id="{E01A6A3B-D003-0D23-FA31-518A4F9BAE16}"/>
                  </a:ext>
                </a:extLst>
              </p:cNvPr>
              <p:cNvPicPr/>
              <p:nvPr/>
            </p:nvPicPr>
            <p:blipFill>
              <a:blip r:embed="rId9"/>
              <a:stretch>
                <a:fillRect/>
              </a:stretch>
            </p:blipFill>
            <p:spPr>
              <a:xfrm>
                <a:off x="5772965" y="2724614"/>
                <a:ext cx="1335992"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7" name="Ink 6">
                <a:extLst>
                  <a:ext uri="{FF2B5EF4-FFF2-40B4-BE49-F238E27FC236}">
                    <a16:creationId xmlns:a16="http://schemas.microsoft.com/office/drawing/2014/main" id="{06C93A91-9FD1-B60D-EA43-CF1600C90109}"/>
                  </a:ext>
                </a:extLst>
              </p14:cNvPr>
              <p14:cNvContentPartPr/>
              <p14:nvPr/>
            </p14:nvContentPartPr>
            <p14:xfrm>
              <a:off x="5862621" y="3451454"/>
              <a:ext cx="354600" cy="360"/>
            </p14:xfrm>
          </p:contentPart>
        </mc:Choice>
        <mc:Fallback xmlns="">
          <p:pic>
            <p:nvPicPr>
              <p:cNvPr id="7" name="Ink 6">
                <a:extLst>
                  <a:ext uri="{FF2B5EF4-FFF2-40B4-BE49-F238E27FC236}">
                    <a16:creationId xmlns:a16="http://schemas.microsoft.com/office/drawing/2014/main" id="{06C93A91-9FD1-B60D-EA43-CF1600C90109}"/>
                  </a:ext>
                </a:extLst>
              </p:cNvPr>
              <p:cNvPicPr/>
              <p:nvPr/>
            </p:nvPicPr>
            <p:blipFill>
              <a:blip r:embed="rId11"/>
              <a:stretch>
                <a:fillRect/>
              </a:stretch>
            </p:blipFill>
            <p:spPr>
              <a:xfrm>
                <a:off x="5808621" y="3343454"/>
                <a:ext cx="46224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8" name="Ink 7">
                <a:extLst>
                  <a:ext uri="{FF2B5EF4-FFF2-40B4-BE49-F238E27FC236}">
                    <a16:creationId xmlns:a16="http://schemas.microsoft.com/office/drawing/2014/main" id="{16BD71E9-B37C-8A19-8884-C04B008F8106}"/>
                  </a:ext>
                </a:extLst>
              </p14:cNvPr>
              <p14:cNvContentPartPr/>
              <p14:nvPr/>
            </p14:nvContentPartPr>
            <p14:xfrm>
              <a:off x="6911661" y="3451454"/>
              <a:ext cx="564120" cy="360"/>
            </p14:xfrm>
          </p:contentPart>
        </mc:Choice>
        <mc:Fallback xmlns="">
          <p:pic>
            <p:nvPicPr>
              <p:cNvPr id="8" name="Ink 7">
                <a:extLst>
                  <a:ext uri="{FF2B5EF4-FFF2-40B4-BE49-F238E27FC236}">
                    <a16:creationId xmlns:a16="http://schemas.microsoft.com/office/drawing/2014/main" id="{16BD71E9-B37C-8A19-8884-C04B008F8106}"/>
                  </a:ext>
                </a:extLst>
              </p:cNvPr>
              <p:cNvPicPr/>
              <p:nvPr/>
            </p:nvPicPr>
            <p:blipFill>
              <a:blip r:embed="rId13"/>
              <a:stretch>
                <a:fillRect/>
              </a:stretch>
            </p:blipFill>
            <p:spPr>
              <a:xfrm>
                <a:off x="6857661" y="3343454"/>
                <a:ext cx="67176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9" name="Ink 8">
                <a:extLst>
                  <a:ext uri="{FF2B5EF4-FFF2-40B4-BE49-F238E27FC236}">
                    <a16:creationId xmlns:a16="http://schemas.microsoft.com/office/drawing/2014/main" id="{069B8243-78C1-B111-B61E-578713050D9E}"/>
                  </a:ext>
                </a:extLst>
              </p14:cNvPr>
              <p14:cNvContentPartPr/>
              <p14:nvPr/>
            </p14:nvContentPartPr>
            <p14:xfrm>
              <a:off x="1299621" y="3649454"/>
              <a:ext cx="1640520" cy="17640"/>
            </p14:xfrm>
          </p:contentPart>
        </mc:Choice>
        <mc:Fallback xmlns="">
          <p:pic>
            <p:nvPicPr>
              <p:cNvPr id="9" name="Ink 8">
                <a:extLst>
                  <a:ext uri="{FF2B5EF4-FFF2-40B4-BE49-F238E27FC236}">
                    <a16:creationId xmlns:a16="http://schemas.microsoft.com/office/drawing/2014/main" id="{069B8243-78C1-B111-B61E-578713050D9E}"/>
                  </a:ext>
                </a:extLst>
              </p:cNvPr>
              <p:cNvPicPr/>
              <p:nvPr/>
            </p:nvPicPr>
            <p:blipFill>
              <a:blip r:embed="rId15"/>
              <a:stretch>
                <a:fillRect/>
              </a:stretch>
            </p:blipFill>
            <p:spPr>
              <a:xfrm>
                <a:off x="1245981" y="3541454"/>
                <a:ext cx="1748160" cy="2332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0" name="Ink 9">
                <a:extLst>
                  <a:ext uri="{FF2B5EF4-FFF2-40B4-BE49-F238E27FC236}">
                    <a16:creationId xmlns:a16="http://schemas.microsoft.com/office/drawing/2014/main" id="{C2B29AEA-56CE-DC57-DE9D-14F51CC120BB}"/>
                  </a:ext>
                </a:extLst>
              </p14:cNvPr>
              <p14:cNvContentPartPr/>
              <p14:nvPr/>
            </p14:nvContentPartPr>
            <p14:xfrm>
              <a:off x="1281621" y="3791294"/>
              <a:ext cx="1349640" cy="46440"/>
            </p14:xfrm>
          </p:contentPart>
        </mc:Choice>
        <mc:Fallback xmlns="">
          <p:pic>
            <p:nvPicPr>
              <p:cNvPr id="10" name="Ink 9">
                <a:extLst>
                  <a:ext uri="{FF2B5EF4-FFF2-40B4-BE49-F238E27FC236}">
                    <a16:creationId xmlns:a16="http://schemas.microsoft.com/office/drawing/2014/main" id="{C2B29AEA-56CE-DC57-DE9D-14F51CC120BB}"/>
                  </a:ext>
                </a:extLst>
              </p:cNvPr>
              <p:cNvPicPr/>
              <p:nvPr/>
            </p:nvPicPr>
            <p:blipFill>
              <a:blip r:embed="rId17"/>
              <a:stretch>
                <a:fillRect/>
              </a:stretch>
            </p:blipFill>
            <p:spPr>
              <a:xfrm>
                <a:off x="1227981" y="3683654"/>
                <a:ext cx="1457280" cy="262080"/>
              </a:xfrm>
              <a:prstGeom prst="rect">
                <a:avLst/>
              </a:prstGeom>
            </p:spPr>
          </p:pic>
        </mc:Fallback>
      </mc:AlternateContent>
    </p:spTree>
    <p:extLst>
      <p:ext uri="{BB962C8B-B14F-4D97-AF65-F5344CB8AC3E}">
        <p14:creationId xmlns:p14="http://schemas.microsoft.com/office/powerpoint/2010/main" val="2369026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76295D8-3576-8C11-1B9C-9765D747E42A}"/>
              </a:ext>
            </a:extLst>
          </p:cNvPr>
          <p:cNvSpPr txBox="1"/>
          <p:nvPr/>
        </p:nvSpPr>
        <p:spPr>
          <a:xfrm>
            <a:off x="467544" y="404664"/>
            <a:ext cx="8150275" cy="646331"/>
          </a:xfrm>
          <a:prstGeom prst="rect">
            <a:avLst/>
          </a:prstGeom>
          <a:noFill/>
        </p:spPr>
        <p:txBody>
          <a:bodyPr wrap="square" lIns="91440" tIns="45720" rIns="91440" bIns="45720" rtlCol="0" anchor="t">
            <a:spAutoFit/>
          </a:bodyPr>
          <a:lstStyle/>
          <a:p>
            <a:r>
              <a:rPr lang="en-GB" sz="3600" b="1" dirty="0">
                <a:solidFill>
                  <a:srgbClr val="F6A608"/>
                </a:solidFill>
                <a:latin typeface="+mj-lt"/>
                <a:ea typeface="Lato"/>
                <a:cs typeface="Lato"/>
              </a:rPr>
              <a:t>What Can Be Done?</a:t>
            </a:r>
            <a:endParaRPr lang="es-AR" sz="3600" b="1" dirty="0">
              <a:solidFill>
                <a:srgbClr val="F6A608"/>
              </a:solidFill>
              <a:latin typeface="+mj-lt"/>
            </a:endParaRPr>
          </a:p>
        </p:txBody>
      </p:sp>
      <p:sp>
        <p:nvSpPr>
          <p:cNvPr id="19" name="TextBox 18">
            <a:extLst>
              <a:ext uri="{FF2B5EF4-FFF2-40B4-BE49-F238E27FC236}">
                <a16:creationId xmlns:a16="http://schemas.microsoft.com/office/drawing/2014/main" id="{F1E69203-C92F-1CD1-5570-097ABF3B58A0}"/>
              </a:ext>
            </a:extLst>
          </p:cNvPr>
          <p:cNvSpPr txBox="1"/>
          <p:nvPr/>
        </p:nvSpPr>
        <p:spPr>
          <a:xfrm>
            <a:off x="6084168" y="6413266"/>
            <a:ext cx="2942087" cy="400110"/>
          </a:xfrm>
          <a:prstGeom prst="rect">
            <a:avLst/>
          </a:prstGeom>
          <a:noFill/>
        </p:spPr>
        <p:txBody>
          <a:bodyPr wrap="none" rtlCol="0">
            <a:spAutoFit/>
          </a:bodyPr>
          <a:lstStyle/>
          <a:p>
            <a:r>
              <a:rPr lang="en-GB" sz="2000" dirty="0">
                <a:solidFill>
                  <a:schemeClr val="bg1"/>
                </a:solidFill>
                <a:latin typeface="TUOS Blake" panose="020B0503040000020004" pitchFamily="34" charset="0"/>
              </a:rPr>
              <a:t>BALEAP CFTEAP, 2008, p. 8</a:t>
            </a:r>
          </a:p>
        </p:txBody>
      </p:sp>
      <p:sp>
        <p:nvSpPr>
          <p:cNvPr id="12" name="TextBox 11">
            <a:extLst>
              <a:ext uri="{FF2B5EF4-FFF2-40B4-BE49-F238E27FC236}">
                <a16:creationId xmlns:a16="http://schemas.microsoft.com/office/drawing/2014/main" id="{56681DD6-B622-0036-8240-74C413890913}"/>
              </a:ext>
            </a:extLst>
          </p:cNvPr>
          <p:cNvSpPr txBox="1"/>
          <p:nvPr/>
        </p:nvSpPr>
        <p:spPr>
          <a:xfrm>
            <a:off x="467544" y="1628800"/>
            <a:ext cx="7920880" cy="1815882"/>
          </a:xfrm>
          <a:prstGeom prst="rect">
            <a:avLst/>
          </a:prstGeom>
          <a:noFill/>
        </p:spPr>
        <p:txBody>
          <a:bodyPr wrap="square">
            <a:spAutoFit/>
          </a:bodyPr>
          <a:lstStyle/>
          <a:p>
            <a:pPr marL="457200" indent="-457200">
              <a:buFont typeface="Arial" panose="020B0604020202020204" pitchFamily="34" charset="0"/>
              <a:buChar char="•"/>
            </a:pPr>
            <a:r>
              <a:rPr lang="en-US" sz="2800" dirty="0">
                <a:solidFill>
                  <a:schemeClr val="tx1">
                    <a:lumMod val="65000"/>
                    <a:lumOff val="35000"/>
                  </a:schemeClr>
                </a:solidFill>
                <a:effectLst/>
                <a:latin typeface="Arial" panose="020B0604020202020204" pitchFamily="34" charset="0"/>
                <a:ea typeface="Times New Roman" panose="02020603050405020304" pitchFamily="18" charset="0"/>
              </a:rPr>
              <a:t>Upskill tutors in teaching mixed-level groups </a:t>
            </a:r>
          </a:p>
          <a:p>
            <a:pPr marL="457200" indent="-457200">
              <a:buFont typeface="Arial" panose="020B0604020202020204" pitchFamily="34" charset="0"/>
              <a:buChar char="•"/>
            </a:pPr>
            <a:endParaRPr lang="en-US" sz="2800" dirty="0">
              <a:solidFill>
                <a:schemeClr val="tx1">
                  <a:lumMod val="65000"/>
                  <a:lumOff val="35000"/>
                </a:schemeClr>
              </a:solidFill>
              <a:latin typeface="Arial" panose="020B0604020202020204" pitchFamily="34" charset="0"/>
            </a:endParaRPr>
          </a:p>
          <a:p>
            <a:pPr marL="457200" indent="-457200">
              <a:buFont typeface="Arial" panose="020B0604020202020204" pitchFamily="34" charset="0"/>
              <a:buChar char="•"/>
            </a:pPr>
            <a:r>
              <a:rPr lang="en-US" sz="2800" dirty="0">
                <a:solidFill>
                  <a:schemeClr val="tx1">
                    <a:lumMod val="65000"/>
                    <a:lumOff val="35000"/>
                  </a:schemeClr>
                </a:solidFill>
                <a:latin typeface="Arial" panose="020B0604020202020204" pitchFamily="34" charset="0"/>
              </a:rPr>
              <a:t>Build differentiated instruction into course materials</a:t>
            </a:r>
            <a:endParaRPr lang="en-US" sz="2800" dirty="0">
              <a:solidFill>
                <a:schemeClr val="tx1">
                  <a:lumMod val="65000"/>
                  <a:lumOff val="35000"/>
                </a:schemeClr>
              </a:solidFill>
            </a:endParaRPr>
          </a:p>
        </p:txBody>
      </p:sp>
    </p:spTree>
    <p:extLst>
      <p:ext uri="{BB962C8B-B14F-4D97-AF65-F5344CB8AC3E}">
        <p14:creationId xmlns:p14="http://schemas.microsoft.com/office/powerpoint/2010/main" val="2824391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_Office Theme">
  <a:themeElements>
    <a:clrScheme name="2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2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2858552FAD47A43A817C855932B4E4D" ma:contentTypeVersion="16" ma:contentTypeDescription="Create a new document." ma:contentTypeScope="" ma:versionID="17e542395d8730ddaa547534d7aa8664">
  <xsd:schema xmlns:xsd="http://www.w3.org/2001/XMLSchema" xmlns:xs="http://www.w3.org/2001/XMLSchema" xmlns:p="http://schemas.microsoft.com/office/2006/metadata/properties" xmlns:ns2="b2e243ec-810e-4dca-ab1d-7db4618ccfca" xmlns:ns3="e75b0cfa-54d3-4d0a-8911-6a7167b8b1be" targetNamespace="http://schemas.microsoft.com/office/2006/metadata/properties" ma:root="true" ma:fieldsID="faa86ae4cfb7f07158750d4e614403e6" ns2:_="" ns3:_="">
    <xsd:import namespace="b2e243ec-810e-4dca-ab1d-7db4618ccfca"/>
    <xsd:import namespace="e75b0cfa-54d3-4d0a-8911-6a7167b8b1b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3:SharedWithUsers" minOccurs="0"/>
                <xsd:element ref="ns3:SharedWithDetails" minOccurs="0"/>
                <xsd:element ref="ns2:MediaServiceDateTaken"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e243ec-810e-4dca-ab1d-7db4618ccf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55cd427-a42c-44c8-816a-2405638e27c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75b0cfa-54d3-4d0a-8911-6a7167b8b1be"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ef2e5ae-e7b8-4f77-822e-dfda5c943398}" ma:internalName="TaxCatchAll" ma:showField="CatchAllData" ma:web="e75b0cfa-54d3-4d0a-8911-6a7167b8b1b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75b0cfa-54d3-4d0a-8911-6a7167b8b1be" xsi:nil="true"/>
    <lcf76f155ced4ddcb4097134ff3c332f xmlns="b2e243ec-810e-4dca-ab1d-7db4618ccfc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7D0E566-DBAB-4F71-854A-826A0E8169C7}"/>
</file>

<file path=customXml/itemProps2.xml><?xml version="1.0" encoding="utf-8"?>
<ds:datastoreItem xmlns:ds="http://schemas.openxmlformats.org/officeDocument/2006/customXml" ds:itemID="{351FCC6C-2D0F-4AEC-9B19-AC60A322DF86}"/>
</file>

<file path=customXml/itemProps3.xml><?xml version="1.0" encoding="utf-8"?>
<ds:datastoreItem xmlns:ds="http://schemas.openxmlformats.org/officeDocument/2006/customXml" ds:itemID="{4AFE1A89-F0B9-4BD9-B203-EAA48FFC5E1C}"/>
</file>

<file path=docProps/app.xml><?xml version="1.0" encoding="utf-8"?>
<Properties xmlns="http://schemas.openxmlformats.org/officeDocument/2006/extended-properties" xmlns:vt="http://schemas.openxmlformats.org/officeDocument/2006/docPropsVTypes">
  <Template/>
  <TotalTime>5179</TotalTime>
  <Words>481</Words>
  <Application>Microsoft Office PowerPoint</Application>
  <PresentationFormat>On-screen Show (4:3)</PresentationFormat>
  <Paragraphs>76</Paragraphs>
  <Slides>15</Slides>
  <Notes>15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Calibri</vt:lpstr>
      <vt:lpstr>Calibri Light</vt:lpstr>
      <vt:lpstr>TUOS Blake</vt:lpstr>
      <vt:lpstr>TUOS Stephenson</vt:lpstr>
      <vt:lpstr>2_Office Theme</vt:lpstr>
      <vt:lpstr>Retrospect</vt:lpstr>
      <vt:lpstr>Give us a chance! A call for greater focus on differentiated instruction on  pre-sessional courses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Design team</Manager>
  <Company>Univeristy of Sheffield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University PowerPoint Template</dc:title>
  <dc:subject>PowerPoint template</dc:subject>
  <dc:creator>Admin</dc:creator>
  <cp:keywords>tuos, sheffield, university, powerpoint, ppt, template, i-d, 2005, white, dmc</cp:keywords>
  <dc:description>Please use this template for all your screen presentation requirements - adapting as necessary to the audience and facility in which it might be seen._x000d_
_x000d_
© 2005  The Univeristy of Sheffield</dc:description>
  <cp:lastModifiedBy>Caroline Fletcher</cp:lastModifiedBy>
  <cp:revision>321</cp:revision>
  <cp:lastPrinted>2018-04-13T10:09:08Z</cp:lastPrinted>
  <dcterms:created xsi:type="dcterms:W3CDTF">2011-12-13T16:55:01Z</dcterms:created>
  <dcterms:modified xsi:type="dcterms:W3CDTF">2023-04-13T17:26:43Z</dcterms:modified>
  <cp:category>Templates, identity</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0x010100C2858552FAD47A43A817C855932B4E4D</vt:lpwstr>
  </property>
</Properties>
</file>